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6" r:id="rId2"/>
    <p:sldId id="269" r:id="rId3"/>
    <p:sldId id="271" r:id="rId4"/>
    <p:sldId id="282" r:id="rId5"/>
    <p:sldId id="272" r:id="rId6"/>
    <p:sldId id="279" r:id="rId7"/>
    <p:sldId id="280" r:id="rId8"/>
    <p:sldId id="281" r:id="rId9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s" id="{5C4366AC-A8EB-4DE4-ABA5-67703169D8F3}">
          <p14:sldIdLst/>
        </p14:section>
        <p14:section name="Content Layout" id="{0B07A493-FEA6-467B-B0D7-427FA4C6471D}">
          <p14:sldIdLst/>
        </p14:section>
        <p14:section name="Icons" id="{7536DA51-BB3E-4446-B1DF-EBAD78767D13}">
          <p14:sldIdLst>
            <p14:sldId id="266"/>
            <p14:sldId id="269"/>
            <p14:sldId id="271"/>
            <p14:sldId id="282"/>
            <p14:sldId id="272"/>
            <p14:sldId id="279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69A6"/>
    <a:srgbClr val="FFFFFF"/>
    <a:srgbClr val="F8F3E8"/>
    <a:srgbClr val="F7F1E4"/>
    <a:srgbClr val="F9B932"/>
    <a:srgbClr val="2E3131"/>
    <a:srgbClr val="416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83" d="100"/>
          <a:sy n="83" d="100"/>
        </p:scale>
        <p:origin x="74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23AE8-1160-48DF-933A-F90D51559BB0}" type="datetimeFigureOut">
              <a:rPr lang="th-TH" smtClean="0"/>
              <a:t>24/04/61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EBE5E-EC87-43FE-91FF-67BF962C8B9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1028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Shape 3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2002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Shape 7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Shape 7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251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Shape 4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" name="Shape 4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271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141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FE12B5-B118-45F2-83D9-350841E38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th-T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9A4E89-2AB6-40B8-88E0-DF33FDDD36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h-T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184E6-7DAD-441B-981A-108A596690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D36E35E4-4A25-40B8-99C3-E6A72E55D84F}" type="datetimeFigureOut">
              <a:rPr lang="th-TH" smtClean="0"/>
              <a:pPr/>
              <a:t>24/04/61</a:t>
            </a:fld>
            <a:endParaRPr lang="th-T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FA2C14-0E1E-446B-9FCE-E415D60B8A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th-T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6F4364-D2F4-4570-991A-6C092EC75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236881F6-9264-4C69-AE8A-921FB09C70E7}" type="slidenum">
              <a:rPr lang="th-TH" smtClean="0"/>
              <a:pPr/>
              <a:t>‹#›</a:t>
            </a:fld>
            <a:endParaRPr lang="th-TH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A5E365-2B90-49FE-B152-E9C66FF2DC88}"/>
              </a:ext>
            </a:extLst>
          </p:cNvPr>
          <p:cNvSpPr txBox="1"/>
          <p:nvPr userDrawn="1"/>
        </p:nvSpPr>
        <p:spPr>
          <a:xfrm>
            <a:off x="-27215" y="6900862"/>
            <a:ext cx="4474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</a:rPr>
              <a:t>© By Kasiti </a:t>
            </a:r>
            <a:r>
              <a:rPr lang="en-US" sz="1400" dirty="0" err="1">
                <a:latin typeface="Tahoma" panose="020B0604030504040204" pitchFamily="34" charset="0"/>
                <a:ea typeface="Tahoma" panose="020B0604030504040204" pitchFamily="34" charset="0"/>
              </a:rPr>
              <a:t>Panthanom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</a:rPr>
              <a:t> | kasiti.trainer@outlook.com 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8" name="Picture 7" descr="F:\Working\99-99-00 - เอกสารอบรม\PowerPoint_Advance\powerpoint_idea\my_qrcode_1432685230796.jpg">
            <a:extLst>
              <a:ext uri="{FF2B5EF4-FFF2-40B4-BE49-F238E27FC236}">
                <a16:creationId xmlns:a16="http://schemas.microsoft.com/office/drawing/2014/main" id="{873EB590-DBC9-4A37-AFBB-F1DC7F404DA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44327" y="5830378"/>
            <a:ext cx="1072301" cy="1027622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C4730F-BDB5-4F62-9CCE-AFFE4570FA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080"/>
          <a:stretch/>
        </p:blipFill>
        <p:spPr>
          <a:xfrm>
            <a:off x="-1344327" y="0"/>
            <a:ext cx="955809" cy="263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285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B3C29C-B873-49AE-B2AC-C9E57B293943}"/>
              </a:ext>
            </a:extLst>
          </p:cNvPr>
          <p:cNvSpPr/>
          <p:nvPr/>
        </p:nvSpPr>
        <p:spPr>
          <a:xfrm>
            <a:off x="0" y="0"/>
            <a:ext cx="35467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grpSp>
        <p:nvGrpSpPr>
          <p:cNvPr id="354" name="Shape 354"/>
          <p:cNvGrpSpPr/>
          <p:nvPr/>
        </p:nvGrpSpPr>
        <p:grpSpPr>
          <a:xfrm>
            <a:off x="4264483" y="476790"/>
            <a:ext cx="457203" cy="596391"/>
            <a:chOff x="590250" y="244200"/>
            <a:chExt cx="407975" cy="532175"/>
          </a:xfrm>
        </p:grpSpPr>
        <p:sp>
          <p:nvSpPr>
            <p:cNvPr id="355" name="Shape 355"/>
            <p:cNvSpPr/>
            <p:nvPr/>
          </p:nvSpPr>
          <p:spPr>
            <a:xfrm>
              <a:off x="623125" y="313625"/>
              <a:ext cx="375100" cy="462750"/>
            </a:xfrm>
            <a:custGeom>
              <a:avLst/>
              <a:gdLst/>
              <a:ahLst/>
              <a:cxnLst/>
              <a:rect l="0" t="0" r="0" b="0"/>
              <a:pathLst>
                <a:path w="15004" h="18510" fill="none" extrusionOk="0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56" name="Shape 356"/>
            <p:cNvSpPr/>
            <p:nvPr/>
          </p:nvSpPr>
          <p:spPr>
            <a:xfrm>
              <a:off x="590250" y="2697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57" name="Shape 357"/>
            <p:cNvSpPr/>
            <p:nvPr/>
          </p:nvSpPr>
          <p:spPr>
            <a:xfrm>
              <a:off x="796650" y="274025"/>
              <a:ext cx="45100" cy="45100"/>
            </a:xfrm>
            <a:custGeom>
              <a:avLst/>
              <a:gdLst/>
              <a:ahLst/>
              <a:cxnLst/>
              <a:rect l="0" t="0" r="0" b="0"/>
              <a:pathLst>
                <a:path w="1804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58" name="Shape 358"/>
            <p:cNvSpPr/>
            <p:nvPr/>
          </p:nvSpPr>
          <p:spPr>
            <a:xfrm>
              <a:off x="713850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59" name="Shape 359"/>
            <p:cNvSpPr/>
            <p:nvPr/>
          </p:nvSpPr>
          <p:spPr>
            <a:xfrm>
              <a:off x="631050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0" name="Shape 360"/>
            <p:cNvSpPr/>
            <p:nvPr/>
          </p:nvSpPr>
          <p:spPr>
            <a:xfrm>
              <a:off x="649925" y="590050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1" name="Shape 361"/>
            <p:cNvSpPr/>
            <p:nvPr/>
          </p:nvSpPr>
          <p:spPr>
            <a:xfrm>
              <a:off x="649925" y="5346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2" name="Shape 362"/>
            <p:cNvSpPr/>
            <p:nvPr/>
          </p:nvSpPr>
          <p:spPr>
            <a:xfrm>
              <a:off x="649925" y="4798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3" name="Shape 363"/>
            <p:cNvSpPr/>
            <p:nvPr/>
          </p:nvSpPr>
          <p:spPr>
            <a:xfrm>
              <a:off x="649925" y="4244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4" name="Shape 364"/>
            <p:cNvSpPr/>
            <p:nvPr/>
          </p:nvSpPr>
          <p:spPr>
            <a:xfrm>
              <a:off x="879475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5" name="Shape 365"/>
            <p:cNvSpPr/>
            <p:nvPr/>
          </p:nvSpPr>
          <p:spPr>
            <a:xfrm>
              <a:off x="6548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6" name="Shape 366"/>
            <p:cNvSpPr/>
            <p:nvPr/>
          </p:nvSpPr>
          <p:spPr>
            <a:xfrm>
              <a:off x="7376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7" name="Shape 367"/>
            <p:cNvSpPr/>
            <p:nvPr/>
          </p:nvSpPr>
          <p:spPr>
            <a:xfrm>
              <a:off x="8204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8" name="Shape 368"/>
            <p:cNvSpPr/>
            <p:nvPr/>
          </p:nvSpPr>
          <p:spPr>
            <a:xfrm>
              <a:off x="903225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369" name="Shape 369"/>
          <p:cNvGrpSpPr/>
          <p:nvPr/>
        </p:nvGrpSpPr>
        <p:grpSpPr>
          <a:xfrm>
            <a:off x="4961118" y="532054"/>
            <a:ext cx="496791" cy="413525"/>
            <a:chOff x="1247825" y="322750"/>
            <a:chExt cx="443300" cy="369000"/>
          </a:xfrm>
        </p:grpSpPr>
        <p:sp>
          <p:nvSpPr>
            <p:cNvPr id="370" name="Shape 370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0" t="0" r="0" b="0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1" name="Shape 371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0" t="0" r="0" b="0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2" name="Shape 372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0" t="0" r="0" b="0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3" name="Shape 373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0" t="0" r="0" b="0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4" name="Shape 374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0" t="0" r="0" b="0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375" name="Shape 375"/>
          <p:cNvGrpSpPr/>
          <p:nvPr/>
        </p:nvGrpSpPr>
        <p:grpSpPr>
          <a:xfrm>
            <a:off x="5725357" y="530008"/>
            <a:ext cx="474937" cy="417616"/>
            <a:chOff x="1929775" y="320925"/>
            <a:chExt cx="423800" cy="372650"/>
          </a:xfrm>
        </p:grpSpPr>
        <p:sp>
          <p:nvSpPr>
            <p:cNvPr id="376" name="Shape 376"/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0" t="0" r="0" b="0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7" name="Shape 377"/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0" t="0" r="0" b="0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8" name="Shape 378"/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0" t="0" r="0" b="0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9" name="Shape 379"/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0" t="0" r="0" b="0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80" name="Shape 380"/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0" t="0" r="0" b="0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381" name="Shape 381"/>
          <p:cNvSpPr/>
          <p:nvPr/>
        </p:nvSpPr>
        <p:spPr>
          <a:xfrm>
            <a:off x="6521759" y="515005"/>
            <a:ext cx="388955" cy="447649"/>
          </a:xfrm>
          <a:custGeom>
            <a:avLst/>
            <a:gdLst/>
            <a:ahLst/>
            <a:cxnLst/>
            <a:rect l="0" t="0" r="0" b="0"/>
            <a:pathLst>
              <a:path w="13883" h="15978" fill="none" extrusionOk="0">
                <a:moveTo>
                  <a:pt x="3240" y="3240"/>
                </a:moveTo>
                <a:lnTo>
                  <a:pt x="3240" y="12616"/>
                </a:lnTo>
                <a:lnTo>
                  <a:pt x="3240" y="12616"/>
                </a:lnTo>
                <a:lnTo>
                  <a:pt x="2899" y="12592"/>
                </a:lnTo>
                <a:lnTo>
                  <a:pt x="2558" y="12592"/>
                </a:lnTo>
                <a:lnTo>
                  <a:pt x="2193" y="12641"/>
                </a:lnTo>
                <a:lnTo>
                  <a:pt x="1827" y="12738"/>
                </a:lnTo>
                <a:lnTo>
                  <a:pt x="1827" y="12738"/>
                </a:lnTo>
                <a:lnTo>
                  <a:pt x="1608" y="12811"/>
                </a:lnTo>
                <a:lnTo>
                  <a:pt x="1389" y="12909"/>
                </a:lnTo>
                <a:lnTo>
                  <a:pt x="1194" y="13030"/>
                </a:lnTo>
                <a:lnTo>
                  <a:pt x="999" y="13128"/>
                </a:lnTo>
                <a:lnTo>
                  <a:pt x="804" y="13274"/>
                </a:lnTo>
                <a:lnTo>
                  <a:pt x="658" y="13396"/>
                </a:lnTo>
                <a:lnTo>
                  <a:pt x="512" y="13542"/>
                </a:lnTo>
                <a:lnTo>
                  <a:pt x="390" y="13688"/>
                </a:lnTo>
                <a:lnTo>
                  <a:pt x="269" y="13858"/>
                </a:lnTo>
                <a:lnTo>
                  <a:pt x="171" y="14005"/>
                </a:lnTo>
                <a:lnTo>
                  <a:pt x="98" y="14175"/>
                </a:lnTo>
                <a:lnTo>
                  <a:pt x="49" y="14346"/>
                </a:lnTo>
                <a:lnTo>
                  <a:pt x="25" y="14492"/>
                </a:lnTo>
                <a:lnTo>
                  <a:pt x="1" y="14662"/>
                </a:lnTo>
                <a:lnTo>
                  <a:pt x="25" y="14833"/>
                </a:lnTo>
                <a:lnTo>
                  <a:pt x="49" y="14979"/>
                </a:lnTo>
                <a:lnTo>
                  <a:pt x="49" y="14979"/>
                </a:lnTo>
                <a:lnTo>
                  <a:pt x="122" y="15149"/>
                </a:lnTo>
                <a:lnTo>
                  <a:pt x="196" y="15295"/>
                </a:lnTo>
                <a:lnTo>
                  <a:pt x="293" y="15417"/>
                </a:lnTo>
                <a:lnTo>
                  <a:pt x="415" y="15539"/>
                </a:lnTo>
                <a:lnTo>
                  <a:pt x="561" y="15636"/>
                </a:lnTo>
                <a:lnTo>
                  <a:pt x="707" y="15734"/>
                </a:lnTo>
                <a:lnTo>
                  <a:pt x="877" y="15807"/>
                </a:lnTo>
                <a:lnTo>
                  <a:pt x="1072" y="15880"/>
                </a:lnTo>
                <a:lnTo>
                  <a:pt x="1243" y="15929"/>
                </a:lnTo>
                <a:lnTo>
                  <a:pt x="1462" y="15953"/>
                </a:lnTo>
                <a:lnTo>
                  <a:pt x="1657" y="15977"/>
                </a:lnTo>
                <a:lnTo>
                  <a:pt x="1876" y="15977"/>
                </a:lnTo>
                <a:lnTo>
                  <a:pt x="2095" y="15953"/>
                </a:lnTo>
                <a:lnTo>
                  <a:pt x="2339" y="15929"/>
                </a:lnTo>
                <a:lnTo>
                  <a:pt x="2558" y="15880"/>
                </a:lnTo>
                <a:lnTo>
                  <a:pt x="2801" y="15831"/>
                </a:lnTo>
                <a:lnTo>
                  <a:pt x="2801" y="15831"/>
                </a:lnTo>
                <a:lnTo>
                  <a:pt x="3216" y="15661"/>
                </a:lnTo>
                <a:lnTo>
                  <a:pt x="3581" y="15466"/>
                </a:lnTo>
                <a:lnTo>
                  <a:pt x="3897" y="15247"/>
                </a:lnTo>
                <a:lnTo>
                  <a:pt x="4165" y="14979"/>
                </a:lnTo>
                <a:lnTo>
                  <a:pt x="4360" y="14711"/>
                </a:lnTo>
                <a:lnTo>
                  <a:pt x="4458" y="14565"/>
                </a:lnTo>
                <a:lnTo>
                  <a:pt x="4531" y="14419"/>
                </a:lnTo>
                <a:lnTo>
                  <a:pt x="4579" y="14272"/>
                </a:lnTo>
                <a:lnTo>
                  <a:pt x="4604" y="14126"/>
                </a:lnTo>
                <a:lnTo>
                  <a:pt x="4628" y="13980"/>
                </a:lnTo>
                <a:lnTo>
                  <a:pt x="4628" y="13834"/>
                </a:lnTo>
                <a:lnTo>
                  <a:pt x="4628" y="6187"/>
                </a:lnTo>
                <a:lnTo>
                  <a:pt x="12470" y="3727"/>
                </a:lnTo>
                <a:lnTo>
                  <a:pt x="12470" y="10108"/>
                </a:lnTo>
                <a:lnTo>
                  <a:pt x="12470" y="10108"/>
                </a:lnTo>
                <a:lnTo>
                  <a:pt x="12154" y="10083"/>
                </a:lnTo>
                <a:lnTo>
                  <a:pt x="11813" y="10083"/>
                </a:lnTo>
                <a:lnTo>
                  <a:pt x="11447" y="10132"/>
                </a:lnTo>
                <a:lnTo>
                  <a:pt x="11082" y="10230"/>
                </a:lnTo>
                <a:lnTo>
                  <a:pt x="11082" y="10230"/>
                </a:lnTo>
                <a:lnTo>
                  <a:pt x="10863" y="10303"/>
                </a:lnTo>
                <a:lnTo>
                  <a:pt x="10644" y="10400"/>
                </a:lnTo>
                <a:lnTo>
                  <a:pt x="10425" y="10522"/>
                </a:lnTo>
                <a:lnTo>
                  <a:pt x="10254" y="10619"/>
                </a:lnTo>
                <a:lnTo>
                  <a:pt x="10059" y="10765"/>
                </a:lnTo>
                <a:lnTo>
                  <a:pt x="9913" y="10887"/>
                </a:lnTo>
                <a:lnTo>
                  <a:pt x="9767" y="11033"/>
                </a:lnTo>
                <a:lnTo>
                  <a:pt x="9621" y="11179"/>
                </a:lnTo>
                <a:lnTo>
                  <a:pt x="9523" y="11350"/>
                </a:lnTo>
                <a:lnTo>
                  <a:pt x="9426" y="11496"/>
                </a:lnTo>
                <a:lnTo>
                  <a:pt x="9353" y="11666"/>
                </a:lnTo>
                <a:lnTo>
                  <a:pt x="9304" y="11837"/>
                </a:lnTo>
                <a:lnTo>
                  <a:pt x="9280" y="11983"/>
                </a:lnTo>
                <a:lnTo>
                  <a:pt x="9256" y="12154"/>
                </a:lnTo>
                <a:lnTo>
                  <a:pt x="9280" y="12324"/>
                </a:lnTo>
                <a:lnTo>
                  <a:pt x="9304" y="12470"/>
                </a:lnTo>
                <a:lnTo>
                  <a:pt x="9304" y="12470"/>
                </a:lnTo>
                <a:lnTo>
                  <a:pt x="9377" y="12641"/>
                </a:lnTo>
                <a:lnTo>
                  <a:pt x="9450" y="12787"/>
                </a:lnTo>
                <a:lnTo>
                  <a:pt x="9548" y="12909"/>
                </a:lnTo>
                <a:lnTo>
                  <a:pt x="9670" y="13030"/>
                </a:lnTo>
                <a:lnTo>
                  <a:pt x="9816" y="13128"/>
                </a:lnTo>
                <a:lnTo>
                  <a:pt x="9962" y="13225"/>
                </a:lnTo>
                <a:lnTo>
                  <a:pt x="10132" y="13298"/>
                </a:lnTo>
                <a:lnTo>
                  <a:pt x="10303" y="13371"/>
                </a:lnTo>
                <a:lnTo>
                  <a:pt x="10498" y="13420"/>
                </a:lnTo>
                <a:lnTo>
                  <a:pt x="10717" y="13444"/>
                </a:lnTo>
                <a:lnTo>
                  <a:pt x="10912" y="13469"/>
                </a:lnTo>
                <a:lnTo>
                  <a:pt x="11131" y="13469"/>
                </a:lnTo>
                <a:lnTo>
                  <a:pt x="11350" y="13444"/>
                </a:lnTo>
                <a:lnTo>
                  <a:pt x="11594" y="13420"/>
                </a:lnTo>
                <a:lnTo>
                  <a:pt x="11813" y="13371"/>
                </a:lnTo>
                <a:lnTo>
                  <a:pt x="12056" y="13323"/>
                </a:lnTo>
                <a:lnTo>
                  <a:pt x="12056" y="13323"/>
                </a:lnTo>
                <a:lnTo>
                  <a:pt x="12422" y="13176"/>
                </a:lnTo>
                <a:lnTo>
                  <a:pt x="12763" y="13006"/>
                </a:lnTo>
                <a:lnTo>
                  <a:pt x="13055" y="12787"/>
                </a:lnTo>
                <a:lnTo>
                  <a:pt x="13323" y="12568"/>
                </a:lnTo>
                <a:lnTo>
                  <a:pt x="13542" y="12324"/>
                </a:lnTo>
                <a:lnTo>
                  <a:pt x="13713" y="12056"/>
                </a:lnTo>
                <a:lnTo>
                  <a:pt x="13810" y="11788"/>
                </a:lnTo>
                <a:lnTo>
                  <a:pt x="13859" y="11642"/>
                </a:lnTo>
                <a:lnTo>
                  <a:pt x="13883" y="11520"/>
                </a:lnTo>
                <a:lnTo>
                  <a:pt x="13883" y="0"/>
                </a:lnTo>
                <a:lnTo>
                  <a:pt x="3240" y="3240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382" name="Shape 382"/>
          <p:cNvSpPr/>
          <p:nvPr/>
        </p:nvSpPr>
        <p:spPr>
          <a:xfrm>
            <a:off x="7301716" y="516377"/>
            <a:ext cx="335723" cy="444904"/>
          </a:xfrm>
          <a:custGeom>
            <a:avLst/>
            <a:gdLst/>
            <a:ahLst/>
            <a:cxnLst/>
            <a:rect l="0" t="0" r="0" b="0"/>
            <a:pathLst>
              <a:path w="11983" h="15880" fill="none" extrusionOk="0">
                <a:moveTo>
                  <a:pt x="5992" y="0"/>
                </a:moveTo>
                <a:lnTo>
                  <a:pt x="5992" y="0"/>
                </a:lnTo>
                <a:lnTo>
                  <a:pt x="5675" y="0"/>
                </a:lnTo>
                <a:lnTo>
                  <a:pt x="5383" y="25"/>
                </a:lnTo>
                <a:lnTo>
                  <a:pt x="5091" y="73"/>
                </a:lnTo>
                <a:lnTo>
                  <a:pt x="4774" y="122"/>
                </a:lnTo>
                <a:lnTo>
                  <a:pt x="4506" y="195"/>
                </a:lnTo>
                <a:lnTo>
                  <a:pt x="4214" y="268"/>
                </a:lnTo>
                <a:lnTo>
                  <a:pt x="3654" y="463"/>
                </a:lnTo>
                <a:lnTo>
                  <a:pt x="3142" y="731"/>
                </a:lnTo>
                <a:lnTo>
                  <a:pt x="2631" y="1023"/>
                </a:lnTo>
                <a:lnTo>
                  <a:pt x="2192" y="1364"/>
                </a:lnTo>
                <a:lnTo>
                  <a:pt x="1754" y="1754"/>
                </a:lnTo>
                <a:lnTo>
                  <a:pt x="1364" y="2192"/>
                </a:lnTo>
                <a:lnTo>
                  <a:pt x="1023" y="2631"/>
                </a:lnTo>
                <a:lnTo>
                  <a:pt x="731" y="3142"/>
                </a:lnTo>
                <a:lnTo>
                  <a:pt x="463" y="3653"/>
                </a:lnTo>
                <a:lnTo>
                  <a:pt x="268" y="4214"/>
                </a:lnTo>
                <a:lnTo>
                  <a:pt x="195" y="4506"/>
                </a:lnTo>
                <a:lnTo>
                  <a:pt x="122" y="4774"/>
                </a:lnTo>
                <a:lnTo>
                  <a:pt x="73" y="5090"/>
                </a:lnTo>
                <a:lnTo>
                  <a:pt x="25" y="5383"/>
                </a:lnTo>
                <a:lnTo>
                  <a:pt x="0" y="5675"/>
                </a:lnTo>
                <a:lnTo>
                  <a:pt x="0" y="5991"/>
                </a:lnTo>
                <a:lnTo>
                  <a:pt x="0" y="5991"/>
                </a:lnTo>
                <a:lnTo>
                  <a:pt x="25" y="6430"/>
                </a:lnTo>
                <a:lnTo>
                  <a:pt x="73" y="6868"/>
                </a:lnTo>
                <a:lnTo>
                  <a:pt x="147" y="7331"/>
                </a:lnTo>
                <a:lnTo>
                  <a:pt x="268" y="7769"/>
                </a:lnTo>
                <a:lnTo>
                  <a:pt x="390" y="8208"/>
                </a:lnTo>
                <a:lnTo>
                  <a:pt x="561" y="8646"/>
                </a:lnTo>
                <a:lnTo>
                  <a:pt x="731" y="9085"/>
                </a:lnTo>
                <a:lnTo>
                  <a:pt x="926" y="9523"/>
                </a:lnTo>
                <a:lnTo>
                  <a:pt x="1145" y="9937"/>
                </a:lnTo>
                <a:lnTo>
                  <a:pt x="1389" y="10375"/>
                </a:lnTo>
                <a:lnTo>
                  <a:pt x="1900" y="11179"/>
                </a:lnTo>
                <a:lnTo>
                  <a:pt x="2436" y="11958"/>
                </a:lnTo>
                <a:lnTo>
                  <a:pt x="2996" y="12689"/>
                </a:lnTo>
                <a:lnTo>
                  <a:pt x="3556" y="13371"/>
                </a:lnTo>
                <a:lnTo>
                  <a:pt x="4092" y="13980"/>
                </a:lnTo>
                <a:lnTo>
                  <a:pt x="4603" y="14540"/>
                </a:lnTo>
                <a:lnTo>
                  <a:pt x="5066" y="15003"/>
                </a:lnTo>
                <a:lnTo>
                  <a:pt x="5724" y="15636"/>
                </a:lnTo>
                <a:lnTo>
                  <a:pt x="5992" y="15880"/>
                </a:lnTo>
                <a:lnTo>
                  <a:pt x="5992" y="15880"/>
                </a:lnTo>
                <a:lnTo>
                  <a:pt x="6260" y="15636"/>
                </a:lnTo>
                <a:lnTo>
                  <a:pt x="6917" y="15003"/>
                </a:lnTo>
                <a:lnTo>
                  <a:pt x="7380" y="14540"/>
                </a:lnTo>
                <a:lnTo>
                  <a:pt x="7891" y="13980"/>
                </a:lnTo>
                <a:lnTo>
                  <a:pt x="8427" y="13371"/>
                </a:lnTo>
                <a:lnTo>
                  <a:pt x="8987" y="12689"/>
                </a:lnTo>
                <a:lnTo>
                  <a:pt x="9548" y="11958"/>
                </a:lnTo>
                <a:lnTo>
                  <a:pt x="10083" y="11179"/>
                </a:lnTo>
                <a:lnTo>
                  <a:pt x="10595" y="10375"/>
                </a:lnTo>
                <a:lnTo>
                  <a:pt x="10838" y="9937"/>
                </a:lnTo>
                <a:lnTo>
                  <a:pt x="11058" y="9523"/>
                </a:lnTo>
                <a:lnTo>
                  <a:pt x="11252" y="9085"/>
                </a:lnTo>
                <a:lnTo>
                  <a:pt x="11423" y="8646"/>
                </a:lnTo>
                <a:lnTo>
                  <a:pt x="11593" y="8208"/>
                </a:lnTo>
                <a:lnTo>
                  <a:pt x="11715" y="7769"/>
                </a:lnTo>
                <a:lnTo>
                  <a:pt x="11837" y="7331"/>
                </a:lnTo>
                <a:lnTo>
                  <a:pt x="11910" y="6868"/>
                </a:lnTo>
                <a:lnTo>
                  <a:pt x="11959" y="6430"/>
                </a:lnTo>
                <a:lnTo>
                  <a:pt x="11983" y="5991"/>
                </a:lnTo>
                <a:lnTo>
                  <a:pt x="11983" y="5991"/>
                </a:lnTo>
                <a:lnTo>
                  <a:pt x="11983" y="5675"/>
                </a:lnTo>
                <a:lnTo>
                  <a:pt x="11959" y="5383"/>
                </a:lnTo>
                <a:lnTo>
                  <a:pt x="11910" y="5090"/>
                </a:lnTo>
                <a:lnTo>
                  <a:pt x="11861" y="4774"/>
                </a:lnTo>
                <a:lnTo>
                  <a:pt x="11788" y="4506"/>
                </a:lnTo>
                <a:lnTo>
                  <a:pt x="11715" y="4214"/>
                </a:lnTo>
                <a:lnTo>
                  <a:pt x="11520" y="3653"/>
                </a:lnTo>
                <a:lnTo>
                  <a:pt x="11252" y="3142"/>
                </a:lnTo>
                <a:lnTo>
                  <a:pt x="10960" y="2631"/>
                </a:lnTo>
                <a:lnTo>
                  <a:pt x="10619" y="2192"/>
                </a:lnTo>
                <a:lnTo>
                  <a:pt x="10229" y="1754"/>
                </a:lnTo>
                <a:lnTo>
                  <a:pt x="9791" y="1364"/>
                </a:lnTo>
                <a:lnTo>
                  <a:pt x="9353" y="1023"/>
                </a:lnTo>
                <a:lnTo>
                  <a:pt x="8841" y="731"/>
                </a:lnTo>
                <a:lnTo>
                  <a:pt x="8330" y="463"/>
                </a:lnTo>
                <a:lnTo>
                  <a:pt x="7770" y="268"/>
                </a:lnTo>
                <a:lnTo>
                  <a:pt x="7477" y="195"/>
                </a:lnTo>
                <a:lnTo>
                  <a:pt x="7209" y="122"/>
                </a:lnTo>
                <a:lnTo>
                  <a:pt x="6893" y="73"/>
                </a:lnTo>
                <a:lnTo>
                  <a:pt x="6601" y="25"/>
                </a:lnTo>
                <a:lnTo>
                  <a:pt x="6308" y="0"/>
                </a:lnTo>
                <a:lnTo>
                  <a:pt x="5992" y="0"/>
                </a:lnTo>
                <a:lnTo>
                  <a:pt x="5992" y="0"/>
                </a:lnTo>
                <a:close/>
                <a:moveTo>
                  <a:pt x="5992" y="8549"/>
                </a:moveTo>
                <a:lnTo>
                  <a:pt x="5992" y="8549"/>
                </a:lnTo>
                <a:lnTo>
                  <a:pt x="5724" y="8549"/>
                </a:lnTo>
                <a:lnTo>
                  <a:pt x="5480" y="8500"/>
                </a:lnTo>
                <a:lnTo>
                  <a:pt x="5237" y="8451"/>
                </a:lnTo>
                <a:lnTo>
                  <a:pt x="4993" y="8354"/>
                </a:lnTo>
                <a:lnTo>
                  <a:pt x="4774" y="8257"/>
                </a:lnTo>
                <a:lnTo>
                  <a:pt x="4555" y="8110"/>
                </a:lnTo>
                <a:lnTo>
                  <a:pt x="4360" y="7964"/>
                </a:lnTo>
                <a:lnTo>
                  <a:pt x="4189" y="7794"/>
                </a:lnTo>
                <a:lnTo>
                  <a:pt x="4019" y="7623"/>
                </a:lnTo>
                <a:lnTo>
                  <a:pt x="3873" y="7428"/>
                </a:lnTo>
                <a:lnTo>
                  <a:pt x="3727" y="7209"/>
                </a:lnTo>
                <a:lnTo>
                  <a:pt x="3629" y="6990"/>
                </a:lnTo>
                <a:lnTo>
                  <a:pt x="3532" y="6746"/>
                </a:lnTo>
                <a:lnTo>
                  <a:pt x="3483" y="6503"/>
                </a:lnTo>
                <a:lnTo>
                  <a:pt x="3434" y="6259"/>
                </a:lnTo>
                <a:lnTo>
                  <a:pt x="3434" y="5991"/>
                </a:lnTo>
                <a:lnTo>
                  <a:pt x="3434" y="5991"/>
                </a:lnTo>
                <a:lnTo>
                  <a:pt x="3434" y="5724"/>
                </a:lnTo>
                <a:lnTo>
                  <a:pt x="3483" y="5480"/>
                </a:lnTo>
                <a:lnTo>
                  <a:pt x="3532" y="5236"/>
                </a:lnTo>
                <a:lnTo>
                  <a:pt x="3629" y="4993"/>
                </a:lnTo>
                <a:lnTo>
                  <a:pt x="3727" y="4774"/>
                </a:lnTo>
                <a:lnTo>
                  <a:pt x="3873" y="4555"/>
                </a:lnTo>
                <a:lnTo>
                  <a:pt x="4019" y="4360"/>
                </a:lnTo>
                <a:lnTo>
                  <a:pt x="4189" y="4189"/>
                </a:lnTo>
                <a:lnTo>
                  <a:pt x="4360" y="4019"/>
                </a:lnTo>
                <a:lnTo>
                  <a:pt x="4555" y="3873"/>
                </a:lnTo>
                <a:lnTo>
                  <a:pt x="4774" y="3726"/>
                </a:lnTo>
                <a:lnTo>
                  <a:pt x="4993" y="3629"/>
                </a:lnTo>
                <a:lnTo>
                  <a:pt x="5237" y="3532"/>
                </a:lnTo>
                <a:lnTo>
                  <a:pt x="5480" y="3483"/>
                </a:lnTo>
                <a:lnTo>
                  <a:pt x="5724" y="3434"/>
                </a:lnTo>
                <a:lnTo>
                  <a:pt x="5992" y="3434"/>
                </a:lnTo>
                <a:lnTo>
                  <a:pt x="5992" y="3434"/>
                </a:lnTo>
                <a:lnTo>
                  <a:pt x="6260" y="3434"/>
                </a:lnTo>
                <a:lnTo>
                  <a:pt x="6503" y="3483"/>
                </a:lnTo>
                <a:lnTo>
                  <a:pt x="6747" y="3532"/>
                </a:lnTo>
                <a:lnTo>
                  <a:pt x="6990" y="3629"/>
                </a:lnTo>
                <a:lnTo>
                  <a:pt x="7209" y="3726"/>
                </a:lnTo>
                <a:lnTo>
                  <a:pt x="7429" y="3873"/>
                </a:lnTo>
                <a:lnTo>
                  <a:pt x="7623" y="4019"/>
                </a:lnTo>
                <a:lnTo>
                  <a:pt x="7794" y="4189"/>
                </a:lnTo>
                <a:lnTo>
                  <a:pt x="7964" y="4360"/>
                </a:lnTo>
                <a:lnTo>
                  <a:pt x="8111" y="4555"/>
                </a:lnTo>
                <a:lnTo>
                  <a:pt x="8257" y="4774"/>
                </a:lnTo>
                <a:lnTo>
                  <a:pt x="8354" y="4993"/>
                </a:lnTo>
                <a:lnTo>
                  <a:pt x="8452" y="5236"/>
                </a:lnTo>
                <a:lnTo>
                  <a:pt x="8500" y="5480"/>
                </a:lnTo>
                <a:lnTo>
                  <a:pt x="8549" y="5724"/>
                </a:lnTo>
                <a:lnTo>
                  <a:pt x="8549" y="5991"/>
                </a:lnTo>
                <a:lnTo>
                  <a:pt x="8549" y="5991"/>
                </a:lnTo>
                <a:lnTo>
                  <a:pt x="8549" y="6259"/>
                </a:lnTo>
                <a:lnTo>
                  <a:pt x="8500" y="6503"/>
                </a:lnTo>
                <a:lnTo>
                  <a:pt x="8452" y="6746"/>
                </a:lnTo>
                <a:lnTo>
                  <a:pt x="8354" y="6990"/>
                </a:lnTo>
                <a:lnTo>
                  <a:pt x="8257" y="7209"/>
                </a:lnTo>
                <a:lnTo>
                  <a:pt x="8111" y="7428"/>
                </a:lnTo>
                <a:lnTo>
                  <a:pt x="7964" y="7623"/>
                </a:lnTo>
                <a:lnTo>
                  <a:pt x="7794" y="7794"/>
                </a:lnTo>
                <a:lnTo>
                  <a:pt x="7623" y="7964"/>
                </a:lnTo>
                <a:lnTo>
                  <a:pt x="7429" y="8110"/>
                </a:lnTo>
                <a:lnTo>
                  <a:pt x="7209" y="8257"/>
                </a:lnTo>
                <a:lnTo>
                  <a:pt x="6990" y="8354"/>
                </a:lnTo>
                <a:lnTo>
                  <a:pt x="6747" y="8451"/>
                </a:lnTo>
                <a:lnTo>
                  <a:pt x="6503" y="8500"/>
                </a:lnTo>
                <a:lnTo>
                  <a:pt x="6260" y="8549"/>
                </a:lnTo>
                <a:lnTo>
                  <a:pt x="5992" y="8549"/>
                </a:lnTo>
                <a:lnTo>
                  <a:pt x="5992" y="8549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383" name="Shape 383"/>
          <p:cNvGrpSpPr/>
          <p:nvPr/>
        </p:nvGrpSpPr>
        <p:grpSpPr>
          <a:xfrm>
            <a:off x="8751549" y="482913"/>
            <a:ext cx="449023" cy="511780"/>
            <a:chOff x="4630125" y="278900"/>
            <a:chExt cx="400675" cy="456675"/>
          </a:xfrm>
        </p:grpSpPr>
        <p:sp>
          <p:nvSpPr>
            <p:cNvPr id="384" name="Shape 384"/>
            <p:cNvSpPr/>
            <p:nvPr/>
          </p:nvSpPr>
          <p:spPr>
            <a:xfrm>
              <a:off x="4659350" y="328825"/>
              <a:ext cx="371450" cy="96850"/>
            </a:xfrm>
            <a:custGeom>
              <a:avLst/>
              <a:gdLst/>
              <a:ahLst/>
              <a:cxnLst/>
              <a:rect l="0" t="0" r="0" b="0"/>
              <a:pathLst>
                <a:path w="14858" h="3874" fill="none" extrusionOk="0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85" name="Shape 385"/>
            <p:cNvSpPr/>
            <p:nvPr/>
          </p:nvSpPr>
          <p:spPr>
            <a:xfrm>
              <a:off x="4630125" y="452425"/>
              <a:ext cx="371450" cy="96850"/>
            </a:xfrm>
            <a:custGeom>
              <a:avLst/>
              <a:gdLst/>
              <a:ahLst/>
              <a:cxnLst/>
              <a:rect l="0" t="0" r="0" b="0"/>
              <a:pathLst>
                <a:path w="14858" h="3874" fill="none" extrusionOk="0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86" name="Shape 386"/>
            <p:cNvSpPr/>
            <p:nvPr/>
          </p:nvSpPr>
          <p:spPr>
            <a:xfrm>
              <a:off x="4808525" y="278900"/>
              <a:ext cx="43875" cy="49950"/>
            </a:xfrm>
            <a:custGeom>
              <a:avLst/>
              <a:gdLst/>
              <a:ahLst/>
              <a:cxnLst/>
              <a:rect l="0" t="0" r="0" b="0"/>
              <a:pathLst>
                <a:path w="1755" h="1998" fill="none" extrusionOk="0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87" name="Shape 387"/>
            <p:cNvSpPr/>
            <p:nvPr/>
          </p:nvSpPr>
          <p:spPr>
            <a:xfrm>
              <a:off x="4808525" y="549250"/>
              <a:ext cx="43875" cy="186325"/>
            </a:xfrm>
            <a:custGeom>
              <a:avLst/>
              <a:gdLst/>
              <a:ahLst/>
              <a:cxnLst/>
              <a:rect l="0" t="0" r="0" b="0"/>
              <a:pathLst>
                <a:path w="1755" h="7453" fill="none" extrusionOk="0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388" name="Shape 388"/>
          <p:cNvSpPr/>
          <p:nvPr/>
        </p:nvSpPr>
        <p:spPr>
          <a:xfrm>
            <a:off x="9472335" y="514332"/>
            <a:ext cx="514525" cy="448995"/>
          </a:xfrm>
          <a:custGeom>
            <a:avLst/>
            <a:gdLst/>
            <a:ahLst/>
            <a:cxnLst/>
            <a:rect l="0" t="0" r="0" b="0"/>
            <a:pathLst>
              <a:path w="18365" h="16026" fill="none" extrusionOk="0">
                <a:moveTo>
                  <a:pt x="9182" y="0"/>
                </a:moveTo>
                <a:lnTo>
                  <a:pt x="0" y="8841"/>
                </a:lnTo>
                <a:lnTo>
                  <a:pt x="2874" y="8841"/>
                </a:lnTo>
                <a:lnTo>
                  <a:pt x="2874" y="15246"/>
                </a:lnTo>
                <a:lnTo>
                  <a:pt x="2874" y="15246"/>
                </a:lnTo>
                <a:lnTo>
                  <a:pt x="2899" y="15417"/>
                </a:lnTo>
                <a:lnTo>
                  <a:pt x="2947" y="15563"/>
                </a:lnTo>
                <a:lnTo>
                  <a:pt x="3020" y="15685"/>
                </a:lnTo>
                <a:lnTo>
                  <a:pt x="3093" y="15806"/>
                </a:lnTo>
                <a:lnTo>
                  <a:pt x="3215" y="15904"/>
                </a:lnTo>
                <a:lnTo>
                  <a:pt x="3361" y="15977"/>
                </a:lnTo>
                <a:lnTo>
                  <a:pt x="3508" y="16026"/>
                </a:lnTo>
                <a:lnTo>
                  <a:pt x="3654" y="16026"/>
                </a:lnTo>
                <a:lnTo>
                  <a:pt x="7404" y="16026"/>
                </a:lnTo>
                <a:lnTo>
                  <a:pt x="7404" y="13420"/>
                </a:lnTo>
                <a:lnTo>
                  <a:pt x="7404" y="13420"/>
                </a:lnTo>
                <a:lnTo>
                  <a:pt x="7429" y="13127"/>
                </a:lnTo>
                <a:lnTo>
                  <a:pt x="7526" y="12860"/>
                </a:lnTo>
                <a:lnTo>
                  <a:pt x="7648" y="12616"/>
                </a:lnTo>
                <a:lnTo>
                  <a:pt x="7818" y="12421"/>
                </a:lnTo>
                <a:lnTo>
                  <a:pt x="8038" y="12251"/>
                </a:lnTo>
                <a:lnTo>
                  <a:pt x="8257" y="12129"/>
                </a:lnTo>
                <a:lnTo>
                  <a:pt x="8525" y="12031"/>
                </a:lnTo>
                <a:lnTo>
                  <a:pt x="8817" y="12007"/>
                </a:lnTo>
                <a:lnTo>
                  <a:pt x="9548" y="12007"/>
                </a:lnTo>
                <a:lnTo>
                  <a:pt x="9548" y="12007"/>
                </a:lnTo>
                <a:lnTo>
                  <a:pt x="9840" y="12031"/>
                </a:lnTo>
                <a:lnTo>
                  <a:pt x="10108" y="12129"/>
                </a:lnTo>
                <a:lnTo>
                  <a:pt x="10327" y="12251"/>
                </a:lnTo>
                <a:lnTo>
                  <a:pt x="10546" y="12421"/>
                </a:lnTo>
                <a:lnTo>
                  <a:pt x="10717" y="12616"/>
                </a:lnTo>
                <a:lnTo>
                  <a:pt x="10838" y="12860"/>
                </a:lnTo>
                <a:lnTo>
                  <a:pt x="10936" y="13127"/>
                </a:lnTo>
                <a:lnTo>
                  <a:pt x="10960" y="13420"/>
                </a:lnTo>
                <a:lnTo>
                  <a:pt x="10960" y="16026"/>
                </a:lnTo>
                <a:lnTo>
                  <a:pt x="14711" y="16026"/>
                </a:lnTo>
                <a:lnTo>
                  <a:pt x="14711" y="16026"/>
                </a:lnTo>
                <a:lnTo>
                  <a:pt x="14857" y="16026"/>
                </a:lnTo>
                <a:lnTo>
                  <a:pt x="15003" y="15977"/>
                </a:lnTo>
                <a:lnTo>
                  <a:pt x="15149" y="15904"/>
                </a:lnTo>
                <a:lnTo>
                  <a:pt x="15271" y="15806"/>
                </a:lnTo>
                <a:lnTo>
                  <a:pt x="15344" y="15685"/>
                </a:lnTo>
                <a:lnTo>
                  <a:pt x="15417" y="15563"/>
                </a:lnTo>
                <a:lnTo>
                  <a:pt x="15466" y="15417"/>
                </a:lnTo>
                <a:lnTo>
                  <a:pt x="15490" y="15246"/>
                </a:lnTo>
                <a:lnTo>
                  <a:pt x="15490" y="8841"/>
                </a:lnTo>
                <a:lnTo>
                  <a:pt x="18364" y="8841"/>
                </a:lnTo>
                <a:lnTo>
                  <a:pt x="9182" y="0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389" name="Shape 389"/>
          <p:cNvGrpSpPr/>
          <p:nvPr/>
        </p:nvGrpSpPr>
        <p:grpSpPr>
          <a:xfrm>
            <a:off x="4231031" y="1211654"/>
            <a:ext cx="457175" cy="557503"/>
            <a:chOff x="596350" y="929175"/>
            <a:chExt cx="407950" cy="497475"/>
          </a:xfrm>
        </p:grpSpPr>
        <p:sp>
          <p:nvSpPr>
            <p:cNvPr id="390" name="Shape 390"/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0" t="0" r="0" b="0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1" name="Shape 391"/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2" name="Shape 392"/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3" name="Shape 393"/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4" name="Shape 394"/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5" name="Shape 395"/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6" name="Shape 396"/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0" t="0" r="0" b="0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397" name="Shape 397"/>
          <p:cNvGrpSpPr/>
          <p:nvPr/>
        </p:nvGrpSpPr>
        <p:grpSpPr>
          <a:xfrm>
            <a:off x="5730119" y="1292875"/>
            <a:ext cx="465412" cy="398508"/>
            <a:chOff x="1934025" y="1001650"/>
            <a:chExt cx="415300" cy="355600"/>
          </a:xfrm>
        </p:grpSpPr>
        <p:sp>
          <p:nvSpPr>
            <p:cNvPr id="398" name="Shape 398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0" t="0" r="0" b="0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9" name="Shape 39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0" t="0" r="0" b="0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00" name="Shape 400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0" t="0" r="0" b="0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01" name="Shape 401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0" t="0" r="0" b="0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02" name="Shape 402"/>
          <p:cNvSpPr/>
          <p:nvPr/>
        </p:nvSpPr>
        <p:spPr>
          <a:xfrm>
            <a:off x="6482198" y="1259464"/>
            <a:ext cx="468101" cy="465384"/>
          </a:xfrm>
          <a:custGeom>
            <a:avLst/>
            <a:gdLst/>
            <a:ahLst/>
            <a:cxnLst/>
            <a:rect l="0" t="0" r="0" b="0"/>
            <a:pathLst>
              <a:path w="16708" h="16611" fill="none" extrusionOk="0">
                <a:moveTo>
                  <a:pt x="414" y="8842"/>
                </a:moveTo>
                <a:lnTo>
                  <a:pt x="8403" y="1048"/>
                </a:lnTo>
                <a:lnTo>
                  <a:pt x="8403" y="1048"/>
                </a:lnTo>
                <a:lnTo>
                  <a:pt x="8500" y="951"/>
                </a:lnTo>
                <a:lnTo>
                  <a:pt x="8597" y="829"/>
                </a:lnTo>
                <a:lnTo>
                  <a:pt x="8865" y="658"/>
                </a:lnTo>
                <a:lnTo>
                  <a:pt x="9158" y="488"/>
                </a:lnTo>
                <a:lnTo>
                  <a:pt x="9450" y="317"/>
                </a:lnTo>
                <a:lnTo>
                  <a:pt x="9450" y="317"/>
                </a:lnTo>
                <a:lnTo>
                  <a:pt x="9839" y="171"/>
                </a:lnTo>
                <a:lnTo>
                  <a:pt x="10180" y="74"/>
                </a:lnTo>
                <a:lnTo>
                  <a:pt x="10497" y="25"/>
                </a:lnTo>
                <a:lnTo>
                  <a:pt x="10814" y="1"/>
                </a:lnTo>
                <a:lnTo>
                  <a:pt x="15344" y="1"/>
                </a:lnTo>
                <a:lnTo>
                  <a:pt x="15344" y="1"/>
                </a:lnTo>
                <a:lnTo>
                  <a:pt x="15465" y="1"/>
                </a:lnTo>
                <a:lnTo>
                  <a:pt x="15587" y="49"/>
                </a:lnTo>
                <a:lnTo>
                  <a:pt x="15855" y="122"/>
                </a:lnTo>
                <a:lnTo>
                  <a:pt x="16099" y="269"/>
                </a:lnTo>
                <a:lnTo>
                  <a:pt x="16294" y="415"/>
                </a:lnTo>
                <a:lnTo>
                  <a:pt x="16294" y="415"/>
                </a:lnTo>
                <a:lnTo>
                  <a:pt x="16391" y="537"/>
                </a:lnTo>
                <a:lnTo>
                  <a:pt x="16488" y="658"/>
                </a:lnTo>
                <a:lnTo>
                  <a:pt x="16561" y="780"/>
                </a:lnTo>
                <a:lnTo>
                  <a:pt x="16610" y="902"/>
                </a:lnTo>
                <a:lnTo>
                  <a:pt x="16659" y="1048"/>
                </a:lnTo>
                <a:lnTo>
                  <a:pt x="16683" y="1170"/>
                </a:lnTo>
                <a:lnTo>
                  <a:pt x="16708" y="1486"/>
                </a:lnTo>
                <a:lnTo>
                  <a:pt x="16708" y="5992"/>
                </a:lnTo>
                <a:lnTo>
                  <a:pt x="16708" y="5992"/>
                </a:lnTo>
                <a:lnTo>
                  <a:pt x="16683" y="6309"/>
                </a:lnTo>
                <a:lnTo>
                  <a:pt x="16635" y="6625"/>
                </a:lnTo>
                <a:lnTo>
                  <a:pt x="16537" y="6942"/>
                </a:lnTo>
                <a:lnTo>
                  <a:pt x="16391" y="7258"/>
                </a:lnTo>
                <a:lnTo>
                  <a:pt x="16391" y="7258"/>
                </a:lnTo>
                <a:lnTo>
                  <a:pt x="16342" y="7453"/>
                </a:lnTo>
                <a:lnTo>
                  <a:pt x="16294" y="7624"/>
                </a:lnTo>
                <a:lnTo>
                  <a:pt x="16196" y="7770"/>
                </a:lnTo>
                <a:lnTo>
                  <a:pt x="16123" y="7916"/>
                </a:lnTo>
                <a:lnTo>
                  <a:pt x="15928" y="8160"/>
                </a:lnTo>
                <a:lnTo>
                  <a:pt x="15758" y="8403"/>
                </a:lnTo>
                <a:lnTo>
                  <a:pt x="7891" y="16197"/>
                </a:lnTo>
                <a:lnTo>
                  <a:pt x="7891" y="16197"/>
                </a:lnTo>
                <a:lnTo>
                  <a:pt x="7794" y="16294"/>
                </a:lnTo>
                <a:lnTo>
                  <a:pt x="7696" y="16392"/>
                </a:lnTo>
                <a:lnTo>
                  <a:pt x="7574" y="16465"/>
                </a:lnTo>
                <a:lnTo>
                  <a:pt x="7453" y="16513"/>
                </a:lnTo>
                <a:lnTo>
                  <a:pt x="7185" y="16586"/>
                </a:lnTo>
                <a:lnTo>
                  <a:pt x="6941" y="16611"/>
                </a:lnTo>
                <a:lnTo>
                  <a:pt x="6941" y="16611"/>
                </a:lnTo>
                <a:lnTo>
                  <a:pt x="6649" y="16586"/>
                </a:lnTo>
                <a:lnTo>
                  <a:pt x="6503" y="16562"/>
                </a:lnTo>
                <a:lnTo>
                  <a:pt x="6381" y="16513"/>
                </a:lnTo>
                <a:lnTo>
                  <a:pt x="6235" y="16465"/>
                </a:lnTo>
                <a:lnTo>
                  <a:pt x="6113" y="16392"/>
                </a:lnTo>
                <a:lnTo>
                  <a:pt x="5991" y="16294"/>
                </a:lnTo>
                <a:lnTo>
                  <a:pt x="5894" y="16197"/>
                </a:lnTo>
                <a:lnTo>
                  <a:pt x="414" y="10839"/>
                </a:lnTo>
                <a:lnTo>
                  <a:pt x="414" y="10839"/>
                </a:lnTo>
                <a:lnTo>
                  <a:pt x="268" y="10595"/>
                </a:lnTo>
                <a:lnTo>
                  <a:pt x="122" y="10352"/>
                </a:lnTo>
                <a:lnTo>
                  <a:pt x="24" y="10108"/>
                </a:lnTo>
                <a:lnTo>
                  <a:pt x="0" y="10011"/>
                </a:lnTo>
                <a:lnTo>
                  <a:pt x="0" y="9889"/>
                </a:lnTo>
                <a:lnTo>
                  <a:pt x="0" y="9889"/>
                </a:lnTo>
                <a:lnTo>
                  <a:pt x="0" y="9718"/>
                </a:lnTo>
                <a:lnTo>
                  <a:pt x="24" y="9597"/>
                </a:lnTo>
                <a:lnTo>
                  <a:pt x="122" y="9329"/>
                </a:lnTo>
                <a:lnTo>
                  <a:pt x="268" y="9061"/>
                </a:lnTo>
                <a:lnTo>
                  <a:pt x="414" y="8842"/>
                </a:lnTo>
                <a:lnTo>
                  <a:pt x="414" y="8842"/>
                </a:lnTo>
                <a:close/>
                <a:moveTo>
                  <a:pt x="12519" y="4190"/>
                </a:moveTo>
                <a:lnTo>
                  <a:pt x="12519" y="4190"/>
                </a:lnTo>
                <a:lnTo>
                  <a:pt x="12689" y="4336"/>
                </a:lnTo>
                <a:lnTo>
                  <a:pt x="12859" y="4433"/>
                </a:lnTo>
                <a:lnTo>
                  <a:pt x="13030" y="4482"/>
                </a:lnTo>
                <a:lnTo>
                  <a:pt x="13249" y="4482"/>
                </a:lnTo>
                <a:lnTo>
                  <a:pt x="13249" y="4482"/>
                </a:lnTo>
                <a:lnTo>
                  <a:pt x="13444" y="4482"/>
                </a:lnTo>
                <a:lnTo>
                  <a:pt x="13615" y="4433"/>
                </a:lnTo>
                <a:lnTo>
                  <a:pt x="13761" y="4336"/>
                </a:lnTo>
                <a:lnTo>
                  <a:pt x="13882" y="4190"/>
                </a:lnTo>
                <a:lnTo>
                  <a:pt x="13882" y="4190"/>
                </a:lnTo>
                <a:lnTo>
                  <a:pt x="14029" y="4044"/>
                </a:lnTo>
                <a:lnTo>
                  <a:pt x="14102" y="3873"/>
                </a:lnTo>
                <a:lnTo>
                  <a:pt x="14150" y="3727"/>
                </a:lnTo>
                <a:lnTo>
                  <a:pt x="14175" y="3557"/>
                </a:lnTo>
                <a:lnTo>
                  <a:pt x="14175" y="3557"/>
                </a:lnTo>
                <a:lnTo>
                  <a:pt x="14150" y="3362"/>
                </a:lnTo>
                <a:lnTo>
                  <a:pt x="14102" y="3167"/>
                </a:lnTo>
                <a:lnTo>
                  <a:pt x="14029" y="2996"/>
                </a:lnTo>
                <a:lnTo>
                  <a:pt x="13882" y="2850"/>
                </a:lnTo>
                <a:lnTo>
                  <a:pt x="13882" y="2850"/>
                </a:lnTo>
                <a:lnTo>
                  <a:pt x="13761" y="2728"/>
                </a:lnTo>
                <a:lnTo>
                  <a:pt x="13615" y="2655"/>
                </a:lnTo>
                <a:lnTo>
                  <a:pt x="13444" y="2582"/>
                </a:lnTo>
                <a:lnTo>
                  <a:pt x="13249" y="2558"/>
                </a:lnTo>
                <a:lnTo>
                  <a:pt x="13249" y="2558"/>
                </a:lnTo>
                <a:lnTo>
                  <a:pt x="13030" y="2582"/>
                </a:lnTo>
                <a:lnTo>
                  <a:pt x="12859" y="2655"/>
                </a:lnTo>
                <a:lnTo>
                  <a:pt x="12689" y="2728"/>
                </a:lnTo>
                <a:lnTo>
                  <a:pt x="12519" y="2850"/>
                </a:lnTo>
                <a:lnTo>
                  <a:pt x="12519" y="2850"/>
                </a:lnTo>
                <a:lnTo>
                  <a:pt x="12445" y="2996"/>
                </a:lnTo>
                <a:lnTo>
                  <a:pt x="12372" y="3167"/>
                </a:lnTo>
                <a:lnTo>
                  <a:pt x="12324" y="3362"/>
                </a:lnTo>
                <a:lnTo>
                  <a:pt x="12324" y="3557"/>
                </a:lnTo>
                <a:lnTo>
                  <a:pt x="12324" y="3557"/>
                </a:lnTo>
                <a:lnTo>
                  <a:pt x="12324" y="3727"/>
                </a:lnTo>
                <a:lnTo>
                  <a:pt x="12372" y="3873"/>
                </a:lnTo>
                <a:lnTo>
                  <a:pt x="12445" y="4044"/>
                </a:lnTo>
                <a:lnTo>
                  <a:pt x="12519" y="4190"/>
                </a:lnTo>
                <a:lnTo>
                  <a:pt x="12519" y="4190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03" name="Shape 403"/>
          <p:cNvSpPr/>
          <p:nvPr/>
        </p:nvSpPr>
        <p:spPr>
          <a:xfrm>
            <a:off x="7236211" y="1282663"/>
            <a:ext cx="466757" cy="418988"/>
          </a:xfrm>
          <a:custGeom>
            <a:avLst/>
            <a:gdLst/>
            <a:ahLst/>
            <a:cxnLst/>
            <a:rect l="0" t="0" r="0" b="0"/>
            <a:pathLst>
              <a:path w="16660" h="14955" fill="none" extrusionOk="0">
                <a:moveTo>
                  <a:pt x="12373" y="1"/>
                </a:moveTo>
                <a:lnTo>
                  <a:pt x="12373" y="1"/>
                </a:lnTo>
                <a:lnTo>
                  <a:pt x="12032" y="1"/>
                </a:lnTo>
                <a:lnTo>
                  <a:pt x="11691" y="49"/>
                </a:lnTo>
                <a:lnTo>
                  <a:pt x="11350" y="123"/>
                </a:lnTo>
                <a:lnTo>
                  <a:pt x="11033" y="196"/>
                </a:lnTo>
                <a:lnTo>
                  <a:pt x="10716" y="317"/>
                </a:lnTo>
                <a:lnTo>
                  <a:pt x="10424" y="464"/>
                </a:lnTo>
                <a:lnTo>
                  <a:pt x="10132" y="610"/>
                </a:lnTo>
                <a:lnTo>
                  <a:pt x="9864" y="804"/>
                </a:lnTo>
                <a:lnTo>
                  <a:pt x="9620" y="999"/>
                </a:lnTo>
                <a:lnTo>
                  <a:pt x="9377" y="1219"/>
                </a:lnTo>
                <a:lnTo>
                  <a:pt x="9158" y="1462"/>
                </a:lnTo>
                <a:lnTo>
                  <a:pt x="8939" y="1706"/>
                </a:lnTo>
                <a:lnTo>
                  <a:pt x="8768" y="1974"/>
                </a:lnTo>
                <a:lnTo>
                  <a:pt x="8598" y="2266"/>
                </a:lnTo>
                <a:lnTo>
                  <a:pt x="8451" y="2558"/>
                </a:lnTo>
                <a:lnTo>
                  <a:pt x="8330" y="2850"/>
                </a:lnTo>
                <a:lnTo>
                  <a:pt x="8330" y="2850"/>
                </a:lnTo>
                <a:lnTo>
                  <a:pt x="8208" y="2558"/>
                </a:lnTo>
                <a:lnTo>
                  <a:pt x="8062" y="2266"/>
                </a:lnTo>
                <a:lnTo>
                  <a:pt x="7891" y="1974"/>
                </a:lnTo>
                <a:lnTo>
                  <a:pt x="7721" y="1706"/>
                </a:lnTo>
                <a:lnTo>
                  <a:pt x="7502" y="1462"/>
                </a:lnTo>
                <a:lnTo>
                  <a:pt x="7282" y="1219"/>
                </a:lnTo>
                <a:lnTo>
                  <a:pt x="7039" y="999"/>
                </a:lnTo>
                <a:lnTo>
                  <a:pt x="6795" y="804"/>
                </a:lnTo>
                <a:lnTo>
                  <a:pt x="6527" y="610"/>
                </a:lnTo>
                <a:lnTo>
                  <a:pt x="6235" y="464"/>
                </a:lnTo>
                <a:lnTo>
                  <a:pt x="5943" y="317"/>
                </a:lnTo>
                <a:lnTo>
                  <a:pt x="5626" y="196"/>
                </a:lnTo>
                <a:lnTo>
                  <a:pt x="5310" y="123"/>
                </a:lnTo>
                <a:lnTo>
                  <a:pt x="4969" y="49"/>
                </a:lnTo>
                <a:lnTo>
                  <a:pt x="4628" y="1"/>
                </a:lnTo>
                <a:lnTo>
                  <a:pt x="4287" y="1"/>
                </a:lnTo>
                <a:lnTo>
                  <a:pt x="4287" y="1"/>
                </a:lnTo>
                <a:lnTo>
                  <a:pt x="3848" y="25"/>
                </a:lnTo>
                <a:lnTo>
                  <a:pt x="3434" y="74"/>
                </a:lnTo>
                <a:lnTo>
                  <a:pt x="3020" y="196"/>
                </a:lnTo>
                <a:lnTo>
                  <a:pt x="2606" y="342"/>
                </a:lnTo>
                <a:lnTo>
                  <a:pt x="2241" y="512"/>
                </a:lnTo>
                <a:lnTo>
                  <a:pt x="1900" y="731"/>
                </a:lnTo>
                <a:lnTo>
                  <a:pt x="1559" y="975"/>
                </a:lnTo>
                <a:lnTo>
                  <a:pt x="1267" y="1243"/>
                </a:lnTo>
                <a:lnTo>
                  <a:pt x="974" y="1560"/>
                </a:lnTo>
                <a:lnTo>
                  <a:pt x="731" y="1876"/>
                </a:lnTo>
                <a:lnTo>
                  <a:pt x="512" y="2241"/>
                </a:lnTo>
                <a:lnTo>
                  <a:pt x="341" y="2607"/>
                </a:lnTo>
                <a:lnTo>
                  <a:pt x="195" y="2996"/>
                </a:lnTo>
                <a:lnTo>
                  <a:pt x="98" y="3410"/>
                </a:lnTo>
                <a:lnTo>
                  <a:pt x="25" y="3849"/>
                </a:lnTo>
                <a:lnTo>
                  <a:pt x="0" y="4287"/>
                </a:lnTo>
                <a:lnTo>
                  <a:pt x="0" y="4287"/>
                </a:lnTo>
                <a:lnTo>
                  <a:pt x="0" y="4580"/>
                </a:lnTo>
                <a:lnTo>
                  <a:pt x="25" y="4872"/>
                </a:lnTo>
                <a:lnTo>
                  <a:pt x="122" y="5432"/>
                </a:lnTo>
                <a:lnTo>
                  <a:pt x="244" y="5992"/>
                </a:lnTo>
                <a:lnTo>
                  <a:pt x="439" y="6528"/>
                </a:lnTo>
                <a:lnTo>
                  <a:pt x="658" y="7039"/>
                </a:lnTo>
                <a:lnTo>
                  <a:pt x="926" y="7526"/>
                </a:lnTo>
                <a:lnTo>
                  <a:pt x="1194" y="7989"/>
                </a:lnTo>
                <a:lnTo>
                  <a:pt x="1510" y="8452"/>
                </a:lnTo>
                <a:lnTo>
                  <a:pt x="1851" y="8890"/>
                </a:lnTo>
                <a:lnTo>
                  <a:pt x="2192" y="9304"/>
                </a:lnTo>
                <a:lnTo>
                  <a:pt x="2558" y="9718"/>
                </a:lnTo>
                <a:lnTo>
                  <a:pt x="2923" y="10108"/>
                </a:lnTo>
                <a:lnTo>
                  <a:pt x="3629" y="10839"/>
                </a:lnTo>
                <a:lnTo>
                  <a:pt x="4287" y="11496"/>
                </a:lnTo>
                <a:lnTo>
                  <a:pt x="4287" y="11496"/>
                </a:lnTo>
                <a:lnTo>
                  <a:pt x="4847" y="12032"/>
                </a:lnTo>
                <a:lnTo>
                  <a:pt x="5480" y="12592"/>
                </a:lnTo>
                <a:lnTo>
                  <a:pt x="6820" y="13737"/>
                </a:lnTo>
                <a:lnTo>
                  <a:pt x="7891" y="14614"/>
                </a:lnTo>
                <a:lnTo>
                  <a:pt x="8330" y="14955"/>
                </a:lnTo>
                <a:lnTo>
                  <a:pt x="8330" y="14955"/>
                </a:lnTo>
                <a:lnTo>
                  <a:pt x="8768" y="14614"/>
                </a:lnTo>
                <a:lnTo>
                  <a:pt x="9815" y="13761"/>
                </a:lnTo>
                <a:lnTo>
                  <a:pt x="11155" y="12617"/>
                </a:lnTo>
                <a:lnTo>
                  <a:pt x="11788" y="12056"/>
                </a:lnTo>
                <a:lnTo>
                  <a:pt x="12373" y="11496"/>
                </a:lnTo>
                <a:lnTo>
                  <a:pt x="12373" y="11496"/>
                </a:lnTo>
                <a:lnTo>
                  <a:pt x="13030" y="10839"/>
                </a:lnTo>
                <a:lnTo>
                  <a:pt x="13736" y="10108"/>
                </a:lnTo>
                <a:lnTo>
                  <a:pt x="14102" y="9718"/>
                </a:lnTo>
                <a:lnTo>
                  <a:pt x="14467" y="9304"/>
                </a:lnTo>
                <a:lnTo>
                  <a:pt x="14808" y="8890"/>
                </a:lnTo>
                <a:lnTo>
                  <a:pt x="15149" y="8452"/>
                </a:lnTo>
                <a:lnTo>
                  <a:pt x="15466" y="7989"/>
                </a:lnTo>
                <a:lnTo>
                  <a:pt x="15734" y="7526"/>
                </a:lnTo>
                <a:lnTo>
                  <a:pt x="16001" y="7039"/>
                </a:lnTo>
                <a:lnTo>
                  <a:pt x="16221" y="6528"/>
                </a:lnTo>
                <a:lnTo>
                  <a:pt x="16416" y="5992"/>
                </a:lnTo>
                <a:lnTo>
                  <a:pt x="16537" y="5432"/>
                </a:lnTo>
                <a:lnTo>
                  <a:pt x="16635" y="4872"/>
                </a:lnTo>
                <a:lnTo>
                  <a:pt x="16659" y="4580"/>
                </a:lnTo>
                <a:lnTo>
                  <a:pt x="16659" y="4287"/>
                </a:lnTo>
                <a:lnTo>
                  <a:pt x="16659" y="4287"/>
                </a:lnTo>
                <a:lnTo>
                  <a:pt x="16635" y="3849"/>
                </a:lnTo>
                <a:lnTo>
                  <a:pt x="16562" y="3410"/>
                </a:lnTo>
                <a:lnTo>
                  <a:pt x="16464" y="2996"/>
                </a:lnTo>
                <a:lnTo>
                  <a:pt x="16318" y="2607"/>
                </a:lnTo>
                <a:lnTo>
                  <a:pt x="16148" y="2241"/>
                </a:lnTo>
                <a:lnTo>
                  <a:pt x="15928" y="1876"/>
                </a:lnTo>
                <a:lnTo>
                  <a:pt x="15685" y="1560"/>
                </a:lnTo>
                <a:lnTo>
                  <a:pt x="15393" y="1243"/>
                </a:lnTo>
                <a:lnTo>
                  <a:pt x="15100" y="975"/>
                </a:lnTo>
                <a:lnTo>
                  <a:pt x="14759" y="731"/>
                </a:lnTo>
                <a:lnTo>
                  <a:pt x="14418" y="512"/>
                </a:lnTo>
                <a:lnTo>
                  <a:pt x="14053" y="342"/>
                </a:lnTo>
                <a:lnTo>
                  <a:pt x="13639" y="196"/>
                </a:lnTo>
                <a:lnTo>
                  <a:pt x="13225" y="74"/>
                </a:lnTo>
                <a:lnTo>
                  <a:pt x="12811" y="25"/>
                </a:lnTo>
                <a:lnTo>
                  <a:pt x="12373" y="1"/>
                </a:lnTo>
                <a:lnTo>
                  <a:pt x="12373" y="1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04" name="Shape 404"/>
          <p:cNvSpPr/>
          <p:nvPr/>
        </p:nvSpPr>
        <p:spPr>
          <a:xfrm>
            <a:off x="7996361" y="1286080"/>
            <a:ext cx="453113" cy="412152"/>
          </a:xfrm>
          <a:custGeom>
            <a:avLst/>
            <a:gdLst/>
            <a:ahLst/>
            <a:cxnLst/>
            <a:rect l="0" t="0" r="0" b="0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05" name="Shape 405"/>
          <p:cNvSpPr/>
          <p:nvPr/>
        </p:nvSpPr>
        <p:spPr>
          <a:xfrm>
            <a:off x="8764719" y="1290171"/>
            <a:ext cx="423079" cy="403972"/>
          </a:xfrm>
          <a:custGeom>
            <a:avLst/>
            <a:gdLst/>
            <a:ahLst/>
            <a:cxnLst/>
            <a:rect l="0" t="0" r="0" b="0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06" name="Shape 406"/>
          <p:cNvGrpSpPr/>
          <p:nvPr/>
        </p:nvGrpSpPr>
        <p:grpSpPr>
          <a:xfrm>
            <a:off x="9495979" y="1262840"/>
            <a:ext cx="466757" cy="467429"/>
            <a:chOff x="5294400" y="974850"/>
            <a:chExt cx="416500" cy="417100"/>
          </a:xfrm>
        </p:grpSpPr>
        <p:sp>
          <p:nvSpPr>
            <p:cNvPr id="407" name="Shape 407"/>
            <p:cNvSpPr/>
            <p:nvPr/>
          </p:nvSpPr>
          <p:spPr>
            <a:xfrm>
              <a:off x="5325450" y="997975"/>
              <a:ext cx="151650" cy="154700"/>
            </a:xfrm>
            <a:custGeom>
              <a:avLst/>
              <a:gdLst/>
              <a:ahLst/>
              <a:cxnLst/>
              <a:rect l="0" t="0" r="0" b="0"/>
              <a:pathLst>
                <a:path w="6066" h="6188" fill="none" extrusionOk="0">
                  <a:moveTo>
                    <a:pt x="2680" y="74"/>
                  </a:moveTo>
                  <a:lnTo>
                    <a:pt x="2680" y="74"/>
                  </a:lnTo>
                  <a:lnTo>
                    <a:pt x="2607" y="1"/>
                  </a:lnTo>
                  <a:lnTo>
                    <a:pt x="2534" y="1"/>
                  </a:lnTo>
                  <a:lnTo>
                    <a:pt x="2461" y="25"/>
                  </a:lnTo>
                  <a:lnTo>
                    <a:pt x="2436" y="147"/>
                  </a:lnTo>
                  <a:lnTo>
                    <a:pt x="2095" y="1803"/>
                  </a:lnTo>
                  <a:lnTo>
                    <a:pt x="2095" y="1803"/>
                  </a:lnTo>
                  <a:lnTo>
                    <a:pt x="2047" y="1925"/>
                  </a:lnTo>
                  <a:lnTo>
                    <a:pt x="1974" y="2047"/>
                  </a:lnTo>
                  <a:lnTo>
                    <a:pt x="1852" y="2169"/>
                  </a:lnTo>
                  <a:lnTo>
                    <a:pt x="1730" y="2217"/>
                  </a:lnTo>
                  <a:lnTo>
                    <a:pt x="123" y="2753"/>
                  </a:lnTo>
                  <a:lnTo>
                    <a:pt x="123" y="2753"/>
                  </a:lnTo>
                  <a:lnTo>
                    <a:pt x="25" y="2826"/>
                  </a:lnTo>
                  <a:lnTo>
                    <a:pt x="1" y="2875"/>
                  </a:lnTo>
                  <a:lnTo>
                    <a:pt x="25" y="2948"/>
                  </a:lnTo>
                  <a:lnTo>
                    <a:pt x="98" y="3021"/>
                  </a:lnTo>
                  <a:lnTo>
                    <a:pt x="1584" y="3849"/>
                  </a:lnTo>
                  <a:lnTo>
                    <a:pt x="1584" y="3849"/>
                  </a:lnTo>
                  <a:lnTo>
                    <a:pt x="1706" y="3922"/>
                  </a:lnTo>
                  <a:lnTo>
                    <a:pt x="1803" y="4044"/>
                  </a:lnTo>
                  <a:lnTo>
                    <a:pt x="1852" y="4190"/>
                  </a:lnTo>
                  <a:lnTo>
                    <a:pt x="1876" y="4312"/>
                  </a:lnTo>
                  <a:lnTo>
                    <a:pt x="1901" y="6017"/>
                  </a:lnTo>
                  <a:lnTo>
                    <a:pt x="1901" y="6017"/>
                  </a:lnTo>
                  <a:lnTo>
                    <a:pt x="1925" y="6114"/>
                  </a:lnTo>
                  <a:lnTo>
                    <a:pt x="1974" y="6187"/>
                  </a:lnTo>
                  <a:lnTo>
                    <a:pt x="2047" y="6187"/>
                  </a:lnTo>
                  <a:lnTo>
                    <a:pt x="2120" y="6114"/>
                  </a:lnTo>
                  <a:lnTo>
                    <a:pt x="3362" y="4969"/>
                  </a:lnTo>
                  <a:lnTo>
                    <a:pt x="3362" y="4969"/>
                  </a:lnTo>
                  <a:lnTo>
                    <a:pt x="3484" y="4872"/>
                  </a:lnTo>
                  <a:lnTo>
                    <a:pt x="3630" y="4823"/>
                  </a:lnTo>
                  <a:lnTo>
                    <a:pt x="3776" y="4823"/>
                  </a:lnTo>
                  <a:lnTo>
                    <a:pt x="3922" y="4848"/>
                  </a:lnTo>
                  <a:lnTo>
                    <a:pt x="5530" y="5335"/>
                  </a:lnTo>
                  <a:lnTo>
                    <a:pt x="5530" y="5335"/>
                  </a:lnTo>
                  <a:lnTo>
                    <a:pt x="5651" y="5359"/>
                  </a:lnTo>
                  <a:lnTo>
                    <a:pt x="5700" y="5335"/>
                  </a:lnTo>
                  <a:lnTo>
                    <a:pt x="5724" y="5262"/>
                  </a:lnTo>
                  <a:lnTo>
                    <a:pt x="5700" y="5164"/>
                  </a:lnTo>
                  <a:lnTo>
                    <a:pt x="4994" y="3606"/>
                  </a:lnTo>
                  <a:lnTo>
                    <a:pt x="4994" y="3606"/>
                  </a:lnTo>
                  <a:lnTo>
                    <a:pt x="4945" y="3484"/>
                  </a:lnTo>
                  <a:lnTo>
                    <a:pt x="4945" y="3338"/>
                  </a:lnTo>
                  <a:lnTo>
                    <a:pt x="4969" y="3191"/>
                  </a:lnTo>
                  <a:lnTo>
                    <a:pt x="5042" y="3070"/>
                  </a:lnTo>
                  <a:lnTo>
                    <a:pt x="6017" y="1681"/>
                  </a:lnTo>
                  <a:lnTo>
                    <a:pt x="6017" y="1681"/>
                  </a:lnTo>
                  <a:lnTo>
                    <a:pt x="6065" y="1584"/>
                  </a:lnTo>
                  <a:lnTo>
                    <a:pt x="6065" y="1511"/>
                  </a:lnTo>
                  <a:lnTo>
                    <a:pt x="5992" y="1462"/>
                  </a:lnTo>
                  <a:lnTo>
                    <a:pt x="5895" y="1462"/>
                  </a:lnTo>
                  <a:lnTo>
                    <a:pt x="4190" y="1657"/>
                  </a:lnTo>
                  <a:lnTo>
                    <a:pt x="4190" y="1657"/>
                  </a:lnTo>
                  <a:lnTo>
                    <a:pt x="4068" y="1657"/>
                  </a:lnTo>
                  <a:lnTo>
                    <a:pt x="3922" y="1608"/>
                  </a:lnTo>
                  <a:lnTo>
                    <a:pt x="3800" y="1535"/>
                  </a:lnTo>
                  <a:lnTo>
                    <a:pt x="3703" y="1438"/>
                  </a:lnTo>
                  <a:lnTo>
                    <a:pt x="2680" y="7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08" name="Shape 408"/>
            <p:cNvSpPr/>
            <p:nvPr/>
          </p:nvSpPr>
          <p:spPr>
            <a:xfrm>
              <a:off x="5294400" y="974850"/>
              <a:ext cx="416500" cy="417100"/>
            </a:xfrm>
            <a:custGeom>
              <a:avLst/>
              <a:gdLst/>
              <a:ahLst/>
              <a:cxnLst/>
              <a:rect l="0" t="0" r="0" b="0"/>
              <a:pathLst>
                <a:path w="16660" h="16684" fill="none" extrusionOk="0">
                  <a:moveTo>
                    <a:pt x="4872" y="12202"/>
                  </a:moveTo>
                  <a:lnTo>
                    <a:pt x="4872" y="12202"/>
                  </a:lnTo>
                  <a:lnTo>
                    <a:pt x="5261" y="12178"/>
                  </a:lnTo>
                  <a:lnTo>
                    <a:pt x="5627" y="12154"/>
                  </a:lnTo>
                  <a:lnTo>
                    <a:pt x="5992" y="12105"/>
                  </a:lnTo>
                  <a:lnTo>
                    <a:pt x="6357" y="12032"/>
                  </a:lnTo>
                  <a:lnTo>
                    <a:pt x="6698" y="11959"/>
                  </a:lnTo>
                  <a:lnTo>
                    <a:pt x="7039" y="11861"/>
                  </a:lnTo>
                  <a:lnTo>
                    <a:pt x="7380" y="11740"/>
                  </a:lnTo>
                  <a:lnTo>
                    <a:pt x="7721" y="11618"/>
                  </a:lnTo>
                  <a:lnTo>
                    <a:pt x="8038" y="11472"/>
                  </a:lnTo>
                  <a:lnTo>
                    <a:pt x="8355" y="11301"/>
                  </a:lnTo>
                  <a:lnTo>
                    <a:pt x="8671" y="11131"/>
                  </a:lnTo>
                  <a:lnTo>
                    <a:pt x="8963" y="10936"/>
                  </a:lnTo>
                  <a:lnTo>
                    <a:pt x="9256" y="10741"/>
                  </a:lnTo>
                  <a:lnTo>
                    <a:pt x="9524" y="10522"/>
                  </a:lnTo>
                  <a:lnTo>
                    <a:pt x="9792" y="10303"/>
                  </a:lnTo>
                  <a:lnTo>
                    <a:pt x="10035" y="10059"/>
                  </a:lnTo>
                  <a:lnTo>
                    <a:pt x="10279" y="9791"/>
                  </a:lnTo>
                  <a:lnTo>
                    <a:pt x="10522" y="9523"/>
                  </a:lnTo>
                  <a:lnTo>
                    <a:pt x="10741" y="9255"/>
                  </a:lnTo>
                  <a:lnTo>
                    <a:pt x="10936" y="8963"/>
                  </a:lnTo>
                  <a:lnTo>
                    <a:pt x="11131" y="8671"/>
                  </a:lnTo>
                  <a:lnTo>
                    <a:pt x="11302" y="8379"/>
                  </a:lnTo>
                  <a:lnTo>
                    <a:pt x="11472" y="8062"/>
                  </a:lnTo>
                  <a:lnTo>
                    <a:pt x="11618" y="7721"/>
                  </a:lnTo>
                  <a:lnTo>
                    <a:pt x="11740" y="7404"/>
                  </a:lnTo>
                  <a:lnTo>
                    <a:pt x="11862" y="7063"/>
                  </a:lnTo>
                  <a:lnTo>
                    <a:pt x="11959" y="6722"/>
                  </a:lnTo>
                  <a:lnTo>
                    <a:pt x="12032" y="6357"/>
                  </a:lnTo>
                  <a:lnTo>
                    <a:pt x="12105" y="5992"/>
                  </a:lnTo>
                  <a:lnTo>
                    <a:pt x="12154" y="5626"/>
                  </a:lnTo>
                  <a:lnTo>
                    <a:pt x="12178" y="5261"/>
                  </a:lnTo>
                  <a:lnTo>
                    <a:pt x="12178" y="4896"/>
                  </a:lnTo>
                  <a:lnTo>
                    <a:pt x="12178" y="4896"/>
                  </a:lnTo>
                  <a:lnTo>
                    <a:pt x="12178" y="4531"/>
                  </a:lnTo>
                  <a:lnTo>
                    <a:pt x="12154" y="4190"/>
                  </a:lnTo>
                  <a:lnTo>
                    <a:pt x="12105" y="3849"/>
                  </a:lnTo>
                  <a:lnTo>
                    <a:pt x="12057" y="3508"/>
                  </a:lnTo>
                  <a:lnTo>
                    <a:pt x="11983" y="3191"/>
                  </a:lnTo>
                  <a:lnTo>
                    <a:pt x="11886" y="2850"/>
                  </a:lnTo>
                  <a:lnTo>
                    <a:pt x="11789" y="2533"/>
                  </a:lnTo>
                  <a:lnTo>
                    <a:pt x="11691" y="2217"/>
                  </a:lnTo>
                  <a:lnTo>
                    <a:pt x="11545" y="1925"/>
                  </a:lnTo>
                  <a:lnTo>
                    <a:pt x="11423" y="1632"/>
                  </a:lnTo>
                  <a:lnTo>
                    <a:pt x="11253" y="1340"/>
                  </a:lnTo>
                  <a:lnTo>
                    <a:pt x="11107" y="1048"/>
                  </a:lnTo>
                  <a:lnTo>
                    <a:pt x="10912" y="780"/>
                  </a:lnTo>
                  <a:lnTo>
                    <a:pt x="10717" y="512"/>
                  </a:lnTo>
                  <a:lnTo>
                    <a:pt x="10303" y="0"/>
                  </a:lnTo>
                  <a:lnTo>
                    <a:pt x="10303" y="0"/>
                  </a:lnTo>
                  <a:lnTo>
                    <a:pt x="10644" y="98"/>
                  </a:lnTo>
                  <a:lnTo>
                    <a:pt x="10985" y="220"/>
                  </a:lnTo>
                  <a:lnTo>
                    <a:pt x="11642" y="463"/>
                  </a:lnTo>
                  <a:lnTo>
                    <a:pt x="12251" y="780"/>
                  </a:lnTo>
                  <a:lnTo>
                    <a:pt x="12836" y="1121"/>
                  </a:lnTo>
                  <a:lnTo>
                    <a:pt x="13396" y="1535"/>
                  </a:lnTo>
                  <a:lnTo>
                    <a:pt x="13932" y="1973"/>
                  </a:lnTo>
                  <a:lnTo>
                    <a:pt x="14419" y="2460"/>
                  </a:lnTo>
                  <a:lnTo>
                    <a:pt x="14857" y="2972"/>
                  </a:lnTo>
                  <a:lnTo>
                    <a:pt x="15271" y="3532"/>
                  </a:lnTo>
                  <a:lnTo>
                    <a:pt x="15612" y="4116"/>
                  </a:lnTo>
                  <a:lnTo>
                    <a:pt x="15929" y="4750"/>
                  </a:lnTo>
                  <a:lnTo>
                    <a:pt x="16197" y="5383"/>
                  </a:lnTo>
                  <a:lnTo>
                    <a:pt x="16294" y="5724"/>
                  </a:lnTo>
                  <a:lnTo>
                    <a:pt x="16392" y="6065"/>
                  </a:lnTo>
                  <a:lnTo>
                    <a:pt x="16465" y="6406"/>
                  </a:lnTo>
                  <a:lnTo>
                    <a:pt x="16538" y="6771"/>
                  </a:lnTo>
                  <a:lnTo>
                    <a:pt x="16587" y="7112"/>
                  </a:lnTo>
                  <a:lnTo>
                    <a:pt x="16635" y="7477"/>
                  </a:lnTo>
                  <a:lnTo>
                    <a:pt x="16660" y="7843"/>
                  </a:lnTo>
                  <a:lnTo>
                    <a:pt x="16660" y="8208"/>
                  </a:lnTo>
                  <a:lnTo>
                    <a:pt x="16660" y="8208"/>
                  </a:lnTo>
                  <a:lnTo>
                    <a:pt x="16660" y="8647"/>
                  </a:lnTo>
                  <a:lnTo>
                    <a:pt x="16611" y="9061"/>
                  </a:lnTo>
                  <a:lnTo>
                    <a:pt x="16562" y="9499"/>
                  </a:lnTo>
                  <a:lnTo>
                    <a:pt x="16489" y="9913"/>
                  </a:lnTo>
                  <a:lnTo>
                    <a:pt x="16392" y="10327"/>
                  </a:lnTo>
                  <a:lnTo>
                    <a:pt x="16294" y="10717"/>
                  </a:lnTo>
                  <a:lnTo>
                    <a:pt x="16148" y="11131"/>
                  </a:lnTo>
                  <a:lnTo>
                    <a:pt x="16002" y="11496"/>
                  </a:lnTo>
                  <a:lnTo>
                    <a:pt x="15832" y="11886"/>
                  </a:lnTo>
                  <a:lnTo>
                    <a:pt x="15637" y="12251"/>
                  </a:lnTo>
                  <a:lnTo>
                    <a:pt x="15442" y="12592"/>
                  </a:lnTo>
                  <a:lnTo>
                    <a:pt x="15223" y="12933"/>
                  </a:lnTo>
                  <a:lnTo>
                    <a:pt x="14979" y="13274"/>
                  </a:lnTo>
                  <a:lnTo>
                    <a:pt x="14736" y="13591"/>
                  </a:lnTo>
                  <a:lnTo>
                    <a:pt x="14468" y="13907"/>
                  </a:lnTo>
                  <a:lnTo>
                    <a:pt x="14175" y="14199"/>
                  </a:lnTo>
                  <a:lnTo>
                    <a:pt x="13883" y="14467"/>
                  </a:lnTo>
                  <a:lnTo>
                    <a:pt x="13591" y="14735"/>
                  </a:lnTo>
                  <a:lnTo>
                    <a:pt x="13274" y="15003"/>
                  </a:lnTo>
                  <a:lnTo>
                    <a:pt x="12933" y="15222"/>
                  </a:lnTo>
                  <a:lnTo>
                    <a:pt x="12592" y="15442"/>
                  </a:lnTo>
                  <a:lnTo>
                    <a:pt x="12227" y="15661"/>
                  </a:lnTo>
                  <a:lnTo>
                    <a:pt x="11862" y="15831"/>
                  </a:lnTo>
                  <a:lnTo>
                    <a:pt x="11496" y="16002"/>
                  </a:lnTo>
                  <a:lnTo>
                    <a:pt x="11107" y="16172"/>
                  </a:lnTo>
                  <a:lnTo>
                    <a:pt x="10717" y="16294"/>
                  </a:lnTo>
                  <a:lnTo>
                    <a:pt x="10303" y="16416"/>
                  </a:lnTo>
                  <a:lnTo>
                    <a:pt x="9913" y="16513"/>
                  </a:lnTo>
                  <a:lnTo>
                    <a:pt x="9475" y="16586"/>
                  </a:lnTo>
                  <a:lnTo>
                    <a:pt x="9061" y="16635"/>
                  </a:lnTo>
                  <a:lnTo>
                    <a:pt x="8622" y="16659"/>
                  </a:lnTo>
                  <a:lnTo>
                    <a:pt x="8208" y="16684"/>
                  </a:lnTo>
                  <a:lnTo>
                    <a:pt x="8208" y="16684"/>
                  </a:lnTo>
                  <a:lnTo>
                    <a:pt x="7819" y="16659"/>
                  </a:lnTo>
                  <a:lnTo>
                    <a:pt x="7453" y="16635"/>
                  </a:lnTo>
                  <a:lnTo>
                    <a:pt x="7112" y="16611"/>
                  </a:lnTo>
                  <a:lnTo>
                    <a:pt x="6747" y="16562"/>
                  </a:lnTo>
                  <a:lnTo>
                    <a:pt x="6406" y="16489"/>
                  </a:lnTo>
                  <a:lnTo>
                    <a:pt x="6065" y="16391"/>
                  </a:lnTo>
                  <a:lnTo>
                    <a:pt x="5724" y="16294"/>
                  </a:lnTo>
                  <a:lnTo>
                    <a:pt x="5383" y="16197"/>
                  </a:lnTo>
                  <a:lnTo>
                    <a:pt x="4726" y="15929"/>
                  </a:lnTo>
                  <a:lnTo>
                    <a:pt x="4117" y="15636"/>
                  </a:lnTo>
                  <a:lnTo>
                    <a:pt x="3532" y="15271"/>
                  </a:lnTo>
                  <a:lnTo>
                    <a:pt x="2972" y="14857"/>
                  </a:lnTo>
                  <a:lnTo>
                    <a:pt x="2436" y="14419"/>
                  </a:lnTo>
                  <a:lnTo>
                    <a:pt x="1974" y="13932"/>
                  </a:lnTo>
                  <a:lnTo>
                    <a:pt x="1511" y="13420"/>
                  </a:lnTo>
                  <a:lnTo>
                    <a:pt x="1121" y="12860"/>
                  </a:lnTo>
                  <a:lnTo>
                    <a:pt x="756" y="12275"/>
                  </a:lnTo>
                  <a:lnTo>
                    <a:pt x="464" y="11642"/>
                  </a:lnTo>
                  <a:lnTo>
                    <a:pt x="196" y="10985"/>
                  </a:lnTo>
                  <a:lnTo>
                    <a:pt x="98" y="10668"/>
                  </a:lnTo>
                  <a:lnTo>
                    <a:pt x="1" y="10327"/>
                  </a:lnTo>
                  <a:lnTo>
                    <a:pt x="1" y="10327"/>
                  </a:lnTo>
                  <a:lnTo>
                    <a:pt x="488" y="10741"/>
                  </a:lnTo>
                  <a:lnTo>
                    <a:pt x="756" y="10936"/>
                  </a:lnTo>
                  <a:lnTo>
                    <a:pt x="1048" y="11106"/>
                  </a:lnTo>
                  <a:lnTo>
                    <a:pt x="1316" y="11277"/>
                  </a:lnTo>
                  <a:lnTo>
                    <a:pt x="1608" y="11423"/>
                  </a:lnTo>
                  <a:lnTo>
                    <a:pt x="1901" y="11569"/>
                  </a:lnTo>
                  <a:lnTo>
                    <a:pt x="2217" y="11691"/>
                  </a:lnTo>
                  <a:lnTo>
                    <a:pt x="2534" y="11813"/>
                  </a:lnTo>
                  <a:lnTo>
                    <a:pt x="2850" y="11910"/>
                  </a:lnTo>
                  <a:lnTo>
                    <a:pt x="3167" y="11983"/>
                  </a:lnTo>
                  <a:lnTo>
                    <a:pt x="3508" y="12056"/>
                  </a:lnTo>
                  <a:lnTo>
                    <a:pt x="3849" y="12129"/>
                  </a:lnTo>
                  <a:lnTo>
                    <a:pt x="4190" y="12154"/>
                  </a:lnTo>
                  <a:lnTo>
                    <a:pt x="4531" y="12178"/>
                  </a:lnTo>
                  <a:lnTo>
                    <a:pt x="4872" y="12202"/>
                  </a:lnTo>
                  <a:lnTo>
                    <a:pt x="4872" y="1220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09" name="Shape 409"/>
          <p:cNvGrpSpPr/>
          <p:nvPr/>
        </p:nvGrpSpPr>
        <p:grpSpPr>
          <a:xfrm>
            <a:off x="10193341" y="1210310"/>
            <a:ext cx="578656" cy="563639"/>
            <a:chOff x="5916675" y="927975"/>
            <a:chExt cx="516350" cy="502950"/>
          </a:xfrm>
        </p:grpSpPr>
        <p:sp>
          <p:nvSpPr>
            <p:cNvPr id="410" name="Shape 410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0" t="0" r="0" b="0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1" name="Shape 411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0" t="0" r="0" b="0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12" name="Shape 412"/>
          <p:cNvGrpSpPr/>
          <p:nvPr/>
        </p:nvGrpSpPr>
        <p:grpSpPr>
          <a:xfrm>
            <a:off x="4195534" y="2076193"/>
            <a:ext cx="521333" cy="352113"/>
            <a:chOff x="564675" y="1700625"/>
            <a:chExt cx="465200" cy="314200"/>
          </a:xfrm>
        </p:grpSpPr>
        <p:sp>
          <p:nvSpPr>
            <p:cNvPr id="413" name="Shape 413"/>
            <p:cNvSpPr/>
            <p:nvPr/>
          </p:nvSpPr>
          <p:spPr>
            <a:xfrm>
              <a:off x="564675" y="1700625"/>
              <a:ext cx="465200" cy="29250"/>
            </a:xfrm>
            <a:custGeom>
              <a:avLst/>
              <a:gdLst/>
              <a:ahLst/>
              <a:cxnLst/>
              <a:rect l="0" t="0" r="0" b="0"/>
              <a:pathLst>
                <a:path w="18608" h="1170" fill="none" extrusionOk="0">
                  <a:moveTo>
                    <a:pt x="18608" y="1170"/>
                  </a:moveTo>
                  <a:lnTo>
                    <a:pt x="18608" y="488"/>
                  </a:lnTo>
                  <a:lnTo>
                    <a:pt x="18608" y="488"/>
                  </a:lnTo>
                  <a:lnTo>
                    <a:pt x="18608" y="390"/>
                  </a:lnTo>
                  <a:lnTo>
                    <a:pt x="18559" y="293"/>
                  </a:lnTo>
                  <a:lnTo>
                    <a:pt x="18535" y="220"/>
                  </a:lnTo>
                  <a:lnTo>
                    <a:pt x="18462" y="147"/>
                  </a:lnTo>
                  <a:lnTo>
                    <a:pt x="18389" y="74"/>
                  </a:lnTo>
                  <a:lnTo>
                    <a:pt x="18316" y="49"/>
                  </a:lnTo>
                  <a:lnTo>
                    <a:pt x="18218" y="1"/>
                  </a:lnTo>
                  <a:lnTo>
                    <a:pt x="18121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49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0"/>
                  </a:lnTo>
                  <a:lnTo>
                    <a:pt x="1" y="488"/>
                  </a:lnTo>
                  <a:lnTo>
                    <a:pt x="1" y="117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4" name="Shape 414"/>
            <p:cNvSpPr/>
            <p:nvPr/>
          </p:nvSpPr>
          <p:spPr>
            <a:xfrm>
              <a:off x="564675" y="1732300"/>
              <a:ext cx="465200" cy="272175"/>
            </a:xfrm>
            <a:custGeom>
              <a:avLst/>
              <a:gdLst/>
              <a:ahLst/>
              <a:cxnLst/>
              <a:rect l="0" t="0" r="0" b="0"/>
              <a:pathLst>
                <a:path w="18608" h="10887" fill="none" extrusionOk="0">
                  <a:moveTo>
                    <a:pt x="13493" y="7209"/>
                  </a:moveTo>
                  <a:lnTo>
                    <a:pt x="18608" y="10887"/>
                  </a:lnTo>
                  <a:lnTo>
                    <a:pt x="18608" y="10887"/>
                  </a:lnTo>
                  <a:lnTo>
                    <a:pt x="18608" y="10814"/>
                  </a:lnTo>
                  <a:lnTo>
                    <a:pt x="18608" y="0"/>
                  </a:lnTo>
                  <a:lnTo>
                    <a:pt x="9450" y="6625"/>
                  </a:lnTo>
                  <a:lnTo>
                    <a:pt x="9450" y="6625"/>
                  </a:lnTo>
                  <a:lnTo>
                    <a:pt x="9377" y="6673"/>
                  </a:lnTo>
                  <a:lnTo>
                    <a:pt x="9304" y="6673"/>
                  </a:lnTo>
                  <a:lnTo>
                    <a:pt x="9304" y="6673"/>
                  </a:lnTo>
                  <a:lnTo>
                    <a:pt x="9231" y="6673"/>
                  </a:lnTo>
                  <a:lnTo>
                    <a:pt x="9158" y="6625"/>
                  </a:lnTo>
                  <a:lnTo>
                    <a:pt x="1" y="0"/>
                  </a:lnTo>
                  <a:lnTo>
                    <a:pt x="1" y="10814"/>
                  </a:lnTo>
                  <a:lnTo>
                    <a:pt x="1" y="10814"/>
                  </a:lnTo>
                  <a:lnTo>
                    <a:pt x="1" y="10887"/>
                  </a:lnTo>
                  <a:lnTo>
                    <a:pt x="5115" y="720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5" name="Shape 415"/>
            <p:cNvSpPr/>
            <p:nvPr/>
          </p:nvSpPr>
          <p:spPr>
            <a:xfrm>
              <a:off x="572600" y="2014200"/>
              <a:ext cx="449375" cy="625"/>
            </a:xfrm>
            <a:custGeom>
              <a:avLst/>
              <a:gdLst/>
              <a:ahLst/>
              <a:cxnLst/>
              <a:rect l="0" t="0" r="0" b="0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25"/>
                  </a:lnTo>
                  <a:lnTo>
                    <a:pt x="171" y="25"/>
                  </a:lnTo>
                  <a:lnTo>
                    <a:pt x="17804" y="25"/>
                  </a:lnTo>
                  <a:lnTo>
                    <a:pt x="17804" y="25"/>
                  </a:lnTo>
                  <a:lnTo>
                    <a:pt x="17877" y="25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16" name="Shape 416"/>
          <p:cNvGrpSpPr/>
          <p:nvPr/>
        </p:nvGrpSpPr>
        <p:grpSpPr>
          <a:xfrm>
            <a:off x="4948847" y="1990209"/>
            <a:ext cx="521333" cy="510435"/>
            <a:chOff x="1236875" y="1623900"/>
            <a:chExt cx="465200" cy="455475"/>
          </a:xfrm>
        </p:grpSpPr>
        <p:sp>
          <p:nvSpPr>
            <p:cNvPr id="417" name="Shape 417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0" t="0" r="0" b="0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8" name="Shape 418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0" t="0" r="0" b="0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9" name="Shape 419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0" t="0" r="0" b="0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0" name="Shape 420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0" t="0" r="0" b="0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1" name="Shape 421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2" name="Shape 422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3" name="Shape 423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0" t="0" r="0" b="0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24" name="Shape 424"/>
          <p:cNvGrpSpPr/>
          <p:nvPr/>
        </p:nvGrpSpPr>
        <p:grpSpPr>
          <a:xfrm>
            <a:off x="5718521" y="2001136"/>
            <a:ext cx="488609" cy="488581"/>
            <a:chOff x="1923675" y="1633650"/>
            <a:chExt cx="436000" cy="435975"/>
          </a:xfrm>
        </p:grpSpPr>
        <p:sp>
          <p:nvSpPr>
            <p:cNvPr id="425" name="Shape 425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0" t="0" r="0" b="0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6" name="Shape 426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7" name="Shape 427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0" t="0" r="0" b="0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8" name="Shape 428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9" name="Shape 429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0" t="0" r="0" b="0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0" name="Shape 430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0" t="0" r="0" b="0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31" name="Shape 431"/>
          <p:cNvGrpSpPr/>
          <p:nvPr/>
        </p:nvGrpSpPr>
        <p:grpSpPr>
          <a:xfrm>
            <a:off x="6469787" y="1999091"/>
            <a:ext cx="492672" cy="492672"/>
            <a:chOff x="2594050" y="1631825"/>
            <a:chExt cx="439625" cy="439625"/>
          </a:xfrm>
        </p:grpSpPr>
        <p:sp>
          <p:nvSpPr>
            <p:cNvPr id="432" name="Shape 432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0" t="0" r="0" b="0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3" name="Shape 433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0" t="0" r="0" b="0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4" name="Shape 434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0" t="0" r="0" b="0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5" name="Shape 435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0" t="0" r="0" b="0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36" name="Shape 436"/>
          <p:cNvSpPr/>
          <p:nvPr/>
        </p:nvSpPr>
        <p:spPr>
          <a:xfrm>
            <a:off x="7245065" y="2020986"/>
            <a:ext cx="449023" cy="449023"/>
          </a:xfrm>
          <a:custGeom>
            <a:avLst/>
            <a:gdLst/>
            <a:ahLst/>
            <a:cxnLst/>
            <a:rect l="0" t="0" r="0" b="0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37" name="Shape 437"/>
          <p:cNvGrpSpPr/>
          <p:nvPr/>
        </p:nvGrpSpPr>
        <p:grpSpPr>
          <a:xfrm>
            <a:off x="8022808" y="1962249"/>
            <a:ext cx="399881" cy="566356"/>
            <a:chOff x="3979850" y="1598950"/>
            <a:chExt cx="356825" cy="505375"/>
          </a:xfrm>
        </p:grpSpPr>
        <p:sp>
          <p:nvSpPr>
            <p:cNvPr id="438" name="Shape 438"/>
            <p:cNvSpPr/>
            <p:nvPr/>
          </p:nvSpPr>
          <p:spPr>
            <a:xfrm>
              <a:off x="3979850" y="1602600"/>
              <a:ext cx="44475" cy="501725"/>
            </a:xfrm>
            <a:custGeom>
              <a:avLst/>
              <a:gdLst/>
              <a:ahLst/>
              <a:cxnLst/>
              <a:rect l="0" t="0" r="0" b="0"/>
              <a:pathLst>
                <a:path w="1779" h="20069" fill="none" extrusionOk="0">
                  <a:moveTo>
                    <a:pt x="1778" y="20069"/>
                  </a:moveTo>
                  <a:lnTo>
                    <a:pt x="1778" y="488"/>
                  </a:lnTo>
                  <a:lnTo>
                    <a:pt x="1778" y="488"/>
                  </a:lnTo>
                  <a:lnTo>
                    <a:pt x="1778" y="390"/>
                  </a:lnTo>
                  <a:lnTo>
                    <a:pt x="1730" y="293"/>
                  </a:lnTo>
                  <a:lnTo>
                    <a:pt x="1705" y="220"/>
                  </a:lnTo>
                  <a:lnTo>
                    <a:pt x="1632" y="147"/>
                  </a:lnTo>
                  <a:lnTo>
                    <a:pt x="1559" y="74"/>
                  </a:lnTo>
                  <a:lnTo>
                    <a:pt x="1486" y="25"/>
                  </a:lnTo>
                  <a:lnTo>
                    <a:pt x="1389" y="0"/>
                  </a:lnTo>
                  <a:lnTo>
                    <a:pt x="1291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1" y="488"/>
                  </a:lnTo>
                  <a:lnTo>
                    <a:pt x="1" y="20069"/>
                  </a:lnTo>
                  <a:lnTo>
                    <a:pt x="1778" y="2006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9" name="Shape 439"/>
            <p:cNvSpPr/>
            <p:nvPr/>
          </p:nvSpPr>
          <p:spPr>
            <a:xfrm>
              <a:off x="4037075" y="1598950"/>
              <a:ext cx="299600" cy="228950"/>
            </a:xfrm>
            <a:custGeom>
              <a:avLst/>
              <a:gdLst/>
              <a:ahLst/>
              <a:cxnLst/>
              <a:rect l="0" t="0" r="0" b="0"/>
              <a:pathLst>
                <a:path w="11984" h="9158" fill="none" extrusionOk="0">
                  <a:moveTo>
                    <a:pt x="1" y="8403"/>
                  </a:moveTo>
                  <a:lnTo>
                    <a:pt x="1" y="8403"/>
                  </a:lnTo>
                  <a:lnTo>
                    <a:pt x="366" y="8184"/>
                  </a:lnTo>
                  <a:lnTo>
                    <a:pt x="732" y="8013"/>
                  </a:lnTo>
                  <a:lnTo>
                    <a:pt x="1097" y="7867"/>
                  </a:lnTo>
                  <a:lnTo>
                    <a:pt x="1438" y="7770"/>
                  </a:lnTo>
                  <a:lnTo>
                    <a:pt x="1803" y="7696"/>
                  </a:lnTo>
                  <a:lnTo>
                    <a:pt x="2168" y="7672"/>
                  </a:lnTo>
                  <a:lnTo>
                    <a:pt x="2534" y="7648"/>
                  </a:lnTo>
                  <a:lnTo>
                    <a:pt x="2875" y="7672"/>
                  </a:lnTo>
                  <a:lnTo>
                    <a:pt x="3240" y="7696"/>
                  </a:lnTo>
                  <a:lnTo>
                    <a:pt x="3605" y="7745"/>
                  </a:lnTo>
                  <a:lnTo>
                    <a:pt x="3971" y="7818"/>
                  </a:lnTo>
                  <a:lnTo>
                    <a:pt x="4312" y="7891"/>
                  </a:lnTo>
                  <a:lnTo>
                    <a:pt x="5042" y="8111"/>
                  </a:lnTo>
                  <a:lnTo>
                    <a:pt x="5749" y="8330"/>
                  </a:lnTo>
                  <a:lnTo>
                    <a:pt x="6479" y="8549"/>
                  </a:lnTo>
                  <a:lnTo>
                    <a:pt x="7186" y="8768"/>
                  </a:lnTo>
                  <a:lnTo>
                    <a:pt x="7916" y="8963"/>
                  </a:lnTo>
                  <a:lnTo>
                    <a:pt x="8282" y="9036"/>
                  </a:lnTo>
                  <a:lnTo>
                    <a:pt x="8623" y="9085"/>
                  </a:lnTo>
                  <a:lnTo>
                    <a:pt x="8988" y="9133"/>
                  </a:lnTo>
                  <a:lnTo>
                    <a:pt x="9353" y="9158"/>
                  </a:lnTo>
                  <a:lnTo>
                    <a:pt x="9719" y="9133"/>
                  </a:lnTo>
                  <a:lnTo>
                    <a:pt x="10059" y="9109"/>
                  </a:lnTo>
                  <a:lnTo>
                    <a:pt x="10425" y="9060"/>
                  </a:lnTo>
                  <a:lnTo>
                    <a:pt x="10790" y="8963"/>
                  </a:lnTo>
                  <a:lnTo>
                    <a:pt x="11155" y="8841"/>
                  </a:lnTo>
                  <a:lnTo>
                    <a:pt x="11496" y="8671"/>
                  </a:lnTo>
                  <a:lnTo>
                    <a:pt x="11496" y="8671"/>
                  </a:lnTo>
                  <a:lnTo>
                    <a:pt x="11667" y="8573"/>
                  </a:lnTo>
                  <a:lnTo>
                    <a:pt x="11789" y="8476"/>
                  </a:lnTo>
                  <a:lnTo>
                    <a:pt x="11862" y="8354"/>
                  </a:lnTo>
                  <a:lnTo>
                    <a:pt x="11935" y="8232"/>
                  </a:lnTo>
                  <a:lnTo>
                    <a:pt x="11984" y="8111"/>
                  </a:lnTo>
                  <a:lnTo>
                    <a:pt x="11984" y="7989"/>
                  </a:lnTo>
                  <a:lnTo>
                    <a:pt x="11935" y="7891"/>
                  </a:lnTo>
                  <a:lnTo>
                    <a:pt x="11886" y="7794"/>
                  </a:lnTo>
                  <a:lnTo>
                    <a:pt x="11886" y="7794"/>
                  </a:lnTo>
                  <a:lnTo>
                    <a:pt x="11496" y="7404"/>
                  </a:lnTo>
                  <a:lnTo>
                    <a:pt x="11107" y="6941"/>
                  </a:lnTo>
                  <a:lnTo>
                    <a:pt x="10741" y="6454"/>
                  </a:lnTo>
                  <a:lnTo>
                    <a:pt x="10352" y="5943"/>
                  </a:lnTo>
                  <a:lnTo>
                    <a:pt x="10352" y="5943"/>
                  </a:lnTo>
                  <a:lnTo>
                    <a:pt x="10279" y="5797"/>
                  </a:lnTo>
                  <a:lnTo>
                    <a:pt x="10230" y="5651"/>
                  </a:lnTo>
                  <a:lnTo>
                    <a:pt x="10206" y="5480"/>
                  </a:lnTo>
                  <a:lnTo>
                    <a:pt x="10181" y="5285"/>
                  </a:lnTo>
                  <a:lnTo>
                    <a:pt x="10206" y="5115"/>
                  </a:lnTo>
                  <a:lnTo>
                    <a:pt x="10230" y="4944"/>
                  </a:lnTo>
                  <a:lnTo>
                    <a:pt x="10279" y="4774"/>
                  </a:lnTo>
                  <a:lnTo>
                    <a:pt x="10352" y="4603"/>
                  </a:lnTo>
                  <a:lnTo>
                    <a:pt x="10352" y="4603"/>
                  </a:lnTo>
                  <a:lnTo>
                    <a:pt x="10741" y="3873"/>
                  </a:lnTo>
                  <a:lnTo>
                    <a:pt x="11107" y="3118"/>
                  </a:lnTo>
                  <a:lnTo>
                    <a:pt x="11496" y="2338"/>
                  </a:lnTo>
                  <a:lnTo>
                    <a:pt x="11886" y="1486"/>
                  </a:lnTo>
                  <a:lnTo>
                    <a:pt x="11886" y="1486"/>
                  </a:lnTo>
                  <a:lnTo>
                    <a:pt x="11959" y="1315"/>
                  </a:lnTo>
                  <a:lnTo>
                    <a:pt x="11984" y="1169"/>
                  </a:lnTo>
                  <a:lnTo>
                    <a:pt x="11984" y="1048"/>
                  </a:lnTo>
                  <a:lnTo>
                    <a:pt x="11935" y="975"/>
                  </a:lnTo>
                  <a:lnTo>
                    <a:pt x="11862" y="950"/>
                  </a:lnTo>
                  <a:lnTo>
                    <a:pt x="11789" y="926"/>
                  </a:lnTo>
                  <a:lnTo>
                    <a:pt x="11667" y="975"/>
                  </a:lnTo>
                  <a:lnTo>
                    <a:pt x="11496" y="1023"/>
                  </a:lnTo>
                  <a:lnTo>
                    <a:pt x="11496" y="1023"/>
                  </a:lnTo>
                  <a:lnTo>
                    <a:pt x="11155" y="1194"/>
                  </a:lnTo>
                  <a:lnTo>
                    <a:pt x="10790" y="1315"/>
                  </a:lnTo>
                  <a:lnTo>
                    <a:pt x="10425" y="1413"/>
                  </a:lnTo>
                  <a:lnTo>
                    <a:pt x="10059" y="1462"/>
                  </a:lnTo>
                  <a:lnTo>
                    <a:pt x="9719" y="1510"/>
                  </a:lnTo>
                  <a:lnTo>
                    <a:pt x="9353" y="1510"/>
                  </a:lnTo>
                  <a:lnTo>
                    <a:pt x="8988" y="1486"/>
                  </a:lnTo>
                  <a:lnTo>
                    <a:pt x="8623" y="1462"/>
                  </a:lnTo>
                  <a:lnTo>
                    <a:pt x="8282" y="1389"/>
                  </a:lnTo>
                  <a:lnTo>
                    <a:pt x="7916" y="1315"/>
                  </a:lnTo>
                  <a:lnTo>
                    <a:pt x="7186" y="1145"/>
                  </a:lnTo>
                  <a:lnTo>
                    <a:pt x="6479" y="926"/>
                  </a:lnTo>
                  <a:lnTo>
                    <a:pt x="5749" y="682"/>
                  </a:lnTo>
                  <a:lnTo>
                    <a:pt x="5042" y="463"/>
                  </a:lnTo>
                  <a:lnTo>
                    <a:pt x="4312" y="268"/>
                  </a:lnTo>
                  <a:lnTo>
                    <a:pt x="3971" y="171"/>
                  </a:lnTo>
                  <a:lnTo>
                    <a:pt x="3605" y="98"/>
                  </a:lnTo>
                  <a:lnTo>
                    <a:pt x="3240" y="49"/>
                  </a:lnTo>
                  <a:lnTo>
                    <a:pt x="2875" y="25"/>
                  </a:lnTo>
                  <a:lnTo>
                    <a:pt x="2534" y="0"/>
                  </a:lnTo>
                  <a:lnTo>
                    <a:pt x="2168" y="25"/>
                  </a:lnTo>
                  <a:lnTo>
                    <a:pt x="1803" y="73"/>
                  </a:lnTo>
                  <a:lnTo>
                    <a:pt x="1438" y="122"/>
                  </a:lnTo>
                  <a:lnTo>
                    <a:pt x="1097" y="244"/>
                  </a:lnTo>
                  <a:lnTo>
                    <a:pt x="732" y="366"/>
                  </a:lnTo>
                  <a:lnTo>
                    <a:pt x="366" y="536"/>
                  </a:lnTo>
                  <a:lnTo>
                    <a:pt x="1" y="75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40" name="Shape 440"/>
          <p:cNvGrpSpPr/>
          <p:nvPr/>
        </p:nvGrpSpPr>
        <p:grpSpPr>
          <a:xfrm>
            <a:off x="8712662" y="2083701"/>
            <a:ext cx="526797" cy="323452"/>
            <a:chOff x="4595425" y="1707325"/>
            <a:chExt cx="470075" cy="288625"/>
          </a:xfrm>
        </p:grpSpPr>
        <p:sp>
          <p:nvSpPr>
            <p:cNvPr id="441" name="Shape 441"/>
            <p:cNvSpPr/>
            <p:nvPr/>
          </p:nvSpPr>
          <p:spPr>
            <a:xfrm>
              <a:off x="4809750" y="1707325"/>
              <a:ext cx="41425" cy="41425"/>
            </a:xfrm>
            <a:custGeom>
              <a:avLst/>
              <a:gdLst/>
              <a:ahLst/>
              <a:cxnLst/>
              <a:rect l="0" t="0" r="0" b="0"/>
              <a:pathLst>
                <a:path w="1657" h="1657" fill="none" extrusionOk="0">
                  <a:moveTo>
                    <a:pt x="0" y="829"/>
                  </a:moveTo>
                  <a:lnTo>
                    <a:pt x="0" y="829"/>
                  </a:lnTo>
                  <a:lnTo>
                    <a:pt x="25" y="658"/>
                  </a:lnTo>
                  <a:lnTo>
                    <a:pt x="73" y="512"/>
                  </a:lnTo>
                  <a:lnTo>
                    <a:pt x="146" y="366"/>
                  </a:lnTo>
                  <a:lnTo>
                    <a:pt x="244" y="244"/>
                  </a:lnTo>
                  <a:lnTo>
                    <a:pt x="366" y="147"/>
                  </a:lnTo>
                  <a:lnTo>
                    <a:pt x="512" y="74"/>
                  </a:lnTo>
                  <a:lnTo>
                    <a:pt x="658" y="25"/>
                  </a:lnTo>
                  <a:lnTo>
                    <a:pt x="828" y="1"/>
                  </a:lnTo>
                  <a:lnTo>
                    <a:pt x="828" y="1"/>
                  </a:lnTo>
                  <a:lnTo>
                    <a:pt x="999" y="25"/>
                  </a:lnTo>
                  <a:lnTo>
                    <a:pt x="1145" y="74"/>
                  </a:lnTo>
                  <a:lnTo>
                    <a:pt x="1291" y="147"/>
                  </a:lnTo>
                  <a:lnTo>
                    <a:pt x="1413" y="244"/>
                  </a:lnTo>
                  <a:lnTo>
                    <a:pt x="1510" y="366"/>
                  </a:lnTo>
                  <a:lnTo>
                    <a:pt x="1583" y="512"/>
                  </a:lnTo>
                  <a:lnTo>
                    <a:pt x="1632" y="658"/>
                  </a:lnTo>
                  <a:lnTo>
                    <a:pt x="1656" y="829"/>
                  </a:lnTo>
                  <a:lnTo>
                    <a:pt x="1656" y="829"/>
                  </a:lnTo>
                  <a:lnTo>
                    <a:pt x="1632" y="999"/>
                  </a:lnTo>
                  <a:lnTo>
                    <a:pt x="1583" y="1170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5"/>
                  </a:lnTo>
                  <a:lnTo>
                    <a:pt x="1145" y="1608"/>
                  </a:lnTo>
                  <a:lnTo>
                    <a:pt x="999" y="1657"/>
                  </a:lnTo>
                  <a:lnTo>
                    <a:pt x="828" y="1657"/>
                  </a:lnTo>
                  <a:lnTo>
                    <a:pt x="828" y="1657"/>
                  </a:lnTo>
                  <a:lnTo>
                    <a:pt x="658" y="1657"/>
                  </a:lnTo>
                  <a:lnTo>
                    <a:pt x="512" y="1608"/>
                  </a:lnTo>
                  <a:lnTo>
                    <a:pt x="366" y="1535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70"/>
                  </a:lnTo>
                  <a:lnTo>
                    <a:pt x="25" y="999"/>
                  </a:lnTo>
                  <a:lnTo>
                    <a:pt x="0" y="829"/>
                  </a:lnTo>
                  <a:lnTo>
                    <a:pt x="0" y="82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2" name="Shape 442"/>
            <p:cNvSpPr/>
            <p:nvPr/>
          </p:nvSpPr>
          <p:spPr>
            <a:xfrm>
              <a:off x="5024075" y="1761525"/>
              <a:ext cx="41425" cy="41425"/>
            </a:xfrm>
            <a:custGeom>
              <a:avLst/>
              <a:gdLst/>
              <a:ahLst/>
              <a:cxnLst/>
              <a:rect l="0" t="0" r="0" b="0"/>
              <a:pathLst>
                <a:path w="1657" h="1657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6" y="828"/>
                  </a:lnTo>
                  <a:lnTo>
                    <a:pt x="1656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3" name="Shape 443"/>
            <p:cNvSpPr/>
            <p:nvPr/>
          </p:nvSpPr>
          <p:spPr>
            <a:xfrm>
              <a:off x="4628900" y="1760300"/>
              <a:ext cx="403100" cy="177825"/>
            </a:xfrm>
            <a:custGeom>
              <a:avLst/>
              <a:gdLst/>
              <a:ahLst/>
              <a:cxnLst/>
              <a:rect l="0" t="0" r="0" b="0"/>
              <a:pathLst>
                <a:path w="16124" h="7113" fill="none" extrusionOk="0">
                  <a:moveTo>
                    <a:pt x="14663" y="7112"/>
                  </a:moveTo>
                  <a:lnTo>
                    <a:pt x="16124" y="2095"/>
                  </a:lnTo>
                  <a:lnTo>
                    <a:pt x="16124" y="2095"/>
                  </a:lnTo>
                  <a:lnTo>
                    <a:pt x="16002" y="2046"/>
                  </a:lnTo>
                  <a:lnTo>
                    <a:pt x="15880" y="1973"/>
                  </a:lnTo>
                  <a:lnTo>
                    <a:pt x="15759" y="1876"/>
                  </a:lnTo>
                  <a:lnTo>
                    <a:pt x="15661" y="1778"/>
                  </a:lnTo>
                  <a:lnTo>
                    <a:pt x="11131" y="3434"/>
                  </a:lnTo>
                  <a:lnTo>
                    <a:pt x="8403" y="0"/>
                  </a:lnTo>
                  <a:lnTo>
                    <a:pt x="8403" y="0"/>
                  </a:lnTo>
                  <a:lnTo>
                    <a:pt x="8233" y="25"/>
                  </a:lnTo>
                  <a:lnTo>
                    <a:pt x="8062" y="25"/>
                  </a:lnTo>
                  <a:lnTo>
                    <a:pt x="8062" y="25"/>
                  </a:lnTo>
                  <a:lnTo>
                    <a:pt x="7892" y="25"/>
                  </a:lnTo>
                  <a:lnTo>
                    <a:pt x="7721" y="0"/>
                  </a:lnTo>
                  <a:lnTo>
                    <a:pt x="4994" y="3434"/>
                  </a:lnTo>
                  <a:lnTo>
                    <a:pt x="464" y="1778"/>
                  </a:lnTo>
                  <a:lnTo>
                    <a:pt x="464" y="1778"/>
                  </a:lnTo>
                  <a:lnTo>
                    <a:pt x="366" y="1876"/>
                  </a:lnTo>
                  <a:lnTo>
                    <a:pt x="244" y="1973"/>
                  </a:lnTo>
                  <a:lnTo>
                    <a:pt x="123" y="2046"/>
                  </a:lnTo>
                  <a:lnTo>
                    <a:pt x="1" y="2095"/>
                  </a:lnTo>
                  <a:lnTo>
                    <a:pt x="1462" y="711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4" name="Shape 444"/>
            <p:cNvSpPr/>
            <p:nvPr/>
          </p:nvSpPr>
          <p:spPr>
            <a:xfrm>
              <a:off x="4595425" y="1761525"/>
              <a:ext cx="41425" cy="41425"/>
            </a:xfrm>
            <a:custGeom>
              <a:avLst/>
              <a:gdLst/>
              <a:ahLst/>
              <a:cxnLst/>
              <a:rect l="0" t="0" r="0" b="0"/>
              <a:pathLst>
                <a:path w="1657" h="1657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7" y="828"/>
                  </a:lnTo>
                  <a:lnTo>
                    <a:pt x="1657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5" name="Shape 445"/>
            <p:cNvSpPr/>
            <p:nvPr/>
          </p:nvSpPr>
          <p:spPr>
            <a:xfrm>
              <a:off x="4667275" y="1951475"/>
              <a:ext cx="326375" cy="44475"/>
            </a:xfrm>
            <a:custGeom>
              <a:avLst/>
              <a:gdLst/>
              <a:ahLst/>
              <a:cxnLst/>
              <a:rect l="0" t="0" r="0" b="0"/>
              <a:pathLst>
                <a:path w="13055" h="1779" fill="none" extrusionOk="0">
                  <a:moveTo>
                    <a:pt x="6527" y="1535"/>
                  </a:moveTo>
                  <a:lnTo>
                    <a:pt x="6527" y="1535"/>
                  </a:lnTo>
                  <a:lnTo>
                    <a:pt x="8232" y="1535"/>
                  </a:lnTo>
                  <a:lnTo>
                    <a:pt x="9815" y="1584"/>
                  </a:lnTo>
                  <a:lnTo>
                    <a:pt x="11252" y="1657"/>
                  </a:lnTo>
                  <a:lnTo>
                    <a:pt x="12543" y="1779"/>
                  </a:lnTo>
                  <a:lnTo>
                    <a:pt x="13054" y="1"/>
                  </a:lnTo>
                  <a:lnTo>
                    <a:pt x="0" y="1"/>
                  </a:lnTo>
                  <a:lnTo>
                    <a:pt x="512" y="1779"/>
                  </a:lnTo>
                  <a:lnTo>
                    <a:pt x="512" y="1779"/>
                  </a:lnTo>
                  <a:lnTo>
                    <a:pt x="1803" y="1681"/>
                  </a:lnTo>
                  <a:lnTo>
                    <a:pt x="3239" y="1584"/>
                  </a:lnTo>
                  <a:lnTo>
                    <a:pt x="4823" y="1535"/>
                  </a:lnTo>
                  <a:lnTo>
                    <a:pt x="6527" y="1535"/>
                  </a:lnTo>
                  <a:lnTo>
                    <a:pt x="6527" y="153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46" name="Shape 446"/>
          <p:cNvGrpSpPr/>
          <p:nvPr/>
        </p:nvGrpSpPr>
        <p:grpSpPr>
          <a:xfrm>
            <a:off x="9491217" y="2004554"/>
            <a:ext cx="476311" cy="481745"/>
            <a:chOff x="5290150" y="1636700"/>
            <a:chExt cx="425025" cy="429875"/>
          </a:xfrm>
        </p:grpSpPr>
        <p:sp>
          <p:nvSpPr>
            <p:cNvPr id="447" name="Shape 447"/>
            <p:cNvSpPr/>
            <p:nvPr/>
          </p:nvSpPr>
          <p:spPr>
            <a:xfrm>
              <a:off x="5396700" y="1939925"/>
              <a:ext cx="211900" cy="126650"/>
            </a:xfrm>
            <a:custGeom>
              <a:avLst/>
              <a:gdLst/>
              <a:ahLst/>
              <a:cxnLst/>
              <a:rect l="0" t="0" r="0" b="0"/>
              <a:pathLst>
                <a:path w="8476" h="5066" fill="none" extrusionOk="0">
                  <a:moveTo>
                    <a:pt x="3167" y="0"/>
                  </a:moveTo>
                  <a:lnTo>
                    <a:pt x="3167" y="2825"/>
                  </a:lnTo>
                  <a:lnTo>
                    <a:pt x="3167" y="2825"/>
                  </a:lnTo>
                  <a:lnTo>
                    <a:pt x="2606" y="2947"/>
                  </a:lnTo>
                  <a:lnTo>
                    <a:pt x="2071" y="3093"/>
                  </a:lnTo>
                  <a:lnTo>
                    <a:pt x="1584" y="3288"/>
                  </a:lnTo>
                  <a:lnTo>
                    <a:pt x="1145" y="3483"/>
                  </a:lnTo>
                  <a:lnTo>
                    <a:pt x="780" y="3702"/>
                  </a:lnTo>
                  <a:lnTo>
                    <a:pt x="609" y="3848"/>
                  </a:lnTo>
                  <a:lnTo>
                    <a:pt x="463" y="3970"/>
                  </a:lnTo>
                  <a:lnTo>
                    <a:pt x="317" y="4116"/>
                  </a:lnTo>
                  <a:lnTo>
                    <a:pt x="195" y="4262"/>
                  </a:lnTo>
                  <a:lnTo>
                    <a:pt x="74" y="4408"/>
                  </a:lnTo>
                  <a:lnTo>
                    <a:pt x="0" y="4579"/>
                  </a:lnTo>
                  <a:lnTo>
                    <a:pt x="0" y="4579"/>
                  </a:lnTo>
                  <a:lnTo>
                    <a:pt x="171" y="4652"/>
                  </a:lnTo>
                  <a:lnTo>
                    <a:pt x="414" y="4725"/>
                  </a:lnTo>
                  <a:lnTo>
                    <a:pt x="780" y="4822"/>
                  </a:lnTo>
                  <a:lnTo>
                    <a:pt x="1340" y="4895"/>
                  </a:lnTo>
                  <a:lnTo>
                    <a:pt x="2095" y="4993"/>
                  </a:lnTo>
                  <a:lnTo>
                    <a:pt x="3045" y="5042"/>
                  </a:lnTo>
                  <a:lnTo>
                    <a:pt x="4238" y="5066"/>
                  </a:lnTo>
                  <a:lnTo>
                    <a:pt x="4238" y="5066"/>
                  </a:lnTo>
                  <a:lnTo>
                    <a:pt x="5432" y="5042"/>
                  </a:lnTo>
                  <a:lnTo>
                    <a:pt x="6381" y="4993"/>
                  </a:lnTo>
                  <a:lnTo>
                    <a:pt x="7136" y="4895"/>
                  </a:lnTo>
                  <a:lnTo>
                    <a:pt x="7697" y="4822"/>
                  </a:lnTo>
                  <a:lnTo>
                    <a:pt x="8062" y="4725"/>
                  </a:lnTo>
                  <a:lnTo>
                    <a:pt x="8305" y="4652"/>
                  </a:lnTo>
                  <a:lnTo>
                    <a:pt x="8476" y="4579"/>
                  </a:lnTo>
                  <a:lnTo>
                    <a:pt x="8476" y="4579"/>
                  </a:lnTo>
                  <a:lnTo>
                    <a:pt x="8403" y="4408"/>
                  </a:lnTo>
                  <a:lnTo>
                    <a:pt x="8281" y="4262"/>
                  </a:lnTo>
                  <a:lnTo>
                    <a:pt x="8159" y="4116"/>
                  </a:lnTo>
                  <a:lnTo>
                    <a:pt x="8013" y="3970"/>
                  </a:lnTo>
                  <a:lnTo>
                    <a:pt x="7867" y="3848"/>
                  </a:lnTo>
                  <a:lnTo>
                    <a:pt x="7697" y="3702"/>
                  </a:lnTo>
                  <a:lnTo>
                    <a:pt x="7331" y="3483"/>
                  </a:lnTo>
                  <a:lnTo>
                    <a:pt x="6893" y="3288"/>
                  </a:lnTo>
                  <a:lnTo>
                    <a:pt x="6406" y="3093"/>
                  </a:lnTo>
                  <a:lnTo>
                    <a:pt x="5870" y="2947"/>
                  </a:lnTo>
                  <a:lnTo>
                    <a:pt x="5310" y="2825"/>
                  </a:lnTo>
                  <a:lnTo>
                    <a:pt x="531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8" name="Shape 448"/>
            <p:cNvSpPr/>
            <p:nvPr/>
          </p:nvSpPr>
          <p:spPr>
            <a:xfrm>
              <a:off x="5290150" y="1636700"/>
              <a:ext cx="425025" cy="294100"/>
            </a:xfrm>
            <a:custGeom>
              <a:avLst/>
              <a:gdLst/>
              <a:ahLst/>
              <a:cxnLst/>
              <a:rect l="0" t="0" r="0" b="0"/>
              <a:pathLst>
                <a:path w="17001" h="11764" fill="none" extrusionOk="0">
                  <a:moveTo>
                    <a:pt x="15928" y="1072"/>
                  </a:moveTo>
                  <a:lnTo>
                    <a:pt x="13785" y="1072"/>
                  </a:lnTo>
                  <a:lnTo>
                    <a:pt x="13785" y="1072"/>
                  </a:lnTo>
                  <a:lnTo>
                    <a:pt x="13810" y="487"/>
                  </a:lnTo>
                  <a:lnTo>
                    <a:pt x="13810" y="487"/>
                  </a:lnTo>
                  <a:lnTo>
                    <a:pt x="13785" y="390"/>
                  </a:lnTo>
                  <a:lnTo>
                    <a:pt x="13761" y="293"/>
                  </a:lnTo>
                  <a:lnTo>
                    <a:pt x="13688" y="220"/>
                  </a:lnTo>
                  <a:lnTo>
                    <a:pt x="13639" y="146"/>
                  </a:lnTo>
                  <a:lnTo>
                    <a:pt x="13566" y="98"/>
                  </a:lnTo>
                  <a:lnTo>
                    <a:pt x="13469" y="49"/>
                  </a:lnTo>
                  <a:lnTo>
                    <a:pt x="13371" y="25"/>
                  </a:lnTo>
                  <a:lnTo>
                    <a:pt x="13274" y="0"/>
                  </a:lnTo>
                  <a:lnTo>
                    <a:pt x="8500" y="0"/>
                  </a:lnTo>
                  <a:lnTo>
                    <a:pt x="3727" y="0"/>
                  </a:lnTo>
                  <a:lnTo>
                    <a:pt x="3727" y="0"/>
                  </a:lnTo>
                  <a:lnTo>
                    <a:pt x="3629" y="25"/>
                  </a:lnTo>
                  <a:lnTo>
                    <a:pt x="3532" y="49"/>
                  </a:lnTo>
                  <a:lnTo>
                    <a:pt x="3434" y="98"/>
                  </a:lnTo>
                  <a:lnTo>
                    <a:pt x="3361" y="146"/>
                  </a:lnTo>
                  <a:lnTo>
                    <a:pt x="3313" y="220"/>
                  </a:lnTo>
                  <a:lnTo>
                    <a:pt x="3240" y="293"/>
                  </a:lnTo>
                  <a:lnTo>
                    <a:pt x="3215" y="390"/>
                  </a:lnTo>
                  <a:lnTo>
                    <a:pt x="3191" y="487"/>
                  </a:lnTo>
                  <a:lnTo>
                    <a:pt x="3191" y="487"/>
                  </a:lnTo>
                  <a:lnTo>
                    <a:pt x="3215" y="1072"/>
                  </a:lnTo>
                  <a:lnTo>
                    <a:pt x="1072" y="1072"/>
                  </a:lnTo>
                  <a:lnTo>
                    <a:pt x="1072" y="1072"/>
                  </a:lnTo>
                  <a:lnTo>
                    <a:pt x="853" y="1096"/>
                  </a:lnTo>
                  <a:lnTo>
                    <a:pt x="658" y="1145"/>
                  </a:lnTo>
                  <a:lnTo>
                    <a:pt x="487" y="1242"/>
                  </a:lnTo>
                  <a:lnTo>
                    <a:pt x="317" y="1389"/>
                  </a:lnTo>
                  <a:lnTo>
                    <a:pt x="195" y="1535"/>
                  </a:lnTo>
                  <a:lnTo>
                    <a:pt x="98" y="1730"/>
                  </a:lnTo>
                  <a:lnTo>
                    <a:pt x="25" y="1924"/>
                  </a:lnTo>
                  <a:lnTo>
                    <a:pt x="0" y="2144"/>
                  </a:lnTo>
                  <a:lnTo>
                    <a:pt x="0" y="2144"/>
                  </a:lnTo>
                  <a:lnTo>
                    <a:pt x="25" y="2606"/>
                  </a:lnTo>
                  <a:lnTo>
                    <a:pt x="49" y="3069"/>
                  </a:lnTo>
                  <a:lnTo>
                    <a:pt x="98" y="3507"/>
                  </a:lnTo>
                  <a:lnTo>
                    <a:pt x="171" y="3946"/>
                  </a:lnTo>
                  <a:lnTo>
                    <a:pt x="268" y="4336"/>
                  </a:lnTo>
                  <a:lnTo>
                    <a:pt x="366" y="4725"/>
                  </a:lnTo>
                  <a:lnTo>
                    <a:pt x="487" y="5115"/>
                  </a:lnTo>
                  <a:lnTo>
                    <a:pt x="634" y="5480"/>
                  </a:lnTo>
                  <a:lnTo>
                    <a:pt x="780" y="5821"/>
                  </a:lnTo>
                  <a:lnTo>
                    <a:pt x="926" y="6138"/>
                  </a:lnTo>
                  <a:lnTo>
                    <a:pt x="1096" y="6454"/>
                  </a:lnTo>
                  <a:lnTo>
                    <a:pt x="1291" y="6747"/>
                  </a:lnTo>
                  <a:lnTo>
                    <a:pt x="1462" y="7039"/>
                  </a:lnTo>
                  <a:lnTo>
                    <a:pt x="1656" y="7307"/>
                  </a:lnTo>
                  <a:lnTo>
                    <a:pt x="2071" y="7794"/>
                  </a:lnTo>
                  <a:lnTo>
                    <a:pt x="2509" y="8232"/>
                  </a:lnTo>
                  <a:lnTo>
                    <a:pt x="2923" y="8598"/>
                  </a:lnTo>
                  <a:lnTo>
                    <a:pt x="3337" y="8914"/>
                  </a:lnTo>
                  <a:lnTo>
                    <a:pt x="3751" y="9158"/>
                  </a:lnTo>
                  <a:lnTo>
                    <a:pt x="4141" y="9353"/>
                  </a:lnTo>
                  <a:lnTo>
                    <a:pt x="4506" y="9499"/>
                  </a:lnTo>
                  <a:lnTo>
                    <a:pt x="4823" y="9596"/>
                  </a:lnTo>
                  <a:lnTo>
                    <a:pt x="5091" y="9645"/>
                  </a:lnTo>
                  <a:lnTo>
                    <a:pt x="5091" y="9645"/>
                  </a:lnTo>
                  <a:lnTo>
                    <a:pt x="5407" y="10108"/>
                  </a:lnTo>
                  <a:lnTo>
                    <a:pt x="5748" y="10546"/>
                  </a:lnTo>
                  <a:lnTo>
                    <a:pt x="5919" y="10717"/>
                  </a:lnTo>
                  <a:lnTo>
                    <a:pt x="6113" y="10887"/>
                  </a:lnTo>
                  <a:lnTo>
                    <a:pt x="6308" y="11057"/>
                  </a:lnTo>
                  <a:lnTo>
                    <a:pt x="6527" y="11204"/>
                  </a:lnTo>
                  <a:lnTo>
                    <a:pt x="6747" y="11325"/>
                  </a:lnTo>
                  <a:lnTo>
                    <a:pt x="6966" y="11447"/>
                  </a:lnTo>
                  <a:lnTo>
                    <a:pt x="7209" y="11545"/>
                  </a:lnTo>
                  <a:lnTo>
                    <a:pt x="7453" y="11618"/>
                  </a:lnTo>
                  <a:lnTo>
                    <a:pt x="7697" y="11691"/>
                  </a:lnTo>
                  <a:lnTo>
                    <a:pt x="7964" y="11739"/>
                  </a:lnTo>
                  <a:lnTo>
                    <a:pt x="8232" y="11764"/>
                  </a:lnTo>
                  <a:lnTo>
                    <a:pt x="8500" y="11764"/>
                  </a:lnTo>
                  <a:lnTo>
                    <a:pt x="8500" y="11764"/>
                  </a:lnTo>
                  <a:lnTo>
                    <a:pt x="8768" y="11764"/>
                  </a:lnTo>
                  <a:lnTo>
                    <a:pt x="9036" y="11739"/>
                  </a:lnTo>
                  <a:lnTo>
                    <a:pt x="9304" y="11691"/>
                  </a:lnTo>
                  <a:lnTo>
                    <a:pt x="9547" y="11618"/>
                  </a:lnTo>
                  <a:lnTo>
                    <a:pt x="9791" y="11545"/>
                  </a:lnTo>
                  <a:lnTo>
                    <a:pt x="10035" y="11447"/>
                  </a:lnTo>
                  <a:lnTo>
                    <a:pt x="10254" y="11325"/>
                  </a:lnTo>
                  <a:lnTo>
                    <a:pt x="10473" y="11204"/>
                  </a:lnTo>
                  <a:lnTo>
                    <a:pt x="10692" y="11057"/>
                  </a:lnTo>
                  <a:lnTo>
                    <a:pt x="10887" y="10887"/>
                  </a:lnTo>
                  <a:lnTo>
                    <a:pt x="11082" y="10717"/>
                  </a:lnTo>
                  <a:lnTo>
                    <a:pt x="11252" y="10546"/>
                  </a:lnTo>
                  <a:lnTo>
                    <a:pt x="11593" y="10108"/>
                  </a:lnTo>
                  <a:lnTo>
                    <a:pt x="11910" y="9645"/>
                  </a:lnTo>
                  <a:lnTo>
                    <a:pt x="11910" y="9645"/>
                  </a:lnTo>
                  <a:lnTo>
                    <a:pt x="12178" y="9596"/>
                  </a:lnTo>
                  <a:lnTo>
                    <a:pt x="12494" y="9523"/>
                  </a:lnTo>
                  <a:lnTo>
                    <a:pt x="12860" y="9377"/>
                  </a:lnTo>
                  <a:lnTo>
                    <a:pt x="13249" y="9182"/>
                  </a:lnTo>
                  <a:lnTo>
                    <a:pt x="13663" y="8939"/>
                  </a:lnTo>
                  <a:lnTo>
                    <a:pt x="14077" y="8622"/>
                  </a:lnTo>
                  <a:lnTo>
                    <a:pt x="14516" y="8257"/>
                  </a:lnTo>
                  <a:lnTo>
                    <a:pt x="14930" y="7843"/>
                  </a:lnTo>
                  <a:lnTo>
                    <a:pt x="15344" y="7356"/>
                  </a:lnTo>
                  <a:lnTo>
                    <a:pt x="15539" y="7088"/>
                  </a:lnTo>
                  <a:lnTo>
                    <a:pt x="15709" y="6795"/>
                  </a:lnTo>
                  <a:lnTo>
                    <a:pt x="15904" y="6503"/>
                  </a:lnTo>
                  <a:lnTo>
                    <a:pt x="16075" y="6186"/>
                  </a:lnTo>
                  <a:lnTo>
                    <a:pt x="16221" y="5870"/>
                  </a:lnTo>
                  <a:lnTo>
                    <a:pt x="16367" y="5505"/>
                  </a:lnTo>
                  <a:lnTo>
                    <a:pt x="16513" y="5164"/>
                  </a:lnTo>
                  <a:lnTo>
                    <a:pt x="16635" y="4774"/>
                  </a:lnTo>
                  <a:lnTo>
                    <a:pt x="16732" y="4384"/>
                  </a:lnTo>
                  <a:lnTo>
                    <a:pt x="16830" y="3970"/>
                  </a:lnTo>
                  <a:lnTo>
                    <a:pt x="16903" y="3532"/>
                  </a:lnTo>
                  <a:lnTo>
                    <a:pt x="16951" y="3093"/>
                  </a:lnTo>
                  <a:lnTo>
                    <a:pt x="16976" y="2606"/>
                  </a:lnTo>
                  <a:lnTo>
                    <a:pt x="17000" y="2144"/>
                  </a:lnTo>
                  <a:lnTo>
                    <a:pt x="17000" y="2144"/>
                  </a:lnTo>
                  <a:lnTo>
                    <a:pt x="16976" y="1924"/>
                  </a:lnTo>
                  <a:lnTo>
                    <a:pt x="16903" y="1730"/>
                  </a:lnTo>
                  <a:lnTo>
                    <a:pt x="16805" y="1535"/>
                  </a:lnTo>
                  <a:lnTo>
                    <a:pt x="16683" y="1389"/>
                  </a:lnTo>
                  <a:lnTo>
                    <a:pt x="16513" y="1242"/>
                  </a:lnTo>
                  <a:lnTo>
                    <a:pt x="16343" y="1145"/>
                  </a:lnTo>
                  <a:lnTo>
                    <a:pt x="16148" y="1096"/>
                  </a:lnTo>
                  <a:lnTo>
                    <a:pt x="15928" y="1072"/>
                  </a:lnTo>
                  <a:lnTo>
                    <a:pt x="15928" y="1072"/>
                  </a:lnTo>
                  <a:close/>
                  <a:moveTo>
                    <a:pt x="1072" y="2144"/>
                  </a:moveTo>
                  <a:lnTo>
                    <a:pt x="3240" y="2144"/>
                  </a:lnTo>
                  <a:lnTo>
                    <a:pt x="3240" y="2144"/>
                  </a:lnTo>
                  <a:lnTo>
                    <a:pt x="3288" y="3118"/>
                  </a:lnTo>
                  <a:lnTo>
                    <a:pt x="3361" y="4019"/>
                  </a:lnTo>
                  <a:lnTo>
                    <a:pt x="3483" y="4823"/>
                  </a:lnTo>
                  <a:lnTo>
                    <a:pt x="3605" y="5602"/>
                  </a:lnTo>
                  <a:lnTo>
                    <a:pt x="3775" y="6333"/>
                  </a:lnTo>
                  <a:lnTo>
                    <a:pt x="3995" y="7039"/>
                  </a:lnTo>
                  <a:lnTo>
                    <a:pt x="4214" y="7745"/>
                  </a:lnTo>
                  <a:lnTo>
                    <a:pt x="4506" y="8451"/>
                  </a:lnTo>
                  <a:lnTo>
                    <a:pt x="4506" y="8451"/>
                  </a:lnTo>
                  <a:lnTo>
                    <a:pt x="4262" y="8378"/>
                  </a:lnTo>
                  <a:lnTo>
                    <a:pt x="4043" y="8281"/>
                  </a:lnTo>
                  <a:lnTo>
                    <a:pt x="3824" y="8159"/>
                  </a:lnTo>
                  <a:lnTo>
                    <a:pt x="3629" y="8037"/>
                  </a:lnTo>
                  <a:lnTo>
                    <a:pt x="3434" y="7891"/>
                  </a:lnTo>
                  <a:lnTo>
                    <a:pt x="3240" y="7745"/>
                  </a:lnTo>
                  <a:lnTo>
                    <a:pt x="2899" y="7404"/>
                  </a:lnTo>
                  <a:lnTo>
                    <a:pt x="2582" y="7015"/>
                  </a:lnTo>
                  <a:lnTo>
                    <a:pt x="2290" y="6601"/>
                  </a:lnTo>
                  <a:lnTo>
                    <a:pt x="2046" y="6186"/>
                  </a:lnTo>
                  <a:lnTo>
                    <a:pt x="1827" y="5724"/>
                  </a:lnTo>
                  <a:lnTo>
                    <a:pt x="1632" y="5237"/>
                  </a:lnTo>
                  <a:lnTo>
                    <a:pt x="1486" y="4774"/>
                  </a:lnTo>
                  <a:lnTo>
                    <a:pt x="1340" y="4287"/>
                  </a:lnTo>
                  <a:lnTo>
                    <a:pt x="1242" y="3824"/>
                  </a:lnTo>
                  <a:lnTo>
                    <a:pt x="1169" y="3361"/>
                  </a:lnTo>
                  <a:lnTo>
                    <a:pt x="1121" y="2923"/>
                  </a:lnTo>
                  <a:lnTo>
                    <a:pt x="1072" y="2509"/>
                  </a:lnTo>
                  <a:lnTo>
                    <a:pt x="1072" y="2144"/>
                  </a:lnTo>
                  <a:lnTo>
                    <a:pt x="1072" y="2144"/>
                  </a:lnTo>
                  <a:close/>
                  <a:moveTo>
                    <a:pt x="10595" y="4628"/>
                  </a:moveTo>
                  <a:lnTo>
                    <a:pt x="9718" y="5407"/>
                  </a:lnTo>
                  <a:lnTo>
                    <a:pt x="9718" y="5407"/>
                  </a:lnTo>
                  <a:lnTo>
                    <a:pt x="9669" y="5480"/>
                  </a:lnTo>
                  <a:lnTo>
                    <a:pt x="9621" y="5578"/>
                  </a:lnTo>
                  <a:lnTo>
                    <a:pt x="9596" y="5675"/>
                  </a:lnTo>
                  <a:lnTo>
                    <a:pt x="9596" y="5772"/>
                  </a:lnTo>
                  <a:lnTo>
                    <a:pt x="9864" y="6941"/>
                  </a:lnTo>
                  <a:lnTo>
                    <a:pt x="9864" y="6941"/>
                  </a:lnTo>
                  <a:lnTo>
                    <a:pt x="9864" y="7015"/>
                  </a:lnTo>
                  <a:lnTo>
                    <a:pt x="9840" y="7063"/>
                  </a:lnTo>
                  <a:lnTo>
                    <a:pt x="9791" y="7063"/>
                  </a:lnTo>
                  <a:lnTo>
                    <a:pt x="9718" y="7039"/>
                  </a:lnTo>
                  <a:lnTo>
                    <a:pt x="8695" y="6454"/>
                  </a:lnTo>
                  <a:lnTo>
                    <a:pt x="8695" y="6454"/>
                  </a:lnTo>
                  <a:lnTo>
                    <a:pt x="8598" y="6406"/>
                  </a:lnTo>
                  <a:lnTo>
                    <a:pt x="8500" y="6406"/>
                  </a:lnTo>
                  <a:lnTo>
                    <a:pt x="8403" y="6406"/>
                  </a:lnTo>
                  <a:lnTo>
                    <a:pt x="8305" y="6454"/>
                  </a:lnTo>
                  <a:lnTo>
                    <a:pt x="7282" y="7039"/>
                  </a:lnTo>
                  <a:lnTo>
                    <a:pt x="7282" y="7039"/>
                  </a:lnTo>
                  <a:lnTo>
                    <a:pt x="7209" y="7063"/>
                  </a:lnTo>
                  <a:lnTo>
                    <a:pt x="7161" y="7063"/>
                  </a:lnTo>
                  <a:lnTo>
                    <a:pt x="7136" y="7015"/>
                  </a:lnTo>
                  <a:lnTo>
                    <a:pt x="7136" y="6941"/>
                  </a:lnTo>
                  <a:lnTo>
                    <a:pt x="7404" y="5772"/>
                  </a:lnTo>
                  <a:lnTo>
                    <a:pt x="7404" y="5772"/>
                  </a:lnTo>
                  <a:lnTo>
                    <a:pt x="7404" y="5675"/>
                  </a:lnTo>
                  <a:lnTo>
                    <a:pt x="7380" y="5578"/>
                  </a:lnTo>
                  <a:lnTo>
                    <a:pt x="7331" y="5480"/>
                  </a:lnTo>
                  <a:lnTo>
                    <a:pt x="7282" y="5407"/>
                  </a:lnTo>
                  <a:lnTo>
                    <a:pt x="6406" y="4628"/>
                  </a:lnTo>
                  <a:lnTo>
                    <a:pt x="6406" y="4628"/>
                  </a:lnTo>
                  <a:lnTo>
                    <a:pt x="6357" y="4579"/>
                  </a:lnTo>
                  <a:lnTo>
                    <a:pt x="6333" y="4506"/>
                  </a:lnTo>
                  <a:lnTo>
                    <a:pt x="6381" y="4482"/>
                  </a:lnTo>
                  <a:lnTo>
                    <a:pt x="6454" y="4457"/>
                  </a:lnTo>
                  <a:lnTo>
                    <a:pt x="7623" y="4336"/>
                  </a:lnTo>
                  <a:lnTo>
                    <a:pt x="7623" y="4336"/>
                  </a:lnTo>
                  <a:lnTo>
                    <a:pt x="7721" y="4311"/>
                  </a:lnTo>
                  <a:lnTo>
                    <a:pt x="7818" y="4262"/>
                  </a:lnTo>
                  <a:lnTo>
                    <a:pt x="7891" y="4189"/>
                  </a:lnTo>
                  <a:lnTo>
                    <a:pt x="7940" y="4116"/>
                  </a:lnTo>
                  <a:lnTo>
                    <a:pt x="8403" y="3045"/>
                  </a:lnTo>
                  <a:lnTo>
                    <a:pt x="8403" y="3045"/>
                  </a:lnTo>
                  <a:lnTo>
                    <a:pt x="8452" y="2972"/>
                  </a:lnTo>
                  <a:lnTo>
                    <a:pt x="8500" y="2947"/>
                  </a:lnTo>
                  <a:lnTo>
                    <a:pt x="8549" y="2972"/>
                  </a:lnTo>
                  <a:lnTo>
                    <a:pt x="8598" y="3045"/>
                  </a:lnTo>
                  <a:lnTo>
                    <a:pt x="9060" y="4116"/>
                  </a:lnTo>
                  <a:lnTo>
                    <a:pt x="9060" y="4116"/>
                  </a:lnTo>
                  <a:lnTo>
                    <a:pt x="9109" y="4189"/>
                  </a:lnTo>
                  <a:lnTo>
                    <a:pt x="9182" y="4262"/>
                  </a:lnTo>
                  <a:lnTo>
                    <a:pt x="9280" y="4311"/>
                  </a:lnTo>
                  <a:lnTo>
                    <a:pt x="9377" y="4336"/>
                  </a:lnTo>
                  <a:lnTo>
                    <a:pt x="10546" y="4457"/>
                  </a:lnTo>
                  <a:lnTo>
                    <a:pt x="10546" y="4457"/>
                  </a:lnTo>
                  <a:lnTo>
                    <a:pt x="10619" y="4482"/>
                  </a:lnTo>
                  <a:lnTo>
                    <a:pt x="10668" y="4506"/>
                  </a:lnTo>
                  <a:lnTo>
                    <a:pt x="10643" y="4579"/>
                  </a:lnTo>
                  <a:lnTo>
                    <a:pt x="10595" y="4628"/>
                  </a:lnTo>
                  <a:lnTo>
                    <a:pt x="10595" y="4628"/>
                  </a:lnTo>
                  <a:close/>
                  <a:moveTo>
                    <a:pt x="12494" y="8451"/>
                  </a:moveTo>
                  <a:lnTo>
                    <a:pt x="12494" y="8451"/>
                  </a:lnTo>
                  <a:lnTo>
                    <a:pt x="12787" y="7745"/>
                  </a:lnTo>
                  <a:lnTo>
                    <a:pt x="13006" y="7039"/>
                  </a:lnTo>
                  <a:lnTo>
                    <a:pt x="13225" y="6333"/>
                  </a:lnTo>
                  <a:lnTo>
                    <a:pt x="13396" y="5602"/>
                  </a:lnTo>
                  <a:lnTo>
                    <a:pt x="13517" y="4823"/>
                  </a:lnTo>
                  <a:lnTo>
                    <a:pt x="13639" y="4019"/>
                  </a:lnTo>
                  <a:lnTo>
                    <a:pt x="13712" y="3118"/>
                  </a:lnTo>
                  <a:lnTo>
                    <a:pt x="13761" y="2144"/>
                  </a:lnTo>
                  <a:lnTo>
                    <a:pt x="15928" y="2144"/>
                  </a:lnTo>
                  <a:lnTo>
                    <a:pt x="15928" y="2144"/>
                  </a:lnTo>
                  <a:lnTo>
                    <a:pt x="15928" y="2509"/>
                  </a:lnTo>
                  <a:lnTo>
                    <a:pt x="15880" y="2923"/>
                  </a:lnTo>
                  <a:lnTo>
                    <a:pt x="15831" y="3361"/>
                  </a:lnTo>
                  <a:lnTo>
                    <a:pt x="15758" y="3824"/>
                  </a:lnTo>
                  <a:lnTo>
                    <a:pt x="15661" y="4287"/>
                  </a:lnTo>
                  <a:lnTo>
                    <a:pt x="15514" y="4774"/>
                  </a:lnTo>
                  <a:lnTo>
                    <a:pt x="15368" y="5237"/>
                  </a:lnTo>
                  <a:lnTo>
                    <a:pt x="15173" y="5724"/>
                  </a:lnTo>
                  <a:lnTo>
                    <a:pt x="14954" y="6186"/>
                  </a:lnTo>
                  <a:lnTo>
                    <a:pt x="14711" y="6601"/>
                  </a:lnTo>
                  <a:lnTo>
                    <a:pt x="14418" y="7015"/>
                  </a:lnTo>
                  <a:lnTo>
                    <a:pt x="14102" y="7404"/>
                  </a:lnTo>
                  <a:lnTo>
                    <a:pt x="13761" y="7745"/>
                  </a:lnTo>
                  <a:lnTo>
                    <a:pt x="13566" y="7891"/>
                  </a:lnTo>
                  <a:lnTo>
                    <a:pt x="13371" y="8037"/>
                  </a:lnTo>
                  <a:lnTo>
                    <a:pt x="13176" y="8159"/>
                  </a:lnTo>
                  <a:lnTo>
                    <a:pt x="12957" y="8281"/>
                  </a:lnTo>
                  <a:lnTo>
                    <a:pt x="12738" y="8378"/>
                  </a:lnTo>
                  <a:lnTo>
                    <a:pt x="12494" y="8451"/>
                  </a:lnTo>
                  <a:lnTo>
                    <a:pt x="12494" y="845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49" name="Shape 449"/>
          <p:cNvGrpSpPr/>
          <p:nvPr/>
        </p:nvGrpSpPr>
        <p:grpSpPr>
          <a:xfrm>
            <a:off x="10243157" y="1990210"/>
            <a:ext cx="479028" cy="502255"/>
            <a:chOff x="5961125" y="1623900"/>
            <a:chExt cx="427450" cy="448175"/>
          </a:xfrm>
        </p:grpSpPr>
        <p:sp>
          <p:nvSpPr>
            <p:cNvPr id="450" name="Shape 450"/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0" t="0" r="0" b="0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1" name="Shape 451"/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0" t="0" r="0" b="0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2" name="Shape 452"/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3" name="Shape 453"/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0" t="0" r="0" b="0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4" name="Shape 454"/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0" t="0" r="0" b="0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5" name="Shape 455"/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0" t="0" r="0" b="0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6" name="Shape 456"/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0" t="0" r="0" b="0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57" name="Shape 457"/>
          <p:cNvGrpSpPr/>
          <p:nvPr/>
        </p:nvGrpSpPr>
        <p:grpSpPr>
          <a:xfrm>
            <a:off x="10980078" y="2003182"/>
            <a:ext cx="511780" cy="484492"/>
            <a:chOff x="6618700" y="1635475"/>
            <a:chExt cx="456675" cy="432325"/>
          </a:xfrm>
        </p:grpSpPr>
        <p:sp>
          <p:nvSpPr>
            <p:cNvPr id="458" name="Shape 458"/>
            <p:cNvSpPr/>
            <p:nvPr/>
          </p:nvSpPr>
          <p:spPr>
            <a:xfrm>
              <a:off x="6663775" y="1904000"/>
              <a:ext cx="117525" cy="163800"/>
            </a:xfrm>
            <a:custGeom>
              <a:avLst/>
              <a:gdLst/>
              <a:ahLst/>
              <a:cxnLst/>
              <a:rect l="0" t="0" r="0" b="0"/>
              <a:pathLst>
                <a:path w="4701" h="6552" fill="none" extrusionOk="0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9" name="Shape 459"/>
            <p:cNvSpPr/>
            <p:nvPr/>
          </p:nvSpPr>
          <p:spPr>
            <a:xfrm>
              <a:off x="7046125" y="1775525"/>
              <a:ext cx="29250" cy="99275"/>
            </a:xfrm>
            <a:custGeom>
              <a:avLst/>
              <a:gdLst/>
              <a:ahLst/>
              <a:cxnLst/>
              <a:rect l="0" t="0" r="0" b="0"/>
              <a:pathLst>
                <a:path w="1170" h="3971" fill="none" extrusionOk="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0" name="Shape 460"/>
            <p:cNvSpPr/>
            <p:nvPr/>
          </p:nvSpPr>
          <p:spPr>
            <a:xfrm>
              <a:off x="6618700" y="1751775"/>
              <a:ext cx="96850" cy="146750"/>
            </a:xfrm>
            <a:custGeom>
              <a:avLst/>
              <a:gdLst/>
              <a:ahLst/>
              <a:cxnLst/>
              <a:rect l="0" t="0" r="0" b="0"/>
              <a:pathLst>
                <a:path w="3874" h="5870" fill="none" extrusionOk="0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1" name="Shape 461"/>
            <p:cNvSpPr/>
            <p:nvPr/>
          </p:nvSpPr>
          <p:spPr>
            <a:xfrm>
              <a:off x="6721600" y="1660450"/>
              <a:ext cx="278900" cy="329425"/>
            </a:xfrm>
            <a:custGeom>
              <a:avLst/>
              <a:gdLst/>
              <a:ahLst/>
              <a:cxnLst/>
              <a:rect l="0" t="0" r="0" b="0"/>
              <a:pathLst>
                <a:path w="11156" h="13177" fill="none" extrusionOk="0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2" name="Shape 462"/>
            <p:cNvSpPr/>
            <p:nvPr/>
          </p:nvSpPr>
          <p:spPr>
            <a:xfrm>
              <a:off x="7006550" y="1635475"/>
              <a:ext cx="34750" cy="378750"/>
            </a:xfrm>
            <a:custGeom>
              <a:avLst/>
              <a:gdLst/>
              <a:ahLst/>
              <a:cxnLst/>
              <a:rect l="0" t="0" r="0" b="0"/>
              <a:pathLst>
                <a:path w="1390" h="15150" fill="none" extrusionOk="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63" name="Shape 463"/>
          <p:cNvGrpSpPr/>
          <p:nvPr/>
        </p:nvGrpSpPr>
        <p:grpSpPr>
          <a:xfrm>
            <a:off x="4253528" y="2781065"/>
            <a:ext cx="405344" cy="435351"/>
            <a:chOff x="616425" y="2329600"/>
            <a:chExt cx="361700" cy="388475"/>
          </a:xfrm>
        </p:grpSpPr>
        <p:sp>
          <p:nvSpPr>
            <p:cNvPr id="464" name="Shape 464"/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0" t="0" r="0" b="0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5" name="Shape 465"/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0" t="0" r="0" b="0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6" name="Shape 466"/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0" t="0" r="0" b="0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7" name="Shape 467"/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0" t="0" r="0" b="0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8" name="Shape 468"/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0" t="0" r="0" b="0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9" name="Shape 469"/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0" t="0" r="0" b="0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0" name="Shape 470"/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0" t="0" r="0" b="0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1" name="Shape 471"/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0" t="0" r="0" b="0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72" name="Shape 472"/>
          <p:cNvGrpSpPr/>
          <p:nvPr/>
        </p:nvGrpSpPr>
        <p:grpSpPr>
          <a:xfrm>
            <a:off x="4995944" y="2785154"/>
            <a:ext cx="427169" cy="427169"/>
            <a:chOff x="1278900" y="2333250"/>
            <a:chExt cx="381175" cy="381175"/>
          </a:xfrm>
        </p:grpSpPr>
        <p:sp>
          <p:nvSpPr>
            <p:cNvPr id="473" name="Shape 473"/>
            <p:cNvSpPr/>
            <p:nvPr/>
          </p:nvSpPr>
          <p:spPr>
            <a:xfrm>
              <a:off x="1278900" y="2333250"/>
              <a:ext cx="381175" cy="381175"/>
            </a:xfrm>
            <a:custGeom>
              <a:avLst/>
              <a:gdLst/>
              <a:ahLst/>
              <a:cxnLst/>
              <a:rect l="0" t="0" r="0" b="0"/>
              <a:pathLst>
                <a:path w="15247" h="15247" fill="none" extrusionOk="0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4" name="Shape 474"/>
            <p:cNvSpPr/>
            <p:nvPr/>
          </p:nvSpPr>
          <p:spPr>
            <a:xfrm>
              <a:off x="15254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5" name="Shape 475"/>
            <p:cNvSpPr/>
            <p:nvPr/>
          </p:nvSpPr>
          <p:spPr>
            <a:xfrm>
              <a:off x="13696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6" name="Shape 476"/>
            <p:cNvSpPr/>
            <p:nvPr/>
          </p:nvSpPr>
          <p:spPr>
            <a:xfrm>
              <a:off x="1369600" y="2604200"/>
              <a:ext cx="199750" cy="40825"/>
            </a:xfrm>
            <a:custGeom>
              <a:avLst/>
              <a:gdLst/>
              <a:ahLst/>
              <a:cxnLst/>
              <a:rect l="0" t="0" r="0" b="0"/>
              <a:pathLst>
                <a:path w="7990" h="1633" fill="none" extrusionOk="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77" name="Shape 477"/>
          <p:cNvGrpSpPr/>
          <p:nvPr/>
        </p:nvGrpSpPr>
        <p:grpSpPr>
          <a:xfrm>
            <a:off x="5749227" y="2785154"/>
            <a:ext cx="427197" cy="427169"/>
            <a:chOff x="1951075" y="2333250"/>
            <a:chExt cx="381200" cy="381175"/>
          </a:xfrm>
        </p:grpSpPr>
        <p:sp>
          <p:nvSpPr>
            <p:cNvPr id="478" name="Shape 478"/>
            <p:cNvSpPr/>
            <p:nvPr/>
          </p:nvSpPr>
          <p:spPr>
            <a:xfrm>
              <a:off x="1951075" y="2333250"/>
              <a:ext cx="381200" cy="381175"/>
            </a:xfrm>
            <a:custGeom>
              <a:avLst/>
              <a:gdLst/>
              <a:ahLst/>
              <a:cxnLst/>
              <a:rect l="0" t="0" r="0" b="0"/>
              <a:pathLst>
                <a:path w="15248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9" name="Shape 479"/>
            <p:cNvSpPr/>
            <p:nvPr/>
          </p:nvSpPr>
          <p:spPr>
            <a:xfrm>
              <a:off x="21976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0" name="Shape 480"/>
            <p:cNvSpPr/>
            <p:nvPr/>
          </p:nvSpPr>
          <p:spPr>
            <a:xfrm>
              <a:off x="20418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1" name="Shape 481"/>
            <p:cNvSpPr/>
            <p:nvPr/>
          </p:nvSpPr>
          <p:spPr>
            <a:xfrm>
              <a:off x="2041800" y="2584100"/>
              <a:ext cx="199750" cy="41425"/>
            </a:xfrm>
            <a:custGeom>
              <a:avLst/>
              <a:gdLst/>
              <a:ahLst/>
              <a:cxnLst/>
              <a:rect l="0" t="0" r="0" b="0"/>
              <a:pathLst>
                <a:path w="7990" h="1657" fill="none" extrusionOk="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82" name="Shape 482"/>
          <p:cNvGrpSpPr/>
          <p:nvPr/>
        </p:nvGrpSpPr>
        <p:grpSpPr>
          <a:xfrm>
            <a:off x="6502540" y="2785154"/>
            <a:ext cx="427169" cy="427169"/>
            <a:chOff x="2623275" y="2333250"/>
            <a:chExt cx="381175" cy="381175"/>
          </a:xfrm>
        </p:grpSpPr>
        <p:sp>
          <p:nvSpPr>
            <p:cNvPr id="483" name="Shape 483"/>
            <p:cNvSpPr/>
            <p:nvPr/>
          </p:nvSpPr>
          <p:spPr>
            <a:xfrm>
              <a:off x="2623275" y="2333250"/>
              <a:ext cx="381175" cy="381175"/>
            </a:xfrm>
            <a:custGeom>
              <a:avLst/>
              <a:gdLst/>
              <a:ahLst/>
              <a:cxnLst/>
              <a:rect l="0" t="0" r="0" b="0"/>
              <a:pathLst>
                <a:path w="15247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4" y="49"/>
                  </a:lnTo>
                  <a:lnTo>
                    <a:pt x="6455" y="98"/>
                  </a:lnTo>
                  <a:lnTo>
                    <a:pt x="6089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3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49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49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3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89" y="15100"/>
                  </a:lnTo>
                  <a:lnTo>
                    <a:pt x="6455" y="15149"/>
                  </a:lnTo>
                  <a:lnTo>
                    <a:pt x="6844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1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3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3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1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4" name="Shape 484"/>
            <p:cNvSpPr/>
            <p:nvPr/>
          </p:nvSpPr>
          <p:spPr>
            <a:xfrm>
              <a:off x="28698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4" y="171"/>
                  </a:lnTo>
                  <a:lnTo>
                    <a:pt x="1510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0" y="1632"/>
                  </a:lnTo>
                  <a:lnTo>
                    <a:pt x="1364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0" y="950"/>
                  </a:lnTo>
                  <a:lnTo>
                    <a:pt x="0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5" name="Shape 485"/>
            <p:cNvSpPr/>
            <p:nvPr/>
          </p:nvSpPr>
          <p:spPr>
            <a:xfrm>
              <a:off x="27140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1900"/>
                  </a:move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6" name="Shape 486"/>
            <p:cNvSpPr/>
            <p:nvPr/>
          </p:nvSpPr>
          <p:spPr>
            <a:xfrm>
              <a:off x="2810200" y="2595675"/>
              <a:ext cx="99875" cy="31075"/>
            </a:xfrm>
            <a:custGeom>
              <a:avLst/>
              <a:gdLst/>
              <a:ahLst/>
              <a:cxnLst/>
              <a:rect l="0" t="0" r="0" b="0"/>
              <a:pathLst>
                <a:path w="3995" h="1243" fill="none" extrusionOk="0">
                  <a:moveTo>
                    <a:pt x="1" y="1242"/>
                  </a:moveTo>
                  <a:lnTo>
                    <a:pt x="399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87" name="Shape 487"/>
          <p:cNvGrpSpPr/>
          <p:nvPr/>
        </p:nvGrpSpPr>
        <p:grpSpPr>
          <a:xfrm>
            <a:off x="7355477" y="2711471"/>
            <a:ext cx="227915" cy="569101"/>
            <a:chOff x="3384375" y="2267500"/>
            <a:chExt cx="203375" cy="507825"/>
          </a:xfrm>
        </p:grpSpPr>
        <p:sp>
          <p:nvSpPr>
            <p:cNvPr id="488" name="Shape 488"/>
            <p:cNvSpPr/>
            <p:nvPr/>
          </p:nvSpPr>
          <p:spPr>
            <a:xfrm>
              <a:off x="3384375" y="2373425"/>
              <a:ext cx="203375" cy="401900"/>
            </a:xfrm>
            <a:custGeom>
              <a:avLst/>
              <a:gdLst/>
              <a:ahLst/>
              <a:cxnLst/>
              <a:rect l="0" t="0" r="0" b="0"/>
              <a:pathLst>
                <a:path w="8135" h="16076" fill="none" extrusionOk="0">
                  <a:moveTo>
                    <a:pt x="4896" y="1"/>
                  </a:moveTo>
                  <a:lnTo>
                    <a:pt x="4896" y="1"/>
                  </a:lnTo>
                  <a:lnTo>
                    <a:pt x="4701" y="74"/>
                  </a:lnTo>
                  <a:lnTo>
                    <a:pt x="4506" y="147"/>
                  </a:lnTo>
                  <a:lnTo>
                    <a:pt x="4287" y="196"/>
                  </a:lnTo>
                  <a:lnTo>
                    <a:pt x="4068" y="196"/>
                  </a:lnTo>
                  <a:lnTo>
                    <a:pt x="4068" y="196"/>
                  </a:lnTo>
                  <a:lnTo>
                    <a:pt x="3848" y="196"/>
                  </a:lnTo>
                  <a:lnTo>
                    <a:pt x="3654" y="147"/>
                  </a:lnTo>
                  <a:lnTo>
                    <a:pt x="3434" y="98"/>
                  </a:lnTo>
                  <a:lnTo>
                    <a:pt x="3240" y="1"/>
                  </a:lnTo>
                  <a:lnTo>
                    <a:pt x="3240" y="1"/>
                  </a:lnTo>
                  <a:lnTo>
                    <a:pt x="2996" y="50"/>
                  </a:lnTo>
                  <a:lnTo>
                    <a:pt x="2777" y="98"/>
                  </a:lnTo>
                  <a:lnTo>
                    <a:pt x="2558" y="171"/>
                  </a:lnTo>
                  <a:lnTo>
                    <a:pt x="2363" y="269"/>
                  </a:lnTo>
                  <a:lnTo>
                    <a:pt x="2168" y="366"/>
                  </a:lnTo>
                  <a:lnTo>
                    <a:pt x="1973" y="464"/>
                  </a:lnTo>
                  <a:lnTo>
                    <a:pt x="1803" y="585"/>
                  </a:lnTo>
                  <a:lnTo>
                    <a:pt x="1632" y="731"/>
                  </a:lnTo>
                  <a:lnTo>
                    <a:pt x="1486" y="878"/>
                  </a:lnTo>
                  <a:lnTo>
                    <a:pt x="1340" y="1024"/>
                  </a:lnTo>
                  <a:lnTo>
                    <a:pt x="1072" y="1365"/>
                  </a:lnTo>
                  <a:lnTo>
                    <a:pt x="853" y="1779"/>
                  </a:lnTo>
                  <a:lnTo>
                    <a:pt x="658" y="2193"/>
                  </a:lnTo>
                  <a:lnTo>
                    <a:pt x="488" y="2680"/>
                  </a:lnTo>
                  <a:lnTo>
                    <a:pt x="341" y="3167"/>
                  </a:lnTo>
                  <a:lnTo>
                    <a:pt x="244" y="3727"/>
                  </a:lnTo>
                  <a:lnTo>
                    <a:pt x="147" y="4287"/>
                  </a:lnTo>
                  <a:lnTo>
                    <a:pt x="73" y="4896"/>
                  </a:lnTo>
                  <a:lnTo>
                    <a:pt x="49" y="5529"/>
                  </a:lnTo>
                  <a:lnTo>
                    <a:pt x="25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5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5"/>
                  </a:lnTo>
                  <a:lnTo>
                    <a:pt x="268" y="7502"/>
                  </a:lnTo>
                  <a:lnTo>
                    <a:pt x="390" y="7575"/>
                  </a:lnTo>
                  <a:lnTo>
                    <a:pt x="512" y="7624"/>
                  </a:lnTo>
                  <a:lnTo>
                    <a:pt x="658" y="7648"/>
                  </a:lnTo>
                  <a:lnTo>
                    <a:pt x="658" y="7648"/>
                  </a:lnTo>
                  <a:lnTo>
                    <a:pt x="804" y="7624"/>
                  </a:lnTo>
                  <a:lnTo>
                    <a:pt x="926" y="7575"/>
                  </a:lnTo>
                  <a:lnTo>
                    <a:pt x="1048" y="7502"/>
                  </a:lnTo>
                  <a:lnTo>
                    <a:pt x="1145" y="7405"/>
                  </a:lnTo>
                  <a:lnTo>
                    <a:pt x="1218" y="7307"/>
                  </a:lnTo>
                  <a:lnTo>
                    <a:pt x="1267" y="7161"/>
                  </a:lnTo>
                  <a:lnTo>
                    <a:pt x="1291" y="7015"/>
                  </a:lnTo>
                  <a:lnTo>
                    <a:pt x="1316" y="6869"/>
                  </a:lnTo>
                  <a:lnTo>
                    <a:pt x="1316" y="6869"/>
                  </a:lnTo>
                  <a:lnTo>
                    <a:pt x="1340" y="6260"/>
                  </a:lnTo>
                  <a:lnTo>
                    <a:pt x="1413" y="5554"/>
                  </a:lnTo>
                  <a:lnTo>
                    <a:pt x="1510" y="4847"/>
                  </a:lnTo>
                  <a:lnTo>
                    <a:pt x="1632" y="4141"/>
                  </a:lnTo>
                  <a:lnTo>
                    <a:pt x="1754" y="3532"/>
                  </a:lnTo>
                  <a:lnTo>
                    <a:pt x="1876" y="3021"/>
                  </a:lnTo>
                  <a:lnTo>
                    <a:pt x="1998" y="2680"/>
                  </a:lnTo>
                  <a:lnTo>
                    <a:pt x="2046" y="2607"/>
                  </a:lnTo>
                  <a:lnTo>
                    <a:pt x="2095" y="2582"/>
                  </a:lnTo>
                  <a:lnTo>
                    <a:pt x="2095" y="2582"/>
                  </a:lnTo>
                  <a:lnTo>
                    <a:pt x="2095" y="2631"/>
                  </a:lnTo>
                  <a:lnTo>
                    <a:pt x="2119" y="2729"/>
                  </a:lnTo>
                  <a:lnTo>
                    <a:pt x="2119" y="3143"/>
                  </a:lnTo>
                  <a:lnTo>
                    <a:pt x="2071" y="4555"/>
                  </a:lnTo>
                  <a:lnTo>
                    <a:pt x="1949" y="6577"/>
                  </a:lnTo>
                  <a:lnTo>
                    <a:pt x="1827" y="8842"/>
                  </a:lnTo>
                  <a:lnTo>
                    <a:pt x="1535" y="13128"/>
                  </a:lnTo>
                  <a:lnTo>
                    <a:pt x="1389" y="15077"/>
                  </a:lnTo>
                  <a:lnTo>
                    <a:pt x="1389" y="15077"/>
                  </a:lnTo>
                  <a:lnTo>
                    <a:pt x="1389" y="15247"/>
                  </a:lnTo>
                  <a:lnTo>
                    <a:pt x="1413" y="15418"/>
                  </a:lnTo>
                  <a:lnTo>
                    <a:pt x="1462" y="15564"/>
                  </a:lnTo>
                  <a:lnTo>
                    <a:pt x="1559" y="15710"/>
                  </a:lnTo>
                  <a:lnTo>
                    <a:pt x="1657" y="15856"/>
                  </a:lnTo>
                  <a:lnTo>
                    <a:pt x="1778" y="15953"/>
                  </a:lnTo>
                  <a:lnTo>
                    <a:pt x="1924" y="16026"/>
                  </a:lnTo>
                  <a:lnTo>
                    <a:pt x="2095" y="16075"/>
                  </a:lnTo>
                  <a:lnTo>
                    <a:pt x="2095" y="16075"/>
                  </a:lnTo>
                  <a:lnTo>
                    <a:pt x="2217" y="16075"/>
                  </a:lnTo>
                  <a:lnTo>
                    <a:pt x="2217" y="16075"/>
                  </a:lnTo>
                  <a:lnTo>
                    <a:pt x="2387" y="16075"/>
                  </a:lnTo>
                  <a:lnTo>
                    <a:pt x="2509" y="16026"/>
                  </a:lnTo>
                  <a:lnTo>
                    <a:pt x="2655" y="15953"/>
                  </a:lnTo>
                  <a:lnTo>
                    <a:pt x="2777" y="15880"/>
                  </a:lnTo>
                  <a:lnTo>
                    <a:pt x="2874" y="15758"/>
                  </a:lnTo>
                  <a:lnTo>
                    <a:pt x="2947" y="15637"/>
                  </a:lnTo>
                  <a:lnTo>
                    <a:pt x="3020" y="15491"/>
                  </a:lnTo>
                  <a:lnTo>
                    <a:pt x="3045" y="15344"/>
                  </a:lnTo>
                  <a:lnTo>
                    <a:pt x="3702" y="8525"/>
                  </a:lnTo>
                  <a:lnTo>
                    <a:pt x="3702" y="8525"/>
                  </a:lnTo>
                  <a:lnTo>
                    <a:pt x="3727" y="8452"/>
                  </a:lnTo>
                  <a:lnTo>
                    <a:pt x="3775" y="8330"/>
                  </a:lnTo>
                  <a:lnTo>
                    <a:pt x="3824" y="8282"/>
                  </a:lnTo>
                  <a:lnTo>
                    <a:pt x="3873" y="8208"/>
                  </a:lnTo>
                  <a:lnTo>
                    <a:pt x="3970" y="8184"/>
                  </a:lnTo>
                  <a:lnTo>
                    <a:pt x="4068" y="8160"/>
                  </a:lnTo>
                  <a:lnTo>
                    <a:pt x="4068" y="8160"/>
                  </a:lnTo>
                  <a:lnTo>
                    <a:pt x="4165" y="8184"/>
                  </a:lnTo>
                  <a:lnTo>
                    <a:pt x="4263" y="8208"/>
                  </a:lnTo>
                  <a:lnTo>
                    <a:pt x="4311" y="8282"/>
                  </a:lnTo>
                  <a:lnTo>
                    <a:pt x="4360" y="8330"/>
                  </a:lnTo>
                  <a:lnTo>
                    <a:pt x="4409" y="8452"/>
                  </a:lnTo>
                  <a:lnTo>
                    <a:pt x="4433" y="8525"/>
                  </a:lnTo>
                  <a:lnTo>
                    <a:pt x="5091" y="15344"/>
                  </a:lnTo>
                  <a:lnTo>
                    <a:pt x="5091" y="15344"/>
                  </a:lnTo>
                  <a:lnTo>
                    <a:pt x="5115" y="15491"/>
                  </a:lnTo>
                  <a:lnTo>
                    <a:pt x="5188" y="15637"/>
                  </a:lnTo>
                  <a:lnTo>
                    <a:pt x="5261" y="15758"/>
                  </a:lnTo>
                  <a:lnTo>
                    <a:pt x="5358" y="15880"/>
                  </a:lnTo>
                  <a:lnTo>
                    <a:pt x="5480" y="15953"/>
                  </a:lnTo>
                  <a:lnTo>
                    <a:pt x="5626" y="16026"/>
                  </a:lnTo>
                  <a:lnTo>
                    <a:pt x="5748" y="16075"/>
                  </a:lnTo>
                  <a:lnTo>
                    <a:pt x="5919" y="16075"/>
                  </a:lnTo>
                  <a:lnTo>
                    <a:pt x="5919" y="16075"/>
                  </a:lnTo>
                  <a:lnTo>
                    <a:pt x="6040" y="16075"/>
                  </a:lnTo>
                  <a:lnTo>
                    <a:pt x="6040" y="16075"/>
                  </a:lnTo>
                  <a:lnTo>
                    <a:pt x="6211" y="16026"/>
                  </a:lnTo>
                  <a:lnTo>
                    <a:pt x="6357" y="15953"/>
                  </a:lnTo>
                  <a:lnTo>
                    <a:pt x="6479" y="15856"/>
                  </a:lnTo>
                  <a:lnTo>
                    <a:pt x="6576" y="15710"/>
                  </a:lnTo>
                  <a:lnTo>
                    <a:pt x="6674" y="15564"/>
                  </a:lnTo>
                  <a:lnTo>
                    <a:pt x="6722" y="15418"/>
                  </a:lnTo>
                  <a:lnTo>
                    <a:pt x="6747" y="15247"/>
                  </a:lnTo>
                  <a:lnTo>
                    <a:pt x="6747" y="15077"/>
                  </a:lnTo>
                  <a:lnTo>
                    <a:pt x="6747" y="15077"/>
                  </a:lnTo>
                  <a:lnTo>
                    <a:pt x="6601" y="13128"/>
                  </a:lnTo>
                  <a:lnTo>
                    <a:pt x="6333" y="8890"/>
                  </a:lnTo>
                  <a:lnTo>
                    <a:pt x="6187" y="6601"/>
                  </a:lnTo>
                  <a:lnTo>
                    <a:pt x="6089" y="4604"/>
                  </a:lnTo>
                  <a:lnTo>
                    <a:pt x="6040" y="3167"/>
                  </a:lnTo>
                  <a:lnTo>
                    <a:pt x="6040" y="2753"/>
                  </a:lnTo>
                  <a:lnTo>
                    <a:pt x="6040" y="2582"/>
                  </a:lnTo>
                  <a:lnTo>
                    <a:pt x="6040" y="2582"/>
                  </a:lnTo>
                  <a:lnTo>
                    <a:pt x="6065" y="2582"/>
                  </a:lnTo>
                  <a:lnTo>
                    <a:pt x="6089" y="2582"/>
                  </a:lnTo>
                  <a:lnTo>
                    <a:pt x="6138" y="2680"/>
                  </a:lnTo>
                  <a:lnTo>
                    <a:pt x="6235" y="2996"/>
                  </a:lnTo>
                  <a:lnTo>
                    <a:pt x="6381" y="3484"/>
                  </a:lnTo>
                  <a:lnTo>
                    <a:pt x="6503" y="4117"/>
                  </a:lnTo>
                  <a:lnTo>
                    <a:pt x="6625" y="4823"/>
                  </a:lnTo>
                  <a:lnTo>
                    <a:pt x="6722" y="5554"/>
                  </a:lnTo>
                  <a:lnTo>
                    <a:pt x="6795" y="6260"/>
                  </a:lnTo>
                  <a:lnTo>
                    <a:pt x="6820" y="6869"/>
                  </a:lnTo>
                  <a:lnTo>
                    <a:pt x="6820" y="6869"/>
                  </a:lnTo>
                  <a:lnTo>
                    <a:pt x="6844" y="7015"/>
                  </a:lnTo>
                  <a:lnTo>
                    <a:pt x="6869" y="7161"/>
                  </a:lnTo>
                  <a:lnTo>
                    <a:pt x="6917" y="7307"/>
                  </a:lnTo>
                  <a:lnTo>
                    <a:pt x="6990" y="7405"/>
                  </a:lnTo>
                  <a:lnTo>
                    <a:pt x="7088" y="7502"/>
                  </a:lnTo>
                  <a:lnTo>
                    <a:pt x="7209" y="7575"/>
                  </a:lnTo>
                  <a:lnTo>
                    <a:pt x="7331" y="7624"/>
                  </a:lnTo>
                  <a:lnTo>
                    <a:pt x="7477" y="7648"/>
                  </a:lnTo>
                  <a:lnTo>
                    <a:pt x="7477" y="7648"/>
                  </a:lnTo>
                  <a:lnTo>
                    <a:pt x="7624" y="7624"/>
                  </a:lnTo>
                  <a:lnTo>
                    <a:pt x="7745" y="7575"/>
                  </a:lnTo>
                  <a:lnTo>
                    <a:pt x="7867" y="7502"/>
                  </a:lnTo>
                  <a:lnTo>
                    <a:pt x="7964" y="7405"/>
                  </a:lnTo>
                  <a:lnTo>
                    <a:pt x="8038" y="7307"/>
                  </a:lnTo>
                  <a:lnTo>
                    <a:pt x="8086" y="7161"/>
                  </a:lnTo>
                  <a:lnTo>
                    <a:pt x="8111" y="7015"/>
                  </a:lnTo>
                  <a:lnTo>
                    <a:pt x="8135" y="6869"/>
                  </a:lnTo>
                  <a:lnTo>
                    <a:pt x="8135" y="6869"/>
                  </a:lnTo>
                  <a:lnTo>
                    <a:pt x="8111" y="5505"/>
                  </a:lnTo>
                  <a:lnTo>
                    <a:pt x="8086" y="4872"/>
                  </a:lnTo>
                  <a:lnTo>
                    <a:pt x="8038" y="4287"/>
                  </a:lnTo>
                  <a:lnTo>
                    <a:pt x="7964" y="3703"/>
                  </a:lnTo>
                  <a:lnTo>
                    <a:pt x="7867" y="3167"/>
                  </a:lnTo>
                  <a:lnTo>
                    <a:pt x="7745" y="2656"/>
                  </a:lnTo>
                  <a:lnTo>
                    <a:pt x="7599" y="2168"/>
                  </a:lnTo>
                  <a:lnTo>
                    <a:pt x="7404" y="1754"/>
                  </a:lnTo>
                  <a:lnTo>
                    <a:pt x="7185" y="1365"/>
                  </a:lnTo>
                  <a:lnTo>
                    <a:pt x="7063" y="1170"/>
                  </a:lnTo>
                  <a:lnTo>
                    <a:pt x="6917" y="999"/>
                  </a:lnTo>
                  <a:lnTo>
                    <a:pt x="6771" y="853"/>
                  </a:lnTo>
                  <a:lnTo>
                    <a:pt x="6625" y="707"/>
                  </a:lnTo>
                  <a:lnTo>
                    <a:pt x="6454" y="561"/>
                  </a:lnTo>
                  <a:lnTo>
                    <a:pt x="6260" y="439"/>
                  </a:lnTo>
                  <a:lnTo>
                    <a:pt x="6065" y="342"/>
                  </a:lnTo>
                  <a:lnTo>
                    <a:pt x="5870" y="244"/>
                  </a:lnTo>
                  <a:lnTo>
                    <a:pt x="5651" y="171"/>
                  </a:lnTo>
                  <a:lnTo>
                    <a:pt x="5407" y="98"/>
                  </a:lnTo>
                  <a:lnTo>
                    <a:pt x="5164" y="50"/>
                  </a:lnTo>
                  <a:lnTo>
                    <a:pt x="4896" y="1"/>
                  </a:lnTo>
                  <a:lnTo>
                    <a:pt x="4896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9" name="Shape 489"/>
            <p:cNvSpPr/>
            <p:nvPr/>
          </p:nvSpPr>
          <p:spPr>
            <a:xfrm>
              <a:off x="3443425" y="2267500"/>
              <a:ext cx="85275" cy="93775"/>
            </a:xfrm>
            <a:custGeom>
              <a:avLst/>
              <a:gdLst/>
              <a:ahLst/>
              <a:cxnLst/>
              <a:rect l="0" t="0" r="0" b="0"/>
              <a:pathLst>
                <a:path w="3411" h="3751" fill="none" extrusionOk="0">
                  <a:moveTo>
                    <a:pt x="1" y="1705"/>
                  </a:moveTo>
                  <a:lnTo>
                    <a:pt x="1" y="1705"/>
                  </a:lnTo>
                  <a:lnTo>
                    <a:pt x="1" y="1510"/>
                  </a:lnTo>
                  <a:lnTo>
                    <a:pt x="25" y="1315"/>
                  </a:lnTo>
                  <a:lnTo>
                    <a:pt x="74" y="1145"/>
                  </a:lnTo>
                  <a:lnTo>
                    <a:pt x="123" y="999"/>
                  </a:lnTo>
                  <a:lnTo>
                    <a:pt x="196" y="852"/>
                  </a:lnTo>
                  <a:lnTo>
                    <a:pt x="293" y="706"/>
                  </a:lnTo>
                  <a:lnTo>
                    <a:pt x="391" y="585"/>
                  </a:lnTo>
                  <a:lnTo>
                    <a:pt x="488" y="463"/>
                  </a:lnTo>
                  <a:lnTo>
                    <a:pt x="610" y="341"/>
                  </a:lnTo>
                  <a:lnTo>
                    <a:pt x="756" y="268"/>
                  </a:lnTo>
                  <a:lnTo>
                    <a:pt x="902" y="171"/>
                  </a:lnTo>
                  <a:lnTo>
                    <a:pt x="1048" y="122"/>
                  </a:lnTo>
                  <a:lnTo>
                    <a:pt x="1194" y="49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876" y="0"/>
                  </a:lnTo>
                  <a:lnTo>
                    <a:pt x="2047" y="24"/>
                  </a:lnTo>
                  <a:lnTo>
                    <a:pt x="2217" y="49"/>
                  </a:lnTo>
                  <a:lnTo>
                    <a:pt x="2363" y="122"/>
                  </a:lnTo>
                  <a:lnTo>
                    <a:pt x="2509" y="171"/>
                  </a:lnTo>
                  <a:lnTo>
                    <a:pt x="2656" y="268"/>
                  </a:lnTo>
                  <a:lnTo>
                    <a:pt x="2802" y="341"/>
                  </a:lnTo>
                  <a:lnTo>
                    <a:pt x="2923" y="463"/>
                  </a:lnTo>
                  <a:lnTo>
                    <a:pt x="3021" y="585"/>
                  </a:lnTo>
                  <a:lnTo>
                    <a:pt x="3118" y="706"/>
                  </a:lnTo>
                  <a:lnTo>
                    <a:pt x="3216" y="852"/>
                  </a:lnTo>
                  <a:lnTo>
                    <a:pt x="3289" y="999"/>
                  </a:lnTo>
                  <a:lnTo>
                    <a:pt x="3337" y="1145"/>
                  </a:lnTo>
                  <a:lnTo>
                    <a:pt x="3386" y="1315"/>
                  </a:lnTo>
                  <a:lnTo>
                    <a:pt x="3411" y="1510"/>
                  </a:lnTo>
                  <a:lnTo>
                    <a:pt x="3411" y="1705"/>
                  </a:lnTo>
                  <a:lnTo>
                    <a:pt x="3411" y="1705"/>
                  </a:lnTo>
                  <a:lnTo>
                    <a:pt x="3411" y="1900"/>
                  </a:lnTo>
                  <a:lnTo>
                    <a:pt x="3386" y="2095"/>
                  </a:lnTo>
                  <a:lnTo>
                    <a:pt x="3337" y="2265"/>
                  </a:lnTo>
                  <a:lnTo>
                    <a:pt x="3289" y="2460"/>
                  </a:lnTo>
                  <a:lnTo>
                    <a:pt x="3216" y="2630"/>
                  </a:lnTo>
                  <a:lnTo>
                    <a:pt x="3118" y="2801"/>
                  </a:lnTo>
                  <a:lnTo>
                    <a:pt x="3021" y="2971"/>
                  </a:lnTo>
                  <a:lnTo>
                    <a:pt x="2923" y="3117"/>
                  </a:lnTo>
                  <a:lnTo>
                    <a:pt x="2802" y="3264"/>
                  </a:lnTo>
                  <a:lnTo>
                    <a:pt x="2656" y="3385"/>
                  </a:lnTo>
                  <a:lnTo>
                    <a:pt x="2509" y="3483"/>
                  </a:lnTo>
                  <a:lnTo>
                    <a:pt x="2363" y="3580"/>
                  </a:lnTo>
                  <a:lnTo>
                    <a:pt x="2217" y="3653"/>
                  </a:lnTo>
                  <a:lnTo>
                    <a:pt x="2047" y="3702"/>
                  </a:lnTo>
                  <a:lnTo>
                    <a:pt x="1876" y="3751"/>
                  </a:lnTo>
                  <a:lnTo>
                    <a:pt x="1706" y="3751"/>
                  </a:lnTo>
                  <a:lnTo>
                    <a:pt x="1706" y="3751"/>
                  </a:lnTo>
                  <a:lnTo>
                    <a:pt x="1535" y="3751"/>
                  </a:lnTo>
                  <a:lnTo>
                    <a:pt x="1365" y="3702"/>
                  </a:lnTo>
                  <a:lnTo>
                    <a:pt x="1194" y="3653"/>
                  </a:lnTo>
                  <a:lnTo>
                    <a:pt x="1048" y="3580"/>
                  </a:lnTo>
                  <a:lnTo>
                    <a:pt x="902" y="3483"/>
                  </a:lnTo>
                  <a:lnTo>
                    <a:pt x="756" y="3385"/>
                  </a:lnTo>
                  <a:lnTo>
                    <a:pt x="610" y="3264"/>
                  </a:lnTo>
                  <a:lnTo>
                    <a:pt x="488" y="3117"/>
                  </a:lnTo>
                  <a:lnTo>
                    <a:pt x="391" y="2971"/>
                  </a:lnTo>
                  <a:lnTo>
                    <a:pt x="293" y="2801"/>
                  </a:lnTo>
                  <a:lnTo>
                    <a:pt x="196" y="2630"/>
                  </a:lnTo>
                  <a:lnTo>
                    <a:pt x="123" y="2460"/>
                  </a:lnTo>
                  <a:lnTo>
                    <a:pt x="74" y="2265"/>
                  </a:lnTo>
                  <a:lnTo>
                    <a:pt x="25" y="2095"/>
                  </a:lnTo>
                  <a:lnTo>
                    <a:pt x="1" y="1900"/>
                  </a:lnTo>
                  <a:lnTo>
                    <a:pt x="1" y="1705"/>
                  </a:lnTo>
                  <a:lnTo>
                    <a:pt x="1" y="170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90" name="Shape 490"/>
          <p:cNvGrpSpPr/>
          <p:nvPr/>
        </p:nvGrpSpPr>
        <p:grpSpPr>
          <a:xfrm>
            <a:off x="8882555" y="2783782"/>
            <a:ext cx="186983" cy="424452"/>
            <a:chOff x="4747025" y="2332025"/>
            <a:chExt cx="166850" cy="378750"/>
          </a:xfrm>
        </p:grpSpPr>
        <p:sp>
          <p:nvSpPr>
            <p:cNvPr id="491" name="Shape 491"/>
            <p:cNvSpPr/>
            <p:nvPr/>
          </p:nvSpPr>
          <p:spPr>
            <a:xfrm>
              <a:off x="4747025" y="2427025"/>
              <a:ext cx="166850" cy="283750"/>
            </a:xfrm>
            <a:custGeom>
              <a:avLst/>
              <a:gdLst/>
              <a:ahLst/>
              <a:cxnLst/>
              <a:rect l="0" t="0" r="0" b="0"/>
              <a:pathLst>
                <a:path w="6674" h="11350" fill="none" extrusionOk="0">
                  <a:moveTo>
                    <a:pt x="4019" y="0"/>
                  </a:moveTo>
                  <a:lnTo>
                    <a:pt x="4019" y="0"/>
                  </a:lnTo>
                  <a:lnTo>
                    <a:pt x="3873" y="73"/>
                  </a:lnTo>
                  <a:lnTo>
                    <a:pt x="3703" y="122"/>
                  </a:lnTo>
                  <a:lnTo>
                    <a:pt x="3508" y="171"/>
                  </a:lnTo>
                  <a:lnTo>
                    <a:pt x="3337" y="171"/>
                  </a:lnTo>
                  <a:lnTo>
                    <a:pt x="3337" y="171"/>
                  </a:lnTo>
                  <a:lnTo>
                    <a:pt x="3167" y="171"/>
                  </a:lnTo>
                  <a:lnTo>
                    <a:pt x="2996" y="146"/>
                  </a:lnTo>
                  <a:lnTo>
                    <a:pt x="2826" y="73"/>
                  </a:lnTo>
                  <a:lnTo>
                    <a:pt x="2655" y="24"/>
                  </a:lnTo>
                  <a:lnTo>
                    <a:pt x="2655" y="24"/>
                  </a:lnTo>
                  <a:lnTo>
                    <a:pt x="2412" y="24"/>
                  </a:lnTo>
                  <a:lnTo>
                    <a:pt x="2168" y="97"/>
                  </a:lnTo>
                  <a:lnTo>
                    <a:pt x="1949" y="171"/>
                  </a:lnTo>
                  <a:lnTo>
                    <a:pt x="1706" y="317"/>
                  </a:lnTo>
                  <a:lnTo>
                    <a:pt x="1486" y="487"/>
                  </a:lnTo>
                  <a:lnTo>
                    <a:pt x="1243" y="682"/>
                  </a:lnTo>
                  <a:lnTo>
                    <a:pt x="1048" y="926"/>
                  </a:lnTo>
                  <a:lnTo>
                    <a:pt x="853" y="1193"/>
                  </a:lnTo>
                  <a:lnTo>
                    <a:pt x="658" y="1510"/>
                  </a:lnTo>
                  <a:lnTo>
                    <a:pt x="512" y="1851"/>
                  </a:lnTo>
                  <a:lnTo>
                    <a:pt x="366" y="2216"/>
                  </a:lnTo>
                  <a:lnTo>
                    <a:pt x="244" y="2630"/>
                  </a:lnTo>
                  <a:lnTo>
                    <a:pt x="123" y="3093"/>
                  </a:lnTo>
                  <a:lnTo>
                    <a:pt x="49" y="3580"/>
                  </a:lnTo>
                  <a:lnTo>
                    <a:pt x="1" y="4092"/>
                  </a:lnTo>
                  <a:lnTo>
                    <a:pt x="1" y="4652"/>
                  </a:lnTo>
                  <a:lnTo>
                    <a:pt x="1" y="4652"/>
                  </a:lnTo>
                  <a:lnTo>
                    <a:pt x="1" y="4774"/>
                  </a:lnTo>
                  <a:lnTo>
                    <a:pt x="25" y="4895"/>
                  </a:lnTo>
                  <a:lnTo>
                    <a:pt x="74" y="4993"/>
                  </a:lnTo>
                  <a:lnTo>
                    <a:pt x="147" y="5090"/>
                  </a:lnTo>
                  <a:lnTo>
                    <a:pt x="220" y="5163"/>
                  </a:lnTo>
                  <a:lnTo>
                    <a:pt x="317" y="5236"/>
                  </a:lnTo>
                  <a:lnTo>
                    <a:pt x="415" y="5261"/>
                  </a:lnTo>
                  <a:lnTo>
                    <a:pt x="537" y="5285"/>
                  </a:lnTo>
                  <a:lnTo>
                    <a:pt x="537" y="5285"/>
                  </a:lnTo>
                  <a:lnTo>
                    <a:pt x="658" y="5261"/>
                  </a:lnTo>
                  <a:lnTo>
                    <a:pt x="756" y="5236"/>
                  </a:lnTo>
                  <a:lnTo>
                    <a:pt x="853" y="5163"/>
                  </a:lnTo>
                  <a:lnTo>
                    <a:pt x="926" y="5090"/>
                  </a:lnTo>
                  <a:lnTo>
                    <a:pt x="999" y="4993"/>
                  </a:lnTo>
                  <a:lnTo>
                    <a:pt x="1024" y="4895"/>
                  </a:lnTo>
                  <a:lnTo>
                    <a:pt x="1048" y="4774"/>
                  </a:lnTo>
                  <a:lnTo>
                    <a:pt x="1072" y="4652"/>
                  </a:lnTo>
                  <a:lnTo>
                    <a:pt x="1072" y="4652"/>
                  </a:lnTo>
                  <a:lnTo>
                    <a:pt x="1097" y="4189"/>
                  </a:lnTo>
                  <a:lnTo>
                    <a:pt x="1145" y="3726"/>
                  </a:lnTo>
                  <a:lnTo>
                    <a:pt x="1218" y="3312"/>
                  </a:lnTo>
                  <a:lnTo>
                    <a:pt x="1316" y="2923"/>
                  </a:lnTo>
                  <a:lnTo>
                    <a:pt x="1438" y="2582"/>
                  </a:lnTo>
                  <a:lnTo>
                    <a:pt x="1535" y="2338"/>
                  </a:lnTo>
                  <a:lnTo>
                    <a:pt x="1633" y="2168"/>
                  </a:lnTo>
                  <a:lnTo>
                    <a:pt x="1681" y="2143"/>
                  </a:lnTo>
                  <a:lnTo>
                    <a:pt x="1706" y="2143"/>
                  </a:lnTo>
                  <a:lnTo>
                    <a:pt x="1706" y="2143"/>
                  </a:lnTo>
                  <a:lnTo>
                    <a:pt x="1730" y="2241"/>
                  </a:lnTo>
                  <a:lnTo>
                    <a:pt x="1730" y="2509"/>
                  </a:lnTo>
                  <a:lnTo>
                    <a:pt x="1681" y="3483"/>
                  </a:lnTo>
                  <a:lnTo>
                    <a:pt x="1608" y="4822"/>
                  </a:lnTo>
                  <a:lnTo>
                    <a:pt x="1486" y="6357"/>
                  </a:lnTo>
                  <a:lnTo>
                    <a:pt x="1243" y="9231"/>
                  </a:lnTo>
                  <a:lnTo>
                    <a:pt x="1145" y="10521"/>
                  </a:lnTo>
                  <a:lnTo>
                    <a:pt x="1145" y="10521"/>
                  </a:lnTo>
                  <a:lnTo>
                    <a:pt x="1145" y="10668"/>
                  </a:lnTo>
                  <a:lnTo>
                    <a:pt x="1145" y="10814"/>
                  </a:lnTo>
                  <a:lnTo>
                    <a:pt x="1194" y="10935"/>
                  </a:lnTo>
                  <a:lnTo>
                    <a:pt x="1267" y="11057"/>
                  </a:lnTo>
                  <a:lnTo>
                    <a:pt x="1340" y="11155"/>
                  </a:lnTo>
                  <a:lnTo>
                    <a:pt x="1462" y="11252"/>
                  </a:lnTo>
                  <a:lnTo>
                    <a:pt x="1584" y="11325"/>
                  </a:lnTo>
                  <a:lnTo>
                    <a:pt x="1706" y="11349"/>
                  </a:lnTo>
                  <a:lnTo>
                    <a:pt x="1706" y="11349"/>
                  </a:lnTo>
                  <a:lnTo>
                    <a:pt x="1827" y="11349"/>
                  </a:lnTo>
                  <a:lnTo>
                    <a:pt x="1827" y="11349"/>
                  </a:lnTo>
                  <a:lnTo>
                    <a:pt x="1949" y="11349"/>
                  </a:lnTo>
                  <a:lnTo>
                    <a:pt x="2071" y="11325"/>
                  </a:lnTo>
                  <a:lnTo>
                    <a:pt x="2168" y="11252"/>
                  </a:lnTo>
                  <a:lnTo>
                    <a:pt x="2266" y="11179"/>
                  </a:lnTo>
                  <a:lnTo>
                    <a:pt x="2339" y="11106"/>
                  </a:lnTo>
                  <a:lnTo>
                    <a:pt x="2412" y="11008"/>
                  </a:lnTo>
                  <a:lnTo>
                    <a:pt x="2461" y="10887"/>
                  </a:lnTo>
                  <a:lnTo>
                    <a:pt x="2509" y="10765"/>
                  </a:lnTo>
                  <a:lnTo>
                    <a:pt x="3045" y="7014"/>
                  </a:lnTo>
                  <a:lnTo>
                    <a:pt x="3045" y="7014"/>
                  </a:lnTo>
                  <a:lnTo>
                    <a:pt x="3045" y="6966"/>
                  </a:lnTo>
                  <a:lnTo>
                    <a:pt x="3094" y="6868"/>
                  </a:lnTo>
                  <a:lnTo>
                    <a:pt x="3143" y="6819"/>
                  </a:lnTo>
                  <a:lnTo>
                    <a:pt x="3191" y="6771"/>
                  </a:lnTo>
                  <a:lnTo>
                    <a:pt x="3264" y="6746"/>
                  </a:lnTo>
                  <a:lnTo>
                    <a:pt x="3337" y="6722"/>
                  </a:lnTo>
                  <a:lnTo>
                    <a:pt x="3337" y="6722"/>
                  </a:lnTo>
                  <a:lnTo>
                    <a:pt x="3410" y="6746"/>
                  </a:lnTo>
                  <a:lnTo>
                    <a:pt x="3484" y="6771"/>
                  </a:lnTo>
                  <a:lnTo>
                    <a:pt x="3532" y="6819"/>
                  </a:lnTo>
                  <a:lnTo>
                    <a:pt x="3581" y="6868"/>
                  </a:lnTo>
                  <a:lnTo>
                    <a:pt x="3630" y="6966"/>
                  </a:lnTo>
                  <a:lnTo>
                    <a:pt x="3630" y="7014"/>
                  </a:lnTo>
                  <a:lnTo>
                    <a:pt x="4165" y="10765"/>
                  </a:lnTo>
                  <a:lnTo>
                    <a:pt x="4165" y="10765"/>
                  </a:lnTo>
                  <a:lnTo>
                    <a:pt x="4214" y="10887"/>
                  </a:lnTo>
                  <a:lnTo>
                    <a:pt x="4263" y="11008"/>
                  </a:lnTo>
                  <a:lnTo>
                    <a:pt x="4336" y="11106"/>
                  </a:lnTo>
                  <a:lnTo>
                    <a:pt x="4409" y="11179"/>
                  </a:lnTo>
                  <a:lnTo>
                    <a:pt x="4506" y="11252"/>
                  </a:lnTo>
                  <a:lnTo>
                    <a:pt x="4604" y="11325"/>
                  </a:lnTo>
                  <a:lnTo>
                    <a:pt x="4726" y="11349"/>
                  </a:lnTo>
                  <a:lnTo>
                    <a:pt x="4847" y="11349"/>
                  </a:lnTo>
                  <a:lnTo>
                    <a:pt x="4847" y="11349"/>
                  </a:lnTo>
                  <a:lnTo>
                    <a:pt x="4969" y="11349"/>
                  </a:lnTo>
                  <a:lnTo>
                    <a:pt x="4969" y="11349"/>
                  </a:lnTo>
                  <a:lnTo>
                    <a:pt x="5091" y="11325"/>
                  </a:lnTo>
                  <a:lnTo>
                    <a:pt x="5213" y="11252"/>
                  </a:lnTo>
                  <a:lnTo>
                    <a:pt x="5334" y="11155"/>
                  </a:lnTo>
                  <a:lnTo>
                    <a:pt x="5408" y="11057"/>
                  </a:lnTo>
                  <a:lnTo>
                    <a:pt x="5481" y="10935"/>
                  </a:lnTo>
                  <a:lnTo>
                    <a:pt x="5529" y="10814"/>
                  </a:lnTo>
                  <a:lnTo>
                    <a:pt x="5529" y="10668"/>
                  </a:lnTo>
                  <a:lnTo>
                    <a:pt x="5529" y="10521"/>
                  </a:lnTo>
                  <a:lnTo>
                    <a:pt x="5529" y="10521"/>
                  </a:lnTo>
                  <a:lnTo>
                    <a:pt x="5188" y="6381"/>
                  </a:lnTo>
                  <a:lnTo>
                    <a:pt x="4994" y="3507"/>
                  </a:lnTo>
                  <a:lnTo>
                    <a:pt x="4945" y="2533"/>
                  </a:lnTo>
                  <a:lnTo>
                    <a:pt x="4945" y="2241"/>
                  </a:lnTo>
                  <a:lnTo>
                    <a:pt x="4969" y="2143"/>
                  </a:lnTo>
                  <a:lnTo>
                    <a:pt x="4969" y="2143"/>
                  </a:lnTo>
                  <a:lnTo>
                    <a:pt x="4994" y="2143"/>
                  </a:lnTo>
                  <a:lnTo>
                    <a:pt x="5042" y="2168"/>
                  </a:lnTo>
                  <a:lnTo>
                    <a:pt x="5140" y="2314"/>
                  </a:lnTo>
                  <a:lnTo>
                    <a:pt x="5237" y="2557"/>
                  </a:lnTo>
                  <a:lnTo>
                    <a:pt x="5334" y="2898"/>
                  </a:lnTo>
                  <a:lnTo>
                    <a:pt x="5432" y="3288"/>
                  </a:lnTo>
                  <a:lnTo>
                    <a:pt x="5529" y="3726"/>
                  </a:lnTo>
                  <a:lnTo>
                    <a:pt x="5578" y="4189"/>
                  </a:lnTo>
                  <a:lnTo>
                    <a:pt x="5602" y="4652"/>
                  </a:lnTo>
                  <a:lnTo>
                    <a:pt x="5602" y="4652"/>
                  </a:lnTo>
                  <a:lnTo>
                    <a:pt x="5627" y="4774"/>
                  </a:lnTo>
                  <a:lnTo>
                    <a:pt x="5651" y="4895"/>
                  </a:lnTo>
                  <a:lnTo>
                    <a:pt x="5675" y="4993"/>
                  </a:lnTo>
                  <a:lnTo>
                    <a:pt x="5749" y="5090"/>
                  </a:lnTo>
                  <a:lnTo>
                    <a:pt x="5822" y="5163"/>
                  </a:lnTo>
                  <a:lnTo>
                    <a:pt x="5919" y="5236"/>
                  </a:lnTo>
                  <a:lnTo>
                    <a:pt x="6016" y="5261"/>
                  </a:lnTo>
                  <a:lnTo>
                    <a:pt x="6138" y="5285"/>
                  </a:lnTo>
                  <a:lnTo>
                    <a:pt x="6138" y="5285"/>
                  </a:lnTo>
                  <a:lnTo>
                    <a:pt x="6260" y="5261"/>
                  </a:lnTo>
                  <a:lnTo>
                    <a:pt x="6357" y="5236"/>
                  </a:lnTo>
                  <a:lnTo>
                    <a:pt x="6455" y="5163"/>
                  </a:lnTo>
                  <a:lnTo>
                    <a:pt x="6528" y="5090"/>
                  </a:lnTo>
                  <a:lnTo>
                    <a:pt x="6601" y="4993"/>
                  </a:lnTo>
                  <a:lnTo>
                    <a:pt x="6650" y="4895"/>
                  </a:lnTo>
                  <a:lnTo>
                    <a:pt x="6674" y="4774"/>
                  </a:lnTo>
                  <a:lnTo>
                    <a:pt x="6674" y="4652"/>
                  </a:lnTo>
                  <a:lnTo>
                    <a:pt x="6674" y="4652"/>
                  </a:lnTo>
                  <a:lnTo>
                    <a:pt x="6674" y="4092"/>
                  </a:lnTo>
                  <a:lnTo>
                    <a:pt x="6625" y="3556"/>
                  </a:lnTo>
                  <a:lnTo>
                    <a:pt x="6552" y="3069"/>
                  </a:lnTo>
                  <a:lnTo>
                    <a:pt x="6455" y="2630"/>
                  </a:lnTo>
                  <a:lnTo>
                    <a:pt x="6357" y="2216"/>
                  </a:lnTo>
                  <a:lnTo>
                    <a:pt x="6211" y="1827"/>
                  </a:lnTo>
                  <a:lnTo>
                    <a:pt x="6065" y="1486"/>
                  </a:lnTo>
                  <a:lnTo>
                    <a:pt x="5895" y="1169"/>
                  </a:lnTo>
                  <a:lnTo>
                    <a:pt x="5700" y="901"/>
                  </a:lnTo>
                  <a:lnTo>
                    <a:pt x="5505" y="658"/>
                  </a:lnTo>
                  <a:lnTo>
                    <a:pt x="5286" y="463"/>
                  </a:lnTo>
                  <a:lnTo>
                    <a:pt x="5042" y="292"/>
                  </a:lnTo>
                  <a:lnTo>
                    <a:pt x="4799" y="171"/>
                  </a:lnTo>
                  <a:lnTo>
                    <a:pt x="4555" y="73"/>
                  </a:lnTo>
                  <a:lnTo>
                    <a:pt x="4287" y="24"/>
                  </a:lnTo>
                  <a:lnTo>
                    <a:pt x="4019" y="0"/>
                  </a:lnTo>
                  <a:lnTo>
                    <a:pt x="4019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2" name="Shape 492"/>
            <p:cNvSpPr/>
            <p:nvPr/>
          </p:nvSpPr>
          <p:spPr>
            <a:xfrm>
              <a:off x="4792100" y="2332025"/>
              <a:ext cx="76725" cy="84050"/>
            </a:xfrm>
            <a:custGeom>
              <a:avLst/>
              <a:gdLst/>
              <a:ahLst/>
              <a:cxnLst/>
              <a:rect l="0" t="0" r="0" b="0"/>
              <a:pathLst>
                <a:path w="3069" h="3362" fill="none" extrusionOk="0">
                  <a:moveTo>
                    <a:pt x="0" y="1511"/>
                  </a:moveTo>
                  <a:lnTo>
                    <a:pt x="0" y="1511"/>
                  </a:lnTo>
                  <a:lnTo>
                    <a:pt x="24" y="1340"/>
                  </a:lnTo>
                  <a:lnTo>
                    <a:pt x="49" y="1170"/>
                  </a:lnTo>
                  <a:lnTo>
                    <a:pt x="73" y="1024"/>
                  </a:lnTo>
                  <a:lnTo>
                    <a:pt x="122" y="877"/>
                  </a:lnTo>
                  <a:lnTo>
                    <a:pt x="195" y="756"/>
                  </a:lnTo>
                  <a:lnTo>
                    <a:pt x="268" y="634"/>
                  </a:lnTo>
                  <a:lnTo>
                    <a:pt x="365" y="512"/>
                  </a:lnTo>
                  <a:lnTo>
                    <a:pt x="463" y="415"/>
                  </a:lnTo>
                  <a:lnTo>
                    <a:pt x="682" y="220"/>
                  </a:lnTo>
                  <a:lnTo>
                    <a:pt x="950" y="98"/>
                  </a:lnTo>
                  <a:lnTo>
                    <a:pt x="1218" y="25"/>
                  </a:lnTo>
                  <a:lnTo>
                    <a:pt x="1534" y="1"/>
                  </a:lnTo>
                  <a:lnTo>
                    <a:pt x="1534" y="1"/>
                  </a:lnTo>
                  <a:lnTo>
                    <a:pt x="1851" y="25"/>
                  </a:lnTo>
                  <a:lnTo>
                    <a:pt x="2119" y="98"/>
                  </a:lnTo>
                  <a:lnTo>
                    <a:pt x="2387" y="220"/>
                  </a:lnTo>
                  <a:lnTo>
                    <a:pt x="2606" y="415"/>
                  </a:lnTo>
                  <a:lnTo>
                    <a:pt x="2703" y="512"/>
                  </a:lnTo>
                  <a:lnTo>
                    <a:pt x="2801" y="634"/>
                  </a:lnTo>
                  <a:lnTo>
                    <a:pt x="2874" y="756"/>
                  </a:lnTo>
                  <a:lnTo>
                    <a:pt x="2947" y="877"/>
                  </a:lnTo>
                  <a:lnTo>
                    <a:pt x="2996" y="1024"/>
                  </a:lnTo>
                  <a:lnTo>
                    <a:pt x="3020" y="1170"/>
                  </a:lnTo>
                  <a:lnTo>
                    <a:pt x="3044" y="1340"/>
                  </a:lnTo>
                  <a:lnTo>
                    <a:pt x="3069" y="1511"/>
                  </a:lnTo>
                  <a:lnTo>
                    <a:pt x="3069" y="1511"/>
                  </a:lnTo>
                  <a:lnTo>
                    <a:pt x="3044" y="1681"/>
                  </a:lnTo>
                  <a:lnTo>
                    <a:pt x="3020" y="1852"/>
                  </a:lnTo>
                  <a:lnTo>
                    <a:pt x="2947" y="2193"/>
                  </a:lnTo>
                  <a:lnTo>
                    <a:pt x="2801" y="2509"/>
                  </a:lnTo>
                  <a:lnTo>
                    <a:pt x="2606" y="2777"/>
                  </a:lnTo>
                  <a:lnTo>
                    <a:pt x="2509" y="2899"/>
                  </a:lnTo>
                  <a:lnTo>
                    <a:pt x="2387" y="3021"/>
                  </a:lnTo>
                  <a:lnTo>
                    <a:pt x="2265" y="3118"/>
                  </a:lnTo>
                  <a:lnTo>
                    <a:pt x="2119" y="3191"/>
                  </a:lnTo>
                  <a:lnTo>
                    <a:pt x="1997" y="3264"/>
                  </a:lnTo>
                  <a:lnTo>
                    <a:pt x="1851" y="3313"/>
                  </a:lnTo>
                  <a:lnTo>
                    <a:pt x="1681" y="3337"/>
                  </a:lnTo>
                  <a:lnTo>
                    <a:pt x="1534" y="3362"/>
                  </a:lnTo>
                  <a:lnTo>
                    <a:pt x="1534" y="3362"/>
                  </a:lnTo>
                  <a:lnTo>
                    <a:pt x="1388" y="3337"/>
                  </a:lnTo>
                  <a:lnTo>
                    <a:pt x="1218" y="3313"/>
                  </a:lnTo>
                  <a:lnTo>
                    <a:pt x="1072" y="3264"/>
                  </a:lnTo>
                  <a:lnTo>
                    <a:pt x="950" y="3191"/>
                  </a:lnTo>
                  <a:lnTo>
                    <a:pt x="804" y="3118"/>
                  </a:lnTo>
                  <a:lnTo>
                    <a:pt x="682" y="3021"/>
                  </a:lnTo>
                  <a:lnTo>
                    <a:pt x="560" y="2899"/>
                  </a:lnTo>
                  <a:lnTo>
                    <a:pt x="463" y="2777"/>
                  </a:lnTo>
                  <a:lnTo>
                    <a:pt x="268" y="2509"/>
                  </a:lnTo>
                  <a:lnTo>
                    <a:pt x="122" y="2193"/>
                  </a:lnTo>
                  <a:lnTo>
                    <a:pt x="49" y="1852"/>
                  </a:lnTo>
                  <a:lnTo>
                    <a:pt x="24" y="1681"/>
                  </a:lnTo>
                  <a:lnTo>
                    <a:pt x="0" y="1511"/>
                  </a:lnTo>
                  <a:lnTo>
                    <a:pt x="0" y="151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93" name="Shape 493"/>
          <p:cNvGrpSpPr/>
          <p:nvPr/>
        </p:nvGrpSpPr>
        <p:grpSpPr>
          <a:xfrm>
            <a:off x="8125853" y="2714189"/>
            <a:ext cx="193791" cy="563639"/>
            <a:chOff x="4071800" y="2269925"/>
            <a:chExt cx="172925" cy="502950"/>
          </a:xfrm>
        </p:grpSpPr>
        <p:sp>
          <p:nvSpPr>
            <p:cNvPr id="494" name="Shape 494"/>
            <p:cNvSpPr/>
            <p:nvPr/>
          </p:nvSpPr>
          <p:spPr>
            <a:xfrm>
              <a:off x="4118075" y="2269925"/>
              <a:ext cx="80375" cy="91350"/>
            </a:xfrm>
            <a:custGeom>
              <a:avLst/>
              <a:gdLst/>
              <a:ahLst/>
              <a:cxnLst/>
              <a:rect l="0" t="0" r="0" b="0"/>
              <a:pathLst>
                <a:path w="3215" h="3654" fill="none" extrusionOk="0">
                  <a:moveTo>
                    <a:pt x="0" y="1657"/>
                  </a:moveTo>
                  <a:lnTo>
                    <a:pt x="0" y="1657"/>
                  </a:lnTo>
                  <a:lnTo>
                    <a:pt x="0" y="1462"/>
                  </a:lnTo>
                  <a:lnTo>
                    <a:pt x="24" y="1291"/>
                  </a:lnTo>
                  <a:lnTo>
                    <a:pt x="73" y="1121"/>
                  </a:lnTo>
                  <a:lnTo>
                    <a:pt x="122" y="975"/>
                  </a:lnTo>
                  <a:lnTo>
                    <a:pt x="195" y="829"/>
                  </a:lnTo>
                  <a:lnTo>
                    <a:pt x="268" y="682"/>
                  </a:lnTo>
                  <a:lnTo>
                    <a:pt x="365" y="561"/>
                  </a:lnTo>
                  <a:lnTo>
                    <a:pt x="463" y="439"/>
                  </a:lnTo>
                  <a:lnTo>
                    <a:pt x="585" y="341"/>
                  </a:lnTo>
                  <a:lnTo>
                    <a:pt x="706" y="244"/>
                  </a:lnTo>
                  <a:lnTo>
                    <a:pt x="853" y="171"/>
                  </a:lnTo>
                  <a:lnTo>
                    <a:pt x="974" y="122"/>
                  </a:lnTo>
                  <a:lnTo>
                    <a:pt x="1120" y="74"/>
                  </a:lnTo>
                  <a:lnTo>
                    <a:pt x="1291" y="25"/>
                  </a:lnTo>
                  <a:lnTo>
                    <a:pt x="1437" y="0"/>
                  </a:lnTo>
                  <a:lnTo>
                    <a:pt x="1608" y="0"/>
                  </a:lnTo>
                  <a:lnTo>
                    <a:pt x="1608" y="0"/>
                  </a:lnTo>
                  <a:lnTo>
                    <a:pt x="1778" y="0"/>
                  </a:lnTo>
                  <a:lnTo>
                    <a:pt x="1924" y="25"/>
                  </a:lnTo>
                  <a:lnTo>
                    <a:pt x="2095" y="74"/>
                  </a:lnTo>
                  <a:lnTo>
                    <a:pt x="2241" y="122"/>
                  </a:lnTo>
                  <a:lnTo>
                    <a:pt x="2363" y="171"/>
                  </a:lnTo>
                  <a:lnTo>
                    <a:pt x="2509" y="244"/>
                  </a:lnTo>
                  <a:lnTo>
                    <a:pt x="2630" y="341"/>
                  </a:lnTo>
                  <a:lnTo>
                    <a:pt x="2752" y="439"/>
                  </a:lnTo>
                  <a:lnTo>
                    <a:pt x="2850" y="561"/>
                  </a:lnTo>
                  <a:lnTo>
                    <a:pt x="2947" y="682"/>
                  </a:lnTo>
                  <a:lnTo>
                    <a:pt x="3020" y="829"/>
                  </a:lnTo>
                  <a:lnTo>
                    <a:pt x="3093" y="975"/>
                  </a:lnTo>
                  <a:lnTo>
                    <a:pt x="3142" y="1121"/>
                  </a:lnTo>
                  <a:lnTo>
                    <a:pt x="3191" y="1291"/>
                  </a:lnTo>
                  <a:lnTo>
                    <a:pt x="3215" y="1462"/>
                  </a:lnTo>
                  <a:lnTo>
                    <a:pt x="3215" y="1657"/>
                  </a:lnTo>
                  <a:lnTo>
                    <a:pt x="3215" y="1657"/>
                  </a:lnTo>
                  <a:lnTo>
                    <a:pt x="3215" y="1827"/>
                  </a:lnTo>
                  <a:lnTo>
                    <a:pt x="3191" y="2022"/>
                  </a:lnTo>
                  <a:lnTo>
                    <a:pt x="3142" y="2217"/>
                  </a:lnTo>
                  <a:lnTo>
                    <a:pt x="3093" y="2387"/>
                  </a:lnTo>
                  <a:lnTo>
                    <a:pt x="3020" y="2558"/>
                  </a:lnTo>
                  <a:lnTo>
                    <a:pt x="2947" y="2728"/>
                  </a:lnTo>
                  <a:lnTo>
                    <a:pt x="2850" y="2874"/>
                  </a:lnTo>
                  <a:lnTo>
                    <a:pt x="2752" y="3020"/>
                  </a:lnTo>
                  <a:lnTo>
                    <a:pt x="2630" y="3167"/>
                  </a:lnTo>
                  <a:lnTo>
                    <a:pt x="2509" y="3288"/>
                  </a:lnTo>
                  <a:lnTo>
                    <a:pt x="2363" y="3386"/>
                  </a:lnTo>
                  <a:lnTo>
                    <a:pt x="2241" y="3483"/>
                  </a:lnTo>
                  <a:lnTo>
                    <a:pt x="2095" y="3556"/>
                  </a:lnTo>
                  <a:lnTo>
                    <a:pt x="1924" y="3605"/>
                  </a:lnTo>
                  <a:lnTo>
                    <a:pt x="1778" y="3629"/>
                  </a:lnTo>
                  <a:lnTo>
                    <a:pt x="1608" y="3654"/>
                  </a:lnTo>
                  <a:lnTo>
                    <a:pt x="1608" y="3654"/>
                  </a:lnTo>
                  <a:lnTo>
                    <a:pt x="1437" y="3629"/>
                  </a:lnTo>
                  <a:lnTo>
                    <a:pt x="1291" y="3605"/>
                  </a:lnTo>
                  <a:lnTo>
                    <a:pt x="1120" y="3556"/>
                  </a:lnTo>
                  <a:lnTo>
                    <a:pt x="974" y="3483"/>
                  </a:lnTo>
                  <a:lnTo>
                    <a:pt x="853" y="3386"/>
                  </a:lnTo>
                  <a:lnTo>
                    <a:pt x="706" y="3288"/>
                  </a:lnTo>
                  <a:lnTo>
                    <a:pt x="585" y="3167"/>
                  </a:lnTo>
                  <a:lnTo>
                    <a:pt x="463" y="3020"/>
                  </a:lnTo>
                  <a:lnTo>
                    <a:pt x="365" y="2874"/>
                  </a:lnTo>
                  <a:lnTo>
                    <a:pt x="268" y="2728"/>
                  </a:lnTo>
                  <a:lnTo>
                    <a:pt x="195" y="2558"/>
                  </a:lnTo>
                  <a:lnTo>
                    <a:pt x="122" y="2387"/>
                  </a:lnTo>
                  <a:lnTo>
                    <a:pt x="73" y="2217"/>
                  </a:lnTo>
                  <a:lnTo>
                    <a:pt x="24" y="2022"/>
                  </a:lnTo>
                  <a:lnTo>
                    <a:pt x="0" y="1827"/>
                  </a:lnTo>
                  <a:lnTo>
                    <a:pt x="0" y="1657"/>
                  </a:lnTo>
                  <a:lnTo>
                    <a:pt x="0" y="165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5" name="Shape 495"/>
            <p:cNvSpPr/>
            <p:nvPr/>
          </p:nvSpPr>
          <p:spPr>
            <a:xfrm>
              <a:off x="4071800" y="2372825"/>
              <a:ext cx="172925" cy="400050"/>
            </a:xfrm>
            <a:custGeom>
              <a:avLst/>
              <a:gdLst/>
              <a:ahLst/>
              <a:cxnLst/>
              <a:rect l="0" t="0" r="0" b="0"/>
              <a:pathLst>
                <a:path w="6917" h="16002" fill="none" extrusionOk="0">
                  <a:moveTo>
                    <a:pt x="4189" y="0"/>
                  </a:moveTo>
                  <a:lnTo>
                    <a:pt x="4189" y="0"/>
                  </a:lnTo>
                  <a:lnTo>
                    <a:pt x="4019" y="98"/>
                  </a:lnTo>
                  <a:lnTo>
                    <a:pt x="3848" y="147"/>
                  </a:lnTo>
                  <a:lnTo>
                    <a:pt x="3653" y="195"/>
                  </a:lnTo>
                  <a:lnTo>
                    <a:pt x="3459" y="220"/>
                  </a:lnTo>
                  <a:lnTo>
                    <a:pt x="3459" y="220"/>
                  </a:lnTo>
                  <a:lnTo>
                    <a:pt x="3264" y="195"/>
                  </a:lnTo>
                  <a:lnTo>
                    <a:pt x="3069" y="147"/>
                  </a:lnTo>
                  <a:lnTo>
                    <a:pt x="2898" y="98"/>
                  </a:lnTo>
                  <a:lnTo>
                    <a:pt x="2728" y="0"/>
                  </a:lnTo>
                  <a:lnTo>
                    <a:pt x="2728" y="0"/>
                  </a:lnTo>
                  <a:lnTo>
                    <a:pt x="2533" y="49"/>
                  </a:lnTo>
                  <a:lnTo>
                    <a:pt x="2338" y="122"/>
                  </a:lnTo>
                  <a:lnTo>
                    <a:pt x="2168" y="195"/>
                  </a:lnTo>
                  <a:lnTo>
                    <a:pt x="2022" y="293"/>
                  </a:lnTo>
                  <a:lnTo>
                    <a:pt x="1705" y="488"/>
                  </a:lnTo>
                  <a:lnTo>
                    <a:pt x="1437" y="755"/>
                  </a:lnTo>
                  <a:lnTo>
                    <a:pt x="1169" y="1072"/>
                  </a:lnTo>
                  <a:lnTo>
                    <a:pt x="950" y="1413"/>
                  </a:lnTo>
                  <a:lnTo>
                    <a:pt x="755" y="1803"/>
                  </a:lnTo>
                  <a:lnTo>
                    <a:pt x="585" y="2217"/>
                  </a:lnTo>
                  <a:lnTo>
                    <a:pt x="439" y="2704"/>
                  </a:lnTo>
                  <a:lnTo>
                    <a:pt x="317" y="3191"/>
                  </a:lnTo>
                  <a:lnTo>
                    <a:pt x="219" y="3727"/>
                  </a:lnTo>
                  <a:lnTo>
                    <a:pt x="146" y="4311"/>
                  </a:lnTo>
                  <a:lnTo>
                    <a:pt x="73" y="4896"/>
                  </a:lnTo>
                  <a:lnTo>
                    <a:pt x="24" y="5529"/>
                  </a:lnTo>
                  <a:lnTo>
                    <a:pt x="0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4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4"/>
                  </a:lnTo>
                  <a:lnTo>
                    <a:pt x="244" y="7502"/>
                  </a:lnTo>
                  <a:lnTo>
                    <a:pt x="317" y="7575"/>
                  </a:lnTo>
                  <a:lnTo>
                    <a:pt x="414" y="7624"/>
                  </a:lnTo>
                  <a:lnTo>
                    <a:pt x="487" y="7624"/>
                  </a:lnTo>
                  <a:lnTo>
                    <a:pt x="487" y="7624"/>
                  </a:lnTo>
                  <a:lnTo>
                    <a:pt x="633" y="7624"/>
                  </a:lnTo>
                  <a:lnTo>
                    <a:pt x="731" y="7575"/>
                  </a:lnTo>
                  <a:lnTo>
                    <a:pt x="804" y="7502"/>
                  </a:lnTo>
                  <a:lnTo>
                    <a:pt x="877" y="7404"/>
                  </a:lnTo>
                  <a:lnTo>
                    <a:pt x="926" y="7307"/>
                  </a:lnTo>
                  <a:lnTo>
                    <a:pt x="950" y="7161"/>
                  </a:lnTo>
                  <a:lnTo>
                    <a:pt x="974" y="6869"/>
                  </a:lnTo>
                  <a:lnTo>
                    <a:pt x="974" y="6869"/>
                  </a:lnTo>
                  <a:lnTo>
                    <a:pt x="999" y="6503"/>
                  </a:lnTo>
                  <a:lnTo>
                    <a:pt x="1023" y="6089"/>
                  </a:lnTo>
                  <a:lnTo>
                    <a:pt x="1145" y="5091"/>
                  </a:lnTo>
                  <a:lnTo>
                    <a:pt x="1291" y="4092"/>
                  </a:lnTo>
                  <a:lnTo>
                    <a:pt x="1364" y="3654"/>
                  </a:lnTo>
                  <a:lnTo>
                    <a:pt x="1461" y="3288"/>
                  </a:lnTo>
                  <a:lnTo>
                    <a:pt x="1461" y="3288"/>
                  </a:lnTo>
                  <a:lnTo>
                    <a:pt x="1413" y="3094"/>
                  </a:lnTo>
                  <a:lnTo>
                    <a:pt x="1388" y="2899"/>
                  </a:lnTo>
                  <a:lnTo>
                    <a:pt x="1388" y="2704"/>
                  </a:lnTo>
                  <a:lnTo>
                    <a:pt x="1413" y="2533"/>
                  </a:lnTo>
                  <a:lnTo>
                    <a:pt x="1437" y="2387"/>
                  </a:lnTo>
                  <a:lnTo>
                    <a:pt x="1510" y="2241"/>
                  </a:lnTo>
                  <a:lnTo>
                    <a:pt x="1583" y="2119"/>
                  </a:lnTo>
                  <a:lnTo>
                    <a:pt x="1656" y="2046"/>
                  </a:lnTo>
                  <a:lnTo>
                    <a:pt x="1656" y="2046"/>
                  </a:lnTo>
                  <a:lnTo>
                    <a:pt x="1583" y="2144"/>
                  </a:lnTo>
                  <a:lnTo>
                    <a:pt x="1534" y="2290"/>
                  </a:lnTo>
                  <a:lnTo>
                    <a:pt x="1486" y="2485"/>
                  </a:lnTo>
                  <a:lnTo>
                    <a:pt x="1486" y="2680"/>
                  </a:lnTo>
                  <a:lnTo>
                    <a:pt x="1510" y="2874"/>
                  </a:lnTo>
                  <a:lnTo>
                    <a:pt x="1559" y="3069"/>
                  </a:lnTo>
                  <a:lnTo>
                    <a:pt x="1608" y="3167"/>
                  </a:lnTo>
                  <a:lnTo>
                    <a:pt x="1681" y="3264"/>
                  </a:lnTo>
                  <a:lnTo>
                    <a:pt x="1754" y="3337"/>
                  </a:lnTo>
                  <a:lnTo>
                    <a:pt x="1851" y="3410"/>
                  </a:lnTo>
                  <a:lnTo>
                    <a:pt x="1851" y="3410"/>
                  </a:lnTo>
                  <a:lnTo>
                    <a:pt x="1900" y="3775"/>
                  </a:lnTo>
                  <a:lnTo>
                    <a:pt x="1924" y="3970"/>
                  </a:lnTo>
                  <a:lnTo>
                    <a:pt x="1949" y="4190"/>
                  </a:lnTo>
                  <a:lnTo>
                    <a:pt x="1924" y="4433"/>
                  </a:lnTo>
                  <a:lnTo>
                    <a:pt x="1900" y="4725"/>
                  </a:lnTo>
                  <a:lnTo>
                    <a:pt x="1827" y="5018"/>
                  </a:lnTo>
                  <a:lnTo>
                    <a:pt x="1705" y="5383"/>
                  </a:lnTo>
                  <a:lnTo>
                    <a:pt x="1705" y="5383"/>
                  </a:lnTo>
                  <a:lnTo>
                    <a:pt x="1510" y="5894"/>
                  </a:lnTo>
                  <a:lnTo>
                    <a:pt x="1364" y="6381"/>
                  </a:lnTo>
                  <a:lnTo>
                    <a:pt x="1267" y="6820"/>
                  </a:lnTo>
                  <a:lnTo>
                    <a:pt x="1218" y="7210"/>
                  </a:lnTo>
                  <a:lnTo>
                    <a:pt x="1169" y="7599"/>
                  </a:lnTo>
                  <a:lnTo>
                    <a:pt x="1169" y="7989"/>
                  </a:lnTo>
                  <a:lnTo>
                    <a:pt x="1194" y="8793"/>
                  </a:lnTo>
                  <a:lnTo>
                    <a:pt x="1194" y="8793"/>
                  </a:lnTo>
                  <a:lnTo>
                    <a:pt x="1242" y="9962"/>
                  </a:lnTo>
                  <a:lnTo>
                    <a:pt x="1291" y="11131"/>
                  </a:lnTo>
                  <a:lnTo>
                    <a:pt x="1315" y="13201"/>
                  </a:lnTo>
                  <a:lnTo>
                    <a:pt x="1340" y="14686"/>
                  </a:lnTo>
                  <a:lnTo>
                    <a:pt x="1340" y="15271"/>
                  </a:lnTo>
                  <a:lnTo>
                    <a:pt x="1340" y="15271"/>
                  </a:lnTo>
                  <a:lnTo>
                    <a:pt x="1364" y="15490"/>
                  </a:lnTo>
                  <a:lnTo>
                    <a:pt x="1413" y="15661"/>
                  </a:lnTo>
                  <a:lnTo>
                    <a:pt x="1486" y="15782"/>
                  </a:lnTo>
                  <a:lnTo>
                    <a:pt x="1583" y="15880"/>
                  </a:lnTo>
                  <a:lnTo>
                    <a:pt x="1656" y="15953"/>
                  </a:lnTo>
                  <a:lnTo>
                    <a:pt x="1729" y="15977"/>
                  </a:lnTo>
                  <a:lnTo>
                    <a:pt x="1827" y="16002"/>
                  </a:lnTo>
                  <a:lnTo>
                    <a:pt x="1827" y="16002"/>
                  </a:lnTo>
                  <a:lnTo>
                    <a:pt x="1949" y="16002"/>
                  </a:lnTo>
                  <a:lnTo>
                    <a:pt x="2070" y="15953"/>
                  </a:lnTo>
                  <a:lnTo>
                    <a:pt x="2168" y="15904"/>
                  </a:lnTo>
                  <a:lnTo>
                    <a:pt x="2241" y="15831"/>
                  </a:lnTo>
                  <a:lnTo>
                    <a:pt x="2314" y="15758"/>
                  </a:lnTo>
                  <a:lnTo>
                    <a:pt x="2387" y="15636"/>
                  </a:lnTo>
                  <a:lnTo>
                    <a:pt x="2411" y="15490"/>
                  </a:lnTo>
                  <a:lnTo>
                    <a:pt x="2460" y="15344"/>
                  </a:lnTo>
                  <a:lnTo>
                    <a:pt x="3142" y="8525"/>
                  </a:lnTo>
                  <a:lnTo>
                    <a:pt x="3142" y="8525"/>
                  </a:lnTo>
                  <a:lnTo>
                    <a:pt x="3142" y="8427"/>
                  </a:lnTo>
                  <a:lnTo>
                    <a:pt x="3191" y="8257"/>
                  </a:lnTo>
                  <a:lnTo>
                    <a:pt x="3239" y="8159"/>
                  </a:lnTo>
                  <a:lnTo>
                    <a:pt x="3288" y="8062"/>
                  </a:lnTo>
                  <a:lnTo>
                    <a:pt x="3361" y="7989"/>
                  </a:lnTo>
                  <a:lnTo>
                    <a:pt x="3459" y="7965"/>
                  </a:lnTo>
                  <a:lnTo>
                    <a:pt x="3459" y="7965"/>
                  </a:lnTo>
                  <a:lnTo>
                    <a:pt x="3556" y="7989"/>
                  </a:lnTo>
                  <a:lnTo>
                    <a:pt x="3629" y="8062"/>
                  </a:lnTo>
                  <a:lnTo>
                    <a:pt x="3678" y="8159"/>
                  </a:lnTo>
                  <a:lnTo>
                    <a:pt x="3726" y="8257"/>
                  </a:lnTo>
                  <a:lnTo>
                    <a:pt x="3775" y="8427"/>
                  </a:lnTo>
                  <a:lnTo>
                    <a:pt x="3775" y="8525"/>
                  </a:lnTo>
                  <a:lnTo>
                    <a:pt x="4457" y="15344"/>
                  </a:lnTo>
                  <a:lnTo>
                    <a:pt x="4457" y="15344"/>
                  </a:lnTo>
                  <a:lnTo>
                    <a:pt x="4506" y="15490"/>
                  </a:lnTo>
                  <a:lnTo>
                    <a:pt x="4530" y="15636"/>
                  </a:lnTo>
                  <a:lnTo>
                    <a:pt x="4603" y="15758"/>
                  </a:lnTo>
                  <a:lnTo>
                    <a:pt x="4676" y="15831"/>
                  </a:lnTo>
                  <a:lnTo>
                    <a:pt x="4749" y="15904"/>
                  </a:lnTo>
                  <a:lnTo>
                    <a:pt x="4847" y="15953"/>
                  </a:lnTo>
                  <a:lnTo>
                    <a:pt x="4969" y="16002"/>
                  </a:lnTo>
                  <a:lnTo>
                    <a:pt x="5090" y="16002"/>
                  </a:lnTo>
                  <a:lnTo>
                    <a:pt x="5090" y="16002"/>
                  </a:lnTo>
                  <a:lnTo>
                    <a:pt x="5188" y="15977"/>
                  </a:lnTo>
                  <a:lnTo>
                    <a:pt x="5261" y="15953"/>
                  </a:lnTo>
                  <a:lnTo>
                    <a:pt x="5334" y="15880"/>
                  </a:lnTo>
                  <a:lnTo>
                    <a:pt x="5431" y="15782"/>
                  </a:lnTo>
                  <a:lnTo>
                    <a:pt x="5504" y="15661"/>
                  </a:lnTo>
                  <a:lnTo>
                    <a:pt x="5553" y="15490"/>
                  </a:lnTo>
                  <a:lnTo>
                    <a:pt x="5577" y="15271"/>
                  </a:lnTo>
                  <a:lnTo>
                    <a:pt x="5577" y="15271"/>
                  </a:lnTo>
                  <a:lnTo>
                    <a:pt x="5577" y="14686"/>
                  </a:lnTo>
                  <a:lnTo>
                    <a:pt x="5602" y="13201"/>
                  </a:lnTo>
                  <a:lnTo>
                    <a:pt x="5626" y="11131"/>
                  </a:lnTo>
                  <a:lnTo>
                    <a:pt x="5675" y="9962"/>
                  </a:lnTo>
                  <a:lnTo>
                    <a:pt x="5724" y="8793"/>
                  </a:lnTo>
                  <a:lnTo>
                    <a:pt x="5724" y="8793"/>
                  </a:lnTo>
                  <a:lnTo>
                    <a:pt x="5748" y="7989"/>
                  </a:lnTo>
                  <a:lnTo>
                    <a:pt x="5748" y="7599"/>
                  </a:lnTo>
                  <a:lnTo>
                    <a:pt x="5699" y="7210"/>
                  </a:lnTo>
                  <a:lnTo>
                    <a:pt x="5650" y="6820"/>
                  </a:lnTo>
                  <a:lnTo>
                    <a:pt x="5553" y="6381"/>
                  </a:lnTo>
                  <a:lnTo>
                    <a:pt x="5407" y="5894"/>
                  </a:lnTo>
                  <a:lnTo>
                    <a:pt x="5212" y="5383"/>
                  </a:lnTo>
                  <a:lnTo>
                    <a:pt x="5212" y="5383"/>
                  </a:lnTo>
                  <a:lnTo>
                    <a:pt x="5090" y="5018"/>
                  </a:lnTo>
                  <a:lnTo>
                    <a:pt x="5017" y="4725"/>
                  </a:lnTo>
                  <a:lnTo>
                    <a:pt x="4993" y="4433"/>
                  </a:lnTo>
                  <a:lnTo>
                    <a:pt x="4969" y="4190"/>
                  </a:lnTo>
                  <a:lnTo>
                    <a:pt x="4993" y="3970"/>
                  </a:lnTo>
                  <a:lnTo>
                    <a:pt x="5017" y="3775"/>
                  </a:lnTo>
                  <a:lnTo>
                    <a:pt x="5066" y="3410"/>
                  </a:lnTo>
                  <a:lnTo>
                    <a:pt x="5066" y="3410"/>
                  </a:lnTo>
                  <a:lnTo>
                    <a:pt x="5163" y="3337"/>
                  </a:lnTo>
                  <a:lnTo>
                    <a:pt x="5236" y="3264"/>
                  </a:lnTo>
                  <a:lnTo>
                    <a:pt x="5310" y="3167"/>
                  </a:lnTo>
                  <a:lnTo>
                    <a:pt x="5358" y="3069"/>
                  </a:lnTo>
                  <a:lnTo>
                    <a:pt x="5407" y="2874"/>
                  </a:lnTo>
                  <a:lnTo>
                    <a:pt x="5431" y="2680"/>
                  </a:lnTo>
                  <a:lnTo>
                    <a:pt x="5431" y="2485"/>
                  </a:lnTo>
                  <a:lnTo>
                    <a:pt x="5383" y="2290"/>
                  </a:lnTo>
                  <a:lnTo>
                    <a:pt x="5334" y="2144"/>
                  </a:lnTo>
                  <a:lnTo>
                    <a:pt x="5261" y="2046"/>
                  </a:lnTo>
                  <a:lnTo>
                    <a:pt x="5261" y="2046"/>
                  </a:lnTo>
                  <a:lnTo>
                    <a:pt x="5334" y="2119"/>
                  </a:lnTo>
                  <a:lnTo>
                    <a:pt x="5407" y="2241"/>
                  </a:lnTo>
                  <a:lnTo>
                    <a:pt x="5480" y="2387"/>
                  </a:lnTo>
                  <a:lnTo>
                    <a:pt x="5504" y="2533"/>
                  </a:lnTo>
                  <a:lnTo>
                    <a:pt x="5529" y="2704"/>
                  </a:lnTo>
                  <a:lnTo>
                    <a:pt x="5529" y="2899"/>
                  </a:lnTo>
                  <a:lnTo>
                    <a:pt x="5504" y="3094"/>
                  </a:lnTo>
                  <a:lnTo>
                    <a:pt x="5456" y="3288"/>
                  </a:lnTo>
                  <a:lnTo>
                    <a:pt x="5456" y="3288"/>
                  </a:lnTo>
                  <a:lnTo>
                    <a:pt x="5553" y="3654"/>
                  </a:lnTo>
                  <a:lnTo>
                    <a:pt x="5626" y="4092"/>
                  </a:lnTo>
                  <a:lnTo>
                    <a:pt x="5772" y="5091"/>
                  </a:lnTo>
                  <a:lnTo>
                    <a:pt x="5894" y="6089"/>
                  </a:lnTo>
                  <a:lnTo>
                    <a:pt x="5918" y="6503"/>
                  </a:lnTo>
                  <a:lnTo>
                    <a:pt x="5943" y="6869"/>
                  </a:lnTo>
                  <a:lnTo>
                    <a:pt x="5943" y="6869"/>
                  </a:lnTo>
                  <a:lnTo>
                    <a:pt x="5967" y="7161"/>
                  </a:lnTo>
                  <a:lnTo>
                    <a:pt x="5991" y="7307"/>
                  </a:lnTo>
                  <a:lnTo>
                    <a:pt x="6040" y="7404"/>
                  </a:lnTo>
                  <a:lnTo>
                    <a:pt x="6113" y="7502"/>
                  </a:lnTo>
                  <a:lnTo>
                    <a:pt x="6186" y="7575"/>
                  </a:lnTo>
                  <a:lnTo>
                    <a:pt x="6284" y="7624"/>
                  </a:lnTo>
                  <a:lnTo>
                    <a:pt x="6430" y="7624"/>
                  </a:lnTo>
                  <a:lnTo>
                    <a:pt x="6430" y="7624"/>
                  </a:lnTo>
                  <a:lnTo>
                    <a:pt x="6503" y="7624"/>
                  </a:lnTo>
                  <a:lnTo>
                    <a:pt x="6600" y="7575"/>
                  </a:lnTo>
                  <a:lnTo>
                    <a:pt x="6673" y="7502"/>
                  </a:lnTo>
                  <a:lnTo>
                    <a:pt x="6746" y="7404"/>
                  </a:lnTo>
                  <a:lnTo>
                    <a:pt x="6820" y="7307"/>
                  </a:lnTo>
                  <a:lnTo>
                    <a:pt x="6868" y="7161"/>
                  </a:lnTo>
                  <a:lnTo>
                    <a:pt x="6893" y="7015"/>
                  </a:lnTo>
                  <a:lnTo>
                    <a:pt x="6917" y="6869"/>
                  </a:lnTo>
                  <a:lnTo>
                    <a:pt x="6917" y="6869"/>
                  </a:lnTo>
                  <a:lnTo>
                    <a:pt x="6917" y="6187"/>
                  </a:lnTo>
                  <a:lnTo>
                    <a:pt x="6893" y="5529"/>
                  </a:lnTo>
                  <a:lnTo>
                    <a:pt x="6844" y="4896"/>
                  </a:lnTo>
                  <a:lnTo>
                    <a:pt x="6771" y="4311"/>
                  </a:lnTo>
                  <a:lnTo>
                    <a:pt x="6698" y="3727"/>
                  </a:lnTo>
                  <a:lnTo>
                    <a:pt x="6600" y="3191"/>
                  </a:lnTo>
                  <a:lnTo>
                    <a:pt x="6479" y="2704"/>
                  </a:lnTo>
                  <a:lnTo>
                    <a:pt x="6332" y="2217"/>
                  </a:lnTo>
                  <a:lnTo>
                    <a:pt x="6162" y="1803"/>
                  </a:lnTo>
                  <a:lnTo>
                    <a:pt x="5967" y="1413"/>
                  </a:lnTo>
                  <a:lnTo>
                    <a:pt x="5748" y="1072"/>
                  </a:lnTo>
                  <a:lnTo>
                    <a:pt x="5480" y="755"/>
                  </a:lnTo>
                  <a:lnTo>
                    <a:pt x="5212" y="488"/>
                  </a:lnTo>
                  <a:lnTo>
                    <a:pt x="4895" y="293"/>
                  </a:lnTo>
                  <a:lnTo>
                    <a:pt x="4749" y="195"/>
                  </a:lnTo>
                  <a:lnTo>
                    <a:pt x="4579" y="122"/>
                  </a:lnTo>
                  <a:lnTo>
                    <a:pt x="4384" y="49"/>
                  </a:lnTo>
                  <a:lnTo>
                    <a:pt x="4189" y="0"/>
                  </a:lnTo>
                  <a:lnTo>
                    <a:pt x="4189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96" name="Shape 496"/>
          <p:cNvSpPr/>
          <p:nvPr/>
        </p:nvSpPr>
        <p:spPr>
          <a:xfrm>
            <a:off x="9516014" y="2773655"/>
            <a:ext cx="427169" cy="450367"/>
          </a:xfrm>
          <a:custGeom>
            <a:avLst/>
            <a:gdLst/>
            <a:ahLst/>
            <a:cxnLst/>
            <a:rect l="0" t="0" r="0" b="0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97" name="Shape 497"/>
          <p:cNvGrpSpPr/>
          <p:nvPr/>
        </p:nvGrpSpPr>
        <p:grpSpPr>
          <a:xfrm>
            <a:off x="10256127" y="2781736"/>
            <a:ext cx="461293" cy="434005"/>
            <a:chOff x="5972700" y="2330200"/>
            <a:chExt cx="411625" cy="387275"/>
          </a:xfrm>
        </p:grpSpPr>
        <p:sp>
          <p:nvSpPr>
            <p:cNvPr id="498" name="Shape 498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0" t="0" r="0" b="0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9" name="Shape 499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0" t="0" r="0" b="0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00" name="Shape 500"/>
          <p:cNvGrpSpPr/>
          <p:nvPr/>
        </p:nvGrpSpPr>
        <p:grpSpPr>
          <a:xfrm>
            <a:off x="4383189" y="3485907"/>
            <a:ext cx="146051" cy="532260"/>
            <a:chOff x="732125" y="2958550"/>
            <a:chExt cx="130325" cy="474950"/>
          </a:xfrm>
        </p:grpSpPr>
        <p:sp>
          <p:nvSpPr>
            <p:cNvPr id="501" name="Shape 501"/>
            <p:cNvSpPr/>
            <p:nvPr/>
          </p:nvSpPr>
          <p:spPr>
            <a:xfrm>
              <a:off x="732125" y="2958550"/>
              <a:ext cx="130325" cy="474950"/>
            </a:xfrm>
            <a:custGeom>
              <a:avLst/>
              <a:gdLst/>
              <a:ahLst/>
              <a:cxnLst/>
              <a:rect l="0" t="0" r="0" b="0"/>
              <a:pathLst>
                <a:path w="5213" h="18998" fill="none" extrusionOk="0">
                  <a:moveTo>
                    <a:pt x="4336" y="14443"/>
                  </a:moveTo>
                  <a:lnTo>
                    <a:pt x="4336" y="1754"/>
                  </a:lnTo>
                  <a:lnTo>
                    <a:pt x="4336" y="1754"/>
                  </a:lnTo>
                  <a:lnTo>
                    <a:pt x="4336" y="1584"/>
                  </a:lnTo>
                  <a:lnTo>
                    <a:pt x="4311" y="1389"/>
                  </a:lnTo>
                  <a:lnTo>
                    <a:pt x="4262" y="1243"/>
                  </a:lnTo>
                  <a:lnTo>
                    <a:pt x="4214" y="1073"/>
                  </a:lnTo>
                  <a:lnTo>
                    <a:pt x="4141" y="926"/>
                  </a:lnTo>
                  <a:lnTo>
                    <a:pt x="4043" y="780"/>
                  </a:lnTo>
                  <a:lnTo>
                    <a:pt x="3946" y="634"/>
                  </a:lnTo>
                  <a:lnTo>
                    <a:pt x="3824" y="512"/>
                  </a:lnTo>
                  <a:lnTo>
                    <a:pt x="3702" y="415"/>
                  </a:lnTo>
                  <a:lnTo>
                    <a:pt x="3580" y="318"/>
                  </a:lnTo>
                  <a:lnTo>
                    <a:pt x="3434" y="220"/>
                  </a:lnTo>
                  <a:lnTo>
                    <a:pt x="3288" y="147"/>
                  </a:lnTo>
                  <a:lnTo>
                    <a:pt x="3118" y="98"/>
                  </a:lnTo>
                  <a:lnTo>
                    <a:pt x="2947" y="50"/>
                  </a:lnTo>
                  <a:lnTo>
                    <a:pt x="2777" y="25"/>
                  </a:lnTo>
                  <a:lnTo>
                    <a:pt x="2606" y="1"/>
                  </a:lnTo>
                  <a:lnTo>
                    <a:pt x="2606" y="1"/>
                  </a:lnTo>
                  <a:lnTo>
                    <a:pt x="2436" y="25"/>
                  </a:lnTo>
                  <a:lnTo>
                    <a:pt x="2265" y="50"/>
                  </a:lnTo>
                  <a:lnTo>
                    <a:pt x="2095" y="98"/>
                  </a:lnTo>
                  <a:lnTo>
                    <a:pt x="1924" y="147"/>
                  </a:lnTo>
                  <a:lnTo>
                    <a:pt x="1778" y="220"/>
                  </a:lnTo>
                  <a:lnTo>
                    <a:pt x="1632" y="318"/>
                  </a:lnTo>
                  <a:lnTo>
                    <a:pt x="1510" y="415"/>
                  </a:lnTo>
                  <a:lnTo>
                    <a:pt x="1389" y="512"/>
                  </a:lnTo>
                  <a:lnTo>
                    <a:pt x="1267" y="634"/>
                  </a:lnTo>
                  <a:lnTo>
                    <a:pt x="1169" y="780"/>
                  </a:lnTo>
                  <a:lnTo>
                    <a:pt x="1072" y="926"/>
                  </a:lnTo>
                  <a:lnTo>
                    <a:pt x="999" y="1073"/>
                  </a:lnTo>
                  <a:lnTo>
                    <a:pt x="950" y="1243"/>
                  </a:lnTo>
                  <a:lnTo>
                    <a:pt x="901" y="1389"/>
                  </a:lnTo>
                  <a:lnTo>
                    <a:pt x="877" y="1584"/>
                  </a:lnTo>
                  <a:lnTo>
                    <a:pt x="877" y="1754"/>
                  </a:lnTo>
                  <a:lnTo>
                    <a:pt x="877" y="14443"/>
                  </a:lnTo>
                  <a:lnTo>
                    <a:pt x="877" y="14443"/>
                  </a:lnTo>
                  <a:lnTo>
                    <a:pt x="682" y="14638"/>
                  </a:lnTo>
                  <a:lnTo>
                    <a:pt x="512" y="14833"/>
                  </a:lnTo>
                  <a:lnTo>
                    <a:pt x="366" y="15052"/>
                  </a:lnTo>
                  <a:lnTo>
                    <a:pt x="244" y="15296"/>
                  </a:lnTo>
                  <a:lnTo>
                    <a:pt x="146" y="15564"/>
                  </a:lnTo>
                  <a:lnTo>
                    <a:pt x="73" y="15832"/>
                  </a:lnTo>
                  <a:lnTo>
                    <a:pt x="25" y="16100"/>
                  </a:lnTo>
                  <a:lnTo>
                    <a:pt x="0" y="16392"/>
                  </a:lnTo>
                  <a:lnTo>
                    <a:pt x="0" y="16392"/>
                  </a:lnTo>
                  <a:lnTo>
                    <a:pt x="25" y="16635"/>
                  </a:lnTo>
                  <a:lnTo>
                    <a:pt x="49" y="16903"/>
                  </a:lnTo>
                  <a:lnTo>
                    <a:pt x="122" y="17147"/>
                  </a:lnTo>
                  <a:lnTo>
                    <a:pt x="195" y="17390"/>
                  </a:lnTo>
                  <a:lnTo>
                    <a:pt x="317" y="17634"/>
                  </a:lnTo>
                  <a:lnTo>
                    <a:pt x="439" y="17829"/>
                  </a:lnTo>
                  <a:lnTo>
                    <a:pt x="609" y="18048"/>
                  </a:lnTo>
                  <a:lnTo>
                    <a:pt x="755" y="18218"/>
                  </a:lnTo>
                  <a:lnTo>
                    <a:pt x="950" y="18389"/>
                  </a:lnTo>
                  <a:lnTo>
                    <a:pt x="1145" y="18535"/>
                  </a:lnTo>
                  <a:lnTo>
                    <a:pt x="1364" y="18681"/>
                  </a:lnTo>
                  <a:lnTo>
                    <a:pt x="1583" y="18779"/>
                  </a:lnTo>
                  <a:lnTo>
                    <a:pt x="1827" y="18876"/>
                  </a:lnTo>
                  <a:lnTo>
                    <a:pt x="2070" y="18925"/>
                  </a:lnTo>
                  <a:lnTo>
                    <a:pt x="2338" y="18973"/>
                  </a:lnTo>
                  <a:lnTo>
                    <a:pt x="2606" y="18998"/>
                  </a:lnTo>
                  <a:lnTo>
                    <a:pt x="2606" y="18998"/>
                  </a:lnTo>
                  <a:lnTo>
                    <a:pt x="2874" y="18973"/>
                  </a:lnTo>
                  <a:lnTo>
                    <a:pt x="3142" y="18925"/>
                  </a:lnTo>
                  <a:lnTo>
                    <a:pt x="3386" y="18876"/>
                  </a:lnTo>
                  <a:lnTo>
                    <a:pt x="3629" y="18779"/>
                  </a:lnTo>
                  <a:lnTo>
                    <a:pt x="3848" y="18681"/>
                  </a:lnTo>
                  <a:lnTo>
                    <a:pt x="4068" y="18535"/>
                  </a:lnTo>
                  <a:lnTo>
                    <a:pt x="4262" y="18389"/>
                  </a:lnTo>
                  <a:lnTo>
                    <a:pt x="4457" y="18218"/>
                  </a:lnTo>
                  <a:lnTo>
                    <a:pt x="4603" y="18048"/>
                  </a:lnTo>
                  <a:lnTo>
                    <a:pt x="4774" y="17829"/>
                  </a:lnTo>
                  <a:lnTo>
                    <a:pt x="4896" y="17634"/>
                  </a:lnTo>
                  <a:lnTo>
                    <a:pt x="5017" y="17390"/>
                  </a:lnTo>
                  <a:lnTo>
                    <a:pt x="5091" y="17147"/>
                  </a:lnTo>
                  <a:lnTo>
                    <a:pt x="5164" y="16903"/>
                  </a:lnTo>
                  <a:lnTo>
                    <a:pt x="5188" y="16635"/>
                  </a:lnTo>
                  <a:lnTo>
                    <a:pt x="5212" y="16392"/>
                  </a:lnTo>
                  <a:lnTo>
                    <a:pt x="5212" y="16392"/>
                  </a:lnTo>
                  <a:lnTo>
                    <a:pt x="5188" y="16100"/>
                  </a:lnTo>
                  <a:lnTo>
                    <a:pt x="5139" y="15832"/>
                  </a:lnTo>
                  <a:lnTo>
                    <a:pt x="5066" y="15564"/>
                  </a:lnTo>
                  <a:lnTo>
                    <a:pt x="4969" y="15296"/>
                  </a:lnTo>
                  <a:lnTo>
                    <a:pt x="4847" y="15052"/>
                  </a:lnTo>
                  <a:lnTo>
                    <a:pt x="4701" y="14833"/>
                  </a:lnTo>
                  <a:lnTo>
                    <a:pt x="4530" y="14638"/>
                  </a:lnTo>
                  <a:lnTo>
                    <a:pt x="4336" y="14443"/>
                  </a:lnTo>
                  <a:lnTo>
                    <a:pt x="4336" y="1444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2" name="Shape 502"/>
            <p:cNvSpPr/>
            <p:nvPr/>
          </p:nvSpPr>
          <p:spPr>
            <a:xfrm>
              <a:off x="756475" y="3090675"/>
              <a:ext cx="81625" cy="318475"/>
            </a:xfrm>
            <a:custGeom>
              <a:avLst/>
              <a:gdLst/>
              <a:ahLst/>
              <a:cxnLst/>
              <a:rect l="0" t="0" r="0" b="0"/>
              <a:pathLst>
                <a:path w="3265" h="12739" fill="none" extrusionOk="0">
                  <a:moveTo>
                    <a:pt x="2387" y="1"/>
                  </a:moveTo>
                  <a:lnTo>
                    <a:pt x="877" y="1"/>
                  </a:lnTo>
                  <a:lnTo>
                    <a:pt x="877" y="9158"/>
                  </a:lnTo>
                  <a:lnTo>
                    <a:pt x="877" y="9158"/>
                  </a:lnTo>
                  <a:lnTo>
                    <a:pt x="853" y="9353"/>
                  </a:lnTo>
                  <a:lnTo>
                    <a:pt x="780" y="9548"/>
                  </a:lnTo>
                  <a:lnTo>
                    <a:pt x="682" y="9719"/>
                  </a:lnTo>
                  <a:lnTo>
                    <a:pt x="536" y="9889"/>
                  </a:lnTo>
                  <a:lnTo>
                    <a:pt x="536" y="9889"/>
                  </a:lnTo>
                  <a:lnTo>
                    <a:pt x="415" y="10011"/>
                  </a:lnTo>
                  <a:lnTo>
                    <a:pt x="317" y="10133"/>
                  </a:lnTo>
                  <a:lnTo>
                    <a:pt x="220" y="10279"/>
                  </a:lnTo>
                  <a:lnTo>
                    <a:pt x="147" y="10425"/>
                  </a:lnTo>
                  <a:lnTo>
                    <a:pt x="74" y="10595"/>
                  </a:lnTo>
                  <a:lnTo>
                    <a:pt x="49" y="10766"/>
                  </a:lnTo>
                  <a:lnTo>
                    <a:pt x="1" y="10936"/>
                  </a:lnTo>
                  <a:lnTo>
                    <a:pt x="1" y="11107"/>
                  </a:lnTo>
                  <a:lnTo>
                    <a:pt x="1" y="11107"/>
                  </a:lnTo>
                  <a:lnTo>
                    <a:pt x="1" y="11253"/>
                  </a:lnTo>
                  <a:lnTo>
                    <a:pt x="25" y="11423"/>
                  </a:lnTo>
                  <a:lnTo>
                    <a:pt x="74" y="11570"/>
                  </a:lnTo>
                  <a:lnTo>
                    <a:pt x="122" y="11740"/>
                  </a:lnTo>
                  <a:lnTo>
                    <a:pt x="195" y="11862"/>
                  </a:lnTo>
                  <a:lnTo>
                    <a:pt x="293" y="12008"/>
                  </a:lnTo>
                  <a:lnTo>
                    <a:pt x="366" y="12130"/>
                  </a:lnTo>
                  <a:lnTo>
                    <a:pt x="488" y="12251"/>
                  </a:lnTo>
                  <a:lnTo>
                    <a:pt x="585" y="12349"/>
                  </a:lnTo>
                  <a:lnTo>
                    <a:pt x="731" y="12446"/>
                  </a:lnTo>
                  <a:lnTo>
                    <a:pt x="853" y="12519"/>
                  </a:lnTo>
                  <a:lnTo>
                    <a:pt x="999" y="12592"/>
                  </a:lnTo>
                  <a:lnTo>
                    <a:pt x="1145" y="12666"/>
                  </a:lnTo>
                  <a:lnTo>
                    <a:pt x="1316" y="12690"/>
                  </a:lnTo>
                  <a:lnTo>
                    <a:pt x="1462" y="12714"/>
                  </a:lnTo>
                  <a:lnTo>
                    <a:pt x="1632" y="12739"/>
                  </a:lnTo>
                  <a:lnTo>
                    <a:pt x="1632" y="12739"/>
                  </a:lnTo>
                  <a:lnTo>
                    <a:pt x="1803" y="12714"/>
                  </a:lnTo>
                  <a:lnTo>
                    <a:pt x="1949" y="12690"/>
                  </a:lnTo>
                  <a:lnTo>
                    <a:pt x="2119" y="12666"/>
                  </a:lnTo>
                  <a:lnTo>
                    <a:pt x="2266" y="12592"/>
                  </a:lnTo>
                  <a:lnTo>
                    <a:pt x="2412" y="12519"/>
                  </a:lnTo>
                  <a:lnTo>
                    <a:pt x="2533" y="12446"/>
                  </a:lnTo>
                  <a:lnTo>
                    <a:pt x="2680" y="12349"/>
                  </a:lnTo>
                  <a:lnTo>
                    <a:pt x="2777" y="12251"/>
                  </a:lnTo>
                  <a:lnTo>
                    <a:pt x="2899" y="12130"/>
                  </a:lnTo>
                  <a:lnTo>
                    <a:pt x="2972" y="12008"/>
                  </a:lnTo>
                  <a:lnTo>
                    <a:pt x="3069" y="11862"/>
                  </a:lnTo>
                  <a:lnTo>
                    <a:pt x="3142" y="11740"/>
                  </a:lnTo>
                  <a:lnTo>
                    <a:pt x="3191" y="11570"/>
                  </a:lnTo>
                  <a:lnTo>
                    <a:pt x="3240" y="11423"/>
                  </a:lnTo>
                  <a:lnTo>
                    <a:pt x="3264" y="11253"/>
                  </a:lnTo>
                  <a:lnTo>
                    <a:pt x="3264" y="11107"/>
                  </a:lnTo>
                  <a:lnTo>
                    <a:pt x="3264" y="11107"/>
                  </a:lnTo>
                  <a:lnTo>
                    <a:pt x="3264" y="10936"/>
                  </a:lnTo>
                  <a:lnTo>
                    <a:pt x="3215" y="10766"/>
                  </a:lnTo>
                  <a:lnTo>
                    <a:pt x="3191" y="10595"/>
                  </a:lnTo>
                  <a:lnTo>
                    <a:pt x="3118" y="10425"/>
                  </a:lnTo>
                  <a:lnTo>
                    <a:pt x="3045" y="10279"/>
                  </a:lnTo>
                  <a:lnTo>
                    <a:pt x="2947" y="10133"/>
                  </a:lnTo>
                  <a:lnTo>
                    <a:pt x="2850" y="10011"/>
                  </a:lnTo>
                  <a:lnTo>
                    <a:pt x="2728" y="9889"/>
                  </a:lnTo>
                  <a:lnTo>
                    <a:pt x="2728" y="9889"/>
                  </a:lnTo>
                  <a:lnTo>
                    <a:pt x="2582" y="9719"/>
                  </a:lnTo>
                  <a:lnTo>
                    <a:pt x="2485" y="9548"/>
                  </a:lnTo>
                  <a:lnTo>
                    <a:pt x="2412" y="9353"/>
                  </a:lnTo>
                  <a:lnTo>
                    <a:pt x="2387" y="9158"/>
                  </a:lnTo>
                  <a:lnTo>
                    <a:pt x="2387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3" name="Shape 503"/>
            <p:cNvSpPr/>
            <p:nvPr/>
          </p:nvSpPr>
          <p:spPr>
            <a:xfrm>
              <a:off x="802750" y="3129050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4" name="Shape 504"/>
            <p:cNvSpPr/>
            <p:nvPr/>
          </p:nvSpPr>
          <p:spPr>
            <a:xfrm>
              <a:off x="802750" y="3162525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5" name="Shape 505"/>
            <p:cNvSpPr/>
            <p:nvPr/>
          </p:nvSpPr>
          <p:spPr>
            <a:xfrm>
              <a:off x="802750" y="3196025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6" name="Shape 506"/>
            <p:cNvSpPr/>
            <p:nvPr/>
          </p:nvSpPr>
          <p:spPr>
            <a:xfrm>
              <a:off x="802750" y="3229500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7" name="Shape 507"/>
            <p:cNvSpPr/>
            <p:nvPr/>
          </p:nvSpPr>
          <p:spPr>
            <a:xfrm>
              <a:off x="802750" y="3263000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8" name="Shape 508"/>
            <p:cNvSpPr/>
            <p:nvPr/>
          </p:nvSpPr>
          <p:spPr>
            <a:xfrm>
              <a:off x="802750" y="3296475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09" name="Shape 509"/>
          <p:cNvSpPr/>
          <p:nvPr/>
        </p:nvSpPr>
        <p:spPr>
          <a:xfrm>
            <a:off x="5739084" y="3464879"/>
            <a:ext cx="447649" cy="574565"/>
          </a:xfrm>
          <a:custGeom>
            <a:avLst/>
            <a:gdLst/>
            <a:ahLst/>
            <a:cxnLst/>
            <a:rect l="0" t="0" r="0" b="0"/>
            <a:pathLst>
              <a:path w="15978" h="20508" fill="none" extrusionOk="0">
                <a:moveTo>
                  <a:pt x="15977" y="1292"/>
                </a:moveTo>
                <a:lnTo>
                  <a:pt x="15977" y="19217"/>
                </a:lnTo>
                <a:lnTo>
                  <a:pt x="15977" y="19217"/>
                </a:lnTo>
                <a:lnTo>
                  <a:pt x="15953" y="19485"/>
                </a:lnTo>
                <a:lnTo>
                  <a:pt x="15880" y="19728"/>
                </a:lnTo>
                <a:lnTo>
                  <a:pt x="15758" y="19948"/>
                </a:lnTo>
                <a:lnTo>
                  <a:pt x="15612" y="20142"/>
                </a:lnTo>
                <a:lnTo>
                  <a:pt x="15417" y="20289"/>
                </a:lnTo>
                <a:lnTo>
                  <a:pt x="15198" y="20410"/>
                </a:lnTo>
                <a:lnTo>
                  <a:pt x="14955" y="20483"/>
                </a:lnTo>
                <a:lnTo>
                  <a:pt x="14711" y="20508"/>
                </a:lnTo>
                <a:lnTo>
                  <a:pt x="1267" y="20508"/>
                </a:lnTo>
                <a:lnTo>
                  <a:pt x="1267" y="20508"/>
                </a:lnTo>
                <a:lnTo>
                  <a:pt x="1023" y="20483"/>
                </a:lnTo>
                <a:lnTo>
                  <a:pt x="780" y="20410"/>
                </a:lnTo>
                <a:lnTo>
                  <a:pt x="561" y="20289"/>
                </a:lnTo>
                <a:lnTo>
                  <a:pt x="366" y="20142"/>
                </a:lnTo>
                <a:lnTo>
                  <a:pt x="220" y="19948"/>
                </a:lnTo>
                <a:lnTo>
                  <a:pt x="98" y="19728"/>
                </a:lnTo>
                <a:lnTo>
                  <a:pt x="25" y="19485"/>
                </a:lnTo>
                <a:lnTo>
                  <a:pt x="1" y="19217"/>
                </a:lnTo>
                <a:lnTo>
                  <a:pt x="1" y="1292"/>
                </a:lnTo>
                <a:lnTo>
                  <a:pt x="1" y="1292"/>
                </a:lnTo>
                <a:lnTo>
                  <a:pt x="25" y="1024"/>
                </a:lnTo>
                <a:lnTo>
                  <a:pt x="98" y="780"/>
                </a:lnTo>
                <a:lnTo>
                  <a:pt x="220" y="561"/>
                </a:lnTo>
                <a:lnTo>
                  <a:pt x="366" y="366"/>
                </a:lnTo>
                <a:lnTo>
                  <a:pt x="561" y="220"/>
                </a:lnTo>
                <a:lnTo>
                  <a:pt x="780" y="98"/>
                </a:lnTo>
                <a:lnTo>
                  <a:pt x="1023" y="25"/>
                </a:lnTo>
                <a:lnTo>
                  <a:pt x="1267" y="1"/>
                </a:lnTo>
                <a:lnTo>
                  <a:pt x="14711" y="1"/>
                </a:lnTo>
                <a:lnTo>
                  <a:pt x="14711" y="1"/>
                </a:lnTo>
                <a:lnTo>
                  <a:pt x="14955" y="25"/>
                </a:lnTo>
                <a:lnTo>
                  <a:pt x="15198" y="98"/>
                </a:lnTo>
                <a:lnTo>
                  <a:pt x="15417" y="220"/>
                </a:lnTo>
                <a:lnTo>
                  <a:pt x="15612" y="366"/>
                </a:lnTo>
                <a:lnTo>
                  <a:pt x="15758" y="561"/>
                </a:lnTo>
                <a:lnTo>
                  <a:pt x="15880" y="780"/>
                </a:lnTo>
                <a:lnTo>
                  <a:pt x="15953" y="1024"/>
                </a:lnTo>
                <a:lnTo>
                  <a:pt x="15977" y="1292"/>
                </a:lnTo>
                <a:lnTo>
                  <a:pt x="15977" y="1292"/>
                </a:lnTo>
                <a:close/>
                <a:moveTo>
                  <a:pt x="7989" y="19899"/>
                </a:moveTo>
                <a:lnTo>
                  <a:pt x="7989" y="19899"/>
                </a:lnTo>
                <a:lnTo>
                  <a:pt x="8159" y="19875"/>
                </a:lnTo>
                <a:lnTo>
                  <a:pt x="8306" y="19826"/>
                </a:lnTo>
                <a:lnTo>
                  <a:pt x="8452" y="19753"/>
                </a:lnTo>
                <a:lnTo>
                  <a:pt x="8574" y="19655"/>
                </a:lnTo>
                <a:lnTo>
                  <a:pt x="8671" y="19534"/>
                </a:lnTo>
                <a:lnTo>
                  <a:pt x="8744" y="19387"/>
                </a:lnTo>
                <a:lnTo>
                  <a:pt x="8793" y="19241"/>
                </a:lnTo>
                <a:lnTo>
                  <a:pt x="8817" y="19071"/>
                </a:lnTo>
                <a:lnTo>
                  <a:pt x="8817" y="19071"/>
                </a:lnTo>
                <a:lnTo>
                  <a:pt x="8793" y="18900"/>
                </a:lnTo>
                <a:lnTo>
                  <a:pt x="8744" y="18754"/>
                </a:lnTo>
                <a:lnTo>
                  <a:pt x="8671" y="18608"/>
                </a:lnTo>
                <a:lnTo>
                  <a:pt x="8574" y="18486"/>
                </a:lnTo>
                <a:lnTo>
                  <a:pt x="8452" y="18389"/>
                </a:lnTo>
                <a:lnTo>
                  <a:pt x="8306" y="18316"/>
                </a:lnTo>
                <a:lnTo>
                  <a:pt x="8159" y="18267"/>
                </a:lnTo>
                <a:lnTo>
                  <a:pt x="7989" y="18243"/>
                </a:lnTo>
                <a:lnTo>
                  <a:pt x="7989" y="18243"/>
                </a:lnTo>
                <a:lnTo>
                  <a:pt x="7819" y="18267"/>
                </a:lnTo>
                <a:lnTo>
                  <a:pt x="7672" y="18316"/>
                </a:lnTo>
                <a:lnTo>
                  <a:pt x="7526" y="18389"/>
                </a:lnTo>
                <a:lnTo>
                  <a:pt x="7404" y="18486"/>
                </a:lnTo>
                <a:lnTo>
                  <a:pt x="7307" y="18608"/>
                </a:lnTo>
                <a:lnTo>
                  <a:pt x="7234" y="18754"/>
                </a:lnTo>
                <a:lnTo>
                  <a:pt x="7185" y="18900"/>
                </a:lnTo>
                <a:lnTo>
                  <a:pt x="7161" y="19071"/>
                </a:lnTo>
                <a:lnTo>
                  <a:pt x="7161" y="19071"/>
                </a:lnTo>
                <a:lnTo>
                  <a:pt x="7185" y="19241"/>
                </a:lnTo>
                <a:lnTo>
                  <a:pt x="7234" y="19387"/>
                </a:lnTo>
                <a:lnTo>
                  <a:pt x="7307" y="19534"/>
                </a:lnTo>
                <a:lnTo>
                  <a:pt x="7404" y="19655"/>
                </a:lnTo>
                <a:lnTo>
                  <a:pt x="7526" y="19753"/>
                </a:lnTo>
                <a:lnTo>
                  <a:pt x="7672" y="19826"/>
                </a:lnTo>
                <a:lnTo>
                  <a:pt x="7819" y="19875"/>
                </a:lnTo>
                <a:lnTo>
                  <a:pt x="7989" y="19899"/>
                </a:lnTo>
                <a:lnTo>
                  <a:pt x="7989" y="19899"/>
                </a:lnTo>
                <a:close/>
                <a:moveTo>
                  <a:pt x="14394" y="1584"/>
                </a:moveTo>
                <a:lnTo>
                  <a:pt x="1584" y="1584"/>
                </a:lnTo>
                <a:lnTo>
                  <a:pt x="1584" y="17634"/>
                </a:lnTo>
                <a:lnTo>
                  <a:pt x="14394" y="17634"/>
                </a:lnTo>
                <a:lnTo>
                  <a:pt x="14394" y="1584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10" name="Shape 510"/>
          <p:cNvSpPr/>
          <p:nvPr/>
        </p:nvSpPr>
        <p:spPr>
          <a:xfrm>
            <a:off x="5043739" y="3464879"/>
            <a:ext cx="331660" cy="574565"/>
          </a:xfrm>
          <a:custGeom>
            <a:avLst/>
            <a:gdLst/>
            <a:ahLst/>
            <a:cxnLst/>
            <a:rect l="0" t="0" r="0" b="0"/>
            <a:pathLst>
              <a:path w="11838" h="20508" fill="none" extrusionOk="0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11" name="Shape 511"/>
          <p:cNvGrpSpPr/>
          <p:nvPr/>
        </p:nvGrpSpPr>
        <p:grpSpPr>
          <a:xfrm>
            <a:off x="6457516" y="3502969"/>
            <a:ext cx="517243" cy="489955"/>
            <a:chOff x="2583100" y="2973775"/>
            <a:chExt cx="461550" cy="437200"/>
          </a:xfrm>
        </p:grpSpPr>
        <p:sp>
          <p:nvSpPr>
            <p:cNvPr id="512" name="Shape 512"/>
            <p:cNvSpPr/>
            <p:nvPr/>
          </p:nvSpPr>
          <p:spPr>
            <a:xfrm>
              <a:off x="2701225" y="3315975"/>
              <a:ext cx="225300" cy="95000"/>
            </a:xfrm>
            <a:custGeom>
              <a:avLst/>
              <a:gdLst/>
              <a:ahLst/>
              <a:cxnLst/>
              <a:rect l="0" t="0" r="0" b="0"/>
              <a:pathLst>
                <a:path w="9012" h="3800" fill="none" extrusionOk="0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3" name="Shape 513"/>
            <p:cNvSpPr/>
            <p:nvPr/>
          </p:nvSpPr>
          <p:spPr>
            <a:xfrm>
              <a:off x="2583100" y="2973775"/>
              <a:ext cx="461550" cy="336125"/>
            </a:xfrm>
            <a:custGeom>
              <a:avLst/>
              <a:gdLst/>
              <a:ahLst/>
              <a:cxnLst/>
              <a:rect l="0" t="0" r="0" b="0"/>
              <a:pathLst>
                <a:path w="18462" h="13445" fill="none" extrusionOk="0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14" name="Shape 514"/>
          <p:cNvSpPr/>
          <p:nvPr/>
        </p:nvSpPr>
        <p:spPr>
          <a:xfrm>
            <a:off x="8738776" y="3514696"/>
            <a:ext cx="474937" cy="474937"/>
          </a:xfrm>
          <a:custGeom>
            <a:avLst/>
            <a:gdLst/>
            <a:ahLst/>
            <a:cxnLst/>
            <a:rect l="0" t="0" r="0" b="0"/>
            <a:pathLst>
              <a:path w="16952" h="16952" fill="none" extrusionOk="0">
                <a:moveTo>
                  <a:pt x="16173" y="7015"/>
                </a:moveTo>
                <a:lnTo>
                  <a:pt x="14419" y="6820"/>
                </a:lnTo>
                <a:lnTo>
                  <a:pt x="14419" y="6820"/>
                </a:lnTo>
                <a:lnTo>
                  <a:pt x="14322" y="6479"/>
                </a:lnTo>
                <a:lnTo>
                  <a:pt x="14175" y="6114"/>
                </a:lnTo>
                <a:lnTo>
                  <a:pt x="14029" y="5773"/>
                </a:lnTo>
                <a:lnTo>
                  <a:pt x="13859" y="5432"/>
                </a:lnTo>
                <a:lnTo>
                  <a:pt x="14955" y="4068"/>
                </a:lnTo>
                <a:lnTo>
                  <a:pt x="14955" y="4068"/>
                </a:lnTo>
                <a:lnTo>
                  <a:pt x="15028" y="3922"/>
                </a:lnTo>
                <a:lnTo>
                  <a:pt x="15077" y="3776"/>
                </a:lnTo>
                <a:lnTo>
                  <a:pt x="15125" y="3630"/>
                </a:lnTo>
                <a:lnTo>
                  <a:pt x="15125" y="3484"/>
                </a:lnTo>
                <a:lnTo>
                  <a:pt x="15101" y="3313"/>
                </a:lnTo>
                <a:lnTo>
                  <a:pt x="15052" y="3167"/>
                </a:lnTo>
                <a:lnTo>
                  <a:pt x="14979" y="3021"/>
                </a:lnTo>
                <a:lnTo>
                  <a:pt x="14882" y="2899"/>
                </a:lnTo>
                <a:lnTo>
                  <a:pt x="14054" y="2071"/>
                </a:lnTo>
                <a:lnTo>
                  <a:pt x="14054" y="2071"/>
                </a:lnTo>
                <a:lnTo>
                  <a:pt x="13932" y="1974"/>
                </a:lnTo>
                <a:lnTo>
                  <a:pt x="13786" y="1901"/>
                </a:lnTo>
                <a:lnTo>
                  <a:pt x="13640" y="1852"/>
                </a:lnTo>
                <a:lnTo>
                  <a:pt x="13469" y="1827"/>
                </a:lnTo>
                <a:lnTo>
                  <a:pt x="13323" y="1827"/>
                </a:lnTo>
                <a:lnTo>
                  <a:pt x="13177" y="1876"/>
                </a:lnTo>
                <a:lnTo>
                  <a:pt x="13031" y="1925"/>
                </a:lnTo>
                <a:lnTo>
                  <a:pt x="12885" y="2022"/>
                </a:lnTo>
                <a:lnTo>
                  <a:pt x="11521" y="3094"/>
                </a:lnTo>
                <a:lnTo>
                  <a:pt x="11521" y="3094"/>
                </a:lnTo>
                <a:lnTo>
                  <a:pt x="11180" y="2923"/>
                </a:lnTo>
                <a:lnTo>
                  <a:pt x="10839" y="2777"/>
                </a:lnTo>
                <a:lnTo>
                  <a:pt x="10473" y="2631"/>
                </a:lnTo>
                <a:lnTo>
                  <a:pt x="10133" y="2534"/>
                </a:lnTo>
                <a:lnTo>
                  <a:pt x="9938" y="780"/>
                </a:lnTo>
                <a:lnTo>
                  <a:pt x="9938" y="780"/>
                </a:lnTo>
                <a:lnTo>
                  <a:pt x="9889" y="634"/>
                </a:lnTo>
                <a:lnTo>
                  <a:pt x="9840" y="488"/>
                </a:lnTo>
                <a:lnTo>
                  <a:pt x="9743" y="342"/>
                </a:lnTo>
                <a:lnTo>
                  <a:pt x="9645" y="244"/>
                </a:lnTo>
                <a:lnTo>
                  <a:pt x="9499" y="147"/>
                </a:lnTo>
                <a:lnTo>
                  <a:pt x="9378" y="74"/>
                </a:lnTo>
                <a:lnTo>
                  <a:pt x="9231" y="25"/>
                </a:lnTo>
                <a:lnTo>
                  <a:pt x="9061" y="1"/>
                </a:lnTo>
                <a:lnTo>
                  <a:pt x="7892" y="1"/>
                </a:lnTo>
                <a:lnTo>
                  <a:pt x="7892" y="1"/>
                </a:lnTo>
                <a:lnTo>
                  <a:pt x="7721" y="25"/>
                </a:lnTo>
                <a:lnTo>
                  <a:pt x="7575" y="74"/>
                </a:lnTo>
                <a:lnTo>
                  <a:pt x="7453" y="147"/>
                </a:lnTo>
                <a:lnTo>
                  <a:pt x="7307" y="244"/>
                </a:lnTo>
                <a:lnTo>
                  <a:pt x="7210" y="342"/>
                </a:lnTo>
                <a:lnTo>
                  <a:pt x="7112" y="488"/>
                </a:lnTo>
                <a:lnTo>
                  <a:pt x="7064" y="634"/>
                </a:lnTo>
                <a:lnTo>
                  <a:pt x="7015" y="780"/>
                </a:lnTo>
                <a:lnTo>
                  <a:pt x="6820" y="2534"/>
                </a:lnTo>
                <a:lnTo>
                  <a:pt x="6820" y="2534"/>
                </a:lnTo>
                <a:lnTo>
                  <a:pt x="6479" y="2631"/>
                </a:lnTo>
                <a:lnTo>
                  <a:pt x="6114" y="2777"/>
                </a:lnTo>
                <a:lnTo>
                  <a:pt x="5773" y="2923"/>
                </a:lnTo>
                <a:lnTo>
                  <a:pt x="5432" y="3094"/>
                </a:lnTo>
                <a:lnTo>
                  <a:pt x="4068" y="2022"/>
                </a:lnTo>
                <a:lnTo>
                  <a:pt x="4068" y="2022"/>
                </a:lnTo>
                <a:lnTo>
                  <a:pt x="3922" y="1925"/>
                </a:lnTo>
                <a:lnTo>
                  <a:pt x="3776" y="1876"/>
                </a:lnTo>
                <a:lnTo>
                  <a:pt x="3630" y="1827"/>
                </a:lnTo>
                <a:lnTo>
                  <a:pt x="3484" y="1827"/>
                </a:lnTo>
                <a:lnTo>
                  <a:pt x="3313" y="1852"/>
                </a:lnTo>
                <a:lnTo>
                  <a:pt x="3167" y="1901"/>
                </a:lnTo>
                <a:lnTo>
                  <a:pt x="3021" y="1974"/>
                </a:lnTo>
                <a:lnTo>
                  <a:pt x="2899" y="2071"/>
                </a:lnTo>
                <a:lnTo>
                  <a:pt x="2071" y="2899"/>
                </a:lnTo>
                <a:lnTo>
                  <a:pt x="2071" y="2899"/>
                </a:lnTo>
                <a:lnTo>
                  <a:pt x="1974" y="3021"/>
                </a:lnTo>
                <a:lnTo>
                  <a:pt x="1901" y="3167"/>
                </a:lnTo>
                <a:lnTo>
                  <a:pt x="1852" y="3313"/>
                </a:lnTo>
                <a:lnTo>
                  <a:pt x="1827" y="3484"/>
                </a:lnTo>
                <a:lnTo>
                  <a:pt x="1827" y="3630"/>
                </a:lnTo>
                <a:lnTo>
                  <a:pt x="1876" y="3776"/>
                </a:lnTo>
                <a:lnTo>
                  <a:pt x="1925" y="3922"/>
                </a:lnTo>
                <a:lnTo>
                  <a:pt x="2022" y="4068"/>
                </a:lnTo>
                <a:lnTo>
                  <a:pt x="3094" y="5432"/>
                </a:lnTo>
                <a:lnTo>
                  <a:pt x="3094" y="5432"/>
                </a:lnTo>
                <a:lnTo>
                  <a:pt x="2923" y="5773"/>
                </a:lnTo>
                <a:lnTo>
                  <a:pt x="2777" y="6114"/>
                </a:lnTo>
                <a:lnTo>
                  <a:pt x="2631" y="6479"/>
                </a:lnTo>
                <a:lnTo>
                  <a:pt x="2534" y="6820"/>
                </a:lnTo>
                <a:lnTo>
                  <a:pt x="780" y="7015"/>
                </a:lnTo>
                <a:lnTo>
                  <a:pt x="780" y="7015"/>
                </a:lnTo>
                <a:lnTo>
                  <a:pt x="634" y="7064"/>
                </a:lnTo>
                <a:lnTo>
                  <a:pt x="488" y="7112"/>
                </a:lnTo>
                <a:lnTo>
                  <a:pt x="342" y="7210"/>
                </a:lnTo>
                <a:lnTo>
                  <a:pt x="244" y="7307"/>
                </a:lnTo>
                <a:lnTo>
                  <a:pt x="147" y="7453"/>
                </a:lnTo>
                <a:lnTo>
                  <a:pt x="74" y="7575"/>
                </a:lnTo>
                <a:lnTo>
                  <a:pt x="25" y="7721"/>
                </a:lnTo>
                <a:lnTo>
                  <a:pt x="1" y="7892"/>
                </a:lnTo>
                <a:lnTo>
                  <a:pt x="1" y="9061"/>
                </a:lnTo>
                <a:lnTo>
                  <a:pt x="1" y="9061"/>
                </a:lnTo>
                <a:lnTo>
                  <a:pt x="25" y="9231"/>
                </a:lnTo>
                <a:lnTo>
                  <a:pt x="74" y="9377"/>
                </a:lnTo>
                <a:lnTo>
                  <a:pt x="147" y="9499"/>
                </a:lnTo>
                <a:lnTo>
                  <a:pt x="244" y="9645"/>
                </a:lnTo>
                <a:lnTo>
                  <a:pt x="342" y="9743"/>
                </a:lnTo>
                <a:lnTo>
                  <a:pt x="488" y="9840"/>
                </a:lnTo>
                <a:lnTo>
                  <a:pt x="634" y="9889"/>
                </a:lnTo>
                <a:lnTo>
                  <a:pt x="780" y="9938"/>
                </a:lnTo>
                <a:lnTo>
                  <a:pt x="2534" y="10132"/>
                </a:lnTo>
                <a:lnTo>
                  <a:pt x="2534" y="10132"/>
                </a:lnTo>
                <a:lnTo>
                  <a:pt x="2631" y="10473"/>
                </a:lnTo>
                <a:lnTo>
                  <a:pt x="2777" y="10839"/>
                </a:lnTo>
                <a:lnTo>
                  <a:pt x="2923" y="11180"/>
                </a:lnTo>
                <a:lnTo>
                  <a:pt x="3094" y="11521"/>
                </a:lnTo>
                <a:lnTo>
                  <a:pt x="2022" y="12885"/>
                </a:lnTo>
                <a:lnTo>
                  <a:pt x="2022" y="12885"/>
                </a:lnTo>
                <a:lnTo>
                  <a:pt x="1925" y="13031"/>
                </a:lnTo>
                <a:lnTo>
                  <a:pt x="1876" y="13177"/>
                </a:lnTo>
                <a:lnTo>
                  <a:pt x="1827" y="13323"/>
                </a:lnTo>
                <a:lnTo>
                  <a:pt x="1827" y="13469"/>
                </a:lnTo>
                <a:lnTo>
                  <a:pt x="1852" y="13640"/>
                </a:lnTo>
                <a:lnTo>
                  <a:pt x="1901" y="13786"/>
                </a:lnTo>
                <a:lnTo>
                  <a:pt x="1974" y="13932"/>
                </a:lnTo>
                <a:lnTo>
                  <a:pt x="2071" y="14054"/>
                </a:lnTo>
                <a:lnTo>
                  <a:pt x="2899" y="14882"/>
                </a:lnTo>
                <a:lnTo>
                  <a:pt x="2899" y="14882"/>
                </a:lnTo>
                <a:lnTo>
                  <a:pt x="3021" y="14979"/>
                </a:lnTo>
                <a:lnTo>
                  <a:pt x="3167" y="15052"/>
                </a:lnTo>
                <a:lnTo>
                  <a:pt x="3313" y="15101"/>
                </a:lnTo>
                <a:lnTo>
                  <a:pt x="3484" y="15125"/>
                </a:lnTo>
                <a:lnTo>
                  <a:pt x="3630" y="15125"/>
                </a:lnTo>
                <a:lnTo>
                  <a:pt x="3776" y="15077"/>
                </a:lnTo>
                <a:lnTo>
                  <a:pt x="3922" y="15028"/>
                </a:lnTo>
                <a:lnTo>
                  <a:pt x="4068" y="14955"/>
                </a:lnTo>
                <a:lnTo>
                  <a:pt x="5432" y="13859"/>
                </a:lnTo>
                <a:lnTo>
                  <a:pt x="5432" y="13859"/>
                </a:lnTo>
                <a:lnTo>
                  <a:pt x="5773" y="14029"/>
                </a:lnTo>
                <a:lnTo>
                  <a:pt x="6114" y="14175"/>
                </a:lnTo>
                <a:lnTo>
                  <a:pt x="6479" y="14322"/>
                </a:lnTo>
                <a:lnTo>
                  <a:pt x="6820" y="14419"/>
                </a:lnTo>
                <a:lnTo>
                  <a:pt x="7015" y="16173"/>
                </a:lnTo>
                <a:lnTo>
                  <a:pt x="7015" y="16173"/>
                </a:lnTo>
                <a:lnTo>
                  <a:pt x="7064" y="16319"/>
                </a:lnTo>
                <a:lnTo>
                  <a:pt x="7112" y="16465"/>
                </a:lnTo>
                <a:lnTo>
                  <a:pt x="7210" y="16611"/>
                </a:lnTo>
                <a:lnTo>
                  <a:pt x="7307" y="16708"/>
                </a:lnTo>
                <a:lnTo>
                  <a:pt x="7453" y="16806"/>
                </a:lnTo>
                <a:lnTo>
                  <a:pt x="7575" y="16879"/>
                </a:lnTo>
                <a:lnTo>
                  <a:pt x="7721" y="16928"/>
                </a:lnTo>
                <a:lnTo>
                  <a:pt x="7892" y="16952"/>
                </a:lnTo>
                <a:lnTo>
                  <a:pt x="9061" y="16952"/>
                </a:lnTo>
                <a:lnTo>
                  <a:pt x="9061" y="16952"/>
                </a:lnTo>
                <a:lnTo>
                  <a:pt x="9231" y="16928"/>
                </a:lnTo>
                <a:lnTo>
                  <a:pt x="9378" y="16879"/>
                </a:lnTo>
                <a:lnTo>
                  <a:pt x="9499" y="16806"/>
                </a:lnTo>
                <a:lnTo>
                  <a:pt x="9645" y="16708"/>
                </a:lnTo>
                <a:lnTo>
                  <a:pt x="9743" y="16611"/>
                </a:lnTo>
                <a:lnTo>
                  <a:pt x="9840" y="16465"/>
                </a:lnTo>
                <a:lnTo>
                  <a:pt x="9889" y="16319"/>
                </a:lnTo>
                <a:lnTo>
                  <a:pt x="9938" y="16173"/>
                </a:lnTo>
                <a:lnTo>
                  <a:pt x="10133" y="14419"/>
                </a:lnTo>
                <a:lnTo>
                  <a:pt x="10133" y="14419"/>
                </a:lnTo>
                <a:lnTo>
                  <a:pt x="10473" y="14322"/>
                </a:lnTo>
                <a:lnTo>
                  <a:pt x="10839" y="14175"/>
                </a:lnTo>
                <a:lnTo>
                  <a:pt x="11180" y="14029"/>
                </a:lnTo>
                <a:lnTo>
                  <a:pt x="11521" y="13859"/>
                </a:lnTo>
                <a:lnTo>
                  <a:pt x="12885" y="14955"/>
                </a:lnTo>
                <a:lnTo>
                  <a:pt x="12885" y="14955"/>
                </a:lnTo>
                <a:lnTo>
                  <a:pt x="13031" y="15028"/>
                </a:lnTo>
                <a:lnTo>
                  <a:pt x="13177" y="15077"/>
                </a:lnTo>
                <a:lnTo>
                  <a:pt x="13323" y="15125"/>
                </a:lnTo>
                <a:lnTo>
                  <a:pt x="13469" y="15125"/>
                </a:lnTo>
                <a:lnTo>
                  <a:pt x="13640" y="15101"/>
                </a:lnTo>
                <a:lnTo>
                  <a:pt x="13786" y="15052"/>
                </a:lnTo>
                <a:lnTo>
                  <a:pt x="13932" y="14979"/>
                </a:lnTo>
                <a:lnTo>
                  <a:pt x="14054" y="14882"/>
                </a:lnTo>
                <a:lnTo>
                  <a:pt x="14882" y="14054"/>
                </a:lnTo>
                <a:lnTo>
                  <a:pt x="14882" y="14054"/>
                </a:lnTo>
                <a:lnTo>
                  <a:pt x="14979" y="13932"/>
                </a:lnTo>
                <a:lnTo>
                  <a:pt x="15052" y="13786"/>
                </a:lnTo>
                <a:lnTo>
                  <a:pt x="15101" y="13640"/>
                </a:lnTo>
                <a:lnTo>
                  <a:pt x="15125" y="13469"/>
                </a:lnTo>
                <a:lnTo>
                  <a:pt x="15125" y="13323"/>
                </a:lnTo>
                <a:lnTo>
                  <a:pt x="15077" y="13177"/>
                </a:lnTo>
                <a:lnTo>
                  <a:pt x="15028" y="13031"/>
                </a:lnTo>
                <a:lnTo>
                  <a:pt x="14955" y="12885"/>
                </a:lnTo>
                <a:lnTo>
                  <a:pt x="13859" y="11521"/>
                </a:lnTo>
                <a:lnTo>
                  <a:pt x="13859" y="11521"/>
                </a:lnTo>
                <a:lnTo>
                  <a:pt x="14029" y="11180"/>
                </a:lnTo>
                <a:lnTo>
                  <a:pt x="14175" y="10839"/>
                </a:lnTo>
                <a:lnTo>
                  <a:pt x="14322" y="10473"/>
                </a:lnTo>
                <a:lnTo>
                  <a:pt x="14419" y="10132"/>
                </a:lnTo>
                <a:lnTo>
                  <a:pt x="16173" y="9938"/>
                </a:lnTo>
                <a:lnTo>
                  <a:pt x="16173" y="9938"/>
                </a:lnTo>
                <a:lnTo>
                  <a:pt x="16319" y="9889"/>
                </a:lnTo>
                <a:lnTo>
                  <a:pt x="16465" y="9840"/>
                </a:lnTo>
                <a:lnTo>
                  <a:pt x="16611" y="9743"/>
                </a:lnTo>
                <a:lnTo>
                  <a:pt x="16708" y="9645"/>
                </a:lnTo>
                <a:lnTo>
                  <a:pt x="16806" y="9499"/>
                </a:lnTo>
                <a:lnTo>
                  <a:pt x="16879" y="9377"/>
                </a:lnTo>
                <a:lnTo>
                  <a:pt x="16928" y="9231"/>
                </a:lnTo>
                <a:lnTo>
                  <a:pt x="16952" y="9061"/>
                </a:lnTo>
                <a:lnTo>
                  <a:pt x="16952" y="7892"/>
                </a:lnTo>
                <a:lnTo>
                  <a:pt x="16952" y="7892"/>
                </a:lnTo>
                <a:lnTo>
                  <a:pt x="16928" y="7721"/>
                </a:lnTo>
                <a:lnTo>
                  <a:pt x="16879" y="7575"/>
                </a:lnTo>
                <a:lnTo>
                  <a:pt x="16806" y="7453"/>
                </a:lnTo>
                <a:lnTo>
                  <a:pt x="16708" y="7307"/>
                </a:lnTo>
                <a:lnTo>
                  <a:pt x="16611" y="7210"/>
                </a:lnTo>
                <a:lnTo>
                  <a:pt x="16465" y="7112"/>
                </a:lnTo>
                <a:lnTo>
                  <a:pt x="16319" y="7064"/>
                </a:lnTo>
                <a:lnTo>
                  <a:pt x="16173" y="7015"/>
                </a:lnTo>
                <a:lnTo>
                  <a:pt x="16173" y="7015"/>
                </a:lnTo>
                <a:close/>
                <a:moveTo>
                  <a:pt x="10425" y="10425"/>
                </a:moveTo>
                <a:lnTo>
                  <a:pt x="10425" y="10425"/>
                </a:lnTo>
                <a:lnTo>
                  <a:pt x="10206" y="10620"/>
                </a:lnTo>
                <a:lnTo>
                  <a:pt x="9986" y="10766"/>
                </a:lnTo>
                <a:lnTo>
                  <a:pt x="9767" y="10912"/>
                </a:lnTo>
                <a:lnTo>
                  <a:pt x="9524" y="11034"/>
                </a:lnTo>
                <a:lnTo>
                  <a:pt x="9256" y="11107"/>
                </a:lnTo>
                <a:lnTo>
                  <a:pt x="9012" y="11180"/>
                </a:lnTo>
                <a:lnTo>
                  <a:pt x="8744" y="11228"/>
                </a:lnTo>
                <a:lnTo>
                  <a:pt x="8476" y="11228"/>
                </a:lnTo>
                <a:lnTo>
                  <a:pt x="8208" y="11228"/>
                </a:lnTo>
                <a:lnTo>
                  <a:pt x="7941" y="11180"/>
                </a:lnTo>
                <a:lnTo>
                  <a:pt x="7697" y="11107"/>
                </a:lnTo>
                <a:lnTo>
                  <a:pt x="7429" y="11034"/>
                </a:lnTo>
                <a:lnTo>
                  <a:pt x="7186" y="10912"/>
                </a:lnTo>
                <a:lnTo>
                  <a:pt x="6966" y="10766"/>
                </a:lnTo>
                <a:lnTo>
                  <a:pt x="6747" y="10620"/>
                </a:lnTo>
                <a:lnTo>
                  <a:pt x="6528" y="10425"/>
                </a:lnTo>
                <a:lnTo>
                  <a:pt x="6528" y="10425"/>
                </a:lnTo>
                <a:lnTo>
                  <a:pt x="6333" y="10206"/>
                </a:lnTo>
                <a:lnTo>
                  <a:pt x="6187" y="9986"/>
                </a:lnTo>
                <a:lnTo>
                  <a:pt x="6041" y="9767"/>
                </a:lnTo>
                <a:lnTo>
                  <a:pt x="5919" y="9524"/>
                </a:lnTo>
                <a:lnTo>
                  <a:pt x="5846" y="9256"/>
                </a:lnTo>
                <a:lnTo>
                  <a:pt x="5773" y="9012"/>
                </a:lnTo>
                <a:lnTo>
                  <a:pt x="5724" y="8744"/>
                </a:lnTo>
                <a:lnTo>
                  <a:pt x="5724" y="8476"/>
                </a:lnTo>
                <a:lnTo>
                  <a:pt x="5724" y="8208"/>
                </a:lnTo>
                <a:lnTo>
                  <a:pt x="5773" y="7941"/>
                </a:lnTo>
                <a:lnTo>
                  <a:pt x="5846" y="7697"/>
                </a:lnTo>
                <a:lnTo>
                  <a:pt x="5919" y="7429"/>
                </a:lnTo>
                <a:lnTo>
                  <a:pt x="6041" y="7186"/>
                </a:lnTo>
                <a:lnTo>
                  <a:pt x="6187" y="6966"/>
                </a:lnTo>
                <a:lnTo>
                  <a:pt x="6333" y="6747"/>
                </a:lnTo>
                <a:lnTo>
                  <a:pt x="6528" y="6528"/>
                </a:lnTo>
                <a:lnTo>
                  <a:pt x="6528" y="6528"/>
                </a:lnTo>
                <a:lnTo>
                  <a:pt x="6747" y="6333"/>
                </a:lnTo>
                <a:lnTo>
                  <a:pt x="6966" y="6187"/>
                </a:lnTo>
                <a:lnTo>
                  <a:pt x="7186" y="6041"/>
                </a:lnTo>
                <a:lnTo>
                  <a:pt x="7429" y="5919"/>
                </a:lnTo>
                <a:lnTo>
                  <a:pt x="7697" y="5846"/>
                </a:lnTo>
                <a:lnTo>
                  <a:pt x="7941" y="5773"/>
                </a:lnTo>
                <a:lnTo>
                  <a:pt x="8208" y="5724"/>
                </a:lnTo>
                <a:lnTo>
                  <a:pt x="8476" y="5724"/>
                </a:lnTo>
                <a:lnTo>
                  <a:pt x="8744" y="5724"/>
                </a:lnTo>
                <a:lnTo>
                  <a:pt x="9012" y="5773"/>
                </a:lnTo>
                <a:lnTo>
                  <a:pt x="9256" y="5846"/>
                </a:lnTo>
                <a:lnTo>
                  <a:pt x="9524" y="5919"/>
                </a:lnTo>
                <a:lnTo>
                  <a:pt x="9767" y="6041"/>
                </a:lnTo>
                <a:lnTo>
                  <a:pt x="9986" y="6187"/>
                </a:lnTo>
                <a:lnTo>
                  <a:pt x="10206" y="6333"/>
                </a:lnTo>
                <a:lnTo>
                  <a:pt x="10425" y="6528"/>
                </a:lnTo>
                <a:lnTo>
                  <a:pt x="10425" y="6528"/>
                </a:lnTo>
                <a:lnTo>
                  <a:pt x="10620" y="6747"/>
                </a:lnTo>
                <a:lnTo>
                  <a:pt x="10766" y="6966"/>
                </a:lnTo>
                <a:lnTo>
                  <a:pt x="10912" y="7186"/>
                </a:lnTo>
                <a:lnTo>
                  <a:pt x="11034" y="7429"/>
                </a:lnTo>
                <a:lnTo>
                  <a:pt x="11107" y="7697"/>
                </a:lnTo>
                <a:lnTo>
                  <a:pt x="11180" y="7941"/>
                </a:lnTo>
                <a:lnTo>
                  <a:pt x="11228" y="8208"/>
                </a:lnTo>
                <a:lnTo>
                  <a:pt x="11228" y="8476"/>
                </a:lnTo>
                <a:lnTo>
                  <a:pt x="11228" y="8744"/>
                </a:lnTo>
                <a:lnTo>
                  <a:pt x="11180" y="9012"/>
                </a:lnTo>
                <a:lnTo>
                  <a:pt x="11107" y="9256"/>
                </a:lnTo>
                <a:lnTo>
                  <a:pt x="11034" y="9524"/>
                </a:lnTo>
                <a:lnTo>
                  <a:pt x="10912" y="9767"/>
                </a:lnTo>
                <a:lnTo>
                  <a:pt x="10766" y="9986"/>
                </a:lnTo>
                <a:lnTo>
                  <a:pt x="10620" y="10206"/>
                </a:lnTo>
                <a:lnTo>
                  <a:pt x="10425" y="10425"/>
                </a:lnTo>
                <a:lnTo>
                  <a:pt x="10425" y="10425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15" name="Shape 515"/>
          <p:cNvGrpSpPr/>
          <p:nvPr/>
        </p:nvGrpSpPr>
        <p:grpSpPr>
          <a:xfrm>
            <a:off x="9443449" y="3540511"/>
            <a:ext cx="580028" cy="431260"/>
            <a:chOff x="5247525" y="3007275"/>
            <a:chExt cx="517575" cy="384825"/>
          </a:xfrm>
        </p:grpSpPr>
        <p:sp>
          <p:nvSpPr>
            <p:cNvPr id="516" name="Shape 516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0" t="0" r="0" b="0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7" name="Shape 517"/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0" t="0" r="0" b="0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18" name="Shape 518"/>
          <p:cNvGrpSpPr/>
          <p:nvPr/>
        </p:nvGrpSpPr>
        <p:grpSpPr>
          <a:xfrm>
            <a:off x="7991429" y="3515940"/>
            <a:ext cx="457175" cy="466757"/>
            <a:chOff x="3951850" y="2985350"/>
            <a:chExt cx="407950" cy="416500"/>
          </a:xfrm>
        </p:grpSpPr>
        <p:sp>
          <p:nvSpPr>
            <p:cNvPr id="519" name="Shape 519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0" t="0" r="0" b="0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0" name="Shape 520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0" t="0" r="0" b="0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1" name="Shape 521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2" name="Shape 522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0" t="0" r="0" b="0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23" name="Shape 523"/>
          <p:cNvGrpSpPr/>
          <p:nvPr/>
        </p:nvGrpSpPr>
        <p:grpSpPr>
          <a:xfrm>
            <a:off x="4200325" y="4302005"/>
            <a:ext cx="529515" cy="406689"/>
            <a:chOff x="568950" y="3686775"/>
            <a:chExt cx="472500" cy="362900"/>
          </a:xfrm>
        </p:grpSpPr>
        <p:sp>
          <p:nvSpPr>
            <p:cNvPr id="524" name="Shape 524"/>
            <p:cNvSpPr/>
            <p:nvPr/>
          </p:nvSpPr>
          <p:spPr>
            <a:xfrm>
              <a:off x="568950" y="3686775"/>
              <a:ext cx="472500" cy="362900"/>
            </a:xfrm>
            <a:custGeom>
              <a:avLst/>
              <a:gdLst/>
              <a:ahLst/>
              <a:cxnLst/>
              <a:rect l="0" t="0" r="0" b="0"/>
              <a:pathLst>
                <a:path w="18900" h="14516" fill="none" extrusionOk="0">
                  <a:moveTo>
                    <a:pt x="18900" y="7989"/>
                  </a:moveTo>
                  <a:lnTo>
                    <a:pt x="18900" y="7989"/>
                  </a:lnTo>
                  <a:lnTo>
                    <a:pt x="18705" y="8111"/>
                  </a:lnTo>
                  <a:lnTo>
                    <a:pt x="18510" y="8184"/>
                  </a:lnTo>
                  <a:lnTo>
                    <a:pt x="18291" y="8232"/>
                  </a:lnTo>
                  <a:lnTo>
                    <a:pt x="18072" y="8232"/>
                  </a:lnTo>
                  <a:lnTo>
                    <a:pt x="17852" y="8184"/>
                  </a:lnTo>
                  <a:lnTo>
                    <a:pt x="17658" y="8111"/>
                  </a:lnTo>
                  <a:lnTo>
                    <a:pt x="17487" y="8013"/>
                  </a:lnTo>
                  <a:lnTo>
                    <a:pt x="17341" y="7891"/>
                  </a:lnTo>
                  <a:lnTo>
                    <a:pt x="17341" y="7891"/>
                  </a:lnTo>
                  <a:lnTo>
                    <a:pt x="17243" y="7745"/>
                  </a:lnTo>
                  <a:lnTo>
                    <a:pt x="17170" y="7575"/>
                  </a:lnTo>
                  <a:lnTo>
                    <a:pt x="17170" y="7404"/>
                  </a:lnTo>
                  <a:lnTo>
                    <a:pt x="17195" y="7234"/>
                  </a:lnTo>
                  <a:lnTo>
                    <a:pt x="17243" y="7088"/>
                  </a:lnTo>
                  <a:lnTo>
                    <a:pt x="17341" y="6942"/>
                  </a:lnTo>
                  <a:lnTo>
                    <a:pt x="17487" y="6844"/>
                  </a:lnTo>
                  <a:lnTo>
                    <a:pt x="17658" y="6795"/>
                  </a:lnTo>
                  <a:lnTo>
                    <a:pt x="17658" y="6795"/>
                  </a:lnTo>
                  <a:lnTo>
                    <a:pt x="17755" y="6771"/>
                  </a:lnTo>
                  <a:lnTo>
                    <a:pt x="17828" y="6771"/>
                  </a:lnTo>
                  <a:lnTo>
                    <a:pt x="17901" y="6795"/>
                  </a:lnTo>
                  <a:lnTo>
                    <a:pt x="17974" y="6820"/>
                  </a:lnTo>
                  <a:lnTo>
                    <a:pt x="18023" y="6869"/>
                  </a:lnTo>
                  <a:lnTo>
                    <a:pt x="18047" y="6917"/>
                  </a:lnTo>
                  <a:lnTo>
                    <a:pt x="18096" y="7063"/>
                  </a:lnTo>
                  <a:lnTo>
                    <a:pt x="18072" y="7210"/>
                  </a:lnTo>
                  <a:lnTo>
                    <a:pt x="18023" y="7356"/>
                  </a:lnTo>
                  <a:lnTo>
                    <a:pt x="17950" y="7477"/>
                  </a:lnTo>
                  <a:lnTo>
                    <a:pt x="17828" y="7599"/>
                  </a:lnTo>
                  <a:lnTo>
                    <a:pt x="17828" y="7599"/>
                  </a:lnTo>
                  <a:lnTo>
                    <a:pt x="17633" y="7697"/>
                  </a:lnTo>
                  <a:lnTo>
                    <a:pt x="17438" y="7770"/>
                  </a:lnTo>
                  <a:lnTo>
                    <a:pt x="17219" y="7794"/>
                  </a:lnTo>
                  <a:lnTo>
                    <a:pt x="17000" y="7794"/>
                  </a:lnTo>
                  <a:lnTo>
                    <a:pt x="17000" y="7794"/>
                  </a:lnTo>
                  <a:lnTo>
                    <a:pt x="16878" y="7794"/>
                  </a:lnTo>
                  <a:lnTo>
                    <a:pt x="16781" y="7770"/>
                  </a:lnTo>
                  <a:lnTo>
                    <a:pt x="16708" y="7745"/>
                  </a:lnTo>
                  <a:lnTo>
                    <a:pt x="16635" y="7697"/>
                  </a:lnTo>
                  <a:lnTo>
                    <a:pt x="16586" y="7648"/>
                  </a:lnTo>
                  <a:lnTo>
                    <a:pt x="16562" y="7550"/>
                  </a:lnTo>
                  <a:lnTo>
                    <a:pt x="16537" y="7331"/>
                  </a:lnTo>
                  <a:lnTo>
                    <a:pt x="16537" y="7331"/>
                  </a:lnTo>
                  <a:lnTo>
                    <a:pt x="16513" y="7015"/>
                  </a:lnTo>
                  <a:lnTo>
                    <a:pt x="16488" y="6698"/>
                  </a:lnTo>
                  <a:lnTo>
                    <a:pt x="16440" y="6381"/>
                  </a:lnTo>
                  <a:lnTo>
                    <a:pt x="16367" y="6065"/>
                  </a:lnTo>
                  <a:lnTo>
                    <a:pt x="16269" y="5748"/>
                  </a:lnTo>
                  <a:lnTo>
                    <a:pt x="16172" y="5456"/>
                  </a:lnTo>
                  <a:lnTo>
                    <a:pt x="16050" y="5164"/>
                  </a:lnTo>
                  <a:lnTo>
                    <a:pt x="15904" y="4871"/>
                  </a:lnTo>
                  <a:lnTo>
                    <a:pt x="15758" y="4604"/>
                  </a:lnTo>
                  <a:lnTo>
                    <a:pt x="15587" y="4311"/>
                  </a:lnTo>
                  <a:lnTo>
                    <a:pt x="15393" y="4068"/>
                  </a:lnTo>
                  <a:lnTo>
                    <a:pt x="15198" y="3800"/>
                  </a:lnTo>
                  <a:lnTo>
                    <a:pt x="14978" y="3556"/>
                  </a:lnTo>
                  <a:lnTo>
                    <a:pt x="14759" y="3313"/>
                  </a:lnTo>
                  <a:lnTo>
                    <a:pt x="14516" y="3094"/>
                  </a:lnTo>
                  <a:lnTo>
                    <a:pt x="14272" y="2874"/>
                  </a:lnTo>
                  <a:lnTo>
                    <a:pt x="14004" y="2655"/>
                  </a:lnTo>
                  <a:lnTo>
                    <a:pt x="13712" y="2460"/>
                  </a:lnTo>
                  <a:lnTo>
                    <a:pt x="13420" y="2265"/>
                  </a:lnTo>
                  <a:lnTo>
                    <a:pt x="13128" y="2095"/>
                  </a:lnTo>
                  <a:lnTo>
                    <a:pt x="12811" y="1924"/>
                  </a:lnTo>
                  <a:lnTo>
                    <a:pt x="12494" y="1778"/>
                  </a:lnTo>
                  <a:lnTo>
                    <a:pt x="12178" y="1632"/>
                  </a:lnTo>
                  <a:lnTo>
                    <a:pt x="11837" y="1510"/>
                  </a:lnTo>
                  <a:lnTo>
                    <a:pt x="11496" y="1389"/>
                  </a:lnTo>
                  <a:lnTo>
                    <a:pt x="11130" y="1291"/>
                  </a:lnTo>
                  <a:lnTo>
                    <a:pt x="10765" y="1218"/>
                  </a:lnTo>
                  <a:lnTo>
                    <a:pt x="10400" y="1145"/>
                  </a:lnTo>
                  <a:lnTo>
                    <a:pt x="10034" y="1096"/>
                  </a:lnTo>
                  <a:lnTo>
                    <a:pt x="9645" y="1048"/>
                  </a:lnTo>
                  <a:lnTo>
                    <a:pt x="9255" y="1023"/>
                  </a:lnTo>
                  <a:lnTo>
                    <a:pt x="8865" y="1023"/>
                  </a:lnTo>
                  <a:lnTo>
                    <a:pt x="8865" y="1023"/>
                  </a:lnTo>
                  <a:lnTo>
                    <a:pt x="8330" y="1023"/>
                  </a:lnTo>
                  <a:lnTo>
                    <a:pt x="7794" y="1072"/>
                  </a:lnTo>
                  <a:lnTo>
                    <a:pt x="7258" y="1145"/>
                  </a:lnTo>
                  <a:lnTo>
                    <a:pt x="6747" y="1267"/>
                  </a:lnTo>
                  <a:lnTo>
                    <a:pt x="6747" y="1267"/>
                  </a:lnTo>
                  <a:lnTo>
                    <a:pt x="6600" y="1048"/>
                  </a:lnTo>
                  <a:lnTo>
                    <a:pt x="6454" y="877"/>
                  </a:lnTo>
                  <a:lnTo>
                    <a:pt x="6284" y="707"/>
                  </a:lnTo>
                  <a:lnTo>
                    <a:pt x="6138" y="561"/>
                  </a:lnTo>
                  <a:lnTo>
                    <a:pt x="5967" y="439"/>
                  </a:lnTo>
                  <a:lnTo>
                    <a:pt x="5821" y="341"/>
                  </a:lnTo>
                  <a:lnTo>
                    <a:pt x="5504" y="195"/>
                  </a:lnTo>
                  <a:lnTo>
                    <a:pt x="5237" y="98"/>
                  </a:lnTo>
                  <a:lnTo>
                    <a:pt x="5017" y="49"/>
                  </a:lnTo>
                  <a:lnTo>
                    <a:pt x="4822" y="0"/>
                  </a:lnTo>
                  <a:lnTo>
                    <a:pt x="4822" y="0"/>
                  </a:lnTo>
                  <a:lnTo>
                    <a:pt x="4725" y="195"/>
                  </a:lnTo>
                  <a:lnTo>
                    <a:pt x="4628" y="390"/>
                  </a:lnTo>
                  <a:lnTo>
                    <a:pt x="4530" y="682"/>
                  </a:lnTo>
                  <a:lnTo>
                    <a:pt x="4433" y="999"/>
                  </a:lnTo>
                  <a:lnTo>
                    <a:pt x="4384" y="1389"/>
                  </a:lnTo>
                  <a:lnTo>
                    <a:pt x="4360" y="1778"/>
                  </a:lnTo>
                  <a:lnTo>
                    <a:pt x="4360" y="1998"/>
                  </a:lnTo>
                  <a:lnTo>
                    <a:pt x="4408" y="2217"/>
                  </a:lnTo>
                  <a:lnTo>
                    <a:pt x="4408" y="2217"/>
                  </a:lnTo>
                  <a:lnTo>
                    <a:pt x="4067" y="2436"/>
                  </a:lnTo>
                  <a:lnTo>
                    <a:pt x="3678" y="2728"/>
                  </a:lnTo>
                  <a:lnTo>
                    <a:pt x="3264" y="3142"/>
                  </a:lnTo>
                  <a:lnTo>
                    <a:pt x="2825" y="3605"/>
                  </a:lnTo>
                  <a:lnTo>
                    <a:pt x="2411" y="4116"/>
                  </a:lnTo>
                  <a:lnTo>
                    <a:pt x="2022" y="4652"/>
                  </a:lnTo>
                  <a:lnTo>
                    <a:pt x="1851" y="4945"/>
                  </a:lnTo>
                  <a:lnTo>
                    <a:pt x="1705" y="5237"/>
                  </a:lnTo>
                  <a:lnTo>
                    <a:pt x="1559" y="5529"/>
                  </a:lnTo>
                  <a:lnTo>
                    <a:pt x="1461" y="5797"/>
                  </a:lnTo>
                  <a:lnTo>
                    <a:pt x="560" y="5797"/>
                  </a:lnTo>
                  <a:lnTo>
                    <a:pt x="560" y="5797"/>
                  </a:lnTo>
                  <a:lnTo>
                    <a:pt x="463" y="5821"/>
                  </a:lnTo>
                  <a:lnTo>
                    <a:pt x="341" y="5846"/>
                  </a:lnTo>
                  <a:lnTo>
                    <a:pt x="244" y="5894"/>
                  </a:lnTo>
                  <a:lnTo>
                    <a:pt x="171" y="5967"/>
                  </a:lnTo>
                  <a:lnTo>
                    <a:pt x="98" y="6040"/>
                  </a:lnTo>
                  <a:lnTo>
                    <a:pt x="49" y="6138"/>
                  </a:lnTo>
                  <a:lnTo>
                    <a:pt x="25" y="6260"/>
                  </a:lnTo>
                  <a:lnTo>
                    <a:pt x="0" y="6357"/>
                  </a:lnTo>
                  <a:lnTo>
                    <a:pt x="0" y="8598"/>
                  </a:lnTo>
                  <a:lnTo>
                    <a:pt x="0" y="8598"/>
                  </a:lnTo>
                  <a:lnTo>
                    <a:pt x="25" y="8720"/>
                  </a:lnTo>
                  <a:lnTo>
                    <a:pt x="49" y="8817"/>
                  </a:lnTo>
                  <a:lnTo>
                    <a:pt x="98" y="8914"/>
                  </a:lnTo>
                  <a:lnTo>
                    <a:pt x="171" y="8987"/>
                  </a:lnTo>
                  <a:lnTo>
                    <a:pt x="244" y="9060"/>
                  </a:lnTo>
                  <a:lnTo>
                    <a:pt x="341" y="9109"/>
                  </a:lnTo>
                  <a:lnTo>
                    <a:pt x="463" y="9158"/>
                  </a:lnTo>
                  <a:lnTo>
                    <a:pt x="560" y="9158"/>
                  </a:lnTo>
                  <a:lnTo>
                    <a:pt x="1510" y="9158"/>
                  </a:lnTo>
                  <a:lnTo>
                    <a:pt x="1510" y="9158"/>
                  </a:lnTo>
                  <a:lnTo>
                    <a:pt x="1583" y="9353"/>
                  </a:lnTo>
                  <a:lnTo>
                    <a:pt x="1681" y="9572"/>
                  </a:lnTo>
                  <a:lnTo>
                    <a:pt x="1924" y="9986"/>
                  </a:lnTo>
                  <a:lnTo>
                    <a:pt x="2216" y="10376"/>
                  </a:lnTo>
                  <a:lnTo>
                    <a:pt x="2582" y="10765"/>
                  </a:lnTo>
                  <a:lnTo>
                    <a:pt x="2972" y="11131"/>
                  </a:lnTo>
                  <a:lnTo>
                    <a:pt x="3410" y="11472"/>
                  </a:lnTo>
                  <a:lnTo>
                    <a:pt x="3897" y="11788"/>
                  </a:lnTo>
                  <a:lnTo>
                    <a:pt x="4408" y="12032"/>
                  </a:lnTo>
                  <a:lnTo>
                    <a:pt x="4408" y="14516"/>
                  </a:lnTo>
                  <a:lnTo>
                    <a:pt x="5090" y="14516"/>
                  </a:lnTo>
                  <a:lnTo>
                    <a:pt x="6308" y="12860"/>
                  </a:lnTo>
                  <a:lnTo>
                    <a:pt x="6308" y="12860"/>
                  </a:lnTo>
                  <a:lnTo>
                    <a:pt x="6917" y="13030"/>
                  </a:lnTo>
                  <a:lnTo>
                    <a:pt x="7550" y="13128"/>
                  </a:lnTo>
                  <a:lnTo>
                    <a:pt x="8208" y="13201"/>
                  </a:lnTo>
                  <a:lnTo>
                    <a:pt x="8865" y="13225"/>
                  </a:lnTo>
                  <a:lnTo>
                    <a:pt x="8865" y="13225"/>
                  </a:lnTo>
                  <a:lnTo>
                    <a:pt x="9523" y="13201"/>
                  </a:lnTo>
                  <a:lnTo>
                    <a:pt x="10181" y="13128"/>
                  </a:lnTo>
                  <a:lnTo>
                    <a:pt x="10814" y="13030"/>
                  </a:lnTo>
                  <a:lnTo>
                    <a:pt x="11423" y="12860"/>
                  </a:lnTo>
                  <a:lnTo>
                    <a:pt x="12592" y="14516"/>
                  </a:lnTo>
                  <a:lnTo>
                    <a:pt x="13347" y="14516"/>
                  </a:lnTo>
                  <a:lnTo>
                    <a:pt x="13347" y="12032"/>
                  </a:lnTo>
                  <a:lnTo>
                    <a:pt x="13347" y="12032"/>
                  </a:lnTo>
                  <a:lnTo>
                    <a:pt x="13688" y="11886"/>
                  </a:lnTo>
                  <a:lnTo>
                    <a:pt x="14004" y="11715"/>
                  </a:lnTo>
                  <a:lnTo>
                    <a:pt x="14297" y="11545"/>
                  </a:lnTo>
                  <a:lnTo>
                    <a:pt x="14589" y="11350"/>
                  </a:lnTo>
                  <a:lnTo>
                    <a:pt x="14857" y="11131"/>
                  </a:lnTo>
                  <a:lnTo>
                    <a:pt x="15100" y="10911"/>
                  </a:lnTo>
                  <a:lnTo>
                    <a:pt x="15344" y="10668"/>
                  </a:lnTo>
                  <a:lnTo>
                    <a:pt x="15563" y="10400"/>
                  </a:lnTo>
                  <a:lnTo>
                    <a:pt x="15733" y="10132"/>
                  </a:lnTo>
                  <a:lnTo>
                    <a:pt x="15904" y="9864"/>
                  </a:lnTo>
                  <a:lnTo>
                    <a:pt x="16074" y="9572"/>
                  </a:lnTo>
                  <a:lnTo>
                    <a:pt x="16196" y="9255"/>
                  </a:lnTo>
                  <a:lnTo>
                    <a:pt x="16318" y="8939"/>
                  </a:lnTo>
                  <a:lnTo>
                    <a:pt x="16391" y="8598"/>
                  </a:lnTo>
                  <a:lnTo>
                    <a:pt x="16464" y="8257"/>
                  </a:lnTo>
                  <a:lnTo>
                    <a:pt x="16513" y="7916"/>
                  </a:lnTo>
                  <a:lnTo>
                    <a:pt x="16513" y="7916"/>
                  </a:lnTo>
                  <a:lnTo>
                    <a:pt x="16513" y="759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5" name="Shape 525"/>
            <p:cNvSpPr/>
            <p:nvPr/>
          </p:nvSpPr>
          <p:spPr>
            <a:xfrm>
              <a:off x="645650" y="3820725"/>
              <a:ext cx="34125" cy="34125"/>
            </a:xfrm>
            <a:custGeom>
              <a:avLst/>
              <a:gdLst/>
              <a:ahLst/>
              <a:cxnLst/>
              <a:rect l="0" t="0" r="0" b="0"/>
              <a:pathLst>
                <a:path w="1365" h="1365" fill="none" extrusionOk="0">
                  <a:moveTo>
                    <a:pt x="683" y="1364"/>
                  </a:moveTo>
                  <a:lnTo>
                    <a:pt x="683" y="1364"/>
                  </a:lnTo>
                  <a:lnTo>
                    <a:pt x="537" y="1340"/>
                  </a:lnTo>
                  <a:lnTo>
                    <a:pt x="415" y="1316"/>
                  </a:lnTo>
                  <a:lnTo>
                    <a:pt x="293" y="1243"/>
                  </a:lnTo>
                  <a:lnTo>
                    <a:pt x="196" y="1170"/>
                  </a:lnTo>
                  <a:lnTo>
                    <a:pt x="123" y="1072"/>
                  </a:lnTo>
                  <a:lnTo>
                    <a:pt x="50" y="950"/>
                  </a:lnTo>
                  <a:lnTo>
                    <a:pt x="25" y="829"/>
                  </a:lnTo>
                  <a:lnTo>
                    <a:pt x="1" y="682"/>
                  </a:lnTo>
                  <a:lnTo>
                    <a:pt x="1" y="682"/>
                  </a:lnTo>
                  <a:lnTo>
                    <a:pt x="25" y="536"/>
                  </a:lnTo>
                  <a:lnTo>
                    <a:pt x="50" y="415"/>
                  </a:lnTo>
                  <a:lnTo>
                    <a:pt x="123" y="317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415" y="74"/>
                  </a:lnTo>
                  <a:lnTo>
                    <a:pt x="537" y="25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805" y="25"/>
                  </a:lnTo>
                  <a:lnTo>
                    <a:pt x="951" y="74"/>
                  </a:lnTo>
                  <a:lnTo>
                    <a:pt x="1048" y="122"/>
                  </a:lnTo>
                  <a:lnTo>
                    <a:pt x="1170" y="195"/>
                  </a:lnTo>
                  <a:lnTo>
                    <a:pt x="1243" y="317"/>
                  </a:lnTo>
                  <a:lnTo>
                    <a:pt x="1292" y="415"/>
                  </a:lnTo>
                  <a:lnTo>
                    <a:pt x="1340" y="536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40" y="829"/>
                  </a:lnTo>
                  <a:lnTo>
                    <a:pt x="1292" y="950"/>
                  </a:lnTo>
                  <a:lnTo>
                    <a:pt x="1243" y="1072"/>
                  </a:lnTo>
                  <a:lnTo>
                    <a:pt x="1170" y="1170"/>
                  </a:lnTo>
                  <a:lnTo>
                    <a:pt x="1048" y="1243"/>
                  </a:lnTo>
                  <a:lnTo>
                    <a:pt x="951" y="1316"/>
                  </a:lnTo>
                  <a:lnTo>
                    <a:pt x="805" y="1340"/>
                  </a:lnTo>
                  <a:lnTo>
                    <a:pt x="683" y="1364"/>
                  </a:lnTo>
                  <a:lnTo>
                    <a:pt x="683" y="136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6" name="Shape 526"/>
            <p:cNvSpPr/>
            <p:nvPr/>
          </p:nvSpPr>
          <p:spPr>
            <a:xfrm>
              <a:off x="747950" y="3753750"/>
              <a:ext cx="85275" cy="12200"/>
            </a:xfrm>
            <a:custGeom>
              <a:avLst/>
              <a:gdLst/>
              <a:ahLst/>
              <a:cxnLst/>
              <a:rect l="0" t="0" r="0" b="0"/>
              <a:pathLst>
                <a:path w="3411" h="488" fill="none" extrusionOk="0">
                  <a:moveTo>
                    <a:pt x="3410" y="488"/>
                  </a:moveTo>
                  <a:lnTo>
                    <a:pt x="3410" y="488"/>
                  </a:lnTo>
                  <a:lnTo>
                    <a:pt x="3215" y="366"/>
                  </a:lnTo>
                  <a:lnTo>
                    <a:pt x="3021" y="268"/>
                  </a:lnTo>
                  <a:lnTo>
                    <a:pt x="2826" y="195"/>
                  </a:lnTo>
                  <a:lnTo>
                    <a:pt x="2607" y="122"/>
                  </a:lnTo>
                  <a:lnTo>
                    <a:pt x="2387" y="74"/>
                  </a:lnTo>
                  <a:lnTo>
                    <a:pt x="2168" y="25"/>
                  </a:lnTo>
                  <a:lnTo>
                    <a:pt x="1925" y="0"/>
                  </a:lnTo>
                  <a:lnTo>
                    <a:pt x="1705" y="0"/>
                  </a:lnTo>
                  <a:lnTo>
                    <a:pt x="1462" y="0"/>
                  </a:lnTo>
                  <a:lnTo>
                    <a:pt x="1243" y="25"/>
                  </a:lnTo>
                  <a:lnTo>
                    <a:pt x="1023" y="74"/>
                  </a:lnTo>
                  <a:lnTo>
                    <a:pt x="804" y="122"/>
                  </a:lnTo>
                  <a:lnTo>
                    <a:pt x="585" y="195"/>
                  </a:lnTo>
                  <a:lnTo>
                    <a:pt x="366" y="268"/>
                  </a:lnTo>
                  <a:lnTo>
                    <a:pt x="171" y="366"/>
                  </a:lnTo>
                  <a:lnTo>
                    <a:pt x="1" y="48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27" name="Shape 527"/>
          <p:cNvSpPr/>
          <p:nvPr/>
        </p:nvSpPr>
        <p:spPr>
          <a:xfrm>
            <a:off x="10302780" y="3492869"/>
            <a:ext cx="360293" cy="518616"/>
          </a:xfrm>
          <a:custGeom>
            <a:avLst/>
            <a:gdLst/>
            <a:ahLst/>
            <a:cxnLst/>
            <a:rect l="0" t="0" r="0" b="0"/>
            <a:pathLst>
              <a:path w="12860" h="18511" fill="none" extrusionOk="0">
                <a:moveTo>
                  <a:pt x="12373" y="7526"/>
                </a:moveTo>
                <a:lnTo>
                  <a:pt x="11618" y="7526"/>
                </a:lnTo>
                <a:lnTo>
                  <a:pt x="11618" y="5188"/>
                </a:lnTo>
                <a:lnTo>
                  <a:pt x="11618" y="5188"/>
                </a:lnTo>
                <a:lnTo>
                  <a:pt x="11593" y="4677"/>
                </a:lnTo>
                <a:lnTo>
                  <a:pt x="11520" y="4141"/>
                </a:lnTo>
                <a:lnTo>
                  <a:pt x="11398" y="3654"/>
                </a:lnTo>
                <a:lnTo>
                  <a:pt x="11204" y="3167"/>
                </a:lnTo>
                <a:lnTo>
                  <a:pt x="10984" y="2728"/>
                </a:lnTo>
                <a:lnTo>
                  <a:pt x="10741" y="2290"/>
                </a:lnTo>
                <a:lnTo>
                  <a:pt x="10424" y="1900"/>
                </a:lnTo>
                <a:lnTo>
                  <a:pt x="10108" y="1535"/>
                </a:lnTo>
                <a:lnTo>
                  <a:pt x="9718" y="1194"/>
                </a:lnTo>
                <a:lnTo>
                  <a:pt x="9328" y="902"/>
                </a:lnTo>
                <a:lnTo>
                  <a:pt x="8914" y="634"/>
                </a:lnTo>
                <a:lnTo>
                  <a:pt x="8452" y="415"/>
                </a:lnTo>
                <a:lnTo>
                  <a:pt x="7964" y="244"/>
                </a:lnTo>
                <a:lnTo>
                  <a:pt x="7477" y="122"/>
                </a:lnTo>
                <a:lnTo>
                  <a:pt x="6966" y="25"/>
                </a:lnTo>
                <a:lnTo>
                  <a:pt x="6430" y="0"/>
                </a:lnTo>
                <a:lnTo>
                  <a:pt x="6430" y="0"/>
                </a:lnTo>
                <a:lnTo>
                  <a:pt x="5894" y="25"/>
                </a:lnTo>
                <a:lnTo>
                  <a:pt x="5383" y="122"/>
                </a:lnTo>
                <a:lnTo>
                  <a:pt x="4896" y="244"/>
                </a:lnTo>
                <a:lnTo>
                  <a:pt x="4409" y="415"/>
                </a:lnTo>
                <a:lnTo>
                  <a:pt x="3970" y="634"/>
                </a:lnTo>
                <a:lnTo>
                  <a:pt x="3532" y="902"/>
                </a:lnTo>
                <a:lnTo>
                  <a:pt x="3142" y="1194"/>
                </a:lnTo>
                <a:lnTo>
                  <a:pt x="2752" y="1535"/>
                </a:lnTo>
                <a:lnTo>
                  <a:pt x="2436" y="1900"/>
                </a:lnTo>
                <a:lnTo>
                  <a:pt x="2119" y="2290"/>
                </a:lnTo>
                <a:lnTo>
                  <a:pt x="1876" y="2728"/>
                </a:lnTo>
                <a:lnTo>
                  <a:pt x="1656" y="3167"/>
                </a:lnTo>
                <a:lnTo>
                  <a:pt x="1462" y="3654"/>
                </a:lnTo>
                <a:lnTo>
                  <a:pt x="1340" y="4141"/>
                </a:lnTo>
                <a:lnTo>
                  <a:pt x="1267" y="4677"/>
                </a:lnTo>
                <a:lnTo>
                  <a:pt x="1242" y="5188"/>
                </a:lnTo>
                <a:lnTo>
                  <a:pt x="1242" y="7526"/>
                </a:lnTo>
                <a:lnTo>
                  <a:pt x="487" y="7526"/>
                </a:lnTo>
                <a:lnTo>
                  <a:pt x="487" y="7526"/>
                </a:lnTo>
                <a:lnTo>
                  <a:pt x="390" y="7526"/>
                </a:lnTo>
                <a:lnTo>
                  <a:pt x="293" y="7551"/>
                </a:lnTo>
                <a:lnTo>
                  <a:pt x="220" y="7599"/>
                </a:lnTo>
                <a:lnTo>
                  <a:pt x="146" y="7648"/>
                </a:lnTo>
                <a:lnTo>
                  <a:pt x="73" y="7721"/>
                </a:lnTo>
                <a:lnTo>
                  <a:pt x="49" y="7818"/>
                </a:lnTo>
                <a:lnTo>
                  <a:pt x="0" y="7891"/>
                </a:lnTo>
                <a:lnTo>
                  <a:pt x="0" y="8013"/>
                </a:lnTo>
                <a:lnTo>
                  <a:pt x="0" y="18023"/>
                </a:lnTo>
                <a:lnTo>
                  <a:pt x="0" y="18023"/>
                </a:lnTo>
                <a:lnTo>
                  <a:pt x="0" y="18121"/>
                </a:lnTo>
                <a:lnTo>
                  <a:pt x="49" y="18218"/>
                </a:lnTo>
                <a:lnTo>
                  <a:pt x="73" y="18291"/>
                </a:lnTo>
                <a:lnTo>
                  <a:pt x="146" y="18364"/>
                </a:lnTo>
                <a:lnTo>
                  <a:pt x="220" y="18413"/>
                </a:lnTo>
                <a:lnTo>
                  <a:pt x="293" y="18462"/>
                </a:lnTo>
                <a:lnTo>
                  <a:pt x="390" y="18486"/>
                </a:lnTo>
                <a:lnTo>
                  <a:pt x="487" y="18510"/>
                </a:lnTo>
                <a:lnTo>
                  <a:pt x="12373" y="18510"/>
                </a:lnTo>
                <a:lnTo>
                  <a:pt x="12373" y="18510"/>
                </a:lnTo>
                <a:lnTo>
                  <a:pt x="12470" y="18486"/>
                </a:lnTo>
                <a:lnTo>
                  <a:pt x="12568" y="18462"/>
                </a:lnTo>
                <a:lnTo>
                  <a:pt x="12641" y="18413"/>
                </a:lnTo>
                <a:lnTo>
                  <a:pt x="12714" y="18364"/>
                </a:lnTo>
                <a:lnTo>
                  <a:pt x="12787" y="18291"/>
                </a:lnTo>
                <a:lnTo>
                  <a:pt x="12811" y="18218"/>
                </a:lnTo>
                <a:lnTo>
                  <a:pt x="12860" y="18121"/>
                </a:lnTo>
                <a:lnTo>
                  <a:pt x="12860" y="18023"/>
                </a:lnTo>
                <a:lnTo>
                  <a:pt x="12860" y="8013"/>
                </a:lnTo>
                <a:lnTo>
                  <a:pt x="12860" y="8013"/>
                </a:lnTo>
                <a:lnTo>
                  <a:pt x="12860" y="7891"/>
                </a:lnTo>
                <a:lnTo>
                  <a:pt x="12811" y="7818"/>
                </a:lnTo>
                <a:lnTo>
                  <a:pt x="12787" y="7721"/>
                </a:lnTo>
                <a:lnTo>
                  <a:pt x="12714" y="7648"/>
                </a:lnTo>
                <a:lnTo>
                  <a:pt x="12641" y="7599"/>
                </a:lnTo>
                <a:lnTo>
                  <a:pt x="12568" y="7551"/>
                </a:lnTo>
                <a:lnTo>
                  <a:pt x="12470" y="7526"/>
                </a:lnTo>
                <a:lnTo>
                  <a:pt x="12373" y="7526"/>
                </a:lnTo>
                <a:lnTo>
                  <a:pt x="12373" y="7526"/>
                </a:lnTo>
                <a:close/>
                <a:moveTo>
                  <a:pt x="2801" y="5188"/>
                </a:moveTo>
                <a:lnTo>
                  <a:pt x="2801" y="5188"/>
                </a:lnTo>
                <a:lnTo>
                  <a:pt x="2826" y="4823"/>
                </a:lnTo>
                <a:lnTo>
                  <a:pt x="2874" y="4457"/>
                </a:lnTo>
                <a:lnTo>
                  <a:pt x="2972" y="4116"/>
                </a:lnTo>
                <a:lnTo>
                  <a:pt x="3093" y="3775"/>
                </a:lnTo>
                <a:lnTo>
                  <a:pt x="3240" y="3459"/>
                </a:lnTo>
                <a:lnTo>
                  <a:pt x="3410" y="3167"/>
                </a:lnTo>
                <a:lnTo>
                  <a:pt x="3629" y="2874"/>
                </a:lnTo>
                <a:lnTo>
                  <a:pt x="3873" y="2631"/>
                </a:lnTo>
                <a:lnTo>
                  <a:pt x="4116" y="2387"/>
                </a:lnTo>
                <a:lnTo>
                  <a:pt x="4409" y="2192"/>
                </a:lnTo>
                <a:lnTo>
                  <a:pt x="4701" y="1998"/>
                </a:lnTo>
                <a:lnTo>
                  <a:pt x="5017" y="1851"/>
                </a:lnTo>
                <a:lnTo>
                  <a:pt x="5358" y="1730"/>
                </a:lnTo>
                <a:lnTo>
                  <a:pt x="5699" y="1632"/>
                </a:lnTo>
                <a:lnTo>
                  <a:pt x="6065" y="1584"/>
                </a:lnTo>
                <a:lnTo>
                  <a:pt x="6430" y="1559"/>
                </a:lnTo>
                <a:lnTo>
                  <a:pt x="6430" y="1559"/>
                </a:lnTo>
                <a:lnTo>
                  <a:pt x="6795" y="1584"/>
                </a:lnTo>
                <a:lnTo>
                  <a:pt x="7161" y="1632"/>
                </a:lnTo>
                <a:lnTo>
                  <a:pt x="7502" y="1730"/>
                </a:lnTo>
                <a:lnTo>
                  <a:pt x="7843" y="1851"/>
                </a:lnTo>
                <a:lnTo>
                  <a:pt x="8159" y="1998"/>
                </a:lnTo>
                <a:lnTo>
                  <a:pt x="8452" y="2192"/>
                </a:lnTo>
                <a:lnTo>
                  <a:pt x="8744" y="2387"/>
                </a:lnTo>
                <a:lnTo>
                  <a:pt x="8987" y="2631"/>
                </a:lnTo>
                <a:lnTo>
                  <a:pt x="9231" y="2874"/>
                </a:lnTo>
                <a:lnTo>
                  <a:pt x="9450" y="3167"/>
                </a:lnTo>
                <a:lnTo>
                  <a:pt x="9621" y="3459"/>
                </a:lnTo>
                <a:lnTo>
                  <a:pt x="9767" y="3775"/>
                </a:lnTo>
                <a:lnTo>
                  <a:pt x="9888" y="4116"/>
                </a:lnTo>
                <a:lnTo>
                  <a:pt x="9986" y="4457"/>
                </a:lnTo>
                <a:lnTo>
                  <a:pt x="10035" y="4823"/>
                </a:lnTo>
                <a:lnTo>
                  <a:pt x="10059" y="5188"/>
                </a:lnTo>
                <a:lnTo>
                  <a:pt x="10059" y="7526"/>
                </a:lnTo>
                <a:lnTo>
                  <a:pt x="2801" y="7526"/>
                </a:lnTo>
                <a:lnTo>
                  <a:pt x="2801" y="5188"/>
                </a:lnTo>
                <a:close/>
                <a:moveTo>
                  <a:pt x="7063" y="13225"/>
                </a:moveTo>
                <a:lnTo>
                  <a:pt x="7209" y="15052"/>
                </a:lnTo>
                <a:lnTo>
                  <a:pt x="5651" y="15052"/>
                </a:lnTo>
                <a:lnTo>
                  <a:pt x="5797" y="13225"/>
                </a:lnTo>
                <a:lnTo>
                  <a:pt x="5797" y="13225"/>
                </a:lnTo>
                <a:lnTo>
                  <a:pt x="5675" y="13152"/>
                </a:lnTo>
                <a:lnTo>
                  <a:pt x="5553" y="13030"/>
                </a:lnTo>
                <a:lnTo>
                  <a:pt x="5456" y="12933"/>
                </a:lnTo>
                <a:lnTo>
                  <a:pt x="5358" y="12787"/>
                </a:lnTo>
                <a:lnTo>
                  <a:pt x="5285" y="12665"/>
                </a:lnTo>
                <a:lnTo>
                  <a:pt x="5237" y="12495"/>
                </a:lnTo>
                <a:lnTo>
                  <a:pt x="5212" y="12348"/>
                </a:lnTo>
                <a:lnTo>
                  <a:pt x="5212" y="12178"/>
                </a:lnTo>
                <a:lnTo>
                  <a:pt x="5212" y="12178"/>
                </a:lnTo>
                <a:lnTo>
                  <a:pt x="5237" y="11934"/>
                </a:lnTo>
                <a:lnTo>
                  <a:pt x="5310" y="11715"/>
                </a:lnTo>
                <a:lnTo>
                  <a:pt x="5407" y="11496"/>
                </a:lnTo>
                <a:lnTo>
                  <a:pt x="5553" y="11326"/>
                </a:lnTo>
                <a:lnTo>
                  <a:pt x="5748" y="11179"/>
                </a:lnTo>
                <a:lnTo>
                  <a:pt x="5943" y="11058"/>
                </a:lnTo>
                <a:lnTo>
                  <a:pt x="6187" y="10985"/>
                </a:lnTo>
                <a:lnTo>
                  <a:pt x="6430" y="10960"/>
                </a:lnTo>
                <a:lnTo>
                  <a:pt x="6430" y="10960"/>
                </a:lnTo>
                <a:lnTo>
                  <a:pt x="6674" y="10985"/>
                </a:lnTo>
                <a:lnTo>
                  <a:pt x="6917" y="11058"/>
                </a:lnTo>
                <a:lnTo>
                  <a:pt x="7112" y="11179"/>
                </a:lnTo>
                <a:lnTo>
                  <a:pt x="7307" y="11326"/>
                </a:lnTo>
                <a:lnTo>
                  <a:pt x="7453" y="11496"/>
                </a:lnTo>
                <a:lnTo>
                  <a:pt x="7550" y="11715"/>
                </a:lnTo>
                <a:lnTo>
                  <a:pt x="7623" y="11934"/>
                </a:lnTo>
                <a:lnTo>
                  <a:pt x="7648" y="12178"/>
                </a:lnTo>
                <a:lnTo>
                  <a:pt x="7648" y="12178"/>
                </a:lnTo>
                <a:lnTo>
                  <a:pt x="7648" y="12348"/>
                </a:lnTo>
                <a:lnTo>
                  <a:pt x="7623" y="12495"/>
                </a:lnTo>
                <a:lnTo>
                  <a:pt x="7575" y="12665"/>
                </a:lnTo>
                <a:lnTo>
                  <a:pt x="7502" y="12787"/>
                </a:lnTo>
                <a:lnTo>
                  <a:pt x="7404" y="12933"/>
                </a:lnTo>
                <a:lnTo>
                  <a:pt x="7307" y="13030"/>
                </a:lnTo>
                <a:lnTo>
                  <a:pt x="7185" y="13152"/>
                </a:lnTo>
                <a:lnTo>
                  <a:pt x="7063" y="13225"/>
                </a:lnTo>
                <a:lnTo>
                  <a:pt x="7063" y="13225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28" name="Shape 528"/>
          <p:cNvGrpSpPr/>
          <p:nvPr/>
        </p:nvGrpSpPr>
        <p:grpSpPr>
          <a:xfrm>
            <a:off x="4957727" y="4336128"/>
            <a:ext cx="503599" cy="338469"/>
            <a:chOff x="1244800" y="3717225"/>
            <a:chExt cx="449375" cy="302025"/>
          </a:xfrm>
        </p:grpSpPr>
        <p:sp>
          <p:nvSpPr>
            <p:cNvPr id="529" name="Shape 529"/>
            <p:cNvSpPr/>
            <p:nvPr/>
          </p:nvSpPr>
          <p:spPr>
            <a:xfrm>
              <a:off x="1244800" y="3717225"/>
              <a:ext cx="449375" cy="302025"/>
            </a:xfrm>
            <a:custGeom>
              <a:avLst/>
              <a:gdLst/>
              <a:ahLst/>
              <a:cxnLst/>
              <a:rect l="0" t="0" r="0" b="0"/>
              <a:pathLst>
                <a:path w="17975" h="12081" fill="none" extrusionOk="0">
                  <a:moveTo>
                    <a:pt x="17000" y="0"/>
                  </a:moveTo>
                  <a:lnTo>
                    <a:pt x="974" y="0"/>
                  </a:lnTo>
                  <a:lnTo>
                    <a:pt x="974" y="0"/>
                  </a:lnTo>
                  <a:lnTo>
                    <a:pt x="780" y="25"/>
                  </a:lnTo>
                  <a:lnTo>
                    <a:pt x="585" y="73"/>
                  </a:lnTo>
                  <a:lnTo>
                    <a:pt x="414" y="171"/>
                  </a:lnTo>
                  <a:lnTo>
                    <a:pt x="292" y="292"/>
                  </a:lnTo>
                  <a:lnTo>
                    <a:pt x="171" y="439"/>
                  </a:lnTo>
                  <a:lnTo>
                    <a:pt x="73" y="609"/>
                  </a:lnTo>
                  <a:lnTo>
                    <a:pt x="25" y="780"/>
                  </a:lnTo>
                  <a:lnTo>
                    <a:pt x="0" y="974"/>
                  </a:lnTo>
                  <a:lnTo>
                    <a:pt x="0" y="11106"/>
                  </a:lnTo>
                  <a:lnTo>
                    <a:pt x="0" y="11106"/>
                  </a:lnTo>
                  <a:lnTo>
                    <a:pt x="25" y="11301"/>
                  </a:lnTo>
                  <a:lnTo>
                    <a:pt x="73" y="11471"/>
                  </a:lnTo>
                  <a:lnTo>
                    <a:pt x="171" y="11642"/>
                  </a:lnTo>
                  <a:lnTo>
                    <a:pt x="292" y="11788"/>
                  </a:lnTo>
                  <a:lnTo>
                    <a:pt x="414" y="11910"/>
                  </a:lnTo>
                  <a:lnTo>
                    <a:pt x="585" y="12007"/>
                  </a:lnTo>
                  <a:lnTo>
                    <a:pt x="780" y="12056"/>
                  </a:lnTo>
                  <a:lnTo>
                    <a:pt x="974" y="12080"/>
                  </a:lnTo>
                  <a:lnTo>
                    <a:pt x="17000" y="12080"/>
                  </a:lnTo>
                  <a:lnTo>
                    <a:pt x="17000" y="12080"/>
                  </a:lnTo>
                  <a:lnTo>
                    <a:pt x="17195" y="12056"/>
                  </a:lnTo>
                  <a:lnTo>
                    <a:pt x="17390" y="12007"/>
                  </a:lnTo>
                  <a:lnTo>
                    <a:pt x="17560" y="11910"/>
                  </a:lnTo>
                  <a:lnTo>
                    <a:pt x="17682" y="11788"/>
                  </a:lnTo>
                  <a:lnTo>
                    <a:pt x="17804" y="11642"/>
                  </a:lnTo>
                  <a:lnTo>
                    <a:pt x="17901" y="11471"/>
                  </a:lnTo>
                  <a:lnTo>
                    <a:pt x="17950" y="11301"/>
                  </a:lnTo>
                  <a:lnTo>
                    <a:pt x="17974" y="11106"/>
                  </a:lnTo>
                  <a:lnTo>
                    <a:pt x="17974" y="974"/>
                  </a:lnTo>
                  <a:lnTo>
                    <a:pt x="17974" y="974"/>
                  </a:lnTo>
                  <a:lnTo>
                    <a:pt x="17950" y="780"/>
                  </a:lnTo>
                  <a:lnTo>
                    <a:pt x="17901" y="609"/>
                  </a:lnTo>
                  <a:lnTo>
                    <a:pt x="17804" y="439"/>
                  </a:lnTo>
                  <a:lnTo>
                    <a:pt x="17682" y="292"/>
                  </a:lnTo>
                  <a:lnTo>
                    <a:pt x="17560" y="171"/>
                  </a:lnTo>
                  <a:lnTo>
                    <a:pt x="17390" y="73"/>
                  </a:lnTo>
                  <a:lnTo>
                    <a:pt x="17195" y="25"/>
                  </a:lnTo>
                  <a:lnTo>
                    <a:pt x="17000" y="0"/>
                  </a:lnTo>
                  <a:lnTo>
                    <a:pt x="1700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0" name="Shape 530"/>
            <p:cNvSpPr/>
            <p:nvPr/>
          </p:nvSpPr>
          <p:spPr>
            <a:xfrm>
              <a:off x="1244800" y="3795150"/>
              <a:ext cx="449375" cy="25"/>
            </a:xfrm>
            <a:custGeom>
              <a:avLst/>
              <a:gdLst/>
              <a:ahLst/>
              <a:cxnLst/>
              <a:rect l="0" t="0" r="0" b="0"/>
              <a:pathLst>
                <a:path w="17975" h="1" fill="none" extrusionOk="0">
                  <a:moveTo>
                    <a:pt x="17974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1" name="Shape 531"/>
            <p:cNvSpPr/>
            <p:nvPr/>
          </p:nvSpPr>
          <p:spPr>
            <a:xfrm>
              <a:off x="1244800" y="3853000"/>
              <a:ext cx="449375" cy="25"/>
            </a:xfrm>
            <a:custGeom>
              <a:avLst/>
              <a:gdLst/>
              <a:ahLst/>
              <a:cxnLst/>
              <a:rect l="0" t="0" r="0" b="0"/>
              <a:pathLst>
                <a:path w="17975" h="1" fill="none" extrusionOk="0">
                  <a:moveTo>
                    <a:pt x="0" y="0"/>
                  </a:move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2" name="Shape 532"/>
            <p:cNvSpPr/>
            <p:nvPr/>
          </p:nvSpPr>
          <p:spPr>
            <a:xfrm>
              <a:off x="1302625" y="3893800"/>
              <a:ext cx="161375" cy="25"/>
            </a:xfrm>
            <a:custGeom>
              <a:avLst/>
              <a:gdLst/>
              <a:ahLst/>
              <a:cxnLst/>
              <a:rect l="0" t="0" r="0" b="0"/>
              <a:pathLst>
                <a:path w="6455" h="1" fill="none" extrusionOk="0">
                  <a:moveTo>
                    <a:pt x="6455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3" name="Shape 533"/>
            <p:cNvSpPr/>
            <p:nvPr/>
          </p:nvSpPr>
          <p:spPr>
            <a:xfrm>
              <a:off x="1302625" y="3933975"/>
              <a:ext cx="110250" cy="25"/>
            </a:xfrm>
            <a:custGeom>
              <a:avLst/>
              <a:gdLst/>
              <a:ahLst/>
              <a:cxnLst/>
              <a:rect l="0" t="0" r="0" b="0"/>
              <a:pathLst>
                <a:path w="4410" h="1" fill="none" extrusionOk="0">
                  <a:moveTo>
                    <a:pt x="4409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4" name="Shape 534"/>
            <p:cNvSpPr/>
            <p:nvPr/>
          </p:nvSpPr>
          <p:spPr>
            <a:xfrm>
              <a:off x="1572975" y="3899875"/>
              <a:ext cx="62125" cy="40225"/>
            </a:xfrm>
            <a:custGeom>
              <a:avLst/>
              <a:gdLst/>
              <a:ahLst/>
              <a:cxnLst/>
              <a:rect l="0" t="0" r="0" b="0"/>
              <a:pathLst>
                <a:path w="2485" h="1609" fill="none" extrusionOk="0">
                  <a:moveTo>
                    <a:pt x="1998" y="1"/>
                  </a:move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1218"/>
                  </a:lnTo>
                  <a:lnTo>
                    <a:pt x="49" y="1316"/>
                  </a:lnTo>
                  <a:lnTo>
                    <a:pt x="98" y="1389"/>
                  </a:lnTo>
                  <a:lnTo>
                    <a:pt x="147" y="1462"/>
                  </a:lnTo>
                  <a:lnTo>
                    <a:pt x="220" y="1511"/>
                  </a:lnTo>
                  <a:lnTo>
                    <a:pt x="293" y="1559"/>
                  </a:lnTo>
                  <a:lnTo>
                    <a:pt x="390" y="1584"/>
                  </a:lnTo>
                  <a:lnTo>
                    <a:pt x="488" y="1608"/>
                  </a:lnTo>
                  <a:lnTo>
                    <a:pt x="1998" y="1608"/>
                  </a:lnTo>
                  <a:lnTo>
                    <a:pt x="1998" y="1608"/>
                  </a:lnTo>
                  <a:lnTo>
                    <a:pt x="2095" y="1584"/>
                  </a:lnTo>
                  <a:lnTo>
                    <a:pt x="2192" y="1559"/>
                  </a:lnTo>
                  <a:lnTo>
                    <a:pt x="2265" y="1511"/>
                  </a:lnTo>
                  <a:lnTo>
                    <a:pt x="2339" y="1462"/>
                  </a:lnTo>
                  <a:lnTo>
                    <a:pt x="2387" y="1389"/>
                  </a:lnTo>
                  <a:lnTo>
                    <a:pt x="2436" y="1316"/>
                  </a:lnTo>
                  <a:lnTo>
                    <a:pt x="2485" y="1218"/>
                  </a:lnTo>
                  <a:lnTo>
                    <a:pt x="2485" y="1121"/>
                  </a:lnTo>
                  <a:lnTo>
                    <a:pt x="2485" y="488"/>
                  </a:lnTo>
                  <a:lnTo>
                    <a:pt x="2485" y="488"/>
                  </a:lnTo>
                  <a:lnTo>
                    <a:pt x="2485" y="390"/>
                  </a:lnTo>
                  <a:lnTo>
                    <a:pt x="2436" y="293"/>
                  </a:lnTo>
                  <a:lnTo>
                    <a:pt x="2387" y="220"/>
                  </a:lnTo>
                  <a:lnTo>
                    <a:pt x="2339" y="147"/>
                  </a:lnTo>
                  <a:lnTo>
                    <a:pt x="2265" y="74"/>
                  </a:lnTo>
                  <a:lnTo>
                    <a:pt x="2192" y="25"/>
                  </a:lnTo>
                  <a:lnTo>
                    <a:pt x="2095" y="1"/>
                  </a:lnTo>
                  <a:lnTo>
                    <a:pt x="1998" y="1"/>
                  </a:lnTo>
                  <a:lnTo>
                    <a:pt x="1998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35" name="Shape 535"/>
          <p:cNvGrpSpPr/>
          <p:nvPr/>
        </p:nvGrpSpPr>
        <p:grpSpPr>
          <a:xfrm>
            <a:off x="5717848" y="4310185"/>
            <a:ext cx="489955" cy="382819"/>
            <a:chOff x="1923075" y="3694075"/>
            <a:chExt cx="437200" cy="341600"/>
          </a:xfrm>
        </p:grpSpPr>
        <p:sp>
          <p:nvSpPr>
            <p:cNvPr id="536" name="Shape 536"/>
            <p:cNvSpPr/>
            <p:nvPr/>
          </p:nvSpPr>
          <p:spPr>
            <a:xfrm>
              <a:off x="2247600" y="3983300"/>
              <a:ext cx="52400" cy="52375"/>
            </a:xfrm>
            <a:custGeom>
              <a:avLst/>
              <a:gdLst/>
              <a:ahLst/>
              <a:cxnLst/>
              <a:rect l="0" t="0" r="0" b="0"/>
              <a:pathLst>
                <a:path w="2096" h="2095" fill="none" extrusionOk="0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3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3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7" name="Shape 537"/>
            <p:cNvSpPr/>
            <p:nvPr/>
          </p:nvSpPr>
          <p:spPr>
            <a:xfrm>
              <a:off x="2035100" y="3983300"/>
              <a:ext cx="52400" cy="52375"/>
            </a:xfrm>
            <a:custGeom>
              <a:avLst/>
              <a:gdLst/>
              <a:ahLst/>
              <a:cxnLst/>
              <a:rect l="0" t="0" r="0" b="0"/>
              <a:pathLst>
                <a:path w="2096" h="2095" fill="none" extrusionOk="0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4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4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8" name="Shape 538"/>
            <p:cNvSpPr/>
            <p:nvPr/>
          </p:nvSpPr>
          <p:spPr>
            <a:xfrm>
              <a:off x="1923075" y="3694075"/>
              <a:ext cx="437200" cy="280100"/>
            </a:xfrm>
            <a:custGeom>
              <a:avLst/>
              <a:gdLst/>
              <a:ahLst/>
              <a:cxnLst/>
              <a:rect l="0" t="0" r="0" b="0"/>
              <a:pathLst>
                <a:path w="17488" h="11204" fill="none" extrusionOk="0">
                  <a:moveTo>
                    <a:pt x="14516" y="10912"/>
                  </a:moveTo>
                  <a:lnTo>
                    <a:pt x="5675" y="10912"/>
                  </a:lnTo>
                  <a:lnTo>
                    <a:pt x="6089" y="9889"/>
                  </a:lnTo>
                  <a:lnTo>
                    <a:pt x="6089" y="9889"/>
                  </a:lnTo>
                  <a:lnTo>
                    <a:pt x="6235" y="9913"/>
                  </a:lnTo>
                  <a:lnTo>
                    <a:pt x="6406" y="9913"/>
                  </a:lnTo>
                  <a:lnTo>
                    <a:pt x="13810" y="9231"/>
                  </a:lnTo>
                  <a:lnTo>
                    <a:pt x="13810" y="9231"/>
                  </a:lnTo>
                  <a:lnTo>
                    <a:pt x="13980" y="9207"/>
                  </a:lnTo>
                  <a:lnTo>
                    <a:pt x="14151" y="9134"/>
                  </a:lnTo>
                  <a:lnTo>
                    <a:pt x="14297" y="9061"/>
                  </a:lnTo>
                  <a:lnTo>
                    <a:pt x="14467" y="8963"/>
                  </a:lnTo>
                  <a:lnTo>
                    <a:pt x="14614" y="8866"/>
                  </a:lnTo>
                  <a:lnTo>
                    <a:pt x="14735" y="8744"/>
                  </a:lnTo>
                  <a:lnTo>
                    <a:pt x="14833" y="8598"/>
                  </a:lnTo>
                  <a:lnTo>
                    <a:pt x="14930" y="8452"/>
                  </a:lnTo>
                  <a:lnTo>
                    <a:pt x="17414" y="3142"/>
                  </a:lnTo>
                  <a:lnTo>
                    <a:pt x="17414" y="3142"/>
                  </a:lnTo>
                  <a:lnTo>
                    <a:pt x="17463" y="2996"/>
                  </a:lnTo>
                  <a:lnTo>
                    <a:pt x="17487" y="2875"/>
                  </a:lnTo>
                  <a:lnTo>
                    <a:pt x="17463" y="2753"/>
                  </a:lnTo>
                  <a:lnTo>
                    <a:pt x="17439" y="2631"/>
                  </a:lnTo>
                  <a:lnTo>
                    <a:pt x="17366" y="2558"/>
                  </a:lnTo>
                  <a:lnTo>
                    <a:pt x="17244" y="2485"/>
                  </a:lnTo>
                  <a:lnTo>
                    <a:pt x="17122" y="2436"/>
                  </a:lnTo>
                  <a:lnTo>
                    <a:pt x="16976" y="2412"/>
                  </a:lnTo>
                  <a:lnTo>
                    <a:pt x="4579" y="1998"/>
                  </a:lnTo>
                  <a:lnTo>
                    <a:pt x="4214" y="366"/>
                  </a:lnTo>
                  <a:lnTo>
                    <a:pt x="4214" y="366"/>
                  </a:lnTo>
                  <a:lnTo>
                    <a:pt x="4141" y="220"/>
                  </a:lnTo>
                  <a:lnTo>
                    <a:pt x="4043" y="98"/>
                  </a:lnTo>
                  <a:lnTo>
                    <a:pt x="3897" y="25"/>
                  </a:lnTo>
                  <a:lnTo>
                    <a:pt x="372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22"/>
                  </a:lnTo>
                  <a:lnTo>
                    <a:pt x="74" y="196"/>
                  </a:lnTo>
                  <a:lnTo>
                    <a:pt x="25" y="293"/>
                  </a:lnTo>
                  <a:lnTo>
                    <a:pt x="1" y="366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585"/>
                  </a:lnTo>
                  <a:lnTo>
                    <a:pt x="25" y="658"/>
                  </a:lnTo>
                  <a:lnTo>
                    <a:pt x="74" y="756"/>
                  </a:lnTo>
                  <a:lnTo>
                    <a:pt x="147" y="829"/>
                  </a:lnTo>
                  <a:lnTo>
                    <a:pt x="220" y="877"/>
                  </a:lnTo>
                  <a:lnTo>
                    <a:pt x="293" y="926"/>
                  </a:lnTo>
                  <a:lnTo>
                    <a:pt x="390" y="951"/>
                  </a:lnTo>
                  <a:lnTo>
                    <a:pt x="488" y="975"/>
                  </a:lnTo>
                  <a:lnTo>
                    <a:pt x="3337" y="975"/>
                  </a:lnTo>
                  <a:lnTo>
                    <a:pt x="5286" y="9256"/>
                  </a:lnTo>
                  <a:lnTo>
                    <a:pt x="4506" y="1120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9" name="Shape 539"/>
            <p:cNvSpPr/>
            <p:nvPr/>
          </p:nvSpPr>
          <p:spPr>
            <a:xfrm>
              <a:off x="2261000" y="3781750"/>
              <a:ext cx="48725" cy="108400"/>
            </a:xfrm>
            <a:custGeom>
              <a:avLst/>
              <a:gdLst/>
              <a:ahLst/>
              <a:cxnLst/>
              <a:rect l="0" t="0" r="0" b="0"/>
              <a:pathLst>
                <a:path w="1949" h="4336" fill="none" extrusionOk="0">
                  <a:moveTo>
                    <a:pt x="1" y="4336"/>
                  </a:moveTo>
                  <a:lnTo>
                    <a:pt x="1949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0" name="Shape 540"/>
            <p:cNvSpPr/>
            <p:nvPr/>
          </p:nvSpPr>
          <p:spPr>
            <a:xfrm>
              <a:off x="2225675" y="3780550"/>
              <a:ext cx="32300" cy="113875"/>
            </a:xfrm>
            <a:custGeom>
              <a:avLst/>
              <a:gdLst/>
              <a:ahLst/>
              <a:cxnLst/>
              <a:rect l="0" t="0" r="0" b="0"/>
              <a:pathLst>
                <a:path w="1292" h="4555" fill="none" extrusionOk="0">
                  <a:moveTo>
                    <a:pt x="1" y="4554"/>
                  </a:moveTo>
                  <a:lnTo>
                    <a:pt x="1292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1" name="Shape 541"/>
            <p:cNvSpPr/>
            <p:nvPr/>
          </p:nvSpPr>
          <p:spPr>
            <a:xfrm>
              <a:off x="2190375" y="3779325"/>
              <a:ext cx="15850" cy="119350"/>
            </a:xfrm>
            <a:custGeom>
              <a:avLst/>
              <a:gdLst/>
              <a:ahLst/>
              <a:cxnLst/>
              <a:rect l="0" t="0" r="0" b="0"/>
              <a:pathLst>
                <a:path w="634" h="4774" fill="none" extrusionOk="0">
                  <a:moveTo>
                    <a:pt x="0" y="4774"/>
                  </a:moveTo>
                  <a:lnTo>
                    <a:pt x="63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2" name="Shape 542"/>
            <p:cNvSpPr/>
            <p:nvPr/>
          </p:nvSpPr>
          <p:spPr>
            <a:xfrm>
              <a:off x="2154450" y="3777500"/>
              <a:ext cx="1250" cy="126050"/>
            </a:xfrm>
            <a:custGeom>
              <a:avLst/>
              <a:gdLst/>
              <a:ahLst/>
              <a:cxnLst/>
              <a:rect l="0" t="0" r="0" b="0"/>
              <a:pathLst>
                <a:path w="50" h="5042" fill="none" extrusionOk="0">
                  <a:moveTo>
                    <a:pt x="49" y="5042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3" name="Shape 543"/>
            <p:cNvSpPr/>
            <p:nvPr/>
          </p:nvSpPr>
          <p:spPr>
            <a:xfrm>
              <a:off x="2103300" y="3776275"/>
              <a:ext cx="17075" cy="131550"/>
            </a:xfrm>
            <a:custGeom>
              <a:avLst/>
              <a:gdLst/>
              <a:ahLst/>
              <a:cxnLst/>
              <a:rect l="0" t="0" r="0" b="0"/>
              <a:pathLst>
                <a:path w="683" h="5262" fill="none" extrusionOk="0">
                  <a:moveTo>
                    <a:pt x="683" y="526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4" name="Shape 544"/>
            <p:cNvSpPr/>
            <p:nvPr/>
          </p:nvSpPr>
          <p:spPr>
            <a:xfrm>
              <a:off x="2051550" y="3775050"/>
              <a:ext cx="34125" cy="137025"/>
            </a:xfrm>
            <a:custGeom>
              <a:avLst/>
              <a:gdLst/>
              <a:ahLst/>
              <a:cxnLst/>
              <a:rect l="0" t="0" r="0" b="0"/>
              <a:pathLst>
                <a:path w="1365" h="5481" fill="none" extrusionOk="0">
                  <a:moveTo>
                    <a:pt x="1364" y="548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45" name="Shape 545"/>
          <p:cNvGrpSpPr/>
          <p:nvPr/>
        </p:nvGrpSpPr>
        <p:grpSpPr>
          <a:xfrm>
            <a:off x="6475924" y="4304050"/>
            <a:ext cx="480401" cy="394417"/>
            <a:chOff x="2599525" y="3688600"/>
            <a:chExt cx="428675" cy="351950"/>
          </a:xfrm>
        </p:grpSpPr>
        <p:sp>
          <p:nvSpPr>
            <p:cNvPr id="546" name="Shape 546"/>
            <p:cNvSpPr/>
            <p:nvPr/>
          </p:nvSpPr>
          <p:spPr>
            <a:xfrm>
              <a:off x="2599525" y="3688600"/>
              <a:ext cx="428675" cy="168675"/>
            </a:xfrm>
            <a:custGeom>
              <a:avLst/>
              <a:gdLst/>
              <a:ahLst/>
              <a:cxnLst/>
              <a:rect l="0" t="0" r="0" b="0"/>
              <a:pathLst>
                <a:path w="17147" h="6747" fill="none" extrusionOk="0">
                  <a:moveTo>
                    <a:pt x="16660" y="1876"/>
                  </a:moveTo>
                  <a:lnTo>
                    <a:pt x="11594" y="1876"/>
                  </a:lnTo>
                  <a:lnTo>
                    <a:pt x="11594" y="1462"/>
                  </a:lnTo>
                  <a:lnTo>
                    <a:pt x="11594" y="1462"/>
                  </a:lnTo>
                  <a:lnTo>
                    <a:pt x="11594" y="1316"/>
                  </a:lnTo>
                  <a:lnTo>
                    <a:pt x="11569" y="1170"/>
                  </a:lnTo>
                  <a:lnTo>
                    <a:pt x="11472" y="902"/>
                  </a:lnTo>
                  <a:lnTo>
                    <a:pt x="11350" y="658"/>
                  </a:lnTo>
                  <a:lnTo>
                    <a:pt x="11155" y="439"/>
                  </a:lnTo>
                  <a:lnTo>
                    <a:pt x="10961" y="268"/>
                  </a:lnTo>
                  <a:lnTo>
                    <a:pt x="10693" y="122"/>
                  </a:lnTo>
                  <a:lnTo>
                    <a:pt x="10425" y="49"/>
                  </a:lnTo>
                  <a:lnTo>
                    <a:pt x="10279" y="25"/>
                  </a:lnTo>
                  <a:lnTo>
                    <a:pt x="10133" y="1"/>
                  </a:lnTo>
                  <a:lnTo>
                    <a:pt x="7015" y="1"/>
                  </a:lnTo>
                  <a:lnTo>
                    <a:pt x="7015" y="1"/>
                  </a:lnTo>
                  <a:lnTo>
                    <a:pt x="6869" y="25"/>
                  </a:lnTo>
                  <a:lnTo>
                    <a:pt x="6723" y="49"/>
                  </a:lnTo>
                  <a:lnTo>
                    <a:pt x="6455" y="122"/>
                  </a:lnTo>
                  <a:lnTo>
                    <a:pt x="6187" y="268"/>
                  </a:lnTo>
                  <a:lnTo>
                    <a:pt x="5992" y="439"/>
                  </a:lnTo>
                  <a:lnTo>
                    <a:pt x="5797" y="658"/>
                  </a:lnTo>
                  <a:lnTo>
                    <a:pt x="5676" y="902"/>
                  </a:lnTo>
                  <a:lnTo>
                    <a:pt x="5578" y="1170"/>
                  </a:lnTo>
                  <a:lnTo>
                    <a:pt x="5554" y="1316"/>
                  </a:lnTo>
                  <a:lnTo>
                    <a:pt x="5554" y="1462"/>
                  </a:lnTo>
                  <a:lnTo>
                    <a:pt x="5554" y="1876"/>
                  </a:lnTo>
                  <a:lnTo>
                    <a:pt x="488" y="1876"/>
                  </a:lnTo>
                  <a:lnTo>
                    <a:pt x="488" y="1876"/>
                  </a:lnTo>
                  <a:lnTo>
                    <a:pt x="391" y="1876"/>
                  </a:lnTo>
                  <a:lnTo>
                    <a:pt x="293" y="1900"/>
                  </a:lnTo>
                  <a:lnTo>
                    <a:pt x="220" y="1949"/>
                  </a:lnTo>
                  <a:lnTo>
                    <a:pt x="147" y="2022"/>
                  </a:lnTo>
                  <a:lnTo>
                    <a:pt x="74" y="2071"/>
                  </a:lnTo>
                  <a:lnTo>
                    <a:pt x="50" y="2168"/>
                  </a:lnTo>
                  <a:lnTo>
                    <a:pt x="1" y="2266"/>
                  </a:lnTo>
                  <a:lnTo>
                    <a:pt x="1" y="2363"/>
                  </a:lnTo>
                  <a:lnTo>
                    <a:pt x="1" y="5773"/>
                  </a:lnTo>
                  <a:lnTo>
                    <a:pt x="1" y="5773"/>
                  </a:lnTo>
                  <a:lnTo>
                    <a:pt x="25" y="5967"/>
                  </a:lnTo>
                  <a:lnTo>
                    <a:pt x="74" y="6138"/>
                  </a:lnTo>
                  <a:lnTo>
                    <a:pt x="171" y="6308"/>
                  </a:lnTo>
                  <a:lnTo>
                    <a:pt x="293" y="6455"/>
                  </a:lnTo>
                  <a:lnTo>
                    <a:pt x="439" y="6576"/>
                  </a:lnTo>
                  <a:lnTo>
                    <a:pt x="585" y="6674"/>
                  </a:lnTo>
                  <a:lnTo>
                    <a:pt x="780" y="6722"/>
                  </a:lnTo>
                  <a:lnTo>
                    <a:pt x="975" y="6747"/>
                  </a:lnTo>
                  <a:lnTo>
                    <a:pt x="7721" y="6747"/>
                  </a:lnTo>
                  <a:lnTo>
                    <a:pt x="7721" y="6138"/>
                  </a:lnTo>
                  <a:lnTo>
                    <a:pt x="7721" y="6138"/>
                  </a:lnTo>
                  <a:lnTo>
                    <a:pt x="7746" y="6041"/>
                  </a:lnTo>
                  <a:lnTo>
                    <a:pt x="7770" y="5967"/>
                  </a:lnTo>
                  <a:lnTo>
                    <a:pt x="7819" y="5870"/>
                  </a:lnTo>
                  <a:lnTo>
                    <a:pt x="7868" y="5797"/>
                  </a:lnTo>
                  <a:lnTo>
                    <a:pt x="7941" y="5748"/>
                  </a:lnTo>
                  <a:lnTo>
                    <a:pt x="8038" y="5700"/>
                  </a:lnTo>
                  <a:lnTo>
                    <a:pt x="8111" y="5675"/>
                  </a:lnTo>
                  <a:lnTo>
                    <a:pt x="8209" y="5651"/>
                  </a:lnTo>
                  <a:lnTo>
                    <a:pt x="8939" y="5651"/>
                  </a:lnTo>
                  <a:lnTo>
                    <a:pt x="8939" y="5651"/>
                  </a:lnTo>
                  <a:lnTo>
                    <a:pt x="9037" y="5675"/>
                  </a:lnTo>
                  <a:lnTo>
                    <a:pt x="9110" y="5700"/>
                  </a:lnTo>
                  <a:lnTo>
                    <a:pt x="9207" y="5748"/>
                  </a:lnTo>
                  <a:lnTo>
                    <a:pt x="9280" y="5797"/>
                  </a:lnTo>
                  <a:lnTo>
                    <a:pt x="9329" y="5870"/>
                  </a:lnTo>
                  <a:lnTo>
                    <a:pt x="9378" y="5967"/>
                  </a:lnTo>
                  <a:lnTo>
                    <a:pt x="9402" y="6041"/>
                  </a:lnTo>
                  <a:lnTo>
                    <a:pt x="9426" y="6138"/>
                  </a:lnTo>
                  <a:lnTo>
                    <a:pt x="9426" y="6747"/>
                  </a:lnTo>
                  <a:lnTo>
                    <a:pt x="16173" y="6747"/>
                  </a:lnTo>
                  <a:lnTo>
                    <a:pt x="16173" y="6747"/>
                  </a:lnTo>
                  <a:lnTo>
                    <a:pt x="16367" y="6722"/>
                  </a:lnTo>
                  <a:lnTo>
                    <a:pt x="16562" y="6674"/>
                  </a:lnTo>
                  <a:lnTo>
                    <a:pt x="16708" y="6576"/>
                  </a:lnTo>
                  <a:lnTo>
                    <a:pt x="16855" y="6455"/>
                  </a:lnTo>
                  <a:lnTo>
                    <a:pt x="16976" y="6308"/>
                  </a:lnTo>
                  <a:lnTo>
                    <a:pt x="17074" y="6138"/>
                  </a:lnTo>
                  <a:lnTo>
                    <a:pt x="17122" y="5967"/>
                  </a:lnTo>
                  <a:lnTo>
                    <a:pt x="17147" y="5773"/>
                  </a:lnTo>
                  <a:lnTo>
                    <a:pt x="17147" y="2363"/>
                  </a:lnTo>
                  <a:lnTo>
                    <a:pt x="17147" y="2363"/>
                  </a:lnTo>
                  <a:lnTo>
                    <a:pt x="17147" y="2266"/>
                  </a:lnTo>
                  <a:lnTo>
                    <a:pt x="17098" y="2168"/>
                  </a:lnTo>
                  <a:lnTo>
                    <a:pt x="17074" y="2071"/>
                  </a:lnTo>
                  <a:lnTo>
                    <a:pt x="17001" y="2022"/>
                  </a:lnTo>
                  <a:lnTo>
                    <a:pt x="16928" y="1949"/>
                  </a:lnTo>
                  <a:lnTo>
                    <a:pt x="16855" y="1900"/>
                  </a:lnTo>
                  <a:lnTo>
                    <a:pt x="16757" y="1876"/>
                  </a:lnTo>
                  <a:lnTo>
                    <a:pt x="16660" y="1876"/>
                  </a:lnTo>
                  <a:lnTo>
                    <a:pt x="16660" y="1876"/>
                  </a:lnTo>
                  <a:close/>
                  <a:moveTo>
                    <a:pt x="10620" y="1876"/>
                  </a:moveTo>
                  <a:lnTo>
                    <a:pt x="6528" y="1876"/>
                  </a:lnTo>
                  <a:lnTo>
                    <a:pt x="6528" y="1462"/>
                  </a:lnTo>
                  <a:lnTo>
                    <a:pt x="6528" y="1462"/>
                  </a:lnTo>
                  <a:lnTo>
                    <a:pt x="6528" y="1364"/>
                  </a:lnTo>
                  <a:lnTo>
                    <a:pt x="6577" y="1291"/>
                  </a:lnTo>
                  <a:lnTo>
                    <a:pt x="6601" y="1194"/>
                  </a:lnTo>
                  <a:lnTo>
                    <a:pt x="6674" y="1121"/>
                  </a:lnTo>
                  <a:lnTo>
                    <a:pt x="6747" y="1072"/>
                  </a:lnTo>
                  <a:lnTo>
                    <a:pt x="6820" y="1023"/>
                  </a:lnTo>
                  <a:lnTo>
                    <a:pt x="6918" y="999"/>
                  </a:lnTo>
                  <a:lnTo>
                    <a:pt x="7015" y="975"/>
                  </a:lnTo>
                  <a:lnTo>
                    <a:pt x="10133" y="975"/>
                  </a:lnTo>
                  <a:lnTo>
                    <a:pt x="10133" y="975"/>
                  </a:lnTo>
                  <a:lnTo>
                    <a:pt x="10230" y="999"/>
                  </a:lnTo>
                  <a:lnTo>
                    <a:pt x="10327" y="1023"/>
                  </a:lnTo>
                  <a:lnTo>
                    <a:pt x="10400" y="1072"/>
                  </a:lnTo>
                  <a:lnTo>
                    <a:pt x="10474" y="1121"/>
                  </a:lnTo>
                  <a:lnTo>
                    <a:pt x="10547" y="1194"/>
                  </a:lnTo>
                  <a:lnTo>
                    <a:pt x="10571" y="1291"/>
                  </a:lnTo>
                  <a:lnTo>
                    <a:pt x="10620" y="1364"/>
                  </a:lnTo>
                  <a:lnTo>
                    <a:pt x="10620" y="1462"/>
                  </a:lnTo>
                  <a:lnTo>
                    <a:pt x="10620" y="187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2792550" y="3862125"/>
              <a:ext cx="42650" cy="23775"/>
            </a:xfrm>
            <a:custGeom>
              <a:avLst/>
              <a:gdLst/>
              <a:ahLst/>
              <a:cxnLst/>
              <a:rect l="0" t="0" r="0" b="0"/>
              <a:pathLst>
                <a:path w="1706" h="951" fill="none" extrusionOk="0">
                  <a:moveTo>
                    <a:pt x="1705" y="1"/>
                  </a:moveTo>
                  <a:lnTo>
                    <a:pt x="1705" y="463"/>
                  </a:lnTo>
                  <a:lnTo>
                    <a:pt x="1705" y="463"/>
                  </a:lnTo>
                  <a:lnTo>
                    <a:pt x="1681" y="561"/>
                  </a:lnTo>
                  <a:lnTo>
                    <a:pt x="1657" y="658"/>
                  </a:lnTo>
                  <a:lnTo>
                    <a:pt x="1608" y="756"/>
                  </a:lnTo>
                  <a:lnTo>
                    <a:pt x="1559" y="804"/>
                  </a:lnTo>
                  <a:lnTo>
                    <a:pt x="1486" y="877"/>
                  </a:lnTo>
                  <a:lnTo>
                    <a:pt x="1389" y="926"/>
                  </a:lnTo>
                  <a:lnTo>
                    <a:pt x="1316" y="951"/>
                  </a:lnTo>
                  <a:lnTo>
                    <a:pt x="1218" y="951"/>
                  </a:lnTo>
                  <a:lnTo>
                    <a:pt x="488" y="951"/>
                  </a:lnTo>
                  <a:lnTo>
                    <a:pt x="488" y="951"/>
                  </a:lnTo>
                  <a:lnTo>
                    <a:pt x="390" y="951"/>
                  </a:lnTo>
                  <a:lnTo>
                    <a:pt x="317" y="926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56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0" y="463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8" name="Shape 548"/>
            <p:cNvSpPr/>
            <p:nvPr/>
          </p:nvSpPr>
          <p:spPr>
            <a:xfrm>
              <a:off x="2599525" y="3852375"/>
              <a:ext cx="428675" cy="188175"/>
            </a:xfrm>
            <a:custGeom>
              <a:avLst/>
              <a:gdLst/>
              <a:ahLst/>
              <a:cxnLst/>
              <a:rect l="0" t="0" r="0" b="0"/>
              <a:pathLst>
                <a:path w="17147" h="7527" fill="none" extrusionOk="0">
                  <a:moveTo>
                    <a:pt x="1" y="1"/>
                  </a:moveTo>
                  <a:lnTo>
                    <a:pt x="1" y="7040"/>
                  </a:lnTo>
                  <a:lnTo>
                    <a:pt x="1" y="7040"/>
                  </a:lnTo>
                  <a:lnTo>
                    <a:pt x="1" y="7137"/>
                  </a:lnTo>
                  <a:lnTo>
                    <a:pt x="50" y="7210"/>
                  </a:lnTo>
                  <a:lnTo>
                    <a:pt x="74" y="7307"/>
                  </a:lnTo>
                  <a:lnTo>
                    <a:pt x="147" y="7381"/>
                  </a:lnTo>
                  <a:lnTo>
                    <a:pt x="220" y="7429"/>
                  </a:lnTo>
                  <a:lnTo>
                    <a:pt x="293" y="7478"/>
                  </a:lnTo>
                  <a:lnTo>
                    <a:pt x="391" y="7502"/>
                  </a:lnTo>
                  <a:lnTo>
                    <a:pt x="488" y="7527"/>
                  </a:lnTo>
                  <a:lnTo>
                    <a:pt x="16660" y="7527"/>
                  </a:lnTo>
                  <a:lnTo>
                    <a:pt x="16660" y="7527"/>
                  </a:lnTo>
                  <a:lnTo>
                    <a:pt x="16757" y="7502"/>
                  </a:lnTo>
                  <a:lnTo>
                    <a:pt x="16855" y="7478"/>
                  </a:lnTo>
                  <a:lnTo>
                    <a:pt x="16928" y="7429"/>
                  </a:lnTo>
                  <a:lnTo>
                    <a:pt x="17001" y="7381"/>
                  </a:lnTo>
                  <a:lnTo>
                    <a:pt x="17074" y="7307"/>
                  </a:lnTo>
                  <a:lnTo>
                    <a:pt x="17098" y="7210"/>
                  </a:lnTo>
                  <a:lnTo>
                    <a:pt x="17147" y="7137"/>
                  </a:lnTo>
                  <a:lnTo>
                    <a:pt x="17147" y="7040"/>
                  </a:lnTo>
                  <a:lnTo>
                    <a:pt x="17147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49" name="Shape 549"/>
          <p:cNvGrpSpPr/>
          <p:nvPr/>
        </p:nvGrpSpPr>
        <p:grpSpPr>
          <a:xfrm>
            <a:off x="7252433" y="4276761"/>
            <a:ext cx="444932" cy="438768"/>
            <a:chOff x="3292425" y="3664250"/>
            <a:chExt cx="397025" cy="391525"/>
          </a:xfrm>
        </p:grpSpPr>
        <p:sp>
          <p:nvSpPr>
            <p:cNvPr id="550" name="Shape 550"/>
            <p:cNvSpPr/>
            <p:nvPr/>
          </p:nvSpPr>
          <p:spPr>
            <a:xfrm>
              <a:off x="3292425" y="3680675"/>
              <a:ext cx="375100" cy="375100"/>
            </a:xfrm>
            <a:custGeom>
              <a:avLst/>
              <a:gdLst/>
              <a:ahLst/>
              <a:cxnLst/>
              <a:rect l="0" t="0" r="0" b="0"/>
              <a:pathLst>
                <a:path w="15004" h="15004" fill="none" extrusionOk="0">
                  <a:moveTo>
                    <a:pt x="7502" y="1"/>
                  </a:moveTo>
                  <a:lnTo>
                    <a:pt x="7502" y="1"/>
                  </a:lnTo>
                  <a:lnTo>
                    <a:pt x="7112" y="1"/>
                  </a:lnTo>
                  <a:lnTo>
                    <a:pt x="6747" y="50"/>
                  </a:lnTo>
                  <a:lnTo>
                    <a:pt x="6357" y="98"/>
                  </a:lnTo>
                  <a:lnTo>
                    <a:pt x="5992" y="147"/>
                  </a:lnTo>
                  <a:lnTo>
                    <a:pt x="5627" y="244"/>
                  </a:lnTo>
                  <a:lnTo>
                    <a:pt x="5261" y="342"/>
                  </a:lnTo>
                  <a:lnTo>
                    <a:pt x="4921" y="464"/>
                  </a:lnTo>
                  <a:lnTo>
                    <a:pt x="4580" y="585"/>
                  </a:lnTo>
                  <a:lnTo>
                    <a:pt x="4239" y="732"/>
                  </a:lnTo>
                  <a:lnTo>
                    <a:pt x="3922" y="902"/>
                  </a:lnTo>
                  <a:lnTo>
                    <a:pt x="3605" y="1097"/>
                  </a:lnTo>
                  <a:lnTo>
                    <a:pt x="3313" y="1292"/>
                  </a:lnTo>
                  <a:lnTo>
                    <a:pt x="3021" y="1487"/>
                  </a:lnTo>
                  <a:lnTo>
                    <a:pt x="2729" y="1706"/>
                  </a:lnTo>
                  <a:lnTo>
                    <a:pt x="2461" y="1949"/>
                  </a:lnTo>
                  <a:lnTo>
                    <a:pt x="2193" y="2193"/>
                  </a:lnTo>
                  <a:lnTo>
                    <a:pt x="1949" y="2461"/>
                  </a:lnTo>
                  <a:lnTo>
                    <a:pt x="1706" y="2729"/>
                  </a:lnTo>
                  <a:lnTo>
                    <a:pt x="1486" y="3021"/>
                  </a:lnTo>
                  <a:lnTo>
                    <a:pt x="1292" y="3313"/>
                  </a:lnTo>
                  <a:lnTo>
                    <a:pt x="1097" y="3605"/>
                  </a:lnTo>
                  <a:lnTo>
                    <a:pt x="902" y="3922"/>
                  </a:lnTo>
                  <a:lnTo>
                    <a:pt x="731" y="4239"/>
                  </a:lnTo>
                  <a:lnTo>
                    <a:pt x="585" y="4580"/>
                  </a:lnTo>
                  <a:lnTo>
                    <a:pt x="464" y="4921"/>
                  </a:lnTo>
                  <a:lnTo>
                    <a:pt x="342" y="5262"/>
                  </a:lnTo>
                  <a:lnTo>
                    <a:pt x="244" y="5627"/>
                  </a:lnTo>
                  <a:lnTo>
                    <a:pt x="147" y="5992"/>
                  </a:lnTo>
                  <a:lnTo>
                    <a:pt x="98" y="6358"/>
                  </a:lnTo>
                  <a:lnTo>
                    <a:pt x="50" y="6747"/>
                  </a:lnTo>
                  <a:lnTo>
                    <a:pt x="1" y="7113"/>
                  </a:lnTo>
                  <a:lnTo>
                    <a:pt x="1" y="7502"/>
                  </a:lnTo>
                  <a:lnTo>
                    <a:pt x="1" y="7502"/>
                  </a:lnTo>
                  <a:lnTo>
                    <a:pt x="1" y="7892"/>
                  </a:lnTo>
                  <a:lnTo>
                    <a:pt x="50" y="8257"/>
                  </a:lnTo>
                  <a:lnTo>
                    <a:pt x="98" y="8647"/>
                  </a:lnTo>
                  <a:lnTo>
                    <a:pt x="147" y="9012"/>
                  </a:lnTo>
                  <a:lnTo>
                    <a:pt x="244" y="9378"/>
                  </a:lnTo>
                  <a:lnTo>
                    <a:pt x="342" y="9743"/>
                  </a:lnTo>
                  <a:lnTo>
                    <a:pt x="464" y="10084"/>
                  </a:lnTo>
                  <a:lnTo>
                    <a:pt x="585" y="10425"/>
                  </a:lnTo>
                  <a:lnTo>
                    <a:pt x="731" y="10766"/>
                  </a:lnTo>
                  <a:lnTo>
                    <a:pt x="902" y="11082"/>
                  </a:lnTo>
                  <a:lnTo>
                    <a:pt x="1097" y="11399"/>
                  </a:lnTo>
                  <a:lnTo>
                    <a:pt x="1292" y="11691"/>
                  </a:lnTo>
                  <a:lnTo>
                    <a:pt x="1486" y="11984"/>
                  </a:lnTo>
                  <a:lnTo>
                    <a:pt x="1706" y="12276"/>
                  </a:lnTo>
                  <a:lnTo>
                    <a:pt x="1949" y="12544"/>
                  </a:lnTo>
                  <a:lnTo>
                    <a:pt x="2193" y="12812"/>
                  </a:lnTo>
                  <a:lnTo>
                    <a:pt x="2461" y="13055"/>
                  </a:lnTo>
                  <a:lnTo>
                    <a:pt x="2729" y="13299"/>
                  </a:lnTo>
                  <a:lnTo>
                    <a:pt x="3021" y="13518"/>
                  </a:lnTo>
                  <a:lnTo>
                    <a:pt x="3313" y="13713"/>
                  </a:lnTo>
                  <a:lnTo>
                    <a:pt x="3605" y="13908"/>
                  </a:lnTo>
                  <a:lnTo>
                    <a:pt x="3922" y="14102"/>
                  </a:lnTo>
                  <a:lnTo>
                    <a:pt x="4239" y="14273"/>
                  </a:lnTo>
                  <a:lnTo>
                    <a:pt x="4580" y="14419"/>
                  </a:lnTo>
                  <a:lnTo>
                    <a:pt x="4921" y="14541"/>
                  </a:lnTo>
                  <a:lnTo>
                    <a:pt x="5261" y="14663"/>
                  </a:lnTo>
                  <a:lnTo>
                    <a:pt x="5627" y="14760"/>
                  </a:lnTo>
                  <a:lnTo>
                    <a:pt x="5992" y="14857"/>
                  </a:lnTo>
                  <a:lnTo>
                    <a:pt x="6357" y="14906"/>
                  </a:lnTo>
                  <a:lnTo>
                    <a:pt x="6747" y="14955"/>
                  </a:lnTo>
                  <a:lnTo>
                    <a:pt x="7112" y="15004"/>
                  </a:lnTo>
                  <a:lnTo>
                    <a:pt x="7502" y="15004"/>
                  </a:lnTo>
                  <a:lnTo>
                    <a:pt x="7502" y="15004"/>
                  </a:lnTo>
                  <a:lnTo>
                    <a:pt x="7892" y="15004"/>
                  </a:lnTo>
                  <a:lnTo>
                    <a:pt x="8257" y="14955"/>
                  </a:lnTo>
                  <a:lnTo>
                    <a:pt x="8647" y="14906"/>
                  </a:lnTo>
                  <a:lnTo>
                    <a:pt x="9012" y="14857"/>
                  </a:lnTo>
                  <a:lnTo>
                    <a:pt x="9377" y="14760"/>
                  </a:lnTo>
                  <a:lnTo>
                    <a:pt x="9743" y="14663"/>
                  </a:lnTo>
                  <a:lnTo>
                    <a:pt x="10084" y="14541"/>
                  </a:lnTo>
                  <a:lnTo>
                    <a:pt x="10425" y="14419"/>
                  </a:lnTo>
                  <a:lnTo>
                    <a:pt x="10766" y="14273"/>
                  </a:lnTo>
                  <a:lnTo>
                    <a:pt x="11082" y="14102"/>
                  </a:lnTo>
                  <a:lnTo>
                    <a:pt x="11399" y="13908"/>
                  </a:lnTo>
                  <a:lnTo>
                    <a:pt x="11691" y="13713"/>
                  </a:lnTo>
                  <a:lnTo>
                    <a:pt x="11983" y="13518"/>
                  </a:lnTo>
                  <a:lnTo>
                    <a:pt x="12276" y="13299"/>
                  </a:lnTo>
                  <a:lnTo>
                    <a:pt x="12544" y="13055"/>
                  </a:lnTo>
                  <a:lnTo>
                    <a:pt x="12812" y="12812"/>
                  </a:lnTo>
                  <a:lnTo>
                    <a:pt x="13055" y="12544"/>
                  </a:lnTo>
                  <a:lnTo>
                    <a:pt x="13299" y="12276"/>
                  </a:lnTo>
                  <a:lnTo>
                    <a:pt x="13518" y="11984"/>
                  </a:lnTo>
                  <a:lnTo>
                    <a:pt x="13713" y="11691"/>
                  </a:lnTo>
                  <a:lnTo>
                    <a:pt x="13907" y="11399"/>
                  </a:lnTo>
                  <a:lnTo>
                    <a:pt x="14102" y="11082"/>
                  </a:lnTo>
                  <a:lnTo>
                    <a:pt x="14273" y="10766"/>
                  </a:lnTo>
                  <a:lnTo>
                    <a:pt x="14419" y="10425"/>
                  </a:lnTo>
                  <a:lnTo>
                    <a:pt x="14541" y="10084"/>
                  </a:lnTo>
                  <a:lnTo>
                    <a:pt x="14662" y="9743"/>
                  </a:lnTo>
                  <a:lnTo>
                    <a:pt x="14760" y="9378"/>
                  </a:lnTo>
                  <a:lnTo>
                    <a:pt x="14857" y="9012"/>
                  </a:lnTo>
                  <a:lnTo>
                    <a:pt x="14906" y="8647"/>
                  </a:lnTo>
                  <a:lnTo>
                    <a:pt x="14955" y="8257"/>
                  </a:lnTo>
                  <a:lnTo>
                    <a:pt x="15003" y="7892"/>
                  </a:lnTo>
                  <a:lnTo>
                    <a:pt x="15003" y="7502"/>
                  </a:lnTo>
                  <a:lnTo>
                    <a:pt x="7502" y="7502"/>
                  </a:lnTo>
                  <a:lnTo>
                    <a:pt x="7502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1" name="Shape 551"/>
            <p:cNvSpPr/>
            <p:nvPr/>
          </p:nvSpPr>
          <p:spPr>
            <a:xfrm>
              <a:off x="3504325" y="3664250"/>
              <a:ext cx="131525" cy="153450"/>
            </a:xfrm>
            <a:custGeom>
              <a:avLst/>
              <a:gdLst/>
              <a:ahLst/>
              <a:cxnLst/>
              <a:rect l="0" t="0" r="0" b="0"/>
              <a:pathLst>
                <a:path w="5261" h="613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390" y="25"/>
                  </a:lnTo>
                  <a:lnTo>
                    <a:pt x="780" y="98"/>
                  </a:lnTo>
                  <a:lnTo>
                    <a:pt x="1169" y="171"/>
                  </a:lnTo>
                  <a:lnTo>
                    <a:pt x="1559" y="268"/>
                  </a:lnTo>
                  <a:lnTo>
                    <a:pt x="1924" y="414"/>
                  </a:lnTo>
                  <a:lnTo>
                    <a:pt x="2314" y="560"/>
                  </a:lnTo>
                  <a:lnTo>
                    <a:pt x="2655" y="731"/>
                  </a:lnTo>
                  <a:lnTo>
                    <a:pt x="3020" y="901"/>
                  </a:lnTo>
                  <a:lnTo>
                    <a:pt x="3020" y="901"/>
                  </a:lnTo>
                  <a:lnTo>
                    <a:pt x="3337" y="1121"/>
                  </a:lnTo>
                  <a:lnTo>
                    <a:pt x="3654" y="1340"/>
                  </a:lnTo>
                  <a:lnTo>
                    <a:pt x="3946" y="1559"/>
                  </a:lnTo>
                  <a:lnTo>
                    <a:pt x="4238" y="1803"/>
                  </a:lnTo>
                  <a:lnTo>
                    <a:pt x="4530" y="2070"/>
                  </a:lnTo>
                  <a:lnTo>
                    <a:pt x="4774" y="2363"/>
                  </a:lnTo>
                  <a:lnTo>
                    <a:pt x="5017" y="2655"/>
                  </a:lnTo>
                  <a:lnTo>
                    <a:pt x="5261" y="2972"/>
                  </a:lnTo>
                  <a:lnTo>
                    <a:pt x="0" y="613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2" name="Shape 552"/>
            <p:cNvSpPr/>
            <p:nvPr/>
          </p:nvSpPr>
          <p:spPr>
            <a:xfrm>
              <a:off x="3501875" y="3749500"/>
              <a:ext cx="187575" cy="96825"/>
            </a:xfrm>
            <a:custGeom>
              <a:avLst/>
              <a:gdLst/>
              <a:ahLst/>
              <a:cxnLst/>
              <a:rect l="0" t="0" r="0" b="0"/>
              <a:pathLst>
                <a:path w="7503" h="3873" fill="none" extrusionOk="0">
                  <a:moveTo>
                    <a:pt x="6431" y="0"/>
                  </a:moveTo>
                  <a:lnTo>
                    <a:pt x="1" y="3872"/>
                  </a:lnTo>
                  <a:lnTo>
                    <a:pt x="7502" y="3872"/>
                  </a:lnTo>
                  <a:lnTo>
                    <a:pt x="7502" y="3872"/>
                  </a:lnTo>
                  <a:lnTo>
                    <a:pt x="7478" y="3337"/>
                  </a:lnTo>
                  <a:lnTo>
                    <a:pt x="7429" y="2825"/>
                  </a:lnTo>
                  <a:lnTo>
                    <a:pt x="7332" y="2314"/>
                  </a:lnTo>
                  <a:lnTo>
                    <a:pt x="7210" y="1827"/>
                  </a:lnTo>
                  <a:lnTo>
                    <a:pt x="7064" y="1340"/>
                  </a:lnTo>
                  <a:lnTo>
                    <a:pt x="6893" y="877"/>
                  </a:lnTo>
                  <a:lnTo>
                    <a:pt x="6674" y="438"/>
                  </a:lnTo>
                  <a:lnTo>
                    <a:pt x="6431" y="0"/>
                  </a:lnTo>
                  <a:lnTo>
                    <a:pt x="6431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53" name="Shape 553"/>
          <p:cNvGrpSpPr/>
          <p:nvPr/>
        </p:nvGrpSpPr>
        <p:grpSpPr>
          <a:xfrm>
            <a:off x="7969575" y="4333383"/>
            <a:ext cx="492700" cy="357576"/>
            <a:chOff x="3932350" y="3714775"/>
            <a:chExt cx="439650" cy="319075"/>
          </a:xfrm>
        </p:grpSpPr>
        <p:sp>
          <p:nvSpPr>
            <p:cNvPr id="554" name="Shape 554"/>
            <p:cNvSpPr/>
            <p:nvPr/>
          </p:nvSpPr>
          <p:spPr>
            <a:xfrm>
              <a:off x="3932350" y="3714775"/>
              <a:ext cx="439650" cy="319075"/>
            </a:xfrm>
            <a:custGeom>
              <a:avLst/>
              <a:gdLst/>
              <a:ahLst/>
              <a:cxnLst/>
              <a:rect l="0" t="0" r="0" b="0"/>
              <a:pathLst>
                <a:path w="17586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3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5" name="Shape 555"/>
            <p:cNvSpPr/>
            <p:nvPr/>
          </p:nvSpPr>
          <p:spPr>
            <a:xfrm>
              <a:off x="3970100" y="3862750"/>
              <a:ext cx="77350" cy="132750"/>
            </a:xfrm>
            <a:custGeom>
              <a:avLst/>
              <a:gdLst/>
              <a:ahLst/>
              <a:cxnLst/>
              <a:rect l="0" t="0" r="0" b="0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6" name="Shape 556"/>
            <p:cNvSpPr/>
            <p:nvPr/>
          </p:nvSpPr>
          <p:spPr>
            <a:xfrm>
              <a:off x="4278800" y="3862750"/>
              <a:ext cx="77350" cy="132750"/>
            </a:xfrm>
            <a:custGeom>
              <a:avLst/>
              <a:gdLst/>
              <a:ahLst/>
              <a:cxnLst/>
              <a:rect l="0" t="0" r="0" b="0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7" name="Shape 557"/>
            <p:cNvSpPr/>
            <p:nvPr/>
          </p:nvSpPr>
          <p:spPr>
            <a:xfrm>
              <a:off x="4073000" y="3716600"/>
              <a:ext cx="77350" cy="278900"/>
            </a:xfrm>
            <a:custGeom>
              <a:avLst/>
              <a:gdLst/>
              <a:ahLst/>
              <a:cxnLst/>
              <a:rect l="0" t="0" r="0" b="0"/>
              <a:pathLst>
                <a:path w="3094" h="11156" fill="none" extrusionOk="0">
                  <a:moveTo>
                    <a:pt x="3094" y="11155"/>
                  </a:moveTo>
                  <a:lnTo>
                    <a:pt x="3094" y="488"/>
                  </a:lnTo>
                  <a:lnTo>
                    <a:pt x="3094" y="488"/>
                  </a:lnTo>
                  <a:lnTo>
                    <a:pt x="3094" y="391"/>
                  </a:lnTo>
                  <a:lnTo>
                    <a:pt x="3070" y="293"/>
                  </a:lnTo>
                  <a:lnTo>
                    <a:pt x="3021" y="220"/>
                  </a:lnTo>
                  <a:lnTo>
                    <a:pt x="2948" y="147"/>
                  </a:lnTo>
                  <a:lnTo>
                    <a:pt x="2899" y="98"/>
                  </a:lnTo>
                  <a:lnTo>
                    <a:pt x="2802" y="50"/>
                  </a:lnTo>
                  <a:lnTo>
                    <a:pt x="2704" y="25"/>
                  </a:lnTo>
                  <a:lnTo>
                    <a:pt x="260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1" y="25"/>
                  </a:lnTo>
                  <a:lnTo>
                    <a:pt x="293" y="50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11155"/>
                  </a:lnTo>
                  <a:lnTo>
                    <a:pt x="3094" y="1115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8" name="Shape 558"/>
            <p:cNvSpPr/>
            <p:nvPr/>
          </p:nvSpPr>
          <p:spPr>
            <a:xfrm>
              <a:off x="4175900" y="3787250"/>
              <a:ext cx="77350" cy="208250"/>
            </a:xfrm>
            <a:custGeom>
              <a:avLst/>
              <a:gdLst/>
              <a:ahLst/>
              <a:cxnLst/>
              <a:rect l="0" t="0" r="0" b="0"/>
              <a:pathLst>
                <a:path w="3094" h="8330" fill="none" extrusionOk="0">
                  <a:moveTo>
                    <a:pt x="3094" y="832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8329"/>
                  </a:lnTo>
                  <a:lnTo>
                    <a:pt x="3094" y="832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59" name="Shape 559"/>
          <p:cNvGrpSpPr/>
          <p:nvPr/>
        </p:nvGrpSpPr>
        <p:grpSpPr>
          <a:xfrm>
            <a:off x="8722887" y="4333383"/>
            <a:ext cx="492672" cy="357576"/>
            <a:chOff x="4604550" y="3714775"/>
            <a:chExt cx="439625" cy="319075"/>
          </a:xfrm>
        </p:grpSpPr>
        <p:sp>
          <p:nvSpPr>
            <p:cNvPr id="560" name="Shape 560"/>
            <p:cNvSpPr/>
            <p:nvPr/>
          </p:nvSpPr>
          <p:spPr>
            <a:xfrm>
              <a:off x="4604550" y="3714775"/>
              <a:ext cx="439625" cy="319075"/>
            </a:xfrm>
            <a:custGeom>
              <a:avLst/>
              <a:gdLst/>
              <a:ahLst/>
              <a:cxnLst/>
              <a:rect l="0" t="0" r="0" b="0"/>
              <a:pathLst>
                <a:path w="17585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1" name="Shape 561"/>
            <p:cNvSpPr/>
            <p:nvPr/>
          </p:nvSpPr>
          <p:spPr>
            <a:xfrm>
              <a:off x="4647175" y="3761675"/>
              <a:ext cx="354400" cy="213725"/>
            </a:xfrm>
            <a:custGeom>
              <a:avLst/>
              <a:gdLst/>
              <a:ahLst/>
              <a:cxnLst/>
              <a:rect l="0" t="0" r="0" b="0"/>
              <a:pathLst>
                <a:path w="14176" h="8549" fill="none" extrusionOk="0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62" name="Shape 562"/>
          <p:cNvGrpSpPr/>
          <p:nvPr/>
        </p:nvGrpSpPr>
        <p:grpSpPr>
          <a:xfrm>
            <a:off x="9493933" y="4296542"/>
            <a:ext cx="470848" cy="418316"/>
            <a:chOff x="5292575" y="3681900"/>
            <a:chExt cx="420150" cy="373275"/>
          </a:xfrm>
        </p:grpSpPr>
        <p:sp>
          <p:nvSpPr>
            <p:cNvPr id="563" name="Shape 563"/>
            <p:cNvSpPr/>
            <p:nvPr/>
          </p:nvSpPr>
          <p:spPr>
            <a:xfrm>
              <a:off x="5292575" y="3706875"/>
              <a:ext cx="420150" cy="266700"/>
            </a:xfrm>
            <a:custGeom>
              <a:avLst/>
              <a:gdLst/>
              <a:ahLst/>
              <a:cxnLst/>
              <a:rect l="0" t="0" r="0" b="0"/>
              <a:pathLst>
                <a:path w="16806" h="10668" fill="none" extrusionOk="0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4" name="Shape 564"/>
            <p:cNvSpPr/>
            <p:nvPr/>
          </p:nvSpPr>
          <p:spPr>
            <a:xfrm>
              <a:off x="5490475" y="3681900"/>
              <a:ext cx="24375" cy="25000"/>
            </a:xfrm>
            <a:custGeom>
              <a:avLst/>
              <a:gdLst/>
              <a:ahLst/>
              <a:cxnLst/>
              <a:rect l="0" t="0" r="0" b="0"/>
              <a:pathLst>
                <a:path w="975" h="1000" fill="none" extrusionOk="0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5" name="Shape 565"/>
            <p:cNvSpPr/>
            <p:nvPr/>
          </p:nvSpPr>
          <p:spPr>
            <a:xfrm>
              <a:off x="5358350" y="3973550"/>
              <a:ext cx="60900" cy="81625"/>
            </a:xfrm>
            <a:custGeom>
              <a:avLst/>
              <a:gdLst/>
              <a:ahLst/>
              <a:cxnLst/>
              <a:rect l="0" t="0" r="0" b="0"/>
              <a:pathLst>
                <a:path w="2436" h="3265" fill="none" extrusionOk="0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6" name="Shape 566"/>
            <p:cNvSpPr/>
            <p:nvPr/>
          </p:nvSpPr>
          <p:spPr>
            <a:xfrm>
              <a:off x="5586050" y="3973550"/>
              <a:ext cx="60925" cy="81625"/>
            </a:xfrm>
            <a:custGeom>
              <a:avLst/>
              <a:gdLst/>
              <a:ahLst/>
              <a:cxnLst/>
              <a:rect l="0" t="0" r="0" b="0"/>
              <a:pathLst>
                <a:path w="2437" h="3265" fill="none" extrusionOk="0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7" name="Shape 567"/>
            <p:cNvSpPr/>
            <p:nvPr/>
          </p:nvSpPr>
          <p:spPr>
            <a:xfrm>
              <a:off x="5316925" y="3731225"/>
              <a:ext cx="371450" cy="218000"/>
            </a:xfrm>
            <a:custGeom>
              <a:avLst/>
              <a:gdLst/>
              <a:ahLst/>
              <a:cxnLst/>
              <a:rect l="0" t="0" r="0" b="0"/>
              <a:pathLst>
                <a:path w="14858" h="8720" fill="none" extrusionOk="0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8" name="Shape 568"/>
            <p:cNvSpPr/>
            <p:nvPr/>
          </p:nvSpPr>
          <p:spPr>
            <a:xfrm>
              <a:off x="5380250" y="3784800"/>
              <a:ext cx="230200" cy="115725"/>
            </a:xfrm>
            <a:custGeom>
              <a:avLst/>
              <a:gdLst/>
              <a:ahLst/>
              <a:cxnLst/>
              <a:rect l="0" t="0" r="0" b="0"/>
              <a:pathLst>
                <a:path w="9208" h="4629" fill="none" extrusionOk="0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9" name="Shape 569"/>
            <p:cNvSpPr/>
            <p:nvPr/>
          </p:nvSpPr>
          <p:spPr>
            <a:xfrm>
              <a:off x="5547700" y="3779925"/>
              <a:ext cx="68825" cy="68825"/>
            </a:xfrm>
            <a:custGeom>
              <a:avLst/>
              <a:gdLst/>
              <a:ahLst/>
              <a:cxnLst/>
              <a:rect l="0" t="0" r="0" b="0"/>
              <a:pathLst>
                <a:path w="2753" h="2753" fill="none" extrusionOk="0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70" name="Shape 570"/>
          <p:cNvGrpSpPr/>
          <p:nvPr/>
        </p:nvGrpSpPr>
        <p:grpSpPr>
          <a:xfrm>
            <a:off x="10220631" y="4243310"/>
            <a:ext cx="524079" cy="524079"/>
            <a:chOff x="5941025" y="3634400"/>
            <a:chExt cx="467650" cy="467650"/>
          </a:xfrm>
        </p:grpSpPr>
        <p:sp>
          <p:nvSpPr>
            <p:cNvPr id="571" name="Shape 571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0" t="0" r="0" b="0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2" name="Shape 572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0" t="0" r="0" b="0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3" name="Shape 573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0" t="0" r="0" b="0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4" name="Shape 574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0" t="0" r="0" b="0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5" name="Shape 575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0" t="0" r="0" b="0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6" name="Shape 576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0" t="0" r="0" b="0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77" name="Shape 577"/>
          <p:cNvGrpSpPr/>
          <p:nvPr/>
        </p:nvGrpSpPr>
        <p:grpSpPr>
          <a:xfrm>
            <a:off x="11007395" y="4276761"/>
            <a:ext cx="457175" cy="457203"/>
            <a:chOff x="6643075" y="3664250"/>
            <a:chExt cx="407950" cy="407975"/>
          </a:xfrm>
        </p:grpSpPr>
        <p:sp>
          <p:nvSpPr>
            <p:cNvPr id="578" name="Shape 578"/>
            <p:cNvSpPr/>
            <p:nvPr/>
          </p:nvSpPr>
          <p:spPr>
            <a:xfrm>
              <a:off x="6794075" y="3815250"/>
              <a:ext cx="211300" cy="211300"/>
            </a:xfrm>
            <a:custGeom>
              <a:avLst/>
              <a:gdLst/>
              <a:ahLst/>
              <a:cxnLst/>
              <a:rect l="0" t="0" r="0" b="0"/>
              <a:pathLst>
                <a:path w="8452" h="8452" fill="none" extrusionOk="0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9" name="Shape 579"/>
            <p:cNvSpPr/>
            <p:nvPr/>
          </p:nvSpPr>
          <p:spPr>
            <a:xfrm>
              <a:off x="6643075" y="3664250"/>
              <a:ext cx="407950" cy="407975"/>
            </a:xfrm>
            <a:custGeom>
              <a:avLst/>
              <a:gdLst/>
              <a:ahLst/>
              <a:cxnLst/>
              <a:rect l="0" t="0" r="0" b="0"/>
              <a:pathLst>
                <a:path w="16318" h="16319" fill="none" extrusionOk="0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80" name="Shape 580"/>
          <p:cNvGrpSpPr/>
          <p:nvPr/>
        </p:nvGrpSpPr>
        <p:grpSpPr>
          <a:xfrm>
            <a:off x="4208505" y="5010966"/>
            <a:ext cx="495419" cy="495391"/>
            <a:chOff x="576250" y="4319400"/>
            <a:chExt cx="442075" cy="442050"/>
          </a:xfrm>
        </p:grpSpPr>
        <p:sp>
          <p:nvSpPr>
            <p:cNvPr id="581" name="Shape 581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0" t="0" r="0" b="0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2" name="Shape 582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0" t="0" r="0" b="0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3" name="Shape 583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0" t="0" r="0" b="0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4" name="Shape 584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0" t="0" r="0" b="0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85" name="Shape 585"/>
          <p:cNvSpPr/>
          <p:nvPr/>
        </p:nvSpPr>
        <p:spPr>
          <a:xfrm>
            <a:off x="4941391" y="5107363"/>
            <a:ext cx="536351" cy="302972"/>
          </a:xfrm>
          <a:custGeom>
            <a:avLst/>
            <a:gdLst/>
            <a:ahLst/>
            <a:cxnLst/>
            <a:rect l="0" t="0" r="0" b="0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86" name="Shape 586"/>
          <p:cNvSpPr/>
          <p:nvPr/>
        </p:nvSpPr>
        <p:spPr>
          <a:xfrm>
            <a:off x="7995689" y="5031603"/>
            <a:ext cx="454457" cy="454485"/>
          </a:xfrm>
          <a:custGeom>
            <a:avLst/>
            <a:gdLst/>
            <a:ahLst/>
            <a:cxnLst/>
            <a:rect l="0" t="0" r="0" b="0"/>
            <a:pathLst>
              <a:path w="16221" h="16222" fill="none" extrusionOk="0">
                <a:moveTo>
                  <a:pt x="0" y="8111"/>
                </a:moveTo>
                <a:lnTo>
                  <a:pt x="0" y="8111"/>
                </a:lnTo>
                <a:lnTo>
                  <a:pt x="0" y="7697"/>
                </a:lnTo>
                <a:lnTo>
                  <a:pt x="49" y="7283"/>
                </a:lnTo>
                <a:lnTo>
                  <a:pt x="98" y="6869"/>
                </a:lnTo>
                <a:lnTo>
                  <a:pt x="171" y="6479"/>
                </a:lnTo>
                <a:lnTo>
                  <a:pt x="244" y="6090"/>
                </a:lnTo>
                <a:lnTo>
                  <a:pt x="366" y="5700"/>
                </a:lnTo>
                <a:lnTo>
                  <a:pt x="487" y="5335"/>
                </a:lnTo>
                <a:lnTo>
                  <a:pt x="634" y="4945"/>
                </a:lnTo>
                <a:lnTo>
                  <a:pt x="804" y="4604"/>
                </a:lnTo>
                <a:lnTo>
                  <a:pt x="975" y="4239"/>
                </a:lnTo>
                <a:lnTo>
                  <a:pt x="1169" y="3898"/>
                </a:lnTo>
                <a:lnTo>
                  <a:pt x="1389" y="3581"/>
                </a:lnTo>
                <a:lnTo>
                  <a:pt x="1608" y="3264"/>
                </a:lnTo>
                <a:lnTo>
                  <a:pt x="1851" y="2948"/>
                </a:lnTo>
                <a:lnTo>
                  <a:pt x="2119" y="2656"/>
                </a:lnTo>
                <a:lnTo>
                  <a:pt x="2387" y="2388"/>
                </a:lnTo>
                <a:lnTo>
                  <a:pt x="2655" y="2120"/>
                </a:lnTo>
                <a:lnTo>
                  <a:pt x="2947" y="1852"/>
                </a:lnTo>
                <a:lnTo>
                  <a:pt x="3264" y="1608"/>
                </a:lnTo>
                <a:lnTo>
                  <a:pt x="3581" y="1389"/>
                </a:lnTo>
                <a:lnTo>
                  <a:pt x="3897" y="1170"/>
                </a:lnTo>
                <a:lnTo>
                  <a:pt x="4238" y="975"/>
                </a:lnTo>
                <a:lnTo>
                  <a:pt x="4603" y="805"/>
                </a:lnTo>
                <a:lnTo>
                  <a:pt x="4944" y="634"/>
                </a:lnTo>
                <a:lnTo>
                  <a:pt x="5334" y="488"/>
                </a:lnTo>
                <a:lnTo>
                  <a:pt x="5699" y="366"/>
                </a:lnTo>
                <a:lnTo>
                  <a:pt x="6089" y="244"/>
                </a:lnTo>
                <a:lnTo>
                  <a:pt x="6479" y="171"/>
                </a:lnTo>
                <a:lnTo>
                  <a:pt x="6868" y="98"/>
                </a:lnTo>
                <a:lnTo>
                  <a:pt x="7282" y="50"/>
                </a:lnTo>
                <a:lnTo>
                  <a:pt x="7696" y="1"/>
                </a:lnTo>
                <a:lnTo>
                  <a:pt x="8111" y="1"/>
                </a:lnTo>
                <a:lnTo>
                  <a:pt x="8111" y="1"/>
                </a:lnTo>
                <a:lnTo>
                  <a:pt x="8525" y="1"/>
                </a:lnTo>
                <a:lnTo>
                  <a:pt x="8939" y="50"/>
                </a:lnTo>
                <a:lnTo>
                  <a:pt x="9353" y="98"/>
                </a:lnTo>
                <a:lnTo>
                  <a:pt x="9742" y="171"/>
                </a:lnTo>
                <a:lnTo>
                  <a:pt x="10132" y="244"/>
                </a:lnTo>
                <a:lnTo>
                  <a:pt x="10522" y="366"/>
                </a:lnTo>
                <a:lnTo>
                  <a:pt x="10911" y="488"/>
                </a:lnTo>
                <a:lnTo>
                  <a:pt x="11277" y="634"/>
                </a:lnTo>
                <a:lnTo>
                  <a:pt x="11618" y="805"/>
                </a:lnTo>
                <a:lnTo>
                  <a:pt x="11983" y="975"/>
                </a:lnTo>
                <a:lnTo>
                  <a:pt x="12324" y="1170"/>
                </a:lnTo>
                <a:lnTo>
                  <a:pt x="12641" y="1389"/>
                </a:lnTo>
                <a:lnTo>
                  <a:pt x="12957" y="1608"/>
                </a:lnTo>
                <a:lnTo>
                  <a:pt x="13274" y="1852"/>
                </a:lnTo>
                <a:lnTo>
                  <a:pt x="13566" y="2120"/>
                </a:lnTo>
                <a:lnTo>
                  <a:pt x="13834" y="2388"/>
                </a:lnTo>
                <a:lnTo>
                  <a:pt x="14126" y="2656"/>
                </a:lnTo>
                <a:lnTo>
                  <a:pt x="14370" y="2948"/>
                </a:lnTo>
                <a:lnTo>
                  <a:pt x="14613" y="3264"/>
                </a:lnTo>
                <a:lnTo>
                  <a:pt x="14832" y="3581"/>
                </a:lnTo>
                <a:lnTo>
                  <a:pt x="15052" y="3898"/>
                </a:lnTo>
                <a:lnTo>
                  <a:pt x="15247" y="4239"/>
                </a:lnTo>
                <a:lnTo>
                  <a:pt x="15417" y="4604"/>
                </a:lnTo>
                <a:lnTo>
                  <a:pt x="15587" y="4945"/>
                </a:lnTo>
                <a:lnTo>
                  <a:pt x="15734" y="5335"/>
                </a:lnTo>
                <a:lnTo>
                  <a:pt x="15855" y="5700"/>
                </a:lnTo>
                <a:lnTo>
                  <a:pt x="15977" y="6090"/>
                </a:lnTo>
                <a:lnTo>
                  <a:pt x="16050" y="6479"/>
                </a:lnTo>
                <a:lnTo>
                  <a:pt x="16123" y="6869"/>
                </a:lnTo>
                <a:lnTo>
                  <a:pt x="16172" y="7283"/>
                </a:lnTo>
                <a:lnTo>
                  <a:pt x="16221" y="7697"/>
                </a:lnTo>
                <a:lnTo>
                  <a:pt x="16221" y="8111"/>
                </a:lnTo>
                <a:lnTo>
                  <a:pt x="16221" y="8111"/>
                </a:lnTo>
                <a:lnTo>
                  <a:pt x="16221" y="8525"/>
                </a:lnTo>
                <a:lnTo>
                  <a:pt x="16172" y="8939"/>
                </a:lnTo>
                <a:lnTo>
                  <a:pt x="16123" y="9353"/>
                </a:lnTo>
                <a:lnTo>
                  <a:pt x="16050" y="9743"/>
                </a:lnTo>
                <a:lnTo>
                  <a:pt x="15977" y="10133"/>
                </a:lnTo>
                <a:lnTo>
                  <a:pt x="15855" y="10522"/>
                </a:lnTo>
                <a:lnTo>
                  <a:pt x="15734" y="10888"/>
                </a:lnTo>
                <a:lnTo>
                  <a:pt x="15587" y="11277"/>
                </a:lnTo>
                <a:lnTo>
                  <a:pt x="15417" y="11618"/>
                </a:lnTo>
                <a:lnTo>
                  <a:pt x="15247" y="11984"/>
                </a:lnTo>
                <a:lnTo>
                  <a:pt x="15052" y="12324"/>
                </a:lnTo>
                <a:lnTo>
                  <a:pt x="14832" y="12641"/>
                </a:lnTo>
                <a:lnTo>
                  <a:pt x="14613" y="12958"/>
                </a:lnTo>
                <a:lnTo>
                  <a:pt x="14370" y="13274"/>
                </a:lnTo>
                <a:lnTo>
                  <a:pt x="14126" y="13567"/>
                </a:lnTo>
                <a:lnTo>
                  <a:pt x="13834" y="13835"/>
                </a:lnTo>
                <a:lnTo>
                  <a:pt x="13566" y="14102"/>
                </a:lnTo>
                <a:lnTo>
                  <a:pt x="13274" y="14370"/>
                </a:lnTo>
                <a:lnTo>
                  <a:pt x="12957" y="14614"/>
                </a:lnTo>
                <a:lnTo>
                  <a:pt x="12641" y="14833"/>
                </a:lnTo>
                <a:lnTo>
                  <a:pt x="12324" y="15052"/>
                </a:lnTo>
                <a:lnTo>
                  <a:pt x="11983" y="15247"/>
                </a:lnTo>
                <a:lnTo>
                  <a:pt x="11618" y="15418"/>
                </a:lnTo>
                <a:lnTo>
                  <a:pt x="11277" y="15588"/>
                </a:lnTo>
                <a:lnTo>
                  <a:pt x="10911" y="15734"/>
                </a:lnTo>
                <a:lnTo>
                  <a:pt x="10522" y="15856"/>
                </a:lnTo>
                <a:lnTo>
                  <a:pt x="10132" y="15978"/>
                </a:lnTo>
                <a:lnTo>
                  <a:pt x="9742" y="16051"/>
                </a:lnTo>
                <a:lnTo>
                  <a:pt x="9353" y="16124"/>
                </a:lnTo>
                <a:lnTo>
                  <a:pt x="8939" y="16173"/>
                </a:lnTo>
                <a:lnTo>
                  <a:pt x="8525" y="16221"/>
                </a:lnTo>
                <a:lnTo>
                  <a:pt x="8111" y="16221"/>
                </a:lnTo>
                <a:lnTo>
                  <a:pt x="8111" y="16221"/>
                </a:lnTo>
                <a:lnTo>
                  <a:pt x="7696" y="16221"/>
                </a:lnTo>
                <a:lnTo>
                  <a:pt x="7282" y="16173"/>
                </a:lnTo>
                <a:lnTo>
                  <a:pt x="6868" y="16124"/>
                </a:lnTo>
                <a:lnTo>
                  <a:pt x="6479" y="16051"/>
                </a:lnTo>
                <a:lnTo>
                  <a:pt x="6089" y="15978"/>
                </a:lnTo>
                <a:lnTo>
                  <a:pt x="5699" y="15856"/>
                </a:lnTo>
                <a:lnTo>
                  <a:pt x="5334" y="15734"/>
                </a:lnTo>
                <a:lnTo>
                  <a:pt x="4944" y="15588"/>
                </a:lnTo>
                <a:lnTo>
                  <a:pt x="4603" y="15418"/>
                </a:lnTo>
                <a:lnTo>
                  <a:pt x="4238" y="15247"/>
                </a:lnTo>
                <a:lnTo>
                  <a:pt x="3897" y="15052"/>
                </a:lnTo>
                <a:lnTo>
                  <a:pt x="3581" y="14833"/>
                </a:lnTo>
                <a:lnTo>
                  <a:pt x="3264" y="14614"/>
                </a:lnTo>
                <a:lnTo>
                  <a:pt x="2947" y="14370"/>
                </a:lnTo>
                <a:lnTo>
                  <a:pt x="2655" y="14102"/>
                </a:lnTo>
                <a:lnTo>
                  <a:pt x="2387" y="13835"/>
                </a:lnTo>
                <a:lnTo>
                  <a:pt x="2119" y="13567"/>
                </a:lnTo>
                <a:lnTo>
                  <a:pt x="1851" y="13274"/>
                </a:lnTo>
                <a:lnTo>
                  <a:pt x="1608" y="12958"/>
                </a:lnTo>
                <a:lnTo>
                  <a:pt x="1389" y="12641"/>
                </a:lnTo>
                <a:lnTo>
                  <a:pt x="1169" y="12324"/>
                </a:lnTo>
                <a:lnTo>
                  <a:pt x="975" y="11984"/>
                </a:lnTo>
                <a:lnTo>
                  <a:pt x="804" y="11618"/>
                </a:lnTo>
                <a:lnTo>
                  <a:pt x="634" y="11277"/>
                </a:lnTo>
                <a:lnTo>
                  <a:pt x="487" y="10888"/>
                </a:lnTo>
                <a:lnTo>
                  <a:pt x="366" y="10522"/>
                </a:lnTo>
                <a:lnTo>
                  <a:pt x="244" y="10133"/>
                </a:lnTo>
                <a:lnTo>
                  <a:pt x="171" y="9743"/>
                </a:lnTo>
                <a:lnTo>
                  <a:pt x="98" y="9353"/>
                </a:lnTo>
                <a:lnTo>
                  <a:pt x="49" y="8939"/>
                </a:lnTo>
                <a:lnTo>
                  <a:pt x="0" y="8525"/>
                </a:lnTo>
                <a:lnTo>
                  <a:pt x="0" y="8111"/>
                </a:lnTo>
                <a:lnTo>
                  <a:pt x="0" y="8111"/>
                </a:lnTo>
                <a:close/>
                <a:moveTo>
                  <a:pt x="7234" y="11180"/>
                </a:moveTo>
                <a:lnTo>
                  <a:pt x="7234" y="11180"/>
                </a:lnTo>
                <a:lnTo>
                  <a:pt x="7282" y="11180"/>
                </a:lnTo>
                <a:lnTo>
                  <a:pt x="7282" y="11180"/>
                </a:lnTo>
                <a:lnTo>
                  <a:pt x="7453" y="11155"/>
                </a:lnTo>
                <a:lnTo>
                  <a:pt x="7623" y="11082"/>
                </a:lnTo>
                <a:lnTo>
                  <a:pt x="7794" y="10985"/>
                </a:lnTo>
                <a:lnTo>
                  <a:pt x="7916" y="10863"/>
                </a:lnTo>
                <a:lnTo>
                  <a:pt x="12007" y="6747"/>
                </a:lnTo>
                <a:lnTo>
                  <a:pt x="12007" y="6747"/>
                </a:lnTo>
                <a:lnTo>
                  <a:pt x="12105" y="6625"/>
                </a:lnTo>
                <a:lnTo>
                  <a:pt x="12153" y="6504"/>
                </a:lnTo>
                <a:lnTo>
                  <a:pt x="12202" y="6358"/>
                </a:lnTo>
                <a:lnTo>
                  <a:pt x="12202" y="6211"/>
                </a:lnTo>
                <a:lnTo>
                  <a:pt x="12202" y="6211"/>
                </a:lnTo>
                <a:lnTo>
                  <a:pt x="12178" y="6017"/>
                </a:lnTo>
                <a:lnTo>
                  <a:pt x="12129" y="5822"/>
                </a:lnTo>
                <a:lnTo>
                  <a:pt x="12032" y="5676"/>
                </a:lnTo>
                <a:lnTo>
                  <a:pt x="11886" y="5529"/>
                </a:lnTo>
                <a:lnTo>
                  <a:pt x="11886" y="5529"/>
                </a:lnTo>
                <a:lnTo>
                  <a:pt x="11764" y="5432"/>
                </a:lnTo>
                <a:lnTo>
                  <a:pt x="11618" y="5383"/>
                </a:lnTo>
                <a:lnTo>
                  <a:pt x="11472" y="5335"/>
                </a:lnTo>
                <a:lnTo>
                  <a:pt x="11325" y="5335"/>
                </a:lnTo>
                <a:lnTo>
                  <a:pt x="11325" y="5335"/>
                </a:lnTo>
                <a:lnTo>
                  <a:pt x="11131" y="5359"/>
                </a:lnTo>
                <a:lnTo>
                  <a:pt x="10960" y="5408"/>
                </a:lnTo>
                <a:lnTo>
                  <a:pt x="10790" y="5505"/>
                </a:lnTo>
                <a:lnTo>
                  <a:pt x="10643" y="5651"/>
                </a:lnTo>
                <a:lnTo>
                  <a:pt x="7161" y="8988"/>
                </a:lnTo>
                <a:lnTo>
                  <a:pt x="5797" y="7648"/>
                </a:lnTo>
                <a:lnTo>
                  <a:pt x="5797" y="7648"/>
                </a:lnTo>
                <a:lnTo>
                  <a:pt x="5675" y="7527"/>
                </a:lnTo>
                <a:lnTo>
                  <a:pt x="5505" y="7454"/>
                </a:lnTo>
                <a:lnTo>
                  <a:pt x="5358" y="7405"/>
                </a:lnTo>
                <a:lnTo>
                  <a:pt x="5188" y="7380"/>
                </a:lnTo>
                <a:lnTo>
                  <a:pt x="5188" y="7380"/>
                </a:lnTo>
                <a:lnTo>
                  <a:pt x="5017" y="7405"/>
                </a:lnTo>
                <a:lnTo>
                  <a:pt x="4847" y="7454"/>
                </a:lnTo>
                <a:lnTo>
                  <a:pt x="4701" y="7527"/>
                </a:lnTo>
                <a:lnTo>
                  <a:pt x="4555" y="7648"/>
                </a:lnTo>
                <a:lnTo>
                  <a:pt x="4555" y="7648"/>
                </a:lnTo>
                <a:lnTo>
                  <a:pt x="4457" y="7770"/>
                </a:lnTo>
                <a:lnTo>
                  <a:pt x="4360" y="7916"/>
                </a:lnTo>
                <a:lnTo>
                  <a:pt x="4311" y="8087"/>
                </a:lnTo>
                <a:lnTo>
                  <a:pt x="4311" y="8257"/>
                </a:lnTo>
                <a:lnTo>
                  <a:pt x="4311" y="8257"/>
                </a:lnTo>
                <a:lnTo>
                  <a:pt x="4311" y="8428"/>
                </a:lnTo>
                <a:lnTo>
                  <a:pt x="4360" y="8598"/>
                </a:lnTo>
                <a:lnTo>
                  <a:pt x="4457" y="8744"/>
                </a:lnTo>
                <a:lnTo>
                  <a:pt x="4555" y="8890"/>
                </a:lnTo>
                <a:lnTo>
                  <a:pt x="6601" y="10936"/>
                </a:lnTo>
                <a:lnTo>
                  <a:pt x="6601" y="10936"/>
                </a:lnTo>
                <a:lnTo>
                  <a:pt x="6747" y="11034"/>
                </a:lnTo>
                <a:lnTo>
                  <a:pt x="6893" y="11131"/>
                </a:lnTo>
                <a:lnTo>
                  <a:pt x="7063" y="11180"/>
                </a:lnTo>
                <a:lnTo>
                  <a:pt x="7234" y="11180"/>
                </a:lnTo>
                <a:lnTo>
                  <a:pt x="7234" y="11180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87" name="Shape 587"/>
          <p:cNvSpPr/>
          <p:nvPr/>
        </p:nvSpPr>
        <p:spPr>
          <a:xfrm>
            <a:off x="7242348" y="5060266"/>
            <a:ext cx="454457" cy="397164"/>
          </a:xfrm>
          <a:custGeom>
            <a:avLst/>
            <a:gdLst/>
            <a:ahLst/>
            <a:cxnLst/>
            <a:rect l="0" t="0" r="0" b="0"/>
            <a:pathLst>
              <a:path w="16221" h="14176" fill="none" extrusionOk="0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88" name="Shape 588"/>
          <p:cNvSpPr/>
          <p:nvPr/>
        </p:nvSpPr>
        <p:spPr>
          <a:xfrm>
            <a:off x="8746983" y="5029557"/>
            <a:ext cx="458548" cy="458576"/>
          </a:xfrm>
          <a:custGeom>
            <a:avLst/>
            <a:gdLst/>
            <a:ahLst/>
            <a:cxnLst/>
            <a:rect l="0" t="0" r="0" b="0"/>
            <a:pathLst>
              <a:path w="16367" h="16368" fill="none" extrusionOk="0">
                <a:moveTo>
                  <a:pt x="16074" y="4385"/>
                </a:moveTo>
                <a:lnTo>
                  <a:pt x="11983" y="293"/>
                </a:lnTo>
                <a:lnTo>
                  <a:pt x="11983" y="293"/>
                </a:lnTo>
                <a:lnTo>
                  <a:pt x="11812" y="171"/>
                </a:lnTo>
                <a:lnTo>
                  <a:pt x="11642" y="74"/>
                </a:lnTo>
                <a:lnTo>
                  <a:pt x="11447" y="25"/>
                </a:lnTo>
                <a:lnTo>
                  <a:pt x="11252" y="1"/>
                </a:lnTo>
                <a:lnTo>
                  <a:pt x="5115" y="1"/>
                </a:lnTo>
                <a:lnTo>
                  <a:pt x="5115" y="1"/>
                </a:lnTo>
                <a:lnTo>
                  <a:pt x="4920" y="25"/>
                </a:lnTo>
                <a:lnTo>
                  <a:pt x="4725" y="74"/>
                </a:lnTo>
                <a:lnTo>
                  <a:pt x="4554" y="171"/>
                </a:lnTo>
                <a:lnTo>
                  <a:pt x="4384" y="293"/>
                </a:lnTo>
                <a:lnTo>
                  <a:pt x="292" y="4385"/>
                </a:lnTo>
                <a:lnTo>
                  <a:pt x="292" y="4385"/>
                </a:lnTo>
                <a:lnTo>
                  <a:pt x="171" y="4555"/>
                </a:lnTo>
                <a:lnTo>
                  <a:pt x="73" y="4726"/>
                </a:lnTo>
                <a:lnTo>
                  <a:pt x="24" y="4921"/>
                </a:lnTo>
                <a:lnTo>
                  <a:pt x="0" y="5115"/>
                </a:lnTo>
                <a:lnTo>
                  <a:pt x="0" y="11253"/>
                </a:lnTo>
                <a:lnTo>
                  <a:pt x="0" y="11253"/>
                </a:lnTo>
                <a:lnTo>
                  <a:pt x="24" y="11448"/>
                </a:lnTo>
                <a:lnTo>
                  <a:pt x="73" y="11642"/>
                </a:lnTo>
                <a:lnTo>
                  <a:pt x="171" y="11813"/>
                </a:lnTo>
                <a:lnTo>
                  <a:pt x="292" y="11983"/>
                </a:lnTo>
                <a:lnTo>
                  <a:pt x="4384" y="16075"/>
                </a:lnTo>
                <a:lnTo>
                  <a:pt x="4384" y="16075"/>
                </a:lnTo>
                <a:lnTo>
                  <a:pt x="4554" y="16197"/>
                </a:lnTo>
                <a:lnTo>
                  <a:pt x="4725" y="16294"/>
                </a:lnTo>
                <a:lnTo>
                  <a:pt x="4920" y="16343"/>
                </a:lnTo>
                <a:lnTo>
                  <a:pt x="5115" y="16367"/>
                </a:lnTo>
                <a:lnTo>
                  <a:pt x="11252" y="16367"/>
                </a:lnTo>
                <a:lnTo>
                  <a:pt x="11252" y="16367"/>
                </a:lnTo>
                <a:lnTo>
                  <a:pt x="11447" y="16343"/>
                </a:lnTo>
                <a:lnTo>
                  <a:pt x="11642" y="16294"/>
                </a:lnTo>
                <a:lnTo>
                  <a:pt x="11812" y="16197"/>
                </a:lnTo>
                <a:lnTo>
                  <a:pt x="11983" y="16075"/>
                </a:lnTo>
                <a:lnTo>
                  <a:pt x="16074" y="11983"/>
                </a:lnTo>
                <a:lnTo>
                  <a:pt x="16074" y="11983"/>
                </a:lnTo>
                <a:lnTo>
                  <a:pt x="16196" y="11813"/>
                </a:lnTo>
                <a:lnTo>
                  <a:pt x="16294" y="11642"/>
                </a:lnTo>
                <a:lnTo>
                  <a:pt x="16342" y="11448"/>
                </a:lnTo>
                <a:lnTo>
                  <a:pt x="16367" y="11253"/>
                </a:lnTo>
                <a:lnTo>
                  <a:pt x="16367" y="5115"/>
                </a:lnTo>
                <a:lnTo>
                  <a:pt x="16367" y="5115"/>
                </a:lnTo>
                <a:lnTo>
                  <a:pt x="16342" y="4921"/>
                </a:lnTo>
                <a:lnTo>
                  <a:pt x="16294" y="4726"/>
                </a:lnTo>
                <a:lnTo>
                  <a:pt x="16196" y="4555"/>
                </a:lnTo>
                <a:lnTo>
                  <a:pt x="16074" y="4385"/>
                </a:lnTo>
                <a:lnTo>
                  <a:pt x="16074" y="4385"/>
                </a:lnTo>
                <a:close/>
                <a:moveTo>
                  <a:pt x="9864" y="8452"/>
                </a:moveTo>
                <a:lnTo>
                  <a:pt x="11203" y="9792"/>
                </a:lnTo>
                <a:lnTo>
                  <a:pt x="11203" y="9792"/>
                </a:lnTo>
                <a:lnTo>
                  <a:pt x="11252" y="9840"/>
                </a:lnTo>
                <a:lnTo>
                  <a:pt x="11276" y="9913"/>
                </a:lnTo>
                <a:lnTo>
                  <a:pt x="11301" y="10059"/>
                </a:lnTo>
                <a:lnTo>
                  <a:pt x="11276" y="10206"/>
                </a:lnTo>
                <a:lnTo>
                  <a:pt x="11252" y="10279"/>
                </a:lnTo>
                <a:lnTo>
                  <a:pt x="11203" y="10327"/>
                </a:lnTo>
                <a:lnTo>
                  <a:pt x="10327" y="11204"/>
                </a:lnTo>
                <a:lnTo>
                  <a:pt x="10327" y="11204"/>
                </a:lnTo>
                <a:lnTo>
                  <a:pt x="10278" y="11253"/>
                </a:lnTo>
                <a:lnTo>
                  <a:pt x="10205" y="11277"/>
                </a:lnTo>
                <a:lnTo>
                  <a:pt x="10059" y="11302"/>
                </a:lnTo>
                <a:lnTo>
                  <a:pt x="9913" y="11277"/>
                </a:lnTo>
                <a:lnTo>
                  <a:pt x="9840" y="11253"/>
                </a:lnTo>
                <a:lnTo>
                  <a:pt x="9791" y="11204"/>
                </a:lnTo>
                <a:lnTo>
                  <a:pt x="8451" y="9865"/>
                </a:lnTo>
                <a:lnTo>
                  <a:pt x="8451" y="9865"/>
                </a:lnTo>
                <a:lnTo>
                  <a:pt x="8403" y="9816"/>
                </a:lnTo>
                <a:lnTo>
                  <a:pt x="8330" y="9792"/>
                </a:lnTo>
                <a:lnTo>
                  <a:pt x="8183" y="9767"/>
                </a:lnTo>
                <a:lnTo>
                  <a:pt x="8037" y="9792"/>
                </a:lnTo>
                <a:lnTo>
                  <a:pt x="7964" y="9816"/>
                </a:lnTo>
                <a:lnTo>
                  <a:pt x="7915" y="9865"/>
                </a:lnTo>
                <a:lnTo>
                  <a:pt x="6576" y="11204"/>
                </a:lnTo>
                <a:lnTo>
                  <a:pt x="6576" y="11204"/>
                </a:lnTo>
                <a:lnTo>
                  <a:pt x="6527" y="11253"/>
                </a:lnTo>
                <a:lnTo>
                  <a:pt x="6454" y="11277"/>
                </a:lnTo>
                <a:lnTo>
                  <a:pt x="6308" y="11302"/>
                </a:lnTo>
                <a:lnTo>
                  <a:pt x="6162" y="11277"/>
                </a:lnTo>
                <a:lnTo>
                  <a:pt x="6089" y="11253"/>
                </a:lnTo>
                <a:lnTo>
                  <a:pt x="6040" y="11204"/>
                </a:lnTo>
                <a:lnTo>
                  <a:pt x="5163" y="10327"/>
                </a:lnTo>
                <a:lnTo>
                  <a:pt x="5163" y="10327"/>
                </a:lnTo>
                <a:lnTo>
                  <a:pt x="5115" y="10279"/>
                </a:lnTo>
                <a:lnTo>
                  <a:pt x="5090" y="10206"/>
                </a:lnTo>
                <a:lnTo>
                  <a:pt x="5066" y="10059"/>
                </a:lnTo>
                <a:lnTo>
                  <a:pt x="5090" y="9913"/>
                </a:lnTo>
                <a:lnTo>
                  <a:pt x="5115" y="9840"/>
                </a:lnTo>
                <a:lnTo>
                  <a:pt x="5163" y="9792"/>
                </a:lnTo>
                <a:lnTo>
                  <a:pt x="6503" y="8452"/>
                </a:lnTo>
                <a:lnTo>
                  <a:pt x="6503" y="8452"/>
                </a:lnTo>
                <a:lnTo>
                  <a:pt x="6552" y="8403"/>
                </a:lnTo>
                <a:lnTo>
                  <a:pt x="6576" y="8330"/>
                </a:lnTo>
                <a:lnTo>
                  <a:pt x="6600" y="8184"/>
                </a:lnTo>
                <a:lnTo>
                  <a:pt x="6576" y="8038"/>
                </a:lnTo>
                <a:lnTo>
                  <a:pt x="6552" y="7965"/>
                </a:lnTo>
                <a:lnTo>
                  <a:pt x="6503" y="7916"/>
                </a:lnTo>
                <a:lnTo>
                  <a:pt x="5163" y="6577"/>
                </a:lnTo>
                <a:lnTo>
                  <a:pt x="5163" y="6577"/>
                </a:lnTo>
                <a:lnTo>
                  <a:pt x="5115" y="6528"/>
                </a:lnTo>
                <a:lnTo>
                  <a:pt x="5090" y="6455"/>
                </a:lnTo>
                <a:lnTo>
                  <a:pt x="5066" y="6309"/>
                </a:lnTo>
                <a:lnTo>
                  <a:pt x="5090" y="6163"/>
                </a:lnTo>
                <a:lnTo>
                  <a:pt x="5115" y="6090"/>
                </a:lnTo>
                <a:lnTo>
                  <a:pt x="5163" y="6041"/>
                </a:lnTo>
                <a:lnTo>
                  <a:pt x="6040" y="5164"/>
                </a:lnTo>
                <a:lnTo>
                  <a:pt x="6040" y="5164"/>
                </a:lnTo>
                <a:lnTo>
                  <a:pt x="6089" y="5115"/>
                </a:lnTo>
                <a:lnTo>
                  <a:pt x="6162" y="5091"/>
                </a:lnTo>
                <a:lnTo>
                  <a:pt x="6308" y="5067"/>
                </a:lnTo>
                <a:lnTo>
                  <a:pt x="6454" y="5091"/>
                </a:lnTo>
                <a:lnTo>
                  <a:pt x="6527" y="5115"/>
                </a:lnTo>
                <a:lnTo>
                  <a:pt x="6576" y="5164"/>
                </a:lnTo>
                <a:lnTo>
                  <a:pt x="7915" y="6504"/>
                </a:lnTo>
                <a:lnTo>
                  <a:pt x="7915" y="6504"/>
                </a:lnTo>
                <a:lnTo>
                  <a:pt x="7964" y="6552"/>
                </a:lnTo>
                <a:lnTo>
                  <a:pt x="8037" y="6577"/>
                </a:lnTo>
                <a:lnTo>
                  <a:pt x="8183" y="6601"/>
                </a:lnTo>
                <a:lnTo>
                  <a:pt x="8330" y="6577"/>
                </a:lnTo>
                <a:lnTo>
                  <a:pt x="8403" y="6552"/>
                </a:lnTo>
                <a:lnTo>
                  <a:pt x="8451" y="6504"/>
                </a:lnTo>
                <a:lnTo>
                  <a:pt x="9791" y="5164"/>
                </a:lnTo>
                <a:lnTo>
                  <a:pt x="9791" y="5164"/>
                </a:lnTo>
                <a:lnTo>
                  <a:pt x="9840" y="5115"/>
                </a:lnTo>
                <a:lnTo>
                  <a:pt x="9913" y="5091"/>
                </a:lnTo>
                <a:lnTo>
                  <a:pt x="10059" y="5067"/>
                </a:lnTo>
                <a:lnTo>
                  <a:pt x="10205" y="5091"/>
                </a:lnTo>
                <a:lnTo>
                  <a:pt x="10278" y="5115"/>
                </a:lnTo>
                <a:lnTo>
                  <a:pt x="10327" y="5164"/>
                </a:lnTo>
                <a:lnTo>
                  <a:pt x="11203" y="6041"/>
                </a:lnTo>
                <a:lnTo>
                  <a:pt x="11203" y="6041"/>
                </a:lnTo>
                <a:lnTo>
                  <a:pt x="11252" y="6090"/>
                </a:lnTo>
                <a:lnTo>
                  <a:pt x="11276" y="6163"/>
                </a:lnTo>
                <a:lnTo>
                  <a:pt x="11301" y="6309"/>
                </a:lnTo>
                <a:lnTo>
                  <a:pt x="11276" y="6455"/>
                </a:lnTo>
                <a:lnTo>
                  <a:pt x="11252" y="6528"/>
                </a:lnTo>
                <a:lnTo>
                  <a:pt x="11203" y="6577"/>
                </a:lnTo>
                <a:lnTo>
                  <a:pt x="9864" y="7916"/>
                </a:lnTo>
                <a:lnTo>
                  <a:pt x="9864" y="7916"/>
                </a:lnTo>
                <a:lnTo>
                  <a:pt x="9815" y="7965"/>
                </a:lnTo>
                <a:lnTo>
                  <a:pt x="9791" y="8038"/>
                </a:lnTo>
                <a:lnTo>
                  <a:pt x="9766" y="8184"/>
                </a:lnTo>
                <a:lnTo>
                  <a:pt x="9791" y="8330"/>
                </a:lnTo>
                <a:lnTo>
                  <a:pt x="9815" y="8403"/>
                </a:lnTo>
                <a:lnTo>
                  <a:pt x="9864" y="8452"/>
                </a:lnTo>
                <a:lnTo>
                  <a:pt x="9864" y="8452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89" name="Shape 589"/>
          <p:cNvGrpSpPr/>
          <p:nvPr/>
        </p:nvGrpSpPr>
        <p:grpSpPr>
          <a:xfrm>
            <a:off x="9466645" y="5036210"/>
            <a:ext cx="525424" cy="434005"/>
            <a:chOff x="5268225" y="4341925"/>
            <a:chExt cx="468850" cy="387275"/>
          </a:xfrm>
        </p:grpSpPr>
        <p:sp>
          <p:nvSpPr>
            <p:cNvPr id="590" name="Shape 590"/>
            <p:cNvSpPr/>
            <p:nvPr/>
          </p:nvSpPr>
          <p:spPr>
            <a:xfrm>
              <a:off x="5652425" y="4676800"/>
              <a:ext cx="65775" cy="52400"/>
            </a:xfrm>
            <a:custGeom>
              <a:avLst/>
              <a:gdLst/>
              <a:ahLst/>
              <a:cxnLst/>
              <a:rect l="0" t="0" r="0" b="0"/>
              <a:pathLst>
                <a:path w="2631" h="2096" fill="none" extrusionOk="0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122" y="1291"/>
                  </a:lnTo>
                  <a:lnTo>
                    <a:pt x="244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412" y="1511"/>
                  </a:lnTo>
                  <a:lnTo>
                    <a:pt x="2533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1" name="Shape 591"/>
            <p:cNvSpPr/>
            <p:nvPr/>
          </p:nvSpPr>
          <p:spPr>
            <a:xfrm>
              <a:off x="5287100" y="4676800"/>
              <a:ext cx="65775" cy="52400"/>
            </a:xfrm>
            <a:custGeom>
              <a:avLst/>
              <a:gdLst/>
              <a:ahLst/>
              <a:cxnLst/>
              <a:rect l="0" t="0" r="0" b="0"/>
              <a:pathLst>
                <a:path w="2631" h="2096" fill="none" extrusionOk="0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98" y="1291"/>
                  </a:lnTo>
                  <a:lnTo>
                    <a:pt x="220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387" y="1511"/>
                  </a:lnTo>
                  <a:lnTo>
                    <a:pt x="2509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2" name="Shape 592"/>
            <p:cNvSpPr/>
            <p:nvPr/>
          </p:nvSpPr>
          <p:spPr>
            <a:xfrm>
              <a:off x="5268225" y="4341925"/>
              <a:ext cx="468850" cy="333075"/>
            </a:xfrm>
            <a:custGeom>
              <a:avLst/>
              <a:gdLst/>
              <a:ahLst/>
              <a:cxnLst/>
              <a:rect l="0" t="0" r="0" b="0"/>
              <a:pathLst>
                <a:path w="18754" h="13323" fill="none" extrusionOk="0">
                  <a:moveTo>
                    <a:pt x="18754" y="5553"/>
                  </a:moveTo>
                  <a:lnTo>
                    <a:pt x="18754" y="5553"/>
                  </a:lnTo>
                  <a:lnTo>
                    <a:pt x="18730" y="5334"/>
                  </a:lnTo>
                  <a:lnTo>
                    <a:pt x="18681" y="5091"/>
                  </a:lnTo>
                  <a:lnTo>
                    <a:pt x="18583" y="4847"/>
                  </a:lnTo>
                  <a:lnTo>
                    <a:pt x="18462" y="4628"/>
                  </a:lnTo>
                  <a:lnTo>
                    <a:pt x="18291" y="4433"/>
                  </a:lnTo>
                  <a:lnTo>
                    <a:pt x="18121" y="4287"/>
                  </a:lnTo>
                  <a:lnTo>
                    <a:pt x="18023" y="4214"/>
                  </a:lnTo>
                  <a:lnTo>
                    <a:pt x="17926" y="4165"/>
                  </a:lnTo>
                  <a:lnTo>
                    <a:pt x="17828" y="4141"/>
                  </a:lnTo>
                  <a:lnTo>
                    <a:pt x="17731" y="4141"/>
                  </a:lnTo>
                  <a:lnTo>
                    <a:pt x="16489" y="4141"/>
                  </a:lnTo>
                  <a:lnTo>
                    <a:pt x="15588" y="1803"/>
                  </a:lnTo>
                  <a:lnTo>
                    <a:pt x="15588" y="1803"/>
                  </a:lnTo>
                  <a:lnTo>
                    <a:pt x="15490" y="1583"/>
                  </a:lnTo>
                  <a:lnTo>
                    <a:pt x="15344" y="1364"/>
                  </a:lnTo>
                  <a:lnTo>
                    <a:pt x="15174" y="1169"/>
                  </a:lnTo>
                  <a:lnTo>
                    <a:pt x="15003" y="975"/>
                  </a:lnTo>
                  <a:lnTo>
                    <a:pt x="14784" y="804"/>
                  </a:lnTo>
                  <a:lnTo>
                    <a:pt x="14565" y="658"/>
                  </a:lnTo>
                  <a:lnTo>
                    <a:pt x="14346" y="536"/>
                  </a:lnTo>
                  <a:lnTo>
                    <a:pt x="14102" y="439"/>
                  </a:lnTo>
                  <a:lnTo>
                    <a:pt x="14102" y="439"/>
                  </a:lnTo>
                  <a:lnTo>
                    <a:pt x="13810" y="390"/>
                  </a:lnTo>
                  <a:lnTo>
                    <a:pt x="13444" y="317"/>
                  </a:lnTo>
                  <a:lnTo>
                    <a:pt x="12933" y="220"/>
                  </a:lnTo>
                  <a:lnTo>
                    <a:pt x="12275" y="147"/>
                  </a:lnTo>
                  <a:lnTo>
                    <a:pt x="11472" y="73"/>
                  </a:lnTo>
                  <a:lnTo>
                    <a:pt x="10498" y="25"/>
                  </a:lnTo>
                  <a:lnTo>
                    <a:pt x="9377" y="0"/>
                  </a:lnTo>
                  <a:lnTo>
                    <a:pt x="9377" y="0"/>
                  </a:lnTo>
                  <a:lnTo>
                    <a:pt x="8257" y="25"/>
                  </a:lnTo>
                  <a:lnTo>
                    <a:pt x="7283" y="73"/>
                  </a:lnTo>
                  <a:lnTo>
                    <a:pt x="6479" y="147"/>
                  </a:lnTo>
                  <a:lnTo>
                    <a:pt x="5821" y="220"/>
                  </a:lnTo>
                  <a:lnTo>
                    <a:pt x="5310" y="317"/>
                  </a:lnTo>
                  <a:lnTo>
                    <a:pt x="4945" y="390"/>
                  </a:lnTo>
                  <a:lnTo>
                    <a:pt x="4652" y="439"/>
                  </a:lnTo>
                  <a:lnTo>
                    <a:pt x="4652" y="439"/>
                  </a:lnTo>
                  <a:lnTo>
                    <a:pt x="4409" y="536"/>
                  </a:lnTo>
                  <a:lnTo>
                    <a:pt x="4190" y="658"/>
                  </a:lnTo>
                  <a:lnTo>
                    <a:pt x="3970" y="804"/>
                  </a:lnTo>
                  <a:lnTo>
                    <a:pt x="3751" y="975"/>
                  </a:lnTo>
                  <a:lnTo>
                    <a:pt x="3581" y="1169"/>
                  </a:lnTo>
                  <a:lnTo>
                    <a:pt x="3410" y="1364"/>
                  </a:lnTo>
                  <a:lnTo>
                    <a:pt x="3264" y="1583"/>
                  </a:lnTo>
                  <a:lnTo>
                    <a:pt x="3167" y="1803"/>
                  </a:lnTo>
                  <a:lnTo>
                    <a:pt x="2266" y="4141"/>
                  </a:lnTo>
                  <a:lnTo>
                    <a:pt x="1023" y="4141"/>
                  </a:lnTo>
                  <a:lnTo>
                    <a:pt x="1023" y="4141"/>
                  </a:lnTo>
                  <a:lnTo>
                    <a:pt x="926" y="4141"/>
                  </a:lnTo>
                  <a:lnTo>
                    <a:pt x="829" y="4165"/>
                  </a:lnTo>
                  <a:lnTo>
                    <a:pt x="731" y="4214"/>
                  </a:lnTo>
                  <a:lnTo>
                    <a:pt x="634" y="4287"/>
                  </a:lnTo>
                  <a:lnTo>
                    <a:pt x="463" y="4433"/>
                  </a:lnTo>
                  <a:lnTo>
                    <a:pt x="293" y="4628"/>
                  </a:lnTo>
                  <a:lnTo>
                    <a:pt x="171" y="4847"/>
                  </a:lnTo>
                  <a:lnTo>
                    <a:pt x="74" y="5091"/>
                  </a:lnTo>
                  <a:lnTo>
                    <a:pt x="25" y="5334"/>
                  </a:lnTo>
                  <a:lnTo>
                    <a:pt x="1" y="5553"/>
                  </a:lnTo>
                  <a:lnTo>
                    <a:pt x="1" y="5553"/>
                  </a:lnTo>
                  <a:lnTo>
                    <a:pt x="25" y="5748"/>
                  </a:lnTo>
                  <a:lnTo>
                    <a:pt x="74" y="5894"/>
                  </a:lnTo>
                  <a:lnTo>
                    <a:pt x="171" y="6016"/>
                  </a:lnTo>
                  <a:lnTo>
                    <a:pt x="293" y="6089"/>
                  </a:lnTo>
                  <a:lnTo>
                    <a:pt x="463" y="6138"/>
                  </a:lnTo>
                  <a:lnTo>
                    <a:pt x="634" y="6187"/>
                  </a:lnTo>
                  <a:lnTo>
                    <a:pt x="1023" y="6187"/>
                  </a:lnTo>
                  <a:lnTo>
                    <a:pt x="1462" y="6187"/>
                  </a:lnTo>
                  <a:lnTo>
                    <a:pt x="1145" y="7015"/>
                  </a:lnTo>
                  <a:lnTo>
                    <a:pt x="1145" y="7015"/>
                  </a:lnTo>
                  <a:lnTo>
                    <a:pt x="999" y="7526"/>
                  </a:lnTo>
                  <a:lnTo>
                    <a:pt x="877" y="8086"/>
                  </a:lnTo>
                  <a:lnTo>
                    <a:pt x="780" y="8671"/>
                  </a:lnTo>
                  <a:lnTo>
                    <a:pt x="756" y="9207"/>
                  </a:lnTo>
                  <a:lnTo>
                    <a:pt x="756" y="13323"/>
                  </a:lnTo>
                  <a:lnTo>
                    <a:pt x="17999" y="13323"/>
                  </a:lnTo>
                  <a:lnTo>
                    <a:pt x="17999" y="9207"/>
                  </a:lnTo>
                  <a:lnTo>
                    <a:pt x="17999" y="9207"/>
                  </a:lnTo>
                  <a:lnTo>
                    <a:pt x="17975" y="8671"/>
                  </a:lnTo>
                  <a:lnTo>
                    <a:pt x="17877" y="8086"/>
                  </a:lnTo>
                  <a:lnTo>
                    <a:pt x="17755" y="7526"/>
                  </a:lnTo>
                  <a:lnTo>
                    <a:pt x="17609" y="7015"/>
                  </a:lnTo>
                  <a:lnTo>
                    <a:pt x="17293" y="6187"/>
                  </a:lnTo>
                  <a:lnTo>
                    <a:pt x="17731" y="6187"/>
                  </a:lnTo>
                  <a:lnTo>
                    <a:pt x="17731" y="6187"/>
                  </a:lnTo>
                  <a:lnTo>
                    <a:pt x="18121" y="6187"/>
                  </a:lnTo>
                  <a:lnTo>
                    <a:pt x="18291" y="6138"/>
                  </a:lnTo>
                  <a:lnTo>
                    <a:pt x="18462" y="6089"/>
                  </a:lnTo>
                  <a:lnTo>
                    <a:pt x="18583" y="6016"/>
                  </a:lnTo>
                  <a:lnTo>
                    <a:pt x="18681" y="5894"/>
                  </a:lnTo>
                  <a:lnTo>
                    <a:pt x="18730" y="5748"/>
                  </a:lnTo>
                  <a:lnTo>
                    <a:pt x="18754" y="5553"/>
                  </a:lnTo>
                  <a:lnTo>
                    <a:pt x="18754" y="555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3" name="Shape 593"/>
            <p:cNvSpPr/>
            <p:nvPr/>
          </p:nvSpPr>
          <p:spPr>
            <a:xfrm>
              <a:off x="5351025" y="4375400"/>
              <a:ext cx="303250" cy="149825"/>
            </a:xfrm>
            <a:custGeom>
              <a:avLst/>
              <a:gdLst/>
              <a:ahLst/>
              <a:cxnLst/>
              <a:rect l="0" t="0" r="0" b="0"/>
              <a:pathLst>
                <a:path w="12130" h="5993" fill="none" extrusionOk="0">
                  <a:moveTo>
                    <a:pt x="1" y="4628"/>
                  </a:moveTo>
                  <a:lnTo>
                    <a:pt x="1" y="4628"/>
                  </a:lnTo>
                  <a:lnTo>
                    <a:pt x="171" y="4019"/>
                  </a:lnTo>
                  <a:lnTo>
                    <a:pt x="585" y="2656"/>
                  </a:lnTo>
                  <a:lnTo>
                    <a:pt x="805" y="1925"/>
                  </a:lnTo>
                  <a:lnTo>
                    <a:pt x="1024" y="1292"/>
                  </a:lnTo>
                  <a:lnTo>
                    <a:pt x="1194" y="829"/>
                  </a:lnTo>
                  <a:lnTo>
                    <a:pt x="1267" y="707"/>
                  </a:lnTo>
                  <a:lnTo>
                    <a:pt x="1316" y="658"/>
                  </a:lnTo>
                  <a:lnTo>
                    <a:pt x="1316" y="658"/>
                  </a:lnTo>
                  <a:lnTo>
                    <a:pt x="1535" y="561"/>
                  </a:lnTo>
                  <a:lnTo>
                    <a:pt x="1852" y="464"/>
                  </a:lnTo>
                  <a:lnTo>
                    <a:pt x="2315" y="342"/>
                  </a:lnTo>
                  <a:lnTo>
                    <a:pt x="2948" y="220"/>
                  </a:lnTo>
                  <a:lnTo>
                    <a:pt x="3776" y="98"/>
                  </a:lnTo>
                  <a:lnTo>
                    <a:pt x="4799" y="25"/>
                  </a:lnTo>
                  <a:lnTo>
                    <a:pt x="5408" y="1"/>
                  </a:lnTo>
                  <a:lnTo>
                    <a:pt x="6065" y="1"/>
                  </a:lnTo>
                  <a:lnTo>
                    <a:pt x="6065" y="1"/>
                  </a:lnTo>
                  <a:lnTo>
                    <a:pt x="6723" y="1"/>
                  </a:lnTo>
                  <a:lnTo>
                    <a:pt x="7332" y="25"/>
                  </a:lnTo>
                  <a:lnTo>
                    <a:pt x="8355" y="98"/>
                  </a:lnTo>
                  <a:lnTo>
                    <a:pt x="9183" y="220"/>
                  </a:lnTo>
                  <a:lnTo>
                    <a:pt x="9816" y="342"/>
                  </a:lnTo>
                  <a:lnTo>
                    <a:pt x="10279" y="464"/>
                  </a:lnTo>
                  <a:lnTo>
                    <a:pt x="10595" y="561"/>
                  </a:lnTo>
                  <a:lnTo>
                    <a:pt x="10814" y="658"/>
                  </a:lnTo>
                  <a:lnTo>
                    <a:pt x="10814" y="658"/>
                  </a:lnTo>
                  <a:lnTo>
                    <a:pt x="10863" y="707"/>
                  </a:lnTo>
                  <a:lnTo>
                    <a:pt x="10936" y="829"/>
                  </a:lnTo>
                  <a:lnTo>
                    <a:pt x="11107" y="1292"/>
                  </a:lnTo>
                  <a:lnTo>
                    <a:pt x="11326" y="1925"/>
                  </a:lnTo>
                  <a:lnTo>
                    <a:pt x="11545" y="2656"/>
                  </a:lnTo>
                  <a:lnTo>
                    <a:pt x="11959" y="4019"/>
                  </a:lnTo>
                  <a:lnTo>
                    <a:pt x="12130" y="4628"/>
                  </a:lnTo>
                  <a:lnTo>
                    <a:pt x="12130" y="4628"/>
                  </a:lnTo>
                  <a:lnTo>
                    <a:pt x="12105" y="4677"/>
                  </a:lnTo>
                  <a:lnTo>
                    <a:pt x="12057" y="4750"/>
                  </a:lnTo>
                  <a:lnTo>
                    <a:pt x="11959" y="4823"/>
                  </a:lnTo>
                  <a:lnTo>
                    <a:pt x="11813" y="4921"/>
                  </a:lnTo>
                  <a:lnTo>
                    <a:pt x="11618" y="5042"/>
                  </a:lnTo>
                  <a:lnTo>
                    <a:pt x="11375" y="5164"/>
                  </a:lnTo>
                  <a:lnTo>
                    <a:pt x="11058" y="5262"/>
                  </a:lnTo>
                  <a:lnTo>
                    <a:pt x="10717" y="5383"/>
                  </a:lnTo>
                  <a:lnTo>
                    <a:pt x="10327" y="5505"/>
                  </a:lnTo>
                  <a:lnTo>
                    <a:pt x="9865" y="5627"/>
                  </a:lnTo>
                  <a:lnTo>
                    <a:pt x="9377" y="5724"/>
                  </a:lnTo>
                  <a:lnTo>
                    <a:pt x="8817" y="5822"/>
                  </a:lnTo>
                  <a:lnTo>
                    <a:pt x="8208" y="5895"/>
                  </a:lnTo>
                  <a:lnTo>
                    <a:pt x="7551" y="5944"/>
                  </a:lnTo>
                  <a:lnTo>
                    <a:pt x="6845" y="5992"/>
                  </a:lnTo>
                  <a:lnTo>
                    <a:pt x="6065" y="5992"/>
                  </a:lnTo>
                  <a:lnTo>
                    <a:pt x="6065" y="5992"/>
                  </a:lnTo>
                  <a:lnTo>
                    <a:pt x="5286" y="5992"/>
                  </a:lnTo>
                  <a:lnTo>
                    <a:pt x="4580" y="5944"/>
                  </a:lnTo>
                  <a:lnTo>
                    <a:pt x="3922" y="5895"/>
                  </a:lnTo>
                  <a:lnTo>
                    <a:pt x="3313" y="5822"/>
                  </a:lnTo>
                  <a:lnTo>
                    <a:pt x="2753" y="5724"/>
                  </a:lnTo>
                  <a:lnTo>
                    <a:pt x="2266" y="5627"/>
                  </a:lnTo>
                  <a:lnTo>
                    <a:pt x="1803" y="5505"/>
                  </a:lnTo>
                  <a:lnTo>
                    <a:pt x="1413" y="5383"/>
                  </a:lnTo>
                  <a:lnTo>
                    <a:pt x="1072" y="5262"/>
                  </a:lnTo>
                  <a:lnTo>
                    <a:pt x="756" y="5164"/>
                  </a:lnTo>
                  <a:lnTo>
                    <a:pt x="512" y="5042"/>
                  </a:lnTo>
                  <a:lnTo>
                    <a:pt x="317" y="4921"/>
                  </a:lnTo>
                  <a:lnTo>
                    <a:pt x="171" y="4823"/>
                  </a:lnTo>
                  <a:lnTo>
                    <a:pt x="74" y="4750"/>
                  </a:lnTo>
                  <a:lnTo>
                    <a:pt x="25" y="4677"/>
                  </a:lnTo>
                  <a:lnTo>
                    <a:pt x="1" y="4628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4" name="Shape 594"/>
            <p:cNvSpPr/>
            <p:nvPr/>
          </p:nvSpPr>
          <p:spPr>
            <a:xfrm>
              <a:off x="5326675" y="4569025"/>
              <a:ext cx="81000" cy="65175"/>
            </a:xfrm>
            <a:custGeom>
              <a:avLst/>
              <a:gdLst/>
              <a:ahLst/>
              <a:cxnLst/>
              <a:rect l="0" t="0" r="0" b="0"/>
              <a:pathLst>
                <a:path w="3240" h="2607" fill="none" extrusionOk="0">
                  <a:moveTo>
                    <a:pt x="1632" y="2607"/>
                  </a:moveTo>
                  <a:lnTo>
                    <a:pt x="1632" y="2607"/>
                  </a:lnTo>
                  <a:lnTo>
                    <a:pt x="1291" y="2582"/>
                  </a:lnTo>
                  <a:lnTo>
                    <a:pt x="999" y="2509"/>
                  </a:lnTo>
                  <a:lnTo>
                    <a:pt x="731" y="2388"/>
                  </a:lnTo>
                  <a:lnTo>
                    <a:pt x="488" y="2217"/>
                  </a:lnTo>
                  <a:lnTo>
                    <a:pt x="293" y="2047"/>
                  </a:lnTo>
                  <a:lnTo>
                    <a:pt x="122" y="1803"/>
                  </a:lnTo>
                  <a:lnTo>
                    <a:pt x="74" y="1706"/>
                  </a:lnTo>
                  <a:lnTo>
                    <a:pt x="49" y="1559"/>
                  </a:lnTo>
                  <a:lnTo>
                    <a:pt x="25" y="1438"/>
                  </a:lnTo>
                  <a:lnTo>
                    <a:pt x="1" y="1316"/>
                  </a:lnTo>
                  <a:lnTo>
                    <a:pt x="1" y="1316"/>
                  </a:lnTo>
                  <a:lnTo>
                    <a:pt x="25" y="1170"/>
                  </a:lnTo>
                  <a:lnTo>
                    <a:pt x="49" y="1048"/>
                  </a:lnTo>
                  <a:lnTo>
                    <a:pt x="74" y="926"/>
                  </a:lnTo>
                  <a:lnTo>
                    <a:pt x="122" y="804"/>
                  </a:lnTo>
                  <a:lnTo>
                    <a:pt x="293" y="585"/>
                  </a:lnTo>
                  <a:lnTo>
                    <a:pt x="488" y="390"/>
                  </a:lnTo>
                  <a:lnTo>
                    <a:pt x="731" y="220"/>
                  </a:lnTo>
                  <a:lnTo>
                    <a:pt x="999" y="98"/>
                  </a:lnTo>
                  <a:lnTo>
                    <a:pt x="1291" y="25"/>
                  </a:lnTo>
                  <a:lnTo>
                    <a:pt x="1632" y="1"/>
                  </a:lnTo>
                  <a:lnTo>
                    <a:pt x="1632" y="1"/>
                  </a:lnTo>
                  <a:lnTo>
                    <a:pt x="1803" y="1"/>
                  </a:lnTo>
                  <a:lnTo>
                    <a:pt x="1949" y="49"/>
                  </a:lnTo>
                  <a:lnTo>
                    <a:pt x="2120" y="98"/>
                  </a:lnTo>
                  <a:lnTo>
                    <a:pt x="2266" y="171"/>
                  </a:lnTo>
                  <a:lnTo>
                    <a:pt x="2412" y="269"/>
                  </a:lnTo>
                  <a:lnTo>
                    <a:pt x="2534" y="390"/>
                  </a:lnTo>
                  <a:lnTo>
                    <a:pt x="2777" y="634"/>
                  </a:lnTo>
                  <a:lnTo>
                    <a:pt x="2972" y="926"/>
                  </a:lnTo>
                  <a:lnTo>
                    <a:pt x="3118" y="1219"/>
                  </a:lnTo>
                  <a:lnTo>
                    <a:pt x="3215" y="1535"/>
                  </a:lnTo>
                  <a:lnTo>
                    <a:pt x="3240" y="1681"/>
                  </a:lnTo>
                  <a:lnTo>
                    <a:pt x="3240" y="1803"/>
                  </a:lnTo>
                  <a:lnTo>
                    <a:pt x="3240" y="1803"/>
                  </a:lnTo>
                  <a:lnTo>
                    <a:pt x="3240" y="1949"/>
                  </a:lnTo>
                  <a:lnTo>
                    <a:pt x="3215" y="2047"/>
                  </a:lnTo>
                  <a:lnTo>
                    <a:pt x="3167" y="2144"/>
                  </a:lnTo>
                  <a:lnTo>
                    <a:pt x="3118" y="2241"/>
                  </a:lnTo>
                  <a:lnTo>
                    <a:pt x="3045" y="2314"/>
                  </a:lnTo>
                  <a:lnTo>
                    <a:pt x="2972" y="2388"/>
                  </a:lnTo>
                  <a:lnTo>
                    <a:pt x="2777" y="2485"/>
                  </a:lnTo>
                  <a:lnTo>
                    <a:pt x="2534" y="2558"/>
                  </a:lnTo>
                  <a:lnTo>
                    <a:pt x="2266" y="2582"/>
                  </a:lnTo>
                  <a:lnTo>
                    <a:pt x="1949" y="2607"/>
                  </a:lnTo>
                  <a:lnTo>
                    <a:pt x="1632" y="2607"/>
                  </a:lnTo>
                  <a:lnTo>
                    <a:pt x="1632" y="260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5447225" y="4615925"/>
              <a:ext cx="110850" cy="25"/>
            </a:xfrm>
            <a:custGeom>
              <a:avLst/>
              <a:gdLst/>
              <a:ahLst/>
              <a:cxnLst/>
              <a:rect l="0" t="0" r="0" b="0"/>
              <a:pathLst>
                <a:path w="4434" h="1" fill="none" extrusionOk="0">
                  <a:moveTo>
                    <a:pt x="1" y="0"/>
                  </a:moveTo>
                  <a:lnTo>
                    <a:pt x="443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6" name="Shape 596"/>
            <p:cNvSpPr/>
            <p:nvPr/>
          </p:nvSpPr>
          <p:spPr>
            <a:xfrm>
              <a:off x="5439925" y="4589125"/>
              <a:ext cx="125450" cy="25"/>
            </a:xfrm>
            <a:custGeom>
              <a:avLst/>
              <a:gdLst/>
              <a:ahLst/>
              <a:cxnLst/>
              <a:rect l="0" t="0" r="0" b="0"/>
              <a:pathLst>
                <a:path w="5018" h="1" fill="none" extrusionOk="0">
                  <a:moveTo>
                    <a:pt x="1" y="0"/>
                  </a:moveTo>
                  <a:lnTo>
                    <a:pt x="501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7" name="Shape 597"/>
            <p:cNvSpPr/>
            <p:nvPr/>
          </p:nvSpPr>
          <p:spPr>
            <a:xfrm>
              <a:off x="5597625" y="4569025"/>
              <a:ext cx="81000" cy="65175"/>
            </a:xfrm>
            <a:custGeom>
              <a:avLst/>
              <a:gdLst/>
              <a:ahLst/>
              <a:cxnLst/>
              <a:rect l="0" t="0" r="0" b="0"/>
              <a:pathLst>
                <a:path w="3240" h="2607" fill="none" extrusionOk="0">
                  <a:moveTo>
                    <a:pt x="1608" y="2607"/>
                  </a:moveTo>
                  <a:lnTo>
                    <a:pt x="1608" y="2607"/>
                  </a:lnTo>
                  <a:lnTo>
                    <a:pt x="1291" y="2607"/>
                  </a:lnTo>
                  <a:lnTo>
                    <a:pt x="975" y="2582"/>
                  </a:lnTo>
                  <a:lnTo>
                    <a:pt x="707" y="2558"/>
                  </a:lnTo>
                  <a:lnTo>
                    <a:pt x="463" y="2485"/>
                  </a:lnTo>
                  <a:lnTo>
                    <a:pt x="268" y="2388"/>
                  </a:lnTo>
                  <a:lnTo>
                    <a:pt x="195" y="2314"/>
                  </a:lnTo>
                  <a:lnTo>
                    <a:pt x="122" y="2241"/>
                  </a:lnTo>
                  <a:lnTo>
                    <a:pt x="74" y="2144"/>
                  </a:lnTo>
                  <a:lnTo>
                    <a:pt x="25" y="2047"/>
                  </a:lnTo>
                  <a:lnTo>
                    <a:pt x="1" y="1949"/>
                  </a:lnTo>
                  <a:lnTo>
                    <a:pt x="1" y="1803"/>
                  </a:lnTo>
                  <a:lnTo>
                    <a:pt x="1" y="1803"/>
                  </a:lnTo>
                  <a:lnTo>
                    <a:pt x="1" y="1681"/>
                  </a:lnTo>
                  <a:lnTo>
                    <a:pt x="25" y="1535"/>
                  </a:lnTo>
                  <a:lnTo>
                    <a:pt x="122" y="1219"/>
                  </a:lnTo>
                  <a:lnTo>
                    <a:pt x="268" y="926"/>
                  </a:lnTo>
                  <a:lnTo>
                    <a:pt x="463" y="634"/>
                  </a:lnTo>
                  <a:lnTo>
                    <a:pt x="707" y="390"/>
                  </a:lnTo>
                  <a:lnTo>
                    <a:pt x="829" y="269"/>
                  </a:lnTo>
                  <a:lnTo>
                    <a:pt x="975" y="171"/>
                  </a:lnTo>
                  <a:lnTo>
                    <a:pt x="1121" y="98"/>
                  </a:lnTo>
                  <a:lnTo>
                    <a:pt x="1291" y="49"/>
                  </a:lnTo>
                  <a:lnTo>
                    <a:pt x="1438" y="1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949" y="25"/>
                  </a:lnTo>
                  <a:lnTo>
                    <a:pt x="2241" y="98"/>
                  </a:lnTo>
                  <a:lnTo>
                    <a:pt x="2509" y="220"/>
                  </a:lnTo>
                  <a:lnTo>
                    <a:pt x="2753" y="390"/>
                  </a:lnTo>
                  <a:lnTo>
                    <a:pt x="2948" y="585"/>
                  </a:lnTo>
                  <a:lnTo>
                    <a:pt x="3118" y="804"/>
                  </a:lnTo>
                  <a:lnTo>
                    <a:pt x="3167" y="926"/>
                  </a:lnTo>
                  <a:lnTo>
                    <a:pt x="3191" y="1048"/>
                  </a:lnTo>
                  <a:lnTo>
                    <a:pt x="3215" y="1170"/>
                  </a:lnTo>
                  <a:lnTo>
                    <a:pt x="3240" y="1316"/>
                  </a:lnTo>
                  <a:lnTo>
                    <a:pt x="3240" y="1316"/>
                  </a:lnTo>
                  <a:lnTo>
                    <a:pt x="3215" y="1438"/>
                  </a:lnTo>
                  <a:lnTo>
                    <a:pt x="3191" y="1559"/>
                  </a:lnTo>
                  <a:lnTo>
                    <a:pt x="3167" y="1706"/>
                  </a:lnTo>
                  <a:lnTo>
                    <a:pt x="3118" y="1803"/>
                  </a:lnTo>
                  <a:lnTo>
                    <a:pt x="2948" y="2047"/>
                  </a:lnTo>
                  <a:lnTo>
                    <a:pt x="2753" y="2217"/>
                  </a:lnTo>
                  <a:lnTo>
                    <a:pt x="2509" y="2388"/>
                  </a:lnTo>
                  <a:lnTo>
                    <a:pt x="2241" y="2509"/>
                  </a:lnTo>
                  <a:lnTo>
                    <a:pt x="1949" y="2582"/>
                  </a:lnTo>
                  <a:lnTo>
                    <a:pt x="1608" y="2607"/>
                  </a:lnTo>
                  <a:lnTo>
                    <a:pt x="1608" y="260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98" name="Shape 598"/>
          <p:cNvGrpSpPr/>
          <p:nvPr/>
        </p:nvGrpSpPr>
        <p:grpSpPr>
          <a:xfrm>
            <a:off x="10246573" y="5022565"/>
            <a:ext cx="472192" cy="472192"/>
            <a:chOff x="5964175" y="4329750"/>
            <a:chExt cx="421350" cy="421350"/>
          </a:xfrm>
        </p:grpSpPr>
        <p:sp>
          <p:nvSpPr>
            <p:cNvPr id="599" name="Shape 599"/>
            <p:cNvSpPr/>
            <p:nvPr/>
          </p:nvSpPr>
          <p:spPr>
            <a:xfrm>
              <a:off x="5964175" y="4329750"/>
              <a:ext cx="421350" cy="421350"/>
            </a:xfrm>
            <a:custGeom>
              <a:avLst/>
              <a:gdLst/>
              <a:ahLst/>
              <a:cxnLst/>
              <a:rect l="0" t="0" r="0" b="0"/>
              <a:pathLst>
                <a:path w="16854" h="16854" fill="none" extrusionOk="0">
                  <a:moveTo>
                    <a:pt x="15636" y="14004"/>
                  </a:moveTo>
                  <a:lnTo>
                    <a:pt x="13517" y="6260"/>
                  </a:lnTo>
                  <a:lnTo>
                    <a:pt x="16196" y="3605"/>
                  </a:lnTo>
                  <a:lnTo>
                    <a:pt x="16196" y="3605"/>
                  </a:lnTo>
                  <a:lnTo>
                    <a:pt x="16318" y="3434"/>
                  </a:lnTo>
                  <a:lnTo>
                    <a:pt x="16440" y="3239"/>
                  </a:lnTo>
                  <a:lnTo>
                    <a:pt x="16537" y="3020"/>
                  </a:lnTo>
                  <a:lnTo>
                    <a:pt x="16610" y="2777"/>
                  </a:lnTo>
                  <a:lnTo>
                    <a:pt x="16732" y="2338"/>
                  </a:lnTo>
                  <a:lnTo>
                    <a:pt x="16805" y="2046"/>
                  </a:lnTo>
                  <a:lnTo>
                    <a:pt x="16805" y="2046"/>
                  </a:lnTo>
                  <a:lnTo>
                    <a:pt x="16830" y="1729"/>
                  </a:lnTo>
                  <a:lnTo>
                    <a:pt x="16854" y="1437"/>
                  </a:lnTo>
                  <a:lnTo>
                    <a:pt x="16854" y="1194"/>
                  </a:lnTo>
                  <a:lnTo>
                    <a:pt x="16854" y="950"/>
                  </a:lnTo>
                  <a:lnTo>
                    <a:pt x="16805" y="755"/>
                  </a:lnTo>
                  <a:lnTo>
                    <a:pt x="16732" y="585"/>
                  </a:lnTo>
                  <a:lnTo>
                    <a:pt x="16659" y="414"/>
                  </a:lnTo>
                  <a:lnTo>
                    <a:pt x="16562" y="293"/>
                  </a:lnTo>
                  <a:lnTo>
                    <a:pt x="16562" y="293"/>
                  </a:lnTo>
                  <a:lnTo>
                    <a:pt x="16440" y="195"/>
                  </a:lnTo>
                  <a:lnTo>
                    <a:pt x="16269" y="122"/>
                  </a:lnTo>
                  <a:lnTo>
                    <a:pt x="16099" y="49"/>
                  </a:lnTo>
                  <a:lnTo>
                    <a:pt x="15904" y="0"/>
                  </a:lnTo>
                  <a:lnTo>
                    <a:pt x="15660" y="0"/>
                  </a:lnTo>
                  <a:lnTo>
                    <a:pt x="15417" y="0"/>
                  </a:lnTo>
                  <a:lnTo>
                    <a:pt x="15125" y="25"/>
                  </a:lnTo>
                  <a:lnTo>
                    <a:pt x="14808" y="49"/>
                  </a:lnTo>
                  <a:lnTo>
                    <a:pt x="14808" y="49"/>
                  </a:lnTo>
                  <a:lnTo>
                    <a:pt x="14516" y="122"/>
                  </a:lnTo>
                  <a:lnTo>
                    <a:pt x="14077" y="244"/>
                  </a:lnTo>
                  <a:lnTo>
                    <a:pt x="13834" y="317"/>
                  </a:lnTo>
                  <a:lnTo>
                    <a:pt x="13615" y="414"/>
                  </a:lnTo>
                  <a:lnTo>
                    <a:pt x="13420" y="536"/>
                  </a:lnTo>
                  <a:lnTo>
                    <a:pt x="13249" y="658"/>
                  </a:lnTo>
                  <a:lnTo>
                    <a:pt x="10595" y="3337"/>
                  </a:lnTo>
                  <a:lnTo>
                    <a:pt x="2850" y="1218"/>
                  </a:lnTo>
                  <a:lnTo>
                    <a:pt x="2850" y="1218"/>
                  </a:lnTo>
                  <a:lnTo>
                    <a:pt x="2704" y="1194"/>
                  </a:lnTo>
                  <a:lnTo>
                    <a:pt x="2582" y="1218"/>
                  </a:lnTo>
                  <a:lnTo>
                    <a:pt x="2460" y="1267"/>
                  </a:lnTo>
                  <a:lnTo>
                    <a:pt x="2338" y="1340"/>
                  </a:lnTo>
                  <a:lnTo>
                    <a:pt x="1608" y="2095"/>
                  </a:lnTo>
                  <a:lnTo>
                    <a:pt x="1608" y="2095"/>
                  </a:lnTo>
                  <a:lnTo>
                    <a:pt x="1535" y="2192"/>
                  </a:lnTo>
                  <a:lnTo>
                    <a:pt x="1486" y="2290"/>
                  </a:lnTo>
                  <a:lnTo>
                    <a:pt x="1462" y="2411"/>
                  </a:lnTo>
                  <a:lnTo>
                    <a:pt x="1462" y="2509"/>
                  </a:lnTo>
                  <a:lnTo>
                    <a:pt x="1462" y="2509"/>
                  </a:lnTo>
                  <a:lnTo>
                    <a:pt x="1486" y="2606"/>
                  </a:lnTo>
                  <a:lnTo>
                    <a:pt x="1510" y="2679"/>
                  </a:lnTo>
                  <a:lnTo>
                    <a:pt x="1608" y="2825"/>
                  </a:lnTo>
                  <a:lnTo>
                    <a:pt x="1608" y="2825"/>
                  </a:lnTo>
                  <a:lnTo>
                    <a:pt x="1705" y="2899"/>
                  </a:lnTo>
                  <a:lnTo>
                    <a:pt x="7404" y="6600"/>
                  </a:lnTo>
                  <a:lnTo>
                    <a:pt x="4165" y="10863"/>
                  </a:lnTo>
                  <a:lnTo>
                    <a:pt x="926" y="10302"/>
                  </a:lnTo>
                  <a:lnTo>
                    <a:pt x="926" y="10302"/>
                  </a:lnTo>
                  <a:lnTo>
                    <a:pt x="828" y="10302"/>
                  </a:lnTo>
                  <a:lnTo>
                    <a:pt x="707" y="10327"/>
                  </a:lnTo>
                  <a:lnTo>
                    <a:pt x="609" y="10375"/>
                  </a:lnTo>
                  <a:lnTo>
                    <a:pt x="512" y="10449"/>
                  </a:lnTo>
                  <a:lnTo>
                    <a:pt x="146" y="10814"/>
                  </a:lnTo>
                  <a:lnTo>
                    <a:pt x="146" y="10814"/>
                  </a:lnTo>
                  <a:lnTo>
                    <a:pt x="73" y="10911"/>
                  </a:lnTo>
                  <a:lnTo>
                    <a:pt x="25" y="11033"/>
                  </a:lnTo>
                  <a:lnTo>
                    <a:pt x="0" y="11155"/>
                  </a:lnTo>
                  <a:lnTo>
                    <a:pt x="0" y="11277"/>
                  </a:lnTo>
                  <a:lnTo>
                    <a:pt x="0" y="11277"/>
                  </a:lnTo>
                  <a:lnTo>
                    <a:pt x="49" y="11423"/>
                  </a:lnTo>
                  <a:lnTo>
                    <a:pt x="146" y="11569"/>
                  </a:lnTo>
                  <a:lnTo>
                    <a:pt x="146" y="11569"/>
                  </a:lnTo>
                  <a:lnTo>
                    <a:pt x="244" y="11642"/>
                  </a:lnTo>
                  <a:lnTo>
                    <a:pt x="3434" y="13420"/>
                  </a:lnTo>
                  <a:lnTo>
                    <a:pt x="5212" y="16610"/>
                  </a:lnTo>
                  <a:lnTo>
                    <a:pt x="5212" y="16610"/>
                  </a:lnTo>
                  <a:lnTo>
                    <a:pt x="5285" y="16708"/>
                  </a:lnTo>
                  <a:lnTo>
                    <a:pt x="5285" y="16708"/>
                  </a:lnTo>
                  <a:lnTo>
                    <a:pt x="5431" y="16805"/>
                  </a:lnTo>
                  <a:lnTo>
                    <a:pt x="5578" y="16854"/>
                  </a:lnTo>
                  <a:lnTo>
                    <a:pt x="5578" y="16854"/>
                  </a:lnTo>
                  <a:lnTo>
                    <a:pt x="5699" y="16854"/>
                  </a:lnTo>
                  <a:lnTo>
                    <a:pt x="5821" y="16830"/>
                  </a:lnTo>
                  <a:lnTo>
                    <a:pt x="5943" y="16781"/>
                  </a:lnTo>
                  <a:lnTo>
                    <a:pt x="6040" y="16708"/>
                  </a:lnTo>
                  <a:lnTo>
                    <a:pt x="6406" y="16342"/>
                  </a:lnTo>
                  <a:lnTo>
                    <a:pt x="6406" y="16342"/>
                  </a:lnTo>
                  <a:lnTo>
                    <a:pt x="6479" y="16245"/>
                  </a:lnTo>
                  <a:lnTo>
                    <a:pt x="6527" y="16148"/>
                  </a:lnTo>
                  <a:lnTo>
                    <a:pt x="6552" y="16026"/>
                  </a:lnTo>
                  <a:lnTo>
                    <a:pt x="6552" y="15928"/>
                  </a:lnTo>
                  <a:lnTo>
                    <a:pt x="5992" y="12689"/>
                  </a:lnTo>
                  <a:lnTo>
                    <a:pt x="10254" y="9450"/>
                  </a:lnTo>
                  <a:lnTo>
                    <a:pt x="13956" y="15149"/>
                  </a:lnTo>
                  <a:lnTo>
                    <a:pt x="13956" y="15149"/>
                  </a:lnTo>
                  <a:lnTo>
                    <a:pt x="14029" y="15246"/>
                  </a:lnTo>
                  <a:lnTo>
                    <a:pt x="14029" y="15246"/>
                  </a:lnTo>
                  <a:lnTo>
                    <a:pt x="14175" y="15344"/>
                  </a:lnTo>
                  <a:lnTo>
                    <a:pt x="14248" y="15368"/>
                  </a:lnTo>
                  <a:lnTo>
                    <a:pt x="14345" y="15393"/>
                  </a:lnTo>
                  <a:lnTo>
                    <a:pt x="14345" y="15393"/>
                  </a:lnTo>
                  <a:lnTo>
                    <a:pt x="14443" y="15393"/>
                  </a:lnTo>
                  <a:lnTo>
                    <a:pt x="14565" y="15368"/>
                  </a:lnTo>
                  <a:lnTo>
                    <a:pt x="14662" y="15320"/>
                  </a:lnTo>
                  <a:lnTo>
                    <a:pt x="14759" y="15246"/>
                  </a:lnTo>
                  <a:lnTo>
                    <a:pt x="15514" y="14516"/>
                  </a:lnTo>
                  <a:lnTo>
                    <a:pt x="15514" y="14516"/>
                  </a:lnTo>
                  <a:lnTo>
                    <a:pt x="15587" y="14394"/>
                  </a:lnTo>
                  <a:lnTo>
                    <a:pt x="15636" y="14272"/>
                  </a:lnTo>
                  <a:lnTo>
                    <a:pt x="15660" y="14151"/>
                  </a:lnTo>
                  <a:lnTo>
                    <a:pt x="15636" y="14004"/>
                  </a:lnTo>
                  <a:lnTo>
                    <a:pt x="15636" y="1400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0" name="Shape 600"/>
            <p:cNvSpPr/>
            <p:nvPr/>
          </p:nvSpPr>
          <p:spPr>
            <a:xfrm>
              <a:off x="6322800" y="4360800"/>
              <a:ext cx="31675" cy="30475"/>
            </a:xfrm>
            <a:custGeom>
              <a:avLst/>
              <a:gdLst/>
              <a:ahLst/>
              <a:cxnLst/>
              <a:rect l="0" t="0" r="0" b="0"/>
              <a:pathLst>
                <a:path w="1267" h="1219" fill="none" extrusionOk="0">
                  <a:moveTo>
                    <a:pt x="1267" y="1218"/>
                  </a:moveTo>
                  <a:lnTo>
                    <a:pt x="1267" y="1218"/>
                  </a:lnTo>
                  <a:lnTo>
                    <a:pt x="1242" y="999"/>
                  </a:lnTo>
                  <a:lnTo>
                    <a:pt x="1169" y="755"/>
                  </a:lnTo>
                  <a:lnTo>
                    <a:pt x="1048" y="561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707" y="220"/>
                  </a:lnTo>
                  <a:lnTo>
                    <a:pt x="487" y="98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01" name="Shape 601"/>
          <p:cNvGrpSpPr/>
          <p:nvPr/>
        </p:nvGrpSpPr>
        <p:grpSpPr>
          <a:xfrm>
            <a:off x="4961118" y="5775878"/>
            <a:ext cx="496791" cy="480401"/>
            <a:chOff x="1247825" y="5001950"/>
            <a:chExt cx="443300" cy="428675"/>
          </a:xfrm>
        </p:grpSpPr>
        <p:sp>
          <p:nvSpPr>
            <p:cNvPr id="602" name="Shape 602"/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0" t="0" r="0" b="0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3" name="Shape 603"/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0" t="0" r="0" b="0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4" name="Shape 604"/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0" t="0" r="0" b="0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5" name="Shape 605"/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6" name="Shape 606"/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7" name="Shape 607"/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0" t="0" r="0" b="0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08" name="Shape 608"/>
          <p:cNvGrpSpPr/>
          <p:nvPr/>
        </p:nvGrpSpPr>
        <p:grpSpPr>
          <a:xfrm>
            <a:off x="5758780" y="5751979"/>
            <a:ext cx="408091" cy="519988"/>
            <a:chOff x="1959600" y="4980625"/>
            <a:chExt cx="364150" cy="464000"/>
          </a:xfrm>
        </p:grpSpPr>
        <p:sp>
          <p:nvSpPr>
            <p:cNvPr id="609" name="Shape 609"/>
            <p:cNvSpPr/>
            <p:nvPr/>
          </p:nvSpPr>
          <p:spPr>
            <a:xfrm>
              <a:off x="1959600" y="4980625"/>
              <a:ext cx="364150" cy="239325"/>
            </a:xfrm>
            <a:custGeom>
              <a:avLst/>
              <a:gdLst/>
              <a:ahLst/>
              <a:cxnLst/>
              <a:rect l="0" t="0" r="0" b="0"/>
              <a:pathLst>
                <a:path w="14566" h="9573" fill="none" extrusionOk="0">
                  <a:moveTo>
                    <a:pt x="8769" y="9572"/>
                  </a:moveTo>
                  <a:lnTo>
                    <a:pt x="14565" y="9572"/>
                  </a:lnTo>
                  <a:lnTo>
                    <a:pt x="14565" y="6114"/>
                  </a:lnTo>
                  <a:lnTo>
                    <a:pt x="14565" y="6114"/>
                  </a:lnTo>
                  <a:lnTo>
                    <a:pt x="14541" y="6016"/>
                  </a:lnTo>
                  <a:lnTo>
                    <a:pt x="14516" y="5919"/>
                  </a:lnTo>
                  <a:lnTo>
                    <a:pt x="14468" y="5822"/>
                  </a:lnTo>
                  <a:lnTo>
                    <a:pt x="14419" y="5773"/>
                  </a:lnTo>
                  <a:lnTo>
                    <a:pt x="14346" y="5700"/>
                  </a:lnTo>
                  <a:lnTo>
                    <a:pt x="14249" y="5651"/>
                  </a:lnTo>
                  <a:lnTo>
                    <a:pt x="14175" y="5627"/>
                  </a:lnTo>
                  <a:lnTo>
                    <a:pt x="14078" y="5627"/>
                  </a:lnTo>
                  <a:lnTo>
                    <a:pt x="10814" y="5627"/>
                  </a:lnTo>
                  <a:lnTo>
                    <a:pt x="10814" y="5627"/>
                  </a:lnTo>
                  <a:lnTo>
                    <a:pt x="11228" y="5456"/>
                  </a:lnTo>
                  <a:lnTo>
                    <a:pt x="11643" y="5237"/>
                  </a:lnTo>
                  <a:lnTo>
                    <a:pt x="12008" y="4993"/>
                  </a:lnTo>
                  <a:lnTo>
                    <a:pt x="12178" y="4872"/>
                  </a:lnTo>
                  <a:lnTo>
                    <a:pt x="12349" y="4726"/>
                  </a:lnTo>
                  <a:lnTo>
                    <a:pt x="12349" y="4726"/>
                  </a:lnTo>
                  <a:lnTo>
                    <a:pt x="12617" y="4433"/>
                  </a:lnTo>
                  <a:lnTo>
                    <a:pt x="12836" y="4141"/>
                  </a:lnTo>
                  <a:lnTo>
                    <a:pt x="13031" y="3849"/>
                  </a:lnTo>
                  <a:lnTo>
                    <a:pt x="13177" y="3557"/>
                  </a:lnTo>
                  <a:lnTo>
                    <a:pt x="13274" y="3289"/>
                  </a:lnTo>
                  <a:lnTo>
                    <a:pt x="13372" y="3021"/>
                  </a:lnTo>
                  <a:lnTo>
                    <a:pt x="13396" y="2753"/>
                  </a:lnTo>
                  <a:lnTo>
                    <a:pt x="13420" y="2485"/>
                  </a:lnTo>
                  <a:lnTo>
                    <a:pt x="13396" y="2241"/>
                  </a:lnTo>
                  <a:lnTo>
                    <a:pt x="13347" y="1998"/>
                  </a:lnTo>
                  <a:lnTo>
                    <a:pt x="13274" y="1754"/>
                  </a:lnTo>
                  <a:lnTo>
                    <a:pt x="13201" y="1535"/>
                  </a:lnTo>
                  <a:lnTo>
                    <a:pt x="13079" y="1340"/>
                  </a:lnTo>
                  <a:lnTo>
                    <a:pt x="12958" y="1121"/>
                  </a:lnTo>
                  <a:lnTo>
                    <a:pt x="12812" y="951"/>
                  </a:lnTo>
                  <a:lnTo>
                    <a:pt x="12641" y="780"/>
                  </a:lnTo>
                  <a:lnTo>
                    <a:pt x="12641" y="780"/>
                  </a:lnTo>
                  <a:lnTo>
                    <a:pt x="12471" y="610"/>
                  </a:lnTo>
                  <a:lnTo>
                    <a:pt x="12300" y="463"/>
                  </a:lnTo>
                  <a:lnTo>
                    <a:pt x="12105" y="342"/>
                  </a:lnTo>
                  <a:lnTo>
                    <a:pt x="11886" y="220"/>
                  </a:lnTo>
                  <a:lnTo>
                    <a:pt x="11667" y="147"/>
                  </a:lnTo>
                  <a:lnTo>
                    <a:pt x="11423" y="74"/>
                  </a:lnTo>
                  <a:lnTo>
                    <a:pt x="11180" y="25"/>
                  </a:lnTo>
                  <a:lnTo>
                    <a:pt x="10936" y="1"/>
                  </a:lnTo>
                  <a:lnTo>
                    <a:pt x="10668" y="25"/>
                  </a:lnTo>
                  <a:lnTo>
                    <a:pt x="10400" y="49"/>
                  </a:lnTo>
                  <a:lnTo>
                    <a:pt x="10133" y="147"/>
                  </a:lnTo>
                  <a:lnTo>
                    <a:pt x="9865" y="244"/>
                  </a:lnTo>
                  <a:lnTo>
                    <a:pt x="9572" y="390"/>
                  </a:lnTo>
                  <a:lnTo>
                    <a:pt x="9280" y="585"/>
                  </a:lnTo>
                  <a:lnTo>
                    <a:pt x="8988" y="804"/>
                  </a:lnTo>
                  <a:lnTo>
                    <a:pt x="8696" y="1072"/>
                  </a:lnTo>
                  <a:lnTo>
                    <a:pt x="8696" y="1072"/>
                  </a:lnTo>
                  <a:lnTo>
                    <a:pt x="8452" y="1365"/>
                  </a:lnTo>
                  <a:lnTo>
                    <a:pt x="8257" y="1657"/>
                  </a:lnTo>
                  <a:lnTo>
                    <a:pt x="8062" y="1973"/>
                  </a:lnTo>
                  <a:lnTo>
                    <a:pt x="7892" y="2314"/>
                  </a:lnTo>
                  <a:lnTo>
                    <a:pt x="7770" y="2680"/>
                  </a:lnTo>
                  <a:lnTo>
                    <a:pt x="7648" y="3045"/>
                  </a:lnTo>
                  <a:lnTo>
                    <a:pt x="7551" y="3386"/>
                  </a:lnTo>
                  <a:lnTo>
                    <a:pt x="7478" y="3727"/>
                  </a:lnTo>
                  <a:lnTo>
                    <a:pt x="7380" y="4385"/>
                  </a:lnTo>
                  <a:lnTo>
                    <a:pt x="7307" y="489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59" y="4896"/>
                  </a:lnTo>
                  <a:lnTo>
                    <a:pt x="7186" y="4385"/>
                  </a:lnTo>
                  <a:lnTo>
                    <a:pt x="7088" y="3727"/>
                  </a:lnTo>
                  <a:lnTo>
                    <a:pt x="7015" y="3386"/>
                  </a:lnTo>
                  <a:lnTo>
                    <a:pt x="6918" y="3045"/>
                  </a:lnTo>
                  <a:lnTo>
                    <a:pt x="6796" y="2680"/>
                  </a:lnTo>
                  <a:lnTo>
                    <a:pt x="6674" y="2314"/>
                  </a:lnTo>
                  <a:lnTo>
                    <a:pt x="6504" y="1973"/>
                  </a:lnTo>
                  <a:lnTo>
                    <a:pt x="6309" y="1657"/>
                  </a:lnTo>
                  <a:lnTo>
                    <a:pt x="6114" y="1365"/>
                  </a:lnTo>
                  <a:lnTo>
                    <a:pt x="5870" y="1072"/>
                  </a:lnTo>
                  <a:lnTo>
                    <a:pt x="5870" y="1072"/>
                  </a:lnTo>
                  <a:lnTo>
                    <a:pt x="5578" y="804"/>
                  </a:lnTo>
                  <a:lnTo>
                    <a:pt x="5286" y="585"/>
                  </a:lnTo>
                  <a:lnTo>
                    <a:pt x="4994" y="390"/>
                  </a:lnTo>
                  <a:lnTo>
                    <a:pt x="4701" y="244"/>
                  </a:lnTo>
                  <a:lnTo>
                    <a:pt x="4433" y="147"/>
                  </a:lnTo>
                  <a:lnTo>
                    <a:pt x="4166" y="49"/>
                  </a:lnTo>
                  <a:lnTo>
                    <a:pt x="3898" y="25"/>
                  </a:lnTo>
                  <a:lnTo>
                    <a:pt x="3630" y="1"/>
                  </a:lnTo>
                  <a:lnTo>
                    <a:pt x="3386" y="25"/>
                  </a:lnTo>
                  <a:lnTo>
                    <a:pt x="3143" y="74"/>
                  </a:lnTo>
                  <a:lnTo>
                    <a:pt x="2899" y="147"/>
                  </a:lnTo>
                  <a:lnTo>
                    <a:pt x="2680" y="220"/>
                  </a:lnTo>
                  <a:lnTo>
                    <a:pt x="2461" y="342"/>
                  </a:lnTo>
                  <a:lnTo>
                    <a:pt x="2266" y="463"/>
                  </a:lnTo>
                  <a:lnTo>
                    <a:pt x="2095" y="610"/>
                  </a:lnTo>
                  <a:lnTo>
                    <a:pt x="1925" y="780"/>
                  </a:lnTo>
                  <a:lnTo>
                    <a:pt x="1925" y="780"/>
                  </a:lnTo>
                  <a:lnTo>
                    <a:pt x="1754" y="951"/>
                  </a:lnTo>
                  <a:lnTo>
                    <a:pt x="1608" y="1121"/>
                  </a:lnTo>
                  <a:lnTo>
                    <a:pt x="1487" y="1340"/>
                  </a:lnTo>
                  <a:lnTo>
                    <a:pt x="1365" y="1535"/>
                  </a:lnTo>
                  <a:lnTo>
                    <a:pt x="1292" y="1754"/>
                  </a:lnTo>
                  <a:lnTo>
                    <a:pt x="1219" y="1998"/>
                  </a:lnTo>
                  <a:lnTo>
                    <a:pt x="1170" y="2241"/>
                  </a:lnTo>
                  <a:lnTo>
                    <a:pt x="1146" y="2485"/>
                  </a:lnTo>
                  <a:lnTo>
                    <a:pt x="1170" y="2753"/>
                  </a:lnTo>
                  <a:lnTo>
                    <a:pt x="1194" y="3021"/>
                  </a:lnTo>
                  <a:lnTo>
                    <a:pt x="1292" y="3289"/>
                  </a:lnTo>
                  <a:lnTo>
                    <a:pt x="1389" y="3557"/>
                  </a:lnTo>
                  <a:lnTo>
                    <a:pt x="1535" y="3849"/>
                  </a:lnTo>
                  <a:lnTo>
                    <a:pt x="1730" y="4141"/>
                  </a:lnTo>
                  <a:lnTo>
                    <a:pt x="1949" y="4433"/>
                  </a:lnTo>
                  <a:lnTo>
                    <a:pt x="2217" y="4726"/>
                  </a:lnTo>
                  <a:lnTo>
                    <a:pt x="2217" y="4726"/>
                  </a:lnTo>
                  <a:lnTo>
                    <a:pt x="2388" y="4872"/>
                  </a:lnTo>
                  <a:lnTo>
                    <a:pt x="2558" y="4993"/>
                  </a:lnTo>
                  <a:lnTo>
                    <a:pt x="2923" y="5237"/>
                  </a:lnTo>
                  <a:lnTo>
                    <a:pt x="3337" y="5456"/>
                  </a:lnTo>
                  <a:lnTo>
                    <a:pt x="3752" y="5627"/>
                  </a:lnTo>
                  <a:lnTo>
                    <a:pt x="488" y="5627"/>
                  </a:lnTo>
                  <a:lnTo>
                    <a:pt x="488" y="5627"/>
                  </a:lnTo>
                  <a:lnTo>
                    <a:pt x="391" y="5627"/>
                  </a:lnTo>
                  <a:lnTo>
                    <a:pt x="317" y="5651"/>
                  </a:lnTo>
                  <a:lnTo>
                    <a:pt x="220" y="5700"/>
                  </a:lnTo>
                  <a:lnTo>
                    <a:pt x="147" y="5773"/>
                  </a:lnTo>
                  <a:lnTo>
                    <a:pt x="98" y="5822"/>
                  </a:lnTo>
                  <a:lnTo>
                    <a:pt x="50" y="5919"/>
                  </a:lnTo>
                  <a:lnTo>
                    <a:pt x="25" y="6016"/>
                  </a:lnTo>
                  <a:lnTo>
                    <a:pt x="1" y="6114"/>
                  </a:lnTo>
                  <a:lnTo>
                    <a:pt x="1" y="9572"/>
                  </a:lnTo>
                  <a:lnTo>
                    <a:pt x="5797" y="957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0" name="Shape 610"/>
            <p:cNvSpPr/>
            <p:nvPr/>
          </p:nvSpPr>
          <p:spPr>
            <a:xfrm>
              <a:off x="2053375" y="5121275"/>
              <a:ext cx="176600" cy="25"/>
            </a:xfrm>
            <a:custGeom>
              <a:avLst/>
              <a:gdLst/>
              <a:ahLst/>
              <a:cxnLst/>
              <a:rect l="0" t="0" r="0" b="0"/>
              <a:pathLst>
                <a:path w="7064" h="1" fill="none" extrusionOk="0">
                  <a:moveTo>
                    <a:pt x="1" y="1"/>
                  </a:moveTo>
                  <a:lnTo>
                    <a:pt x="706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1" name="Shape 611"/>
            <p:cNvSpPr/>
            <p:nvPr/>
          </p:nvSpPr>
          <p:spPr>
            <a:xfrm>
              <a:off x="2104525" y="5121275"/>
              <a:ext cx="74300" cy="323350"/>
            </a:xfrm>
            <a:custGeom>
              <a:avLst/>
              <a:gdLst/>
              <a:ahLst/>
              <a:cxnLst/>
              <a:rect l="0" t="0" r="0" b="0"/>
              <a:pathLst>
                <a:path w="2972" h="12934" fill="none" extrusionOk="0">
                  <a:moveTo>
                    <a:pt x="0" y="1"/>
                  </a:moveTo>
                  <a:lnTo>
                    <a:pt x="0" y="12933"/>
                  </a:lnTo>
                  <a:lnTo>
                    <a:pt x="2972" y="12933"/>
                  </a:lnTo>
                  <a:lnTo>
                    <a:pt x="2972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2" name="Shape 612"/>
            <p:cNvSpPr/>
            <p:nvPr/>
          </p:nvSpPr>
          <p:spPr>
            <a:xfrm>
              <a:off x="2166625" y="5023850"/>
              <a:ext cx="85275" cy="85275"/>
            </a:xfrm>
            <a:custGeom>
              <a:avLst/>
              <a:gdLst/>
              <a:ahLst/>
              <a:cxnLst/>
              <a:rect l="0" t="0" r="0" b="0"/>
              <a:pathLst>
                <a:path w="3411" h="3411" fill="none" extrusionOk="0">
                  <a:moveTo>
                    <a:pt x="902" y="659"/>
                  </a:moveTo>
                  <a:lnTo>
                    <a:pt x="902" y="659"/>
                  </a:lnTo>
                  <a:lnTo>
                    <a:pt x="1194" y="391"/>
                  </a:lnTo>
                  <a:lnTo>
                    <a:pt x="1486" y="196"/>
                  </a:lnTo>
                  <a:lnTo>
                    <a:pt x="1754" y="74"/>
                  </a:lnTo>
                  <a:lnTo>
                    <a:pt x="1900" y="50"/>
                  </a:lnTo>
                  <a:lnTo>
                    <a:pt x="2022" y="25"/>
                  </a:lnTo>
                  <a:lnTo>
                    <a:pt x="2144" y="1"/>
                  </a:lnTo>
                  <a:lnTo>
                    <a:pt x="2290" y="25"/>
                  </a:lnTo>
                  <a:lnTo>
                    <a:pt x="2412" y="50"/>
                  </a:lnTo>
                  <a:lnTo>
                    <a:pt x="2533" y="74"/>
                  </a:lnTo>
                  <a:lnTo>
                    <a:pt x="2655" y="123"/>
                  </a:lnTo>
                  <a:lnTo>
                    <a:pt x="2777" y="196"/>
                  </a:lnTo>
                  <a:lnTo>
                    <a:pt x="3021" y="391"/>
                  </a:lnTo>
                  <a:lnTo>
                    <a:pt x="3021" y="391"/>
                  </a:lnTo>
                  <a:lnTo>
                    <a:pt x="3215" y="634"/>
                  </a:lnTo>
                  <a:lnTo>
                    <a:pt x="3288" y="756"/>
                  </a:lnTo>
                  <a:lnTo>
                    <a:pt x="3337" y="878"/>
                  </a:lnTo>
                  <a:lnTo>
                    <a:pt x="3362" y="999"/>
                  </a:lnTo>
                  <a:lnTo>
                    <a:pt x="3386" y="1121"/>
                  </a:lnTo>
                  <a:lnTo>
                    <a:pt x="3410" y="1267"/>
                  </a:lnTo>
                  <a:lnTo>
                    <a:pt x="3386" y="1389"/>
                  </a:lnTo>
                  <a:lnTo>
                    <a:pt x="3362" y="1535"/>
                  </a:lnTo>
                  <a:lnTo>
                    <a:pt x="3337" y="1657"/>
                  </a:lnTo>
                  <a:lnTo>
                    <a:pt x="3215" y="1925"/>
                  </a:lnTo>
                  <a:lnTo>
                    <a:pt x="3021" y="2217"/>
                  </a:lnTo>
                  <a:lnTo>
                    <a:pt x="2753" y="2509"/>
                  </a:lnTo>
                  <a:lnTo>
                    <a:pt x="2753" y="2509"/>
                  </a:lnTo>
                  <a:lnTo>
                    <a:pt x="2631" y="2607"/>
                  </a:lnTo>
                  <a:lnTo>
                    <a:pt x="2509" y="2704"/>
                  </a:lnTo>
                  <a:lnTo>
                    <a:pt x="2192" y="2899"/>
                  </a:lnTo>
                  <a:lnTo>
                    <a:pt x="1827" y="3045"/>
                  </a:lnTo>
                  <a:lnTo>
                    <a:pt x="1462" y="3167"/>
                  </a:lnTo>
                  <a:lnTo>
                    <a:pt x="1072" y="3264"/>
                  </a:lnTo>
                  <a:lnTo>
                    <a:pt x="682" y="3338"/>
                  </a:lnTo>
                  <a:lnTo>
                    <a:pt x="317" y="3386"/>
                  </a:lnTo>
                  <a:lnTo>
                    <a:pt x="1" y="3411"/>
                  </a:lnTo>
                  <a:lnTo>
                    <a:pt x="1" y="3411"/>
                  </a:lnTo>
                  <a:lnTo>
                    <a:pt x="25" y="3094"/>
                  </a:lnTo>
                  <a:lnTo>
                    <a:pt x="98" y="2729"/>
                  </a:lnTo>
                  <a:lnTo>
                    <a:pt x="147" y="2339"/>
                  </a:lnTo>
                  <a:lnTo>
                    <a:pt x="244" y="1949"/>
                  </a:lnTo>
                  <a:lnTo>
                    <a:pt x="366" y="1584"/>
                  </a:lnTo>
                  <a:lnTo>
                    <a:pt x="512" y="1219"/>
                  </a:lnTo>
                  <a:lnTo>
                    <a:pt x="707" y="902"/>
                  </a:lnTo>
                  <a:lnTo>
                    <a:pt x="804" y="780"/>
                  </a:lnTo>
                  <a:lnTo>
                    <a:pt x="902" y="659"/>
                  </a:lnTo>
                  <a:lnTo>
                    <a:pt x="902" y="65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3" name="Shape 613"/>
            <p:cNvSpPr/>
            <p:nvPr/>
          </p:nvSpPr>
          <p:spPr>
            <a:xfrm>
              <a:off x="2031450" y="5023850"/>
              <a:ext cx="85275" cy="85275"/>
            </a:xfrm>
            <a:custGeom>
              <a:avLst/>
              <a:gdLst/>
              <a:ahLst/>
              <a:cxnLst/>
              <a:rect l="0" t="0" r="0" b="0"/>
              <a:pathLst>
                <a:path w="3411" h="3411" fill="none" extrusionOk="0">
                  <a:moveTo>
                    <a:pt x="390" y="391"/>
                  </a:moveTo>
                  <a:lnTo>
                    <a:pt x="390" y="391"/>
                  </a:lnTo>
                  <a:lnTo>
                    <a:pt x="634" y="196"/>
                  </a:lnTo>
                  <a:lnTo>
                    <a:pt x="756" y="123"/>
                  </a:lnTo>
                  <a:lnTo>
                    <a:pt x="878" y="74"/>
                  </a:lnTo>
                  <a:lnTo>
                    <a:pt x="999" y="50"/>
                  </a:lnTo>
                  <a:lnTo>
                    <a:pt x="1121" y="25"/>
                  </a:lnTo>
                  <a:lnTo>
                    <a:pt x="1267" y="1"/>
                  </a:lnTo>
                  <a:lnTo>
                    <a:pt x="1389" y="25"/>
                  </a:lnTo>
                  <a:lnTo>
                    <a:pt x="1511" y="50"/>
                  </a:lnTo>
                  <a:lnTo>
                    <a:pt x="1657" y="74"/>
                  </a:lnTo>
                  <a:lnTo>
                    <a:pt x="1925" y="196"/>
                  </a:lnTo>
                  <a:lnTo>
                    <a:pt x="2217" y="391"/>
                  </a:lnTo>
                  <a:lnTo>
                    <a:pt x="2509" y="659"/>
                  </a:lnTo>
                  <a:lnTo>
                    <a:pt x="2509" y="659"/>
                  </a:lnTo>
                  <a:lnTo>
                    <a:pt x="2607" y="780"/>
                  </a:lnTo>
                  <a:lnTo>
                    <a:pt x="2704" y="902"/>
                  </a:lnTo>
                  <a:lnTo>
                    <a:pt x="2899" y="1219"/>
                  </a:lnTo>
                  <a:lnTo>
                    <a:pt x="3045" y="1584"/>
                  </a:lnTo>
                  <a:lnTo>
                    <a:pt x="3167" y="1949"/>
                  </a:lnTo>
                  <a:lnTo>
                    <a:pt x="3264" y="2339"/>
                  </a:lnTo>
                  <a:lnTo>
                    <a:pt x="3313" y="2729"/>
                  </a:lnTo>
                  <a:lnTo>
                    <a:pt x="3386" y="3094"/>
                  </a:lnTo>
                  <a:lnTo>
                    <a:pt x="3410" y="3411"/>
                  </a:lnTo>
                  <a:lnTo>
                    <a:pt x="3410" y="3411"/>
                  </a:lnTo>
                  <a:lnTo>
                    <a:pt x="3094" y="3386"/>
                  </a:lnTo>
                  <a:lnTo>
                    <a:pt x="2729" y="3338"/>
                  </a:lnTo>
                  <a:lnTo>
                    <a:pt x="2339" y="3264"/>
                  </a:lnTo>
                  <a:lnTo>
                    <a:pt x="1949" y="3167"/>
                  </a:lnTo>
                  <a:lnTo>
                    <a:pt x="1584" y="3045"/>
                  </a:lnTo>
                  <a:lnTo>
                    <a:pt x="1218" y="2899"/>
                  </a:lnTo>
                  <a:lnTo>
                    <a:pt x="902" y="2704"/>
                  </a:lnTo>
                  <a:lnTo>
                    <a:pt x="780" y="2607"/>
                  </a:lnTo>
                  <a:lnTo>
                    <a:pt x="658" y="2509"/>
                  </a:lnTo>
                  <a:lnTo>
                    <a:pt x="658" y="2509"/>
                  </a:lnTo>
                  <a:lnTo>
                    <a:pt x="390" y="2217"/>
                  </a:lnTo>
                  <a:lnTo>
                    <a:pt x="196" y="1925"/>
                  </a:lnTo>
                  <a:lnTo>
                    <a:pt x="74" y="1657"/>
                  </a:lnTo>
                  <a:lnTo>
                    <a:pt x="49" y="1535"/>
                  </a:lnTo>
                  <a:lnTo>
                    <a:pt x="25" y="1389"/>
                  </a:lnTo>
                  <a:lnTo>
                    <a:pt x="1" y="1267"/>
                  </a:lnTo>
                  <a:lnTo>
                    <a:pt x="25" y="1121"/>
                  </a:lnTo>
                  <a:lnTo>
                    <a:pt x="49" y="999"/>
                  </a:lnTo>
                  <a:lnTo>
                    <a:pt x="74" y="878"/>
                  </a:lnTo>
                  <a:lnTo>
                    <a:pt x="123" y="756"/>
                  </a:lnTo>
                  <a:lnTo>
                    <a:pt x="196" y="634"/>
                  </a:lnTo>
                  <a:lnTo>
                    <a:pt x="390" y="391"/>
                  </a:lnTo>
                  <a:lnTo>
                    <a:pt x="390" y="39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4" name="Shape 614"/>
            <p:cNvSpPr/>
            <p:nvPr/>
          </p:nvSpPr>
          <p:spPr>
            <a:xfrm>
              <a:off x="1979100" y="5219925"/>
              <a:ext cx="125450" cy="224700"/>
            </a:xfrm>
            <a:custGeom>
              <a:avLst/>
              <a:gdLst/>
              <a:ahLst/>
              <a:cxnLst/>
              <a:rect l="0" t="0" r="0" b="0"/>
              <a:pathLst>
                <a:path w="5018" h="8988" fill="none" extrusionOk="0">
                  <a:moveTo>
                    <a:pt x="0" y="0"/>
                  </a:moveTo>
                  <a:lnTo>
                    <a:pt x="0" y="8500"/>
                  </a:lnTo>
                  <a:lnTo>
                    <a:pt x="0" y="8500"/>
                  </a:lnTo>
                  <a:lnTo>
                    <a:pt x="25" y="8598"/>
                  </a:lnTo>
                  <a:lnTo>
                    <a:pt x="49" y="8695"/>
                  </a:lnTo>
                  <a:lnTo>
                    <a:pt x="98" y="8768"/>
                  </a:lnTo>
                  <a:lnTo>
                    <a:pt x="146" y="8841"/>
                  </a:lnTo>
                  <a:lnTo>
                    <a:pt x="219" y="8890"/>
                  </a:lnTo>
                  <a:lnTo>
                    <a:pt x="317" y="8938"/>
                  </a:lnTo>
                  <a:lnTo>
                    <a:pt x="390" y="8963"/>
                  </a:lnTo>
                  <a:lnTo>
                    <a:pt x="487" y="8987"/>
                  </a:lnTo>
                  <a:lnTo>
                    <a:pt x="5017" y="898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5" name="Shape 615"/>
            <p:cNvSpPr/>
            <p:nvPr/>
          </p:nvSpPr>
          <p:spPr>
            <a:xfrm>
              <a:off x="2178800" y="5219925"/>
              <a:ext cx="125450" cy="224700"/>
            </a:xfrm>
            <a:custGeom>
              <a:avLst/>
              <a:gdLst/>
              <a:ahLst/>
              <a:cxnLst/>
              <a:rect l="0" t="0" r="0" b="0"/>
              <a:pathLst>
                <a:path w="5018" h="8988" fill="none" extrusionOk="0">
                  <a:moveTo>
                    <a:pt x="1" y="8987"/>
                  </a:moveTo>
                  <a:lnTo>
                    <a:pt x="4531" y="8987"/>
                  </a:lnTo>
                  <a:lnTo>
                    <a:pt x="4531" y="8987"/>
                  </a:lnTo>
                  <a:lnTo>
                    <a:pt x="4628" y="8963"/>
                  </a:lnTo>
                  <a:lnTo>
                    <a:pt x="4701" y="8938"/>
                  </a:lnTo>
                  <a:lnTo>
                    <a:pt x="4799" y="8890"/>
                  </a:lnTo>
                  <a:lnTo>
                    <a:pt x="4872" y="8841"/>
                  </a:lnTo>
                  <a:lnTo>
                    <a:pt x="4920" y="8768"/>
                  </a:lnTo>
                  <a:lnTo>
                    <a:pt x="4969" y="8695"/>
                  </a:lnTo>
                  <a:lnTo>
                    <a:pt x="4993" y="8598"/>
                  </a:lnTo>
                  <a:lnTo>
                    <a:pt x="5018" y="8500"/>
                  </a:lnTo>
                  <a:lnTo>
                    <a:pt x="501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16" name="Shape 616"/>
          <p:cNvGrpSpPr/>
          <p:nvPr/>
        </p:nvGrpSpPr>
        <p:grpSpPr>
          <a:xfrm>
            <a:off x="6482087" y="5771788"/>
            <a:ext cx="468101" cy="481073"/>
            <a:chOff x="2605025" y="4998300"/>
            <a:chExt cx="417700" cy="429275"/>
          </a:xfrm>
        </p:grpSpPr>
        <p:sp>
          <p:nvSpPr>
            <p:cNvPr id="617" name="Shape 617"/>
            <p:cNvSpPr/>
            <p:nvPr/>
          </p:nvSpPr>
          <p:spPr>
            <a:xfrm>
              <a:off x="2819350" y="5216875"/>
              <a:ext cx="202150" cy="210700"/>
            </a:xfrm>
            <a:custGeom>
              <a:avLst/>
              <a:gdLst/>
              <a:ahLst/>
              <a:cxnLst/>
              <a:rect l="0" t="0" r="0" b="0"/>
              <a:pathLst>
                <a:path w="8086" h="8428" fill="none" extrusionOk="0">
                  <a:moveTo>
                    <a:pt x="0" y="1851"/>
                  </a:moveTo>
                  <a:lnTo>
                    <a:pt x="5797" y="8135"/>
                  </a:lnTo>
                  <a:lnTo>
                    <a:pt x="5797" y="8135"/>
                  </a:lnTo>
                  <a:lnTo>
                    <a:pt x="5943" y="8257"/>
                  </a:lnTo>
                  <a:lnTo>
                    <a:pt x="6113" y="8354"/>
                  </a:lnTo>
                  <a:lnTo>
                    <a:pt x="6284" y="8403"/>
                  </a:lnTo>
                  <a:lnTo>
                    <a:pt x="6478" y="8427"/>
                  </a:lnTo>
                  <a:lnTo>
                    <a:pt x="6649" y="8403"/>
                  </a:lnTo>
                  <a:lnTo>
                    <a:pt x="6819" y="8354"/>
                  </a:lnTo>
                  <a:lnTo>
                    <a:pt x="6990" y="8257"/>
                  </a:lnTo>
                  <a:lnTo>
                    <a:pt x="7136" y="8135"/>
                  </a:lnTo>
                  <a:lnTo>
                    <a:pt x="7818" y="7453"/>
                  </a:lnTo>
                  <a:lnTo>
                    <a:pt x="7818" y="7453"/>
                  </a:lnTo>
                  <a:lnTo>
                    <a:pt x="7940" y="7307"/>
                  </a:lnTo>
                  <a:lnTo>
                    <a:pt x="8037" y="7136"/>
                  </a:lnTo>
                  <a:lnTo>
                    <a:pt x="8086" y="6966"/>
                  </a:lnTo>
                  <a:lnTo>
                    <a:pt x="8086" y="6795"/>
                  </a:lnTo>
                  <a:lnTo>
                    <a:pt x="8086" y="6601"/>
                  </a:lnTo>
                  <a:lnTo>
                    <a:pt x="8037" y="6430"/>
                  </a:lnTo>
                  <a:lnTo>
                    <a:pt x="7940" y="6260"/>
                  </a:lnTo>
                  <a:lnTo>
                    <a:pt x="7818" y="6114"/>
                  </a:lnTo>
                  <a:lnTo>
                    <a:pt x="170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8" name="Shape 618"/>
            <p:cNvSpPr/>
            <p:nvPr/>
          </p:nvSpPr>
          <p:spPr>
            <a:xfrm>
              <a:off x="2606225" y="4998300"/>
              <a:ext cx="203400" cy="207650"/>
            </a:xfrm>
            <a:custGeom>
              <a:avLst/>
              <a:gdLst/>
              <a:ahLst/>
              <a:cxnLst/>
              <a:rect l="0" t="0" r="0" b="0"/>
              <a:pathLst>
                <a:path w="8136" h="8306" fill="none" extrusionOk="0">
                  <a:moveTo>
                    <a:pt x="8135" y="6649"/>
                  </a:moveTo>
                  <a:lnTo>
                    <a:pt x="4433" y="2947"/>
                  </a:lnTo>
                  <a:lnTo>
                    <a:pt x="1730" y="244"/>
                  </a:lnTo>
                  <a:lnTo>
                    <a:pt x="1730" y="244"/>
                  </a:lnTo>
                  <a:lnTo>
                    <a:pt x="1584" y="122"/>
                  </a:lnTo>
                  <a:lnTo>
                    <a:pt x="1413" y="49"/>
                  </a:lnTo>
                  <a:lnTo>
                    <a:pt x="1243" y="0"/>
                  </a:lnTo>
                  <a:lnTo>
                    <a:pt x="1048" y="0"/>
                  </a:lnTo>
                  <a:lnTo>
                    <a:pt x="878" y="0"/>
                  </a:lnTo>
                  <a:lnTo>
                    <a:pt x="683" y="49"/>
                  </a:lnTo>
                  <a:lnTo>
                    <a:pt x="512" y="122"/>
                  </a:lnTo>
                  <a:lnTo>
                    <a:pt x="390" y="244"/>
                  </a:lnTo>
                  <a:lnTo>
                    <a:pt x="390" y="244"/>
                  </a:lnTo>
                  <a:lnTo>
                    <a:pt x="269" y="365"/>
                  </a:lnTo>
                  <a:lnTo>
                    <a:pt x="171" y="511"/>
                  </a:lnTo>
                  <a:lnTo>
                    <a:pt x="98" y="682"/>
                  </a:lnTo>
                  <a:lnTo>
                    <a:pt x="50" y="852"/>
                  </a:lnTo>
                  <a:lnTo>
                    <a:pt x="1" y="1023"/>
                  </a:lnTo>
                  <a:lnTo>
                    <a:pt x="1" y="1218"/>
                  </a:lnTo>
                  <a:lnTo>
                    <a:pt x="1" y="1413"/>
                  </a:lnTo>
                  <a:lnTo>
                    <a:pt x="1" y="1607"/>
                  </a:lnTo>
                  <a:lnTo>
                    <a:pt x="74" y="2021"/>
                  </a:lnTo>
                  <a:lnTo>
                    <a:pt x="220" y="2484"/>
                  </a:lnTo>
                  <a:lnTo>
                    <a:pt x="390" y="2923"/>
                  </a:lnTo>
                  <a:lnTo>
                    <a:pt x="610" y="3385"/>
                  </a:lnTo>
                  <a:lnTo>
                    <a:pt x="853" y="3872"/>
                  </a:lnTo>
                  <a:lnTo>
                    <a:pt x="1121" y="4311"/>
                  </a:lnTo>
                  <a:lnTo>
                    <a:pt x="1413" y="4774"/>
                  </a:lnTo>
                  <a:lnTo>
                    <a:pt x="1706" y="5188"/>
                  </a:lnTo>
                  <a:lnTo>
                    <a:pt x="1998" y="5577"/>
                  </a:lnTo>
                  <a:lnTo>
                    <a:pt x="2290" y="5943"/>
                  </a:lnTo>
                  <a:lnTo>
                    <a:pt x="2582" y="6284"/>
                  </a:lnTo>
                  <a:lnTo>
                    <a:pt x="2850" y="6551"/>
                  </a:lnTo>
                  <a:lnTo>
                    <a:pt x="2850" y="6551"/>
                  </a:lnTo>
                  <a:lnTo>
                    <a:pt x="3070" y="6771"/>
                  </a:lnTo>
                  <a:lnTo>
                    <a:pt x="3313" y="6966"/>
                  </a:lnTo>
                  <a:lnTo>
                    <a:pt x="3557" y="7136"/>
                  </a:lnTo>
                  <a:lnTo>
                    <a:pt x="3800" y="7307"/>
                  </a:lnTo>
                  <a:lnTo>
                    <a:pt x="4312" y="7599"/>
                  </a:lnTo>
                  <a:lnTo>
                    <a:pt x="4823" y="7818"/>
                  </a:lnTo>
                  <a:lnTo>
                    <a:pt x="5310" y="8013"/>
                  </a:lnTo>
                  <a:lnTo>
                    <a:pt x="5724" y="8159"/>
                  </a:lnTo>
                  <a:lnTo>
                    <a:pt x="6333" y="830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9" name="Shape 619"/>
            <p:cNvSpPr/>
            <p:nvPr/>
          </p:nvSpPr>
          <p:spPr>
            <a:xfrm>
              <a:off x="2605025" y="5003775"/>
              <a:ext cx="417700" cy="417700"/>
            </a:xfrm>
            <a:custGeom>
              <a:avLst/>
              <a:gdLst/>
              <a:ahLst/>
              <a:cxnLst/>
              <a:rect l="0" t="0" r="0" b="0"/>
              <a:pathLst>
                <a:path w="16708" h="16708" fill="none" extrusionOk="0">
                  <a:moveTo>
                    <a:pt x="13931" y="6820"/>
                  </a:moveTo>
                  <a:lnTo>
                    <a:pt x="13931" y="6820"/>
                  </a:lnTo>
                  <a:lnTo>
                    <a:pt x="14126" y="6625"/>
                  </a:lnTo>
                  <a:lnTo>
                    <a:pt x="14345" y="6357"/>
                  </a:lnTo>
                  <a:lnTo>
                    <a:pt x="14784" y="5797"/>
                  </a:lnTo>
                  <a:lnTo>
                    <a:pt x="15246" y="5139"/>
                  </a:lnTo>
                  <a:lnTo>
                    <a:pt x="15685" y="4482"/>
                  </a:lnTo>
                  <a:lnTo>
                    <a:pt x="16367" y="3386"/>
                  </a:lnTo>
                  <a:lnTo>
                    <a:pt x="16659" y="2923"/>
                  </a:lnTo>
                  <a:lnTo>
                    <a:pt x="16659" y="2923"/>
                  </a:lnTo>
                  <a:lnTo>
                    <a:pt x="16708" y="2825"/>
                  </a:lnTo>
                  <a:lnTo>
                    <a:pt x="16708" y="2728"/>
                  </a:lnTo>
                  <a:lnTo>
                    <a:pt x="16708" y="2655"/>
                  </a:lnTo>
                  <a:lnTo>
                    <a:pt x="16659" y="2582"/>
                  </a:lnTo>
                  <a:lnTo>
                    <a:pt x="16659" y="2582"/>
                  </a:lnTo>
                  <a:lnTo>
                    <a:pt x="16586" y="2533"/>
                  </a:lnTo>
                  <a:lnTo>
                    <a:pt x="16488" y="2533"/>
                  </a:lnTo>
                  <a:lnTo>
                    <a:pt x="16415" y="2533"/>
                  </a:lnTo>
                  <a:lnTo>
                    <a:pt x="16318" y="2582"/>
                  </a:lnTo>
                  <a:lnTo>
                    <a:pt x="13615" y="4944"/>
                  </a:lnTo>
                  <a:lnTo>
                    <a:pt x="13615" y="4944"/>
                  </a:lnTo>
                  <a:lnTo>
                    <a:pt x="13541" y="4993"/>
                  </a:lnTo>
                  <a:lnTo>
                    <a:pt x="13420" y="4993"/>
                  </a:lnTo>
                  <a:lnTo>
                    <a:pt x="13322" y="4969"/>
                  </a:lnTo>
                  <a:lnTo>
                    <a:pt x="13200" y="4871"/>
                  </a:lnTo>
                  <a:lnTo>
                    <a:pt x="13200" y="4871"/>
                  </a:lnTo>
                  <a:lnTo>
                    <a:pt x="13103" y="4749"/>
                  </a:lnTo>
                  <a:lnTo>
                    <a:pt x="13054" y="4628"/>
                  </a:lnTo>
                  <a:lnTo>
                    <a:pt x="13054" y="4530"/>
                  </a:lnTo>
                  <a:lnTo>
                    <a:pt x="13103" y="4433"/>
                  </a:lnTo>
                  <a:lnTo>
                    <a:pt x="13103" y="4433"/>
                  </a:lnTo>
                  <a:lnTo>
                    <a:pt x="15563" y="1486"/>
                  </a:lnTo>
                  <a:lnTo>
                    <a:pt x="15563" y="1486"/>
                  </a:lnTo>
                  <a:lnTo>
                    <a:pt x="15612" y="1388"/>
                  </a:lnTo>
                  <a:lnTo>
                    <a:pt x="15612" y="1315"/>
                  </a:lnTo>
                  <a:lnTo>
                    <a:pt x="15612" y="1218"/>
                  </a:lnTo>
                  <a:lnTo>
                    <a:pt x="15563" y="1145"/>
                  </a:lnTo>
                  <a:lnTo>
                    <a:pt x="15563" y="1145"/>
                  </a:lnTo>
                  <a:lnTo>
                    <a:pt x="15490" y="1096"/>
                  </a:lnTo>
                  <a:lnTo>
                    <a:pt x="15392" y="1096"/>
                  </a:lnTo>
                  <a:lnTo>
                    <a:pt x="15319" y="1096"/>
                  </a:lnTo>
                  <a:lnTo>
                    <a:pt x="15222" y="1145"/>
                  </a:lnTo>
                  <a:lnTo>
                    <a:pt x="15222" y="1145"/>
                  </a:lnTo>
                  <a:lnTo>
                    <a:pt x="12275" y="3605"/>
                  </a:lnTo>
                  <a:lnTo>
                    <a:pt x="12275" y="3605"/>
                  </a:lnTo>
                  <a:lnTo>
                    <a:pt x="12178" y="3653"/>
                  </a:lnTo>
                  <a:lnTo>
                    <a:pt x="12080" y="3653"/>
                  </a:lnTo>
                  <a:lnTo>
                    <a:pt x="11958" y="3605"/>
                  </a:lnTo>
                  <a:lnTo>
                    <a:pt x="11861" y="3507"/>
                  </a:lnTo>
                  <a:lnTo>
                    <a:pt x="11861" y="3507"/>
                  </a:lnTo>
                  <a:lnTo>
                    <a:pt x="11764" y="3386"/>
                  </a:lnTo>
                  <a:lnTo>
                    <a:pt x="11715" y="3288"/>
                  </a:lnTo>
                  <a:lnTo>
                    <a:pt x="11715" y="3166"/>
                  </a:lnTo>
                  <a:lnTo>
                    <a:pt x="11764" y="3093"/>
                  </a:lnTo>
                  <a:lnTo>
                    <a:pt x="14126" y="390"/>
                  </a:lnTo>
                  <a:lnTo>
                    <a:pt x="14126" y="390"/>
                  </a:lnTo>
                  <a:lnTo>
                    <a:pt x="14175" y="292"/>
                  </a:lnTo>
                  <a:lnTo>
                    <a:pt x="14175" y="219"/>
                  </a:lnTo>
                  <a:lnTo>
                    <a:pt x="14175" y="122"/>
                  </a:lnTo>
                  <a:lnTo>
                    <a:pt x="14126" y="49"/>
                  </a:lnTo>
                  <a:lnTo>
                    <a:pt x="14126" y="49"/>
                  </a:lnTo>
                  <a:lnTo>
                    <a:pt x="14053" y="0"/>
                  </a:lnTo>
                  <a:lnTo>
                    <a:pt x="13980" y="0"/>
                  </a:lnTo>
                  <a:lnTo>
                    <a:pt x="13882" y="0"/>
                  </a:lnTo>
                  <a:lnTo>
                    <a:pt x="13785" y="49"/>
                  </a:lnTo>
                  <a:lnTo>
                    <a:pt x="13785" y="49"/>
                  </a:lnTo>
                  <a:lnTo>
                    <a:pt x="13322" y="341"/>
                  </a:lnTo>
                  <a:lnTo>
                    <a:pt x="12226" y="1023"/>
                  </a:lnTo>
                  <a:lnTo>
                    <a:pt x="11569" y="1462"/>
                  </a:lnTo>
                  <a:lnTo>
                    <a:pt x="10911" y="1924"/>
                  </a:lnTo>
                  <a:lnTo>
                    <a:pt x="10351" y="2363"/>
                  </a:lnTo>
                  <a:lnTo>
                    <a:pt x="10083" y="2582"/>
                  </a:lnTo>
                  <a:lnTo>
                    <a:pt x="9888" y="2777"/>
                  </a:lnTo>
                  <a:lnTo>
                    <a:pt x="9888" y="2777"/>
                  </a:lnTo>
                  <a:lnTo>
                    <a:pt x="9766" y="2898"/>
                  </a:lnTo>
                  <a:lnTo>
                    <a:pt x="9669" y="3045"/>
                  </a:lnTo>
                  <a:lnTo>
                    <a:pt x="9572" y="3215"/>
                  </a:lnTo>
                  <a:lnTo>
                    <a:pt x="9499" y="3410"/>
                  </a:lnTo>
                  <a:lnTo>
                    <a:pt x="9377" y="3824"/>
                  </a:lnTo>
                  <a:lnTo>
                    <a:pt x="9304" y="4262"/>
                  </a:lnTo>
                  <a:lnTo>
                    <a:pt x="9255" y="4701"/>
                  </a:lnTo>
                  <a:lnTo>
                    <a:pt x="9279" y="5163"/>
                  </a:lnTo>
                  <a:lnTo>
                    <a:pt x="9328" y="5577"/>
                  </a:lnTo>
                  <a:lnTo>
                    <a:pt x="9352" y="5772"/>
                  </a:lnTo>
                  <a:lnTo>
                    <a:pt x="9425" y="5943"/>
                  </a:lnTo>
                  <a:lnTo>
                    <a:pt x="268" y="14418"/>
                  </a:lnTo>
                  <a:lnTo>
                    <a:pt x="268" y="14418"/>
                  </a:lnTo>
                  <a:lnTo>
                    <a:pt x="146" y="14564"/>
                  </a:lnTo>
                  <a:lnTo>
                    <a:pt x="73" y="14735"/>
                  </a:lnTo>
                  <a:lnTo>
                    <a:pt x="0" y="14905"/>
                  </a:lnTo>
                  <a:lnTo>
                    <a:pt x="0" y="15076"/>
                  </a:lnTo>
                  <a:lnTo>
                    <a:pt x="0" y="15271"/>
                  </a:lnTo>
                  <a:lnTo>
                    <a:pt x="73" y="15441"/>
                  </a:lnTo>
                  <a:lnTo>
                    <a:pt x="146" y="15612"/>
                  </a:lnTo>
                  <a:lnTo>
                    <a:pt x="268" y="15758"/>
                  </a:lnTo>
                  <a:lnTo>
                    <a:pt x="950" y="16440"/>
                  </a:lnTo>
                  <a:lnTo>
                    <a:pt x="950" y="16440"/>
                  </a:lnTo>
                  <a:lnTo>
                    <a:pt x="1096" y="16562"/>
                  </a:lnTo>
                  <a:lnTo>
                    <a:pt x="1267" y="16635"/>
                  </a:lnTo>
                  <a:lnTo>
                    <a:pt x="1437" y="16708"/>
                  </a:lnTo>
                  <a:lnTo>
                    <a:pt x="1632" y="16708"/>
                  </a:lnTo>
                  <a:lnTo>
                    <a:pt x="1802" y="16708"/>
                  </a:lnTo>
                  <a:lnTo>
                    <a:pt x="1973" y="16635"/>
                  </a:lnTo>
                  <a:lnTo>
                    <a:pt x="2143" y="16562"/>
                  </a:lnTo>
                  <a:lnTo>
                    <a:pt x="2289" y="16440"/>
                  </a:lnTo>
                  <a:lnTo>
                    <a:pt x="10765" y="7282"/>
                  </a:lnTo>
                  <a:lnTo>
                    <a:pt x="10765" y="7282"/>
                  </a:lnTo>
                  <a:lnTo>
                    <a:pt x="11130" y="7380"/>
                  </a:lnTo>
                  <a:lnTo>
                    <a:pt x="11544" y="7428"/>
                  </a:lnTo>
                  <a:lnTo>
                    <a:pt x="12007" y="7453"/>
                  </a:lnTo>
                  <a:lnTo>
                    <a:pt x="12445" y="7404"/>
                  </a:lnTo>
                  <a:lnTo>
                    <a:pt x="12884" y="7331"/>
                  </a:lnTo>
                  <a:lnTo>
                    <a:pt x="13298" y="7209"/>
                  </a:lnTo>
                  <a:lnTo>
                    <a:pt x="13493" y="7136"/>
                  </a:lnTo>
                  <a:lnTo>
                    <a:pt x="13663" y="7039"/>
                  </a:lnTo>
                  <a:lnTo>
                    <a:pt x="13809" y="6941"/>
                  </a:lnTo>
                  <a:lnTo>
                    <a:pt x="13931" y="6820"/>
                  </a:lnTo>
                  <a:lnTo>
                    <a:pt x="13931" y="682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20" name="Shape 620"/>
          <p:cNvGrpSpPr/>
          <p:nvPr/>
        </p:nvGrpSpPr>
        <p:grpSpPr>
          <a:xfrm>
            <a:off x="7189675" y="5775877"/>
            <a:ext cx="559548" cy="466056"/>
            <a:chOff x="3236425" y="5001950"/>
            <a:chExt cx="499300" cy="415875"/>
          </a:xfrm>
        </p:grpSpPr>
        <p:sp>
          <p:nvSpPr>
            <p:cNvPr id="621" name="Shape 621"/>
            <p:cNvSpPr/>
            <p:nvPr/>
          </p:nvSpPr>
          <p:spPr>
            <a:xfrm>
              <a:off x="3236425" y="5309425"/>
              <a:ext cx="499300" cy="108400"/>
            </a:xfrm>
            <a:custGeom>
              <a:avLst/>
              <a:gdLst/>
              <a:ahLst/>
              <a:cxnLst/>
              <a:rect l="0" t="0" r="0" b="0"/>
              <a:pathLst>
                <a:path w="19972" h="4336" fill="none" extrusionOk="0">
                  <a:moveTo>
                    <a:pt x="19533" y="0"/>
                  </a:moveTo>
                  <a:lnTo>
                    <a:pt x="439" y="0"/>
                  </a:lnTo>
                  <a:lnTo>
                    <a:pt x="439" y="0"/>
                  </a:lnTo>
                  <a:lnTo>
                    <a:pt x="365" y="0"/>
                  </a:lnTo>
                  <a:lnTo>
                    <a:pt x="268" y="25"/>
                  </a:lnTo>
                  <a:lnTo>
                    <a:pt x="195" y="73"/>
                  </a:lnTo>
                  <a:lnTo>
                    <a:pt x="122" y="122"/>
                  </a:lnTo>
                  <a:lnTo>
                    <a:pt x="73" y="195"/>
                  </a:lnTo>
                  <a:lnTo>
                    <a:pt x="49" y="268"/>
                  </a:lnTo>
                  <a:lnTo>
                    <a:pt x="25" y="341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25" y="512"/>
                  </a:lnTo>
                  <a:lnTo>
                    <a:pt x="49" y="585"/>
                  </a:lnTo>
                  <a:lnTo>
                    <a:pt x="73" y="658"/>
                  </a:lnTo>
                  <a:lnTo>
                    <a:pt x="122" y="731"/>
                  </a:lnTo>
                  <a:lnTo>
                    <a:pt x="195" y="780"/>
                  </a:lnTo>
                  <a:lnTo>
                    <a:pt x="268" y="828"/>
                  </a:lnTo>
                  <a:lnTo>
                    <a:pt x="365" y="853"/>
                  </a:lnTo>
                  <a:lnTo>
                    <a:pt x="439" y="853"/>
                  </a:lnTo>
                  <a:lnTo>
                    <a:pt x="439" y="853"/>
                  </a:lnTo>
                  <a:lnTo>
                    <a:pt x="487" y="877"/>
                  </a:lnTo>
                  <a:lnTo>
                    <a:pt x="560" y="902"/>
                  </a:lnTo>
                  <a:lnTo>
                    <a:pt x="706" y="1048"/>
                  </a:lnTo>
                  <a:lnTo>
                    <a:pt x="853" y="1242"/>
                  </a:lnTo>
                  <a:lnTo>
                    <a:pt x="1023" y="1486"/>
                  </a:lnTo>
                  <a:lnTo>
                    <a:pt x="1340" y="2022"/>
                  </a:lnTo>
                  <a:lnTo>
                    <a:pt x="1632" y="2509"/>
                  </a:lnTo>
                  <a:lnTo>
                    <a:pt x="1632" y="2509"/>
                  </a:lnTo>
                  <a:lnTo>
                    <a:pt x="1900" y="2996"/>
                  </a:lnTo>
                  <a:lnTo>
                    <a:pt x="2168" y="3459"/>
                  </a:lnTo>
                  <a:lnTo>
                    <a:pt x="2460" y="3873"/>
                  </a:lnTo>
                  <a:lnTo>
                    <a:pt x="2582" y="4043"/>
                  </a:lnTo>
                  <a:lnTo>
                    <a:pt x="2728" y="4214"/>
                  </a:lnTo>
                  <a:lnTo>
                    <a:pt x="2728" y="4214"/>
                  </a:lnTo>
                  <a:lnTo>
                    <a:pt x="2801" y="4263"/>
                  </a:lnTo>
                  <a:lnTo>
                    <a:pt x="2874" y="4287"/>
                  </a:lnTo>
                  <a:lnTo>
                    <a:pt x="2971" y="4311"/>
                  </a:lnTo>
                  <a:lnTo>
                    <a:pt x="3045" y="4336"/>
                  </a:lnTo>
                  <a:lnTo>
                    <a:pt x="16927" y="4336"/>
                  </a:lnTo>
                  <a:lnTo>
                    <a:pt x="16927" y="4336"/>
                  </a:lnTo>
                  <a:lnTo>
                    <a:pt x="17000" y="4311"/>
                  </a:lnTo>
                  <a:lnTo>
                    <a:pt x="17097" y="4287"/>
                  </a:lnTo>
                  <a:lnTo>
                    <a:pt x="17170" y="4263"/>
                  </a:lnTo>
                  <a:lnTo>
                    <a:pt x="17243" y="4214"/>
                  </a:lnTo>
                  <a:lnTo>
                    <a:pt x="17243" y="4214"/>
                  </a:lnTo>
                  <a:lnTo>
                    <a:pt x="17390" y="4043"/>
                  </a:lnTo>
                  <a:lnTo>
                    <a:pt x="17511" y="3873"/>
                  </a:lnTo>
                  <a:lnTo>
                    <a:pt x="17804" y="3459"/>
                  </a:lnTo>
                  <a:lnTo>
                    <a:pt x="18072" y="2996"/>
                  </a:lnTo>
                  <a:lnTo>
                    <a:pt x="18339" y="2509"/>
                  </a:lnTo>
                  <a:lnTo>
                    <a:pt x="18339" y="2509"/>
                  </a:lnTo>
                  <a:lnTo>
                    <a:pt x="18632" y="2022"/>
                  </a:lnTo>
                  <a:lnTo>
                    <a:pt x="18948" y="1486"/>
                  </a:lnTo>
                  <a:lnTo>
                    <a:pt x="19119" y="1242"/>
                  </a:lnTo>
                  <a:lnTo>
                    <a:pt x="19265" y="1048"/>
                  </a:lnTo>
                  <a:lnTo>
                    <a:pt x="19411" y="902"/>
                  </a:lnTo>
                  <a:lnTo>
                    <a:pt x="19484" y="877"/>
                  </a:lnTo>
                  <a:lnTo>
                    <a:pt x="19533" y="853"/>
                  </a:lnTo>
                  <a:lnTo>
                    <a:pt x="19533" y="853"/>
                  </a:lnTo>
                  <a:lnTo>
                    <a:pt x="19606" y="853"/>
                  </a:lnTo>
                  <a:lnTo>
                    <a:pt x="19703" y="828"/>
                  </a:lnTo>
                  <a:lnTo>
                    <a:pt x="19776" y="780"/>
                  </a:lnTo>
                  <a:lnTo>
                    <a:pt x="19849" y="731"/>
                  </a:lnTo>
                  <a:lnTo>
                    <a:pt x="19898" y="658"/>
                  </a:lnTo>
                  <a:lnTo>
                    <a:pt x="19922" y="585"/>
                  </a:lnTo>
                  <a:lnTo>
                    <a:pt x="19947" y="512"/>
                  </a:lnTo>
                  <a:lnTo>
                    <a:pt x="19971" y="439"/>
                  </a:lnTo>
                  <a:lnTo>
                    <a:pt x="19971" y="439"/>
                  </a:lnTo>
                  <a:lnTo>
                    <a:pt x="19947" y="341"/>
                  </a:lnTo>
                  <a:lnTo>
                    <a:pt x="19922" y="268"/>
                  </a:lnTo>
                  <a:lnTo>
                    <a:pt x="19898" y="195"/>
                  </a:lnTo>
                  <a:lnTo>
                    <a:pt x="19825" y="122"/>
                  </a:lnTo>
                  <a:lnTo>
                    <a:pt x="19776" y="73"/>
                  </a:lnTo>
                  <a:lnTo>
                    <a:pt x="19703" y="25"/>
                  </a:lnTo>
                  <a:lnTo>
                    <a:pt x="19606" y="0"/>
                  </a:lnTo>
                  <a:lnTo>
                    <a:pt x="19533" y="0"/>
                  </a:lnTo>
                  <a:lnTo>
                    <a:pt x="19533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2" name="Shape 622"/>
            <p:cNvSpPr/>
            <p:nvPr/>
          </p:nvSpPr>
          <p:spPr>
            <a:xfrm>
              <a:off x="3294875" y="5330725"/>
              <a:ext cx="382400" cy="25"/>
            </a:xfrm>
            <a:custGeom>
              <a:avLst/>
              <a:gdLst/>
              <a:ahLst/>
              <a:cxnLst/>
              <a:rect l="0" t="0" r="0" b="0"/>
              <a:pathLst>
                <a:path w="15296" h="1" fill="none" extrusionOk="0">
                  <a:moveTo>
                    <a:pt x="0" y="1"/>
                  </a:moveTo>
                  <a:lnTo>
                    <a:pt x="15295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3" name="Shape 623"/>
            <p:cNvSpPr/>
            <p:nvPr/>
          </p:nvSpPr>
          <p:spPr>
            <a:xfrm>
              <a:off x="3280250" y="5162675"/>
              <a:ext cx="411625" cy="140075"/>
            </a:xfrm>
            <a:custGeom>
              <a:avLst/>
              <a:gdLst/>
              <a:ahLst/>
              <a:cxnLst/>
              <a:rect l="0" t="0" r="0" b="0"/>
              <a:pathLst>
                <a:path w="16465" h="5603" fill="none" extrusionOk="0">
                  <a:moveTo>
                    <a:pt x="16465" y="5602"/>
                  </a:moveTo>
                  <a:lnTo>
                    <a:pt x="16465" y="5602"/>
                  </a:lnTo>
                  <a:lnTo>
                    <a:pt x="16392" y="5408"/>
                  </a:lnTo>
                  <a:lnTo>
                    <a:pt x="16294" y="5237"/>
                  </a:lnTo>
                  <a:lnTo>
                    <a:pt x="16075" y="4921"/>
                  </a:lnTo>
                  <a:lnTo>
                    <a:pt x="15807" y="4628"/>
                  </a:lnTo>
                  <a:lnTo>
                    <a:pt x="15490" y="4385"/>
                  </a:lnTo>
                  <a:lnTo>
                    <a:pt x="15320" y="4287"/>
                  </a:lnTo>
                  <a:lnTo>
                    <a:pt x="15149" y="4190"/>
                  </a:lnTo>
                  <a:lnTo>
                    <a:pt x="14979" y="4092"/>
                  </a:lnTo>
                  <a:lnTo>
                    <a:pt x="14784" y="4044"/>
                  </a:lnTo>
                  <a:lnTo>
                    <a:pt x="14589" y="3971"/>
                  </a:lnTo>
                  <a:lnTo>
                    <a:pt x="14394" y="3946"/>
                  </a:lnTo>
                  <a:lnTo>
                    <a:pt x="14175" y="3922"/>
                  </a:lnTo>
                  <a:lnTo>
                    <a:pt x="13980" y="3898"/>
                  </a:lnTo>
                  <a:lnTo>
                    <a:pt x="13980" y="3898"/>
                  </a:lnTo>
                  <a:lnTo>
                    <a:pt x="13737" y="3922"/>
                  </a:lnTo>
                  <a:lnTo>
                    <a:pt x="13518" y="3946"/>
                  </a:lnTo>
                  <a:lnTo>
                    <a:pt x="13518" y="3946"/>
                  </a:lnTo>
                  <a:lnTo>
                    <a:pt x="13420" y="3532"/>
                  </a:lnTo>
                  <a:lnTo>
                    <a:pt x="13299" y="3143"/>
                  </a:lnTo>
                  <a:lnTo>
                    <a:pt x="13128" y="2753"/>
                  </a:lnTo>
                  <a:lnTo>
                    <a:pt x="12933" y="2388"/>
                  </a:lnTo>
                  <a:lnTo>
                    <a:pt x="12714" y="2047"/>
                  </a:lnTo>
                  <a:lnTo>
                    <a:pt x="12470" y="1706"/>
                  </a:lnTo>
                  <a:lnTo>
                    <a:pt x="12178" y="1413"/>
                  </a:lnTo>
                  <a:lnTo>
                    <a:pt x="11886" y="1121"/>
                  </a:lnTo>
                  <a:lnTo>
                    <a:pt x="11545" y="878"/>
                  </a:lnTo>
                  <a:lnTo>
                    <a:pt x="11204" y="658"/>
                  </a:lnTo>
                  <a:lnTo>
                    <a:pt x="10839" y="464"/>
                  </a:lnTo>
                  <a:lnTo>
                    <a:pt x="10449" y="293"/>
                  </a:lnTo>
                  <a:lnTo>
                    <a:pt x="10059" y="171"/>
                  </a:lnTo>
                  <a:lnTo>
                    <a:pt x="9645" y="74"/>
                  </a:lnTo>
                  <a:lnTo>
                    <a:pt x="9207" y="25"/>
                  </a:lnTo>
                  <a:lnTo>
                    <a:pt x="8768" y="1"/>
                  </a:lnTo>
                  <a:lnTo>
                    <a:pt x="8768" y="1"/>
                  </a:lnTo>
                  <a:lnTo>
                    <a:pt x="8452" y="1"/>
                  </a:lnTo>
                  <a:lnTo>
                    <a:pt x="8135" y="50"/>
                  </a:lnTo>
                  <a:lnTo>
                    <a:pt x="7819" y="98"/>
                  </a:lnTo>
                  <a:lnTo>
                    <a:pt x="7502" y="171"/>
                  </a:lnTo>
                  <a:lnTo>
                    <a:pt x="7210" y="269"/>
                  </a:lnTo>
                  <a:lnTo>
                    <a:pt x="6918" y="366"/>
                  </a:lnTo>
                  <a:lnTo>
                    <a:pt x="6625" y="512"/>
                  </a:lnTo>
                  <a:lnTo>
                    <a:pt x="6357" y="658"/>
                  </a:lnTo>
                  <a:lnTo>
                    <a:pt x="6089" y="805"/>
                  </a:lnTo>
                  <a:lnTo>
                    <a:pt x="5846" y="999"/>
                  </a:lnTo>
                  <a:lnTo>
                    <a:pt x="5602" y="1170"/>
                  </a:lnTo>
                  <a:lnTo>
                    <a:pt x="5383" y="1389"/>
                  </a:lnTo>
                  <a:lnTo>
                    <a:pt x="5188" y="1608"/>
                  </a:lnTo>
                  <a:lnTo>
                    <a:pt x="4993" y="1852"/>
                  </a:lnTo>
                  <a:lnTo>
                    <a:pt x="4799" y="2095"/>
                  </a:lnTo>
                  <a:lnTo>
                    <a:pt x="4628" y="2363"/>
                  </a:lnTo>
                  <a:lnTo>
                    <a:pt x="4628" y="2363"/>
                  </a:lnTo>
                  <a:lnTo>
                    <a:pt x="4360" y="2266"/>
                  </a:lnTo>
                  <a:lnTo>
                    <a:pt x="4092" y="2217"/>
                  </a:lnTo>
                  <a:lnTo>
                    <a:pt x="3824" y="2193"/>
                  </a:lnTo>
                  <a:lnTo>
                    <a:pt x="3532" y="2168"/>
                  </a:lnTo>
                  <a:lnTo>
                    <a:pt x="3532" y="2168"/>
                  </a:lnTo>
                  <a:lnTo>
                    <a:pt x="3191" y="2193"/>
                  </a:lnTo>
                  <a:lnTo>
                    <a:pt x="2850" y="2242"/>
                  </a:lnTo>
                  <a:lnTo>
                    <a:pt x="2509" y="2339"/>
                  </a:lnTo>
                  <a:lnTo>
                    <a:pt x="2193" y="2436"/>
                  </a:lnTo>
                  <a:lnTo>
                    <a:pt x="1876" y="2582"/>
                  </a:lnTo>
                  <a:lnTo>
                    <a:pt x="1584" y="2753"/>
                  </a:lnTo>
                  <a:lnTo>
                    <a:pt x="1316" y="2948"/>
                  </a:lnTo>
                  <a:lnTo>
                    <a:pt x="1072" y="3167"/>
                  </a:lnTo>
                  <a:lnTo>
                    <a:pt x="853" y="3411"/>
                  </a:lnTo>
                  <a:lnTo>
                    <a:pt x="634" y="3678"/>
                  </a:lnTo>
                  <a:lnTo>
                    <a:pt x="463" y="3971"/>
                  </a:lnTo>
                  <a:lnTo>
                    <a:pt x="317" y="4263"/>
                  </a:lnTo>
                  <a:lnTo>
                    <a:pt x="196" y="4580"/>
                  </a:lnTo>
                  <a:lnTo>
                    <a:pt x="98" y="4896"/>
                  </a:lnTo>
                  <a:lnTo>
                    <a:pt x="25" y="5237"/>
                  </a:lnTo>
                  <a:lnTo>
                    <a:pt x="1" y="560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4" name="Shape 624"/>
            <p:cNvSpPr/>
            <p:nvPr/>
          </p:nvSpPr>
          <p:spPr>
            <a:xfrm>
              <a:off x="3471450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12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73" y="1072"/>
                  </a:lnTo>
                  <a:lnTo>
                    <a:pt x="49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49" y="1851"/>
                  </a:lnTo>
                  <a:lnTo>
                    <a:pt x="73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12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12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73" y="4116"/>
                  </a:lnTo>
                  <a:lnTo>
                    <a:pt x="49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5" name="Shape 625"/>
            <p:cNvSpPr/>
            <p:nvPr/>
          </p:nvSpPr>
          <p:spPr>
            <a:xfrm>
              <a:off x="3427600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98" y="1072"/>
                  </a:lnTo>
                  <a:lnTo>
                    <a:pt x="49" y="1194"/>
                  </a:lnTo>
                  <a:lnTo>
                    <a:pt x="25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25" y="1705"/>
                  </a:lnTo>
                  <a:lnTo>
                    <a:pt x="49" y="1851"/>
                  </a:lnTo>
                  <a:lnTo>
                    <a:pt x="98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98" y="4116"/>
                  </a:lnTo>
                  <a:lnTo>
                    <a:pt x="49" y="4262"/>
                  </a:lnTo>
                  <a:lnTo>
                    <a:pt x="25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6" name="Shape 626"/>
            <p:cNvSpPr/>
            <p:nvPr/>
          </p:nvSpPr>
          <p:spPr>
            <a:xfrm>
              <a:off x="3515275" y="5001950"/>
              <a:ext cx="16475" cy="114475"/>
            </a:xfrm>
            <a:custGeom>
              <a:avLst/>
              <a:gdLst/>
              <a:ahLst/>
              <a:cxnLst/>
              <a:rect l="0" t="0" r="0" b="0"/>
              <a:pathLst>
                <a:path w="659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9" y="731"/>
                  </a:lnTo>
                  <a:lnTo>
                    <a:pt x="122" y="950"/>
                  </a:lnTo>
                  <a:lnTo>
                    <a:pt x="74" y="1072"/>
                  </a:lnTo>
                  <a:lnTo>
                    <a:pt x="25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25" y="1851"/>
                  </a:lnTo>
                  <a:lnTo>
                    <a:pt x="74" y="1997"/>
                  </a:lnTo>
                  <a:lnTo>
                    <a:pt x="122" y="2095"/>
                  </a:lnTo>
                  <a:lnTo>
                    <a:pt x="269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9" y="3800"/>
                  </a:lnTo>
                  <a:lnTo>
                    <a:pt x="122" y="3994"/>
                  </a:lnTo>
                  <a:lnTo>
                    <a:pt x="74" y="4116"/>
                  </a:lnTo>
                  <a:lnTo>
                    <a:pt x="25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27" name="Shape 627"/>
          <p:cNvGrpSpPr/>
          <p:nvPr/>
        </p:nvGrpSpPr>
        <p:grpSpPr>
          <a:xfrm>
            <a:off x="8009835" y="5751980"/>
            <a:ext cx="425824" cy="507017"/>
            <a:chOff x="3968275" y="4980625"/>
            <a:chExt cx="379975" cy="452425"/>
          </a:xfrm>
        </p:grpSpPr>
        <p:sp>
          <p:nvSpPr>
            <p:cNvPr id="628" name="Shape 628"/>
            <p:cNvSpPr/>
            <p:nvPr/>
          </p:nvSpPr>
          <p:spPr>
            <a:xfrm>
              <a:off x="4168000" y="4980625"/>
              <a:ext cx="85875" cy="102325"/>
            </a:xfrm>
            <a:custGeom>
              <a:avLst/>
              <a:gdLst/>
              <a:ahLst/>
              <a:cxnLst/>
              <a:rect l="0" t="0" r="0" b="0"/>
              <a:pathLst>
                <a:path w="3435" h="4093" fill="none" extrusionOk="0">
                  <a:moveTo>
                    <a:pt x="317" y="1486"/>
                  </a:moveTo>
                  <a:lnTo>
                    <a:pt x="317" y="1486"/>
                  </a:lnTo>
                  <a:lnTo>
                    <a:pt x="487" y="1292"/>
                  </a:lnTo>
                  <a:lnTo>
                    <a:pt x="682" y="1097"/>
                  </a:lnTo>
                  <a:lnTo>
                    <a:pt x="901" y="951"/>
                  </a:lnTo>
                  <a:lnTo>
                    <a:pt x="1145" y="780"/>
                  </a:lnTo>
                  <a:lnTo>
                    <a:pt x="1388" y="658"/>
                  </a:lnTo>
                  <a:lnTo>
                    <a:pt x="1632" y="537"/>
                  </a:lnTo>
                  <a:lnTo>
                    <a:pt x="2143" y="317"/>
                  </a:lnTo>
                  <a:lnTo>
                    <a:pt x="2631" y="171"/>
                  </a:lnTo>
                  <a:lnTo>
                    <a:pt x="3020" y="74"/>
                  </a:lnTo>
                  <a:lnTo>
                    <a:pt x="3386" y="1"/>
                  </a:lnTo>
                  <a:lnTo>
                    <a:pt x="3386" y="1"/>
                  </a:lnTo>
                  <a:lnTo>
                    <a:pt x="3410" y="366"/>
                  </a:lnTo>
                  <a:lnTo>
                    <a:pt x="3434" y="780"/>
                  </a:lnTo>
                  <a:lnTo>
                    <a:pt x="3434" y="1267"/>
                  </a:lnTo>
                  <a:lnTo>
                    <a:pt x="3410" y="1827"/>
                  </a:lnTo>
                  <a:lnTo>
                    <a:pt x="3386" y="2095"/>
                  </a:lnTo>
                  <a:lnTo>
                    <a:pt x="3312" y="2363"/>
                  </a:lnTo>
                  <a:lnTo>
                    <a:pt x="3264" y="2655"/>
                  </a:lnTo>
                  <a:lnTo>
                    <a:pt x="3166" y="2899"/>
                  </a:lnTo>
                  <a:lnTo>
                    <a:pt x="3045" y="3143"/>
                  </a:lnTo>
                  <a:lnTo>
                    <a:pt x="2923" y="3362"/>
                  </a:lnTo>
                  <a:lnTo>
                    <a:pt x="2923" y="3362"/>
                  </a:lnTo>
                  <a:lnTo>
                    <a:pt x="2752" y="3557"/>
                  </a:lnTo>
                  <a:lnTo>
                    <a:pt x="2582" y="3703"/>
                  </a:lnTo>
                  <a:lnTo>
                    <a:pt x="2387" y="3824"/>
                  </a:lnTo>
                  <a:lnTo>
                    <a:pt x="2192" y="3922"/>
                  </a:lnTo>
                  <a:lnTo>
                    <a:pt x="1997" y="3995"/>
                  </a:lnTo>
                  <a:lnTo>
                    <a:pt x="1778" y="4044"/>
                  </a:lnTo>
                  <a:lnTo>
                    <a:pt x="1583" y="4092"/>
                  </a:lnTo>
                  <a:lnTo>
                    <a:pt x="1388" y="4092"/>
                  </a:lnTo>
                  <a:lnTo>
                    <a:pt x="1047" y="4092"/>
                  </a:lnTo>
                  <a:lnTo>
                    <a:pt x="755" y="4044"/>
                  </a:lnTo>
                  <a:lnTo>
                    <a:pt x="487" y="3995"/>
                  </a:lnTo>
                  <a:lnTo>
                    <a:pt x="487" y="3995"/>
                  </a:lnTo>
                  <a:lnTo>
                    <a:pt x="341" y="3751"/>
                  </a:lnTo>
                  <a:lnTo>
                    <a:pt x="219" y="3483"/>
                  </a:lnTo>
                  <a:lnTo>
                    <a:pt x="98" y="3143"/>
                  </a:lnTo>
                  <a:lnTo>
                    <a:pt x="49" y="2972"/>
                  </a:lnTo>
                  <a:lnTo>
                    <a:pt x="25" y="2753"/>
                  </a:lnTo>
                  <a:lnTo>
                    <a:pt x="0" y="2558"/>
                  </a:lnTo>
                  <a:lnTo>
                    <a:pt x="0" y="2339"/>
                  </a:lnTo>
                  <a:lnTo>
                    <a:pt x="25" y="2120"/>
                  </a:lnTo>
                  <a:lnTo>
                    <a:pt x="98" y="1900"/>
                  </a:lnTo>
                  <a:lnTo>
                    <a:pt x="195" y="1706"/>
                  </a:lnTo>
                  <a:lnTo>
                    <a:pt x="317" y="1486"/>
                  </a:lnTo>
                  <a:lnTo>
                    <a:pt x="317" y="148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9" name="Shape 629"/>
            <p:cNvSpPr/>
            <p:nvPr/>
          </p:nvSpPr>
          <p:spPr>
            <a:xfrm>
              <a:off x="3968275" y="5043350"/>
              <a:ext cx="379975" cy="389700"/>
            </a:xfrm>
            <a:custGeom>
              <a:avLst/>
              <a:gdLst/>
              <a:ahLst/>
              <a:cxnLst/>
              <a:rect l="0" t="0" r="0" b="0"/>
              <a:pathLst>
                <a:path w="15199" h="15588" fill="none" extrusionOk="0">
                  <a:moveTo>
                    <a:pt x="7965" y="2679"/>
                  </a:moveTo>
                  <a:lnTo>
                    <a:pt x="7965" y="2679"/>
                  </a:lnTo>
                  <a:lnTo>
                    <a:pt x="7478" y="2655"/>
                  </a:lnTo>
                  <a:lnTo>
                    <a:pt x="6942" y="2606"/>
                  </a:lnTo>
                  <a:lnTo>
                    <a:pt x="5822" y="2509"/>
                  </a:lnTo>
                  <a:lnTo>
                    <a:pt x="5261" y="2484"/>
                  </a:lnTo>
                  <a:lnTo>
                    <a:pt x="4726" y="2509"/>
                  </a:lnTo>
                  <a:lnTo>
                    <a:pt x="4482" y="2533"/>
                  </a:lnTo>
                  <a:lnTo>
                    <a:pt x="4239" y="2582"/>
                  </a:lnTo>
                  <a:lnTo>
                    <a:pt x="4019" y="2655"/>
                  </a:lnTo>
                  <a:lnTo>
                    <a:pt x="3825" y="2728"/>
                  </a:lnTo>
                  <a:lnTo>
                    <a:pt x="3825" y="2728"/>
                  </a:lnTo>
                  <a:lnTo>
                    <a:pt x="3410" y="2947"/>
                  </a:lnTo>
                  <a:lnTo>
                    <a:pt x="2996" y="3166"/>
                  </a:lnTo>
                  <a:lnTo>
                    <a:pt x="2631" y="3434"/>
                  </a:lnTo>
                  <a:lnTo>
                    <a:pt x="2266" y="3702"/>
                  </a:lnTo>
                  <a:lnTo>
                    <a:pt x="1925" y="4019"/>
                  </a:lnTo>
                  <a:lnTo>
                    <a:pt x="1608" y="4335"/>
                  </a:lnTo>
                  <a:lnTo>
                    <a:pt x="1316" y="4676"/>
                  </a:lnTo>
                  <a:lnTo>
                    <a:pt x="1072" y="5042"/>
                  </a:lnTo>
                  <a:lnTo>
                    <a:pt x="829" y="5431"/>
                  </a:lnTo>
                  <a:lnTo>
                    <a:pt x="610" y="5845"/>
                  </a:lnTo>
                  <a:lnTo>
                    <a:pt x="439" y="6284"/>
                  </a:lnTo>
                  <a:lnTo>
                    <a:pt x="293" y="6722"/>
                  </a:lnTo>
                  <a:lnTo>
                    <a:pt x="171" y="7185"/>
                  </a:lnTo>
                  <a:lnTo>
                    <a:pt x="74" y="7672"/>
                  </a:lnTo>
                  <a:lnTo>
                    <a:pt x="25" y="8184"/>
                  </a:lnTo>
                  <a:lnTo>
                    <a:pt x="1" y="8695"/>
                  </a:lnTo>
                  <a:lnTo>
                    <a:pt x="1" y="8695"/>
                  </a:lnTo>
                  <a:lnTo>
                    <a:pt x="25" y="9231"/>
                  </a:lnTo>
                  <a:lnTo>
                    <a:pt x="74" y="9767"/>
                  </a:lnTo>
                  <a:lnTo>
                    <a:pt x="171" y="10278"/>
                  </a:lnTo>
                  <a:lnTo>
                    <a:pt x="293" y="10765"/>
                  </a:lnTo>
                  <a:lnTo>
                    <a:pt x="464" y="11277"/>
                  </a:lnTo>
                  <a:lnTo>
                    <a:pt x="658" y="11739"/>
                  </a:lnTo>
                  <a:lnTo>
                    <a:pt x="878" y="12202"/>
                  </a:lnTo>
                  <a:lnTo>
                    <a:pt x="1121" y="12641"/>
                  </a:lnTo>
                  <a:lnTo>
                    <a:pt x="1389" y="13055"/>
                  </a:lnTo>
                  <a:lnTo>
                    <a:pt x="1706" y="13469"/>
                  </a:lnTo>
                  <a:lnTo>
                    <a:pt x="2022" y="13834"/>
                  </a:lnTo>
                  <a:lnTo>
                    <a:pt x="2388" y="14199"/>
                  </a:lnTo>
                  <a:lnTo>
                    <a:pt x="2753" y="14540"/>
                  </a:lnTo>
                  <a:lnTo>
                    <a:pt x="3143" y="14832"/>
                  </a:lnTo>
                  <a:lnTo>
                    <a:pt x="3581" y="15125"/>
                  </a:lnTo>
                  <a:lnTo>
                    <a:pt x="4019" y="15368"/>
                  </a:lnTo>
                  <a:lnTo>
                    <a:pt x="4019" y="15368"/>
                  </a:lnTo>
                  <a:lnTo>
                    <a:pt x="4214" y="15466"/>
                  </a:lnTo>
                  <a:lnTo>
                    <a:pt x="4409" y="15539"/>
                  </a:lnTo>
                  <a:lnTo>
                    <a:pt x="4628" y="15587"/>
                  </a:lnTo>
                  <a:lnTo>
                    <a:pt x="4847" y="15587"/>
                  </a:lnTo>
                  <a:lnTo>
                    <a:pt x="5042" y="15587"/>
                  </a:lnTo>
                  <a:lnTo>
                    <a:pt x="5261" y="15587"/>
                  </a:lnTo>
                  <a:lnTo>
                    <a:pt x="5724" y="15514"/>
                  </a:lnTo>
                  <a:lnTo>
                    <a:pt x="6650" y="15320"/>
                  </a:lnTo>
                  <a:lnTo>
                    <a:pt x="7112" y="15246"/>
                  </a:lnTo>
                  <a:lnTo>
                    <a:pt x="7356" y="15222"/>
                  </a:lnTo>
                  <a:lnTo>
                    <a:pt x="7600" y="15222"/>
                  </a:lnTo>
                  <a:lnTo>
                    <a:pt x="7600" y="15222"/>
                  </a:lnTo>
                  <a:lnTo>
                    <a:pt x="7843" y="15222"/>
                  </a:lnTo>
                  <a:lnTo>
                    <a:pt x="8087" y="15246"/>
                  </a:lnTo>
                  <a:lnTo>
                    <a:pt x="8574" y="15320"/>
                  </a:lnTo>
                  <a:lnTo>
                    <a:pt x="9524" y="15514"/>
                  </a:lnTo>
                  <a:lnTo>
                    <a:pt x="9962" y="15563"/>
                  </a:lnTo>
                  <a:lnTo>
                    <a:pt x="10181" y="15587"/>
                  </a:lnTo>
                  <a:lnTo>
                    <a:pt x="10400" y="15587"/>
                  </a:lnTo>
                  <a:lnTo>
                    <a:pt x="10620" y="15563"/>
                  </a:lnTo>
                  <a:lnTo>
                    <a:pt x="10839" y="15514"/>
                  </a:lnTo>
                  <a:lnTo>
                    <a:pt x="11034" y="15441"/>
                  </a:lnTo>
                  <a:lnTo>
                    <a:pt x="11253" y="15344"/>
                  </a:lnTo>
                  <a:lnTo>
                    <a:pt x="11253" y="15344"/>
                  </a:lnTo>
                  <a:lnTo>
                    <a:pt x="11691" y="15100"/>
                  </a:lnTo>
                  <a:lnTo>
                    <a:pt x="12081" y="14808"/>
                  </a:lnTo>
                  <a:lnTo>
                    <a:pt x="12495" y="14491"/>
                  </a:lnTo>
                  <a:lnTo>
                    <a:pt x="12860" y="14175"/>
                  </a:lnTo>
                  <a:lnTo>
                    <a:pt x="13201" y="13810"/>
                  </a:lnTo>
                  <a:lnTo>
                    <a:pt x="13518" y="13420"/>
                  </a:lnTo>
                  <a:lnTo>
                    <a:pt x="13834" y="13030"/>
                  </a:lnTo>
                  <a:lnTo>
                    <a:pt x="14102" y="12616"/>
                  </a:lnTo>
                  <a:lnTo>
                    <a:pt x="14346" y="12178"/>
                  </a:lnTo>
                  <a:lnTo>
                    <a:pt x="14565" y="11715"/>
                  </a:lnTo>
                  <a:lnTo>
                    <a:pt x="14760" y="11252"/>
                  </a:lnTo>
                  <a:lnTo>
                    <a:pt x="14906" y="10765"/>
                  </a:lnTo>
                  <a:lnTo>
                    <a:pt x="15028" y="10254"/>
                  </a:lnTo>
                  <a:lnTo>
                    <a:pt x="15125" y="9742"/>
                  </a:lnTo>
                  <a:lnTo>
                    <a:pt x="15174" y="9231"/>
                  </a:lnTo>
                  <a:lnTo>
                    <a:pt x="15198" y="8695"/>
                  </a:lnTo>
                  <a:lnTo>
                    <a:pt x="15198" y="8695"/>
                  </a:lnTo>
                  <a:lnTo>
                    <a:pt x="15174" y="8159"/>
                  </a:lnTo>
                  <a:lnTo>
                    <a:pt x="15125" y="7648"/>
                  </a:lnTo>
                  <a:lnTo>
                    <a:pt x="15028" y="7161"/>
                  </a:lnTo>
                  <a:lnTo>
                    <a:pt x="14906" y="6674"/>
                  </a:lnTo>
                  <a:lnTo>
                    <a:pt x="14736" y="6235"/>
                  </a:lnTo>
                  <a:lnTo>
                    <a:pt x="14565" y="5797"/>
                  </a:lnTo>
                  <a:lnTo>
                    <a:pt x="14346" y="5383"/>
                  </a:lnTo>
                  <a:lnTo>
                    <a:pt x="14102" y="4993"/>
                  </a:lnTo>
                  <a:lnTo>
                    <a:pt x="13810" y="4603"/>
                  </a:lnTo>
                  <a:lnTo>
                    <a:pt x="13518" y="4262"/>
                  </a:lnTo>
                  <a:lnTo>
                    <a:pt x="13177" y="3946"/>
                  </a:lnTo>
                  <a:lnTo>
                    <a:pt x="12836" y="3629"/>
                  </a:lnTo>
                  <a:lnTo>
                    <a:pt x="12471" y="3361"/>
                  </a:lnTo>
                  <a:lnTo>
                    <a:pt x="12056" y="3093"/>
                  </a:lnTo>
                  <a:lnTo>
                    <a:pt x="11642" y="2850"/>
                  </a:lnTo>
                  <a:lnTo>
                    <a:pt x="11228" y="2655"/>
                  </a:lnTo>
                  <a:lnTo>
                    <a:pt x="11228" y="2655"/>
                  </a:lnTo>
                  <a:lnTo>
                    <a:pt x="11034" y="2582"/>
                  </a:lnTo>
                  <a:lnTo>
                    <a:pt x="10863" y="2533"/>
                  </a:lnTo>
                  <a:lnTo>
                    <a:pt x="10668" y="2509"/>
                  </a:lnTo>
                  <a:lnTo>
                    <a:pt x="10498" y="2484"/>
                  </a:lnTo>
                  <a:lnTo>
                    <a:pt x="10084" y="2484"/>
                  </a:lnTo>
                  <a:lnTo>
                    <a:pt x="9670" y="2509"/>
                  </a:lnTo>
                  <a:lnTo>
                    <a:pt x="8817" y="2606"/>
                  </a:lnTo>
                  <a:lnTo>
                    <a:pt x="8403" y="2655"/>
                  </a:lnTo>
                  <a:lnTo>
                    <a:pt x="7965" y="2679"/>
                  </a:lnTo>
                  <a:lnTo>
                    <a:pt x="7965" y="2679"/>
                  </a:lnTo>
                  <a:lnTo>
                    <a:pt x="6357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0" name="Shape 630"/>
            <p:cNvSpPr/>
            <p:nvPr/>
          </p:nvSpPr>
          <p:spPr>
            <a:xfrm>
              <a:off x="4031000" y="5150500"/>
              <a:ext cx="54200" cy="61525"/>
            </a:xfrm>
            <a:custGeom>
              <a:avLst/>
              <a:gdLst/>
              <a:ahLst/>
              <a:cxnLst/>
              <a:rect l="0" t="0" r="0" b="0"/>
              <a:pathLst>
                <a:path w="2168" h="2461" fill="none" extrusionOk="0">
                  <a:moveTo>
                    <a:pt x="2168" y="1"/>
                  </a:moveTo>
                  <a:lnTo>
                    <a:pt x="2168" y="1"/>
                  </a:lnTo>
                  <a:lnTo>
                    <a:pt x="1900" y="49"/>
                  </a:lnTo>
                  <a:lnTo>
                    <a:pt x="1656" y="123"/>
                  </a:lnTo>
                  <a:lnTo>
                    <a:pt x="1437" y="220"/>
                  </a:lnTo>
                  <a:lnTo>
                    <a:pt x="1218" y="342"/>
                  </a:lnTo>
                  <a:lnTo>
                    <a:pt x="1048" y="488"/>
                  </a:lnTo>
                  <a:lnTo>
                    <a:pt x="877" y="634"/>
                  </a:lnTo>
                  <a:lnTo>
                    <a:pt x="731" y="780"/>
                  </a:lnTo>
                  <a:lnTo>
                    <a:pt x="585" y="951"/>
                  </a:lnTo>
                  <a:lnTo>
                    <a:pt x="487" y="1121"/>
                  </a:lnTo>
                  <a:lnTo>
                    <a:pt x="366" y="1316"/>
                  </a:lnTo>
                  <a:lnTo>
                    <a:pt x="220" y="1681"/>
                  </a:lnTo>
                  <a:lnTo>
                    <a:pt x="98" y="2071"/>
                  </a:lnTo>
                  <a:lnTo>
                    <a:pt x="0" y="246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31" name="Shape 631"/>
          <p:cNvGrpSpPr/>
          <p:nvPr/>
        </p:nvGrpSpPr>
        <p:grpSpPr>
          <a:xfrm>
            <a:off x="10217212" y="5865251"/>
            <a:ext cx="539096" cy="293445"/>
            <a:chOff x="5937975" y="5081700"/>
            <a:chExt cx="481050" cy="261850"/>
          </a:xfrm>
        </p:grpSpPr>
        <p:sp>
          <p:nvSpPr>
            <p:cNvPr id="632" name="Shape 632"/>
            <p:cNvSpPr/>
            <p:nvPr/>
          </p:nvSpPr>
          <p:spPr>
            <a:xfrm>
              <a:off x="6104200" y="5081700"/>
              <a:ext cx="314825" cy="215575"/>
            </a:xfrm>
            <a:custGeom>
              <a:avLst/>
              <a:gdLst/>
              <a:ahLst/>
              <a:cxnLst/>
              <a:rect l="0" t="0" r="0" b="0"/>
              <a:pathLst>
                <a:path w="12593" h="8623" fill="none" extrusionOk="0">
                  <a:moveTo>
                    <a:pt x="5481" y="8622"/>
                  </a:moveTo>
                  <a:lnTo>
                    <a:pt x="5481" y="8622"/>
                  </a:lnTo>
                  <a:lnTo>
                    <a:pt x="6017" y="8574"/>
                  </a:lnTo>
                  <a:lnTo>
                    <a:pt x="6382" y="8525"/>
                  </a:lnTo>
                  <a:lnTo>
                    <a:pt x="6796" y="8452"/>
                  </a:lnTo>
                  <a:lnTo>
                    <a:pt x="7234" y="8354"/>
                  </a:lnTo>
                  <a:lnTo>
                    <a:pt x="7697" y="8257"/>
                  </a:lnTo>
                  <a:lnTo>
                    <a:pt x="8184" y="8086"/>
                  </a:lnTo>
                  <a:lnTo>
                    <a:pt x="8671" y="7892"/>
                  </a:lnTo>
                  <a:lnTo>
                    <a:pt x="9134" y="7648"/>
                  </a:lnTo>
                  <a:lnTo>
                    <a:pt x="9353" y="7526"/>
                  </a:lnTo>
                  <a:lnTo>
                    <a:pt x="9597" y="7356"/>
                  </a:lnTo>
                  <a:lnTo>
                    <a:pt x="9792" y="7185"/>
                  </a:lnTo>
                  <a:lnTo>
                    <a:pt x="9986" y="7015"/>
                  </a:lnTo>
                  <a:lnTo>
                    <a:pt x="10181" y="6820"/>
                  </a:lnTo>
                  <a:lnTo>
                    <a:pt x="10376" y="6601"/>
                  </a:lnTo>
                  <a:lnTo>
                    <a:pt x="10522" y="6357"/>
                  </a:lnTo>
                  <a:lnTo>
                    <a:pt x="10668" y="6114"/>
                  </a:lnTo>
                  <a:lnTo>
                    <a:pt x="10814" y="5846"/>
                  </a:lnTo>
                  <a:lnTo>
                    <a:pt x="10912" y="5554"/>
                  </a:lnTo>
                  <a:lnTo>
                    <a:pt x="11009" y="5261"/>
                  </a:lnTo>
                  <a:lnTo>
                    <a:pt x="11082" y="4945"/>
                  </a:lnTo>
                  <a:lnTo>
                    <a:pt x="11131" y="4579"/>
                  </a:lnTo>
                  <a:lnTo>
                    <a:pt x="11155" y="4214"/>
                  </a:lnTo>
                  <a:lnTo>
                    <a:pt x="11155" y="4214"/>
                  </a:lnTo>
                  <a:lnTo>
                    <a:pt x="11155" y="3873"/>
                  </a:lnTo>
                  <a:lnTo>
                    <a:pt x="11131" y="3435"/>
                  </a:lnTo>
                  <a:lnTo>
                    <a:pt x="11131" y="2972"/>
                  </a:lnTo>
                  <a:lnTo>
                    <a:pt x="11131" y="2753"/>
                  </a:lnTo>
                  <a:lnTo>
                    <a:pt x="11180" y="2582"/>
                  </a:lnTo>
                  <a:lnTo>
                    <a:pt x="12032" y="2607"/>
                  </a:lnTo>
                  <a:lnTo>
                    <a:pt x="11594" y="2120"/>
                  </a:lnTo>
                  <a:lnTo>
                    <a:pt x="11594" y="2120"/>
                  </a:lnTo>
                  <a:lnTo>
                    <a:pt x="11764" y="2046"/>
                  </a:lnTo>
                  <a:lnTo>
                    <a:pt x="11935" y="1973"/>
                  </a:lnTo>
                  <a:lnTo>
                    <a:pt x="12300" y="1827"/>
                  </a:lnTo>
                  <a:lnTo>
                    <a:pt x="12568" y="1730"/>
                  </a:lnTo>
                  <a:lnTo>
                    <a:pt x="12592" y="1681"/>
                  </a:lnTo>
                  <a:lnTo>
                    <a:pt x="12592" y="1657"/>
                  </a:lnTo>
                  <a:lnTo>
                    <a:pt x="12568" y="1632"/>
                  </a:lnTo>
                  <a:lnTo>
                    <a:pt x="12568" y="1632"/>
                  </a:lnTo>
                  <a:lnTo>
                    <a:pt x="12203" y="1511"/>
                  </a:lnTo>
                  <a:lnTo>
                    <a:pt x="11789" y="1389"/>
                  </a:lnTo>
                  <a:lnTo>
                    <a:pt x="11302" y="1267"/>
                  </a:lnTo>
                  <a:lnTo>
                    <a:pt x="11302" y="1267"/>
                  </a:lnTo>
                  <a:lnTo>
                    <a:pt x="11082" y="1024"/>
                  </a:lnTo>
                  <a:lnTo>
                    <a:pt x="10863" y="780"/>
                  </a:lnTo>
                  <a:lnTo>
                    <a:pt x="10547" y="512"/>
                  </a:lnTo>
                  <a:lnTo>
                    <a:pt x="10352" y="390"/>
                  </a:lnTo>
                  <a:lnTo>
                    <a:pt x="10157" y="269"/>
                  </a:lnTo>
                  <a:lnTo>
                    <a:pt x="9938" y="171"/>
                  </a:lnTo>
                  <a:lnTo>
                    <a:pt x="9719" y="98"/>
                  </a:lnTo>
                  <a:lnTo>
                    <a:pt x="9475" y="25"/>
                  </a:lnTo>
                  <a:lnTo>
                    <a:pt x="9231" y="1"/>
                  </a:lnTo>
                  <a:lnTo>
                    <a:pt x="8964" y="25"/>
                  </a:lnTo>
                  <a:lnTo>
                    <a:pt x="8696" y="74"/>
                  </a:lnTo>
                  <a:lnTo>
                    <a:pt x="8696" y="74"/>
                  </a:lnTo>
                  <a:lnTo>
                    <a:pt x="8501" y="122"/>
                  </a:lnTo>
                  <a:lnTo>
                    <a:pt x="8306" y="171"/>
                  </a:lnTo>
                  <a:lnTo>
                    <a:pt x="8111" y="269"/>
                  </a:lnTo>
                  <a:lnTo>
                    <a:pt x="7916" y="366"/>
                  </a:lnTo>
                  <a:lnTo>
                    <a:pt x="7746" y="488"/>
                  </a:lnTo>
                  <a:lnTo>
                    <a:pt x="7575" y="610"/>
                  </a:lnTo>
                  <a:lnTo>
                    <a:pt x="7405" y="756"/>
                  </a:lnTo>
                  <a:lnTo>
                    <a:pt x="7283" y="926"/>
                  </a:lnTo>
                  <a:lnTo>
                    <a:pt x="7137" y="1097"/>
                  </a:lnTo>
                  <a:lnTo>
                    <a:pt x="7039" y="1267"/>
                  </a:lnTo>
                  <a:lnTo>
                    <a:pt x="6942" y="1462"/>
                  </a:lnTo>
                  <a:lnTo>
                    <a:pt x="6845" y="1657"/>
                  </a:lnTo>
                  <a:lnTo>
                    <a:pt x="6796" y="1876"/>
                  </a:lnTo>
                  <a:lnTo>
                    <a:pt x="6747" y="2095"/>
                  </a:lnTo>
                  <a:lnTo>
                    <a:pt x="6723" y="2339"/>
                  </a:lnTo>
                  <a:lnTo>
                    <a:pt x="6723" y="2558"/>
                  </a:lnTo>
                  <a:lnTo>
                    <a:pt x="1" y="4360"/>
                  </a:lnTo>
                  <a:lnTo>
                    <a:pt x="1" y="4360"/>
                  </a:lnTo>
                  <a:lnTo>
                    <a:pt x="318" y="4579"/>
                  </a:lnTo>
                  <a:lnTo>
                    <a:pt x="634" y="4799"/>
                  </a:lnTo>
                  <a:lnTo>
                    <a:pt x="951" y="5018"/>
                  </a:lnTo>
                  <a:lnTo>
                    <a:pt x="1267" y="5188"/>
                  </a:lnTo>
                  <a:lnTo>
                    <a:pt x="1608" y="5359"/>
                  </a:lnTo>
                  <a:lnTo>
                    <a:pt x="1925" y="5481"/>
                  </a:lnTo>
                  <a:lnTo>
                    <a:pt x="2266" y="5602"/>
                  </a:lnTo>
                  <a:lnTo>
                    <a:pt x="2583" y="5724"/>
                  </a:lnTo>
                  <a:lnTo>
                    <a:pt x="2923" y="5797"/>
                  </a:lnTo>
                  <a:lnTo>
                    <a:pt x="3264" y="5846"/>
                  </a:lnTo>
                  <a:lnTo>
                    <a:pt x="3581" y="5895"/>
                  </a:lnTo>
                  <a:lnTo>
                    <a:pt x="3922" y="5919"/>
                  </a:lnTo>
                  <a:lnTo>
                    <a:pt x="4263" y="5919"/>
                  </a:lnTo>
                  <a:lnTo>
                    <a:pt x="4604" y="5895"/>
                  </a:lnTo>
                  <a:lnTo>
                    <a:pt x="4945" y="5846"/>
                  </a:lnTo>
                  <a:lnTo>
                    <a:pt x="5286" y="5797"/>
                  </a:lnTo>
                  <a:lnTo>
                    <a:pt x="5286" y="5797"/>
                  </a:lnTo>
                  <a:lnTo>
                    <a:pt x="5603" y="5700"/>
                  </a:lnTo>
                  <a:lnTo>
                    <a:pt x="5919" y="5627"/>
                  </a:lnTo>
                  <a:lnTo>
                    <a:pt x="6455" y="5407"/>
                  </a:lnTo>
                  <a:lnTo>
                    <a:pt x="6942" y="5188"/>
                  </a:lnTo>
                  <a:lnTo>
                    <a:pt x="7356" y="4969"/>
                  </a:lnTo>
                  <a:lnTo>
                    <a:pt x="7697" y="4750"/>
                  </a:lnTo>
                  <a:lnTo>
                    <a:pt x="7941" y="4579"/>
                  </a:lnTo>
                  <a:lnTo>
                    <a:pt x="8160" y="4409"/>
                  </a:lnTo>
                  <a:lnTo>
                    <a:pt x="8160" y="4409"/>
                  </a:lnTo>
                  <a:lnTo>
                    <a:pt x="8233" y="4360"/>
                  </a:lnTo>
                  <a:lnTo>
                    <a:pt x="8330" y="4336"/>
                  </a:lnTo>
                  <a:lnTo>
                    <a:pt x="8428" y="4360"/>
                  </a:lnTo>
                  <a:lnTo>
                    <a:pt x="8501" y="440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3" name="Shape 633"/>
            <p:cNvSpPr/>
            <p:nvPr/>
          </p:nvSpPr>
          <p:spPr>
            <a:xfrm>
              <a:off x="5937975" y="5210175"/>
              <a:ext cx="333700" cy="133375"/>
            </a:xfrm>
            <a:custGeom>
              <a:avLst/>
              <a:gdLst/>
              <a:ahLst/>
              <a:cxnLst/>
              <a:rect l="0" t="0" r="0" b="0"/>
              <a:pathLst>
                <a:path w="13348" h="5335" fill="none" extrusionOk="0">
                  <a:moveTo>
                    <a:pt x="7819" y="1"/>
                  </a:moveTo>
                  <a:lnTo>
                    <a:pt x="318" y="2533"/>
                  </a:lnTo>
                  <a:lnTo>
                    <a:pt x="318" y="2533"/>
                  </a:lnTo>
                  <a:lnTo>
                    <a:pt x="245" y="2582"/>
                  </a:lnTo>
                  <a:lnTo>
                    <a:pt x="147" y="2631"/>
                  </a:lnTo>
                  <a:lnTo>
                    <a:pt x="98" y="2704"/>
                  </a:lnTo>
                  <a:lnTo>
                    <a:pt x="50" y="2777"/>
                  </a:lnTo>
                  <a:lnTo>
                    <a:pt x="1" y="2874"/>
                  </a:lnTo>
                  <a:lnTo>
                    <a:pt x="1" y="2972"/>
                  </a:lnTo>
                  <a:lnTo>
                    <a:pt x="1" y="3045"/>
                  </a:lnTo>
                  <a:lnTo>
                    <a:pt x="25" y="3142"/>
                  </a:lnTo>
                  <a:lnTo>
                    <a:pt x="25" y="3142"/>
                  </a:lnTo>
                  <a:lnTo>
                    <a:pt x="98" y="3288"/>
                  </a:lnTo>
                  <a:lnTo>
                    <a:pt x="196" y="3386"/>
                  </a:lnTo>
                  <a:lnTo>
                    <a:pt x="318" y="3459"/>
                  </a:lnTo>
                  <a:lnTo>
                    <a:pt x="488" y="3483"/>
                  </a:lnTo>
                  <a:lnTo>
                    <a:pt x="488" y="3483"/>
                  </a:lnTo>
                  <a:lnTo>
                    <a:pt x="610" y="3459"/>
                  </a:lnTo>
                  <a:lnTo>
                    <a:pt x="269" y="3629"/>
                  </a:lnTo>
                  <a:lnTo>
                    <a:pt x="269" y="3629"/>
                  </a:lnTo>
                  <a:lnTo>
                    <a:pt x="171" y="3678"/>
                  </a:lnTo>
                  <a:lnTo>
                    <a:pt x="123" y="3751"/>
                  </a:lnTo>
                  <a:lnTo>
                    <a:pt x="50" y="3824"/>
                  </a:lnTo>
                  <a:lnTo>
                    <a:pt x="25" y="3922"/>
                  </a:lnTo>
                  <a:lnTo>
                    <a:pt x="1" y="3995"/>
                  </a:lnTo>
                  <a:lnTo>
                    <a:pt x="1" y="4092"/>
                  </a:lnTo>
                  <a:lnTo>
                    <a:pt x="1" y="4190"/>
                  </a:lnTo>
                  <a:lnTo>
                    <a:pt x="50" y="4287"/>
                  </a:lnTo>
                  <a:lnTo>
                    <a:pt x="50" y="4287"/>
                  </a:lnTo>
                  <a:lnTo>
                    <a:pt x="123" y="4409"/>
                  </a:lnTo>
                  <a:lnTo>
                    <a:pt x="220" y="4482"/>
                  </a:lnTo>
                  <a:lnTo>
                    <a:pt x="342" y="4531"/>
                  </a:lnTo>
                  <a:lnTo>
                    <a:pt x="488" y="4555"/>
                  </a:lnTo>
                  <a:lnTo>
                    <a:pt x="488" y="4555"/>
                  </a:lnTo>
                  <a:lnTo>
                    <a:pt x="586" y="4555"/>
                  </a:lnTo>
                  <a:lnTo>
                    <a:pt x="683" y="4506"/>
                  </a:lnTo>
                  <a:lnTo>
                    <a:pt x="853" y="4433"/>
                  </a:lnTo>
                  <a:lnTo>
                    <a:pt x="853" y="4433"/>
                  </a:lnTo>
                  <a:lnTo>
                    <a:pt x="780" y="4555"/>
                  </a:lnTo>
                  <a:lnTo>
                    <a:pt x="756" y="4701"/>
                  </a:lnTo>
                  <a:lnTo>
                    <a:pt x="780" y="4847"/>
                  </a:lnTo>
                  <a:lnTo>
                    <a:pt x="829" y="4993"/>
                  </a:lnTo>
                  <a:lnTo>
                    <a:pt x="829" y="4993"/>
                  </a:lnTo>
                  <a:lnTo>
                    <a:pt x="926" y="5091"/>
                  </a:lnTo>
                  <a:lnTo>
                    <a:pt x="1024" y="5139"/>
                  </a:lnTo>
                  <a:lnTo>
                    <a:pt x="1121" y="5188"/>
                  </a:lnTo>
                  <a:lnTo>
                    <a:pt x="1243" y="5212"/>
                  </a:lnTo>
                  <a:lnTo>
                    <a:pt x="1243" y="5212"/>
                  </a:lnTo>
                  <a:lnTo>
                    <a:pt x="1389" y="5188"/>
                  </a:lnTo>
                  <a:lnTo>
                    <a:pt x="1511" y="5115"/>
                  </a:lnTo>
                  <a:lnTo>
                    <a:pt x="6065" y="2144"/>
                  </a:lnTo>
                  <a:lnTo>
                    <a:pt x="6065" y="2144"/>
                  </a:lnTo>
                  <a:lnTo>
                    <a:pt x="6528" y="2363"/>
                  </a:lnTo>
                  <a:lnTo>
                    <a:pt x="7088" y="2582"/>
                  </a:lnTo>
                  <a:lnTo>
                    <a:pt x="7770" y="2826"/>
                  </a:lnTo>
                  <a:lnTo>
                    <a:pt x="8501" y="3045"/>
                  </a:lnTo>
                  <a:lnTo>
                    <a:pt x="9280" y="3240"/>
                  </a:lnTo>
                  <a:lnTo>
                    <a:pt x="10060" y="3386"/>
                  </a:lnTo>
                  <a:lnTo>
                    <a:pt x="10425" y="3435"/>
                  </a:lnTo>
                  <a:lnTo>
                    <a:pt x="10790" y="3483"/>
                  </a:lnTo>
                  <a:lnTo>
                    <a:pt x="11156" y="3483"/>
                  </a:lnTo>
                  <a:lnTo>
                    <a:pt x="11497" y="3483"/>
                  </a:lnTo>
                  <a:lnTo>
                    <a:pt x="12178" y="5188"/>
                  </a:lnTo>
                  <a:lnTo>
                    <a:pt x="12178" y="5188"/>
                  </a:lnTo>
                  <a:lnTo>
                    <a:pt x="12227" y="5237"/>
                  </a:lnTo>
                  <a:lnTo>
                    <a:pt x="12276" y="5286"/>
                  </a:lnTo>
                  <a:lnTo>
                    <a:pt x="12349" y="5310"/>
                  </a:lnTo>
                  <a:lnTo>
                    <a:pt x="12422" y="5334"/>
                  </a:lnTo>
                  <a:lnTo>
                    <a:pt x="13347" y="533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4" name="Shape 634"/>
            <p:cNvSpPr/>
            <p:nvPr/>
          </p:nvSpPr>
          <p:spPr>
            <a:xfrm>
              <a:off x="6352025" y="5109100"/>
              <a:ext cx="19500" cy="18900"/>
            </a:xfrm>
            <a:custGeom>
              <a:avLst/>
              <a:gdLst/>
              <a:ahLst/>
              <a:cxnLst/>
              <a:rect l="0" t="0" r="0" b="0"/>
              <a:pathLst>
                <a:path w="780" h="756" extrusionOk="0">
                  <a:moveTo>
                    <a:pt x="317" y="1"/>
                  </a:moveTo>
                  <a:lnTo>
                    <a:pt x="244" y="25"/>
                  </a:lnTo>
                  <a:lnTo>
                    <a:pt x="122" y="98"/>
                  </a:lnTo>
                  <a:lnTo>
                    <a:pt x="49" y="220"/>
                  </a:lnTo>
                  <a:lnTo>
                    <a:pt x="25" y="293"/>
                  </a:lnTo>
                  <a:lnTo>
                    <a:pt x="0" y="390"/>
                  </a:lnTo>
                  <a:lnTo>
                    <a:pt x="25" y="463"/>
                  </a:lnTo>
                  <a:lnTo>
                    <a:pt x="49" y="536"/>
                  </a:lnTo>
                  <a:lnTo>
                    <a:pt x="122" y="658"/>
                  </a:lnTo>
                  <a:lnTo>
                    <a:pt x="244" y="731"/>
                  </a:lnTo>
                  <a:lnTo>
                    <a:pt x="317" y="756"/>
                  </a:lnTo>
                  <a:lnTo>
                    <a:pt x="463" y="756"/>
                  </a:lnTo>
                  <a:lnTo>
                    <a:pt x="536" y="731"/>
                  </a:lnTo>
                  <a:lnTo>
                    <a:pt x="658" y="658"/>
                  </a:lnTo>
                  <a:lnTo>
                    <a:pt x="755" y="536"/>
                  </a:lnTo>
                  <a:lnTo>
                    <a:pt x="780" y="463"/>
                  </a:lnTo>
                  <a:lnTo>
                    <a:pt x="780" y="390"/>
                  </a:lnTo>
                  <a:lnTo>
                    <a:pt x="780" y="293"/>
                  </a:lnTo>
                  <a:lnTo>
                    <a:pt x="755" y="220"/>
                  </a:lnTo>
                  <a:lnTo>
                    <a:pt x="658" y="98"/>
                  </a:lnTo>
                  <a:lnTo>
                    <a:pt x="536" y="25"/>
                  </a:lnTo>
                  <a:lnTo>
                    <a:pt x="4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35" name="Shape 635"/>
          <p:cNvGrpSpPr/>
          <p:nvPr/>
        </p:nvGrpSpPr>
        <p:grpSpPr>
          <a:xfrm>
            <a:off x="11041491" y="5808628"/>
            <a:ext cx="386909" cy="444904"/>
            <a:chOff x="6673500" y="5031175"/>
            <a:chExt cx="345250" cy="397000"/>
          </a:xfrm>
        </p:grpSpPr>
        <p:sp>
          <p:nvSpPr>
            <p:cNvPr id="636" name="Shape 636"/>
            <p:cNvSpPr/>
            <p:nvPr/>
          </p:nvSpPr>
          <p:spPr>
            <a:xfrm>
              <a:off x="6731950" y="5031175"/>
              <a:ext cx="105375" cy="147375"/>
            </a:xfrm>
            <a:custGeom>
              <a:avLst/>
              <a:gdLst/>
              <a:ahLst/>
              <a:cxnLst/>
              <a:rect l="0" t="0" r="0" b="0"/>
              <a:pathLst>
                <a:path w="4215" h="5895" fill="none" extrusionOk="0">
                  <a:moveTo>
                    <a:pt x="2436" y="5894"/>
                  </a:moveTo>
                  <a:lnTo>
                    <a:pt x="2436" y="5894"/>
                  </a:lnTo>
                  <a:lnTo>
                    <a:pt x="2656" y="5845"/>
                  </a:lnTo>
                  <a:lnTo>
                    <a:pt x="2850" y="5772"/>
                  </a:lnTo>
                  <a:lnTo>
                    <a:pt x="3045" y="5699"/>
                  </a:lnTo>
                  <a:lnTo>
                    <a:pt x="3216" y="5577"/>
                  </a:lnTo>
                  <a:lnTo>
                    <a:pt x="3386" y="5456"/>
                  </a:lnTo>
                  <a:lnTo>
                    <a:pt x="3532" y="5285"/>
                  </a:lnTo>
                  <a:lnTo>
                    <a:pt x="3678" y="5115"/>
                  </a:lnTo>
                  <a:lnTo>
                    <a:pt x="3800" y="4920"/>
                  </a:lnTo>
                  <a:lnTo>
                    <a:pt x="3922" y="4725"/>
                  </a:lnTo>
                  <a:lnTo>
                    <a:pt x="4019" y="4506"/>
                  </a:lnTo>
                  <a:lnTo>
                    <a:pt x="4092" y="4262"/>
                  </a:lnTo>
                  <a:lnTo>
                    <a:pt x="4141" y="4019"/>
                  </a:lnTo>
                  <a:lnTo>
                    <a:pt x="4190" y="3775"/>
                  </a:lnTo>
                  <a:lnTo>
                    <a:pt x="4214" y="3507"/>
                  </a:lnTo>
                  <a:lnTo>
                    <a:pt x="4190" y="3239"/>
                  </a:lnTo>
                  <a:lnTo>
                    <a:pt x="4166" y="2971"/>
                  </a:lnTo>
                  <a:lnTo>
                    <a:pt x="4166" y="2971"/>
                  </a:lnTo>
                  <a:lnTo>
                    <a:pt x="4044" y="1876"/>
                  </a:lnTo>
                  <a:lnTo>
                    <a:pt x="3946" y="1364"/>
                  </a:lnTo>
                  <a:lnTo>
                    <a:pt x="3825" y="901"/>
                  </a:lnTo>
                  <a:lnTo>
                    <a:pt x="3727" y="682"/>
                  </a:lnTo>
                  <a:lnTo>
                    <a:pt x="3654" y="512"/>
                  </a:lnTo>
                  <a:lnTo>
                    <a:pt x="3532" y="341"/>
                  </a:lnTo>
                  <a:lnTo>
                    <a:pt x="3411" y="219"/>
                  </a:lnTo>
                  <a:lnTo>
                    <a:pt x="3264" y="122"/>
                  </a:lnTo>
                  <a:lnTo>
                    <a:pt x="3118" y="49"/>
                  </a:lnTo>
                  <a:lnTo>
                    <a:pt x="2923" y="0"/>
                  </a:lnTo>
                  <a:lnTo>
                    <a:pt x="2729" y="25"/>
                  </a:lnTo>
                  <a:lnTo>
                    <a:pt x="2729" y="25"/>
                  </a:lnTo>
                  <a:lnTo>
                    <a:pt x="2509" y="73"/>
                  </a:lnTo>
                  <a:lnTo>
                    <a:pt x="2266" y="146"/>
                  </a:lnTo>
                  <a:lnTo>
                    <a:pt x="2022" y="268"/>
                  </a:lnTo>
                  <a:lnTo>
                    <a:pt x="1779" y="414"/>
                  </a:lnTo>
                  <a:lnTo>
                    <a:pt x="1535" y="609"/>
                  </a:lnTo>
                  <a:lnTo>
                    <a:pt x="1316" y="804"/>
                  </a:lnTo>
                  <a:lnTo>
                    <a:pt x="1072" y="1023"/>
                  </a:lnTo>
                  <a:lnTo>
                    <a:pt x="853" y="1267"/>
                  </a:lnTo>
                  <a:lnTo>
                    <a:pt x="658" y="1535"/>
                  </a:lnTo>
                  <a:lnTo>
                    <a:pt x="488" y="1802"/>
                  </a:lnTo>
                  <a:lnTo>
                    <a:pt x="317" y="2095"/>
                  </a:lnTo>
                  <a:lnTo>
                    <a:pt x="196" y="2363"/>
                  </a:lnTo>
                  <a:lnTo>
                    <a:pt x="98" y="2655"/>
                  </a:lnTo>
                  <a:lnTo>
                    <a:pt x="25" y="2947"/>
                  </a:lnTo>
                  <a:lnTo>
                    <a:pt x="1" y="3239"/>
                  </a:lnTo>
                  <a:lnTo>
                    <a:pt x="1" y="3507"/>
                  </a:lnTo>
                  <a:lnTo>
                    <a:pt x="1" y="3507"/>
                  </a:lnTo>
                  <a:lnTo>
                    <a:pt x="50" y="3775"/>
                  </a:lnTo>
                  <a:lnTo>
                    <a:pt x="123" y="4043"/>
                  </a:lnTo>
                  <a:lnTo>
                    <a:pt x="196" y="4287"/>
                  </a:lnTo>
                  <a:lnTo>
                    <a:pt x="293" y="4530"/>
                  </a:lnTo>
                  <a:lnTo>
                    <a:pt x="415" y="4749"/>
                  </a:lnTo>
                  <a:lnTo>
                    <a:pt x="561" y="4944"/>
                  </a:lnTo>
                  <a:lnTo>
                    <a:pt x="707" y="5139"/>
                  </a:lnTo>
                  <a:lnTo>
                    <a:pt x="853" y="5310"/>
                  </a:lnTo>
                  <a:lnTo>
                    <a:pt x="1024" y="5456"/>
                  </a:lnTo>
                  <a:lnTo>
                    <a:pt x="1219" y="5602"/>
                  </a:lnTo>
                  <a:lnTo>
                    <a:pt x="1389" y="5699"/>
                  </a:lnTo>
                  <a:lnTo>
                    <a:pt x="1584" y="5797"/>
                  </a:lnTo>
                  <a:lnTo>
                    <a:pt x="1803" y="5845"/>
                  </a:lnTo>
                  <a:lnTo>
                    <a:pt x="1998" y="5894"/>
                  </a:lnTo>
                  <a:lnTo>
                    <a:pt x="2217" y="5894"/>
                  </a:lnTo>
                  <a:lnTo>
                    <a:pt x="2436" y="5894"/>
                  </a:lnTo>
                  <a:lnTo>
                    <a:pt x="2436" y="589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7" name="Shape 637"/>
            <p:cNvSpPr/>
            <p:nvPr/>
          </p:nvSpPr>
          <p:spPr>
            <a:xfrm>
              <a:off x="6673500" y="5146850"/>
              <a:ext cx="84050" cy="116925"/>
            </a:xfrm>
            <a:custGeom>
              <a:avLst/>
              <a:gdLst/>
              <a:ahLst/>
              <a:cxnLst/>
              <a:rect l="0" t="0" r="0" b="0"/>
              <a:pathLst>
                <a:path w="3362" h="4677" fill="none" extrusionOk="0">
                  <a:moveTo>
                    <a:pt x="2875" y="4579"/>
                  </a:moveTo>
                  <a:lnTo>
                    <a:pt x="2875" y="4579"/>
                  </a:lnTo>
                  <a:lnTo>
                    <a:pt x="3021" y="4482"/>
                  </a:lnTo>
                  <a:lnTo>
                    <a:pt x="3143" y="4385"/>
                  </a:lnTo>
                  <a:lnTo>
                    <a:pt x="3240" y="4287"/>
                  </a:lnTo>
                  <a:lnTo>
                    <a:pt x="3313" y="4141"/>
                  </a:lnTo>
                  <a:lnTo>
                    <a:pt x="3362" y="3995"/>
                  </a:lnTo>
                  <a:lnTo>
                    <a:pt x="3362" y="3849"/>
                  </a:lnTo>
                  <a:lnTo>
                    <a:pt x="3362" y="3678"/>
                  </a:lnTo>
                  <a:lnTo>
                    <a:pt x="3337" y="3508"/>
                  </a:lnTo>
                  <a:lnTo>
                    <a:pt x="3240" y="3118"/>
                  </a:lnTo>
                  <a:lnTo>
                    <a:pt x="3069" y="2704"/>
                  </a:lnTo>
                  <a:lnTo>
                    <a:pt x="2704" y="1803"/>
                  </a:lnTo>
                  <a:lnTo>
                    <a:pt x="2704" y="1803"/>
                  </a:lnTo>
                  <a:lnTo>
                    <a:pt x="2363" y="950"/>
                  </a:lnTo>
                  <a:lnTo>
                    <a:pt x="2193" y="609"/>
                  </a:lnTo>
                  <a:lnTo>
                    <a:pt x="2022" y="342"/>
                  </a:lnTo>
                  <a:lnTo>
                    <a:pt x="1949" y="220"/>
                  </a:lnTo>
                  <a:lnTo>
                    <a:pt x="1852" y="122"/>
                  </a:lnTo>
                  <a:lnTo>
                    <a:pt x="1730" y="74"/>
                  </a:lnTo>
                  <a:lnTo>
                    <a:pt x="1633" y="25"/>
                  </a:lnTo>
                  <a:lnTo>
                    <a:pt x="1486" y="1"/>
                  </a:lnTo>
                  <a:lnTo>
                    <a:pt x="1365" y="1"/>
                  </a:lnTo>
                  <a:lnTo>
                    <a:pt x="1194" y="25"/>
                  </a:lnTo>
                  <a:lnTo>
                    <a:pt x="1024" y="98"/>
                  </a:lnTo>
                  <a:lnTo>
                    <a:pt x="1024" y="98"/>
                  </a:lnTo>
                  <a:lnTo>
                    <a:pt x="853" y="171"/>
                  </a:lnTo>
                  <a:lnTo>
                    <a:pt x="707" y="269"/>
                  </a:lnTo>
                  <a:lnTo>
                    <a:pt x="561" y="390"/>
                  </a:lnTo>
                  <a:lnTo>
                    <a:pt x="439" y="536"/>
                  </a:lnTo>
                  <a:lnTo>
                    <a:pt x="317" y="683"/>
                  </a:lnTo>
                  <a:lnTo>
                    <a:pt x="220" y="853"/>
                  </a:lnTo>
                  <a:lnTo>
                    <a:pt x="147" y="1048"/>
                  </a:lnTo>
                  <a:lnTo>
                    <a:pt x="74" y="1243"/>
                  </a:lnTo>
                  <a:lnTo>
                    <a:pt x="49" y="1438"/>
                  </a:lnTo>
                  <a:lnTo>
                    <a:pt x="1" y="1657"/>
                  </a:lnTo>
                  <a:lnTo>
                    <a:pt x="1" y="1876"/>
                  </a:lnTo>
                  <a:lnTo>
                    <a:pt x="1" y="2095"/>
                  </a:lnTo>
                  <a:lnTo>
                    <a:pt x="25" y="2339"/>
                  </a:lnTo>
                  <a:lnTo>
                    <a:pt x="74" y="2558"/>
                  </a:lnTo>
                  <a:lnTo>
                    <a:pt x="147" y="2801"/>
                  </a:lnTo>
                  <a:lnTo>
                    <a:pt x="220" y="3045"/>
                  </a:lnTo>
                  <a:lnTo>
                    <a:pt x="220" y="3045"/>
                  </a:lnTo>
                  <a:lnTo>
                    <a:pt x="342" y="3264"/>
                  </a:lnTo>
                  <a:lnTo>
                    <a:pt x="439" y="3483"/>
                  </a:lnTo>
                  <a:lnTo>
                    <a:pt x="585" y="3678"/>
                  </a:lnTo>
                  <a:lnTo>
                    <a:pt x="731" y="3849"/>
                  </a:lnTo>
                  <a:lnTo>
                    <a:pt x="878" y="4019"/>
                  </a:lnTo>
                  <a:lnTo>
                    <a:pt x="1048" y="4165"/>
                  </a:lnTo>
                  <a:lnTo>
                    <a:pt x="1219" y="4311"/>
                  </a:lnTo>
                  <a:lnTo>
                    <a:pt x="1389" y="4409"/>
                  </a:lnTo>
                  <a:lnTo>
                    <a:pt x="1559" y="4506"/>
                  </a:lnTo>
                  <a:lnTo>
                    <a:pt x="1754" y="4579"/>
                  </a:lnTo>
                  <a:lnTo>
                    <a:pt x="1949" y="4628"/>
                  </a:lnTo>
                  <a:lnTo>
                    <a:pt x="2120" y="4677"/>
                  </a:lnTo>
                  <a:lnTo>
                    <a:pt x="2314" y="4677"/>
                  </a:lnTo>
                  <a:lnTo>
                    <a:pt x="2509" y="4677"/>
                  </a:lnTo>
                  <a:lnTo>
                    <a:pt x="2680" y="4628"/>
                  </a:lnTo>
                  <a:lnTo>
                    <a:pt x="2875" y="4579"/>
                  </a:lnTo>
                  <a:lnTo>
                    <a:pt x="2875" y="457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8" name="Shape 638"/>
            <p:cNvSpPr/>
            <p:nvPr/>
          </p:nvSpPr>
          <p:spPr>
            <a:xfrm>
              <a:off x="6859225" y="5033600"/>
              <a:ext cx="105350" cy="144950"/>
            </a:xfrm>
            <a:custGeom>
              <a:avLst/>
              <a:gdLst/>
              <a:ahLst/>
              <a:cxnLst/>
              <a:rect l="0" t="0" r="0" b="0"/>
              <a:pathLst>
                <a:path w="4214" h="5798" fill="none" extrusionOk="0">
                  <a:moveTo>
                    <a:pt x="1778" y="5797"/>
                  </a:moveTo>
                  <a:lnTo>
                    <a:pt x="1778" y="5797"/>
                  </a:lnTo>
                  <a:lnTo>
                    <a:pt x="1997" y="5797"/>
                  </a:lnTo>
                  <a:lnTo>
                    <a:pt x="2216" y="5797"/>
                  </a:lnTo>
                  <a:lnTo>
                    <a:pt x="2411" y="5748"/>
                  </a:lnTo>
                  <a:lnTo>
                    <a:pt x="2630" y="5700"/>
                  </a:lnTo>
                  <a:lnTo>
                    <a:pt x="2825" y="5602"/>
                  </a:lnTo>
                  <a:lnTo>
                    <a:pt x="2996" y="5505"/>
                  </a:lnTo>
                  <a:lnTo>
                    <a:pt x="3191" y="5359"/>
                  </a:lnTo>
                  <a:lnTo>
                    <a:pt x="3361" y="5213"/>
                  </a:lnTo>
                  <a:lnTo>
                    <a:pt x="3507" y="5042"/>
                  </a:lnTo>
                  <a:lnTo>
                    <a:pt x="3653" y="4847"/>
                  </a:lnTo>
                  <a:lnTo>
                    <a:pt x="3799" y="4652"/>
                  </a:lnTo>
                  <a:lnTo>
                    <a:pt x="3921" y="4433"/>
                  </a:lnTo>
                  <a:lnTo>
                    <a:pt x="4019" y="4190"/>
                  </a:lnTo>
                  <a:lnTo>
                    <a:pt x="4092" y="3946"/>
                  </a:lnTo>
                  <a:lnTo>
                    <a:pt x="4165" y="3678"/>
                  </a:lnTo>
                  <a:lnTo>
                    <a:pt x="4213" y="3410"/>
                  </a:lnTo>
                  <a:lnTo>
                    <a:pt x="4213" y="3410"/>
                  </a:lnTo>
                  <a:lnTo>
                    <a:pt x="4213" y="3142"/>
                  </a:lnTo>
                  <a:lnTo>
                    <a:pt x="4189" y="2850"/>
                  </a:lnTo>
                  <a:lnTo>
                    <a:pt x="4116" y="2582"/>
                  </a:lnTo>
                  <a:lnTo>
                    <a:pt x="4019" y="2290"/>
                  </a:lnTo>
                  <a:lnTo>
                    <a:pt x="3897" y="2022"/>
                  </a:lnTo>
                  <a:lnTo>
                    <a:pt x="3726" y="1730"/>
                  </a:lnTo>
                  <a:lnTo>
                    <a:pt x="3556" y="1486"/>
                  </a:lnTo>
                  <a:lnTo>
                    <a:pt x="3361" y="1218"/>
                  </a:lnTo>
                  <a:lnTo>
                    <a:pt x="3142" y="999"/>
                  </a:lnTo>
                  <a:lnTo>
                    <a:pt x="2898" y="780"/>
                  </a:lnTo>
                  <a:lnTo>
                    <a:pt x="2679" y="585"/>
                  </a:lnTo>
                  <a:lnTo>
                    <a:pt x="2436" y="415"/>
                  </a:lnTo>
                  <a:lnTo>
                    <a:pt x="2192" y="269"/>
                  </a:lnTo>
                  <a:lnTo>
                    <a:pt x="1948" y="147"/>
                  </a:lnTo>
                  <a:lnTo>
                    <a:pt x="1705" y="74"/>
                  </a:lnTo>
                  <a:lnTo>
                    <a:pt x="1486" y="25"/>
                  </a:lnTo>
                  <a:lnTo>
                    <a:pt x="1486" y="25"/>
                  </a:lnTo>
                  <a:lnTo>
                    <a:pt x="1291" y="1"/>
                  </a:lnTo>
                  <a:lnTo>
                    <a:pt x="1096" y="49"/>
                  </a:lnTo>
                  <a:lnTo>
                    <a:pt x="950" y="98"/>
                  </a:lnTo>
                  <a:lnTo>
                    <a:pt x="804" y="195"/>
                  </a:lnTo>
                  <a:lnTo>
                    <a:pt x="682" y="317"/>
                  </a:lnTo>
                  <a:lnTo>
                    <a:pt x="585" y="463"/>
                  </a:lnTo>
                  <a:lnTo>
                    <a:pt x="487" y="658"/>
                  </a:lnTo>
                  <a:lnTo>
                    <a:pt x="390" y="853"/>
                  </a:lnTo>
                  <a:lnTo>
                    <a:pt x="268" y="1291"/>
                  </a:lnTo>
                  <a:lnTo>
                    <a:pt x="170" y="1803"/>
                  </a:lnTo>
                  <a:lnTo>
                    <a:pt x="49" y="2874"/>
                  </a:lnTo>
                  <a:lnTo>
                    <a:pt x="49" y="2874"/>
                  </a:lnTo>
                  <a:lnTo>
                    <a:pt x="0" y="3142"/>
                  </a:lnTo>
                  <a:lnTo>
                    <a:pt x="0" y="3410"/>
                  </a:lnTo>
                  <a:lnTo>
                    <a:pt x="24" y="3678"/>
                  </a:lnTo>
                  <a:lnTo>
                    <a:pt x="73" y="3922"/>
                  </a:lnTo>
                  <a:lnTo>
                    <a:pt x="122" y="4165"/>
                  </a:lnTo>
                  <a:lnTo>
                    <a:pt x="195" y="4409"/>
                  </a:lnTo>
                  <a:lnTo>
                    <a:pt x="292" y="4628"/>
                  </a:lnTo>
                  <a:lnTo>
                    <a:pt x="414" y="4823"/>
                  </a:lnTo>
                  <a:lnTo>
                    <a:pt x="536" y="5018"/>
                  </a:lnTo>
                  <a:lnTo>
                    <a:pt x="682" y="5188"/>
                  </a:lnTo>
                  <a:lnTo>
                    <a:pt x="828" y="5359"/>
                  </a:lnTo>
                  <a:lnTo>
                    <a:pt x="999" y="5480"/>
                  </a:lnTo>
                  <a:lnTo>
                    <a:pt x="1169" y="5602"/>
                  </a:lnTo>
                  <a:lnTo>
                    <a:pt x="1364" y="5675"/>
                  </a:lnTo>
                  <a:lnTo>
                    <a:pt x="1583" y="5748"/>
                  </a:lnTo>
                  <a:lnTo>
                    <a:pt x="1778" y="5797"/>
                  </a:lnTo>
                  <a:lnTo>
                    <a:pt x="1778" y="579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9" name="Shape 639"/>
            <p:cNvSpPr/>
            <p:nvPr/>
          </p:nvSpPr>
          <p:spPr>
            <a:xfrm>
              <a:off x="6931675" y="5150500"/>
              <a:ext cx="87075" cy="115725"/>
            </a:xfrm>
            <a:custGeom>
              <a:avLst/>
              <a:gdLst/>
              <a:ahLst/>
              <a:cxnLst/>
              <a:rect l="0" t="0" r="0" b="0"/>
              <a:pathLst>
                <a:path w="3483" h="4629" fill="none" extrusionOk="0">
                  <a:moveTo>
                    <a:pt x="2558" y="98"/>
                  </a:moveTo>
                  <a:lnTo>
                    <a:pt x="2558" y="98"/>
                  </a:lnTo>
                  <a:lnTo>
                    <a:pt x="2387" y="49"/>
                  </a:lnTo>
                  <a:lnTo>
                    <a:pt x="2241" y="1"/>
                  </a:lnTo>
                  <a:lnTo>
                    <a:pt x="2095" y="1"/>
                  </a:lnTo>
                  <a:lnTo>
                    <a:pt x="1973" y="1"/>
                  </a:lnTo>
                  <a:lnTo>
                    <a:pt x="1851" y="49"/>
                  </a:lnTo>
                  <a:lnTo>
                    <a:pt x="1729" y="98"/>
                  </a:lnTo>
                  <a:lnTo>
                    <a:pt x="1632" y="196"/>
                  </a:lnTo>
                  <a:lnTo>
                    <a:pt x="1535" y="293"/>
                  </a:lnTo>
                  <a:lnTo>
                    <a:pt x="1364" y="561"/>
                  </a:lnTo>
                  <a:lnTo>
                    <a:pt x="1169" y="902"/>
                  </a:lnTo>
                  <a:lnTo>
                    <a:pt x="780" y="1730"/>
                  </a:lnTo>
                  <a:lnTo>
                    <a:pt x="780" y="1730"/>
                  </a:lnTo>
                  <a:lnTo>
                    <a:pt x="366" y="2607"/>
                  </a:lnTo>
                  <a:lnTo>
                    <a:pt x="195" y="2996"/>
                  </a:lnTo>
                  <a:lnTo>
                    <a:pt x="73" y="3386"/>
                  </a:lnTo>
                  <a:lnTo>
                    <a:pt x="25" y="3557"/>
                  </a:lnTo>
                  <a:lnTo>
                    <a:pt x="0" y="3727"/>
                  </a:lnTo>
                  <a:lnTo>
                    <a:pt x="25" y="3898"/>
                  </a:lnTo>
                  <a:lnTo>
                    <a:pt x="49" y="4044"/>
                  </a:lnTo>
                  <a:lnTo>
                    <a:pt x="98" y="4165"/>
                  </a:lnTo>
                  <a:lnTo>
                    <a:pt x="195" y="4287"/>
                  </a:lnTo>
                  <a:lnTo>
                    <a:pt x="317" y="4385"/>
                  </a:lnTo>
                  <a:lnTo>
                    <a:pt x="463" y="4482"/>
                  </a:lnTo>
                  <a:lnTo>
                    <a:pt x="463" y="4482"/>
                  </a:lnTo>
                  <a:lnTo>
                    <a:pt x="633" y="4555"/>
                  </a:lnTo>
                  <a:lnTo>
                    <a:pt x="828" y="4604"/>
                  </a:lnTo>
                  <a:lnTo>
                    <a:pt x="1023" y="4628"/>
                  </a:lnTo>
                  <a:lnTo>
                    <a:pt x="1194" y="4628"/>
                  </a:lnTo>
                  <a:lnTo>
                    <a:pt x="1388" y="4604"/>
                  </a:lnTo>
                  <a:lnTo>
                    <a:pt x="1583" y="4555"/>
                  </a:lnTo>
                  <a:lnTo>
                    <a:pt x="1778" y="4482"/>
                  </a:lnTo>
                  <a:lnTo>
                    <a:pt x="1949" y="4409"/>
                  </a:lnTo>
                  <a:lnTo>
                    <a:pt x="2143" y="4312"/>
                  </a:lnTo>
                  <a:lnTo>
                    <a:pt x="2314" y="4190"/>
                  </a:lnTo>
                  <a:lnTo>
                    <a:pt x="2484" y="4044"/>
                  </a:lnTo>
                  <a:lnTo>
                    <a:pt x="2655" y="3873"/>
                  </a:lnTo>
                  <a:lnTo>
                    <a:pt x="2801" y="3703"/>
                  </a:lnTo>
                  <a:lnTo>
                    <a:pt x="2947" y="3508"/>
                  </a:lnTo>
                  <a:lnTo>
                    <a:pt x="3069" y="3313"/>
                  </a:lnTo>
                  <a:lnTo>
                    <a:pt x="3191" y="3094"/>
                  </a:lnTo>
                  <a:lnTo>
                    <a:pt x="3191" y="3094"/>
                  </a:lnTo>
                  <a:lnTo>
                    <a:pt x="3288" y="2875"/>
                  </a:lnTo>
                  <a:lnTo>
                    <a:pt x="3361" y="2631"/>
                  </a:lnTo>
                  <a:lnTo>
                    <a:pt x="3410" y="2412"/>
                  </a:lnTo>
                  <a:lnTo>
                    <a:pt x="3459" y="2168"/>
                  </a:lnTo>
                  <a:lnTo>
                    <a:pt x="3483" y="1949"/>
                  </a:lnTo>
                  <a:lnTo>
                    <a:pt x="3483" y="1730"/>
                  </a:lnTo>
                  <a:lnTo>
                    <a:pt x="3459" y="1511"/>
                  </a:lnTo>
                  <a:lnTo>
                    <a:pt x="3434" y="1316"/>
                  </a:lnTo>
                  <a:lnTo>
                    <a:pt x="3386" y="1121"/>
                  </a:lnTo>
                  <a:lnTo>
                    <a:pt x="3313" y="926"/>
                  </a:lnTo>
                  <a:lnTo>
                    <a:pt x="3239" y="756"/>
                  </a:lnTo>
                  <a:lnTo>
                    <a:pt x="3118" y="585"/>
                  </a:lnTo>
                  <a:lnTo>
                    <a:pt x="2996" y="439"/>
                  </a:lnTo>
                  <a:lnTo>
                    <a:pt x="2874" y="317"/>
                  </a:lnTo>
                  <a:lnTo>
                    <a:pt x="2728" y="196"/>
                  </a:lnTo>
                  <a:lnTo>
                    <a:pt x="2558" y="98"/>
                  </a:lnTo>
                  <a:lnTo>
                    <a:pt x="2558" y="9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0" name="Shape 640"/>
            <p:cNvSpPr/>
            <p:nvPr/>
          </p:nvSpPr>
          <p:spPr>
            <a:xfrm>
              <a:off x="6715525" y="5180350"/>
              <a:ext cx="263050" cy="247825"/>
            </a:xfrm>
            <a:custGeom>
              <a:avLst/>
              <a:gdLst/>
              <a:ahLst/>
              <a:cxnLst/>
              <a:rect l="0" t="0" r="0" b="0"/>
              <a:pathLst>
                <a:path w="10522" h="9913" fill="none" extrusionOk="0">
                  <a:moveTo>
                    <a:pt x="8135" y="3191"/>
                  </a:moveTo>
                  <a:lnTo>
                    <a:pt x="8135" y="3191"/>
                  </a:lnTo>
                  <a:lnTo>
                    <a:pt x="8037" y="2923"/>
                  </a:lnTo>
                  <a:lnTo>
                    <a:pt x="7940" y="2655"/>
                  </a:lnTo>
                  <a:lnTo>
                    <a:pt x="7794" y="2119"/>
                  </a:lnTo>
                  <a:lnTo>
                    <a:pt x="7721" y="1851"/>
                  </a:lnTo>
                  <a:lnTo>
                    <a:pt x="7623" y="1608"/>
                  </a:lnTo>
                  <a:lnTo>
                    <a:pt x="7502" y="1340"/>
                  </a:lnTo>
                  <a:lnTo>
                    <a:pt x="7355" y="1120"/>
                  </a:lnTo>
                  <a:lnTo>
                    <a:pt x="7355" y="1120"/>
                  </a:lnTo>
                  <a:lnTo>
                    <a:pt x="7161" y="853"/>
                  </a:lnTo>
                  <a:lnTo>
                    <a:pt x="6941" y="633"/>
                  </a:lnTo>
                  <a:lnTo>
                    <a:pt x="6698" y="463"/>
                  </a:lnTo>
                  <a:lnTo>
                    <a:pt x="6430" y="292"/>
                  </a:lnTo>
                  <a:lnTo>
                    <a:pt x="6162" y="171"/>
                  </a:lnTo>
                  <a:lnTo>
                    <a:pt x="5870" y="73"/>
                  </a:lnTo>
                  <a:lnTo>
                    <a:pt x="5578" y="25"/>
                  </a:lnTo>
                  <a:lnTo>
                    <a:pt x="5285" y="0"/>
                  </a:lnTo>
                  <a:lnTo>
                    <a:pt x="5285" y="0"/>
                  </a:lnTo>
                  <a:lnTo>
                    <a:pt x="5261" y="0"/>
                  </a:lnTo>
                  <a:lnTo>
                    <a:pt x="5261" y="0"/>
                  </a:lnTo>
                  <a:lnTo>
                    <a:pt x="5237" y="0"/>
                  </a:lnTo>
                  <a:lnTo>
                    <a:pt x="5237" y="0"/>
                  </a:lnTo>
                  <a:lnTo>
                    <a:pt x="4944" y="25"/>
                  </a:lnTo>
                  <a:lnTo>
                    <a:pt x="4652" y="73"/>
                  </a:lnTo>
                  <a:lnTo>
                    <a:pt x="4360" y="171"/>
                  </a:lnTo>
                  <a:lnTo>
                    <a:pt x="4092" y="292"/>
                  </a:lnTo>
                  <a:lnTo>
                    <a:pt x="3824" y="463"/>
                  </a:lnTo>
                  <a:lnTo>
                    <a:pt x="3580" y="633"/>
                  </a:lnTo>
                  <a:lnTo>
                    <a:pt x="3361" y="853"/>
                  </a:lnTo>
                  <a:lnTo>
                    <a:pt x="3166" y="1120"/>
                  </a:lnTo>
                  <a:lnTo>
                    <a:pt x="3166" y="1120"/>
                  </a:lnTo>
                  <a:lnTo>
                    <a:pt x="3020" y="1340"/>
                  </a:lnTo>
                  <a:lnTo>
                    <a:pt x="2898" y="1608"/>
                  </a:lnTo>
                  <a:lnTo>
                    <a:pt x="2801" y="1851"/>
                  </a:lnTo>
                  <a:lnTo>
                    <a:pt x="2728" y="2119"/>
                  </a:lnTo>
                  <a:lnTo>
                    <a:pt x="2558" y="2655"/>
                  </a:lnTo>
                  <a:lnTo>
                    <a:pt x="2484" y="2923"/>
                  </a:lnTo>
                  <a:lnTo>
                    <a:pt x="2387" y="3191"/>
                  </a:lnTo>
                  <a:lnTo>
                    <a:pt x="2387" y="3191"/>
                  </a:lnTo>
                  <a:lnTo>
                    <a:pt x="2241" y="3434"/>
                  </a:lnTo>
                  <a:lnTo>
                    <a:pt x="2095" y="3678"/>
                  </a:lnTo>
                  <a:lnTo>
                    <a:pt x="1900" y="3897"/>
                  </a:lnTo>
                  <a:lnTo>
                    <a:pt x="1729" y="4092"/>
                  </a:lnTo>
                  <a:lnTo>
                    <a:pt x="1315" y="4457"/>
                  </a:lnTo>
                  <a:lnTo>
                    <a:pt x="901" y="4847"/>
                  </a:lnTo>
                  <a:lnTo>
                    <a:pt x="901" y="4847"/>
                  </a:lnTo>
                  <a:lnTo>
                    <a:pt x="707" y="5066"/>
                  </a:lnTo>
                  <a:lnTo>
                    <a:pt x="512" y="5310"/>
                  </a:lnTo>
                  <a:lnTo>
                    <a:pt x="366" y="5553"/>
                  </a:lnTo>
                  <a:lnTo>
                    <a:pt x="244" y="5821"/>
                  </a:lnTo>
                  <a:lnTo>
                    <a:pt x="146" y="6113"/>
                  </a:lnTo>
                  <a:lnTo>
                    <a:pt x="73" y="6405"/>
                  </a:lnTo>
                  <a:lnTo>
                    <a:pt x="25" y="6722"/>
                  </a:lnTo>
                  <a:lnTo>
                    <a:pt x="0" y="7014"/>
                  </a:lnTo>
                  <a:lnTo>
                    <a:pt x="0" y="7014"/>
                  </a:lnTo>
                  <a:lnTo>
                    <a:pt x="25" y="7307"/>
                  </a:lnTo>
                  <a:lnTo>
                    <a:pt x="49" y="7599"/>
                  </a:lnTo>
                  <a:lnTo>
                    <a:pt x="122" y="7867"/>
                  </a:lnTo>
                  <a:lnTo>
                    <a:pt x="219" y="8135"/>
                  </a:lnTo>
                  <a:lnTo>
                    <a:pt x="317" y="8403"/>
                  </a:lnTo>
                  <a:lnTo>
                    <a:pt x="439" y="8622"/>
                  </a:lnTo>
                  <a:lnTo>
                    <a:pt x="609" y="8865"/>
                  </a:lnTo>
                  <a:lnTo>
                    <a:pt x="780" y="9060"/>
                  </a:lnTo>
                  <a:lnTo>
                    <a:pt x="950" y="9255"/>
                  </a:lnTo>
                  <a:lnTo>
                    <a:pt x="1145" y="9401"/>
                  </a:lnTo>
                  <a:lnTo>
                    <a:pt x="1364" y="9547"/>
                  </a:lnTo>
                  <a:lnTo>
                    <a:pt x="1608" y="9669"/>
                  </a:lnTo>
                  <a:lnTo>
                    <a:pt x="1851" y="9766"/>
                  </a:lnTo>
                  <a:lnTo>
                    <a:pt x="2095" y="9840"/>
                  </a:lnTo>
                  <a:lnTo>
                    <a:pt x="2363" y="9888"/>
                  </a:lnTo>
                  <a:lnTo>
                    <a:pt x="2606" y="9913"/>
                  </a:lnTo>
                  <a:lnTo>
                    <a:pt x="2606" y="9913"/>
                  </a:lnTo>
                  <a:lnTo>
                    <a:pt x="2972" y="9888"/>
                  </a:lnTo>
                  <a:lnTo>
                    <a:pt x="3337" y="9791"/>
                  </a:lnTo>
                  <a:lnTo>
                    <a:pt x="3678" y="9669"/>
                  </a:lnTo>
                  <a:lnTo>
                    <a:pt x="3994" y="9474"/>
                  </a:lnTo>
                  <a:lnTo>
                    <a:pt x="3994" y="9474"/>
                  </a:lnTo>
                  <a:lnTo>
                    <a:pt x="4141" y="9377"/>
                  </a:lnTo>
                  <a:lnTo>
                    <a:pt x="4287" y="9304"/>
                  </a:lnTo>
                  <a:lnTo>
                    <a:pt x="4433" y="9279"/>
                  </a:lnTo>
                  <a:lnTo>
                    <a:pt x="4579" y="9231"/>
                  </a:lnTo>
                  <a:lnTo>
                    <a:pt x="4896" y="9206"/>
                  </a:lnTo>
                  <a:lnTo>
                    <a:pt x="5261" y="9206"/>
                  </a:lnTo>
                  <a:lnTo>
                    <a:pt x="5261" y="9206"/>
                  </a:lnTo>
                  <a:lnTo>
                    <a:pt x="5626" y="9206"/>
                  </a:lnTo>
                  <a:lnTo>
                    <a:pt x="5943" y="9231"/>
                  </a:lnTo>
                  <a:lnTo>
                    <a:pt x="6089" y="9279"/>
                  </a:lnTo>
                  <a:lnTo>
                    <a:pt x="6235" y="9304"/>
                  </a:lnTo>
                  <a:lnTo>
                    <a:pt x="6381" y="9377"/>
                  </a:lnTo>
                  <a:lnTo>
                    <a:pt x="6527" y="9474"/>
                  </a:lnTo>
                  <a:lnTo>
                    <a:pt x="6527" y="9474"/>
                  </a:lnTo>
                  <a:lnTo>
                    <a:pt x="6844" y="9669"/>
                  </a:lnTo>
                  <a:lnTo>
                    <a:pt x="7185" y="9791"/>
                  </a:lnTo>
                  <a:lnTo>
                    <a:pt x="7550" y="9888"/>
                  </a:lnTo>
                  <a:lnTo>
                    <a:pt x="7916" y="9913"/>
                  </a:lnTo>
                  <a:lnTo>
                    <a:pt x="7916" y="9913"/>
                  </a:lnTo>
                  <a:lnTo>
                    <a:pt x="8184" y="9888"/>
                  </a:lnTo>
                  <a:lnTo>
                    <a:pt x="8427" y="9840"/>
                  </a:lnTo>
                  <a:lnTo>
                    <a:pt x="8671" y="9766"/>
                  </a:lnTo>
                  <a:lnTo>
                    <a:pt x="8914" y="9669"/>
                  </a:lnTo>
                  <a:lnTo>
                    <a:pt x="9158" y="9547"/>
                  </a:lnTo>
                  <a:lnTo>
                    <a:pt x="9377" y="9401"/>
                  </a:lnTo>
                  <a:lnTo>
                    <a:pt x="9572" y="9255"/>
                  </a:lnTo>
                  <a:lnTo>
                    <a:pt x="9742" y="9060"/>
                  </a:lnTo>
                  <a:lnTo>
                    <a:pt x="9913" y="8865"/>
                  </a:lnTo>
                  <a:lnTo>
                    <a:pt x="10083" y="8622"/>
                  </a:lnTo>
                  <a:lnTo>
                    <a:pt x="10205" y="8403"/>
                  </a:lnTo>
                  <a:lnTo>
                    <a:pt x="10302" y="8135"/>
                  </a:lnTo>
                  <a:lnTo>
                    <a:pt x="10400" y="7867"/>
                  </a:lnTo>
                  <a:lnTo>
                    <a:pt x="10473" y="7599"/>
                  </a:lnTo>
                  <a:lnTo>
                    <a:pt x="10497" y="7307"/>
                  </a:lnTo>
                  <a:lnTo>
                    <a:pt x="10522" y="7014"/>
                  </a:lnTo>
                  <a:lnTo>
                    <a:pt x="10522" y="7014"/>
                  </a:lnTo>
                  <a:lnTo>
                    <a:pt x="10497" y="6722"/>
                  </a:lnTo>
                  <a:lnTo>
                    <a:pt x="10449" y="6405"/>
                  </a:lnTo>
                  <a:lnTo>
                    <a:pt x="10375" y="6113"/>
                  </a:lnTo>
                  <a:lnTo>
                    <a:pt x="10278" y="5821"/>
                  </a:lnTo>
                  <a:lnTo>
                    <a:pt x="10156" y="5553"/>
                  </a:lnTo>
                  <a:lnTo>
                    <a:pt x="10010" y="5310"/>
                  </a:lnTo>
                  <a:lnTo>
                    <a:pt x="9815" y="5066"/>
                  </a:lnTo>
                  <a:lnTo>
                    <a:pt x="9620" y="4847"/>
                  </a:lnTo>
                  <a:lnTo>
                    <a:pt x="9620" y="4847"/>
                  </a:lnTo>
                  <a:lnTo>
                    <a:pt x="9206" y="4457"/>
                  </a:lnTo>
                  <a:lnTo>
                    <a:pt x="8792" y="4092"/>
                  </a:lnTo>
                  <a:lnTo>
                    <a:pt x="8622" y="3897"/>
                  </a:lnTo>
                  <a:lnTo>
                    <a:pt x="8427" y="3678"/>
                  </a:lnTo>
                  <a:lnTo>
                    <a:pt x="8281" y="3434"/>
                  </a:lnTo>
                  <a:lnTo>
                    <a:pt x="8135" y="3191"/>
                  </a:lnTo>
                  <a:lnTo>
                    <a:pt x="8135" y="319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41" name="Shape 641"/>
          <p:cNvGrpSpPr/>
          <p:nvPr/>
        </p:nvGrpSpPr>
        <p:grpSpPr>
          <a:xfrm>
            <a:off x="7964140" y="508155"/>
            <a:ext cx="517243" cy="461293"/>
            <a:chOff x="3927500" y="301425"/>
            <a:chExt cx="461550" cy="411625"/>
          </a:xfrm>
        </p:grpSpPr>
        <p:sp>
          <p:nvSpPr>
            <p:cNvPr id="642" name="Shape 642"/>
            <p:cNvSpPr/>
            <p:nvPr/>
          </p:nvSpPr>
          <p:spPr>
            <a:xfrm>
              <a:off x="4080925" y="302050"/>
              <a:ext cx="154075" cy="411000"/>
            </a:xfrm>
            <a:custGeom>
              <a:avLst/>
              <a:gdLst/>
              <a:ahLst/>
              <a:cxnLst/>
              <a:rect l="0" t="0" r="0" b="0"/>
              <a:pathLst>
                <a:path w="6163" h="16440" fill="none" extrusionOk="0">
                  <a:moveTo>
                    <a:pt x="6162" y="3118"/>
                  </a:moveTo>
                  <a:lnTo>
                    <a:pt x="0" y="0"/>
                  </a:lnTo>
                  <a:lnTo>
                    <a:pt x="0" y="13322"/>
                  </a:lnTo>
                  <a:lnTo>
                    <a:pt x="6162" y="16440"/>
                  </a:lnTo>
                  <a:lnTo>
                    <a:pt x="6162" y="311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3" name="Shape 643"/>
            <p:cNvSpPr/>
            <p:nvPr/>
          </p:nvSpPr>
          <p:spPr>
            <a:xfrm>
              <a:off x="3927500" y="301425"/>
              <a:ext cx="153450" cy="406150"/>
            </a:xfrm>
            <a:custGeom>
              <a:avLst/>
              <a:gdLst/>
              <a:ahLst/>
              <a:cxnLst/>
              <a:rect l="0" t="0" r="0" b="0"/>
              <a:pathLst>
                <a:path w="6138" h="16246" fill="none" extrusionOk="0">
                  <a:moveTo>
                    <a:pt x="6137" y="1"/>
                  </a:moveTo>
                  <a:lnTo>
                    <a:pt x="536" y="2850"/>
                  </a:lnTo>
                  <a:lnTo>
                    <a:pt x="536" y="2850"/>
                  </a:lnTo>
                  <a:lnTo>
                    <a:pt x="414" y="2899"/>
                  </a:lnTo>
                  <a:lnTo>
                    <a:pt x="317" y="2997"/>
                  </a:lnTo>
                  <a:lnTo>
                    <a:pt x="219" y="3094"/>
                  </a:lnTo>
                  <a:lnTo>
                    <a:pt x="146" y="3216"/>
                  </a:lnTo>
                  <a:lnTo>
                    <a:pt x="73" y="3313"/>
                  </a:lnTo>
                  <a:lnTo>
                    <a:pt x="24" y="3435"/>
                  </a:lnTo>
                  <a:lnTo>
                    <a:pt x="0" y="3557"/>
                  </a:lnTo>
                  <a:lnTo>
                    <a:pt x="0" y="3679"/>
                  </a:lnTo>
                  <a:lnTo>
                    <a:pt x="0" y="15880"/>
                  </a:lnTo>
                  <a:lnTo>
                    <a:pt x="0" y="15880"/>
                  </a:lnTo>
                  <a:lnTo>
                    <a:pt x="0" y="16002"/>
                  </a:lnTo>
                  <a:lnTo>
                    <a:pt x="49" y="16075"/>
                  </a:lnTo>
                  <a:lnTo>
                    <a:pt x="97" y="16148"/>
                  </a:lnTo>
                  <a:lnTo>
                    <a:pt x="170" y="16197"/>
                  </a:lnTo>
                  <a:lnTo>
                    <a:pt x="244" y="16221"/>
                  </a:lnTo>
                  <a:lnTo>
                    <a:pt x="341" y="16246"/>
                  </a:lnTo>
                  <a:lnTo>
                    <a:pt x="463" y="16221"/>
                  </a:lnTo>
                  <a:lnTo>
                    <a:pt x="560" y="16173"/>
                  </a:lnTo>
                  <a:lnTo>
                    <a:pt x="6137" y="13323"/>
                  </a:lnTo>
                  <a:lnTo>
                    <a:pt x="6137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4" name="Shape 644"/>
            <p:cNvSpPr/>
            <p:nvPr/>
          </p:nvSpPr>
          <p:spPr>
            <a:xfrm>
              <a:off x="4234975" y="306925"/>
              <a:ext cx="154075" cy="405525"/>
            </a:xfrm>
            <a:custGeom>
              <a:avLst/>
              <a:gdLst/>
              <a:ahLst/>
              <a:cxnLst/>
              <a:rect l="0" t="0" r="0" b="0"/>
              <a:pathLst>
                <a:path w="6163" h="16221" fill="none" extrusionOk="0">
                  <a:moveTo>
                    <a:pt x="5578" y="49"/>
                  </a:moveTo>
                  <a:lnTo>
                    <a:pt x="0" y="2898"/>
                  </a:lnTo>
                  <a:lnTo>
                    <a:pt x="0" y="16221"/>
                  </a:lnTo>
                  <a:lnTo>
                    <a:pt x="5626" y="13371"/>
                  </a:lnTo>
                  <a:lnTo>
                    <a:pt x="5626" y="13371"/>
                  </a:lnTo>
                  <a:lnTo>
                    <a:pt x="5724" y="13322"/>
                  </a:lnTo>
                  <a:lnTo>
                    <a:pt x="5845" y="13225"/>
                  </a:lnTo>
                  <a:lnTo>
                    <a:pt x="5918" y="13127"/>
                  </a:lnTo>
                  <a:lnTo>
                    <a:pt x="6016" y="13030"/>
                  </a:lnTo>
                  <a:lnTo>
                    <a:pt x="6065" y="12908"/>
                  </a:lnTo>
                  <a:lnTo>
                    <a:pt x="6113" y="12786"/>
                  </a:lnTo>
                  <a:lnTo>
                    <a:pt x="6138" y="12665"/>
                  </a:lnTo>
                  <a:lnTo>
                    <a:pt x="6162" y="12543"/>
                  </a:lnTo>
                  <a:lnTo>
                    <a:pt x="6162" y="341"/>
                  </a:lnTo>
                  <a:lnTo>
                    <a:pt x="6162" y="341"/>
                  </a:lnTo>
                  <a:lnTo>
                    <a:pt x="6138" y="219"/>
                  </a:lnTo>
                  <a:lnTo>
                    <a:pt x="6113" y="146"/>
                  </a:lnTo>
                  <a:lnTo>
                    <a:pt x="6065" y="73"/>
                  </a:lnTo>
                  <a:lnTo>
                    <a:pt x="5992" y="24"/>
                  </a:lnTo>
                  <a:lnTo>
                    <a:pt x="5894" y="0"/>
                  </a:lnTo>
                  <a:lnTo>
                    <a:pt x="5797" y="0"/>
                  </a:lnTo>
                  <a:lnTo>
                    <a:pt x="5699" y="0"/>
                  </a:lnTo>
                  <a:lnTo>
                    <a:pt x="5578" y="49"/>
                  </a:lnTo>
                  <a:lnTo>
                    <a:pt x="5578" y="4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5" name="Shape 645"/>
            <p:cNvSpPr/>
            <p:nvPr/>
          </p:nvSpPr>
          <p:spPr>
            <a:xfrm>
              <a:off x="4295850" y="442075"/>
              <a:ext cx="46300" cy="26225"/>
            </a:xfrm>
            <a:custGeom>
              <a:avLst/>
              <a:gdLst/>
              <a:ahLst/>
              <a:cxnLst/>
              <a:rect l="0" t="0" r="0" b="0"/>
              <a:pathLst>
                <a:path w="1852" h="1049" fill="none" extrusionOk="0">
                  <a:moveTo>
                    <a:pt x="1" y="1"/>
                  </a:moveTo>
                  <a:lnTo>
                    <a:pt x="1852" y="104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6" name="Shape 646"/>
            <p:cNvSpPr/>
            <p:nvPr/>
          </p:nvSpPr>
          <p:spPr>
            <a:xfrm>
              <a:off x="4296475" y="415900"/>
              <a:ext cx="45075" cy="78575"/>
            </a:xfrm>
            <a:custGeom>
              <a:avLst/>
              <a:gdLst/>
              <a:ahLst/>
              <a:cxnLst/>
              <a:rect l="0" t="0" r="0" b="0"/>
              <a:pathLst>
                <a:path w="1803" h="3143" fill="none" extrusionOk="0">
                  <a:moveTo>
                    <a:pt x="1802" y="1"/>
                  </a:moveTo>
                  <a:lnTo>
                    <a:pt x="0" y="314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7" name="Shape 647"/>
            <p:cNvSpPr/>
            <p:nvPr/>
          </p:nvSpPr>
          <p:spPr>
            <a:xfrm>
              <a:off x="3968275" y="590050"/>
              <a:ext cx="25" cy="6100"/>
            </a:xfrm>
            <a:custGeom>
              <a:avLst/>
              <a:gdLst/>
              <a:ahLst/>
              <a:cxnLst/>
              <a:rect l="0" t="0" r="0" b="0"/>
              <a:pathLst>
                <a:path w="1" h="244" fill="none" extrusionOk="0">
                  <a:moveTo>
                    <a:pt x="1" y="244"/>
                  </a:moveTo>
                  <a:lnTo>
                    <a:pt x="1" y="244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8" name="Shape 648"/>
            <p:cNvSpPr/>
            <p:nvPr/>
          </p:nvSpPr>
          <p:spPr>
            <a:xfrm>
              <a:off x="3970725" y="558375"/>
              <a:ext cx="1850" cy="12200"/>
            </a:xfrm>
            <a:custGeom>
              <a:avLst/>
              <a:gdLst/>
              <a:ahLst/>
              <a:cxnLst/>
              <a:rect l="0" t="0" r="0" b="0"/>
              <a:pathLst>
                <a:path w="74" h="488" fill="none" extrusionOk="0">
                  <a:moveTo>
                    <a:pt x="0" y="488"/>
                  </a:moveTo>
                  <a:lnTo>
                    <a:pt x="7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9" name="Shape 649"/>
            <p:cNvSpPr/>
            <p:nvPr/>
          </p:nvSpPr>
          <p:spPr>
            <a:xfrm>
              <a:off x="3976200" y="527325"/>
              <a:ext cx="3675" cy="12200"/>
            </a:xfrm>
            <a:custGeom>
              <a:avLst/>
              <a:gdLst/>
              <a:ahLst/>
              <a:cxnLst/>
              <a:rect l="0" t="0" r="0" b="0"/>
              <a:pathLst>
                <a:path w="147" h="488" fill="none" extrusionOk="0">
                  <a:moveTo>
                    <a:pt x="0" y="488"/>
                  </a:moveTo>
                  <a:lnTo>
                    <a:pt x="98" y="147"/>
                  </a:lnTo>
                  <a:lnTo>
                    <a:pt x="147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0" name="Shape 650"/>
            <p:cNvSpPr/>
            <p:nvPr/>
          </p:nvSpPr>
          <p:spPr>
            <a:xfrm>
              <a:off x="3985950" y="498100"/>
              <a:ext cx="4875" cy="10975"/>
            </a:xfrm>
            <a:custGeom>
              <a:avLst/>
              <a:gdLst/>
              <a:ahLst/>
              <a:cxnLst/>
              <a:rect l="0" t="0" r="0" b="0"/>
              <a:pathLst>
                <a:path w="195" h="439" fill="none" extrusionOk="0">
                  <a:moveTo>
                    <a:pt x="0" y="439"/>
                  </a:moveTo>
                  <a:lnTo>
                    <a:pt x="195" y="25"/>
                  </a:ln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1" name="Shape 651"/>
            <p:cNvSpPr/>
            <p:nvPr/>
          </p:nvSpPr>
          <p:spPr>
            <a:xfrm>
              <a:off x="4000550" y="471300"/>
              <a:ext cx="7325" cy="9775"/>
            </a:xfrm>
            <a:custGeom>
              <a:avLst/>
              <a:gdLst/>
              <a:ahLst/>
              <a:cxnLst/>
              <a:rect l="0" t="0" r="0" b="0"/>
              <a:pathLst>
                <a:path w="293" h="391" fill="none" extrusionOk="0">
                  <a:moveTo>
                    <a:pt x="1" y="391"/>
                  </a:moveTo>
                  <a:lnTo>
                    <a:pt x="74" y="269"/>
                  </a:lnTo>
                  <a:lnTo>
                    <a:pt x="29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2" name="Shape 652"/>
            <p:cNvSpPr/>
            <p:nvPr/>
          </p:nvSpPr>
          <p:spPr>
            <a:xfrm>
              <a:off x="4021250" y="450600"/>
              <a:ext cx="10375" cy="6725"/>
            </a:xfrm>
            <a:custGeom>
              <a:avLst/>
              <a:gdLst/>
              <a:ahLst/>
              <a:cxnLst/>
              <a:rect l="0" t="0" r="0" b="0"/>
              <a:pathLst>
                <a:path w="415" h="269" fill="none" extrusionOk="0">
                  <a:moveTo>
                    <a:pt x="1" y="269"/>
                  </a:moveTo>
                  <a:lnTo>
                    <a:pt x="25" y="244"/>
                  </a:lnTo>
                  <a:lnTo>
                    <a:pt x="220" y="123"/>
                  </a:lnTo>
                  <a:lnTo>
                    <a:pt x="415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3" name="Shape 653"/>
            <p:cNvSpPr/>
            <p:nvPr/>
          </p:nvSpPr>
          <p:spPr>
            <a:xfrm>
              <a:off x="4049250" y="440250"/>
              <a:ext cx="11600" cy="2475"/>
            </a:xfrm>
            <a:custGeom>
              <a:avLst/>
              <a:gdLst/>
              <a:ahLst/>
              <a:cxnLst/>
              <a:rect l="0" t="0" r="0" b="0"/>
              <a:pathLst>
                <a:path w="464" h="99" fill="none" extrusionOk="0">
                  <a:moveTo>
                    <a:pt x="1" y="98"/>
                  </a:moveTo>
                  <a:lnTo>
                    <a:pt x="220" y="50"/>
                  </a:lnTo>
                  <a:lnTo>
                    <a:pt x="464" y="1"/>
                  </a:lnTo>
                  <a:lnTo>
                    <a:pt x="464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4" name="Shape 654"/>
            <p:cNvSpPr/>
            <p:nvPr/>
          </p:nvSpPr>
          <p:spPr>
            <a:xfrm>
              <a:off x="4080325" y="439650"/>
              <a:ext cx="12200" cy="1850"/>
            </a:xfrm>
            <a:custGeom>
              <a:avLst/>
              <a:gdLst/>
              <a:ahLst/>
              <a:cxnLst/>
              <a:rect l="0" t="0" r="0" b="0"/>
              <a:pathLst>
                <a:path w="488" h="74" fill="none" extrusionOk="0">
                  <a:moveTo>
                    <a:pt x="0" y="0"/>
                  </a:moveTo>
                  <a:lnTo>
                    <a:pt x="146" y="0"/>
                  </a:lnTo>
                  <a:lnTo>
                    <a:pt x="463" y="74"/>
                  </a:lnTo>
                  <a:lnTo>
                    <a:pt x="487" y="7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5" name="Shape 655"/>
            <p:cNvSpPr/>
            <p:nvPr/>
          </p:nvSpPr>
          <p:spPr>
            <a:xfrm>
              <a:off x="4110150" y="450000"/>
              <a:ext cx="9150" cy="7950"/>
            </a:xfrm>
            <a:custGeom>
              <a:avLst/>
              <a:gdLst/>
              <a:ahLst/>
              <a:cxnLst/>
              <a:rect l="0" t="0" r="0" b="0"/>
              <a:pathLst>
                <a:path w="366" h="318" fill="none" extrusionOk="0">
                  <a:moveTo>
                    <a:pt x="0" y="1"/>
                  </a:moveTo>
                  <a:lnTo>
                    <a:pt x="98" y="74"/>
                  </a:lnTo>
                  <a:lnTo>
                    <a:pt x="317" y="268"/>
                  </a:lnTo>
                  <a:lnTo>
                    <a:pt x="366" y="31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6" name="Shape 656"/>
            <p:cNvSpPr/>
            <p:nvPr/>
          </p:nvSpPr>
          <p:spPr>
            <a:xfrm>
              <a:off x="4130250" y="473750"/>
              <a:ext cx="4900" cy="10975"/>
            </a:xfrm>
            <a:custGeom>
              <a:avLst/>
              <a:gdLst/>
              <a:ahLst/>
              <a:cxnLst/>
              <a:rect l="0" t="0" r="0" b="0"/>
              <a:pathLst>
                <a:path w="196" h="439" fill="none" extrusionOk="0">
                  <a:moveTo>
                    <a:pt x="0" y="0"/>
                  </a:moveTo>
                  <a:lnTo>
                    <a:pt x="25" y="73"/>
                  </a:lnTo>
                  <a:lnTo>
                    <a:pt x="171" y="366"/>
                  </a:lnTo>
                  <a:lnTo>
                    <a:pt x="195" y="43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7" name="Shape 657"/>
            <p:cNvSpPr/>
            <p:nvPr/>
          </p:nvSpPr>
          <p:spPr>
            <a:xfrm>
              <a:off x="4141800" y="502975"/>
              <a:ext cx="3700" cy="11600"/>
            </a:xfrm>
            <a:custGeom>
              <a:avLst/>
              <a:gdLst/>
              <a:ahLst/>
              <a:cxnLst/>
              <a:rect l="0" t="0" r="0" b="0"/>
              <a:pathLst>
                <a:path w="148" h="464" fill="none" extrusionOk="0">
                  <a:moveTo>
                    <a:pt x="1" y="0"/>
                  </a:moveTo>
                  <a:lnTo>
                    <a:pt x="147" y="46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8" name="Shape 658"/>
            <p:cNvSpPr/>
            <p:nvPr/>
          </p:nvSpPr>
          <p:spPr>
            <a:xfrm>
              <a:off x="4150950" y="533425"/>
              <a:ext cx="3675" cy="11575"/>
            </a:xfrm>
            <a:custGeom>
              <a:avLst/>
              <a:gdLst/>
              <a:ahLst/>
              <a:cxnLst/>
              <a:rect l="0" t="0" r="0" b="0"/>
              <a:pathLst>
                <a:path w="147" h="463" fill="none" extrusionOk="0">
                  <a:moveTo>
                    <a:pt x="0" y="0"/>
                  </a:moveTo>
                  <a:lnTo>
                    <a:pt x="146" y="46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9" name="Shape 659"/>
            <p:cNvSpPr/>
            <p:nvPr/>
          </p:nvSpPr>
          <p:spPr>
            <a:xfrm>
              <a:off x="4160675" y="563850"/>
              <a:ext cx="4900" cy="11000"/>
            </a:xfrm>
            <a:custGeom>
              <a:avLst/>
              <a:gdLst/>
              <a:ahLst/>
              <a:cxnLst/>
              <a:rect l="0" t="0" r="0" b="0"/>
              <a:pathLst>
                <a:path w="196" h="440" fill="none" extrusionOk="0">
                  <a:moveTo>
                    <a:pt x="1" y="1"/>
                  </a:moveTo>
                  <a:lnTo>
                    <a:pt x="50" y="123"/>
                  </a:lnTo>
                  <a:lnTo>
                    <a:pt x="196" y="415"/>
                  </a:lnTo>
                  <a:lnTo>
                    <a:pt x="196" y="43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0" name="Shape 660"/>
            <p:cNvSpPr/>
            <p:nvPr/>
          </p:nvSpPr>
          <p:spPr>
            <a:xfrm>
              <a:off x="4175300" y="591875"/>
              <a:ext cx="7325" cy="9150"/>
            </a:xfrm>
            <a:custGeom>
              <a:avLst/>
              <a:gdLst/>
              <a:ahLst/>
              <a:cxnLst/>
              <a:rect l="0" t="0" r="0" b="0"/>
              <a:pathLst>
                <a:path w="293" h="366" fill="none" extrusionOk="0">
                  <a:moveTo>
                    <a:pt x="0" y="0"/>
                  </a:moveTo>
                  <a:lnTo>
                    <a:pt x="98" y="146"/>
                  </a:lnTo>
                  <a:lnTo>
                    <a:pt x="293" y="36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1" name="Shape 661"/>
            <p:cNvSpPr/>
            <p:nvPr/>
          </p:nvSpPr>
          <p:spPr>
            <a:xfrm>
              <a:off x="4198425" y="613175"/>
              <a:ext cx="11000" cy="4900"/>
            </a:xfrm>
            <a:custGeom>
              <a:avLst/>
              <a:gdLst/>
              <a:ahLst/>
              <a:cxnLst/>
              <a:rect l="0" t="0" r="0" b="0"/>
              <a:pathLst>
                <a:path w="440" h="196" fill="none" extrusionOk="0">
                  <a:moveTo>
                    <a:pt x="1" y="1"/>
                  </a:moveTo>
                  <a:lnTo>
                    <a:pt x="171" y="98"/>
                  </a:lnTo>
                  <a:lnTo>
                    <a:pt x="439" y="19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2" name="Shape 662"/>
            <p:cNvSpPr/>
            <p:nvPr/>
          </p:nvSpPr>
          <p:spPr>
            <a:xfrm>
              <a:off x="4228275" y="621100"/>
              <a:ext cx="12200" cy="625"/>
            </a:xfrm>
            <a:custGeom>
              <a:avLst/>
              <a:gdLst/>
              <a:ahLst/>
              <a:cxnLst/>
              <a:rect l="0" t="0" r="0" b="0"/>
              <a:pathLst>
                <a:path w="488" h="25" fill="none" extrusionOk="0">
                  <a:moveTo>
                    <a:pt x="0" y="0"/>
                  </a:moveTo>
                  <a:lnTo>
                    <a:pt x="49" y="25"/>
                  </a:lnTo>
                  <a:lnTo>
                    <a:pt x="487" y="0"/>
                  </a:lnTo>
                  <a:lnTo>
                    <a:pt x="487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3" name="Shape 663"/>
            <p:cNvSpPr/>
            <p:nvPr/>
          </p:nvSpPr>
          <p:spPr>
            <a:xfrm>
              <a:off x="4259925" y="616225"/>
              <a:ext cx="11600" cy="3075"/>
            </a:xfrm>
            <a:custGeom>
              <a:avLst/>
              <a:gdLst/>
              <a:ahLst/>
              <a:cxnLst/>
              <a:rect l="0" t="0" r="0" b="0"/>
              <a:pathLst>
                <a:path w="464" h="123" fill="none" extrusionOk="0">
                  <a:moveTo>
                    <a:pt x="1" y="122"/>
                  </a:moveTo>
                  <a:lnTo>
                    <a:pt x="196" y="73"/>
                  </a:lnTo>
                  <a:lnTo>
                    <a:pt x="464" y="0"/>
                  </a:lnTo>
                  <a:lnTo>
                    <a:pt x="46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4" name="Shape 664"/>
            <p:cNvSpPr/>
            <p:nvPr/>
          </p:nvSpPr>
          <p:spPr>
            <a:xfrm>
              <a:off x="4289775" y="602225"/>
              <a:ext cx="10375" cy="6725"/>
            </a:xfrm>
            <a:custGeom>
              <a:avLst/>
              <a:gdLst/>
              <a:ahLst/>
              <a:cxnLst/>
              <a:rect l="0" t="0" r="0" b="0"/>
              <a:pathLst>
                <a:path w="415" h="269" fill="none" extrusionOk="0">
                  <a:moveTo>
                    <a:pt x="0" y="268"/>
                  </a:moveTo>
                  <a:lnTo>
                    <a:pt x="195" y="146"/>
                  </a:lnTo>
                  <a:lnTo>
                    <a:pt x="390" y="0"/>
                  </a:lnTo>
                  <a:lnTo>
                    <a:pt x="41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5" name="Shape 665"/>
            <p:cNvSpPr/>
            <p:nvPr/>
          </p:nvSpPr>
          <p:spPr>
            <a:xfrm>
              <a:off x="4313525" y="577875"/>
              <a:ext cx="6100" cy="10375"/>
            </a:xfrm>
            <a:custGeom>
              <a:avLst/>
              <a:gdLst/>
              <a:ahLst/>
              <a:cxnLst/>
              <a:rect l="0" t="0" r="0" b="0"/>
              <a:pathLst>
                <a:path w="244" h="415" fill="none" extrusionOk="0">
                  <a:moveTo>
                    <a:pt x="0" y="414"/>
                  </a:moveTo>
                  <a:lnTo>
                    <a:pt x="24" y="365"/>
                  </a:lnTo>
                  <a:lnTo>
                    <a:pt x="146" y="195"/>
                  </a:lnTo>
                  <a:lnTo>
                    <a:pt x="24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6" name="Shape 666"/>
            <p:cNvSpPr/>
            <p:nvPr/>
          </p:nvSpPr>
          <p:spPr>
            <a:xfrm>
              <a:off x="4326300" y="547425"/>
              <a:ext cx="2450" cy="12200"/>
            </a:xfrm>
            <a:custGeom>
              <a:avLst/>
              <a:gdLst/>
              <a:ahLst/>
              <a:cxnLst/>
              <a:rect l="0" t="0" r="0" b="0"/>
              <a:pathLst>
                <a:path w="98" h="488" fill="none" extrusionOk="0">
                  <a:moveTo>
                    <a:pt x="0" y="487"/>
                  </a:moveTo>
                  <a:lnTo>
                    <a:pt x="49" y="293"/>
                  </a:lnTo>
                  <a:lnTo>
                    <a:pt x="9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7" name="Shape 667"/>
            <p:cNvSpPr/>
            <p:nvPr/>
          </p:nvSpPr>
          <p:spPr>
            <a:xfrm>
              <a:off x="4329350" y="515750"/>
              <a:ext cx="625" cy="12200"/>
            </a:xfrm>
            <a:custGeom>
              <a:avLst/>
              <a:gdLst/>
              <a:ahLst/>
              <a:cxnLst/>
              <a:rect l="0" t="0" r="0" b="0"/>
              <a:pathLst>
                <a:path w="25" h="488" fill="none" extrusionOk="0">
                  <a:moveTo>
                    <a:pt x="25" y="488"/>
                  </a:moveTo>
                  <a:lnTo>
                    <a:pt x="25" y="464"/>
                  </a:lnTo>
                  <a:lnTo>
                    <a:pt x="25" y="123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8" name="Shape 668"/>
            <p:cNvSpPr/>
            <p:nvPr/>
          </p:nvSpPr>
          <p:spPr>
            <a:xfrm>
              <a:off x="4325075" y="488975"/>
              <a:ext cx="1250" cy="6100"/>
            </a:xfrm>
            <a:custGeom>
              <a:avLst/>
              <a:gdLst/>
              <a:ahLst/>
              <a:cxnLst/>
              <a:rect l="0" t="0" r="0" b="0"/>
              <a:pathLst>
                <a:path w="50" h="244" fill="none" extrusionOk="0">
                  <a:moveTo>
                    <a:pt x="49" y="244"/>
                  </a:moveTo>
                  <a:lnTo>
                    <a:pt x="49" y="244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69" name="Shape 669"/>
          <p:cNvGrpSpPr/>
          <p:nvPr/>
        </p:nvGrpSpPr>
        <p:grpSpPr>
          <a:xfrm>
            <a:off x="11014203" y="517037"/>
            <a:ext cx="443559" cy="443559"/>
            <a:chOff x="6649150" y="309350"/>
            <a:chExt cx="395800" cy="395800"/>
          </a:xfrm>
        </p:grpSpPr>
        <p:sp>
          <p:nvSpPr>
            <p:cNvPr id="670" name="Shape 670"/>
            <p:cNvSpPr/>
            <p:nvPr/>
          </p:nvSpPr>
          <p:spPr>
            <a:xfrm>
              <a:off x="6649150" y="309350"/>
              <a:ext cx="395800" cy="395800"/>
            </a:xfrm>
            <a:custGeom>
              <a:avLst/>
              <a:gdLst/>
              <a:ahLst/>
              <a:cxnLst/>
              <a:rect l="0" t="0" r="0" b="0"/>
              <a:pathLst>
                <a:path w="15832" h="15832" fill="none" extrusionOk="0">
                  <a:moveTo>
                    <a:pt x="7916" y="1"/>
                  </a:moveTo>
                  <a:lnTo>
                    <a:pt x="7916" y="1"/>
                  </a:lnTo>
                  <a:lnTo>
                    <a:pt x="7502" y="25"/>
                  </a:lnTo>
                  <a:lnTo>
                    <a:pt x="7112" y="49"/>
                  </a:lnTo>
                  <a:lnTo>
                    <a:pt x="6723" y="98"/>
                  </a:lnTo>
                  <a:lnTo>
                    <a:pt x="6333" y="171"/>
                  </a:lnTo>
                  <a:lnTo>
                    <a:pt x="5943" y="244"/>
                  </a:lnTo>
                  <a:lnTo>
                    <a:pt x="5553" y="366"/>
                  </a:lnTo>
                  <a:lnTo>
                    <a:pt x="5188" y="488"/>
                  </a:lnTo>
                  <a:lnTo>
                    <a:pt x="4847" y="634"/>
                  </a:lnTo>
                  <a:lnTo>
                    <a:pt x="4482" y="780"/>
                  </a:lnTo>
                  <a:lnTo>
                    <a:pt x="4141" y="950"/>
                  </a:lnTo>
                  <a:lnTo>
                    <a:pt x="3824" y="1145"/>
                  </a:lnTo>
                  <a:lnTo>
                    <a:pt x="3483" y="1364"/>
                  </a:lnTo>
                  <a:lnTo>
                    <a:pt x="3191" y="1584"/>
                  </a:lnTo>
                  <a:lnTo>
                    <a:pt x="2874" y="1803"/>
                  </a:lnTo>
                  <a:lnTo>
                    <a:pt x="2607" y="2071"/>
                  </a:lnTo>
                  <a:lnTo>
                    <a:pt x="2314" y="2314"/>
                  </a:lnTo>
                  <a:lnTo>
                    <a:pt x="2071" y="2607"/>
                  </a:lnTo>
                  <a:lnTo>
                    <a:pt x="1803" y="2874"/>
                  </a:lnTo>
                  <a:lnTo>
                    <a:pt x="1584" y="3191"/>
                  </a:lnTo>
                  <a:lnTo>
                    <a:pt x="1364" y="3483"/>
                  </a:lnTo>
                  <a:lnTo>
                    <a:pt x="1145" y="3824"/>
                  </a:lnTo>
                  <a:lnTo>
                    <a:pt x="950" y="4141"/>
                  </a:lnTo>
                  <a:lnTo>
                    <a:pt x="780" y="4482"/>
                  </a:lnTo>
                  <a:lnTo>
                    <a:pt x="634" y="4847"/>
                  </a:lnTo>
                  <a:lnTo>
                    <a:pt x="488" y="5188"/>
                  </a:lnTo>
                  <a:lnTo>
                    <a:pt x="366" y="5553"/>
                  </a:lnTo>
                  <a:lnTo>
                    <a:pt x="244" y="5943"/>
                  </a:lnTo>
                  <a:lnTo>
                    <a:pt x="171" y="6333"/>
                  </a:lnTo>
                  <a:lnTo>
                    <a:pt x="98" y="6722"/>
                  </a:lnTo>
                  <a:lnTo>
                    <a:pt x="49" y="7112"/>
                  </a:lnTo>
                  <a:lnTo>
                    <a:pt x="25" y="7502"/>
                  </a:lnTo>
                  <a:lnTo>
                    <a:pt x="1" y="7916"/>
                  </a:lnTo>
                  <a:lnTo>
                    <a:pt x="1" y="7916"/>
                  </a:lnTo>
                  <a:lnTo>
                    <a:pt x="25" y="8330"/>
                  </a:lnTo>
                  <a:lnTo>
                    <a:pt x="49" y="8720"/>
                  </a:lnTo>
                  <a:lnTo>
                    <a:pt x="98" y="9109"/>
                  </a:lnTo>
                  <a:lnTo>
                    <a:pt x="171" y="9499"/>
                  </a:lnTo>
                  <a:lnTo>
                    <a:pt x="244" y="9889"/>
                  </a:lnTo>
                  <a:lnTo>
                    <a:pt x="366" y="10278"/>
                  </a:lnTo>
                  <a:lnTo>
                    <a:pt x="488" y="10644"/>
                  </a:lnTo>
                  <a:lnTo>
                    <a:pt x="634" y="10985"/>
                  </a:lnTo>
                  <a:lnTo>
                    <a:pt x="780" y="11350"/>
                  </a:lnTo>
                  <a:lnTo>
                    <a:pt x="950" y="11691"/>
                  </a:lnTo>
                  <a:lnTo>
                    <a:pt x="1145" y="12008"/>
                  </a:lnTo>
                  <a:lnTo>
                    <a:pt x="1364" y="12348"/>
                  </a:lnTo>
                  <a:lnTo>
                    <a:pt x="1584" y="12641"/>
                  </a:lnTo>
                  <a:lnTo>
                    <a:pt x="1803" y="12957"/>
                  </a:lnTo>
                  <a:lnTo>
                    <a:pt x="2071" y="13225"/>
                  </a:lnTo>
                  <a:lnTo>
                    <a:pt x="2314" y="13518"/>
                  </a:lnTo>
                  <a:lnTo>
                    <a:pt x="2607" y="13761"/>
                  </a:lnTo>
                  <a:lnTo>
                    <a:pt x="2874" y="14029"/>
                  </a:lnTo>
                  <a:lnTo>
                    <a:pt x="3191" y="14248"/>
                  </a:lnTo>
                  <a:lnTo>
                    <a:pt x="3483" y="14467"/>
                  </a:lnTo>
                  <a:lnTo>
                    <a:pt x="3824" y="14687"/>
                  </a:lnTo>
                  <a:lnTo>
                    <a:pt x="4141" y="14881"/>
                  </a:lnTo>
                  <a:lnTo>
                    <a:pt x="4482" y="15052"/>
                  </a:lnTo>
                  <a:lnTo>
                    <a:pt x="4847" y="15198"/>
                  </a:lnTo>
                  <a:lnTo>
                    <a:pt x="5188" y="15344"/>
                  </a:lnTo>
                  <a:lnTo>
                    <a:pt x="5553" y="15466"/>
                  </a:lnTo>
                  <a:lnTo>
                    <a:pt x="5943" y="15588"/>
                  </a:lnTo>
                  <a:lnTo>
                    <a:pt x="6333" y="15661"/>
                  </a:lnTo>
                  <a:lnTo>
                    <a:pt x="6723" y="15734"/>
                  </a:lnTo>
                  <a:lnTo>
                    <a:pt x="7112" y="15783"/>
                  </a:lnTo>
                  <a:lnTo>
                    <a:pt x="7502" y="15807"/>
                  </a:lnTo>
                  <a:lnTo>
                    <a:pt x="7916" y="15831"/>
                  </a:lnTo>
                  <a:lnTo>
                    <a:pt x="7916" y="15831"/>
                  </a:lnTo>
                  <a:lnTo>
                    <a:pt x="8330" y="15807"/>
                  </a:lnTo>
                  <a:lnTo>
                    <a:pt x="8720" y="15783"/>
                  </a:lnTo>
                  <a:lnTo>
                    <a:pt x="9109" y="15734"/>
                  </a:lnTo>
                  <a:lnTo>
                    <a:pt x="9499" y="15661"/>
                  </a:lnTo>
                  <a:lnTo>
                    <a:pt x="9889" y="15588"/>
                  </a:lnTo>
                  <a:lnTo>
                    <a:pt x="10278" y="15466"/>
                  </a:lnTo>
                  <a:lnTo>
                    <a:pt x="10644" y="15344"/>
                  </a:lnTo>
                  <a:lnTo>
                    <a:pt x="10985" y="15198"/>
                  </a:lnTo>
                  <a:lnTo>
                    <a:pt x="11350" y="15052"/>
                  </a:lnTo>
                  <a:lnTo>
                    <a:pt x="11691" y="14881"/>
                  </a:lnTo>
                  <a:lnTo>
                    <a:pt x="12008" y="14687"/>
                  </a:lnTo>
                  <a:lnTo>
                    <a:pt x="12349" y="14467"/>
                  </a:lnTo>
                  <a:lnTo>
                    <a:pt x="12641" y="14248"/>
                  </a:lnTo>
                  <a:lnTo>
                    <a:pt x="12957" y="14029"/>
                  </a:lnTo>
                  <a:lnTo>
                    <a:pt x="13225" y="13761"/>
                  </a:lnTo>
                  <a:lnTo>
                    <a:pt x="13518" y="13518"/>
                  </a:lnTo>
                  <a:lnTo>
                    <a:pt x="13761" y="13225"/>
                  </a:lnTo>
                  <a:lnTo>
                    <a:pt x="14029" y="12957"/>
                  </a:lnTo>
                  <a:lnTo>
                    <a:pt x="14248" y="12641"/>
                  </a:lnTo>
                  <a:lnTo>
                    <a:pt x="14467" y="12348"/>
                  </a:lnTo>
                  <a:lnTo>
                    <a:pt x="14687" y="12008"/>
                  </a:lnTo>
                  <a:lnTo>
                    <a:pt x="14881" y="11691"/>
                  </a:lnTo>
                  <a:lnTo>
                    <a:pt x="15052" y="11350"/>
                  </a:lnTo>
                  <a:lnTo>
                    <a:pt x="15198" y="10985"/>
                  </a:lnTo>
                  <a:lnTo>
                    <a:pt x="15344" y="10644"/>
                  </a:lnTo>
                  <a:lnTo>
                    <a:pt x="15466" y="10278"/>
                  </a:lnTo>
                  <a:lnTo>
                    <a:pt x="15588" y="9889"/>
                  </a:lnTo>
                  <a:lnTo>
                    <a:pt x="15661" y="9499"/>
                  </a:lnTo>
                  <a:lnTo>
                    <a:pt x="15734" y="9109"/>
                  </a:lnTo>
                  <a:lnTo>
                    <a:pt x="15783" y="8720"/>
                  </a:lnTo>
                  <a:lnTo>
                    <a:pt x="15807" y="8330"/>
                  </a:lnTo>
                  <a:lnTo>
                    <a:pt x="15831" y="7916"/>
                  </a:lnTo>
                  <a:lnTo>
                    <a:pt x="15831" y="7916"/>
                  </a:lnTo>
                  <a:lnTo>
                    <a:pt x="15807" y="7502"/>
                  </a:lnTo>
                  <a:lnTo>
                    <a:pt x="15783" y="7112"/>
                  </a:lnTo>
                  <a:lnTo>
                    <a:pt x="15734" y="6722"/>
                  </a:lnTo>
                  <a:lnTo>
                    <a:pt x="15661" y="6333"/>
                  </a:lnTo>
                  <a:lnTo>
                    <a:pt x="15588" y="5943"/>
                  </a:lnTo>
                  <a:lnTo>
                    <a:pt x="15466" y="5553"/>
                  </a:lnTo>
                  <a:lnTo>
                    <a:pt x="15344" y="5188"/>
                  </a:lnTo>
                  <a:lnTo>
                    <a:pt x="15198" y="4847"/>
                  </a:lnTo>
                  <a:lnTo>
                    <a:pt x="15052" y="4482"/>
                  </a:lnTo>
                  <a:lnTo>
                    <a:pt x="14881" y="4141"/>
                  </a:lnTo>
                  <a:lnTo>
                    <a:pt x="14687" y="3824"/>
                  </a:lnTo>
                  <a:lnTo>
                    <a:pt x="14467" y="3483"/>
                  </a:lnTo>
                  <a:lnTo>
                    <a:pt x="14248" y="3191"/>
                  </a:lnTo>
                  <a:lnTo>
                    <a:pt x="14029" y="2874"/>
                  </a:lnTo>
                  <a:lnTo>
                    <a:pt x="13761" y="2607"/>
                  </a:lnTo>
                  <a:lnTo>
                    <a:pt x="13518" y="2314"/>
                  </a:lnTo>
                  <a:lnTo>
                    <a:pt x="13225" y="2071"/>
                  </a:lnTo>
                  <a:lnTo>
                    <a:pt x="12957" y="1803"/>
                  </a:lnTo>
                  <a:lnTo>
                    <a:pt x="12641" y="1584"/>
                  </a:lnTo>
                  <a:lnTo>
                    <a:pt x="12349" y="1364"/>
                  </a:lnTo>
                  <a:lnTo>
                    <a:pt x="12008" y="1145"/>
                  </a:lnTo>
                  <a:lnTo>
                    <a:pt x="11691" y="950"/>
                  </a:lnTo>
                  <a:lnTo>
                    <a:pt x="11350" y="780"/>
                  </a:lnTo>
                  <a:lnTo>
                    <a:pt x="10985" y="634"/>
                  </a:lnTo>
                  <a:lnTo>
                    <a:pt x="10644" y="488"/>
                  </a:lnTo>
                  <a:lnTo>
                    <a:pt x="10278" y="366"/>
                  </a:lnTo>
                  <a:lnTo>
                    <a:pt x="9889" y="244"/>
                  </a:lnTo>
                  <a:lnTo>
                    <a:pt x="9499" y="171"/>
                  </a:lnTo>
                  <a:lnTo>
                    <a:pt x="9109" y="98"/>
                  </a:lnTo>
                  <a:lnTo>
                    <a:pt x="8720" y="49"/>
                  </a:lnTo>
                  <a:lnTo>
                    <a:pt x="8330" y="25"/>
                  </a:lnTo>
                  <a:lnTo>
                    <a:pt x="7916" y="1"/>
                  </a:lnTo>
                  <a:lnTo>
                    <a:pt x="7916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1" name="Shape 671"/>
            <p:cNvSpPr/>
            <p:nvPr/>
          </p:nvSpPr>
          <p:spPr>
            <a:xfrm>
              <a:off x="6673500" y="333700"/>
              <a:ext cx="347100" cy="347100"/>
            </a:xfrm>
            <a:custGeom>
              <a:avLst/>
              <a:gdLst/>
              <a:ahLst/>
              <a:cxnLst/>
              <a:rect l="0" t="0" r="0" b="0"/>
              <a:pathLst>
                <a:path w="13884" h="13884" fill="none" extrusionOk="0">
                  <a:moveTo>
                    <a:pt x="6942" y="13883"/>
                  </a:moveTo>
                  <a:lnTo>
                    <a:pt x="6942" y="13883"/>
                  </a:lnTo>
                  <a:lnTo>
                    <a:pt x="6577" y="13883"/>
                  </a:lnTo>
                  <a:lnTo>
                    <a:pt x="6236" y="13834"/>
                  </a:lnTo>
                  <a:lnTo>
                    <a:pt x="5895" y="13810"/>
                  </a:lnTo>
                  <a:lnTo>
                    <a:pt x="5554" y="13737"/>
                  </a:lnTo>
                  <a:lnTo>
                    <a:pt x="5213" y="13664"/>
                  </a:lnTo>
                  <a:lnTo>
                    <a:pt x="4872" y="13566"/>
                  </a:lnTo>
                  <a:lnTo>
                    <a:pt x="4555" y="13469"/>
                  </a:lnTo>
                  <a:lnTo>
                    <a:pt x="4239" y="13323"/>
                  </a:lnTo>
                  <a:lnTo>
                    <a:pt x="3946" y="13201"/>
                  </a:lnTo>
                  <a:lnTo>
                    <a:pt x="3630" y="13031"/>
                  </a:lnTo>
                  <a:lnTo>
                    <a:pt x="3337" y="12884"/>
                  </a:lnTo>
                  <a:lnTo>
                    <a:pt x="3069" y="12690"/>
                  </a:lnTo>
                  <a:lnTo>
                    <a:pt x="2802" y="12495"/>
                  </a:lnTo>
                  <a:lnTo>
                    <a:pt x="2534" y="12300"/>
                  </a:lnTo>
                  <a:lnTo>
                    <a:pt x="2290" y="12081"/>
                  </a:lnTo>
                  <a:lnTo>
                    <a:pt x="2047" y="11837"/>
                  </a:lnTo>
                  <a:lnTo>
                    <a:pt x="1803" y="11594"/>
                  </a:lnTo>
                  <a:lnTo>
                    <a:pt x="1584" y="11350"/>
                  </a:lnTo>
                  <a:lnTo>
                    <a:pt x="1389" y="11082"/>
                  </a:lnTo>
                  <a:lnTo>
                    <a:pt x="1194" y="10814"/>
                  </a:lnTo>
                  <a:lnTo>
                    <a:pt x="999" y="10546"/>
                  </a:lnTo>
                  <a:lnTo>
                    <a:pt x="853" y="10254"/>
                  </a:lnTo>
                  <a:lnTo>
                    <a:pt x="683" y="9938"/>
                  </a:lnTo>
                  <a:lnTo>
                    <a:pt x="561" y="9645"/>
                  </a:lnTo>
                  <a:lnTo>
                    <a:pt x="415" y="9329"/>
                  </a:lnTo>
                  <a:lnTo>
                    <a:pt x="317" y="9012"/>
                  </a:lnTo>
                  <a:lnTo>
                    <a:pt x="220" y="8671"/>
                  </a:lnTo>
                  <a:lnTo>
                    <a:pt x="147" y="8330"/>
                  </a:lnTo>
                  <a:lnTo>
                    <a:pt x="74" y="7989"/>
                  </a:lnTo>
                  <a:lnTo>
                    <a:pt x="49" y="7648"/>
                  </a:lnTo>
                  <a:lnTo>
                    <a:pt x="1" y="7307"/>
                  </a:lnTo>
                  <a:lnTo>
                    <a:pt x="1" y="6942"/>
                  </a:lnTo>
                  <a:lnTo>
                    <a:pt x="1" y="6942"/>
                  </a:lnTo>
                  <a:lnTo>
                    <a:pt x="1" y="6577"/>
                  </a:lnTo>
                  <a:lnTo>
                    <a:pt x="49" y="6236"/>
                  </a:lnTo>
                  <a:lnTo>
                    <a:pt x="74" y="5895"/>
                  </a:lnTo>
                  <a:lnTo>
                    <a:pt x="147" y="5554"/>
                  </a:lnTo>
                  <a:lnTo>
                    <a:pt x="220" y="5213"/>
                  </a:lnTo>
                  <a:lnTo>
                    <a:pt x="317" y="4872"/>
                  </a:lnTo>
                  <a:lnTo>
                    <a:pt x="415" y="4555"/>
                  </a:lnTo>
                  <a:lnTo>
                    <a:pt x="561" y="4238"/>
                  </a:lnTo>
                  <a:lnTo>
                    <a:pt x="683" y="3946"/>
                  </a:lnTo>
                  <a:lnTo>
                    <a:pt x="853" y="3630"/>
                  </a:lnTo>
                  <a:lnTo>
                    <a:pt x="999" y="3337"/>
                  </a:lnTo>
                  <a:lnTo>
                    <a:pt x="1194" y="3069"/>
                  </a:lnTo>
                  <a:lnTo>
                    <a:pt x="1389" y="2802"/>
                  </a:lnTo>
                  <a:lnTo>
                    <a:pt x="1584" y="2534"/>
                  </a:lnTo>
                  <a:lnTo>
                    <a:pt x="1803" y="2290"/>
                  </a:lnTo>
                  <a:lnTo>
                    <a:pt x="2047" y="2047"/>
                  </a:lnTo>
                  <a:lnTo>
                    <a:pt x="2290" y="1803"/>
                  </a:lnTo>
                  <a:lnTo>
                    <a:pt x="2534" y="1584"/>
                  </a:lnTo>
                  <a:lnTo>
                    <a:pt x="2802" y="1389"/>
                  </a:lnTo>
                  <a:lnTo>
                    <a:pt x="3069" y="1194"/>
                  </a:lnTo>
                  <a:lnTo>
                    <a:pt x="3337" y="999"/>
                  </a:lnTo>
                  <a:lnTo>
                    <a:pt x="3630" y="853"/>
                  </a:lnTo>
                  <a:lnTo>
                    <a:pt x="3946" y="683"/>
                  </a:lnTo>
                  <a:lnTo>
                    <a:pt x="4239" y="561"/>
                  </a:lnTo>
                  <a:lnTo>
                    <a:pt x="4555" y="415"/>
                  </a:lnTo>
                  <a:lnTo>
                    <a:pt x="4872" y="317"/>
                  </a:lnTo>
                  <a:lnTo>
                    <a:pt x="5213" y="220"/>
                  </a:lnTo>
                  <a:lnTo>
                    <a:pt x="5554" y="147"/>
                  </a:lnTo>
                  <a:lnTo>
                    <a:pt x="5895" y="74"/>
                  </a:lnTo>
                  <a:lnTo>
                    <a:pt x="6236" y="49"/>
                  </a:lnTo>
                  <a:lnTo>
                    <a:pt x="6577" y="1"/>
                  </a:lnTo>
                  <a:lnTo>
                    <a:pt x="6942" y="1"/>
                  </a:lnTo>
                  <a:lnTo>
                    <a:pt x="6942" y="1"/>
                  </a:lnTo>
                  <a:lnTo>
                    <a:pt x="7307" y="1"/>
                  </a:lnTo>
                  <a:lnTo>
                    <a:pt x="7648" y="49"/>
                  </a:lnTo>
                  <a:lnTo>
                    <a:pt x="7989" y="74"/>
                  </a:lnTo>
                  <a:lnTo>
                    <a:pt x="8330" y="147"/>
                  </a:lnTo>
                  <a:lnTo>
                    <a:pt x="8671" y="220"/>
                  </a:lnTo>
                  <a:lnTo>
                    <a:pt x="9012" y="317"/>
                  </a:lnTo>
                  <a:lnTo>
                    <a:pt x="9329" y="415"/>
                  </a:lnTo>
                  <a:lnTo>
                    <a:pt x="9645" y="561"/>
                  </a:lnTo>
                  <a:lnTo>
                    <a:pt x="9938" y="683"/>
                  </a:lnTo>
                  <a:lnTo>
                    <a:pt x="10254" y="853"/>
                  </a:lnTo>
                  <a:lnTo>
                    <a:pt x="10546" y="999"/>
                  </a:lnTo>
                  <a:lnTo>
                    <a:pt x="10814" y="1194"/>
                  </a:lnTo>
                  <a:lnTo>
                    <a:pt x="11082" y="1389"/>
                  </a:lnTo>
                  <a:lnTo>
                    <a:pt x="11350" y="1584"/>
                  </a:lnTo>
                  <a:lnTo>
                    <a:pt x="11594" y="1803"/>
                  </a:lnTo>
                  <a:lnTo>
                    <a:pt x="11837" y="2047"/>
                  </a:lnTo>
                  <a:lnTo>
                    <a:pt x="12081" y="2290"/>
                  </a:lnTo>
                  <a:lnTo>
                    <a:pt x="12300" y="2534"/>
                  </a:lnTo>
                  <a:lnTo>
                    <a:pt x="12495" y="2802"/>
                  </a:lnTo>
                  <a:lnTo>
                    <a:pt x="12690" y="3069"/>
                  </a:lnTo>
                  <a:lnTo>
                    <a:pt x="12885" y="3337"/>
                  </a:lnTo>
                  <a:lnTo>
                    <a:pt x="13031" y="3630"/>
                  </a:lnTo>
                  <a:lnTo>
                    <a:pt x="13201" y="3946"/>
                  </a:lnTo>
                  <a:lnTo>
                    <a:pt x="13323" y="4238"/>
                  </a:lnTo>
                  <a:lnTo>
                    <a:pt x="13469" y="4555"/>
                  </a:lnTo>
                  <a:lnTo>
                    <a:pt x="13566" y="4872"/>
                  </a:lnTo>
                  <a:lnTo>
                    <a:pt x="13664" y="5213"/>
                  </a:lnTo>
                  <a:lnTo>
                    <a:pt x="13737" y="5554"/>
                  </a:lnTo>
                  <a:lnTo>
                    <a:pt x="13810" y="5895"/>
                  </a:lnTo>
                  <a:lnTo>
                    <a:pt x="13834" y="6236"/>
                  </a:lnTo>
                  <a:lnTo>
                    <a:pt x="13883" y="6577"/>
                  </a:lnTo>
                  <a:lnTo>
                    <a:pt x="13883" y="6942"/>
                  </a:lnTo>
                  <a:lnTo>
                    <a:pt x="13883" y="6942"/>
                  </a:lnTo>
                  <a:lnTo>
                    <a:pt x="13883" y="7307"/>
                  </a:lnTo>
                  <a:lnTo>
                    <a:pt x="13834" y="7648"/>
                  </a:lnTo>
                  <a:lnTo>
                    <a:pt x="13810" y="7989"/>
                  </a:lnTo>
                  <a:lnTo>
                    <a:pt x="13737" y="8330"/>
                  </a:lnTo>
                  <a:lnTo>
                    <a:pt x="13664" y="8671"/>
                  </a:lnTo>
                  <a:lnTo>
                    <a:pt x="13566" y="9012"/>
                  </a:lnTo>
                  <a:lnTo>
                    <a:pt x="13469" y="9329"/>
                  </a:lnTo>
                  <a:lnTo>
                    <a:pt x="13323" y="9645"/>
                  </a:lnTo>
                  <a:lnTo>
                    <a:pt x="13201" y="9938"/>
                  </a:lnTo>
                  <a:lnTo>
                    <a:pt x="13031" y="10254"/>
                  </a:lnTo>
                  <a:lnTo>
                    <a:pt x="12885" y="10546"/>
                  </a:lnTo>
                  <a:lnTo>
                    <a:pt x="12690" y="10814"/>
                  </a:lnTo>
                  <a:lnTo>
                    <a:pt x="12495" y="11082"/>
                  </a:lnTo>
                  <a:lnTo>
                    <a:pt x="12300" y="11350"/>
                  </a:lnTo>
                  <a:lnTo>
                    <a:pt x="12081" y="11594"/>
                  </a:lnTo>
                  <a:lnTo>
                    <a:pt x="11837" y="11837"/>
                  </a:lnTo>
                  <a:lnTo>
                    <a:pt x="11594" y="12081"/>
                  </a:lnTo>
                  <a:lnTo>
                    <a:pt x="11350" y="12300"/>
                  </a:lnTo>
                  <a:lnTo>
                    <a:pt x="11082" y="12495"/>
                  </a:lnTo>
                  <a:lnTo>
                    <a:pt x="10814" y="12690"/>
                  </a:lnTo>
                  <a:lnTo>
                    <a:pt x="10546" y="12884"/>
                  </a:lnTo>
                  <a:lnTo>
                    <a:pt x="10254" y="13031"/>
                  </a:lnTo>
                  <a:lnTo>
                    <a:pt x="9938" y="13201"/>
                  </a:lnTo>
                  <a:lnTo>
                    <a:pt x="9645" y="13323"/>
                  </a:lnTo>
                  <a:lnTo>
                    <a:pt x="9329" y="13469"/>
                  </a:lnTo>
                  <a:lnTo>
                    <a:pt x="9012" y="13566"/>
                  </a:lnTo>
                  <a:lnTo>
                    <a:pt x="8671" y="13664"/>
                  </a:lnTo>
                  <a:lnTo>
                    <a:pt x="8330" y="13737"/>
                  </a:lnTo>
                  <a:lnTo>
                    <a:pt x="7989" y="13810"/>
                  </a:lnTo>
                  <a:lnTo>
                    <a:pt x="7648" y="13834"/>
                  </a:lnTo>
                  <a:lnTo>
                    <a:pt x="7307" y="13883"/>
                  </a:lnTo>
                  <a:lnTo>
                    <a:pt x="6942" y="13883"/>
                  </a:lnTo>
                  <a:lnTo>
                    <a:pt x="6942" y="1388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2" name="Shape 672"/>
            <p:cNvSpPr/>
            <p:nvPr/>
          </p:nvSpPr>
          <p:spPr>
            <a:xfrm>
              <a:off x="6848850" y="397625"/>
              <a:ext cx="54825" cy="169300"/>
            </a:xfrm>
            <a:custGeom>
              <a:avLst/>
              <a:gdLst/>
              <a:ahLst/>
              <a:cxnLst/>
              <a:rect l="0" t="0" r="0" b="0"/>
              <a:pathLst>
                <a:path w="2193" h="6772" fill="none" extrusionOk="0">
                  <a:moveTo>
                    <a:pt x="1" y="1"/>
                  </a:moveTo>
                  <a:lnTo>
                    <a:pt x="1" y="4580"/>
                  </a:lnTo>
                  <a:lnTo>
                    <a:pt x="2193" y="677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3" name="Shape 673"/>
            <p:cNvSpPr/>
            <p:nvPr/>
          </p:nvSpPr>
          <p:spPr>
            <a:xfrm>
              <a:off x="6847025" y="333700"/>
              <a:ext cx="25" cy="29250"/>
            </a:xfrm>
            <a:custGeom>
              <a:avLst/>
              <a:gdLst/>
              <a:ahLst/>
              <a:cxnLst/>
              <a:rect l="0" t="0" r="0" b="0"/>
              <a:pathLst>
                <a:path w="1" h="1170" fill="none" extrusionOk="0">
                  <a:moveTo>
                    <a:pt x="1" y="1170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4" name="Shape 674"/>
            <p:cNvSpPr/>
            <p:nvPr/>
          </p:nvSpPr>
          <p:spPr>
            <a:xfrm>
              <a:off x="6760575" y="35685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5" name="Shape 675"/>
            <p:cNvSpPr/>
            <p:nvPr/>
          </p:nvSpPr>
          <p:spPr>
            <a:xfrm>
              <a:off x="6760575" y="356850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1" y="0"/>
                  </a:moveTo>
                  <a:lnTo>
                    <a:pt x="561" y="99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6" name="Shape 676"/>
            <p:cNvSpPr/>
            <p:nvPr/>
          </p:nvSpPr>
          <p:spPr>
            <a:xfrm>
              <a:off x="6696650" y="42077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7" name="Shape 677"/>
            <p:cNvSpPr/>
            <p:nvPr/>
          </p:nvSpPr>
          <p:spPr>
            <a:xfrm>
              <a:off x="6696650" y="420775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0"/>
                  </a:moveTo>
                  <a:lnTo>
                    <a:pt x="999" y="56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8" name="Shape 678"/>
            <p:cNvSpPr/>
            <p:nvPr/>
          </p:nvSpPr>
          <p:spPr>
            <a:xfrm>
              <a:off x="6673500" y="507225"/>
              <a:ext cx="29250" cy="25"/>
            </a:xfrm>
            <a:custGeom>
              <a:avLst/>
              <a:gdLst/>
              <a:ahLst/>
              <a:cxnLst/>
              <a:rect l="0" t="0" r="0" b="0"/>
              <a:pathLst>
                <a:path w="1170" h="1" fill="none" extrusionOk="0">
                  <a:moveTo>
                    <a:pt x="1" y="1"/>
                  </a:moveTo>
                  <a:lnTo>
                    <a:pt x="117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9" name="Shape 679"/>
            <p:cNvSpPr/>
            <p:nvPr/>
          </p:nvSpPr>
          <p:spPr>
            <a:xfrm>
              <a:off x="6696650" y="59370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0" name="Shape 680"/>
            <p:cNvSpPr/>
            <p:nvPr/>
          </p:nvSpPr>
          <p:spPr>
            <a:xfrm>
              <a:off x="6696650" y="579700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560"/>
                  </a:moveTo>
                  <a:lnTo>
                    <a:pt x="999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1" name="Shape 681"/>
            <p:cNvSpPr/>
            <p:nvPr/>
          </p:nvSpPr>
          <p:spPr>
            <a:xfrm>
              <a:off x="6760575" y="632675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1" y="999"/>
                  </a:moveTo>
                  <a:lnTo>
                    <a:pt x="56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2" name="Shape 682"/>
            <p:cNvSpPr/>
            <p:nvPr/>
          </p:nvSpPr>
          <p:spPr>
            <a:xfrm>
              <a:off x="6760575" y="65762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3" name="Shape 683"/>
            <p:cNvSpPr/>
            <p:nvPr/>
          </p:nvSpPr>
          <p:spPr>
            <a:xfrm>
              <a:off x="6847025" y="651550"/>
              <a:ext cx="25" cy="29250"/>
            </a:xfrm>
            <a:custGeom>
              <a:avLst/>
              <a:gdLst/>
              <a:ahLst/>
              <a:cxnLst/>
              <a:rect l="0" t="0" r="0" b="0"/>
              <a:pathLst>
                <a:path w="1" h="1170" fill="none" extrusionOk="0">
                  <a:moveTo>
                    <a:pt x="1" y="0"/>
                  </a:moveTo>
                  <a:lnTo>
                    <a:pt x="1" y="116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4" name="Shape 684"/>
            <p:cNvSpPr/>
            <p:nvPr/>
          </p:nvSpPr>
          <p:spPr>
            <a:xfrm>
              <a:off x="6919500" y="632675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560" y="999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5" name="Shape 685"/>
            <p:cNvSpPr/>
            <p:nvPr/>
          </p:nvSpPr>
          <p:spPr>
            <a:xfrm>
              <a:off x="6933500" y="65762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6" name="Shape 686"/>
            <p:cNvSpPr/>
            <p:nvPr/>
          </p:nvSpPr>
          <p:spPr>
            <a:xfrm>
              <a:off x="6972475" y="579700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999" y="56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7" name="Shape 687"/>
            <p:cNvSpPr/>
            <p:nvPr/>
          </p:nvSpPr>
          <p:spPr>
            <a:xfrm>
              <a:off x="6997425" y="59370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8" name="Shape 688"/>
            <p:cNvSpPr/>
            <p:nvPr/>
          </p:nvSpPr>
          <p:spPr>
            <a:xfrm>
              <a:off x="6991350" y="507225"/>
              <a:ext cx="29250" cy="25"/>
            </a:xfrm>
            <a:custGeom>
              <a:avLst/>
              <a:gdLst/>
              <a:ahLst/>
              <a:cxnLst/>
              <a:rect l="0" t="0" r="0" b="0"/>
              <a:pathLst>
                <a:path w="1170" h="1" fill="none" extrusionOk="0">
                  <a:moveTo>
                    <a:pt x="116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9" name="Shape 689"/>
            <p:cNvSpPr/>
            <p:nvPr/>
          </p:nvSpPr>
          <p:spPr>
            <a:xfrm>
              <a:off x="6972475" y="420775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561"/>
                  </a:moveTo>
                  <a:lnTo>
                    <a:pt x="999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0" name="Shape 690"/>
            <p:cNvSpPr/>
            <p:nvPr/>
          </p:nvSpPr>
          <p:spPr>
            <a:xfrm>
              <a:off x="6997425" y="42077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1" name="Shape 691"/>
            <p:cNvSpPr/>
            <p:nvPr/>
          </p:nvSpPr>
          <p:spPr>
            <a:xfrm>
              <a:off x="6919500" y="356850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560" y="0"/>
                  </a:move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2" name="Shape 692"/>
            <p:cNvSpPr/>
            <p:nvPr/>
          </p:nvSpPr>
          <p:spPr>
            <a:xfrm>
              <a:off x="6933500" y="35685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93" name="Shape 693"/>
          <p:cNvGrpSpPr/>
          <p:nvPr/>
        </p:nvGrpSpPr>
        <p:grpSpPr>
          <a:xfrm>
            <a:off x="10257472" y="527264"/>
            <a:ext cx="450395" cy="426497"/>
            <a:chOff x="5973900" y="318475"/>
            <a:chExt cx="401900" cy="380575"/>
          </a:xfrm>
        </p:grpSpPr>
        <p:sp>
          <p:nvSpPr>
            <p:cNvPr id="694" name="Shape 694"/>
            <p:cNvSpPr/>
            <p:nvPr/>
          </p:nvSpPr>
          <p:spPr>
            <a:xfrm>
              <a:off x="5973900" y="337975"/>
              <a:ext cx="401900" cy="67000"/>
            </a:xfrm>
            <a:custGeom>
              <a:avLst/>
              <a:gdLst/>
              <a:ahLst/>
              <a:cxnLst/>
              <a:rect l="0" t="0" r="0" b="0"/>
              <a:pathLst>
                <a:path w="16076" h="2680" fill="none" extrusionOk="0">
                  <a:moveTo>
                    <a:pt x="16075" y="2679"/>
                  </a:moveTo>
                  <a:lnTo>
                    <a:pt x="16075" y="0"/>
                  </a:lnTo>
                  <a:lnTo>
                    <a:pt x="1" y="0"/>
                  </a:lnTo>
                  <a:lnTo>
                    <a:pt x="1" y="26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5" name="Shape 695"/>
            <p:cNvSpPr/>
            <p:nvPr/>
          </p:nvSpPr>
          <p:spPr>
            <a:xfrm>
              <a:off x="6024450" y="348325"/>
              <a:ext cx="45075" cy="45075"/>
            </a:xfrm>
            <a:custGeom>
              <a:avLst/>
              <a:gdLst/>
              <a:ahLst/>
              <a:cxnLst/>
              <a:rect l="0" t="0" r="0" b="0"/>
              <a:pathLst>
                <a:path w="1803" h="1803" fill="none" extrusionOk="0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3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3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2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2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6" name="Shape 696"/>
            <p:cNvSpPr/>
            <p:nvPr/>
          </p:nvSpPr>
          <p:spPr>
            <a:xfrm>
              <a:off x="6280175" y="348325"/>
              <a:ext cx="45075" cy="45075"/>
            </a:xfrm>
            <a:custGeom>
              <a:avLst/>
              <a:gdLst/>
              <a:ahLst/>
              <a:cxnLst/>
              <a:rect l="0" t="0" r="0" b="0"/>
              <a:pathLst>
                <a:path w="1803" h="1803" fill="none" extrusionOk="0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4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4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3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3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7" name="Shape 697"/>
            <p:cNvSpPr/>
            <p:nvPr/>
          </p:nvSpPr>
          <p:spPr>
            <a:xfrm>
              <a:off x="5973900" y="667375"/>
              <a:ext cx="401900" cy="31675"/>
            </a:xfrm>
            <a:custGeom>
              <a:avLst/>
              <a:gdLst/>
              <a:ahLst/>
              <a:cxnLst/>
              <a:rect l="0" t="0" r="0" b="0"/>
              <a:pathLst>
                <a:path w="16076" h="1267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58"/>
                  </a:lnTo>
                  <a:lnTo>
                    <a:pt x="74" y="804"/>
                  </a:lnTo>
                  <a:lnTo>
                    <a:pt x="147" y="926"/>
                  </a:lnTo>
                  <a:lnTo>
                    <a:pt x="220" y="1048"/>
                  </a:lnTo>
                  <a:lnTo>
                    <a:pt x="342" y="1145"/>
                  </a:lnTo>
                  <a:lnTo>
                    <a:pt x="488" y="1218"/>
                  </a:lnTo>
                  <a:lnTo>
                    <a:pt x="634" y="1267"/>
                  </a:lnTo>
                  <a:lnTo>
                    <a:pt x="780" y="1267"/>
                  </a:lnTo>
                  <a:lnTo>
                    <a:pt x="15296" y="1267"/>
                  </a:lnTo>
                  <a:lnTo>
                    <a:pt x="15296" y="1267"/>
                  </a:lnTo>
                  <a:lnTo>
                    <a:pt x="15442" y="1267"/>
                  </a:lnTo>
                  <a:lnTo>
                    <a:pt x="15588" y="1218"/>
                  </a:lnTo>
                  <a:lnTo>
                    <a:pt x="15734" y="1145"/>
                  </a:lnTo>
                  <a:lnTo>
                    <a:pt x="15856" y="1048"/>
                  </a:lnTo>
                  <a:lnTo>
                    <a:pt x="15929" y="926"/>
                  </a:lnTo>
                  <a:lnTo>
                    <a:pt x="16002" y="804"/>
                  </a:lnTo>
                  <a:lnTo>
                    <a:pt x="16051" y="658"/>
                  </a:lnTo>
                  <a:lnTo>
                    <a:pt x="16075" y="487"/>
                  </a:lnTo>
                  <a:lnTo>
                    <a:pt x="1607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8" name="Shape 698"/>
            <p:cNvSpPr/>
            <p:nvPr/>
          </p:nvSpPr>
          <p:spPr>
            <a:xfrm>
              <a:off x="6302700" y="318475"/>
              <a:ext cx="28650" cy="63350"/>
            </a:xfrm>
            <a:custGeom>
              <a:avLst/>
              <a:gdLst/>
              <a:ahLst/>
              <a:cxnLst/>
              <a:rect l="0" t="0" r="0" b="0"/>
              <a:pathLst>
                <a:path w="1146" h="2534" fill="none" extrusionOk="0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4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9" name="Shape 699"/>
            <p:cNvSpPr/>
            <p:nvPr/>
          </p:nvSpPr>
          <p:spPr>
            <a:xfrm>
              <a:off x="6046975" y="318475"/>
              <a:ext cx="28650" cy="63350"/>
            </a:xfrm>
            <a:custGeom>
              <a:avLst/>
              <a:gdLst/>
              <a:ahLst/>
              <a:cxnLst/>
              <a:rect l="0" t="0" r="0" b="0"/>
              <a:pathLst>
                <a:path w="1146" h="2534" fill="none" extrusionOk="0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2" y="1"/>
                  </a:lnTo>
                  <a:lnTo>
                    <a:pt x="682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3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0" name="Shape 700"/>
            <p:cNvSpPr/>
            <p:nvPr/>
          </p:nvSpPr>
          <p:spPr>
            <a:xfrm>
              <a:off x="5973900" y="407375"/>
              <a:ext cx="401900" cy="272200"/>
            </a:xfrm>
            <a:custGeom>
              <a:avLst/>
              <a:gdLst/>
              <a:ahLst/>
              <a:cxnLst/>
              <a:rect l="0" t="0" r="0" b="0"/>
              <a:pathLst>
                <a:path w="16076" h="10888" fill="none" extrusionOk="0">
                  <a:moveTo>
                    <a:pt x="1" y="1"/>
                  </a:moveTo>
                  <a:lnTo>
                    <a:pt x="1" y="10303"/>
                  </a:lnTo>
                  <a:lnTo>
                    <a:pt x="1" y="10303"/>
                  </a:lnTo>
                  <a:lnTo>
                    <a:pt x="25" y="10400"/>
                  </a:lnTo>
                  <a:lnTo>
                    <a:pt x="74" y="10498"/>
                  </a:lnTo>
                  <a:lnTo>
                    <a:pt x="147" y="10595"/>
                  </a:lnTo>
                  <a:lnTo>
                    <a:pt x="220" y="10693"/>
                  </a:lnTo>
                  <a:lnTo>
                    <a:pt x="342" y="10766"/>
                  </a:lnTo>
                  <a:lnTo>
                    <a:pt x="488" y="10839"/>
                  </a:lnTo>
                  <a:lnTo>
                    <a:pt x="634" y="10887"/>
                  </a:lnTo>
                  <a:lnTo>
                    <a:pt x="780" y="10887"/>
                  </a:lnTo>
                  <a:lnTo>
                    <a:pt x="15296" y="10887"/>
                  </a:lnTo>
                  <a:lnTo>
                    <a:pt x="15296" y="10887"/>
                  </a:lnTo>
                  <a:lnTo>
                    <a:pt x="15442" y="10887"/>
                  </a:lnTo>
                  <a:lnTo>
                    <a:pt x="15588" y="10839"/>
                  </a:lnTo>
                  <a:lnTo>
                    <a:pt x="15734" y="10766"/>
                  </a:lnTo>
                  <a:lnTo>
                    <a:pt x="15856" y="10668"/>
                  </a:lnTo>
                  <a:lnTo>
                    <a:pt x="15929" y="10546"/>
                  </a:lnTo>
                  <a:lnTo>
                    <a:pt x="16002" y="10425"/>
                  </a:lnTo>
                  <a:lnTo>
                    <a:pt x="16051" y="10278"/>
                  </a:lnTo>
                  <a:lnTo>
                    <a:pt x="16075" y="10108"/>
                  </a:lnTo>
                  <a:lnTo>
                    <a:pt x="16075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1" name="Shape 701"/>
            <p:cNvSpPr/>
            <p:nvPr/>
          </p:nvSpPr>
          <p:spPr>
            <a:xfrm>
              <a:off x="6024450" y="456100"/>
              <a:ext cx="300800" cy="175375"/>
            </a:xfrm>
            <a:custGeom>
              <a:avLst/>
              <a:gdLst/>
              <a:ahLst/>
              <a:cxnLst/>
              <a:rect l="0" t="0" r="0" b="0"/>
              <a:pathLst>
                <a:path w="12032" h="7015" fill="none" extrusionOk="0">
                  <a:moveTo>
                    <a:pt x="0" y="0"/>
                  </a:moveTo>
                  <a:lnTo>
                    <a:pt x="12032" y="0"/>
                  </a:lnTo>
                  <a:lnTo>
                    <a:pt x="12032" y="7014"/>
                  </a:lnTo>
                  <a:lnTo>
                    <a:pt x="0" y="70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2" name="Shape 702"/>
            <p:cNvSpPr/>
            <p:nvPr/>
          </p:nvSpPr>
          <p:spPr>
            <a:xfrm>
              <a:off x="6024450" y="573000"/>
              <a:ext cx="300800" cy="25"/>
            </a:xfrm>
            <a:custGeom>
              <a:avLst/>
              <a:gdLst/>
              <a:ahLst/>
              <a:cxnLst/>
              <a:rect l="0" t="0" r="0" b="0"/>
              <a:pathLst>
                <a:path w="12032" h="1" fill="none" extrusionOk="0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3" name="Shape 703"/>
            <p:cNvSpPr/>
            <p:nvPr/>
          </p:nvSpPr>
          <p:spPr>
            <a:xfrm>
              <a:off x="6024450" y="514550"/>
              <a:ext cx="300800" cy="25"/>
            </a:xfrm>
            <a:custGeom>
              <a:avLst/>
              <a:gdLst/>
              <a:ahLst/>
              <a:cxnLst/>
              <a:rect l="0" t="0" r="0" b="0"/>
              <a:pathLst>
                <a:path w="12032" h="1" fill="none" extrusionOk="0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4" name="Shape 704"/>
            <p:cNvSpPr/>
            <p:nvPr/>
          </p:nvSpPr>
          <p:spPr>
            <a:xfrm>
              <a:off x="6264950" y="456100"/>
              <a:ext cx="25" cy="175375"/>
            </a:xfrm>
            <a:custGeom>
              <a:avLst/>
              <a:gdLst/>
              <a:ahLst/>
              <a:cxnLst/>
              <a:rect l="0" t="0" r="0" b="0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5" name="Shape 705"/>
            <p:cNvSpPr/>
            <p:nvPr/>
          </p:nvSpPr>
          <p:spPr>
            <a:xfrm>
              <a:off x="6204675" y="456100"/>
              <a:ext cx="25" cy="175375"/>
            </a:xfrm>
            <a:custGeom>
              <a:avLst/>
              <a:gdLst/>
              <a:ahLst/>
              <a:cxnLst/>
              <a:rect l="0" t="0" r="0" b="0"/>
              <a:pathLst>
                <a:path w="1" h="7015" fill="none" extrusionOk="0">
                  <a:moveTo>
                    <a:pt x="0" y="0"/>
                  </a:moveTo>
                  <a:lnTo>
                    <a:pt x="0" y="701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6" name="Shape 706"/>
            <p:cNvSpPr/>
            <p:nvPr/>
          </p:nvSpPr>
          <p:spPr>
            <a:xfrm>
              <a:off x="6145000" y="456100"/>
              <a:ext cx="25" cy="175375"/>
            </a:xfrm>
            <a:custGeom>
              <a:avLst/>
              <a:gdLst/>
              <a:ahLst/>
              <a:cxnLst/>
              <a:rect l="0" t="0" r="0" b="0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7" name="Shape 707"/>
            <p:cNvSpPr/>
            <p:nvPr/>
          </p:nvSpPr>
          <p:spPr>
            <a:xfrm>
              <a:off x="6084725" y="456100"/>
              <a:ext cx="25" cy="175375"/>
            </a:xfrm>
            <a:custGeom>
              <a:avLst/>
              <a:gdLst/>
              <a:ahLst/>
              <a:cxnLst/>
              <a:rect l="0" t="0" r="0" b="0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08" name="Shape 708"/>
          <p:cNvGrpSpPr/>
          <p:nvPr/>
        </p:nvGrpSpPr>
        <p:grpSpPr>
          <a:xfrm>
            <a:off x="4984343" y="1211654"/>
            <a:ext cx="457175" cy="557503"/>
            <a:chOff x="1268550" y="929175"/>
            <a:chExt cx="407950" cy="497475"/>
          </a:xfrm>
        </p:grpSpPr>
        <p:sp>
          <p:nvSpPr>
            <p:cNvPr id="709" name="Shape 709"/>
            <p:cNvSpPr/>
            <p:nvPr/>
          </p:nvSpPr>
          <p:spPr>
            <a:xfrm>
              <a:off x="1268550" y="953550"/>
              <a:ext cx="387250" cy="473100"/>
            </a:xfrm>
            <a:custGeom>
              <a:avLst/>
              <a:gdLst/>
              <a:ahLst/>
              <a:cxnLst/>
              <a:rect l="0" t="0" r="0" b="0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5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7" y="18534"/>
                  </a:lnTo>
                  <a:lnTo>
                    <a:pt x="15051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2" y="18900"/>
                  </a:lnTo>
                  <a:lnTo>
                    <a:pt x="682" y="18802"/>
                  </a:lnTo>
                  <a:lnTo>
                    <a:pt x="511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7" y="18169"/>
                  </a:lnTo>
                  <a:lnTo>
                    <a:pt x="24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4" y="706"/>
                  </a:lnTo>
                  <a:lnTo>
                    <a:pt x="97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0" name="Shape 710"/>
            <p:cNvSpPr/>
            <p:nvPr/>
          </p:nvSpPr>
          <p:spPr>
            <a:xfrm>
              <a:off x="1298975" y="9291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6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1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1" name="Shape 711"/>
            <p:cNvSpPr/>
            <p:nvPr/>
          </p:nvSpPr>
          <p:spPr>
            <a:xfrm>
              <a:off x="1592450" y="929175"/>
              <a:ext cx="84050" cy="84050"/>
            </a:xfrm>
            <a:custGeom>
              <a:avLst/>
              <a:gdLst/>
              <a:ahLst/>
              <a:cxnLst/>
              <a:rect l="0" t="0" r="0" b="0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12" name="Shape 712"/>
          <p:cNvGrpSpPr/>
          <p:nvPr/>
        </p:nvGrpSpPr>
        <p:grpSpPr>
          <a:xfrm>
            <a:off x="10965762" y="1232807"/>
            <a:ext cx="540441" cy="518616"/>
            <a:chOff x="6605925" y="948050"/>
            <a:chExt cx="482250" cy="462775"/>
          </a:xfrm>
        </p:grpSpPr>
        <p:sp>
          <p:nvSpPr>
            <p:cNvPr id="713" name="Shape 713"/>
            <p:cNvSpPr/>
            <p:nvPr/>
          </p:nvSpPr>
          <p:spPr>
            <a:xfrm>
              <a:off x="6847025" y="1209875"/>
              <a:ext cx="60325" cy="200950"/>
            </a:xfrm>
            <a:custGeom>
              <a:avLst/>
              <a:gdLst/>
              <a:ahLst/>
              <a:cxnLst/>
              <a:rect l="0" t="0" r="0" b="0"/>
              <a:pathLst>
                <a:path w="2413" h="8038" fill="none" extrusionOk="0">
                  <a:moveTo>
                    <a:pt x="2412" y="6820"/>
                  </a:moveTo>
                  <a:lnTo>
                    <a:pt x="2412" y="6820"/>
                  </a:lnTo>
                  <a:lnTo>
                    <a:pt x="2388" y="7063"/>
                  </a:lnTo>
                  <a:lnTo>
                    <a:pt x="2315" y="7283"/>
                  </a:lnTo>
                  <a:lnTo>
                    <a:pt x="2217" y="7502"/>
                  </a:lnTo>
                  <a:lnTo>
                    <a:pt x="2071" y="7672"/>
                  </a:lnTo>
                  <a:lnTo>
                    <a:pt x="1876" y="7818"/>
                  </a:lnTo>
                  <a:lnTo>
                    <a:pt x="1681" y="7940"/>
                  </a:lnTo>
                  <a:lnTo>
                    <a:pt x="1462" y="8013"/>
                  </a:lnTo>
                  <a:lnTo>
                    <a:pt x="1219" y="8038"/>
                  </a:lnTo>
                  <a:lnTo>
                    <a:pt x="1219" y="8038"/>
                  </a:lnTo>
                  <a:lnTo>
                    <a:pt x="975" y="8013"/>
                  </a:lnTo>
                  <a:lnTo>
                    <a:pt x="732" y="7940"/>
                  </a:lnTo>
                  <a:lnTo>
                    <a:pt x="537" y="7818"/>
                  </a:lnTo>
                  <a:lnTo>
                    <a:pt x="366" y="7672"/>
                  </a:lnTo>
                  <a:lnTo>
                    <a:pt x="196" y="7502"/>
                  </a:lnTo>
                  <a:lnTo>
                    <a:pt x="98" y="7283"/>
                  </a:lnTo>
                  <a:lnTo>
                    <a:pt x="25" y="7063"/>
                  </a:lnTo>
                  <a:lnTo>
                    <a:pt x="1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4" name="Shape 714"/>
            <p:cNvSpPr/>
            <p:nvPr/>
          </p:nvSpPr>
          <p:spPr>
            <a:xfrm>
              <a:off x="6605925" y="971800"/>
              <a:ext cx="482250" cy="228350"/>
            </a:xfrm>
            <a:custGeom>
              <a:avLst/>
              <a:gdLst/>
              <a:ahLst/>
              <a:cxnLst/>
              <a:rect l="0" t="0" r="0" b="0"/>
              <a:pathLst>
                <a:path w="19290" h="9134" fill="none" extrusionOk="0">
                  <a:moveTo>
                    <a:pt x="4993" y="8817"/>
                  </a:moveTo>
                  <a:lnTo>
                    <a:pt x="4993" y="8817"/>
                  </a:lnTo>
                  <a:lnTo>
                    <a:pt x="5212" y="8671"/>
                  </a:lnTo>
                  <a:lnTo>
                    <a:pt x="5456" y="8501"/>
                  </a:lnTo>
                  <a:lnTo>
                    <a:pt x="5748" y="8330"/>
                  </a:lnTo>
                  <a:lnTo>
                    <a:pt x="6040" y="8184"/>
                  </a:lnTo>
                  <a:lnTo>
                    <a:pt x="6357" y="8038"/>
                  </a:lnTo>
                  <a:lnTo>
                    <a:pt x="6674" y="7940"/>
                  </a:lnTo>
                  <a:lnTo>
                    <a:pt x="6990" y="7867"/>
                  </a:lnTo>
                  <a:lnTo>
                    <a:pt x="7307" y="7843"/>
                  </a:lnTo>
                  <a:lnTo>
                    <a:pt x="7307" y="7843"/>
                  </a:lnTo>
                  <a:lnTo>
                    <a:pt x="7623" y="7867"/>
                  </a:lnTo>
                  <a:lnTo>
                    <a:pt x="7916" y="7892"/>
                  </a:lnTo>
                  <a:lnTo>
                    <a:pt x="8184" y="7940"/>
                  </a:lnTo>
                  <a:lnTo>
                    <a:pt x="8452" y="8038"/>
                  </a:lnTo>
                  <a:lnTo>
                    <a:pt x="8719" y="8135"/>
                  </a:lnTo>
                  <a:lnTo>
                    <a:pt x="8963" y="8257"/>
                  </a:lnTo>
                  <a:lnTo>
                    <a:pt x="9182" y="8379"/>
                  </a:lnTo>
                  <a:lnTo>
                    <a:pt x="9401" y="8525"/>
                  </a:lnTo>
                  <a:lnTo>
                    <a:pt x="9888" y="8525"/>
                  </a:lnTo>
                  <a:lnTo>
                    <a:pt x="9888" y="8525"/>
                  </a:lnTo>
                  <a:lnTo>
                    <a:pt x="10108" y="8379"/>
                  </a:lnTo>
                  <a:lnTo>
                    <a:pt x="10327" y="8257"/>
                  </a:lnTo>
                  <a:lnTo>
                    <a:pt x="10570" y="8135"/>
                  </a:lnTo>
                  <a:lnTo>
                    <a:pt x="10838" y="8038"/>
                  </a:lnTo>
                  <a:lnTo>
                    <a:pt x="11106" y="7940"/>
                  </a:lnTo>
                  <a:lnTo>
                    <a:pt x="11374" y="7892"/>
                  </a:lnTo>
                  <a:lnTo>
                    <a:pt x="11666" y="7867"/>
                  </a:lnTo>
                  <a:lnTo>
                    <a:pt x="11983" y="7843"/>
                  </a:lnTo>
                  <a:lnTo>
                    <a:pt x="11983" y="7843"/>
                  </a:lnTo>
                  <a:lnTo>
                    <a:pt x="12300" y="7867"/>
                  </a:lnTo>
                  <a:lnTo>
                    <a:pt x="12616" y="7940"/>
                  </a:lnTo>
                  <a:lnTo>
                    <a:pt x="12933" y="8038"/>
                  </a:lnTo>
                  <a:lnTo>
                    <a:pt x="13249" y="8184"/>
                  </a:lnTo>
                  <a:lnTo>
                    <a:pt x="13542" y="8330"/>
                  </a:lnTo>
                  <a:lnTo>
                    <a:pt x="13834" y="8501"/>
                  </a:lnTo>
                  <a:lnTo>
                    <a:pt x="14078" y="8671"/>
                  </a:lnTo>
                  <a:lnTo>
                    <a:pt x="14297" y="8817"/>
                  </a:lnTo>
                  <a:lnTo>
                    <a:pt x="14297" y="8817"/>
                  </a:lnTo>
                  <a:lnTo>
                    <a:pt x="14516" y="8647"/>
                  </a:lnTo>
                  <a:lnTo>
                    <a:pt x="14784" y="8476"/>
                  </a:lnTo>
                  <a:lnTo>
                    <a:pt x="15052" y="8330"/>
                  </a:lnTo>
                  <a:lnTo>
                    <a:pt x="15368" y="8184"/>
                  </a:lnTo>
                  <a:lnTo>
                    <a:pt x="15685" y="8038"/>
                  </a:lnTo>
                  <a:lnTo>
                    <a:pt x="16002" y="7940"/>
                  </a:lnTo>
                  <a:lnTo>
                    <a:pt x="16343" y="7867"/>
                  </a:lnTo>
                  <a:lnTo>
                    <a:pt x="16659" y="7843"/>
                  </a:lnTo>
                  <a:lnTo>
                    <a:pt x="16659" y="7843"/>
                  </a:lnTo>
                  <a:lnTo>
                    <a:pt x="17073" y="7867"/>
                  </a:lnTo>
                  <a:lnTo>
                    <a:pt x="17487" y="7940"/>
                  </a:lnTo>
                  <a:lnTo>
                    <a:pt x="17853" y="8062"/>
                  </a:lnTo>
                  <a:lnTo>
                    <a:pt x="18218" y="8208"/>
                  </a:lnTo>
                  <a:lnTo>
                    <a:pt x="18534" y="8379"/>
                  </a:lnTo>
                  <a:lnTo>
                    <a:pt x="18827" y="8598"/>
                  </a:lnTo>
                  <a:lnTo>
                    <a:pt x="19095" y="8866"/>
                  </a:lnTo>
                  <a:lnTo>
                    <a:pt x="19289" y="9134"/>
                  </a:lnTo>
                  <a:lnTo>
                    <a:pt x="19289" y="9134"/>
                  </a:lnTo>
                  <a:lnTo>
                    <a:pt x="19265" y="8695"/>
                  </a:lnTo>
                  <a:lnTo>
                    <a:pt x="19192" y="8233"/>
                  </a:lnTo>
                  <a:lnTo>
                    <a:pt x="19119" y="7819"/>
                  </a:lnTo>
                  <a:lnTo>
                    <a:pt x="19046" y="7380"/>
                  </a:lnTo>
                  <a:lnTo>
                    <a:pt x="18924" y="6942"/>
                  </a:lnTo>
                  <a:lnTo>
                    <a:pt x="18802" y="6528"/>
                  </a:lnTo>
                  <a:lnTo>
                    <a:pt x="18632" y="6114"/>
                  </a:lnTo>
                  <a:lnTo>
                    <a:pt x="18486" y="5724"/>
                  </a:lnTo>
                  <a:lnTo>
                    <a:pt x="18291" y="5334"/>
                  </a:lnTo>
                  <a:lnTo>
                    <a:pt x="18072" y="4945"/>
                  </a:lnTo>
                  <a:lnTo>
                    <a:pt x="17853" y="4555"/>
                  </a:lnTo>
                  <a:lnTo>
                    <a:pt x="17609" y="4190"/>
                  </a:lnTo>
                  <a:lnTo>
                    <a:pt x="17365" y="3824"/>
                  </a:lnTo>
                  <a:lnTo>
                    <a:pt x="17073" y="3483"/>
                  </a:lnTo>
                  <a:lnTo>
                    <a:pt x="16781" y="3143"/>
                  </a:lnTo>
                  <a:lnTo>
                    <a:pt x="16464" y="2826"/>
                  </a:lnTo>
                  <a:lnTo>
                    <a:pt x="16464" y="2826"/>
                  </a:lnTo>
                  <a:lnTo>
                    <a:pt x="16148" y="2509"/>
                  </a:lnTo>
                  <a:lnTo>
                    <a:pt x="15831" y="2217"/>
                  </a:lnTo>
                  <a:lnTo>
                    <a:pt x="15490" y="1949"/>
                  </a:lnTo>
                  <a:lnTo>
                    <a:pt x="15125" y="1706"/>
                  </a:lnTo>
                  <a:lnTo>
                    <a:pt x="14759" y="1462"/>
                  </a:lnTo>
                  <a:lnTo>
                    <a:pt x="14394" y="1243"/>
                  </a:lnTo>
                  <a:lnTo>
                    <a:pt x="14004" y="1024"/>
                  </a:lnTo>
                  <a:lnTo>
                    <a:pt x="13615" y="853"/>
                  </a:lnTo>
                  <a:lnTo>
                    <a:pt x="13225" y="683"/>
                  </a:lnTo>
                  <a:lnTo>
                    <a:pt x="12811" y="512"/>
                  </a:lnTo>
                  <a:lnTo>
                    <a:pt x="12397" y="390"/>
                  </a:lnTo>
                  <a:lnTo>
                    <a:pt x="11983" y="269"/>
                  </a:lnTo>
                  <a:lnTo>
                    <a:pt x="11545" y="171"/>
                  </a:lnTo>
                  <a:lnTo>
                    <a:pt x="11131" y="98"/>
                  </a:lnTo>
                  <a:lnTo>
                    <a:pt x="10692" y="49"/>
                  </a:lnTo>
                  <a:lnTo>
                    <a:pt x="10254" y="1"/>
                  </a:lnTo>
                  <a:lnTo>
                    <a:pt x="9036" y="1"/>
                  </a:lnTo>
                  <a:lnTo>
                    <a:pt x="9036" y="1"/>
                  </a:lnTo>
                  <a:lnTo>
                    <a:pt x="8598" y="49"/>
                  </a:lnTo>
                  <a:lnTo>
                    <a:pt x="8159" y="98"/>
                  </a:lnTo>
                  <a:lnTo>
                    <a:pt x="7745" y="171"/>
                  </a:lnTo>
                  <a:lnTo>
                    <a:pt x="7307" y="269"/>
                  </a:lnTo>
                  <a:lnTo>
                    <a:pt x="6893" y="390"/>
                  </a:lnTo>
                  <a:lnTo>
                    <a:pt x="6479" y="512"/>
                  </a:lnTo>
                  <a:lnTo>
                    <a:pt x="6065" y="683"/>
                  </a:lnTo>
                  <a:lnTo>
                    <a:pt x="5675" y="853"/>
                  </a:lnTo>
                  <a:lnTo>
                    <a:pt x="5285" y="1024"/>
                  </a:lnTo>
                  <a:lnTo>
                    <a:pt x="4896" y="1243"/>
                  </a:lnTo>
                  <a:lnTo>
                    <a:pt x="4530" y="1462"/>
                  </a:lnTo>
                  <a:lnTo>
                    <a:pt x="4165" y="1706"/>
                  </a:lnTo>
                  <a:lnTo>
                    <a:pt x="3800" y="1949"/>
                  </a:lnTo>
                  <a:lnTo>
                    <a:pt x="3459" y="2217"/>
                  </a:lnTo>
                  <a:lnTo>
                    <a:pt x="3142" y="2509"/>
                  </a:lnTo>
                  <a:lnTo>
                    <a:pt x="2826" y="2826"/>
                  </a:lnTo>
                  <a:lnTo>
                    <a:pt x="2826" y="2826"/>
                  </a:lnTo>
                  <a:lnTo>
                    <a:pt x="2509" y="3143"/>
                  </a:lnTo>
                  <a:lnTo>
                    <a:pt x="2217" y="3483"/>
                  </a:lnTo>
                  <a:lnTo>
                    <a:pt x="1924" y="3824"/>
                  </a:lnTo>
                  <a:lnTo>
                    <a:pt x="1681" y="4190"/>
                  </a:lnTo>
                  <a:lnTo>
                    <a:pt x="1437" y="4555"/>
                  </a:lnTo>
                  <a:lnTo>
                    <a:pt x="1218" y="4945"/>
                  </a:lnTo>
                  <a:lnTo>
                    <a:pt x="999" y="5334"/>
                  </a:lnTo>
                  <a:lnTo>
                    <a:pt x="804" y="5724"/>
                  </a:lnTo>
                  <a:lnTo>
                    <a:pt x="658" y="6114"/>
                  </a:lnTo>
                  <a:lnTo>
                    <a:pt x="487" y="6528"/>
                  </a:lnTo>
                  <a:lnTo>
                    <a:pt x="366" y="6942"/>
                  </a:lnTo>
                  <a:lnTo>
                    <a:pt x="244" y="7380"/>
                  </a:lnTo>
                  <a:lnTo>
                    <a:pt x="171" y="7819"/>
                  </a:lnTo>
                  <a:lnTo>
                    <a:pt x="98" y="8233"/>
                  </a:lnTo>
                  <a:lnTo>
                    <a:pt x="25" y="8695"/>
                  </a:lnTo>
                  <a:lnTo>
                    <a:pt x="0" y="9134"/>
                  </a:lnTo>
                  <a:lnTo>
                    <a:pt x="0" y="9134"/>
                  </a:lnTo>
                  <a:lnTo>
                    <a:pt x="195" y="8866"/>
                  </a:lnTo>
                  <a:lnTo>
                    <a:pt x="463" y="8598"/>
                  </a:lnTo>
                  <a:lnTo>
                    <a:pt x="755" y="8379"/>
                  </a:lnTo>
                  <a:lnTo>
                    <a:pt x="1072" y="8208"/>
                  </a:lnTo>
                  <a:lnTo>
                    <a:pt x="1437" y="8062"/>
                  </a:lnTo>
                  <a:lnTo>
                    <a:pt x="1803" y="7940"/>
                  </a:lnTo>
                  <a:lnTo>
                    <a:pt x="2217" y="7867"/>
                  </a:lnTo>
                  <a:lnTo>
                    <a:pt x="2631" y="7843"/>
                  </a:lnTo>
                  <a:lnTo>
                    <a:pt x="2631" y="7843"/>
                  </a:lnTo>
                  <a:lnTo>
                    <a:pt x="2947" y="7867"/>
                  </a:lnTo>
                  <a:lnTo>
                    <a:pt x="3288" y="7940"/>
                  </a:lnTo>
                  <a:lnTo>
                    <a:pt x="3605" y="8038"/>
                  </a:lnTo>
                  <a:lnTo>
                    <a:pt x="3922" y="8184"/>
                  </a:lnTo>
                  <a:lnTo>
                    <a:pt x="4238" y="8330"/>
                  </a:lnTo>
                  <a:lnTo>
                    <a:pt x="4506" y="8476"/>
                  </a:lnTo>
                  <a:lnTo>
                    <a:pt x="4774" y="8647"/>
                  </a:lnTo>
                  <a:lnTo>
                    <a:pt x="4993" y="8817"/>
                  </a:lnTo>
                  <a:lnTo>
                    <a:pt x="4993" y="881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5" name="Shape 715"/>
            <p:cNvSpPr/>
            <p:nvPr/>
          </p:nvSpPr>
          <p:spPr>
            <a:xfrm>
              <a:off x="6847025" y="948050"/>
              <a:ext cx="25" cy="23775"/>
            </a:xfrm>
            <a:custGeom>
              <a:avLst/>
              <a:gdLst/>
              <a:ahLst/>
              <a:cxnLst/>
              <a:rect l="0" t="0" r="0" b="0"/>
              <a:pathLst>
                <a:path w="1" h="951" fill="none" extrusionOk="0">
                  <a:moveTo>
                    <a:pt x="1" y="95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6" name="Shape 716"/>
            <p:cNvSpPr/>
            <p:nvPr/>
          </p:nvSpPr>
          <p:spPr>
            <a:xfrm>
              <a:off x="6847025" y="1001025"/>
              <a:ext cx="25" cy="183900"/>
            </a:xfrm>
            <a:custGeom>
              <a:avLst/>
              <a:gdLst/>
              <a:ahLst/>
              <a:cxnLst/>
              <a:rect l="0" t="0" r="0" b="0"/>
              <a:pathLst>
                <a:path w="1" h="7356" fill="none" extrusionOk="0">
                  <a:moveTo>
                    <a:pt x="1" y="1"/>
                  </a:moveTo>
                  <a:lnTo>
                    <a:pt x="1" y="735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7" name="Shape 717"/>
            <p:cNvSpPr/>
            <p:nvPr/>
          </p:nvSpPr>
          <p:spPr>
            <a:xfrm>
              <a:off x="6872000" y="994325"/>
              <a:ext cx="85275" cy="190600"/>
            </a:xfrm>
            <a:custGeom>
              <a:avLst/>
              <a:gdLst/>
              <a:ahLst/>
              <a:cxnLst/>
              <a:rect l="0" t="0" r="0" b="0"/>
              <a:pathLst>
                <a:path w="3411" h="7624" fill="none" extrusionOk="0">
                  <a:moveTo>
                    <a:pt x="3410" y="7624"/>
                  </a:moveTo>
                  <a:lnTo>
                    <a:pt x="3410" y="7624"/>
                  </a:lnTo>
                  <a:lnTo>
                    <a:pt x="3337" y="7112"/>
                  </a:lnTo>
                  <a:lnTo>
                    <a:pt x="3215" y="6406"/>
                  </a:lnTo>
                  <a:lnTo>
                    <a:pt x="3142" y="5968"/>
                  </a:lnTo>
                  <a:lnTo>
                    <a:pt x="3020" y="5505"/>
                  </a:lnTo>
                  <a:lnTo>
                    <a:pt x="2874" y="4994"/>
                  </a:lnTo>
                  <a:lnTo>
                    <a:pt x="2704" y="4482"/>
                  </a:lnTo>
                  <a:lnTo>
                    <a:pt x="2509" y="3922"/>
                  </a:lnTo>
                  <a:lnTo>
                    <a:pt x="2265" y="3362"/>
                  </a:lnTo>
                  <a:lnTo>
                    <a:pt x="1998" y="2802"/>
                  </a:lnTo>
                  <a:lnTo>
                    <a:pt x="1681" y="2217"/>
                  </a:lnTo>
                  <a:lnTo>
                    <a:pt x="1340" y="1633"/>
                  </a:lnTo>
                  <a:lnTo>
                    <a:pt x="950" y="1072"/>
                  </a:lnTo>
                  <a:lnTo>
                    <a:pt x="488" y="512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8" name="Shape 718"/>
            <p:cNvSpPr/>
            <p:nvPr/>
          </p:nvSpPr>
          <p:spPr>
            <a:xfrm>
              <a:off x="6736825" y="994325"/>
              <a:ext cx="85275" cy="190600"/>
            </a:xfrm>
            <a:custGeom>
              <a:avLst/>
              <a:gdLst/>
              <a:ahLst/>
              <a:cxnLst/>
              <a:rect l="0" t="0" r="0" b="0"/>
              <a:pathLst>
                <a:path w="3411" h="7624" fill="none" extrusionOk="0">
                  <a:moveTo>
                    <a:pt x="3410" y="1"/>
                  </a:moveTo>
                  <a:lnTo>
                    <a:pt x="3410" y="1"/>
                  </a:lnTo>
                  <a:lnTo>
                    <a:pt x="2923" y="512"/>
                  </a:lnTo>
                  <a:lnTo>
                    <a:pt x="2461" y="1072"/>
                  </a:lnTo>
                  <a:lnTo>
                    <a:pt x="2071" y="1633"/>
                  </a:lnTo>
                  <a:lnTo>
                    <a:pt x="1706" y="2217"/>
                  </a:lnTo>
                  <a:lnTo>
                    <a:pt x="1413" y="2802"/>
                  </a:lnTo>
                  <a:lnTo>
                    <a:pt x="1121" y="3362"/>
                  </a:lnTo>
                  <a:lnTo>
                    <a:pt x="902" y="3922"/>
                  </a:lnTo>
                  <a:lnTo>
                    <a:pt x="707" y="4482"/>
                  </a:lnTo>
                  <a:lnTo>
                    <a:pt x="536" y="4994"/>
                  </a:lnTo>
                  <a:lnTo>
                    <a:pt x="390" y="5505"/>
                  </a:lnTo>
                  <a:lnTo>
                    <a:pt x="269" y="5968"/>
                  </a:lnTo>
                  <a:lnTo>
                    <a:pt x="171" y="6406"/>
                  </a:lnTo>
                  <a:lnTo>
                    <a:pt x="49" y="7112"/>
                  </a:lnTo>
                  <a:lnTo>
                    <a:pt x="1" y="762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19" name="Shape 719"/>
          <p:cNvGrpSpPr/>
          <p:nvPr/>
        </p:nvGrpSpPr>
        <p:grpSpPr>
          <a:xfrm>
            <a:off x="11092004" y="2768764"/>
            <a:ext cx="287955" cy="456531"/>
            <a:chOff x="6718575" y="2318625"/>
            <a:chExt cx="256950" cy="407375"/>
          </a:xfrm>
        </p:grpSpPr>
        <p:sp>
          <p:nvSpPr>
            <p:cNvPr id="720" name="Shape 720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1" name="Shape 721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2" name="Shape 72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0" t="0" r="0" b="0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3" name="Shape 72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4" name="Shape 724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0" t="0" r="0" b="0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5" name="Shape 725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6" name="Shape 726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0" t="0" r="0" b="0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7" name="Shape 727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0" t="0" r="0" b="0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8" name="Shape 728"/>
          <p:cNvGrpSpPr/>
          <p:nvPr/>
        </p:nvGrpSpPr>
        <p:grpSpPr>
          <a:xfrm>
            <a:off x="7227190" y="3604641"/>
            <a:ext cx="484492" cy="294819"/>
            <a:chOff x="3269900" y="3064500"/>
            <a:chExt cx="432325" cy="263075"/>
          </a:xfrm>
        </p:grpSpPr>
        <p:sp>
          <p:nvSpPr>
            <p:cNvPr id="729" name="Shape 729"/>
            <p:cNvSpPr/>
            <p:nvPr/>
          </p:nvSpPr>
          <p:spPr>
            <a:xfrm>
              <a:off x="3269900" y="3064500"/>
              <a:ext cx="432325" cy="263075"/>
            </a:xfrm>
            <a:custGeom>
              <a:avLst/>
              <a:gdLst/>
              <a:ahLst/>
              <a:cxnLst/>
              <a:rect l="0" t="0" r="0" b="0"/>
              <a:pathLst>
                <a:path w="17293" h="10523" fill="none" extrusionOk="0">
                  <a:moveTo>
                    <a:pt x="14711" y="7916"/>
                  </a:moveTo>
                  <a:lnTo>
                    <a:pt x="14711" y="7916"/>
                  </a:lnTo>
                  <a:lnTo>
                    <a:pt x="14151" y="8379"/>
                  </a:lnTo>
                  <a:lnTo>
                    <a:pt x="13493" y="8842"/>
                  </a:lnTo>
                  <a:lnTo>
                    <a:pt x="12811" y="9280"/>
                  </a:lnTo>
                  <a:lnTo>
                    <a:pt x="12446" y="9475"/>
                  </a:lnTo>
                  <a:lnTo>
                    <a:pt x="12056" y="9670"/>
                  </a:lnTo>
                  <a:lnTo>
                    <a:pt x="11667" y="9840"/>
                  </a:lnTo>
                  <a:lnTo>
                    <a:pt x="11253" y="10011"/>
                  </a:lnTo>
                  <a:lnTo>
                    <a:pt x="10839" y="10157"/>
                  </a:lnTo>
                  <a:lnTo>
                    <a:pt x="10425" y="10278"/>
                  </a:lnTo>
                  <a:lnTo>
                    <a:pt x="9986" y="10376"/>
                  </a:lnTo>
                  <a:lnTo>
                    <a:pt x="9548" y="10449"/>
                  </a:lnTo>
                  <a:lnTo>
                    <a:pt x="9109" y="10498"/>
                  </a:lnTo>
                  <a:lnTo>
                    <a:pt x="8647" y="10522"/>
                  </a:lnTo>
                  <a:lnTo>
                    <a:pt x="8647" y="10522"/>
                  </a:lnTo>
                  <a:lnTo>
                    <a:pt x="8233" y="10522"/>
                  </a:lnTo>
                  <a:lnTo>
                    <a:pt x="7843" y="10473"/>
                  </a:lnTo>
                  <a:lnTo>
                    <a:pt x="7453" y="10425"/>
                  </a:lnTo>
                  <a:lnTo>
                    <a:pt x="7064" y="10327"/>
                  </a:lnTo>
                  <a:lnTo>
                    <a:pt x="6674" y="10230"/>
                  </a:lnTo>
                  <a:lnTo>
                    <a:pt x="6284" y="10108"/>
                  </a:lnTo>
                  <a:lnTo>
                    <a:pt x="5919" y="9986"/>
                  </a:lnTo>
                  <a:lnTo>
                    <a:pt x="5554" y="9840"/>
                  </a:lnTo>
                  <a:lnTo>
                    <a:pt x="5213" y="9670"/>
                  </a:lnTo>
                  <a:lnTo>
                    <a:pt x="4847" y="9499"/>
                  </a:lnTo>
                  <a:lnTo>
                    <a:pt x="4190" y="9109"/>
                  </a:lnTo>
                  <a:lnTo>
                    <a:pt x="3557" y="8695"/>
                  </a:lnTo>
                  <a:lnTo>
                    <a:pt x="2972" y="8233"/>
                  </a:lnTo>
                  <a:lnTo>
                    <a:pt x="2412" y="7794"/>
                  </a:lnTo>
                  <a:lnTo>
                    <a:pt x="1900" y="7332"/>
                  </a:lnTo>
                  <a:lnTo>
                    <a:pt x="1438" y="6893"/>
                  </a:lnTo>
                  <a:lnTo>
                    <a:pt x="1048" y="6479"/>
                  </a:lnTo>
                  <a:lnTo>
                    <a:pt x="390" y="5748"/>
                  </a:lnTo>
                  <a:lnTo>
                    <a:pt x="1" y="5261"/>
                  </a:lnTo>
                  <a:lnTo>
                    <a:pt x="1" y="5261"/>
                  </a:lnTo>
                  <a:lnTo>
                    <a:pt x="390" y="4774"/>
                  </a:lnTo>
                  <a:lnTo>
                    <a:pt x="1048" y="4044"/>
                  </a:lnTo>
                  <a:lnTo>
                    <a:pt x="1438" y="3630"/>
                  </a:lnTo>
                  <a:lnTo>
                    <a:pt x="1900" y="3191"/>
                  </a:lnTo>
                  <a:lnTo>
                    <a:pt x="2412" y="2728"/>
                  </a:lnTo>
                  <a:lnTo>
                    <a:pt x="2972" y="2290"/>
                  </a:lnTo>
                  <a:lnTo>
                    <a:pt x="3557" y="1852"/>
                  </a:lnTo>
                  <a:lnTo>
                    <a:pt x="4190" y="1413"/>
                  </a:lnTo>
                  <a:lnTo>
                    <a:pt x="4847" y="1024"/>
                  </a:lnTo>
                  <a:lnTo>
                    <a:pt x="5213" y="853"/>
                  </a:lnTo>
                  <a:lnTo>
                    <a:pt x="5554" y="683"/>
                  </a:lnTo>
                  <a:lnTo>
                    <a:pt x="5919" y="536"/>
                  </a:lnTo>
                  <a:lnTo>
                    <a:pt x="6284" y="415"/>
                  </a:lnTo>
                  <a:lnTo>
                    <a:pt x="6674" y="293"/>
                  </a:lnTo>
                  <a:lnTo>
                    <a:pt x="7064" y="196"/>
                  </a:lnTo>
                  <a:lnTo>
                    <a:pt x="7453" y="98"/>
                  </a:lnTo>
                  <a:lnTo>
                    <a:pt x="7843" y="49"/>
                  </a:lnTo>
                  <a:lnTo>
                    <a:pt x="8233" y="1"/>
                  </a:lnTo>
                  <a:lnTo>
                    <a:pt x="8647" y="1"/>
                  </a:lnTo>
                  <a:lnTo>
                    <a:pt x="8647" y="1"/>
                  </a:lnTo>
                  <a:lnTo>
                    <a:pt x="9109" y="25"/>
                  </a:lnTo>
                  <a:lnTo>
                    <a:pt x="9548" y="74"/>
                  </a:lnTo>
                  <a:lnTo>
                    <a:pt x="9986" y="147"/>
                  </a:lnTo>
                  <a:lnTo>
                    <a:pt x="10425" y="244"/>
                  </a:lnTo>
                  <a:lnTo>
                    <a:pt x="10839" y="366"/>
                  </a:lnTo>
                  <a:lnTo>
                    <a:pt x="11253" y="512"/>
                  </a:lnTo>
                  <a:lnTo>
                    <a:pt x="11667" y="683"/>
                  </a:lnTo>
                  <a:lnTo>
                    <a:pt x="12056" y="853"/>
                  </a:lnTo>
                  <a:lnTo>
                    <a:pt x="12446" y="1048"/>
                  </a:lnTo>
                  <a:lnTo>
                    <a:pt x="12811" y="1243"/>
                  </a:lnTo>
                  <a:lnTo>
                    <a:pt x="13493" y="1681"/>
                  </a:lnTo>
                  <a:lnTo>
                    <a:pt x="14151" y="2144"/>
                  </a:lnTo>
                  <a:lnTo>
                    <a:pt x="14711" y="2607"/>
                  </a:lnTo>
                  <a:lnTo>
                    <a:pt x="14711" y="2607"/>
                  </a:lnTo>
                  <a:lnTo>
                    <a:pt x="15198" y="3021"/>
                  </a:lnTo>
                  <a:lnTo>
                    <a:pt x="15637" y="3435"/>
                  </a:lnTo>
                  <a:lnTo>
                    <a:pt x="16026" y="3824"/>
                  </a:lnTo>
                  <a:lnTo>
                    <a:pt x="16367" y="4190"/>
                  </a:lnTo>
                  <a:lnTo>
                    <a:pt x="16927" y="4823"/>
                  </a:lnTo>
                  <a:lnTo>
                    <a:pt x="17293" y="5261"/>
                  </a:lnTo>
                  <a:lnTo>
                    <a:pt x="17293" y="5261"/>
                  </a:lnTo>
                  <a:lnTo>
                    <a:pt x="16927" y="5700"/>
                  </a:lnTo>
                  <a:lnTo>
                    <a:pt x="16367" y="6333"/>
                  </a:lnTo>
                  <a:lnTo>
                    <a:pt x="16026" y="6698"/>
                  </a:lnTo>
                  <a:lnTo>
                    <a:pt x="15637" y="7088"/>
                  </a:lnTo>
                  <a:lnTo>
                    <a:pt x="15198" y="7502"/>
                  </a:lnTo>
                  <a:lnTo>
                    <a:pt x="14711" y="7916"/>
                  </a:lnTo>
                  <a:lnTo>
                    <a:pt x="14711" y="791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0" name="Shape 730"/>
            <p:cNvSpPr/>
            <p:nvPr/>
          </p:nvSpPr>
          <p:spPr>
            <a:xfrm>
              <a:off x="3445875" y="3155825"/>
              <a:ext cx="80400" cy="80400"/>
            </a:xfrm>
            <a:custGeom>
              <a:avLst/>
              <a:gdLst/>
              <a:ahLst/>
              <a:cxnLst/>
              <a:rect l="0" t="0" r="0" b="0"/>
              <a:pathLst>
                <a:path w="3216" h="3216" fill="none" extrusionOk="0">
                  <a:moveTo>
                    <a:pt x="0" y="1608"/>
                  </a:moveTo>
                  <a:lnTo>
                    <a:pt x="0" y="1608"/>
                  </a:lnTo>
                  <a:lnTo>
                    <a:pt x="25" y="1438"/>
                  </a:lnTo>
                  <a:lnTo>
                    <a:pt x="49" y="1292"/>
                  </a:lnTo>
                  <a:lnTo>
                    <a:pt x="73" y="1121"/>
                  </a:lnTo>
                  <a:lnTo>
                    <a:pt x="146" y="975"/>
                  </a:lnTo>
                  <a:lnTo>
                    <a:pt x="195" y="853"/>
                  </a:lnTo>
                  <a:lnTo>
                    <a:pt x="293" y="707"/>
                  </a:lnTo>
                  <a:lnTo>
                    <a:pt x="366" y="585"/>
                  </a:lnTo>
                  <a:lnTo>
                    <a:pt x="487" y="488"/>
                  </a:lnTo>
                  <a:lnTo>
                    <a:pt x="585" y="366"/>
                  </a:lnTo>
                  <a:lnTo>
                    <a:pt x="707" y="293"/>
                  </a:lnTo>
                  <a:lnTo>
                    <a:pt x="853" y="196"/>
                  </a:lnTo>
                  <a:lnTo>
                    <a:pt x="974" y="147"/>
                  </a:lnTo>
                  <a:lnTo>
                    <a:pt x="1121" y="74"/>
                  </a:lnTo>
                  <a:lnTo>
                    <a:pt x="1291" y="50"/>
                  </a:lnTo>
                  <a:lnTo>
                    <a:pt x="1437" y="25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778" y="25"/>
                  </a:lnTo>
                  <a:lnTo>
                    <a:pt x="1924" y="50"/>
                  </a:lnTo>
                  <a:lnTo>
                    <a:pt x="2095" y="74"/>
                  </a:lnTo>
                  <a:lnTo>
                    <a:pt x="2241" y="147"/>
                  </a:lnTo>
                  <a:lnTo>
                    <a:pt x="2363" y="196"/>
                  </a:lnTo>
                  <a:lnTo>
                    <a:pt x="2509" y="293"/>
                  </a:lnTo>
                  <a:lnTo>
                    <a:pt x="2631" y="366"/>
                  </a:lnTo>
                  <a:lnTo>
                    <a:pt x="2728" y="488"/>
                  </a:lnTo>
                  <a:lnTo>
                    <a:pt x="2850" y="585"/>
                  </a:lnTo>
                  <a:lnTo>
                    <a:pt x="2923" y="707"/>
                  </a:lnTo>
                  <a:lnTo>
                    <a:pt x="3020" y="853"/>
                  </a:lnTo>
                  <a:lnTo>
                    <a:pt x="3069" y="975"/>
                  </a:lnTo>
                  <a:lnTo>
                    <a:pt x="3142" y="1121"/>
                  </a:lnTo>
                  <a:lnTo>
                    <a:pt x="3166" y="1292"/>
                  </a:lnTo>
                  <a:lnTo>
                    <a:pt x="3191" y="1438"/>
                  </a:lnTo>
                  <a:lnTo>
                    <a:pt x="3215" y="1608"/>
                  </a:lnTo>
                  <a:lnTo>
                    <a:pt x="3215" y="1608"/>
                  </a:lnTo>
                  <a:lnTo>
                    <a:pt x="3191" y="1779"/>
                  </a:lnTo>
                  <a:lnTo>
                    <a:pt x="3166" y="1925"/>
                  </a:lnTo>
                  <a:lnTo>
                    <a:pt x="3142" y="2095"/>
                  </a:lnTo>
                  <a:lnTo>
                    <a:pt x="3069" y="2242"/>
                  </a:lnTo>
                  <a:lnTo>
                    <a:pt x="3020" y="2363"/>
                  </a:lnTo>
                  <a:lnTo>
                    <a:pt x="2923" y="2509"/>
                  </a:lnTo>
                  <a:lnTo>
                    <a:pt x="2850" y="2631"/>
                  </a:lnTo>
                  <a:lnTo>
                    <a:pt x="2728" y="2729"/>
                  </a:lnTo>
                  <a:lnTo>
                    <a:pt x="2631" y="2850"/>
                  </a:lnTo>
                  <a:lnTo>
                    <a:pt x="2509" y="2924"/>
                  </a:lnTo>
                  <a:lnTo>
                    <a:pt x="2363" y="3021"/>
                  </a:lnTo>
                  <a:lnTo>
                    <a:pt x="2241" y="3070"/>
                  </a:lnTo>
                  <a:lnTo>
                    <a:pt x="2095" y="3143"/>
                  </a:lnTo>
                  <a:lnTo>
                    <a:pt x="1924" y="3167"/>
                  </a:lnTo>
                  <a:lnTo>
                    <a:pt x="1778" y="3191"/>
                  </a:lnTo>
                  <a:lnTo>
                    <a:pt x="1608" y="3216"/>
                  </a:lnTo>
                  <a:lnTo>
                    <a:pt x="1608" y="3216"/>
                  </a:lnTo>
                  <a:lnTo>
                    <a:pt x="1437" y="3191"/>
                  </a:lnTo>
                  <a:lnTo>
                    <a:pt x="1291" y="3167"/>
                  </a:lnTo>
                  <a:lnTo>
                    <a:pt x="1121" y="3143"/>
                  </a:lnTo>
                  <a:lnTo>
                    <a:pt x="974" y="3070"/>
                  </a:lnTo>
                  <a:lnTo>
                    <a:pt x="853" y="3021"/>
                  </a:lnTo>
                  <a:lnTo>
                    <a:pt x="707" y="2924"/>
                  </a:lnTo>
                  <a:lnTo>
                    <a:pt x="585" y="2850"/>
                  </a:lnTo>
                  <a:lnTo>
                    <a:pt x="487" y="2729"/>
                  </a:lnTo>
                  <a:lnTo>
                    <a:pt x="366" y="2631"/>
                  </a:lnTo>
                  <a:lnTo>
                    <a:pt x="293" y="2509"/>
                  </a:lnTo>
                  <a:lnTo>
                    <a:pt x="195" y="2363"/>
                  </a:lnTo>
                  <a:lnTo>
                    <a:pt x="146" y="2242"/>
                  </a:lnTo>
                  <a:lnTo>
                    <a:pt x="73" y="2095"/>
                  </a:lnTo>
                  <a:lnTo>
                    <a:pt x="49" y="1925"/>
                  </a:lnTo>
                  <a:lnTo>
                    <a:pt x="25" y="1779"/>
                  </a:lnTo>
                  <a:lnTo>
                    <a:pt x="0" y="1608"/>
                  </a:lnTo>
                  <a:lnTo>
                    <a:pt x="0" y="160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1" name="Shape 731"/>
            <p:cNvSpPr/>
            <p:nvPr/>
          </p:nvSpPr>
          <p:spPr>
            <a:xfrm>
              <a:off x="3381925" y="3091900"/>
              <a:ext cx="208275" cy="208275"/>
            </a:xfrm>
            <a:custGeom>
              <a:avLst/>
              <a:gdLst/>
              <a:ahLst/>
              <a:cxnLst/>
              <a:rect l="0" t="0" r="0" b="0"/>
              <a:pathLst>
                <a:path w="8331" h="8331" fill="none" extrusionOk="0">
                  <a:moveTo>
                    <a:pt x="1" y="4165"/>
                  </a:moveTo>
                  <a:lnTo>
                    <a:pt x="1" y="4165"/>
                  </a:lnTo>
                  <a:lnTo>
                    <a:pt x="25" y="3751"/>
                  </a:lnTo>
                  <a:lnTo>
                    <a:pt x="74" y="3337"/>
                  </a:lnTo>
                  <a:lnTo>
                    <a:pt x="196" y="2923"/>
                  </a:lnTo>
                  <a:lnTo>
                    <a:pt x="318" y="2534"/>
                  </a:lnTo>
                  <a:lnTo>
                    <a:pt x="512" y="2168"/>
                  </a:lnTo>
                  <a:lnTo>
                    <a:pt x="707" y="1827"/>
                  </a:lnTo>
                  <a:lnTo>
                    <a:pt x="951" y="1511"/>
                  </a:lnTo>
                  <a:lnTo>
                    <a:pt x="1219" y="1218"/>
                  </a:lnTo>
                  <a:lnTo>
                    <a:pt x="1511" y="951"/>
                  </a:lnTo>
                  <a:lnTo>
                    <a:pt x="1828" y="707"/>
                  </a:lnTo>
                  <a:lnTo>
                    <a:pt x="2169" y="512"/>
                  </a:lnTo>
                  <a:lnTo>
                    <a:pt x="2534" y="317"/>
                  </a:lnTo>
                  <a:lnTo>
                    <a:pt x="2924" y="195"/>
                  </a:lnTo>
                  <a:lnTo>
                    <a:pt x="3313" y="74"/>
                  </a:lnTo>
                  <a:lnTo>
                    <a:pt x="3727" y="25"/>
                  </a:lnTo>
                  <a:lnTo>
                    <a:pt x="4166" y="1"/>
                  </a:lnTo>
                  <a:lnTo>
                    <a:pt x="4166" y="1"/>
                  </a:lnTo>
                  <a:lnTo>
                    <a:pt x="4580" y="25"/>
                  </a:lnTo>
                  <a:lnTo>
                    <a:pt x="4994" y="74"/>
                  </a:lnTo>
                  <a:lnTo>
                    <a:pt x="5408" y="195"/>
                  </a:lnTo>
                  <a:lnTo>
                    <a:pt x="5797" y="317"/>
                  </a:lnTo>
                  <a:lnTo>
                    <a:pt x="6163" y="512"/>
                  </a:lnTo>
                  <a:lnTo>
                    <a:pt x="6504" y="707"/>
                  </a:lnTo>
                  <a:lnTo>
                    <a:pt x="6820" y="951"/>
                  </a:lnTo>
                  <a:lnTo>
                    <a:pt x="7113" y="1218"/>
                  </a:lnTo>
                  <a:lnTo>
                    <a:pt x="7381" y="1511"/>
                  </a:lnTo>
                  <a:lnTo>
                    <a:pt x="7624" y="1827"/>
                  </a:lnTo>
                  <a:lnTo>
                    <a:pt x="7819" y="2168"/>
                  </a:lnTo>
                  <a:lnTo>
                    <a:pt x="8014" y="2534"/>
                  </a:lnTo>
                  <a:lnTo>
                    <a:pt x="8136" y="2923"/>
                  </a:lnTo>
                  <a:lnTo>
                    <a:pt x="8257" y="3337"/>
                  </a:lnTo>
                  <a:lnTo>
                    <a:pt x="8306" y="3751"/>
                  </a:lnTo>
                  <a:lnTo>
                    <a:pt x="8330" y="4165"/>
                  </a:lnTo>
                  <a:lnTo>
                    <a:pt x="8330" y="4165"/>
                  </a:lnTo>
                  <a:lnTo>
                    <a:pt x="8306" y="4579"/>
                  </a:lnTo>
                  <a:lnTo>
                    <a:pt x="8257" y="4993"/>
                  </a:lnTo>
                  <a:lnTo>
                    <a:pt x="8136" y="5407"/>
                  </a:lnTo>
                  <a:lnTo>
                    <a:pt x="8014" y="5797"/>
                  </a:lnTo>
                  <a:lnTo>
                    <a:pt x="7819" y="6162"/>
                  </a:lnTo>
                  <a:lnTo>
                    <a:pt x="7624" y="6503"/>
                  </a:lnTo>
                  <a:lnTo>
                    <a:pt x="7381" y="6820"/>
                  </a:lnTo>
                  <a:lnTo>
                    <a:pt x="7113" y="7112"/>
                  </a:lnTo>
                  <a:lnTo>
                    <a:pt x="6820" y="7380"/>
                  </a:lnTo>
                  <a:lnTo>
                    <a:pt x="6504" y="7624"/>
                  </a:lnTo>
                  <a:lnTo>
                    <a:pt x="6163" y="7819"/>
                  </a:lnTo>
                  <a:lnTo>
                    <a:pt x="5797" y="8013"/>
                  </a:lnTo>
                  <a:lnTo>
                    <a:pt x="5408" y="8135"/>
                  </a:lnTo>
                  <a:lnTo>
                    <a:pt x="4994" y="8257"/>
                  </a:lnTo>
                  <a:lnTo>
                    <a:pt x="4580" y="8306"/>
                  </a:lnTo>
                  <a:lnTo>
                    <a:pt x="4166" y="8330"/>
                  </a:lnTo>
                  <a:lnTo>
                    <a:pt x="4166" y="8330"/>
                  </a:lnTo>
                  <a:lnTo>
                    <a:pt x="3727" y="8306"/>
                  </a:lnTo>
                  <a:lnTo>
                    <a:pt x="3313" y="8257"/>
                  </a:lnTo>
                  <a:lnTo>
                    <a:pt x="2924" y="8135"/>
                  </a:lnTo>
                  <a:lnTo>
                    <a:pt x="2534" y="8013"/>
                  </a:lnTo>
                  <a:lnTo>
                    <a:pt x="2169" y="7819"/>
                  </a:lnTo>
                  <a:lnTo>
                    <a:pt x="1828" y="7624"/>
                  </a:lnTo>
                  <a:lnTo>
                    <a:pt x="1511" y="7380"/>
                  </a:lnTo>
                  <a:lnTo>
                    <a:pt x="1219" y="7112"/>
                  </a:lnTo>
                  <a:lnTo>
                    <a:pt x="951" y="6820"/>
                  </a:lnTo>
                  <a:lnTo>
                    <a:pt x="707" y="6503"/>
                  </a:lnTo>
                  <a:lnTo>
                    <a:pt x="512" y="6162"/>
                  </a:lnTo>
                  <a:lnTo>
                    <a:pt x="318" y="5797"/>
                  </a:lnTo>
                  <a:lnTo>
                    <a:pt x="196" y="5407"/>
                  </a:lnTo>
                  <a:lnTo>
                    <a:pt x="74" y="4993"/>
                  </a:lnTo>
                  <a:lnTo>
                    <a:pt x="25" y="4579"/>
                  </a:lnTo>
                  <a:lnTo>
                    <a:pt x="1" y="4165"/>
                  </a:lnTo>
                  <a:lnTo>
                    <a:pt x="1" y="416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2" name="Shape 732"/>
          <p:cNvGrpSpPr/>
          <p:nvPr/>
        </p:nvGrpSpPr>
        <p:grpSpPr>
          <a:xfrm>
            <a:off x="11059226" y="3514569"/>
            <a:ext cx="353485" cy="496791"/>
            <a:chOff x="6689325" y="2984125"/>
            <a:chExt cx="315425" cy="443300"/>
          </a:xfrm>
        </p:grpSpPr>
        <p:sp>
          <p:nvSpPr>
            <p:cNvPr id="733" name="Shape 733"/>
            <p:cNvSpPr/>
            <p:nvPr/>
          </p:nvSpPr>
          <p:spPr>
            <a:xfrm>
              <a:off x="6689325" y="2984125"/>
              <a:ext cx="315425" cy="77975"/>
            </a:xfrm>
            <a:custGeom>
              <a:avLst/>
              <a:gdLst/>
              <a:ahLst/>
              <a:cxnLst/>
              <a:rect l="0" t="0" r="0" b="0"/>
              <a:pathLst>
                <a:path w="12617" h="3119" fill="none" extrusionOk="0">
                  <a:moveTo>
                    <a:pt x="12130" y="1413"/>
                  </a:moveTo>
                  <a:lnTo>
                    <a:pt x="8647" y="1413"/>
                  </a:lnTo>
                  <a:lnTo>
                    <a:pt x="8647" y="878"/>
                  </a:lnTo>
                  <a:lnTo>
                    <a:pt x="8647" y="878"/>
                  </a:lnTo>
                  <a:lnTo>
                    <a:pt x="8623" y="707"/>
                  </a:lnTo>
                  <a:lnTo>
                    <a:pt x="8574" y="537"/>
                  </a:lnTo>
                  <a:lnTo>
                    <a:pt x="8501" y="391"/>
                  </a:lnTo>
                  <a:lnTo>
                    <a:pt x="8379" y="269"/>
                  </a:lnTo>
                  <a:lnTo>
                    <a:pt x="8257" y="147"/>
                  </a:lnTo>
                  <a:lnTo>
                    <a:pt x="8111" y="74"/>
                  </a:lnTo>
                  <a:lnTo>
                    <a:pt x="7941" y="25"/>
                  </a:lnTo>
                  <a:lnTo>
                    <a:pt x="7770" y="1"/>
                  </a:lnTo>
                  <a:lnTo>
                    <a:pt x="4848" y="1"/>
                  </a:lnTo>
                  <a:lnTo>
                    <a:pt x="4848" y="1"/>
                  </a:lnTo>
                  <a:lnTo>
                    <a:pt x="4677" y="25"/>
                  </a:lnTo>
                  <a:lnTo>
                    <a:pt x="4507" y="74"/>
                  </a:lnTo>
                  <a:lnTo>
                    <a:pt x="4361" y="147"/>
                  </a:lnTo>
                  <a:lnTo>
                    <a:pt x="4239" y="269"/>
                  </a:lnTo>
                  <a:lnTo>
                    <a:pt x="4117" y="391"/>
                  </a:lnTo>
                  <a:lnTo>
                    <a:pt x="4044" y="537"/>
                  </a:lnTo>
                  <a:lnTo>
                    <a:pt x="3995" y="707"/>
                  </a:lnTo>
                  <a:lnTo>
                    <a:pt x="3971" y="878"/>
                  </a:lnTo>
                  <a:lnTo>
                    <a:pt x="3971" y="1413"/>
                  </a:lnTo>
                  <a:lnTo>
                    <a:pt x="488" y="1413"/>
                  </a:lnTo>
                  <a:lnTo>
                    <a:pt x="488" y="1413"/>
                  </a:lnTo>
                  <a:lnTo>
                    <a:pt x="391" y="1413"/>
                  </a:lnTo>
                  <a:lnTo>
                    <a:pt x="293" y="1462"/>
                  </a:lnTo>
                  <a:lnTo>
                    <a:pt x="220" y="1486"/>
                  </a:lnTo>
                  <a:lnTo>
                    <a:pt x="147" y="1560"/>
                  </a:lnTo>
                  <a:lnTo>
                    <a:pt x="74" y="1633"/>
                  </a:lnTo>
                  <a:lnTo>
                    <a:pt x="50" y="1706"/>
                  </a:lnTo>
                  <a:lnTo>
                    <a:pt x="1" y="1803"/>
                  </a:lnTo>
                  <a:lnTo>
                    <a:pt x="1" y="1901"/>
                  </a:lnTo>
                  <a:lnTo>
                    <a:pt x="1" y="3118"/>
                  </a:lnTo>
                  <a:lnTo>
                    <a:pt x="12617" y="3118"/>
                  </a:lnTo>
                  <a:lnTo>
                    <a:pt x="12617" y="1901"/>
                  </a:lnTo>
                  <a:lnTo>
                    <a:pt x="12617" y="1901"/>
                  </a:lnTo>
                  <a:lnTo>
                    <a:pt x="12617" y="1803"/>
                  </a:lnTo>
                  <a:lnTo>
                    <a:pt x="12568" y="1706"/>
                  </a:lnTo>
                  <a:lnTo>
                    <a:pt x="12544" y="1633"/>
                  </a:lnTo>
                  <a:lnTo>
                    <a:pt x="12471" y="1560"/>
                  </a:lnTo>
                  <a:lnTo>
                    <a:pt x="12398" y="1486"/>
                  </a:lnTo>
                  <a:lnTo>
                    <a:pt x="12325" y="1462"/>
                  </a:lnTo>
                  <a:lnTo>
                    <a:pt x="12227" y="1413"/>
                  </a:lnTo>
                  <a:lnTo>
                    <a:pt x="12130" y="1413"/>
                  </a:lnTo>
                  <a:lnTo>
                    <a:pt x="12130" y="1413"/>
                  </a:lnTo>
                  <a:close/>
                  <a:moveTo>
                    <a:pt x="4750" y="878"/>
                  </a:moveTo>
                  <a:lnTo>
                    <a:pt x="4750" y="878"/>
                  </a:lnTo>
                  <a:lnTo>
                    <a:pt x="4750" y="829"/>
                  </a:lnTo>
                  <a:lnTo>
                    <a:pt x="4775" y="805"/>
                  </a:lnTo>
                  <a:lnTo>
                    <a:pt x="4799" y="780"/>
                  </a:lnTo>
                  <a:lnTo>
                    <a:pt x="4848" y="780"/>
                  </a:lnTo>
                  <a:lnTo>
                    <a:pt x="7770" y="780"/>
                  </a:lnTo>
                  <a:lnTo>
                    <a:pt x="7770" y="780"/>
                  </a:lnTo>
                  <a:lnTo>
                    <a:pt x="7819" y="780"/>
                  </a:lnTo>
                  <a:lnTo>
                    <a:pt x="7843" y="805"/>
                  </a:lnTo>
                  <a:lnTo>
                    <a:pt x="7868" y="829"/>
                  </a:lnTo>
                  <a:lnTo>
                    <a:pt x="7868" y="878"/>
                  </a:lnTo>
                  <a:lnTo>
                    <a:pt x="7868" y="1413"/>
                  </a:lnTo>
                  <a:lnTo>
                    <a:pt x="4750" y="1413"/>
                  </a:lnTo>
                  <a:lnTo>
                    <a:pt x="4750" y="87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4" name="Shape 734"/>
            <p:cNvSpPr/>
            <p:nvPr/>
          </p:nvSpPr>
          <p:spPr>
            <a:xfrm>
              <a:off x="6702125" y="3069375"/>
              <a:ext cx="289850" cy="358050"/>
            </a:xfrm>
            <a:custGeom>
              <a:avLst/>
              <a:gdLst/>
              <a:ahLst/>
              <a:cxnLst/>
              <a:rect l="0" t="0" r="0" b="0"/>
              <a:pathLst>
                <a:path w="11594" h="14322" fill="none" extrusionOk="0">
                  <a:moveTo>
                    <a:pt x="0" y="1"/>
                  </a:moveTo>
                  <a:lnTo>
                    <a:pt x="0" y="13834"/>
                  </a:lnTo>
                  <a:lnTo>
                    <a:pt x="0" y="13834"/>
                  </a:lnTo>
                  <a:lnTo>
                    <a:pt x="0" y="13932"/>
                  </a:lnTo>
                  <a:lnTo>
                    <a:pt x="49" y="14029"/>
                  </a:lnTo>
                  <a:lnTo>
                    <a:pt x="74" y="14102"/>
                  </a:lnTo>
                  <a:lnTo>
                    <a:pt x="147" y="14175"/>
                  </a:lnTo>
                  <a:lnTo>
                    <a:pt x="220" y="14224"/>
                  </a:lnTo>
                  <a:lnTo>
                    <a:pt x="293" y="14273"/>
                  </a:lnTo>
                  <a:lnTo>
                    <a:pt x="390" y="14297"/>
                  </a:lnTo>
                  <a:lnTo>
                    <a:pt x="488" y="14321"/>
                  </a:lnTo>
                  <a:lnTo>
                    <a:pt x="11106" y="14321"/>
                  </a:lnTo>
                  <a:lnTo>
                    <a:pt x="11106" y="14321"/>
                  </a:lnTo>
                  <a:lnTo>
                    <a:pt x="11204" y="14297"/>
                  </a:lnTo>
                  <a:lnTo>
                    <a:pt x="11301" y="14273"/>
                  </a:lnTo>
                  <a:lnTo>
                    <a:pt x="11374" y="14224"/>
                  </a:lnTo>
                  <a:lnTo>
                    <a:pt x="11447" y="14175"/>
                  </a:lnTo>
                  <a:lnTo>
                    <a:pt x="11520" y="14102"/>
                  </a:lnTo>
                  <a:lnTo>
                    <a:pt x="11545" y="14029"/>
                  </a:lnTo>
                  <a:lnTo>
                    <a:pt x="11593" y="13932"/>
                  </a:lnTo>
                  <a:lnTo>
                    <a:pt x="11593" y="13834"/>
                  </a:lnTo>
                  <a:lnTo>
                    <a:pt x="1159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5" name="Shape 735"/>
            <p:cNvSpPr/>
            <p:nvPr/>
          </p:nvSpPr>
          <p:spPr>
            <a:xfrm>
              <a:off x="6761175" y="3117475"/>
              <a:ext cx="25" cy="261850"/>
            </a:xfrm>
            <a:custGeom>
              <a:avLst/>
              <a:gdLst/>
              <a:ahLst/>
              <a:cxnLst/>
              <a:rect l="0" t="0" r="0" b="0"/>
              <a:pathLst>
                <a:path w="1" h="10474" fill="none" extrusionOk="0">
                  <a:moveTo>
                    <a:pt x="1" y="10473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6" name="Shape 736"/>
            <p:cNvSpPr/>
            <p:nvPr/>
          </p:nvSpPr>
          <p:spPr>
            <a:xfrm>
              <a:off x="6847025" y="3117475"/>
              <a:ext cx="25" cy="261850"/>
            </a:xfrm>
            <a:custGeom>
              <a:avLst/>
              <a:gdLst/>
              <a:ahLst/>
              <a:cxnLst/>
              <a:rect l="0" t="0" r="0" b="0"/>
              <a:pathLst>
                <a:path w="1" h="10474" fill="none" extrusionOk="0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7" name="Shape 737"/>
            <p:cNvSpPr/>
            <p:nvPr/>
          </p:nvSpPr>
          <p:spPr>
            <a:xfrm>
              <a:off x="6932875" y="3117475"/>
              <a:ext cx="25" cy="261850"/>
            </a:xfrm>
            <a:custGeom>
              <a:avLst/>
              <a:gdLst/>
              <a:ahLst/>
              <a:cxnLst/>
              <a:rect l="0" t="0" r="0" b="0"/>
              <a:pathLst>
                <a:path w="1" h="10474" fill="none" extrusionOk="0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8" name="Shape 738"/>
          <p:cNvGrpSpPr/>
          <p:nvPr/>
        </p:nvGrpSpPr>
        <p:grpSpPr>
          <a:xfrm>
            <a:off x="5790859" y="4974124"/>
            <a:ext cx="341887" cy="552712"/>
            <a:chOff x="1988225" y="4286525"/>
            <a:chExt cx="305075" cy="493200"/>
          </a:xfrm>
        </p:grpSpPr>
        <p:sp>
          <p:nvSpPr>
            <p:cNvPr id="739" name="Shape 739"/>
            <p:cNvSpPr/>
            <p:nvPr/>
          </p:nvSpPr>
          <p:spPr>
            <a:xfrm>
              <a:off x="2178800" y="4519725"/>
              <a:ext cx="114500" cy="114475"/>
            </a:xfrm>
            <a:custGeom>
              <a:avLst/>
              <a:gdLst/>
              <a:ahLst/>
              <a:cxnLst/>
              <a:rect l="0" t="0" r="0" b="0"/>
              <a:pathLst>
                <a:path w="4580" h="4579" fill="none" extrusionOk="0">
                  <a:moveTo>
                    <a:pt x="731" y="4189"/>
                  </a:moveTo>
                  <a:lnTo>
                    <a:pt x="731" y="4189"/>
                  </a:lnTo>
                  <a:lnTo>
                    <a:pt x="853" y="4286"/>
                  </a:lnTo>
                  <a:lnTo>
                    <a:pt x="999" y="4384"/>
                  </a:lnTo>
                  <a:lnTo>
                    <a:pt x="1170" y="4457"/>
                  </a:lnTo>
                  <a:lnTo>
                    <a:pt x="1316" y="4506"/>
                  </a:lnTo>
                  <a:lnTo>
                    <a:pt x="1486" y="4554"/>
                  </a:lnTo>
                  <a:lnTo>
                    <a:pt x="1657" y="4579"/>
                  </a:lnTo>
                  <a:lnTo>
                    <a:pt x="1827" y="4579"/>
                  </a:lnTo>
                  <a:lnTo>
                    <a:pt x="1973" y="4579"/>
                  </a:lnTo>
                  <a:lnTo>
                    <a:pt x="2144" y="4579"/>
                  </a:lnTo>
                  <a:lnTo>
                    <a:pt x="2314" y="4530"/>
                  </a:lnTo>
                  <a:lnTo>
                    <a:pt x="2485" y="4481"/>
                  </a:lnTo>
                  <a:lnTo>
                    <a:pt x="2631" y="4433"/>
                  </a:lnTo>
                  <a:lnTo>
                    <a:pt x="2777" y="4360"/>
                  </a:lnTo>
                  <a:lnTo>
                    <a:pt x="2923" y="4262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2"/>
                  </a:lnTo>
                  <a:lnTo>
                    <a:pt x="3483" y="3653"/>
                  </a:lnTo>
                  <a:lnTo>
                    <a:pt x="3605" y="3410"/>
                  </a:lnTo>
                  <a:lnTo>
                    <a:pt x="3751" y="3117"/>
                  </a:lnTo>
                  <a:lnTo>
                    <a:pt x="3995" y="2484"/>
                  </a:lnTo>
                  <a:lnTo>
                    <a:pt x="4214" y="1827"/>
                  </a:lnTo>
                  <a:lnTo>
                    <a:pt x="4409" y="1169"/>
                  </a:lnTo>
                  <a:lnTo>
                    <a:pt x="4531" y="609"/>
                  </a:lnTo>
                  <a:lnTo>
                    <a:pt x="4579" y="219"/>
                  </a:lnTo>
                  <a:lnTo>
                    <a:pt x="4579" y="97"/>
                  </a:lnTo>
                  <a:lnTo>
                    <a:pt x="4579" y="24"/>
                  </a:lnTo>
                  <a:lnTo>
                    <a:pt x="4579" y="24"/>
                  </a:lnTo>
                  <a:lnTo>
                    <a:pt x="4506" y="0"/>
                  </a:lnTo>
                  <a:lnTo>
                    <a:pt x="4385" y="0"/>
                  </a:lnTo>
                  <a:lnTo>
                    <a:pt x="3970" y="73"/>
                  </a:lnTo>
                  <a:lnTo>
                    <a:pt x="3410" y="195"/>
                  </a:lnTo>
                  <a:lnTo>
                    <a:pt x="2777" y="365"/>
                  </a:lnTo>
                  <a:lnTo>
                    <a:pt x="2095" y="609"/>
                  </a:lnTo>
                  <a:lnTo>
                    <a:pt x="1462" y="852"/>
                  </a:lnTo>
                  <a:lnTo>
                    <a:pt x="1194" y="974"/>
                  </a:lnTo>
                  <a:lnTo>
                    <a:pt x="926" y="1120"/>
                  </a:lnTo>
                  <a:lnTo>
                    <a:pt x="707" y="1266"/>
                  </a:lnTo>
                  <a:lnTo>
                    <a:pt x="561" y="1388"/>
                  </a:lnTo>
                  <a:lnTo>
                    <a:pt x="561" y="1388"/>
                  </a:lnTo>
                  <a:lnTo>
                    <a:pt x="439" y="1534"/>
                  </a:lnTo>
                  <a:lnTo>
                    <a:pt x="342" y="1656"/>
                  </a:lnTo>
                  <a:lnTo>
                    <a:pt x="244" y="1802"/>
                  </a:lnTo>
                  <a:lnTo>
                    <a:pt x="171" y="1973"/>
                  </a:lnTo>
                  <a:lnTo>
                    <a:pt x="98" y="2119"/>
                  </a:lnTo>
                  <a:lnTo>
                    <a:pt x="49" y="2289"/>
                  </a:lnTo>
                  <a:lnTo>
                    <a:pt x="25" y="2436"/>
                  </a:lnTo>
                  <a:lnTo>
                    <a:pt x="1" y="2606"/>
                  </a:lnTo>
                  <a:lnTo>
                    <a:pt x="1" y="2776"/>
                  </a:lnTo>
                  <a:lnTo>
                    <a:pt x="25" y="2947"/>
                  </a:lnTo>
                  <a:lnTo>
                    <a:pt x="49" y="3117"/>
                  </a:lnTo>
                  <a:lnTo>
                    <a:pt x="98" y="3264"/>
                  </a:lnTo>
                  <a:lnTo>
                    <a:pt x="147" y="3434"/>
                  </a:lnTo>
                  <a:lnTo>
                    <a:pt x="220" y="3580"/>
                  </a:lnTo>
                  <a:lnTo>
                    <a:pt x="317" y="3726"/>
                  </a:lnTo>
                  <a:lnTo>
                    <a:pt x="415" y="3872"/>
                  </a:lnTo>
                  <a:lnTo>
                    <a:pt x="731" y="418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0" name="Shape 740"/>
            <p:cNvSpPr/>
            <p:nvPr/>
          </p:nvSpPr>
          <p:spPr>
            <a:xfrm>
              <a:off x="1988225" y="4539200"/>
              <a:ext cx="156500" cy="156500"/>
            </a:xfrm>
            <a:custGeom>
              <a:avLst/>
              <a:gdLst/>
              <a:ahLst/>
              <a:cxnLst/>
              <a:rect l="0" t="0" r="0" b="0"/>
              <a:pathLst>
                <a:path w="6260" h="6260" fill="none" extrusionOk="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4"/>
                  </a:lnTo>
                  <a:lnTo>
                    <a:pt x="6041" y="4725"/>
                  </a:lnTo>
                  <a:lnTo>
                    <a:pt x="6138" y="4506"/>
                  </a:lnTo>
                  <a:lnTo>
                    <a:pt x="6187" y="4287"/>
                  </a:lnTo>
                  <a:lnTo>
                    <a:pt x="6235" y="4043"/>
                  </a:lnTo>
                  <a:lnTo>
                    <a:pt x="6260" y="3824"/>
                  </a:lnTo>
                  <a:lnTo>
                    <a:pt x="6260" y="3581"/>
                  </a:lnTo>
                  <a:lnTo>
                    <a:pt x="6235" y="3361"/>
                  </a:lnTo>
                  <a:lnTo>
                    <a:pt x="6187" y="3118"/>
                  </a:lnTo>
                  <a:lnTo>
                    <a:pt x="6138" y="2899"/>
                  </a:lnTo>
                  <a:lnTo>
                    <a:pt x="6041" y="2679"/>
                  </a:lnTo>
                  <a:lnTo>
                    <a:pt x="5943" y="2460"/>
                  </a:lnTo>
                  <a:lnTo>
                    <a:pt x="5821" y="2265"/>
                  </a:lnTo>
                  <a:lnTo>
                    <a:pt x="5675" y="2071"/>
                  </a:lnTo>
                  <a:lnTo>
                    <a:pt x="5505" y="1900"/>
                  </a:lnTo>
                  <a:lnTo>
                    <a:pt x="5505" y="1900"/>
                  </a:lnTo>
                  <a:lnTo>
                    <a:pt x="5286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3" y="1145"/>
                  </a:lnTo>
                  <a:lnTo>
                    <a:pt x="3849" y="975"/>
                  </a:lnTo>
                  <a:lnTo>
                    <a:pt x="3410" y="804"/>
                  </a:lnTo>
                  <a:lnTo>
                    <a:pt x="2485" y="487"/>
                  </a:lnTo>
                  <a:lnTo>
                    <a:pt x="1608" y="244"/>
                  </a:lnTo>
                  <a:lnTo>
                    <a:pt x="853" y="73"/>
                  </a:lnTo>
                  <a:lnTo>
                    <a:pt x="536" y="25"/>
                  </a:lnTo>
                  <a:lnTo>
                    <a:pt x="293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" y="122"/>
                  </a:lnTo>
                  <a:lnTo>
                    <a:pt x="1" y="293"/>
                  </a:lnTo>
                  <a:lnTo>
                    <a:pt x="25" y="536"/>
                  </a:lnTo>
                  <a:lnTo>
                    <a:pt x="74" y="853"/>
                  </a:lnTo>
                  <a:lnTo>
                    <a:pt x="244" y="1608"/>
                  </a:lnTo>
                  <a:lnTo>
                    <a:pt x="488" y="2485"/>
                  </a:lnTo>
                  <a:lnTo>
                    <a:pt x="804" y="3410"/>
                  </a:lnTo>
                  <a:lnTo>
                    <a:pt x="975" y="3848"/>
                  </a:lnTo>
                  <a:lnTo>
                    <a:pt x="1145" y="4262"/>
                  </a:lnTo>
                  <a:lnTo>
                    <a:pt x="1316" y="4652"/>
                  </a:lnTo>
                  <a:lnTo>
                    <a:pt x="1511" y="4993"/>
                  </a:lnTo>
                  <a:lnTo>
                    <a:pt x="1705" y="5285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1" y="5675"/>
                  </a:lnTo>
                  <a:lnTo>
                    <a:pt x="2266" y="5821"/>
                  </a:lnTo>
                  <a:lnTo>
                    <a:pt x="2460" y="5943"/>
                  </a:lnTo>
                  <a:lnTo>
                    <a:pt x="2680" y="6040"/>
                  </a:lnTo>
                  <a:lnTo>
                    <a:pt x="2899" y="6138"/>
                  </a:lnTo>
                  <a:lnTo>
                    <a:pt x="3118" y="6187"/>
                  </a:lnTo>
                  <a:lnTo>
                    <a:pt x="3362" y="6235"/>
                  </a:lnTo>
                  <a:lnTo>
                    <a:pt x="3581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0"/>
                  </a:lnTo>
                  <a:lnTo>
                    <a:pt x="4945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1" name="Shape 741"/>
            <p:cNvSpPr/>
            <p:nvPr/>
          </p:nvSpPr>
          <p:spPr>
            <a:xfrm>
              <a:off x="2042425" y="4286525"/>
              <a:ext cx="239300" cy="236250"/>
            </a:xfrm>
            <a:custGeom>
              <a:avLst/>
              <a:gdLst/>
              <a:ahLst/>
              <a:cxnLst/>
              <a:rect l="0" t="0" r="0" b="0"/>
              <a:pathLst>
                <a:path w="9572" h="9450" fill="none" extrusionOk="0">
                  <a:moveTo>
                    <a:pt x="5358" y="9450"/>
                  </a:moveTo>
                  <a:lnTo>
                    <a:pt x="5358" y="9450"/>
                  </a:lnTo>
                  <a:lnTo>
                    <a:pt x="5650" y="9328"/>
                  </a:lnTo>
                  <a:lnTo>
                    <a:pt x="5918" y="9133"/>
                  </a:lnTo>
                  <a:lnTo>
                    <a:pt x="6162" y="8914"/>
                  </a:lnTo>
                  <a:lnTo>
                    <a:pt x="6381" y="8646"/>
                  </a:lnTo>
                  <a:lnTo>
                    <a:pt x="6381" y="8646"/>
                  </a:lnTo>
                  <a:lnTo>
                    <a:pt x="6649" y="8670"/>
                  </a:lnTo>
                  <a:lnTo>
                    <a:pt x="6917" y="8670"/>
                  </a:lnTo>
                  <a:lnTo>
                    <a:pt x="7160" y="8646"/>
                  </a:lnTo>
                  <a:lnTo>
                    <a:pt x="7404" y="8597"/>
                  </a:lnTo>
                  <a:lnTo>
                    <a:pt x="7623" y="8524"/>
                  </a:lnTo>
                  <a:lnTo>
                    <a:pt x="7818" y="8427"/>
                  </a:lnTo>
                  <a:lnTo>
                    <a:pt x="7989" y="8305"/>
                  </a:lnTo>
                  <a:lnTo>
                    <a:pt x="8159" y="8159"/>
                  </a:lnTo>
                  <a:lnTo>
                    <a:pt x="8305" y="7989"/>
                  </a:lnTo>
                  <a:lnTo>
                    <a:pt x="8427" y="7794"/>
                  </a:lnTo>
                  <a:lnTo>
                    <a:pt x="8524" y="7599"/>
                  </a:lnTo>
                  <a:lnTo>
                    <a:pt x="8597" y="7380"/>
                  </a:lnTo>
                  <a:lnTo>
                    <a:pt x="8670" y="7160"/>
                  </a:lnTo>
                  <a:lnTo>
                    <a:pt x="8695" y="6917"/>
                  </a:lnTo>
                  <a:lnTo>
                    <a:pt x="8695" y="6649"/>
                  </a:lnTo>
                  <a:lnTo>
                    <a:pt x="8670" y="6381"/>
                  </a:lnTo>
                  <a:lnTo>
                    <a:pt x="8670" y="6381"/>
                  </a:lnTo>
                  <a:lnTo>
                    <a:pt x="8865" y="6211"/>
                  </a:lnTo>
                  <a:lnTo>
                    <a:pt x="9060" y="6016"/>
                  </a:lnTo>
                  <a:lnTo>
                    <a:pt x="9206" y="5821"/>
                  </a:lnTo>
                  <a:lnTo>
                    <a:pt x="9328" y="5626"/>
                  </a:lnTo>
                  <a:lnTo>
                    <a:pt x="9425" y="5407"/>
                  </a:lnTo>
                  <a:lnTo>
                    <a:pt x="9499" y="5212"/>
                  </a:lnTo>
                  <a:lnTo>
                    <a:pt x="9547" y="4993"/>
                  </a:lnTo>
                  <a:lnTo>
                    <a:pt x="9572" y="4774"/>
                  </a:lnTo>
                  <a:lnTo>
                    <a:pt x="9547" y="4554"/>
                  </a:lnTo>
                  <a:lnTo>
                    <a:pt x="9499" y="4335"/>
                  </a:lnTo>
                  <a:lnTo>
                    <a:pt x="9425" y="4116"/>
                  </a:lnTo>
                  <a:lnTo>
                    <a:pt x="9328" y="3921"/>
                  </a:lnTo>
                  <a:lnTo>
                    <a:pt x="9206" y="3702"/>
                  </a:lnTo>
                  <a:lnTo>
                    <a:pt x="9060" y="3507"/>
                  </a:lnTo>
                  <a:lnTo>
                    <a:pt x="8865" y="3337"/>
                  </a:lnTo>
                  <a:lnTo>
                    <a:pt x="8670" y="3166"/>
                  </a:lnTo>
                  <a:lnTo>
                    <a:pt x="8670" y="3166"/>
                  </a:lnTo>
                  <a:lnTo>
                    <a:pt x="8695" y="2898"/>
                  </a:lnTo>
                  <a:lnTo>
                    <a:pt x="8695" y="2630"/>
                  </a:lnTo>
                  <a:lnTo>
                    <a:pt x="8670" y="2387"/>
                  </a:lnTo>
                  <a:lnTo>
                    <a:pt x="8597" y="2143"/>
                  </a:lnTo>
                  <a:lnTo>
                    <a:pt x="8524" y="1924"/>
                  </a:lnTo>
                  <a:lnTo>
                    <a:pt x="8427" y="1729"/>
                  </a:lnTo>
                  <a:lnTo>
                    <a:pt x="8305" y="1559"/>
                  </a:lnTo>
                  <a:lnTo>
                    <a:pt x="8159" y="1388"/>
                  </a:lnTo>
                  <a:lnTo>
                    <a:pt x="7989" y="1242"/>
                  </a:lnTo>
                  <a:lnTo>
                    <a:pt x="7818" y="1120"/>
                  </a:lnTo>
                  <a:lnTo>
                    <a:pt x="7623" y="1023"/>
                  </a:lnTo>
                  <a:lnTo>
                    <a:pt x="7404" y="950"/>
                  </a:lnTo>
                  <a:lnTo>
                    <a:pt x="7160" y="901"/>
                  </a:lnTo>
                  <a:lnTo>
                    <a:pt x="6917" y="853"/>
                  </a:lnTo>
                  <a:lnTo>
                    <a:pt x="6649" y="853"/>
                  </a:lnTo>
                  <a:lnTo>
                    <a:pt x="6381" y="901"/>
                  </a:lnTo>
                  <a:lnTo>
                    <a:pt x="6381" y="901"/>
                  </a:lnTo>
                  <a:lnTo>
                    <a:pt x="6211" y="682"/>
                  </a:lnTo>
                  <a:lnTo>
                    <a:pt x="6040" y="487"/>
                  </a:lnTo>
                  <a:lnTo>
                    <a:pt x="5845" y="341"/>
                  </a:lnTo>
                  <a:lnTo>
                    <a:pt x="5626" y="219"/>
                  </a:lnTo>
                  <a:lnTo>
                    <a:pt x="5431" y="122"/>
                  </a:lnTo>
                  <a:lnTo>
                    <a:pt x="5212" y="49"/>
                  </a:lnTo>
                  <a:lnTo>
                    <a:pt x="4993" y="0"/>
                  </a:lnTo>
                  <a:lnTo>
                    <a:pt x="4774" y="0"/>
                  </a:lnTo>
                  <a:lnTo>
                    <a:pt x="4555" y="0"/>
                  </a:lnTo>
                  <a:lnTo>
                    <a:pt x="4335" y="49"/>
                  </a:lnTo>
                  <a:lnTo>
                    <a:pt x="4140" y="122"/>
                  </a:lnTo>
                  <a:lnTo>
                    <a:pt x="3921" y="219"/>
                  </a:lnTo>
                  <a:lnTo>
                    <a:pt x="3726" y="341"/>
                  </a:lnTo>
                  <a:lnTo>
                    <a:pt x="3532" y="487"/>
                  </a:lnTo>
                  <a:lnTo>
                    <a:pt x="3337" y="682"/>
                  </a:lnTo>
                  <a:lnTo>
                    <a:pt x="3166" y="901"/>
                  </a:lnTo>
                  <a:lnTo>
                    <a:pt x="3166" y="901"/>
                  </a:lnTo>
                  <a:lnTo>
                    <a:pt x="2898" y="853"/>
                  </a:lnTo>
                  <a:lnTo>
                    <a:pt x="2655" y="853"/>
                  </a:lnTo>
                  <a:lnTo>
                    <a:pt x="2387" y="901"/>
                  </a:lnTo>
                  <a:lnTo>
                    <a:pt x="2168" y="950"/>
                  </a:lnTo>
                  <a:lnTo>
                    <a:pt x="1949" y="1023"/>
                  </a:lnTo>
                  <a:lnTo>
                    <a:pt x="1754" y="1120"/>
                  </a:lnTo>
                  <a:lnTo>
                    <a:pt x="1559" y="1242"/>
                  </a:lnTo>
                  <a:lnTo>
                    <a:pt x="1388" y="1388"/>
                  </a:lnTo>
                  <a:lnTo>
                    <a:pt x="1267" y="1559"/>
                  </a:lnTo>
                  <a:lnTo>
                    <a:pt x="1120" y="1729"/>
                  </a:lnTo>
                  <a:lnTo>
                    <a:pt x="1023" y="1924"/>
                  </a:lnTo>
                  <a:lnTo>
                    <a:pt x="950" y="2143"/>
                  </a:lnTo>
                  <a:lnTo>
                    <a:pt x="901" y="2387"/>
                  </a:lnTo>
                  <a:lnTo>
                    <a:pt x="877" y="2630"/>
                  </a:lnTo>
                  <a:lnTo>
                    <a:pt x="877" y="2898"/>
                  </a:lnTo>
                  <a:lnTo>
                    <a:pt x="901" y="3166"/>
                  </a:lnTo>
                  <a:lnTo>
                    <a:pt x="901" y="3166"/>
                  </a:lnTo>
                  <a:lnTo>
                    <a:pt x="682" y="3337"/>
                  </a:lnTo>
                  <a:lnTo>
                    <a:pt x="512" y="3507"/>
                  </a:lnTo>
                  <a:lnTo>
                    <a:pt x="341" y="3702"/>
                  </a:lnTo>
                  <a:lnTo>
                    <a:pt x="219" y="3921"/>
                  </a:lnTo>
                  <a:lnTo>
                    <a:pt x="122" y="4116"/>
                  </a:lnTo>
                  <a:lnTo>
                    <a:pt x="49" y="4335"/>
                  </a:lnTo>
                  <a:lnTo>
                    <a:pt x="24" y="4554"/>
                  </a:lnTo>
                  <a:lnTo>
                    <a:pt x="0" y="4774"/>
                  </a:lnTo>
                  <a:lnTo>
                    <a:pt x="24" y="4993"/>
                  </a:lnTo>
                  <a:lnTo>
                    <a:pt x="49" y="5212"/>
                  </a:lnTo>
                  <a:lnTo>
                    <a:pt x="122" y="5407"/>
                  </a:lnTo>
                  <a:lnTo>
                    <a:pt x="219" y="5626"/>
                  </a:lnTo>
                  <a:lnTo>
                    <a:pt x="341" y="5821"/>
                  </a:lnTo>
                  <a:lnTo>
                    <a:pt x="512" y="6016"/>
                  </a:lnTo>
                  <a:lnTo>
                    <a:pt x="682" y="6211"/>
                  </a:lnTo>
                  <a:lnTo>
                    <a:pt x="901" y="6381"/>
                  </a:lnTo>
                  <a:lnTo>
                    <a:pt x="901" y="6381"/>
                  </a:lnTo>
                  <a:lnTo>
                    <a:pt x="877" y="6649"/>
                  </a:lnTo>
                  <a:lnTo>
                    <a:pt x="877" y="6917"/>
                  </a:lnTo>
                  <a:lnTo>
                    <a:pt x="901" y="7160"/>
                  </a:lnTo>
                  <a:lnTo>
                    <a:pt x="950" y="7380"/>
                  </a:lnTo>
                  <a:lnTo>
                    <a:pt x="1023" y="7599"/>
                  </a:lnTo>
                  <a:lnTo>
                    <a:pt x="1120" y="7794"/>
                  </a:lnTo>
                  <a:lnTo>
                    <a:pt x="1267" y="7989"/>
                  </a:lnTo>
                  <a:lnTo>
                    <a:pt x="1388" y="8159"/>
                  </a:lnTo>
                  <a:lnTo>
                    <a:pt x="1559" y="8305"/>
                  </a:lnTo>
                  <a:lnTo>
                    <a:pt x="1754" y="8427"/>
                  </a:lnTo>
                  <a:lnTo>
                    <a:pt x="1949" y="8524"/>
                  </a:lnTo>
                  <a:lnTo>
                    <a:pt x="2168" y="8597"/>
                  </a:lnTo>
                  <a:lnTo>
                    <a:pt x="2387" y="8646"/>
                  </a:lnTo>
                  <a:lnTo>
                    <a:pt x="2655" y="8670"/>
                  </a:lnTo>
                  <a:lnTo>
                    <a:pt x="2898" y="8670"/>
                  </a:lnTo>
                  <a:lnTo>
                    <a:pt x="3166" y="8646"/>
                  </a:lnTo>
                  <a:lnTo>
                    <a:pt x="3166" y="8646"/>
                  </a:lnTo>
                  <a:lnTo>
                    <a:pt x="3410" y="8914"/>
                  </a:lnTo>
                  <a:lnTo>
                    <a:pt x="3653" y="9133"/>
                  </a:lnTo>
                  <a:lnTo>
                    <a:pt x="3921" y="9328"/>
                  </a:lnTo>
                  <a:lnTo>
                    <a:pt x="4189" y="945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2" name="Shape 742"/>
            <p:cNvSpPr/>
            <p:nvPr/>
          </p:nvSpPr>
          <p:spPr>
            <a:xfrm>
              <a:off x="2161750" y="4522750"/>
              <a:ext cx="25" cy="256975"/>
            </a:xfrm>
            <a:custGeom>
              <a:avLst/>
              <a:gdLst/>
              <a:ahLst/>
              <a:cxnLst/>
              <a:rect l="0" t="0" r="0" b="0"/>
              <a:pathLst>
                <a:path w="1" h="10279" fill="none" extrusionOk="0">
                  <a:moveTo>
                    <a:pt x="1" y="10279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3" name="Shape 743"/>
            <p:cNvSpPr/>
            <p:nvPr/>
          </p:nvSpPr>
          <p:spPr>
            <a:xfrm>
              <a:off x="2133750" y="4377850"/>
              <a:ext cx="56050" cy="56025"/>
            </a:xfrm>
            <a:custGeom>
              <a:avLst/>
              <a:gdLst/>
              <a:ahLst/>
              <a:cxnLst/>
              <a:rect l="0" t="0" r="0" b="0"/>
              <a:pathLst>
                <a:path w="2242" h="2241" fill="none" extrusionOk="0">
                  <a:moveTo>
                    <a:pt x="1121" y="2241"/>
                  </a:moveTo>
                  <a:lnTo>
                    <a:pt x="1121" y="2241"/>
                  </a:lnTo>
                  <a:lnTo>
                    <a:pt x="902" y="2217"/>
                  </a:lnTo>
                  <a:lnTo>
                    <a:pt x="682" y="2144"/>
                  </a:lnTo>
                  <a:lnTo>
                    <a:pt x="512" y="2046"/>
                  </a:lnTo>
                  <a:lnTo>
                    <a:pt x="341" y="1900"/>
                  </a:lnTo>
                  <a:lnTo>
                    <a:pt x="195" y="1754"/>
                  </a:lnTo>
                  <a:lnTo>
                    <a:pt x="98" y="1559"/>
                  </a:lnTo>
                  <a:lnTo>
                    <a:pt x="25" y="1340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901"/>
                  </a:lnTo>
                  <a:lnTo>
                    <a:pt x="98" y="682"/>
                  </a:lnTo>
                  <a:lnTo>
                    <a:pt x="195" y="487"/>
                  </a:lnTo>
                  <a:lnTo>
                    <a:pt x="341" y="317"/>
                  </a:lnTo>
                  <a:lnTo>
                    <a:pt x="512" y="195"/>
                  </a:lnTo>
                  <a:lnTo>
                    <a:pt x="682" y="98"/>
                  </a:lnTo>
                  <a:lnTo>
                    <a:pt x="902" y="25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364" y="25"/>
                  </a:lnTo>
                  <a:lnTo>
                    <a:pt x="1559" y="98"/>
                  </a:lnTo>
                  <a:lnTo>
                    <a:pt x="1754" y="195"/>
                  </a:lnTo>
                  <a:lnTo>
                    <a:pt x="1924" y="317"/>
                  </a:lnTo>
                  <a:lnTo>
                    <a:pt x="2046" y="487"/>
                  </a:lnTo>
                  <a:lnTo>
                    <a:pt x="2168" y="682"/>
                  </a:lnTo>
                  <a:lnTo>
                    <a:pt x="2217" y="901"/>
                  </a:lnTo>
                  <a:lnTo>
                    <a:pt x="2241" y="1121"/>
                  </a:lnTo>
                  <a:lnTo>
                    <a:pt x="2241" y="1121"/>
                  </a:lnTo>
                  <a:lnTo>
                    <a:pt x="2217" y="1340"/>
                  </a:lnTo>
                  <a:lnTo>
                    <a:pt x="2168" y="1559"/>
                  </a:lnTo>
                  <a:lnTo>
                    <a:pt x="2046" y="1754"/>
                  </a:lnTo>
                  <a:lnTo>
                    <a:pt x="1924" y="1900"/>
                  </a:lnTo>
                  <a:lnTo>
                    <a:pt x="1754" y="2046"/>
                  </a:lnTo>
                  <a:lnTo>
                    <a:pt x="1559" y="2144"/>
                  </a:lnTo>
                  <a:lnTo>
                    <a:pt x="1364" y="2217"/>
                  </a:lnTo>
                  <a:lnTo>
                    <a:pt x="1121" y="2241"/>
                  </a:lnTo>
                  <a:lnTo>
                    <a:pt x="1121" y="224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4" name="Shape 744"/>
            <p:cNvSpPr/>
            <p:nvPr/>
          </p:nvSpPr>
          <p:spPr>
            <a:xfrm>
              <a:off x="2038150" y="4589125"/>
              <a:ext cx="87100" cy="87100"/>
            </a:xfrm>
            <a:custGeom>
              <a:avLst/>
              <a:gdLst/>
              <a:ahLst/>
              <a:cxnLst/>
              <a:rect l="0" t="0" r="0" b="0"/>
              <a:pathLst>
                <a:path w="3484" h="3484" fill="none" extrusionOk="0">
                  <a:moveTo>
                    <a:pt x="1" y="0"/>
                  </a:moveTo>
                  <a:lnTo>
                    <a:pt x="3483" y="348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5" name="Shape 745"/>
            <p:cNvSpPr/>
            <p:nvPr/>
          </p:nvSpPr>
          <p:spPr>
            <a:xfrm>
              <a:off x="2194025" y="4564150"/>
              <a:ext cx="54825" cy="54825"/>
            </a:xfrm>
            <a:custGeom>
              <a:avLst/>
              <a:gdLst/>
              <a:ahLst/>
              <a:cxnLst/>
              <a:rect l="0" t="0" r="0" b="0"/>
              <a:pathLst>
                <a:path w="2193" h="2193" fill="none" extrusionOk="0">
                  <a:moveTo>
                    <a:pt x="2192" y="1"/>
                  </a:moveTo>
                  <a:lnTo>
                    <a:pt x="1" y="219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46" name="Shape 746"/>
          <p:cNvGrpSpPr/>
          <p:nvPr/>
        </p:nvGrpSpPr>
        <p:grpSpPr>
          <a:xfrm>
            <a:off x="6516183" y="5013011"/>
            <a:ext cx="412853" cy="522707"/>
            <a:chOff x="2635450" y="4321225"/>
            <a:chExt cx="368400" cy="466425"/>
          </a:xfrm>
        </p:grpSpPr>
        <p:sp>
          <p:nvSpPr>
            <p:cNvPr id="747" name="Shape 747"/>
            <p:cNvSpPr/>
            <p:nvPr/>
          </p:nvSpPr>
          <p:spPr>
            <a:xfrm>
              <a:off x="2635450" y="4653050"/>
              <a:ext cx="368400" cy="134600"/>
            </a:xfrm>
            <a:custGeom>
              <a:avLst/>
              <a:gdLst/>
              <a:ahLst/>
              <a:cxnLst/>
              <a:rect l="0" t="0" r="0" b="0"/>
              <a:pathLst>
                <a:path w="14736" h="5384" fill="none" extrusionOk="0">
                  <a:moveTo>
                    <a:pt x="6723" y="1"/>
                  </a:moveTo>
                  <a:lnTo>
                    <a:pt x="6723" y="1"/>
                  </a:lnTo>
                  <a:lnTo>
                    <a:pt x="6187" y="49"/>
                  </a:lnTo>
                  <a:lnTo>
                    <a:pt x="5651" y="147"/>
                  </a:lnTo>
                  <a:lnTo>
                    <a:pt x="5140" y="269"/>
                  </a:lnTo>
                  <a:lnTo>
                    <a:pt x="4628" y="415"/>
                  </a:lnTo>
                  <a:lnTo>
                    <a:pt x="4141" y="610"/>
                  </a:lnTo>
                  <a:lnTo>
                    <a:pt x="3678" y="829"/>
                  </a:lnTo>
                  <a:lnTo>
                    <a:pt x="3216" y="1072"/>
                  </a:lnTo>
                  <a:lnTo>
                    <a:pt x="2777" y="1340"/>
                  </a:lnTo>
                  <a:lnTo>
                    <a:pt x="2363" y="1633"/>
                  </a:lnTo>
                  <a:lnTo>
                    <a:pt x="1949" y="1949"/>
                  </a:lnTo>
                  <a:lnTo>
                    <a:pt x="1584" y="2290"/>
                  </a:lnTo>
                  <a:lnTo>
                    <a:pt x="1219" y="2655"/>
                  </a:lnTo>
                  <a:lnTo>
                    <a:pt x="878" y="3045"/>
                  </a:lnTo>
                  <a:lnTo>
                    <a:pt x="561" y="3459"/>
                  </a:lnTo>
                  <a:lnTo>
                    <a:pt x="269" y="3873"/>
                  </a:lnTo>
                  <a:lnTo>
                    <a:pt x="1" y="4312"/>
                  </a:lnTo>
                  <a:lnTo>
                    <a:pt x="1" y="4312"/>
                  </a:lnTo>
                  <a:lnTo>
                    <a:pt x="293" y="4433"/>
                  </a:lnTo>
                  <a:lnTo>
                    <a:pt x="610" y="4555"/>
                  </a:lnTo>
                  <a:lnTo>
                    <a:pt x="1316" y="4750"/>
                  </a:lnTo>
                  <a:lnTo>
                    <a:pt x="2120" y="4945"/>
                  </a:lnTo>
                  <a:lnTo>
                    <a:pt x="3045" y="5091"/>
                  </a:lnTo>
                  <a:lnTo>
                    <a:pt x="4019" y="5213"/>
                  </a:lnTo>
                  <a:lnTo>
                    <a:pt x="5091" y="5310"/>
                  </a:lnTo>
                  <a:lnTo>
                    <a:pt x="6211" y="5359"/>
                  </a:lnTo>
                  <a:lnTo>
                    <a:pt x="7356" y="5383"/>
                  </a:lnTo>
                  <a:lnTo>
                    <a:pt x="7356" y="5383"/>
                  </a:lnTo>
                  <a:lnTo>
                    <a:pt x="8525" y="5359"/>
                  </a:lnTo>
                  <a:lnTo>
                    <a:pt x="9645" y="5310"/>
                  </a:lnTo>
                  <a:lnTo>
                    <a:pt x="10717" y="5213"/>
                  </a:lnTo>
                  <a:lnTo>
                    <a:pt x="11691" y="5091"/>
                  </a:lnTo>
                  <a:lnTo>
                    <a:pt x="12617" y="4945"/>
                  </a:lnTo>
                  <a:lnTo>
                    <a:pt x="13420" y="4750"/>
                  </a:lnTo>
                  <a:lnTo>
                    <a:pt x="14127" y="4555"/>
                  </a:lnTo>
                  <a:lnTo>
                    <a:pt x="14443" y="4433"/>
                  </a:lnTo>
                  <a:lnTo>
                    <a:pt x="14736" y="4312"/>
                  </a:lnTo>
                  <a:lnTo>
                    <a:pt x="14736" y="4312"/>
                  </a:lnTo>
                  <a:lnTo>
                    <a:pt x="14468" y="3873"/>
                  </a:lnTo>
                  <a:lnTo>
                    <a:pt x="14175" y="3459"/>
                  </a:lnTo>
                  <a:lnTo>
                    <a:pt x="13859" y="3045"/>
                  </a:lnTo>
                  <a:lnTo>
                    <a:pt x="13518" y="2655"/>
                  </a:lnTo>
                  <a:lnTo>
                    <a:pt x="13153" y="2290"/>
                  </a:lnTo>
                  <a:lnTo>
                    <a:pt x="12787" y="1949"/>
                  </a:lnTo>
                  <a:lnTo>
                    <a:pt x="12373" y="1633"/>
                  </a:lnTo>
                  <a:lnTo>
                    <a:pt x="11959" y="1340"/>
                  </a:lnTo>
                  <a:lnTo>
                    <a:pt x="11521" y="1072"/>
                  </a:lnTo>
                  <a:lnTo>
                    <a:pt x="11058" y="829"/>
                  </a:lnTo>
                  <a:lnTo>
                    <a:pt x="10595" y="610"/>
                  </a:lnTo>
                  <a:lnTo>
                    <a:pt x="10108" y="415"/>
                  </a:lnTo>
                  <a:lnTo>
                    <a:pt x="9597" y="269"/>
                  </a:lnTo>
                  <a:lnTo>
                    <a:pt x="9085" y="147"/>
                  </a:lnTo>
                  <a:lnTo>
                    <a:pt x="8549" y="49"/>
                  </a:lnTo>
                  <a:lnTo>
                    <a:pt x="8014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8" name="Shape 748"/>
            <p:cNvSpPr/>
            <p:nvPr/>
          </p:nvSpPr>
          <p:spPr>
            <a:xfrm>
              <a:off x="2819350" y="4321225"/>
              <a:ext cx="25" cy="347075"/>
            </a:xfrm>
            <a:custGeom>
              <a:avLst/>
              <a:gdLst/>
              <a:ahLst/>
              <a:cxnLst/>
              <a:rect l="0" t="0" r="0" b="0"/>
              <a:pathLst>
                <a:path w="1" h="13883" fill="none" extrusionOk="0">
                  <a:moveTo>
                    <a:pt x="0" y="13883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9" name="Shape 749"/>
            <p:cNvSpPr/>
            <p:nvPr/>
          </p:nvSpPr>
          <p:spPr>
            <a:xfrm>
              <a:off x="2835175" y="4328525"/>
              <a:ext cx="114475" cy="114500"/>
            </a:xfrm>
            <a:custGeom>
              <a:avLst/>
              <a:gdLst/>
              <a:ahLst/>
              <a:cxnLst/>
              <a:rect l="0" t="0" r="0" b="0"/>
              <a:pathLst>
                <a:path w="4579" h="4580" fill="none" extrusionOk="0">
                  <a:moveTo>
                    <a:pt x="707" y="4190"/>
                  </a:moveTo>
                  <a:lnTo>
                    <a:pt x="707" y="4190"/>
                  </a:lnTo>
                  <a:lnTo>
                    <a:pt x="853" y="4287"/>
                  </a:lnTo>
                  <a:lnTo>
                    <a:pt x="999" y="4384"/>
                  </a:lnTo>
                  <a:lnTo>
                    <a:pt x="1145" y="4458"/>
                  </a:lnTo>
                  <a:lnTo>
                    <a:pt x="1315" y="4506"/>
                  </a:lnTo>
                  <a:lnTo>
                    <a:pt x="1462" y="4555"/>
                  </a:lnTo>
                  <a:lnTo>
                    <a:pt x="1632" y="4579"/>
                  </a:lnTo>
                  <a:lnTo>
                    <a:pt x="1803" y="4579"/>
                  </a:lnTo>
                  <a:lnTo>
                    <a:pt x="1973" y="4579"/>
                  </a:lnTo>
                  <a:lnTo>
                    <a:pt x="2143" y="4579"/>
                  </a:lnTo>
                  <a:lnTo>
                    <a:pt x="2290" y="4531"/>
                  </a:lnTo>
                  <a:lnTo>
                    <a:pt x="2460" y="4506"/>
                  </a:lnTo>
                  <a:lnTo>
                    <a:pt x="2606" y="4433"/>
                  </a:lnTo>
                  <a:lnTo>
                    <a:pt x="2777" y="4360"/>
                  </a:lnTo>
                  <a:lnTo>
                    <a:pt x="2923" y="4263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3"/>
                  </a:lnTo>
                  <a:lnTo>
                    <a:pt x="3459" y="3678"/>
                  </a:lnTo>
                  <a:lnTo>
                    <a:pt x="3605" y="3410"/>
                  </a:lnTo>
                  <a:lnTo>
                    <a:pt x="3727" y="3142"/>
                  </a:lnTo>
                  <a:lnTo>
                    <a:pt x="3994" y="2485"/>
                  </a:lnTo>
                  <a:lnTo>
                    <a:pt x="4214" y="1827"/>
                  </a:lnTo>
                  <a:lnTo>
                    <a:pt x="4384" y="1170"/>
                  </a:lnTo>
                  <a:lnTo>
                    <a:pt x="4506" y="634"/>
                  </a:lnTo>
                  <a:lnTo>
                    <a:pt x="4579" y="220"/>
                  </a:lnTo>
                  <a:lnTo>
                    <a:pt x="4579" y="98"/>
                  </a:lnTo>
                  <a:lnTo>
                    <a:pt x="4555" y="25"/>
                  </a:lnTo>
                  <a:lnTo>
                    <a:pt x="4555" y="25"/>
                  </a:lnTo>
                  <a:lnTo>
                    <a:pt x="4482" y="1"/>
                  </a:lnTo>
                  <a:lnTo>
                    <a:pt x="4360" y="25"/>
                  </a:lnTo>
                  <a:lnTo>
                    <a:pt x="3970" y="74"/>
                  </a:lnTo>
                  <a:lnTo>
                    <a:pt x="3410" y="195"/>
                  </a:lnTo>
                  <a:lnTo>
                    <a:pt x="2752" y="390"/>
                  </a:lnTo>
                  <a:lnTo>
                    <a:pt x="2095" y="609"/>
                  </a:lnTo>
                  <a:lnTo>
                    <a:pt x="1462" y="853"/>
                  </a:lnTo>
                  <a:lnTo>
                    <a:pt x="1169" y="975"/>
                  </a:lnTo>
                  <a:lnTo>
                    <a:pt x="926" y="1121"/>
                  </a:lnTo>
                  <a:lnTo>
                    <a:pt x="707" y="1267"/>
                  </a:lnTo>
                  <a:lnTo>
                    <a:pt x="536" y="1389"/>
                  </a:lnTo>
                  <a:lnTo>
                    <a:pt x="536" y="1389"/>
                  </a:lnTo>
                  <a:lnTo>
                    <a:pt x="414" y="1535"/>
                  </a:lnTo>
                  <a:lnTo>
                    <a:pt x="317" y="1657"/>
                  </a:lnTo>
                  <a:lnTo>
                    <a:pt x="219" y="1803"/>
                  </a:lnTo>
                  <a:lnTo>
                    <a:pt x="146" y="1973"/>
                  </a:lnTo>
                  <a:lnTo>
                    <a:pt x="98" y="2119"/>
                  </a:lnTo>
                  <a:lnTo>
                    <a:pt x="49" y="2290"/>
                  </a:lnTo>
                  <a:lnTo>
                    <a:pt x="0" y="2460"/>
                  </a:lnTo>
                  <a:lnTo>
                    <a:pt x="0" y="2607"/>
                  </a:lnTo>
                  <a:lnTo>
                    <a:pt x="0" y="2777"/>
                  </a:lnTo>
                  <a:lnTo>
                    <a:pt x="0" y="2948"/>
                  </a:lnTo>
                  <a:lnTo>
                    <a:pt x="25" y="3118"/>
                  </a:lnTo>
                  <a:lnTo>
                    <a:pt x="73" y="3264"/>
                  </a:lnTo>
                  <a:lnTo>
                    <a:pt x="146" y="3435"/>
                  </a:lnTo>
                  <a:lnTo>
                    <a:pt x="195" y="3581"/>
                  </a:lnTo>
                  <a:lnTo>
                    <a:pt x="293" y="3727"/>
                  </a:lnTo>
                  <a:lnTo>
                    <a:pt x="390" y="3873"/>
                  </a:lnTo>
                  <a:lnTo>
                    <a:pt x="707" y="419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0" name="Shape 750"/>
            <p:cNvSpPr/>
            <p:nvPr/>
          </p:nvSpPr>
          <p:spPr>
            <a:xfrm>
              <a:off x="2850400" y="4372975"/>
              <a:ext cx="54825" cy="54825"/>
            </a:xfrm>
            <a:custGeom>
              <a:avLst/>
              <a:gdLst/>
              <a:ahLst/>
              <a:cxnLst/>
              <a:rect l="0" t="0" r="0" b="0"/>
              <a:pathLst>
                <a:path w="2193" h="2193" fill="none" extrusionOk="0">
                  <a:moveTo>
                    <a:pt x="2192" y="0"/>
                  </a:moveTo>
                  <a:lnTo>
                    <a:pt x="0" y="219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1" name="Shape 751"/>
            <p:cNvSpPr/>
            <p:nvPr/>
          </p:nvSpPr>
          <p:spPr>
            <a:xfrm>
              <a:off x="2646425" y="4429600"/>
              <a:ext cx="156500" cy="156500"/>
            </a:xfrm>
            <a:custGeom>
              <a:avLst/>
              <a:gdLst/>
              <a:ahLst/>
              <a:cxnLst/>
              <a:rect l="0" t="0" r="0" b="0"/>
              <a:pathLst>
                <a:path w="6260" h="6260" fill="none" extrusionOk="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5"/>
                  </a:lnTo>
                  <a:lnTo>
                    <a:pt x="6040" y="4725"/>
                  </a:lnTo>
                  <a:lnTo>
                    <a:pt x="6138" y="4506"/>
                  </a:lnTo>
                  <a:lnTo>
                    <a:pt x="6186" y="4287"/>
                  </a:lnTo>
                  <a:lnTo>
                    <a:pt x="6235" y="4043"/>
                  </a:lnTo>
                  <a:lnTo>
                    <a:pt x="6259" y="3824"/>
                  </a:lnTo>
                  <a:lnTo>
                    <a:pt x="6259" y="3581"/>
                  </a:lnTo>
                  <a:lnTo>
                    <a:pt x="6235" y="3361"/>
                  </a:lnTo>
                  <a:lnTo>
                    <a:pt x="6186" y="3118"/>
                  </a:lnTo>
                  <a:lnTo>
                    <a:pt x="6138" y="2899"/>
                  </a:lnTo>
                  <a:lnTo>
                    <a:pt x="6040" y="2680"/>
                  </a:lnTo>
                  <a:lnTo>
                    <a:pt x="5943" y="2460"/>
                  </a:lnTo>
                  <a:lnTo>
                    <a:pt x="5821" y="2266"/>
                  </a:lnTo>
                  <a:lnTo>
                    <a:pt x="5675" y="2071"/>
                  </a:lnTo>
                  <a:lnTo>
                    <a:pt x="5504" y="1900"/>
                  </a:lnTo>
                  <a:lnTo>
                    <a:pt x="5504" y="1900"/>
                  </a:lnTo>
                  <a:lnTo>
                    <a:pt x="5285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2" y="1145"/>
                  </a:lnTo>
                  <a:lnTo>
                    <a:pt x="3848" y="975"/>
                  </a:lnTo>
                  <a:lnTo>
                    <a:pt x="3410" y="804"/>
                  </a:lnTo>
                  <a:lnTo>
                    <a:pt x="2484" y="488"/>
                  </a:lnTo>
                  <a:lnTo>
                    <a:pt x="1608" y="244"/>
                  </a:lnTo>
                  <a:lnTo>
                    <a:pt x="853" y="74"/>
                  </a:lnTo>
                  <a:lnTo>
                    <a:pt x="536" y="25"/>
                  </a:lnTo>
                  <a:lnTo>
                    <a:pt x="292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0" y="122"/>
                  </a:lnTo>
                  <a:lnTo>
                    <a:pt x="0" y="293"/>
                  </a:lnTo>
                  <a:lnTo>
                    <a:pt x="25" y="536"/>
                  </a:lnTo>
                  <a:lnTo>
                    <a:pt x="73" y="853"/>
                  </a:lnTo>
                  <a:lnTo>
                    <a:pt x="244" y="1608"/>
                  </a:lnTo>
                  <a:lnTo>
                    <a:pt x="487" y="2485"/>
                  </a:lnTo>
                  <a:lnTo>
                    <a:pt x="804" y="3410"/>
                  </a:lnTo>
                  <a:lnTo>
                    <a:pt x="974" y="3849"/>
                  </a:lnTo>
                  <a:lnTo>
                    <a:pt x="1145" y="4263"/>
                  </a:lnTo>
                  <a:lnTo>
                    <a:pt x="1315" y="4652"/>
                  </a:lnTo>
                  <a:lnTo>
                    <a:pt x="1510" y="4993"/>
                  </a:lnTo>
                  <a:lnTo>
                    <a:pt x="1705" y="5286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0" y="5675"/>
                  </a:lnTo>
                  <a:lnTo>
                    <a:pt x="2265" y="5821"/>
                  </a:lnTo>
                  <a:lnTo>
                    <a:pt x="2460" y="5943"/>
                  </a:lnTo>
                  <a:lnTo>
                    <a:pt x="2679" y="6041"/>
                  </a:lnTo>
                  <a:lnTo>
                    <a:pt x="2898" y="6138"/>
                  </a:lnTo>
                  <a:lnTo>
                    <a:pt x="3118" y="6187"/>
                  </a:lnTo>
                  <a:lnTo>
                    <a:pt x="3361" y="6235"/>
                  </a:lnTo>
                  <a:lnTo>
                    <a:pt x="3580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1"/>
                  </a:lnTo>
                  <a:lnTo>
                    <a:pt x="4944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2" name="Shape 752"/>
            <p:cNvSpPr/>
            <p:nvPr/>
          </p:nvSpPr>
          <p:spPr>
            <a:xfrm>
              <a:off x="2696350" y="4479525"/>
              <a:ext cx="87100" cy="87100"/>
            </a:xfrm>
            <a:custGeom>
              <a:avLst/>
              <a:gdLst/>
              <a:ahLst/>
              <a:cxnLst/>
              <a:rect l="0" t="0" r="0" b="0"/>
              <a:pathLst>
                <a:path w="3484" h="3484" fill="none" extrusionOk="0">
                  <a:moveTo>
                    <a:pt x="0" y="1"/>
                  </a:moveTo>
                  <a:lnTo>
                    <a:pt x="3483" y="348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53" name="Shape 753"/>
          <p:cNvGrpSpPr/>
          <p:nvPr/>
        </p:nvGrpSpPr>
        <p:grpSpPr>
          <a:xfrm>
            <a:off x="11007395" y="5000041"/>
            <a:ext cx="457175" cy="511780"/>
            <a:chOff x="6643075" y="4309650"/>
            <a:chExt cx="407950" cy="456675"/>
          </a:xfrm>
        </p:grpSpPr>
        <p:sp>
          <p:nvSpPr>
            <p:cNvPr id="754" name="Shape 754"/>
            <p:cNvSpPr/>
            <p:nvPr/>
          </p:nvSpPr>
          <p:spPr>
            <a:xfrm>
              <a:off x="6643075" y="4698125"/>
              <a:ext cx="407950" cy="14625"/>
            </a:xfrm>
            <a:custGeom>
              <a:avLst/>
              <a:gdLst/>
              <a:ahLst/>
              <a:cxnLst/>
              <a:rect l="0" t="0" r="0" b="0"/>
              <a:pathLst>
                <a:path w="16318" h="585" fill="none" extrusionOk="0">
                  <a:moveTo>
                    <a:pt x="16318" y="0"/>
                  </a:moveTo>
                  <a:lnTo>
                    <a:pt x="16318" y="0"/>
                  </a:lnTo>
                  <a:lnTo>
                    <a:pt x="16074" y="24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5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5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4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5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5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4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5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5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4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5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5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4"/>
                  </a:ln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5" name="Shape 755"/>
            <p:cNvSpPr/>
            <p:nvPr/>
          </p:nvSpPr>
          <p:spPr>
            <a:xfrm>
              <a:off x="6643075" y="4727350"/>
              <a:ext cx="407950" cy="14625"/>
            </a:xfrm>
            <a:custGeom>
              <a:avLst/>
              <a:gdLst/>
              <a:ahLst/>
              <a:cxnLst/>
              <a:rect l="0" t="0" r="0" b="0"/>
              <a:pathLst>
                <a:path w="16318" h="58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219" y="24"/>
                  </a:lnTo>
                  <a:lnTo>
                    <a:pt x="414" y="49"/>
                  </a:lnTo>
                  <a:lnTo>
                    <a:pt x="609" y="73"/>
                  </a:lnTo>
                  <a:lnTo>
                    <a:pt x="755" y="122"/>
                  </a:lnTo>
                  <a:lnTo>
                    <a:pt x="1023" y="244"/>
                  </a:lnTo>
                  <a:lnTo>
                    <a:pt x="1266" y="365"/>
                  </a:lnTo>
                  <a:lnTo>
                    <a:pt x="1266" y="365"/>
                  </a:lnTo>
                  <a:lnTo>
                    <a:pt x="1413" y="463"/>
                  </a:lnTo>
                  <a:lnTo>
                    <a:pt x="1583" y="536"/>
                  </a:lnTo>
                  <a:lnTo>
                    <a:pt x="1778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2289" y="585"/>
                  </a:lnTo>
                  <a:lnTo>
                    <a:pt x="2484" y="536"/>
                  </a:lnTo>
                  <a:lnTo>
                    <a:pt x="2655" y="463"/>
                  </a:lnTo>
                  <a:lnTo>
                    <a:pt x="2801" y="365"/>
                  </a:lnTo>
                  <a:lnTo>
                    <a:pt x="2801" y="365"/>
                  </a:lnTo>
                  <a:lnTo>
                    <a:pt x="3044" y="244"/>
                  </a:lnTo>
                  <a:lnTo>
                    <a:pt x="3312" y="122"/>
                  </a:lnTo>
                  <a:lnTo>
                    <a:pt x="3458" y="73"/>
                  </a:lnTo>
                  <a:lnTo>
                    <a:pt x="3653" y="49"/>
                  </a:lnTo>
                  <a:lnTo>
                    <a:pt x="3848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4311" y="24"/>
                  </a:lnTo>
                  <a:lnTo>
                    <a:pt x="4506" y="49"/>
                  </a:lnTo>
                  <a:lnTo>
                    <a:pt x="4676" y="73"/>
                  </a:lnTo>
                  <a:lnTo>
                    <a:pt x="4847" y="122"/>
                  </a:lnTo>
                  <a:lnTo>
                    <a:pt x="5115" y="244"/>
                  </a:lnTo>
                  <a:lnTo>
                    <a:pt x="5334" y="365"/>
                  </a:lnTo>
                  <a:lnTo>
                    <a:pt x="5334" y="365"/>
                  </a:lnTo>
                  <a:lnTo>
                    <a:pt x="5504" y="463"/>
                  </a:lnTo>
                  <a:lnTo>
                    <a:pt x="5675" y="536"/>
                  </a:lnTo>
                  <a:lnTo>
                    <a:pt x="5870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6357" y="585"/>
                  </a:lnTo>
                  <a:lnTo>
                    <a:pt x="6551" y="536"/>
                  </a:lnTo>
                  <a:lnTo>
                    <a:pt x="6722" y="463"/>
                  </a:lnTo>
                  <a:lnTo>
                    <a:pt x="6892" y="365"/>
                  </a:lnTo>
                  <a:lnTo>
                    <a:pt x="6892" y="365"/>
                  </a:lnTo>
                  <a:lnTo>
                    <a:pt x="7112" y="244"/>
                  </a:lnTo>
                  <a:lnTo>
                    <a:pt x="7380" y="122"/>
                  </a:lnTo>
                  <a:lnTo>
                    <a:pt x="7550" y="73"/>
                  </a:lnTo>
                  <a:lnTo>
                    <a:pt x="7721" y="49"/>
                  </a:lnTo>
                  <a:lnTo>
                    <a:pt x="7940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8378" y="24"/>
                  </a:lnTo>
                  <a:lnTo>
                    <a:pt x="8597" y="49"/>
                  </a:lnTo>
                  <a:lnTo>
                    <a:pt x="8768" y="73"/>
                  </a:lnTo>
                  <a:lnTo>
                    <a:pt x="8914" y="122"/>
                  </a:lnTo>
                  <a:lnTo>
                    <a:pt x="9206" y="244"/>
                  </a:lnTo>
                  <a:lnTo>
                    <a:pt x="9425" y="365"/>
                  </a:lnTo>
                  <a:lnTo>
                    <a:pt x="9425" y="365"/>
                  </a:lnTo>
                  <a:lnTo>
                    <a:pt x="9596" y="463"/>
                  </a:lnTo>
                  <a:lnTo>
                    <a:pt x="9766" y="536"/>
                  </a:lnTo>
                  <a:lnTo>
                    <a:pt x="9961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10448" y="585"/>
                  </a:lnTo>
                  <a:lnTo>
                    <a:pt x="10643" y="536"/>
                  </a:lnTo>
                  <a:lnTo>
                    <a:pt x="10814" y="463"/>
                  </a:lnTo>
                  <a:lnTo>
                    <a:pt x="10984" y="365"/>
                  </a:lnTo>
                  <a:lnTo>
                    <a:pt x="10984" y="365"/>
                  </a:lnTo>
                  <a:lnTo>
                    <a:pt x="11203" y="244"/>
                  </a:lnTo>
                  <a:lnTo>
                    <a:pt x="11471" y="122"/>
                  </a:lnTo>
                  <a:lnTo>
                    <a:pt x="11642" y="73"/>
                  </a:lnTo>
                  <a:lnTo>
                    <a:pt x="11812" y="49"/>
                  </a:lnTo>
                  <a:lnTo>
                    <a:pt x="12007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2470" y="24"/>
                  </a:lnTo>
                  <a:lnTo>
                    <a:pt x="12665" y="49"/>
                  </a:lnTo>
                  <a:lnTo>
                    <a:pt x="12859" y="73"/>
                  </a:lnTo>
                  <a:lnTo>
                    <a:pt x="13006" y="122"/>
                  </a:lnTo>
                  <a:lnTo>
                    <a:pt x="13273" y="244"/>
                  </a:lnTo>
                  <a:lnTo>
                    <a:pt x="13493" y="365"/>
                  </a:lnTo>
                  <a:lnTo>
                    <a:pt x="13493" y="365"/>
                  </a:lnTo>
                  <a:lnTo>
                    <a:pt x="13663" y="463"/>
                  </a:lnTo>
                  <a:lnTo>
                    <a:pt x="13834" y="536"/>
                  </a:lnTo>
                  <a:lnTo>
                    <a:pt x="14028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540" y="585"/>
                  </a:lnTo>
                  <a:lnTo>
                    <a:pt x="14735" y="536"/>
                  </a:lnTo>
                  <a:lnTo>
                    <a:pt x="14905" y="463"/>
                  </a:lnTo>
                  <a:lnTo>
                    <a:pt x="15051" y="365"/>
                  </a:lnTo>
                  <a:lnTo>
                    <a:pt x="15051" y="365"/>
                  </a:lnTo>
                  <a:lnTo>
                    <a:pt x="15295" y="244"/>
                  </a:lnTo>
                  <a:lnTo>
                    <a:pt x="15563" y="122"/>
                  </a:lnTo>
                  <a:lnTo>
                    <a:pt x="15709" y="73"/>
                  </a:lnTo>
                  <a:lnTo>
                    <a:pt x="15904" y="49"/>
                  </a:lnTo>
                  <a:lnTo>
                    <a:pt x="16099" y="24"/>
                  </a:lnTo>
                  <a:lnTo>
                    <a:pt x="1631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6" name="Shape 756"/>
            <p:cNvSpPr/>
            <p:nvPr/>
          </p:nvSpPr>
          <p:spPr>
            <a:xfrm>
              <a:off x="6643075" y="4751700"/>
              <a:ext cx="407950" cy="14625"/>
            </a:xfrm>
            <a:custGeom>
              <a:avLst/>
              <a:gdLst/>
              <a:ahLst/>
              <a:cxnLst/>
              <a:rect l="0" t="0" r="0" b="0"/>
              <a:pathLst>
                <a:path w="16318" h="585" fill="none" extrusionOk="0">
                  <a:moveTo>
                    <a:pt x="16318" y="0"/>
                  </a:moveTo>
                  <a:lnTo>
                    <a:pt x="16318" y="0"/>
                  </a:lnTo>
                  <a:lnTo>
                    <a:pt x="16074" y="25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6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6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5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5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6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6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5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5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6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6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5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5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6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6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7" name="Shape 757"/>
            <p:cNvSpPr/>
            <p:nvPr/>
          </p:nvSpPr>
          <p:spPr>
            <a:xfrm>
              <a:off x="6672900" y="4309650"/>
              <a:ext cx="348900" cy="376300"/>
            </a:xfrm>
            <a:custGeom>
              <a:avLst/>
              <a:gdLst/>
              <a:ahLst/>
              <a:cxnLst/>
              <a:rect l="0" t="0" r="0" b="0"/>
              <a:pathLst>
                <a:path w="13956" h="15052" fill="none" extrusionOk="0">
                  <a:moveTo>
                    <a:pt x="13347" y="6747"/>
                  </a:moveTo>
                  <a:lnTo>
                    <a:pt x="12470" y="6406"/>
                  </a:lnTo>
                  <a:lnTo>
                    <a:pt x="12470" y="3532"/>
                  </a:lnTo>
                  <a:lnTo>
                    <a:pt x="10790" y="3532"/>
                  </a:lnTo>
                  <a:lnTo>
                    <a:pt x="10790" y="2022"/>
                  </a:lnTo>
                  <a:lnTo>
                    <a:pt x="8427" y="2022"/>
                  </a:lnTo>
                  <a:lnTo>
                    <a:pt x="8427" y="1"/>
                  </a:lnTo>
                  <a:lnTo>
                    <a:pt x="6966" y="1"/>
                  </a:lnTo>
                  <a:lnTo>
                    <a:pt x="5505" y="1"/>
                  </a:lnTo>
                  <a:lnTo>
                    <a:pt x="5505" y="2022"/>
                  </a:lnTo>
                  <a:lnTo>
                    <a:pt x="3142" y="2022"/>
                  </a:lnTo>
                  <a:lnTo>
                    <a:pt x="3142" y="3532"/>
                  </a:lnTo>
                  <a:lnTo>
                    <a:pt x="1462" y="3532"/>
                  </a:lnTo>
                  <a:lnTo>
                    <a:pt x="1462" y="6406"/>
                  </a:lnTo>
                  <a:lnTo>
                    <a:pt x="585" y="6747"/>
                  </a:lnTo>
                  <a:lnTo>
                    <a:pt x="585" y="6747"/>
                  </a:lnTo>
                  <a:lnTo>
                    <a:pt x="414" y="6844"/>
                  </a:lnTo>
                  <a:lnTo>
                    <a:pt x="268" y="6966"/>
                  </a:lnTo>
                  <a:lnTo>
                    <a:pt x="147" y="7112"/>
                  </a:lnTo>
                  <a:lnTo>
                    <a:pt x="49" y="7258"/>
                  </a:lnTo>
                  <a:lnTo>
                    <a:pt x="0" y="7404"/>
                  </a:lnTo>
                  <a:lnTo>
                    <a:pt x="0" y="7575"/>
                  </a:lnTo>
                  <a:lnTo>
                    <a:pt x="0" y="7770"/>
                  </a:lnTo>
                  <a:lnTo>
                    <a:pt x="73" y="7965"/>
                  </a:lnTo>
                  <a:lnTo>
                    <a:pt x="1510" y="11277"/>
                  </a:lnTo>
                  <a:lnTo>
                    <a:pt x="1510" y="14833"/>
                  </a:lnTo>
                  <a:lnTo>
                    <a:pt x="1510" y="14833"/>
                  </a:lnTo>
                  <a:lnTo>
                    <a:pt x="1754" y="14711"/>
                  </a:lnTo>
                  <a:lnTo>
                    <a:pt x="2046" y="14589"/>
                  </a:lnTo>
                  <a:lnTo>
                    <a:pt x="2241" y="14540"/>
                  </a:lnTo>
                  <a:lnTo>
                    <a:pt x="2436" y="14516"/>
                  </a:lnTo>
                  <a:lnTo>
                    <a:pt x="2655" y="14492"/>
                  </a:lnTo>
                  <a:lnTo>
                    <a:pt x="2874" y="14467"/>
                  </a:lnTo>
                  <a:lnTo>
                    <a:pt x="2874" y="14467"/>
                  </a:lnTo>
                  <a:lnTo>
                    <a:pt x="3167" y="14492"/>
                  </a:lnTo>
                  <a:lnTo>
                    <a:pt x="3410" y="14516"/>
                  </a:lnTo>
                  <a:lnTo>
                    <a:pt x="3629" y="14565"/>
                  </a:lnTo>
                  <a:lnTo>
                    <a:pt x="3824" y="14638"/>
                  </a:lnTo>
                  <a:lnTo>
                    <a:pt x="4141" y="14760"/>
                  </a:lnTo>
                  <a:lnTo>
                    <a:pt x="4384" y="14906"/>
                  </a:lnTo>
                  <a:lnTo>
                    <a:pt x="4384" y="14906"/>
                  </a:lnTo>
                  <a:lnTo>
                    <a:pt x="4530" y="14979"/>
                  </a:lnTo>
                  <a:lnTo>
                    <a:pt x="4628" y="15028"/>
                  </a:lnTo>
                  <a:lnTo>
                    <a:pt x="4774" y="15052"/>
                  </a:lnTo>
                  <a:lnTo>
                    <a:pt x="4920" y="15052"/>
                  </a:lnTo>
                  <a:lnTo>
                    <a:pt x="4920" y="15052"/>
                  </a:lnTo>
                  <a:lnTo>
                    <a:pt x="5091" y="15052"/>
                  </a:lnTo>
                  <a:lnTo>
                    <a:pt x="5212" y="15028"/>
                  </a:lnTo>
                  <a:lnTo>
                    <a:pt x="5334" y="14979"/>
                  </a:lnTo>
                  <a:lnTo>
                    <a:pt x="5456" y="14906"/>
                  </a:lnTo>
                  <a:lnTo>
                    <a:pt x="5456" y="14906"/>
                  </a:lnTo>
                  <a:lnTo>
                    <a:pt x="5724" y="14760"/>
                  </a:lnTo>
                  <a:lnTo>
                    <a:pt x="6040" y="14638"/>
                  </a:lnTo>
                  <a:lnTo>
                    <a:pt x="6235" y="14565"/>
                  </a:lnTo>
                  <a:lnTo>
                    <a:pt x="6454" y="14516"/>
                  </a:lnTo>
                  <a:lnTo>
                    <a:pt x="6698" y="14492"/>
                  </a:lnTo>
                  <a:lnTo>
                    <a:pt x="6966" y="14467"/>
                  </a:lnTo>
                  <a:lnTo>
                    <a:pt x="6966" y="14467"/>
                  </a:lnTo>
                  <a:lnTo>
                    <a:pt x="7234" y="14492"/>
                  </a:lnTo>
                  <a:lnTo>
                    <a:pt x="7477" y="14516"/>
                  </a:lnTo>
                  <a:lnTo>
                    <a:pt x="7697" y="14565"/>
                  </a:lnTo>
                  <a:lnTo>
                    <a:pt x="7891" y="14638"/>
                  </a:lnTo>
                  <a:lnTo>
                    <a:pt x="8232" y="14760"/>
                  </a:lnTo>
                  <a:lnTo>
                    <a:pt x="8476" y="14906"/>
                  </a:lnTo>
                  <a:lnTo>
                    <a:pt x="8476" y="14906"/>
                  </a:lnTo>
                  <a:lnTo>
                    <a:pt x="8598" y="14979"/>
                  </a:lnTo>
                  <a:lnTo>
                    <a:pt x="8719" y="15028"/>
                  </a:lnTo>
                  <a:lnTo>
                    <a:pt x="8841" y="15052"/>
                  </a:lnTo>
                  <a:lnTo>
                    <a:pt x="9012" y="15052"/>
                  </a:lnTo>
                  <a:lnTo>
                    <a:pt x="9012" y="15052"/>
                  </a:lnTo>
                  <a:lnTo>
                    <a:pt x="9158" y="15052"/>
                  </a:lnTo>
                  <a:lnTo>
                    <a:pt x="9304" y="15028"/>
                  </a:lnTo>
                  <a:lnTo>
                    <a:pt x="9401" y="14979"/>
                  </a:lnTo>
                  <a:lnTo>
                    <a:pt x="9548" y="14906"/>
                  </a:lnTo>
                  <a:lnTo>
                    <a:pt x="9548" y="14906"/>
                  </a:lnTo>
                  <a:lnTo>
                    <a:pt x="9791" y="14760"/>
                  </a:lnTo>
                  <a:lnTo>
                    <a:pt x="10108" y="14638"/>
                  </a:lnTo>
                  <a:lnTo>
                    <a:pt x="10303" y="14565"/>
                  </a:lnTo>
                  <a:lnTo>
                    <a:pt x="10522" y="14516"/>
                  </a:lnTo>
                  <a:lnTo>
                    <a:pt x="10765" y="14492"/>
                  </a:lnTo>
                  <a:lnTo>
                    <a:pt x="11058" y="14467"/>
                  </a:lnTo>
                  <a:lnTo>
                    <a:pt x="11058" y="14467"/>
                  </a:lnTo>
                  <a:lnTo>
                    <a:pt x="11277" y="14492"/>
                  </a:lnTo>
                  <a:lnTo>
                    <a:pt x="11496" y="14516"/>
                  </a:lnTo>
                  <a:lnTo>
                    <a:pt x="11691" y="14540"/>
                  </a:lnTo>
                  <a:lnTo>
                    <a:pt x="11886" y="14589"/>
                  </a:lnTo>
                  <a:lnTo>
                    <a:pt x="12178" y="14711"/>
                  </a:lnTo>
                  <a:lnTo>
                    <a:pt x="12421" y="14833"/>
                  </a:lnTo>
                  <a:lnTo>
                    <a:pt x="12421" y="11277"/>
                  </a:lnTo>
                  <a:lnTo>
                    <a:pt x="13858" y="7965"/>
                  </a:lnTo>
                  <a:lnTo>
                    <a:pt x="13858" y="7965"/>
                  </a:lnTo>
                  <a:lnTo>
                    <a:pt x="13931" y="7770"/>
                  </a:lnTo>
                  <a:lnTo>
                    <a:pt x="13956" y="7575"/>
                  </a:lnTo>
                  <a:lnTo>
                    <a:pt x="13931" y="7404"/>
                  </a:lnTo>
                  <a:lnTo>
                    <a:pt x="13883" y="7258"/>
                  </a:lnTo>
                  <a:lnTo>
                    <a:pt x="13785" y="7112"/>
                  </a:lnTo>
                  <a:lnTo>
                    <a:pt x="13664" y="6966"/>
                  </a:lnTo>
                  <a:lnTo>
                    <a:pt x="13517" y="6844"/>
                  </a:lnTo>
                  <a:lnTo>
                    <a:pt x="13347" y="6747"/>
                  </a:lnTo>
                  <a:lnTo>
                    <a:pt x="13347" y="674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8" name="Shape 758"/>
            <p:cNvSpPr/>
            <p:nvPr/>
          </p:nvSpPr>
          <p:spPr>
            <a:xfrm>
              <a:off x="6805625" y="4452725"/>
              <a:ext cx="15850" cy="28050"/>
            </a:xfrm>
            <a:custGeom>
              <a:avLst/>
              <a:gdLst/>
              <a:ahLst/>
              <a:cxnLst/>
              <a:rect l="0" t="0" r="0" b="0"/>
              <a:pathLst>
                <a:path w="634" h="1122" fill="none" extrusionOk="0">
                  <a:moveTo>
                    <a:pt x="317" y="1121"/>
                  </a:moveTo>
                  <a:lnTo>
                    <a:pt x="317" y="1121"/>
                  </a:lnTo>
                  <a:lnTo>
                    <a:pt x="244" y="1097"/>
                  </a:lnTo>
                  <a:lnTo>
                    <a:pt x="196" y="1073"/>
                  </a:lnTo>
                  <a:lnTo>
                    <a:pt x="123" y="1024"/>
                  </a:lnTo>
                  <a:lnTo>
                    <a:pt x="74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74" y="147"/>
                  </a:lnTo>
                  <a:lnTo>
                    <a:pt x="123" y="98"/>
                  </a:lnTo>
                  <a:lnTo>
                    <a:pt x="196" y="25"/>
                  </a:lnTo>
                  <a:lnTo>
                    <a:pt x="244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66" y="1"/>
                  </a:lnTo>
                  <a:lnTo>
                    <a:pt x="439" y="25"/>
                  </a:lnTo>
                  <a:lnTo>
                    <a:pt x="488" y="98"/>
                  </a:lnTo>
                  <a:lnTo>
                    <a:pt x="537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37" y="951"/>
                  </a:lnTo>
                  <a:lnTo>
                    <a:pt x="488" y="1024"/>
                  </a:lnTo>
                  <a:lnTo>
                    <a:pt x="439" y="1073"/>
                  </a:lnTo>
                  <a:lnTo>
                    <a:pt x="366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9" name="Shape 759"/>
            <p:cNvSpPr/>
            <p:nvPr/>
          </p:nvSpPr>
          <p:spPr>
            <a:xfrm>
              <a:off x="6872600" y="4452725"/>
              <a:ext cx="15875" cy="28050"/>
            </a:xfrm>
            <a:custGeom>
              <a:avLst/>
              <a:gdLst/>
              <a:ahLst/>
              <a:cxnLst/>
              <a:rect l="0" t="0" r="0" b="0"/>
              <a:pathLst>
                <a:path w="635" h="1122" fill="none" extrusionOk="0">
                  <a:moveTo>
                    <a:pt x="317" y="1121"/>
                  </a:moveTo>
                  <a:lnTo>
                    <a:pt x="317" y="1121"/>
                  </a:lnTo>
                  <a:lnTo>
                    <a:pt x="269" y="1097"/>
                  </a:lnTo>
                  <a:lnTo>
                    <a:pt x="196" y="1073"/>
                  </a:lnTo>
                  <a:lnTo>
                    <a:pt x="147" y="1024"/>
                  </a:lnTo>
                  <a:lnTo>
                    <a:pt x="98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98" y="147"/>
                  </a:lnTo>
                  <a:lnTo>
                    <a:pt x="147" y="98"/>
                  </a:lnTo>
                  <a:lnTo>
                    <a:pt x="196" y="25"/>
                  </a:lnTo>
                  <a:lnTo>
                    <a:pt x="269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90" y="1"/>
                  </a:lnTo>
                  <a:lnTo>
                    <a:pt x="464" y="25"/>
                  </a:lnTo>
                  <a:lnTo>
                    <a:pt x="512" y="98"/>
                  </a:lnTo>
                  <a:lnTo>
                    <a:pt x="561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61" y="951"/>
                  </a:lnTo>
                  <a:lnTo>
                    <a:pt x="512" y="1024"/>
                  </a:lnTo>
                  <a:lnTo>
                    <a:pt x="464" y="1073"/>
                  </a:lnTo>
                  <a:lnTo>
                    <a:pt x="390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0" name="Shape 760"/>
            <p:cNvSpPr/>
            <p:nvPr/>
          </p:nvSpPr>
          <p:spPr>
            <a:xfrm>
              <a:off x="6709425" y="4414975"/>
              <a:ext cx="275250" cy="54825"/>
            </a:xfrm>
            <a:custGeom>
              <a:avLst/>
              <a:gdLst/>
              <a:ahLst/>
              <a:cxnLst/>
              <a:rect l="0" t="0" r="0" b="0"/>
              <a:pathLst>
                <a:path w="11010" h="2193" fill="none" extrusionOk="0">
                  <a:moveTo>
                    <a:pt x="11009" y="2193"/>
                  </a:moveTo>
                  <a:lnTo>
                    <a:pt x="5505" y="1"/>
                  </a:lnTo>
                  <a:lnTo>
                    <a:pt x="1" y="219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1" name="Shape 761"/>
            <p:cNvSpPr/>
            <p:nvPr/>
          </p:nvSpPr>
          <p:spPr>
            <a:xfrm>
              <a:off x="6733175" y="4382725"/>
              <a:ext cx="227750" cy="37150"/>
            </a:xfrm>
            <a:custGeom>
              <a:avLst/>
              <a:gdLst/>
              <a:ahLst/>
              <a:cxnLst/>
              <a:rect l="0" t="0" r="0" b="0"/>
              <a:pathLst>
                <a:path w="9110" h="1486" fill="none" extrusionOk="0">
                  <a:moveTo>
                    <a:pt x="1" y="1486"/>
                  </a:moveTo>
                  <a:lnTo>
                    <a:pt x="1681" y="1486"/>
                  </a:lnTo>
                  <a:lnTo>
                    <a:pt x="1681" y="0"/>
                  </a:lnTo>
                  <a:lnTo>
                    <a:pt x="4555" y="0"/>
                  </a:lnTo>
                  <a:lnTo>
                    <a:pt x="7429" y="0"/>
                  </a:lnTo>
                  <a:lnTo>
                    <a:pt x="7429" y="1486"/>
                  </a:lnTo>
                  <a:lnTo>
                    <a:pt x="9109" y="148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2" name="Shape 762"/>
            <p:cNvSpPr/>
            <p:nvPr/>
          </p:nvSpPr>
          <p:spPr>
            <a:xfrm>
              <a:off x="6847025" y="4414975"/>
              <a:ext cx="25" cy="145550"/>
            </a:xfrm>
            <a:custGeom>
              <a:avLst/>
              <a:gdLst/>
              <a:ahLst/>
              <a:cxnLst/>
              <a:rect l="0" t="0" r="0" b="0"/>
              <a:pathLst>
                <a:path w="1" h="5822" fill="none" extrusionOk="0">
                  <a:moveTo>
                    <a:pt x="1" y="1"/>
                  </a:moveTo>
                  <a:lnTo>
                    <a:pt x="1" y="582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63" name="Shape 763"/>
          <p:cNvGrpSpPr/>
          <p:nvPr/>
        </p:nvGrpSpPr>
        <p:grpSpPr>
          <a:xfrm>
            <a:off x="9427759" y="5722645"/>
            <a:ext cx="603227" cy="578656"/>
            <a:chOff x="5233525" y="4954450"/>
            <a:chExt cx="538275" cy="516350"/>
          </a:xfrm>
        </p:grpSpPr>
        <p:sp>
          <p:nvSpPr>
            <p:cNvPr id="764" name="Shape 764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0" t="0" r="0" b="0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5" name="Shape 765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0" t="0" r="0" b="0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6" name="Shape 766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0" t="0" r="0" b="0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7" name="Shape 767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0" t="0" r="0" b="0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8" name="Shape 768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0" t="0" r="0" b="0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9" name="Shape 769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0" t="0" r="0" b="0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0" name="Shape 770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0" t="0" r="0" b="0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1" name="Shape 771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0" t="0" r="0" b="0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2" name="Shape 772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0" t="0" r="0" b="0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3" name="Shape 773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0" t="0" r="0" b="0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4" name="Shape 774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0" t="0" r="0" b="0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75" name="Shape 775"/>
          <p:cNvGrpSpPr/>
          <p:nvPr/>
        </p:nvGrpSpPr>
        <p:grpSpPr>
          <a:xfrm>
            <a:off x="8668984" y="5732873"/>
            <a:ext cx="614153" cy="558204"/>
            <a:chOff x="4556450" y="4963575"/>
            <a:chExt cx="548025" cy="498100"/>
          </a:xfrm>
        </p:grpSpPr>
        <p:sp>
          <p:nvSpPr>
            <p:cNvPr id="776" name="Shape 776"/>
            <p:cNvSpPr/>
            <p:nvPr/>
          </p:nvSpPr>
          <p:spPr>
            <a:xfrm>
              <a:off x="4611850" y="5222350"/>
              <a:ext cx="436600" cy="239325"/>
            </a:xfrm>
            <a:custGeom>
              <a:avLst/>
              <a:gdLst/>
              <a:ahLst/>
              <a:cxnLst/>
              <a:rect l="0" t="0" r="0" b="0"/>
              <a:pathLst>
                <a:path w="17464" h="9573" fill="none" extrusionOk="0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7" name="Shape 777"/>
            <p:cNvSpPr/>
            <p:nvPr/>
          </p:nvSpPr>
          <p:spPr>
            <a:xfrm>
              <a:off x="4612475" y="4963575"/>
              <a:ext cx="435975" cy="125450"/>
            </a:xfrm>
            <a:custGeom>
              <a:avLst/>
              <a:gdLst/>
              <a:ahLst/>
              <a:cxnLst/>
              <a:rect l="0" t="0" r="0" b="0"/>
              <a:pathLst>
                <a:path w="17439" h="5018" fill="none" extrusionOk="0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8" name="Shape 778"/>
            <p:cNvSpPr/>
            <p:nvPr/>
          </p:nvSpPr>
          <p:spPr>
            <a:xfrm>
              <a:off x="4556450" y="5089000"/>
              <a:ext cx="274025" cy="225925"/>
            </a:xfrm>
            <a:custGeom>
              <a:avLst/>
              <a:gdLst/>
              <a:ahLst/>
              <a:cxnLst/>
              <a:rect l="0" t="0" r="0" b="0"/>
              <a:pathLst>
                <a:path w="10961" h="9037" fill="none" extrusionOk="0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9" name="Shape 779"/>
            <p:cNvSpPr/>
            <p:nvPr/>
          </p:nvSpPr>
          <p:spPr>
            <a:xfrm>
              <a:off x="4830450" y="5089000"/>
              <a:ext cx="274025" cy="225925"/>
            </a:xfrm>
            <a:custGeom>
              <a:avLst/>
              <a:gdLst/>
              <a:ahLst/>
              <a:cxnLst/>
              <a:rect l="0" t="0" r="0" b="0"/>
              <a:pathLst>
                <a:path w="10961" h="9037" fill="none" extrusionOk="0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0" name="Shape 780"/>
            <p:cNvSpPr/>
            <p:nvPr/>
          </p:nvSpPr>
          <p:spPr>
            <a:xfrm>
              <a:off x="4830450" y="5213225"/>
              <a:ext cx="25" cy="248450"/>
            </a:xfrm>
            <a:custGeom>
              <a:avLst/>
              <a:gdLst/>
              <a:ahLst/>
              <a:cxnLst/>
              <a:rect l="0" t="0" r="0" b="0"/>
              <a:pathLst>
                <a:path w="1" h="9938" fill="none" extrusionOk="0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81" name="Shape 781"/>
          <p:cNvGrpSpPr/>
          <p:nvPr/>
        </p:nvGrpSpPr>
        <p:grpSpPr>
          <a:xfrm>
            <a:off x="4158692" y="5853651"/>
            <a:ext cx="593672" cy="328243"/>
            <a:chOff x="531800" y="5071350"/>
            <a:chExt cx="529750" cy="292900"/>
          </a:xfrm>
        </p:grpSpPr>
        <p:sp>
          <p:nvSpPr>
            <p:cNvPr id="782" name="Shape 782"/>
            <p:cNvSpPr/>
            <p:nvPr/>
          </p:nvSpPr>
          <p:spPr>
            <a:xfrm>
              <a:off x="632875" y="5077450"/>
              <a:ext cx="272200" cy="185725"/>
            </a:xfrm>
            <a:custGeom>
              <a:avLst/>
              <a:gdLst/>
              <a:ahLst/>
              <a:cxnLst/>
              <a:rect l="0" t="0" r="0" b="0"/>
              <a:pathLst>
                <a:path w="10888" h="7429" fill="none" extrusionOk="0">
                  <a:moveTo>
                    <a:pt x="2947" y="0"/>
                  </a:moveTo>
                  <a:lnTo>
                    <a:pt x="6406" y="7428"/>
                  </a:lnTo>
                  <a:lnTo>
                    <a:pt x="10887" y="2314"/>
                  </a:lnTo>
                  <a:lnTo>
                    <a:pt x="4019" y="2314"/>
                  </a:lnTo>
                  <a:lnTo>
                    <a:pt x="0" y="7428"/>
                  </a:lnTo>
                  <a:lnTo>
                    <a:pt x="6406" y="742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3" name="Shape 783"/>
            <p:cNvSpPr/>
            <p:nvPr/>
          </p:nvSpPr>
          <p:spPr>
            <a:xfrm>
              <a:off x="886175" y="5071350"/>
              <a:ext cx="74300" cy="191825"/>
            </a:xfrm>
            <a:custGeom>
              <a:avLst/>
              <a:gdLst/>
              <a:ahLst/>
              <a:cxnLst/>
              <a:rect l="0" t="0" r="0" b="0"/>
              <a:pathLst>
                <a:path w="2972" h="7673" fill="none" extrusionOk="0">
                  <a:moveTo>
                    <a:pt x="2971" y="7672"/>
                  </a:moveTo>
                  <a:lnTo>
                    <a:pt x="0" y="1"/>
                  </a:lnTo>
                  <a:lnTo>
                    <a:pt x="1364" y="1"/>
                  </a:lnTo>
                  <a:lnTo>
                    <a:pt x="1364" y="1"/>
                  </a:lnTo>
                  <a:lnTo>
                    <a:pt x="1534" y="25"/>
                  </a:lnTo>
                  <a:lnTo>
                    <a:pt x="1681" y="49"/>
                  </a:lnTo>
                  <a:lnTo>
                    <a:pt x="1827" y="147"/>
                  </a:lnTo>
                  <a:lnTo>
                    <a:pt x="1875" y="195"/>
                  </a:lnTo>
                  <a:lnTo>
                    <a:pt x="1900" y="244"/>
                  </a:lnTo>
                  <a:lnTo>
                    <a:pt x="1924" y="342"/>
                  </a:lnTo>
                  <a:lnTo>
                    <a:pt x="1900" y="439"/>
                  </a:lnTo>
                  <a:lnTo>
                    <a:pt x="1851" y="536"/>
                  </a:lnTo>
                  <a:lnTo>
                    <a:pt x="1778" y="658"/>
                  </a:lnTo>
                  <a:lnTo>
                    <a:pt x="1656" y="804"/>
                  </a:lnTo>
                  <a:lnTo>
                    <a:pt x="1486" y="97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4" name="Shape 784"/>
            <p:cNvSpPr/>
            <p:nvPr/>
          </p:nvSpPr>
          <p:spPr>
            <a:xfrm>
              <a:off x="531800" y="5162075"/>
              <a:ext cx="202175" cy="202175"/>
            </a:xfrm>
            <a:custGeom>
              <a:avLst/>
              <a:gdLst/>
              <a:ahLst/>
              <a:cxnLst/>
              <a:rect l="0" t="0" r="0" b="0"/>
              <a:pathLst>
                <a:path w="8087" h="8087" fill="none" extrusionOk="0">
                  <a:moveTo>
                    <a:pt x="1" y="4043"/>
                  </a:moveTo>
                  <a:lnTo>
                    <a:pt x="1" y="4043"/>
                  </a:lnTo>
                  <a:lnTo>
                    <a:pt x="25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94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50" y="171"/>
                  </a:lnTo>
                  <a:lnTo>
                    <a:pt x="3240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8" y="25"/>
                  </a:lnTo>
                  <a:lnTo>
                    <a:pt x="4872" y="74"/>
                  </a:lnTo>
                  <a:lnTo>
                    <a:pt x="5237" y="171"/>
                  </a:lnTo>
                  <a:lnTo>
                    <a:pt x="5627" y="317"/>
                  </a:lnTo>
                  <a:lnTo>
                    <a:pt x="5968" y="488"/>
                  </a:lnTo>
                  <a:lnTo>
                    <a:pt x="6308" y="682"/>
                  </a:lnTo>
                  <a:lnTo>
                    <a:pt x="6625" y="926"/>
                  </a:lnTo>
                  <a:lnTo>
                    <a:pt x="6917" y="1170"/>
                  </a:lnTo>
                  <a:lnTo>
                    <a:pt x="7161" y="1462"/>
                  </a:lnTo>
                  <a:lnTo>
                    <a:pt x="7404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916" y="2826"/>
                  </a:lnTo>
                  <a:lnTo>
                    <a:pt x="8013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8013" y="4847"/>
                  </a:lnTo>
                  <a:lnTo>
                    <a:pt x="7916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404" y="6308"/>
                  </a:lnTo>
                  <a:lnTo>
                    <a:pt x="7161" y="6625"/>
                  </a:lnTo>
                  <a:lnTo>
                    <a:pt x="6917" y="6893"/>
                  </a:lnTo>
                  <a:lnTo>
                    <a:pt x="6625" y="7161"/>
                  </a:lnTo>
                  <a:lnTo>
                    <a:pt x="6308" y="7404"/>
                  </a:lnTo>
                  <a:lnTo>
                    <a:pt x="5968" y="7599"/>
                  </a:lnTo>
                  <a:lnTo>
                    <a:pt x="5627" y="7770"/>
                  </a:lnTo>
                  <a:lnTo>
                    <a:pt x="5237" y="7916"/>
                  </a:lnTo>
                  <a:lnTo>
                    <a:pt x="4872" y="8013"/>
                  </a:lnTo>
                  <a:lnTo>
                    <a:pt x="4458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40" y="8013"/>
                  </a:lnTo>
                  <a:lnTo>
                    <a:pt x="2850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94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25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5" name="Shape 785"/>
            <p:cNvSpPr/>
            <p:nvPr/>
          </p:nvSpPr>
          <p:spPr>
            <a:xfrm>
              <a:off x="859375" y="5162075"/>
              <a:ext cx="202175" cy="202175"/>
            </a:xfrm>
            <a:custGeom>
              <a:avLst/>
              <a:gdLst/>
              <a:ahLst/>
              <a:cxnLst/>
              <a:rect l="0" t="0" r="0" b="0"/>
              <a:pathLst>
                <a:path w="8087" h="8087" fill="none" extrusionOk="0">
                  <a:moveTo>
                    <a:pt x="1" y="4043"/>
                  </a:moveTo>
                  <a:lnTo>
                    <a:pt x="1" y="4043"/>
                  </a:lnTo>
                  <a:lnTo>
                    <a:pt x="1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70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26" y="171"/>
                  </a:lnTo>
                  <a:lnTo>
                    <a:pt x="3215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7" y="25"/>
                  </a:lnTo>
                  <a:lnTo>
                    <a:pt x="4847" y="74"/>
                  </a:lnTo>
                  <a:lnTo>
                    <a:pt x="5237" y="171"/>
                  </a:lnTo>
                  <a:lnTo>
                    <a:pt x="5602" y="317"/>
                  </a:lnTo>
                  <a:lnTo>
                    <a:pt x="5967" y="488"/>
                  </a:lnTo>
                  <a:lnTo>
                    <a:pt x="6308" y="682"/>
                  </a:lnTo>
                  <a:lnTo>
                    <a:pt x="6601" y="926"/>
                  </a:lnTo>
                  <a:lnTo>
                    <a:pt x="6893" y="1170"/>
                  </a:lnTo>
                  <a:lnTo>
                    <a:pt x="7161" y="1462"/>
                  </a:lnTo>
                  <a:lnTo>
                    <a:pt x="7380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892" y="2826"/>
                  </a:lnTo>
                  <a:lnTo>
                    <a:pt x="7989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7989" y="4847"/>
                  </a:lnTo>
                  <a:lnTo>
                    <a:pt x="7892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380" y="6308"/>
                  </a:lnTo>
                  <a:lnTo>
                    <a:pt x="7161" y="6625"/>
                  </a:lnTo>
                  <a:lnTo>
                    <a:pt x="6893" y="6893"/>
                  </a:lnTo>
                  <a:lnTo>
                    <a:pt x="6601" y="7161"/>
                  </a:lnTo>
                  <a:lnTo>
                    <a:pt x="6308" y="7404"/>
                  </a:lnTo>
                  <a:lnTo>
                    <a:pt x="5967" y="7599"/>
                  </a:lnTo>
                  <a:lnTo>
                    <a:pt x="5602" y="7770"/>
                  </a:lnTo>
                  <a:lnTo>
                    <a:pt x="5237" y="7916"/>
                  </a:lnTo>
                  <a:lnTo>
                    <a:pt x="4847" y="8013"/>
                  </a:lnTo>
                  <a:lnTo>
                    <a:pt x="4457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15" y="8013"/>
                  </a:lnTo>
                  <a:lnTo>
                    <a:pt x="2826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70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1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6" name="Shape 786"/>
            <p:cNvSpPr/>
            <p:nvPr/>
          </p:nvSpPr>
          <p:spPr>
            <a:xfrm>
              <a:off x="676100" y="5071350"/>
              <a:ext cx="86500" cy="7325"/>
            </a:xfrm>
            <a:custGeom>
              <a:avLst/>
              <a:gdLst/>
              <a:ahLst/>
              <a:cxnLst/>
              <a:rect l="0" t="0" r="0" b="0"/>
              <a:pathLst>
                <a:path w="3460" h="293" fill="none" extrusionOk="0">
                  <a:moveTo>
                    <a:pt x="1" y="1"/>
                  </a:moveTo>
                  <a:lnTo>
                    <a:pt x="3459" y="29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7" name="Shape 787"/>
            <p:cNvSpPr/>
            <p:nvPr/>
          </p:nvSpPr>
          <p:spPr>
            <a:xfrm>
              <a:off x="941575" y="5244275"/>
              <a:ext cx="37175" cy="37175"/>
            </a:xfrm>
            <a:custGeom>
              <a:avLst/>
              <a:gdLst/>
              <a:ahLst/>
              <a:cxnLst/>
              <a:rect l="0" t="0" r="0" b="0"/>
              <a:pathLst>
                <a:path w="1487" h="1487" fill="none" extrusionOk="0">
                  <a:moveTo>
                    <a:pt x="0" y="755"/>
                  </a:moveTo>
                  <a:lnTo>
                    <a:pt x="0" y="755"/>
                  </a:lnTo>
                  <a:lnTo>
                    <a:pt x="25" y="609"/>
                  </a:lnTo>
                  <a:lnTo>
                    <a:pt x="73" y="463"/>
                  </a:lnTo>
                  <a:lnTo>
                    <a:pt x="122" y="341"/>
                  </a:lnTo>
                  <a:lnTo>
                    <a:pt x="220" y="220"/>
                  </a:lnTo>
                  <a:lnTo>
                    <a:pt x="341" y="147"/>
                  </a:lnTo>
                  <a:lnTo>
                    <a:pt x="463" y="73"/>
                  </a:lnTo>
                  <a:lnTo>
                    <a:pt x="609" y="25"/>
                  </a:lnTo>
                  <a:lnTo>
                    <a:pt x="755" y="0"/>
                  </a:lnTo>
                  <a:lnTo>
                    <a:pt x="755" y="0"/>
                  </a:lnTo>
                  <a:lnTo>
                    <a:pt x="902" y="25"/>
                  </a:lnTo>
                  <a:lnTo>
                    <a:pt x="1048" y="73"/>
                  </a:lnTo>
                  <a:lnTo>
                    <a:pt x="1169" y="147"/>
                  </a:lnTo>
                  <a:lnTo>
                    <a:pt x="1267" y="220"/>
                  </a:lnTo>
                  <a:lnTo>
                    <a:pt x="1364" y="341"/>
                  </a:lnTo>
                  <a:lnTo>
                    <a:pt x="1437" y="463"/>
                  </a:lnTo>
                  <a:lnTo>
                    <a:pt x="1486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86" y="902"/>
                  </a:lnTo>
                  <a:lnTo>
                    <a:pt x="1437" y="1048"/>
                  </a:lnTo>
                  <a:lnTo>
                    <a:pt x="1364" y="1169"/>
                  </a:lnTo>
                  <a:lnTo>
                    <a:pt x="1267" y="1267"/>
                  </a:lnTo>
                  <a:lnTo>
                    <a:pt x="1169" y="1364"/>
                  </a:lnTo>
                  <a:lnTo>
                    <a:pt x="1048" y="1437"/>
                  </a:lnTo>
                  <a:lnTo>
                    <a:pt x="902" y="1486"/>
                  </a:lnTo>
                  <a:lnTo>
                    <a:pt x="755" y="1486"/>
                  </a:lnTo>
                  <a:lnTo>
                    <a:pt x="755" y="1486"/>
                  </a:lnTo>
                  <a:lnTo>
                    <a:pt x="609" y="1486"/>
                  </a:lnTo>
                  <a:lnTo>
                    <a:pt x="463" y="1437"/>
                  </a:lnTo>
                  <a:lnTo>
                    <a:pt x="341" y="1364"/>
                  </a:lnTo>
                  <a:lnTo>
                    <a:pt x="220" y="1267"/>
                  </a:lnTo>
                  <a:lnTo>
                    <a:pt x="122" y="1169"/>
                  </a:lnTo>
                  <a:lnTo>
                    <a:pt x="73" y="1048"/>
                  </a:lnTo>
                  <a:lnTo>
                    <a:pt x="25" y="902"/>
                  </a:lnTo>
                  <a:lnTo>
                    <a:pt x="0" y="755"/>
                  </a:lnTo>
                  <a:lnTo>
                    <a:pt x="0" y="75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8" name="Shape 788"/>
            <p:cNvSpPr/>
            <p:nvPr/>
          </p:nvSpPr>
          <p:spPr>
            <a:xfrm>
              <a:off x="614600" y="5244275"/>
              <a:ext cx="37175" cy="37175"/>
            </a:xfrm>
            <a:custGeom>
              <a:avLst/>
              <a:gdLst/>
              <a:ahLst/>
              <a:cxnLst/>
              <a:rect l="0" t="0" r="0" b="0"/>
              <a:pathLst>
                <a:path w="1487" h="1487" fill="none" extrusionOk="0">
                  <a:moveTo>
                    <a:pt x="1" y="755"/>
                  </a:moveTo>
                  <a:lnTo>
                    <a:pt x="1" y="755"/>
                  </a:lnTo>
                  <a:lnTo>
                    <a:pt x="1" y="609"/>
                  </a:lnTo>
                  <a:lnTo>
                    <a:pt x="50" y="463"/>
                  </a:lnTo>
                  <a:lnTo>
                    <a:pt x="123" y="341"/>
                  </a:lnTo>
                  <a:lnTo>
                    <a:pt x="220" y="220"/>
                  </a:lnTo>
                  <a:lnTo>
                    <a:pt x="317" y="147"/>
                  </a:lnTo>
                  <a:lnTo>
                    <a:pt x="439" y="73"/>
                  </a:lnTo>
                  <a:lnTo>
                    <a:pt x="585" y="25"/>
                  </a:lnTo>
                  <a:lnTo>
                    <a:pt x="731" y="0"/>
                  </a:lnTo>
                  <a:lnTo>
                    <a:pt x="731" y="0"/>
                  </a:lnTo>
                  <a:lnTo>
                    <a:pt x="878" y="25"/>
                  </a:lnTo>
                  <a:lnTo>
                    <a:pt x="1024" y="73"/>
                  </a:lnTo>
                  <a:lnTo>
                    <a:pt x="1146" y="147"/>
                  </a:lnTo>
                  <a:lnTo>
                    <a:pt x="1267" y="220"/>
                  </a:lnTo>
                  <a:lnTo>
                    <a:pt x="1340" y="341"/>
                  </a:lnTo>
                  <a:lnTo>
                    <a:pt x="1413" y="463"/>
                  </a:lnTo>
                  <a:lnTo>
                    <a:pt x="1462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62" y="902"/>
                  </a:lnTo>
                  <a:lnTo>
                    <a:pt x="1413" y="1048"/>
                  </a:lnTo>
                  <a:lnTo>
                    <a:pt x="1340" y="1169"/>
                  </a:lnTo>
                  <a:lnTo>
                    <a:pt x="1267" y="1267"/>
                  </a:lnTo>
                  <a:lnTo>
                    <a:pt x="1146" y="1364"/>
                  </a:lnTo>
                  <a:lnTo>
                    <a:pt x="1024" y="1437"/>
                  </a:lnTo>
                  <a:lnTo>
                    <a:pt x="878" y="1486"/>
                  </a:lnTo>
                  <a:lnTo>
                    <a:pt x="731" y="1486"/>
                  </a:lnTo>
                  <a:lnTo>
                    <a:pt x="731" y="1486"/>
                  </a:lnTo>
                  <a:lnTo>
                    <a:pt x="585" y="1486"/>
                  </a:lnTo>
                  <a:lnTo>
                    <a:pt x="439" y="1437"/>
                  </a:lnTo>
                  <a:lnTo>
                    <a:pt x="317" y="1364"/>
                  </a:lnTo>
                  <a:lnTo>
                    <a:pt x="220" y="1267"/>
                  </a:lnTo>
                  <a:lnTo>
                    <a:pt x="123" y="1169"/>
                  </a:lnTo>
                  <a:lnTo>
                    <a:pt x="50" y="1048"/>
                  </a:lnTo>
                  <a:lnTo>
                    <a:pt x="1" y="902"/>
                  </a:lnTo>
                  <a:lnTo>
                    <a:pt x="1" y="755"/>
                  </a:lnTo>
                  <a:lnTo>
                    <a:pt x="1" y="75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789" name="Shape 789"/>
          <p:cNvSpPr txBox="1"/>
          <p:nvPr/>
        </p:nvSpPr>
        <p:spPr>
          <a:xfrm>
            <a:off x="147584" y="3001811"/>
            <a:ext cx="3456000" cy="2034399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t" anchorCtr="0">
            <a:no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en"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rPr>
              <a:t>SlidesCarnival icons are editable shapes. </a:t>
            </a:r>
          </a:p>
          <a:p>
            <a:pPr>
              <a:buClr>
                <a:schemeClr val="dk1"/>
              </a:buClr>
            </a:pPr>
            <a:endParaRPr sz="2000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"/>
            </a:endParaRPr>
          </a:p>
          <a:p>
            <a:pPr>
              <a:buClr>
                <a:schemeClr val="dk1"/>
              </a:buClr>
            </a:pPr>
            <a:endParaRPr sz="2000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"/>
            </a:endParaRPr>
          </a:p>
          <a:p>
            <a:endParaRPr sz="2000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"/>
            </a:endParaRPr>
          </a:p>
        </p:txBody>
      </p:sp>
      <p:grpSp>
        <p:nvGrpSpPr>
          <p:cNvPr id="790" name="Shape 790"/>
          <p:cNvGrpSpPr/>
          <p:nvPr/>
        </p:nvGrpSpPr>
        <p:grpSpPr>
          <a:xfrm>
            <a:off x="1558625" y="4064634"/>
            <a:ext cx="578656" cy="563639"/>
            <a:chOff x="5916675" y="927975"/>
            <a:chExt cx="516350" cy="502950"/>
          </a:xfrm>
        </p:grpSpPr>
        <p:sp>
          <p:nvSpPr>
            <p:cNvPr id="791" name="Shape 791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0" t="0" r="0" b="0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w="38100" cap="rnd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92" name="Shape 792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0" t="0" r="0" b="0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w="38100" cap="rnd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93" name="Shape 793"/>
          <p:cNvGrpSpPr/>
          <p:nvPr/>
        </p:nvGrpSpPr>
        <p:grpSpPr>
          <a:xfrm>
            <a:off x="379986" y="5005835"/>
            <a:ext cx="1439308" cy="1401956"/>
            <a:chOff x="5916675" y="927975"/>
            <a:chExt cx="516350" cy="502950"/>
          </a:xfrm>
        </p:grpSpPr>
        <p:sp>
          <p:nvSpPr>
            <p:cNvPr id="794" name="Shape 794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0" t="0" r="0" b="0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solidFill>
              <a:srgbClr val="FF0000"/>
            </a:solidFill>
            <a:ln w="9525" cap="rnd" cmpd="sng">
              <a:solidFill>
                <a:srgbClr val="FFFF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95" name="Shape 795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0" t="0" r="0" b="0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solidFill>
              <a:srgbClr val="FF0000"/>
            </a:solidFill>
            <a:ln w="9525" cap="rnd" cmpd="sng">
              <a:solidFill>
                <a:srgbClr val="FFFF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96" name="Shape 796"/>
          <p:cNvGrpSpPr/>
          <p:nvPr/>
        </p:nvGrpSpPr>
        <p:grpSpPr>
          <a:xfrm>
            <a:off x="380176" y="4064634"/>
            <a:ext cx="578656" cy="563639"/>
            <a:chOff x="5916675" y="927975"/>
            <a:chExt cx="516350" cy="502950"/>
          </a:xfrm>
        </p:grpSpPr>
        <p:sp>
          <p:nvSpPr>
            <p:cNvPr id="797" name="Shape 797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0" t="0" r="0" b="0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98" name="Shape 798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0" t="0" r="0" b="0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w="12175" cap="rnd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799" name="Shape 799"/>
          <p:cNvSpPr/>
          <p:nvPr/>
        </p:nvSpPr>
        <p:spPr>
          <a:xfrm>
            <a:off x="1814841" y="4379805"/>
            <a:ext cx="536351" cy="302972"/>
          </a:xfrm>
          <a:custGeom>
            <a:avLst/>
            <a:gdLst/>
            <a:ahLst/>
            <a:cxnLst/>
            <a:rect l="0" t="0" r="0" b="0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38100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800" name="Shape 800"/>
          <p:cNvSpPr/>
          <p:nvPr/>
        </p:nvSpPr>
        <p:spPr>
          <a:xfrm>
            <a:off x="636391" y="4379805"/>
            <a:ext cx="536351" cy="302972"/>
          </a:xfrm>
          <a:custGeom>
            <a:avLst/>
            <a:gdLst/>
            <a:ahLst/>
            <a:cxnLst/>
            <a:rect l="0" t="0" r="0" b="0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801" name="Shape 801"/>
          <p:cNvSpPr/>
          <p:nvPr/>
        </p:nvSpPr>
        <p:spPr>
          <a:xfrm>
            <a:off x="1017105" y="5789854"/>
            <a:ext cx="1334081" cy="753591"/>
          </a:xfrm>
          <a:custGeom>
            <a:avLst/>
            <a:gdLst/>
            <a:ahLst/>
            <a:cxnLst/>
            <a:rect l="0" t="0" r="0" b="0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9525" cap="rnd" cmpd="sng">
            <a:solidFill>
              <a:srgbClr val="FFFFFF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802" name="Rectangle 801">
            <a:extLst>
              <a:ext uri="{FF2B5EF4-FFF2-40B4-BE49-F238E27FC236}">
                <a16:creationId xmlns:a16="http://schemas.microsoft.com/office/drawing/2014/main" id="{9D229079-E981-4678-B524-7C85AA5347DA}"/>
              </a:ext>
            </a:extLst>
          </p:cNvPr>
          <p:cNvSpPr/>
          <p:nvPr/>
        </p:nvSpPr>
        <p:spPr>
          <a:xfrm>
            <a:off x="198623" y="288351"/>
            <a:ext cx="209063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ahoma" panose="020B0604030504040204" pitchFamily="34" charset="0"/>
              </a:rPr>
              <a:t>Shape</a:t>
            </a:r>
          </a:p>
          <a:p>
            <a:r>
              <a:rPr lang="en-US" sz="4800" b="1" dirty="0">
                <a:solidFill>
                  <a:schemeClr val="bg1"/>
                </a:solidFill>
                <a:latin typeface="Tahoma" panose="020B0604030504040204" pitchFamily="34" charset="0"/>
              </a:rPr>
              <a:t>Icons</a:t>
            </a:r>
            <a:endParaRPr lang="th-TH" sz="48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cxnSp>
        <p:nvCxnSpPr>
          <p:cNvPr id="803" name="Straight Connector 802">
            <a:extLst>
              <a:ext uri="{FF2B5EF4-FFF2-40B4-BE49-F238E27FC236}">
                <a16:creationId xmlns:a16="http://schemas.microsoft.com/office/drawing/2014/main" id="{FFFE4BC4-0E36-4F30-9316-9C50161D44AA}"/>
              </a:ext>
            </a:extLst>
          </p:cNvPr>
          <p:cNvCxnSpPr>
            <a:cxnSpLocks/>
          </p:cNvCxnSpPr>
          <p:nvPr/>
        </p:nvCxnSpPr>
        <p:spPr>
          <a:xfrm>
            <a:off x="292201" y="1961909"/>
            <a:ext cx="164869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4FBF36D2-2199-4454-A538-6911D740F96B}"/>
              </a:ext>
            </a:extLst>
          </p:cNvPr>
          <p:cNvSpPr/>
          <p:nvPr/>
        </p:nvSpPr>
        <p:spPr>
          <a:xfrm>
            <a:off x="175845" y="2486299"/>
            <a:ext cx="33169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www.slidescarnival.com</a:t>
            </a:r>
            <a:endParaRPr lang="th-TH" sz="2000" b="1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199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Shape 725"/>
          <p:cNvSpPr/>
          <p:nvPr/>
        </p:nvSpPr>
        <p:spPr>
          <a:xfrm>
            <a:off x="370620" y="362617"/>
            <a:ext cx="498497" cy="639593"/>
          </a:xfrm>
          <a:custGeom>
            <a:avLst/>
            <a:gdLst/>
            <a:ahLst/>
            <a:cxnLst/>
            <a:rect l="0" t="0" r="0" b="0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26" name="Shape 726"/>
          <p:cNvSpPr/>
          <p:nvPr/>
        </p:nvSpPr>
        <p:spPr>
          <a:xfrm>
            <a:off x="1137068" y="451958"/>
            <a:ext cx="531833" cy="450271"/>
          </a:xfrm>
          <a:custGeom>
            <a:avLst/>
            <a:gdLst/>
            <a:ahLst/>
            <a:cxnLst/>
            <a:rect l="0" t="0" r="0" b="0"/>
            <a:pathLst>
              <a:path w="18251" h="15452" extrusionOk="0">
                <a:moveTo>
                  <a:pt x="10634" y="2409"/>
                </a:moveTo>
                <a:lnTo>
                  <a:pt x="9953" y="2433"/>
                </a:lnTo>
                <a:lnTo>
                  <a:pt x="9296" y="2458"/>
                </a:lnTo>
                <a:lnTo>
                  <a:pt x="7592" y="2531"/>
                </a:lnTo>
                <a:lnTo>
                  <a:pt x="7228" y="2531"/>
                </a:lnTo>
                <a:lnTo>
                  <a:pt x="6814" y="2555"/>
                </a:lnTo>
                <a:lnTo>
                  <a:pt x="6619" y="2555"/>
                </a:lnTo>
                <a:lnTo>
                  <a:pt x="6425" y="2579"/>
                </a:lnTo>
                <a:lnTo>
                  <a:pt x="6230" y="2652"/>
                </a:lnTo>
                <a:lnTo>
                  <a:pt x="6060" y="2725"/>
                </a:lnTo>
                <a:lnTo>
                  <a:pt x="6035" y="2750"/>
                </a:lnTo>
                <a:lnTo>
                  <a:pt x="6011" y="2798"/>
                </a:lnTo>
                <a:lnTo>
                  <a:pt x="6035" y="2847"/>
                </a:lnTo>
                <a:lnTo>
                  <a:pt x="6060" y="2896"/>
                </a:lnTo>
                <a:lnTo>
                  <a:pt x="6230" y="2969"/>
                </a:lnTo>
                <a:lnTo>
                  <a:pt x="6376" y="3017"/>
                </a:lnTo>
                <a:lnTo>
                  <a:pt x="6546" y="3042"/>
                </a:lnTo>
                <a:lnTo>
                  <a:pt x="7422" y="3042"/>
                </a:lnTo>
                <a:lnTo>
                  <a:pt x="8298" y="3017"/>
                </a:lnTo>
                <a:lnTo>
                  <a:pt x="9150" y="2993"/>
                </a:lnTo>
                <a:lnTo>
                  <a:pt x="9831" y="2969"/>
                </a:lnTo>
                <a:lnTo>
                  <a:pt x="10488" y="2944"/>
                </a:lnTo>
                <a:lnTo>
                  <a:pt x="10829" y="2969"/>
                </a:lnTo>
                <a:lnTo>
                  <a:pt x="11169" y="2993"/>
                </a:lnTo>
                <a:lnTo>
                  <a:pt x="11486" y="3042"/>
                </a:lnTo>
                <a:lnTo>
                  <a:pt x="11826" y="3090"/>
                </a:lnTo>
                <a:lnTo>
                  <a:pt x="11948" y="3115"/>
                </a:lnTo>
                <a:lnTo>
                  <a:pt x="12045" y="3066"/>
                </a:lnTo>
                <a:lnTo>
                  <a:pt x="12094" y="2993"/>
                </a:lnTo>
                <a:lnTo>
                  <a:pt x="12143" y="2896"/>
                </a:lnTo>
                <a:lnTo>
                  <a:pt x="12167" y="2798"/>
                </a:lnTo>
                <a:lnTo>
                  <a:pt x="12143" y="2701"/>
                </a:lnTo>
                <a:lnTo>
                  <a:pt x="12070" y="2628"/>
                </a:lnTo>
                <a:lnTo>
                  <a:pt x="11972" y="2579"/>
                </a:lnTo>
                <a:lnTo>
                  <a:pt x="11632" y="2506"/>
                </a:lnTo>
                <a:lnTo>
                  <a:pt x="11315" y="2458"/>
                </a:lnTo>
                <a:lnTo>
                  <a:pt x="10975" y="2433"/>
                </a:lnTo>
                <a:lnTo>
                  <a:pt x="10634" y="2409"/>
                </a:lnTo>
                <a:close/>
                <a:moveTo>
                  <a:pt x="15573" y="4940"/>
                </a:moveTo>
                <a:lnTo>
                  <a:pt x="15890" y="4964"/>
                </a:lnTo>
                <a:lnTo>
                  <a:pt x="16157" y="5037"/>
                </a:lnTo>
                <a:lnTo>
                  <a:pt x="16182" y="5280"/>
                </a:lnTo>
                <a:lnTo>
                  <a:pt x="16206" y="5524"/>
                </a:lnTo>
                <a:lnTo>
                  <a:pt x="16206" y="5889"/>
                </a:lnTo>
                <a:lnTo>
                  <a:pt x="16206" y="6254"/>
                </a:lnTo>
                <a:lnTo>
                  <a:pt x="15671" y="6278"/>
                </a:lnTo>
                <a:lnTo>
                  <a:pt x="15136" y="6302"/>
                </a:lnTo>
                <a:lnTo>
                  <a:pt x="14625" y="6327"/>
                </a:lnTo>
                <a:lnTo>
                  <a:pt x="14333" y="6375"/>
                </a:lnTo>
                <a:lnTo>
                  <a:pt x="14308" y="6302"/>
                </a:lnTo>
                <a:lnTo>
                  <a:pt x="14284" y="6132"/>
                </a:lnTo>
                <a:lnTo>
                  <a:pt x="14284" y="5962"/>
                </a:lnTo>
                <a:lnTo>
                  <a:pt x="14284" y="5645"/>
                </a:lnTo>
                <a:lnTo>
                  <a:pt x="14284" y="5329"/>
                </a:lnTo>
                <a:lnTo>
                  <a:pt x="14284" y="5159"/>
                </a:lnTo>
                <a:lnTo>
                  <a:pt x="14235" y="5013"/>
                </a:lnTo>
                <a:lnTo>
                  <a:pt x="14430" y="5013"/>
                </a:lnTo>
                <a:lnTo>
                  <a:pt x="14625" y="4988"/>
                </a:lnTo>
                <a:lnTo>
                  <a:pt x="14990" y="4940"/>
                </a:lnTo>
                <a:close/>
                <a:moveTo>
                  <a:pt x="15330" y="4404"/>
                </a:moveTo>
                <a:lnTo>
                  <a:pt x="14990" y="4429"/>
                </a:lnTo>
                <a:lnTo>
                  <a:pt x="14771" y="4453"/>
                </a:lnTo>
                <a:lnTo>
                  <a:pt x="14503" y="4502"/>
                </a:lnTo>
                <a:lnTo>
                  <a:pt x="14357" y="4526"/>
                </a:lnTo>
                <a:lnTo>
                  <a:pt x="14260" y="4575"/>
                </a:lnTo>
                <a:lnTo>
                  <a:pt x="14138" y="4648"/>
                </a:lnTo>
                <a:lnTo>
                  <a:pt x="14065" y="4721"/>
                </a:lnTo>
                <a:lnTo>
                  <a:pt x="14016" y="4721"/>
                </a:lnTo>
                <a:lnTo>
                  <a:pt x="13968" y="4745"/>
                </a:lnTo>
                <a:lnTo>
                  <a:pt x="13943" y="4745"/>
                </a:lnTo>
                <a:lnTo>
                  <a:pt x="13919" y="4769"/>
                </a:lnTo>
                <a:lnTo>
                  <a:pt x="13895" y="4794"/>
                </a:lnTo>
                <a:lnTo>
                  <a:pt x="13870" y="4891"/>
                </a:lnTo>
                <a:lnTo>
                  <a:pt x="13773" y="5670"/>
                </a:lnTo>
                <a:lnTo>
                  <a:pt x="13773" y="6059"/>
                </a:lnTo>
                <a:lnTo>
                  <a:pt x="13773" y="6254"/>
                </a:lnTo>
                <a:lnTo>
                  <a:pt x="13822" y="6424"/>
                </a:lnTo>
                <a:lnTo>
                  <a:pt x="13846" y="6497"/>
                </a:lnTo>
                <a:lnTo>
                  <a:pt x="13870" y="6570"/>
                </a:lnTo>
                <a:lnTo>
                  <a:pt x="13870" y="6594"/>
                </a:lnTo>
                <a:lnTo>
                  <a:pt x="13895" y="6667"/>
                </a:lnTo>
                <a:lnTo>
                  <a:pt x="13919" y="6740"/>
                </a:lnTo>
                <a:lnTo>
                  <a:pt x="13968" y="6789"/>
                </a:lnTo>
                <a:lnTo>
                  <a:pt x="14041" y="6813"/>
                </a:lnTo>
                <a:lnTo>
                  <a:pt x="14308" y="6886"/>
                </a:lnTo>
                <a:lnTo>
                  <a:pt x="14600" y="6911"/>
                </a:lnTo>
                <a:lnTo>
                  <a:pt x="14892" y="6935"/>
                </a:lnTo>
                <a:lnTo>
                  <a:pt x="15184" y="6911"/>
                </a:lnTo>
                <a:lnTo>
                  <a:pt x="15768" y="6886"/>
                </a:lnTo>
                <a:lnTo>
                  <a:pt x="16328" y="6813"/>
                </a:lnTo>
                <a:lnTo>
                  <a:pt x="16449" y="6789"/>
                </a:lnTo>
                <a:lnTo>
                  <a:pt x="16522" y="6740"/>
                </a:lnTo>
                <a:lnTo>
                  <a:pt x="16595" y="6643"/>
                </a:lnTo>
                <a:lnTo>
                  <a:pt x="16620" y="6546"/>
                </a:lnTo>
                <a:lnTo>
                  <a:pt x="16668" y="6448"/>
                </a:lnTo>
                <a:lnTo>
                  <a:pt x="16717" y="6327"/>
                </a:lnTo>
                <a:lnTo>
                  <a:pt x="16741" y="6108"/>
                </a:lnTo>
                <a:lnTo>
                  <a:pt x="16741" y="5864"/>
                </a:lnTo>
                <a:lnTo>
                  <a:pt x="16717" y="5645"/>
                </a:lnTo>
                <a:lnTo>
                  <a:pt x="16644" y="5159"/>
                </a:lnTo>
                <a:lnTo>
                  <a:pt x="16620" y="4940"/>
                </a:lnTo>
                <a:lnTo>
                  <a:pt x="16547" y="4721"/>
                </a:lnTo>
                <a:lnTo>
                  <a:pt x="16498" y="4648"/>
                </a:lnTo>
                <a:lnTo>
                  <a:pt x="16449" y="4599"/>
                </a:lnTo>
                <a:lnTo>
                  <a:pt x="16401" y="4575"/>
                </a:lnTo>
                <a:lnTo>
                  <a:pt x="16328" y="4526"/>
                </a:lnTo>
                <a:lnTo>
                  <a:pt x="16011" y="4453"/>
                </a:lnTo>
                <a:lnTo>
                  <a:pt x="15671" y="4404"/>
                </a:lnTo>
                <a:close/>
                <a:moveTo>
                  <a:pt x="8176" y="7105"/>
                </a:moveTo>
                <a:lnTo>
                  <a:pt x="7884" y="7373"/>
                </a:lnTo>
                <a:lnTo>
                  <a:pt x="7641" y="7689"/>
                </a:lnTo>
                <a:lnTo>
                  <a:pt x="7422" y="8006"/>
                </a:lnTo>
                <a:lnTo>
                  <a:pt x="7252" y="8346"/>
                </a:lnTo>
                <a:lnTo>
                  <a:pt x="7082" y="8687"/>
                </a:lnTo>
                <a:lnTo>
                  <a:pt x="6936" y="9052"/>
                </a:lnTo>
                <a:lnTo>
                  <a:pt x="6790" y="9417"/>
                </a:lnTo>
                <a:lnTo>
                  <a:pt x="6692" y="9782"/>
                </a:lnTo>
                <a:lnTo>
                  <a:pt x="6619" y="9441"/>
                </a:lnTo>
                <a:lnTo>
                  <a:pt x="6619" y="9198"/>
                </a:lnTo>
                <a:lnTo>
                  <a:pt x="6619" y="8955"/>
                </a:lnTo>
                <a:lnTo>
                  <a:pt x="6644" y="8711"/>
                </a:lnTo>
                <a:lnTo>
                  <a:pt x="6717" y="8492"/>
                </a:lnTo>
                <a:lnTo>
                  <a:pt x="6790" y="8273"/>
                </a:lnTo>
                <a:lnTo>
                  <a:pt x="6911" y="8079"/>
                </a:lnTo>
                <a:lnTo>
                  <a:pt x="7033" y="7884"/>
                </a:lnTo>
                <a:lnTo>
                  <a:pt x="7203" y="7689"/>
                </a:lnTo>
                <a:lnTo>
                  <a:pt x="7398" y="7519"/>
                </a:lnTo>
                <a:lnTo>
                  <a:pt x="7617" y="7373"/>
                </a:lnTo>
                <a:lnTo>
                  <a:pt x="7836" y="7251"/>
                </a:lnTo>
                <a:lnTo>
                  <a:pt x="8079" y="7154"/>
                </a:lnTo>
                <a:lnTo>
                  <a:pt x="8176" y="7105"/>
                </a:lnTo>
                <a:close/>
                <a:moveTo>
                  <a:pt x="11413" y="8444"/>
                </a:moveTo>
                <a:lnTo>
                  <a:pt x="11486" y="8711"/>
                </a:lnTo>
                <a:lnTo>
                  <a:pt x="11534" y="8979"/>
                </a:lnTo>
                <a:lnTo>
                  <a:pt x="11559" y="9246"/>
                </a:lnTo>
                <a:lnTo>
                  <a:pt x="11534" y="9514"/>
                </a:lnTo>
                <a:lnTo>
                  <a:pt x="11461" y="9782"/>
                </a:lnTo>
                <a:lnTo>
                  <a:pt x="11388" y="10049"/>
                </a:lnTo>
                <a:lnTo>
                  <a:pt x="11267" y="10293"/>
                </a:lnTo>
                <a:lnTo>
                  <a:pt x="11145" y="10512"/>
                </a:lnTo>
                <a:lnTo>
                  <a:pt x="10975" y="10731"/>
                </a:lnTo>
                <a:lnTo>
                  <a:pt x="11048" y="10536"/>
                </a:lnTo>
                <a:lnTo>
                  <a:pt x="11121" y="10317"/>
                </a:lnTo>
                <a:lnTo>
                  <a:pt x="11194" y="9928"/>
                </a:lnTo>
                <a:lnTo>
                  <a:pt x="11267" y="9563"/>
                </a:lnTo>
                <a:lnTo>
                  <a:pt x="11315" y="9198"/>
                </a:lnTo>
                <a:lnTo>
                  <a:pt x="11413" y="8444"/>
                </a:lnTo>
                <a:close/>
                <a:moveTo>
                  <a:pt x="9028" y="6911"/>
                </a:moveTo>
                <a:lnTo>
                  <a:pt x="8858" y="7057"/>
                </a:lnTo>
                <a:lnTo>
                  <a:pt x="8736" y="7251"/>
                </a:lnTo>
                <a:lnTo>
                  <a:pt x="8614" y="7446"/>
                </a:lnTo>
                <a:lnTo>
                  <a:pt x="8517" y="7641"/>
                </a:lnTo>
                <a:lnTo>
                  <a:pt x="8322" y="8079"/>
                </a:lnTo>
                <a:lnTo>
                  <a:pt x="8176" y="8492"/>
                </a:lnTo>
                <a:lnTo>
                  <a:pt x="8030" y="8833"/>
                </a:lnTo>
                <a:lnTo>
                  <a:pt x="7884" y="9173"/>
                </a:lnTo>
                <a:lnTo>
                  <a:pt x="7568" y="9830"/>
                </a:lnTo>
                <a:lnTo>
                  <a:pt x="7325" y="10317"/>
                </a:lnTo>
                <a:lnTo>
                  <a:pt x="7228" y="10560"/>
                </a:lnTo>
                <a:lnTo>
                  <a:pt x="7130" y="10804"/>
                </a:lnTo>
                <a:lnTo>
                  <a:pt x="6936" y="10463"/>
                </a:lnTo>
                <a:lnTo>
                  <a:pt x="6790" y="10122"/>
                </a:lnTo>
                <a:lnTo>
                  <a:pt x="6838" y="10122"/>
                </a:lnTo>
                <a:lnTo>
                  <a:pt x="6911" y="10098"/>
                </a:lnTo>
                <a:lnTo>
                  <a:pt x="6960" y="10074"/>
                </a:lnTo>
                <a:lnTo>
                  <a:pt x="7009" y="10001"/>
                </a:lnTo>
                <a:lnTo>
                  <a:pt x="7276" y="9222"/>
                </a:lnTo>
                <a:lnTo>
                  <a:pt x="7592" y="8468"/>
                </a:lnTo>
                <a:lnTo>
                  <a:pt x="7787" y="8103"/>
                </a:lnTo>
                <a:lnTo>
                  <a:pt x="7982" y="7738"/>
                </a:lnTo>
                <a:lnTo>
                  <a:pt x="8176" y="7373"/>
                </a:lnTo>
                <a:lnTo>
                  <a:pt x="8395" y="7032"/>
                </a:lnTo>
                <a:lnTo>
                  <a:pt x="8493" y="7032"/>
                </a:lnTo>
                <a:lnTo>
                  <a:pt x="8760" y="6959"/>
                </a:lnTo>
                <a:lnTo>
                  <a:pt x="9028" y="6911"/>
                </a:lnTo>
                <a:close/>
                <a:moveTo>
                  <a:pt x="9344" y="6911"/>
                </a:moveTo>
                <a:lnTo>
                  <a:pt x="9588" y="6935"/>
                </a:lnTo>
                <a:lnTo>
                  <a:pt x="9831" y="7008"/>
                </a:lnTo>
                <a:lnTo>
                  <a:pt x="9734" y="7105"/>
                </a:lnTo>
                <a:lnTo>
                  <a:pt x="9636" y="7203"/>
                </a:lnTo>
                <a:lnTo>
                  <a:pt x="9490" y="7446"/>
                </a:lnTo>
                <a:lnTo>
                  <a:pt x="9393" y="7714"/>
                </a:lnTo>
                <a:lnTo>
                  <a:pt x="9271" y="7957"/>
                </a:lnTo>
                <a:lnTo>
                  <a:pt x="9150" y="8298"/>
                </a:lnTo>
                <a:lnTo>
                  <a:pt x="9004" y="8663"/>
                </a:lnTo>
                <a:lnTo>
                  <a:pt x="8760" y="9368"/>
                </a:lnTo>
                <a:lnTo>
                  <a:pt x="8468" y="10122"/>
                </a:lnTo>
                <a:lnTo>
                  <a:pt x="8128" y="10852"/>
                </a:lnTo>
                <a:lnTo>
                  <a:pt x="7957" y="11290"/>
                </a:lnTo>
                <a:lnTo>
                  <a:pt x="7909" y="11388"/>
                </a:lnTo>
                <a:lnTo>
                  <a:pt x="7884" y="11485"/>
                </a:lnTo>
                <a:lnTo>
                  <a:pt x="7884" y="11558"/>
                </a:lnTo>
                <a:lnTo>
                  <a:pt x="7665" y="11388"/>
                </a:lnTo>
                <a:lnTo>
                  <a:pt x="7446" y="11193"/>
                </a:lnTo>
                <a:lnTo>
                  <a:pt x="7568" y="10901"/>
                </a:lnTo>
                <a:lnTo>
                  <a:pt x="7690" y="10609"/>
                </a:lnTo>
                <a:lnTo>
                  <a:pt x="7811" y="10317"/>
                </a:lnTo>
                <a:lnTo>
                  <a:pt x="7933" y="10049"/>
                </a:lnTo>
                <a:lnTo>
                  <a:pt x="8201" y="9514"/>
                </a:lnTo>
                <a:lnTo>
                  <a:pt x="8444" y="8979"/>
                </a:lnTo>
                <a:lnTo>
                  <a:pt x="8882" y="7933"/>
                </a:lnTo>
                <a:lnTo>
                  <a:pt x="9101" y="7422"/>
                </a:lnTo>
                <a:lnTo>
                  <a:pt x="9344" y="6911"/>
                </a:lnTo>
                <a:close/>
                <a:moveTo>
                  <a:pt x="10610" y="7397"/>
                </a:moveTo>
                <a:lnTo>
                  <a:pt x="10829" y="7592"/>
                </a:lnTo>
                <a:lnTo>
                  <a:pt x="11023" y="7811"/>
                </a:lnTo>
                <a:lnTo>
                  <a:pt x="11194" y="8054"/>
                </a:lnTo>
                <a:lnTo>
                  <a:pt x="11340" y="8322"/>
                </a:lnTo>
                <a:lnTo>
                  <a:pt x="11340" y="8346"/>
                </a:lnTo>
                <a:lnTo>
                  <a:pt x="11169" y="8663"/>
                </a:lnTo>
                <a:lnTo>
                  <a:pt x="11023" y="8979"/>
                </a:lnTo>
                <a:lnTo>
                  <a:pt x="10926" y="9295"/>
                </a:lnTo>
                <a:lnTo>
                  <a:pt x="10829" y="9660"/>
                </a:lnTo>
                <a:lnTo>
                  <a:pt x="10731" y="10025"/>
                </a:lnTo>
                <a:lnTo>
                  <a:pt x="10610" y="10414"/>
                </a:lnTo>
                <a:lnTo>
                  <a:pt x="10512" y="10706"/>
                </a:lnTo>
                <a:lnTo>
                  <a:pt x="10464" y="10852"/>
                </a:lnTo>
                <a:lnTo>
                  <a:pt x="10439" y="11023"/>
                </a:lnTo>
                <a:lnTo>
                  <a:pt x="10464" y="11071"/>
                </a:lnTo>
                <a:lnTo>
                  <a:pt x="10488" y="11120"/>
                </a:lnTo>
                <a:lnTo>
                  <a:pt x="10537" y="11144"/>
                </a:lnTo>
                <a:lnTo>
                  <a:pt x="10585" y="11169"/>
                </a:lnTo>
                <a:lnTo>
                  <a:pt x="10318" y="11388"/>
                </a:lnTo>
                <a:lnTo>
                  <a:pt x="10001" y="11558"/>
                </a:lnTo>
                <a:lnTo>
                  <a:pt x="10001" y="11558"/>
                </a:lnTo>
                <a:lnTo>
                  <a:pt x="10099" y="11412"/>
                </a:lnTo>
                <a:lnTo>
                  <a:pt x="10147" y="11242"/>
                </a:lnTo>
                <a:lnTo>
                  <a:pt x="10269" y="10877"/>
                </a:lnTo>
                <a:lnTo>
                  <a:pt x="10439" y="10244"/>
                </a:lnTo>
                <a:lnTo>
                  <a:pt x="10585" y="9684"/>
                </a:lnTo>
                <a:lnTo>
                  <a:pt x="10780" y="9100"/>
                </a:lnTo>
                <a:lnTo>
                  <a:pt x="10950" y="8517"/>
                </a:lnTo>
                <a:lnTo>
                  <a:pt x="11072" y="7957"/>
                </a:lnTo>
                <a:lnTo>
                  <a:pt x="11072" y="7908"/>
                </a:lnTo>
                <a:lnTo>
                  <a:pt x="11048" y="7884"/>
                </a:lnTo>
                <a:lnTo>
                  <a:pt x="10975" y="7884"/>
                </a:lnTo>
                <a:lnTo>
                  <a:pt x="10804" y="8079"/>
                </a:lnTo>
                <a:lnTo>
                  <a:pt x="10683" y="8273"/>
                </a:lnTo>
                <a:lnTo>
                  <a:pt x="10561" y="8517"/>
                </a:lnTo>
                <a:lnTo>
                  <a:pt x="10464" y="8760"/>
                </a:lnTo>
                <a:lnTo>
                  <a:pt x="10318" y="9246"/>
                </a:lnTo>
                <a:lnTo>
                  <a:pt x="10196" y="9733"/>
                </a:lnTo>
                <a:lnTo>
                  <a:pt x="10050" y="10293"/>
                </a:lnTo>
                <a:lnTo>
                  <a:pt x="9880" y="10828"/>
                </a:lnTo>
                <a:lnTo>
                  <a:pt x="9782" y="11071"/>
                </a:lnTo>
                <a:lnTo>
                  <a:pt x="9685" y="11290"/>
                </a:lnTo>
                <a:lnTo>
                  <a:pt x="9563" y="11534"/>
                </a:lnTo>
                <a:lnTo>
                  <a:pt x="9539" y="11655"/>
                </a:lnTo>
                <a:lnTo>
                  <a:pt x="9515" y="11777"/>
                </a:lnTo>
                <a:lnTo>
                  <a:pt x="9320" y="11826"/>
                </a:lnTo>
                <a:lnTo>
                  <a:pt x="9247" y="11850"/>
                </a:lnTo>
                <a:lnTo>
                  <a:pt x="9247" y="11850"/>
                </a:lnTo>
                <a:lnTo>
                  <a:pt x="9369" y="11607"/>
                </a:lnTo>
                <a:lnTo>
                  <a:pt x="9442" y="11339"/>
                </a:lnTo>
                <a:lnTo>
                  <a:pt x="9612" y="10828"/>
                </a:lnTo>
                <a:lnTo>
                  <a:pt x="9758" y="10317"/>
                </a:lnTo>
                <a:lnTo>
                  <a:pt x="9928" y="9806"/>
                </a:lnTo>
                <a:lnTo>
                  <a:pt x="10147" y="9222"/>
                </a:lnTo>
                <a:lnTo>
                  <a:pt x="10342" y="8614"/>
                </a:lnTo>
                <a:lnTo>
                  <a:pt x="10488" y="8006"/>
                </a:lnTo>
                <a:lnTo>
                  <a:pt x="10561" y="7714"/>
                </a:lnTo>
                <a:lnTo>
                  <a:pt x="10610" y="7397"/>
                </a:lnTo>
                <a:close/>
                <a:moveTo>
                  <a:pt x="10026" y="7081"/>
                </a:moveTo>
                <a:lnTo>
                  <a:pt x="10220" y="7154"/>
                </a:lnTo>
                <a:lnTo>
                  <a:pt x="10391" y="7251"/>
                </a:lnTo>
                <a:lnTo>
                  <a:pt x="10172" y="7811"/>
                </a:lnTo>
                <a:lnTo>
                  <a:pt x="10001" y="8395"/>
                </a:lnTo>
                <a:lnTo>
                  <a:pt x="9831" y="8955"/>
                </a:lnTo>
                <a:lnTo>
                  <a:pt x="9636" y="9538"/>
                </a:lnTo>
                <a:lnTo>
                  <a:pt x="9442" y="10098"/>
                </a:lnTo>
                <a:lnTo>
                  <a:pt x="9271" y="10706"/>
                </a:lnTo>
                <a:lnTo>
                  <a:pt x="9101" y="11266"/>
                </a:lnTo>
                <a:lnTo>
                  <a:pt x="8979" y="11558"/>
                </a:lnTo>
                <a:lnTo>
                  <a:pt x="8833" y="11826"/>
                </a:lnTo>
                <a:lnTo>
                  <a:pt x="8833" y="11874"/>
                </a:lnTo>
                <a:lnTo>
                  <a:pt x="8639" y="11850"/>
                </a:lnTo>
                <a:lnTo>
                  <a:pt x="8468" y="11826"/>
                </a:lnTo>
                <a:lnTo>
                  <a:pt x="8298" y="11753"/>
                </a:lnTo>
                <a:lnTo>
                  <a:pt x="8128" y="11680"/>
                </a:lnTo>
                <a:lnTo>
                  <a:pt x="8176" y="11655"/>
                </a:lnTo>
                <a:lnTo>
                  <a:pt x="8201" y="11631"/>
                </a:lnTo>
                <a:lnTo>
                  <a:pt x="8274" y="11534"/>
                </a:lnTo>
                <a:lnTo>
                  <a:pt x="8371" y="11315"/>
                </a:lnTo>
                <a:lnTo>
                  <a:pt x="8639" y="10633"/>
                </a:lnTo>
                <a:lnTo>
                  <a:pt x="8931" y="9976"/>
                </a:lnTo>
                <a:lnTo>
                  <a:pt x="9077" y="9636"/>
                </a:lnTo>
                <a:lnTo>
                  <a:pt x="9223" y="9271"/>
                </a:lnTo>
                <a:lnTo>
                  <a:pt x="9466" y="8565"/>
                </a:lnTo>
                <a:lnTo>
                  <a:pt x="9612" y="8200"/>
                </a:lnTo>
                <a:lnTo>
                  <a:pt x="9758" y="7835"/>
                </a:lnTo>
                <a:lnTo>
                  <a:pt x="9928" y="7446"/>
                </a:lnTo>
                <a:lnTo>
                  <a:pt x="9977" y="7276"/>
                </a:lnTo>
                <a:lnTo>
                  <a:pt x="10026" y="7081"/>
                </a:lnTo>
                <a:close/>
                <a:moveTo>
                  <a:pt x="9247" y="6424"/>
                </a:moveTo>
                <a:lnTo>
                  <a:pt x="8931" y="6448"/>
                </a:lnTo>
                <a:lnTo>
                  <a:pt x="8639" y="6497"/>
                </a:lnTo>
                <a:lnTo>
                  <a:pt x="8347" y="6570"/>
                </a:lnTo>
                <a:lnTo>
                  <a:pt x="8274" y="6619"/>
                </a:lnTo>
                <a:lnTo>
                  <a:pt x="8225" y="6667"/>
                </a:lnTo>
                <a:lnTo>
                  <a:pt x="7836" y="6789"/>
                </a:lnTo>
                <a:lnTo>
                  <a:pt x="7568" y="6911"/>
                </a:lnTo>
                <a:lnTo>
                  <a:pt x="7325" y="7032"/>
                </a:lnTo>
                <a:lnTo>
                  <a:pt x="7106" y="7203"/>
                </a:lnTo>
                <a:lnTo>
                  <a:pt x="6887" y="7373"/>
                </a:lnTo>
                <a:lnTo>
                  <a:pt x="6668" y="7592"/>
                </a:lnTo>
                <a:lnTo>
                  <a:pt x="6498" y="7835"/>
                </a:lnTo>
                <a:lnTo>
                  <a:pt x="6352" y="8103"/>
                </a:lnTo>
                <a:lnTo>
                  <a:pt x="6254" y="8371"/>
                </a:lnTo>
                <a:lnTo>
                  <a:pt x="6206" y="8663"/>
                </a:lnTo>
                <a:lnTo>
                  <a:pt x="6157" y="8979"/>
                </a:lnTo>
                <a:lnTo>
                  <a:pt x="6157" y="9271"/>
                </a:lnTo>
                <a:lnTo>
                  <a:pt x="6181" y="9563"/>
                </a:lnTo>
                <a:lnTo>
                  <a:pt x="6206" y="9855"/>
                </a:lnTo>
                <a:lnTo>
                  <a:pt x="6279" y="10122"/>
                </a:lnTo>
                <a:lnTo>
                  <a:pt x="6376" y="10390"/>
                </a:lnTo>
                <a:lnTo>
                  <a:pt x="6498" y="10658"/>
                </a:lnTo>
                <a:lnTo>
                  <a:pt x="6644" y="10925"/>
                </a:lnTo>
                <a:lnTo>
                  <a:pt x="6814" y="11169"/>
                </a:lnTo>
                <a:lnTo>
                  <a:pt x="6984" y="11388"/>
                </a:lnTo>
                <a:lnTo>
                  <a:pt x="7203" y="11607"/>
                </a:lnTo>
                <a:lnTo>
                  <a:pt x="7422" y="11801"/>
                </a:lnTo>
                <a:lnTo>
                  <a:pt x="7665" y="11947"/>
                </a:lnTo>
                <a:lnTo>
                  <a:pt x="7909" y="12093"/>
                </a:lnTo>
                <a:lnTo>
                  <a:pt x="8176" y="12191"/>
                </a:lnTo>
                <a:lnTo>
                  <a:pt x="8444" y="12288"/>
                </a:lnTo>
                <a:lnTo>
                  <a:pt x="8736" y="12312"/>
                </a:lnTo>
                <a:lnTo>
                  <a:pt x="9028" y="12312"/>
                </a:lnTo>
                <a:lnTo>
                  <a:pt x="9320" y="12288"/>
                </a:lnTo>
                <a:lnTo>
                  <a:pt x="9588" y="12215"/>
                </a:lnTo>
                <a:lnTo>
                  <a:pt x="9880" y="12118"/>
                </a:lnTo>
                <a:lnTo>
                  <a:pt x="10147" y="11996"/>
                </a:lnTo>
                <a:lnTo>
                  <a:pt x="10415" y="11826"/>
                </a:lnTo>
                <a:lnTo>
                  <a:pt x="10658" y="11655"/>
                </a:lnTo>
                <a:lnTo>
                  <a:pt x="10877" y="11461"/>
                </a:lnTo>
                <a:lnTo>
                  <a:pt x="11096" y="11242"/>
                </a:lnTo>
                <a:lnTo>
                  <a:pt x="11291" y="10998"/>
                </a:lnTo>
                <a:lnTo>
                  <a:pt x="11461" y="10731"/>
                </a:lnTo>
                <a:lnTo>
                  <a:pt x="11632" y="10463"/>
                </a:lnTo>
                <a:lnTo>
                  <a:pt x="11753" y="10195"/>
                </a:lnTo>
                <a:lnTo>
                  <a:pt x="11851" y="9903"/>
                </a:lnTo>
                <a:lnTo>
                  <a:pt x="11924" y="9611"/>
                </a:lnTo>
                <a:lnTo>
                  <a:pt x="11948" y="9319"/>
                </a:lnTo>
                <a:lnTo>
                  <a:pt x="11972" y="9027"/>
                </a:lnTo>
                <a:lnTo>
                  <a:pt x="11924" y="8736"/>
                </a:lnTo>
                <a:lnTo>
                  <a:pt x="11851" y="8444"/>
                </a:lnTo>
                <a:lnTo>
                  <a:pt x="11753" y="8176"/>
                </a:lnTo>
                <a:lnTo>
                  <a:pt x="11632" y="7908"/>
                </a:lnTo>
                <a:lnTo>
                  <a:pt x="11461" y="7665"/>
                </a:lnTo>
                <a:lnTo>
                  <a:pt x="11291" y="7422"/>
                </a:lnTo>
                <a:lnTo>
                  <a:pt x="11096" y="7203"/>
                </a:lnTo>
                <a:lnTo>
                  <a:pt x="10853" y="7032"/>
                </a:lnTo>
                <a:lnTo>
                  <a:pt x="10610" y="6862"/>
                </a:lnTo>
                <a:lnTo>
                  <a:pt x="10366" y="6716"/>
                </a:lnTo>
                <a:lnTo>
                  <a:pt x="10099" y="6594"/>
                </a:lnTo>
                <a:lnTo>
                  <a:pt x="9807" y="6521"/>
                </a:lnTo>
                <a:lnTo>
                  <a:pt x="9515" y="6448"/>
                </a:lnTo>
                <a:lnTo>
                  <a:pt x="9247" y="6424"/>
                </a:lnTo>
                <a:close/>
                <a:moveTo>
                  <a:pt x="9417" y="5694"/>
                </a:moveTo>
                <a:lnTo>
                  <a:pt x="9782" y="5718"/>
                </a:lnTo>
                <a:lnTo>
                  <a:pt x="10172" y="5791"/>
                </a:lnTo>
                <a:lnTo>
                  <a:pt x="10537" y="5889"/>
                </a:lnTo>
                <a:lnTo>
                  <a:pt x="10877" y="6010"/>
                </a:lnTo>
                <a:lnTo>
                  <a:pt x="11218" y="6181"/>
                </a:lnTo>
                <a:lnTo>
                  <a:pt x="11534" y="6351"/>
                </a:lnTo>
                <a:lnTo>
                  <a:pt x="11729" y="6497"/>
                </a:lnTo>
                <a:lnTo>
                  <a:pt x="11899" y="6619"/>
                </a:lnTo>
                <a:lnTo>
                  <a:pt x="12045" y="6789"/>
                </a:lnTo>
                <a:lnTo>
                  <a:pt x="12191" y="6959"/>
                </a:lnTo>
                <a:lnTo>
                  <a:pt x="12313" y="7130"/>
                </a:lnTo>
                <a:lnTo>
                  <a:pt x="12435" y="7324"/>
                </a:lnTo>
                <a:lnTo>
                  <a:pt x="12532" y="7519"/>
                </a:lnTo>
                <a:lnTo>
                  <a:pt x="12629" y="7714"/>
                </a:lnTo>
                <a:lnTo>
                  <a:pt x="12775" y="8152"/>
                </a:lnTo>
                <a:lnTo>
                  <a:pt x="12873" y="8590"/>
                </a:lnTo>
                <a:lnTo>
                  <a:pt x="12921" y="9027"/>
                </a:lnTo>
                <a:lnTo>
                  <a:pt x="12921" y="9465"/>
                </a:lnTo>
                <a:lnTo>
                  <a:pt x="12897" y="9806"/>
                </a:lnTo>
                <a:lnTo>
                  <a:pt x="12848" y="10147"/>
                </a:lnTo>
                <a:lnTo>
                  <a:pt x="12751" y="10463"/>
                </a:lnTo>
                <a:lnTo>
                  <a:pt x="12654" y="10779"/>
                </a:lnTo>
                <a:lnTo>
                  <a:pt x="12508" y="11071"/>
                </a:lnTo>
                <a:lnTo>
                  <a:pt x="12362" y="11363"/>
                </a:lnTo>
                <a:lnTo>
                  <a:pt x="12167" y="11631"/>
                </a:lnTo>
                <a:lnTo>
                  <a:pt x="11972" y="11874"/>
                </a:lnTo>
                <a:lnTo>
                  <a:pt x="11753" y="12093"/>
                </a:lnTo>
                <a:lnTo>
                  <a:pt x="11510" y="12288"/>
                </a:lnTo>
                <a:lnTo>
                  <a:pt x="11242" y="12483"/>
                </a:lnTo>
                <a:lnTo>
                  <a:pt x="10975" y="12653"/>
                </a:lnTo>
                <a:lnTo>
                  <a:pt x="10683" y="12799"/>
                </a:lnTo>
                <a:lnTo>
                  <a:pt x="10366" y="12921"/>
                </a:lnTo>
                <a:lnTo>
                  <a:pt x="10050" y="13018"/>
                </a:lnTo>
                <a:lnTo>
                  <a:pt x="9709" y="13091"/>
                </a:lnTo>
                <a:lnTo>
                  <a:pt x="9369" y="13140"/>
                </a:lnTo>
                <a:lnTo>
                  <a:pt x="8736" y="13140"/>
                </a:lnTo>
                <a:lnTo>
                  <a:pt x="8420" y="13115"/>
                </a:lnTo>
                <a:lnTo>
                  <a:pt x="8128" y="13042"/>
                </a:lnTo>
                <a:lnTo>
                  <a:pt x="7836" y="12969"/>
                </a:lnTo>
                <a:lnTo>
                  <a:pt x="7568" y="12848"/>
                </a:lnTo>
                <a:lnTo>
                  <a:pt x="7276" y="12726"/>
                </a:lnTo>
                <a:lnTo>
                  <a:pt x="7033" y="12556"/>
                </a:lnTo>
                <a:lnTo>
                  <a:pt x="6790" y="12385"/>
                </a:lnTo>
                <a:lnTo>
                  <a:pt x="6546" y="12191"/>
                </a:lnTo>
                <a:lnTo>
                  <a:pt x="6352" y="11972"/>
                </a:lnTo>
                <a:lnTo>
                  <a:pt x="6157" y="11728"/>
                </a:lnTo>
                <a:lnTo>
                  <a:pt x="5962" y="11461"/>
                </a:lnTo>
                <a:lnTo>
                  <a:pt x="5816" y="11193"/>
                </a:lnTo>
                <a:lnTo>
                  <a:pt x="5670" y="10877"/>
                </a:lnTo>
                <a:lnTo>
                  <a:pt x="5597" y="10658"/>
                </a:lnTo>
                <a:lnTo>
                  <a:pt x="5524" y="10414"/>
                </a:lnTo>
                <a:lnTo>
                  <a:pt x="5476" y="10171"/>
                </a:lnTo>
                <a:lnTo>
                  <a:pt x="5427" y="9928"/>
                </a:lnTo>
                <a:lnTo>
                  <a:pt x="5403" y="9684"/>
                </a:lnTo>
                <a:lnTo>
                  <a:pt x="5403" y="9465"/>
                </a:lnTo>
                <a:lnTo>
                  <a:pt x="5403" y="9222"/>
                </a:lnTo>
                <a:lnTo>
                  <a:pt x="5427" y="8979"/>
                </a:lnTo>
                <a:lnTo>
                  <a:pt x="5451" y="8736"/>
                </a:lnTo>
                <a:lnTo>
                  <a:pt x="5500" y="8517"/>
                </a:lnTo>
                <a:lnTo>
                  <a:pt x="5573" y="8273"/>
                </a:lnTo>
                <a:lnTo>
                  <a:pt x="5646" y="8054"/>
                </a:lnTo>
                <a:lnTo>
                  <a:pt x="5743" y="7811"/>
                </a:lnTo>
                <a:lnTo>
                  <a:pt x="5865" y="7592"/>
                </a:lnTo>
                <a:lnTo>
                  <a:pt x="5987" y="7397"/>
                </a:lnTo>
                <a:lnTo>
                  <a:pt x="6133" y="7178"/>
                </a:lnTo>
                <a:lnTo>
                  <a:pt x="6376" y="6886"/>
                </a:lnTo>
                <a:lnTo>
                  <a:pt x="6644" y="6619"/>
                </a:lnTo>
                <a:lnTo>
                  <a:pt x="6911" y="6400"/>
                </a:lnTo>
                <a:lnTo>
                  <a:pt x="7228" y="6229"/>
                </a:lnTo>
                <a:lnTo>
                  <a:pt x="7544" y="6059"/>
                </a:lnTo>
                <a:lnTo>
                  <a:pt x="7884" y="5937"/>
                </a:lnTo>
                <a:lnTo>
                  <a:pt x="8225" y="5840"/>
                </a:lnTo>
                <a:lnTo>
                  <a:pt x="8590" y="5743"/>
                </a:lnTo>
                <a:lnTo>
                  <a:pt x="8687" y="5743"/>
                </a:lnTo>
                <a:lnTo>
                  <a:pt x="9052" y="5694"/>
                </a:lnTo>
                <a:close/>
                <a:moveTo>
                  <a:pt x="9150" y="5207"/>
                </a:moveTo>
                <a:lnTo>
                  <a:pt x="8760" y="5232"/>
                </a:lnTo>
                <a:lnTo>
                  <a:pt x="8420" y="5256"/>
                </a:lnTo>
                <a:lnTo>
                  <a:pt x="8055" y="5305"/>
                </a:lnTo>
                <a:lnTo>
                  <a:pt x="7714" y="5402"/>
                </a:lnTo>
                <a:lnTo>
                  <a:pt x="7373" y="5548"/>
                </a:lnTo>
                <a:lnTo>
                  <a:pt x="7057" y="5718"/>
                </a:lnTo>
                <a:lnTo>
                  <a:pt x="6741" y="5889"/>
                </a:lnTo>
                <a:lnTo>
                  <a:pt x="6473" y="6108"/>
                </a:lnTo>
                <a:lnTo>
                  <a:pt x="6181" y="6327"/>
                </a:lnTo>
                <a:lnTo>
                  <a:pt x="6035" y="6497"/>
                </a:lnTo>
                <a:lnTo>
                  <a:pt x="5865" y="6667"/>
                </a:lnTo>
                <a:lnTo>
                  <a:pt x="5597" y="7032"/>
                </a:lnTo>
                <a:lnTo>
                  <a:pt x="5354" y="7446"/>
                </a:lnTo>
                <a:lnTo>
                  <a:pt x="5159" y="7860"/>
                </a:lnTo>
                <a:lnTo>
                  <a:pt x="5013" y="8298"/>
                </a:lnTo>
                <a:lnTo>
                  <a:pt x="4916" y="8760"/>
                </a:lnTo>
                <a:lnTo>
                  <a:pt x="4867" y="9222"/>
                </a:lnTo>
                <a:lnTo>
                  <a:pt x="4867" y="9684"/>
                </a:lnTo>
                <a:lnTo>
                  <a:pt x="4916" y="10049"/>
                </a:lnTo>
                <a:lnTo>
                  <a:pt x="4965" y="10414"/>
                </a:lnTo>
                <a:lnTo>
                  <a:pt x="5062" y="10755"/>
                </a:lnTo>
                <a:lnTo>
                  <a:pt x="5184" y="11096"/>
                </a:lnTo>
                <a:lnTo>
                  <a:pt x="5330" y="11412"/>
                </a:lnTo>
                <a:lnTo>
                  <a:pt x="5500" y="11728"/>
                </a:lnTo>
                <a:lnTo>
                  <a:pt x="5695" y="12020"/>
                </a:lnTo>
                <a:lnTo>
                  <a:pt x="5914" y="12288"/>
                </a:lnTo>
                <a:lnTo>
                  <a:pt x="6157" y="12531"/>
                </a:lnTo>
                <a:lnTo>
                  <a:pt x="6425" y="12775"/>
                </a:lnTo>
                <a:lnTo>
                  <a:pt x="6717" y="12969"/>
                </a:lnTo>
                <a:lnTo>
                  <a:pt x="7009" y="13164"/>
                </a:lnTo>
                <a:lnTo>
                  <a:pt x="7325" y="13310"/>
                </a:lnTo>
                <a:lnTo>
                  <a:pt x="7665" y="13432"/>
                </a:lnTo>
                <a:lnTo>
                  <a:pt x="8006" y="13529"/>
                </a:lnTo>
                <a:lnTo>
                  <a:pt x="8371" y="13602"/>
                </a:lnTo>
                <a:lnTo>
                  <a:pt x="8687" y="13651"/>
                </a:lnTo>
                <a:lnTo>
                  <a:pt x="9296" y="13651"/>
                </a:lnTo>
                <a:lnTo>
                  <a:pt x="9612" y="13626"/>
                </a:lnTo>
                <a:lnTo>
                  <a:pt x="9928" y="13578"/>
                </a:lnTo>
                <a:lnTo>
                  <a:pt x="10220" y="13505"/>
                </a:lnTo>
                <a:lnTo>
                  <a:pt x="10512" y="13407"/>
                </a:lnTo>
                <a:lnTo>
                  <a:pt x="10804" y="13310"/>
                </a:lnTo>
                <a:lnTo>
                  <a:pt x="11072" y="13188"/>
                </a:lnTo>
                <a:lnTo>
                  <a:pt x="11340" y="13042"/>
                </a:lnTo>
                <a:lnTo>
                  <a:pt x="11607" y="12872"/>
                </a:lnTo>
                <a:lnTo>
                  <a:pt x="11851" y="12702"/>
                </a:lnTo>
                <a:lnTo>
                  <a:pt x="12094" y="12507"/>
                </a:lnTo>
                <a:lnTo>
                  <a:pt x="12313" y="12288"/>
                </a:lnTo>
                <a:lnTo>
                  <a:pt x="12508" y="12045"/>
                </a:lnTo>
                <a:lnTo>
                  <a:pt x="12702" y="11801"/>
                </a:lnTo>
                <a:lnTo>
                  <a:pt x="12897" y="11461"/>
                </a:lnTo>
                <a:lnTo>
                  <a:pt x="13092" y="11096"/>
                </a:lnTo>
                <a:lnTo>
                  <a:pt x="13213" y="10706"/>
                </a:lnTo>
                <a:lnTo>
                  <a:pt x="13335" y="10317"/>
                </a:lnTo>
                <a:lnTo>
                  <a:pt x="13384" y="9903"/>
                </a:lnTo>
                <a:lnTo>
                  <a:pt x="13432" y="9490"/>
                </a:lnTo>
                <a:lnTo>
                  <a:pt x="13432" y="9076"/>
                </a:lnTo>
                <a:lnTo>
                  <a:pt x="13384" y="8663"/>
                </a:lnTo>
                <a:lnTo>
                  <a:pt x="13311" y="8273"/>
                </a:lnTo>
                <a:lnTo>
                  <a:pt x="13189" y="7860"/>
                </a:lnTo>
                <a:lnTo>
                  <a:pt x="13043" y="7495"/>
                </a:lnTo>
                <a:lnTo>
                  <a:pt x="12873" y="7130"/>
                </a:lnTo>
                <a:lnTo>
                  <a:pt x="12654" y="6789"/>
                </a:lnTo>
                <a:lnTo>
                  <a:pt x="12386" y="6473"/>
                </a:lnTo>
                <a:lnTo>
                  <a:pt x="12094" y="6181"/>
                </a:lnTo>
                <a:lnTo>
                  <a:pt x="11778" y="5937"/>
                </a:lnTo>
                <a:lnTo>
                  <a:pt x="11461" y="5743"/>
                </a:lnTo>
                <a:lnTo>
                  <a:pt x="11096" y="5572"/>
                </a:lnTo>
                <a:lnTo>
                  <a:pt x="10731" y="5426"/>
                </a:lnTo>
                <a:lnTo>
                  <a:pt x="10342" y="5329"/>
                </a:lnTo>
                <a:lnTo>
                  <a:pt x="9953" y="5256"/>
                </a:lnTo>
                <a:lnTo>
                  <a:pt x="9539" y="5207"/>
                </a:lnTo>
                <a:close/>
                <a:moveTo>
                  <a:pt x="7714" y="511"/>
                </a:moveTo>
                <a:lnTo>
                  <a:pt x="8687" y="536"/>
                </a:lnTo>
                <a:lnTo>
                  <a:pt x="9685" y="560"/>
                </a:lnTo>
                <a:lnTo>
                  <a:pt x="10658" y="633"/>
                </a:lnTo>
                <a:lnTo>
                  <a:pt x="11340" y="633"/>
                </a:lnTo>
                <a:lnTo>
                  <a:pt x="11680" y="609"/>
                </a:lnTo>
                <a:lnTo>
                  <a:pt x="12021" y="609"/>
                </a:lnTo>
                <a:lnTo>
                  <a:pt x="12264" y="633"/>
                </a:lnTo>
                <a:lnTo>
                  <a:pt x="12483" y="706"/>
                </a:lnTo>
                <a:lnTo>
                  <a:pt x="12654" y="779"/>
                </a:lnTo>
                <a:lnTo>
                  <a:pt x="12800" y="876"/>
                </a:lnTo>
                <a:lnTo>
                  <a:pt x="12921" y="1022"/>
                </a:lnTo>
                <a:lnTo>
                  <a:pt x="13019" y="1168"/>
                </a:lnTo>
                <a:lnTo>
                  <a:pt x="13092" y="1314"/>
                </a:lnTo>
                <a:lnTo>
                  <a:pt x="13140" y="1484"/>
                </a:lnTo>
                <a:lnTo>
                  <a:pt x="13262" y="1874"/>
                </a:lnTo>
                <a:lnTo>
                  <a:pt x="13335" y="2263"/>
                </a:lnTo>
                <a:lnTo>
                  <a:pt x="13432" y="2652"/>
                </a:lnTo>
                <a:lnTo>
                  <a:pt x="13481" y="2847"/>
                </a:lnTo>
                <a:lnTo>
                  <a:pt x="13554" y="3017"/>
                </a:lnTo>
                <a:lnTo>
                  <a:pt x="13627" y="3115"/>
                </a:lnTo>
                <a:lnTo>
                  <a:pt x="13724" y="3139"/>
                </a:lnTo>
                <a:lnTo>
                  <a:pt x="13822" y="3139"/>
                </a:lnTo>
                <a:lnTo>
                  <a:pt x="13919" y="3090"/>
                </a:lnTo>
                <a:lnTo>
                  <a:pt x="14138" y="3066"/>
                </a:lnTo>
                <a:lnTo>
                  <a:pt x="14357" y="3066"/>
                </a:lnTo>
                <a:lnTo>
                  <a:pt x="14795" y="3090"/>
                </a:lnTo>
                <a:lnTo>
                  <a:pt x="15233" y="3139"/>
                </a:lnTo>
                <a:lnTo>
                  <a:pt x="15671" y="3163"/>
                </a:lnTo>
                <a:lnTo>
                  <a:pt x="16084" y="3188"/>
                </a:lnTo>
                <a:lnTo>
                  <a:pt x="16571" y="3212"/>
                </a:lnTo>
                <a:lnTo>
                  <a:pt x="16839" y="3212"/>
                </a:lnTo>
                <a:lnTo>
                  <a:pt x="17082" y="3188"/>
                </a:lnTo>
                <a:lnTo>
                  <a:pt x="17325" y="3163"/>
                </a:lnTo>
                <a:lnTo>
                  <a:pt x="17520" y="3066"/>
                </a:lnTo>
                <a:lnTo>
                  <a:pt x="17496" y="3261"/>
                </a:lnTo>
                <a:lnTo>
                  <a:pt x="17496" y="3480"/>
                </a:lnTo>
                <a:lnTo>
                  <a:pt x="17544" y="5086"/>
                </a:lnTo>
                <a:lnTo>
                  <a:pt x="17593" y="6789"/>
                </a:lnTo>
                <a:lnTo>
                  <a:pt x="17617" y="8517"/>
                </a:lnTo>
                <a:lnTo>
                  <a:pt x="17666" y="11753"/>
                </a:lnTo>
                <a:lnTo>
                  <a:pt x="17666" y="12483"/>
                </a:lnTo>
                <a:lnTo>
                  <a:pt x="17642" y="13213"/>
                </a:lnTo>
                <a:lnTo>
                  <a:pt x="17617" y="13943"/>
                </a:lnTo>
                <a:lnTo>
                  <a:pt x="17617" y="14673"/>
                </a:lnTo>
                <a:lnTo>
                  <a:pt x="17544" y="14673"/>
                </a:lnTo>
                <a:lnTo>
                  <a:pt x="16449" y="14746"/>
                </a:lnTo>
                <a:lnTo>
                  <a:pt x="15379" y="14794"/>
                </a:lnTo>
                <a:lnTo>
                  <a:pt x="14308" y="14794"/>
                </a:lnTo>
                <a:lnTo>
                  <a:pt x="13238" y="14770"/>
                </a:lnTo>
                <a:lnTo>
                  <a:pt x="11072" y="14721"/>
                </a:lnTo>
                <a:lnTo>
                  <a:pt x="10001" y="14697"/>
                </a:lnTo>
                <a:lnTo>
                  <a:pt x="8931" y="14673"/>
                </a:lnTo>
                <a:lnTo>
                  <a:pt x="7811" y="14673"/>
                </a:lnTo>
                <a:lnTo>
                  <a:pt x="6692" y="14721"/>
                </a:lnTo>
                <a:lnTo>
                  <a:pt x="4454" y="14819"/>
                </a:lnTo>
                <a:lnTo>
                  <a:pt x="2215" y="14892"/>
                </a:lnTo>
                <a:lnTo>
                  <a:pt x="1826" y="14892"/>
                </a:lnTo>
                <a:lnTo>
                  <a:pt x="1436" y="14867"/>
                </a:lnTo>
                <a:lnTo>
                  <a:pt x="828" y="14867"/>
                </a:lnTo>
                <a:lnTo>
                  <a:pt x="633" y="14916"/>
                </a:lnTo>
                <a:lnTo>
                  <a:pt x="658" y="14624"/>
                </a:lnTo>
                <a:lnTo>
                  <a:pt x="658" y="14308"/>
                </a:lnTo>
                <a:lnTo>
                  <a:pt x="658" y="13724"/>
                </a:lnTo>
                <a:lnTo>
                  <a:pt x="633" y="13115"/>
                </a:lnTo>
                <a:lnTo>
                  <a:pt x="633" y="12531"/>
                </a:lnTo>
                <a:lnTo>
                  <a:pt x="682" y="10804"/>
                </a:lnTo>
                <a:lnTo>
                  <a:pt x="706" y="9928"/>
                </a:lnTo>
                <a:lnTo>
                  <a:pt x="682" y="9076"/>
                </a:lnTo>
                <a:lnTo>
                  <a:pt x="585" y="7349"/>
                </a:lnTo>
                <a:lnTo>
                  <a:pt x="512" y="5597"/>
                </a:lnTo>
                <a:lnTo>
                  <a:pt x="463" y="4794"/>
                </a:lnTo>
                <a:lnTo>
                  <a:pt x="439" y="4380"/>
                </a:lnTo>
                <a:lnTo>
                  <a:pt x="439" y="3991"/>
                </a:lnTo>
                <a:lnTo>
                  <a:pt x="439" y="3601"/>
                </a:lnTo>
                <a:lnTo>
                  <a:pt x="390" y="3236"/>
                </a:lnTo>
                <a:lnTo>
                  <a:pt x="706" y="3285"/>
                </a:lnTo>
                <a:lnTo>
                  <a:pt x="1217" y="3285"/>
                </a:lnTo>
                <a:lnTo>
                  <a:pt x="1436" y="3261"/>
                </a:lnTo>
                <a:lnTo>
                  <a:pt x="1655" y="3212"/>
                </a:lnTo>
                <a:lnTo>
                  <a:pt x="1753" y="3163"/>
                </a:lnTo>
                <a:lnTo>
                  <a:pt x="1826" y="3115"/>
                </a:lnTo>
                <a:lnTo>
                  <a:pt x="1874" y="3042"/>
                </a:lnTo>
                <a:lnTo>
                  <a:pt x="1899" y="2969"/>
                </a:lnTo>
                <a:lnTo>
                  <a:pt x="1899" y="2896"/>
                </a:lnTo>
                <a:lnTo>
                  <a:pt x="1874" y="2823"/>
                </a:lnTo>
                <a:lnTo>
                  <a:pt x="1947" y="2725"/>
                </a:lnTo>
                <a:lnTo>
                  <a:pt x="2069" y="2652"/>
                </a:lnTo>
                <a:lnTo>
                  <a:pt x="2191" y="2579"/>
                </a:lnTo>
                <a:lnTo>
                  <a:pt x="2312" y="2555"/>
                </a:lnTo>
                <a:lnTo>
                  <a:pt x="2458" y="2531"/>
                </a:lnTo>
                <a:lnTo>
                  <a:pt x="2580" y="2531"/>
                </a:lnTo>
                <a:lnTo>
                  <a:pt x="2702" y="2555"/>
                </a:lnTo>
                <a:lnTo>
                  <a:pt x="2823" y="2579"/>
                </a:lnTo>
                <a:lnTo>
                  <a:pt x="2945" y="2628"/>
                </a:lnTo>
                <a:lnTo>
                  <a:pt x="3067" y="2677"/>
                </a:lnTo>
                <a:lnTo>
                  <a:pt x="3164" y="2774"/>
                </a:lnTo>
                <a:lnTo>
                  <a:pt x="3237" y="2847"/>
                </a:lnTo>
                <a:lnTo>
                  <a:pt x="3310" y="2944"/>
                </a:lnTo>
                <a:lnTo>
                  <a:pt x="3334" y="2993"/>
                </a:lnTo>
                <a:lnTo>
                  <a:pt x="3334" y="3017"/>
                </a:lnTo>
                <a:lnTo>
                  <a:pt x="3383" y="3115"/>
                </a:lnTo>
                <a:lnTo>
                  <a:pt x="3456" y="3163"/>
                </a:lnTo>
                <a:lnTo>
                  <a:pt x="3529" y="3188"/>
                </a:lnTo>
                <a:lnTo>
                  <a:pt x="3602" y="3163"/>
                </a:lnTo>
                <a:lnTo>
                  <a:pt x="3821" y="3188"/>
                </a:lnTo>
                <a:lnTo>
                  <a:pt x="4162" y="3212"/>
                </a:lnTo>
                <a:lnTo>
                  <a:pt x="4332" y="3188"/>
                </a:lnTo>
                <a:lnTo>
                  <a:pt x="4502" y="3139"/>
                </a:lnTo>
                <a:lnTo>
                  <a:pt x="4551" y="3090"/>
                </a:lnTo>
                <a:lnTo>
                  <a:pt x="4575" y="3042"/>
                </a:lnTo>
                <a:lnTo>
                  <a:pt x="4600" y="2993"/>
                </a:lnTo>
                <a:lnTo>
                  <a:pt x="4600" y="2920"/>
                </a:lnTo>
                <a:lnTo>
                  <a:pt x="4721" y="2725"/>
                </a:lnTo>
                <a:lnTo>
                  <a:pt x="4794" y="2506"/>
                </a:lnTo>
                <a:lnTo>
                  <a:pt x="4867" y="2263"/>
                </a:lnTo>
                <a:lnTo>
                  <a:pt x="4940" y="2020"/>
                </a:lnTo>
                <a:lnTo>
                  <a:pt x="5062" y="1533"/>
                </a:lnTo>
                <a:lnTo>
                  <a:pt x="5135" y="1290"/>
                </a:lnTo>
                <a:lnTo>
                  <a:pt x="5232" y="1095"/>
                </a:lnTo>
                <a:lnTo>
                  <a:pt x="5281" y="998"/>
                </a:lnTo>
                <a:lnTo>
                  <a:pt x="5354" y="925"/>
                </a:lnTo>
                <a:lnTo>
                  <a:pt x="5500" y="803"/>
                </a:lnTo>
                <a:lnTo>
                  <a:pt x="5695" y="706"/>
                </a:lnTo>
                <a:lnTo>
                  <a:pt x="5889" y="657"/>
                </a:lnTo>
                <a:lnTo>
                  <a:pt x="6108" y="609"/>
                </a:lnTo>
                <a:lnTo>
                  <a:pt x="6327" y="584"/>
                </a:lnTo>
                <a:lnTo>
                  <a:pt x="6717" y="560"/>
                </a:lnTo>
                <a:lnTo>
                  <a:pt x="7203" y="536"/>
                </a:lnTo>
                <a:lnTo>
                  <a:pt x="7714" y="511"/>
                </a:lnTo>
                <a:close/>
                <a:moveTo>
                  <a:pt x="7714" y="0"/>
                </a:moveTo>
                <a:lnTo>
                  <a:pt x="7130" y="25"/>
                </a:lnTo>
                <a:lnTo>
                  <a:pt x="6546" y="49"/>
                </a:lnTo>
                <a:lnTo>
                  <a:pt x="6157" y="98"/>
                </a:lnTo>
                <a:lnTo>
                  <a:pt x="5768" y="146"/>
                </a:lnTo>
                <a:lnTo>
                  <a:pt x="5573" y="195"/>
                </a:lnTo>
                <a:lnTo>
                  <a:pt x="5378" y="268"/>
                </a:lnTo>
                <a:lnTo>
                  <a:pt x="5208" y="365"/>
                </a:lnTo>
                <a:lnTo>
                  <a:pt x="5062" y="487"/>
                </a:lnTo>
                <a:lnTo>
                  <a:pt x="4940" y="584"/>
                </a:lnTo>
                <a:lnTo>
                  <a:pt x="4843" y="706"/>
                </a:lnTo>
                <a:lnTo>
                  <a:pt x="4697" y="949"/>
                </a:lnTo>
                <a:lnTo>
                  <a:pt x="4575" y="1241"/>
                </a:lnTo>
                <a:lnTo>
                  <a:pt x="4502" y="1533"/>
                </a:lnTo>
                <a:lnTo>
                  <a:pt x="4332" y="2141"/>
                </a:lnTo>
                <a:lnTo>
                  <a:pt x="4113" y="2750"/>
                </a:lnTo>
                <a:lnTo>
                  <a:pt x="3894" y="2774"/>
                </a:lnTo>
                <a:lnTo>
                  <a:pt x="3699" y="2774"/>
                </a:lnTo>
                <a:lnTo>
                  <a:pt x="3602" y="2628"/>
                </a:lnTo>
                <a:lnTo>
                  <a:pt x="3505" y="2482"/>
                </a:lnTo>
                <a:lnTo>
                  <a:pt x="3359" y="2385"/>
                </a:lnTo>
                <a:lnTo>
                  <a:pt x="3213" y="2287"/>
                </a:lnTo>
                <a:lnTo>
                  <a:pt x="3067" y="2214"/>
                </a:lnTo>
                <a:lnTo>
                  <a:pt x="2896" y="2166"/>
                </a:lnTo>
                <a:lnTo>
                  <a:pt x="2702" y="2117"/>
                </a:lnTo>
                <a:lnTo>
                  <a:pt x="2531" y="2093"/>
                </a:lnTo>
                <a:lnTo>
                  <a:pt x="2410" y="2117"/>
                </a:lnTo>
                <a:lnTo>
                  <a:pt x="2264" y="2141"/>
                </a:lnTo>
                <a:lnTo>
                  <a:pt x="2118" y="2166"/>
                </a:lnTo>
                <a:lnTo>
                  <a:pt x="1947" y="2239"/>
                </a:lnTo>
                <a:lnTo>
                  <a:pt x="1801" y="2312"/>
                </a:lnTo>
                <a:lnTo>
                  <a:pt x="1680" y="2409"/>
                </a:lnTo>
                <a:lnTo>
                  <a:pt x="1558" y="2506"/>
                </a:lnTo>
                <a:lnTo>
                  <a:pt x="1485" y="2628"/>
                </a:lnTo>
                <a:lnTo>
                  <a:pt x="1242" y="2652"/>
                </a:lnTo>
                <a:lnTo>
                  <a:pt x="1023" y="2677"/>
                </a:lnTo>
                <a:lnTo>
                  <a:pt x="220" y="2677"/>
                </a:lnTo>
                <a:lnTo>
                  <a:pt x="171" y="2701"/>
                </a:lnTo>
                <a:lnTo>
                  <a:pt x="122" y="2725"/>
                </a:lnTo>
                <a:lnTo>
                  <a:pt x="74" y="2774"/>
                </a:lnTo>
                <a:lnTo>
                  <a:pt x="25" y="2823"/>
                </a:lnTo>
                <a:lnTo>
                  <a:pt x="1" y="2896"/>
                </a:lnTo>
                <a:lnTo>
                  <a:pt x="25" y="4258"/>
                </a:lnTo>
                <a:lnTo>
                  <a:pt x="49" y="5597"/>
                </a:lnTo>
                <a:lnTo>
                  <a:pt x="98" y="7349"/>
                </a:lnTo>
                <a:lnTo>
                  <a:pt x="195" y="9076"/>
                </a:lnTo>
                <a:lnTo>
                  <a:pt x="195" y="9879"/>
                </a:lnTo>
                <a:lnTo>
                  <a:pt x="195" y="10706"/>
                </a:lnTo>
                <a:lnTo>
                  <a:pt x="171" y="11534"/>
                </a:lnTo>
                <a:lnTo>
                  <a:pt x="122" y="12337"/>
                </a:lnTo>
                <a:lnTo>
                  <a:pt x="98" y="12994"/>
                </a:lnTo>
                <a:lnTo>
                  <a:pt x="98" y="13626"/>
                </a:lnTo>
                <a:lnTo>
                  <a:pt x="122" y="14916"/>
                </a:lnTo>
                <a:lnTo>
                  <a:pt x="122" y="14965"/>
                </a:lnTo>
                <a:lnTo>
                  <a:pt x="147" y="15038"/>
                </a:lnTo>
                <a:lnTo>
                  <a:pt x="195" y="15086"/>
                </a:lnTo>
                <a:lnTo>
                  <a:pt x="244" y="15111"/>
                </a:lnTo>
                <a:lnTo>
                  <a:pt x="268" y="15184"/>
                </a:lnTo>
                <a:lnTo>
                  <a:pt x="317" y="15257"/>
                </a:lnTo>
                <a:lnTo>
                  <a:pt x="487" y="15354"/>
                </a:lnTo>
                <a:lnTo>
                  <a:pt x="706" y="15403"/>
                </a:lnTo>
                <a:lnTo>
                  <a:pt x="925" y="15427"/>
                </a:lnTo>
                <a:lnTo>
                  <a:pt x="1144" y="15451"/>
                </a:lnTo>
                <a:lnTo>
                  <a:pt x="1607" y="15451"/>
                </a:lnTo>
                <a:lnTo>
                  <a:pt x="2020" y="15427"/>
                </a:lnTo>
                <a:lnTo>
                  <a:pt x="3140" y="15403"/>
                </a:lnTo>
                <a:lnTo>
                  <a:pt x="4259" y="15378"/>
                </a:lnTo>
                <a:lnTo>
                  <a:pt x="5378" y="15330"/>
                </a:lnTo>
                <a:lnTo>
                  <a:pt x="6498" y="15281"/>
                </a:lnTo>
                <a:lnTo>
                  <a:pt x="7617" y="15232"/>
                </a:lnTo>
                <a:lnTo>
                  <a:pt x="8736" y="15208"/>
                </a:lnTo>
                <a:lnTo>
                  <a:pt x="9855" y="15232"/>
                </a:lnTo>
                <a:lnTo>
                  <a:pt x="10950" y="15257"/>
                </a:lnTo>
                <a:lnTo>
                  <a:pt x="13140" y="15305"/>
                </a:lnTo>
                <a:lnTo>
                  <a:pt x="14235" y="15330"/>
                </a:lnTo>
                <a:lnTo>
                  <a:pt x="15330" y="15330"/>
                </a:lnTo>
                <a:lnTo>
                  <a:pt x="16449" y="15305"/>
                </a:lnTo>
                <a:lnTo>
                  <a:pt x="17544" y="15208"/>
                </a:lnTo>
                <a:lnTo>
                  <a:pt x="17642" y="15184"/>
                </a:lnTo>
                <a:lnTo>
                  <a:pt x="17715" y="15135"/>
                </a:lnTo>
                <a:lnTo>
                  <a:pt x="17788" y="15184"/>
                </a:lnTo>
                <a:lnTo>
                  <a:pt x="17861" y="15208"/>
                </a:lnTo>
                <a:lnTo>
                  <a:pt x="17958" y="15232"/>
                </a:lnTo>
                <a:lnTo>
                  <a:pt x="18031" y="15208"/>
                </a:lnTo>
                <a:lnTo>
                  <a:pt x="18104" y="15184"/>
                </a:lnTo>
                <a:lnTo>
                  <a:pt x="18177" y="15111"/>
                </a:lnTo>
                <a:lnTo>
                  <a:pt x="18201" y="15038"/>
                </a:lnTo>
                <a:lnTo>
                  <a:pt x="18226" y="14940"/>
                </a:lnTo>
                <a:lnTo>
                  <a:pt x="18201" y="14186"/>
                </a:lnTo>
                <a:lnTo>
                  <a:pt x="18226" y="13432"/>
                </a:lnTo>
                <a:lnTo>
                  <a:pt x="18250" y="12677"/>
                </a:lnTo>
                <a:lnTo>
                  <a:pt x="18250" y="11923"/>
                </a:lnTo>
                <a:lnTo>
                  <a:pt x="18201" y="8711"/>
                </a:lnTo>
                <a:lnTo>
                  <a:pt x="18177" y="7081"/>
                </a:lnTo>
                <a:lnTo>
                  <a:pt x="18104" y="5475"/>
                </a:lnTo>
                <a:lnTo>
                  <a:pt x="18080" y="4794"/>
                </a:lnTo>
                <a:lnTo>
                  <a:pt x="18031" y="4137"/>
                </a:lnTo>
                <a:lnTo>
                  <a:pt x="17982" y="3480"/>
                </a:lnTo>
                <a:lnTo>
                  <a:pt x="17982" y="2798"/>
                </a:lnTo>
                <a:lnTo>
                  <a:pt x="17982" y="2750"/>
                </a:lnTo>
                <a:lnTo>
                  <a:pt x="17958" y="2701"/>
                </a:lnTo>
                <a:lnTo>
                  <a:pt x="17885" y="2652"/>
                </a:lnTo>
                <a:lnTo>
                  <a:pt x="17788" y="2628"/>
                </a:lnTo>
                <a:lnTo>
                  <a:pt x="17715" y="2628"/>
                </a:lnTo>
                <a:lnTo>
                  <a:pt x="17617" y="2579"/>
                </a:lnTo>
                <a:lnTo>
                  <a:pt x="17496" y="2555"/>
                </a:lnTo>
                <a:lnTo>
                  <a:pt x="17106" y="2555"/>
                </a:lnTo>
                <a:lnTo>
                  <a:pt x="16839" y="2604"/>
                </a:lnTo>
                <a:lnTo>
                  <a:pt x="16595" y="2628"/>
                </a:lnTo>
                <a:lnTo>
                  <a:pt x="15963" y="2652"/>
                </a:lnTo>
                <a:lnTo>
                  <a:pt x="15330" y="2628"/>
                </a:lnTo>
                <a:lnTo>
                  <a:pt x="14990" y="2604"/>
                </a:lnTo>
                <a:lnTo>
                  <a:pt x="14625" y="2555"/>
                </a:lnTo>
                <a:lnTo>
                  <a:pt x="14260" y="2555"/>
                </a:lnTo>
                <a:lnTo>
                  <a:pt x="14089" y="2579"/>
                </a:lnTo>
                <a:lnTo>
                  <a:pt x="13943" y="2628"/>
                </a:lnTo>
                <a:lnTo>
                  <a:pt x="13846" y="2263"/>
                </a:lnTo>
                <a:lnTo>
                  <a:pt x="13773" y="1874"/>
                </a:lnTo>
                <a:lnTo>
                  <a:pt x="13700" y="1509"/>
                </a:lnTo>
                <a:lnTo>
                  <a:pt x="13578" y="1168"/>
                </a:lnTo>
                <a:lnTo>
                  <a:pt x="13505" y="1022"/>
                </a:lnTo>
                <a:lnTo>
                  <a:pt x="13432" y="852"/>
                </a:lnTo>
                <a:lnTo>
                  <a:pt x="13335" y="706"/>
                </a:lnTo>
                <a:lnTo>
                  <a:pt x="13238" y="584"/>
                </a:lnTo>
                <a:lnTo>
                  <a:pt x="13092" y="463"/>
                </a:lnTo>
                <a:lnTo>
                  <a:pt x="12946" y="341"/>
                </a:lnTo>
                <a:lnTo>
                  <a:pt x="12775" y="268"/>
                </a:lnTo>
                <a:lnTo>
                  <a:pt x="12581" y="171"/>
                </a:lnTo>
                <a:lnTo>
                  <a:pt x="12386" y="146"/>
                </a:lnTo>
                <a:lnTo>
                  <a:pt x="12191" y="98"/>
                </a:lnTo>
                <a:lnTo>
                  <a:pt x="11802" y="98"/>
                </a:lnTo>
                <a:lnTo>
                  <a:pt x="11023" y="122"/>
                </a:lnTo>
                <a:lnTo>
                  <a:pt x="10488" y="122"/>
                </a:lnTo>
                <a:lnTo>
                  <a:pt x="9953" y="98"/>
                </a:lnTo>
                <a:lnTo>
                  <a:pt x="8882" y="25"/>
                </a:lnTo>
                <a:lnTo>
                  <a:pt x="829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27" name="Shape 727"/>
          <p:cNvSpPr/>
          <p:nvPr/>
        </p:nvSpPr>
        <p:spPr>
          <a:xfrm>
            <a:off x="1926944" y="453357"/>
            <a:ext cx="516185" cy="455953"/>
          </a:xfrm>
          <a:custGeom>
            <a:avLst/>
            <a:gdLst/>
            <a:ahLst/>
            <a:cxnLst/>
            <a:rect l="0" t="0" r="0" b="0"/>
            <a:pathLst>
              <a:path w="17714" h="15647" extrusionOk="0">
                <a:moveTo>
                  <a:pt x="9806" y="2118"/>
                </a:moveTo>
                <a:lnTo>
                  <a:pt x="9782" y="2166"/>
                </a:lnTo>
                <a:lnTo>
                  <a:pt x="9757" y="2239"/>
                </a:lnTo>
                <a:lnTo>
                  <a:pt x="9757" y="2312"/>
                </a:lnTo>
                <a:lnTo>
                  <a:pt x="9782" y="2483"/>
                </a:lnTo>
                <a:lnTo>
                  <a:pt x="9855" y="2677"/>
                </a:lnTo>
                <a:lnTo>
                  <a:pt x="9903" y="2872"/>
                </a:lnTo>
                <a:lnTo>
                  <a:pt x="9952" y="2945"/>
                </a:lnTo>
                <a:lnTo>
                  <a:pt x="10001" y="2969"/>
                </a:lnTo>
                <a:lnTo>
                  <a:pt x="10049" y="2994"/>
                </a:lnTo>
                <a:lnTo>
                  <a:pt x="10122" y="3018"/>
                </a:lnTo>
                <a:lnTo>
                  <a:pt x="10195" y="2994"/>
                </a:lnTo>
                <a:lnTo>
                  <a:pt x="10244" y="2945"/>
                </a:lnTo>
                <a:lnTo>
                  <a:pt x="10293" y="2896"/>
                </a:lnTo>
                <a:lnTo>
                  <a:pt x="10293" y="2823"/>
                </a:lnTo>
                <a:lnTo>
                  <a:pt x="10293" y="2702"/>
                </a:lnTo>
                <a:lnTo>
                  <a:pt x="10244" y="2580"/>
                </a:lnTo>
                <a:lnTo>
                  <a:pt x="10171" y="2361"/>
                </a:lnTo>
                <a:lnTo>
                  <a:pt x="10122" y="2264"/>
                </a:lnTo>
                <a:lnTo>
                  <a:pt x="10049" y="2191"/>
                </a:lnTo>
                <a:lnTo>
                  <a:pt x="9952" y="2118"/>
                </a:lnTo>
                <a:close/>
                <a:moveTo>
                  <a:pt x="13821" y="2312"/>
                </a:moveTo>
                <a:lnTo>
                  <a:pt x="13748" y="2385"/>
                </a:lnTo>
                <a:lnTo>
                  <a:pt x="13602" y="2531"/>
                </a:lnTo>
                <a:lnTo>
                  <a:pt x="13456" y="2677"/>
                </a:lnTo>
                <a:lnTo>
                  <a:pt x="13407" y="2775"/>
                </a:lnTo>
                <a:lnTo>
                  <a:pt x="13383" y="2872"/>
                </a:lnTo>
                <a:lnTo>
                  <a:pt x="13407" y="2921"/>
                </a:lnTo>
                <a:lnTo>
                  <a:pt x="13431" y="2945"/>
                </a:lnTo>
                <a:lnTo>
                  <a:pt x="13456" y="2994"/>
                </a:lnTo>
                <a:lnTo>
                  <a:pt x="13504" y="3018"/>
                </a:lnTo>
                <a:lnTo>
                  <a:pt x="13602" y="3018"/>
                </a:lnTo>
                <a:lnTo>
                  <a:pt x="13699" y="2969"/>
                </a:lnTo>
                <a:lnTo>
                  <a:pt x="13796" y="2921"/>
                </a:lnTo>
                <a:lnTo>
                  <a:pt x="13894" y="2848"/>
                </a:lnTo>
                <a:lnTo>
                  <a:pt x="14040" y="2702"/>
                </a:lnTo>
                <a:lnTo>
                  <a:pt x="14113" y="2604"/>
                </a:lnTo>
                <a:lnTo>
                  <a:pt x="14137" y="2507"/>
                </a:lnTo>
                <a:lnTo>
                  <a:pt x="14113" y="2434"/>
                </a:lnTo>
                <a:lnTo>
                  <a:pt x="14064" y="2361"/>
                </a:lnTo>
                <a:lnTo>
                  <a:pt x="13991" y="2312"/>
                </a:lnTo>
                <a:close/>
                <a:moveTo>
                  <a:pt x="15232" y="4600"/>
                </a:moveTo>
                <a:lnTo>
                  <a:pt x="15037" y="4648"/>
                </a:lnTo>
                <a:lnTo>
                  <a:pt x="14867" y="4697"/>
                </a:lnTo>
                <a:lnTo>
                  <a:pt x="14672" y="4770"/>
                </a:lnTo>
                <a:lnTo>
                  <a:pt x="14575" y="4794"/>
                </a:lnTo>
                <a:lnTo>
                  <a:pt x="14478" y="4843"/>
                </a:lnTo>
                <a:lnTo>
                  <a:pt x="14429" y="4916"/>
                </a:lnTo>
                <a:lnTo>
                  <a:pt x="14429" y="4965"/>
                </a:lnTo>
                <a:lnTo>
                  <a:pt x="14453" y="5038"/>
                </a:lnTo>
                <a:lnTo>
                  <a:pt x="14502" y="5086"/>
                </a:lnTo>
                <a:lnTo>
                  <a:pt x="14721" y="5135"/>
                </a:lnTo>
                <a:lnTo>
                  <a:pt x="14964" y="5135"/>
                </a:lnTo>
                <a:lnTo>
                  <a:pt x="15086" y="5111"/>
                </a:lnTo>
                <a:lnTo>
                  <a:pt x="15183" y="5086"/>
                </a:lnTo>
                <a:lnTo>
                  <a:pt x="15281" y="5038"/>
                </a:lnTo>
                <a:lnTo>
                  <a:pt x="15378" y="4965"/>
                </a:lnTo>
                <a:lnTo>
                  <a:pt x="15402" y="4916"/>
                </a:lnTo>
                <a:lnTo>
                  <a:pt x="15427" y="4867"/>
                </a:lnTo>
                <a:lnTo>
                  <a:pt x="15427" y="4794"/>
                </a:lnTo>
                <a:lnTo>
                  <a:pt x="15427" y="4746"/>
                </a:lnTo>
                <a:lnTo>
                  <a:pt x="15402" y="4673"/>
                </a:lnTo>
                <a:lnTo>
                  <a:pt x="15354" y="4648"/>
                </a:lnTo>
                <a:lnTo>
                  <a:pt x="15305" y="4624"/>
                </a:lnTo>
                <a:lnTo>
                  <a:pt x="15232" y="4600"/>
                </a:lnTo>
                <a:close/>
                <a:moveTo>
                  <a:pt x="9052" y="4721"/>
                </a:moveTo>
                <a:lnTo>
                  <a:pt x="8954" y="4746"/>
                </a:lnTo>
                <a:lnTo>
                  <a:pt x="8711" y="4794"/>
                </a:lnTo>
                <a:lnTo>
                  <a:pt x="8516" y="4819"/>
                </a:lnTo>
                <a:lnTo>
                  <a:pt x="8419" y="4867"/>
                </a:lnTo>
                <a:lnTo>
                  <a:pt x="8346" y="4916"/>
                </a:lnTo>
                <a:lnTo>
                  <a:pt x="8273" y="4989"/>
                </a:lnTo>
                <a:lnTo>
                  <a:pt x="8249" y="5062"/>
                </a:lnTo>
                <a:lnTo>
                  <a:pt x="8273" y="5159"/>
                </a:lnTo>
                <a:lnTo>
                  <a:pt x="8297" y="5184"/>
                </a:lnTo>
                <a:lnTo>
                  <a:pt x="8346" y="5208"/>
                </a:lnTo>
                <a:lnTo>
                  <a:pt x="8443" y="5257"/>
                </a:lnTo>
                <a:lnTo>
                  <a:pt x="8930" y="5257"/>
                </a:lnTo>
                <a:lnTo>
                  <a:pt x="9076" y="5232"/>
                </a:lnTo>
                <a:lnTo>
                  <a:pt x="9198" y="5184"/>
                </a:lnTo>
                <a:lnTo>
                  <a:pt x="9319" y="5086"/>
                </a:lnTo>
                <a:lnTo>
                  <a:pt x="9344" y="5038"/>
                </a:lnTo>
                <a:lnTo>
                  <a:pt x="9344" y="4989"/>
                </a:lnTo>
                <a:lnTo>
                  <a:pt x="9319" y="4892"/>
                </a:lnTo>
                <a:lnTo>
                  <a:pt x="9246" y="4794"/>
                </a:lnTo>
                <a:lnTo>
                  <a:pt x="9173" y="4746"/>
                </a:lnTo>
                <a:lnTo>
                  <a:pt x="9052" y="4721"/>
                </a:lnTo>
                <a:close/>
                <a:moveTo>
                  <a:pt x="11801" y="3505"/>
                </a:moveTo>
                <a:lnTo>
                  <a:pt x="12020" y="3529"/>
                </a:lnTo>
                <a:lnTo>
                  <a:pt x="12263" y="3578"/>
                </a:lnTo>
                <a:lnTo>
                  <a:pt x="12482" y="3651"/>
                </a:lnTo>
                <a:lnTo>
                  <a:pt x="12701" y="3772"/>
                </a:lnTo>
                <a:lnTo>
                  <a:pt x="12872" y="3918"/>
                </a:lnTo>
                <a:lnTo>
                  <a:pt x="13042" y="4089"/>
                </a:lnTo>
                <a:lnTo>
                  <a:pt x="13212" y="4283"/>
                </a:lnTo>
                <a:lnTo>
                  <a:pt x="13334" y="4478"/>
                </a:lnTo>
                <a:lnTo>
                  <a:pt x="13431" y="4697"/>
                </a:lnTo>
                <a:lnTo>
                  <a:pt x="13480" y="4867"/>
                </a:lnTo>
                <a:lnTo>
                  <a:pt x="13504" y="5038"/>
                </a:lnTo>
                <a:lnTo>
                  <a:pt x="13504" y="5208"/>
                </a:lnTo>
                <a:lnTo>
                  <a:pt x="13480" y="5378"/>
                </a:lnTo>
                <a:lnTo>
                  <a:pt x="13456" y="5549"/>
                </a:lnTo>
                <a:lnTo>
                  <a:pt x="13407" y="5719"/>
                </a:lnTo>
                <a:lnTo>
                  <a:pt x="13334" y="5889"/>
                </a:lnTo>
                <a:lnTo>
                  <a:pt x="13237" y="6035"/>
                </a:lnTo>
                <a:lnTo>
                  <a:pt x="13139" y="6181"/>
                </a:lnTo>
                <a:lnTo>
                  <a:pt x="13042" y="6303"/>
                </a:lnTo>
                <a:lnTo>
                  <a:pt x="12920" y="6425"/>
                </a:lnTo>
                <a:lnTo>
                  <a:pt x="12774" y="6546"/>
                </a:lnTo>
                <a:lnTo>
                  <a:pt x="12628" y="6644"/>
                </a:lnTo>
                <a:lnTo>
                  <a:pt x="12482" y="6741"/>
                </a:lnTo>
                <a:lnTo>
                  <a:pt x="12336" y="6814"/>
                </a:lnTo>
                <a:lnTo>
                  <a:pt x="12166" y="6863"/>
                </a:lnTo>
                <a:lnTo>
                  <a:pt x="11996" y="6911"/>
                </a:lnTo>
                <a:lnTo>
                  <a:pt x="11801" y="6936"/>
                </a:lnTo>
                <a:lnTo>
                  <a:pt x="11631" y="6936"/>
                </a:lnTo>
                <a:lnTo>
                  <a:pt x="11485" y="6911"/>
                </a:lnTo>
                <a:lnTo>
                  <a:pt x="11315" y="6863"/>
                </a:lnTo>
                <a:lnTo>
                  <a:pt x="11169" y="6814"/>
                </a:lnTo>
                <a:lnTo>
                  <a:pt x="11023" y="6741"/>
                </a:lnTo>
                <a:lnTo>
                  <a:pt x="10901" y="6644"/>
                </a:lnTo>
                <a:lnTo>
                  <a:pt x="10779" y="6546"/>
                </a:lnTo>
                <a:lnTo>
                  <a:pt x="10658" y="6425"/>
                </a:lnTo>
                <a:lnTo>
                  <a:pt x="10560" y="6303"/>
                </a:lnTo>
                <a:lnTo>
                  <a:pt x="10463" y="6157"/>
                </a:lnTo>
                <a:lnTo>
                  <a:pt x="10317" y="5865"/>
                </a:lnTo>
                <a:lnTo>
                  <a:pt x="10195" y="5524"/>
                </a:lnTo>
                <a:lnTo>
                  <a:pt x="10147" y="5208"/>
                </a:lnTo>
                <a:lnTo>
                  <a:pt x="10147" y="4892"/>
                </a:lnTo>
                <a:lnTo>
                  <a:pt x="10195" y="4575"/>
                </a:lnTo>
                <a:lnTo>
                  <a:pt x="10244" y="4405"/>
                </a:lnTo>
                <a:lnTo>
                  <a:pt x="10317" y="4259"/>
                </a:lnTo>
                <a:lnTo>
                  <a:pt x="10414" y="4089"/>
                </a:lnTo>
                <a:lnTo>
                  <a:pt x="10560" y="3943"/>
                </a:lnTo>
                <a:lnTo>
                  <a:pt x="10901" y="3772"/>
                </a:lnTo>
                <a:lnTo>
                  <a:pt x="11242" y="3602"/>
                </a:lnTo>
                <a:lnTo>
                  <a:pt x="11436" y="3553"/>
                </a:lnTo>
                <a:lnTo>
                  <a:pt x="11607" y="3529"/>
                </a:lnTo>
                <a:lnTo>
                  <a:pt x="11801" y="3505"/>
                </a:lnTo>
                <a:close/>
                <a:moveTo>
                  <a:pt x="11753" y="2969"/>
                </a:moveTo>
                <a:lnTo>
                  <a:pt x="11461" y="2994"/>
                </a:lnTo>
                <a:lnTo>
                  <a:pt x="11169" y="3042"/>
                </a:lnTo>
                <a:lnTo>
                  <a:pt x="10901" y="3115"/>
                </a:lnTo>
                <a:lnTo>
                  <a:pt x="10633" y="3237"/>
                </a:lnTo>
                <a:lnTo>
                  <a:pt x="10390" y="3407"/>
                </a:lnTo>
                <a:lnTo>
                  <a:pt x="10195" y="3578"/>
                </a:lnTo>
                <a:lnTo>
                  <a:pt x="10074" y="3724"/>
                </a:lnTo>
                <a:lnTo>
                  <a:pt x="9952" y="3845"/>
                </a:lnTo>
                <a:lnTo>
                  <a:pt x="9830" y="4040"/>
                </a:lnTo>
                <a:lnTo>
                  <a:pt x="9757" y="4235"/>
                </a:lnTo>
                <a:lnTo>
                  <a:pt x="9684" y="4429"/>
                </a:lnTo>
                <a:lnTo>
                  <a:pt x="9636" y="4648"/>
                </a:lnTo>
                <a:lnTo>
                  <a:pt x="9611" y="4843"/>
                </a:lnTo>
                <a:lnTo>
                  <a:pt x="9611" y="5062"/>
                </a:lnTo>
                <a:lnTo>
                  <a:pt x="9611" y="5281"/>
                </a:lnTo>
                <a:lnTo>
                  <a:pt x="9636" y="5476"/>
                </a:lnTo>
                <a:lnTo>
                  <a:pt x="9684" y="5719"/>
                </a:lnTo>
                <a:lnTo>
                  <a:pt x="9757" y="5962"/>
                </a:lnTo>
                <a:lnTo>
                  <a:pt x="9830" y="6181"/>
                </a:lnTo>
                <a:lnTo>
                  <a:pt x="9952" y="6376"/>
                </a:lnTo>
                <a:lnTo>
                  <a:pt x="10074" y="6571"/>
                </a:lnTo>
                <a:lnTo>
                  <a:pt x="10220" y="6765"/>
                </a:lnTo>
                <a:lnTo>
                  <a:pt x="10366" y="6911"/>
                </a:lnTo>
                <a:lnTo>
                  <a:pt x="10536" y="7057"/>
                </a:lnTo>
                <a:lnTo>
                  <a:pt x="10731" y="7203"/>
                </a:lnTo>
                <a:lnTo>
                  <a:pt x="10925" y="7301"/>
                </a:lnTo>
                <a:lnTo>
                  <a:pt x="11120" y="7374"/>
                </a:lnTo>
                <a:lnTo>
                  <a:pt x="11363" y="7447"/>
                </a:lnTo>
                <a:lnTo>
                  <a:pt x="11582" y="7471"/>
                </a:lnTo>
                <a:lnTo>
                  <a:pt x="11826" y="7471"/>
                </a:lnTo>
                <a:lnTo>
                  <a:pt x="12069" y="7447"/>
                </a:lnTo>
                <a:lnTo>
                  <a:pt x="12312" y="7398"/>
                </a:lnTo>
                <a:lnTo>
                  <a:pt x="12531" y="7349"/>
                </a:lnTo>
                <a:lnTo>
                  <a:pt x="12750" y="7252"/>
                </a:lnTo>
                <a:lnTo>
                  <a:pt x="12945" y="7130"/>
                </a:lnTo>
                <a:lnTo>
                  <a:pt x="13139" y="6984"/>
                </a:lnTo>
                <a:lnTo>
                  <a:pt x="13310" y="6838"/>
                </a:lnTo>
                <a:lnTo>
                  <a:pt x="13480" y="6644"/>
                </a:lnTo>
                <a:lnTo>
                  <a:pt x="13602" y="6473"/>
                </a:lnTo>
                <a:lnTo>
                  <a:pt x="13723" y="6254"/>
                </a:lnTo>
                <a:lnTo>
                  <a:pt x="13821" y="6060"/>
                </a:lnTo>
                <a:lnTo>
                  <a:pt x="13894" y="5841"/>
                </a:lnTo>
                <a:lnTo>
                  <a:pt x="13967" y="5597"/>
                </a:lnTo>
                <a:lnTo>
                  <a:pt x="13991" y="5378"/>
                </a:lnTo>
                <a:lnTo>
                  <a:pt x="14015" y="5135"/>
                </a:lnTo>
                <a:lnTo>
                  <a:pt x="13991" y="4916"/>
                </a:lnTo>
                <a:lnTo>
                  <a:pt x="13942" y="4673"/>
                </a:lnTo>
                <a:lnTo>
                  <a:pt x="13894" y="4454"/>
                </a:lnTo>
                <a:lnTo>
                  <a:pt x="13772" y="4210"/>
                </a:lnTo>
                <a:lnTo>
                  <a:pt x="13626" y="3967"/>
                </a:lnTo>
                <a:lnTo>
                  <a:pt x="13456" y="3748"/>
                </a:lnTo>
                <a:lnTo>
                  <a:pt x="13261" y="3553"/>
                </a:lnTo>
                <a:lnTo>
                  <a:pt x="13042" y="3383"/>
                </a:lnTo>
                <a:lnTo>
                  <a:pt x="12799" y="3237"/>
                </a:lnTo>
                <a:lnTo>
                  <a:pt x="12555" y="3115"/>
                </a:lnTo>
                <a:lnTo>
                  <a:pt x="12288" y="3042"/>
                </a:lnTo>
                <a:lnTo>
                  <a:pt x="12045" y="2994"/>
                </a:lnTo>
                <a:lnTo>
                  <a:pt x="11753" y="2969"/>
                </a:lnTo>
                <a:close/>
                <a:moveTo>
                  <a:pt x="9903" y="7057"/>
                </a:moveTo>
                <a:lnTo>
                  <a:pt x="9806" y="7082"/>
                </a:lnTo>
                <a:lnTo>
                  <a:pt x="9733" y="7130"/>
                </a:lnTo>
                <a:lnTo>
                  <a:pt x="9587" y="7276"/>
                </a:lnTo>
                <a:lnTo>
                  <a:pt x="9465" y="7471"/>
                </a:lnTo>
                <a:lnTo>
                  <a:pt x="9392" y="7641"/>
                </a:lnTo>
                <a:lnTo>
                  <a:pt x="9368" y="7739"/>
                </a:lnTo>
                <a:lnTo>
                  <a:pt x="9392" y="7836"/>
                </a:lnTo>
                <a:lnTo>
                  <a:pt x="9441" y="7909"/>
                </a:lnTo>
                <a:lnTo>
                  <a:pt x="9514" y="7958"/>
                </a:lnTo>
                <a:lnTo>
                  <a:pt x="9587" y="7982"/>
                </a:lnTo>
                <a:lnTo>
                  <a:pt x="9684" y="7958"/>
                </a:lnTo>
                <a:lnTo>
                  <a:pt x="9757" y="7909"/>
                </a:lnTo>
                <a:lnTo>
                  <a:pt x="9806" y="7812"/>
                </a:lnTo>
                <a:lnTo>
                  <a:pt x="9879" y="7690"/>
                </a:lnTo>
                <a:lnTo>
                  <a:pt x="9952" y="7568"/>
                </a:lnTo>
                <a:lnTo>
                  <a:pt x="10098" y="7301"/>
                </a:lnTo>
                <a:lnTo>
                  <a:pt x="10098" y="7252"/>
                </a:lnTo>
                <a:lnTo>
                  <a:pt x="10098" y="7203"/>
                </a:lnTo>
                <a:lnTo>
                  <a:pt x="10074" y="7106"/>
                </a:lnTo>
                <a:lnTo>
                  <a:pt x="10001" y="7057"/>
                </a:lnTo>
                <a:close/>
                <a:moveTo>
                  <a:pt x="13504" y="7276"/>
                </a:moveTo>
                <a:lnTo>
                  <a:pt x="13456" y="7301"/>
                </a:lnTo>
                <a:lnTo>
                  <a:pt x="13407" y="7349"/>
                </a:lnTo>
                <a:lnTo>
                  <a:pt x="13383" y="7422"/>
                </a:lnTo>
                <a:lnTo>
                  <a:pt x="13383" y="7544"/>
                </a:lnTo>
                <a:lnTo>
                  <a:pt x="13407" y="7666"/>
                </a:lnTo>
                <a:lnTo>
                  <a:pt x="13456" y="7787"/>
                </a:lnTo>
                <a:lnTo>
                  <a:pt x="13504" y="7909"/>
                </a:lnTo>
                <a:lnTo>
                  <a:pt x="13602" y="8006"/>
                </a:lnTo>
                <a:lnTo>
                  <a:pt x="13723" y="8104"/>
                </a:lnTo>
                <a:lnTo>
                  <a:pt x="13821" y="8177"/>
                </a:lnTo>
                <a:lnTo>
                  <a:pt x="13918" y="8201"/>
                </a:lnTo>
                <a:lnTo>
                  <a:pt x="14015" y="8201"/>
                </a:lnTo>
                <a:lnTo>
                  <a:pt x="14088" y="8152"/>
                </a:lnTo>
                <a:lnTo>
                  <a:pt x="14137" y="8079"/>
                </a:lnTo>
                <a:lnTo>
                  <a:pt x="14161" y="8006"/>
                </a:lnTo>
                <a:lnTo>
                  <a:pt x="14161" y="7909"/>
                </a:lnTo>
                <a:lnTo>
                  <a:pt x="14137" y="7836"/>
                </a:lnTo>
                <a:lnTo>
                  <a:pt x="14064" y="7763"/>
                </a:lnTo>
                <a:lnTo>
                  <a:pt x="13918" y="7666"/>
                </a:lnTo>
                <a:lnTo>
                  <a:pt x="13821" y="7520"/>
                </a:lnTo>
                <a:lnTo>
                  <a:pt x="13699" y="7374"/>
                </a:lnTo>
                <a:lnTo>
                  <a:pt x="13650" y="7325"/>
                </a:lnTo>
                <a:lnTo>
                  <a:pt x="13553" y="7276"/>
                </a:lnTo>
                <a:close/>
                <a:moveTo>
                  <a:pt x="2312" y="11242"/>
                </a:moveTo>
                <a:lnTo>
                  <a:pt x="2287" y="11267"/>
                </a:lnTo>
                <a:lnTo>
                  <a:pt x="2263" y="11291"/>
                </a:lnTo>
                <a:lnTo>
                  <a:pt x="2287" y="11437"/>
                </a:lnTo>
                <a:lnTo>
                  <a:pt x="2312" y="11559"/>
                </a:lnTo>
                <a:lnTo>
                  <a:pt x="2360" y="11705"/>
                </a:lnTo>
                <a:lnTo>
                  <a:pt x="2409" y="11826"/>
                </a:lnTo>
                <a:lnTo>
                  <a:pt x="2555" y="12070"/>
                </a:lnTo>
                <a:lnTo>
                  <a:pt x="2701" y="12313"/>
                </a:lnTo>
                <a:lnTo>
                  <a:pt x="2871" y="12556"/>
                </a:lnTo>
                <a:lnTo>
                  <a:pt x="3042" y="12800"/>
                </a:lnTo>
                <a:lnTo>
                  <a:pt x="3236" y="13019"/>
                </a:lnTo>
                <a:lnTo>
                  <a:pt x="3455" y="13238"/>
                </a:lnTo>
                <a:lnTo>
                  <a:pt x="3528" y="13262"/>
                </a:lnTo>
                <a:lnTo>
                  <a:pt x="3650" y="13262"/>
                </a:lnTo>
                <a:lnTo>
                  <a:pt x="3699" y="13213"/>
                </a:lnTo>
                <a:lnTo>
                  <a:pt x="3747" y="13165"/>
                </a:lnTo>
                <a:lnTo>
                  <a:pt x="3772" y="13092"/>
                </a:lnTo>
                <a:lnTo>
                  <a:pt x="3747" y="13043"/>
                </a:lnTo>
                <a:lnTo>
                  <a:pt x="3699" y="12970"/>
                </a:lnTo>
                <a:lnTo>
                  <a:pt x="3504" y="12751"/>
                </a:lnTo>
                <a:lnTo>
                  <a:pt x="3309" y="12532"/>
                </a:lnTo>
                <a:lnTo>
                  <a:pt x="2944" y="12045"/>
                </a:lnTo>
                <a:lnTo>
                  <a:pt x="2652" y="11632"/>
                </a:lnTo>
                <a:lnTo>
                  <a:pt x="2506" y="11437"/>
                </a:lnTo>
                <a:lnTo>
                  <a:pt x="2336" y="11267"/>
                </a:lnTo>
                <a:lnTo>
                  <a:pt x="2312" y="11242"/>
                </a:lnTo>
                <a:close/>
                <a:moveTo>
                  <a:pt x="2336" y="12678"/>
                </a:moveTo>
                <a:lnTo>
                  <a:pt x="2287" y="12702"/>
                </a:lnTo>
                <a:lnTo>
                  <a:pt x="2263" y="12751"/>
                </a:lnTo>
                <a:lnTo>
                  <a:pt x="2239" y="12800"/>
                </a:lnTo>
                <a:lnTo>
                  <a:pt x="2287" y="12897"/>
                </a:lnTo>
                <a:lnTo>
                  <a:pt x="2360" y="13019"/>
                </a:lnTo>
                <a:lnTo>
                  <a:pt x="2531" y="13213"/>
                </a:lnTo>
                <a:lnTo>
                  <a:pt x="2604" y="13286"/>
                </a:lnTo>
                <a:lnTo>
                  <a:pt x="2725" y="13384"/>
                </a:lnTo>
                <a:lnTo>
                  <a:pt x="2823" y="13432"/>
                </a:lnTo>
                <a:lnTo>
                  <a:pt x="2896" y="13457"/>
                </a:lnTo>
                <a:lnTo>
                  <a:pt x="2944" y="13457"/>
                </a:lnTo>
                <a:lnTo>
                  <a:pt x="3017" y="13408"/>
                </a:lnTo>
                <a:lnTo>
                  <a:pt x="3042" y="13359"/>
                </a:lnTo>
                <a:lnTo>
                  <a:pt x="3066" y="13286"/>
                </a:lnTo>
                <a:lnTo>
                  <a:pt x="3042" y="13238"/>
                </a:lnTo>
                <a:lnTo>
                  <a:pt x="2969" y="13165"/>
                </a:lnTo>
                <a:lnTo>
                  <a:pt x="2896" y="13116"/>
                </a:lnTo>
                <a:lnTo>
                  <a:pt x="2750" y="12994"/>
                </a:lnTo>
                <a:lnTo>
                  <a:pt x="2579" y="12824"/>
                </a:lnTo>
                <a:lnTo>
                  <a:pt x="2482" y="12727"/>
                </a:lnTo>
                <a:lnTo>
                  <a:pt x="2385" y="12678"/>
                </a:lnTo>
                <a:close/>
                <a:moveTo>
                  <a:pt x="5645" y="6084"/>
                </a:moveTo>
                <a:lnTo>
                  <a:pt x="5499" y="6108"/>
                </a:lnTo>
                <a:lnTo>
                  <a:pt x="5353" y="6157"/>
                </a:lnTo>
                <a:lnTo>
                  <a:pt x="5231" y="6230"/>
                </a:lnTo>
                <a:lnTo>
                  <a:pt x="5085" y="6327"/>
                </a:lnTo>
                <a:lnTo>
                  <a:pt x="4818" y="6546"/>
                </a:lnTo>
                <a:lnTo>
                  <a:pt x="4599" y="6790"/>
                </a:lnTo>
                <a:lnTo>
                  <a:pt x="4355" y="7082"/>
                </a:lnTo>
                <a:lnTo>
                  <a:pt x="4161" y="7349"/>
                </a:lnTo>
                <a:lnTo>
                  <a:pt x="3796" y="7860"/>
                </a:lnTo>
                <a:lnTo>
                  <a:pt x="3382" y="8420"/>
                </a:lnTo>
                <a:lnTo>
                  <a:pt x="3163" y="8688"/>
                </a:lnTo>
                <a:lnTo>
                  <a:pt x="2920" y="8931"/>
                </a:lnTo>
                <a:lnTo>
                  <a:pt x="2433" y="9393"/>
                </a:lnTo>
                <a:lnTo>
                  <a:pt x="2190" y="9636"/>
                </a:lnTo>
                <a:lnTo>
                  <a:pt x="1971" y="9880"/>
                </a:lnTo>
                <a:lnTo>
                  <a:pt x="1922" y="9953"/>
                </a:lnTo>
                <a:lnTo>
                  <a:pt x="1922" y="10050"/>
                </a:lnTo>
                <a:lnTo>
                  <a:pt x="1922" y="10123"/>
                </a:lnTo>
                <a:lnTo>
                  <a:pt x="1971" y="10172"/>
                </a:lnTo>
                <a:lnTo>
                  <a:pt x="2044" y="10220"/>
                </a:lnTo>
                <a:lnTo>
                  <a:pt x="2117" y="10245"/>
                </a:lnTo>
                <a:lnTo>
                  <a:pt x="2190" y="10245"/>
                </a:lnTo>
                <a:lnTo>
                  <a:pt x="2263" y="10196"/>
                </a:lnTo>
                <a:lnTo>
                  <a:pt x="2312" y="10147"/>
                </a:lnTo>
                <a:lnTo>
                  <a:pt x="2360" y="10293"/>
                </a:lnTo>
                <a:lnTo>
                  <a:pt x="2409" y="10439"/>
                </a:lnTo>
                <a:lnTo>
                  <a:pt x="2555" y="10756"/>
                </a:lnTo>
                <a:lnTo>
                  <a:pt x="2823" y="11169"/>
                </a:lnTo>
                <a:lnTo>
                  <a:pt x="3042" y="11583"/>
                </a:lnTo>
                <a:lnTo>
                  <a:pt x="3309" y="12021"/>
                </a:lnTo>
                <a:lnTo>
                  <a:pt x="3455" y="12240"/>
                </a:lnTo>
                <a:lnTo>
                  <a:pt x="3601" y="12435"/>
                </a:lnTo>
                <a:lnTo>
                  <a:pt x="3772" y="12605"/>
                </a:lnTo>
                <a:lnTo>
                  <a:pt x="3942" y="12751"/>
                </a:lnTo>
                <a:lnTo>
                  <a:pt x="4015" y="12775"/>
                </a:lnTo>
                <a:lnTo>
                  <a:pt x="4088" y="12775"/>
                </a:lnTo>
                <a:lnTo>
                  <a:pt x="4161" y="12751"/>
                </a:lnTo>
                <a:lnTo>
                  <a:pt x="4209" y="12727"/>
                </a:lnTo>
                <a:lnTo>
                  <a:pt x="4282" y="12629"/>
                </a:lnTo>
                <a:lnTo>
                  <a:pt x="4282" y="12556"/>
                </a:lnTo>
                <a:lnTo>
                  <a:pt x="4282" y="12508"/>
                </a:lnTo>
                <a:lnTo>
                  <a:pt x="4258" y="12459"/>
                </a:lnTo>
                <a:lnTo>
                  <a:pt x="4209" y="12410"/>
                </a:lnTo>
                <a:lnTo>
                  <a:pt x="4039" y="12240"/>
                </a:lnTo>
                <a:lnTo>
                  <a:pt x="3893" y="12070"/>
                </a:lnTo>
                <a:lnTo>
                  <a:pt x="3626" y="11680"/>
                </a:lnTo>
                <a:lnTo>
                  <a:pt x="3358" y="11291"/>
                </a:lnTo>
                <a:lnTo>
                  <a:pt x="3139" y="10877"/>
                </a:lnTo>
                <a:lnTo>
                  <a:pt x="2920" y="10464"/>
                </a:lnTo>
                <a:lnTo>
                  <a:pt x="2750" y="10172"/>
                </a:lnTo>
                <a:lnTo>
                  <a:pt x="2579" y="9928"/>
                </a:lnTo>
                <a:lnTo>
                  <a:pt x="2920" y="9612"/>
                </a:lnTo>
                <a:lnTo>
                  <a:pt x="3066" y="9904"/>
                </a:lnTo>
                <a:lnTo>
                  <a:pt x="3212" y="10172"/>
                </a:lnTo>
                <a:lnTo>
                  <a:pt x="3528" y="10658"/>
                </a:lnTo>
                <a:lnTo>
                  <a:pt x="3747" y="10999"/>
                </a:lnTo>
                <a:lnTo>
                  <a:pt x="3966" y="11340"/>
                </a:lnTo>
                <a:lnTo>
                  <a:pt x="4112" y="11510"/>
                </a:lnTo>
                <a:lnTo>
                  <a:pt x="4234" y="11656"/>
                </a:lnTo>
                <a:lnTo>
                  <a:pt x="4380" y="11778"/>
                </a:lnTo>
                <a:lnTo>
                  <a:pt x="4550" y="11875"/>
                </a:lnTo>
                <a:lnTo>
                  <a:pt x="4623" y="11899"/>
                </a:lnTo>
                <a:lnTo>
                  <a:pt x="4672" y="11899"/>
                </a:lnTo>
                <a:lnTo>
                  <a:pt x="4745" y="11875"/>
                </a:lnTo>
                <a:lnTo>
                  <a:pt x="4793" y="11851"/>
                </a:lnTo>
                <a:lnTo>
                  <a:pt x="4842" y="11778"/>
                </a:lnTo>
                <a:lnTo>
                  <a:pt x="4866" y="11729"/>
                </a:lnTo>
                <a:lnTo>
                  <a:pt x="4866" y="11656"/>
                </a:lnTo>
                <a:lnTo>
                  <a:pt x="4842" y="11607"/>
                </a:lnTo>
                <a:lnTo>
                  <a:pt x="4599" y="11267"/>
                </a:lnTo>
                <a:lnTo>
                  <a:pt x="4331" y="10950"/>
                </a:lnTo>
                <a:lnTo>
                  <a:pt x="4088" y="10634"/>
                </a:lnTo>
                <a:lnTo>
                  <a:pt x="3845" y="10318"/>
                </a:lnTo>
                <a:lnTo>
                  <a:pt x="3528" y="9855"/>
                </a:lnTo>
                <a:lnTo>
                  <a:pt x="3334" y="9612"/>
                </a:lnTo>
                <a:lnTo>
                  <a:pt x="3139" y="9417"/>
                </a:lnTo>
                <a:lnTo>
                  <a:pt x="3480" y="9077"/>
                </a:lnTo>
                <a:lnTo>
                  <a:pt x="3577" y="9223"/>
                </a:lnTo>
                <a:lnTo>
                  <a:pt x="3674" y="9344"/>
                </a:lnTo>
                <a:lnTo>
                  <a:pt x="3893" y="9661"/>
                </a:lnTo>
                <a:lnTo>
                  <a:pt x="4112" y="9977"/>
                </a:lnTo>
                <a:lnTo>
                  <a:pt x="4282" y="10196"/>
                </a:lnTo>
                <a:lnTo>
                  <a:pt x="4501" y="10415"/>
                </a:lnTo>
                <a:lnTo>
                  <a:pt x="4599" y="10512"/>
                </a:lnTo>
                <a:lnTo>
                  <a:pt x="4720" y="10610"/>
                </a:lnTo>
                <a:lnTo>
                  <a:pt x="4866" y="10658"/>
                </a:lnTo>
                <a:lnTo>
                  <a:pt x="4988" y="10707"/>
                </a:lnTo>
                <a:lnTo>
                  <a:pt x="5085" y="10707"/>
                </a:lnTo>
                <a:lnTo>
                  <a:pt x="5183" y="10683"/>
                </a:lnTo>
                <a:lnTo>
                  <a:pt x="5231" y="10610"/>
                </a:lnTo>
                <a:lnTo>
                  <a:pt x="5256" y="10537"/>
                </a:lnTo>
                <a:lnTo>
                  <a:pt x="5280" y="10464"/>
                </a:lnTo>
                <a:lnTo>
                  <a:pt x="5256" y="10391"/>
                </a:lnTo>
                <a:lnTo>
                  <a:pt x="5207" y="10318"/>
                </a:lnTo>
                <a:lnTo>
                  <a:pt x="5110" y="10269"/>
                </a:lnTo>
                <a:lnTo>
                  <a:pt x="4988" y="10220"/>
                </a:lnTo>
                <a:lnTo>
                  <a:pt x="4866" y="10147"/>
                </a:lnTo>
                <a:lnTo>
                  <a:pt x="4745" y="10050"/>
                </a:lnTo>
                <a:lnTo>
                  <a:pt x="4647" y="9953"/>
                </a:lnTo>
                <a:lnTo>
                  <a:pt x="4453" y="9734"/>
                </a:lnTo>
                <a:lnTo>
                  <a:pt x="4282" y="9515"/>
                </a:lnTo>
                <a:lnTo>
                  <a:pt x="3991" y="9174"/>
                </a:lnTo>
                <a:lnTo>
                  <a:pt x="3845" y="9004"/>
                </a:lnTo>
                <a:lnTo>
                  <a:pt x="3747" y="8931"/>
                </a:lnTo>
                <a:lnTo>
                  <a:pt x="3650" y="8882"/>
                </a:lnTo>
                <a:lnTo>
                  <a:pt x="3966" y="8517"/>
                </a:lnTo>
                <a:lnTo>
                  <a:pt x="4039" y="8420"/>
                </a:lnTo>
                <a:lnTo>
                  <a:pt x="4185" y="8615"/>
                </a:lnTo>
                <a:lnTo>
                  <a:pt x="4331" y="8809"/>
                </a:lnTo>
                <a:lnTo>
                  <a:pt x="4647" y="9150"/>
                </a:lnTo>
                <a:lnTo>
                  <a:pt x="5183" y="9709"/>
                </a:lnTo>
                <a:lnTo>
                  <a:pt x="5304" y="9807"/>
                </a:lnTo>
                <a:lnTo>
                  <a:pt x="5426" y="9904"/>
                </a:lnTo>
                <a:lnTo>
                  <a:pt x="5548" y="9977"/>
                </a:lnTo>
                <a:lnTo>
                  <a:pt x="5718" y="9977"/>
                </a:lnTo>
                <a:lnTo>
                  <a:pt x="5767" y="9953"/>
                </a:lnTo>
                <a:lnTo>
                  <a:pt x="5791" y="9904"/>
                </a:lnTo>
                <a:lnTo>
                  <a:pt x="5840" y="9855"/>
                </a:lnTo>
                <a:lnTo>
                  <a:pt x="5840" y="9807"/>
                </a:lnTo>
                <a:lnTo>
                  <a:pt x="5815" y="9685"/>
                </a:lnTo>
                <a:lnTo>
                  <a:pt x="5767" y="9588"/>
                </a:lnTo>
                <a:lnTo>
                  <a:pt x="5669" y="9515"/>
                </a:lnTo>
                <a:lnTo>
                  <a:pt x="5572" y="9417"/>
                </a:lnTo>
                <a:lnTo>
                  <a:pt x="5304" y="9174"/>
                </a:lnTo>
                <a:lnTo>
                  <a:pt x="5012" y="8907"/>
                </a:lnTo>
                <a:lnTo>
                  <a:pt x="4647" y="8542"/>
                </a:lnTo>
                <a:lnTo>
                  <a:pt x="4282" y="8201"/>
                </a:lnTo>
                <a:lnTo>
                  <a:pt x="4234" y="8152"/>
                </a:lnTo>
                <a:lnTo>
                  <a:pt x="4599" y="7690"/>
                </a:lnTo>
                <a:lnTo>
                  <a:pt x="4696" y="7885"/>
                </a:lnTo>
                <a:lnTo>
                  <a:pt x="4842" y="8079"/>
                </a:lnTo>
                <a:lnTo>
                  <a:pt x="5134" y="8396"/>
                </a:lnTo>
                <a:lnTo>
                  <a:pt x="5329" y="8590"/>
                </a:lnTo>
                <a:lnTo>
                  <a:pt x="5548" y="8809"/>
                </a:lnTo>
                <a:lnTo>
                  <a:pt x="5791" y="9004"/>
                </a:lnTo>
                <a:lnTo>
                  <a:pt x="5913" y="9077"/>
                </a:lnTo>
                <a:lnTo>
                  <a:pt x="6034" y="9150"/>
                </a:lnTo>
                <a:lnTo>
                  <a:pt x="6180" y="9150"/>
                </a:lnTo>
                <a:lnTo>
                  <a:pt x="6205" y="9101"/>
                </a:lnTo>
                <a:lnTo>
                  <a:pt x="6253" y="9052"/>
                </a:lnTo>
                <a:lnTo>
                  <a:pt x="6278" y="9004"/>
                </a:lnTo>
                <a:lnTo>
                  <a:pt x="6278" y="8931"/>
                </a:lnTo>
                <a:lnTo>
                  <a:pt x="6253" y="8882"/>
                </a:lnTo>
                <a:lnTo>
                  <a:pt x="6229" y="8834"/>
                </a:lnTo>
                <a:lnTo>
                  <a:pt x="6034" y="8639"/>
                </a:lnTo>
                <a:lnTo>
                  <a:pt x="5840" y="8469"/>
                </a:lnTo>
                <a:lnTo>
                  <a:pt x="5621" y="8298"/>
                </a:lnTo>
                <a:lnTo>
                  <a:pt x="5402" y="8104"/>
                </a:lnTo>
                <a:lnTo>
                  <a:pt x="5110" y="7787"/>
                </a:lnTo>
                <a:lnTo>
                  <a:pt x="4939" y="7641"/>
                </a:lnTo>
                <a:lnTo>
                  <a:pt x="4745" y="7495"/>
                </a:lnTo>
                <a:lnTo>
                  <a:pt x="4915" y="7301"/>
                </a:lnTo>
                <a:lnTo>
                  <a:pt x="5061" y="7155"/>
                </a:lnTo>
                <a:lnTo>
                  <a:pt x="5402" y="7495"/>
                </a:lnTo>
                <a:lnTo>
                  <a:pt x="5718" y="7885"/>
                </a:lnTo>
                <a:lnTo>
                  <a:pt x="5888" y="8104"/>
                </a:lnTo>
                <a:lnTo>
                  <a:pt x="6132" y="8323"/>
                </a:lnTo>
                <a:lnTo>
                  <a:pt x="6253" y="8420"/>
                </a:lnTo>
                <a:lnTo>
                  <a:pt x="6375" y="8469"/>
                </a:lnTo>
                <a:lnTo>
                  <a:pt x="6497" y="8493"/>
                </a:lnTo>
                <a:lnTo>
                  <a:pt x="6643" y="8493"/>
                </a:lnTo>
                <a:lnTo>
                  <a:pt x="6716" y="8444"/>
                </a:lnTo>
                <a:lnTo>
                  <a:pt x="6764" y="8371"/>
                </a:lnTo>
                <a:lnTo>
                  <a:pt x="6764" y="8298"/>
                </a:lnTo>
                <a:lnTo>
                  <a:pt x="6740" y="8225"/>
                </a:lnTo>
                <a:lnTo>
                  <a:pt x="6643" y="8128"/>
                </a:lnTo>
                <a:lnTo>
                  <a:pt x="6545" y="8055"/>
                </a:lnTo>
                <a:lnTo>
                  <a:pt x="6424" y="7982"/>
                </a:lnTo>
                <a:lnTo>
                  <a:pt x="6326" y="7885"/>
                </a:lnTo>
                <a:lnTo>
                  <a:pt x="6205" y="7787"/>
                </a:lnTo>
                <a:lnTo>
                  <a:pt x="6083" y="7641"/>
                </a:lnTo>
                <a:lnTo>
                  <a:pt x="5864" y="7398"/>
                </a:lnTo>
                <a:lnTo>
                  <a:pt x="5742" y="7252"/>
                </a:lnTo>
                <a:lnTo>
                  <a:pt x="5621" y="7130"/>
                </a:lnTo>
                <a:lnTo>
                  <a:pt x="5450" y="7009"/>
                </a:lnTo>
                <a:lnTo>
                  <a:pt x="5304" y="6936"/>
                </a:lnTo>
                <a:lnTo>
                  <a:pt x="5718" y="6595"/>
                </a:lnTo>
                <a:lnTo>
                  <a:pt x="6326" y="7203"/>
                </a:lnTo>
                <a:lnTo>
                  <a:pt x="6643" y="7520"/>
                </a:lnTo>
                <a:lnTo>
                  <a:pt x="6910" y="7860"/>
                </a:lnTo>
                <a:lnTo>
                  <a:pt x="7251" y="8274"/>
                </a:lnTo>
                <a:lnTo>
                  <a:pt x="7543" y="8688"/>
                </a:lnTo>
                <a:lnTo>
                  <a:pt x="8176" y="9539"/>
                </a:lnTo>
                <a:lnTo>
                  <a:pt x="8954" y="10512"/>
                </a:lnTo>
                <a:lnTo>
                  <a:pt x="9733" y="11486"/>
                </a:lnTo>
                <a:lnTo>
                  <a:pt x="10098" y="11997"/>
                </a:lnTo>
                <a:lnTo>
                  <a:pt x="10463" y="12508"/>
                </a:lnTo>
                <a:lnTo>
                  <a:pt x="10828" y="13019"/>
                </a:lnTo>
                <a:lnTo>
                  <a:pt x="11023" y="13262"/>
                </a:lnTo>
                <a:lnTo>
                  <a:pt x="11242" y="13481"/>
                </a:lnTo>
                <a:lnTo>
                  <a:pt x="11339" y="13554"/>
                </a:lnTo>
                <a:lnTo>
                  <a:pt x="11436" y="13578"/>
                </a:lnTo>
                <a:lnTo>
                  <a:pt x="11509" y="13554"/>
                </a:lnTo>
                <a:lnTo>
                  <a:pt x="11582" y="13505"/>
                </a:lnTo>
                <a:lnTo>
                  <a:pt x="11655" y="13432"/>
                </a:lnTo>
                <a:lnTo>
                  <a:pt x="11680" y="13359"/>
                </a:lnTo>
                <a:lnTo>
                  <a:pt x="11704" y="13238"/>
                </a:lnTo>
                <a:lnTo>
                  <a:pt x="11680" y="13140"/>
                </a:lnTo>
                <a:lnTo>
                  <a:pt x="11558" y="12897"/>
                </a:lnTo>
                <a:lnTo>
                  <a:pt x="11388" y="12629"/>
                </a:lnTo>
                <a:lnTo>
                  <a:pt x="11217" y="12386"/>
                </a:lnTo>
                <a:lnTo>
                  <a:pt x="11047" y="12143"/>
                </a:lnTo>
                <a:lnTo>
                  <a:pt x="10268" y="11194"/>
                </a:lnTo>
                <a:lnTo>
                  <a:pt x="10001" y="10853"/>
                </a:lnTo>
                <a:lnTo>
                  <a:pt x="10147" y="10756"/>
                </a:lnTo>
                <a:lnTo>
                  <a:pt x="10220" y="10877"/>
                </a:lnTo>
                <a:lnTo>
                  <a:pt x="10317" y="10999"/>
                </a:lnTo>
                <a:lnTo>
                  <a:pt x="10463" y="11169"/>
                </a:lnTo>
                <a:lnTo>
                  <a:pt x="10633" y="11364"/>
                </a:lnTo>
                <a:lnTo>
                  <a:pt x="10828" y="11510"/>
                </a:lnTo>
                <a:lnTo>
                  <a:pt x="11023" y="11656"/>
                </a:lnTo>
                <a:lnTo>
                  <a:pt x="11071" y="11680"/>
                </a:lnTo>
                <a:lnTo>
                  <a:pt x="11144" y="11680"/>
                </a:lnTo>
                <a:lnTo>
                  <a:pt x="11217" y="11656"/>
                </a:lnTo>
                <a:lnTo>
                  <a:pt x="11266" y="11632"/>
                </a:lnTo>
                <a:lnTo>
                  <a:pt x="11315" y="11559"/>
                </a:lnTo>
                <a:lnTo>
                  <a:pt x="11339" y="11510"/>
                </a:lnTo>
                <a:lnTo>
                  <a:pt x="11339" y="11437"/>
                </a:lnTo>
                <a:lnTo>
                  <a:pt x="11315" y="11364"/>
                </a:lnTo>
                <a:lnTo>
                  <a:pt x="11169" y="11218"/>
                </a:lnTo>
                <a:lnTo>
                  <a:pt x="11023" y="11072"/>
                </a:lnTo>
                <a:lnTo>
                  <a:pt x="10682" y="10804"/>
                </a:lnTo>
                <a:lnTo>
                  <a:pt x="10390" y="10512"/>
                </a:lnTo>
                <a:lnTo>
                  <a:pt x="10390" y="10488"/>
                </a:lnTo>
                <a:lnTo>
                  <a:pt x="10731" y="10026"/>
                </a:lnTo>
                <a:lnTo>
                  <a:pt x="10828" y="10172"/>
                </a:lnTo>
                <a:lnTo>
                  <a:pt x="10901" y="10293"/>
                </a:lnTo>
                <a:lnTo>
                  <a:pt x="11023" y="10439"/>
                </a:lnTo>
                <a:lnTo>
                  <a:pt x="11169" y="10610"/>
                </a:lnTo>
                <a:lnTo>
                  <a:pt x="11315" y="10756"/>
                </a:lnTo>
                <a:lnTo>
                  <a:pt x="11412" y="10926"/>
                </a:lnTo>
                <a:lnTo>
                  <a:pt x="11485" y="10999"/>
                </a:lnTo>
                <a:lnTo>
                  <a:pt x="11534" y="11048"/>
                </a:lnTo>
                <a:lnTo>
                  <a:pt x="11607" y="11048"/>
                </a:lnTo>
                <a:lnTo>
                  <a:pt x="11680" y="11023"/>
                </a:lnTo>
                <a:lnTo>
                  <a:pt x="11753" y="10975"/>
                </a:lnTo>
                <a:lnTo>
                  <a:pt x="11777" y="10902"/>
                </a:lnTo>
                <a:lnTo>
                  <a:pt x="11801" y="10829"/>
                </a:lnTo>
                <a:lnTo>
                  <a:pt x="11777" y="10731"/>
                </a:lnTo>
                <a:lnTo>
                  <a:pt x="11680" y="10585"/>
                </a:lnTo>
                <a:lnTo>
                  <a:pt x="11582" y="10439"/>
                </a:lnTo>
                <a:lnTo>
                  <a:pt x="11315" y="10196"/>
                </a:lnTo>
                <a:lnTo>
                  <a:pt x="11169" y="10050"/>
                </a:lnTo>
                <a:lnTo>
                  <a:pt x="11023" y="9904"/>
                </a:lnTo>
                <a:lnTo>
                  <a:pt x="10925" y="9807"/>
                </a:lnTo>
                <a:lnTo>
                  <a:pt x="11217" y="9539"/>
                </a:lnTo>
                <a:lnTo>
                  <a:pt x="11315" y="9636"/>
                </a:lnTo>
                <a:lnTo>
                  <a:pt x="11412" y="9782"/>
                </a:lnTo>
                <a:lnTo>
                  <a:pt x="11582" y="10026"/>
                </a:lnTo>
                <a:lnTo>
                  <a:pt x="11655" y="10172"/>
                </a:lnTo>
                <a:lnTo>
                  <a:pt x="11753" y="10293"/>
                </a:lnTo>
                <a:lnTo>
                  <a:pt x="11874" y="10391"/>
                </a:lnTo>
                <a:lnTo>
                  <a:pt x="11996" y="10488"/>
                </a:lnTo>
                <a:lnTo>
                  <a:pt x="12093" y="10512"/>
                </a:lnTo>
                <a:lnTo>
                  <a:pt x="12190" y="10512"/>
                </a:lnTo>
                <a:lnTo>
                  <a:pt x="12239" y="10464"/>
                </a:lnTo>
                <a:lnTo>
                  <a:pt x="12312" y="10391"/>
                </a:lnTo>
                <a:lnTo>
                  <a:pt x="12336" y="10318"/>
                </a:lnTo>
                <a:lnTo>
                  <a:pt x="12336" y="10245"/>
                </a:lnTo>
                <a:lnTo>
                  <a:pt x="12288" y="10172"/>
                </a:lnTo>
                <a:lnTo>
                  <a:pt x="12215" y="10099"/>
                </a:lnTo>
                <a:lnTo>
                  <a:pt x="12117" y="10026"/>
                </a:lnTo>
                <a:lnTo>
                  <a:pt x="12020" y="9928"/>
                </a:lnTo>
                <a:lnTo>
                  <a:pt x="11850" y="9709"/>
                </a:lnTo>
                <a:lnTo>
                  <a:pt x="11680" y="9466"/>
                </a:lnTo>
                <a:lnTo>
                  <a:pt x="11607" y="9369"/>
                </a:lnTo>
                <a:lnTo>
                  <a:pt x="11485" y="9271"/>
                </a:lnTo>
                <a:lnTo>
                  <a:pt x="11704" y="9077"/>
                </a:lnTo>
                <a:lnTo>
                  <a:pt x="11972" y="9223"/>
                </a:lnTo>
                <a:lnTo>
                  <a:pt x="12215" y="9417"/>
                </a:lnTo>
                <a:lnTo>
                  <a:pt x="12409" y="9636"/>
                </a:lnTo>
                <a:lnTo>
                  <a:pt x="12628" y="9880"/>
                </a:lnTo>
                <a:lnTo>
                  <a:pt x="12993" y="10415"/>
                </a:lnTo>
                <a:lnTo>
                  <a:pt x="13334" y="10902"/>
                </a:lnTo>
                <a:lnTo>
                  <a:pt x="13845" y="11559"/>
                </a:lnTo>
                <a:lnTo>
                  <a:pt x="14356" y="12240"/>
                </a:lnTo>
                <a:lnTo>
                  <a:pt x="14551" y="12556"/>
                </a:lnTo>
                <a:lnTo>
                  <a:pt x="14770" y="12921"/>
                </a:lnTo>
                <a:lnTo>
                  <a:pt x="14891" y="13092"/>
                </a:lnTo>
                <a:lnTo>
                  <a:pt x="15037" y="13262"/>
                </a:lnTo>
                <a:lnTo>
                  <a:pt x="15159" y="13384"/>
                </a:lnTo>
                <a:lnTo>
                  <a:pt x="15305" y="13481"/>
                </a:lnTo>
                <a:lnTo>
                  <a:pt x="15427" y="13505"/>
                </a:lnTo>
                <a:lnTo>
                  <a:pt x="15548" y="13481"/>
                </a:lnTo>
                <a:lnTo>
                  <a:pt x="15597" y="13432"/>
                </a:lnTo>
                <a:lnTo>
                  <a:pt x="15621" y="13408"/>
                </a:lnTo>
                <a:lnTo>
                  <a:pt x="15646" y="13359"/>
                </a:lnTo>
                <a:lnTo>
                  <a:pt x="15646" y="13286"/>
                </a:lnTo>
                <a:lnTo>
                  <a:pt x="15597" y="13092"/>
                </a:lnTo>
                <a:lnTo>
                  <a:pt x="15524" y="12897"/>
                </a:lnTo>
                <a:lnTo>
                  <a:pt x="15427" y="12702"/>
                </a:lnTo>
                <a:lnTo>
                  <a:pt x="15281" y="12532"/>
                </a:lnTo>
                <a:lnTo>
                  <a:pt x="15013" y="12167"/>
                </a:lnTo>
                <a:lnTo>
                  <a:pt x="14745" y="11826"/>
                </a:lnTo>
                <a:lnTo>
                  <a:pt x="14478" y="11461"/>
                </a:lnTo>
                <a:lnTo>
                  <a:pt x="14210" y="11121"/>
                </a:lnTo>
                <a:lnTo>
                  <a:pt x="13650" y="10415"/>
                </a:lnTo>
                <a:lnTo>
                  <a:pt x="13310" y="9880"/>
                </a:lnTo>
                <a:lnTo>
                  <a:pt x="13091" y="9588"/>
                </a:lnTo>
                <a:lnTo>
                  <a:pt x="12872" y="9296"/>
                </a:lnTo>
                <a:lnTo>
                  <a:pt x="12604" y="9052"/>
                </a:lnTo>
                <a:lnTo>
                  <a:pt x="12482" y="8931"/>
                </a:lnTo>
                <a:lnTo>
                  <a:pt x="12336" y="8834"/>
                </a:lnTo>
                <a:lnTo>
                  <a:pt x="12215" y="8761"/>
                </a:lnTo>
                <a:lnTo>
                  <a:pt x="12069" y="8688"/>
                </a:lnTo>
                <a:lnTo>
                  <a:pt x="11899" y="8663"/>
                </a:lnTo>
                <a:lnTo>
                  <a:pt x="11753" y="8663"/>
                </a:lnTo>
                <a:lnTo>
                  <a:pt x="11655" y="8615"/>
                </a:lnTo>
                <a:lnTo>
                  <a:pt x="11558" y="8615"/>
                </a:lnTo>
                <a:lnTo>
                  <a:pt x="11388" y="8688"/>
                </a:lnTo>
                <a:lnTo>
                  <a:pt x="11242" y="8785"/>
                </a:lnTo>
                <a:lnTo>
                  <a:pt x="11071" y="8907"/>
                </a:lnTo>
                <a:lnTo>
                  <a:pt x="10950" y="9028"/>
                </a:lnTo>
                <a:lnTo>
                  <a:pt x="10682" y="9320"/>
                </a:lnTo>
                <a:lnTo>
                  <a:pt x="10463" y="9612"/>
                </a:lnTo>
                <a:lnTo>
                  <a:pt x="10074" y="10050"/>
                </a:lnTo>
                <a:lnTo>
                  <a:pt x="9903" y="10318"/>
                </a:lnTo>
                <a:lnTo>
                  <a:pt x="9830" y="10464"/>
                </a:lnTo>
                <a:lnTo>
                  <a:pt x="9782" y="10585"/>
                </a:lnTo>
                <a:lnTo>
                  <a:pt x="8589" y="9125"/>
                </a:lnTo>
                <a:lnTo>
                  <a:pt x="8249" y="8688"/>
                </a:lnTo>
                <a:lnTo>
                  <a:pt x="7908" y="8225"/>
                </a:lnTo>
                <a:lnTo>
                  <a:pt x="7567" y="7787"/>
                </a:lnTo>
                <a:lnTo>
                  <a:pt x="7227" y="7349"/>
                </a:lnTo>
                <a:lnTo>
                  <a:pt x="6935" y="7009"/>
                </a:lnTo>
                <a:lnTo>
                  <a:pt x="6594" y="6668"/>
                </a:lnTo>
                <a:lnTo>
                  <a:pt x="6424" y="6498"/>
                </a:lnTo>
                <a:lnTo>
                  <a:pt x="6229" y="6376"/>
                </a:lnTo>
                <a:lnTo>
                  <a:pt x="6034" y="6254"/>
                </a:lnTo>
                <a:lnTo>
                  <a:pt x="5815" y="6157"/>
                </a:lnTo>
                <a:lnTo>
                  <a:pt x="5742" y="6108"/>
                </a:lnTo>
                <a:lnTo>
                  <a:pt x="5645" y="6084"/>
                </a:lnTo>
                <a:close/>
                <a:moveTo>
                  <a:pt x="5864" y="1388"/>
                </a:moveTo>
                <a:lnTo>
                  <a:pt x="6837" y="1412"/>
                </a:lnTo>
                <a:lnTo>
                  <a:pt x="7811" y="1436"/>
                </a:lnTo>
                <a:lnTo>
                  <a:pt x="8784" y="1485"/>
                </a:lnTo>
                <a:lnTo>
                  <a:pt x="9757" y="1534"/>
                </a:lnTo>
                <a:lnTo>
                  <a:pt x="10755" y="1558"/>
                </a:lnTo>
                <a:lnTo>
                  <a:pt x="12726" y="1558"/>
                </a:lnTo>
                <a:lnTo>
                  <a:pt x="14429" y="1485"/>
                </a:lnTo>
                <a:lnTo>
                  <a:pt x="16181" y="1485"/>
                </a:lnTo>
                <a:lnTo>
                  <a:pt x="16181" y="1558"/>
                </a:lnTo>
                <a:lnTo>
                  <a:pt x="16157" y="1801"/>
                </a:lnTo>
                <a:lnTo>
                  <a:pt x="16132" y="2045"/>
                </a:lnTo>
                <a:lnTo>
                  <a:pt x="16132" y="2507"/>
                </a:lnTo>
                <a:lnTo>
                  <a:pt x="16132" y="2945"/>
                </a:lnTo>
                <a:lnTo>
                  <a:pt x="16181" y="3821"/>
                </a:lnTo>
                <a:lnTo>
                  <a:pt x="16181" y="5062"/>
                </a:lnTo>
                <a:lnTo>
                  <a:pt x="16132" y="6303"/>
                </a:lnTo>
                <a:lnTo>
                  <a:pt x="16059" y="8809"/>
                </a:lnTo>
                <a:lnTo>
                  <a:pt x="16059" y="10561"/>
                </a:lnTo>
                <a:lnTo>
                  <a:pt x="16084" y="12313"/>
                </a:lnTo>
                <a:lnTo>
                  <a:pt x="16108" y="12946"/>
                </a:lnTo>
                <a:lnTo>
                  <a:pt x="16132" y="13603"/>
                </a:lnTo>
                <a:lnTo>
                  <a:pt x="16157" y="13724"/>
                </a:lnTo>
                <a:lnTo>
                  <a:pt x="15524" y="13773"/>
                </a:lnTo>
                <a:lnTo>
                  <a:pt x="14916" y="13797"/>
                </a:lnTo>
                <a:lnTo>
                  <a:pt x="13675" y="13822"/>
                </a:lnTo>
                <a:lnTo>
                  <a:pt x="11193" y="13822"/>
                </a:lnTo>
                <a:lnTo>
                  <a:pt x="8614" y="13846"/>
                </a:lnTo>
                <a:lnTo>
                  <a:pt x="6010" y="13895"/>
                </a:lnTo>
                <a:lnTo>
                  <a:pt x="4793" y="13895"/>
                </a:lnTo>
                <a:lnTo>
                  <a:pt x="3577" y="13870"/>
                </a:lnTo>
                <a:lnTo>
                  <a:pt x="2263" y="13846"/>
                </a:lnTo>
                <a:lnTo>
                  <a:pt x="1801" y="13846"/>
                </a:lnTo>
                <a:lnTo>
                  <a:pt x="1728" y="12873"/>
                </a:lnTo>
                <a:lnTo>
                  <a:pt x="1655" y="11899"/>
                </a:lnTo>
                <a:lnTo>
                  <a:pt x="1606" y="10950"/>
                </a:lnTo>
                <a:lnTo>
                  <a:pt x="1582" y="9977"/>
                </a:lnTo>
                <a:lnTo>
                  <a:pt x="1582" y="8882"/>
                </a:lnTo>
                <a:lnTo>
                  <a:pt x="1606" y="7787"/>
                </a:lnTo>
                <a:lnTo>
                  <a:pt x="1606" y="6668"/>
                </a:lnTo>
                <a:lnTo>
                  <a:pt x="1582" y="5573"/>
                </a:lnTo>
                <a:lnTo>
                  <a:pt x="1533" y="4356"/>
                </a:lnTo>
                <a:lnTo>
                  <a:pt x="1484" y="3115"/>
                </a:lnTo>
                <a:lnTo>
                  <a:pt x="1460" y="2483"/>
                </a:lnTo>
                <a:lnTo>
                  <a:pt x="1460" y="1850"/>
                </a:lnTo>
                <a:lnTo>
                  <a:pt x="1436" y="1631"/>
                </a:lnTo>
                <a:lnTo>
                  <a:pt x="1411" y="1412"/>
                </a:lnTo>
                <a:lnTo>
                  <a:pt x="1557" y="1412"/>
                </a:lnTo>
                <a:lnTo>
                  <a:pt x="1703" y="1436"/>
                </a:lnTo>
                <a:lnTo>
                  <a:pt x="1849" y="1485"/>
                </a:lnTo>
                <a:lnTo>
                  <a:pt x="1995" y="1509"/>
                </a:lnTo>
                <a:lnTo>
                  <a:pt x="2433" y="1558"/>
                </a:lnTo>
                <a:lnTo>
                  <a:pt x="2871" y="1558"/>
                </a:lnTo>
                <a:lnTo>
                  <a:pt x="3358" y="1534"/>
                </a:lnTo>
                <a:lnTo>
                  <a:pt x="3869" y="1485"/>
                </a:lnTo>
                <a:lnTo>
                  <a:pt x="4866" y="1412"/>
                </a:lnTo>
                <a:lnTo>
                  <a:pt x="5864" y="1388"/>
                </a:lnTo>
                <a:close/>
                <a:moveTo>
                  <a:pt x="6375" y="925"/>
                </a:moveTo>
                <a:lnTo>
                  <a:pt x="5353" y="950"/>
                </a:lnTo>
                <a:lnTo>
                  <a:pt x="4331" y="998"/>
                </a:lnTo>
                <a:lnTo>
                  <a:pt x="3334" y="1071"/>
                </a:lnTo>
                <a:lnTo>
                  <a:pt x="2823" y="1096"/>
                </a:lnTo>
                <a:lnTo>
                  <a:pt x="2190" y="1096"/>
                </a:lnTo>
                <a:lnTo>
                  <a:pt x="2020" y="1071"/>
                </a:lnTo>
                <a:lnTo>
                  <a:pt x="1728" y="1023"/>
                </a:lnTo>
                <a:lnTo>
                  <a:pt x="1582" y="1023"/>
                </a:lnTo>
                <a:lnTo>
                  <a:pt x="1436" y="1047"/>
                </a:lnTo>
                <a:lnTo>
                  <a:pt x="1314" y="1120"/>
                </a:lnTo>
                <a:lnTo>
                  <a:pt x="1241" y="1242"/>
                </a:lnTo>
                <a:lnTo>
                  <a:pt x="1192" y="1290"/>
                </a:lnTo>
                <a:lnTo>
                  <a:pt x="1144" y="1339"/>
                </a:lnTo>
                <a:lnTo>
                  <a:pt x="1095" y="1509"/>
                </a:lnTo>
                <a:lnTo>
                  <a:pt x="1071" y="1680"/>
                </a:lnTo>
                <a:lnTo>
                  <a:pt x="1046" y="1899"/>
                </a:lnTo>
                <a:lnTo>
                  <a:pt x="1046" y="2288"/>
                </a:lnTo>
                <a:lnTo>
                  <a:pt x="1046" y="2531"/>
                </a:lnTo>
                <a:lnTo>
                  <a:pt x="1046" y="3213"/>
                </a:lnTo>
                <a:lnTo>
                  <a:pt x="1071" y="3918"/>
                </a:lnTo>
                <a:lnTo>
                  <a:pt x="1119" y="5330"/>
                </a:lnTo>
                <a:lnTo>
                  <a:pt x="1144" y="6352"/>
                </a:lnTo>
                <a:lnTo>
                  <a:pt x="1144" y="7374"/>
                </a:lnTo>
                <a:lnTo>
                  <a:pt x="1119" y="9417"/>
                </a:lnTo>
                <a:lnTo>
                  <a:pt x="1144" y="10634"/>
                </a:lnTo>
                <a:lnTo>
                  <a:pt x="1192" y="11851"/>
                </a:lnTo>
                <a:lnTo>
                  <a:pt x="1290" y="13043"/>
                </a:lnTo>
                <a:lnTo>
                  <a:pt x="1387" y="14260"/>
                </a:lnTo>
                <a:lnTo>
                  <a:pt x="1411" y="14357"/>
                </a:lnTo>
                <a:lnTo>
                  <a:pt x="1460" y="14406"/>
                </a:lnTo>
                <a:lnTo>
                  <a:pt x="1533" y="14454"/>
                </a:lnTo>
                <a:lnTo>
                  <a:pt x="1606" y="14479"/>
                </a:lnTo>
                <a:lnTo>
                  <a:pt x="1679" y="14479"/>
                </a:lnTo>
                <a:lnTo>
                  <a:pt x="1752" y="14430"/>
                </a:lnTo>
                <a:lnTo>
                  <a:pt x="1801" y="14381"/>
                </a:lnTo>
                <a:lnTo>
                  <a:pt x="1825" y="14308"/>
                </a:lnTo>
                <a:lnTo>
                  <a:pt x="2141" y="14357"/>
                </a:lnTo>
                <a:lnTo>
                  <a:pt x="2969" y="14357"/>
                </a:lnTo>
                <a:lnTo>
                  <a:pt x="4282" y="14406"/>
                </a:lnTo>
                <a:lnTo>
                  <a:pt x="5572" y="14430"/>
                </a:lnTo>
                <a:lnTo>
                  <a:pt x="6837" y="14406"/>
                </a:lnTo>
                <a:lnTo>
                  <a:pt x="8103" y="14406"/>
                </a:lnTo>
                <a:lnTo>
                  <a:pt x="10633" y="14357"/>
                </a:lnTo>
                <a:lnTo>
                  <a:pt x="12045" y="14333"/>
                </a:lnTo>
                <a:lnTo>
                  <a:pt x="13480" y="14333"/>
                </a:lnTo>
                <a:lnTo>
                  <a:pt x="14891" y="14308"/>
                </a:lnTo>
                <a:lnTo>
                  <a:pt x="15597" y="14284"/>
                </a:lnTo>
                <a:lnTo>
                  <a:pt x="16303" y="14235"/>
                </a:lnTo>
                <a:lnTo>
                  <a:pt x="16400" y="14211"/>
                </a:lnTo>
                <a:lnTo>
                  <a:pt x="16473" y="14211"/>
                </a:lnTo>
                <a:lnTo>
                  <a:pt x="16546" y="14187"/>
                </a:lnTo>
                <a:lnTo>
                  <a:pt x="16619" y="14138"/>
                </a:lnTo>
                <a:lnTo>
                  <a:pt x="16643" y="14065"/>
                </a:lnTo>
                <a:lnTo>
                  <a:pt x="16668" y="13992"/>
                </a:lnTo>
                <a:lnTo>
                  <a:pt x="16668" y="13895"/>
                </a:lnTo>
                <a:lnTo>
                  <a:pt x="16643" y="13822"/>
                </a:lnTo>
                <a:lnTo>
                  <a:pt x="16570" y="13773"/>
                </a:lnTo>
                <a:lnTo>
                  <a:pt x="16570" y="13773"/>
                </a:lnTo>
                <a:lnTo>
                  <a:pt x="16643" y="13797"/>
                </a:lnTo>
                <a:lnTo>
                  <a:pt x="16668" y="13797"/>
                </a:lnTo>
                <a:lnTo>
                  <a:pt x="16643" y="13700"/>
                </a:lnTo>
                <a:lnTo>
                  <a:pt x="16619" y="13603"/>
                </a:lnTo>
                <a:lnTo>
                  <a:pt x="16595" y="13043"/>
                </a:lnTo>
                <a:lnTo>
                  <a:pt x="16546" y="11729"/>
                </a:lnTo>
                <a:lnTo>
                  <a:pt x="16546" y="9685"/>
                </a:lnTo>
                <a:lnTo>
                  <a:pt x="16570" y="7666"/>
                </a:lnTo>
                <a:lnTo>
                  <a:pt x="16643" y="5184"/>
                </a:lnTo>
                <a:lnTo>
                  <a:pt x="16643" y="3943"/>
                </a:lnTo>
                <a:lnTo>
                  <a:pt x="16595" y="2702"/>
                </a:lnTo>
                <a:lnTo>
                  <a:pt x="16619" y="2312"/>
                </a:lnTo>
                <a:lnTo>
                  <a:pt x="16619" y="2045"/>
                </a:lnTo>
                <a:lnTo>
                  <a:pt x="16643" y="1753"/>
                </a:lnTo>
                <a:lnTo>
                  <a:pt x="16619" y="1485"/>
                </a:lnTo>
                <a:lnTo>
                  <a:pt x="16546" y="1266"/>
                </a:lnTo>
                <a:lnTo>
                  <a:pt x="16522" y="1169"/>
                </a:lnTo>
                <a:lnTo>
                  <a:pt x="16449" y="1120"/>
                </a:lnTo>
                <a:lnTo>
                  <a:pt x="16400" y="1071"/>
                </a:lnTo>
                <a:lnTo>
                  <a:pt x="16278" y="1071"/>
                </a:lnTo>
                <a:lnTo>
                  <a:pt x="16205" y="1047"/>
                </a:lnTo>
                <a:lnTo>
                  <a:pt x="15792" y="974"/>
                </a:lnTo>
                <a:lnTo>
                  <a:pt x="15354" y="950"/>
                </a:lnTo>
                <a:lnTo>
                  <a:pt x="14916" y="925"/>
                </a:lnTo>
                <a:lnTo>
                  <a:pt x="14478" y="950"/>
                </a:lnTo>
                <a:lnTo>
                  <a:pt x="13577" y="998"/>
                </a:lnTo>
                <a:lnTo>
                  <a:pt x="12726" y="1071"/>
                </a:lnTo>
                <a:lnTo>
                  <a:pt x="11631" y="1096"/>
                </a:lnTo>
                <a:lnTo>
                  <a:pt x="10560" y="1096"/>
                </a:lnTo>
                <a:lnTo>
                  <a:pt x="9490" y="1047"/>
                </a:lnTo>
                <a:lnTo>
                  <a:pt x="8395" y="998"/>
                </a:lnTo>
                <a:lnTo>
                  <a:pt x="7373" y="950"/>
                </a:lnTo>
                <a:lnTo>
                  <a:pt x="6375" y="925"/>
                </a:lnTo>
                <a:close/>
                <a:moveTo>
                  <a:pt x="3480" y="415"/>
                </a:moveTo>
                <a:lnTo>
                  <a:pt x="4647" y="463"/>
                </a:lnTo>
                <a:lnTo>
                  <a:pt x="8200" y="463"/>
                </a:lnTo>
                <a:lnTo>
                  <a:pt x="10390" y="439"/>
                </a:lnTo>
                <a:lnTo>
                  <a:pt x="12604" y="439"/>
                </a:lnTo>
                <a:lnTo>
                  <a:pt x="17033" y="463"/>
                </a:lnTo>
                <a:lnTo>
                  <a:pt x="16935" y="731"/>
                </a:lnTo>
                <a:lnTo>
                  <a:pt x="16887" y="1023"/>
                </a:lnTo>
                <a:lnTo>
                  <a:pt x="16862" y="1315"/>
                </a:lnTo>
                <a:lnTo>
                  <a:pt x="16862" y="1631"/>
                </a:lnTo>
                <a:lnTo>
                  <a:pt x="16887" y="2239"/>
                </a:lnTo>
                <a:lnTo>
                  <a:pt x="16960" y="2799"/>
                </a:lnTo>
                <a:lnTo>
                  <a:pt x="17057" y="3797"/>
                </a:lnTo>
                <a:lnTo>
                  <a:pt x="17154" y="4770"/>
                </a:lnTo>
                <a:lnTo>
                  <a:pt x="17179" y="5768"/>
                </a:lnTo>
                <a:lnTo>
                  <a:pt x="17203" y="6765"/>
                </a:lnTo>
                <a:lnTo>
                  <a:pt x="17154" y="8031"/>
                </a:lnTo>
                <a:lnTo>
                  <a:pt x="17106" y="9296"/>
                </a:lnTo>
                <a:lnTo>
                  <a:pt x="17033" y="10561"/>
                </a:lnTo>
                <a:lnTo>
                  <a:pt x="16960" y="11802"/>
                </a:lnTo>
                <a:lnTo>
                  <a:pt x="16960" y="12289"/>
                </a:lnTo>
                <a:lnTo>
                  <a:pt x="16960" y="12775"/>
                </a:lnTo>
                <a:lnTo>
                  <a:pt x="16984" y="13749"/>
                </a:lnTo>
                <a:lnTo>
                  <a:pt x="16960" y="14187"/>
                </a:lnTo>
                <a:lnTo>
                  <a:pt x="16960" y="14406"/>
                </a:lnTo>
                <a:lnTo>
                  <a:pt x="16984" y="14625"/>
                </a:lnTo>
                <a:lnTo>
                  <a:pt x="16497" y="14722"/>
                </a:lnTo>
                <a:lnTo>
                  <a:pt x="15986" y="14771"/>
                </a:lnTo>
                <a:lnTo>
                  <a:pt x="15500" y="14795"/>
                </a:lnTo>
                <a:lnTo>
                  <a:pt x="14989" y="14819"/>
                </a:lnTo>
                <a:lnTo>
                  <a:pt x="13991" y="14795"/>
                </a:lnTo>
                <a:lnTo>
                  <a:pt x="12969" y="14771"/>
                </a:lnTo>
                <a:lnTo>
                  <a:pt x="11874" y="14771"/>
                </a:lnTo>
                <a:lnTo>
                  <a:pt x="10779" y="14795"/>
                </a:lnTo>
                <a:lnTo>
                  <a:pt x="9684" y="14844"/>
                </a:lnTo>
                <a:lnTo>
                  <a:pt x="8589" y="14941"/>
                </a:lnTo>
                <a:lnTo>
                  <a:pt x="7470" y="15038"/>
                </a:lnTo>
                <a:lnTo>
                  <a:pt x="6375" y="15160"/>
                </a:lnTo>
                <a:lnTo>
                  <a:pt x="5815" y="15184"/>
                </a:lnTo>
                <a:lnTo>
                  <a:pt x="5256" y="15184"/>
                </a:lnTo>
                <a:lnTo>
                  <a:pt x="4696" y="15160"/>
                </a:lnTo>
                <a:lnTo>
                  <a:pt x="4136" y="15111"/>
                </a:lnTo>
                <a:lnTo>
                  <a:pt x="3212" y="15014"/>
                </a:lnTo>
                <a:lnTo>
                  <a:pt x="2750" y="14965"/>
                </a:lnTo>
                <a:lnTo>
                  <a:pt x="2287" y="14965"/>
                </a:lnTo>
                <a:lnTo>
                  <a:pt x="1192" y="15014"/>
                </a:lnTo>
                <a:lnTo>
                  <a:pt x="633" y="15087"/>
                </a:lnTo>
                <a:lnTo>
                  <a:pt x="633" y="15038"/>
                </a:lnTo>
                <a:lnTo>
                  <a:pt x="657" y="14990"/>
                </a:lnTo>
                <a:lnTo>
                  <a:pt x="633" y="14941"/>
                </a:lnTo>
                <a:lnTo>
                  <a:pt x="633" y="14892"/>
                </a:lnTo>
                <a:lnTo>
                  <a:pt x="584" y="14844"/>
                </a:lnTo>
                <a:lnTo>
                  <a:pt x="608" y="14600"/>
                </a:lnTo>
                <a:lnTo>
                  <a:pt x="608" y="14381"/>
                </a:lnTo>
                <a:lnTo>
                  <a:pt x="584" y="14162"/>
                </a:lnTo>
                <a:lnTo>
                  <a:pt x="535" y="13749"/>
                </a:lnTo>
                <a:lnTo>
                  <a:pt x="511" y="13262"/>
                </a:lnTo>
                <a:lnTo>
                  <a:pt x="511" y="12751"/>
                </a:lnTo>
                <a:lnTo>
                  <a:pt x="511" y="11753"/>
                </a:lnTo>
                <a:lnTo>
                  <a:pt x="560" y="9709"/>
                </a:lnTo>
                <a:lnTo>
                  <a:pt x="584" y="8688"/>
                </a:lnTo>
                <a:lnTo>
                  <a:pt x="560" y="7666"/>
                </a:lnTo>
                <a:lnTo>
                  <a:pt x="535" y="5695"/>
                </a:lnTo>
                <a:lnTo>
                  <a:pt x="462" y="3724"/>
                </a:lnTo>
                <a:lnTo>
                  <a:pt x="438" y="2799"/>
                </a:lnTo>
                <a:lnTo>
                  <a:pt x="414" y="1874"/>
                </a:lnTo>
                <a:lnTo>
                  <a:pt x="414" y="1534"/>
                </a:lnTo>
                <a:lnTo>
                  <a:pt x="438" y="1193"/>
                </a:lnTo>
                <a:lnTo>
                  <a:pt x="462" y="828"/>
                </a:lnTo>
                <a:lnTo>
                  <a:pt x="438" y="488"/>
                </a:lnTo>
                <a:lnTo>
                  <a:pt x="706" y="536"/>
                </a:lnTo>
                <a:lnTo>
                  <a:pt x="998" y="536"/>
                </a:lnTo>
                <a:lnTo>
                  <a:pt x="1582" y="463"/>
                </a:lnTo>
                <a:lnTo>
                  <a:pt x="2044" y="439"/>
                </a:lnTo>
                <a:lnTo>
                  <a:pt x="2531" y="415"/>
                </a:lnTo>
                <a:close/>
                <a:moveTo>
                  <a:pt x="2360" y="1"/>
                </a:moveTo>
                <a:lnTo>
                  <a:pt x="1874" y="50"/>
                </a:lnTo>
                <a:lnTo>
                  <a:pt x="1071" y="123"/>
                </a:lnTo>
                <a:lnTo>
                  <a:pt x="681" y="147"/>
                </a:lnTo>
                <a:lnTo>
                  <a:pt x="243" y="147"/>
                </a:lnTo>
                <a:lnTo>
                  <a:pt x="195" y="171"/>
                </a:lnTo>
                <a:lnTo>
                  <a:pt x="146" y="244"/>
                </a:lnTo>
                <a:lnTo>
                  <a:pt x="146" y="342"/>
                </a:lnTo>
                <a:lnTo>
                  <a:pt x="170" y="390"/>
                </a:lnTo>
                <a:lnTo>
                  <a:pt x="219" y="415"/>
                </a:lnTo>
                <a:lnTo>
                  <a:pt x="146" y="561"/>
                </a:lnTo>
                <a:lnTo>
                  <a:pt x="97" y="707"/>
                </a:lnTo>
                <a:lnTo>
                  <a:pt x="49" y="1047"/>
                </a:lnTo>
                <a:lnTo>
                  <a:pt x="24" y="1388"/>
                </a:lnTo>
                <a:lnTo>
                  <a:pt x="0" y="1704"/>
                </a:lnTo>
                <a:lnTo>
                  <a:pt x="0" y="2215"/>
                </a:lnTo>
                <a:lnTo>
                  <a:pt x="0" y="2702"/>
                </a:lnTo>
                <a:lnTo>
                  <a:pt x="49" y="3724"/>
                </a:lnTo>
                <a:lnTo>
                  <a:pt x="122" y="5792"/>
                </a:lnTo>
                <a:lnTo>
                  <a:pt x="146" y="7860"/>
                </a:lnTo>
                <a:lnTo>
                  <a:pt x="146" y="8931"/>
                </a:lnTo>
                <a:lnTo>
                  <a:pt x="122" y="10001"/>
                </a:lnTo>
                <a:lnTo>
                  <a:pt x="73" y="12143"/>
                </a:lnTo>
                <a:lnTo>
                  <a:pt x="73" y="13116"/>
                </a:lnTo>
                <a:lnTo>
                  <a:pt x="97" y="13603"/>
                </a:lnTo>
                <a:lnTo>
                  <a:pt x="122" y="14089"/>
                </a:lnTo>
                <a:lnTo>
                  <a:pt x="122" y="14333"/>
                </a:lnTo>
                <a:lnTo>
                  <a:pt x="122" y="14600"/>
                </a:lnTo>
                <a:lnTo>
                  <a:pt x="146" y="14868"/>
                </a:lnTo>
                <a:lnTo>
                  <a:pt x="170" y="14990"/>
                </a:lnTo>
                <a:lnTo>
                  <a:pt x="195" y="15111"/>
                </a:lnTo>
                <a:lnTo>
                  <a:pt x="170" y="15111"/>
                </a:lnTo>
                <a:lnTo>
                  <a:pt x="146" y="15160"/>
                </a:lnTo>
                <a:lnTo>
                  <a:pt x="122" y="15209"/>
                </a:lnTo>
                <a:lnTo>
                  <a:pt x="146" y="15282"/>
                </a:lnTo>
                <a:lnTo>
                  <a:pt x="195" y="15355"/>
                </a:lnTo>
                <a:lnTo>
                  <a:pt x="292" y="15403"/>
                </a:lnTo>
                <a:lnTo>
                  <a:pt x="779" y="15428"/>
                </a:lnTo>
                <a:lnTo>
                  <a:pt x="1290" y="15428"/>
                </a:lnTo>
                <a:lnTo>
                  <a:pt x="2287" y="15403"/>
                </a:lnTo>
                <a:lnTo>
                  <a:pt x="2823" y="15428"/>
                </a:lnTo>
                <a:lnTo>
                  <a:pt x="3358" y="15452"/>
                </a:lnTo>
                <a:lnTo>
                  <a:pt x="4453" y="15598"/>
                </a:lnTo>
                <a:lnTo>
                  <a:pt x="4988" y="15647"/>
                </a:lnTo>
                <a:lnTo>
                  <a:pt x="6083" y="15647"/>
                </a:lnTo>
                <a:lnTo>
                  <a:pt x="6618" y="15598"/>
                </a:lnTo>
                <a:lnTo>
                  <a:pt x="7713" y="15476"/>
                </a:lnTo>
                <a:lnTo>
                  <a:pt x="8784" y="15379"/>
                </a:lnTo>
                <a:lnTo>
                  <a:pt x="9879" y="15282"/>
                </a:lnTo>
                <a:lnTo>
                  <a:pt x="10974" y="15233"/>
                </a:lnTo>
                <a:lnTo>
                  <a:pt x="13164" y="15233"/>
                </a:lnTo>
                <a:lnTo>
                  <a:pt x="14161" y="15282"/>
                </a:lnTo>
                <a:lnTo>
                  <a:pt x="15183" y="15257"/>
                </a:lnTo>
                <a:lnTo>
                  <a:pt x="15694" y="15257"/>
                </a:lnTo>
                <a:lnTo>
                  <a:pt x="16181" y="15209"/>
                </a:lnTo>
                <a:lnTo>
                  <a:pt x="16692" y="15160"/>
                </a:lnTo>
                <a:lnTo>
                  <a:pt x="17203" y="15063"/>
                </a:lnTo>
                <a:lnTo>
                  <a:pt x="17276" y="15038"/>
                </a:lnTo>
                <a:lnTo>
                  <a:pt x="17325" y="14990"/>
                </a:lnTo>
                <a:lnTo>
                  <a:pt x="17349" y="14917"/>
                </a:lnTo>
                <a:lnTo>
                  <a:pt x="17349" y="14844"/>
                </a:lnTo>
                <a:lnTo>
                  <a:pt x="17373" y="14844"/>
                </a:lnTo>
                <a:lnTo>
                  <a:pt x="17422" y="14722"/>
                </a:lnTo>
                <a:lnTo>
                  <a:pt x="17471" y="14625"/>
                </a:lnTo>
                <a:lnTo>
                  <a:pt x="17519" y="14357"/>
                </a:lnTo>
                <a:lnTo>
                  <a:pt x="17495" y="13870"/>
                </a:lnTo>
                <a:lnTo>
                  <a:pt x="17495" y="13432"/>
                </a:lnTo>
                <a:lnTo>
                  <a:pt x="17495" y="13019"/>
                </a:lnTo>
                <a:lnTo>
                  <a:pt x="17471" y="12167"/>
                </a:lnTo>
                <a:lnTo>
                  <a:pt x="17519" y="10950"/>
                </a:lnTo>
                <a:lnTo>
                  <a:pt x="17568" y="9734"/>
                </a:lnTo>
                <a:lnTo>
                  <a:pt x="17665" y="8517"/>
                </a:lnTo>
                <a:lnTo>
                  <a:pt x="17714" y="7301"/>
                </a:lnTo>
                <a:lnTo>
                  <a:pt x="17714" y="6352"/>
                </a:lnTo>
                <a:lnTo>
                  <a:pt x="17714" y="5378"/>
                </a:lnTo>
                <a:lnTo>
                  <a:pt x="17665" y="4429"/>
                </a:lnTo>
                <a:lnTo>
                  <a:pt x="17544" y="3480"/>
                </a:lnTo>
                <a:lnTo>
                  <a:pt x="17446" y="2629"/>
                </a:lnTo>
                <a:lnTo>
                  <a:pt x="17373" y="1777"/>
                </a:lnTo>
                <a:lnTo>
                  <a:pt x="17349" y="1461"/>
                </a:lnTo>
                <a:lnTo>
                  <a:pt x="17349" y="1120"/>
                </a:lnTo>
                <a:lnTo>
                  <a:pt x="17373" y="780"/>
                </a:lnTo>
                <a:lnTo>
                  <a:pt x="17446" y="463"/>
                </a:lnTo>
                <a:lnTo>
                  <a:pt x="17519" y="439"/>
                </a:lnTo>
                <a:lnTo>
                  <a:pt x="17592" y="390"/>
                </a:lnTo>
                <a:lnTo>
                  <a:pt x="17617" y="317"/>
                </a:lnTo>
                <a:lnTo>
                  <a:pt x="17641" y="244"/>
                </a:lnTo>
                <a:lnTo>
                  <a:pt x="17617" y="147"/>
                </a:lnTo>
                <a:lnTo>
                  <a:pt x="17568" y="98"/>
                </a:lnTo>
                <a:lnTo>
                  <a:pt x="17519" y="50"/>
                </a:lnTo>
                <a:lnTo>
                  <a:pt x="17422" y="25"/>
                </a:lnTo>
                <a:lnTo>
                  <a:pt x="12896" y="1"/>
                </a:lnTo>
                <a:lnTo>
                  <a:pt x="10633" y="1"/>
                </a:lnTo>
                <a:lnTo>
                  <a:pt x="8370" y="25"/>
                </a:lnTo>
                <a:lnTo>
                  <a:pt x="6107" y="50"/>
                </a:lnTo>
                <a:lnTo>
                  <a:pt x="4988" y="50"/>
                </a:lnTo>
                <a:lnTo>
                  <a:pt x="3845" y="25"/>
                </a:lnTo>
                <a:lnTo>
                  <a:pt x="284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28" name="Shape 728"/>
          <p:cNvSpPr/>
          <p:nvPr/>
        </p:nvSpPr>
        <p:spPr>
          <a:xfrm>
            <a:off x="2761461" y="441321"/>
            <a:ext cx="420489" cy="472243"/>
          </a:xfrm>
          <a:custGeom>
            <a:avLst/>
            <a:gdLst/>
            <a:ahLst/>
            <a:cxnLst/>
            <a:rect l="0" t="0" r="0" b="0"/>
            <a:pathLst>
              <a:path w="14430" h="16206" extrusionOk="0">
                <a:moveTo>
                  <a:pt x="13724" y="584"/>
                </a:moveTo>
                <a:lnTo>
                  <a:pt x="13724" y="974"/>
                </a:lnTo>
                <a:lnTo>
                  <a:pt x="13748" y="2312"/>
                </a:lnTo>
                <a:lnTo>
                  <a:pt x="13772" y="3139"/>
                </a:lnTo>
                <a:lnTo>
                  <a:pt x="13821" y="3966"/>
                </a:lnTo>
                <a:lnTo>
                  <a:pt x="13967" y="5621"/>
                </a:lnTo>
                <a:lnTo>
                  <a:pt x="13991" y="6375"/>
                </a:lnTo>
                <a:lnTo>
                  <a:pt x="14016" y="7154"/>
                </a:lnTo>
                <a:lnTo>
                  <a:pt x="13991" y="7908"/>
                </a:lnTo>
                <a:lnTo>
                  <a:pt x="13967" y="8687"/>
                </a:lnTo>
                <a:lnTo>
                  <a:pt x="13918" y="9441"/>
                </a:lnTo>
                <a:lnTo>
                  <a:pt x="13870" y="10195"/>
                </a:lnTo>
                <a:lnTo>
                  <a:pt x="13699" y="11728"/>
                </a:lnTo>
                <a:lnTo>
                  <a:pt x="13602" y="11972"/>
                </a:lnTo>
                <a:lnTo>
                  <a:pt x="13480" y="12191"/>
                </a:lnTo>
                <a:lnTo>
                  <a:pt x="13359" y="12361"/>
                </a:lnTo>
                <a:lnTo>
                  <a:pt x="13188" y="12531"/>
                </a:lnTo>
                <a:lnTo>
                  <a:pt x="13261" y="12361"/>
                </a:lnTo>
                <a:lnTo>
                  <a:pt x="13286" y="12191"/>
                </a:lnTo>
                <a:lnTo>
                  <a:pt x="13334" y="12020"/>
                </a:lnTo>
                <a:lnTo>
                  <a:pt x="13334" y="11850"/>
                </a:lnTo>
                <a:lnTo>
                  <a:pt x="13310" y="11777"/>
                </a:lnTo>
                <a:lnTo>
                  <a:pt x="13286" y="11704"/>
                </a:lnTo>
                <a:lnTo>
                  <a:pt x="13237" y="11680"/>
                </a:lnTo>
                <a:lnTo>
                  <a:pt x="13188" y="11704"/>
                </a:lnTo>
                <a:lnTo>
                  <a:pt x="13091" y="11826"/>
                </a:lnTo>
                <a:lnTo>
                  <a:pt x="12994" y="11972"/>
                </a:lnTo>
                <a:lnTo>
                  <a:pt x="12872" y="12288"/>
                </a:lnTo>
                <a:lnTo>
                  <a:pt x="12726" y="12580"/>
                </a:lnTo>
                <a:lnTo>
                  <a:pt x="12677" y="12750"/>
                </a:lnTo>
                <a:lnTo>
                  <a:pt x="12653" y="12896"/>
                </a:lnTo>
                <a:lnTo>
                  <a:pt x="12337" y="13018"/>
                </a:lnTo>
                <a:lnTo>
                  <a:pt x="12337" y="13018"/>
                </a:lnTo>
                <a:lnTo>
                  <a:pt x="12385" y="12799"/>
                </a:lnTo>
                <a:lnTo>
                  <a:pt x="12483" y="12604"/>
                </a:lnTo>
                <a:lnTo>
                  <a:pt x="12604" y="12312"/>
                </a:lnTo>
                <a:lnTo>
                  <a:pt x="12677" y="12142"/>
                </a:lnTo>
                <a:lnTo>
                  <a:pt x="12677" y="12069"/>
                </a:lnTo>
                <a:lnTo>
                  <a:pt x="12677" y="11996"/>
                </a:lnTo>
                <a:lnTo>
                  <a:pt x="12653" y="11972"/>
                </a:lnTo>
                <a:lnTo>
                  <a:pt x="12580" y="11972"/>
                </a:lnTo>
                <a:lnTo>
                  <a:pt x="12507" y="12020"/>
                </a:lnTo>
                <a:lnTo>
                  <a:pt x="12434" y="12069"/>
                </a:lnTo>
                <a:lnTo>
                  <a:pt x="12361" y="12142"/>
                </a:lnTo>
                <a:lnTo>
                  <a:pt x="12239" y="12312"/>
                </a:lnTo>
                <a:lnTo>
                  <a:pt x="12142" y="12458"/>
                </a:lnTo>
                <a:lnTo>
                  <a:pt x="11996" y="12775"/>
                </a:lnTo>
                <a:lnTo>
                  <a:pt x="11947" y="12921"/>
                </a:lnTo>
                <a:lnTo>
                  <a:pt x="11899" y="13091"/>
                </a:lnTo>
                <a:lnTo>
                  <a:pt x="11461" y="13140"/>
                </a:lnTo>
                <a:lnTo>
                  <a:pt x="11704" y="12604"/>
                </a:lnTo>
                <a:lnTo>
                  <a:pt x="11777" y="12483"/>
                </a:lnTo>
                <a:lnTo>
                  <a:pt x="11874" y="12264"/>
                </a:lnTo>
                <a:lnTo>
                  <a:pt x="11923" y="12142"/>
                </a:lnTo>
                <a:lnTo>
                  <a:pt x="11947" y="12045"/>
                </a:lnTo>
                <a:lnTo>
                  <a:pt x="11947" y="11972"/>
                </a:lnTo>
                <a:lnTo>
                  <a:pt x="11923" y="11923"/>
                </a:lnTo>
                <a:lnTo>
                  <a:pt x="11850" y="11899"/>
                </a:lnTo>
                <a:lnTo>
                  <a:pt x="11753" y="11923"/>
                </a:lnTo>
                <a:lnTo>
                  <a:pt x="11680" y="11996"/>
                </a:lnTo>
                <a:lnTo>
                  <a:pt x="11582" y="12069"/>
                </a:lnTo>
                <a:lnTo>
                  <a:pt x="11461" y="12264"/>
                </a:lnTo>
                <a:lnTo>
                  <a:pt x="11363" y="12410"/>
                </a:lnTo>
                <a:lnTo>
                  <a:pt x="11169" y="12702"/>
                </a:lnTo>
                <a:lnTo>
                  <a:pt x="11071" y="12896"/>
                </a:lnTo>
                <a:lnTo>
                  <a:pt x="10974" y="13091"/>
                </a:lnTo>
                <a:lnTo>
                  <a:pt x="10731" y="13042"/>
                </a:lnTo>
                <a:lnTo>
                  <a:pt x="10804" y="12848"/>
                </a:lnTo>
                <a:lnTo>
                  <a:pt x="11023" y="12385"/>
                </a:lnTo>
                <a:lnTo>
                  <a:pt x="11120" y="12166"/>
                </a:lnTo>
                <a:lnTo>
                  <a:pt x="11144" y="12045"/>
                </a:lnTo>
                <a:lnTo>
                  <a:pt x="11169" y="11923"/>
                </a:lnTo>
                <a:lnTo>
                  <a:pt x="11144" y="11874"/>
                </a:lnTo>
                <a:lnTo>
                  <a:pt x="11120" y="11850"/>
                </a:lnTo>
                <a:lnTo>
                  <a:pt x="11071" y="11850"/>
                </a:lnTo>
                <a:lnTo>
                  <a:pt x="10974" y="11947"/>
                </a:lnTo>
                <a:lnTo>
                  <a:pt x="10877" y="12020"/>
                </a:lnTo>
                <a:lnTo>
                  <a:pt x="10731" y="12215"/>
                </a:lnTo>
                <a:lnTo>
                  <a:pt x="10609" y="12434"/>
                </a:lnTo>
                <a:lnTo>
                  <a:pt x="10487" y="12653"/>
                </a:lnTo>
                <a:lnTo>
                  <a:pt x="10341" y="12921"/>
                </a:lnTo>
                <a:lnTo>
                  <a:pt x="10147" y="12799"/>
                </a:lnTo>
                <a:lnTo>
                  <a:pt x="10098" y="12775"/>
                </a:lnTo>
                <a:lnTo>
                  <a:pt x="10171" y="12653"/>
                </a:lnTo>
                <a:lnTo>
                  <a:pt x="10244" y="12531"/>
                </a:lnTo>
                <a:lnTo>
                  <a:pt x="10390" y="12264"/>
                </a:lnTo>
                <a:lnTo>
                  <a:pt x="10439" y="12118"/>
                </a:lnTo>
                <a:lnTo>
                  <a:pt x="10463" y="11996"/>
                </a:lnTo>
                <a:lnTo>
                  <a:pt x="10439" y="11874"/>
                </a:lnTo>
                <a:lnTo>
                  <a:pt x="10390" y="11753"/>
                </a:lnTo>
                <a:lnTo>
                  <a:pt x="10341" y="11728"/>
                </a:lnTo>
                <a:lnTo>
                  <a:pt x="10293" y="11753"/>
                </a:lnTo>
                <a:lnTo>
                  <a:pt x="10171" y="11850"/>
                </a:lnTo>
                <a:lnTo>
                  <a:pt x="10074" y="11996"/>
                </a:lnTo>
                <a:lnTo>
                  <a:pt x="9879" y="12288"/>
                </a:lnTo>
                <a:lnTo>
                  <a:pt x="9806" y="12385"/>
                </a:lnTo>
                <a:lnTo>
                  <a:pt x="9782" y="12191"/>
                </a:lnTo>
                <a:lnTo>
                  <a:pt x="9782" y="11996"/>
                </a:lnTo>
                <a:lnTo>
                  <a:pt x="9806" y="11801"/>
                </a:lnTo>
                <a:lnTo>
                  <a:pt x="9879" y="11607"/>
                </a:lnTo>
                <a:lnTo>
                  <a:pt x="9976" y="11436"/>
                </a:lnTo>
                <a:lnTo>
                  <a:pt x="10098" y="11266"/>
                </a:lnTo>
                <a:lnTo>
                  <a:pt x="10244" y="11120"/>
                </a:lnTo>
                <a:lnTo>
                  <a:pt x="10390" y="10998"/>
                </a:lnTo>
                <a:lnTo>
                  <a:pt x="10633" y="10877"/>
                </a:lnTo>
                <a:lnTo>
                  <a:pt x="10901" y="10804"/>
                </a:lnTo>
                <a:lnTo>
                  <a:pt x="11169" y="10755"/>
                </a:lnTo>
                <a:lnTo>
                  <a:pt x="11436" y="10731"/>
                </a:lnTo>
                <a:lnTo>
                  <a:pt x="11728" y="10682"/>
                </a:lnTo>
                <a:lnTo>
                  <a:pt x="11972" y="10609"/>
                </a:lnTo>
                <a:lnTo>
                  <a:pt x="12215" y="10512"/>
                </a:lnTo>
                <a:lnTo>
                  <a:pt x="12312" y="10439"/>
                </a:lnTo>
                <a:lnTo>
                  <a:pt x="12434" y="10341"/>
                </a:lnTo>
                <a:lnTo>
                  <a:pt x="12507" y="10341"/>
                </a:lnTo>
                <a:lnTo>
                  <a:pt x="12580" y="10317"/>
                </a:lnTo>
                <a:lnTo>
                  <a:pt x="12629" y="10244"/>
                </a:lnTo>
                <a:lnTo>
                  <a:pt x="12653" y="10171"/>
                </a:lnTo>
                <a:lnTo>
                  <a:pt x="12653" y="9830"/>
                </a:lnTo>
                <a:lnTo>
                  <a:pt x="12653" y="9514"/>
                </a:lnTo>
                <a:lnTo>
                  <a:pt x="12653" y="9198"/>
                </a:lnTo>
                <a:lnTo>
                  <a:pt x="12653" y="8857"/>
                </a:lnTo>
                <a:lnTo>
                  <a:pt x="12726" y="8030"/>
                </a:lnTo>
                <a:lnTo>
                  <a:pt x="12823" y="7203"/>
                </a:lnTo>
                <a:lnTo>
                  <a:pt x="12848" y="6789"/>
                </a:lnTo>
                <a:lnTo>
                  <a:pt x="12848" y="6375"/>
                </a:lnTo>
                <a:lnTo>
                  <a:pt x="12823" y="5548"/>
                </a:lnTo>
                <a:lnTo>
                  <a:pt x="12848" y="5232"/>
                </a:lnTo>
                <a:lnTo>
                  <a:pt x="12872" y="4842"/>
                </a:lnTo>
                <a:lnTo>
                  <a:pt x="12872" y="4648"/>
                </a:lnTo>
                <a:lnTo>
                  <a:pt x="12848" y="4477"/>
                </a:lnTo>
                <a:lnTo>
                  <a:pt x="12799" y="4307"/>
                </a:lnTo>
                <a:lnTo>
                  <a:pt x="12726" y="4161"/>
                </a:lnTo>
                <a:lnTo>
                  <a:pt x="12775" y="4112"/>
                </a:lnTo>
                <a:lnTo>
                  <a:pt x="12799" y="4039"/>
                </a:lnTo>
                <a:lnTo>
                  <a:pt x="12823" y="3966"/>
                </a:lnTo>
                <a:lnTo>
                  <a:pt x="12799" y="3893"/>
                </a:lnTo>
                <a:lnTo>
                  <a:pt x="12750" y="3820"/>
                </a:lnTo>
                <a:lnTo>
                  <a:pt x="12702" y="3772"/>
                </a:lnTo>
                <a:lnTo>
                  <a:pt x="12604" y="3747"/>
                </a:lnTo>
                <a:lnTo>
                  <a:pt x="12531" y="3747"/>
                </a:lnTo>
                <a:lnTo>
                  <a:pt x="12045" y="3869"/>
                </a:lnTo>
                <a:lnTo>
                  <a:pt x="11558" y="3991"/>
                </a:lnTo>
                <a:lnTo>
                  <a:pt x="10585" y="4258"/>
                </a:lnTo>
                <a:lnTo>
                  <a:pt x="8468" y="4794"/>
                </a:lnTo>
                <a:lnTo>
                  <a:pt x="7446" y="5061"/>
                </a:lnTo>
                <a:lnTo>
                  <a:pt x="6959" y="5207"/>
                </a:lnTo>
                <a:lnTo>
                  <a:pt x="6448" y="5378"/>
                </a:lnTo>
                <a:lnTo>
                  <a:pt x="5962" y="5548"/>
                </a:lnTo>
                <a:lnTo>
                  <a:pt x="5499" y="5743"/>
                </a:lnTo>
                <a:lnTo>
                  <a:pt x="5013" y="5986"/>
                </a:lnTo>
                <a:lnTo>
                  <a:pt x="4575" y="6229"/>
                </a:lnTo>
                <a:lnTo>
                  <a:pt x="4526" y="6254"/>
                </a:lnTo>
                <a:lnTo>
                  <a:pt x="4526" y="6302"/>
                </a:lnTo>
                <a:lnTo>
                  <a:pt x="4526" y="6351"/>
                </a:lnTo>
                <a:lnTo>
                  <a:pt x="4550" y="6400"/>
                </a:lnTo>
                <a:lnTo>
                  <a:pt x="4623" y="7130"/>
                </a:lnTo>
                <a:lnTo>
                  <a:pt x="4648" y="7495"/>
                </a:lnTo>
                <a:lnTo>
                  <a:pt x="4648" y="7860"/>
                </a:lnTo>
                <a:lnTo>
                  <a:pt x="4623" y="8736"/>
                </a:lnTo>
                <a:lnTo>
                  <a:pt x="4575" y="9587"/>
                </a:lnTo>
                <a:lnTo>
                  <a:pt x="4575" y="10171"/>
                </a:lnTo>
                <a:lnTo>
                  <a:pt x="4575" y="10779"/>
                </a:lnTo>
                <a:lnTo>
                  <a:pt x="4599" y="11972"/>
                </a:lnTo>
                <a:lnTo>
                  <a:pt x="4623" y="12580"/>
                </a:lnTo>
                <a:lnTo>
                  <a:pt x="4623" y="13164"/>
                </a:lnTo>
                <a:lnTo>
                  <a:pt x="4575" y="13772"/>
                </a:lnTo>
                <a:lnTo>
                  <a:pt x="4526" y="14356"/>
                </a:lnTo>
                <a:lnTo>
                  <a:pt x="4356" y="14600"/>
                </a:lnTo>
                <a:lnTo>
                  <a:pt x="4404" y="14356"/>
                </a:lnTo>
                <a:lnTo>
                  <a:pt x="4404" y="14259"/>
                </a:lnTo>
                <a:lnTo>
                  <a:pt x="4404" y="14137"/>
                </a:lnTo>
                <a:lnTo>
                  <a:pt x="4380" y="14064"/>
                </a:lnTo>
                <a:lnTo>
                  <a:pt x="4307" y="14040"/>
                </a:lnTo>
                <a:lnTo>
                  <a:pt x="4258" y="14064"/>
                </a:lnTo>
                <a:lnTo>
                  <a:pt x="4185" y="14113"/>
                </a:lnTo>
                <a:lnTo>
                  <a:pt x="4088" y="14259"/>
                </a:lnTo>
                <a:lnTo>
                  <a:pt x="4015" y="14429"/>
                </a:lnTo>
                <a:lnTo>
                  <a:pt x="3869" y="14770"/>
                </a:lnTo>
                <a:lnTo>
                  <a:pt x="3723" y="15038"/>
                </a:lnTo>
                <a:lnTo>
                  <a:pt x="3674" y="15184"/>
                </a:lnTo>
                <a:lnTo>
                  <a:pt x="3626" y="15305"/>
                </a:lnTo>
                <a:lnTo>
                  <a:pt x="3285" y="15451"/>
                </a:lnTo>
                <a:lnTo>
                  <a:pt x="3407" y="15159"/>
                </a:lnTo>
                <a:lnTo>
                  <a:pt x="3601" y="14770"/>
                </a:lnTo>
                <a:lnTo>
                  <a:pt x="3674" y="14551"/>
                </a:lnTo>
                <a:lnTo>
                  <a:pt x="3699" y="14429"/>
                </a:lnTo>
                <a:lnTo>
                  <a:pt x="3699" y="14332"/>
                </a:lnTo>
                <a:lnTo>
                  <a:pt x="3699" y="14283"/>
                </a:lnTo>
                <a:lnTo>
                  <a:pt x="3650" y="14259"/>
                </a:lnTo>
                <a:lnTo>
                  <a:pt x="3601" y="14235"/>
                </a:lnTo>
                <a:lnTo>
                  <a:pt x="3577" y="14259"/>
                </a:lnTo>
                <a:lnTo>
                  <a:pt x="3407" y="14429"/>
                </a:lnTo>
                <a:lnTo>
                  <a:pt x="3261" y="14648"/>
                </a:lnTo>
                <a:lnTo>
                  <a:pt x="3017" y="15062"/>
                </a:lnTo>
                <a:lnTo>
                  <a:pt x="2847" y="15330"/>
                </a:lnTo>
                <a:lnTo>
                  <a:pt x="2798" y="15476"/>
                </a:lnTo>
                <a:lnTo>
                  <a:pt x="2750" y="15622"/>
                </a:lnTo>
                <a:lnTo>
                  <a:pt x="2531" y="15670"/>
                </a:lnTo>
                <a:lnTo>
                  <a:pt x="2531" y="15670"/>
                </a:lnTo>
                <a:lnTo>
                  <a:pt x="2628" y="15403"/>
                </a:lnTo>
                <a:lnTo>
                  <a:pt x="2725" y="15159"/>
                </a:lnTo>
                <a:lnTo>
                  <a:pt x="2798" y="14965"/>
                </a:lnTo>
                <a:lnTo>
                  <a:pt x="2871" y="14770"/>
                </a:lnTo>
                <a:lnTo>
                  <a:pt x="2896" y="14551"/>
                </a:lnTo>
                <a:lnTo>
                  <a:pt x="2871" y="14454"/>
                </a:lnTo>
                <a:lnTo>
                  <a:pt x="2847" y="14356"/>
                </a:lnTo>
                <a:lnTo>
                  <a:pt x="2823" y="14332"/>
                </a:lnTo>
                <a:lnTo>
                  <a:pt x="2798" y="14332"/>
                </a:lnTo>
                <a:lnTo>
                  <a:pt x="2701" y="14502"/>
                </a:lnTo>
                <a:lnTo>
                  <a:pt x="2604" y="14673"/>
                </a:lnTo>
                <a:lnTo>
                  <a:pt x="2433" y="15038"/>
                </a:lnTo>
                <a:lnTo>
                  <a:pt x="2239" y="15354"/>
                </a:lnTo>
                <a:lnTo>
                  <a:pt x="2141" y="15549"/>
                </a:lnTo>
                <a:lnTo>
                  <a:pt x="2093" y="15719"/>
                </a:lnTo>
                <a:lnTo>
                  <a:pt x="1801" y="15695"/>
                </a:lnTo>
                <a:lnTo>
                  <a:pt x="2117" y="15062"/>
                </a:lnTo>
                <a:lnTo>
                  <a:pt x="2263" y="14746"/>
                </a:lnTo>
                <a:lnTo>
                  <a:pt x="2312" y="14575"/>
                </a:lnTo>
                <a:lnTo>
                  <a:pt x="2336" y="14405"/>
                </a:lnTo>
                <a:lnTo>
                  <a:pt x="2336" y="14381"/>
                </a:lnTo>
                <a:lnTo>
                  <a:pt x="2312" y="14356"/>
                </a:lnTo>
                <a:lnTo>
                  <a:pt x="2263" y="14356"/>
                </a:lnTo>
                <a:lnTo>
                  <a:pt x="1995" y="14648"/>
                </a:lnTo>
                <a:lnTo>
                  <a:pt x="1752" y="14940"/>
                </a:lnTo>
                <a:lnTo>
                  <a:pt x="1533" y="15281"/>
                </a:lnTo>
                <a:lnTo>
                  <a:pt x="1363" y="15622"/>
                </a:lnTo>
                <a:lnTo>
                  <a:pt x="1119" y="15524"/>
                </a:lnTo>
                <a:lnTo>
                  <a:pt x="1144" y="15354"/>
                </a:lnTo>
                <a:lnTo>
                  <a:pt x="1192" y="15208"/>
                </a:lnTo>
                <a:lnTo>
                  <a:pt x="1363" y="14916"/>
                </a:lnTo>
                <a:lnTo>
                  <a:pt x="1582" y="14551"/>
                </a:lnTo>
                <a:lnTo>
                  <a:pt x="1679" y="14356"/>
                </a:lnTo>
                <a:lnTo>
                  <a:pt x="1776" y="14137"/>
                </a:lnTo>
                <a:lnTo>
                  <a:pt x="1776" y="14113"/>
                </a:lnTo>
                <a:lnTo>
                  <a:pt x="1752" y="14089"/>
                </a:lnTo>
                <a:lnTo>
                  <a:pt x="1679" y="14089"/>
                </a:lnTo>
                <a:lnTo>
                  <a:pt x="1460" y="14308"/>
                </a:lnTo>
                <a:lnTo>
                  <a:pt x="1265" y="14502"/>
                </a:lnTo>
                <a:lnTo>
                  <a:pt x="1071" y="14746"/>
                </a:lnTo>
                <a:lnTo>
                  <a:pt x="925" y="14989"/>
                </a:lnTo>
                <a:lnTo>
                  <a:pt x="852" y="15111"/>
                </a:lnTo>
                <a:lnTo>
                  <a:pt x="779" y="15257"/>
                </a:lnTo>
                <a:lnTo>
                  <a:pt x="681" y="15159"/>
                </a:lnTo>
                <a:lnTo>
                  <a:pt x="633" y="15062"/>
                </a:lnTo>
                <a:lnTo>
                  <a:pt x="657" y="14989"/>
                </a:lnTo>
                <a:lnTo>
                  <a:pt x="681" y="14916"/>
                </a:lnTo>
                <a:lnTo>
                  <a:pt x="657" y="14867"/>
                </a:lnTo>
                <a:lnTo>
                  <a:pt x="827" y="14624"/>
                </a:lnTo>
                <a:lnTo>
                  <a:pt x="925" y="14502"/>
                </a:lnTo>
                <a:lnTo>
                  <a:pt x="998" y="14356"/>
                </a:lnTo>
                <a:lnTo>
                  <a:pt x="998" y="14332"/>
                </a:lnTo>
                <a:lnTo>
                  <a:pt x="1022" y="14308"/>
                </a:lnTo>
                <a:lnTo>
                  <a:pt x="998" y="14308"/>
                </a:lnTo>
                <a:lnTo>
                  <a:pt x="998" y="14235"/>
                </a:lnTo>
                <a:lnTo>
                  <a:pt x="973" y="14186"/>
                </a:lnTo>
                <a:lnTo>
                  <a:pt x="900" y="14137"/>
                </a:lnTo>
                <a:lnTo>
                  <a:pt x="827" y="14162"/>
                </a:lnTo>
                <a:lnTo>
                  <a:pt x="681" y="14259"/>
                </a:lnTo>
                <a:lnTo>
                  <a:pt x="535" y="14381"/>
                </a:lnTo>
                <a:lnTo>
                  <a:pt x="535" y="14381"/>
                </a:lnTo>
                <a:lnTo>
                  <a:pt x="560" y="14235"/>
                </a:lnTo>
                <a:lnTo>
                  <a:pt x="633" y="14113"/>
                </a:lnTo>
                <a:lnTo>
                  <a:pt x="681" y="13967"/>
                </a:lnTo>
                <a:lnTo>
                  <a:pt x="779" y="13845"/>
                </a:lnTo>
                <a:lnTo>
                  <a:pt x="973" y="13602"/>
                </a:lnTo>
                <a:lnTo>
                  <a:pt x="1217" y="13407"/>
                </a:lnTo>
                <a:lnTo>
                  <a:pt x="1460" y="13286"/>
                </a:lnTo>
                <a:lnTo>
                  <a:pt x="1703" y="13164"/>
                </a:lnTo>
                <a:lnTo>
                  <a:pt x="1971" y="13091"/>
                </a:lnTo>
                <a:lnTo>
                  <a:pt x="2214" y="13042"/>
                </a:lnTo>
                <a:lnTo>
                  <a:pt x="2750" y="12945"/>
                </a:lnTo>
                <a:lnTo>
                  <a:pt x="3285" y="12823"/>
                </a:lnTo>
                <a:lnTo>
                  <a:pt x="3358" y="12872"/>
                </a:lnTo>
                <a:lnTo>
                  <a:pt x="3431" y="12872"/>
                </a:lnTo>
                <a:lnTo>
                  <a:pt x="3504" y="12848"/>
                </a:lnTo>
                <a:lnTo>
                  <a:pt x="3504" y="12799"/>
                </a:lnTo>
                <a:lnTo>
                  <a:pt x="3528" y="12750"/>
                </a:lnTo>
                <a:lnTo>
                  <a:pt x="3577" y="12702"/>
                </a:lnTo>
                <a:lnTo>
                  <a:pt x="3601" y="12629"/>
                </a:lnTo>
                <a:lnTo>
                  <a:pt x="3601" y="12531"/>
                </a:lnTo>
                <a:lnTo>
                  <a:pt x="3553" y="12483"/>
                </a:lnTo>
                <a:lnTo>
                  <a:pt x="3577" y="11923"/>
                </a:lnTo>
                <a:lnTo>
                  <a:pt x="3577" y="11388"/>
                </a:lnTo>
                <a:lnTo>
                  <a:pt x="3577" y="10293"/>
                </a:lnTo>
                <a:lnTo>
                  <a:pt x="3626" y="7811"/>
                </a:lnTo>
                <a:lnTo>
                  <a:pt x="3626" y="3480"/>
                </a:lnTo>
                <a:lnTo>
                  <a:pt x="3820" y="3528"/>
                </a:lnTo>
                <a:lnTo>
                  <a:pt x="4039" y="3528"/>
                </a:lnTo>
                <a:lnTo>
                  <a:pt x="4258" y="3480"/>
                </a:lnTo>
                <a:lnTo>
                  <a:pt x="4502" y="3431"/>
                </a:lnTo>
                <a:lnTo>
                  <a:pt x="4940" y="3285"/>
                </a:lnTo>
                <a:lnTo>
                  <a:pt x="5305" y="3139"/>
                </a:lnTo>
                <a:lnTo>
                  <a:pt x="5937" y="2896"/>
                </a:lnTo>
                <a:lnTo>
                  <a:pt x="6570" y="2628"/>
                </a:lnTo>
                <a:lnTo>
                  <a:pt x="7203" y="2385"/>
                </a:lnTo>
                <a:lnTo>
                  <a:pt x="7859" y="2141"/>
                </a:lnTo>
                <a:lnTo>
                  <a:pt x="8638" y="1898"/>
                </a:lnTo>
                <a:lnTo>
                  <a:pt x="9441" y="1679"/>
                </a:lnTo>
                <a:lnTo>
                  <a:pt x="11047" y="1290"/>
                </a:lnTo>
                <a:lnTo>
                  <a:pt x="12410" y="974"/>
                </a:lnTo>
                <a:lnTo>
                  <a:pt x="13067" y="803"/>
                </a:lnTo>
                <a:lnTo>
                  <a:pt x="13724" y="584"/>
                </a:lnTo>
                <a:close/>
                <a:moveTo>
                  <a:pt x="13845" y="0"/>
                </a:moveTo>
                <a:lnTo>
                  <a:pt x="13529" y="146"/>
                </a:lnTo>
                <a:lnTo>
                  <a:pt x="13188" y="244"/>
                </a:lnTo>
                <a:lnTo>
                  <a:pt x="12507" y="438"/>
                </a:lnTo>
                <a:lnTo>
                  <a:pt x="11120" y="779"/>
                </a:lnTo>
                <a:lnTo>
                  <a:pt x="9490" y="1168"/>
                </a:lnTo>
                <a:lnTo>
                  <a:pt x="8687" y="1387"/>
                </a:lnTo>
                <a:lnTo>
                  <a:pt x="7908" y="1630"/>
                </a:lnTo>
                <a:lnTo>
                  <a:pt x="7276" y="1849"/>
                </a:lnTo>
                <a:lnTo>
                  <a:pt x="6667" y="2093"/>
                </a:lnTo>
                <a:lnTo>
                  <a:pt x="5451" y="2579"/>
                </a:lnTo>
                <a:lnTo>
                  <a:pt x="4867" y="2798"/>
                </a:lnTo>
                <a:lnTo>
                  <a:pt x="4283" y="2993"/>
                </a:lnTo>
                <a:lnTo>
                  <a:pt x="3893" y="3066"/>
                </a:lnTo>
                <a:lnTo>
                  <a:pt x="3699" y="3115"/>
                </a:lnTo>
                <a:lnTo>
                  <a:pt x="3504" y="3188"/>
                </a:lnTo>
                <a:lnTo>
                  <a:pt x="3382" y="3163"/>
                </a:lnTo>
                <a:lnTo>
                  <a:pt x="3285" y="3188"/>
                </a:lnTo>
                <a:lnTo>
                  <a:pt x="3236" y="3212"/>
                </a:lnTo>
                <a:lnTo>
                  <a:pt x="3188" y="3261"/>
                </a:lnTo>
                <a:lnTo>
                  <a:pt x="3163" y="3309"/>
                </a:lnTo>
                <a:lnTo>
                  <a:pt x="3163" y="3382"/>
                </a:lnTo>
                <a:lnTo>
                  <a:pt x="3163" y="7616"/>
                </a:lnTo>
                <a:lnTo>
                  <a:pt x="3212" y="10098"/>
                </a:lnTo>
                <a:lnTo>
                  <a:pt x="3212" y="11242"/>
                </a:lnTo>
                <a:lnTo>
                  <a:pt x="3212" y="11801"/>
                </a:lnTo>
                <a:lnTo>
                  <a:pt x="3236" y="12385"/>
                </a:lnTo>
                <a:lnTo>
                  <a:pt x="3236" y="12385"/>
                </a:lnTo>
                <a:lnTo>
                  <a:pt x="2920" y="12361"/>
                </a:lnTo>
                <a:lnTo>
                  <a:pt x="2579" y="12385"/>
                </a:lnTo>
                <a:lnTo>
                  <a:pt x="2239" y="12458"/>
                </a:lnTo>
                <a:lnTo>
                  <a:pt x="1898" y="12556"/>
                </a:lnTo>
                <a:lnTo>
                  <a:pt x="1557" y="12677"/>
                </a:lnTo>
                <a:lnTo>
                  <a:pt x="1265" y="12799"/>
                </a:lnTo>
                <a:lnTo>
                  <a:pt x="973" y="12969"/>
                </a:lnTo>
                <a:lnTo>
                  <a:pt x="730" y="13140"/>
                </a:lnTo>
                <a:lnTo>
                  <a:pt x="584" y="13261"/>
                </a:lnTo>
                <a:lnTo>
                  <a:pt x="487" y="13383"/>
                </a:lnTo>
                <a:lnTo>
                  <a:pt x="365" y="13505"/>
                </a:lnTo>
                <a:lnTo>
                  <a:pt x="268" y="13651"/>
                </a:lnTo>
                <a:lnTo>
                  <a:pt x="195" y="13797"/>
                </a:lnTo>
                <a:lnTo>
                  <a:pt x="122" y="13967"/>
                </a:lnTo>
                <a:lnTo>
                  <a:pt x="73" y="14113"/>
                </a:lnTo>
                <a:lnTo>
                  <a:pt x="24" y="14283"/>
                </a:lnTo>
                <a:lnTo>
                  <a:pt x="24" y="14454"/>
                </a:lnTo>
                <a:lnTo>
                  <a:pt x="0" y="14624"/>
                </a:lnTo>
                <a:lnTo>
                  <a:pt x="24" y="14794"/>
                </a:lnTo>
                <a:lnTo>
                  <a:pt x="49" y="14940"/>
                </a:lnTo>
                <a:lnTo>
                  <a:pt x="97" y="15111"/>
                </a:lnTo>
                <a:lnTo>
                  <a:pt x="170" y="15257"/>
                </a:lnTo>
                <a:lnTo>
                  <a:pt x="268" y="15427"/>
                </a:lnTo>
                <a:lnTo>
                  <a:pt x="365" y="15573"/>
                </a:lnTo>
                <a:lnTo>
                  <a:pt x="487" y="15695"/>
                </a:lnTo>
                <a:lnTo>
                  <a:pt x="608" y="15792"/>
                </a:lnTo>
                <a:lnTo>
                  <a:pt x="876" y="15962"/>
                </a:lnTo>
                <a:lnTo>
                  <a:pt x="1144" y="16084"/>
                </a:lnTo>
                <a:lnTo>
                  <a:pt x="1460" y="16157"/>
                </a:lnTo>
                <a:lnTo>
                  <a:pt x="1776" y="16206"/>
                </a:lnTo>
                <a:lnTo>
                  <a:pt x="2093" y="16206"/>
                </a:lnTo>
                <a:lnTo>
                  <a:pt x="2409" y="16181"/>
                </a:lnTo>
                <a:lnTo>
                  <a:pt x="2725" y="16157"/>
                </a:lnTo>
                <a:lnTo>
                  <a:pt x="3042" y="16084"/>
                </a:lnTo>
                <a:lnTo>
                  <a:pt x="3358" y="15987"/>
                </a:lnTo>
                <a:lnTo>
                  <a:pt x="3699" y="15841"/>
                </a:lnTo>
                <a:lnTo>
                  <a:pt x="4015" y="15646"/>
                </a:lnTo>
                <a:lnTo>
                  <a:pt x="4307" y="15451"/>
                </a:lnTo>
                <a:lnTo>
                  <a:pt x="4550" y="15208"/>
                </a:lnTo>
                <a:lnTo>
                  <a:pt x="4672" y="15062"/>
                </a:lnTo>
                <a:lnTo>
                  <a:pt x="4769" y="14916"/>
                </a:lnTo>
                <a:lnTo>
                  <a:pt x="4842" y="14770"/>
                </a:lnTo>
                <a:lnTo>
                  <a:pt x="4891" y="14624"/>
                </a:lnTo>
                <a:lnTo>
                  <a:pt x="4940" y="14527"/>
                </a:lnTo>
                <a:lnTo>
                  <a:pt x="5013" y="14259"/>
                </a:lnTo>
                <a:lnTo>
                  <a:pt x="5061" y="13967"/>
                </a:lnTo>
                <a:lnTo>
                  <a:pt x="5086" y="13675"/>
                </a:lnTo>
                <a:lnTo>
                  <a:pt x="5110" y="13359"/>
                </a:lnTo>
                <a:lnTo>
                  <a:pt x="5086" y="12750"/>
                </a:lnTo>
                <a:lnTo>
                  <a:pt x="5061" y="12166"/>
                </a:lnTo>
                <a:lnTo>
                  <a:pt x="5037" y="10877"/>
                </a:lnTo>
                <a:lnTo>
                  <a:pt x="5037" y="9587"/>
                </a:lnTo>
                <a:lnTo>
                  <a:pt x="5061" y="9125"/>
                </a:lnTo>
                <a:lnTo>
                  <a:pt x="5086" y="8663"/>
                </a:lnTo>
                <a:lnTo>
                  <a:pt x="5110" y="8200"/>
                </a:lnTo>
                <a:lnTo>
                  <a:pt x="5110" y="7738"/>
                </a:lnTo>
                <a:lnTo>
                  <a:pt x="5110" y="7397"/>
                </a:lnTo>
                <a:lnTo>
                  <a:pt x="5086" y="7057"/>
                </a:lnTo>
                <a:lnTo>
                  <a:pt x="5013" y="6740"/>
                </a:lnTo>
                <a:lnTo>
                  <a:pt x="4964" y="6594"/>
                </a:lnTo>
                <a:lnTo>
                  <a:pt x="4891" y="6448"/>
                </a:lnTo>
                <a:lnTo>
                  <a:pt x="5013" y="6424"/>
                </a:lnTo>
                <a:lnTo>
                  <a:pt x="5110" y="6375"/>
                </a:lnTo>
                <a:lnTo>
                  <a:pt x="5402" y="6254"/>
                </a:lnTo>
                <a:lnTo>
                  <a:pt x="5718" y="6132"/>
                </a:lnTo>
                <a:lnTo>
                  <a:pt x="6327" y="5913"/>
                </a:lnTo>
                <a:lnTo>
                  <a:pt x="7373" y="5597"/>
                </a:lnTo>
                <a:lnTo>
                  <a:pt x="8419" y="5305"/>
                </a:lnTo>
                <a:lnTo>
                  <a:pt x="9490" y="5037"/>
                </a:lnTo>
                <a:lnTo>
                  <a:pt x="10560" y="4769"/>
                </a:lnTo>
                <a:lnTo>
                  <a:pt x="11509" y="4550"/>
                </a:lnTo>
                <a:lnTo>
                  <a:pt x="11996" y="4429"/>
                </a:lnTo>
                <a:lnTo>
                  <a:pt x="12458" y="4283"/>
                </a:lnTo>
                <a:lnTo>
                  <a:pt x="12410" y="4429"/>
                </a:lnTo>
                <a:lnTo>
                  <a:pt x="12385" y="4599"/>
                </a:lnTo>
                <a:lnTo>
                  <a:pt x="12385" y="4940"/>
                </a:lnTo>
                <a:lnTo>
                  <a:pt x="12410" y="5548"/>
                </a:lnTo>
                <a:lnTo>
                  <a:pt x="12410" y="6448"/>
                </a:lnTo>
                <a:lnTo>
                  <a:pt x="12410" y="6886"/>
                </a:lnTo>
                <a:lnTo>
                  <a:pt x="12361" y="7349"/>
                </a:lnTo>
                <a:lnTo>
                  <a:pt x="12288" y="8176"/>
                </a:lnTo>
                <a:lnTo>
                  <a:pt x="12215" y="9003"/>
                </a:lnTo>
                <a:lnTo>
                  <a:pt x="12191" y="9538"/>
                </a:lnTo>
                <a:lnTo>
                  <a:pt x="12191" y="9806"/>
                </a:lnTo>
                <a:lnTo>
                  <a:pt x="12239" y="10074"/>
                </a:lnTo>
                <a:lnTo>
                  <a:pt x="11923" y="10098"/>
                </a:lnTo>
                <a:lnTo>
                  <a:pt x="11582" y="10147"/>
                </a:lnTo>
                <a:lnTo>
                  <a:pt x="10925" y="10268"/>
                </a:lnTo>
                <a:lnTo>
                  <a:pt x="10560" y="10366"/>
                </a:lnTo>
                <a:lnTo>
                  <a:pt x="10390" y="10439"/>
                </a:lnTo>
                <a:lnTo>
                  <a:pt x="10244" y="10512"/>
                </a:lnTo>
                <a:lnTo>
                  <a:pt x="10074" y="10585"/>
                </a:lnTo>
                <a:lnTo>
                  <a:pt x="9928" y="10706"/>
                </a:lnTo>
                <a:lnTo>
                  <a:pt x="9782" y="10828"/>
                </a:lnTo>
                <a:lnTo>
                  <a:pt x="9660" y="10950"/>
                </a:lnTo>
                <a:lnTo>
                  <a:pt x="9490" y="11217"/>
                </a:lnTo>
                <a:lnTo>
                  <a:pt x="9368" y="11485"/>
                </a:lnTo>
                <a:lnTo>
                  <a:pt x="9295" y="11801"/>
                </a:lnTo>
                <a:lnTo>
                  <a:pt x="9246" y="12093"/>
                </a:lnTo>
                <a:lnTo>
                  <a:pt x="9271" y="12239"/>
                </a:lnTo>
                <a:lnTo>
                  <a:pt x="9295" y="12410"/>
                </a:lnTo>
                <a:lnTo>
                  <a:pt x="9319" y="12531"/>
                </a:lnTo>
                <a:lnTo>
                  <a:pt x="9392" y="12677"/>
                </a:lnTo>
                <a:lnTo>
                  <a:pt x="9441" y="12823"/>
                </a:lnTo>
                <a:lnTo>
                  <a:pt x="9538" y="12945"/>
                </a:lnTo>
                <a:lnTo>
                  <a:pt x="9636" y="13067"/>
                </a:lnTo>
                <a:lnTo>
                  <a:pt x="9757" y="13164"/>
                </a:lnTo>
                <a:lnTo>
                  <a:pt x="10001" y="13334"/>
                </a:lnTo>
                <a:lnTo>
                  <a:pt x="10244" y="13432"/>
                </a:lnTo>
                <a:lnTo>
                  <a:pt x="10293" y="13505"/>
                </a:lnTo>
                <a:lnTo>
                  <a:pt x="10341" y="13529"/>
                </a:lnTo>
                <a:lnTo>
                  <a:pt x="10390" y="13529"/>
                </a:lnTo>
                <a:lnTo>
                  <a:pt x="10463" y="13505"/>
                </a:lnTo>
                <a:lnTo>
                  <a:pt x="10779" y="13578"/>
                </a:lnTo>
                <a:lnTo>
                  <a:pt x="11096" y="13626"/>
                </a:lnTo>
                <a:lnTo>
                  <a:pt x="11655" y="13626"/>
                </a:lnTo>
                <a:lnTo>
                  <a:pt x="12093" y="13578"/>
                </a:lnTo>
                <a:lnTo>
                  <a:pt x="12288" y="13529"/>
                </a:lnTo>
                <a:lnTo>
                  <a:pt x="12483" y="13480"/>
                </a:lnTo>
                <a:lnTo>
                  <a:pt x="12653" y="13432"/>
                </a:lnTo>
                <a:lnTo>
                  <a:pt x="12848" y="13359"/>
                </a:lnTo>
                <a:lnTo>
                  <a:pt x="13018" y="13261"/>
                </a:lnTo>
                <a:lnTo>
                  <a:pt x="13164" y="13164"/>
                </a:lnTo>
                <a:lnTo>
                  <a:pt x="13334" y="13042"/>
                </a:lnTo>
                <a:lnTo>
                  <a:pt x="13480" y="12921"/>
                </a:lnTo>
                <a:lnTo>
                  <a:pt x="13602" y="12775"/>
                </a:lnTo>
                <a:lnTo>
                  <a:pt x="13724" y="12629"/>
                </a:lnTo>
                <a:lnTo>
                  <a:pt x="13845" y="12483"/>
                </a:lnTo>
                <a:lnTo>
                  <a:pt x="13943" y="12312"/>
                </a:lnTo>
                <a:lnTo>
                  <a:pt x="14040" y="12142"/>
                </a:lnTo>
                <a:lnTo>
                  <a:pt x="14113" y="11947"/>
                </a:lnTo>
                <a:lnTo>
                  <a:pt x="14162" y="11753"/>
                </a:lnTo>
                <a:lnTo>
                  <a:pt x="14210" y="11558"/>
                </a:lnTo>
                <a:lnTo>
                  <a:pt x="14210" y="11485"/>
                </a:lnTo>
                <a:lnTo>
                  <a:pt x="14186" y="11412"/>
                </a:lnTo>
                <a:lnTo>
                  <a:pt x="14235" y="11120"/>
                </a:lnTo>
                <a:lnTo>
                  <a:pt x="14283" y="10852"/>
                </a:lnTo>
                <a:lnTo>
                  <a:pt x="14308" y="10268"/>
                </a:lnTo>
                <a:lnTo>
                  <a:pt x="14332" y="9684"/>
                </a:lnTo>
                <a:lnTo>
                  <a:pt x="14356" y="9125"/>
                </a:lnTo>
                <a:lnTo>
                  <a:pt x="14405" y="8298"/>
                </a:lnTo>
                <a:lnTo>
                  <a:pt x="14429" y="7470"/>
                </a:lnTo>
                <a:lnTo>
                  <a:pt x="14429" y="6643"/>
                </a:lnTo>
                <a:lnTo>
                  <a:pt x="14405" y="5791"/>
                </a:lnTo>
                <a:lnTo>
                  <a:pt x="14356" y="5013"/>
                </a:lnTo>
                <a:lnTo>
                  <a:pt x="14283" y="4234"/>
                </a:lnTo>
                <a:lnTo>
                  <a:pt x="14235" y="3455"/>
                </a:lnTo>
                <a:lnTo>
                  <a:pt x="14186" y="2677"/>
                </a:lnTo>
                <a:lnTo>
                  <a:pt x="14186" y="2093"/>
                </a:lnTo>
                <a:lnTo>
                  <a:pt x="14186" y="1509"/>
                </a:lnTo>
                <a:lnTo>
                  <a:pt x="14186" y="901"/>
                </a:lnTo>
                <a:lnTo>
                  <a:pt x="14162" y="609"/>
                </a:lnTo>
                <a:lnTo>
                  <a:pt x="14137" y="317"/>
                </a:lnTo>
                <a:lnTo>
                  <a:pt x="14162" y="244"/>
                </a:lnTo>
                <a:lnTo>
                  <a:pt x="14137" y="171"/>
                </a:lnTo>
                <a:lnTo>
                  <a:pt x="14113" y="122"/>
                </a:lnTo>
                <a:lnTo>
                  <a:pt x="14089" y="73"/>
                </a:lnTo>
                <a:lnTo>
                  <a:pt x="14040" y="25"/>
                </a:lnTo>
                <a:lnTo>
                  <a:pt x="1399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29" name="Shape 729"/>
          <p:cNvSpPr/>
          <p:nvPr/>
        </p:nvSpPr>
        <p:spPr>
          <a:xfrm>
            <a:off x="3571150" y="437066"/>
            <a:ext cx="477228" cy="723905"/>
          </a:xfrm>
          <a:custGeom>
            <a:avLst/>
            <a:gdLst/>
            <a:ahLst/>
            <a:cxnLst/>
            <a:rect l="0" t="0" r="0" b="0"/>
            <a:pathLst>
              <a:path w="12289" h="16352" extrusionOk="0">
                <a:moveTo>
                  <a:pt x="6303" y="3991"/>
                </a:moveTo>
                <a:lnTo>
                  <a:pt x="6546" y="4015"/>
                </a:lnTo>
                <a:lnTo>
                  <a:pt x="6789" y="4064"/>
                </a:lnTo>
                <a:lnTo>
                  <a:pt x="7008" y="4137"/>
                </a:lnTo>
                <a:lnTo>
                  <a:pt x="7252" y="4234"/>
                </a:lnTo>
                <a:lnTo>
                  <a:pt x="7446" y="4356"/>
                </a:lnTo>
                <a:lnTo>
                  <a:pt x="7665" y="4502"/>
                </a:lnTo>
                <a:lnTo>
                  <a:pt x="7836" y="4672"/>
                </a:lnTo>
                <a:lnTo>
                  <a:pt x="8030" y="4842"/>
                </a:lnTo>
                <a:lnTo>
                  <a:pt x="8176" y="5037"/>
                </a:lnTo>
                <a:lnTo>
                  <a:pt x="8322" y="5256"/>
                </a:lnTo>
                <a:lnTo>
                  <a:pt x="8468" y="5475"/>
                </a:lnTo>
                <a:lnTo>
                  <a:pt x="8566" y="5718"/>
                </a:lnTo>
                <a:lnTo>
                  <a:pt x="8639" y="5986"/>
                </a:lnTo>
                <a:lnTo>
                  <a:pt x="8712" y="6229"/>
                </a:lnTo>
                <a:lnTo>
                  <a:pt x="8736" y="6473"/>
                </a:lnTo>
                <a:lnTo>
                  <a:pt x="8712" y="6716"/>
                </a:lnTo>
                <a:lnTo>
                  <a:pt x="8687" y="6959"/>
                </a:lnTo>
                <a:lnTo>
                  <a:pt x="8639" y="7178"/>
                </a:lnTo>
                <a:lnTo>
                  <a:pt x="8541" y="7397"/>
                </a:lnTo>
                <a:lnTo>
                  <a:pt x="8444" y="7592"/>
                </a:lnTo>
                <a:lnTo>
                  <a:pt x="8322" y="7787"/>
                </a:lnTo>
                <a:lnTo>
                  <a:pt x="8152" y="7981"/>
                </a:lnTo>
                <a:lnTo>
                  <a:pt x="7982" y="8152"/>
                </a:lnTo>
                <a:lnTo>
                  <a:pt x="7811" y="8298"/>
                </a:lnTo>
                <a:lnTo>
                  <a:pt x="7592" y="8419"/>
                </a:lnTo>
                <a:lnTo>
                  <a:pt x="7373" y="8517"/>
                </a:lnTo>
                <a:lnTo>
                  <a:pt x="7130" y="8614"/>
                </a:lnTo>
                <a:lnTo>
                  <a:pt x="6887" y="8687"/>
                </a:lnTo>
                <a:lnTo>
                  <a:pt x="6668" y="8711"/>
                </a:lnTo>
                <a:lnTo>
                  <a:pt x="6424" y="8736"/>
                </a:lnTo>
                <a:lnTo>
                  <a:pt x="6205" y="8736"/>
                </a:lnTo>
                <a:lnTo>
                  <a:pt x="5986" y="8711"/>
                </a:lnTo>
                <a:lnTo>
                  <a:pt x="5743" y="8663"/>
                </a:lnTo>
                <a:lnTo>
                  <a:pt x="5524" y="8614"/>
                </a:lnTo>
                <a:lnTo>
                  <a:pt x="5305" y="8541"/>
                </a:lnTo>
                <a:lnTo>
                  <a:pt x="5110" y="8444"/>
                </a:lnTo>
                <a:lnTo>
                  <a:pt x="4891" y="8346"/>
                </a:lnTo>
                <a:lnTo>
                  <a:pt x="4697" y="8225"/>
                </a:lnTo>
                <a:lnTo>
                  <a:pt x="4502" y="8103"/>
                </a:lnTo>
                <a:lnTo>
                  <a:pt x="4332" y="7957"/>
                </a:lnTo>
                <a:lnTo>
                  <a:pt x="4186" y="7787"/>
                </a:lnTo>
                <a:lnTo>
                  <a:pt x="4015" y="7616"/>
                </a:lnTo>
                <a:lnTo>
                  <a:pt x="3894" y="7446"/>
                </a:lnTo>
                <a:lnTo>
                  <a:pt x="3772" y="7251"/>
                </a:lnTo>
                <a:lnTo>
                  <a:pt x="3723" y="7105"/>
                </a:lnTo>
                <a:lnTo>
                  <a:pt x="3650" y="6935"/>
                </a:lnTo>
                <a:lnTo>
                  <a:pt x="3602" y="6643"/>
                </a:lnTo>
                <a:lnTo>
                  <a:pt x="3577" y="6327"/>
                </a:lnTo>
                <a:lnTo>
                  <a:pt x="3602" y="6010"/>
                </a:lnTo>
                <a:lnTo>
                  <a:pt x="3699" y="5718"/>
                </a:lnTo>
                <a:lnTo>
                  <a:pt x="3821" y="5426"/>
                </a:lnTo>
                <a:lnTo>
                  <a:pt x="3967" y="5134"/>
                </a:lnTo>
                <a:lnTo>
                  <a:pt x="4161" y="4891"/>
                </a:lnTo>
                <a:lnTo>
                  <a:pt x="4332" y="4696"/>
                </a:lnTo>
                <a:lnTo>
                  <a:pt x="4551" y="4502"/>
                </a:lnTo>
                <a:lnTo>
                  <a:pt x="4794" y="4356"/>
                </a:lnTo>
                <a:lnTo>
                  <a:pt x="5037" y="4210"/>
                </a:lnTo>
                <a:lnTo>
                  <a:pt x="5062" y="4210"/>
                </a:lnTo>
                <a:lnTo>
                  <a:pt x="5110" y="4234"/>
                </a:lnTo>
                <a:lnTo>
                  <a:pt x="5232" y="4234"/>
                </a:lnTo>
                <a:lnTo>
                  <a:pt x="5305" y="4210"/>
                </a:lnTo>
                <a:lnTo>
                  <a:pt x="5548" y="4112"/>
                </a:lnTo>
                <a:lnTo>
                  <a:pt x="5816" y="4039"/>
                </a:lnTo>
                <a:lnTo>
                  <a:pt x="6059" y="4015"/>
                </a:lnTo>
                <a:lnTo>
                  <a:pt x="6303" y="3991"/>
                </a:lnTo>
                <a:close/>
                <a:moveTo>
                  <a:pt x="6254" y="3480"/>
                </a:moveTo>
                <a:lnTo>
                  <a:pt x="5986" y="3504"/>
                </a:lnTo>
                <a:lnTo>
                  <a:pt x="5694" y="3553"/>
                </a:lnTo>
                <a:lnTo>
                  <a:pt x="5427" y="3626"/>
                </a:lnTo>
                <a:lnTo>
                  <a:pt x="5305" y="3650"/>
                </a:lnTo>
                <a:lnTo>
                  <a:pt x="5183" y="3699"/>
                </a:lnTo>
                <a:lnTo>
                  <a:pt x="4916" y="3796"/>
                </a:lnTo>
                <a:lnTo>
                  <a:pt x="4599" y="3966"/>
                </a:lnTo>
                <a:lnTo>
                  <a:pt x="4283" y="4161"/>
                </a:lnTo>
                <a:lnTo>
                  <a:pt x="3991" y="4404"/>
                </a:lnTo>
                <a:lnTo>
                  <a:pt x="3748" y="4672"/>
                </a:lnTo>
                <a:lnTo>
                  <a:pt x="3529" y="4940"/>
                </a:lnTo>
                <a:lnTo>
                  <a:pt x="3359" y="5232"/>
                </a:lnTo>
                <a:lnTo>
                  <a:pt x="3237" y="5572"/>
                </a:lnTo>
                <a:lnTo>
                  <a:pt x="3164" y="5889"/>
                </a:lnTo>
                <a:lnTo>
                  <a:pt x="3115" y="6229"/>
                </a:lnTo>
                <a:lnTo>
                  <a:pt x="3140" y="6570"/>
                </a:lnTo>
                <a:lnTo>
                  <a:pt x="3188" y="6911"/>
                </a:lnTo>
                <a:lnTo>
                  <a:pt x="3261" y="7251"/>
                </a:lnTo>
                <a:lnTo>
                  <a:pt x="3383" y="7495"/>
                </a:lnTo>
                <a:lnTo>
                  <a:pt x="3529" y="7762"/>
                </a:lnTo>
                <a:lnTo>
                  <a:pt x="3699" y="7981"/>
                </a:lnTo>
                <a:lnTo>
                  <a:pt x="3869" y="8200"/>
                </a:lnTo>
                <a:lnTo>
                  <a:pt x="4088" y="8371"/>
                </a:lnTo>
                <a:lnTo>
                  <a:pt x="4307" y="8541"/>
                </a:lnTo>
                <a:lnTo>
                  <a:pt x="4551" y="8711"/>
                </a:lnTo>
                <a:lnTo>
                  <a:pt x="4794" y="8833"/>
                </a:lnTo>
                <a:lnTo>
                  <a:pt x="5062" y="8930"/>
                </a:lnTo>
                <a:lnTo>
                  <a:pt x="5329" y="9028"/>
                </a:lnTo>
                <a:lnTo>
                  <a:pt x="5597" y="9101"/>
                </a:lnTo>
                <a:lnTo>
                  <a:pt x="5889" y="9149"/>
                </a:lnTo>
                <a:lnTo>
                  <a:pt x="6181" y="9174"/>
                </a:lnTo>
                <a:lnTo>
                  <a:pt x="6449" y="9198"/>
                </a:lnTo>
                <a:lnTo>
                  <a:pt x="6741" y="9174"/>
                </a:lnTo>
                <a:lnTo>
                  <a:pt x="7008" y="9149"/>
                </a:lnTo>
                <a:lnTo>
                  <a:pt x="7325" y="9076"/>
                </a:lnTo>
                <a:lnTo>
                  <a:pt x="7617" y="8979"/>
                </a:lnTo>
                <a:lnTo>
                  <a:pt x="7884" y="8833"/>
                </a:lnTo>
                <a:lnTo>
                  <a:pt x="8128" y="8687"/>
                </a:lnTo>
                <a:lnTo>
                  <a:pt x="8347" y="8492"/>
                </a:lnTo>
                <a:lnTo>
                  <a:pt x="8541" y="8273"/>
                </a:lnTo>
                <a:lnTo>
                  <a:pt x="8712" y="8054"/>
                </a:lnTo>
                <a:lnTo>
                  <a:pt x="8858" y="7787"/>
                </a:lnTo>
                <a:lnTo>
                  <a:pt x="8979" y="7543"/>
                </a:lnTo>
                <a:lnTo>
                  <a:pt x="9052" y="7251"/>
                </a:lnTo>
                <a:lnTo>
                  <a:pt x="9125" y="6959"/>
                </a:lnTo>
                <a:lnTo>
                  <a:pt x="9150" y="6667"/>
                </a:lnTo>
                <a:lnTo>
                  <a:pt x="9150" y="6375"/>
                </a:lnTo>
                <a:lnTo>
                  <a:pt x="9125" y="6083"/>
                </a:lnTo>
                <a:lnTo>
                  <a:pt x="9052" y="5791"/>
                </a:lnTo>
                <a:lnTo>
                  <a:pt x="8955" y="5499"/>
                </a:lnTo>
                <a:lnTo>
                  <a:pt x="8858" y="5232"/>
                </a:lnTo>
                <a:lnTo>
                  <a:pt x="8712" y="4988"/>
                </a:lnTo>
                <a:lnTo>
                  <a:pt x="8566" y="4769"/>
                </a:lnTo>
                <a:lnTo>
                  <a:pt x="8395" y="4550"/>
                </a:lnTo>
                <a:lnTo>
                  <a:pt x="8201" y="4356"/>
                </a:lnTo>
                <a:lnTo>
                  <a:pt x="7982" y="4161"/>
                </a:lnTo>
                <a:lnTo>
                  <a:pt x="7763" y="3991"/>
                </a:lnTo>
                <a:lnTo>
                  <a:pt x="7544" y="3845"/>
                </a:lnTo>
                <a:lnTo>
                  <a:pt x="7300" y="3723"/>
                </a:lnTo>
                <a:lnTo>
                  <a:pt x="7033" y="3626"/>
                </a:lnTo>
                <a:lnTo>
                  <a:pt x="6789" y="3553"/>
                </a:lnTo>
                <a:lnTo>
                  <a:pt x="6522" y="3504"/>
                </a:lnTo>
                <a:lnTo>
                  <a:pt x="6254" y="3480"/>
                </a:lnTo>
                <a:close/>
                <a:moveTo>
                  <a:pt x="6303" y="536"/>
                </a:moveTo>
                <a:lnTo>
                  <a:pt x="6668" y="560"/>
                </a:lnTo>
                <a:lnTo>
                  <a:pt x="7033" y="633"/>
                </a:lnTo>
                <a:lnTo>
                  <a:pt x="7422" y="706"/>
                </a:lnTo>
                <a:lnTo>
                  <a:pt x="7763" y="828"/>
                </a:lnTo>
                <a:lnTo>
                  <a:pt x="8128" y="949"/>
                </a:lnTo>
                <a:lnTo>
                  <a:pt x="8468" y="1095"/>
                </a:lnTo>
                <a:lnTo>
                  <a:pt x="8809" y="1266"/>
                </a:lnTo>
                <a:lnTo>
                  <a:pt x="9125" y="1460"/>
                </a:lnTo>
                <a:lnTo>
                  <a:pt x="9442" y="1679"/>
                </a:lnTo>
                <a:lnTo>
                  <a:pt x="9734" y="1898"/>
                </a:lnTo>
                <a:lnTo>
                  <a:pt x="10026" y="2166"/>
                </a:lnTo>
                <a:lnTo>
                  <a:pt x="10050" y="2287"/>
                </a:lnTo>
                <a:lnTo>
                  <a:pt x="10074" y="2409"/>
                </a:lnTo>
                <a:lnTo>
                  <a:pt x="10196" y="2798"/>
                </a:lnTo>
                <a:lnTo>
                  <a:pt x="10220" y="2847"/>
                </a:lnTo>
                <a:lnTo>
                  <a:pt x="10269" y="2871"/>
                </a:lnTo>
                <a:lnTo>
                  <a:pt x="10342" y="2896"/>
                </a:lnTo>
                <a:lnTo>
                  <a:pt x="10391" y="2896"/>
                </a:lnTo>
                <a:lnTo>
                  <a:pt x="10439" y="2871"/>
                </a:lnTo>
                <a:lnTo>
                  <a:pt x="10464" y="2847"/>
                </a:lnTo>
                <a:lnTo>
                  <a:pt x="10488" y="2798"/>
                </a:lnTo>
                <a:lnTo>
                  <a:pt x="10512" y="2677"/>
                </a:lnTo>
                <a:lnTo>
                  <a:pt x="10585" y="2774"/>
                </a:lnTo>
                <a:lnTo>
                  <a:pt x="10537" y="3090"/>
                </a:lnTo>
                <a:lnTo>
                  <a:pt x="10537" y="3261"/>
                </a:lnTo>
                <a:lnTo>
                  <a:pt x="10561" y="3334"/>
                </a:lnTo>
                <a:lnTo>
                  <a:pt x="10610" y="3382"/>
                </a:lnTo>
                <a:lnTo>
                  <a:pt x="10634" y="3431"/>
                </a:lnTo>
                <a:lnTo>
                  <a:pt x="10683" y="3407"/>
                </a:lnTo>
                <a:lnTo>
                  <a:pt x="10756" y="3382"/>
                </a:lnTo>
                <a:lnTo>
                  <a:pt x="10804" y="3309"/>
                </a:lnTo>
                <a:lnTo>
                  <a:pt x="10877" y="3163"/>
                </a:lnTo>
                <a:lnTo>
                  <a:pt x="10877" y="3188"/>
                </a:lnTo>
                <a:lnTo>
                  <a:pt x="10950" y="3285"/>
                </a:lnTo>
                <a:lnTo>
                  <a:pt x="10853" y="3553"/>
                </a:lnTo>
                <a:lnTo>
                  <a:pt x="10804" y="3674"/>
                </a:lnTo>
                <a:lnTo>
                  <a:pt x="10756" y="3796"/>
                </a:lnTo>
                <a:lnTo>
                  <a:pt x="10756" y="3893"/>
                </a:lnTo>
                <a:lnTo>
                  <a:pt x="10804" y="4015"/>
                </a:lnTo>
                <a:lnTo>
                  <a:pt x="10829" y="4088"/>
                </a:lnTo>
                <a:lnTo>
                  <a:pt x="10902" y="4112"/>
                </a:lnTo>
                <a:lnTo>
                  <a:pt x="10975" y="4112"/>
                </a:lnTo>
                <a:lnTo>
                  <a:pt x="11023" y="4088"/>
                </a:lnTo>
                <a:lnTo>
                  <a:pt x="11096" y="4039"/>
                </a:lnTo>
                <a:lnTo>
                  <a:pt x="11169" y="3966"/>
                </a:lnTo>
                <a:lnTo>
                  <a:pt x="11242" y="3820"/>
                </a:lnTo>
                <a:lnTo>
                  <a:pt x="11340" y="4039"/>
                </a:lnTo>
                <a:lnTo>
                  <a:pt x="11194" y="4307"/>
                </a:lnTo>
                <a:lnTo>
                  <a:pt x="11048" y="4575"/>
                </a:lnTo>
                <a:lnTo>
                  <a:pt x="11023" y="4696"/>
                </a:lnTo>
                <a:lnTo>
                  <a:pt x="11023" y="4794"/>
                </a:lnTo>
                <a:lnTo>
                  <a:pt x="11048" y="4867"/>
                </a:lnTo>
                <a:lnTo>
                  <a:pt x="11121" y="4915"/>
                </a:lnTo>
                <a:lnTo>
                  <a:pt x="11169" y="4915"/>
                </a:lnTo>
                <a:lnTo>
                  <a:pt x="11218" y="4891"/>
                </a:lnTo>
                <a:lnTo>
                  <a:pt x="11340" y="4794"/>
                </a:lnTo>
                <a:lnTo>
                  <a:pt x="11510" y="4575"/>
                </a:lnTo>
                <a:lnTo>
                  <a:pt x="11534" y="4550"/>
                </a:lnTo>
                <a:lnTo>
                  <a:pt x="11607" y="4818"/>
                </a:lnTo>
                <a:lnTo>
                  <a:pt x="11510" y="4940"/>
                </a:lnTo>
                <a:lnTo>
                  <a:pt x="11388" y="5061"/>
                </a:lnTo>
                <a:lnTo>
                  <a:pt x="11291" y="5183"/>
                </a:lnTo>
                <a:lnTo>
                  <a:pt x="11218" y="5280"/>
                </a:lnTo>
                <a:lnTo>
                  <a:pt x="11096" y="5524"/>
                </a:lnTo>
                <a:lnTo>
                  <a:pt x="11072" y="5548"/>
                </a:lnTo>
                <a:lnTo>
                  <a:pt x="11096" y="5572"/>
                </a:lnTo>
                <a:lnTo>
                  <a:pt x="11121" y="5597"/>
                </a:lnTo>
                <a:lnTo>
                  <a:pt x="11145" y="5572"/>
                </a:lnTo>
                <a:lnTo>
                  <a:pt x="11388" y="5475"/>
                </a:lnTo>
                <a:lnTo>
                  <a:pt x="11510" y="5402"/>
                </a:lnTo>
                <a:lnTo>
                  <a:pt x="11631" y="5305"/>
                </a:lnTo>
                <a:lnTo>
                  <a:pt x="11680" y="5256"/>
                </a:lnTo>
                <a:lnTo>
                  <a:pt x="11729" y="5499"/>
                </a:lnTo>
                <a:lnTo>
                  <a:pt x="11364" y="5840"/>
                </a:lnTo>
                <a:lnTo>
                  <a:pt x="11048" y="6229"/>
                </a:lnTo>
                <a:lnTo>
                  <a:pt x="11023" y="6278"/>
                </a:lnTo>
                <a:lnTo>
                  <a:pt x="11048" y="6327"/>
                </a:lnTo>
                <a:lnTo>
                  <a:pt x="11072" y="6351"/>
                </a:lnTo>
                <a:lnTo>
                  <a:pt x="11121" y="6351"/>
                </a:lnTo>
                <a:lnTo>
                  <a:pt x="11291" y="6254"/>
                </a:lnTo>
                <a:lnTo>
                  <a:pt x="11461" y="6156"/>
                </a:lnTo>
                <a:lnTo>
                  <a:pt x="11753" y="5913"/>
                </a:lnTo>
                <a:lnTo>
                  <a:pt x="11753" y="6302"/>
                </a:lnTo>
                <a:lnTo>
                  <a:pt x="11631" y="6424"/>
                </a:lnTo>
                <a:lnTo>
                  <a:pt x="11534" y="6546"/>
                </a:lnTo>
                <a:lnTo>
                  <a:pt x="11412" y="6692"/>
                </a:lnTo>
                <a:lnTo>
                  <a:pt x="11291" y="6789"/>
                </a:lnTo>
                <a:lnTo>
                  <a:pt x="11048" y="6935"/>
                </a:lnTo>
                <a:lnTo>
                  <a:pt x="10999" y="6984"/>
                </a:lnTo>
                <a:lnTo>
                  <a:pt x="10950" y="7032"/>
                </a:lnTo>
                <a:lnTo>
                  <a:pt x="10926" y="7105"/>
                </a:lnTo>
                <a:lnTo>
                  <a:pt x="10950" y="7154"/>
                </a:lnTo>
                <a:lnTo>
                  <a:pt x="11023" y="7203"/>
                </a:lnTo>
                <a:lnTo>
                  <a:pt x="11096" y="7251"/>
                </a:lnTo>
                <a:lnTo>
                  <a:pt x="11169" y="7251"/>
                </a:lnTo>
                <a:lnTo>
                  <a:pt x="11267" y="7227"/>
                </a:lnTo>
                <a:lnTo>
                  <a:pt x="11437" y="7178"/>
                </a:lnTo>
                <a:lnTo>
                  <a:pt x="11583" y="7081"/>
                </a:lnTo>
                <a:lnTo>
                  <a:pt x="11704" y="6984"/>
                </a:lnTo>
                <a:lnTo>
                  <a:pt x="11631" y="7470"/>
                </a:lnTo>
                <a:lnTo>
                  <a:pt x="11583" y="7470"/>
                </a:lnTo>
                <a:lnTo>
                  <a:pt x="11534" y="7495"/>
                </a:lnTo>
                <a:lnTo>
                  <a:pt x="11291" y="7665"/>
                </a:lnTo>
                <a:lnTo>
                  <a:pt x="11023" y="7811"/>
                </a:lnTo>
                <a:lnTo>
                  <a:pt x="10902" y="7884"/>
                </a:lnTo>
                <a:lnTo>
                  <a:pt x="10804" y="7957"/>
                </a:lnTo>
                <a:lnTo>
                  <a:pt x="10731" y="8054"/>
                </a:lnTo>
                <a:lnTo>
                  <a:pt x="10707" y="8103"/>
                </a:lnTo>
                <a:lnTo>
                  <a:pt x="10707" y="8176"/>
                </a:lnTo>
                <a:lnTo>
                  <a:pt x="10707" y="8200"/>
                </a:lnTo>
                <a:lnTo>
                  <a:pt x="10853" y="8200"/>
                </a:lnTo>
                <a:lnTo>
                  <a:pt x="10950" y="8176"/>
                </a:lnTo>
                <a:lnTo>
                  <a:pt x="11194" y="8079"/>
                </a:lnTo>
                <a:lnTo>
                  <a:pt x="11534" y="7933"/>
                </a:lnTo>
                <a:lnTo>
                  <a:pt x="11437" y="8273"/>
                </a:lnTo>
                <a:lnTo>
                  <a:pt x="11340" y="8298"/>
                </a:lnTo>
                <a:lnTo>
                  <a:pt x="11242" y="8322"/>
                </a:lnTo>
                <a:lnTo>
                  <a:pt x="11072" y="8419"/>
                </a:lnTo>
                <a:lnTo>
                  <a:pt x="10829" y="8541"/>
                </a:lnTo>
                <a:lnTo>
                  <a:pt x="10561" y="8614"/>
                </a:lnTo>
                <a:lnTo>
                  <a:pt x="10537" y="8638"/>
                </a:lnTo>
                <a:lnTo>
                  <a:pt x="10512" y="8663"/>
                </a:lnTo>
                <a:lnTo>
                  <a:pt x="10537" y="8687"/>
                </a:lnTo>
                <a:lnTo>
                  <a:pt x="10561" y="8711"/>
                </a:lnTo>
                <a:lnTo>
                  <a:pt x="10731" y="8736"/>
                </a:lnTo>
                <a:lnTo>
                  <a:pt x="10926" y="8736"/>
                </a:lnTo>
                <a:lnTo>
                  <a:pt x="11121" y="8711"/>
                </a:lnTo>
                <a:lnTo>
                  <a:pt x="11315" y="8663"/>
                </a:lnTo>
                <a:lnTo>
                  <a:pt x="11169" y="9028"/>
                </a:lnTo>
                <a:lnTo>
                  <a:pt x="10926" y="9028"/>
                </a:lnTo>
                <a:lnTo>
                  <a:pt x="10683" y="9052"/>
                </a:lnTo>
                <a:lnTo>
                  <a:pt x="10439" y="9125"/>
                </a:lnTo>
                <a:lnTo>
                  <a:pt x="10220" y="9198"/>
                </a:lnTo>
                <a:lnTo>
                  <a:pt x="10196" y="9222"/>
                </a:lnTo>
                <a:lnTo>
                  <a:pt x="10196" y="9247"/>
                </a:lnTo>
                <a:lnTo>
                  <a:pt x="10220" y="9271"/>
                </a:lnTo>
                <a:lnTo>
                  <a:pt x="10245" y="9295"/>
                </a:lnTo>
                <a:lnTo>
                  <a:pt x="10488" y="9295"/>
                </a:lnTo>
                <a:lnTo>
                  <a:pt x="10731" y="9320"/>
                </a:lnTo>
                <a:lnTo>
                  <a:pt x="11048" y="9368"/>
                </a:lnTo>
                <a:lnTo>
                  <a:pt x="10853" y="9757"/>
                </a:lnTo>
                <a:lnTo>
                  <a:pt x="10561" y="9733"/>
                </a:lnTo>
                <a:lnTo>
                  <a:pt x="10245" y="9709"/>
                </a:lnTo>
                <a:lnTo>
                  <a:pt x="10099" y="9709"/>
                </a:lnTo>
                <a:lnTo>
                  <a:pt x="9977" y="9733"/>
                </a:lnTo>
                <a:lnTo>
                  <a:pt x="9904" y="9782"/>
                </a:lnTo>
                <a:lnTo>
                  <a:pt x="9880" y="9806"/>
                </a:lnTo>
                <a:lnTo>
                  <a:pt x="9880" y="9830"/>
                </a:lnTo>
                <a:lnTo>
                  <a:pt x="9928" y="9928"/>
                </a:lnTo>
                <a:lnTo>
                  <a:pt x="9977" y="10001"/>
                </a:lnTo>
                <a:lnTo>
                  <a:pt x="10050" y="10074"/>
                </a:lnTo>
                <a:lnTo>
                  <a:pt x="10147" y="10122"/>
                </a:lnTo>
                <a:lnTo>
                  <a:pt x="10391" y="10171"/>
                </a:lnTo>
                <a:lnTo>
                  <a:pt x="10610" y="10220"/>
                </a:lnTo>
                <a:lnTo>
                  <a:pt x="10439" y="10512"/>
                </a:lnTo>
                <a:lnTo>
                  <a:pt x="10439" y="10439"/>
                </a:lnTo>
                <a:lnTo>
                  <a:pt x="10391" y="10390"/>
                </a:lnTo>
                <a:lnTo>
                  <a:pt x="10342" y="10341"/>
                </a:lnTo>
                <a:lnTo>
                  <a:pt x="10220" y="10293"/>
                </a:lnTo>
                <a:lnTo>
                  <a:pt x="9977" y="10268"/>
                </a:lnTo>
                <a:lnTo>
                  <a:pt x="9709" y="10220"/>
                </a:lnTo>
                <a:lnTo>
                  <a:pt x="9588" y="10220"/>
                </a:lnTo>
                <a:lnTo>
                  <a:pt x="9466" y="10244"/>
                </a:lnTo>
                <a:lnTo>
                  <a:pt x="9417" y="10268"/>
                </a:lnTo>
                <a:lnTo>
                  <a:pt x="9393" y="10317"/>
                </a:lnTo>
                <a:lnTo>
                  <a:pt x="9393" y="10366"/>
                </a:lnTo>
                <a:lnTo>
                  <a:pt x="9417" y="10414"/>
                </a:lnTo>
                <a:lnTo>
                  <a:pt x="9515" y="10487"/>
                </a:lnTo>
                <a:lnTo>
                  <a:pt x="9636" y="10560"/>
                </a:lnTo>
                <a:lnTo>
                  <a:pt x="9880" y="10633"/>
                </a:lnTo>
                <a:lnTo>
                  <a:pt x="10123" y="10682"/>
                </a:lnTo>
                <a:lnTo>
                  <a:pt x="10245" y="10682"/>
                </a:lnTo>
                <a:lnTo>
                  <a:pt x="10366" y="10633"/>
                </a:lnTo>
                <a:lnTo>
                  <a:pt x="10001" y="11242"/>
                </a:lnTo>
                <a:lnTo>
                  <a:pt x="9782" y="11169"/>
                </a:lnTo>
                <a:lnTo>
                  <a:pt x="9588" y="11144"/>
                </a:lnTo>
                <a:lnTo>
                  <a:pt x="9417" y="11096"/>
                </a:lnTo>
                <a:lnTo>
                  <a:pt x="9247" y="11071"/>
                </a:lnTo>
                <a:lnTo>
                  <a:pt x="9052" y="11047"/>
                </a:lnTo>
                <a:lnTo>
                  <a:pt x="8882" y="11096"/>
                </a:lnTo>
                <a:lnTo>
                  <a:pt x="8858" y="11120"/>
                </a:lnTo>
                <a:lnTo>
                  <a:pt x="8833" y="11169"/>
                </a:lnTo>
                <a:lnTo>
                  <a:pt x="8833" y="11193"/>
                </a:lnTo>
                <a:lnTo>
                  <a:pt x="8858" y="11242"/>
                </a:lnTo>
                <a:lnTo>
                  <a:pt x="9052" y="11315"/>
                </a:lnTo>
                <a:lnTo>
                  <a:pt x="9223" y="11363"/>
                </a:lnTo>
                <a:lnTo>
                  <a:pt x="9588" y="11485"/>
                </a:lnTo>
                <a:lnTo>
                  <a:pt x="9782" y="11558"/>
                </a:lnTo>
                <a:lnTo>
                  <a:pt x="9490" y="11996"/>
                </a:lnTo>
                <a:lnTo>
                  <a:pt x="9344" y="11923"/>
                </a:lnTo>
                <a:lnTo>
                  <a:pt x="9223" y="11874"/>
                </a:lnTo>
                <a:lnTo>
                  <a:pt x="8931" y="11801"/>
                </a:lnTo>
                <a:lnTo>
                  <a:pt x="8566" y="11704"/>
                </a:lnTo>
                <a:lnTo>
                  <a:pt x="8371" y="11655"/>
                </a:lnTo>
                <a:lnTo>
                  <a:pt x="8176" y="11655"/>
                </a:lnTo>
                <a:lnTo>
                  <a:pt x="8103" y="11680"/>
                </a:lnTo>
                <a:lnTo>
                  <a:pt x="8079" y="11728"/>
                </a:lnTo>
                <a:lnTo>
                  <a:pt x="8055" y="11801"/>
                </a:lnTo>
                <a:lnTo>
                  <a:pt x="8103" y="11850"/>
                </a:lnTo>
                <a:lnTo>
                  <a:pt x="8249" y="11947"/>
                </a:lnTo>
                <a:lnTo>
                  <a:pt x="8395" y="12045"/>
                </a:lnTo>
                <a:lnTo>
                  <a:pt x="8736" y="12166"/>
                </a:lnTo>
                <a:lnTo>
                  <a:pt x="8979" y="12239"/>
                </a:lnTo>
                <a:lnTo>
                  <a:pt x="9247" y="12312"/>
                </a:lnTo>
                <a:lnTo>
                  <a:pt x="9004" y="12629"/>
                </a:lnTo>
                <a:lnTo>
                  <a:pt x="8712" y="12580"/>
                </a:lnTo>
                <a:lnTo>
                  <a:pt x="8420" y="12531"/>
                </a:lnTo>
                <a:lnTo>
                  <a:pt x="8201" y="12458"/>
                </a:lnTo>
                <a:lnTo>
                  <a:pt x="8006" y="12361"/>
                </a:lnTo>
                <a:lnTo>
                  <a:pt x="7787" y="12239"/>
                </a:lnTo>
                <a:lnTo>
                  <a:pt x="7592" y="12142"/>
                </a:lnTo>
                <a:lnTo>
                  <a:pt x="7544" y="12142"/>
                </a:lnTo>
                <a:lnTo>
                  <a:pt x="7495" y="12166"/>
                </a:lnTo>
                <a:lnTo>
                  <a:pt x="7495" y="12215"/>
                </a:lnTo>
                <a:lnTo>
                  <a:pt x="7471" y="12264"/>
                </a:lnTo>
                <a:lnTo>
                  <a:pt x="7519" y="12385"/>
                </a:lnTo>
                <a:lnTo>
                  <a:pt x="7592" y="12507"/>
                </a:lnTo>
                <a:lnTo>
                  <a:pt x="7690" y="12604"/>
                </a:lnTo>
                <a:lnTo>
                  <a:pt x="7811" y="12677"/>
                </a:lnTo>
                <a:lnTo>
                  <a:pt x="8055" y="12823"/>
                </a:lnTo>
                <a:lnTo>
                  <a:pt x="8298" y="12921"/>
                </a:lnTo>
                <a:lnTo>
                  <a:pt x="8493" y="12994"/>
                </a:lnTo>
                <a:lnTo>
                  <a:pt x="8687" y="13018"/>
                </a:lnTo>
                <a:lnTo>
                  <a:pt x="8371" y="13407"/>
                </a:lnTo>
                <a:lnTo>
                  <a:pt x="8274" y="13310"/>
                </a:lnTo>
                <a:lnTo>
                  <a:pt x="8152" y="13261"/>
                </a:lnTo>
                <a:lnTo>
                  <a:pt x="7909" y="13188"/>
                </a:lnTo>
                <a:lnTo>
                  <a:pt x="7471" y="12994"/>
                </a:lnTo>
                <a:lnTo>
                  <a:pt x="7252" y="12921"/>
                </a:lnTo>
                <a:lnTo>
                  <a:pt x="7033" y="12896"/>
                </a:lnTo>
                <a:lnTo>
                  <a:pt x="7008" y="12896"/>
                </a:lnTo>
                <a:lnTo>
                  <a:pt x="7008" y="12945"/>
                </a:lnTo>
                <a:lnTo>
                  <a:pt x="7057" y="13042"/>
                </a:lnTo>
                <a:lnTo>
                  <a:pt x="7130" y="13115"/>
                </a:lnTo>
                <a:lnTo>
                  <a:pt x="7300" y="13261"/>
                </a:lnTo>
                <a:lnTo>
                  <a:pt x="7495" y="13359"/>
                </a:lnTo>
                <a:lnTo>
                  <a:pt x="7690" y="13456"/>
                </a:lnTo>
                <a:lnTo>
                  <a:pt x="7909" y="13578"/>
                </a:lnTo>
                <a:lnTo>
                  <a:pt x="8006" y="13626"/>
                </a:lnTo>
                <a:lnTo>
                  <a:pt x="8128" y="13675"/>
                </a:lnTo>
                <a:lnTo>
                  <a:pt x="7836" y="14016"/>
                </a:lnTo>
                <a:lnTo>
                  <a:pt x="7665" y="13967"/>
                </a:lnTo>
                <a:lnTo>
                  <a:pt x="7179" y="13724"/>
                </a:lnTo>
                <a:lnTo>
                  <a:pt x="6814" y="13553"/>
                </a:lnTo>
                <a:lnTo>
                  <a:pt x="6619" y="13480"/>
                </a:lnTo>
                <a:lnTo>
                  <a:pt x="6424" y="13480"/>
                </a:lnTo>
                <a:lnTo>
                  <a:pt x="6400" y="13505"/>
                </a:lnTo>
                <a:lnTo>
                  <a:pt x="6400" y="13553"/>
                </a:lnTo>
                <a:lnTo>
                  <a:pt x="6449" y="13651"/>
                </a:lnTo>
                <a:lnTo>
                  <a:pt x="6497" y="13724"/>
                </a:lnTo>
                <a:lnTo>
                  <a:pt x="6595" y="13821"/>
                </a:lnTo>
                <a:lnTo>
                  <a:pt x="6692" y="13894"/>
                </a:lnTo>
                <a:lnTo>
                  <a:pt x="6887" y="14016"/>
                </a:lnTo>
                <a:lnTo>
                  <a:pt x="7081" y="14137"/>
                </a:lnTo>
                <a:lnTo>
                  <a:pt x="7276" y="14235"/>
                </a:lnTo>
                <a:lnTo>
                  <a:pt x="7519" y="14381"/>
                </a:lnTo>
                <a:lnTo>
                  <a:pt x="7106" y="14843"/>
                </a:lnTo>
                <a:lnTo>
                  <a:pt x="6814" y="14697"/>
                </a:lnTo>
                <a:lnTo>
                  <a:pt x="6546" y="14527"/>
                </a:lnTo>
                <a:lnTo>
                  <a:pt x="6376" y="14405"/>
                </a:lnTo>
                <a:lnTo>
                  <a:pt x="6230" y="14259"/>
                </a:lnTo>
                <a:lnTo>
                  <a:pt x="6157" y="14162"/>
                </a:lnTo>
                <a:lnTo>
                  <a:pt x="6035" y="14064"/>
                </a:lnTo>
                <a:lnTo>
                  <a:pt x="5962" y="14064"/>
                </a:lnTo>
                <a:lnTo>
                  <a:pt x="5913" y="14089"/>
                </a:lnTo>
                <a:lnTo>
                  <a:pt x="5840" y="14186"/>
                </a:lnTo>
                <a:lnTo>
                  <a:pt x="5840" y="14283"/>
                </a:lnTo>
                <a:lnTo>
                  <a:pt x="5865" y="14381"/>
                </a:lnTo>
                <a:lnTo>
                  <a:pt x="5913" y="14478"/>
                </a:lnTo>
                <a:lnTo>
                  <a:pt x="6059" y="14673"/>
                </a:lnTo>
                <a:lnTo>
                  <a:pt x="6205" y="14794"/>
                </a:lnTo>
                <a:lnTo>
                  <a:pt x="6449" y="15013"/>
                </a:lnTo>
                <a:lnTo>
                  <a:pt x="6595" y="15135"/>
                </a:lnTo>
                <a:lnTo>
                  <a:pt x="6765" y="15208"/>
                </a:lnTo>
                <a:lnTo>
                  <a:pt x="6132" y="15816"/>
                </a:lnTo>
                <a:lnTo>
                  <a:pt x="5986" y="15573"/>
                </a:lnTo>
                <a:lnTo>
                  <a:pt x="5792" y="15354"/>
                </a:lnTo>
                <a:lnTo>
                  <a:pt x="5402" y="14916"/>
                </a:lnTo>
                <a:lnTo>
                  <a:pt x="5013" y="14527"/>
                </a:lnTo>
                <a:lnTo>
                  <a:pt x="4818" y="14332"/>
                </a:lnTo>
                <a:lnTo>
                  <a:pt x="4648" y="14113"/>
                </a:lnTo>
                <a:lnTo>
                  <a:pt x="4332" y="13724"/>
                </a:lnTo>
                <a:lnTo>
                  <a:pt x="3991" y="13359"/>
                </a:lnTo>
                <a:lnTo>
                  <a:pt x="3310" y="12629"/>
                </a:lnTo>
                <a:lnTo>
                  <a:pt x="2969" y="12264"/>
                </a:lnTo>
                <a:lnTo>
                  <a:pt x="2653" y="11874"/>
                </a:lnTo>
                <a:lnTo>
                  <a:pt x="2361" y="11485"/>
                </a:lnTo>
                <a:lnTo>
                  <a:pt x="2069" y="11071"/>
                </a:lnTo>
                <a:lnTo>
                  <a:pt x="1704" y="10439"/>
                </a:lnTo>
                <a:lnTo>
                  <a:pt x="1363" y="9757"/>
                </a:lnTo>
                <a:lnTo>
                  <a:pt x="1096" y="9052"/>
                </a:lnTo>
                <a:lnTo>
                  <a:pt x="974" y="8711"/>
                </a:lnTo>
                <a:lnTo>
                  <a:pt x="877" y="8346"/>
                </a:lnTo>
                <a:lnTo>
                  <a:pt x="779" y="7981"/>
                </a:lnTo>
                <a:lnTo>
                  <a:pt x="706" y="7616"/>
                </a:lnTo>
                <a:lnTo>
                  <a:pt x="633" y="7251"/>
                </a:lnTo>
                <a:lnTo>
                  <a:pt x="609" y="6862"/>
                </a:lnTo>
                <a:lnTo>
                  <a:pt x="585" y="6497"/>
                </a:lnTo>
                <a:lnTo>
                  <a:pt x="585" y="6132"/>
                </a:lnTo>
                <a:lnTo>
                  <a:pt x="585" y="5743"/>
                </a:lnTo>
                <a:lnTo>
                  <a:pt x="609" y="5378"/>
                </a:lnTo>
                <a:lnTo>
                  <a:pt x="682" y="4988"/>
                </a:lnTo>
                <a:lnTo>
                  <a:pt x="755" y="4599"/>
                </a:lnTo>
                <a:lnTo>
                  <a:pt x="877" y="4210"/>
                </a:lnTo>
                <a:lnTo>
                  <a:pt x="1023" y="3845"/>
                </a:lnTo>
                <a:lnTo>
                  <a:pt x="1193" y="3504"/>
                </a:lnTo>
                <a:lnTo>
                  <a:pt x="1363" y="3163"/>
                </a:lnTo>
                <a:lnTo>
                  <a:pt x="1582" y="2823"/>
                </a:lnTo>
                <a:lnTo>
                  <a:pt x="1826" y="2506"/>
                </a:lnTo>
                <a:lnTo>
                  <a:pt x="2093" y="2214"/>
                </a:lnTo>
                <a:lnTo>
                  <a:pt x="2361" y="1947"/>
                </a:lnTo>
                <a:lnTo>
                  <a:pt x="2653" y="1679"/>
                </a:lnTo>
                <a:lnTo>
                  <a:pt x="2969" y="1460"/>
                </a:lnTo>
                <a:lnTo>
                  <a:pt x="3310" y="1241"/>
                </a:lnTo>
                <a:lnTo>
                  <a:pt x="3650" y="1047"/>
                </a:lnTo>
                <a:lnTo>
                  <a:pt x="4015" y="901"/>
                </a:lnTo>
                <a:lnTo>
                  <a:pt x="4405" y="755"/>
                </a:lnTo>
                <a:lnTo>
                  <a:pt x="4770" y="657"/>
                </a:lnTo>
                <a:lnTo>
                  <a:pt x="5159" y="584"/>
                </a:lnTo>
                <a:lnTo>
                  <a:pt x="5524" y="536"/>
                </a:lnTo>
                <a:close/>
                <a:moveTo>
                  <a:pt x="5646" y="0"/>
                </a:moveTo>
                <a:lnTo>
                  <a:pt x="5256" y="49"/>
                </a:lnTo>
                <a:lnTo>
                  <a:pt x="4843" y="98"/>
                </a:lnTo>
                <a:lnTo>
                  <a:pt x="4453" y="195"/>
                </a:lnTo>
                <a:lnTo>
                  <a:pt x="4088" y="317"/>
                </a:lnTo>
                <a:lnTo>
                  <a:pt x="3723" y="438"/>
                </a:lnTo>
                <a:lnTo>
                  <a:pt x="3359" y="609"/>
                </a:lnTo>
                <a:lnTo>
                  <a:pt x="2994" y="803"/>
                </a:lnTo>
                <a:lnTo>
                  <a:pt x="2653" y="998"/>
                </a:lnTo>
                <a:lnTo>
                  <a:pt x="2337" y="1241"/>
                </a:lnTo>
                <a:lnTo>
                  <a:pt x="2020" y="1509"/>
                </a:lnTo>
                <a:lnTo>
                  <a:pt x="1728" y="1776"/>
                </a:lnTo>
                <a:lnTo>
                  <a:pt x="1461" y="2093"/>
                </a:lnTo>
                <a:lnTo>
                  <a:pt x="1193" y="2409"/>
                </a:lnTo>
                <a:lnTo>
                  <a:pt x="925" y="2798"/>
                </a:lnTo>
                <a:lnTo>
                  <a:pt x="682" y="3188"/>
                </a:lnTo>
                <a:lnTo>
                  <a:pt x="487" y="3601"/>
                </a:lnTo>
                <a:lnTo>
                  <a:pt x="341" y="4015"/>
                </a:lnTo>
                <a:lnTo>
                  <a:pt x="220" y="4453"/>
                </a:lnTo>
                <a:lnTo>
                  <a:pt x="122" y="4891"/>
                </a:lnTo>
                <a:lnTo>
                  <a:pt x="49" y="5329"/>
                </a:lnTo>
                <a:lnTo>
                  <a:pt x="25" y="5791"/>
                </a:lnTo>
                <a:lnTo>
                  <a:pt x="1" y="6254"/>
                </a:lnTo>
                <a:lnTo>
                  <a:pt x="25" y="6692"/>
                </a:lnTo>
                <a:lnTo>
                  <a:pt x="74" y="7154"/>
                </a:lnTo>
                <a:lnTo>
                  <a:pt x="122" y="7616"/>
                </a:lnTo>
                <a:lnTo>
                  <a:pt x="220" y="8054"/>
                </a:lnTo>
                <a:lnTo>
                  <a:pt x="317" y="8492"/>
                </a:lnTo>
                <a:lnTo>
                  <a:pt x="463" y="8930"/>
                </a:lnTo>
                <a:lnTo>
                  <a:pt x="609" y="9368"/>
                </a:lnTo>
                <a:lnTo>
                  <a:pt x="779" y="9806"/>
                </a:lnTo>
                <a:lnTo>
                  <a:pt x="974" y="10244"/>
                </a:lnTo>
                <a:lnTo>
                  <a:pt x="1193" y="10682"/>
                </a:lnTo>
                <a:lnTo>
                  <a:pt x="1412" y="11096"/>
                </a:lnTo>
                <a:lnTo>
                  <a:pt x="1680" y="11509"/>
                </a:lnTo>
                <a:lnTo>
                  <a:pt x="1947" y="11899"/>
                </a:lnTo>
                <a:lnTo>
                  <a:pt x="2239" y="12288"/>
                </a:lnTo>
                <a:lnTo>
                  <a:pt x="2531" y="12677"/>
                </a:lnTo>
                <a:lnTo>
                  <a:pt x="2969" y="13213"/>
                </a:lnTo>
                <a:lnTo>
                  <a:pt x="3407" y="13748"/>
                </a:lnTo>
                <a:lnTo>
                  <a:pt x="3626" y="14040"/>
                </a:lnTo>
                <a:lnTo>
                  <a:pt x="3869" y="14283"/>
                </a:lnTo>
                <a:lnTo>
                  <a:pt x="4113" y="14527"/>
                </a:lnTo>
                <a:lnTo>
                  <a:pt x="4380" y="14746"/>
                </a:lnTo>
                <a:lnTo>
                  <a:pt x="4502" y="14867"/>
                </a:lnTo>
                <a:lnTo>
                  <a:pt x="4697" y="15086"/>
                </a:lnTo>
                <a:lnTo>
                  <a:pt x="5159" y="15622"/>
                </a:lnTo>
                <a:lnTo>
                  <a:pt x="5621" y="16133"/>
                </a:lnTo>
                <a:lnTo>
                  <a:pt x="5792" y="16303"/>
                </a:lnTo>
                <a:lnTo>
                  <a:pt x="5865" y="16352"/>
                </a:lnTo>
                <a:lnTo>
                  <a:pt x="5913" y="16352"/>
                </a:lnTo>
                <a:lnTo>
                  <a:pt x="6084" y="16327"/>
                </a:lnTo>
                <a:lnTo>
                  <a:pt x="6230" y="16279"/>
                </a:lnTo>
                <a:lnTo>
                  <a:pt x="6351" y="16230"/>
                </a:lnTo>
                <a:lnTo>
                  <a:pt x="6473" y="16157"/>
                </a:lnTo>
                <a:lnTo>
                  <a:pt x="6716" y="15962"/>
                </a:lnTo>
                <a:lnTo>
                  <a:pt x="6911" y="15743"/>
                </a:lnTo>
                <a:lnTo>
                  <a:pt x="8176" y="14259"/>
                </a:lnTo>
                <a:lnTo>
                  <a:pt x="8833" y="13480"/>
                </a:lnTo>
                <a:lnTo>
                  <a:pt x="9466" y="12677"/>
                </a:lnTo>
                <a:lnTo>
                  <a:pt x="10074" y="11874"/>
                </a:lnTo>
                <a:lnTo>
                  <a:pt x="10634" y="11023"/>
                </a:lnTo>
                <a:lnTo>
                  <a:pt x="10877" y="10609"/>
                </a:lnTo>
                <a:lnTo>
                  <a:pt x="11121" y="10195"/>
                </a:lnTo>
                <a:lnTo>
                  <a:pt x="11340" y="9782"/>
                </a:lnTo>
                <a:lnTo>
                  <a:pt x="11534" y="9344"/>
                </a:lnTo>
                <a:lnTo>
                  <a:pt x="11704" y="8930"/>
                </a:lnTo>
                <a:lnTo>
                  <a:pt x="11875" y="8492"/>
                </a:lnTo>
                <a:lnTo>
                  <a:pt x="12021" y="8030"/>
                </a:lnTo>
                <a:lnTo>
                  <a:pt x="12118" y="7592"/>
                </a:lnTo>
                <a:lnTo>
                  <a:pt x="12215" y="7130"/>
                </a:lnTo>
                <a:lnTo>
                  <a:pt x="12264" y="6667"/>
                </a:lnTo>
                <a:lnTo>
                  <a:pt x="12288" y="6205"/>
                </a:lnTo>
                <a:lnTo>
                  <a:pt x="12288" y="5743"/>
                </a:lnTo>
                <a:lnTo>
                  <a:pt x="12240" y="5280"/>
                </a:lnTo>
                <a:lnTo>
                  <a:pt x="12167" y="4818"/>
                </a:lnTo>
                <a:lnTo>
                  <a:pt x="12045" y="4380"/>
                </a:lnTo>
                <a:lnTo>
                  <a:pt x="11899" y="3918"/>
                </a:lnTo>
                <a:lnTo>
                  <a:pt x="11729" y="3528"/>
                </a:lnTo>
                <a:lnTo>
                  <a:pt x="11534" y="3163"/>
                </a:lnTo>
                <a:lnTo>
                  <a:pt x="11315" y="2798"/>
                </a:lnTo>
                <a:lnTo>
                  <a:pt x="11096" y="2458"/>
                </a:lnTo>
                <a:lnTo>
                  <a:pt x="10829" y="2141"/>
                </a:lnTo>
                <a:lnTo>
                  <a:pt x="10537" y="1825"/>
                </a:lnTo>
                <a:lnTo>
                  <a:pt x="10245" y="1557"/>
                </a:lnTo>
                <a:lnTo>
                  <a:pt x="9928" y="1290"/>
                </a:lnTo>
                <a:lnTo>
                  <a:pt x="9588" y="1047"/>
                </a:lnTo>
                <a:lnTo>
                  <a:pt x="9223" y="828"/>
                </a:lnTo>
                <a:lnTo>
                  <a:pt x="8858" y="633"/>
                </a:lnTo>
                <a:lnTo>
                  <a:pt x="8493" y="463"/>
                </a:lnTo>
                <a:lnTo>
                  <a:pt x="8103" y="317"/>
                </a:lnTo>
                <a:lnTo>
                  <a:pt x="7714" y="195"/>
                </a:lnTo>
                <a:lnTo>
                  <a:pt x="7300" y="98"/>
                </a:lnTo>
                <a:lnTo>
                  <a:pt x="6887" y="49"/>
                </a:lnTo>
                <a:lnTo>
                  <a:pt x="647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0" name="Shape 730"/>
          <p:cNvSpPr/>
          <p:nvPr/>
        </p:nvSpPr>
        <p:spPr>
          <a:xfrm>
            <a:off x="4254640" y="431384"/>
            <a:ext cx="553105" cy="488560"/>
          </a:xfrm>
          <a:custGeom>
            <a:avLst/>
            <a:gdLst/>
            <a:ahLst/>
            <a:cxnLst/>
            <a:rect l="0" t="0" r="0" b="0"/>
            <a:pathLst>
              <a:path w="18981" h="16766" extrusionOk="0">
                <a:moveTo>
                  <a:pt x="5451" y="5475"/>
                </a:moveTo>
                <a:lnTo>
                  <a:pt x="5257" y="5548"/>
                </a:lnTo>
                <a:lnTo>
                  <a:pt x="5159" y="5597"/>
                </a:lnTo>
                <a:lnTo>
                  <a:pt x="5062" y="5670"/>
                </a:lnTo>
                <a:lnTo>
                  <a:pt x="5013" y="5743"/>
                </a:lnTo>
                <a:lnTo>
                  <a:pt x="4965" y="5816"/>
                </a:lnTo>
                <a:lnTo>
                  <a:pt x="4940" y="5889"/>
                </a:lnTo>
                <a:lnTo>
                  <a:pt x="4965" y="5962"/>
                </a:lnTo>
                <a:lnTo>
                  <a:pt x="5013" y="6011"/>
                </a:lnTo>
                <a:lnTo>
                  <a:pt x="5086" y="6059"/>
                </a:lnTo>
                <a:lnTo>
                  <a:pt x="5208" y="6059"/>
                </a:lnTo>
                <a:lnTo>
                  <a:pt x="5354" y="6035"/>
                </a:lnTo>
                <a:lnTo>
                  <a:pt x="5476" y="6011"/>
                </a:lnTo>
                <a:lnTo>
                  <a:pt x="5695" y="6011"/>
                </a:lnTo>
                <a:lnTo>
                  <a:pt x="5792" y="5986"/>
                </a:lnTo>
                <a:lnTo>
                  <a:pt x="5865" y="5913"/>
                </a:lnTo>
                <a:lnTo>
                  <a:pt x="5914" y="5816"/>
                </a:lnTo>
                <a:lnTo>
                  <a:pt x="5938" y="5743"/>
                </a:lnTo>
                <a:lnTo>
                  <a:pt x="5938" y="5694"/>
                </a:lnTo>
                <a:lnTo>
                  <a:pt x="5889" y="5573"/>
                </a:lnTo>
                <a:lnTo>
                  <a:pt x="5792" y="5500"/>
                </a:lnTo>
                <a:lnTo>
                  <a:pt x="5670" y="5475"/>
                </a:lnTo>
                <a:close/>
                <a:moveTo>
                  <a:pt x="4575" y="5986"/>
                </a:moveTo>
                <a:lnTo>
                  <a:pt x="4454" y="6011"/>
                </a:lnTo>
                <a:lnTo>
                  <a:pt x="4356" y="6035"/>
                </a:lnTo>
                <a:lnTo>
                  <a:pt x="4259" y="6084"/>
                </a:lnTo>
                <a:lnTo>
                  <a:pt x="4113" y="6205"/>
                </a:lnTo>
                <a:lnTo>
                  <a:pt x="4040" y="6254"/>
                </a:lnTo>
                <a:lnTo>
                  <a:pt x="3991" y="6351"/>
                </a:lnTo>
                <a:lnTo>
                  <a:pt x="3967" y="6424"/>
                </a:lnTo>
                <a:lnTo>
                  <a:pt x="3991" y="6522"/>
                </a:lnTo>
                <a:lnTo>
                  <a:pt x="4064" y="6570"/>
                </a:lnTo>
                <a:lnTo>
                  <a:pt x="4162" y="6619"/>
                </a:lnTo>
                <a:lnTo>
                  <a:pt x="4283" y="6595"/>
                </a:lnTo>
                <a:lnTo>
                  <a:pt x="4429" y="6546"/>
                </a:lnTo>
                <a:lnTo>
                  <a:pt x="4527" y="6522"/>
                </a:lnTo>
                <a:lnTo>
                  <a:pt x="4551" y="6497"/>
                </a:lnTo>
                <a:lnTo>
                  <a:pt x="4648" y="6473"/>
                </a:lnTo>
                <a:lnTo>
                  <a:pt x="4721" y="6424"/>
                </a:lnTo>
                <a:lnTo>
                  <a:pt x="4794" y="6327"/>
                </a:lnTo>
                <a:lnTo>
                  <a:pt x="4794" y="6205"/>
                </a:lnTo>
                <a:lnTo>
                  <a:pt x="4770" y="6108"/>
                </a:lnTo>
                <a:lnTo>
                  <a:pt x="4673" y="6035"/>
                </a:lnTo>
                <a:lnTo>
                  <a:pt x="4575" y="5986"/>
                </a:lnTo>
                <a:close/>
                <a:moveTo>
                  <a:pt x="7593" y="5962"/>
                </a:moveTo>
                <a:lnTo>
                  <a:pt x="7495" y="6011"/>
                </a:lnTo>
                <a:lnTo>
                  <a:pt x="7447" y="6059"/>
                </a:lnTo>
                <a:lnTo>
                  <a:pt x="7398" y="6132"/>
                </a:lnTo>
                <a:lnTo>
                  <a:pt x="7398" y="6181"/>
                </a:lnTo>
                <a:lnTo>
                  <a:pt x="7422" y="6254"/>
                </a:lnTo>
                <a:lnTo>
                  <a:pt x="7520" y="6351"/>
                </a:lnTo>
                <a:lnTo>
                  <a:pt x="7593" y="6424"/>
                </a:lnTo>
                <a:lnTo>
                  <a:pt x="7641" y="6449"/>
                </a:lnTo>
                <a:lnTo>
                  <a:pt x="7666" y="6473"/>
                </a:lnTo>
                <a:lnTo>
                  <a:pt x="7690" y="6497"/>
                </a:lnTo>
                <a:lnTo>
                  <a:pt x="7714" y="6546"/>
                </a:lnTo>
                <a:lnTo>
                  <a:pt x="7763" y="6619"/>
                </a:lnTo>
                <a:lnTo>
                  <a:pt x="7787" y="6668"/>
                </a:lnTo>
                <a:lnTo>
                  <a:pt x="7812" y="6692"/>
                </a:lnTo>
                <a:lnTo>
                  <a:pt x="7909" y="6741"/>
                </a:lnTo>
                <a:lnTo>
                  <a:pt x="8031" y="6741"/>
                </a:lnTo>
                <a:lnTo>
                  <a:pt x="8128" y="6716"/>
                </a:lnTo>
                <a:lnTo>
                  <a:pt x="8201" y="6643"/>
                </a:lnTo>
                <a:lnTo>
                  <a:pt x="8250" y="6546"/>
                </a:lnTo>
                <a:lnTo>
                  <a:pt x="8250" y="6449"/>
                </a:lnTo>
                <a:lnTo>
                  <a:pt x="8225" y="6351"/>
                </a:lnTo>
                <a:lnTo>
                  <a:pt x="8177" y="6254"/>
                </a:lnTo>
                <a:lnTo>
                  <a:pt x="8104" y="6181"/>
                </a:lnTo>
                <a:lnTo>
                  <a:pt x="8006" y="6108"/>
                </a:lnTo>
                <a:lnTo>
                  <a:pt x="7909" y="6035"/>
                </a:lnTo>
                <a:lnTo>
                  <a:pt x="7812" y="5986"/>
                </a:lnTo>
                <a:lnTo>
                  <a:pt x="7690" y="5962"/>
                </a:lnTo>
                <a:close/>
                <a:moveTo>
                  <a:pt x="3578" y="6741"/>
                </a:moveTo>
                <a:lnTo>
                  <a:pt x="3456" y="6765"/>
                </a:lnTo>
                <a:lnTo>
                  <a:pt x="3359" y="6814"/>
                </a:lnTo>
                <a:lnTo>
                  <a:pt x="3286" y="6887"/>
                </a:lnTo>
                <a:lnTo>
                  <a:pt x="3189" y="6960"/>
                </a:lnTo>
                <a:lnTo>
                  <a:pt x="3140" y="7081"/>
                </a:lnTo>
                <a:lnTo>
                  <a:pt x="3091" y="7179"/>
                </a:lnTo>
                <a:lnTo>
                  <a:pt x="3067" y="7300"/>
                </a:lnTo>
                <a:lnTo>
                  <a:pt x="3067" y="7398"/>
                </a:lnTo>
                <a:lnTo>
                  <a:pt x="3091" y="7446"/>
                </a:lnTo>
                <a:lnTo>
                  <a:pt x="3116" y="7471"/>
                </a:lnTo>
                <a:lnTo>
                  <a:pt x="3189" y="7519"/>
                </a:lnTo>
                <a:lnTo>
                  <a:pt x="3286" y="7544"/>
                </a:lnTo>
                <a:lnTo>
                  <a:pt x="3359" y="7519"/>
                </a:lnTo>
                <a:lnTo>
                  <a:pt x="3481" y="7446"/>
                </a:lnTo>
                <a:lnTo>
                  <a:pt x="3554" y="7325"/>
                </a:lnTo>
                <a:lnTo>
                  <a:pt x="3627" y="7276"/>
                </a:lnTo>
                <a:lnTo>
                  <a:pt x="3651" y="7252"/>
                </a:lnTo>
                <a:lnTo>
                  <a:pt x="3700" y="7227"/>
                </a:lnTo>
                <a:lnTo>
                  <a:pt x="3773" y="7179"/>
                </a:lnTo>
                <a:lnTo>
                  <a:pt x="3821" y="7106"/>
                </a:lnTo>
                <a:lnTo>
                  <a:pt x="3821" y="7033"/>
                </a:lnTo>
                <a:lnTo>
                  <a:pt x="3821" y="6935"/>
                </a:lnTo>
                <a:lnTo>
                  <a:pt x="3797" y="6862"/>
                </a:lnTo>
                <a:lnTo>
                  <a:pt x="3724" y="6789"/>
                </a:lnTo>
                <a:lnTo>
                  <a:pt x="3651" y="6765"/>
                </a:lnTo>
                <a:lnTo>
                  <a:pt x="3578" y="6741"/>
                </a:lnTo>
                <a:close/>
                <a:moveTo>
                  <a:pt x="16863" y="4526"/>
                </a:moveTo>
                <a:lnTo>
                  <a:pt x="16766" y="4575"/>
                </a:lnTo>
                <a:lnTo>
                  <a:pt x="16693" y="4624"/>
                </a:lnTo>
                <a:lnTo>
                  <a:pt x="16620" y="4697"/>
                </a:lnTo>
                <a:lnTo>
                  <a:pt x="16498" y="4843"/>
                </a:lnTo>
                <a:lnTo>
                  <a:pt x="16401" y="5037"/>
                </a:lnTo>
                <a:lnTo>
                  <a:pt x="16158" y="5500"/>
                </a:lnTo>
                <a:lnTo>
                  <a:pt x="15914" y="5962"/>
                </a:lnTo>
                <a:lnTo>
                  <a:pt x="15647" y="5816"/>
                </a:lnTo>
                <a:lnTo>
                  <a:pt x="15501" y="5719"/>
                </a:lnTo>
                <a:lnTo>
                  <a:pt x="15355" y="5670"/>
                </a:lnTo>
                <a:lnTo>
                  <a:pt x="15233" y="5646"/>
                </a:lnTo>
                <a:lnTo>
                  <a:pt x="15087" y="5597"/>
                </a:lnTo>
                <a:lnTo>
                  <a:pt x="15038" y="5573"/>
                </a:lnTo>
                <a:lnTo>
                  <a:pt x="15014" y="5573"/>
                </a:lnTo>
                <a:lnTo>
                  <a:pt x="14917" y="5621"/>
                </a:lnTo>
                <a:lnTo>
                  <a:pt x="14892" y="5646"/>
                </a:lnTo>
                <a:lnTo>
                  <a:pt x="14844" y="5694"/>
                </a:lnTo>
                <a:lnTo>
                  <a:pt x="14844" y="5767"/>
                </a:lnTo>
                <a:lnTo>
                  <a:pt x="14868" y="5840"/>
                </a:lnTo>
                <a:lnTo>
                  <a:pt x="14892" y="5913"/>
                </a:lnTo>
                <a:lnTo>
                  <a:pt x="15087" y="6059"/>
                </a:lnTo>
                <a:lnTo>
                  <a:pt x="15282" y="6181"/>
                </a:lnTo>
                <a:lnTo>
                  <a:pt x="15671" y="6424"/>
                </a:lnTo>
                <a:lnTo>
                  <a:pt x="15355" y="6984"/>
                </a:lnTo>
                <a:lnTo>
                  <a:pt x="15160" y="7252"/>
                </a:lnTo>
                <a:lnTo>
                  <a:pt x="14965" y="7519"/>
                </a:lnTo>
                <a:lnTo>
                  <a:pt x="14941" y="7592"/>
                </a:lnTo>
                <a:lnTo>
                  <a:pt x="14941" y="7641"/>
                </a:lnTo>
                <a:lnTo>
                  <a:pt x="14941" y="7714"/>
                </a:lnTo>
                <a:lnTo>
                  <a:pt x="14965" y="7763"/>
                </a:lnTo>
                <a:lnTo>
                  <a:pt x="15014" y="7836"/>
                </a:lnTo>
                <a:lnTo>
                  <a:pt x="15063" y="7860"/>
                </a:lnTo>
                <a:lnTo>
                  <a:pt x="15111" y="7884"/>
                </a:lnTo>
                <a:lnTo>
                  <a:pt x="15184" y="7909"/>
                </a:lnTo>
                <a:lnTo>
                  <a:pt x="15257" y="7884"/>
                </a:lnTo>
                <a:lnTo>
                  <a:pt x="15355" y="7860"/>
                </a:lnTo>
                <a:lnTo>
                  <a:pt x="15501" y="7763"/>
                </a:lnTo>
                <a:lnTo>
                  <a:pt x="15622" y="7641"/>
                </a:lnTo>
                <a:lnTo>
                  <a:pt x="15744" y="7471"/>
                </a:lnTo>
                <a:lnTo>
                  <a:pt x="15866" y="7276"/>
                </a:lnTo>
                <a:lnTo>
                  <a:pt x="15963" y="7081"/>
                </a:lnTo>
                <a:lnTo>
                  <a:pt x="16133" y="6716"/>
                </a:lnTo>
                <a:lnTo>
                  <a:pt x="16328" y="6862"/>
                </a:lnTo>
                <a:lnTo>
                  <a:pt x="16523" y="7008"/>
                </a:lnTo>
                <a:lnTo>
                  <a:pt x="16742" y="7106"/>
                </a:lnTo>
                <a:lnTo>
                  <a:pt x="16839" y="7130"/>
                </a:lnTo>
                <a:lnTo>
                  <a:pt x="16961" y="7154"/>
                </a:lnTo>
                <a:lnTo>
                  <a:pt x="17034" y="7130"/>
                </a:lnTo>
                <a:lnTo>
                  <a:pt x="17082" y="7106"/>
                </a:lnTo>
                <a:lnTo>
                  <a:pt x="17131" y="7057"/>
                </a:lnTo>
                <a:lnTo>
                  <a:pt x="17155" y="7008"/>
                </a:lnTo>
                <a:lnTo>
                  <a:pt x="17180" y="6960"/>
                </a:lnTo>
                <a:lnTo>
                  <a:pt x="17180" y="6887"/>
                </a:lnTo>
                <a:lnTo>
                  <a:pt x="17155" y="6814"/>
                </a:lnTo>
                <a:lnTo>
                  <a:pt x="17131" y="6765"/>
                </a:lnTo>
                <a:lnTo>
                  <a:pt x="16961" y="6619"/>
                </a:lnTo>
                <a:lnTo>
                  <a:pt x="16766" y="6497"/>
                </a:lnTo>
                <a:lnTo>
                  <a:pt x="16377" y="6254"/>
                </a:lnTo>
                <a:lnTo>
                  <a:pt x="16644" y="5670"/>
                </a:lnTo>
                <a:lnTo>
                  <a:pt x="16766" y="5427"/>
                </a:lnTo>
                <a:lnTo>
                  <a:pt x="16912" y="5183"/>
                </a:lnTo>
                <a:lnTo>
                  <a:pt x="17034" y="4916"/>
                </a:lnTo>
                <a:lnTo>
                  <a:pt x="17082" y="4770"/>
                </a:lnTo>
                <a:lnTo>
                  <a:pt x="17082" y="4648"/>
                </a:lnTo>
                <a:lnTo>
                  <a:pt x="17082" y="4599"/>
                </a:lnTo>
                <a:lnTo>
                  <a:pt x="17058" y="4551"/>
                </a:lnTo>
                <a:lnTo>
                  <a:pt x="17009" y="4526"/>
                </a:lnTo>
                <a:close/>
                <a:moveTo>
                  <a:pt x="8420" y="6838"/>
                </a:moveTo>
                <a:lnTo>
                  <a:pt x="8371" y="6862"/>
                </a:lnTo>
                <a:lnTo>
                  <a:pt x="8298" y="6911"/>
                </a:lnTo>
                <a:lnTo>
                  <a:pt x="8274" y="6984"/>
                </a:lnTo>
                <a:lnTo>
                  <a:pt x="8250" y="7081"/>
                </a:lnTo>
                <a:lnTo>
                  <a:pt x="8274" y="7179"/>
                </a:lnTo>
                <a:lnTo>
                  <a:pt x="8298" y="7276"/>
                </a:lnTo>
                <a:lnTo>
                  <a:pt x="8347" y="7373"/>
                </a:lnTo>
                <a:lnTo>
                  <a:pt x="8420" y="7519"/>
                </a:lnTo>
                <a:lnTo>
                  <a:pt x="8444" y="7665"/>
                </a:lnTo>
                <a:lnTo>
                  <a:pt x="8444" y="7763"/>
                </a:lnTo>
                <a:lnTo>
                  <a:pt x="8493" y="7836"/>
                </a:lnTo>
                <a:lnTo>
                  <a:pt x="8566" y="7909"/>
                </a:lnTo>
                <a:lnTo>
                  <a:pt x="8663" y="7933"/>
                </a:lnTo>
                <a:lnTo>
                  <a:pt x="8761" y="7957"/>
                </a:lnTo>
                <a:lnTo>
                  <a:pt x="8882" y="7909"/>
                </a:lnTo>
                <a:lnTo>
                  <a:pt x="8980" y="7836"/>
                </a:lnTo>
                <a:lnTo>
                  <a:pt x="9004" y="7787"/>
                </a:lnTo>
                <a:lnTo>
                  <a:pt x="9028" y="7738"/>
                </a:lnTo>
                <a:lnTo>
                  <a:pt x="9028" y="7592"/>
                </a:lnTo>
                <a:lnTo>
                  <a:pt x="9004" y="7446"/>
                </a:lnTo>
                <a:lnTo>
                  <a:pt x="8955" y="7325"/>
                </a:lnTo>
                <a:lnTo>
                  <a:pt x="8882" y="7179"/>
                </a:lnTo>
                <a:lnTo>
                  <a:pt x="8809" y="7057"/>
                </a:lnTo>
                <a:lnTo>
                  <a:pt x="8712" y="6960"/>
                </a:lnTo>
                <a:lnTo>
                  <a:pt x="8663" y="6911"/>
                </a:lnTo>
                <a:lnTo>
                  <a:pt x="8615" y="6862"/>
                </a:lnTo>
                <a:lnTo>
                  <a:pt x="8542" y="6838"/>
                </a:lnTo>
                <a:close/>
                <a:moveTo>
                  <a:pt x="16255" y="7495"/>
                </a:moveTo>
                <a:lnTo>
                  <a:pt x="16206" y="7544"/>
                </a:lnTo>
                <a:lnTo>
                  <a:pt x="16158" y="7592"/>
                </a:lnTo>
                <a:lnTo>
                  <a:pt x="16158" y="7714"/>
                </a:lnTo>
                <a:lnTo>
                  <a:pt x="16158" y="7836"/>
                </a:lnTo>
                <a:lnTo>
                  <a:pt x="16206" y="7982"/>
                </a:lnTo>
                <a:lnTo>
                  <a:pt x="16231" y="8030"/>
                </a:lnTo>
                <a:lnTo>
                  <a:pt x="16279" y="8079"/>
                </a:lnTo>
                <a:lnTo>
                  <a:pt x="16304" y="8103"/>
                </a:lnTo>
                <a:lnTo>
                  <a:pt x="16377" y="8128"/>
                </a:lnTo>
                <a:lnTo>
                  <a:pt x="16474" y="8128"/>
                </a:lnTo>
                <a:lnTo>
                  <a:pt x="16523" y="8103"/>
                </a:lnTo>
                <a:lnTo>
                  <a:pt x="16547" y="8055"/>
                </a:lnTo>
                <a:lnTo>
                  <a:pt x="16571" y="8006"/>
                </a:lnTo>
                <a:lnTo>
                  <a:pt x="16571" y="7957"/>
                </a:lnTo>
                <a:lnTo>
                  <a:pt x="16547" y="7836"/>
                </a:lnTo>
                <a:lnTo>
                  <a:pt x="16523" y="7738"/>
                </a:lnTo>
                <a:lnTo>
                  <a:pt x="16474" y="7641"/>
                </a:lnTo>
                <a:lnTo>
                  <a:pt x="16401" y="7544"/>
                </a:lnTo>
                <a:lnTo>
                  <a:pt x="16328" y="7495"/>
                </a:lnTo>
                <a:close/>
                <a:moveTo>
                  <a:pt x="2897" y="7836"/>
                </a:moveTo>
                <a:lnTo>
                  <a:pt x="2799" y="7860"/>
                </a:lnTo>
                <a:lnTo>
                  <a:pt x="2702" y="7909"/>
                </a:lnTo>
                <a:lnTo>
                  <a:pt x="2629" y="7982"/>
                </a:lnTo>
                <a:lnTo>
                  <a:pt x="2556" y="8079"/>
                </a:lnTo>
                <a:lnTo>
                  <a:pt x="2507" y="8201"/>
                </a:lnTo>
                <a:lnTo>
                  <a:pt x="2507" y="8347"/>
                </a:lnTo>
                <a:lnTo>
                  <a:pt x="2507" y="8468"/>
                </a:lnTo>
                <a:lnTo>
                  <a:pt x="2556" y="8517"/>
                </a:lnTo>
                <a:lnTo>
                  <a:pt x="2580" y="8566"/>
                </a:lnTo>
                <a:lnTo>
                  <a:pt x="2678" y="8614"/>
                </a:lnTo>
                <a:lnTo>
                  <a:pt x="2799" y="8614"/>
                </a:lnTo>
                <a:lnTo>
                  <a:pt x="2848" y="8590"/>
                </a:lnTo>
                <a:lnTo>
                  <a:pt x="2897" y="8566"/>
                </a:lnTo>
                <a:lnTo>
                  <a:pt x="2970" y="8493"/>
                </a:lnTo>
                <a:lnTo>
                  <a:pt x="3018" y="8420"/>
                </a:lnTo>
                <a:lnTo>
                  <a:pt x="3116" y="8274"/>
                </a:lnTo>
                <a:lnTo>
                  <a:pt x="3140" y="8152"/>
                </a:lnTo>
                <a:lnTo>
                  <a:pt x="3140" y="8055"/>
                </a:lnTo>
                <a:lnTo>
                  <a:pt x="3091" y="7957"/>
                </a:lnTo>
                <a:lnTo>
                  <a:pt x="3018" y="7884"/>
                </a:lnTo>
                <a:lnTo>
                  <a:pt x="2897" y="7836"/>
                </a:lnTo>
                <a:close/>
                <a:moveTo>
                  <a:pt x="8955" y="8152"/>
                </a:moveTo>
                <a:lnTo>
                  <a:pt x="8882" y="8201"/>
                </a:lnTo>
                <a:lnTo>
                  <a:pt x="8858" y="8274"/>
                </a:lnTo>
                <a:lnTo>
                  <a:pt x="8858" y="8371"/>
                </a:lnTo>
                <a:lnTo>
                  <a:pt x="8858" y="8468"/>
                </a:lnTo>
                <a:lnTo>
                  <a:pt x="8907" y="8639"/>
                </a:lnTo>
                <a:lnTo>
                  <a:pt x="8955" y="8760"/>
                </a:lnTo>
                <a:lnTo>
                  <a:pt x="8980" y="8858"/>
                </a:lnTo>
                <a:lnTo>
                  <a:pt x="9053" y="8955"/>
                </a:lnTo>
                <a:lnTo>
                  <a:pt x="9101" y="9004"/>
                </a:lnTo>
                <a:lnTo>
                  <a:pt x="9150" y="9028"/>
                </a:lnTo>
                <a:lnTo>
                  <a:pt x="9296" y="9028"/>
                </a:lnTo>
                <a:lnTo>
                  <a:pt x="9369" y="8979"/>
                </a:lnTo>
                <a:lnTo>
                  <a:pt x="9393" y="8931"/>
                </a:lnTo>
                <a:lnTo>
                  <a:pt x="9418" y="8858"/>
                </a:lnTo>
                <a:lnTo>
                  <a:pt x="9418" y="8785"/>
                </a:lnTo>
                <a:lnTo>
                  <a:pt x="9393" y="8639"/>
                </a:lnTo>
                <a:lnTo>
                  <a:pt x="9369" y="8614"/>
                </a:lnTo>
                <a:lnTo>
                  <a:pt x="9345" y="8517"/>
                </a:lnTo>
                <a:lnTo>
                  <a:pt x="9247" y="8322"/>
                </a:lnTo>
                <a:lnTo>
                  <a:pt x="9199" y="8225"/>
                </a:lnTo>
                <a:lnTo>
                  <a:pt x="9101" y="8176"/>
                </a:lnTo>
                <a:lnTo>
                  <a:pt x="9028" y="8152"/>
                </a:lnTo>
                <a:close/>
                <a:moveTo>
                  <a:pt x="16352" y="8541"/>
                </a:moveTo>
                <a:lnTo>
                  <a:pt x="16279" y="8566"/>
                </a:lnTo>
                <a:lnTo>
                  <a:pt x="16231" y="8614"/>
                </a:lnTo>
                <a:lnTo>
                  <a:pt x="16206" y="8663"/>
                </a:lnTo>
                <a:lnTo>
                  <a:pt x="16182" y="8736"/>
                </a:lnTo>
                <a:lnTo>
                  <a:pt x="16182" y="8858"/>
                </a:lnTo>
                <a:lnTo>
                  <a:pt x="16206" y="8979"/>
                </a:lnTo>
                <a:lnTo>
                  <a:pt x="16231" y="9174"/>
                </a:lnTo>
                <a:lnTo>
                  <a:pt x="16255" y="9296"/>
                </a:lnTo>
                <a:lnTo>
                  <a:pt x="16304" y="9369"/>
                </a:lnTo>
                <a:lnTo>
                  <a:pt x="16401" y="9417"/>
                </a:lnTo>
                <a:lnTo>
                  <a:pt x="16498" y="9417"/>
                </a:lnTo>
                <a:lnTo>
                  <a:pt x="16596" y="9393"/>
                </a:lnTo>
                <a:lnTo>
                  <a:pt x="16669" y="9320"/>
                </a:lnTo>
                <a:lnTo>
                  <a:pt x="16693" y="9223"/>
                </a:lnTo>
                <a:lnTo>
                  <a:pt x="16693" y="9101"/>
                </a:lnTo>
                <a:lnTo>
                  <a:pt x="16644" y="8882"/>
                </a:lnTo>
                <a:lnTo>
                  <a:pt x="16596" y="8760"/>
                </a:lnTo>
                <a:lnTo>
                  <a:pt x="16547" y="8639"/>
                </a:lnTo>
                <a:lnTo>
                  <a:pt x="16523" y="8590"/>
                </a:lnTo>
                <a:lnTo>
                  <a:pt x="16474" y="8541"/>
                </a:lnTo>
                <a:close/>
                <a:moveTo>
                  <a:pt x="2434" y="9077"/>
                </a:moveTo>
                <a:lnTo>
                  <a:pt x="2337" y="9101"/>
                </a:lnTo>
                <a:lnTo>
                  <a:pt x="2264" y="9125"/>
                </a:lnTo>
                <a:lnTo>
                  <a:pt x="2191" y="9198"/>
                </a:lnTo>
                <a:lnTo>
                  <a:pt x="2142" y="9271"/>
                </a:lnTo>
                <a:lnTo>
                  <a:pt x="2118" y="9369"/>
                </a:lnTo>
                <a:lnTo>
                  <a:pt x="2094" y="9515"/>
                </a:lnTo>
                <a:lnTo>
                  <a:pt x="2094" y="9612"/>
                </a:lnTo>
                <a:lnTo>
                  <a:pt x="2094" y="9685"/>
                </a:lnTo>
                <a:lnTo>
                  <a:pt x="2118" y="9782"/>
                </a:lnTo>
                <a:lnTo>
                  <a:pt x="2191" y="9831"/>
                </a:lnTo>
                <a:lnTo>
                  <a:pt x="2240" y="9879"/>
                </a:lnTo>
                <a:lnTo>
                  <a:pt x="2337" y="9904"/>
                </a:lnTo>
                <a:lnTo>
                  <a:pt x="2410" y="9879"/>
                </a:lnTo>
                <a:lnTo>
                  <a:pt x="2483" y="9831"/>
                </a:lnTo>
                <a:lnTo>
                  <a:pt x="2556" y="9733"/>
                </a:lnTo>
                <a:lnTo>
                  <a:pt x="2580" y="9612"/>
                </a:lnTo>
                <a:lnTo>
                  <a:pt x="2653" y="9417"/>
                </a:lnTo>
                <a:lnTo>
                  <a:pt x="2653" y="9320"/>
                </a:lnTo>
                <a:lnTo>
                  <a:pt x="2653" y="9247"/>
                </a:lnTo>
                <a:lnTo>
                  <a:pt x="2605" y="9174"/>
                </a:lnTo>
                <a:lnTo>
                  <a:pt x="2532" y="9125"/>
                </a:lnTo>
                <a:lnTo>
                  <a:pt x="2434" y="9077"/>
                </a:lnTo>
                <a:close/>
                <a:moveTo>
                  <a:pt x="9272" y="9296"/>
                </a:moveTo>
                <a:lnTo>
                  <a:pt x="9199" y="9344"/>
                </a:lnTo>
                <a:lnTo>
                  <a:pt x="9101" y="9417"/>
                </a:lnTo>
                <a:lnTo>
                  <a:pt x="9077" y="9539"/>
                </a:lnTo>
                <a:lnTo>
                  <a:pt x="9053" y="9661"/>
                </a:lnTo>
                <a:lnTo>
                  <a:pt x="9077" y="9782"/>
                </a:lnTo>
                <a:lnTo>
                  <a:pt x="9126" y="9904"/>
                </a:lnTo>
                <a:lnTo>
                  <a:pt x="9174" y="10001"/>
                </a:lnTo>
                <a:lnTo>
                  <a:pt x="9247" y="10123"/>
                </a:lnTo>
                <a:lnTo>
                  <a:pt x="9320" y="10196"/>
                </a:lnTo>
                <a:lnTo>
                  <a:pt x="9393" y="10220"/>
                </a:lnTo>
                <a:lnTo>
                  <a:pt x="9442" y="10220"/>
                </a:lnTo>
                <a:lnTo>
                  <a:pt x="9564" y="10196"/>
                </a:lnTo>
                <a:lnTo>
                  <a:pt x="9612" y="10147"/>
                </a:lnTo>
                <a:lnTo>
                  <a:pt x="9661" y="10123"/>
                </a:lnTo>
                <a:lnTo>
                  <a:pt x="9685" y="10050"/>
                </a:lnTo>
                <a:lnTo>
                  <a:pt x="9685" y="10001"/>
                </a:lnTo>
                <a:lnTo>
                  <a:pt x="9685" y="9904"/>
                </a:lnTo>
                <a:lnTo>
                  <a:pt x="9637" y="9806"/>
                </a:lnTo>
                <a:lnTo>
                  <a:pt x="9539" y="9636"/>
                </a:lnTo>
                <a:lnTo>
                  <a:pt x="9515" y="9515"/>
                </a:lnTo>
                <a:lnTo>
                  <a:pt x="9442" y="9393"/>
                </a:lnTo>
                <a:lnTo>
                  <a:pt x="9393" y="9344"/>
                </a:lnTo>
                <a:lnTo>
                  <a:pt x="9345" y="9320"/>
                </a:lnTo>
                <a:lnTo>
                  <a:pt x="9272" y="9296"/>
                </a:lnTo>
                <a:close/>
                <a:moveTo>
                  <a:pt x="16231" y="9855"/>
                </a:moveTo>
                <a:lnTo>
                  <a:pt x="16231" y="9879"/>
                </a:lnTo>
                <a:lnTo>
                  <a:pt x="16182" y="9904"/>
                </a:lnTo>
                <a:lnTo>
                  <a:pt x="16133" y="9952"/>
                </a:lnTo>
                <a:lnTo>
                  <a:pt x="16060" y="10098"/>
                </a:lnTo>
                <a:lnTo>
                  <a:pt x="16012" y="10293"/>
                </a:lnTo>
                <a:lnTo>
                  <a:pt x="16012" y="10390"/>
                </a:lnTo>
                <a:lnTo>
                  <a:pt x="16012" y="10463"/>
                </a:lnTo>
                <a:lnTo>
                  <a:pt x="16085" y="10561"/>
                </a:lnTo>
                <a:lnTo>
                  <a:pt x="16182" y="10634"/>
                </a:lnTo>
                <a:lnTo>
                  <a:pt x="16304" y="10634"/>
                </a:lnTo>
                <a:lnTo>
                  <a:pt x="16352" y="10609"/>
                </a:lnTo>
                <a:lnTo>
                  <a:pt x="16401" y="10561"/>
                </a:lnTo>
                <a:lnTo>
                  <a:pt x="16450" y="10488"/>
                </a:lnTo>
                <a:lnTo>
                  <a:pt x="16474" y="10415"/>
                </a:lnTo>
                <a:lnTo>
                  <a:pt x="16498" y="10244"/>
                </a:lnTo>
                <a:lnTo>
                  <a:pt x="16498" y="10147"/>
                </a:lnTo>
                <a:lnTo>
                  <a:pt x="16498" y="10050"/>
                </a:lnTo>
                <a:lnTo>
                  <a:pt x="16474" y="9952"/>
                </a:lnTo>
                <a:lnTo>
                  <a:pt x="16425" y="9879"/>
                </a:lnTo>
                <a:lnTo>
                  <a:pt x="16328" y="9855"/>
                </a:lnTo>
                <a:close/>
                <a:moveTo>
                  <a:pt x="2167" y="10244"/>
                </a:moveTo>
                <a:lnTo>
                  <a:pt x="2045" y="10269"/>
                </a:lnTo>
                <a:lnTo>
                  <a:pt x="1972" y="10317"/>
                </a:lnTo>
                <a:lnTo>
                  <a:pt x="1875" y="10463"/>
                </a:lnTo>
                <a:lnTo>
                  <a:pt x="1826" y="10634"/>
                </a:lnTo>
                <a:lnTo>
                  <a:pt x="1802" y="10804"/>
                </a:lnTo>
                <a:lnTo>
                  <a:pt x="1850" y="10926"/>
                </a:lnTo>
                <a:lnTo>
                  <a:pt x="1923" y="11023"/>
                </a:lnTo>
                <a:lnTo>
                  <a:pt x="1948" y="11072"/>
                </a:lnTo>
                <a:lnTo>
                  <a:pt x="2021" y="11096"/>
                </a:lnTo>
                <a:lnTo>
                  <a:pt x="2118" y="11096"/>
                </a:lnTo>
                <a:lnTo>
                  <a:pt x="2191" y="11072"/>
                </a:lnTo>
                <a:lnTo>
                  <a:pt x="2215" y="11023"/>
                </a:lnTo>
                <a:lnTo>
                  <a:pt x="2288" y="10950"/>
                </a:lnTo>
                <a:lnTo>
                  <a:pt x="2313" y="10877"/>
                </a:lnTo>
                <a:lnTo>
                  <a:pt x="2337" y="10780"/>
                </a:lnTo>
                <a:lnTo>
                  <a:pt x="2337" y="10755"/>
                </a:lnTo>
                <a:lnTo>
                  <a:pt x="2337" y="10731"/>
                </a:lnTo>
                <a:lnTo>
                  <a:pt x="2386" y="10658"/>
                </a:lnTo>
                <a:lnTo>
                  <a:pt x="2410" y="10561"/>
                </a:lnTo>
                <a:lnTo>
                  <a:pt x="2434" y="10488"/>
                </a:lnTo>
                <a:lnTo>
                  <a:pt x="2410" y="10390"/>
                </a:lnTo>
                <a:lnTo>
                  <a:pt x="2337" y="10317"/>
                </a:lnTo>
                <a:lnTo>
                  <a:pt x="2264" y="10269"/>
                </a:lnTo>
                <a:lnTo>
                  <a:pt x="2167" y="10244"/>
                </a:lnTo>
                <a:close/>
                <a:moveTo>
                  <a:pt x="9661" y="10512"/>
                </a:moveTo>
                <a:lnTo>
                  <a:pt x="9612" y="10536"/>
                </a:lnTo>
                <a:lnTo>
                  <a:pt x="9539" y="10609"/>
                </a:lnTo>
                <a:lnTo>
                  <a:pt x="9491" y="10658"/>
                </a:lnTo>
                <a:lnTo>
                  <a:pt x="9491" y="10731"/>
                </a:lnTo>
                <a:lnTo>
                  <a:pt x="9491" y="10877"/>
                </a:lnTo>
                <a:lnTo>
                  <a:pt x="9539" y="11023"/>
                </a:lnTo>
                <a:lnTo>
                  <a:pt x="9588" y="11169"/>
                </a:lnTo>
                <a:lnTo>
                  <a:pt x="9637" y="11242"/>
                </a:lnTo>
                <a:lnTo>
                  <a:pt x="9710" y="11315"/>
                </a:lnTo>
                <a:lnTo>
                  <a:pt x="9783" y="11339"/>
                </a:lnTo>
                <a:lnTo>
                  <a:pt x="9880" y="11339"/>
                </a:lnTo>
                <a:lnTo>
                  <a:pt x="9977" y="11291"/>
                </a:lnTo>
                <a:lnTo>
                  <a:pt x="10026" y="11218"/>
                </a:lnTo>
                <a:lnTo>
                  <a:pt x="10075" y="11120"/>
                </a:lnTo>
                <a:lnTo>
                  <a:pt x="10050" y="11023"/>
                </a:lnTo>
                <a:lnTo>
                  <a:pt x="10002" y="10877"/>
                </a:lnTo>
                <a:lnTo>
                  <a:pt x="9929" y="10731"/>
                </a:lnTo>
                <a:lnTo>
                  <a:pt x="9831" y="10609"/>
                </a:lnTo>
                <a:lnTo>
                  <a:pt x="9783" y="10561"/>
                </a:lnTo>
                <a:lnTo>
                  <a:pt x="9710" y="10536"/>
                </a:lnTo>
                <a:lnTo>
                  <a:pt x="9661" y="10512"/>
                </a:lnTo>
                <a:close/>
                <a:moveTo>
                  <a:pt x="15987" y="10999"/>
                </a:moveTo>
                <a:lnTo>
                  <a:pt x="15890" y="11047"/>
                </a:lnTo>
                <a:lnTo>
                  <a:pt x="15817" y="11120"/>
                </a:lnTo>
                <a:lnTo>
                  <a:pt x="15720" y="11291"/>
                </a:lnTo>
                <a:lnTo>
                  <a:pt x="15598" y="11461"/>
                </a:lnTo>
                <a:lnTo>
                  <a:pt x="15525" y="11631"/>
                </a:lnTo>
                <a:lnTo>
                  <a:pt x="15525" y="11729"/>
                </a:lnTo>
                <a:lnTo>
                  <a:pt x="15549" y="11802"/>
                </a:lnTo>
                <a:lnTo>
                  <a:pt x="15598" y="11850"/>
                </a:lnTo>
                <a:lnTo>
                  <a:pt x="15647" y="11899"/>
                </a:lnTo>
                <a:lnTo>
                  <a:pt x="15720" y="11948"/>
                </a:lnTo>
                <a:lnTo>
                  <a:pt x="15793" y="11948"/>
                </a:lnTo>
                <a:lnTo>
                  <a:pt x="15866" y="11923"/>
                </a:lnTo>
                <a:lnTo>
                  <a:pt x="15939" y="11875"/>
                </a:lnTo>
                <a:lnTo>
                  <a:pt x="16036" y="11704"/>
                </a:lnTo>
                <a:lnTo>
                  <a:pt x="16109" y="11510"/>
                </a:lnTo>
                <a:lnTo>
                  <a:pt x="16182" y="11315"/>
                </a:lnTo>
                <a:lnTo>
                  <a:pt x="16206" y="11218"/>
                </a:lnTo>
                <a:lnTo>
                  <a:pt x="16206" y="11120"/>
                </a:lnTo>
                <a:lnTo>
                  <a:pt x="16182" y="11047"/>
                </a:lnTo>
                <a:lnTo>
                  <a:pt x="16133" y="11023"/>
                </a:lnTo>
                <a:lnTo>
                  <a:pt x="16060" y="10999"/>
                </a:lnTo>
                <a:close/>
                <a:moveTo>
                  <a:pt x="1996" y="11437"/>
                </a:moveTo>
                <a:lnTo>
                  <a:pt x="1948" y="11461"/>
                </a:lnTo>
                <a:lnTo>
                  <a:pt x="1875" y="11485"/>
                </a:lnTo>
                <a:lnTo>
                  <a:pt x="1826" y="11558"/>
                </a:lnTo>
                <a:lnTo>
                  <a:pt x="1802" y="11607"/>
                </a:lnTo>
                <a:lnTo>
                  <a:pt x="1777" y="11680"/>
                </a:lnTo>
                <a:lnTo>
                  <a:pt x="1777" y="11826"/>
                </a:lnTo>
                <a:lnTo>
                  <a:pt x="1777" y="11899"/>
                </a:lnTo>
                <a:lnTo>
                  <a:pt x="1802" y="12021"/>
                </a:lnTo>
                <a:lnTo>
                  <a:pt x="1850" y="12094"/>
                </a:lnTo>
                <a:lnTo>
                  <a:pt x="1899" y="12142"/>
                </a:lnTo>
                <a:lnTo>
                  <a:pt x="1972" y="12167"/>
                </a:lnTo>
                <a:lnTo>
                  <a:pt x="2069" y="12167"/>
                </a:lnTo>
                <a:lnTo>
                  <a:pt x="2118" y="12142"/>
                </a:lnTo>
                <a:lnTo>
                  <a:pt x="2191" y="12094"/>
                </a:lnTo>
                <a:lnTo>
                  <a:pt x="2215" y="12021"/>
                </a:lnTo>
                <a:lnTo>
                  <a:pt x="2264" y="11875"/>
                </a:lnTo>
                <a:lnTo>
                  <a:pt x="2288" y="11753"/>
                </a:lnTo>
                <a:lnTo>
                  <a:pt x="2288" y="11680"/>
                </a:lnTo>
                <a:lnTo>
                  <a:pt x="2288" y="11607"/>
                </a:lnTo>
                <a:lnTo>
                  <a:pt x="2264" y="11534"/>
                </a:lnTo>
                <a:lnTo>
                  <a:pt x="2215" y="11485"/>
                </a:lnTo>
                <a:lnTo>
                  <a:pt x="2142" y="11437"/>
                </a:lnTo>
                <a:close/>
                <a:moveTo>
                  <a:pt x="10221" y="11753"/>
                </a:moveTo>
                <a:lnTo>
                  <a:pt x="10123" y="11802"/>
                </a:lnTo>
                <a:lnTo>
                  <a:pt x="10075" y="11875"/>
                </a:lnTo>
                <a:lnTo>
                  <a:pt x="10075" y="11996"/>
                </a:lnTo>
                <a:lnTo>
                  <a:pt x="10123" y="12094"/>
                </a:lnTo>
                <a:lnTo>
                  <a:pt x="10172" y="12191"/>
                </a:lnTo>
                <a:lnTo>
                  <a:pt x="10342" y="12337"/>
                </a:lnTo>
                <a:lnTo>
                  <a:pt x="10440" y="12410"/>
                </a:lnTo>
                <a:lnTo>
                  <a:pt x="10561" y="12483"/>
                </a:lnTo>
                <a:lnTo>
                  <a:pt x="10683" y="12532"/>
                </a:lnTo>
                <a:lnTo>
                  <a:pt x="10829" y="12532"/>
                </a:lnTo>
                <a:lnTo>
                  <a:pt x="10926" y="12507"/>
                </a:lnTo>
                <a:lnTo>
                  <a:pt x="10999" y="12459"/>
                </a:lnTo>
                <a:lnTo>
                  <a:pt x="11048" y="12386"/>
                </a:lnTo>
                <a:lnTo>
                  <a:pt x="11072" y="12313"/>
                </a:lnTo>
                <a:lnTo>
                  <a:pt x="11072" y="12240"/>
                </a:lnTo>
                <a:lnTo>
                  <a:pt x="11048" y="12167"/>
                </a:lnTo>
                <a:lnTo>
                  <a:pt x="10975" y="12094"/>
                </a:lnTo>
                <a:lnTo>
                  <a:pt x="10902" y="12045"/>
                </a:lnTo>
                <a:lnTo>
                  <a:pt x="10756" y="12021"/>
                </a:lnTo>
                <a:lnTo>
                  <a:pt x="10634" y="11948"/>
                </a:lnTo>
                <a:lnTo>
                  <a:pt x="10488" y="11826"/>
                </a:lnTo>
                <a:lnTo>
                  <a:pt x="10415" y="11777"/>
                </a:lnTo>
                <a:lnTo>
                  <a:pt x="10318" y="11753"/>
                </a:lnTo>
                <a:close/>
                <a:moveTo>
                  <a:pt x="15306" y="11996"/>
                </a:moveTo>
                <a:lnTo>
                  <a:pt x="15257" y="12045"/>
                </a:lnTo>
                <a:lnTo>
                  <a:pt x="15136" y="12167"/>
                </a:lnTo>
                <a:lnTo>
                  <a:pt x="15014" y="12288"/>
                </a:lnTo>
                <a:lnTo>
                  <a:pt x="14868" y="12386"/>
                </a:lnTo>
                <a:lnTo>
                  <a:pt x="14795" y="12434"/>
                </a:lnTo>
                <a:lnTo>
                  <a:pt x="14722" y="12483"/>
                </a:lnTo>
                <a:lnTo>
                  <a:pt x="14698" y="12532"/>
                </a:lnTo>
                <a:lnTo>
                  <a:pt x="14698" y="12605"/>
                </a:lnTo>
                <a:lnTo>
                  <a:pt x="14722" y="12653"/>
                </a:lnTo>
                <a:lnTo>
                  <a:pt x="14746" y="12678"/>
                </a:lnTo>
                <a:lnTo>
                  <a:pt x="14868" y="12726"/>
                </a:lnTo>
                <a:lnTo>
                  <a:pt x="14990" y="12726"/>
                </a:lnTo>
                <a:lnTo>
                  <a:pt x="15111" y="12702"/>
                </a:lnTo>
                <a:lnTo>
                  <a:pt x="15209" y="12629"/>
                </a:lnTo>
                <a:lnTo>
                  <a:pt x="15330" y="12556"/>
                </a:lnTo>
                <a:lnTo>
                  <a:pt x="15428" y="12483"/>
                </a:lnTo>
                <a:lnTo>
                  <a:pt x="15501" y="12386"/>
                </a:lnTo>
                <a:lnTo>
                  <a:pt x="15574" y="12288"/>
                </a:lnTo>
                <a:lnTo>
                  <a:pt x="15598" y="12215"/>
                </a:lnTo>
                <a:lnTo>
                  <a:pt x="15598" y="12142"/>
                </a:lnTo>
                <a:lnTo>
                  <a:pt x="15574" y="12094"/>
                </a:lnTo>
                <a:lnTo>
                  <a:pt x="15525" y="12045"/>
                </a:lnTo>
                <a:lnTo>
                  <a:pt x="15452" y="11996"/>
                </a:lnTo>
                <a:close/>
                <a:moveTo>
                  <a:pt x="14114" y="12605"/>
                </a:moveTo>
                <a:lnTo>
                  <a:pt x="14041" y="12629"/>
                </a:lnTo>
                <a:lnTo>
                  <a:pt x="13968" y="12678"/>
                </a:lnTo>
                <a:lnTo>
                  <a:pt x="13895" y="12726"/>
                </a:lnTo>
                <a:lnTo>
                  <a:pt x="13797" y="12751"/>
                </a:lnTo>
                <a:lnTo>
                  <a:pt x="13700" y="12751"/>
                </a:lnTo>
                <a:lnTo>
                  <a:pt x="13578" y="12775"/>
                </a:lnTo>
                <a:lnTo>
                  <a:pt x="13481" y="12848"/>
                </a:lnTo>
                <a:lnTo>
                  <a:pt x="13432" y="12872"/>
                </a:lnTo>
                <a:lnTo>
                  <a:pt x="13408" y="12921"/>
                </a:lnTo>
                <a:lnTo>
                  <a:pt x="13408" y="12970"/>
                </a:lnTo>
                <a:lnTo>
                  <a:pt x="13432" y="13018"/>
                </a:lnTo>
                <a:lnTo>
                  <a:pt x="13457" y="13091"/>
                </a:lnTo>
                <a:lnTo>
                  <a:pt x="13505" y="13116"/>
                </a:lnTo>
                <a:lnTo>
                  <a:pt x="13603" y="13164"/>
                </a:lnTo>
                <a:lnTo>
                  <a:pt x="13724" y="13189"/>
                </a:lnTo>
                <a:lnTo>
                  <a:pt x="13870" y="13189"/>
                </a:lnTo>
                <a:lnTo>
                  <a:pt x="14016" y="13164"/>
                </a:lnTo>
                <a:lnTo>
                  <a:pt x="14162" y="13091"/>
                </a:lnTo>
                <a:lnTo>
                  <a:pt x="14284" y="12994"/>
                </a:lnTo>
                <a:lnTo>
                  <a:pt x="14333" y="12945"/>
                </a:lnTo>
                <a:lnTo>
                  <a:pt x="14357" y="12872"/>
                </a:lnTo>
                <a:lnTo>
                  <a:pt x="14357" y="12799"/>
                </a:lnTo>
                <a:lnTo>
                  <a:pt x="14357" y="12726"/>
                </a:lnTo>
                <a:lnTo>
                  <a:pt x="14333" y="12678"/>
                </a:lnTo>
                <a:lnTo>
                  <a:pt x="14284" y="12653"/>
                </a:lnTo>
                <a:lnTo>
                  <a:pt x="14235" y="12605"/>
                </a:lnTo>
                <a:close/>
                <a:moveTo>
                  <a:pt x="6668" y="512"/>
                </a:moveTo>
                <a:lnTo>
                  <a:pt x="6887" y="755"/>
                </a:lnTo>
                <a:lnTo>
                  <a:pt x="7130" y="950"/>
                </a:lnTo>
                <a:lnTo>
                  <a:pt x="7398" y="1120"/>
                </a:lnTo>
                <a:lnTo>
                  <a:pt x="7666" y="1290"/>
                </a:lnTo>
                <a:lnTo>
                  <a:pt x="8250" y="1558"/>
                </a:lnTo>
                <a:lnTo>
                  <a:pt x="8834" y="1801"/>
                </a:lnTo>
                <a:lnTo>
                  <a:pt x="9320" y="2020"/>
                </a:lnTo>
                <a:lnTo>
                  <a:pt x="9807" y="2215"/>
                </a:lnTo>
                <a:lnTo>
                  <a:pt x="10780" y="2604"/>
                </a:lnTo>
                <a:lnTo>
                  <a:pt x="11194" y="2799"/>
                </a:lnTo>
                <a:lnTo>
                  <a:pt x="11559" y="3018"/>
                </a:lnTo>
                <a:lnTo>
                  <a:pt x="11729" y="3115"/>
                </a:lnTo>
                <a:lnTo>
                  <a:pt x="11924" y="3188"/>
                </a:lnTo>
                <a:lnTo>
                  <a:pt x="12094" y="3261"/>
                </a:lnTo>
                <a:lnTo>
                  <a:pt x="12240" y="3358"/>
                </a:lnTo>
                <a:lnTo>
                  <a:pt x="12264" y="3407"/>
                </a:lnTo>
                <a:lnTo>
                  <a:pt x="12313" y="3456"/>
                </a:lnTo>
                <a:lnTo>
                  <a:pt x="12410" y="3480"/>
                </a:lnTo>
                <a:lnTo>
                  <a:pt x="12435" y="3942"/>
                </a:lnTo>
                <a:lnTo>
                  <a:pt x="11851" y="3650"/>
                </a:lnTo>
                <a:lnTo>
                  <a:pt x="11389" y="3407"/>
                </a:lnTo>
                <a:lnTo>
                  <a:pt x="11170" y="3310"/>
                </a:lnTo>
                <a:lnTo>
                  <a:pt x="10926" y="3237"/>
                </a:lnTo>
                <a:lnTo>
                  <a:pt x="10878" y="3237"/>
                </a:lnTo>
                <a:lnTo>
                  <a:pt x="10853" y="3261"/>
                </a:lnTo>
                <a:lnTo>
                  <a:pt x="10853" y="3285"/>
                </a:lnTo>
                <a:lnTo>
                  <a:pt x="10853" y="3310"/>
                </a:lnTo>
                <a:lnTo>
                  <a:pt x="11024" y="3480"/>
                </a:lnTo>
                <a:lnTo>
                  <a:pt x="11218" y="3626"/>
                </a:lnTo>
                <a:lnTo>
                  <a:pt x="11608" y="3869"/>
                </a:lnTo>
                <a:lnTo>
                  <a:pt x="12045" y="4113"/>
                </a:lnTo>
                <a:lnTo>
                  <a:pt x="12459" y="4307"/>
                </a:lnTo>
                <a:lnTo>
                  <a:pt x="12483" y="4818"/>
                </a:lnTo>
                <a:lnTo>
                  <a:pt x="12337" y="4770"/>
                </a:lnTo>
                <a:lnTo>
                  <a:pt x="12216" y="4721"/>
                </a:lnTo>
                <a:lnTo>
                  <a:pt x="12021" y="4672"/>
                </a:lnTo>
                <a:lnTo>
                  <a:pt x="11729" y="4526"/>
                </a:lnTo>
                <a:lnTo>
                  <a:pt x="11413" y="4380"/>
                </a:lnTo>
                <a:lnTo>
                  <a:pt x="11218" y="4259"/>
                </a:lnTo>
                <a:lnTo>
                  <a:pt x="11121" y="4234"/>
                </a:lnTo>
                <a:lnTo>
                  <a:pt x="11024" y="4210"/>
                </a:lnTo>
                <a:lnTo>
                  <a:pt x="10975" y="4210"/>
                </a:lnTo>
                <a:lnTo>
                  <a:pt x="10951" y="4259"/>
                </a:lnTo>
                <a:lnTo>
                  <a:pt x="10951" y="4283"/>
                </a:lnTo>
                <a:lnTo>
                  <a:pt x="10951" y="4332"/>
                </a:lnTo>
                <a:lnTo>
                  <a:pt x="11024" y="4429"/>
                </a:lnTo>
                <a:lnTo>
                  <a:pt x="11121" y="4526"/>
                </a:lnTo>
                <a:lnTo>
                  <a:pt x="11218" y="4599"/>
                </a:lnTo>
                <a:lnTo>
                  <a:pt x="11340" y="4672"/>
                </a:lnTo>
                <a:lnTo>
                  <a:pt x="11608" y="4818"/>
                </a:lnTo>
                <a:lnTo>
                  <a:pt x="11826" y="4916"/>
                </a:lnTo>
                <a:lnTo>
                  <a:pt x="12143" y="5037"/>
                </a:lnTo>
                <a:lnTo>
                  <a:pt x="12313" y="5086"/>
                </a:lnTo>
                <a:lnTo>
                  <a:pt x="12410" y="5086"/>
                </a:lnTo>
                <a:lnTo>
                  <a:pt x="12483" y="5062"/>
                </a:lnTo>
                <a:lnTo>
                  <a:pt x="12483" y="5743"/>
                </a:lnTo>
                <a:lnTo>
                  <a:pt x="12289" y="5621"/>
                </a:lnTo>
                <a:lnTo>
                  <a:pt x="12094" y="5475"/>
                </a:lnTo>
                <a:lnTo>
                  <a:pt x="11608" y="5256"/>
                </a:lnTo>
                <a:lnTo>
                  <a:pt x="11194" y="5110"/>
                </a:lnTo>
                <a:lnTo>
                  <a:pt x="11024" y="5062"/>
                </a:lnTo>
                <a:lnTo>
                  <a:pt x="10926" y="5062"/>
                </a:lnTo>
                <a:lnTo>
                  <a:pt x="10902" y="5086"/>
                </a:lnTo>
                <a:lnTo>
                  <a:pt x="10878" y="5110"/>
                </a:lnTo>
                <a:lnTo>
                  <a:pt x="10951" y="5232"/>
                </a:lnTo>
                <a:lnTo>
                  <a:pt x="11024" y="5305"/>
                </a:lnTo>
                <a:lnTo>
                  <a:pt x="11121" y="5378"/>
                </a:lnTo>
                <a:lnTo>
                  <a:pt x="11267" y="5451"/>
                </a:lnTo>
                <a:lnTo>
                  <a:pt x="11535" y="5548"/>
                </a:lnTo>
                <a:lnTo>
                  <a:pt x="11754" y="5646"/>
                </a:lnTo>
                <a:lnTo>
                  <a:pt x="12094" y="5792"/>
                </a:lnTo>
                <a:lnTo>
                  <a:pt x="12240" y="5889"/>
                </a:lnTo>
                <a:lnTo>
                  <a:pt x="12386" y="6011"/>
                </a:lnTo>
                <a:lnTo>
                  <a:pt x="12483" y="6108"/>
                </a:lnTo>
                <a:lnTo>
                  <a:pt x="12483" y="6254"/>
                </a:lnTo>
                <a:lnTo>
                  <a:pt x="12337" y="6157"/>
                </a:lnTo>
                <a:lnTo>
                  <a:pt x="12191" y="6084"/>
                </a:lnTo>
                <a:lnTo>
                  <a:pt x="11899" y="5938"/>
                </a:lnTo>
                <a:lnTo>
                  <a:pt x="11705" y="5816"/>
                </a:lnTo>
                <a:lnTo>
                  <a:pt x="11510" y="5743"/>
                </a:lnTo>
                <a:lnTo>
                  <a:pt x="11291" y="5670"/>
                </a:lnTo>
                <a:lnTo>
                  <a:pt x="11194" y="5670"/>
                </a:lnTo>
                <a:lnTo>
                  <a:pt x="11097" y="5694"/>
                </a:lnTo>
                <a:lnTo>
                  <a:pt x="11072" y="5694"/>
                </a:lnTo>
                <a:lnTo>
                  <a:pt x="11072" y="5719"/>
                </a:lnTo>
                <a:lnTo>
                  <a:pt x="11145" y="5816"/>
                </a:lnTo>
                <a:lnTo>
                  <a:pt x="11218" y="5889"/>
                </a:lnTo>
                <a:lnTo>
                  <a:pt x="11413" y="6035"/>
                </a:lnTo>
                <a:lnTo>
                  <a:pt x="11826" y="6254"/>
                </a:lnTo>
                <a:lnTo>
                  <a:pt x="12143" y="6449"/>
                </a:lnTo>
                <a:lnTo>
                  <a:pt x="12289" y="6522"/>
                </a:lnTo>
                <a:lnTo>
                  <a:pt x="12459" y="6570"/>
                </a:lnTo>
                <a:lnTo>
                  <a:pt x="12459" y="6838"/>
                </a:lnTo>
                <a:lnTo>
                  <a:pt x="12459" y="6862"/>
                </a:lnTo>
                <a:lnTo>
                  <a:pt x="12337" y="6765"/>
                </a:lnTo>
                <a:lnTo>
                  <a:pt x="12216" y="6668"/>
                </a:lnTo>
                <a:lnTo>
                  <a:pt x="12094" y="6619"/>
                </a:lnTo>
                <a:lnTo>
                  <a:pt x="11924" y="6546"/>
                </a:lnTo>
                <a:lnTo>
                  <a:pt x="11729" y="6473"/>
                </a:lnTo>
                <a:lnTo>
                  <a:pt x="11486" y="6424"/>
                </a:lnTo>
                <a:lnTo>
                  <a:pt x="11267" y="6376"/>
                </a:lnTo>
                <a:lnTo>
                  <a:pt x="11072" y="6303"/>
                </a:lnTo>
                <a:lnTo>
                  <a:pt x="11048" y="6303"/>
                </a:lnTo>
                <a:lnTo>
                  <a:pt x="11048" y="6327"/>
                </a:lnTo>
                <a:lnTo>
                  <a:pt x="11145" y="6449"/>
                </a:lnTo>
                <a:lnTo>
                  <a:pt x="11267" y="6546"/>
                </a:lnTo>
                <a:lnTo>
                  <a:pt x="11389" y="6619"/>
                </a:lnTo>
                <a:lnTo>
                  <a:pt x="11535" y="6692"/>
                </a:lnTo>
                <a:lnTo>
                  <a:pt x="11948" y="6862"/>
                </a:lnTo>
                <a:lnTo>
                  <a:pt x="12143" y="6960"/>
                </a:lnTo>
                <a:lnTo>
                  <a:pt x="12216" y="7033"/>
                </a:lnTo>
                <a:lnTo>
                  <a:pt x="12289" y="7106"/>
                </a:lnTo>
                <a:lnTo>
                  <a:pt x="12362" y="7179"/>
                </a:lnTo>
                <a:lnTo>
                  <a:pt x="12459" y="7179"/>
                </a:lnTo>
                <a:lnTo>
                  <a:pt x="12459" y="7592"/>
                </a:lnTo>
                <a:lnTo>
                  <a:pt x="12264" y="7495"/>
                </a:lnTo>
                <a:lnTo>
                  <a:pt x="12070" y="7422"/>
                </a:lnTo>
                <a:lnTo>
                  <a:pt x="11802" y="7349"/>
                </a:lnTo>
                <a:lnTo>
                  <a:pt x="11389" y="7106"/>
                </a:lnTo>
                <a:lnTo>
                  <a:pt x="11121" y="7008"/>
                </a:lnTo>
                <a:lnTo>
                  <a:pt x="11024" y="6984"/>
                </a:lnTo>
                <a:lnTo>
                  <a:pt x="10999" y="6984"/>
                </a:lnTo>
                <a:lnTo>
                  <a:pt x="10975" y="7008"/>
                </a:lnTo>
                <a:lnTo>
                  <a:pt x="10975" y="7057"/>
                </a:lnTo>
                <a:lnTo>
                  <a:pt x="10975" y="7106"/>
                </a:lnTo>
                <a:lnTo>
                  <a:pt x="10999" y="7227"/>
                </a:lnTo>
                <a:lnTo>
                  <a:pt x="11097" y="7325"/>
                </a:lnTo>
                <a:lnTo>
                  <a:pt x="11194" y="7398"/>
                </a:lnTo>
                <a:lnTo>
                  <a:pt x="11437" y="7544"/>
                </a:lnTo>
                <a:lnTo>
                  <a:pt x="11632" y="7641"/>
                </a:lnTo>
                <a:lnTo>
                  <a:pt x="11997" y="7836"/>
                </a:lnTo>
                <a:lnTo>
                  <a:pt x="12240" y="7909"/>
                </a:lnTo>
                <a:lnTo>
                  <a:pt x="12362" y="7933"/>
                </a:lnTo>
                <a:lnTo>
                  <a:pt x="12459" y="7957"/>
                </a:lnTo>
                <a:lnTo>
                  <a:pt x="12459" y="8298"/>
                </a:lnTo>
                <a:lnTo>
                  <a:pt x="12216" y="8176"/>
                </a:lnTo>
                <a:lnTo>
                  <a:pt x="11972" y="8055"/>
                </a:lnTo>
                <a:lnTo>
                  <a:pt x="11754" y="7909"/>
                </a:lnTo>
                <a:lnTo>
                  <a:pt x="11535" y="7738"/>
                </a:lnTo>
                <a:lnTo>
                  <a:pt x="11413" y="7665"/>
                </a:lnTo>
                <a:lnTo>
                  <a:pt x="11291" y="7617"/>
                </a:lnTo>
                <a:lnTo>
                  <a:pt x="11170" y="7592"/>
                </a:lnTo>
                <a:lnTo>
                  <a:pt x="11048" y="7568"/>
                </a:lnTo>
                <a:lnTo>
                  <a:pt x="11048" y="7592"/>
                </a:lnTo>
                <a:lnTo>
                  <a:pt x="11024" y="7617"/>
                </a:lnTo>
                <a:lnTo>
                  <a:pt x="11072" y="7714"/>
                </a:lnTo>
                <a:lnTo>
                  <a:pt x="11145" y="7836"/>
                </a:lnTo>
                <a:lnTo>
                  <a:pt x="11243" y="7933"/>
                </a:lnTo>
                <a:lnTo>
                  <a:pt x="11364" y="8006"/>
                </a:lnTo>
                <a:lnTo>
                  <a:pt x="11583" y="8176"/>
                </a:lnTo>
                <a:lnTo>
                  <a:pt x="11802" y="8322"/>
                </a:lnTo>
                <a:lnTo>
                  <a:pt x="12118" y="8493"/>
                </a:lnTo>
                <a:lnTo>
                  <a:pt x="12289" y="8590"/>
                </a:lnTo>
                <a:lnTo>
                  <a:pt x="12459" y="8663"/>
                </a:lnTo>
                <a:lnTo>
                  <a:pt x="12483" y="9101"/>
                </a:lnTo>
                <a:lnTo>
                  <a:pt x="12435" y="9028"/>
                </a:lnTo>
                <a:lnTo>
                  <a:pt x="12386" y="8979"/>
                </a:lnTo>
                <a:lnTo>
                  <a:pt x="12216" y="8882"/>
                </a:lnTo>
                <a:lnTo>
                  <a:pt x="11899" y="8736"/>
                </a:lnTo>
                <a:lnTo>
                  <a:pt x="11559" y="8517"/>
                </a:lnTo>
                <a:lnTo>
                  <a:pt x="11364" y="8420"/>
                </a:lnTo>
                <a:lnTo>
                  <a:pt x="11291" y="8395"/>
                </a:lnTo>
                <a:lnTo>
                  <a:pt x="11194" y="8371"/>
                </a:lnTo>
                <a:lnTo>
                  <a:pt x="11170" y="8371"/>
                </a:lnTo>
                <a:lnTo>
                  <a:pt x="11170" y="8395"/>
                </a:lnTo>
                <a:lnTo>
                  <a:pt x="11194" y="8493"/>
                </a:lnTo>
                <a:lnTo>
                  <a:pt x="11218" y="8566"/>
                </a:lnTo>
                <a:lnTo>
                  <a:pt x="11364" y="8712"/>
                </a:lnTo>
                <a:lnTo>
                  <a:pt x="11535" y="8858"/>
                </a:lnTo>
                <a:lnTo>
                  <a:pt x="11681" y="8955"/>
                </a:lnTo>
                <a:lnTo>
                  <a:pt x="11851" y="9052"/>
                </a:lnTo>
                <a:lnTo>
                  <a:pt x="12070" y="9174"/>
                </a:lnTo>
                <a:lnTo>
                  <a:pt x="12167" y="9223"/>
                </a:lnTo>
                <a:lnTo>
                  <a:pt x="12264" y="9247"/>
                </a:lnTo>
                <a:lnTo>
                  <a:pt x="12362" y="9247"/>
                </a:lnTo>
                <a:lnTo>
                  <a:pt x="12459" y="9223"/>
                </a:lnTo>
                <a:lnTo>
                  <a:pt x="12483" y="9198"/>
                </a:lnTo>
                <a:lnTo>
                  <a:pt x="12508" y="10025"/>
                </a:lnTo>
                <a:lnTo>
                  <a:pt x="12386" y="9879"/>
                </a:lnTo>
                <a:lnTo>
                  <a:pt x="12240" y="9758"/>
                </a:lnTo>
                <a:lnTo>
                  <a:pt x="11924" y="9515"/>
                </a:lnTo>
                <a:lnTo>
                  <a:pt x="11608" y="9296"/>
                </a:lnTo>
                <a:lnTo>
                  <a:pt x="11267" y="9101"/>
                </a:lnTo>
                <a:lnTo>
                  <a:pt x="11243" y="9077"/>
                </a:lnTo>
                <a:lnTo>
                  <a:pt x="11218" y="9101"/>
                </a:lnTo>
                <a:lnTo>
                  <a:pt x="11218" y="9125"/>
                </a:lnTo>
                <a:lnTo>
                  <a:pt x="11218" y="9150"/>
                </a:lnTo>
                <a:lnTo>
                  <a:pt x="11340" y="9296"/>
                </a:lnTo>
                <a:lnTo>
                  <a:pt x="11462" y="9466"/>
                </a:lnTo>
                <a:lnTo>
                  <a:pt x="11608" y="9612"/>
                </a:lnTo>
                <a:lnTo>
                  <a:pt x="11754" y="9733"/>
                </a:lnTo>
                <a:lnTo>
                  <a:pt x="11924" y="9855"/>
                </a:lnTo>
                <a:lnTo>
                  <a:pt x="12094" y="9952"/>
                </a:lnTo>
                <a:lnTo>
                  <a:pt x="12289" y="10050"/>
                </a:lnTo>
                <a:lnTo>
                  <a:pt x="12459" y="10098"/>
                </a:lnTo>
                <a:lnTo>
                  <a:pt x="12508" y="10098"/>
                </a:lnTo>
                <a:lnTo>
                  <a:pt x="12508" y="10488"/>
                </a:lnTo>
                <a:lnTo>
                  <a:pt x="12289" y="10317"/>
                </a:lnTo>
                <a:lnTo>
                  <a:pt x="11802" y="10001"/>
                </a:lnTo>
                <a:lnTo>
                  <a:pt x="11608" y="9855"/>
                </a:lnTo>
                <a:lnTo>
                  <a:pt x="11486" y="9782"/>
                </a:lnTo>
                <a:lnTo>
                  <a:pt x="11389" y="9733"/>
                </a:lnTo>
                <a:lnTo>
                  <a:pt x="11364" y="9758"/>
                </a:lnTo>
                <a:lnTo>
                  <a:pt x="11364" y="9855"/>
                </a:lnTo>
                <a:lnTo>
                  <a:pt x="11389" y="9952"/>
                </a:lnTo>
                <a:lnTo>
                  <a:pt x="11437" y="10050"/>
                </a:lnTo>
                <a:lnTo>
                  <a:pt x="11510" y="10147"/>
                </a:lnTo>
                <a:lnTo>
                  <a:pt x="11681" y="10317"/>
                </a:lnTo>
                <a:lnTo>
                  <a:pt x="11851" y="10439"/>
                </a:lnTo>
                <a:lnTo>
                  <a:pt x="12094" y="10585"/>
                </a:lnTo>
                <a:lnTo>
                  <a:pt x="12313" y="10780"/>
                </a:lnTo>
                <a:lnTo>
                  <a:pt x="12410" y="10877"/>
                </a:lnTo>
                <a:lnTo>
                  <a:pt x="12508" y="10999"/>
                </a:lnTo>
                <a:lnTo>
                  <a:pt x="12483" y="11291"/>
                </a:lnTo>
                <a:lnTo>
                  <a:pt x="11875" y="10901"/>
                </a:lnTo>
                <a:lnTo>
                  <a:pt x="11705" y="10780"/>
                </a:lnTo>
                <a:lnTo>
                  <a:pt x="11535" y="10658"/>
                </a:lnTo>
                <a:lnTo>
                  <a:pt x="11462" y="10609"/>
                </a:lnTo>
                <a:lnTo>
                  <a:pt x="11364" y="10585"/>
                </a:lnTo>
                <a:lnTo>
                  <a:pt x="11267" y="10561"/>
                </a:lnTo>
                <a:lnTo>
                  <a:pt x="11145" y="10585"/>
                </a:lnTo>
                <a:lnTo>
                  <a:pt x="11121" y="10609"/>
                </a:lnTo>
                <a:lnTo>
                  <a:pt x="11145" y="10634"/>
                </a:lnTo>
                <a:lnTo>
                  <a:pt x="11291" y="10780"/>
                </a:lnTo>
                <a:lnTo>
                  <a:pt x="11413" y="10926"/>
                </a:lnTo>
                <a:lnTo>
                  <a:pt x="11535" y="11072"/>
                </a:lnTo>
                <a:lnTo>
                  <a:pt x="11705" y="11218"/>
                </a:lnTo>
                <a:lnTo>
                  <a:pt x="12070" y="11485"/>
                </a:lnTo>
                <a:lnTo>
                  <a:pt x="12483" y="11729"/>
                </a:lnTo>
                <a:lnTo>
                  <a:pt x="12459" y="12094"/>
                </a:lnTo>
                <a:lnTo>
                  <a:pt x="12191" y="11923"/>
                </a:lnTo>
                <a:lnTo>
                  <a:pt x="11948" y="11777"/>
                </a:lnTo>
                <a:lnTo>
                  <a:pt x="11559" y="11558"/>
                </a:lnTo>
                <a:lnTo>
                  <a:pt x="11170" y="11388"/>
                </a:lnTo>
                <a:lnTo>
                  <a:pt x="11145" y="11388"/>
                </a:lnTo>
                <a:lnTo>
                  <a:pt x="11145" y="11485"/>
                </a:lnTo>
                <a:lnTo>
                  <a:pt x="11170" y="11558"/>
                </a:lnTo>
                <a:lnTo>
                  <a:pt x="11243" y="11704"/>
                </a:lnTo>
                <a:lnTo>
                  <a:pt x="11364" y="11850"/>
                </a:lnTo>
                <a:lnTo>
                  <a:pt x="11510" y="11948"/>
                </a:lnTo>
                <a:lnTo>
                  <a:pt x="11754" y="12118"/>
                </a:lnTo>
                <a:lnTo>
                  <a:pt x="12021" y="12288"/>
                </a:lnTo>
                <a:lnTo>
                  <a:pt x="12216" y="12434"/>
                </a:lnTo>
                <a:lnTo>
                  <a:pt x="12435" y="12556"/>
                </a:lnTo>
                <a:lnTo>
                  <a:pt x="12435" y="12799"/>
                </a:lnTo>
                <a:lnTo>
                  <a:pt x="12337" y="12824"/>
                </a:lnTo>
                <a:lnTo>
                  <a:pt x="12264" y="12848"/>
                </a:lnTo>
                <a:lnTo>
                  <a:pt x="12143" y="12775"/>
                </a:lnTo>
                <a:lnTo>
                  <a:pt x="11972" y="12629"/>
                </a:lnTo>
                <a:lnTo>
                  <a:pt x="11802" y="12507"/>
                </a:lnTo>
                <a:lnTo>
                  <a:pt x="11632" y="12361"/>
                </a:lnTo>
                <a:lnTo>
                  <a:pt x="11462" y="12240"/>
                </a:lnTo>
                <a:lnTo>
                  <a:pt x="11413" y="12240"/>
                </a:lnTo>
                <a:lnTo>
                  <a:pt x="11413" y="12288"/>
                </a:lnTo>
                <a:lnTo>
                  <a:pt x="11413" y="12361"/>
                </a:lnTo>
                <a:lnTo>
                  <a:pt x="11413" y="12434"/>
                </a:lnTo>
                <a:lnTo>
                  <a:pt x="11486" y="12605"/>
                </a:lnTo>
                <a:lnTo>
                  <a:pt x="11389" y="12605"/>
                </a:lnTo>
                <a:lnTo>
                  <a:pt x="11267" y="12653"/>
                </a:lnTo>
                <a:lnTo>
                  <a:pt x="11243" y="12678"/>
                </a:lnTo>
                <a:lnTo>
                  <a:pt x="11218" y="12726"/>
                </a:lnTo>
                <a:lnTo>
                  <a:pt x="11218" y="12775"/>
                </a:lnTo>
                <a:lnTo>
                  <a:pt x="11218" y="12848"/>
                </a:lnTo>
                <a:lnTo>
                  <a:pt x="11291" y="12921"/>
                </a:lnTo>
                <a:lnTo>
                  <a:pt x="11364" y="12994"/>
                </a:lnTo>
                <a:lnTo>
                  <a:pt x="11486" y="13043"/>
                </a:lnTo>
                <a:lnTo>
                  <a:pt x="11583" y="13091"/>
                </a:lnTo>
                <a:lnTo>
                  <a:pt x="11705" y="13140"/>
                </a:lnTo>
                <a:lnTo>
                  <a:pt x="11802" y="13140"/>
                </a:lnTo>
                <a:lnTo>
                  <a:pt x="11924" y="13116"/>
                </a:lnTo>
                <a:lnTo>
                  <a:pt x="12021" y="13067"/>
                </a:lnTo>
                <a:lnTo>
                  <a:pt x="12240" y="13189"/>
                </a:lnTo>
                <a:lnTo>
                  <a:pt x="12410" y="13335"/>
                </a:lnTo>
                <a:lnTo>
                  <a:pt x="12386" y="13602"/>
                </a:lnTo>
                <a:lnTo>
                  <a:pt x="11802" y="13286"/>
                </a:lnTo>
                <a:lnTo>
                  <a:pt x="11510" y="13140"/>
                </a:lnTo>
                <a:lnTo>
                  <a:pt x="11194" y="13018"/>
                </a:lnTo>
                <a:lnTo>
                  <a:pt x="11170" y="13018"/>
                </a:lnTo>
                <a:lnTo>
                  <a:pt x="11145" y="13116"/>
                </a:lnTo>
                <a:lnTo>
                  <a:pt x="11170" y="13213"/>
                </a:lnTo>
                <a:lnTo>
                  <a:pt x="11218" y="13286"/>
                </a:lnTo>
                <a:lnTo>
                  <a:pt x="11291" y="13359"/>
                </a:lnTo>
                <a:lnTo>
                  <a:pt x="11437" y="13456"/>
                </a:lnTo>
                <a:lnTo>
                  <a:pt x="11608" y="13529"/>
                </a:lnTo>
                <a:lnTo>
                  <a:pt x="11802" y="13651"/>
                </a:lnTo>
                <a:lnTo>
                  <a:pt x="11997" y="13773"/>
                </a:lnTo>
                <a:lnTo>
                  <a:pt x="12191" y="13894"/>
                </a:lnTo>
                <a:lnTo>
                  <a:pt x="12386" y="14016"/>
                </a:lnTo>
                <a:lnTo>
                  <a:pt x="12386" y="14332"/>
                </a:lnTo>
                <a:lnTo>
                  <a:pt x="11851" y="13943"/>
                </a:lnTo>
                <a:lnTo>
                  <a:pt x="11705" y="13846"/>
                </a:lnTo>
                <a:lnTo>
                  <a:pt x="11510" y="13724"/>
                </a:lnTo>
                <a:lnTo>
                  <a:pt x="11413" y="13700"/>
                </a:lnTo>
                <a:lnTo>
                  <a:pt x="11316" y="13675"/>
                </a:lnTo>
                <a:lnTo>
                  <a:pt x="11218" y="13675"/>
                </a:lnTo>
                <a:lnTo>
                  <a:pt x="11121" y="13700"/>
                </a:lnTo>
                <a:lnTo>
                  <a:pt x="11121" y="13724"/>
                </a:lnTo>
                <a:lnTo>
                  <a:pt x="11121" y="13748"/>
                </a:lnTo>
                <a:lnTo>
                  <a:pt x="11145" y="13821"/>
                </a:lnTo>
                <a:lnTo>
                  <a:pt x="11218" y="13919"/>
                </a:lnTo>
                <a:lnTo>
                  <a:pt x="11364" y="14040"/>
                </a:lnTo>
                <a:lnTo>
                  <a:pt x="11729" y="14284"/>
                </a:lnTo>
                <a:lnTo>
                  <a:pt x="12045" y="14551"/>
                </a:lnTo>
                <a:lnTo>
                  <a:pt x="12191" y="14673"/>
                </a:lnTo>
                <a:lnTo>
                  <a:pt x="12386" y="14795"/>
                </a:lnTo>
                <a:lnTo>
                  <a:pt x="12386" y="15281"/>
                </a:lnTo>
                <a:lnTo>
                  <a:pt x="12289" y="15184"/>
                </a:lnTo>
                <a:lnTo>
                  <a:pt x="12167" y="15087"/>
                </a:lnTo>
                <a:lnTo>
                  <a:pt x="12021" y="14916"/>
                </a:lnTo>
                <a:lnTo>
                  <a:pt x="11851" y="14746"/>
                </a:lnTo>
                <a:lnTo>
                  <a:pt x="11656" y="14600"/>
                </a:lnTo>
                <a:lnTo>
                  <a:pt x="11413" y="14503"/>
                </a:lnTo>
                <a:lnTo>
                  <a:pt x="11170" y="14430"/>
                </a:lnTo>
                <a:lnTo>
                  <a:pt x="10926" y="14430"/>
                </a:lnTo>
                <a:lnTo>
                  <a:pt x="10902" y="14454"/>
                </a:lnTo>
                <a:lnTo>
                  <a:pt x="10902" y="14478"/>
                </a:lnTo>
                <a:lnTo>
                  <a:pt x="10975" y="14551"/>
                </a:lnTo>
                <a:lnTo>
                  <a:pt x="11024" y="14600"/>
                </a:lnTo>
                <a:lnTo>
                  <a:pt x="11194" y="14697"/>
                </a:lnTo>
                <a:lnTo>
                  <a:pt x="11462" y="14892"/>
                </a:lnTo>
                <a:lnTo>
                  <a:pt x="11608" y="14989"/>
                </a:lnTo>
                <a:lnTo>
                  <a:pt x="11729" y="15111"/>
                </a:lnTo>
                <a:lnTo>
                  <a:pt x="11875" y="15281"/>
                </a:lnTo>
                <a:lnTo>
                  <a:pt x="12021" y="15452"/>
                </a:lnTo>
                <a:lnTo>
                  <a:pt x="12118" y="15525"/>
                </a:lnTo>
                <a:lnTo>
                  <a:pt x="12191" y="15573"/>
                </a:lnTo>
                <a:lnTo>
                  <a:pt x="12313" y="15622"/>
                </a:lnTo>
                <a:lnTo>
                  <a:pt x="12410" y="15646"/>
                </a:lnTo>
                <a:lnTo>
                  <a:pt x="12435" y="16133"/>
                </a:lnTo>
                <a:lnTo>
                  <a:pt x="12386" y="16133"/>
                </a:lnTo>
                <a:lnTo>
                  <a:pt x="12362" y="16084"/>
                </a:lnTo>
                <a:lnTo>
                  <a:pt x="12240" y="15963"/>
                </a:lnTo>
                <a:lnTo>
                  <a:pt x="12070" y="15841"/>
                </a:lnTo>
                <a:lnTo>
                  <a:pt x="11754" y="15622"/>
                </a:lnTo>
                <a:lnTo>
                  <a:pt x="11413" y="15354"/>
                </a:lnTo>
                <a:lnTo>
                  <a:pt x="11243" y="15233"/>
                </a:lnTo>
                <a:lnTo>
                  <a:pt x="11072" y="15160"/>
                </a:lnTo>
                <a:lnTo>
                  <a:pt x="11048" y="15160"/>
                </a:lnTo>
                <a:lnTo>
                  <a:pt x="11024" y="15184"/>
                </a:lnTo>
                <a:lnTo>
                  <a:pt x="11048" y="15281"/>
                </a:lnTo>
                <a:lnTo>
                  <a:pt x="11072" y="15354"/>
                </a:lnTo>
                <a:lnTo>
                  <a:pt x="11170" y="15500"/>
                </a:lnTo>
                <a:lnTo>
                  <a:pt x="11291" y="15622"/>
                </a:lnTo>
                <a:lnTo>
                  <a:pt x="11437" y="15744"/>
                </a:lnTo>
                <a:lnTo>
                  <a:pt x="11218" y="15646"/>
                </a:lnTo>
                <a:lnTo>
                  <a:pt x="9564" y="14916"/>
                </a:lnTo>
                <a:lnTo>
                  <a:pt x="8055" y="14259"/>
                </a:lnTo>
                <a:lnTo>
                  <a:pt x="7301" y="13894"/>
                </a:lnTo>
                <a:lnTo>
                  <a:pt x="7130" y="13797"/>
                </a:lnTo>
                <a:lnTo>
                  <a:pt x="6863" y="13675"/>
                </a:lnTo>
                <a:lnTo>
                  <a:pt x="6863" y="13602"/>
                </a:lnTo>
                <a:lnTo>
                  <a:pt x="6814" y="12775"/>
                </a:lnTo>
                <a:lnTo>
                  <a:pt x="6765" y="11972"/>
                </a:lnTo>
                <a:lnTo>
                  <a:pt x="6692" y="11145"/>
                </a:lnTo>
                <a:lnTo>
                  <a:pt x="6668" y="10317"/>
                </a:lnTo>
                <a:lnTo>
                  <a:pt x="6668" y="9393"/>
                </a:lnTo>
                <a:lnTo>
                  <a:pt x="6692" y="8493"/>
                </a:lnTo>
                <a:lnTo>
                  <a:pt x="6717" y="7568"/>
                </a:lnTo>
                <a:lnTo>
                  <a:pt x="6717" y="6643"/>
                </a:lnTo>
                <a:lnTo>
                  <a:pt x="6717" y="5889"/>
                </a:lnTo>
                <a:lnTo>
                  <a:pt x="6863" y="5913"/>
                </a:lnTo>
                <a:lnTo>
                  <a:pt x="6936" y="5938"/>
                </a:lnTo>
                <a:lnTo>
                  <a:pt x="7033" y="5962"/>
                </a:lnTo>
                <a:lnTo>
                  <a:pt x="7130" y="5938"/>
                </a:lnTo>
                <a:lnTo>
                  <a:pt x="7228" y="5865"/>
                </a:lnTo>
                <a:lnTo>
                  <a:pt x="7252" y="5816"/>
                </a:lnTo>
                <a:lnTo>
                  <a:pt x="7276" y="5767"/>
                </a:lnTo>
                <a:lnTo>
                  <a:pt x="7276" y="5670"/>
                </a:lnTo>
                <a:lnTo>
                  <a:pt x="7252" y="5573"/>
                </a:lnTo>
                <a:lnTo>
                  <a:pt x="7179" y="5500"/>
                </a:lnTo>
                <a:lnTo>
                  <a:pt x="7082" y="5451"/>
                </a:lnTo>
                <a:lnTo>
                  <a:pt x="7033" y="5427"/>
                </a:lnTo>
                <a:lnTo>
                  <a:pt x="6960" y="5402"/>
                </a:lnTo>
                <a:lnTo>
                  <a:pt x="6887" y="5427"/>
                </a:lnTo>
                <a:lnTo>
                  <a:pt x="6814" y="5451"/>
                </a:lnTo>
                <a:lnTo>
                  <a:pt x="6790" y="5451"/>
                </a:lnTo>
                <a:lnTo>
                  <a:pt x="6692" y="5500"/>
                </a:lnTo>
                <a:lnTo>
                  <a:pt x="6644" y="3018"/>
                </a:lnTo>
                <a:lnTo>
                  <a:pt x="6644" y="1752"/>
                </a:lnTo>
                <a:lnTo>
                  <a:pt x="6668" y="512"/>
                </a:lnTo>
                <a:close/>
                <a:moveTo>
                  <a:pt x="6206" y="585"/>
                </a:moveTo>
                <a:lnTo>
                  <a:pt x="6181" y="852"/>
                </a:lnTo>
                <a:lnTo>
                  <a:pt x="6181" y="1096"/>
                </a:lnTo>
                <a:lnTo>
                  <a:pt x="6181" y="1874"/>
                </a:lnTo>
                <a:lnTo>
                  <a:pt x="6181" y="2653"/>
                </a:lnTo>
                <a:lnTo>
                  <a:pt x="6181" y="3602"/>
                </a:lnTo>
                <a:lnTo>
                  <a:pt x="6181" y="4551"/>
                </a:lnTo>
                <a:lnTo>
                  <a:pt x="6230" y="6449"/>
                </a:lnTo>
                <a:lnTo>
                  <a:pt x="6230" y="7373"/>
                </a:lnTo>
                <a:lnTo>
                  <a:pt x="6206" y="8298"/>
                </a:lnTo>
                <a:lnTo>
                  <a:pt x="6181" y="9198"/>
                </a:lnTo>
                <a:lnTo>
                  <a:pt x="6133" y="10123"/>
                </a:lnTo>
                <a:lnTo>
                  <a:pt x="6157" y="10926"/>
                </a:lnTo>
                <a:lnTo>
                  <a:pt x="6206" y="11729"/>
                </a:lnTo>
                <a:lnTo>
                  <a:pt x="6254" y="12532"/>
                </a:lnTo>
                <a:lnTo>
                  <a:pt x="6279" y="13335"/>
                </a:lnTo>
                <a:lnTo>
                  <a:pt x="6206" y="13359"/>
                </a:lnTo>
                <a:lnTo>
                  <a:pt x="5451" y="13748"/>
                </a:lnTo>
                <a:lnTo>
                  <a:pt x="4721" y="14186"/>
                </a:lnTo>
                <a:lnTo>
                  <a:pt x="3262" y="15087"/>
                </a:lnTo>
                <a:lnTo>
                  <a:pt x="2897" y="15281"/>
                </a:lnTo>
                <a:lnTo>
                  <a:pt x="2532" y="15476"/>
                </a:lnTo>
                <a:lnTo>
                  <a:pt x="2142" y="15671"/>
                </a:lnTo>
                <a:lnTo>
                  <a:pt x="1753" y="15841"/>
                </a:lnTo>
                <a:lnTo>
                  <a:pt x="950" y="16133"/>
                </a:lnTo>
                <a:lnTo>
                  <a:pt x="634" y="16255"/>
                </a:lnTo>
                <a:lnTo>
                  <a:pt x="634" y="16279"/>
                </a:lnTo>
                <a:lnTo>
                  <a:pt x="585" y="15938"/>
                </a:lnTo>
                <a:lnTo>
                  <a:pt x="561" y="15573"/>
                </a:lnTo>
                <a:lnTo>
                  <a:pt x="536" y="15208"/>
                </a:lnTo>
                <a:lnTo>
                  <a:pt x="512" y="14868"/>
                </a:lnTo>
                <a:lnTo>
                  <a:pt x="439" y="14430"/>
                </a:lnTo>
                <a:lnTo>
                  <a:pt x="415" y="13992"/>
                </a:lnTo>
                <a:lnTo>
                  <a:pt x="415" y="13578"/>
                </a:lnTo>
                <a:lnTo>
                  <a:pt x="439" y="13140"/>
                </a:lnTo>
                <a:lnTo>
                  <a:pt x="512" y="11461"/>
                </a:lnTo>
                <a:lnTo>
                  <a:pt x="561" y="10634"/>
                </a:lnTo>
                <a:lnTo>
                  <a:pt x="585" y="9782"/>
                </a:lnTo>
                <a:lnTo>
                  <a:pt x="609" y="8225"/>
                </a:lnTo>
                <a:lnTo>
                  <a:pt x="609" y="6668"/>
                </a:lnTo>
                <a:lnTo>
                  <a:pt x="561" y="5110"/>
                </a:lnTo>
                <a:lnTo>
                  <a:pt x="536" y="4356"/>
                </a:lnTo>
                <a:lnTo>
                  <a:pt x="488" y="3577"/>
                </a:lnTo>
                <a:lnTo>
                  <a:pt x="609" y="3504"/>
                </a:lnTo>
                <a:lnTo>
                  <a:pt x="755" y="3407"/>
                </a:lnTo>
                <a:lnTo>
                  <a:pt x="1145" y="3164"/>
                </a:lnTo>
                <a:lnTo>
                  <a:pt x="1558" y="2920"/>
                </a:lnTo>
                <a:lnTo>
                  <a:pt x="2337" y="2507"/>
                </a:lnTo>
                <a:lnTo>
                  <a:pt x="3116" y="2093"/>
                </a:lnTo>
                <a:lnTo>
                  <a:pt x="3529" y="1850"/>
                </a:lnTo>
                <a:lnTo>
                  <a:pt x="3967" y="1655"/>
                </a:lnTo>
                <a:lnTo>
                  <a:pt x="4405" y="1461"/>
                </a:lnTo>
                <a:lnTo>
                  <a:pt x="4843" y="1290"/>
                </a:lnTo>
                <a:lnTo>
                  <a:pt x="5208" y="1144"/>
                </a:lnTo>
                <a:lnTo>
                  <a:pt x="5549" y="974"/>
                </a:lnTo>
                <a:lnTo>
                  <a:pt x="6206" y="585"/>
                </a:lnTo>
                <a:close/>
                <a:moveTo>
                  <a:pt x="18542" y="804"/>
                </a:moveTo>
                <a:lnTo>
                  <a:pt x="18518" y="1023"/>
                </a:lnTo>
                <a:lnTo>
                  <a:pt x="18518" y="1266"/>
                </a:lnTo>
                <a:lnTo>
                  <a:pt x="18518" y="1752"/>
                </a:lnTo>
                <a:lnTo>
                  <a:pt x="18567" y="2263"/>
                </a:lnTo>
                <a:lnTo>
                  <a:pt x="18567" y="2726"/>
                </a:lnTo>
                <a:lnTo>
                  <a:pt x="18542" y="4648"/>
                </a:lnTo>
                <a:lnTo>
                  <a:pt x="18494" y="6546"/>
                </a:lnTo>
                <a:lnTo>
                  <a:pt x="18469" y="8249"/>
                </a:lnTo>
                <a:lnTo>
                  <a:pt x="18494" y="9952"/>
                </a:lnTo>
                <a:lnTo>
                  <a:pt x="18567" y="13359"/>
                </a:lnTo>
                <a:lnTo>
                  <a:pt x="18542" y="13359"/>
                </a:lnTo>
                <a:lnTo>
                  <a:pt x="18396" y="13505"/>
                </a:lnTo>
                <a:lnTo>
                  <a:pt x="18226" y="13651"/>
                </a:lnTo>
                <a:lnTo>
                  <a:pt x="18031" y="13748"/>
                </a:lnTo>
                <a:lnTo>
                  <a:pt x="17837" y="13846"/>
                </a:lnTo>
                <a:lnTo>
                  <a:pt x="17423" y="14016"/>
                </a:lnTo>
                <a:lnTo>
                  <a:pt x="17009" y="14186"/>
                </a:lnTo>
                <a:lnTo>
                  <a:pt x="16474" y="14454"/>
                </a:lnTo>
                <a:lnTo>
                  <a:pt x="15963" y="14746"/>
                </a:lnTo>
                <a:lnTo>
                  <a:pt x="15452" y="15038"/>
                </a:lnTo>
                <a:lnTo>
                  <a:pt x="14941" y="15330"/>
                </a:lnTo>
                <a:lnTo>
                  <a:pt x="14479" y="15598"/>
                </a:lnTo>
                <a:lnTo>
                  <a:pt x="14016" y="15865"/>
                </a:lnTo>
                <a:lnTo>
                  <a:pt x="13773" y="15987"/>
                </a:lnTo>
                <a:lnTo>
                  <a:pt x="13530" y="16109"/>
                </a:lnTo>
                <a:lnTo>
                  <a:pt x="13286" y="16182"/>
                </a:lnTo>
                <a:lnTo>
                  <a:pt x="13043" y="16255"/>
                </a:lnTo>
                <a:lnTo>
                  <a:pt x="12921" y="16303"/>
                </a:lnTo>
                <a:lnTo>
                  <a:pt x="12921" y="15987"/>
                </a:lnTo>
                <a:lnTo>
                  <a:pt x="12897" y="15671"/>
                </a:lnTo>
                <a:lnTo>
                  <a:pt x="12873" y="15379"/>
                </a:lnTo>
                <a:lnTo>
                  <a:pt x="12848" y="15062"/>
                </a:lnTo>
                <a:lnTo>
                  <a:pt x="12824" y="14770"/>
                </a:lnTo>
                <a:lnTo>
                  <a:pt x="12824" y="14016"/>
                </a:lnTo>
                <a:lnTo>
                  <a:pt x="12848" y="13943"/>
                </a:lnTo>
                <a:lnTo>
                  <a:pt x="12848" y="13894"/>
                </a:lnTo>
                <a:lnTo>
                  <a:pt x="12848" y="13359"/>
                </a:lnTo>
                <a:lnTo>
                  <a:pt x="12946" y="13335"/>
                </a:lnTo>
                <a:lnTo>
                  <a:pt x="13019" y="13310"/>
                </a:lnTo>
                <a:lnTo>
                  <a:pt x="13092" y="13262"/>
                </a:lnTo>
                <a:lnTo>
                  <a:pt x="13140" y="13213"/>
                </a:lnTo>
                <a:lnTo>
                  <a:pt x="13165" y="13116"/>
                </a:lnTo>
                <a:lnTo>
                  <a:pt x="13165" y="13018"/>
                </a:lnTo>
                <a:lnTo>
                  <a:pt x="13116" y="12921"/>
                </a:lnTo>
                <a:lnTo>
                  <a:pt x="13043" y="12872"/>
                </a:lnTo>
                <a:lnTo>
                  <a:pt x="12970" y="12848"/>
                </a:lnTo>
                <a:lnTo>
                  <a:pt x="12873" y="12848"/>
                </a:lnTo>
                <a:lnTo>
                  <a:pt x="12921" y="11826"/>
                </a:lnTo>
                <a:lnTo>
                  <a:pt x="12970" y="10804"/>
                </a:lnTo>
                <a:lnTo>
                  <a:pt x="12970" y="9806"/>
                </a:lnTo>
                <a:lnTo>
                  <a:pt x="12946" y="8809"/>
                </a:lnTo>
                <a:lnTo>
                  <a:pt x="12897" y="7836"/>
                </a:lnTo>
                <a:lnTo>
                  <a:pt x="12897" y="6838"/>
                </a:lnTo>
                <a:lnTo>
                  <a:pt x="12946" y="5986"/>
                </a:lnTo>
                <a:lnTo>
                  <a:pt x="12970" y="5110"/>
                </a:lnTo>
                <a:lnTo>
                  <a:pt x="12970" y="4672"/>
                </a:lnTo>
                <a:lnTo>
                  <a:pt x="12946" y="4234"/>
                </a:lnTo>
                <a:lnTo>
                  <a:pt x="12897" y="3821"/>
                </a:lnTo>
                <a:lnTo>
                  <a:pt x="12800" y="3383"/>
                </a:lnTo>
                <a:lnTo>
                  <a:pt x="13067" y="3285"/>
                </a:lnTo>
                <a:lnTo>
                  <a:pt x="13335" y="3164"/>
                </a:lnTo>
                <a:lnTo>
                  <a:pt x="13603" y="3042"/>
                </a:lnTo>
                <a:lnTo>
                  <a:pt x="13870" y="2920"/>
                </a:lnTo>
                <a:lnTo>
                  <a:pt x="14235" y="2750"/>
                </a:lnTo>
                <a:lnTo>
                  <a:pt x="14600" y="2555"/>
                </a:lnTo>
                <a:lnTo>
                  <a:pt x="15306" y="2142"/>
                </a:lnTo>
                <a:lnTo>
                  <a:pt x="15963" y="1752"/>
                </a:lnTo>
                <a:lnTo>
                  <a:pt x="16304" y="1558"/>
                </a:lnTo>
                <a:lnTo>
                  <a:pt x="16644" y="1388"/>
                </a:lnTo>
                <a:lnTo>
                  <a:pt x="17009" y="1242"/>
                </a:lnTo>
                <a:lnTo>
                  <a:pt x="17350" y="1096"/>
                </a:lnTo>
                <a:lnTo>
                  <a:pt x="17715" y="974"/>
                </a:lnTo>
                <a:lnTo>
                  <a:pt x="18104" y="877"/>
                </a:lnTo>
                <a:lnTo>
                  <a:pt x="18153" y="877"/>
                </a:lnTo>
                <a:lnTo>
                  <a:pt x="18202" y="828"/>
                </a:lnTo>
                <a:lnTo>
                  <a:pt x="18372" y="828"/>
                </a:lnTo>
                <a:lnTo>
                  <a:pt x="18542" y="804"/>
                </a:lnTo>
                <a:close/>
                <a:moveTo>
                  <a:pt x="6279" y="1"/>
                </a:moveTo>
                <a:lnTo>
                  <a:pt x="6206" y="25"/>
                </a:lnTo>
                <a:lnTo>
                  <a:pt x="5403" y="487"/>
                </a:lnTo>
                <a:lnTo>
                  <a:pt x="4989" y="682"/>
                </a:lnTo>
                <a:lnTo>
                  <a:pt x="4551" y="852"/>
                </a:lnTo>
                <a:lnTo>
                  <a:pt x="4113" y="1023"/>
                </a:lnTo>
                <a:lnTo>
                  <a:pt x="3700" y="1217"/>
                </a:lnTo>
                <a:lnTo>
                  <a:pt x="3286" y="1436"/>
                </a:lnTo>
                <a:lnTo>
                  <a:pt x="2872" y="1679"/>
                </a:lnTo>
                <a:lnTo>
                  <a:pt x="2021" y="2117"/>
                </a:lnTo>
                <a:lnTo>
                  <a:pt x="1607" y="2361"/>
                </a:lnTo>
                <a:lnTo>
                  <a:pt x="1193" y="2604"/>
                </a:lnTo>
                <a:lnTo>
                  <a:pt x="974" y="2726"/>
                </a:lnTo>
                <a:lnTo>
                  <a:pt x="731" y="2896"/>
                </a:lnTo>
                <a:lnTo>
                  <a:pt x="488" y="3066"/>
                </a:lnTo>
                <a:lnTo>
                  <a:pt x="390" y="3188"/>
                </a:lnTo>
                <a:lnTo>
                  <a:pt x="317" y="3285"/>
                </a:lnTo>
                <a:lnTo>
                  <a:pt x="269" y="3310"/>
                </a:lnTo>
                <a:lnTo>
                  <a:pt x="220" y="3358"/>
                </a:lnTo>
                <a:lnTo>
                  <a:pt x="171" y="3480"/>
                </a:lnTo>
                <a:lnTo>
                  <a:pt x="123" y="3626"/>
                </a:lnTo>
                <a:lnTo>
                  <a:pt x="98" y="3894"/>
                </a:lnTo>
                <a:lnTo>
                  <a:pt x="98" y="4186"/>
                </a:lnTo>
                <a:lnTo>
                  <a:pt x="123" y="4453"/>
                </a:lnTo>
                <a:lnTo>
                  <a:pt x="147" y="5329"/>
                </a:lnTo>
                <a:lnTo>
                  <a:pt x="171" y="6205"/>
                </a:lnTo>
                <a:lnTo>
                  <a:pt x="171" y="8006"/>
                </a:lnTo>
                <a:lnTo>
                  <a:pt x="147" y="9782"/>
                </a:lnTo>
                <a:lnTo>
                  <a:pt x="123" y="10658"/>
                </a:lnTo>
                <a:lnTo>
                  <a:pt x="98" y="11558"/>
                </a:lnTo>
                <a:lnTo>
                  <a:pt x="1" y="13335"/>
                </a:lnTo>
                <a:lnTo>
                  <a:pt x="1" y="13700"/>
                </a:lnTo>
                <a:lnTo>
                  <a:pt x="1" y="14065"/>
                </a:lnTo>
                <a:lnTo>
                  <a:pt x="25" y="14454"/>
                </a:lnTo>
                <a:lnTo>
                  <a:pt x="50" y="14819"/>
                </a:lnTo>
                <a:lnTo>
                  <a:pt x="98" y="15233"/>
                </a:lnTo>
                <a:lnTo>
                  <a:pt x="123" y="15646"/>
                </a:lnTo>
                <a:lnTo>
                  <a:pt x="147" y="16060"/>
                </a:lnTo>
                <a:lnTo>
                  <a:pt x="171" y="16255"/>
                </a:lnTo>
                <a:lnTo>
                  <a:pt x="220" y="16474"/>
                </a:lnTo>
                <a:lnTo>
                  <a:pt x="244" y="16547"/>
                </a:lnTo>
                <a:lnTo>
                  <a:pt x="317" y="16595"/>
                </a:lnTo>
                <a:lnTo>
                  <a:pt x="390" y="16620"/>
                </a:lnTo>
                <a:lnTo>
                  <a:pt x="463" y="16620"/>
                </a:lnTo>
                <a:lnTo>
                  <a:pt x="536" y="16644"/>
                </a:lnTo>
                <a:lnTo>
                  <a:pt x="707" y="16620"/>
                </a:lnTo>
                <a:lnTo>
                  <a:pt x="877" y="16595"/>
                </a:lnTo>
                <a:lnTo>
                  <a:pt x="1218" y="16474"/>
                </a:lnTo>
                <a:lnTo>
                  <a:pt x="1850" y="16230"/>
                </a:lnTo>
                <a:lnTo>
                  <a:pt x="2240" y="16060"/>
                </a:lnTo>
                <a:lnTo>
                  <a:pt x="2605" y="15890"/>
                </a:lnTo>
                <a:lnTo>
                  <a:pt x="2970" y="15719"/>
                </a:lnTo>
                <a:lnTo>
                  <a:pt x="3310" y="15525"/>
                </a:lnTo>
                <a:lnTo>
                  <a:pt x="4064" y="15062"/>
                </a:lnTo>
                <a:lnTo>
                  <a:pt x="4819" y="14624"/>
                </a:lnTo>
                <a:lnTo>
                  <a:pt x="5549" y="14162"/>
                </a:lnTo>
                <a:lnTo>
                  <a:pt x="5938" y="13967"/>
                </a:lnTo>
                <a:lnTo>
                  <a:pt x="6327" y="13748"/>
                </a:lnTo>
                <a:lnTo>
                  <a:pt x="6400" y="13821"/>
                </a:lnTo>
                <a:lnTo>
                  <a:pt x="6473" y="13870"/>
                </a:lnTo>
                <a:lnTo>
                  <a:pt x="6546" y="13894"/>
                </a:lnTo>
                <a:lnTo>
                  <a:pt x="6644" y="13870"/>
                </a:lnTo>
                <a:lnTo>
                  <a:pt x="6741" y="13992"/>
                </a:lnTo>
                <a:lnTo>
                  <a:pt x="6863" y="14089"/>
                </a:lnTo>
                <a:lnTo>
                  <a:pt x="7130" y="14259"/>
                </a:lnTo>
                <a:lnTo>
                  <a:pt x="7422" y="14405"/>
                </a:lnTo>
                <a:lnTo>
                  <a:pt x="7690" y="14551"/>
                </a:lnTo>
                <a:lnTo>
                  <a:pt x="8517" y="14916"/>
                </a:lnTo>
                <a:lnTo>
                  <a:pt x="9345" y="15306"/>
                </a:lnTo>
                <a:lnTo>
                  <a:pt x="10878" y="16011"/>
                </a:lnTo>
                <a:lnTo>
                  <a:pt x="11656" y="16352"/>
                </a:lnTo>
                <a:lnTo>
                  <a:pt x="12435" y="16644"/>
                </a:lnTo>
                <a:lnTo>
                  <a:pt x="12459" y="16668"/>
                </a:lnTo>
                <a:lnTo>
                  <a:pt x="12508" y="16741"/>
                </a:lnTo>
                <a:lnTo>
                  <a:pt x="12581" y="16766"/>
                </a:lnTo>
                <a:lnTo>
                  <a:pt x="12678" y="16766"/>
                </a:lnTo>
                <a:lnTo>
                  <a:pt x="12751" y="16741"/>
                </a:lnTo>
                <a:lnTo>
                  <a:pt x="12800" y="16693"/>
                </a:lnTo>
                <a:lnTo>
                  <a:pt x="12897" y="16717"/>
                </a:lnTo>
                <a:lnTo>
                  <a:pt x="13019" y="16717"/>
                </a:lnTo>
                <a:lnTo>
                  <a:pt x="13286" y="16668"/>
                </a:lnTo>
                <a:lnTo>
                  <a:pt x="13530" y="16595"/>
                </a:lnTo>
                <a:lnTo>
                  <a:pt x="13724" y="16522"/>
                </a:lnTo>
                <a:lnTo>
                  <a:pt x="14211" y="16279"/>
                </a:lnTo>
                <a:lnTo>
                  <a:pt x="14698" y="16036"/>
                </a:lnTo>
                <a:lnTo>
                  <a:pt x="15647" y="15500"/>
                </a:lnTo>
                <a:lnTo>
                  <a:pt x="16596" y="14965"/>
                </a:lnTo>
                <a:lnTo>
                  <a:pt x="17058" y="14697"/>
                </a:lnTo>
                <a:lnTo>
                  <a:pt x="17545" y="14478"/>
                </a:lnTo>
                <a:lnTo>
                  <a:pt x="17885" y="14332"/>
                </a:lnTo>
                <a:lnTo>
                  <a:pt x="18226" y="14186"/>
                </a:lnTo>
                <a:lnTo>
                  <a:pt x="18542" y="14016"/>
                </a:lnTo>
                <a:lnTo>
                  <a:pt x="18688" y="13894"/>
                </a:lnTo>
                <a:lnTo>
                  <a:pt x="18834" y="13773"/>
                </a:lnTo>
                <a:lnTo>
                  <a:pt x="18883" y="13748"/>
                </a:lnTo>
                <a:lnTo>
                  <a:pt x="18932" y="13724"/>
                </a:lnTo>
                <a:lnTo>
                  <a:pt x="18980" y="13651"/>
                </a:lnTo>
                <a:lnTo>
                  <a:pt x="18980" y="13578"/>
                </a:lnTo>
                <a:lnTo>
                  <a:pt x="18980" y="12726"/>
                </a:lnTo>
                <a:lnTo>
                  <a:pt x="18956" y="11875"/>
                </a:lnTo>
                <a:lnTo>
                  <a:pt x="18883" y="10171"/>
                </a:lnTo>
                <a:lnTo>
                  <a:pt x="18859" y="9271"/>
                </a:lnTo>
                <a:lnTo>
                  <a:pt x="18859" y="8347"/>
                </a:lnTo>
                <a:lnTo>
                  <a:pt x="18883" y="6546"/>
                </a:lnTo>
                <a:lnTo>
                  <a:pt x="18932" y="4648"/>
                </a:lnTo>
                <a:lnTo>
                  <a:pt x="18956" y="2726"/>
                </a:lnTo>
                <a:lnTo>
                  <a:pt x="18980" y="2215"/>
                </a:lnTo>
                <a:lnTo>
                  <a:pt x="18980" y="1679"/>
                </a:lnTo>
                <a:lnTo>
                  <a:pt x="18932" y="1144"/>
                </a:lnTo>
                <a:lnTo>
                  <a:pt x="18883" y="901"/>
                </a:lnTo>
                <a:lnTo>
                  <a:pt x="18834" y="633"/>
                </a:lnTo>
                <a:lnTo>
                  <a:pt x="18883" y="585"/>
                </a:lnTo>
                <a:lnTo>
                  <a:pt x="18883" y="512"/>
                </a:lnTo>
                <a:lnTo>
                  <a:pt x="18883" y="439"/>
                </a:lnTo>
                <a:lnTo>
                  <a:pt x="18834" y="366"/>
                </a:lnTo>
                <a:lnTo>
                  <a:pt x="18761" y="293"/>
                </a:lnTo>
                <a:lnTo>
                  <a:pt x="18664" y="244"/>
                </a:lnTo>
                <a:lnTo>
                  <a:pt x="18421" y="244"/>
                </a:lnTo>
                <a:lnTo>
                  <a:pt x="18177" y="317"/>
                </a:lnTo>
                <a:lnTo>
                  <a:pt x="17958" y="414"/>
                </a:lnTo>
                <a:lnTo>
                  <a:pt x="17715" y="487"/>
                </a:lnTo>
                <a:lnTo>
                  <a:pt x="17374" y="585"/>
                </a:lnTo>
                <a:lnTo>
                  <a:pt x="17058" y="706"/>
                </a:lnTo>
                <a:lnTo>
                  <a:pt x="16742" y="828"/>
                </a:lnTo>
                <a:lnTo>
                  <a:pt x="16425" y="974"/>
                </a:lnTo>
                <a:lnTo>
                  <a:pt x="15817" y="1290"/>
                </a:lnTo>
                <a:lnTo>
                  <a:pt x="15209" y="1655"/>
                </a:lnTo>
                <a:lnTo>
                  <a:pt x="14479" y="2117"/>
                </a:lnTo>
                <a:lnTo>
                  <a:pt x="14089" y="2312"/>
                </a:lnTo>
                <a:lnTo>
                  <a:pt x="13700" y="2507"/>
                </a:lnTo>
                <a:lnTo>
                  <a:pt x="13432" y="2628"/>
                </a:lnTo>
                <a:lnTo>
                  <a:pt x="13165" y="2750"/>
                </a:lnTo>
                <a:lnTo>
                  <a:pt x="12897" y="2920"/>
                </a:lnTo>
                <a:lnTo>
                  <a:pt x="12654" y="3091"/>
                </a:lnTo>
                <a:lnTo>
                  <a:pt x="12532" y="2969"/>
                </a:lnTo>
                <a:lnTo>
                  <a:pt x="12386" y="2896"/>
                </a:lnTo>
                <a:lnTo>
                  <a:pt x="12070" y="2750"/>
                </a:lnTo>
                <a:lnTo>
                  <a:pt x="11875" y="2653"/>
                </a:lnTo>
                <a:lnTo>
                  <a:pt x="11705" y="2555"/>
                </a:lnTo>
                <a:lnTo>
                  <a:pt x="11316" y="2336"/>
                </a:lnTo>
                <a:lnTo>
                  <a:pt x="11072" y="2190"/>
                </a:lnTo>
                <a:lnTo>
                  <a:pt x="10805" y="2093"/>
                </a:lnTo>
                <a:lnTo>
                  <a:pt x="10294" y="1874"/>
                </a:lnTo>
                <a:lnTo>
                  <a:pt x="9758" y="1679"/>
                </a:lnTo>
                <a:lnTo>
                  <a:pt x="9223" y="1485"/>
                </a:lnTo>
                <a:lnTo>
                  <a:pt x="8298" y="1071"/>
                </a:lnTo>
                <a:lnTo>
                  <a:pt x="7836" y="852"/>
                </a:lnTo>
                <a:lnTo>
                  <a:pt x="7398" y="609"/>
                </a:lnTo>
                <a:lnTo>
                  <a:pt x="7325" y="536"/>
                </a:lnTo>
                <a:lnTo>
                  <a:pt x="7228" y="439"/>
                </a:lnTo>
                <a:lnTo>
                  <a:pt x="7057" y="244"/>
                </a:lnTo>
                <a:lnTo>
                  <a:pt x="6936" y="147"/>
                </a:lnTo>
                <a:lnTo>
                  <a:pt x="6838" y="74"/>
                </a:lnTo>
                <a:lnTo>
                  <a:pt x="6741" y="25"/>
                </a:lnTo>
                <a:lnTo>
                  <a:pt x="6619" y="25"/>
                </a:lnTo>
                <a:lnTo>
                  <a:pt x="6571" y="1"/>
                </a:lnTo>
                <a:lnTo>
                  <a:pt x="6498" y="1"/>
                </a:lnTo>
                <a:lnTo>
                  <a:pt x="6449" y="25"/>
                </a:lnTo>
                <a:lnTo>
                  <a:pt x="640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1" name="Shape 731"/>
          <p:cNvSpPr/>
          <p:nvPr/>
        </p:nvSpPr>
        <p:spPr>
          <a:xfrm>
            <a:off x="5078550" y="402304"/>
            <a:ext cx="474369" cy="548123"/>
          </a:xfrm>
          <a:custGeom>
            <a:avLst/>
            <a:gdLst/>
            <a:ahLst/>
            <a:cxnLst/>
            <a:rect l="0" t="0" r="0" b="0"/>
            <a:pathLst>
              <a:path w="16279" h="18810" extrusionOk="0">
                <a:moveTo>
                  <a:pt x="8297" y="536"/>
                </a:moveTo>
                <a:lnTo>
                  <a:pt x="8078" y="658"/>
                </a:lnTo>
                <a:lnTo>
                  <a:pt x="7859" y="780"/>
                </a:lnTo>
                <a:lnTo>
                  <a:pt x="7567" y="974"/>
                </a:lnTo>
                <a:lnTo>
                  <a:pt x="7665" y="804"/>
                </a:lnTo>
                <a:lnTo>
                  <a:pt x="7786" y="682"/>
                </a:lnTo>
                <a:lnTo>
                  <a:pt x="7884" y="609"/>
                </a:lnTo>
                <a:lnTo>
                  <a:pt x="7981" y="585"/>
                </a:lnTo>
                <a:lnTo>
                  <a:pt x="8078" y="561"/>
                </a:lnTo>
                <a:lnTo>
                  <a:pt x="8200" y="536"/>
                </a:lnTo>
                <a:close/>
                <a:moveTo>
                  <a:pt x="8687" y="731"/>
                </a:moveTo>
                <a:lnTo>
                  <a:pt x="8760" y="828"/>
                </a:lnTo>
                <a:lnTo>
                  <a:pt x="8808" y="950"/>
                </a:lnTo>
                <a:lnTo>
                  <a:pt x="8760" y="974"/>
                </a:lnTo>
                <a:lnTo>
                  <a:pt x="8541" y="1072"/>
                </a:lnTo>
                <a:lnTo>
                  <a:pt x="8346" y="1169"/>
                </a:lnTo>
                <a:lnTo>
                  <a:pt x="7957" y="1412"/>
                </a:lnTo>
                <a:lnTo>
                  <a:pt x="7689" y="1583"/>
                </a:lnTo>
                <a:lnTo>
                  <a:pt x="7543" y="1680"/>
                </a:lnTo>
                <a:lnTo>
                  <a:pt x="7397" y="1777"/>
                </a:lnTo>
                <a:lnTo>
                  <a:pt x="7421" y="1534"/>
                </a:lnTo>
                <a:lnTo>
                  <a:pt x="7446" y="1315"/>
                </a:lnTo>
                <a:lnTo>
                  <a:pt x="8054" y="999"/>
                </a:lnTo>
                <a:lnTo>
                  <a:pt x="8370" y="853"/>
                </a:lnTo>
                <a:lnTo>
                  <a:pt x="8687" y="731"/>
                </a:lnTo>
                <a:close/>
                <a:moveTo>
                  <a:pt x="8881" y="1364"/>
                </a:moveTo>
                <a:lnTo>
                  <a:pt x="8881" y="1583"/>
                </a:lnTo>
                <a:lnTo>
                  <a:pt x="8687" y="1656"/>
                </a:lnTo>
                <a:lnTo>
                  <a:pt x="8492" y="1753"/>
                </a:lnTo>
                <a:lnTo>
                  <a:pt x="8249" y="1875"/>
                </a:lnTo>
                <a:lnTo>
                  <a:pt x="8005" y="2021"/>
                </a:lnTo>
                <a:lnTo>
                  <a:pt x="7957" y="2069"/>
                </a:lnTo>
                <a:lnTo>
                  <a:pt x="7932" y="2142"/>
                </a:lnTo>
                <a:lnTo>
                  <a:pt x="7786" y="2142"/>
                </a:lnTo>
                <a:lnTo>
                  <a:pt x="7373" y="2118"/>
                </a:lnTo>
                <a:lnTo>
                  <a:pt x="7373" y="2069"/>
                </a:lnTo>
                <a:lnTo>
                  <a:pt x="7470" y="2069"/>
                </a:lnTo>
                <a:lnTo>
                  <a:pt x="7567" y="2045"/>
                </a:lnTo>
                <a:lnTo>
                  <a:pt x="7738" y="1972"/>
                </a:lnTo>
                <a:lnTo>
                  <a:pt x="8054" y="1777"/>
                </a:lnTo>
                <a:lnTo>
                  <a:pt x="8881" y="1364"/>
                </a:lnTo>
                <a:close/>
                <a:moveTo>
                  <a:pt x="8857" y="2021"/>
                </a:moveTo>
                <a:lnTo>
                  <a:pt x="8857" y="2191"/>
                </a:lnTo>
                <a:lnTo>
                  <a:pt x="8541" y="2167"/>
                </a:lnTo>
                <a:lnTo>
                  <a:pt x="8857" y="2021"/>
                </a:lnTo>
                <a:close/>
                <a:moveTo>
                  <a:pt x="5937" y="2556"/>
                </a:moveTo>
                <a:lnTo>
                  <a:pt x="6765" y="2580"/>
                </a:lnTo>
                <a:lnTo>
                  <a:pt x="7592" y="2629"/>
                </a:lnTo>
                <a:lnTo>
                  <a:pt x="9173" y="2677"/>
                </a:lnTo>
                <a:lnTo>
                  <a:pt x="9976" y="2702"/>
                </a:lnTo>
                <a:lnTo>
                  <a:pt x="10755" y="2726"/>
                </a:lnTo>
                <a:lnTo>
                  <a:pt x="11582" y="2702"/>
                </a:lnTo>
                <a:lnTo>
                  <a:pt x="12385" y="2677"/>
                </a:lnTo>
                <a:lnTo>
                  <a:pt x="13213" y="2629"/>
                </a:lnTo>
                <a:lnTo>
                  <a:pt x="14016" y="2605"/>
                </a:lnTo>
                <a:lnTo>
                  <a:pt x="14064" y="2605"/>
                </a:lnTo>
                <a:lnTo>
                  <a:pt x="14235" y="2750"/>
                </a:lnTo>
                <a:lnTo>
                  <a:pt x="14405" y="2872"/>
                </a:lnTo>
                <a:lnTo>
                  <a:pt x="15038" y="3432"/>
                </a:lnTo>
                <a:lnTo>
                  <a:pt x="15329" y="3724"/>
                </a:lnTo>
                <a:lnTo>
                  <a:pt x="15597" y="4040"/>
                </a:lnTo>
                <a:lnTo>
                  <a:pt x="15694" y="4235"/>
                </a:lnTo>
                <a:lnTo>
                  <a:pt x="15792" y="4405"/>
                </a:lnTo>
                <a:lnTo>
                  <a:pt x="15694" y="4551"/>
                </a:lnTo>
                <a:lnTo>
                  <a:pt x="15573" y="4673"/>
                </a:lnTo>
                <a:lnTo>
                  <a:pt x="15402" y="4843"/>
                </a:lnTo>
                <a:lnTo>
                  <a:pt x="15232" y="4989"/>
                </a:lnTo>
                <a:lnTo>
                  <a:pt x="14843" y="5281"/>
                </a:lnTo>
                <a:lnTo>
                  <a:pt x="14454" y="5549"/>
                </a:lnTo>
                <a:lnTo>
                  <a:pt x="14235" y="5719"/>
                </a:lnTo>
                <a:lnTo>
                  <a:pt x="14064" y="5889"/>
                </a:lnTo>
                <a:lnTo>
                  <a:pt x="13286" y="5865"/>
                </a:lnTo>
                <a:lnTo>
                  <a:pt x="12507" y="5841"/>
                </a:lnTo>
                <a:lnTo>
                  <a:pt x="10974" y="5841"/>
                </a:lnTo>
                <a:lnTo>
                  <a:pt x="7859" y="5889"/>
                </a:lnTo>
                <a:lnTo>
                  <a:pt x="4623" y="5938"/>
                </a:lnTo>
                <a:lnTo>
                  <a:pt x="2385" y="5938"/>
                </a:lnTo>
                <a:lnTo>
                  <a:pt x="2117" y="5962"/>
                </a:lnTo>
                <a:lnTo>
                  <a:pt x="1874" y="6011"/>
                </a:lnTo>
                <a:lnTo>
                  <a:pt x="1849" y="5889"/>
                </a:lnTo>
                <a:lnTo>
                  <a:pt x="1849" y="5768"/>
                </a:lnTo>
                <a:lnTo>
                  <a:pt x="1801" y="5524"/>
                </a:lnTo>
                <a:lnTo>
                  <a:pt x="1655" y="4332"/>
                </a:lnTo>
                <a:lnTo>
                  <a:pt x="1606" y="3724"/>
                </a:lnTo>
                <a:lnTo>
                  <a:pt x="1557" y="3091"/>
                </a:lnTo>
                <a:lnTo>
                  <a:pt x="1557" y="2848"/>
                </a:lnTo>
                <a:lnTo>
                  <a:pt x="1533" y="2580"/>
                </a:lnTo>
                <a:lnTo>
                  <a:pt x="1874" y="2629"/>
                </a:lnTo>
                <a:lnTo>
                  <a:pt x="2214" y="2653"/>
                </a:lnTo>
                <a:lnTo>
                  <a:pt x="2920" y="2653"/>
                </a:lnTo>
                <a:lnTo>
                  <a:pt x="3626" y="2629"/>
                </a:lnTo>
                <a:lnTo>
                  <a:pt x="4283" y="2580"/>
                </a:lnTo>
                <a:lnTo>
                  <a:pt x="5110" y="2556"/>
                </a:lnTo>
                <a:close/>
                <a:moveTo>
                  <a:pt x="8468" y="6352"/>
                </a:moveTo>
                <a:lnTo>
                  <a:pt x="8200" y="6449"/>
                </a:lnTo>
                <a:lnTo>
                  <a:pt x="7835" y="6644"/>
                </a:lnTo>
                <a:lnTo>
                  <a:pt x="7665" y="6765"/>
                </a:lnTo>
                <a:lnTo>
                  <a:pt x="7494" y="6887"/>
                </a:lnTo>
                <a:lnTo>
                  <a:pt x="7470" y="6619"/>
                </a:lnTo>
                <a:lnTo>
                  <a:pt x="7421" y="6352"/>
                </a:lnTo>
                <a:close/>
                <a:moveTo>
                  <a:pt x="8735" y="6644"/>
                </a:moveTo>
                <a:lnTo>
                  <a:pt x="8735" y="6692"/>
                </a:lnTo>
                <a:lnTo>
                  <a:pt x="8735" y="6960"/>
                </a:lnTo>
                <a:lnTo>
                  <a:pt x="8103" y="6936"/>
                </a:lnTo>
                <a:lnTo>
                  <a:pt x="8030" y="6936"/>
                </a:lnTo>
                <a:lnTo>
                  <a:pt x="8200" y="6863"/>
                </a:lnTo>
                <a:lnTo>
                  <a:pt x="8735" y="6644"/>
                </a:lnTo>
                <a:close/>
                <a:moveTo>
                  <a:pt x="3942" y="7301"/>
                </a:moveTo>
                <a:lnTo>
                  <a:pt x="4331" y="7325"/>
                </a:lnTo>
                <a:lnTo>
                  <a:pt x="5061" y="7374"/>
                </a:lnTo>
                <a:lnTo>
                  <a:pt x="5864" y="7422"/>
                </a:lnTo>
                <a:lnTo>
                  <a:pt x="6667" y="7447"/>
                </a:lnTo>
                <a:lnTo>
                  <a:pt x="8297" y="7471"/>
                </a:lnTo>
                <a:lnTo>
                  <a:pt x="8833" y="7495"/>
                </a:lnTo>
                <a:lnTo>
                  <a:pt x="8930" y="7520"/>
                </a:lnTo>
                <a:lnTo>
                  <a:pt x="9052" y="7495"/>
                </a:lnTo>
                <a:lnTo>
                  <a:pt x="11607" y="7593"/>
                </a:lnTo>
                <a:lnTo>
                  <a:pt x="12361" y="7617"/>
                </a:lnTo>
                <a:lnTo>
                  <a:pt x="13115" y="7593"/>
                </a:lnTo>
                <a:lnTo>
                  <a:pt x="13870" y="7568"/>
                </a:lnTo>
                <a:lnTo>
                  <a:pt x="14624" y="7568"/>
                </a:lnTo>
                <a:lnTo>
                  <a:pt x="14600" y="7739"/>
                </a:lnTo>
                <a:lnTo>
                  <a:pt x="14575" y="7933"/>
                </a:lnTo>
                <a:lnTo>
                  <a:pt x="14575" y="8298"/>
                </a:lnTo>
                <a:lnTo>
                  <a:pt x="14624" y="8980"/>
                </a:lnTo>
                <a:lnTo>
                  <a:pt x="14697" y="9539"/>
                </a:lnTo>
                <a:lnTo>
                  <a:pt x="14746" y="10123"/>
                </a:lnTo>
                <a:lnTo>
                  <a:pt x="14770" y="10391"/>
                </a:lnTo>
                <a:lnTo>
                  <a:pt x="14794" y="10659"/>
                </a:lnTo>
                <a:lnTo>
                  <a:pt x="13310" y="10707"/>
                </a:lnTo>
                <a:lnTo>
                  <a:pt x="11826" y="10780"/>
                </a:lnTo>
                <a:lnTo>
                  <a:pt x="10341" y="10829"/>
                </a:lnTo>
                <a:lnTo>
                  <a:pt x="9587" y="10853"/>
                </a:lnTo>
                <a:lnTo>
                  <a:pt x="8833" y="10829"/>
                </a:lnTo>
                <a:lnTo>
                  <a:pt x="7178" y="10780"/>
                </a:lnTo>
                <a:lnTo>
                  <a:pt x="6327" y="10780"/>
                </a:lnTo>
                <a:lnTo>
                  <a:pt x="5499" y="10804"/>
                </a:lnTo>
                <a:lnTo>
                  <a:pt x="4088" y="10853"/>
                </a:lnTo>
                <a:lnTo>
                  <a:pt x="3358" y="10902"/>
                </a:lnTo>
                <a:lnTo>
                  <a:pt x="3017" y="10926"/>
                </a:lnTo>
                <a:lnTo>
                  <a:pt x="2677" y="10999"/>
                </a:lnTo>
                <a:lnTo>
                  <a:pt x="2677" y="10926"/>
                </a:lnTo>
                <a:lnTo>
                  <a:pt x="2652" y="10853"/>
                </a:lnTo>
                <a:lnTo>
                  <a:pt x="2604" y="10804"/>
                </a:lnTo>
                <a:lnTo>
                  <a:pt x="2531" y="10756"/>
                </a:lnTo>
                <a:lnTo>
                  <a:pt x="2239" y="10586"/>
                </a:lnTo>
                <a:lnTo>
                  <a:pt x="1947" y="10391"/>
                </a:lnTo>
                <a:lnTo>
                  <a:pt x="1411" y="10002"/>
                </a:lnTo>
                <a:lnTo>
                  <a:pt x="1168" y="9807"/>
                </a:lnTo>
                <a:lnTo>
                  <a:pt x="925" y="9612"/>
                </a:lnTo>
                <a:lnTo>
                  <a:pt x="681" y="9393"/>
                </a:lnTo>
                <a:lnTo>
                  <a:pt x="438" y="9199"/>
                </a:lnTo>
                <a:lnTo>
                  <a:pt x="633" y="9028"/>
                </a:lnTo>
                <a:lnTo>
                  <a:pt x="1338" y="8396"/>
                </a:lnTo>
                <a:lnTo>
                  <a:pt x="1703" y="8104"/>
                </a:lnTo>
                <a:lnTo>
                  <a:pt x="2068" y="7812"/>
                </a:lnTo>
                <a:lnTo>
                  <a:pt x="2336" y="7641"/>
                </a:lnTo>
                <a:lnTo>
                  <a:pt x="2458" y="7568"/>
                </a:lnTo>
                <a:lnTo>
                  <a:pt x="2579" y="7447"/>
                </a:lnTo>
                <a:lnTo>
                  <a:pt x="2604" y="7374"/>
                </a:lnTo>
                <a:lnTo>
                  <a:pt x="2847" y="7374"/>
                </a:lnTo>
                <a:lnTo>
                  <a:pt x="3115" y="7349"/>
                </a:lnTo>
                <a:lnTo>
                  <a:pt x="3577" y="7301"/>
                </a:lnTo>
                <a:close/>
                <a:moveTo>
                  <a:pt x="7446" y="11242"/>
                </a:moveTo>
                <a:lnTo>
                  <a:pt x="8541" y="11291"/>
                </a:lnTo>
                <a:lnTo>
                  <a:pt x="8395" y="11364"/>
                </a:lnTo>
                <a:lnTo>
                  <a:pt x="8249" y="11461"/>
                </a:lnTo>
                <a:lnTo>
                  <a:pt x="7981" y="11632"/>
                </a:lnTo>
                <a:lnTo>
                  <a:pt x="7567" y="11851"/>
                </a:lnTo>
                <a:lnTo>
                  <a:pt x="7519" y="11534"/>
                </a:lnTo>
                <a:lnTo>
                  <a:pt x="7494" y="11388"/>
                </a:lnTo>
                <a:lnTo>
                  <a:pt x="7446" y="11242"/>
                </a:lnTo>
                <a:close/>
                <a:moveTo>
                  <a:pt x="8784" y="11632"/>
                </a:moveTo>
                <a:lnTo>
                  <a:pt x="8735" y="12094"/>
                </a:lnTo>
                <a:lnTo>
                  <a:pt x="8541" y="12167"/>
                </a:lnTo>
                <a:lnTo>
                  <a:pt x="8370" y="12264"/>
                </a:lnTo>
                <a:lnTo>
                  <a:pt x="8005" y="12459"/>
                </a:lnTo>
                <a:lnTo>
                  <a:pt x="7762" y="12581"/>
                </a:lnTo>
                <a:lnTo>
                  <a:pt x="7640" y="12678"/>
                </a:lnTo>
                <a:lnTo>
                  <a:pt x="7543" y="12751"/>
                </a:lnTo>
                <a:lnTo>
                  <a:pt x="7543" y="12678"/>
                </a:lnTo>
                <a:lnTo>
                  <a:pt x="7567" y="12216"/>
                </a:lnTo>
                <a:lnTo>
                  <a:pt x="7713" y="12167"/>
                </a:lnTo>
                <a:lnTo>
                  <a:pt x="7859" y="12118"/>
                </a:lnTo>
                <a:lnTo>
                  <a:pt x="8103" y="11997"/>
                </a:lnTo>
                <a:lnTo>
                  <a:pt x="8443" y="11826"/>
                </a:lnTo>
                <a:lnTo>
                  <a:pt x="8614" y="11729"/>
                </a:lnTo>
                <a:lnTo>
                  <a:pt x="8784" y="11632"/>
                </a:lnTo>
                <a:close/>
                <a:moveTo>
                  <a:pt x="8735" y="12581"/>
                </a:moveTo>
                <a:lnTo>
                  <a:pt x="8735" y="13189"/>
                </a:lnTo>
                <a:lnTo>
                  <a:pt x="8662" y="13165"/>
                </a:lnTo>
                <a:lnTo>
                  <a:pt x="8565" y="13165"/>
                </a:lnTo>
                <a:lnTo>
                  <a:pt x="8468" y="13189"/>
                </a:lnTo>
                <a:lnTo>
                  <a:pt x="8249" y="13262"/>
                </a:lnTo>
                <a:lnTo>
                  <a:pt x="8054" y="13384"/>
                </a:lnTo>
                <a:lnTo>
                  <a:pt x="7859" y="13481"/>
                </a:lnTo>
                <a:lnTo>
                  <a:pt x="7665" y="13627"/>
                </a:lnTo>
                <a:lnTo>
                  <a:pt x="7446" y="13797"/>
                </a:lnTo>
                <a:lnTo>
                  <a:pt x="7494" y="13140"/>
                </a:lnTo>
                <a:lnTo>
                  <a:pt x="7665" y="13116"/>
                </a:lnTo>
                <a:lnTo>
                  <a:pt x="7835" y="13043"/>
                </a:lnTo>
                <a:lnTo>
                  <a:pt x="8151" y="12873"/>
                </a:lnTo>
                <a:lnTo>
                  <a:pt x="8735" y="12581"/>
                </a:lnTo>
                <a:close/>
                <a:moveTo>
                  <a:pt x="8735" y="13578"/>
                </a:moveTo>
                <a:lnTo>
                  <a:pt x="8735" y="14138"/>
                </a:lnTo>
                <a:lnTo>
                  <a:pt x="8541" y="14211"/>
                </a:lnTo>
                <a:lnTo>
                  <a:pt x="8346" y="14284"/>
                </a:lnTo>
                <a:lnTo>
                  <a:pt x="7981" y="14454"/>
                </a:lnTo>
                <a:lnTo>
                  <a:pt x="7689" y="14576"/>
                </a:lnTo>
                <a:lnTo>
                  <a:pt x="7543" y="14673"/>
                </a:lnTo>
                <a:lnTo>
                  <a:pt x="7421" y="14746"/>
                </a:lnTo>
                <a:lnTo>
                  <a:pt x="7421" y="14454"/>
                </a:lnTo>
                <a:lnTo>
                  <a:pt x="7421" y="14138"/>
                </a:lnTo>
                <a:lnTo>
                  <a:pt x="7567" y="14089"/>
                </a:lnTo>
                <a:lnTo>
                  <a:pt x="7738" y="14016"/>
                </a:lnTo>
                <a:lnTo>
                  <a:pt x="8005" y="13870"/>
                </a:lnTo>
                <a:lnTo>
                  <a:pt x="8176" y="13773"/>
                </a:lnTo>
                <a:lnTo>
                  <a:pt x="8370" y="13724"/>
                </a:lnTo>
                <a:lnTo>
                  <a:pt x="8735" y="13578"/>
                </a:lnTo>
                <a:close/>
                <a:moveTo>
                  <a:pt x="8735" y="14625"/>
                </a:moveTo>
                <a:lnTo>
                  <a:pt x="8735" y="15014"/>
                </a:lnTo>
                <a:lnTo>
                  <a:pt x="8687" y="15038"/>
                </a:lnTo>
                <a:lnTo>
                  <a:pt x="7908" y="15501"/>
                </a:lnTo>
                <a:lnTo>
                  <a:pt x="7689" y="15598"/>
                </a:lnTo>
                <a:lnTo>
                  <a:pt x="7446" y="15720"/>
                </a:lnTo>
                <a:lnTo>
                  <a:pt x="7421" y="15087"/>
                </a:lnTo>
                <a:lnTo>
                  <a:pt x="7592" y="15063"/>
                </a:lnTo>
                <a:lnTo>
                  <a:pt x="7738" y="15014"/>
                </a:lnTo>
                <a:lnTo>
                  <a:pt x="8054" y="14892"/>
                </a:lnTo>
                <a:lnTo>
                  <a:pt x="8735" y="14625"/>
                </a:lnTo>
                <a:close/>
                <a:moveTo>
                  <a:pt x="8711" y="15452"/>
                </a:moveTo>
                <a:lnTo>
                  <a:pt x="8711" y="16231"/>
                </a:lnTo>
                <a:lnTo>
                  <a:pt x="8419" y="16328"/>
                </a:lnTo>
                <a:lnTo>
                  <a:pt x="8151" y="16425"/>
                </a:lnTo>
                <a:lnTo>
                  <a:pt x="7811" y="16523"/>
                </a:lnTo>
                <a:lnTo>
                  <a:pt x="7494" y="16620"/>
                </a:lnTo>
                <a:lnTo>
                  <a:pt x="7470" y="16012"/>
                </a:lnTo>
                <a:lnTo>
                  <a:pt x="7567" y="16012"/>
                </a:lnTo>
                <a:lnTo>
                  <a:pt x="7689" y="15963"/>
                </a:lnTo>
                <a:lnTo>
                  <a:pt x="7908" y="15890"/>
                </a:lnTo>
                <a:lnTo>
                  <a:pt x="8322" y="15671"/>
                </a:lnTo>
                <a:lnTo>
                  <a:pt x="8711" y="15452"/>
                </a:lnTo>
                <a:close/>
                <a:moveTo>
                  <a:pt x="8687" y="16717"/>
                </a:moveTo>
                <a:lnTo>
                  <a:pt x="8687" y="17082"/>
                </a:lnTo>
                <a:lnTo>
                  <a:pt x="8687" y="17107"/>
                </a:lnTo>
                <a:lnTo>
                  <a:pt x="8346" y="17228"/>
                </a:lnTo>
                <a:lnTo>
                  <a:pt x="8005" y="17399"/>
                </a:lnTo>
                <a:lnTo>
                  <a:pt x="7543" y="17593"/>
                </a:lnTo>
                <a:lnTo>
                  <a:pt x="7519" y="17009"/>
                </a:lnTo>
                <a:lnTo>
                  <a:pt x="7689" y="17009"/>
                </a:lnTo>
                <a:lnTo>
                  <a:pt x="7859" y="16961"/>
                </a:lnTo>
                <a:lnTo>
                  <a:pt x="8176" y="16888"/>
                </a:lnTo>
                <a:lnTo>
                  <a:pt x="8687" y="16717"/>
                </a:lnTo>
                <a:close/>
                <a:moveTo>
                  <a:pt x="8687" y="17545"/>
                </a:moveTo>
                <a:lnTo>
                  <a:pt x="8687" y="18250"/>
                </a:lnTo>
                <a:lnTo>
                  <a:pt x="8370" y="18275"/>
                </a:lnTo>
                <a:lnTo>
                  <a:pt x="8054" y="18299"/>
                </a:lnTo>
                <a:lnTo>
                  <a:pt x="7835" y="18323"/>
                </a:lnTo>
                <a:lnTo>
                  <a:pt x="7592" y="18348"/>
                </a:lnTo>
                <a:lnTo>
                  <a:pt x="7543" y="18372"/>
                </a:lnTo>
                <a:lnTo>
                  <a:pt x="7543" y="18031"/>
                </a:lnTo>
                <a:lnTo>
                  <a:pt x="7689" y="17983"/>
                </a:lnTo>
                <a:lnTo>
                  <a:pt x="7811" y="17934"/>
                </a:lnTo>
                <a:lnTo>
                  <a:pt x="8078" y="17812"/>
                </a:lnTo>
                <a:lnTo>
                  <a:pt x="8687" y="17545"/>
                </a:lnTo>
                <a:close/>
                <a:moveTo>
                  <a:pt x="8078" y="1"/>
                </a:moveTo>
                <a:lnTo>
                  <a:pt x="7884" y="25"/>
                </a:lnTo>
                <a:lnTo>
                  <a:pt x="7713" y="74"/>
                </a:lnTo>
                <a:lnTo>
                  <a:pt x="7567" y="171"/>
                </a:lnTo>
                <a:lnTo>
                  <a:pt x="7446" y="269"/>
                </a:lnTo>
                <a:lnTo>
                  <a:pt x="7324" y="390"/>
                </a:lnTo>
                <a:lnTo>
                  <a:pt x="7227" y="536"/>
                </a:lnTo>
                <a:lnTo>
                  <a:pt x="7154" y="682"/>
                </a:lnTo>
                <a:lnTo>
                  <a:pt x="7081" y="853"/>
                </a:lnTo>
                <a:lnTo>
                  <a:pt x="7032" y="1023"/>
                </a:lnTo>
                <a:lnTo>
                  <a:pt x="6959" y="1388"/>
                </a:lnTo>
                <a:lnTo>
                  <a:pt x="6935" y="1753"/>
                </a:lnTo>
                <a:lnTo>
                  <a:pt x="6959" y="2118"/>
                </a:lnTo>
                <a:lnTo>
                  <a:pt x="6959" y="2118"/>
                </a:lnTo>
                <a:lnTo>
                  <a:pt x="5816" y="2094"/>
                </a:lnTo>
                <a:lnTo>
                  <a:pt x="4672" y="2094"/>
                </a:lnTo>
                <a:lnTo>
                  <a:pt x="2993" y="2167"/>
                </a:lnTo>
                <a:lnTo>
                  <a:pt x="1801" y="2167"/>
                </a:lnTo>
                <a:lnTo>
                  <a:pt x="1387" y="2191"/>
                </a:lnTo>
                <a:lnTo>
                  <a:pt x="1338" y="2191"/>
                </a:lnTo>
                <a:lnTo>
                  <a:pt x="1290" y="2215"/>
                </a:lnTo>
                <a:lnTo>
                  <a:pt x="1290" y="2240"/>
                </a:lnTo>
                <a:lnTo>
                  <a:pt x="1217" y="2288"/>
                </a:lnTo>
                <a:lnTo>
                  <a:pt x="1192" y="2361"/>
                </a:lnTo>
                <a:lnTo>
                  <a:pt x="1119" y="2556"/>
                </a:lnTo>
                <a:lnTo>
                  <a:pt x="1071" y="2775"/>
                </a:lnTo>
                <a:lnTo>
                  <a:pt x="1046" y="3018"/>
                </a:lnTo>
                <a:lnTo>
                  <a:pt x="1046" y="3261"/>
                </a:lnTo>
                <a:lnTo>
                  <a:pt x="1071" y="3748"/>
                </a:lnTo>
                <a:lnTo>
                  <a:pt x="1119" y="4162"/>
                </a:lnTo>
                <a:lnTo>
                  <a:pt x="1168" y="4770"/>
                </a:lnTo>
                <a:lnTo>
                  <a:pt x="1241" y="5378"/>
                </a:lnTo>
                <a:lnTo>
                  <a:pt x="1265" y="5622"/>
                </a:lnTo>
                <a:lnTo>
                  <a:pt x="1290" y="5889"/>
                </a:lnTo>
                <a:lnTo>
                  <a:pt x="1314" y="6011"/>
                </a:lnTo>
                <a:lnTo>
                  <a:pt x="1338" y="6133"/>
                </a:lnTo>
                <a:lnTo>
                  <a:pt x="1411" y="6230"/>
                </a:lnTo>
                <a:lnTo>
                  <a:pt x="1484" y="6303"/>
                </a:lnTo>
                <a:lnTo>
                  <a:pt x="1557" y="6352"/>
                </a:lnTo>
                <a:lnTo>
                  <a:pt x="1630" y="6352"/>
                </a:lnTo>
                <a:lnTo>
                  <a:pt x="1703" y="6327"/>
                </a:lnTo>
                <a:lnTo>
                  <a:pt x="1776" y="6279"/>
                </a:lnTo>
                <a:lnTo>
                  <a:pt x="1801" y="6254"/>
                </a:lnTo>
                <a:lnTo>
                  <a:pt x="2020" y="6303"/>
                </a:lnTo>
                <a:lnTo>
                  <a:pt x="2239" y="6327"/>
                </a:lnTo>
                <a:lnTo>
                  <a:pt x="2701" y="6352"/>
                </a:lnTo>
                <a:lnTo>
                  <a:pt x="4429" y="6376"/>
                </a:lnTo>
                <a:lnTo>
                  <a:pt x="6959" y="6352"/>
                </a:lnTo>
                <a:lnTo>
                  <a:pt x="6984" y="6595"/>
                </a:lnTo>
                <a:lnTo>
                  <a:pt x="7008" y="6911"/>
                </a:lnTo>
                <a:lnTo>
                  <a:pt x="5962" y="6887"/>
                </a:lnTo>
                <a:lnTo>
                  <a:pt x="4891" y="6838"/>
                </a:lnTo>
                <a:lnTo>
                  <a:pt x="4161" y="6814"/>
                </a:lnTo>
                <a:lnTo>
                  <a:pt x="3163" y="6814"/>
                </a:lnTo>
                <a:lnTo>
                  <a:pt x="2896" y="6863"/>
                </a:lnTo>
                <a:lnTo>
                  <a:pt x="2628" y="6936"/>
                </a:lnTo>
                <a:lnTo>
                  <a:pt x="2506" y="6984"/>
                </a:lnTo>
                <a:lnTo>
                  <a:pt x="2409" y="7057"/>
                </a:lnTo>
                <a:lnTo>
                  <a:pt x="2360" y="7033"/>
                </a:lnTo>
                <a:lnTo>
                  <a:pt x="2263" y="7033"/>
                </a:lnTo>
                <a:lnTo>
                  <a:pt x="2190" y="7057"/>
                </a:lnTo>
                <a:lnTo>
                  <a:pt x="1995" y="7130"/>
                </a:lnTo>
                <a:lnTo>
                  <a:pt x="1825" y="7228"/>
                </a:lnTo>
                <a:lnTo>
                  <a:pt x="1630" y="7374"/>
                </a:lnTo>
                <a:lnTo>
                  <a:pt x="1290" y="7666"/>
                </a:lnTo>
                <a:lnTo>
                  <a:pt x="1022" y="7933"/>
                </a:lnTo>
                <a:lnTo>
                  <a:pt x="681" y="8250"/>
                </a:lnTo>
                <a:lnTo>
                  <a:pt x="365" y="8590"/>
                </a:lnTo>
                <a:lnTo>
                  <a:pt x="243" y="8712"/>
                </a:lnTo>
                <a:lnTo>
                  <a:pt x="122" y="8858"/>
                </a:lnTo>
                <a:lnTo>
                  <a:pt x="24" y="9004"/>
                </a:lnTo>
                <a:lnTo>
                  <a:pt x="0" y="9077"/>
                </a:lnTo>
                <a:lnTo>
                  <a:pt x="0" y="9174"/>
                </a:lnTo>
                <a:lnTo>
                  <a:pt x="0" y="9199"/>
                </a:lnTo>
                <a:lnTo>
                  <a:pt x="0" y="9247"/>
                </a:lnTo>
                <a:lnTo>
                  <a:pt x="0" y="9320"/>
                </a:lnTo>
                <a:lnTo>
                  <a:pt x="73" y="9466"/>
                </a:lnTo>
                <a:lnTo>
                  <a:pt x="170" y="9612"/>
                </a:lnTo>
                <a:lnTo>
                  <a:pt x="292" y="9758"/>
                </a:lnTo>
                <a:lnTo>
                  <a:pt x="414" y="9904"/>
                </a:lnTo>
                <a:lnTo>
                  <a:pt x="681" y="10148"/>
                </a:lnTo>
                <a:lnTo>
                  <a:pt x="949" y="10367"/>
                </a:lnTo>
                <a:lnTo>
                  <a:pt x="1265" y="10610"/>
                </a:lnTo>
                <a:lnTo>
                  <a:pt x="1582" y="10829"/>
                </a:lnTo>
                <a:lnTo>
                  <a:pt x="1922" y="11048"/>
                </a:lnTo>
                <a:lnTo>
                  <a:pt x="2239" y="11242"/>
                </a:lnTo>
                <a:lnTo>
                  <a:pt x="2312" y="11267"/>
                </a:lnTo>
                <a:lnTo>
                  <a:pt x="2385" y="11267"/>
                </a:lnTo>
                <a:lnTo>
                  <a:pt x="2750" y="11340"/>
                </a:lnTo>
                <a:lnTo>
                  <a:pt x="3139" y="11388"/>
                </a:lnTo>
                <a:lnTo>
                  <a:pt x="3528" y="11388"/>
                </a:lnTo>
                <a:lnTo>
                  <a:pt x="3918" y="11364"/>
                </a:lnTo>
                <a:lnTo>
                  <a:pt x="4721" y="11315"/>
                </a:lnTo>
                <a:lnTo>
                  <a:pt x="5499" y="11267"/>
                </a:lnTo>
                <a:lnTo>
                  <a:pt x="6278" y="11242"/>
                </a:lnTo>
                <a:lnTo>
                  <a:pt x="7081" y="11242"/>
                </a:lnTo>
                <a:lnTo>
                  <a:pt x="7081" y="11607"/>
                </a:lnTo>
                <a:lnTo>
                  <a:pt x="7081" y="11972"/>
                </a:lnTo>
                <a:lnTo>
                  <a:pt x="7081" y="12313"/>
                </a:lnTo>
                <a:lnTo>
                  <a:pt x="7057" y="12678"/>
                </a:lnTo>
                <a:lnTo>
                  <a:pt x="6984" y="13578"/>
                </a:lnTo>
                <a:lnTo>
                  <a:pt x="6935" y="14016"/>
                </a:lnTo>
                <a:lnTo>
                  <a:pt x="6911" y="14454"/>
                </a:lnTo>
                <a:lnTo>
                  <a:pt x="6911" y="15476"/>
                </a:lnTo>
                <a:lnTo>
                  <a:pt x="6959" y="16498"/>
                </a:lnTo>
                <a:lnTo>
                  <a:pt x="7057" y="18542"/>
                </a:lnTo>
                <a:lnTo>
                  <a:pt x="7057" y="18615"/>
                </a:lnTo>
                <a:lnTo>
                  <a:pt x="7081" y="18688"/>
                </a:lnTo>
                <a:lnTo>
                  <a:pt x="7130" y="18737"/>
                </a:lnTo>
                <a:lnTo>
                  <a:pt x="7203" y="18761"/>
                </a:lnTo>
                <a:lnTo>
                  <a:pt x="7251" y="18786"/>
                </a:lnTo>
                <a:lnTo>
                  <a:pt x="7324" y="18786"/>
                </a:lnTo>
                <a:lnTo>
                  <a:pt x="7373" y="18761"/>
                </a:lnTo>
                <a:lnTo>
                  <a:pt x="7446" y="18737"/>
                </a:lnTo>
                <a:lnTo>
                  <a:pt x="7519" y="18786"/>
                </a:lnTo>
                <a:lnTo>
                  <a:pt x="7640" y="18810"/>
                </a:lnTo>
                <a:lnTo>
                  <a:pt x="8662" y="18810"/>
                </a:lnTo>
                <a:lnTo>
                  <a:pt x="8954" y="18786"/>
                </a:lnTo>
                <a:lnTo>
                  <a:pt x="9003" y="18786"/>
                </a:lnTo>
                <a:lnTo>
                  <a:pt x="9076" y="18761"/>
                </a:lnTo>
                <a:lnTo>
                  <a:pt x="9149" y="18664"/>
                </a:lnTo>
                <a:lnTo>
                  <a:pt x="9198" y="18542"/>
                </a:lnTo>
                <a:lnTo>
                  <a:pt x="9198" y="18421"/>
                </a:lnTo>
                <a:lnTo>
                  <a:pt x="9198" y="18323"/>
                </a:lnTo>
                <a:lnTo>
                  <a:pt x="9222" y="16547"/>
                </a:lnTo>
                <a:lnTo>
                  <a:pt x="9246" y="14771"/>
                </a:lnTo>
                <a:lnTo>
                  <a:pt x="9271" y="12946"/>
                </a:lnTo>
                <a:lnTo>
                  <a:pt x="9295" y="12118"/>
                </a:lnTo>
                <a:lnTo>
                  <a:pt x="9271" y="11729"/>
                </a:lnTo>
                <a:lnTo>
                  <a:pt x="9246" y="11315"/>
                </a:lnTo>
                <a:lnTo>
                  <a:pt x="10682" y="11315"/>
                </a:lnTo>
                <a:lnTo>
                  <a:pt x="12142" y="11267"/>
                </a:lnTo>
                <a:lnTo>
                  <a:pt x="13578" y="11194"/>
                </a:lnTo>
                <a:lnTo>
                  <a:pt x="14283" y="11169"/>
                </a:lnTo>
                <a:lnTo>
                  <a:pt x="15013" y="11169"/>
                </a:lnTo>
                <a:lnTo>
                  <a:pt x="15135" y="11145"/>
                </a:lnTo>
                <a:lnTo>
                  <a:pt x="15208" y="11072"/>
                </a:lnTo>
                <a:lnTo>
                  <a:pt x="15257" y="10999"/>
                </a:lnTo>
                <a:lnTo>
                  <a:pt x="15257" y="10902"/>
                </a:lnTo>
                <a:lnTo>
                  <a:pt x="15305" y="10731"/>
                </a:lnTo>
                <a:lnTo>
                  <a:pt x="15305" y="10586"/>
                </a:lnTo>
                <a:lnTo>
                  <a:pt x="15281" y="10245"/>
                </a:lnTo>
                <a:lnTo>
                  <a:pt x="15135" y="9126"/>
                </a:lnTo>
                <a:lnTo>
                  <a:pt x="15086" y="8615"/>
                </a:lnTo>
                <a:lnTo>
                  <a:pt x="15086" y="8104"/>
                </a:lnTo>
                <a:lnTo>
                  <a:pt x="15086" y="7933"/>
                </a:lnTo>
                <a:lnTo>
                  <a:pt x="15111" y="7739"/>
                </a:lnTo>
                <a:lnTo>
                  <a:pt x="15135" y="7568"/>
                </a:lnTo>
                <a:lnTo>
                  <a:pt x="15135" y="7374"/>
                </a:lnTo>
                <a:lnTo>
                  <a:pt x="15135" y="7276"/>
                </a:lnTo>
                <a:lnTo>
                  <a:pt x="15111" y="7179"/>
                </a:lnTo>
                <a:lnTo>
                  <a:pt x="15086" y="7130"/>
                </a:lnTo>
                <a:lnTo>
                  <a:pt x="15038" y="7106"/>
                </a:lnTo>
                <a:lnTo>
                  <a:pt x="14965" y="7057"/>
                </a:lnTo>
                <a:lnTo>
                  <a:pt x="14892" y="7033"/>
                </a:lnTo>
                <a:lnTo>
                  <a:pt x="14064" y="7033"/>
                </a:lnTo>
                <a:lnTo>
                  <a:pt x="13237" y="7057"/>
                </a:lnTo>
                <a:lnTo>
                  <a:pt x="12434" y="7082"/>
                </a:lnTo>
                <a:lnTo>
                  <a:pt x="11607" y="7082"/>
                </a:lnTo>
                <a:lnTo>
                  <a:pt x="9246" y="6984"/>
                </a:lnTo>
                <a:lnTo>
                  <a:pt x="9246" y="6765"/>
                </a:lnTo>
                <a:lnTo>
                  <a:pt x="9246" y="6571"/>
                </a:lnTo>
                <a:lnTo>
                  <a:pt x="9198" y="6352"/>
                </a:lnTo>
                <a:lnTo>
                  <a:pt x="9222" y="6327"/>
                </a:lnTo>
                <a:lnTo>
                  <a:pt x="10925" y="6303"/>
                </a:lnTo>
                <a:lnTo>
                  <a:pt x="12556" y="6303"/>
                </a:lnTo>
                <a:lnTo>
                  <a:pt x="14186" y="6376"/>
                </a:lnTo>
                <a:lnTo>
                  <a:pt x="14259" y="6376"/>
                </a:lnTo>
                <a:lnTo>
                  <a:pt x="14308" y="6352"/>
                </a:lnTo>
                <a:lnTo>
                  <a:pt x="14381" y="6279"/>
                </a:lnTo>
                <a:lnTo>
                  <a:pt x="14405" y="6206"/>
                </a:lnTo>
                <a:lnTo>
                  <a:pt x="14405" y="6108"/>
                </a:lnTo>
                <a:lnTo>
                  <a:pt x="14575" y="5962"/>
                </a:lnTo>
                <a:lnTo>
                  <a:pt x="14940" y="5670"/>
                </a:lnTo>
                <a:lnTo>
                  <a:pt x="15329" y="5427"/>
                </a:lnTo>
                <a:lnTo>
                  <a:pt x="15597" y="5232"/>
                </a:lnTo>
                <a:lnTo>
                  <a:pt x="15913" y="4965"/>
                </a:lnTo>
                <a:lnTo>
                  <a:pt x="16059" y="4819"/>
                </a:lnTo>
                <a:lnTo>
                  <a:pt x="16181" y="4673"/>
                </a:lnTo>
                <a:lnTo>
                  <a:pt x="16254" y="4502"/>
                </a:lnTo>
                <a:lnTo>
                  <a:pt x="16254" y="4429"/>
                </a:lnTo>
                <a:lnTo>
                  <a:pt x="16254" y="4356"/>
                </a:lnTo>
                <a:lnTo>
                  <a:pt x="16278" y="4283"/>
                </a:lnTo>
                <a:lnTo>
                  <a:pt x="16278" y="4210"/>
                </a:lnTo>
                <a:lnTo>
                  <a:pt x="16230" y="4064"/>
                </a:lnTo>
                <a:lnTo>
                  <a:pt x="16132" y="3894"/>
                </a:lnTo>
                <a:lnTo>
                  <a:pt x="16011" y="3724"/>
                </a:lnTo>
                <a:lnTo>
                  <a:pt x="15743" y="3432"/>
                </a:lnTo>
                <a:lnTo>
                  <a:pt x="15524" y="3213"/>
                </a:lnTo>
                <a:lnTo>
                  <a:pt x="15135" y="2848"/>
                </a:lnTo>
                <a:lnTo>
                  <a:pt x="14746" y="2532"/>
                </a:lnTo>
                <a:lnTo>
                  <a:pt x="14478" y="2288"/>
                </a:lnTo>
                <a:lnTo>
                  <a:pt x="14308" y="2215"/>
                </a:lnTo>
                <a:lnTo>
                  <a:pt x="14235" y="2167"/>
                </a:lnTo>
                <a:lnTo>
                  <a:pt x="14162" y="2167"/>
                </a:lnTo>
                <a:lnTo>
                  <a:pt x="14089" y="2118"/>
                </a:lnTo>
                <a:lnTo>
                  <a:pt x="14016" y="2118"/>
                </a:lnTo>
                <a:lnTo>
                  <a:pt x="13237" y="2142"/>
                </a:lnTo>
                <a:lnTo>
                  <a:pt x="12483" y="2167"/>
                </a:lnTo>
                <a:lnTo>
                  <a:pt x="11704" y="2215"/>
                </a:lnTo>
                <a:lnTo>
                  <a:pt x="10950" y="2240"/>
                </a:lnTo>
                <a:lnTo>
                  <a:pt x="10171" y="2240"/>
                </a:lnTo>
                <a:lnTo>
                  <a:pt x="9392" y="2215"/>
                </a:lnTo>
                <a:lnTo>
                  <a:pt x="9441" y="2069"/>
                </a:lnTo>
                <a:lnTo>
                  <a:pt x="9465" y="1899"/>
                </a:lnTo>
                <a:lnTo>
                  <a:pt x="9465" y="1558"/>
                </a:lnTo>
                <a:lnTo>
                  <a:pt x="9417" y="1218"/>
                </a:lnTo>
                <a:lnTo>
                  <a:pt x="9368" y="950"/>
                </a:lnTo>
                <a:lnTo>
                  <a:pt x="9295" y="755"/>
                </a:lnTo>
                <a:lnTo>
                  <a:pt x="9222" y="561"/>
                </a:lnTo>
                <a:lnTo>
                  <a:pt x="9125" y="415"/>
                </a:lnTo>
                <a:lnTo>
                  <a:pt x="8979" y="293"/>
                </a:lnTo>
                <a:lnTo>
                  <a:pt x="8833" y="196"/>
                </a:lnTo>
                <a:lnTo>
                  <a:pt x="8662" y="98"/>
                </a:lnTo>
                <a:lnTo>
                  <a:pt x="8492" y="50"/>
                </a:lnTo>
                <a:lnTo>
                  <a:pt x="829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2" name="Shape 732"/>
          <p:cNvSpPr/>
          <p:nvPr/>
        </p:nvSpPr>
        <p:spPr>
          <a:xfrm>
            <a:off x="5823726" y="437767"/>
            <a:ext cx="552377" cy="482879"/>
          </a:xfrm>
          <a:custGeom>
            <a:avLst/>
            <a:gdLst/>
            <a:ahLst/>
            <a:cxnLst/>
            <a:rect l="0" t="0" r="0" b="0"/>
            <a:pathLst>
              <a:path w="18956" h="16571" extrusionOk="0">
                <a:moveTo>
                  <a:pt x="9222" y="2604"/>
                </a:moveTo>
                <a:lnTo>
                  <a:pt x="9149" y="2628"/>
                </a:lnTo>
                <a:lnTo>
                  <a:pt x="9028" y="2701"/>
                </a:lnTo>
                <a:lnTo>
                  <a:pt x="8809" y="2896"/>
                </a:lnTo>
                <a:lnTo>
                  <a:pt x="8517" y="3139"/>
                </a:lnTo>
                <a:lnTo>
                  <a:pt x="8249" y="3358"/>
                </a:lnTo>
                <a:lnTo>
                  <a:pt x="7957" y="3577"/>
                </a:lnTo>
                <a:lnTo>
                  <a:pt x="7665" y="3821"/>
                </a:lnTo>
                <a:lnTo>
                  <a:pt x="6619" y="4818"/>
                </a:lnTo>
                <a:lnTo>
                  <a:pt x="5573" y="5816"/>
                </a:lnTo>
                <a:lnTo>
                  <a:pt x="5256" y="6181"/>
                </a:lnTo>
                <a:lnTo>
                  <a:pt x="4964" y="6546"/>
                </a:lnTo>
                <a:lnTo>
                  <a:pt x="4380" y="7325"/>
                </a:lnTo>
                <a:lnTo>
                  <a:pt x="4210" y="7495"/>
                </a:lnTo>
                <a:lnTo>
                  <a:pt x="3942" y="7763"/>
                </a:lnTo>
                <a:lnTo>
                  <a:pt x="3821" y="7909"/>
                </a:lnTo>
                <a:lnTo>
                  <a:pt x="3723" y="8055"/>
                </a:lnTo>
                <a:lnTo>
                  <a:pt x="3675" y="8176"/>
                </a:lnTo>
                <a:lnTo>
                  <a:pt x="3675" y="8225"/>
                </a:lnTo>
                <a:lnTo>
                  <a:pt x="3699" y="8274"/>
                </a:lnTo>
                <a:lnTo>
                  <a:pt x="3796" y="8347"/>
                </a:lnTo>
                <a:lnTo>
                  <a:pt x="3918" y="8347"/>
                </a:lnTo>
                <a:lnTo>
                  <a:pt x="4040" y="8322"/>
                </a:lnTo>
                <a:lnTo>
                  <a:pt x="4186" y="8249"/>
                </a:lnTo>
                <a:lnTo>
                  <a:pt x="4332" y="8128"/>
                </a:lnTo>
                <a:lnTo>
                  <a:pt x="4478" y="8006"/>
                </a:lnTo>
                <a:lnTo>
                  <a:pt x="4794" y="7665"/>
                </a:lnTo>
                <a:lnTo>
                  <a:pt x="5086" y="7300"/>
                </a:lnTo>
                <a:lnTo>
                  <a:pt x="5354" y="6935"/>
                </a:lnTo>
                <a:lnTo>
                  <a:pt x="5694" y="6473"/>
                </a:lnTo>
                <a:lnTo>
                  <a:pt x="6108" y="6035"/>
                </a:lnTo>
                <a:lnTo>
                  <a:pt x="6521" y="5621"/>
                </a:lnTo>
                <a:lnTo>
                  <a:pt x="7422" y="4818"/>
                </a:lnTo>
                <a:lnTo>
                  <a:pt x="7860" y="4380"/>
                </a:lnTo>
                <a:lnTo>
                  <a:pt x="8322" y="3967"/>
                </a:lnTo>
                <a:lnTo>
                  <a:pt x="8663" y="3699"/>
                </a:lnTo>
                <a:lnTo>
                  <a:pt x="9003" y="3456"/>
                </a:lnTo>
                <a:lnTo>
                  <a:pt x="9174" y="3285"/>
                </a:lnTo>
                <a:lnTo>
                  <a:pt x="9295" y="3139"/>
                </a:lnTo>
                <a:lnTo>
                  <a:pt x="9320" y="3139"/>
                </a:lnTo>
                <a:lnTo>
                  <a:pt x="9466" y="3285"/>
                </a:lnTo>
                <a:lnTo>
                  <a:pt x="10366" y="4113"/>
                </a:lnTo>
                <a:lnTo>
                  <a:pt x="11169" y="4916"/>
                </a:lnTo>
                <a:lnTo>
                  <a:pt x="11558" y="5329"/>
                </a:lnTo>
                <a:lnTo>
                  <a:pt x="11923" y="5767"/>
                </a:lnTo>
                <a:lnTo>
                  <a:pt x="12264" y="6181"/>
                </a:lnTo>
                <a:lnTo>
                  <a:pt x="12605" y="6643"/>
                </a:lnTo>
                <a:lnTo>
                  <a:pt x="12945" y="7057"/>
                </a:lnTo>
                <a:lnTo>
                  <a:pt x="13116" y="7276"/>
                </a:lnTo>
                <a:lnTo>
                  <a:pt x="13310" y="7471"/>
                </a:lnTo>
                <a:lnTo>
                  <a:pt x="13675" y="7787"/>
                </a:lnTo>
                <a:lnTo>
                  <a:pt x="14040" y="8079"/>
                </a:lnTo>
                <a:lnTo>
                  <a:pt x="14308" y="8322"/>
                </a:lnTo>
                <a:lnTo>
                  <a:pt x="14429" y="8420"/>
                </a:lnTo>
                <a:lnTo>
                  <a:pt x="14502" y="8444"/>
                </a:lnTo>
                <a:lnTo>
                  <a:pt x="14600" y="8493"/>
                </a:lnTo>
                <a:lnTo>
                  <a:pt x="14697" y="8493"/>
                </a:lnTo>
                <a:lnTo>
                  <a:pt x="14770" y="8444"/>
                </a:lnTo>
                <a:lnTo>
                  <a:pt x="14843" y="8371"/>
                </a:lnTo>
                <a:lnTo>
                  <a:pt x="14867" y="8274"/>
                </a:lnTo>
                <a:lnTo>
                  <a:pt x="14867" y="8201"/>
                </a:lnTo>
                <a:lnTo>
                  <a:pt x="14843" y="8103"/>
                </a:lnTo>
                <a:lnTo>
                  <a:pt x="14746" y="7957"/>
                </a:lnTo>
                <a:lnTo>
                  <a:pt x="14648" y="7811"/>
                </a:lnTo>
                <a:lnTo>
                  <a:pt x="14502" y="7690"/>
                </a:lnTo>
                <a:lnTo>
                  <a:pt x="14186" y="7446"/>
                </a:lnTo>
                <a:lnTo>
                  <a:pt x="13894" y="7252"/>
                </a:lnTo>
                <a:lnTo>
                  <a:pt x="13675" y="7057"/>
                </a:lnTo>
                <a:lnTo>
                  <a:pt x="13481" y="6862"/>
                </a:lnTo>
                <a:lnTo>
                  <a:pt x="13116" y="6424"/>
                </a:lnTo>
                <a:lnTo>
                  <a:pt x="12434" y="5500"/>
                </a:lnTo>
                <a:lnTo>
                  <a:pt x="12045" y="5037"/>
                </a:lnTo>
                <a:lnTo>
                  <a:pt x="11607" y="4599"/>
                </a:lnTo>
                <a:lnTo>
                  <a:pt x="11169" y="4161"/>
                </a:lnTo>
                <a:lnTo>
                  <a:pt x="10731" y="3723"/>
                </a:lnTo>
                <a:lnTo>
                  <a:pt x="10293" y="3334"/>
                </a:lnTo>
                <a:lnTo>
                  <a:pt x="9806" y="2920"/>
                </a:lnTo>
                <a:lnTo>
                  <a:pt x="9660" y="2799"/>
                </a:lnTo>
                <a:lnTo>
                  <a:pt x="9514" y="2726"/>
                </a:lnTo>
                <a:lnTo>
                  <a:pt x="9417" y="2628"/>
                </a:lnTo>
                <a:lnTo>
                  <a:pt x="9368" y="2604"/>
                </a:lnTo>
                <a:close/>
                <a:moveTo>
                  <a:pt x="9271" y="8979"/>
                </a:moveTo>
                <a:lnTo>
                  <a:pt x="9247" y="9125"/>
                </a:lnTo>
                <a:lnTo>
                  <a:pt x="9271" y="9271"/>
                </a:lnTo>
                <a:lnTo>
                  <a:pt x="9295" y="9563"/>
                </a:lnTo>
                <a:lnTo>
                  <a:pt x="8517" y="9563"/>
                </a:lnTo>
                <a:lnTo>
                  <a:pt x="8298" y="9587"/>
                </a:lnTo>
                <a:lnTo>
                  <a:pt x="8176" y="9612"/>
                </a:lnTo>
                <a:lnTo>
                  <a:pt x="8054" y="9636"/>
                </a:lnTo>
                <a:lnTo>
                  <a:pt x="8054" y="9466"/>
                </a:lnTo>
                <a:lnTo>
                  <a:pt x="8054" y="9320"/>
                </a:lnTo>
                <a:lnTo>
                  <a:pt x="8006" y="9174"/>
                </a:lnTo>
                <a:lnTo>
                  <a:pt x="7957" y="9028"/>
                </a:lnTo>
                <a:lnTo>
                  <a:pt x="8614" y="9028"/>
                </a:lnTo>
                <a:lnTo>
                  <a:pt x="9271" y="8979"/>
                </a:lnTo>
                <a:close/>
                <a:moveTo>
                  <a:pt x="10317" y="8979"/>
                </a:moveTo>
                <a:lnTo>
                  <a:pt x="10682" y="9028"/>
                </a:lnTo>
                <a:lnTo>
                  <a:pt x="11047" y="9052"/>
                </a:lnTo>
                <a:lnTo>
                  <a:pt x="11047" y="9344"/>
                </a:lnTo>
                <a:lnTo>
                  <a:pt x="11047" y="9636"/>
                </a:lnTo>
                <a:lnTo>
                  <a:pt x="10731" y="9612"/>
                </a:lnTo>
                <a:lnTo>
                  <a:pt x="9685" y="9587"/>
                </a:lnTo>
                <a:lnTo>
                  <a:pt x="9636" y="9271"/>
                </a:lnTo>
                <a:lnTo>
                  <a:pt x="9612" y="9125"/>
                </a:lnTo>
                <a:lnTo>
                  <a:pt x="9563" y="8979"/>
                </a:lnTo>
                <a:close/>
                <a:moveTo>
                  <a:pt x="8054" y="10001"/>
                </a:moveTo>
                <a:lnTo>
                  <a:pt x="8176" y="10025"/>
                </a:lnTo>
                <a:lnTo>
                  <a:pt x="8930" y="10025"/>
                </a:lnTo>
                <a:lnTo>
                  <a:pt x="9320" y="10050"/>
                </a:lnTo>
                <a:lnTo>
                  <a:pt x="9295" y="10707"/>
                </a:lnTo>
                <a:lnTo>
                  <a:pt x="8638" y="10634"/>
                </a:lnTo>
                <a:lnTo>
                  <a:pt x="8298" y="10634"/>
                </a:lnTo>
                <a:lnTo>
                  <a:pt x="8006" y="10658"/>
                </a:lnTo>
                <a:lnTo>
                  <a:pt x="8030" y="10342"/>
                </a:lnTo>
                <a:lnTo>
                  <a:pt x="8054" y="10001"/>
                </a:lnTo>
                <a:close/>
                <a:moveTo>
                  <a:pt x="9709" y="10074"/>
                </a:moveTo>
                <a:lnTo>
                  <a:pt x="10366" y="10147"/>
                </a:lnTo>
                <a:lnTo>
                  <a:pt x="10901" y="10147"/>
                </a:lnTo>
                <a:lnTo>
                  <a:pt x="11047" y="10123"/>
                </a:lnTo>
                <a:lnTo>
                  <a:pt x="11047" y="10123"/>
                </a:lnTo>
                <a:lnTo>
                  <a:pt x="11023" y="10390"/>
                </a:lnTo>
                <a:lnTo>
                  <a:pt x="10974" y="10634"/>
                </a:lnTo>
                <a:lnTo>
                  <a:pt x="10755" y="10707"/>
                </a:lnTo>
                <a:lnTo>
                  <a:pt x="10536" y="10731"/>
                </a:lnTo>
                <a:lnTo>
                  <a:pt x="10123" y="10755"/>
                </a:lnTo>
                <a:lnTo>
                  <a:pt x="9685" y="10755"/>
                </a:lnTo>
                <a:lnTo>
                  <a:pt x="9685" y="10707"/>
                </a:lnTo>
                <a:lnTo>
                  <a:pt x="9709" y="10390"/>
                </a:lnTo>
                <a:lnTo>
                  <a:pt x="9709" y="10074"/>
                </a:lnTo>
                <a:close/>
                <a:moveTo>
                  <a:pt x="8955" y="8468"/>
                </a:moveTo>
                <a:lnTo>
                  <a:pt x="8541" y="8493"/>
                </a:lnTo>
                <a:lnTo>
                  <a:pt x="8346" y="8517"/>
                </a:lnTo>
                <a:lnTo>
                  <a:pt x="8152" y="8566"/>
                </a:lnTo>
                <a:lnTo>
                  <a:pt x="7957" y="8614"/>
                </a:lnTo>
                <a:lnTo>
                  <a:pt x="7762" y="8687"/>
                </a:lnTo>
                <a:lnTo>
                  <a:pt x="7738" y="8736"/>
                </a:lnTo>
                <a:lnTo>
                  <a:pt x="7714" y="8760"/>
                </a:lnTo>
                <a:lnTo>
                  <a:pt x="7689" y="8833"/>
                </a:lnTo>
                <a:lnTo>
                  <a:pt x="7641" y="8882"/>
                </a:lnTo>
                <a:lnTo>
                  <a:pt x="7592" y="8906"/>
                </a:lnTo>
                <a:lnTo>
                  <a:pt x="7568" y="8979"/>
                </a:lnTo>
                <a:lnTo>
                  <a:pt x="7568" y="9028"/>
                </a:lnTo>
                <a:lnTo>
                  <a:pt x="7616" y="9247"/>
                </a:lnTo>
                <a:lnTo>
                  <a:pt x="7616" y="9490"/>
                </a:lnTo>
                <a:lnTo>
                  <a:pt x="7592" y="9709"/>
                </a:lnTo>
                <a:lnTo>
                  <a:pt x="7568" y="9952"/>
                </a:lnTo>
                <a:lnTo>
                  <a:pt x="7495" y="10415"/>
                </a:lnTo>
                <a:lnTo>
                  <a:pt x="7495" y="10634"/>
                </a:lnTo>
                <a:lnTo>
                  <a:pt x="7519" y="10877"/>
                </a:lnTo>
                <a:lnTo>
                  <a:pt x="7519" y="10926"/>
                </a:lnTo>
                <a:lnTo>
                  <a:pt x="7568" y="10974"/>
                </a:lnTo>
                <a:lnTo>
                  <a:pt x="7641" y="11023"/>
                </a:lnTo>
                <a:lnTo>
                  <a:pt x="7762" y="11047"/>
                </a:lnTo>
                <a:lnTo>
                  <a:pt x="7860" y="10999"/>
                </a:lnTo>
                <a:lnTo>
                  <a:pt x="8079" y="11072"/>
                </a:lnTo>
                <a:lnTo>
                  <a:pt x="8298" y="11120"/>
                </a:lnTo>
                <a:lnTo>
                  <a:pt x="8784" y="11169"/>
                </a:lnTo>
                <a:lnTo>
                  <a:pt x="9733" y="11218"/>
                </a:lnTo>
                <a:lnTo>
                  <a:pt x="10123" y="11242"/>
                </a:lnTo>
                <a:lnTo>
                  <a:pt x="10561" y="11218"/>
                </a:lnTo>
                <a:lnTo>
                  <a:pt x="10780" y="11193"/>
                </a:lnTo>
                <a:lnTo>
                  <a:pt x="10999" y="11145"/>
                </a:lnTo>
                <a:lnTo>
                  <a:pt x="11169" y="11072"/>
                </a:lnTo>
                <a:lnTo>
                  <a:pt x="11339" y="10950"/>
                </a:lnTo>
                <a:lnTo>
                  <a:pt x="11388" y="10877"/>
                </a:lnTo>
                <a:lnTo>
                  <a:pt x="11388" y="10828"/>
                </a:lnTo>
                <a:lnTo>
                  <a:pt x="11412" y="10804"/>
                </a:lnTo>
                <a:lnTo>
                  <a:pt x="11461" y="10561"/>
                </a:lnTo>
                <a:lnTo>
                  <a:pt x="11510" y="10293"/>
                </a:lnTo>
                <a:lnTo>
                  <a:pt x="11510" y="10025"/>
                </a:lnTo>
                <a:lnTo>
                  <a:pt x="11510" y="9782"/>
                </a:lnTo>
                <a:lnTo>
                  <a:pt x="11510" y="9223"/>
                </a:lnTo>
                <a:lnTo>
                  <a:pt x="11485" y="8931"/>
                </a:lnTo>
                <a:lnTo>
                  <a:pt x="11437" y="8663"/>
                </a:lnTo>
                <a:lnTo>
                  <a:pt x="11412" y="8614"/>
                </a:lnTo>
                <a:lnTo>
                  <a:pt x="11364" y="8590"/>
                </a:lnTo>
                <a:lnTo>
                  <a:pt x="11315" y="8566"/>
                </a:lnTo>
                <a:lnTo>
                  <a:pt x="11218" y="8566"/>
                </a:lnTo>
                <a:lnTo>
                  <a:pt x="10755" y="8493"/>
                </a:lnTo>
                <a:lnTo>
                  <a:pt x="10293" y="8468"/>
                </a:lnTo>
                <a:close/>
                <a:moveTo>
                  <a:pt x="10244" y="12556"/>
                </a:moveTo>
                <a:lnTo>
                  <a:pt x="10390" y="12678"/>
                </a:lnTo>
                <a:lnTo>
                  <a:pt x="10536" y="12799"/>
                </a:lnTo>
                <a:lnTo>
                  <a:pt x="10634" y="12970"/>
                </a:lnTo>
                <a:lnTo>
                  <a:pt x="10415" y="13018"/>
                </a:lnTo>
                <a:lnTo>
                  <a:pt x="10342" y="12775"/>
                </a:lnTo>
                <a:lnTo>
                  <a:pt x="10244" y="12556"/>
                </a:lnTo>
                <a:close/>
                <a:moveTo>
                  <a:pt x="10828" y="13359"/>
                </a:moveTo>
                <a:lnTo>
                  <a:pt x="10901" y="13578"/>
                </a:lnTo>
                <a:lnTo>
                  <a:pt x="10707" y="13675"/>
                </a:lnTo>
                <a:lnTo>
                  <a:pt x="10536" y="13797"/>
                </a:lnTo>
                <a:lnTo>
                  <a:pt x="10536" y="13773"/>
                </a:lnTo>
                <a:lnTo>
                  <a:pt x="10488" y="13383"/>
                </a:lnTo>
                <a:lnTo>
                  <a:pt x="10512" y="13359"/>
                </a:lnTo>
                <a:close/>
                <a:moveTo>
                  <a:pt x="10974" y="13919"/>
                </a:moveTo>
                <a:lnTo>
                  <a:pt x="11023" y="14332"/>
                </a:lnTo>
                <a:lnTo>
                  <a:pt x="10853" y="14381"/>
                </a:lnTo>
                <a:lnTo>
                  <a:pt x="10707" y="14430"/>
                </a:lnTo>
                <a:lnTo>
                  <a:pt x="10536" y="14478"/>
                </a:lnTo>
                <a:lnTo>
                  <a:pt x="10536" y="14113"/>
                </a:lnTo>
                <a:lnTo>
                  <a:pt x="10658" y="14065"/>
                </a:lnTo>
                <a:lnTo>
                  <a:pt x="10780" y="13992"/>
                </a:lnTo>
                <a:lnTo>
                  <a:pt x="10974" y="13919"/>
                </a:lnTo>
                <a:close/>
                <a:moveTo>
                  <a:pt x="11047" y="14722"/>
                </a:moveTo>
                <a:lnTo>
                  <a:pt x="11047" y="14941"/>
                </a:lnTo>
                <a:lnTo>
                  <a:pt x="10755" y="15038"/>
                </a:lnTo>
                <a:lnTo>
                  <a:pt x="10609" y="15087"/>
                </a:lnTo>
                <a:lnTo>
                  <a:pt x="10463" y="15160"/>
                </a:lnTo>
                <a:lnTo>
                  <a:pt x="10512" y="14819"/>
                </a:lnTo>
                <a:lnTo>
                  <a:pt x="10804" y="14746"/>
                </a:lnTo>
                <a:lnTo>
                  <a:pt x="11047" y="14722"/>
                </a:lnTo>
                <a:close/>
                <a:moveTo>
                  <a:pt x="11047" y="15306"/>
                </a:moveTo>
                <a:lnTo>
                  <a:pt x="11023" y="15573"/>
                </a:lnTo>
                <a:lnTo>
                  <a:pt x="11023" y="15671"/>
                </a:lnTo>
                <a:lnTo>
                  <a:pt x="10999" y="15671"/>
                </a:lnTo>
                <a:lnTo>
                  <a:pt x="10804" y="15719"/>
                </a:lnTo>
                <a:lnTo>
                  <a:pt x="10585" y="15792"/>
                </a:lnTo>
                <a:lnTo>
                  <a:pt x="10488" y="15841"/>
                </a:lnTo>
                <a:lnTo>
                  <a:pt x="10390" y="15890"/>
                </a:lnTo>
                <a:lnTo>
                  <a:pt x="10390" y="15890"/>
                </a:lnTo>
                <a:lnTo>
                  <a:pt x="10439" y="15427"/>
                </a:lnTo>
                <a:lnTo>
                  <a:pt x="10585" y="15427"/>
                </a:lnTo>
                <a:lnTo>
                  <a:pt x="10731" y="15403"/>
                </a:lnTo>
                <a:lnTo>
                  <a:pt x="11047" y="15306"/>
                </a:lnTo>
                <a:close/>
                <a:moveTo>
                  <a:pt x="9441" y="536"/>
                </a:moveTo>
                <a:lnTo>
                  <a:pt x="9612" y="804"/>
                </a:lnTo>
                <a:lnTo>
                  <a:pt x="9831" y="1023"/>
                </a:lnTo>
                <a:lnTo>
                  <a:pt x="10050" y="1242"/>
                </a:lnTo>
                <a:lnTo>
                  <a:pt x="10293" y="1460"/>
                </a:lnTo>
                <a:lnTo>
                  <a:pt x="10780" y="1825"/>
                </a:lnTo>
                <a:lnTo>
                  <a:pt x="11266" y="2215"/>
                </a:lnTo>
                <a:lnTo>
                  <a:pt x="11899" y="2750"/>
                </a:lnTo>
                <a:lnTo>
                  <a:pt x="12507" y="3334"/>
                </a:lnTo>
                <a:lnTo>
                  <a:pt x="13091" y="3942"/>
                </a:lnTo>
                <a:lnTo>
                  <a:pt x="13651" y="4575"/>
                </a:lnTo>
                <a:lnTo>
                  <a:pt x="14746" y="5792"/>
                </a:lnTo>
                <a:lnTo>
                  <a:pt x="15305" y="6376"/>
                </a:lnTo>
                <a:lnTo>
                  <a:pt x="15622" y="6668"/>
                </a:lnTo>
                <a:lnTo>
                  <a:pt x="15914" y="6935"/>
                </a:lnTo>
                <a:lnTo>
                  <a:pt x="16206" y="7179"/>
                </a:lnTo>
                <a:lnTo>
                  <a:pt x="16522" y="7398"/>
                </a:lnTo>
                <a:lnTo>
                  <a:pt x="17155" y="7884"/>
                </a:lnTo>
                <a:lnTo>
                  <a:pt x="17471" y="8128"/>
                </a:lnTo>
                <a:lnTo>
                  <a:pt x="17763" y="8371"/>
                </a:lnTo>
                <a:lnTo>
                  <a:pt x="18031" y="8639"/>
                </a:lnTo>
                <a:lnTo>
                  <a:pt x="18274" y="8931"/>
                </a:lnTo>
                <a:lnTo>
                  <a:pt x="17885" y="8955"/>
                </a:lnTo>
                <a:lnTo>
                  <a:pt x="16741" y="8955"/>
                </a:lnTo>
                <a:lnTo>
                  <a:pt x="16425" y="8931"/>
                </a:lnTo>
                <a:lnTo>
                  <a:pt x="16060" y="8931"/>
                </a:lnTo>
                <a:lnTo>
                  <a:pt x="15889" y="8955"/>
                </a:lnTo>
                <a:lnTo>
                  <a:pt x="15719" y="8979"/>
                </a:lnTo>
                <a:lnTo>
                  <a:pt x="15597" y="9052"/>
                </a:lnTo>
                <a:lnTo>
                  <a:pt x="15524" y="9125"/>
                </a:lnTo>
                <a:lnTo>
                  <a:pt x="15500" y="9174"/>
                </a:lnTo>
                <a:lnTo>
                  <a:pt x="15500" y="9223"/>
                </a:lnTo>
                <a:lnTo>
                  <a:pt x="15573" y="9296"/>
                </a:lnTo>
                <a:lnTo>
                  <a:pt x="15549" y="9369"/>
                </a:lnTo>
                <a:lnTo>
                  <a:pt x="15549" y="10317"/>
                </a:lnTo>
                <a:lnTo>
                  <a:pt x="15549" y="11266"/>
                </a:lnTo>
                <a:lnTo>
                  <a:pt x="15524" y="12215"/>
                </a:lnTo>
                <a:lnTo>
                  <a:pt x="15476" y="13164"/>
                </a:lnTo>
                <a:lnTo>
                  <a:pt x="15451" y="14065"/>
                </a:lnTo>
                <a:lnTo>
                  <a:pt x="15427" y="14989"/>
                </a:lnTo>
                <a:lnTo>
                  <a:pt x="15427" y="15427"/>
                </a:lnTo>
                <a:lnTo>
                  <a:pt x="15451" y="15646"/>
                </a:lnTo>
                <a:lnTo>
                  <a:pt x="15500" y="15890"/>
                </a:lnTo>
                <a:lnTo>
                  <a:pt x="15208" y="15938"/>
                </a:lnTo>
                <a:lnTo>
                  <a:pt x="14965" y="15987"/>
                </a:lnTo>
                <a:lnTo>
                  <a:pt x="14210" y="16060"/>
                </a:lnTo>
                <a:lnTo>
                  <a:pt x="12069" y="16060"/>
                </a:lnTo>
                <a:lnTo>
                  <a:pt x="11826" y="16036"/>
                </a:lnTo>
                <a:lnTo>
                  <a:pt x="11680" y="16011"/>
                </a:lnTo>
                <a:lnTo>
                  <a:pt x="11510" y="16011"/>
                </a:lnTo>
                <a:lnTo>
                  <a:pt x="11534" y="15744"/>
                </a:lnTo>
                <a:lnTo>
                  <a:pt x="11558" y="15500"/>
                </a:lnTo>
                <a:lnTo>
                  <a:pt x="11558" y="15135"/>
                </a:lnTo>
                <a:lnTo>
                  <a:pt x="11558" y="14795"/>
                </a:lnTo>
                <a:lnTo>
                  <a:pt x="11534" y="14454"/>
                </a:lnTo>
                <a:lnTo>
                  <a:pt x="11510" y="14113"/>
                </a:lnTo>
                <a:lnTo>
                  <a:pt x="11461" y="13821"/>
                </a:lnTo>
                <a:lnTo>
                  <a:pt x="11388" y="13505"/>
                </a:lnTo>
                <a:lnTo>
                  <a:pt x="11291" y="13213"/>
                </a:lnTo>
                <a:lnTo>
                  <a:pt x="11169" y="12921"/>
                </a:lnTo>
                <a:lnTo>
                  <a:pt x="11023" y="12629"/>
                </a:lnTo>
                <a:lnTo>
                  <a:pt x="10828" y="12410"/>
                </a:lnTo>
                <a:lnTo>
                  <a:pt x="10731" y="12288"/>
                </a:lnTo>
                <a:lnTo>
                  <a:pt x="10609" y="12191"/>
                </a:lnTo>
                <a:lnTo>
                  <a:pt x="10463" y="12118"/>
                </a:lnTo>
                <a:lnTo>
                  <a:pt x="10342" y="12045"/>
                </a:lnTo>
                <a:lnTo>
                  <a:pt x="10147" y="11972"/>
                </a:lnTo>
                <a:lnTo>
                  <a:pt x="9977" y="11948"/>
                </a:lnTo>
                <a:lnTo>
                  <a:pt x="9782" y="11923"/>
                </a:lnTo>
                <a:lnTo>
                  <a:pt x="9587" y="11923"/>
                </a:lnTo>
                <a:lnTo>
                  <a:pt x="9417" y="11948"/>
                </a:lnTo>
                <a:lnTo>
                  <a:pt x="9222" y="11996"/>
                </a:lnTo>
                <a:lnTo>
                  <a:pt x="9052" y="12045"/>
                </a:lnTo>
                <a:lnTo>
                  <a:pt x="8857" y="12118"/>
                </a:lnTo>
                <a:lnTo>
                  <a:pt x="8687" y="12215"/>
                </a:lnTo>
                <a:lnTo>
                  <a:pt x="8541" y="12313"/>
                </a:lnTo>
                <a:lnTo>
                  <a:pt x="8371" y="12434"/>
                </a:lnTo>
                <a:lnTo>
                  <a:pt x="8249" y="12580"/>
                </a:lnTo>
                <a:lnTo>
                  <a:pt x="8103" y="12702"/>
                </a:lnTo>
                <a:lnTo>
                  <a:pt x="7981" y="12848"/>
                </a:lnTo>
                <a:lnTo>
                  <a:pt x="7884" y="13018"/>
                </a:lnTo>
                <a:lnTo>
                  <a:pt x="7811" y="13164"/>
                </a:lnTo>
                <a:lnTo>
                  <a:pt x="7714" y="13383"/>
                </a:lnTo>
                <a:lnTo>
                  <a:pt x="7665" y="13578"/>
                </a:lnTo>
                <a:lnTo>
                  <a:pt x="7568" y="14016"/>
                </a:lnTo>
                <a:lnTo>
                  <a:pt x="7495" y="14454"/>
                </a:lnTo>
                <a:lnTo>
                  <a:pt x="7446" y="14892"/>
                </a:lnTo>
                <a:lnTo>
                  <a:pt x="7397" y="15281"/>
                </a:lnTo>
                <a:lnTo>
                  <a:pt x="7373" y="15525"/>
                </a:lnTo>
                <a:lnTo>
                  <a:pt x="7373" y="15768"/>
                </a:lnTo>
                <a:lnTo>
                  <a:pt x="6181" y="15768"/>
                </a:lnTo>
                <a:lnTo>
                  <a:pt x="5013" y="15817"/>
                </a:lnTo>
                <a:lnTo>
                  <a:pt x="4234" y="15817"/>
                </a:lnTo>
                <a:lnTo>
                  <a:pt x="3796" y="15841"/>
                </a:lnTo>
                <a:lnTo>
                  <a:pt x="3602" y="15865"/>
                </a:lnTo>
                <a:lnTo>
                  <a:pt x="3407" y="15914"/>
                </a:lnTo>
                <a:lnTo>
                  <a:pt x="3431" y="15598"/>
                </a:lnTo>
                <a:lnTo>
                  <a:pt x="3456" y="15281"/>
                </a:lnTo>
                <a:lnTo>
                  <a:pt x="3431" y="14965"/>
                </a:lnTo>
                <a:lnTo>
                  <a:pt x="3456" y="14673"/>
                </a:lnTo>
                <a:lnTo>
                  <a:pt x="3504" y="13651"/>
                </a:lnTo>
                <a:lnTo>
                  <a:pt x="3553" y="12605"/>
                </a:lnTo>
                <a:lnTo>
                  <a:pt x="3529" y="12191"/>
                </a:lnTo>
                <a:lnTo>
                  <a:pt x="3504" y="11777"/>
                </a:lnTo>
                <a:lnTo>
                  <a:pt x="3383" y="10950"/>
                </a:lnTo>
                <a:lnTo>
                  <a:pt x="3334" y="10512"/>
                </a:lnTo>
                <a:lnTo>
                  <a:pt x="3285" y="10098"/>
                </a:lnTo>
                <a:lnTo>
                  <a:pt x="3261" y="9685"/>
                </a:lnTo>
                <a:lnTo>
                  <a:pt x="3261" y="9271"/>
                </a:lnTo>
                <a:lnTo>
                  <a:pt x="3261" y="9247"/>
                </a:lnTo>
                <a:lnTo>
                  <a:pt x="3334" y="9198"/>
                </a:lnTo>
                <a:lnTo>
                  <a:pt x="3383" y="9125"/>
                </a:lnTo>
                <a:lnTo>
                  <a:pt x="3407" y="9028"/>
                </a:lnTo>
                <a:lnTo>
                  <a:pt x="3383" y="8931"/>
                </a:lnTo>
                <a:lnTo>
                  <a:pt x="3334" y="8833"/>
                </a:lnTo>
                <a:lnTo>
                  <a:pt x="3261" y="8760"/>
                </a:lnTo>
                <a:lnTo>
                  <a:pt x="3164" y="8736"/>
                </a:lnTo>
                <a:lnTo>
                  <a:pt x="3042" y="8736"/>
                </a:lnTo>
                <a:lnTo>
                  <a:pt x="2774" y="8760"/>
                </a:lnTo>
                <a:lnTo>
                  <a:pt x="2507" y="8785"/>
                </a:lnTo>
                <a:lnTo>
                  <a:pt x="1947" y="8809"/>
                </a:lnTo>
                <a:lnTo>
                  <a:pt x="1412" y="8785"/>
                </a:lnTo>
                <a:lnTo>
                  <a:pt x="876" y="8785"/>
                </a:lnTo>
                <a:lnTo>
                  <a:pt x="1850" y="7982"/>
                </a:lnTo>
                <a:lnTo>
                  <a:pt x="2336" y="7544"/>
                </a:lnTo>
                <a:lnTo>
                  <a:pt x="2799" y="7106"/>
                </a:lnTo>
                <a:lnTo>
                  <a:pt x="4040" y="5792"/>
                </a:lnTo>
                <a:lnTo>
                  <a:pt x="4648" y="5135"/>
                </a:lnTo>
                <a:lnTo>
                  <a:pt x="5256" y="4502"/>
                </a:lnTo>
                <a:lnTo>
                  <a:pt x="6546" y="3237"/>
                </a:lnTo>
                <a:lnTo>
                  <a:pt x="7835" y="1971"/>
                </a:lnTo>
                <a:lnTo>
                  <a:pt x="8371" y="1485"/>
                </a:lnTo>
                <a:lnTo>
                  <a:pt x="8906" y="998"/>
                </a:lnTo>
                <a:lnTo>
                  <a:pt x="9247" y="706"/>
                </a:lnTo>
                <a:lnTo>
                  <a:pt x="9368" y="609"/>
                </a:lnTo>
                <a:lnTo>
                  <a:pt x="9417" y="560"/>
                </a:lnTo>
                <a:lnTo>
                  <a:pt x="9441" y="560"/>
                </a:lnTo>
                <a:lnTo>
                  <a:pt x="9441" y="536"/>
                </a:lnTo>
                <a:close/>
                <a:moveTo>
                  <a:pt x="9198" y="1"/>
                </a:moveTo>
                <a:lnTo>
                  <a:pt x="9125" y="25"/>
                </a:lnTo>
                <a:lnTo>
                  <a:pt x="8979" y="122"/>
                </a:lnTo>
                <a:lnTo>
                  <a:pt x="8736" y="341"/>
                </a:lnTo>
                <a:lnTo>
                  <a:pt x="7884" y="1120"/>
                </a:lnTo>
                <a:lnTo>
                  <a:pt x="7227" y="1752"/>
                </a:lnTo>
                <a:lnTo>
                  <a:pt x="6546" y="2385"/>
                </a:lnTo>
                <a:lnTo>
                  <a:pt x="5232" y="3675"/>
                </a:lnTo>
                <a:lnTo>
                  <a:pt x="4551" y="4356"/>
                </a:lnTo>
                <a:lnTo>
                  <a:pt x="3918" y="5037"/>
                </a:lnTo>
                <a:lnTo>
                  <a:pt x="2628" y="6424"/>
                </a:lnTo>
                <a:lnTo>
                  <a:pt x="2020" y="7033"/>
                </a:lnTo>
                <a:lnTo>
                  <a:pt x="1704" y="7325"/>
                </a:lnTo>
                <a:lnTo>
                  <a:pt x="1387" y="7617"/>
                </a:lnTo>
                <a:lnTo>
                  <a:pt x="706" y="8176"/>
                </a:lnTo>
                <a:lnTo>
                  <a:pt x="365" y="8493"/>
                </a:lnTo>
                <a:lnTo>
                  <a:pt x="73" y="8833"/>
                </a:lnTo>
                <a:lnTo>
                  <a:pt x="25" y="8931"/>
                </a:lnTo>
                <a:lnTo>
                  <a:pt x="0" y="9028"/>
                </a:lnTo>
                <a:lnTo>
                  <a:pt x="25" y="9101"/>
                </a:lnTo>
                <a:lnTo>
                  <a:pt x="73" y="9174"/>
                </a:lnTo>
                <a:lnTo>
                  <a:pt x="146" y="9223"/>
                </a:lnTo>
                <a:lnTo>
                  <a:pt x="244" y="9247"/>
                </a:lnTo>
                <a:lnTo>
                  <a:pt x="317" y="9223"/>
                </a:lnTo>
                <a:lnTo>
                  <a:pt x="414" y="9174"/>
                </a:lnTo>
                <a:lnTo>
                  <a:pt x="560" y="9247"/>
                </a:lnTo>
                <a:lnTo>
                  <a:pt x="706" y="9296"/>
                </a:lnTo>
                <a:lnTo>
                  <a:pt x="876" y="9320"/>
                </a:lnTo>
                <a:lnTo>
                  <a:pt x="1047" y="9344"/>
                </a:lnTo>
                <a:lnTo>
                  <a:pt x="2555" y="9344"/>
                </a:lnTo>
                <a:lnTo>
                  <a:pt x="2847" y="9320"/>
                </a:lnTo>
                <a:lnTo>
                  <a:pt x="2823" y="9490"/>
                </a:lnTo>
                <a:lnTo>
                  <a:pt x="2799" y="9636"/>
                </a:lnTo>
                <a:lnTo>
                  <a:pt x="2774" y="9952"/>
                </a:lnTo>
                <a:lnTo>
                  <a:pt x="2774" y="10269"/>
                </a:lnTo>
                <a:lnTo>
                  <a:pt x="2823" y="10585"/>
                </a:lnTo>
                <a:lnTo>
                  <a:pt x="2969" y="11510"/>
                </a:lnTo>
                <a:lnTo>
                  <a:pt x="2993" y="11972"/>
                </a:lnTo>
                <a:lnTo>
                  <a:pt x="3018" y="12434"/>
                </a:lnTo>
                <a:lnTo>
                  <a:pt x="3018" y="12970"/>
                </a:lnTo>
                <a:lnTo>
                  <a:pt x="2993" y="13481"/>
                </a:lnTo>
                <a:lnTo>
                  <a:pt x="2920" y="14503"/>
                </a:lnTo>
                <a:lnTo>
                  <a:pt x="2872" y="14892"/>
                </a:lnTo>
                <a:lnTo>
                  <a:pt x="2823" y="15330"/>
                </a:lnTo>
                <a:lnTo>
                  <a:pt x="2823" y="15549"/>
                </a:lnTo>
                <a:lnTo>
                  <a:pt x="2823" y="15768"/>
                </a:lnTo>
                <a:lnTo>
                  <a:pt x="2847" y="15963"/>
                </a:lnTo>
                <a:lnTo>
                  <a:pt x="2920" y="16133"/>
                </a:lnTo>
                <a:lnTo>
                  <a:pt x="2896" y="16157"/>
                </a:lnTo>
                <a:lnTo>
                  <a:pt x="2872" y="16230"/>
                </a:lnTo>
                <a:lnTo>
                  <a:pt x="2872" y="16303"/>
                </a:lnTo>
                <a:lnTo>
                  <a:pt x="2920" y="16352"/>
                </a:lnTo>
                <a:lnTo>
                  <a:pt x="2969" y="16401"/>
                </a:lnTo>
                <a:lnTo>
                  <a:pt x="3091" y="16449"/>
                </a:lnTo>
                <a:lnTo>
                  <a:pt x="3212" y="16474"/>
                </a:lnTo>
                <a:lnTo>
                  <a:pt x="3480" y="16474"/>
                </a:lnTo>
                <a:lnTo>
                  <a:pt x="3991" y="16425"/>
                </a:lnTo>
                <a:lnTo>
                  <a:pt x="4599" y="16401"/>
                </a:lnTo>
                <a:lnTo>
                  <a:pt x="5183" y="16401"/>
                </a:lnTo>
                <a:lnTo>
                  <a:pt x="6375" y="16425"/>
                </a:lnTo>
                <a:lnTo>
                  <a:pt x="6984" y="16401"/>
                </a:lnTo>
                <a:lnTo>
                  <a:pt x="7276" y="16376"/>
                </a:lnTo>
                <a:lnTo>
                  <a:pt x="7568" y="16328"/>
                </a:lnTo>
                <a:lnTo>
                  <a:pt x="7641" y="16303"/>
                </a:lnTo>
                <a:lnTo>
                  <a:pt x="7714" y="16255"/>
                </a:lnTo>
                <a:lnTo>
                  <a:pt x="7738" y="16206"/>
                </a:lnTo>
                <a:lnTo>
                  <a:pt x="7762" y="16157"/>
                </a:lnTo>
                <a:lnTo>
                  <a:pt x="7835" y="16084"/>
                </a:lnTo>
                <a:lnTo>
                  <a:pt x="7860" y="16011"/>
                </a:lnTo>
                <a:lnTo>
                  <a:pt x="7860" y="15354"/>
                </a:lnTo>
                <a:lnTo>
                  <a:pt x="7884" y="14989"/>
                </a:lnTo>
                <a:lnTo>
                  <a:pt x="7908" y="14649"/>
                </a:lnTo>
                <a:lnTo>
                  <a:pt x="7981" y="14284"/>
                </a:lnTo>
                <a:lnTo>
                  <a:pt x="8054" y="13943"/>
                </a:lnTo>
                <a:lnTo>
                  <a:pt x="8152" y="13627"/>
                </a:lnTo>
                <a:lnTo>
                  <a:pt x="8273" y="13310"/>
                </a:lnTo>
                <a:lnTo>
                  <a:pt x="8371" y="13164"/>
                </a:lnTo>
                <a:lnTo>
                  <a:pt x="8492" y="12994"/>
                </a:lnTo>
                <a:lnTo>
                  <a:pt x="8638" y="12848"/>
                </a:lnTo>
                <a:lnTo>
                  <a:pt x="8784" y="12726"/>
                </a:lnTo>
                <a:lnTo>
                  <a:pt x="8979" y="12629"/>
                </a:lnTo>
                <a:lnTo>
                  <a:pt x="9149" y="12532"/>
                </a:lnTo>
                <a:lnTo>
                  <a:pt x="9344" y="12483"/>
                </a:lnTo>
                <a:lnTo>
                  <a:pt x="9539" y="12434"/>
                </a:lnTo>
                <a:lnTo>
                  <a:pt x="9660" y="12580"/>
                </a:lnTo>
                <a:lnTo>
                  <a:pt x="9758" y="12726"/>
                </a:lnTo>
                <a:lnTo>
                  <a:pt x="9855" y="12872"/>
                </a:lnTo>
                <a:lnTo>
                  <a:pt x="9952" y="13043"/>
                </a:lnTo>
                <a:lnTo>
                  <a:pt x="10025" y="13335"/>
                </a:lnTo>
                <a:lnTo>
                  <a:pt x="10050" y="13627"/>
                </a:lnTo>
                <a:lnTo>
                  <a:pt x="10050" y="13919"/>
                </a:lnTo>
                <a:lnTo>
                  <a:pt x="10050" y="14211"/>
                </a:lnTo>
                <a:lnTo>
                  <a:pt x="10025" y="14697"/>
                </a:lnTo>
                <a:lnTo>
                  <a:pt x="9977" y="15208"/>
                </a:lnTo>
                <a:lnTo>
                  <a:pt x="9928" y="15695"/>
                </a:lnTo>
                <a:lnTo>
                  <a:pt x="9879" y="16206"/>
                </a:lnTo>
                <a:lnTo>
                  <a:pt x="9904" y="16303"/>
                </a:lnTo>
                <a:lnTo>
                  <a:pt x="9952" y="16376"/>
                </a:lnTo>
                <a:lnTo>
                  <a:pt x="10025" y="16425"/>
                </a:lnTo>
                <a:lnTo>
                  <a:pt x="10123" y="16449"/>
                </a:lnTo>
                <a:lnTo>
                  <a:pt x="10488" y="16498"/>
                </a:lnTo>
                <a:lnTo>
                  <a:pt x="10853" y="16522"/>
                </a:lnTo>
                <a:lnTo>
                  <a:pt x="11218" y="16522"/>
                </a:lnTo>
                <a:lnTo>
                  <a:pt x="11583" y="16498"/>
                </a:lnTo>
                <a:lnTo>
                  <a:pt x="11753" y="16522"/>
                </a:lnTo>
                <a:lnTo>
                  <a:pt x="11948" y="16547"/>
                </a:lnTo>
                <a:lnTo>
                  <a:pt x="12313" y="16547"/>
                </a:lnTo>
                <a:lnTo>
                  <a:pt x="13091" y="16571"/>
                </a:lnTo>
                <a:lnTo>
                  <a:pt x="14892" y="16571"/>
                </a:lnTo>
                <a:lnTo>
                  <a:pt x="15208" y="16547"/>
                </a:lnTo>
                <a:lnTo>
                  <a:pt x="15476" y="16474"/>
                </a:lnTo>
                <a:lnTo>
                  <a:pt x="15597" y="16425"/>
                </a:lnTo>
                <a:lnTo>
                  <a:pt x="15719" y="16376"/>
                </a:lnTo>
                <a:lnTo>
                  <a:pt x="15792" y="16303"/>
                </a:lnTo>
                <a:lnTo>
                  <a:pt x="15865" y="16230"/>
                </a:lnTo>
                <a:lnTo>
                  <a:pt x="15962" y="16206"/>
                </a:lnTo>
                <a:lnTo>
                  <a:pt x="16035" y="16157"/>
                </a:lnTo>
                <a:lnTo>
                  <a:pt x="16084" y="16060"/>
                </a:lnTo>
                <a:lnTo>
                  <a:pt x="16108" y="15963"/>
                </a:lnTo>
                <a:lnTo>
                  <a:pt x="16108" y="15841"/>
                </a:lnTo>
                <a:lnTo>
                  <a:pt x="16084" y="15719"/>
                </a:lnTo>
                <a:lnTo>
                  <a:pt x="16035" y="15476"/>
                </a:lnTo>
                <a:lnTo>
                  <a:pt x="16011" y="15111"/>
                </a:lnTo>
                <a:lnTo>
                  <a:pt x="16011" y="14746"/>
                </a:lnTo>
                <a:lnTo>
                  <a:pt x="16035" y="13846"/>
                </a:lnTo>
                <a:lnTo>
                  <a:pt x="16084" y="12945"/>
                </a:lnTo>
                <a:lnTo>
                  <a:pt x="16108" y="12069"/>
                </a:lnTo>
                <a:lnTo>
                  <a:pt x="16133" y="11193"/>
                </a:lnTo>
                <a:lnTo>
                  <a:pt x="16133" y="10755"/>
                </a:lnTo>
                <a:lnTo>
                  <a:pt x="16108" y="10317"/>
                </a:lnTo>
                <a:lnTo>
                  <a:pt x="16084" y="9879"/>
                </a:lnTo>
                <a:lnTo>
                  <a:pt x="16035" y="9466"/>
                </a:lnTo>
                <a:lnTo>
                  <a:pt x="16741" y="9466"/>
                </a:lnTo>
                <a:lnTo>
                  <a:pt x="17252" y="9490"/>
                </a:lnTo>
                <a:lnTo>
                  <a:pt x="17763" y="9490"/>
                </a:lnTo>
                <a:lnTo>
                  <a:pt x="18250" y="9466"/>
                </a:lnTo>
                <a:lnTo>
                  <a:pt x="18761" y="9417"/>
                </a:lnTo>
                <a:lnTo>
                  <a:pt x="18834" y="9393"/>
                </a:lnTo>
                <a:lnTo>
                  <a:pt x="18907" y="9344"/>
                </a:lnTo>
                <a:lnTo>
                  <a:pt x="18931" y="9296"/>
                </a:lnTo>
                <a:lnTo>
                  <a:pt x="18955" y="9223"/>
                </a:lnTo>
                <a:lnTo>
                  <a:pt x="18955" y="9150"/>
                </a:lnTo>
                <a:lnTo>
                  <a:pt x="18931" y="9077"/>
                </a:lnTo>
                <a:lnTo>
                  <a:pt x="18907" y="9028"/>
                </a:lnTo>
                <a:lnTo>
                  <a:pt x="18858" y="8955"/>
                </a:lnTo>
                <a:lnTo>
                  <a:pt x="18882" y="8858"/>
                </a:lnTo>
                <a:lnTo>
                  <a:pt x="18834" y="8760"/>
                </a:lnTo>
                <a:lnTo>
                  <a:pt x="18761" y="8639"/>
                </a:lnTo>
                <a:lnTo>
                  <a:pt x="18688" y="8517"/>
                </a:lnTo>
                <a:lnTo>
                  <a:pt x="18469" y="8298"/>
                </a:lnTo>
                <a:lnTo>
                  <a:pt x="18031" y="7909"/>
                </a:lnTo>
                <a:lnTo>
                  <a:pt x="17374" y="7373"/>
                </a:lnTo>
                <a:lnTo>
                  <a:pt x="16717" y="6862"/>
                </a:lnTo>
                <a:lnTo>
                  <a:pt x="16084" y="6327"/>
                </a:lnTo>
                <a:lnTo>
                  <a:pt x="15476" y="5767"/>
                </a:lnTo>
                <a:lnTo>
                  <a:pt x="14916" y="5159"/>
                </a:lnTo>
                <a:lnTo>
                  <a:pt x="14356" y="4551"/>
                </a:lnTo>
                <a:lnTo>
                  <a:pt x="13797" y="3918"/>
                </a:lnTo>
                <a:lnTo>
                  <a:pt x="13237" y="3334"/>
                </a:lnTo>
                <a:lnTo>
                  <a:pt x="12653" y="2726"/>
                </a:lnTo>
                <a:lnTo>
                  <a:pt x="12045" y="2166"/>
                </a:lnTo>
                <a:lnTo>
                  <a:pt x="11753" y="1923"/>
                </a:lnTo>
                <a:lnTo>
                  <a:pt x="11437" y="1679"/>
                </a:lnTo>
                <a:lnTo>
                  <a:pt x="10804" y="1193"/>
                </a:lnTo>
                <a:lnTo>
                  <a:pt x="10488" y="950"/>
                </a:lnTo>
                <a:lnTo>
                  <a:pt x="10196" y="682"/>
                </a:lnTo>
                <a:lnTo>
                  <a:pt x="9904" y="414"/>
                </a:lnTo>
                <a:lnTo>
                  <a:pt x="9660" y="98"/>
                </a:lnTo>
                <a:lnTo>
                  <a:pt x="9612" y="25"/>
                </a:lnTo>
                <a:lnTo>
                  <a:pt x="9539" y="1"/>
                </a:lnTo>
                <a:lnTo>
                  <a:pt x="9466" y="1"/>
                </a:lnTo>
                <a:lnTo>
                  <a:pt x="9393" y="25"/>
                </a:lnTo>
                <a:lnTo>
                  <a:pt x="934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3" name="Shape 733"/>
          <p:cNvSpPr/>
          <p:nvPr/>
        </p:nvSpPr>
        <p:spPr>
          <a:xfrm>
            <a:off x="6636971" y="446275"/>
            <a:ext cx="488560" cy="465860"/>
          </a:xfrm>
          <a:custGeom>
            <a:avLst/>
            <a:gdLst/>
            <a:ahLst/>
            <a:cxnLst/>
            <a:rect l="0" t="0" r="0" b="0"/>
            <a:pathLst>
              <a:path w="16766" h="15987" extrusionOk="0">
                <a:moveTo>
                  <a:pt x="14284" y="487"/>
                </a:moveTo>
                <a:lnTo>
                  <a:pt x="14405" y="536"/>
                </a:lnTo>
                <a:lnTo>
                  <a:pt x="14478" y="585"/>
                </a:lnTo>
                <a:lnTo>
                  <a:pt x="14527" y="658"/>
                </a:lnTo>
                <a:lnTo>
                  <a:pt x="14527" y="755"/>
                </a:lnTo>
                <a:lnTo>
                  <a:pt x="14527" y="852"/>
                </a:lnTo>
                <a:lnTo>
                  <a:pt x="14551" y="925"/>
                </a:lnTo>
                <a:lnTo>
                  <a:pt x="13578" y="925"/>
                </a:lnTo>
                <a:lnTo>
                  <a:pt x="13627" y="804"/>
                </a:lnTo>
                <a:lnTo>
                  <a:pt x="13700" y="706"/>
                </a:lnTo>
                <a:lnTo>
                  <a:pt x="13797" y="609"/>
                </a:lnTo>
                <a:lnTo>
                  <a:pt x="13894" y="536"/>
                </a:lnTo>
                <a:lnTo>
                  <a:pt x="13967" y="512"/>
                </a:lnTo>
                <a:lnTo>
                  <a:pt x="14065" y="487"/>
                </a:lnTo>
                <a:close/>
                <a:moveTo>
                  <a:pt x="4064" y="633"/>
                </a:moveTo>
                <a:lnTo>
                  <a:pt x="4137" y="682"/>
                </a:lnTo>
                <a:lnTo>
                  <a:pt x="4210" y="755"/>
                </a:lnTo>
                <a:lnTo>
                  <a:pt x="4259" y="852"/>
                </a:lnTo>
                <a:lnTo>
                  <a:pt x="4283" y="950"/>
                </a:lnTo>
                <a:lnTo>
                  <a:pt x="3529" y="974"/>
                </a:lnTo>
                <a:lnTo>
                  <a:pt x="3602" y="804"/>
                </a:lnTo>
                <a:lnTo>
                  <a:pt x="3650" y="755"/>
                </a:lnTo>
                <a:lnTo>
                  <a:pt x="3675" y="706"/>
                </a:lnTo>
                <a:lnTo>
                  <a:pt x="3796" y="633"/>
                </a:lnTo>
                <a:close/>
                <a:moveTo>
                  <a:pt x="13724" y="2020"/>
                </a:moveTo>
                <a:lnTo>
                  <a:pt x="13797" y="2044"/>
                </a:lnTo>
                <a:lnTo>
                  <a:pt x="13870" y="2093"/>
                </a:lnTo>
                <a:lnTo>
                  <a:pt x="13943" y="2142"/>
                </a:lnTo>
                <a:lnTo>
                  <a:pt x="13992" y="2215"/>
                </a:lnTo>
                <a:lnTo>
                  <a:pt x="14040" y="2288"/>
                </a:lnTo>
                <a:lnTo>
                  <a:pt x="14089" y="2385"/>
                </a:lnTo>
                <a:lnTo>
                  <a:pt x="14113" y="2531"/>
                </a:lnTo>
                <a:lnTo>
                  <a:pt x="13992" y="2555"/>
                </a:lnTo>
                <a:lnTo>
                  <a:pt x="13870" y="2555"/>
                </a:lnTo>
                <a:lnTo>
                  <a:pt x="13773" y="2531"/>
                </a:lnTo>
                <a:lnTo>
                  <a:pt x="13724" y="2482"/>
                </a:lnTo>
                <a:lnTo>
                  <a:pt x="13675" y="2409"/>
                </a:lnTo>
                <a:lnTo>
                  <a:pt x="13602" y="2215"/>
                </a:lnTo>
                <a:lnTo>
                  <a:pt x="13554" y="2020"/>
                </a:lnTo>
                <a:close/>
                <a:moveTo>
                  <a:pt x="3407" y="1874"/>
                </a:moveTo>
                <a:lnTo>
                  <a:pt x="3529" y="1923"/>
                </a:lnTo>
                <a:lnTo>
                  <a:pt x="3602" y="1971"/>
                </a:lnTo>
                <a:lnTo>
                  <a:pt x="3675" y="2044"/>
                </a:lnTo>
                <a:lnTo>
                  <a:pt x="3723" y="2142"/>
                </a:lnTo>
                <a:lnTo>
                  <a:pt x="3772" y="2215"/>
                </a:lnTo>
                <a:lnTo>
                  <a:pt x="3821" y="2434"/>
                </a:lnTo>
                <a:lnTo>
                  <a:pt x="3821" y="2531"/>
                </a:lnTo>
                <a:lnTo>
                  <a:pt x="3796" y="2628"/>
                </a:lnTo>
                <a:lnTo>
                  <a:pt x="3699" y="2628"/>
                </a:lnTo>
                <a:lnTo>
                  <a:pt x="3602" y="2555"/>
                </a:lnTo>
                <a:lnTo>
                  <a:pt x="3529" y="2482"/>
                </a:lnTo>
                <a:lnTo>
                  <a:pt x="3480" y="2385"/>
                </a:lnTo>
                <a:lnTo>
                  <a:pt x="3456" y="2263"/>
                </a:lnTo>
                <a:lnTo>
                  <a:pt x="3431" y="2142"/>
                </a:lnTo>
                <a:lnTo>
                  <a:pt x="3407" y="1874"/>
                </a:lnTo>
                <a:close/>
                <a:moveTo>
                  <a:pt x="2920" y="1923"/>
                </a:moveTo>
                <a:lnTo>
                  <a:pt x="2969" y="2263"/>
                </a:lnTo>
                <a:lnTo>
                  <a:pt x="2993" y="2434"/>
                </a:lnTo>
                <a:lnTo>
                  <a:pt x="3042" y="2580"/>
                </a:lnTo>
                <a:lnTo>
                  <a:pt x="3115" y="2726"/>
                </a:lnTo>
                <a:lnTo>
                  <a:pt x="3188" y="2847"/>
                </a:lnTo>
                <a:lnTo>
                  <a:pt x="3310" y="2945"/>
                </a:lnTo>
                <a:lnTo>
                  <a:pt x="3407" y="3042"/>
                </a:lnTo>
                <a:lnTo>
                  <a:pt x="3164" y="3042"/>
                </a:lnTo>
                <a:lnTo>
                  <a:pt x="3042" y="3018"/>
                </a:lnTo>
                <a:lnTo>
                  <a:pt x="2920" y="2945"/>
                </a:lnTo>
                <a:lnTo>
                  <a:pt x="2823" y="2872"/>
                </a:lnTo>
                <a:lnTo>
                  <a:pt x="2750" y="2774"/>
                </a:lnTo>
                <a:lnTo>
                  <a:pt x="2701" y="2653"/>
                </a:lnTo>
                <a:lnTo>
                  <a:pt x="2677" y="2531"/>
                </a:lnTo>
                <a:lnTo>
                  <a:pt x="2677" y="2385"/>
                </a:lnTo>
                <a:lnTo>
                  <a:pt x="2726" y="2239"/>
                </a:lnTo>
                <a:lnTo>
                  <a:pt x="2774" y="2117"/>
                </a:lnTo>
                <a:lnTo>
                  <a:pt x="2872" y="1996"/>
                </a:lnTo>
                <a:lnTo>
                  <a:pt x="2920" y="1923"/>
                </a:lnTo>
                <a:close/>
                <a:moveTo>
                  <a:pt x="13067" y="2069"/>
                </a:moveTo>
                <a:lnTo>
                  <a:pt x="13140" y="2385"/>
                </a:lnTo>
                <a:lnTo>
                  <a:pt x="13262" y="2653"/>
                </a:lnTo>
                <a:lnTo>
                  <a:pt x="13310" y="2750"/>
                </a:lnTo>
                <a:lnTo>
                  <a:pt x="13383" y="2823"/>
                </a:lnTo>
                <a:lnTo>
                  <a:pt x="13529" y="2969"/>
                </a:lnTo>
                <a:lnTo>
                  <a:pt x="13724" y="3042"/>
                </a:lnTo>
                <a:lnTo>
                  <a:pt x="13919" y="3091"/>
                </a:lnTo>
                <a:lnTo>
                  <a:pt x="13870" y="3139"/>
                </a:lnTo>
                <a:lnTo>
                  <a:pt x="13724" y="3188"/>
                </a:lnTo>
                <a:lnTo>
                  <a:pt x="13578" y="3212"/>
                </a:lnTo>
                <a:lnTo>
                  <a:pt x="13456" y="3188"/>
                </a:lnTo>
                <a:lnTo>
                  <a:pt x="13310" y="3139"/>
                </a:lnTo>
                <a:lnTo>
                  <a:pt x="13213" y="3066"/>
                </a:lnTo>
                <a:lnTo>
                  <a:pt x="13116" y="2945"/>
                </a:lnTo>
                <a:lnTo>
                  <a:pt x="13018" y="2847"/>
                </a:lnTo>
                <a:lnTo>
                  <a:pt x="12970" y="2701"/>
                </a:lnTo>
                <a:lnTo>
                  <a:pt x="12945" y="2531"/>
                </a:lnTo>
                <a:lnTo>
                  <a:pt x="12945" y="2361"/>
                </a:lnTo>
                <a:lnTo>
                  <a:pt x="12994" y="2215"/>
                </a:lnTo>
                <a:lnTo>
                  <a:pt x="13067" y="2069"/>
                </a:lnTo>
                <a:close/>
                <a:moveTo>
                  <a:pt x="5548" y="1339"/>
                </a:moveTo>
                <a:lnTo>
                  <a:pt x="7641" y="1387"/>
                </a:lnTo>
                <a:lnTo>
                  <a:pt x="13018" y="1387"/>
                </a:lnTo>
                <a:lnTo>
                  <a:pt x="13018" y="1533"/>
                </a:lnTo>
                <a:lnTo>
                  <a:pt x="12872" y="1631"/>
                </a:lnTo>
                <a:lnTo>
                  <a:pt x="12775" y="1752"/>
                </a:lnTo>
                <a:lnTo>
                  <a:pt x="12702" y="1923"/>
                </a:lnTo>
                <a:lnTo>
                  <a:pt x="12629" y="2069"/>
                </a:lnTo>
                <a:lnTo>
                  <a:pt x="12580" y="2239"/>
                </a:lnTo>
                <a:lnTo>
                  <a:pt x="12556" y="2434"/>
                </a:lnTo>
                <a:lnTo>
                  <a:pt x="12556" y="2604"/>
                </a:lnTo>
                <a:lnTo>
                  <a:pt x="12580" y="2750"/>
                </a:lnTo>
                <a:lnTo>
                  <a:pt x="12629" y="2993"/>
                </a:lnTo>
                <a:lnTo>
                  <a:pt x="12751" y="3188"/>
                </a:lnTo>
                <a:lnTo>
                  <a:pt x="12897" y="3334"/>
                </a:lnTo>
                <a:lnTo>
                  <a:pt x="13067" y="3480"/>
                </a:lnTo>
                <a:lnTo>
                  <a:pt x="13262" y="3553"/>
                </a:lnTo>
                <a:lnTo>
                  <a:pt x="13481" y="3602"/>
                </a:lnTo>
                <a:lnTo>
                  <a:pt x="13724" y="3602"/>
                </a:lnTo>
                <a:lnTo>
                  <a:pt x="13943" y="3553"/>
                </a:lnTo>
                <a:lnTo>
                  <a:pt x="14113" y="3480"/>
                </a:lnTo>
                <a:lnTo>
                  <a:pt x="14259" y="3358"/>
                </a:lnTo>
                <a:lnTo>
                  <a:pt x="14381" y="3212"/>
                </a:lnTo>
                <a:lnTo>
                  <a:pt x="14454" y="3042"/>
                </a:lnTo>
                <a:lnTo>
                  <a:pt x="14503" y="2872"/>
                </a:lnTo>
                <a:lnTo>
                  <a:pt x="14527" y="2701"/>
                </a:lnTo>
                <a:lnTo>
                  <a:pt x="14551" y="2507"/>
                </a:lnTo>
                <a:lnTo>
                  <a:pt x="14527" y="2312"/>
                </a:lnTo>
                <a:lnTo>
                  <a:pt x="14454" y="2142"/>
                </a:lnTo>
                <a:lnTo>
                  <a:pt x="14381" y="1996"/>
                </a:lnTo>
                <a:lnTo>
                  <a:pt x="14284" y="1874"/>
                </a:lnTo>
                <a:lnTo>
                  <a:pt x="14186" y="1777"/>
                </a:lnTo>
                <a:lnTo>
                  <a:pt x="14040" y="1704"/>
                </a:lnTo>
                <a:lnTo>
                  <a:pt x="13894" y="1631"/>
                </a:lnTo>
                <a:lnTo>
                  <a:pt x="13748" y="1606"/>
                </a:lnTo>
                <a:lnTo>
                  <a:pt x="13602" y="1582"/>
                </a:lnTo>
                <a:lnTo>
                  <a:pt x="13554" y="1533"/>
                </a:lnTo>
                <a:lnTo>
                  <a:pt x="13505" y="1485"/>
                </a:lnTo>
                <a:lnTo>
                  <a:pt x="13505" y="1387"/>
                </a:lnTo>
                <a:lnTo>
                  <a:pt x="16255" y="1387"/>
                </a:lnTo>
                <a:lnTo>
                  <a:pt x="16230" y="1996"/>
                </a:lnTo>
                <a:lnTo>
                  <a:pt x="16230" y="2604"/>
                </a:lnTo>
                <a:lnTo>
                  <a:pt x="16279" y="3821"/>
                </a:lnTo>
                <a:lnTo>
                  <a:pt x="15890" y="3748"/>
                </a:lnTo>
                <a:lnTo>
                  <a:pt x="15476" y="3723"/>
                </a:lnTo>
                <a:lnTo>
                  <a:pt x="15038" y="3699"/>
                </a:lnTo>
                <a:lnTo>
                  <a:pt x="14624" y="3723"/>
                </a:lnTo>
                <a:lnTo>
                  <a:pt x="13797" y="3796"/>
                </a:lnTo>
                <a:lnTo>
                  <a:pt x="12970" y="3796"/>
                </a:lnTo>
                <a:lnTo>
                  <a:pt x="12386" y="3772"/>
                </a:lnTo>
                <a:lnTo>
                  <a:pt x="11802" y="3772"/>
                </a:lnTo>
                <a:lnTo>
                  <a:pt x="10634" y="3796"/>
                </a:lnTo>
                <a:lnTo>
                  <a:pt x="9466" y="3821"/>
                </a:lnTo>
                <a:lnTo>
                  <a:pt x="8322" y="3845"/>
                </a:lnTo>
                <a:lnTo>
                  <a:pt x="7130" y="3821"/>
                </a:lnTo>
                <a:lnTo>
                  <a:pt x="5962" y="3772"/>
                </a:lnTo>
                <a:lnTo>
                  <a:pt x="4794" y="3723"/>
                </a:lnTo>
                <a:lnTo>
                  <a:pt x="3139" y="3723"/>
                </a:lnTo>
                <a:lnTo>
                  <a:pt x="2653" y="3772"/>
                </a:lnTo>
                <a:lnTo>
                  <a:pt x="2166" y="3796"/>
                </a:lnTo>
                <a:lnTo>
                  <a:pt x="1679" y="3796"/>
                </a:lnTo>
                <a:lnTo>
                  <a:pt x="1096" y="3772"/>
                </a:lnTo>
                <a:lnTo>
                  <a:pt x="804" y="3772"/>
                </a:lnTo>
                <a:lnTo>
                  <a:pt x="512" y="3821"/>
                </a:lnTo>
                <a:lnTo>
                  <a:pt x="585" y="3115"/>
                </a:lnTo>
                <a:lnTo>
                  <a:pt x="658" y="2409"/>
                </a:lnTo>
                <a:lnTo>
                  <a:pt x="682" y="2166"/>
                </a:lnTo>
                <a:lnTo>
                  <a:pt x="682" y="1874"/>
                </a:lnTo>
                <a:lnTo>
                  <a:pt x="658" y="1606"/>
                </a:lnTo>
                <a:lnTo>
                  <a:pt x="585" y="1339"/>
                </a:lnTo>
                <a:lnTo>
                  <a:pt x="585" y="1339"/>
                </a:lnTo>
                <a:lnTo>
                  <a:pt x="877" y="1363"/>
                </a:lnTo>
                <a:lnTo>
                  <a:pt x="1169" y="1387"/>
                </a:lnTo>
                <a:lnTo>
                  <a:pt x="2069" y="1387"/>
                </a:lnTo>
                <a:lnTo>
                  <a:pt x="2969" y="1363"/>
                </a:lnTo>
                <a:lnTo>
                  <a:pt x="2945" y="1412"/>
                </a:lnTo>
                <a:lnTo>
                  <a:pt x="2774" y="1509"/>
                </a:lnTo>
                <a:lnTo>
                  <a:pt x="2604" y="1631"/>
                </a:lnTo>
                <a:lnTo>
                  <a:pt x="2458" y="1801"/>
                </a:lnTo>
                <a:lnTo>
                  <a:pt x="2336" y="1971"/>
                </a:lnTo>
                <a:lnTo>
                  <a:pt x="2288" y="2117"/>
                </a:lnTo>
                <a:lnTo>
                  <a:pt x="2239" y="2263"/>
                </a:lnTo>
                <a:lnTo>
                  <a:pt x="2239" y="2434"/>
                </a:lnTo>
                <a:lnTo>
                  <a:pt x="2215" y="2580"/>
                </a:lnTo>
                <a:lnTo>
                  <a:pt x="2239" y="2750"/>
                </a:lnTo>
                <a:lnTo>
                  <a:pt x="2288" y="2896"/>
                </a:lnTo>
                <a:lnTo>
                  <a:pt x="2361" y="3042"/>
                </a:lnTo>
                <a:lnTo>
                  <a:pt x="2458" y="3164"/>
                </a:lnTo>
                <a:lnTo>
                  <a:pt x="2604" y="3310"/>
                </a:lnTo>
                <a:lnTo>
                  <a:pt x="2750" y="3383"/>
                </a:lnTo>
                <a:lnTo>
                  <a:pt x="2920" y="3456"/>
                </a:lnTo>
                <a:lnTo>
                  <a:pt x="3091" y="3480"/>
                </a:lnTo>
                <a:lnTo>
                  <a:pt x="3285" y="3480"/>
                </a:lnTo>
                <a:lnTo>
                  <a:pt x="3480" y="3456"/>
                </a:lnTo>
                <a:lnTo>
                  <a:pt x="3650" y="3407"/>
                </a:lnTo>
                <a:lnTo>
                  <a:pt x="3821" y="3334"/>
                </a:lnTo>
                <a:lnTo>
                  <a:pt x="3967" y="3237"/>
                </a:lnTo>
                <a:lnTo>
                  <a:pt x="4088" y="3139"/>
                </a:lnTo>
                <a:lnTo>
                  <a:pt x="4161" y="2993"/>
                </a:lnTo>
                <a:lnTo>
                  <a:pt x="4234" y="2847"/>
                </a:lnTo>
                <a:lnTo>
                  <a:pt x="4259" y="2701"/>
                </a:lnTo>
                <a:lnTo>
                  <a:pt x="4283" y="2531"/>
                </a:lnTo>
                <a:lnTo>
                  <a:pt x="4259" y="2385"/>
                </a:lnTo>
                <a:lnTo>
                  <a:pt x="4234" y="2215"/>
                </a:lnTo>
                <a:lnTo>
                  <a:pt x="4186" y="2093"/>
                </a:lnTo>
                <a:lnTo>
                  <a:pt x="4137" y="1947"/>
                </a:lnTo>
                <a:lnTo>
                  <a:pt x="4064" y="1825"/>
                </a:lnTo>
                <a:lnTo>
                  <a:pt x="3967" y="1704"/>
                </a:lnTo>
                <a:lnTo>
                  <a:pt x="3869" y="1582"/>
                </a:lnTo>
                <a:lnTo>
                  <a:pt x="3748" y="1509"/>
                </a:lnTo>
                <a:lnTo>
                  <a:pt x="3626" y="1436"/>
                </a:lnTo>
                <a:lnTo>
                  <a:pt x="3480" y="1412"/>
                </a:lnTo>
                <a:lnTo>
                  <a:pt x="3431" y="1412"/>
                </a:lnTo>
                <a:lnTo>
                  <a:pt x="3456" y="1363"/>
                </a:lnTo>
                <a:lnTo>
                  <a:pt x="4502" y="1339"/>
                </a:lnTo>
                <a:close/>
                <a:moveTo>
                  <a:pt x="11802" y="6011"/>
                </a:moveTo>
                <a:lnTo>
                  <a:pt x="11753" y="6132"/>
                </a:lnTo>
                <a:lnTo>
                  <a:pt x="11704" y="6254"/>
                </a:lnTo>
                <a:lnTo>
                  <a:pt x="11680" y="6522"/>
                </a:lnTo>
                <a:lnTo>
                  <a:pt x="11656" y="6789"/>
                </a:lnTo>
                <a:lnTo>
                  <a:pt x="11656" y="7057"/>
                </a:lnTo>
                <a:lnTo>
                  <a:pt x="11656" y="7446"/>
                </a:lnTo>
                <a:lnTo>
                  <a:pt x="11704" y="7860"/>
                </a:lnTo>
                <a:lnTo>
                  <a:pt x="9855" y="7860"/>
                </a:lnTo>
                <a:lnTo>
                  <a:pt x="9855" y="7836"/>
                </a:lnTo>
                <a:lnTo>
                  <a:pt x="9831" y="7325"/>
                </a:lnTo>
                <a:lnTo>
                  <a:pt x="9758" y="6814"/>
                </a:lnTo>
                <a:lnTo>
                  <a:pt x="9733" y="6619"/>
                </a:lnTo>
                <a:lnTo>
                  <a:pt x="9733" y="6449"/>
                </a:lnTo>
                <a:lnTo>
                  <a:pt x="9709" y="6084"/>
                </a:lnTo>
                <a:lnTo>
                  <a:pt x="10755" y="6059"/>
                </a:lnTo>
                <a:lnTo>
                  <a:pt x="11802" y="6011"/>
                </a:lnTo>
                <a:close/>
                <a:moveTo>
                  <a:pt x="13870" y="5962"/>
                </a:moveTo>
                <a:lnTo>
                  <a:pt x="14089" y="6011"/>
                </a:lnTo>
                <a:lnTo>
                  <a:pt x="14162" y="6059"/>
                </a:lnTo>
                <a:lnTo>
                  <a:pt x="14235" y="6108"/>
                </a:lnTo>
                <a:lnTo>
                  <a:pt x="14284" y="6157"/>
                </a:lnTo>
                <a:lnTo>
                  <a:pt x="14259" y="6473"/>
                </a:lnTo>
                <a:lnTo>
                  <a:pt x="14284" y="6765"/>
                </a:lnTo>
                <a:lnTo>
                  <a:pt x="14284" y="7081"/>
                </a:lnTo>
                <a:lnTo>
                  <a:pt x="14284" y="7398"/>
                </a:lnTo>
                <a:lnTo>
                  <a:pt x="14235" y="7884"/>
                </a:lnTo>
                <a:lnTo>
                  <a:pt x="12142" y="7860"/>
                </a:lnTo>
                <a:lnTo>
                  <a:pt x="12118" y="7568"/>
                </a:lnTo>
                <a:lnTo>
                  <a:pt x="12094" y="7179"/>
                </a:lnTo>
                <a:lnTo>
                  <a:pt x="12094" y="6789"/>
                </a:lnTo>
                <a:lnTo>
                  <a:pt x="12094" y="6376"/>
                </a:lnTo>
                <a:lnTo>
                  <a:pt x="12069" y="6181"/>
                </a:lnTo>
                <a:lnTo>
                  <a:pt x="12045" y="6011"/>
                </a:lnTo>
                <a:lnTo>
                  <a:pt x="12288" y="5986"/>
                </a:lnTo>
                <a:lnTo>
                  <a:pt x="12872" y="5962"/>
                </a:lnTo>
                <a:close/>
                <a:moveTo>
                  <a:pt x="7276" y="6011"/>
                </a:moveTo>
                <a:lnTo>
                  <a:pt x="9417" y="6059"/>
                </a:lnTo>
                <a:lnTo>
                  <a:pt x="9369" y="6181"/>
                </a:lnTo>
                <a:lnTo>
                  <a:pt x="9344" y="6351"/>
                </a:lnTo>
                <a:lnTo>
                  <a:pt x="9320" y="6497"/>
                </a:lnTo>
                <a:lnTo>
                  <a:pt x="9344" y="6668"/>
                </a:lnTo>
                <a:lnTo>
                  <a:pt x="9369" y="7008"/>
                </a:lnTo>
                <a:lnTo>
                  <a:pt x="9417" y="7276"/>
                </a:lnTo>
                <a:lnTo>
                  <a:pt x="9442" y="7884"/>
                </a:lnTo>
                <a:lnTo>
                  <a:pt x="8176" y="7909"/>
                </a:lnTo>
                <a:lnTo>
                  <a:pt x="7495" y="7957"/>
                </a:lnTo>
                <a:lnTo>
                  <a:pt x="7495" y="7446"/>
                </a:lnTo>
                <a:lnTo>
                  <a:pt x="7471" y="6960"/>
                </a:lnTo>
                <a:lnTo>
                  <a:pt x="7398" y="6473"/>
                </a:lnTo>
                <a:lnTo>
                  <a:pt x="7325" y="6254"/>
                </a:lnTo>
                <a:lnTo>
                  <a:pt x="7276" y="6011"/>
                </a:lnTo>
                <a:close/>
                <a:moveTo>
                  <a:pt x="6911" y="6011"/>
                </a:moveTo>
                <a:lnTo>
                  <a:pt x="6887" y="6205"/>
                </a:lnTo>
                <a:lnTo>
                  <a:pt x="6887" y="6424"/>
                </a:lnTo>
                <a:lnTo>
                  <a:pt x="6960" y="6838"/>
                </a:lnTo>
                <a:lnTo>
                  <a:pt x="6984" y="7130"/>
                </a:lnTo>
                <a:lnTo>
                  <a:pt x="7008" y="7398"/>
                </a:lnTo>
                <a:lnTo>
                  <a:pt x="7008" y="7982"/>
                </a:lnTo>
                <a:lnTo>
                  <a:pt x="6157" y="8030"/>
                </a:lnTo>
                <a:lnTo>
                  <a:pt x="5281" y="8079"/>
                </a:lnTo>
                <a:lnTo>
                  <a:pt x="5062" y="8079"/>
                </a:lnTo>
                <a:lnTo>
                  <a:pt x="5037" y="7203"/>
                </a:lnTo>
                <a:lnTo>
                  <a:pt x="5037" y="6303"/>
                </a:lnTo>
                <a:lnTo>
                  <a:pt x="5037" y="6205"/>
                </a:lnTo>
                <a:lnTo>
                  <a:pt x="5013" y="6035"/>
                </a:lnTo>
                <a:lnTo>
                  <a:pt x="5743" y="6011"/>
                </a:lnTo>
                <a:close/>
                <a:moveTo>
                  <a:pt x="2774" y="6011"/>
                </a:moveTo>
                <a:lnTo>
                  <a:pt x="3091" y="6035"/>
                </a:lnTo>
                <a:lnTo>
                  <a:pt x="3407" y="6059"/>
                </a:lnTo>
                <a:lnTo>
                  <a:pt x="3699" y="6059"/>
                </a:lnTo>
                <a:lnTo>
                  <a:pt x="4648" y="6035"/>
                </a:lnTo>
                <a:lnTo>
                  <a:pt x="4599" y="6303"/>
                </a:lnTo>
                <a:lnTo>
                  <a:pt x="4599" y="6522"/>
                </a:lnTo>
                <a:lnTo>
                  <a:pt x="4575" y="6911"/>
                </a:lnTo>
                <a:lnTo>
                  <a:pt x="4575" y="7300"/>
                </a:lnTo>
                <a:lnTo>
                  <a:pt x="4599" y="8103"/>
                </a:lnTo>
                <a:lnTo>
                  <a:pt x="3869" y="8079"/>
                </a:lnTo>
                <a:lnTo>
                  <a:pt x="3529" y="8055"/>
                </a:lnTo>
                <a:lnTo>
                  <a:pt x="3188" y="8006"/>
                </a:lnTo>
                <a:lnTo>
                  <a:pt x="2701" y="8006"/>
                </a:lnTo>
                <a:lnTo>
                  <a:pt x="2531" y="8030"/>
                </a:lnTo>
                <a:lnTo>
                  <a:pt x="2482" y="7519"/>
                </a:lnTo>
                <a:lnTo>
                  <a:pt x="2434" y="7008"/>
                </a:lnTo>
                <a:lnTo>
                  <a:pt x="2409" y="6741"/>
                </a:lnTo>
                <a:lnTo>
                  <a:pt x="2409" y="6497"/>
                </a:lnTo>
                <a:lnTo>
                  <a:pt x="2434" y="6254"/>
                </a:lnTo>
                <a:lnTo>
                  <a:pt x="2482" y="6011"/>
                </a:lnTo>
                <a:close/>
                <a:moveTo>
                  <a:pt x="10220" y="8639"/>
                </a:moveTo>
                <a:lnTo>
                  <a:pt x="10147" y="8663"/>
                </a:lnTo>
                <a:lnTo>
                  <a:pt x="10098" y="8736"/>
                </a:lnTo>
                <a:lnTo>
                  <a:pt x="10098" y="8809"/>
                </a:lnTo>
                <a:lnTo>
                  <a:pt x="10123" y="8882"/>
                </a:lnTo>
                <a:lnTo>
                  <a:pt x="10196" y="9052"/>
                </a:lnTo>
                <a:lnTo>
                  <a:pt x="10317" y="9198"/>
                </a:lnTo>
                <a:lnTo>
                  <a:pt x="10439" y="9320"/>
                </a:lnTo>
                <a:lnTo>
                  <a:pt x="10366" y="9393"/>
                </a:lnTo>
                <a:lnTo>
                  <a:pt x="10317" y="9490"/>
                </a:lnTo>
                <a:lnTo>
                  <a:pt x="10269" y="9563"/>
                </a:lnTo>
                <a:lnTo>
                  <a:pt x="10269" y="9660"/>
                </a:lnTo>
                <a:lnTo>
                  <a:pt x="10293" y="9733"/>
                </a:lnTo>
                <a:lnTo>
                  <a:pt x="10317" y="9758"/>
                </a:lnTo>
                <a:lnTo>
                  <a:pt x="10342" y="9758"/>
                </a:lnTo>
                <a:lnTo>
                  <a:pt x="10439" y="9733"/>
                </a:lnTo>
                <a:lnTo>
                  <a:pt x="10536" y="9709"/>
                </a:lnTo>
                <a:lnTo>
                  <a:pt x="10707" y="9587"/>
                </a:lnTo>
                <a:lnTo>
                  <a:pt x="10780" y="9660"/>
                </a:lnTo>
                <a:lnTo>
                  <a:pt x="10877" y="9733"/>
                </a:lnTo>
                <a:lnTo>
                  <a:pt x="10999" y="9782"/>
                </a:lnTo>
                <a:lnTo>
                  <a:pt x="11096" y="9806"/>
                </a:lnTo>
                <a:lnTo>
                  <a:pt x="11145" y="9782"/>
                </a:lnTo>
                <a:lnTo>
                  <a:pt x="11193" y="9782"/>
                </a:lnTo>
                <a:lnTo>
                  <a:pt x="11266" y="9685"/>
                </a:lnTo>
                <a:lnTo>
                  <a:pt x="11291" y="9636"/>
                </a:lnTo>
                <a:lnTo>
                  <a:pt x="11315" y="9587"/>
                </a:lnTo>
                <a:lnTo>
                  <a:pt x="11291" y="9539"/>
                </a:lnTo>
                <a:lnTo>
                  <a:pt x="11266" y="9490"/>
                </a:lnTo>
                <a:lnTo>
                  <a:pt x="11218" y="9417"/>
                </a:lnTo>
                <a:lnTo>
                  <a:pt x="11169" y="9393"/>
                </a:lnTo>
                <a:lnTo>
                  <a:pt x="11047" y="9295"/>
                </a:lnTo>
                <a:lnTo>
                  <a:pt x="11266" y="9150"/>
                </a:lnTo>
                <a:lnTo>
                  <a:pt x="11485" y="9028"/>
                </a:lnTo>
                <a:lnTo>
                  <a:pt x="11558" y="8979"/>
                </a:lnTo>
                <a:lnTo>
                  <a:pt x="11607" y="8906"/>
                </a:lnTo>
                <a:lnTo>
                  <a:pt x="11631" y="8833"/>
                </a:lnTo>
                <a:lnTo>
                  <a:pt x="11607" y="8760"/>
                </a:lnTo>
                <a:lnTo>
                  <a:pt x="11558" y="8712"/>
                </a:lnTo>
                <a:lnTo>
                  <a:pt x="11510" y="8663"/>
                </a:lnTo>
                <a:lnTo>
                  <a:pt x="11437" y="8639"/>
                </a:lnTo>
                <a:lnTo>
                  <a:pt x="11339" y="8663"/>
                </a:lnTo>
                <a:lnTo>
                  <a:pt x="11193" y="8736"/>
                </a:lnTo>
                <a:lnTo>
                  <a:pt x="11047" y="8833"/>
                </a:lnTo>
                <a:lnTo>
                  <a:pt x="10780" y="9028"/>
                </a:lnTo>
                <a:lnTo>
                  <a:pt x="10512" y="8785"/>
                </a:lnTo>
                <a:lnTo>
                  <a:pt x="10366" y="8687"/>
                </a:lnTo>
                <a:lnTo>
                  <a:pt x="10293" y="8639"/>
                </a:lnTo>
                <a:close/>
                <a:moveTo>
                  <a:pt x="12191" y="8322"/>
                </a:moveTo>
                <a:lnTo>
                  <a:pt x="14211" y="8347"/>
                </a:lnTo>
                <a:lnTo>
                  <a:pt x="14186" y="9028"/>
                </a:lnTo>
                <a:lnTo>
                  <a:pt x="14186" y="9368"/>
                </a:lnTo>
                <a:lnTo>
                  <a:pt x="14211" y="9709"/>
                </a:lnTo>
                <a:lnTo>
                  <a:pt x="14235" y="10171"/>
                </a:lnTo>
                <a:lnTo>
                  <a:pt x="13992" y="10147"/>
                </a:lnTo>
                <a:lnTo>
                  <a:pt x="13724" y="10147"/>
                </a:lnTo>
                <a:lnTo>
                  <a:pt x="13213" y="10171"/>
                </a:lnTo>
                <a:lnTo>
                  <a:pt x="12191" y="10196"/>
                </a:lnTo>
                <a:lnTo>
                  <a:pt x="12191" y="10196"/>
                </a:lnTo>
                <a:lnTo>
                  <a:pt x="12240" y="9247"/>
                </a:lnTo>
                <a:lnTo>
                  <a:pt x="12215" y="8785"/>
                </a:lnTo>
                <a:lnTo>
                  <a:pt x="12191" y="8322"/>
                </a:lnTo>
                <a:close/>
                <a:moveTo>
                  <a:pt x="7008" y="8420"/>
                </a:moveTo>
                <a:lnTo>
                  <a:pt x="7033" y="9320"/>
                </a:lnTo>
                <a:lnTo>
                  <a:pt x="7033" y="9782"/>
                </a:lnTo>
                <a:lnTo>
                  <a:pt x="7033" y="10220"/>
                </a:lnTo>
                <a:lnTo>
                  <a:pt x="5110" y="10220"/>
                </a:lnTo>
                <a:lnTo>
                  <a:pt x="5110" y="9368"/>
                </a:lnTo>
                <a:lnTo>
                  <a:pt x="5086" y="8541"/>
                </a:lnTo>
                <a:lnTo>
                  <a:pt x="6059" y="8493"/>
                </a:lnTo>
                <a:lnTo>
                  <a:pt x="7008" y="8420"/>
                </a:lnTo>
                <a:close/>
                <a:moveTo>
                  <a:pt x="9490" y="8322"/>
                </a:moveTo>
                <a:lnTo>
                  <a:pt x="9539" y="9052"/>
                </a:lnTo>
                <a:lnTo>
                  <a:pt x="9539" y="9417"/>
                </a:lnTo>
                <a:lnTo>
                  <a:pt x="9514" y="9782"/>
                </a:lnTo>
                <a:lnTo>
                  <a:pt x="9466" y="10220"/>
                </a:lnTo>
                <a:lnTo>
                  <a:pt x="7519" y="10220"/>
                </a:lnTo>
                <a:lnTo>
                  <a:pt x="7544" y="9782"/>
                </a:lnTo>
                <a:lnTo>
                  <a:pt x="7519" y="9320"/>
                </a:lnTo>
                <a:lnTo>
                  <a:pt x="7495" y="8420"/>
                </a:lnTo>
                <a:lnTo>
                  <a:pt x="7495" y="8395"/>
                </a:lnTo>
                <a:lnTo>
                  <a:pt x="7982" y="8371"/>
                </a:lnTo>
                <a:lnTo>
                  <a:pt x="9490" y="8322"/>
                </a:lnTo>
                <a:close/>
                <a:moveTo>
                  <a:pt x="11753" y="8322"/>
                </a:moveTo>
                <a:lnTo>
                  <a:pt x="11802" y="8906"/>
                </a:lnTo>
                <a:lnTo>
                  <a:pt x="11802" y="9563"/>
                </a:lnTo>
                <a:lnTo>
                  <a:pt x="11753" y="10196"/>
                </a:lnTo>
                <a:lnTo>
                  <a:pt x="11680" y="10196"/>
                </a:lnTo>
                <a:lnTo>
                  <a:pt x="9879" y="10220"/>
                </a:lnTo>
                <a:lnTo>
                  <a:pt x="9928" y="9879"/>
                </a:lnTo>
                <a:lnTo>
                  <a:pt x="9952" y="9490"/>
                </a:lnTo>
                <a:lnTo>
                  <a:pt x="9952" y="9101"/>
                </a:lnTo>
                <a:lnTo>
                  <a:pt x="9928" y="8712"/>
                </a:lnTo>
                <a:lnTo>
                  <a:pt x="9904" y="8322"/>
                </a:lnTo>
                <a:close/>
                <a:moveTo>
                  <a:pt x="2555" y="8298"/>
                </a:moveTo>
                <a:lnTo>
                  <a:pt x="2750" y="8371"/>
                </a:lnTo>
                <a:lnTo>
                  <a:pt x="2945" y="8420"/>
                </a:lnTo>
                <a:lnTo>
                  <a:pt x="3334" y="8468"/>
                </a:lnTo>
                <a:lnTo>
                  <a:pt x="3650" y="8517"/>
                </a:lnTo>
                <a:lnTo>
                  <a:pt x="3991" y="8517"/>
                </a:lnTo>
                <a:lnTo>
                  <a:pt x="4624" y="8541"/>
                </a:lnTo>
                <a:lnTo>
                  <a:pt x="4648" y="9368"/>
                </a:lnTo>
                <a:lnTo>
                  <a:pt x="4648" y="10220"/>
                </a:lnTo>
                <a:lnTo>
                  <a:pt x="3285" y="10220"/>
                </a:lnTo>
                <a:lnTo>
                  <a:pt x="2920" y="10244"/>
                </a:lnTo>
                <a:lnTo>
                  <a:pt x="2555" y="10293"/>
                </a:lnTo>
                <a:lnTo>
                  <a:pt x="2580" y="9393"/>
                </a:lnTo>
                <a:lnTo>
                  <a:pt x="2580" y="8931"/>
                </a:lnTo>
                <a:lnTo>
                  <a:pt x="2580" y="8468"/>
                </a:lnTo>
                <a:lnTo>
                  <a:pt x="2555" y="8298"/>
                </a:lnTo>
                <a:close/>
                <a:moveTo>
                  <a:pt x="14259" y="10658"/>
                </a:moveTo>
                <a:lnTo>
                  <a:pt x="14259" y="11023"/>
                </a:lnTo>
                <a:lnTo>
                  <a:pt x="14235" y="11364"/>
                </a:lnTo>
                <a:lnTo>
                  <a:pt x="14186" y="11972"/>
                </a:lnTo>
                <a:lnTo>
                  <a:pt x="14162" y="12288"/>
                </a:lnTo>
                <a:lnTo>
                  <a:pt x="14162" y="12434"/>
                </a:lnTo>
                <a:lnTo>
                  <a:pt x="14186" y="12579"/>
                </a:lnTo>
                <a:lnTo>
                  <a:pt x="14186" y="12579"/>
                </a:lnTo>
                <a:lnTo>
                  <a:pt x="13773" y="12556"/>
                </a:lnTo>
                <a:lnTo>
                  <a:pt x="13018" y="12532"/>
                </a:lnTo>
                <a:lnTo>
                  <a:pt x="12142" y="12556"/>
                </a:lnTo>
                <a:lnTo>
                  <a:pt x="12167" y="12167"/>
                </a:lnTo>
                <a:lnTo>
                  <a:pt x="12167" y="11777"/>
                </a:lnTo>
                <a:lnTo>
                  <a:pt x="12142" y="11412"/>
                </a:lnTo>
                <a:lnTo>
                  <a:pt x="12142" y="11023"/>
                </a:lnTo>
                <a:lnTo>
                  <a:pt x="12167" y="10731"/>
                </a:lnTo>
                <a:lnTo>
                  <a:pt x="13213" y="10707"/>
                </a:lnTo>
                <a:lnTo>
                  <a:pt x="14259" y="10658"/>
                </a:lnTo>
                <a:close/>
                <a:moveTo>
                  <a:pt x="11729" y="10731"/>
                </a:moveTo>
                <a:lnTo>
                  <a:pt x="11704" y="10828"/>
                </a:lnTo>
                <a:lnTo>
                  <a:pt x="11704" y="11266"/>
                </a:lnTo>
                <a:lnTo>
                  <a:pt x="11704" y="11704"/>
                </a:lnTo>
                <a:lnTo>
                  <a:pt x="11704" y="12142"/>
                </a:lnTo>
                <a:lnTo>
                  <a:pt x="11680" y="12580"/>
                </a:lnTo>
                <a:lnTo>
                  <a:pt x="11510" y="12580"/>
                </a:lnTo>
                <a:lnTo>
                  <a:pt x="9733" y="12653"/>
                </a:lnTo>
                <a:lnTo>
                  <a:pt x="9758" y="12556"/>
                </a:lnTo>
                <a:lnTo>
                  <a:pt x="9733" y="12459"/>
                </a:lnTo>
                <a:lnTo>
                  <a:pt x="9709" y="12240"/>
                </a:lnTo>
                <a:lnTo>
                  <a:pt x="9709" y="11850"/>
                </a:lnTo>
                <a:lnTo>
                  <a:pt x="9733" y="11461"/>
                </a:lnTo>
                <a:lnTo>
                  <a:pt x="9806" y="10755"/>
                </a:lnTo>
                <a:lnTo>
                  <a:pt x="11729" y="10731"/>
                </a:lnTo>
                <a:close/>
                <a:moveTo>
                  <a:pt x="2555" y="10609"/>
                </a:moveTo>
                <a:lnTo>
                  <a:pt x="2872" y="10658"/>
                </a:lnTo>
                <a:lnTo>
                  <a:pt x="3188" y="10707"/>
                </a:lnTo>
                <a:lnTo>
                  <a:pt x="3845" y="10707"/>
                </a:lnTo>
                <a:lnTo>
                  <a:pt x="4624" y="10731"/>
                </a:lnTo>
                <a:lnTo>
                  <a:pt x="4599" y="11680"/>
                </a:lnTo>
                <a:lnTo>
                  <a:pt x="4575" y="12653"/>
                </a:lnTo>
                <a:lnTo>
                  <a:pt x="4064" y="12629"/>
                </a:lnTo>
                <a:lnTo>
                  <a:pt x="3553" y="12629"/>
                </a:lnTo>
                <a:lnTo>
                  <a:pt x="3042" y="12653"/>
                </a:lnTo>
                <a:lnTo>
                  <a:pt x="2555" y="12702"/>
                </a:lnTo>
                <a:lnTo>
                  <a:pt x="2555" y="11680"/>
                </a:lnTo>
                <a:lnTo>
                  <a:pt x="2531" y="10634"/>
                </a:lnTo>
                <a:lnTo>
                  <a:pt x="2555" y="10609"/>
                </a:lnTo>
                <a:close/>
                <a:moveTo>
                  <a:pt x="5378" y="10731"/>
                </a:moveTo>
                <a:lnTo>
                  <a:pt x="6984" y="10755"/>
                </a:lnTo>
                <a:lnTo>
                  <a:pt x="6887" y="12045"/>
                </a:lnTo>
                <a:lnTo>
                  <a:pt x="6862" y="12386"/>
                </a:lnTo>
                <a:lnTo>
                  <a:pt x="6887" y="12556"/>
                </a:lnTo>
                <a:lnTo>
                  <a:pt x="6911" y="12653"/>
                </a:lnTo>
                <a:lnTo>
                  <a:pt x="6960" y="12702"/>
                </a:lnTo>
                <a:lnTo>
                  <a:pt x="6035" y="12702"/>
                </a:lnTo>
                <a:lnTo>
                  <a:pt x="5110" y="12678"/>
                </a:lnTo>
                <a:lnTo>
                  <a:pt x="5062" y="12678"/>
                </a:lnTo>
                <a:lnTo>
                  <a:pt x="5062" y="12653"/>
                </a:lnTo>
                <a:lnTo>
                  <a:pt x="5062" y="11704"/>
                </a:lnTo>
                <a:lnTo>
                  <a:pt x="5110" y="10731"/>
                </a:lnTo>
                <a:close/>
                <a:moveTo>
                  <a:pt x="9393" y="10755"/>
                </a:moveTo>
                <a:lnTo>
                  <a:pt x="9296" y="11583"/>
                </a:lnTo>
                <a:lnTo>
                  <a:pt x="9271" y="11826"/>
                </a:lnTo>
                <a:lnTo>
                  <a:pt x="9247" y="12118"/>
                </a:lnTo>
                <a:lnTo>
                  <a:pt x="9271" y="12288"/>
                </a:lnTo>
                <a:lnTo>
                  <a:pt x="9271" y="12434"/>
                </a:lnTo>
                <a:lnTo>
                  <a:pt x="9320" y="12556"/>
                </a:lnTo>
                <a:lnTo>
                  <a:pt x="9369" y="12678"/>
                </a:lnTo>
                <a:lnTo>
                  <a:pt x="8225" y="12702"/>
                </a:lnTo>
                <a:lnTo>
                  <a:pt x="7325" y="12702"/>
                </a:lnTo>
                <a:lnTo>
                  <a:pt x="7349" y="12678"/>
                </a:lnTo>
                <a:lnTo>
                  <a:pt x="7373" y="12264"/>
                </a:lnTo>
                <a:lnTo>
                  <a:pt x="7398" y="11777"/>
                </a:lnTo>
                <a:lnTo>
                  <a:pt x="7471" y="10755"/>
                </a:lnTo>
                <a:close/>
                <a:moveTo>
                  <a:pt x="13578" y="5451"/>
                </a:moveTo>
                <a:lnTo>
                  <a:pt x="13335" y="5475"/>
                </a:lnTo>
                <a:lnTo>
                  <a:pt x="12945" y="5500"/>
                </a:lnTo>
                <a:lnTo>
                  <a:pt x="11607" y="5573"/>
                </a:lnTo>
                <a:lnTo>
                  <a:pt x="10950" y="5621"/>
                </a:lnTo>
                <a:lnTo>
                  <a:pt x="10293" y="5646"/>
                </a:lnTo>
                <a:lnTo>
                  <a:pt x="9150" y="5621"/>
                </a:lnTo>
                <a:lnTo>
                  <a:pt x="8006" y="5621"/>
                </a:lnTo>
                <a:lnTo>
                  <a:pt x="6887" y="5597"/>
                </a:lnTo>
                <a:lnTo>
                  <a:pt x="5743" y="5597"/>
                </a:lnTo>
                <a:lnTo>
                  <a:pt x="4624" y="5621"/>
                </a:lnTo>
                <a:lnTo>
                  <a:pt x="3504" y="5646"/>
                </a:lnTo>
                <a:lnTo>
                  <a:pt x="3188" y="5646"/>
                </a:lnTo>
                <a:lnTo>
                  <a:pt x="2872" y="5621"/>
                </a:lnTo>
                <a:lnTo>
                  <a:pt x="2531" y="5621"/>
                </a:lnTo>
                <a:lnTo>
                  <a:pt x="2385" y="5670"/>
                </a:lnTo>
                <a:lnTo>
                  <a:pt x="2239" y="5719"/>
                </a:lnTo>
                <a:lnTo>
                  <a:pt x="2190" y="5792"/>
                </a:lnTo>
                <a:lnTo>
                  <a:pt x="2166" y="5865"/>
                </a:lnTo>
                <a:lnTo>
                  <a:pt x="2190" y="5938"/>
                </a:lnTo>
                <a:lnTo>
                  <a:pt x="2239" y="5986"/>
                </a:lnTo>
                <a:lnTo>
                  <a:pt x="2166" y="6108"/>
                </a:lnTo>
                <a:lnTo>
                  <a:pt x="2117" y="6254"/>
                </a:lnTo>
                <a:lnTo>
                  <a:pt x="2093" y="6522"/>
                </a:lnTo>
                <a:lnTo>
                  <a:pt x="2069" y="6935"/>
                </a:lnTo>
                <a:lnTo>
                  <a:pt x="2069" y="7325"/>
                </a:lnTo>
                <a:lnTo>
                  <a:pt x="2117" y="8128"/>
                </a:lnTo>
                <a:lnTo>
                  <a:pt x="2166" y="8736"/>
                </a:lnTo>
                <a:lnTo>
                  <a:pt x="2166" y="9344"/>
                </a:lnTo>
                <a:lnTo>
                  <a:pt x="2142" y="10561"/>
                </a:lnTo>
                <a:lnTo>
                  <a:pt x="2117" y="11753"/>
                </a:lnTo>
                <a:lnTo>
                  <a:pt x="2093" y="12361"/>
                </a:lnTo>
                <a:lnTo>
                  <a:pt x="2117" y="12970"/>
                </a:lnTo>
                <a:lnTo>
                  <a:pt x="2117" y="13043"/>
                </a:lnTo>
                <a:lnTo>
                  <a:pt x="2166" y="13116"/>
                </a:lnTo>
                <a:lnTo>
                  <a:pt x="2215" y="13164"/>
                </a:lnTo>
                <a:lnTo>
                  <a:pt x="2288" y="13189"/>
                </a:lnTo>
                <a:lnTo>
                  <a:pt x="2361" y="13189"/>
                </a:lnTo>
                <a:lnTo>
                  <a:pt x="2434" y="13164"/>
                </a:lnTo>
                <a:lnTo>
                  <a:pt x="2482" y="13116"/>
                </a:lnTo>
                <a:lnTo>
                  <a:pt x="2531" y="13067"/>
                </a:lnTo>
                <a:lnTo>
                  <a:pt x="3821" y="13067"/>
                </a:lnTo>
                <a:lnTo>
                  <a:pt x="4453" y="13091"/>
                </a:lnTo>
                <a:lnTo>
                  <a:pt x="5110" y="13091"/>
                </a:lnTo>
                <a:lnTo>
                  <a:pt x="6668" y="13140"/>
                </a:lnTo>
                <a:lnTo>
                  <a:pt x="8225" y="13140"/>
                </a:lnTo>
                <a:lnTo>
                  <a:pt x="9758" y="13116"/>
                </a:lnTo>
                <a:lnTo>
                  <a:pt x="11315" y="13067"/>
                </a:lnTo>
                <a:lnTo>
                  <a:pt x="12118" y="13043"/>
                </a:lnTo>
                <a:lnTo>
                  <a:pt x="12921" y="13091"/>
                </a:lnTo>
                <a:lnTo>
                  <a:pt x="14600" y="13091"/>
                </a:lnTo>
                <a:lnTo>
                  <a:pt x="14649" y="13043"/>
                </a:lnTo>
                <a:lnTo>
                  <a:pt x="14722" y="13018"/>
                </a:lnTo>
                <a:lnTo>
                  <a:pt x="14746" y="12970"/>
                </a:lnTo>
                <a:lnTo>
                  <a:pt x="14795" y="12897"/>
                </a:lnTo>
                <a:lnTo>
                  <a:pt x="14795" y="12824"/>
                </a:lnTo>
                <a:lnTo>
                  <a:pt x="14795" y="12775"/>
                </a:lnTo>
                <a:lnTo>
                  <a:pt x="14746" y="12702"/>
                </a:lnTo>
                <a:lnTo>
                  <a:pt x="14746" y="12678"/>
                </a:lnTo>
                <a:lnTo>
                  <a:pt x="14673" y="12605"/>
                </a:lnTo>
                <a:lnTo>
                  <a:pt x="14697" y="12507"/>
                </a:lnTo>
                <a:lnTo>
                  <a:pt x="14770" y="11753"/>
                </a:lnTo>
                <a:lnTo>
                  <a:pt x="14795" y="11023"/>
                </a:lnTo>
                <a:lnTo>
                  <a:pt x="14770" y="10269"/>
                </a:lnTo>
                <a:lnTo>
                  <a:pt x="14722" y="9514"/>
                </a:lnTo>
                <a:lnTo>
                  <a:pt x="14697" y="8979"/>
                </a:lnTo>
                <a:lnTo>
                  <a:pt x="14722" y="8468"/>
                </a:lnTo>
                <a:lnTo>
                  <a:pt x="14770" y="7398"/>
                </a:lnTo>
                <a:lnTo>
                  <a:pt x="14795" y="7033"/>
                </a:lnTo>
                <a:lnTo>
                  <a:pt x="14770" y="6668"/>
                </a:lnTo>
                <a:lnTo>
                  <a:pt x="14722" y="6327"/>
                </a:lnTo>
                <a:lnTo>
                  <a:pt x="14624" y="5986"/>
                </a:lnTo>
                <a:lnTo>
                  <a:pt x="14624" y="5889"/>
                </a:lnTo>
                <a:lnTo>
                  <a:pt x="14600" y="5816"/>
                </a:lnTo>
                <a:lnTo>
                  <a:pt x="14551" y="5719"/>
                </a:lnTo>
                <a:lnTo>
                  <a:pt x="14478" y="5670"/>
                </a:lnTo>
                <a:lnTo>
                  <a:pt x="14381" y="5597"/>
                </a:lnTo>
                <a:lnTo>
                  <a:pt x="14284" y="5548"/>
                </a:lnTo>
                <a:lnTo>
                  <a:pt x="14065" y="5500"/>
                </a:lnTo>
                <a:lnTo>
                  <a:pt x="13846" y="5475"/>
                </a:lnTo>
                <a:lnTo>
                  <a:pt x="13578" y="5451"/>
                </a:lnTo>
                <a:close/>
                <a:moveTo>
                  <a:pt x="3796" y="4137"/>
                </a:moveTo>
                <a:lnTo>
                  <a:pt x="4916" y="4161"/>
                </a:lnTo>
                <a:lnTo>
                  <a:pt x="6059" y="4186"/>
                </a:lnTo>
                <a:lnTo>
                  <a:pt x="7179" y="4234"/>
                </a:lnTo>
                <a:lnTo>
                  <a:pt x="8322" y="4283"/>
                </a:lnTo>
                <a:lnTo>
                  <a:pt x="9393" y="4259"/>
                </a:lnTo>
                <a:lnTo>
                  <a:pt x="10463" y="4234"/>
                </a:lnTo>
                <a:lnTo>
                  <a:pt x="11534" y="4210"/>
                </a:lnTo>
                <a:lnTo>
                  <a:pt x="12605" y="4234"/>
                </a:lnTo>
                <a:lnTo>
                  <a:pt x="13529" y="4259"/>
                </a:lnTo>
                <a:lnTo>
                  <a:pt x="13992" y="4234"/>
                </a:lnTo>
                <a:lnTo>
                  <a:pt x="14478" y="4210"/>
                </a:lnTo>
                <a:lnTo>
                  <a:pt x="14916" y="4186"/>
                </a:lnTo>
                <a:lnTo>
                  <a:pt x="15379" y="4186"/>
                </a:lnTo>
                <a:lnTo>
                  <a:pt x="15817" y="4210"/>
                </a:lnTo>
                <a:lnTo>
                  <a:pt x="16060" y="4234"/>
                </a:lnTo>
                <a:lnTo>
                  <a:pt x="16279" y="4283"/>
                </a:lnTo>
                <a:lnTo>
                  <a:pt x="16303" y="4283"/>
                </a:lnTo>
                <a:lnTo>
                  <a:pt x="16303" y="4697"/>
                </a:lnTo>
                <a:lnTo>
                  <a:pt x="16279" y="5086"/>
                </a:lnTo>
                <a:lnTo>
                  <a:pt x="16230" y="6084"/>
                </a:lnTo>
                <a:lnTo>
                  <a:pt x="16206" y="7081"/>
                </a:lnTo>
                <a:lnTo>
                  <a:pt x="16182" y="9077"/>
                </a:lnTo>
                <a:lnTo>
                  <a:pt x="16157" y="10050"/>
                </a:lnTo>
                <a:lnTo>
                  <a:pt x="16133" y="10999"/>
                </a:lnTo>
                <a:lnTo>
                  <a:pt x="16157" y="11534"/>
                </a:lnTo>
                <a:lnTo>
                  <a:pt x="16206" y="12045"/>
                </a:lnTo>
                <a:lnTo>
                  <a:pt x="16279" y="12556"/>
                </a:lnTo>
                <a:lnTo>
                  <a:pt x="16328" y="13067"/>
                </a:lnTo>
                <a:lnTo>
                  <a:pt x="16328" y="13627"/>
                </a:lnTo>
                <a:lnTo>
                  <a:pt x="16303" y="14186"/>
                </a:lnTo>
                <a:lnTo>
                  <a:pt x="15281" y="14284"/>
                </a:lnTo>
                <a:lnTo>
                  <a:pt x="14259" y="14332"/>
                </a:lnTo>
                <a:lnTo>
                  <a:pt x="13213" y="14357"/>
                </a:lnTo>
                <a:lnTo>
                  <a:pt x="12191" y="14381"/>
                </a:lnTo>
                <a:lnTo>
                  <a:pt x="11096" y="14405"/>
                </a:lnTo>
                <a:lnTo>
                  <a:pt x="10025" y="14430"/>
                </a:lnTo>
                <a:lnTo>
                  <a:pt x="7860" y="14527"/>
                </a:lnTo>
                <a:lnTo>
                  <a:pt x="6789" y="14551"/>
                </a:lnTo>
                <a:lnTo>
                  <a:pt x="5719" y="14551"/>
                </a:lnTo>
                <a:lnTo>
                  <a:pt x="3602" y="14478"/>
                </a:lnTo>
                <a:lnTo>
                  <a:pt x="2604" y="14478"/>
                </a:lnTo>
                <a:lnTo>
                  <a:pt x="1606" y="14503"/>
                </a:lnTo>
                <a:lnTo>
                  <a:pt x="1047" y="14478"/>
                </a:lnTo>
                <a:lnTo>
                  <a:pt x="779" y="14478"/>
                </a:lnTo>
                <a:lnTo>
                  <a:pt x="633" y="14503"/>
                </a:lnTo>
                <a:lnTo>
                  <a:pt x="512" y="14527"/>
                </a:lnTo>
                <a:lnTo>
                  <a:pt x="463" y="13700"/>
                </a:lnTo>
                <a:lnTo>
                  <a:pt x="439" y="12848"/>
                </a:lnTo>
                <a:lnTo>
                  <a:pt x="439" y="11169"/>
                </a:lnTo>
                <a:lnTo>
                  <a:pt x="463" y="9466"/>
                </a:lnTo>
                <a:lnTo>
                  <a:pt x="487" y="7787"/>
                </a:lnTo>
                <a:lnTo>
                  <a:pt x="487" y="6887"/>
                </a:lnTo>
                <a:lnTo>
                  <a:pt x="463" y="5986"/>
                </a:lnTo>
                <a:lnTo>
                  <a:pt x="439" y="5086"/>
                </a:lnTo>
                <a:lnTo>
                  <a:pt x="463" y="4648"/>
                </a:lnTo>
                <a:lnTo>
                  <a:pt x="463" y="4186"/>
                </a:lnTo>
                <a:lnTo>
                  <a:pt x="804" y="4161"/>
                </a:lnTo>
                <a:lnTo>
                  <a:pt x="1144" y="4186"/>
                </a:lnTo>
                <a:lnTo>
                  <a:pt x="1801" y="4210"/>
                </a:lnTo>
                <a:lnTo>
                  <a:pt x="2288" y="4210"/>
                </a:lnTo>
                <a:lnTo>
                  <a:pt x="2799" y="4186"/>
                </a:lnTo>
                <a:lnTo>
                  <a:pt x="3285" y="4161"/>
                </a:lnTo>
                <a:lnTo>
                  <a:pt x="3796" y="4137"/>
                </a:lnTo>
                <a:close/>
                <a:moveTo>
                  <a:pt x="15671" y="14770"/>
                </a:moveTo>
                <a:lnTo>
                  <a:pt x="15500" y="14965"/>
                </a:lnTo>
                <a:lnTo>
                  <a:pt x="15403" y="15062"/>
                </a:lnTo>
                <a:lnTo>
                  <a:pt x="15354" y="15184"/>
                </a:lnTo>
                <a:lnTo>
                  <a:pt x="15087" y="15184"/>
                </a:lnTo>
                <a:lnTo>
                  <a:pt x="15184" y="14989"/>
                </a:lnTo>
                <a:lnTo>
                  <a:pt x="15208" y="14892"/>
                </a:lnTo>
                <a:lnTo>
                  <a:pt x="15233" y="14770"/>
                </a:lnTo>
                <a:close/>
                <a:moveTo>
                  <a:pt x="15038" y="14795"/>
                </a:moveTo>
                <a:lnTo>
                  <a:pt x="14965" y="14868"/>
                </a:lnTo>
                <a:lnTo>
                  <a:pt x="14868" y="15014"/>
                </a:lnTo>
                <a:lnTo>
                  <a:pt x="14770" y="15184"/>
                </a:lnTo>
                <a:lnTo>
                  <a:pt x="14405" y="15208"/>
                </a:lnTo>
                <a:lnTo>
                  <a:pt x="14527" y="15014"/>
                </a:lnTo>
                <a:lnTo>
                  <a:pt x="14649" y="14795"/>
                </a:lnTo>
                <a:close/>
                <a:moveTo>
                  <a:pt x="10877" y="14843"/>
                </a:moveTo>
                <a:lnTo>
                  <a:pt x="10755" y="15014"/>
                </a:lnTo>
                <a:lnTo>
                  <a:pt x="10634" y="15233"/>
                </a:lnTo>
                <a:lnTo>
                  <a:pt x="10220" y="15233"/>
                </a:lnTo>
                <a:lnTo>
                  <a:pt x="10293" y="15038"/>
                </a:lnTo>
                <a:lnTo>
                  <a:pt x="10342" y="14868"/>
                </a:lnTo>
                <a:lnTo>
                  <a:pt x="10877" y="14843"/>
                </a:lnTo>
                <a:close/>
                <a:moveTo>
                  <a:pt x="11753" y="14819"/>
                </a:moveTo>
                <a:lnTo>
                  <a:pt x="11729" y="14868"/>
                </a:lnTo>
                <a:lnTo>
                  <a:pt x="11607" y="15038"/>
                </a:lnTo>
                <a:lnTo>
                  <a:pt x="11485" y="15233"/>
                </a:lnTo>
                <a:lnTo>
                  <a:pt x="11072" y="15233"/>
                </a:lnTo>
                <a:lnTo>
                  <a:pt x="11169" y="15038"/>
                </a:lnTo>
                <a:lnTo>
                  <a:pt x="11291" y="14843"/>
                </a:lnTo>
                <a:lnTo>
                  <a:pt x="11753" y="14819"/>
                </a:lnTo>
                <a:close/>
                <a:moveTo>
                  <a:pt x="12532" y="14819"/>
                </a:moveTo>
                <a:lnTo>
                  <a:pt x="12507" y="14868"/>
                </a:lnTo>
                <a:lnTo>
                  <a:pt x="12313" y="15233"/>
                </a:lnTo>
                <a:lnTo>
                  <a:pt x="11899" y="15233"/>
                </a:lnTo>
                <a:lnTo>
                  <a:pt x="12021" y="15014"/>
                </a:lnTo>
                <a:lnTo>
                  <a:pt x="12069" y="14916"/>
                </a:lnTo>
                <a:lnTo>
                  <a:pt x="12094" y="14819"/>
                </a:lnTo>
                <a:close/>
                <a:moveTo>
                  <a:pt x="13529" y="14819"/>
                </a:moveTo>
                <a:lnTo>
                  <a:pt x="13481" y="14868"/>
                </a:lnTo>
                <a:lnTo>
                  <a:pt x="13237" y="15233"/>
                </a:lnTo>
                <a:lnTo>
                  <a:pt x="12678" y="15233"/>
                </a:lnTo>
                <a:lnTo>
                  <a:pt x="12775" y="15014"/>
                </a:lnTo>
                <a:lnTo>
                  <a:pt x="12897" y="14819"/>
                </a:lnTo>
                <a:close/>
                <a:moveTo>
                  <a:pt x="14357" y="14795"/>
                </a:moveTo>
                <a:lnTo>
                  <a:pt x="14186" y="15014"/>
                </a:lnTo>
                <a:lnTo>
                  <a:pt x="14016" y="15208"/>
                </a:lnTo>
                <a:lnTo>
                  <a:pt x="13627" y="15233"/>
                </a:lnTo>
                <a:lnTo>
                  <a:pt x="13724" y="15062"/>
                </a:lnTo>
                <a:lnTo>
                  <a:pt x="13846" y="14868"/>
                </a:lnTo>
                <a:lnTo>
                  <a:pt x="13870" y="14819"/>
                </a:lnTo>
                <a:lnTo>
                  <a:pt x="14357" y="14795"/>
                </a:lnTo>
                <a:close/>
                <a:moveTo>
                  <a:pt x="10025" y="14868"/>
                </a:moveTo>
                <a:lnTo>
                  <a:pt x="9952" y="14989"/>
                </a:lnTo>
                <a:lnTo>
                  <a:pt x="9831" y="15233"/>
                </a:lnTo>
                <a:lnTo>
                  <a:pt x="9320" y="15257"/>
                </a:lnTo>
                <a:lnTo>
                  <a:pt x="9417" y="15087"/>
                </a:lnTo>
                <a:lnTo>
                  <a:pt x="9514" y="14892"/>
                </a:lnTo>
                <a:lnTo>
                  <a:pt x="10025" y="14868"/>
                </a:lnTo>
                <a:close/>
                <a:moveTo>
                  <a:pt x="9101" y="14916"/>
                </a:moveTo>
                <a:lnTo>
                  <a:pt x="9052" y="14989"/>
                </a:lnTo>
                <a:lnTo>
                  <a:pt x="8955" y="15111"/>
                </a:lnTo>
                <a:lnTo>
                  <a:pt x="8858" y="15281"/>
                </a:lnTo>
                <a:lnTo>
                  <a:pt x="8663" y="15281"/>
                </a:lnTo>
                <a:lnTo>
                  <a:pt x="8663" y="15257"/>
                </a:lnTo>
                <a:lnTo>
                  <a:pt x="8809" y="14916"/>
                </a:lnTo>
                <a:close/>
                <a:moveTo>
                  <a:pt x="8468" y="14941"/>
                </a:moveTo>
                <a:lnTo>
                  <a:pt x="8395" y="15038"/>
                </a:lnTo>
                <a:lnTo>
                  <a:pt x="8225" y="15281"/>
                </a:lnTo>
                <a:lnTo>
                  <a:pt x="7738" y="15306"/>
                </a:lnTo>
                <a:lnTo>
                  <a:pt x="7763" y="15281"/>
                </a:lnTo>
                <a:lnTo>
                  <a:pt x="7836" y="15135"/>
                </a:lnTo>
                <a:lnTo>
                  <a:pt x="7909" y="14965"/>
                </a:lnTo>
                <a:lnTo>
                  <a:pt x="8468" y="14941"/>
                </a:lnTo>
                <a:close/>
                <a:moveTo>
                  <a:pt x="16303" y="14746"/>
                </a:moveTo>
                <a:lnTo>
                  <a:pt x="16303" y="15014"/>
                </a:lnTo>
                <a:lnTo>
                  <a:pt x="16303" y="15306"/>
                </a:lnTo>
                <a:lnTo>
                  <a:pt x="16182" y="15257"/>
                </a:lnTo>
                <a:lnTo>
                  <a:pt x="16084" y="15233"/>
                </a:lnTo>
                <a:lnTo>
                  <a:pt x="15841" y="15208"/>
                </a:lnTo>
                <a:lnTo>
                  <a:pt x="15987" y="14989"/>
                </a:lnTo>
                <a:lnTo>
                  <a:pt x="16157" y="14746"/>
                </a:lnTo>
                <a:close/>
                <a:moveTo>
                  <a:pt x="7617" y="14965"/>
                </a:moveTo>
                <a:lnTo>
                  <a:pt x="7471" y="15160"/>
                </a:lnTo>
                <a:lnTo>
                  <a:pt x="7349" y="15330"/>
                </a:lnTo>
                <a:lnTo>
                  <a:pt x="6911" y="15330"/>
                </a:lnTo>
                <a:lnTo>
                  <a:pt x="6984" y="15160"/>
                </a:lnTo>
                <a:lnTo>
                  <a:pt x="7057" y="14965"/>
                </a:lnTo>
                <a:close/>
                <a:moveTo>
                  <a:pt x="6716" y="14965"/>
                </a:moveTo>
                <a:lnTo>
                  <a:pt x="6570" y="15160"/>
                </a:lnTo>
                <a:lnTo>
                  <a:pt x="6449" y="15354"/>
                </a:lnTo>
                <a:lnTo>
                  <a:pt x="5889" y="15379"/>
                </a:lnTo>
                <a:lnTo>
                  <a:pt x="5889" y="15379"/>
                </a:lnTo>
                <a:lnTo>
                  <a:pt x="6011" y="15257"/>
                </a:lnTo>
                <a:lnTo>
                  <a:pt x="6132" y="15135"/>
                </a:lnTo>
                <a:lnTo>
                  <a:pt x="6254" y="15038"/>
                </a:lnTo>
                <a:lnTo>
                  <a:pt x="6376" y="14965"/>
                </a:lnTo>
                <a:close/>
                <a:moveTo>
                  <a:pt x="5256" y="14941"/>
                </a:moveTo>
                <a:lnTo>
                  <a:pt x="5865" y="14965"/>
                </a:lnTo>
                <a:lnTo>
                  <a:pt x="5792" y="15038"/>
                </a:lnTo>
                <a:lnTo>
                  <a:pt x="5646" y="15184"/>
                </a:lnTo>
                <a:lnTo>
                  <a:pt x="5500" y="15379"/>
                </a:lnTo>
                <a:lnTo>
                  <a:pt x="4672" y="15379"/>
                </a:lnTo>
                <a:lnTo>
                  <a:pt x="4867" y="15233"/>
                </a:lnTo>
                <a:lnTo>
                  <a:pt x="5062" y="15135"/>
                </a:lnTo>
                <a:lnTo>
                  <a:pt x="5183" y="15038"/>
                </a:lnTo>
                <a:lnTo>
                  <a:pt x="5232" y="14989"/>
                </a:lnTo>
                <a:lnTo>
                  <a:pt x="5256" y="14941"/>
                </a:lnTo>
                <a:close/>
                <a:moveTo>
                  <a:pt x="4113" y="14916"/>
                </a:moveTo>
                <a:lnTo>
                  <a:pt x="4745" y="14941"/>
                </a:lnTo>
                <a:lnTo>
                  <a:pt x="4624" y="15038"/>
                </a:lnTo>
                <a:lnTo>
                  <a:pt x="4453" y="15184"/>
                </a:lnTo>
                <a:lnTo>
                  <a:pt x="4307" y="15354"/>
                </a:lnTo>
                <a:lnTo>
                  <a:pt x="4283" y="15403"/>
                </a:lnTo>
                <a:lnTo>
                  <a:pt x="3626" y="15403"/>
                </a:lnTo>
                <a:lnTo>
                  <a:pt x="3650" y="15354"/>
                </a:lnTo>
                <a:lnTo>
                  <a:pt x="3894" y="15087"/>
                </a:lnTo>
                <a:lnTo>
                  <a:pt x="4113" y="14916"/>
                </a:lnTo>
                <a:close/>
                <a:moveTo>
                  <a:pt x="1874" y="14892"/>
                </a:moveTo>
                <a:lnTo>
                  <a:pt x="1801" y="14965"/>
                </a:lnTo>
                <a:lnTo>
                  <a:pt x="1631" y="15184"/>
                </a:lnTo>
                <a:lnTo>
                  <a:pt x="1558" y="15281"/>
                </a:lnTo>
                <a:lnTo>
                  <a:pt x="1509" y="15427"/>
                </a:lnTo>
                <a:lnTo>
                  <a:pt x="1217" y="15427"/>
                </a:lnTo>
                <a:lnTo>
                  <a:pt x="1266" y="15354"/>
                </a:lnTo>
                <a:lnTo>
                  <a:pt x="1436" y="15208"/>
                </a:lnTo>
                <a:lnTo>
                  <a:pt x="1509" y="15160"/>
                </a:lnTo>
                <a:lnTo>
                  <a:pt x="1558" y="15135"/>
                </a:lnTo>
                <a:lnTo>
                  <a:pt x="1606" y="15087"/>
                </a:lnTo>
                <a:lnTo>
                  <a:pt x="1631" y="15038"/>
                </a:lnTo>
                <a:lnTo>
                  <a:pt x="1631" y="14965"/>
                </a:lnTo>
                <a:lnTo>
                  <a:pt x="1631" y="14892"/>
                </a:lnTo>
                <a:close/>
                <a:moveTo>
                  <a:pt x="2750" y="14892"/>
                </a:moveTo>
                <a:lnTo>
                  <a:pt x="2726" y="14916"/>
                </a:lnTo>
                <a:lnTo>
                  <a:pt x="2628" y="15087"/>
                </a:lnTo>
                <a:lnTo>
                  <a:pt x="2555" y="15233"/>
                </a:lnTo>
                <a:lnTo>
                  <a:pt x="2531" y="15330"/>
                </a:lnTo>
                <a:lnTo>
                  <a:pt x="2531" y="15427"/>
                </a:lnTo>
                <a:lnTo>
                  <a:pt x="1898" y="15427"/>
                </a:lnTo>
                <a:lnTo>
                  <a:pt x="2093" y="15233"/>
                </a:lnTo>
                <a:lnTo>
                  <a:pt x="2190" y="15135"/>
                </a:lnTo>
                <a:lnTo>
                  <a:pt x="2312" y="15038"/>
                </a:lnTo>
                <a:lnTo>
                  <a:pt x="2409" y="14989"/>
                </a:lnTo>
                <a:lnTo>
                  <a:pt x="2482" y="14892"/>
                </a:lnTo>
                <a:close/>
                <a:moveTo>
                  <a:pt x="3553" y="14892"/>
                </a:moveTo>
                <a:lnTo>
                  <a:pt x="3431" y="15062"/>
                </a:lnTo>
                <a:lnTo>
                  <a:pt x="3310" y="15208"/>
                </a:lnTo>
                <a:lnTo>
                  <a:pt x="3261" y="15306"/>
                </a:lnTo>
                <a:lnTo>
                  <a:pt x="3188" y="15403"/>
                </a:lnTo>
                <a:lnTo>
                  <a:pt x="2920" y="15427"/>
                </a:lnTo>
                <a:lnTo>
                  <a:pt x="2823" y="15427"/>
                </a:lnTo>
                <a:lnTo>
                  <a:pt x="2969" y="15233"/>
                </a:lnTo>
                <a:lnTo>
                  <a:pt x="3066" y="15111"/>
                </a:lnTo>
                <a:lnTo>
                  <a:pt x="3164" y="14989"/>
                </a:lnTo>
                <a:lnTo>
                  <a:pt x="3285" y="14892"/>
                </a:lnTo>
                <a:close/>
                <a:moveTo>
                  <a:pt x="877" y="14868"/>
                </a:moveTo>
                <a:lnTo>
                  <a:pt x="1193" y="14892"/>
                </a:lnTo>
                <a:lnTo>
                  <a:pt x="1023" y="15038"/>
                </a:lnTo>
                <a:lnTo>
                  <a:pt x="877" y="15233"/>
                </a:lnTo>
                <a:lnTo>
                  <a:pt x="804" y="15330"/>
                </a:lnTo>
                <a:lnTo>
                  <a:pt x="755" y="15452"/>
                </a:lnTo>
                <a:lnTo>
                  <a:pt x="585" y="15452"/>
                </a:lnTo>
                <a:lnTo>
                  <a:pt x="536" y="14868"/>
                </a:lnTo>
                <a:close/>
                <a:moveTo>
                  <a:pt x="13894" y="1"/>
                </a:moveTo>
                <a:lnTo>
                  <a:pt x="13724" y="49"/>
                </a:lnTo>
                <a:lnTo>
                  <a:pt x="13578" y="122"/>
                </a:lnTo>
                <a:lnTo>
                  <a:pt x="13456" y="220"/>
                </a:lnTo>
                <a:lnTo>
                  <a:pt x="13335" y="341"/>
                </a:lnTo>
                <a:lnTo>
                  <a:pt x="13262" y="463"/>
                </a:lnTo>
                <a:lnTo>
                  <a:pt x="13189" y="609"/>
                </a:lnTo>
                <a:lnTo>
                  <a:pt x="13116" y="779"/>
                </a:lnTo>
                <a:lnTo>
                  <a:pt x="13067" y="925"/>
                </a:lnTo>
                <a:lnTo>
                  <a:pt x="11996" y="925"/>
                </a:lnTo>
                <a:lnTo>
                  <a:pt x="10901" y="950"/>
                </a:lnTo>
                <a:lnTo>
                  <a:pt x="9831" y="974"/>
                </a:lnTo>
                <a:lnTo>
                  <a:pt x="8736" y="974"/>
                </a:lnTo>
                <a:lnTo>
                  <a:pt x="7641" y="998"/>
                </a:lnTo>
                <a:lnTo>
                  <a:pt x="6108" y="974"/>
                </a:lnTo>
                <a:lnTo>
                  <a:pt x="4599" y="950"/>
                </a:lnTo>
                <a:lnTo>
                  <a:pt x="4648" y="852"/>
                </a:lnTo>
                <a:lnTo>
                  <a:pt x="4624" y="731"/>
                </a:lnTo>
                <a:lnTo>
                  <a:pt x="4599" y="609"/>
                </a:lnTo>
                <a:lnTo>
                  <a:pt x="4526" y="487"/>
                </a:lnTo>
                <a:lnTo>
                  <a:pt x="4429" y="366"/>
                </a:lnTo>
                <a:lnTo>
                  <a:pt x="4332" y="293"/>
                </a:lnTo>
                <a:lnTo>
                  <a:pt x="4210" y="220"/>
                </a:lnTo>
                <a:lnTo>
                  <a:pt x="4088" y="171"/>
                </a:lnTo>
                <a:lnTo>
                  <a:pt x="3894" y="147"/>
                </a:lnTo>
                <a:lnTo>
                  <a:pt x="3723" y="147"/>
                </a:lnTo>
                <a:lnTo>
                  <a:pt x="3553" y="220"/>
                </a:lnTo>
                <a:lnTo>
                  <a:pt x="3407" y="317"/>
                </a:lnTo>
                <a:lnTo>
                  <a:pt x="3285" y="439"/>
                </a:lnTo>
                <a:lnTo>
                  <a:pt x="3188" y="585"/>
                </a:lnTo>
                <a:lnTo>
                  <a:pt x="3115" y="755"/>
                </a:lnTo>
                <a:lnTo>
                  <a:pt x="3042" y="925"/>
                </a:lnTo>
                <a:lnTo>
                  <a:pt x="3042" y="998"/>
                </a:lnTo>
                <a:lnTo>
                  <a:pt x="1242" y="1047"/>
                </a:lnTo>
                <a:lnTo>
                  <a:pt x="828" y="1023"/>
                </a:lnTo>
                <a:lnTo>
                  <a:pt x="633" y="1023"/>
                </a:lnTo>
                <a:lnTo>
                  <a:pt x="439" y="1047"/>
                </a:lnTo>
                <a:lnTo>
                  <a:pt x="390" y="1023"/>
                </a:lnTo>
                <a:lnTo>
                  <a:pt x="317" y="1023"/>
                </a:lnTo>
                <a:lnTo>
                  <a:pt x="268" y="1071"/>
                </a:lnTo>
                <a:lnTo>
                  <a:pt x="244" y="1144"/>
                </a:lnTo>
                <a:lnTo>
                  <a:pt x="268" y="1850"/>
                </a:lnTo>
                <a:lnTo>
                  <a:pt x="268" y="2215"/>
                </a:lnTo>
                <a:lnTo>
                  <a:pt x="268" y="2555"/>
                </a:lnTo>
                <a:lnTo>
                  <a:pt x="171" y="3358"/>
                </a:lnTo>
                <a:lnTo>
                  <a:pt x="74" y="4137"/>
                </a:lnTo>
                <a:lnTo>
                  <a:pt x="49" y="4624"/>
                </a:lnTo>
                <a:lnTo>
                  <a:pt x="25" y="5086"/>
                </a:lnTo>
                <a:lnTo>
                  <a:pt x="25" y="6059"/>
                </a:lnTo>
                <a:lnTo>
                  <a:pt x="49" y="7008"/>
                </a:lnTo>
                <a:lnTo>
                  <a:pt x="74" y="7982"/>
                </a:lnTo>
                <a:lnTo>
                  <a:pt x="25" y="9879"/>
                </a:lnTo>
                <a:lnTo>
                  <a:pt x="1" y="11802"/>
                </a:lnTo>
                <a:lnTo>
                  <a:pt x="1" y="12751"/>
                </a:lnTo>
                <a:lnTo>
                  <a:pt x="1" y="13700"/>
                </a:lnTo>
                <a:lnTo>
                  <a:pt x="49" y="14673"/>
                </a:lnTo>
                <a:lnTo>
                  <a:pt x="122" y="15622"/>
                </a:lnTo>
                <a:lnTo>
                  <a:pt x="122" y="15671"/>
                </a:lnTo>
                <a:lnTo>
                  <a:pt x="147" y="15719"/>
                </a:lnTo>
                <a:lnTo>
                  <a:pt x="171" y="15792"/>
                </a:lnTo>
                <a:lnTo>
                  <a:pt x="195" y="15841"/>
                </a:lnTo>
                <a:lnTo>
                  <a:pt x="244" y="15865"/>
                </a:lnTo>
                <a:lnTo>
                  <a:pt x="293" y="15890"/>
                </a:lnTo>
                <a:lnTo>
                  <a:pt x="560" y="15938"/>
                </a:lnTo>
                <a:lnTo>
                  <a:pt x="828" y="15963"/>
                </a:lnTo>
                <a:lnTo>
                  <a:pt x="1339" y="15987"/>
                </a:lnTo>
                <a:lnTo>
                  <a:pt x="1850" y="15987"/>
                </a:lnTo>
                <a:lnTo>
                  <a:pt x="2385" y="15963"/>
                </a:lnTo>
                <a:lnTo>
                  <a:pt x="3577" y="15938"/>
                </a:lnTo>
                <a:lnTo>
                  <a:pt x="4770" y="15938"/>
                </a:lnTo>
                <a:lnTo>
                  <a:pt x="5938" y="15914"/>
                </a:lnTo>
                <a:lnTo>
                  <a:pt x="7130" y="15890"/>
                </a:lnTo>
                <a:lnTo>
                  <a:pt x="9466" y="15817"/>
                </a:lnTo>
                <a:lnTo>
                  <a:pt x="10536" y="15792"/>
                </a:lnTo>
                <a:lnTo>
                  <a:pt x="11607" y="15792"/>
                </a:lnTo>
                <a:lnTo>
                  <a:pt x="12678" y="15817"/>
                </a:lnTo>
                <a:lnTo>
                  <a:pt x="13748" y="15792"/>
                </a:lnTo>
                <a:lnTo>
                  <a:pt x="15038" y="15744"/>
                </a:lnTo>
                <a:lnTo>
                  <a:pt x="15646" y="15744"/>
                </a:lnTo>
                <a:lnTo>
                  <a:pt x="15914" y="15768"/>
                </a:lnTo>
                <a:lnTo>
                  <a:pt x="16011" y="15792"/>
                </a:lnTo>
                <a:lnTo>
                  <a:pt x="16060" y="15792"/>
                </a:lnTo>
                <a:lnTo>
                  <a:pt x="16084" y="15817"/>
                </a:lnTo>
                <a:lnTo>
                  <a:pt x="16157" y="15841"/>
                </a:lnTo>
                <a:lnTo>
                  <a:pt x="16279" y="15841"/>
                </a:lnTo>
                <a:lnTo>
                  <a:pt x="16328" y="15865"/>
                </a:lnTo>
                <a:lnTo>
                  <a:pt x="16401" y="15890"/>
                </a:lnTo>
                <a:lnTo>
                  <a:pt x="16474" y="15865"/>
                </a:lnTo>
                <a:lnTo>
                  <a:pt x="16547" y="15817"/>
                </a:lnTo>
                <a:lnTo>
                  <a:pt x="16595" y="15744"/>
                </a:lnTo>
                <a:lnTo>
                  <a:pt x="16620" y="15671"/>
                </a:lnTo>
                <a:lnTo>
                  <a:pt x="16668" y="15476"/>
                </a:lnTo>
                <a:lnTo>
                  <a:pt x="16693" y="15111"/>
                </a:lnTo>
                <a:lnTo>
                  <a:pt x="16717" y="14454"/>
                </a:lnTo>
                <a:lnTo>
                  <a:pt x="16741" y="13773"/>
                </a:lnTo>
                <a:lnTo>
                  <a:pt x="16717" y="13262"/>
                </a:lnTo>
                <a:lnTo>
                  <a:pt x="16693" y="12775"/>
                </a:lnTo>
                <a:lnTo>
                  <a:pt x="16571" y="11777"/>
                </a:lnTo>
                <a:lnTo>
                  <a:pt x="16547" y="11193"/>
                </a:lnTo>
                <a:lnTo>
                  <a:pt x="16547" y="10634"/>
                </a:lnTo>
                <a:lnTo>
                  <a:pt x="16595" y="9466"/>
                </a:lnTo>
                <a:lnTo>
                  <a:pt x="16644" y="8420"/>
                </a:lnTo>
                <a:lnTo>
                  <a:pt x="16668" y="7373"/>
                </a:lnTo>
                <a:lnTo>
                  <a:pt x="16693" y="6327"/>
                </a:lnTo>
                <a:lnTo>
                  <a:pt x="16717" y="5281"/>
                </a:lnTo>
                <a:lnTo>
                  <a:pt x="16766" y="4283"/>
                </a:lnTo>
                <a:lnTo>
                  <a:pt x="16741" y="3285"/>
                </a:lnTo>
                <a:lnTo>
                  <a:pt x="16693" y="2312"/>
                </a:lnTo>
                <a:lnTo>
                  <a:pt x="16595" y="1314"/>
                </a:lnTo>
                <a:lnTo>
                  <a:pt x="16644" y="1266"/>
                </a:lnTo>
                <a:lnTo>
                  <a:pt x="16668" y="1193"/>
                </a:lnTo>
                <a:lnTo>
                  <a:pt x="16668" y="1120"/>
                </a:lnTo>
                <a:lnTo>
                  <a:pt x="16668" y="1047"/>
                </a:lnTo>
                <a:lnTo>
                  <a:pt x="16620" y="998"/>
                </a:lnTo>
                <a:lnTo>
                  <a:pt x="16571" y="950"/>
                </a:lnTo>
                <a:lnTo>
                  <a:pt x="16522" y="901"/>
                </a:lnTo>
                <a:lnTo>
                  <a:pt x="16425" y="901"/>
                </a:lnTo>
                <a:lnTo>
                  <a:pt x="14916" y="925"/>
                </a:lnTo>
                <a:lnTo>
                  <a:pt x="14965" y="877"/>
                </a:lnTo>
                <a:lnTo>
                  <a:pt x="14989" y="755"/>
                </a:lnTo>
                <a:lnTo>
                  <a:pt x="14989" y="658"/>
                </a:lnTo>
                <a:lnTo>
                  <a:pt x="14989" y="560"/>
                </a:lnTo>
                <a:lnTo>
                  <a:pt x="14941" y="463"/>
                </a:lnTo>
                <a:lnTo>
                  <a:pt x="14892" y="366"/>
                </a:lnTo>
                <a:lnTo>
                  <a:pt x="14843" y="293"/>
                </a:lnTo>
                <a:lnTo>
                  <a:pt x="14673" y="171"/>
                </a:lnTo>
                <a:lnTo>
                  <a:pt x="14503" y="74"/>
                </a:lnTo>
                <a:lnTo>
                  <a:pt x="14284" y="25"/>
                </a:lnTo>
                <a:lnTo>
                  <a:pt x="1408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4" name="Shape 734"/>
          <p:cNvSpPr/>
          <p:nvPr/>
        </p:nvSpPr>
        <p:spPr>
          <a:xfrm>
            <a:off x="7428246" y="434940"/>
            <a:ext cx="474369" cy="484307"/>
          </a:xfrm>
          <a:custGeom>
            <a:avLst/>
            <a:gdLst/>
            <a:ahLst/>
            <a:cxnLst/>
            <a:rect l="0" t="0" r="0" b="0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5" name="Shape 735"/>
          <p:cNvSpPr/>
          <p:nvPr/>
        </p:nvSpPr>
        <p:spPr>
          <a:xfrm>
            <a:off x="376301" y="1153891"/>
            <a:ext cx="491387" cy="608384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60" y="2093"/>
                </a:lnTo>
                <a:lnTo>
                  <a:pt x="1485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41" y="2798"/>
                </a:lnTo>
                <a:lnTo>
                  <a:pt x="901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39" y="2287"/>
                </a:lnTo>
                <a:lnTo>
                  <a:pt x="1436" y="2117"/>
                </a:lnTo>
                <a:lnTo>
                  <a:pt x="1460" y="2093"/>
                </a:lnTo>
                <a:lnTo>
                  <a:pt x="1436" y="2044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487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3237" y="803"/>
                </a:moveTo>
                <a:lnTo>
                  <a:pt x="13383" y="949"/>
                </a:lnTo>
                <a:lnTo>
                  <a:pt x="13651" y="1192"/>
                </a:lnTo>
                <a:lnTo>
                  <a:pt x="13943" y="1436"/>
                </a:lnTo>
                <a:lnTo>
                  <a:pt x="14210" y="1655"/>
                </a:lnTo>
                <a:lnTo>
                  <a:pt x="14454" y="1922"/>
                </a:lnTo>
                <a:lnTo>
                  <a:pt x="14697" y="2214"/>
                </a:lnTo>
                <a:lnTo>
                  <a:pt x="14965" y="2482"/>
                </a:lnTo>
                <a:lnTo>
                  <a:pt x="15500" y="3017"/>
                </a:lnTo>
                <a:lnTo>
                  <a:pt x="15646" y="3188"/>
                </a:lnTo>
                <a:lnTo>
                  <a:pt x="15792" y="3382"/>
                </a:lnTo>
                <a:lnTo>
                  <a:pt x="15938" y="3577"/>
                </a:lnTo>
                <a:lnTo>
                  <a:pt x="16084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1" y="3042"/>
                </a:lnTo>
                <a:lnTo>
                  <a:pt x="13188" y="2239"/>
                </a:lnTo>
                <a:lnTo>
                  <a:pt x="13188" y="1874"/>
                </a:lnTo>
                <a:lnTo>
                  <a:pt x="13188" y="1533"/>
                </a:lnTo>
                <a:lnTo>
                  <a:pt x="13237" y="803"/>
                </a:lnTo>
                <a:close/>
                <a:moveTo>
                  <a:pt x="1509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193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09" y="3163"/>
                </a:lnTo>
                <a:close/>
                <a:moveTo>
                  <a:pt x="1533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68" y="4745"/>
                </a:lnTo>
                <a:lnTo>
                  <a:pt x="828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03" y="4477"/>
                </a:lnTo>
                <a:lnTo>
                  <a:pt x="1095" y="4258"/>
                </a:lnTo>
                <a:lnTo>
                  <a:pt x="1533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17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487" y="6254"/>
                </a:lnTo>
                <a:lnTo>
                  <a:pt x="487" y="5499"/>
                </a:lnTo>
                <a:lnTo>
                  <a:pt x="633" y="5475"/>
                </a:lnTo>
                <a:lnTo>
                  <a:pt x="755" y="5426"/>
                </a:lnTo>
                <a:lnTo>
                  <a:pt x="998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68" y="6473"/>
                </a:lnTo>
                <a:lnTo>
                  <a:pt x="998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487" y="6448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6984" y="6205"/>
                </a:moveTo>
                <a:lnTo>
                  <a:pt x="6935" y="6229"/>
                </a:lnTo>
                <a:lnTo>
                  <a:pt x="6862" y="6278"/>
                </a:lnTo>
                <a:lnTo>
                  <a:pt x="6716" y="6424"/>
                </a:lnTo>
                <a:lnTo>
                  <a:pt x="6546" y="6594"/>
                </a:lnTo>
                <a:lnTo>
                  <a:pt x="6327" y="6740"/>
                </a:lnTo>
                <a:lnTo>
                  <a:pt x="6108" y="6862"/>
                </a:lnTo>
                <a:lnTo>
                  <a:pt x="5986" y="6911"/>
                </a:lnTo>
                <a:lnTo>
                  <a:pt x="5889" y="6935"/>
                </a:lnTo>
                <a:lnTo>
                  <a:pt x="5767" y="6935"/>
                </a:lnTo>
                <a:lnTo>
                  <a:pt x="5670" y="6911"/>
                </a:lnTo>
                <a:lnTo>
                  <a:pt x="5572" y="6886"/>
                </a:lnTo>
                <a:lnTo>
                  <a:pt x="5499" y="6838"/>
                </a:lnTo>
                <a:lnTo>
                  <a:pt x="5426" y="6740"/>
                </a:lnTo>
                <a:lnTo>
                  <a:pt x="5353" y="6619"/>
                </a:lnTo>
                <a:lnTo>
                  <a:pt x="5305" y="6546"/>
                </a:lnTo>
                <a:lnTo>
                  <a:pt x="5232" y="6521"/>
                </a:lnTo>
                <a:lnTo>
                  <a:pt x="5134" y="6521"/>
                </a:lnTo>
                <a:lnTo>
                  <a:pt x="5061" y="6546"/>
                </a:lnTo>
                <a:lnTo>
                  <a:pt x="4794" y="6716"/>
                </a:lnTo>
                <a:lnTo>
                  <a:pt x="4599" y="6813"/>
                </a:lnTo>
                <a:lnTo>
                  <a:pt x="4429" y="6911"/>
                </a:lnTo>
                <a:lnTo>
                  <a:pt x="4283" y="6959"/>
                </a:lnTo>
                <a:lnTo>
                  <a:pt x="4210" y="6959"/>
                </a:lnTo>
                <a:lnTo>
                  <a:pt x="4137" y="6935"/>
                </a:lnTo>
                <a:lnTo>
                  <a:pt x="4088" y="6911"/>
                </a:lnTo>
                <a:lnTo>
                  <a:pt x="4064" y="6838"/>
                </a:lnTo>
                <a:lnTo>
                  <a:pt x="4039" y="6765"/>
                </a:lnTo>
                <a:lnTo>
                  <a:pt x="4039" y="6667"/>
                </a:lnTo>
                <a:lnTo>
                  <a:pt x="4039" y="6619"/>
                </a:lnTo>
                <a:lnTo>
                  <a:pt x="4015" y="6594"/>
                </a:lnTo>
                <a:lnTo>
                  <a:pt x="3966" y="6570"/>
                </a:lnTo>
                <a:lnTo>
                  <a:pt x="3893" y="6570"/>
                </a:lnTo>
                <a:lnTo>
                  <a:pt x="3845" y="6643"/>
                </a:lnTo>
                <a:lnTo>
                  <a:pt x="3796" y="6862"/>
                </a:lnTo>
                <a:lnTo>
                  <a:pt x="3772" y="6959"/>
                </a:lnTo>
                <a:lnTo>
                  <a:pt x="3772" y="7057"/>
                </a:lnTo>
                <a:lnTo>
                  <a:pt x="3796" y="7154"/>
                </a:lnTo>
                <a:lnTo>
                  <a:pt x="3845" y="7251"/>
                </a:lnTo>
                <a:lnTo>
                  <a:pt x="3942" y="7300"/>
                </a:lnTo>
                <a:lnTo>
                  <a:pt x="4064" y="7349"/>
                </a:lnTo>
                <a:lnTo>
                  <a:pt x="4331" y="7349"/>
                </a:lnTo>
                <a:lnTo>
                  <a:pt x="4453" y="7324"/>
                </a:lnTo>
                <a:lnTo>
                  <a:pt x="4599" y="7276"/>
                </a:lnTo>
                <a:lnTo>
                  <a:pt x="4842" y="7154"/>
                </a:lnTo>
                <a:lnTo>
                  <a:pt x="5086" y="7008"/>
                </a:lnTo>
                <a:lnTo>
                  <a:pt x="5183" y="7130"/>
                </a:lnTo>
                <a:lnTo>
                  <a:pt x="5280" y="7203"/>
                </a:lnTo>
                <a:lnTo>
                  <a:pt x="5378" y="7276"/>
                </a:lnTo>
                <a:lnTo>
                  <a:pt x="5499" y="7324"/>
                </a:lnTo>
                <a:lnTo>
                  <a:pt x="5597" y="7349"/>
                </a:lnTo>
                <a:lnTo>
                  <a:pt x="5718" y="7349"/>
                </a:lnTo>
                <a:lnTo>
                  <a:pt x="5962" y="7324"/>
                </a:lnTo>
                <a:lnTo>
                  <a:pt x="6229" y="7251"/>
                </a:lnTo>
                <a:lnTo>
                  <a:pt x="6473" y="7130"/>
                </a:lnTo>
                <a:lnTo>
                  <a:pt x="6716" y="6984"/>
                </a:lnTo>
                <a:lnTo>
                  <a:pt x="6935" y="6813"/>
                </a:lnTo>
                <a:lnTo>
                  <a:pt x="7057" y="6959"/>
                </a:lnTo>
                <a:lnTo>
                  <a:pt x="7203" y="7081"/>
                </a:lnTo>
                <a:lnTo>
                  <a:pt x="7373" y="7154"/>
                </a:lnTo>
                <a:lnTo>
                  <a:pt x="7568" y="7203"/>
                </a:lnTo>
                <a:lnTo>
                  <a:pt x="7714" y="7227"/>
                </a:lnTo>
                <a:lnTo>
                  <a:pt x="7981" y="7227"/>
                </a:lnTo>
                <a:lnTo>
                  <a:pt x="8103" y="7178"/>
                </a:lnTo>
                <a:lnTo>
                  <a:pt x="8225" y="7130"/>
                </a:lnTo>
                <a:lnTo>
                  <a:pt x="8322" y="7057"/>
                </a:lnTo>
                <a:lnTo>
                  <a:pt x="8541" y="6911"/>
                </a:lnTo>
                <a:lnTo>
                  <a:pt x="8663" y="7057"/>
                </a:lnTo>
                <a:lnTo>
                  <a:pt x="8833" y="7154"/>
                </a:lnTo>
                <a:lnTo>
                  <a:pt x="9028" y="7203"/>
                </a:lnTo>
                <a:lnTo>
                  <a:pt x="9222" y="7227"/>
                </a:lnTo>
                <a:lnTo>
                  <a:pt x="9441" y="7203"/>
                </a:lnTo>
                <a:lnTo>
                  <a:pt x="9636" y="7154"/>
                </a:lnTo>
                <a:lnTo>
                  <a:pt x="9830" y="7057"/>
                </a:lnTo>
                <a:lnTo>
                  <a:pt x="10001" y="6935"/>
                </a:lnTo>
                <a:lnTo>
                  <a:pt x="10171" y="7057"/>
                </a:lnTo>
                <a:lnTo>
                  <a:pt x="10341" y="7154"/>
                </a:lnTo>
                <a:lnTo>
                  <a:pt x="10512" y="7227"/>
                </a:lnTo>
                <a:lnTo>
                  <a:pt x="10706" y="7276"/>
                </a:lnTo>
                <a:lnTo>
                  <a:pt x="10877" y="7276"/>
                </a:lnTo>
                <a:lnTo>
                  <a:pt x="11047" y="7251"/>
                </a:lnTo>
                <a:lnTo>
                  <a:pt x="11193" y="7203"/>
                </a:lnTo>
                <a:lnTo>
                  <a:pt x="11339" y="7105"/>
                </a:lnTo>
                <a:lnTo>
                  <a:pt x="11436" y="7203"/>
                </a:lnTo>
                <a:lnTo>
                  <a:pt x="11534" y="7276"/>
                </a:lnTo>
                <a:lnTo>
                  <a:pt x="11655" y="7349"/>
                </a:lnTo>
                <a:lnTo>
                  <a:pt x="11777" y="7397"/>
                </a:lnTo>
                <a:lnTo>
                  <a:pt x="11899" y="7422"/>
                </a:lnTo>
                <a:lnTo>
                  <a:pt x="12020" y="7422"/>
                </a:lnTo>
                <a:lnTo>
                  <a:pt x="12142" y="7397"/>
                </a:lnTo>
                <a:lnTo>
                  <a:pt x="12239" y="7349"/>
                </a:lnTo>
                <a:lnTo>
                  <a:pt x="12337" y="7300"/>
                </a:lnTo>
                <a:lnTo>
                  <a:pt x="12434" y="7203"/>
                </a:lnTo>
                <a:lnTo>
                  <a:pt x="12604" y="7032"/>
                </a:lnTo>
                <a:lnTo>
                  <a:pt x="12848" y="7178"/>
                </a:lnTo>
                <a:lnTo>
                  <a:pt x="12969" y="7251"/>
                </a:lnTo>
                <a:lnTo>
                  <a:pt x="13091" y="7300"/>
                </a:lnTo>
                <a:lnTo>
                  <a:pt x="13213" y="7324"/>
                </a:lnTo>
                <a:lnTo>
                  <a:pt x="13334" y="7324"/>
                </a:lnTo>
                <a:lnTo>
                  <a:pt x="13432" y="7300"/>
                </a:lnTo>
                <a:lnTo>
                  <a:pt x="13529" y="7227"/>
                </a:lnTo>
                <a:lnTo>
                  <a:pt x="13651" y="7324"/>
                </a:lnTo>
                <a:lnTo>
                  <a:pt x="13797" y="7373"/>
                </a:lnTo>
                <a:lnTo>
                  <a:pt x="13967" y="7397"/>
                </a:lnTo>
                <a:lnTo>
                  <a:pt x="14113" y="7373"/>
                </a:lnTo>
                <a:lnTo>
                  <a:pt x="14259" y="7349"/>
                </a:lnTo>
                <a:lnTo>
                  <a:pt x="14405" y="7251"/>
                </a:lnTo>
                <a:lnTo>
                  <a:pt x="14502" y="7154"/>
                </a:lnTo>
                <a:lnTo>
                  <a:pt x="14575" y="7008"/>
                </a:lnTo>
                <a:lnTo>
                  <a:pt x="14575" y="6959"/>
                </a:lnTo>
                <a:lnTo>
                  <a:pt x="14575" y="6935"/>
                </a:lnTo>
                <a:lnTo>
                  <a:pt x="14527" y="6911"/>
                </a:lnTo>
                <a:lnTo>
                  <a:pt x="14502" y="6911"/>
                </a:lnTo>
                <a:lnTo>
                  <a:pt x="14283" y="6959"/>
                </a:lnTo>
                <a:lnTo>
                  <a:pt x="14016" y="7032"/>
                </a:lnTo>
                <a:lnTo>
                  <a:pt x="13894" y="7032"/>
                </a:lnTo>
                <a:lnTo>
                  <a:pt x="13772" y="7008"/>
                </a:lnTo>
                <a:lnTo>
                  <a:pt x="13699" y="6959"/>
                </a:lnTo>
                <a:lnTo>
                  <a:pt x="13651" y="6911"/>
                </a:lnTo>
                <a:lnTo>
                  <a:pt x="13651" y="6862"/>
                </a:lnTo>
                <a:lnTo>
                  <a:pt x="13626" y="6789"/>
                </a:lnTo>
                <a:lnTo>
                  <a:pt x="13578" y="6740"/>
                </a:lnTo>
                <a:lnTo>
                  <a:pt x="13529" y="6692"/>
                </a:lnTo>
                <a:lnTo>
                  <a:pt x="13407" y="6692"/>
                </a:lnTo>
                <a:lnTo>
                  <a:pt x="13359" y="6716"/>
                </a:lnTo>
                <a:lnTo>
                  <a:pt x="13334" y="6789"/>
                </a:lnTo>
                <a:lnTo>
                  <a:pt x="13310" y="6862"/>
                </a:lnTo>
                <a:lnTo>
                  <a:pt x="13286" y="6911"/>
                </a:lnTo>
                <a:lnTo>
                  <a:pt x="13286" y="6959"/>
                </a:lnTo>
                <a:lnTo>
                  <a:pt x="13261" y="6984"/>
                </a:lnTo>
                <a:lnTo>
                  <a:pt x="13115" y="6984"/>
                </a:lnTo>
                <a:lnTo>
                  <a:pt x="13018" y="6935"/>
                </a:lnTo>
                <a:lnTo>
                  <a:pt x="12823" y="6789"/>
                </a:lnTo>
                <a:lnTo>
                  <a:pt x="12677" y="6667"/>
                </a:lnTo>
                <a:lnTo>
                  <a:pt x="12629" y="6643"/>
                </a:lnTo>
                <a:lnTo>
                  <a:pt x="12580" y="6619"/>
                </a:lnTo>
                <a:lnTo>
                  <a:pt x="12507" y="6619"/>
                </a:lnTo>
                <a:lnTo>
                  <a:pt x="12458" y="6667"/>
                </a:lnTo>
                <a:lnTo>
                  <a:pt x="12264" y="6886"/>
                </a:lnTo>
                <a:lnTo>
                  <a:pt x="12166" y="6959"/>
                </a:lnTo>
                <a:lnTo>
                  <a:pt x="12045" y="7032"/>
                </a:lnTo>
                <a:lnTo>
                  <a:pt x="11947" y="7057"/>
                </a:lnTo>
                <a:lnTo>
                  <a:pt x="11850" y="7032"/>
                </a:lnTo>
                <a:lnTo>
                  <a:pt x="11777" y="7008"/>
                </a:lnTo>
                <a:lnTo>
                  <a:pt x="11704" y="6911"/>
                </a:lnTo>
                <a:lnTo>
                  <a:pt x="11631" y="6813"/>
                </a:lnTo>
                <a:lnTo>
                  <a:pt x="11582" y="6667"/>
                </a:lnTo>
                <a:lnTo>
                  <a:pt x="11582" y="6594"/>
                </a:lnTo>
                <a:lnTo>
                  <a:pt x="11534" y="6521"/>
                </a:lnTo>
                <a:lnTo>
                  <a:pt x="11485" y="6497"/>
                </a:lnTo>
                <a:lnTo>
                  <a:pt x="11436" y="6473"/>
                </a:lnTo>
                <a:lnTo>
                  <a:pt x="11363" y="6473"/>
                </a:lnTo>
                <a:lnTo>
                  <a:pt x="11315" y="6497"/>
                </a:lnTo>
                <a:lnTo>
                  <a:pt x="11266" y="6546"/>
                </a:lnTo>
                <a:lnTo>
                  <a:pt x="11217" y="6619"/>
                </a:lnTo>
                <a:lnTo>
                  <a:pt x="11193" y="6716"/>
                </a:lnTo>
                <a:lnTo>
                  <a:pt x="11144" y="6789"/>
                </a:lnTo>
                <a:lnTo>
                  <a:pt x="11071" y="6838"/>
                </a:lnTo>
                <a:lnTo>
                  <a:pt x="11023" y="6886"/>
                </a:lnTo>
                <a:lnTo>
                  <a:pt x="10950" y="6911"/>
                </a:lnTo>
                <a:lnTo>
                  <a:pt x="10877" y="6911"/>
                </a:lnTo>
                <a:lnTo>
                  <a:pt x="10706" y="6886"/>
                </a:lnTo>
                <a:lnTo>
                  <a:pt x="10560" y="6838"/>
                </a:lnTo>
                <a:lnTo>
                  <a:pt x="10390" y="6740"/>
                </a:lnTo>
                <a:lnTo>
                  <a:pt x="10268" y="6643"/>
                </a:lnTo>
                <a:lnTo>
                  <a:pt x="10147" y="6521"/>
                </a:lnTo>
                <a:lnTo>
                  <a:pt x="10074" y="6473"/>
                </a:lnTo>
                <a:lnTo>
                  <a:pt x="10001" y="6448"/>
                </a:lnTo>
                <a:lnTo>
                  <a:pt x="9928" y="6473"/>
                </a:lnTo>
                <a:lnTo>
                  <a:pt x="9855" y="6521"/>
                </a:lnTo>
                <a:lnTo>
                  <a:pt x="9757" y="6619"/>
                </a:lnTo>
                <a:lnTo>
                  <a:pt x="9611" y="6716"/>
                </a:lnTo>
                <a:lnTo>
                  <a:pt x="9441" y="6789"/>
                </a:lnTo>
                <a:lnTo>
                  <a:pt x="9271" y="6838"/>
                </a:lnTo>
                <a:lnTo>
                  <a:pt x="9101" y="6838"/>
                </a:lnTo>
                <a:lnTo>
                  <a:pt x="9028" y="6813"/>
                </a:lnTo>
                <a:lnTo>
                  <a:pt x="8979" y="6789"/>
                </a:lnTo>
                <a:lnTo>
                  <a:pt x="8906" y="6740"/>
                </a:lnTo>
                <a:lnTo>
                  <a:pt x="8882" y="6667"/>
                </a:lnTo>
                <a:lnTo>
                  <a:pt x="8833" y="6594"/>
                </a:lnTo>
                <a:lnTo>
                  <a:pt x="8833" y="6497"/>
                </a:lnTo>
                <a:lnTo>
                  <a:pt x="8809" y="6424"/>
                </a:lnTo>
                <a:lnTo>
                  <a:pt x="8784" y="6375"/>
                </a:lnTo>
                <a:lnTo>
                  <a:pt x="8736" y="6327"/>
                </a:lnTo>
                <a:lnTo>
                  <a:pt x="8687" y="6302"/>
                </a:lnTo>
                <a:lnTo>
                  <a:pt x="8638" y="6278"/>
                </a:lnTo>
                <a:lnTo>
                  <a:pt x="8565" y="6278"/>
                </a:lnTo>
                <a:lnTo>
                  <a:pt x="8517" y="6302"/>
                </a:lnTo>
                <a:lnTo>
                  <a:pt x="8468" y="6351"/>
                </a:lnTo>
                <a:lnTo>
                  <a:pt x="8298" y="6546"/>
                </a:lnTo>
                <a:lnTo>
                  <a:pt x="8200" y="6643"/>
                </a:lnTo>
                <a:lnTo>
                  <a:pt x="8103" y="6740"/>
                </a:lnTo>
                <a:lnTo>
                  <a:pt x="7981" y="6789"/>
                </a:lnTo>
                <a:lnTo>
                  <a:pt x="7860" y="6813"/>
                </a:lnTo>
                <a:lnTo>
                  <a:pt x="7714" y="6813"/>
                </a:lnTo>
                <a:lnTo>
                  <a:pt x="7592" y="6789"/>
                </a:lnTo>
                <a:lnTo>
                  <a:pt x="7446" y="6740"/>
                </a:lnTo>
                <a:lnTo>
                  <a:pt x="7349" y="6667"/>
                </a:lnTo>
                <a:lnTo>
                  <a:pt x="7276" y="6546"/>
                </a:lnTo>
                <a:lnTo>
                  <a:pt x="7227" y="6424"/>
                </a:lnTo>
                <a:lnTo>
                  <a:pt x="7227" y="6375"/>
                </a:lnTo>
                <a:lnTo>
                  <a:pt x="7178" y="6302"/>
                </a:lnTo>
                <a:lnTo>
                  <a:pt x="7154" y="6278"/>
                </a:lnTo>
                <a:lnTo>
                  <a:pt x="7105" y="6229"/>
                </a:lnTo>
                <a:lnTo>
                  <a:pt x="7032" y="6205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44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55" y="7349"/>
                </a:lnTo>
                <a:lnTo>
                  <a:pt x="949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33" y="9222"/>
                </a:lnTo>
                <a:lnTo>
                  <a:pt x="584" y="8492"/>
                </a:lnTo>
                <a:lnTo>
                  <a:pt x="730" y="8444"/>
                </a:lnTo>
                <a:lnTo>
                  <a:pt x="852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0901" y="8638"/>
                </a:moveTo>
                <a:lnTo>
                  <a:pt x="10828" y="8687"/>
                </a:lnTo>
                <a:lnTo>
                  <a:pt x="10779" y="8736"/>
                </a:lnTo>
                <a:lnTo>
                  <a:pt x="10706" y="8857"/>
                </a:lnTo>
                <a:lnTo>
                  <a:pt x="10682" y="8979"/>
                </a:lnTo>
                <a:lnTo>
                  <a:pt x="10560" y="9076"/>
                </a:lnTo>
                <a:lnTo>
                  <a:pt x="10414" y="9149"/>
                </a:lnTo>
                <a:lnTo>
                  <a:pt x="10293" y="9173"/>
                </a:lnTo>
                <a:lnTo>
                  <a:pt x="10122" y="9173"/>
                </a:lnTo>
                <a:lnTo>
                  <a:pt x="10025" y="9149"/>
                </a:lnTo>
                <a:lnTo>
                  <a:pt x="9976" y="9125"/>
                </a:lnTo>
                <a:lnTo>
                  <a:pt x="9928" y="9076"/>
                </a:lnTo>
                <a:lnTo>
                  <a:pt x="9903" y="9028"/>
                </a:lnTo>
                <a:lnTo>
                  <a:pt x="9903" y="8930"/>
                </a:lnTo>
                <a:lnTo>
                  <a:pt x="9879" y="8857"/>
                </a:lnTo>
                <a:lnTo>
                  <a:pt x="9830" y="8809"/>
                </a:lnTo>
                <a:lnTo>
                  <a:pt x="9757" y="8760"/>
                </a:lnTo>
                <a:lnTo>
                  <a:pt x="9684" y="8760"/>
                </a:lnTo>
                <a:lnTo>
                  <a:pt x="9611" y="8784"/>
                </a:lnTo>
                <a:lnTo>
                  <a:pt x="9563" y="8833"/>
                </a:lnTo>
                <a:lnTo>
                  <a:pt x="9514" y="8906"/>
                </a:lnTo>
                <a:lnTo>
                  <a:pt x="9490" y="8955"/>
                </a:lnTo>
                <a:lnTo>
                  <a:pt x="9441" y="9003"/>
                </a:lnTo>
                <a:lnTo>
                  <a:pt x="9320" y="9052"/>
                </a:lnTo>
                <a:lnTo>
                  <a:pt x="9149" y="9101"/>
                </a:lnTo>
                <a:lnTo>
                  <a:pt x="8979" y="9125"/>
                </a:lnTo>
                <a:lnTo>
                  <a:pt x="8809" y="9101"/>
                </a:lnTo>
                <a:lnTo>
                  <a:pt x="8663" y="9076"/>
                </a:lnTo>
                <a:lnTo>
                  <a:pt x="8541" y="9003"/>
                </a:lnTo>
                <a:lnTo>
                  <a:pt x="8517" y="8955"/>
                </a:lnTo>
                <a:lnTo>
                  <a:pt x="8492" y="8906"/>
                </a:lnTo>
                <a:lnTo>
                  <a:pt x="8492" y="8833"/>
                </a:lnTo>
                <a:lnTo>
                  <a:pt x="8444" y="8784"/>
                </a:lnTo>
                <a:lnTo>
                  <a:pt x="8419" y="8736"/>
                </a:lnTo>
                <a:lnTo>
                  <a:pt x="8371" y="8711"/>
                </a:lnTo>
                <a:lnTo>
                  <a:pt x="8298" y="8687"/>
                </a:lnTo>
                <a:lnTo>
                  <a:pt x="8249" y="8687"/>
                </a:lnTo>
                <a:lnTo>
                  <a:pt x="8200" y="8711"/>
                </a:lnTo>
                <a:lnTo>
                  <a:pt x="8127" y="8736"/>
                </a:lnTo>
                <a:lnTo>
                  <a:pt x="8006" y="8906"/>
                </a:lnTo>
                <a:lnTo>
                  <a:pt x="7860" y="9052"/>
                </a:lnTo>
                <a:lnTo>
                  <a:pt x="7787" y="9125"/>
                </a:lnTo>
                <a:lnTo>
                  <a:pt x="7689" y="9173"/>
                </a:lnTo>
                <a:lnTo>
                  <a:pt x="7568" y="9222"/>
                </a:lnTo>
                <a:lnTo>
                  <a:pt x="7446" y="9246"/>
                </a:lnTo>
                <a:lnTo>
                  <a:pt x="7324" y="9246"/>
                </a:lnTo>
                <a:lnTo>
                  <a:pt x="7276" y="9222"/>
                </a:lnTo>
                <a:lnTo>
                  <a:pt x="7227" y="9198"/>
                </a:lnTo>
                <a:lnTo>
                  <a:pt x="7203" y="9149"/>
                </a:lnTo>
                <a:lnTo>
                  <a:pt x="7178" y="9076"/>
                </a:lnTo>
                <a:lnTo>
                  <a:pt x="7178" y="9003"/>
                </a:lnTo>
                <a:lnTo>
                  <a:pt x="7203" y="8930"/>
                </a:lnTo>
                <a:lnTo>
                  <a:pt x="7203" y="8833"/>
                </a:lnTo>
                <a:lnTo>
                  <a:pt x="7154" y="8760"/>
                </a:lnTo>
                <a:lnTo>
                  <a:pt x="7105" y="8687"/>
                </a:lnTo>
                <a:lnTo>
                  <a:pt x="7032" y="8663"/>
                </a:lnTo>
                <a:lnTo>
                  <a:pt x="6886" y="8663"/>
                </a:lnTo>
                <a:lnTo>
                  <a:pt x="6813" y="8711"/>
                </a:lnTo>
                <a:lnTo>
                  <a:pt x="6789" y="8809"/>
                </a:lnTo>
                <a:lnTo>
                  <a:pt x="6740" y="8906"/>
                </a:lnTo>
                <a:lnTo>
                  <a:pt x="6692" y="8979"/>
                </a:lnTo>
                <a:lnTo>
                  <a:pt x="6619" y="9076"/>
                </a:lnTo>
                <a:lnTo>
                  <a:pt x="6521" y="9125"/>
                </a:lnTo>
                <a:lnTo>
                  <a:pt x="6424" y="9173"/>
                </a:lnTo>
                <a:lnTo>
                  <a:pt x="6327" y="9222"/>
                </a:lnTo>
                <a:lnTo>
                  <a:pt x="6083" y="9271"/>
                </a:lnTo>
                <a:lnTo>
                  <a:pt x="5864" y="9246"/>
                </a:lnTo>
                <a:lnTo>
                  <a:pt x="5743" y="9222"/>
                </a:lnTo>
                <a:lnTo>
                  <a:pt x="5645" y="9198"/>
                </a:lnTo>
                <a:lnTo>
                  <a:pt x="5572" y="9125"/>
                </a:lnTo>
                <a:lnTo>
                  <a:pt x="5499" y="9052"/>
                </a:lnTo>
                <a:lnTo>
                  <a:pt x="5451" y="8979"/>
                </a:lnTo>
                <a:lnTo>
                  <a:pt x="5402" y="8882"/>
                </a:lnTo>
                <a:lnTo>
                  <a:pt x="5402" y="8833"/>
                </a:lnTo>
                <a:lnTo>
                  <a:pt x="5378" y="8784"/>
                </a:lnTo>
                <a:lnTo>
                  <a:pt x="5280" y="8736"/>
                </a:lnTo>
                <a:lnTo>
                  <a:pt x="5183" y="8711"/>
                </a:lnTo>
                <a:lnTo>
                  <a:pt x="5086" y="8736"/>
                </a:lnTo>
                <a:lnTo>
                  <a:pt x="4842" y="8906"/>
                </a:lnTo>
                <a:lnTo>
                  <a:pt x="4648" y="9028"/>
                </a:lnTo>
                <a:lnTo>
                  <a:pt x="4453" y="9149"/>
                </a:lnTo>
                <a:lnTo>
                  <a:pt x="4258" y="9222"/>
                </a:lnTo>
                <a:lnTo>
                  <a:pt x="4112" y="9222"/>
                </a:lnTo>
                <a:lnTo>
                  <a:pt x="4064" y="9198"/>
                </a:lnTo>
                <a:lnTo>
                  <a:pt x="4015" y="9149"/>
                </a:lnTo>
                <a:lnTo>
                  <a:pt x="3991" y="9076"/>
                </a:lnTo>
                <a:lnTo>
                  <a:pt x="4015" y="8955"/>
                </a:lnTo>
                <a:lnTo>
                  <a:pt x="4015" y="8906"/>
                </a:lnTo>
                <a:lnTo>
                  <a:pt x="3991" y="8857"/>
                </a:lnTo>
                <a:lnTo>
                  <a:pt x="3966" y="8833"/>
                </a:lnTo>
                <a:lnTo>
                  <a:pt x="3918" y="8809"/>
                </a:lnTo>
                <a:lnTo>
                  <a:pt x="3893" y="8784"/>
                </a:lnTo>
                <a:lnTo>
                  <a:pt x="3845" y="8809"/>
                </a:lnTo>
                <a:lnTo>
                  <a:pt x="3796" y="8809"/>
                </a:lnTo>
                <a:lnTo>
                  <a:pt x="3747" y="8857"/>
                </a:lnTo>
                <a:lnTo>
                  <a:pt x="3699" y="8979"/>
                </a:lnTo>
                <a:lnTo>
                  <a:pt x="3674" y="9101"/>
                </a:lnTo>
                <a:lnTo>
                  <a:pt x="3674" y="9222"/>
                </a:lnTo>
                <a:lnTo>
                  <a:pt x="3699" y="9319"/>
                </a:lnTo>
                <a:lnTo>
                  <a:pt x="3772" y="9417"/>
                </a:lnTo>
                <a:lnTo>
                  <a:pt x="3845" y="9514"/>
                </a:lnTo>
                <a:lnTo>
                  <a:pt x="3966" y="9587"/>
                </a:lnTo>
                <a:lnTo>
                  <a:pt x="4088" y="9636"/>
                </a:lnTo>
                <a:lnTo>
                  <a:pt x="4210" y="9660"/>
                </a:lnTo>
                <a:lnTo>
                  <a:pt x="4356" y="9636"/>
                </a:lnTo>
                <a:lnTo>
                  <a:pt x="4477" y="9611"/>
                </a:lnTo>
                <a:lnTo>
                  <a:pt x="4599" y="9563"/>
                </a:lnTo>
                <a:lnTo>
                  <a:pt x="4842" y="9417"/>
                </a:lnTo>
                <a:lnTo>
                  <a:pt x="5086" y="9246"/>
                </a:lnTo>
                <a:lnTo>
                  <a:pt x="5159" y="9344"/>
                </a:lnTo>
                <a:lnTo>
                  <a:pt x="5232" y="9441"/>
                </a:lnTo>
                <a:lnTo>
                  <a:pt x="5329" y="9514"/>
                </a:lnTo>
                <a:lnTo>
                  <a:pt x="5426" y="9563"/>
                </a:lnTo>
                <a:lnTo>
                  <a:pt x="5670" y="9660"/>
                </a:lnTo>
                <a:lnTo>
                  <a:pt x="5913" y="9684"/>
                </a:lnTo>
                <a:lnTo>
                  <a:pt x="6181" y="9684"/>
                </a:lnTo>
                <a:lnTo>
                  <a:pt x="6424" y="9636"/>
                </a:lnTo>
                <a:lnTo>
                  <a:pt x="6667" y="9538"/>
                </a:lnTo>
                <a:lnTo>
                  <a:pt x="6886" y="9392"/>
                </a:lnTo>
                <a:lnTo>
                  <a:pt x="6984" y="9490"/>
                </a:lnTo>
                <a:lnTo>
                  <a:pt x="7081" y="9563"/>
                </a:lnTo>
                <a:lnTo>
                  <a:pt x="7227" y="9636"/>
                </a:lnTo>
                <a:lnTo>
                  <a:pt x="7373" y="9684"/>
                </a:lnTo>
                <a:lnTo>
                  <a:pt x="7519" y="9709"/>
                </a:lnTo>
                <a:lnTo>
                  <a:pt x="7641" y="9684"/>
                </a:lnTo>
                <a:lnTo>
                  <a:pt x="7762" y="9660"/>
                </a:lnTo>
                <a:lnTo>
                  <a:pt x="7884" y="9611"/>
                </a:lnTo>
                <a:lnTo>
                  <a:pt x="7981" y="9538"/>
                </a:lnTo>
                <a:lnTo>
                  <a:pt x="8079" y="9465"/>
                </a:lnTo>
                <a:lnTo>
                  <a:pt x="8249" y="9271"/>
                </a:lnTo>
                <a:lnTo>
                  <a:pt x="8371" y="9368"/>
                </a:lnTo>
                <a:lnTo>
                  <a:pt x="8541" y="9465"/>
                </a:lnTo>
                <a:lnTo>
                  <a:pt x="8711" y="9514"/>
                </a:lnTo>
                <a:lnTo>
                  <a:pt x="8906" y="9538"/>
                </a:lnTo>
                <a:lnTo>
                  <a:pt x="9101" y="9538"/>
                </a:lnTo>
                <a:lnTo>
                  <a:pt x="9271" y="9514"/>
                </a:lnTo>
                <a:lnTo>
                  <a:pt x="9466" y="9441"/>
                </a:lnTo>
                <a:lnTo>
                  <a:pt x="9611" y="9368"/>
                </a:lnTo>
                <a:lnTo>
                  <a:pt x="9733" y="9465"/>
                </a:lnTo>
                <a:lnTo>
                  <a:pt x="9855" y="9514"/>
                </a:lnTo>
                <a:lnTo>
                  <a:pt x="10025" y="9563"/>
                </a:lnTo>
                <a:lnTo>
                  <a:pt x="10195" y="9563"/>
                </a:lnTo>
                <a:lnTo>
                  <a:pt x="10366" y="9538"/>
                </a:lnTo>
                <a:lnTo>
                  <a:pt x="10560" y="9490"/>
                </a:lnTo>
                <a:lnTo>
                  <a:pt x="10706" y="9417"/>
                </a:lnTo>
                <a:lnTo>
                  <a:pt x="10852" y="9319"/>
                </a:lnTo>
                <a:lnTo>
                  <a:pt x="10974" y="9392"/>
                </a:lnTo>
                <a:lnTo>
                  <a:pt x="11096" y="9441"/>
                </a:lnTo>
                <a:lnTo>
                  <a:pt x="11242" y="9465"/>
                </a:lnTo>
                <a:lnTo>
                  <a:pt x="11363" y="9490"/>
                </a:lnTo>
                <a:lnTo>
                  <a:pt x="11509" y="9490"/>
                </a:lnTo>
                <a:lnTo>
                  <a:pt x="11655" y="9465"/>
                </a:lnTo>
                <a:lnTo>
                  <a:pt x="11801" y="9417"/>
                </a:lnTo>
                <a:lnTo>
                  <a:pt x="11923" y="9344"/>
                </a:lnTo>
                <a:lnTo>
                  <a:pt x="12020" y="9441"/>
                </a:lnTo>
                <a:lnTo>
                  <a:pt x="12142" y="9490"/>
                </a:lnTo>
                <a:lnTo>
                  <a:pt x="12434" y="9490"/>
                </a:lnTo>
                <a:lnTo>
                  <a:pt x="12580" y="9441"/>
                </a:lnTo>
                <a:lnTo>
                  <a:pt x="12750" y="9392"/>
                </a:lnTo>
                <a:lnTo>
                  <a:pt x="12896" y="9319"/>
                </a:lnTo>
                <a:lnTo>
                  <a:pt x="13042" y="9222"/>
                </a:lnTo>
                <a:lnTo>
                  <a:pt x="13091" y="9295"/>
                </a:lnTo>
                <a:lnTo>
                  <a:pt x="13164" y="9344"/>
                </a:lnTo>
                <a:lnTo>
                  <a:pt x="13310" y="9417"/>
                </a:lnTo>
                <a:lnTo>
                  <a:pt x="13480" y="9441"/>
                </a:lnTo>
                <a:lnTo>
                  <a:pt x="13675" y="9441"/>
                </a:lnTo>
                <a:lnTo>
                  <a:pt x="13870" y="9392"/>
                </a:lnTo>
                <a:lnTo>
                  <a:pt x="14064" y="9319"/>
                </a:lnTo>
                <a:lnTo>
                  <a:pt x="14259" y="9246"/>
                </a:lnTo>
                <a:lnTo>
                  <a:pt x="14405" y="9149"/>
                </a:lnTo>
                <a:lnTo>
                  <a:pt x="14478" y="9101"/>
                </a:lnTo>
                <a:lnTo>
                  <a:pt x="14502" y="9028"/>
                </a:lnTo>
                <a:lnTo>
                  <a:pt x="14478" y="8955"/>
                </a:lnTo>
                <a:lnTo>
                  <a:pt x="14454" y="8882"/>
                </a:lnTo>
                <a:lnTo>
                  <a:pt x="14429" y="8833"/>
                </a:lnTo>
                <a:lnTo>
                  <a:pt x="14356" y="8809"/>
                </a:lnTo>
                <a:lnTo>
                  <a:pt x="14308" y="8809"/>
                </a:lnTo>
                <a:lnTo>
                  <a:pt x="14235" y="8833"/>
                </a:lnTo>
                <a:lnTo>
                  <a:pt x="14016" y="8955"/>
                </a:lnTo>
                <a:lnTo>
                  <a:pt x="13845" y="9028"/>
                </a:lnTo>
                <a:lnTo>
                  <a:pt x="13675" y="9076"/>
                </a:lnTo>
                <a:lnTo>
                  <a:pt x="13529" y="9101"/>
                </a:lnTo>
                <a:lnTo>
                  <a:pt x="13407" y="9101"/>
                </a:lnTo>
                <a:lnTo>
                  <a:pt x="13359" y="9076"/>
                </a:lnTo>
                <a:lnTo>
                  <a:pt x="13334" y="9028"/>
                </a:lnTo>
                <a:lnTo>
                  <a:pt x="13310" y="8979"/>
                </a:lnTo>
                <a:lnTo>
                  <a:pt x="13310" y="8906"/>
                </a:lnTo>
                <a:lnTo>
                  <a:pt x="13310" y="8857"/>
                </a:lnTo>
                <a:lnTo>
                  <a:pt x="13286" y="8784"/>
                </a:lnTo>
                <a:lnTo>
                  <a:pt x="13261" y="8736"/>
                </a:lnTo>
                <a:lnTo>
                  <a:pt x="13213" y="8711"/>
                </a:lnTo>
                <a:lnTo>
                  <a:pt x="13091" y="8711"/>
                </a:lnTo>
                <a:lnTo>
                  <a:pt x="13042" y="8736"/>
                </a:lnTo>
                <a:lnTo>
                  <a:pt x="13018" y="8784"/>
                </a:lnTo>
                <a:lnTo>
                  <a:pt x="12945" y="8882"/>
                </a:lnTo>
                <a:lnTo>
                  <a:pt x="12823" y="8979"/>
                </a:lnTo>
                <a:lnTo>
                  <a:pt x="12653" y="9076"/>
                </a:lnTo>
                <a:lnTo>
                  <a:pt x="12507" y="9149"/>
                </a:lnTo>
                <a:lnTo>
                  <a:pt x="12361" y="9198"/>
                </a:lnTo>
                <a:lnTo>
                  <a:pt x="12312" y="9198"/>
                </a:lnTo>
                <a:lnTo>
                  <a:pt x="12264" y="9173"/>
                </a:lnTo>
                <a:lnTo>
                  <a:pt x="12215" y="9149"/>
                </a:lnTo>
                <a:lnTo>
                  <a:pt x="12191" y="9101"/>
                </a:lnTo>
                <a:lnTo>
                  <a:pt x="12191" y="9028"/>
                </a:lnTo>
                <a:lnTo>
                  <a:pt x="12215" y="8930"/>
                </a:lnTo>
                <a:lnTo>
                  <a:pt x="12215" y="8857"/>
                </a:lnTo>
                <a:lnTo>
                  <a:pt x="12191" y="8809"/>
                </a:lnTo>
                <a:lnTo>
                  <a:pt x="12142" y="8760"/>
                </a:lnTo>
                <a:lnTo>
                  <a:pt x="12093" y="8736"/>
                </a:lnTo>
                <a:lnTo>
                  <a:pt x="12045" y="8736"/>
                </a:lnTo>
                <a:lnTo>
                  <a:pt x="11972" y="8760"/>
                </a:lnTo>
                <a:lnTo>
                  <a:pt x="11923" y="8784"/>
                </a:lnTo>
                <a:lnTo>
                  <a:pt x="11899" y="8857"/>
                </a:lnTo>
                <a:lnTo>
                  <a:pt x="11801" y="8979"/>
                </a:lnTo>
                <a:lnTo>
                  <a:pt x="11704" y="9076"/>
                </a:lnTo>
                <a:lnTo>
                  <a:pt x="11582" y="9125"/>
                </a:lnTo>
                <a:lnTo>
                  <a:pt x="11266" y="9125"/>
                </a:lnTo>
                <a:lnTo>
                  <a:pt x="11169" y="9076"/>
                </a:lnTo>
                <a:lnTo>
                  <a:pt x="11096" y="9028"/>
                </a:lnTo>
                <a:lnTo>
                  <a:pt x="11144" y="8882"/>
                </a:lnTo>
                <a:lnTo>
                  <a:pt x="11144" y="8809"/>
                </a:lnTo>
                <a:lnTo>
                  <a:pt x="11120" y="8736"/>
                </a:lnTo>
                <a:lnTo>
                  <a:pt x="11071" y="8687"/>
                </a:lnTo>
                <a:lnTo>
                  <a:pt x="11023" y="8663"/>
                </a:lnTo>
                <a:lnTo>
                  <a:pt x="10950" y="8638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779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1485" y="10633"/>
                </a:moveTo>
                <a:lnTo>
                  <a:pt x="11412" y="10658"/>
                </a:lnTo>
                <a:lnTo>
                  <a:pt x="11339" y="10731"/>
                </a:lnTo>
                <a:lnTo>
                  <a:pt x="11169" y="11023"/>
                </a:lnTo>
                <a:lnTo>
                  <a:pt x="11071" y="11144"/>
                </a:lnTo>
                <a:lnTo>
                  <a:pt x="10950" y="11242"/>
                </a:lnTo>
                <a:lnTo>
                  <a:pt x="10877" y="11290"/>
                </a:lnTo>
                <a:lnTo>
                  <a:pt x="10779" y="11315"/>
                </a:lnTo>
                <a:lnTo>
                  <a:pt x="10560" y="11315"/>
                </a:lnTo>
                <a:lnTo>
                  <a:pt x="10463" y="11290"/>
                </a:lnTo>
                <a:lnTo>
                  <a:pt x="10390" y="11242"/>
                </a:lnTo>
                <a:lnTo>
                  <a:pt x="10317" y="11169"/>
                </a:lnTo>
                <a:lnTo>
                  <a:pt x="10293" y="11096"/>
                </a:lnTo>
                <a:lnTo>
                  <a:pt x="10366" y="10901"/>
                </a:lnTo>
                <a:lnTo>
                  <a:pt x="10366" y="10828"/>
                </a:lnTo>
                <a:lnTo>
                  <a:pt x="10341" y="10755"/>
                </a:lnTo>
                <a:lnTo>
                  <a:pt x="10293" y="10706"/>
                </a:lnTo>
                <a:lnTo>
                  <a:pt x="10244" y="10658"/>
                </a:lnTo>
                <a:lnTo>
                  <a:pt x="10098" y="10658"/>
                </a:lnTo>
                <a:lnTo>
                  <a:pt x="10049" y="10682"/>
                </a:lnTo>
                <a:lnTo>
                  <a:pt x="10001" y="10755"/>
                </a:lnTo>
                <a:lnTo>
                  <a:pt x="9928" y="10877"/>
                </a:lnTo>
                <a:lnTo>
                  <a:pt x="9903" y="10998"/>
                </a:lnTo>
                <a:lnTo>
                  <a:pt x="9806" y="11120"/>
                </a:lnTo>
                <a:lnTo>
                  <a:pt x="9636" y="11217"/>
                </a:lnTo>
                <a:lnTo>
                  <a:pt x="9539" y="11242"/>
                </a:lnTo>
                <a:lnTo>
                  <a:pt x="9393" y="11266"/>
                </a:lnTo>
                <a:lnTo>
                  <a:pt x="9344" y="11242"/>
                </a:lnTo>
                <a:lnTo>
                  <a:pt x="9295" y="11217"/>
                </a:lnTo>
                <a:lnTo>
                  <a:pt x="9295" y="11169"/>
                </a:lnTo>
                <a:lnTo>
                  <a:pt x="9295" y="11096"/>
                </a:lnTo>
                <a:lnTo>
                  <a:pt x="9320" y="11023"/>
                </a:lnTo>
                <a:lnTo>
                  <a:pt x="9320" y="10950"/>
                </a:lnTo>
                <a:lnTo>
                  <a:pt x="9295" y="10901"/>
                </a:lnTo>
                <a:lnTo>
                  <a:pt x="9247" y="10852"/>
                </a:lnTo>
                <a:lnTo>
                  <a:pt x="9198" y="10828"/>
                </a:lnTo>
                <a:lnTo>
                  <a:pt x="9125" y="10804"/>
                </a:lnTo>
                <a:lnTo>
                  <a:pt x="9052" y="10828"/>
                </a:lnTo>
                <a:lnTo>
                  <a:pt x="8979" y="10852"/>
                </a:lnTo>
                <a:lnTo>
                  <a:pt x="8784" y="11047"/>
                </a:lnTo>
                <a:lnTo>
                  <a:pt x="8565" y="11242"/>
                </a:lnTo>
                <a:lnTo>
                  <a:pt x="8419" y="11290"/>
                </a:lnTo>
                <a:lnTo>
                  <a:pt x="8225" y="11315"/>
                </a:lnTo>
                <a:lnTo>
                  <a:pt x="8103" y="11290"/>
                </a:lnTo>
                <a:lnTo>
                  <a:pt x="8006" y="11290"/>
                </a:lnTo>
                <a:lnTo>
                  <a:pt x="7933" y="11242"/>
                </a:lnTo>
                <a:lnTo>
                  <a:pt x="7884" y="11193"/>
                </a:lnTo>
                <a:lnTo>
                  <a:pt x="7908" y="11071"/>
                </a:lnTo>
                <a:lnTo>
                  <a:pt x="7908" y="10901"/>
                </a:lnTo>
                <a:lnTo>
                  <a:pt x="7884" y="10828"/>
                </a:lnTo>
                <a:lnTo>
                  <a:pt x="7835" y="10755"/>
                </a:lnTo>
                <a:lnTo>
                  <a:pt x="7787" y="10706"/>
                </a:lnTo>
                <a:lnTo>
                  <a:pt x="7714" y="10682"/>
                </a:lnTo>
                <a:lnTo>
                  <a:pt x="7616" y="10682"/>
                </a:lnTo>
                <a:lnTo>
                  <a:pt x="7543" y="10706"/>
                </a:lnTo>
                <a:lnTo>
                  <a:pt x="7495" y="10779"/>
                </a:lnTo>
                <a:lnTo>
                  <a:pt x="7446" y="10852"/>
                </a:lnTo>
                <a:lnTo>
                  <a:pt x="7397" y="10974"/>
                </a:lnTo>
                <a:lnTo>
                  <a:pt x="7397" y="11071"/>
                </a:lnTo>
                <a:lnTo>
                  <a:pt x="7324" y="11144"/>
                </a:lnTo>
                <a:lnTo>
                  <a:pt x="7227" y="11193"/>
                </a:lnTo>
                <a:lnTo>
                  <a:pt x="7008" y="11193"/>
                </a:lnTo>
                <a:lnTo>
                  <a:pt x="6911" y="11169"/>
                </a:lnTo>
                <a:lnTo>
                  <a:pt x="6789" y="11096"/>
                </a:lnTo>
                <a:lnTo>
                  <a:pt x="6716" y="11023"/>
                </a:lnTo>
                <a:lnTo>
                  <a:pt x="6667" y="10950"/>
                </a:lnTo>
                <a:lnTo>
                  <a:pt x="6619" y="10877"/>
                </a:lnTo>
                <a:lnTo>
                  <a:pt x="6546" y="10804"/>
                </a:lnTo>
                <a:lnTo>
                  <a:pt x="6473" y="10779"/>
                </a:lnTo>
                <a:lnTo>
                  <a:pt x="6400" y="10779"/>
                </a:lnTo>
                <a:lnTo>
                  <a:pt x="6302" y="10804"/>
                </a:lnTo>
                <a:lnTo>
                  <a:pt x="6254" y="10852"/>
                </a:lnTo>
                <a:lnTo>
                  <a:pt x="6205" y="10901"/>
                </a:lnTo>
                <a:lnTo>
                  <a:pt x="6205" y="10998"/>
                </a:lnTo>
                <a:lnTo>
                  <a:pt x="6205" y="11096"/>
                </a:lnTo>
                <a:lnTo>
                  <a:pt x="6181" y="11169"/>
                </a:lnTo>
                <a:lnTo>
                  <a:pt x="6156" y="11217"/>
                </a:lnTo>
                <a:lnTo>
                  <a:pt x="6132" y="11266"/>
                </a:lnTo>
                <a:lnTo>
                  <a:pt x="6035" y="11315"/>
                </a:lnTo>
                <a:lnTo>
                  <a:pt x="5937" y="11339"/>
                </a:lnTo>
                <a:lnTo>
                  <a:pt x="5840" y="11315"/>
                </a:lnTo>
                <a:lnTo>
                  <a:pt x="5743" y="11242"/>
                </a:lnTo>
                <a:lnTo>
                  <a:pt x="5694" y="11144"/>
                </a:lnTo>
                <a:lnTo>
                  <a:pt x="5694" y="11096"/>
                </a:lnTo>
                <a:lnTo>
                  <a:pt x="5694" y="11047"/>
                </a:lnTo>
                <a:lnTo>
                  <a:pt x="5694" y="10925"/>
                </a:lnTo>
                <a:lnTo>
                  <a:pt x="5670" y="10852"/>
                </a:lnTo>
                <a:lnTo>
                  <a:pt x="5621" y="10779"/>
                </a:lnTo>
                <a:lnTo>
                  <a:pt x="5524" y="10755"/>
                </a:lnTo>
                <a:lnTo>
                  <a:pt x="5451" y="10731"/>
                </a:lnTo>
                <a:lnTo>
                  <a:pt x="5353" y="10755"/>
                </a:lnTo>
                <a:lnTo>
                  <a:pt x="5280" y="10828"/>
                </a:lnTo>
                <a:lnTo>
                  <a:pt x="5232" y="10901"/>
                </a:lnTo>
                <a:lnTo>
                  <a:pt x="5183" y="10998"/>
                </a:lnTo>
                <a:lnTo>
                  <a:pt x="5110" y="11096"/>
                </a:lnTo>
                <a:lnTo>
                  <a:pt x="5037" y="11169"/>
                </a:lnTo>
                <a:lnTo>
                  <a:pt x="4964" y="11242"/>
                </a:lnTo>
                <a:lnTo>
                  <a:pt x="4769" y="11339"/>
                </a:lnTo>
                <a:lnTo>
                  <a:pt x="4648" y="11363"/>
                </a:lnTo>
                <a:lnTo>
                  <a:pt x="4550" y="11388"/>
                </a:lnTo>
                <a:lnTo>
                  <a:pt x="4502" y="11388"/>
                </a:lnTo>
                <a:lnTo>
                  <a:pt x="4453" y="11363"/>
                </a:lnTo>
                <a:lnTo>
                  <a:pt x="4380" y="11315"/>
                </a:lnTo>
                <a:lnTo>
                  <a:pt x="4331" y="11217"/>
                </a:lnTo>
                <a:lnTo>
                  <a:pt x="4307" y="11120"/>
                </a:lnTo>
                <a:lnTo>
                  <a:pt x="4258" y="10950"/>
                </a:lnTo>
                <a:lnTo>
                  <a:pt x="4234" y="10877"/>
                </a:lnTo>
                <a:lnTo>
                  <a:pt x="4210" y="10877"/>
                </a:lnTo>
                <a:lnTo>
                  <a:pt x="4210" y="10852"/>
                </a:lnTo>
                <a:lnTo>
                  <a:pt x="4185" y="10828"/>
                </a:lnTo>
                <a:lnTo>
                  <a:pt x="4137" y="10804"/>
                </a:lnTo>
                <a:lnTo>
                  <a:pt x="4088" y="10804"/>
                </a:lnTo>
                <a:lnTo>
                  <a:pt x="4039" y="10828"/>
                </a:lnTo>
                <a:lnTo>
                  <a:pt x="3991" y="10852"/>
                </a:lnTo>
                <a:lnTo>
                  <a:pt x="3942" y="10950"/>
                </a:lnTo>
                <a:lnTo>
                  <a:pt x="3918" y="11071"/>
                </a:lnTo>
                <a:lnTo>
                  <a:pt x="3918" y="11290"/>
                </a:lnTo>
                <a:lnTo>
                  <a:pt x="3942" y="11388"/>
                </a:lnTo>
                <a:lnTo>
                  <a:pt x="3966" y="11509"/>
                </a:lnTo>
                <a:lnTo>
                  <a:pt x="4015" y="11582"/>
                </a:lnTo>
                <a:lnTo>
                  <a:pt x="4088" y="11680"/>
                </a:lnTo>
                <a:lnTo>
                  <a:pt x="4185" y="11753"/>
                </a:lnTo>
                <a:lnTo>
                  <a:pt x="4283" y="11801"/>
                </a:lnTo>
                <a:lnTo>
                  <a:pt x="4429" y="11850"/>
                </a:lnTo>
                <a:lnTo>
                  <a:pt x="4721" y="11850"/>
                </a:lnTo>
                <a:lnTo>
                  <a:pt x="4842" y="11826"/>
                </a:lnTo>
                <a:lnTo>
                  <a:pt x="4988" y="11777"/>
                </a:lnTo>
                <a:lnTo>
                  <a:pt x="5110" y="11704"/>
                </a:lnTo>
                <a:lnTo>
                  <a:pt x="5232" y="11631"/>
                </a:lnTo>
                <a:lnTo>
                  <a:pt x="5353" y="11534"/>
                </a:lnTo>
                <a:lnTo>
                  <a:pt x="5475" y="11655"/>
                </a:lnTo>
                <a:lnTo>
                  <a:pt x="5645" y="11728"/>
                </a:lnTo>
                <a:lnTo>
                  <a:pt x="5816" y="11777"/>
                </a:lnTo>
                <a:lnTo>
                  <a:pt x="5986" y="11801"/>
                </a:lnTo>
                <a:lnTo>
                  <a:pt x="6156" y="11777"/>
                </a:lnTo>
                <a:lnTo>
                  <a:pt x="6327" y="11728"/>
                </a:lnTo>
                <a:lnTo>
                  <a:pt x="6473" y="11631"/>
                </a:lnTo>
                <a:lnTo>
                  <a:pt x="6570" y="11509"/>
                </a:lnTo>
                <a:lnTo>
                  <a:pt x="6716" y="11558"/>
                </a:lnTo>
                <a:lnTo>
                  <a:pt x="6838" y="11607"/>
                </a:lnTo>
                <a:lnTo>
                  <a:pt x="6984" y="11631"/>
                </a:lnTo>
                <a:lnTo>
                  <a:pt x="7105" y="11655"/>
                </a:lnTo>
                <a:lnTo>
                  <a:pt x="7251" y="11655"/>
                </a:lnTo>
                <a:lnTo>
                  <a:pt x="7373" y="11631"/>
                </a:lnTo>
                <a:lnTo>
                  <a:pt x="7519" y="11582"/>
                </a:lnTo>
                <a:lnTo>
                  <a:pt x="7616" y="11534"/>
                </a:lnTo>
                <a:lnTo>
                  <a:pt x="7787" y="11631"/>
                </a:lnTo>
                <a:lnTo>
                  <a:pt x="7957" y="11728"/>
                </a:lnTo>
                <a:lnTo>
                  <a:pt x="8103" y="11777"/>
                </a:lnTo>
                <a:lnTo>
                  <a:pt x="8249" y="11801"/>
                </a:lnTo>
                <a:lnTo>
                  <a:pt x="8395" y="11777"/>
                </a:lnTo>
                <a:lnTo>
                  <a:pt x="8517" y="11753"/>
                </a:lnTo>
                <a:lnTo>
                  <a:pt x="8638" y="11680"/>
                </a:lnTo>
                <a:lnTo>
                  <a:pt x="8760" y="11607"/>
                </a:lnTo>
                <a:lnTo>
                  <a:pt x="9003" y="11436"/>
                </a:lnTo>
                <a:lnTo>
                  <a:pt x="9052" y="11509"/>
                </a:lnTo>
                <a:lnTo>
                  <a:pt x="9149" y="11582"/>
                </a:lnTo>
                <a:lnTo>
                  <a:pt x="9271" y="11631"/>
                </a:lnTo>
                <a:lnTo>
                  <a:pt x="9563" y="11631"/>
                </a:lnTo>
                <a:lnTo>
                  <a:pt x="9733" y="11582"/>
                </a:lnTo>
                <a:lnTo>
                  <a:pt x="9903" y="11534"/>
                </a:lnTo>
                <a:lnTo>
                  <a:pt x="10025" y="11436"/>
                </a:lnTo>
                <a:lnTo>
                  <a:pt x="10098" y="11509"/>
                </a:lnTo>
                <a:lnTo>
                  <a:pt x="10195" y="11582"/>
                </a:lnTo>
                <a:lnTo>
                  <a:pt x="10414" y="11680"/>
                </a:lnTo>
                <a:lnTo>
                  <a:pt x="10560" y="11728"/>
                </a:lnTo>
                <a:lnTo>
                  <a:pt x="10682" y="11753"/>
                </a:lnTo>
                <a:lnTo>
                  <a:pt x="10828" y="11728"/>
                </a:lnTo>
                <a:lnTo>
                  <a:pt x="10950" y="11704"/>
                </a:lnTo>
                <a:lnTo>
                  <a:pt x="11071" y="11655"/>
                </a:lnTo>
                <a:lnTo>
                  <a:pt x="11193" y="11582"/>
                </a:lnTo>
                <a:lnTo>
                  <a:pt x="11388" y="11388"/>
                </a:lnTo>
                <a:lnTo>
                  <a:pt x="11509" y="11509"/>
                </a:lnTo>
                <a:lnTo>
                  <a:pt x="11655" y="11582"/>
                </a:lnTo>
                <a:lnTo>
                  <a:pt x="11801" y="11631"/>
                </a:lnTo>
                <a:lnTo>
                  <a:pt x="11996" y="11655"/>
                </a:lnTo>
                <a:lnTo>
                  <a:pt x="12166" y="11655"/>
                </a:lnTo>
                <a:lnTo>
                  <a:pt x="12337" y="11631"/>
                </a:lnTo>
                <a:lnTo>
                  <a:pt x="12507" y="11582"/>
                </a:lnTo>
                <a:lnTo>
                  <a:pt x="12653" y="11509"/>
                </a:lnTo>
                <a:lnTo>
                  <a:pt x="12799" y="11582"/>
                </a:lnTo>
                <a:lnTo>
                  <a:pt x="12945" y="11607"/>
                </a:lnTo>
                <a:lnTo>
                  <a:pt x="13115" y="11631"/>
                </a:lnTo>
                <a:lnTo>
                  <a:pt x="13286" y="11631"/>
                </a:lnTo>
                <a:lnTo>
                  <a:pt x="13456" y="11607"/>
                </a:lnTo>
                <a:lnTo>
                  <a:pt x="13651" y="11558"/>
                </a:lnTo>
                <a:lnTo>
                  <a:pt x="13797" y="11485"/>
                </a:lnTo>
                <a:lnTo>
                  <a:pt x="13967" y="11388"/>
                </a:lnTo>
                <a:lnTo>
                  <a:pt x="14040" y="11436"/>
                </a:lnTo>
                <a:lnTo>
                  <a:pt x="14137" y="11461"/>
                </a:lnTo>
                <a:lnTo>
                  <a:pt x="14259" y="11461"/>
                </a:lnTo>
                <a:lnTo>
                  <a:pt x="14405" y="11436"/>
                </a:lnTo>
                <a:lnTo>
                  <a:pt x="14478" y="11388"/>
                </a:lnTo>
                <a:lnTo>
                  <a:pt x="14527" y="11339"/>
                </a:lnTo>
                <a:lnTo>
                  <a:pt x="14551" y="11266"/>
                </a:lnTo>
                <a:lnTo>
                  <a:pt x="14551" y="11193"/>
                </a:lnTo>
                <a:lnTo>
                  <a:pt x="14527" y="11120"/>
                </a:lnTo>
                <a:lnTo>
                  <a:pt x="14478" y="11071"/>
                </a:lnTo>
                <a:lnTo>
                  <a:pt x="14429" y="11047"/>
                </a:lnTo>
                <a:lnTo>
                  <a:pt x="14356" y="11023"/>
                </a:lnTo>
                <a:lnTo>
                  <a:pt x="14283" y="11047"/>
                </a:lnTo>
                <a:lnTo>
                  <a:pt x="14210" y="11023"/>
                </a:lnTo>
                <a:lnTo>
                  <a:pt x="14137" y="10925"/>
                </a:lnTo>
                <a:lnTo>
                  <a:pt x="14040" y="10852"/>
                </a:lnTo>
                <a:lnTo>
                  <a:pt x="13943" y="10852"/>
                </a:lnTo>
                <a:lnTo>
                  <a:pt x="13894" y="10877"/>
                </a:lnTo>
                <a:lnTo>
                  <a:pt x="13845" y="10925"/>
                </a:lnTo>
                <a:lnTo>
                  <a:pt x="13772" y="10974"/>
                </a:lnTo>
                <a:lnTo>
                  <a:pt x="13651" y="11047"/>
                </a:lnTo>
                <a:lnTo>
                  <a:pt x="13505" y="11120"/>
                </a:lnTo>
                <a:lnTo>
                  <a:pt x="13334" y="11169"/>
                </a:lnTo>
                <a:lnTo>
                  <a:pt x="13188" y="11217"/>
                </a:lnTo>
                <a:lnTo>
                  <a:pt x="12994" y="11217"/>
                </a:lnTo>
                <a:lnTo>
                  <a:pt x="12969" y="11193"/>
                </a:lnTo>
                <a:lnTo>
                  <a:pt x="12945" y="11144"/>
                </a:lnTo>
                <a:lnTo>
                  <a:pt x="12921" y="11096"/>
                </a:lnTo>
                <a:lnTo>
                  <a:pt x="12945" y="10974"/>
                </a:lnTo>
                <a:lnTo>
                  <a:pt x="12945" y="10901"/>
                </a:lnTo>
                <a:lnTo>
                  <a:pt x="12896" y="10828"/>
                </a:lnTo>
                <a:lnTo>
                  <a:pt x="12848" y="10779"/>
                </a:lnTo>
                <a:lnTo>
                  <a:pt x="12775" y="10755"/>
                </a:lnTo>
                <a:lnTo>
                  <a:pt x="12677" y="10779"/>
                </a:lnTo>
                <a:lnTo>
                  <a:pt x="12629" y="10804"/>
                </a:lnTo>
                <a:lnTo>
                  <a:pt x="12556" y="10852"/>
                </a:lnTo>
                <a:lnTo>
                  <a:pt x="12531" y="10925"/>
                </a:lnTo>
                <a:lnTo>
                  <a:pt x="12507" y="11047"/>
                </a:lnTo>
                <a:lnTo>
                  <a:pt x="12458" y="11096"/>
                </a:lnTo>
                <a:lnTo>
                  <a:pt x="12410" y="11144"/>
                </a:lnTo>
                <a:lnTo>
                  <a:pt x="12288" y="11217"/>
                </a:lnTo>
                <a:lnTo>
                  <a:pt x="12142" y="11242"/>
                </a:lnTo>
                <a:lnTo>
                  <a:pt x="11972" y="11242"/>
                </a:lnTo>
                <a:lnTo>
                  <a:pt x="11850" y="11217"/>
                </a:lnTo>
                <a:lnTo>
                  <a:pt x="11728" y="11144"/>
                </a:lnTo>
                <a:lnTo>
                  <a:pt x="11704" y="11120"/>
                </a:lnTo>
                <a:lnTo>
                  <a:pt x="11680" y="11071"/>
                </a:lnTo>
                <a:lnTo>
                  <a:pt x="11680" y="10998"/>
                </a:lnTo>
                <a:lnTo>
                  <a:pt x="11704" y="10950"/>
                </a:lnTo>
                <a:lnTo>
                  <a:pt x="11728" y="10852"/>
                </a:lnTo>
                <a:lnTo>
                  <a:pt x="11728" y="10779"/>
                </a:lnTo>
                <a:lnTo>
                  <a:pt x="11680" y="10706"/>
                </a:lnTo>
                <a:lnTo>
                  <a:pt x="11631" y="10658"/>
                </a:lnTo>
                <a:lnTo>
                  <a:pt x="11558" y="10633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095" y="11972"/>
                </a:lnTo>
                <a:lnTo>
                  <a:pt x="974" y="12118"/>
                </a:lnTo>
                <a:lnTo>
                  <a:pt x="876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4088" y="12775"/>
                </a:moveTo>
                <a:lnTo>
                  <a:pt x="4039" y="12799"/>
                </a:lnTo>
                <a:lnTo>
                  <a:pt x="4015" y="12823"/>
                </a:lnTo>
                <a:lnTo>
                  <a:pt x="3820" y="13164"/>
                </a:lnTo>
                <a:lnTo>
                  <a:pt x="3747" y="13359"/>
                </a:lnTo>
                <a:lnTo>
                  <a:pt x="3699" y="13553"/>
                </a:lnTo>
                <a:lnTo>
                  <a:pt x="3674" y="13748"/>
                </a:lnTo>
                <a:lnTo>
                  <a:pt x="3699" y="13821"/>
                </a:lnTo>
                <a:lnTo>
                  <a:pt x="3747" y="13894"/>
                </a:lnTo>
                <a:lnTo>
                  <a:pt x="3796" y="13967"/>
                </a:lnTo>
                <a:lnTo>
                  <a:pt x="3869" y="13991"/>
                </a:lnTo>
                <a:lnTo>
                  <a:pt x="3991" y="14040"/>
                </a:lnTo>
                <a:lnTo>
                  <a:pt x="4258" y="14040"/>
                </a:lnTo>
                <a:lnTo>
                  <a:pt x="4404" y="14016"/>
                </a:lnTo>
                <a:lnTo>
                  <a:pt x="4526" y="13967"/>
                </a:lnTo>
                <a:lnTo>
                  <a:pt x="4672" y="13918"/>
                </a:lnTo>
                <a:lnTo>
                  <a:pt x="4940" y="13748"/>
                </a:lnTo>
                <a:lnTo>
                  <a:pt x="5183" y="13578"/>
                </a:lnTo>
                <a:lnTo>
                  <a:pt x="5256" y="13675"/>
                </a:lnTo>
                <a:lnTo>
                  <a:pt x="5353" y="13748"/>
                </a:lnTo>
                <a:lnTo>
                  <a:pt x="5475" y="13821"/>
                </a:lnTo>
                <a:lnTo>
                  <a:pt x="5621" y="13870"/>
                </a:lnTo>
                <a:lnTo>
                  <a:pt x="5791" y="13918"/>
                </a:lnTo>
                <a:lnTo>
                  <a:pt x="6108" y="13918"/>
                </a:lnTo>
                <a:lnTo>
                  <a:pt x="6278" y="13894"/>
                </a:lnTo>
                <a:lnTo>
                  <a:pt x="6424" y="13821"/>
                </a:lnTo>
                <a:lnTo>
                  <a:pt x="6570" y="13772"/>
                </a:lnTo>
                <a:lnTo>
                  <a:pt x="6692" y="13675"/>
                </a:lnTo>
                <a:lnTo>
                  <a:pt x="6838" y="13578"/>
                </a:lnTo>
                <a:lnTo>
                  <a:pt x="6959" y="13675"/>
                </a:lnTo>
                <a:lnTo>
                  <a:pt x="7130" y="13724"/>
                </a:lnTo>
                <a:lnTo>
                  <a:pt x="7324" y="13748"/>
                </a:lnTo>
                <a:lnTo>
                  <a:pt x="7519" y="13748"/>
                </a:lnTo>
                <a:lnTo>
                  <a:pt x="8030" y="13724"/>
                </a:lnTo>
                <a:lnTo>
                  <a:pt x="8565" y="13748"/>
                </a:lnTo>
                <a:lnTo>
                  <a:pt x="8906" y="13772"/>
                </a:lnTo>
                <a:lnTo>
                  <a:pt x="9271" y="13748"/>
                </a:lnTo>
                <a:lnTo>
                  <a:pt x="9466" y="13724"/>
                </a:lnTo>
                <a:lnTo>
                  <a:pt x="9636" y="13675"/>
                </a:lnTo>
                <a:lnTo>
                  <a:pt x="9782" y="13578"/>
                </a:lnTo>
                <a:lnTo>
                  <a:pt x="9928" y="13480"/>
                </a:lnTo>
                <a:lnTo>
                  <a:pt x="9952" y="13432"/>
                </a:lnTo>
                <a:lnTo>
                  <a:pt x="9952" y="13383"/>
                </a:lnTo>
                <a:lnTo>
                  <a:pt x="9928" y="13334"/>
                </a:lnTo>
                <a:lnTo>
                  <a:pt x="9879" y="13310"/>
                </a:lnTo>
                <a:lnTo>
                  <a:pt x="9660" y="13261"/>
                </a:lnTo>
                <a:lnTo>
                  <a:pt x="9466" y="13286"/>
                </a:lnTo>
                <a:lnTo>
                  <a:pt x="9028" y="13334"/>
                </a:lnTo>
                <a:lnTo>
                  <a:pt x="8590" y="13334"/>
                </a:lnTo>
                <a:lnTo>
                  <a:pt x="8176" y="13286"/>
                </a:lnTo>
                <a:lnTo>
                  <a:pt x="7957" y="13286"/>
                </a:lnTo>
                <a:lnTo>
                  <a:pt x="7616" y="13310"/>
                </a:lnTo>
                <a:lnTo>
                  <a:pt x="7276" y="13310"/>
                </a:lnTo>
                <a:lnTo>
                  <a:pt x="7203" y="13286"/>
                </a:lnTo>
                <a:lnTo>
                  <a:pt x="7178" y="13261"/>
                </a:lnTo>
                <a:lnTo>
                  <a:pt x="7203" y="13164"/>
                </a:lnTo>
                <a:lnTo>
                  <a:pt x="7178" y="13091"/>
                </a:lnTo>
                <a:lnTo>
                  <a:pt x="7154" y="13042"/>
                </a:lnTo>
                <a:lnTo>
                  <a:pt x="7105" y="12969"/>
                </a:lnTo>
                <a:lnTo>
                  <a:pt x="7057" y="12945"/>
                </a:lnTo>
                <a:lnTo>
                  <a:pt x="6984" y="12921"/>
                </a:lnTo>
                <a:lnTo>
                  <a:pt x="6911" y="12945"/>
                </a:lnTo>
                <a:lnTo>
                  <a:pt x="6838" y="12994"/>
                </a:lnTo>
                <a:lnTo>
                  <a:pt x="6594" y="13237"/>
                </a:lnTo>
                <a:lnTo>
                  <a:pt x="6302" y="13432"/>
                </a:lnTo>
                <a:lnTo>
                  <a:pt x="6205" y="13480"/>
                </a:lnTo>
                <a:lnTo>
                  <a:pt x="6059" y="13505"/>
                </a:lnTo>
                <a:lnTo>
                  <a:pt x="5913" y="13505"/>
                </a:lnTo>
                <a:lnTo>
                  <a:pt x="5767" y="13480"/>
                </a:lnTo>
                <a:lnTo>
                  <a:pt x="5645" y="13432"/>
                </a:lnTo>
                <a:lnTo>
                  <a:pt x="5548" y="13359"/>
                </a:lnTo>
                <a:lnTo>
                  <a:pt x="5524" y="13286"/>
                </a:lnTo>
                <a:lnTo>
                  <a:pt x="5524" y="13237"/>
                </a:lnTo>
                <a:lnTo>
                  <a:pt x="5524" y="13164"/>
                </a:lnTo>
                <a:lnTo>
                  <a:pt x="5548" y="13067"/>
                </a:lnTo>
                <a:lnTo>
                  <a:pt x="5548" y="12994"/>
                </a:lnTo>
                <a:lnTo>
                  <a:pt x="5524" y="12921"/>
                </a:lnTo>
                <a:lnTo>
                  <a:pt x="5475" y="12872"/>
                </a:lnTo>
                <a:lnTo>
                  <a:pt x="5426" y="12823"/>
                </a:lnTo>
                <a:lnTo>
                  <a:pt x="5353" y="12799"/>
                </a:lnTo>
                <a:lnTo>
                  <a:pt x="5280" y="12799"/>
                </a:lnTo>
                <a:lnTo>
                  <a:pt x="5207" y="12848"/>
                </a:lnTo>
                <a:lnTo>
                  <a:pt x="5159" y="12896"/>
                </a:lnTo>
                <a:lnTo>
                  <a:pt x="5086" y="13018"/>
                </a:lnTo>
                <a:lnTo>
                  <a:pt x="5013" y="13091"/>
                </a:lnTo>
                <a:lnTo>
                  <a:pt x="4842" y="13261"/>
                </a:lnTo>
                <a:lnTo>
                  <a:pt x="4648" y="13407"/>
                </a:lnTo>
                <a:lnTo>
                  <a:pt x="4453" y="13505"/>
                </a:lnTo>
                <a:lnTo>
                  <a:pt x="4331" y="13578"/>
                </a:lnTo>
                <a:lnTo>
                  <a:pt x="4185" y="13602"/>
                </a:lnTo>
                <a:lnTo>
                  <a:pt x="4137" y="13602"/>
                </a:lnTo>
                <a:lnTo>
                  <a:pt x="4088" y="13578"/>
                </a:lnTo>
                <a:lnTo>
                  <a:pt x="4088" y="13505"/>
                </a:lnTo>
                <a:lnTo>
                  <a:pt x="4088" y="13407"/>
                </a:lnTo>
                <a:lnTo>
                  <a:pt x="4210" y="12945"/>
                </a:lnTo>
                <a:lnTo>
                  <a:pt x="4210" y="12896"/>
                </a:lnTo>
                <a:lnTo>
                  <a:pt x="4210" y="12848"/>
                </a:lnTo>
                <a:lnTo>
                  <a:pt x="4161" y="12799"/>
                </a:lnTo>
                <a:lnTo>
                  <a:pt x="4112" y="1277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71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41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68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706" y="15695"/>
                </a:lnTo>
                <a:lnTo>
                  <a:pt x="755" y="15719"/>
                </a:lnTo>
                <a:lnTo>
                  <a:pt x="828" y="15743"/>
                </a:lnTo>
                <a:lnTo>
                  <a:pt x="876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68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68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0" y="560"/>
                </a:lnTo>
                <a:lnTo>
                  <a:pt x="12848" y="706"/>
                </a:lnTo>
                <a:lnTo>
                  <a:pt x="12775" y="901"/>
                </a:lnTo>
                <a:lnTo>
                  <a:pt x="12750" y="1071"/>
                </a:lnTo>
                <a:lnTo>
                  <a:pt x="12677" y="1484"/>
                </a:lnTo>
                <a:lnTo>
                  <a:pt x="12677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799" y="3528"/>
                </a:lnTo>
                <a:lnTo>
                  <a:pt x="12823" y="3893"/>
                </a:lnTo>
                <a:lnTo>
                  <a:pt x="12823" y="3966"/>
                </a:lnTo>
                <a:lnTo>
                  <a:pt x="12872" y="4039"/>
                </a:lnTo>
                <a:lnTo>
                  <a:pt x="12896" y="4064"/>
                </a:lnTo>
                <a:lnTo>
                  <a:pt x="12945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1" y="4258"/>
                </a:lnTo>
                <a:lnTo>
                  <a:pt x="13456" y="4307"/>
                </a:lnTo>
                <a:lnTo>
                  <a:pt x="13870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54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24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16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58" y="18566"/>
                </a:lnTo>
                <a:lnTo>
                  <a:pt x="2701" y="18566"/>
                </a:lnTo>
                <a:lnTo>
                  <a:pt x="2360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2" y="18517"/>
                </a:lnTo>
                <a:lnTo>
                  <a:pt x="1849" y="18493"/>
                </a:lnTo>
                <a:lnTo>
                  <a:pt x="1776" y="18493"/>
                </a:lnTo>
                <a:lnTo>
                  <a:pt x="1703" y="18298"/>
                </a:lnTo>
                <a:lnTo>
                  <a:pt x="1655" y="18103"/>
                </a:lnTo>
                <a:lnTo>
                  <a:pt x="1703" y="18030"/>
                </a:lnTo>
                <a:lnTo>
                  <a:pt x="1703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52" y="15038"/>
                </a:lnTo>
                <a:lnTo>
                  <a:pt x="1776" y="14965"/>
                </a:lnTo>
                <a:lnTo>
                  <a:pt x="1776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776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52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28" y="10049"/>
                </a:lnTo>
                <a:lnTo>
                  <a:pt x="1801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22" y="2969"/>
                </a:lnTo>
                <a:lnTo>
                  <a:pt x="1898" y="2360"/>
                </a:lnTo>
                <a:lnTo>
                  <a:pt x="1849" y="1825"/>
                </a:lnTo>
                <a:lnTo>
                  <a:pt x="1801" y="1290"/>
                </a:lnTo>
                <a:lnTo>
                  <a:pt x="1752" y="925"/>
                </a:lnTo>
                <a:lnTo>
                  <a:pt x="1703" y="755"/>
                </a:lnTo>
                <a:lnTo>
                  <a:pt x="1703" y="560"/>
                </a:lnTo>
                <a:lnTo>
                  <a:pt x="2141" y="609"/>
                </a:lnTo>
                <a:lnTo>
                  <a:pt x="2579" y="609"/>
                </a:lnTo>
                <a:lnTo>
                  <a:pt x="3455" y="584"/>
                </a:lnTo>
                <a:lnTo>
                  <a:pt x="5134" y="511"/>
                </a:lnTo>
                <a:lnTo>
                  <a:pt x="5962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49" y="18176"/>
                </a:lnTo>
                <a:lnTo>
                  <a:pt x="779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13" y="19015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266" y="18468"/>
                </a:moveTo>
                <a:lnTo>
                  <a:pt x="1314" y="18663"/>
                </a:lnTo>
                <a:lnTo>
                  <a:pt x="1412" y="18833"/>
                </a:lnTo>
                <a:lnTo>
                  <a:pt x="1144" y="19150"/>
                </a:lnTo>
                <a:lnTo>
                  <a:pt x="876" y="19539"/>
                </a:lnTo>
                <a:lnTo>
                  <a:pt x="633" y="19928"/>
                </a:lnTo>
                <a:lnTo>
                  <a:pt x="584" y="19685"/>
                </a:lnTo>
                <a:lnTo>
                  <a:pt x="536" y="19466"/>
                </a:lnTo>
                <a:lnTo>
                  <a:pt x="514" y="19031"/>
                </a:lnTo>
                <a:lnTo>
                  <a:pt x="514" y="19031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close/>
                <a:moveTo>
                  <a:pt x="15427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38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43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6" y="20050"/>
                </a:lnTo>
                <a:lnTo>
                  <a:pt x="14429" y="19758"/>
                </a:lnTo>
                <a:lnTo>
                  <a:pt x="14502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38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01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79" y="19077"/>
                </a:moveTo>
                <a:lnTo>
                  <a:pt x="10585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8" y="19953"/>
                </a:lnTo>
                <a:lnTo>
                  <a:pt x="10244" y="20074"/>
                </a:lnTo>
                <a:lnTo>
                  <a:pt x="9879" y="20074"/>
                </a:lnTo>
                <a:lnTo>
                  <a:pt x="9903" y="19977"/>
                </a:lnTo>
                <a:lnTo>
                  <a:pt x="9976" y="19734"/>
                </a:lnTo>
                <a:lnTo>
                  <a:pt x="10049" y="19515"/>
                </a:lnTo>
                <a:lnTo>
                  <a:pt x="10122" y="19320"/>
                </a:lnTo>
                <a:lnTo>
                  <a:pt x="10195" y="19198"/>
                </a:lnTo>
                <a:lnTo>
                  <a:pt x="10220" y="19077"/>
                </a:lnTo>
                <a:close/>
                <a:moveTo>
                  <a:pt x="9076" y="19028"/>
                </a:moveTo>
                <a:lnTo>
                  <a:pt x="9003" y="19150"/>
                </a:lnTo>
                <a:lnTo>
                  <a:pt x="8906" y="19271"/>
                </a:lnTo>
                <a:lnTo>
                  <a:pt x="8809" y="19466"/>
                </a:lnTo>
                <a:lnTo>
                  <a:pt x="8711" y="19685"/>
                </a:lnTo>
                <a:lnTo>
                  <a:pt x="8638" y="19880"/>
                </a:lnTo>
                <a:lnTo>
                  <a:pt x="8590" y="19977"/>
                </a:lnTo>
                <a:lnTo>
                  <a:pt x="8565" y="20074"/>
                </a:lnTo>
                <a:lnTo>
                  <a:pt x="8054" y="20099"/>
                </a:lnTo>
                <a:lnTo>
                  <a:pt x="8079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01" y="19077"/>
                </a:moveTo>
                <a:lnTo>
                  <a:pt x="10998" y="19101"/>
                </a:lnTo>
                <a:lnTo>
                  <a:pt x="11631" y="19101"/>
                </a:lnTo>
                <a:lnTo>
                  <a:pt x="11509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44" y="20001"/>
                </a:lnTo>
                <a:lnTo>
                  <a:pt x="11144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01" y="19077"/>
                </a:lnTo>
                <a:close/>
                <a:moveTo>
                  <a:pt x="14356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089" y="19563"/>
                </a:lnTo>
                <a:lnTo>
                  <a:pt x="13991" y="19782"/>
                </a:lnTo>
                <a:lnTo>
                  <a:pt x="13918" y="20001"/>
                </a:lnTo>
                <a:lnTo>
                  <a:pt x="13870" y="20074"/>
                </a:lnTo>
                <a:lnTo>
                  <a:pt x="13334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675" y="19125"/>
                </a:lnTo>
                <a:close/>
                <a:moveTo>
                  <a:pt x="7665" y="18979"/>
                </a:moveTo>
                <a:lnTo>
                  <a:pt x="8176" y="19004"/>
                </a:lnTo>
                <a:lnTo>
                  <a:pt x="8079" y="19125"/>
                </a:lnTo>
                <a:lnTo>
                  <a:pt x="7981" y="19271"/>
                </a:lnTo>
                <a:lnTo>
                  <a:pt x="7860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72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2" y="19563"/>
                </a:lnTo>
                <a:lnTo>
                  <a:pt x="12239" y="19855"/>
                </a:lnTo>
                <a:lnTo>
                  <a:pt x="12166" y="20123"/>
                </a:lnTo>
                <a:lnTo>
                  <a:pt x="11558" y="20099"/>
                </a:lnTo>
                <a:lnTo>
                  <a:pt x="11582" y="19953"/>
                </a:lnTo>
                <a:lnTo>
                  <a:pt x="11655" y="19807"/>
                </a:lnTo>
                <a:lnTo>
                  <a:pt x="11801" y="19563"/>
                </a:lnTo>
                <a:lnTo>
                  <a:pt x="11899" y="19369"/>
                </a:lnTo>
                <a:lnTo>
                  <a:pt x="11947" y="19247"/>
                </a:lnTo>
                <a:lnTo>
                  <a:pt x="11972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383" y="19247"/>
                </a:lnTo>
                <a:lnTo>
                  <a:pt x="13261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896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0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00" y="18979"/>
                </a:lnTo>
                <a:lnTo>
                  <a:pt x="7178" y="19101"/>
                </a:lnTo>
                <a:lnTo>
                  <a:pt x="7081" y="19223"/>
                </a:lnTo>
                <a:lnTo>
                  <a:pt x="6862" y="19515"/>
                </a:lnTo>
                <a:lnTo>
                  <a:pt x="6716" y="19831"/>
                </a:lnTo>
                <a:lnTo>
                  <a:pt x="6594" y="20147"/>
                </a:lnTo>
                <a:lnTo>
                  <a:pt x="6278" y="20147"/>
                </a:lnTo>
                <a:lnTo>
                  <a:pt x="6351" y="20001"/>
                </a:lnTo>
                <a:lnTo>
                  <a:pt x="6375" y="19855"/>
                </a:lnTo>
                <a:lnTo>
                  <a:pt x="6424" y="19685"/>
                </a:lnTo>
                <a:lnTo>
                  <a:pt x="6473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5" y="18955"/>
                </a:moveTo>
                <a:lnTo>
                  <a:pt x="6229" y="19198"/>
                </a:lnTo>
                <a:lnTo>
                  <a:pt x="6132" y="19417"/>
                </a:lnTo>
                <a:lnTo>
                  <a:pt x="6035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7" y="20172"/>
                </a:lnTo>
                <a:lnTo>
                  <a:pt x="5086" y="20220"/>
                </a:lnTo>
                <a:lnTo>
                  <a:pt x="5207" y="19977"/>
                </a:lnTo>
                <a:lnTo>
                  <a:pt x="5305" y="19734"/>
                </a:lnTo>
                <a:lnTo>
                  <a:pt x="5572" y="19320"/>
                </a:lnTo>
                <a:lnTo>
                  <a:pt x="5670" y="19150"/>
                </a:lnTo>
                <a:lnTo>
                  <a:pt x="5718" y="19052"/>
                </a:lnTo>
                <a:lnTo>
                  <a:pt x="5743" y="19004"/>
                </a:lnTo>
                <a:lnTo>
                  <a:pt x="5694" y="19052"/>
                </a:lnTo>
                <a:lnTo>
                  <a:pt x="5694" y="19052"/>
                </a:lnTo>
                <a:lnTo>
                  <a:pt x="5718" y="19004"/>
                </a:lnTo>
                <a:lnTo>
                  <a:pt x="5718" y="18955"/>
                </a:lnTo>
                <a:close/>
                <a:moveTo>
                  <a:pt x="5451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40" y="19685"/>
                </a:lnTo>
                <a:lnTo>
                  <a:pt x="4794" y="19953"/>
                </a:lnTo>
                <a:lnTo>
                  <a:pt x="4745" y="20099"/>
                </a:lnTo>
                <a:lnTo>
                  <a:pt x="4721" y="20220"/>
                </a:lnTo>
                <a:lnTo>
                  <a:pt x="4210" y="20269"/>
                </a:lnTo>
                <a:lnTo>
                  <a:pt x="4210" y="20196"/>
                </a:lnTo>
                <a:lnTo>
                  <a:pt x="4307" y="19953"/>
                </a:lnTo>
                <a:lnTo>
                  <a:pt x="4429" y="19709"/>
                </a:lnTo>
                <a:lnTo>
                  <a:pt x="4623" y="19369"/>
                </a:lnTo>
                <a:lnTo>
                  <a:pt x="4672" y="19271"/>
                </a:lnTo>
                <a:lnTo>
                  <a:pt x="4696" y="19198"/>
                </a:lnTo>
                <a:lnTo>
                  <a:pt x="4696" y="19101"/>
                </a:lnTo>
                <a:lnTo>
                  <a:pt x="4672" y="19004"/>
                </a:lnTo>
                <a:lnTo>
                  <a:pt x="4550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8" y="19271"/>
                </a:lnTo>
                <a:lnTo>
                  <a:pt x="4112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0" y="20123"/>
                </a:lnTo>
                <a:lnTo>
                  <a:pt x="3772" y="20293"/>
                </a:lnTo>
                <a:lnTo>
                  <a:pt x="3358" y="20318"/>
                </a:lnTo>
                <a:lnTo>
                  <a:pt x="3382" y="20172"/>
                </a:lnTo>
                <a:lnTo>
                  <a:pt x="3455" y="19928"/>
                </a:lnTo>
                <a:lnTo>
                  <a:pt x="3553" y="19709"/>
                </a:lnTo>
                <a:lnTo>
                  <a:pt x="3747" y="19320"/>
                </a:lnTo>
                <a:lnTo>
                  <a:pt x="3942" y="18955"/>
                </a:lnTo>
                <a:close/>
                <a:moveTo>
                  <a:pt x="1825" y="19028"/>
                </a:moveTo>
                <a:lnTo>
                  <a:pt x="2166" y="19052"/>
                </a:lnTo>
                <a:lnTo>
                  <a:pt x="2482" y="19052"/>
                </a:lnTo>
                <a:lnTo>
                  <a:pt x="2214" y="19393"/>
                </a:lnTo>
                <a:lnTo>
                  <a:pt x="1971" y="19758"/>
                </a:lnTo>
                <a:lnTo>
                  <a:pt x="1752" y="20099"/>
                </a:lnTo>
                <a:lnTo>
                  <a:pt x="1679" y="20245"/>
                </a:lnTo>
                <a:lnTo>
                  <a:pt x="1631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20" y="20001"/>
                </a:lnTo>
                <a:lnTo>
                  <a:pt x="1363" y="19685"/>
                </a:lnTo>
                <a:lnTo>
                  <a:pt x="1582" y="19344"/>
                </a:lnTo>
                <a:lnTo>
                  <a:pt x="1825" y="19028"/>
                </a:lnTo>
                <a:close/>
                <a:moveTo>
                  <a:pt x="3650" y="18955"/>
                </a:moveTo>
                <a:lnTo>
                  <a:pt x="3528" y="19077"/>
                </a:lnTo>
                <a:lnTo>
                  <a:pt x="3431" y="19223"/>
                </a:lnTo>
                <a:lnTo>
                  <a:pt x="3236" y="19539"/>
                </a:lnTo>
                <a:lnTo>
                  <a:pt x="3163" y="19709"/>
                </a:lnTo>
                <a:lnTo>
                  <a:pt x="3066" y="19904"/>
                </a:lnTo>
                <a:lnTo>
                  <a:pt x="2993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14" y="20123"/>
                </a:lnTo>
                <a:lnTo>
                  <a:pt x="2360" y="19928"/>
                </a:lnTo>
                <a:lnTo>
                  <a:pt x="2677" y="19442"/>
                </a:lnTo>
                <a:lnTo>
                  <a:pt x="2847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50" y="18955"/>
                </a:lnTo>
                <a:close/>
                <a:moveTo>
                  <a:pt x="6619" y="0"/>
                </a:moveTo>
                <a:lnTo>
                  <a:pt x="5791" y="25"/>
                </a:lnTo>
                <a:lnTo>
                  <a:pt x="4940" y="49"/>
                </a:lnTo>
                <a:lnTo>
                  <a:pt x="3261" y="146"/>
                </a:lnTo>
                <a:lnTo>
                  <a:pt x="2068" y="195"/>
                </a:lnTo>
                <a:lnTo>
                  <a:pt x="1874" y="195"/>
                </a:lnTo>
                <a:lnTo>
                  <a:pt x="1703" y="244"/>
                </a:lnTo>
                <a:lnTo>
                  <a:pt x="1631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387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06" y="1314"/>
                </a:lnTo>
                <a:lnTo>
                  <a:pt x="536" y="1314"/>
                </a:lnTo>
                <a:lnTo>
                  <a:pt x="341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22" y="1460"/>
                </a:lnTo>
                <a:lnTo>
                  <a:pt x="122" y="1557"/>
                </a:lnTo>
                <a:lnTo>
                  <a:pt x="122" y="1630"/>
                </a:lnTo>
                <a:lnTo>
                  <a:pt x="73" y="1874"/>
                </a:lnTo>
                <a:lnTo>
                  <a:pt x="49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25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292" y="11534"/>
                </a:lnTo>
                <a:lnTo>
                  <a:pt x="317" y="12166"/>
                </a:lnTo>
                <a:lnTo>
                  <a:pt x="317" y="12799"/>
                </a:lnTo>
                <a:lnTo>
                  <a:pt x="292" y="14064"/>
                </a:lnTo>
                <a:lnTo>
                  <a:pt x="219" y="15330"/>
                </a:lnTo>
                <a:lnTo>
                  <a:pt x="146" y="16595"/>
                </a:lnTo>
                <a:lnTo>
                  <a:pt x="73" y="17519"/>
                </a:lnTo>
                <a:lnTo>
                  <a:pt x="25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68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36" y="20415"/>
                </a:lnTo>
                <a:lnTo>
                  <a:pt x="560" y="20512"/>
                </a:lnTo>
                <a:lnTo>
                  <a:pt x="609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2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39" y="20780"/>
                </a:lnTo>
                <a:lnTo>
                  <a:pt x="5767" y="20683"/>
                </a:lnTo>
                <a:lnTo>
                  <a:pt x="7057" y="20634"/>
                </a:lnTo>
                <a:lnTo>
                  <a:pt x="8322" y="20585"/>
                </a:lnTo>
                <a:lnTo>
                  <a:pt x="9611" y="20585"/>
                </a:lnTo>
                <a:lnTo>
                  <a:pt x="10877" y="20610"/>
                </a:lnTo>
                <a:lnTo>
                  <a:pt x="12239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58" y="20634"/>
                </a:lnTo>
                <a:lnTo>
                  <a:pt x="13261" y="20634"/>
                </a:lnTo>
                <a:lnTo>
                  <a:pt x="14040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11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62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00" y="19028"/>
                </a:lnTo>
                <a:lnTo>
                  <a:pt x="16522" y="18979"/>
                </a:lnTo>
                <a:lnTo>
                  <a:pt x="16595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38" y="15427"/>
                </a:lnTo>
                <a:lnTo>
                  <a:pt x="16838" y="14429"/>
                </a:lnTo>
                <a:lnTo>
                  <a:pt x="16814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14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71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2" y="1338"/>
                </a:lnTo>
                <a:lnTo>
                  <a:pt x="14259" y="1119"/>
                </a:lnTo>
                <a:lnTo>
                  <a:pt x="13991" y="901"/>
                </a:lnTo>
                <a:lnTo>
                  <a:pt x="13699" y="633"/>
                </a:lnTo>
                <a:lnTo>
                  <a:pt x="13529" y="487"/>
                </a:lnTo>
                <a:lnTo>
                  <a:pt x="13359" y="390"/>
                </a:lnTo>
                <a:lnTo>
                  <a:pt x="13334" y="317"/>
                </a:lnTo>
                <a:lnTo>
                  <a:pt x="13286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3" y="73"/>
                </a:lnTo>
                <a:lnTo>
                  <a:pt x="8249" y="25"/>
                </a:lnTo>
                <a:lnTo>
                  <a:pt x="66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6" name="Shape 736"/>
          <p:cNvSpPr/>
          <p:nvPr/>
        </p:nvSpPr>
        <p:spPr>
          <a:xfrm>
            <a:off x="1159767" y="1153891"/>
            <a:ext cx="491387" cy="608384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7" name="Shape 737"/>
          <p:cNvSpPr/>
          <p:nvPr/>
        </p:nvSpPr>
        <p:spPr>
          <a:xfrm>
            <a:off x="1929770" y="1245359"/>
            <a:ext cx="506977" cy="436080"/>
          </a:xfrm>
          <a:custGeom>
            <a:avLst/>
            <a:gdLst/>
            <a:ahLst/>
            <a:cxnLst/>
            <a:rect l="0" t="0" r="0" b="0"/>
            <a:pathLst>
              <a:path w="17398" h="14965" extrusionOk="0">
                <a:moveTo>
                  <a:pt x="4258" y="12069"/>
                </a:moveTo>
                <a:lnTo>
                  <a:pt x="4599" y="12093"/>
                </a:lnTo>
                <a:lnTo>
                  <a:pt x="4769" y="12093"/>
                </a:lnTo>
                <a:lnTo>
                  <a:pt x="4721" y="12264"/>
                </a:lnTo>
                <a:lnTo>
                  <a:pt x="4672" y="12458"/>
                </a:lnTo>
                <a:lnTo>
                  <a:pt x="4672" y="12580"/>
                </a:lnTo>
                <a:lnTo>
                  <a:pt x="4477" y="12580"/>
                </a:lnTo>
                <a:lnTo>
                  <a:pt x="4307" y="12215"/>
                </a:lnTo>
                <a:lnTo>
                  <a:pt x="4258" y="12069"/>
                </a:lnTo>
                <a:close/>
                <a:moveTo>
                  <a:pt x="3991" y="12069"/>
                </a:moveTo>
                <a:lnTo>
                  <a:pt x="3991" y="12166"/>
                </a:lnTo>
                <a:lnTo>
                  <a:pt x="3991" y="12239"/>
                </a:lnTo>
                <a:lnTo>
                  <a:pt x="4015" y="12434"/>
                </a:lnTo>
                <a:lnTo>
                  <a:pt x="4064" y="12580"/>
                </a:lnTo>
                <a:lnTo>
                  <a:pt x="3553" y="12629"/>
                </a:lnTo>
                <a:lnTo>
                  <a:pt x="3529" y="12531"/>
                </a:lnTo>
                <a:lnTo>
                  <a:pt x="3504" y="12434"/>
                </a:lnTo>
                <a:lnTo>
                  <a:pt x="3480" y="12361"/>
                </a:lnTo>
                <a:lnTo>
                  <a:pt x="3456" y="12118"/>
                </a:lnTo>
                <a:lnTo>
                  <a:pt x="3456" y="12093"/>
                </a:lnTo>
                <a:lnTo>
                  <a:pt x="3991" y="12069"/>
                </a:lnTo>
                <a:close/>
                <a:moveTo>
                  <a:pt x="4940" y="12093"/>
                </a:moveTo>
                <a:lnTo>
                  <a:pt x="5499" y="12166"/>
                </a:lnTo>
                <a:lnTo>
                  <a:pt x="5475" y="12264"/>
                </a:lnTo>
                <a:lnTo>
                  <a:pt x="5451" y="12361"/>
                </a:lnTo>
                <a:lnTo>
                  <a:pt x="5451" y="12483"/>
                </a:lnTo>
                <a:lnTo>
                  <a:pt x="5475" y="12629"/>
                </a:lnTo>
                <a:lnTo>
                  <a:pt x="5378" y="12604"/>
                </a:lnTo>
                <a:lnTo>
                  <a:pt x="5061" y="12604"/>
                </a:lnTo>
                <a:lnTo>
                  <a:pt x="5061" y="12531"/>
                </a:lnTo>
                <a:lnTo>
                  <a:pt x="4988" y="12312"/>
                </a:lnTo>
                <a:lnTo>
                  <a:pt x="4940" y="12093"/>
                </a:lnTo>
                <a:close/>
                <a:moveTo>
                  <a:pt x="13699" y="12069"/>
                </a:moveTo>
                <a:lnTo>
                  <a:pt x="13651" y="12215"/>
                </a:lnTo>
                <a:lnTo>
                  <a:pt x="13602" y="12361"/>
                </a:lnTo>
                <a:lnTo>
                  <a:pt x="13602" y="12653"/>
                </a:lnTo>
                <a:lnTo>
                  <a:pt x="13188" y="12653"/>
                </a:lnTo>
                <a:lnTo>
                  <a:pt x="13115" y="12385"/>
                </a:lnTo>
                <a:lnTo>
                  <a:pt x="13091" y="12093"/>
                </a:lnTo>
                <a:lnTo>
                  <a:pt x="13699" y="12069"/>
                </a:lnTo>
                <a:close/>
                <a:moveTo>
                  <a:pt x="13845" y="12069"/>
                </a:moveTo>
                <a:lnTo>
                  <a:pt x="14381" y="12093"/>
                </a:lnTo>
                <a:lnTo>
                  <a:pt x="14332" y="12215"/>
                </a:lnTo>
                <a:lnTo>
                  <a:pt x="14283" y="12361"/>
                </a:lnTo>
                <a:lnTo>
                  <a:pt x="14283" y="12507"/>
                </a:lnTo>
                <a:lnTo>
                  <a:pt x="14283" y="12677"/>
                </a:lnTo>
                <a:lnTo>
                  <a:pt x="13943" y="12653"/>
                </a:lnTo>
                <a:lnTo>
                  <a:pt x="13943" y="12361"/>
                </a:lnTo>
                <a:lnTo>
                  <a:pt x="13894" y="12215"/>
                </a:lnTo>
                <a:lnTo>
                  <a:pt x="13845" y="12069"/>
                </a:lnTo>
                <a:close/>
                <a:moveTo>
                  <a:pt x="3188" y="12093"/>
                </a:moveTo>
                <a:lnTo>
                  <a:pt x="3139" y="12215"/>
                </a:lnTo>
                <a:lnTo>
                  <a:pt x="3139" y="12434"/>
                </a:lnTo>
                <a:lnTo>
                  <a:pt x="3139" y="12556"/>
                </a:lnTo>
                <a:lnTo>
                  <a:pt x="3164" y="12653"/>
                </a:lnTo>
                <a:lnTo>
                  <a:pt x="2750" y="12726"/>
                </a:lnTo>
                <a:lnTo>
                  <a:pt x="2677" y="12726"/>
                </a:lnTo>
                <a:lnTo>
                  <a:pt x="2701" y="12677"/>
                </a:lnTo>
                <a:lnTo>
                  <a:pt x="2701" y="12629"/>
                </a:lnTo>
                <a:lnTo>
                  <a:pt x="2701" y="12580"/>
                </a:lnTo>
                <a:lnTo>
                  <a:pt x="2653" y="12531"/>
                </a:lnTo>
                <a:lnTo>
                  <a:pt x="2628" y="12458"/>
                </a:lnTo>
                <a:lnTo>
                  <a:pt x="2604" y="12361"/>
                </a:lnTo>
                <a:lnTo>
                  <a:pt x="2580" y="12166"/>
                </a:lnTo>
                <a:lnTo>
                  <a:pt x="3188" y="12093"/>
                </a:lnTo>
                <a:close/>
                <a:moveTo>
                  <a:pt x="5694" y="12215"/>
                </a:moveTo>
                <a:lnTo>
                  <a:pt x="5986" y="12288"/>
                </a:lnTo>
                <a:lnTo>
                  <a:pt x="6278" y="12361"/>
                </a:lnTo>
                <a:lnTo>
                  <a:pt x="6229" y="12507"/>
                </a:lnTo>
                <a:lnTo>
                  <a:pt x="6229" y="12677"/>
                </a:lnTo>
                <a:lnTo>
                  <a:pt x="6229" y="12726"/>
                </a:lnTo>
                <a:lnTo>
                  <a:pt x="5791" y="12653"/>
                </a:lnTo>
                <a:lnTo>
                  <a:pt x="5767" y="12531"/>
                </a:lnTo>
                <a:lnTo>
                  <a:pt x="5743" y="12410"/>
                </a:lnTo>
                <a:lnTo>
                  <a:pt x="5694" y="12215"/>
                </a:lnTo>
                <a:close/>
                <a:moveTo>
                  <a:pt x="13383" y="487"/>
                </a:moveTo>
                <a:lnTo>
                  <a:pt x="13699" y="511"/>
                </a:lnTo>
                <a:lnTo>
                  <a:pt x="14308" y="584"/>
                </a:lnTo>
                <a:lnTo>
                  <a:pt x="14648" y="657"/>
                </a:lnTo>
                <a:lnTo>
                  <a:pt x="14989" y="730"/>
                </a:lnTo>
                <a:lnTo>
                  <a:pt x="15305" y="827"/>
                </a:lnTo>
                <a:lnTo>
                  <a:pt x="15646" y="949"/>
                </a:lnTo>
                <a:lnTo>
                  <a:pt x="15938" y="1095"/>
                </a:lnTo>
                <a:lnTo>
                  <a:pt x="16230" y="1265"/>
                </a:lnTo>
                <a:lnTo>
                  <a:pt x="16498" y="1484"/>
                </a:lnTo>
                <a:lnTo>
                  <a:pt x="16741" y="1728"/>
                </a:lnTo>
                <a:lnTo>
                  <a:pt x="16741" y="1801"/>
                </a:lnTo>
                <a:lnTo>
                  <a:pt x="16790" y="2020"/>
                </a:lnTo>
                <a:lnTo>
                  <a:pt x="16838" y="2214"/>
                </a:lnTo>
                <a:lnTo>
                  <a:pt x="16887" y="2652"/>
                </a:lnTo>
                <a:lnTo>
                  <a:pt x="16887" y="3066"/>
                </a:lnTo>
                <a:lnTo>
                  <a:pt x="16911" y="3504"/>
                </a:lnTo>
                <a:lnTo>
                  <a:pt x="16887" y="4477"/>
                </a:lnTo>
                <a:lnTo>
                  <a:pt x="16863" y="5475"/>
                </a:lnTo>
                <a:lnTo>
                  <a:pt x="16814" y="6983"/>
                </a:lnTo>
                <a:lnTo>
                  <a:pt x="16790" y="8492"/>
                </a:lnTo>
                <a:lnTo>
                  <a:pt x="16838" y="10244"/>
                </a:lnTo>
                <a:lnTo>
                  <a:pt x="16838" y="11120"/>
                </a:lnTo>
                <a:lnTo>
                  <a:pt x="16790" y="11996"/>
                </a:lnTo>
                <a:lnTo>
                  <a:pt x="16473" y="11947"/>
                </a:lnTo>
                <a:lnTo>
                  <a:pt x="16181" y="11874"/>
                </a:lnTo>
                <a:lnTo>
                  <a:pt x="15622" y="11753"/>
                </a:lnTo>
                <a:lnTo>
                  <a:pt x="15354" y="11680"/>
                </a:lnTo>
                <a:lnTo>
                  <a:pt x="15062" y="11655"/>
                </a:lnTo>
                <a:lnTo>
                  <a:pt x="14405" y="11607"/>
                </a:lnTo>
                <a:lnTo>
                  <a:pt x="13724" y="11582"/>
                </a:lnTo>
                <a:lnTo>
                  <a:pt x="13067" y="11607"/>
                </a:lnTo>
                <a:lnTo>
                  <a:pt x="12385" y="11655"/>
                </a:lnTo>
                <a:lnTo>
                  <a:pt x="11850" y="11704"/>
                </a:lnTo>
                <a:lnTo>
                  <a:pt x="11315" y="11801"/>
                </a:lnTo>
                <a:lnTo>
                  <a:pt x="10780" y="11923"/>
                </a:lnTo>
                <a:lnTo>
                  <a:pt x="10269" y="12118"/>
                </a:lnTo>
                <a:lnTo>
                  <a:pt x="10025" y="12215"/>
                </a:lnTo>
                <a:lnTo>
                  <a:pt x="9733" y="12361"/>
                </a:lnTo>
                <a:lnTo>
                  <a:pt x="9417" y="12531"/>
                </a:lnTo>
                <a:lnTo>
                  <a:pt x="9149" y="12726"/>
                </a:lnTo>
                <a:lnTo>
                  <a:pt x="9101" y="11363"/>
                </a:lnTo>
                <a:lnTo>
                  <a:pt x="9052" y="10001"/>
                </a:lnTo>
                <a:lnTo>
                  <a:pt x="8979" y="8662"/>
                </a:lnTo>
                <a:lnTo>
                  <a:pt x="8955" y="7300"/>
                </a:lnTo>
                <a:lnTo>
                  <a:pt x="8955" y="5913"/>
                </a:lnTo>
                <a:lnTo>
                  <a:pt x="8930" y="4526"/>
                </a:lnTo>
                <a:lnTo>
                  <a:pt x="8930" y="3942"/>
                </a:lnTo>
                <a:lnTo>
                  <a:pt x="8930" y="3358"/>
                </a:lnTo>
                <a:lnTo>
                  <a:pt x="8930" y="2774"/>
                </a:lnTo>
                <a:lnTo>
                  <a:pt x="8930" y="2214"/>
                </a:lnTo>
                <a:lnTo>
                  <a:pt x="8930" y="2166"/>
                </a:lnTo>
                <a:lnTo>
                  <a:pt x="9222" y="2020"/>
                </a:lnTo>
                <a:lnTo>
                  <a:pt x="9490" y="1849"/>
                </a:lnTo>
                <a:lnTo>
                  <a:pt x="9758" y="1679"/>
                </a:lnTo>
                <a:lnTo>
                  <a:pt x="10001" y="1533"/>
                </a:lnTo>
                <a:lnTo>
                  <a:pt x="10877" y="1046"/>
                </a:lnTo>
                <a:lnTo>
                  <a:pt x="11339" y="827"/>
                </a:lnTo>
                <a:lnTo>
                  <a:pt x="11777" y="657"/>
                </a:lnTo>
                <a:lnTo>
                  <a:pt x="12069" y="560"/>
                </a:lnTo>
                <a:lnTo>
                  <a:pt x="12385" y="511"/>
                </a:lnTo>
                <a:lnTo>
                  <a:pt x="12702" y="487"/>
                </a:lnTo>
                <a:close/>
                <a:moveTo>
                  <a:pt x="12872" y="12093"/>
                </a:moveTo>
                <a:lnTo>
                  <a:pt x="12823" y="12166"/>
                </a:lnTo>
                <a:lnTo>
                  <a:pt x="12775" y="12264"/>
                </a:lnTo>
                <a:lnTo>
                  <a:pt x="12750" y="12361"/>
                </a:lnTo>
                <a:lnTo>
                  <a:pt x="12750" y="12458"/>
                </a:lnTo>
                <a:lnTo>
                  <a:pt x="12775" y="12677"/>
                </a:lnTo>
                <a:lnTo>
                  <a:pt x="12215" y="12726"/>
                </a:lnTo>
                <a:lnTo>
                  <a:pt x="12215" y="12702"/>
                </a:lnTo>
                <a:lnTo>
                  <a:pt x="12191" y="12629"/>
                </a:lnTo>
                <a:lnTo>
                  <a:pt x="12166" y="12580"/>
                </a:lnTo>
                <a:lnTo>
                  <a:pt x="12166" y="12434"/>
                </a:lnTo>
                <a:lnTo>
                  <a:pt x="12166" y="12191"/>
                </a:lnTo>
                <a:lnTo>
                  <a:pt x="12166" y="12166"/>
                </a:lnTo>
                <a:lnTo>
                  <a:pt x="12677" y="12118"/>
                </a:lnTo>
                <a:lnTo>
                  <a:pt x="12872" y="12093"/>
                </a:lnTo>
                <a:close/>
                <a:moveTo>
                  <a:pt x="14673" y="12093"/>
                </a:moveTo>
                <a:lnTo>
                  <a:pt x="15232" y="12166"/>
                </a:lnTo>
                <a:lnTo>
                  <a:pt x="15184" y="12239"/>
                </a:lnTo>
                <a:lnTo>
                  <a:pt x="15135" y="12312"/>
                </a:lnTo>
                <a:lnTo>
                  <a:pt x="15111" y="12410"/>
                </a:lnTo>
                <a:lnTo>
                  <a:pt x="15111" y="12483"/>
                </a:lnTo>
                <a:lnTo>
                  <a:pt x="15135" y="12629"/>
                </a:lnTo>
                <a:lnTo>
                  <a:pt x="15159" y="12775"/>
                </a:lnTo>
                <a:lnTo>
                  <a:pt x="15159" y="12775"/>
                </a:lnTo>
                <a:lnTo>
                  <a:pt x="14648" y="12702"/>
                </a:lnTo>
                <a:lnTo>
                  <a:pt x="14673" y="12410"/>
                </a:lnTo>
                <a:lnTo>
                  <a:pt x="14673" y="12239"/>
                </a:lnTo>
                <a:lnTo>
                  <a:pt x="14673" y="12093"/>
                </a:lnTo>
                <a:close/>
                <a:moveTo>
                  <a:pt x="6521" y="12458"/>
                </a:moveTo>
                <a:lnTo>
                  <a:pt x="6838" y="12580"/>
                </a:lnTo>
                <a:lnTo>
                  <a:pt x="6789" y="12702"/>
                </a:lnTo>
                <a:lnTo>
                  <a:pt x="6765" y="12848"/>
                </a:lnTo>
                <a:lnTo>
                  <a:pt x="6667" y="12799"/>
                </a:lnTo>
                <a:lnTo>
                  <a:pt x="6570" y="12629"/>
                </a:lnTo>
                <a:lnTo>
                  <a:pt x="6521" y="12458"/>
                </a:lnTo>
                <a:close/>
                <a:moveTo>
                  <a:pt x="2215" y="12239"/>
                </a:moveTo>
                <a:lnTo>
                  <a:pt x="2190" y="12361"/>
                </a:lnTo>
                <a:lnTo>
                  <a:pt x="2215" y="12507"/>
                </a:lnTo>
                <a:lnTo>
                  <a:pt x="2239" y="12629"/>
                </a:lnTo>
                <a:lnTo>
                  <a:pt x="2312" y="12750"/>
                </a:lnTo>
                <a:lnTo>
                  <a:pt x="2336" y="12775"/>
                </a:lnTo>
                <a:lnTo>
                  <a:pt x="1850" y="12872"/>
                </a:lnTo>
                <a:lnTo>
                  <a:pt x="1850" y="12604"/>
                </a:lnTo>
                <a:lnTo>
                  <a:pt x="1850" y="12312"/>
                </a:lnTo>
                <a:lnTo>
                  <a:pt x="2215" y="12239"/>
                </a:lnTo>
                <a:close/>
                <a:moveTo>
                  <a:pt x="11850" y="12191"/>
                </a:moveTo>
                <a:lnTo>
                  <a:pt x="11826" y="12385"/>
                </a:lnTo>
                <a:lnTo>
                  <a:pt x="11826" y="12580"/>
                </a:lnTo>
                <a:lnTo>
                  <a:pt x="11850" y="12775"/>
                </a:lnTo>
                <a:lnTo>
                  <a:pt x="11315" y="12848"/>
                </a:lnTo>
                <a:lnTo>
                  <a:pt x="11242" y="12872"/>
                </a:lnTo>
                <a:lnTo>
                  <a:pt x="11193" y="12823"/>
                </a:lnTo>
                <a:lnTo>
                  <a:pt x="11193" y="12775"/>
                </a:lnTo>
                <a:lnTo>
                  <a:pt x="11193" y="12580"/>
                </a:lnTo>
                <a:lnTo>
                  <a:pt x="11193" y="12410"/>
                </a:lnTo>
                <a:lnTo>
                  <a:pt x="11169" y="12337"/>
                </a:lnTo>
                <a:lnTo>
                  <a:pt x="11510" y="12239"/>
                </a:lnTo>
                <a:lnTo>
                  <a:pt x="11850" y="12191"/>
                </a:lnTo>
                <a:close/>
                <a:moveTo>
                  <a:pt x="4842" y="511"/>
                </a:moveTo>
                <a:lnTo>
                  <a:pt x="5183" y="535"/>
                </a:lnTo>
                <a:lnTo>
                  <a:pt x="5548" y="584"/>
                </a:lnTo>
                <a:lnTo>
                  <a:pt x="5889" y="657"/>
                </a:lnTo>
                <a:lnTo>
                  <a:pt x="6229" y="754"/>
                </a:lnTo>
                <a:lnTo>
                  <a:pt x="6546" y="876"/>
                </a:lnTo>
                <a:lnTo>
                  <a:pt x="6862" y="1022"/>
                </a:lnTo>
                <a:lnTo>
                  <a:pt x="7178" y="1168"/>
                </a:lnTo>
                <a:lnTo>
                  <a:pt x="7470" y="1363"/>
                </a:lnTo>
                <a:lnTo>
                  <a:pt x="7738" y="1557"/>
                </a:lnTo>
                <a:lnTo>
                  <a:pt x="8006" y="1801"/>
                </a:lnTo>
                <a:lnTo>
                  <a:pt x="8225" y="2044"/>
                </a:lnTo>
                <a:lnTo>
                  <a:pt x="8444" y="2287"/>
                </a:lnTo>
                <a:lnTo>
                  <a:pt x="8492" y="2360"/>
                </a:lnTo>
                <a:lnTo>
                  <a:pt x="8444" y="2847"/>
                </a:lnTo>
                <a:lnTo>
                  <a:pt x="8419" y="3358"/>
                </a:lnTo>
                <a:lnTo>
                  <a:pt x="8444" y="4331"/>
                </a:lnTo>
                <a:lnTo>
                  <a:pt x="8468" y="5718"/>
                </a:lnTo>
                <a:lnTo>
                  <a:pt x="8468" y="7105"/>
                </a:lnTo>
                <a:lnTo>
                  <a:pt x="8468" y="7835"/>
                </a:lnTo>
                <a:lnTo>
                  <a:pt x="8492" y="8565"/>
                </a:lnTo>
                <a:lnTo>
                  <a:pt x="8541" y="10049"/>
                </a:lnTo>
                <a:lnTo>
                  <a:pt x="8614" y="11509"/>
                </a:lnTo>
                <a:lnTo>
                  <a:pt x="8663" y="12969"/>
                </a:lnTo>
                <a:lnTo>
                  <a:pt x="8663" y="12969"/>
                </a:lnTo>
                <a:lnTo>
                  <a:pt x="7860" y="12507"/>
                </a:lnTo>
                <a:lnTo>
                  <a:pt x="7446" y="12288"/>
                </a:lnTo>
                <a:lnTo>
                  <a:pt x="7032" y="12069"/>
                </a:lnTo>
                <a:lnTo>
                  <a:pt x="6765" y="11947"/>
                </a:lnTo>
                <a:lnTo>
                  <a:pt x="6497" y="11850"/>
                </a:lnTo>
                <a:lnTo>
                  <a:pt x="6205" y="11777"/>
                </a:lnTo>
                <a:lnTo>
                  <a:pt x="5937" y="11704"/>
                </a:lnTo>
                <a:lnTo>
                  <a:pt x="5353" y="11607"/>
                </a:lnTo>
                <a:lnTo>
                  <a:pt x="4769" y="11534"/>
                </a:lnTo>
                <a:lnTo>
                  <a:pt x="3650" y="11534"/>
                </a:lnTo>
                <a:lnTo>
                  <a:pt x="3066" y="11558"/>
                </a:lnTo>
                <a:lnTo>
                  <a:pt x="2507" y="11631"/>
                </a:lnTo>
                <a:lnTo>
                  <a:pt x="2044" y="11704"/>
                </a:lnTo>
                <a:lnTo>
                  <a:pt x="1533" y="11801"/>
                </a:lnTo>
                <a:lnTo>
                  <a:pt x="1290" y="11874"/>
                </a:lnTo>
                <a:lnTo>
                  <a:pt x="1047" y="11947"/>
                </a:lnTo>
                <a:lnTo>
                  <a:pt x="828" y="12045"/>
                </a:lnTo>
                <a:lnTo>
                  <a:pt x="609" y="12166"/>
                </a:lnTo>
                <a:lnTo>
                  <a:pt x="609" y="12166"/>
                </a:lnTo>
                <a:lnTo>
                  <a:pt x="633" y="11972"/>
                </a:lnTo>
                <a:lnTo>
                  <a:pt x="657" y="11777"/>
                </a:lnTo>
                <a:lnTo>
                  <a:pt x="657" y="11485"/>
                </a:lnTo>
                <a:lnTo>
                  <a:pt x="584" y="10147"/>
                </a:lnTo>
                <a:lnTo>
                  <a:pt x="536" y="9490"/>
                </a:lnTo>
                <a:lnTo>
                  <a:pt x="536" y="8833"/>
                </a:lnTo>
                <a:lnTo>
                  <a:pt x="560" y="7908"/>
                </a:lnTo>
                <a:lnTo>
                  <a:pt x="609" y="7008"/>
                </a:lnTo>
                <a:lnTo>
                  <a:pt x="657" y="6083"/>
                </a:lnTo>
                <a:lnTo>
                  <a:pt x="657" y="5645"/>
                </a:lnTo>
                <a:lnTo>
                  <a:pt x="657" y="5183"/>
                </a:lnTo>
                <a:lnTo>
                  <a:pt x="609" y="4234"/>
                </a:lnTo>
                <a:lnTo>
                  <a:pt x="584" y="3309"/>
                </a:lnTo>
                <a:lnTo>
                  <a:pt x="584" y="2896"/>
                </a:lnTo>
                <a:lnTo>
                  <a:pt x="609" y="2506"/>
                </a:lnTo>
                <a:lnTo>
                  <a:pt x="657" y="1728"/>
                </a:lnTo>
                <a:lnTo>
                  <a:pt x="949" y="1582"/>
                </a:lnTo>
                <a:lnTo>
                  <a:pt x="1241" y="1460"/>
                </a:lnTo>
                <a:lnTo>
                  <a:pt x="1801" y="1241"/>
                </a:lnTo>
                <a:lnTo>
                  <a:pt x="2653" y="949"/>
                </a:lnTo>
                <a:lnTo>
                  <a:pt x="3504" y="681"/>
                </a:lnTo>
                <a:lnTo>
                  <a:pt x="3821" y="608"/>
                </a:lnTo>
                <a:lnTo>
                  <a:pt x="4161" y="535"/>
                </a:lnTo>
                <a:lnTo>
                  <a:pt x="4502" y="511"/>
                </a:lnTo>
                <a:close/>
                <a:moveTo>
                  <a:pt x="15354" y="12191"/>
                </a:moveTo>
                <a:lnTo>
                  <a:pt x="15646" y="12239"/>
                </a:lnTo>
                <a:lnTo>
                  <a:pt x="15938" y="12337"/>
                </a:lnTo>
                <a:lnTo>
                  <a:pt x="15889" y="12507"/>
                </a:lnTo>
                <a:lnTo>
                  <a:pt x="15889" y="12653"/>
                </a:lnTo>
                <a:lnTo>
                  <a:pt x="15889" y="12994"/>
                </a:lnTo>
                <a:lnTo>
                  <a:pt x="15524" y="12872"/>
                </a:lnTo>
                <a:lnTo>
                  <a:pt x="15500" y="12702"/>
                </a:lnTo>
                <a:lnTo>
                  <a:pt x="15427" y="12507"/>
                </a:lnTo>
                <a:lnTo>
                  <a:pt x="15378" y="12337"/>
                </a:lnTo>
                <a:lnTo>
                  <a:pt x="15330" y="12191"/>
                </a:lnTo>
                <a:close/>
                <a:moveTo>
                  <a:pt x="1509" y="12385"/>
                </a:moveTo>
                <a:lnTo>
                  <a:pt x="1460" y="12677"/>
                </a:lnTo>
                <a:lnTo>
                  <a:pt x="1436" y="12848"/>
                </a:lnTo>
                <a:lnTo>
                  <a:pt x="1460" y="13018"/>
                </a:lnTo>
                <a:lnTo>
                  <a:pt x="1290" y="13091"/>
                </a:lnTo>
                <a:lnTo>
                  <a:pt x="1290" y="12969"/>
                </a:lnTo>
                <a:lnTo>
                  <a:pt x="1290" y="12726"/>
                </a:lnTo>
                <a:lnTo>
                  <a:pt x="1266" y="12580"/>
                </a:lnTo>
                <a:lnTo>
                  <a:pt x="1241" y="12458"/>
                </a:lnTo>
                <a:lnTo>
                  <a:pt x="1509" y="12385"/>
                </a:lnTo>
                <a:close/>
                <a:moveTo>
                  <a:pt x="10926" y="12385"/>
                </a:moveTo>
                <a:lnTo>
                  <a:pt x="10877" y="12531"/>
                </a:lnTo>
                <a:lnTo>
                  <a:pt x="10828" y="12750"/>
                </a:lnTo>
                <a:lnTo>
                  <a:pt x="10804" y="12969"/>
                </a:lnTo>
                <a:lnTo>
                  <a:pt x="10366" y="13091"/>
                </a:lnTo>
                <a:lnTo>
                  <a:pt x="10366" y="12921"/>
                </a:lnTo>
                <a:lnTo>
                  <a:pt x="10366" y="12750"/>
                </a:lnTo>
                <a:lnTo>
                  <a:pt x="10366" y="12677"/>
                </a:lnTo>
                <a:lnTo>
                  <a:pt x="10342" y="12604"/>
                </a:lnTo>
                <a:lnTo>
                  <a:pt x="10536" y="12531"/>
                </a:lnTo>
                <a:lnTo>
                  <a:pt x="10926" y="12385"/>
                </a:lnTo>
                <a:close/>
                <a:moveTo>
                  <a:pt x="7105" y="12726"/>
                </a:moveTo>
                <a:lnTo>
                  <a:pt x="7641" y="13018"/>
                </a:lnTo>
                <a:lnTo>
                  <a:pt x="7616" y="13115"/>
                </a:lnTo>
                <a:lnTo>
                  <a:pt x="7616" y="13140"/>
                </a:lnTo>
                <a:lnTo>
                  <a:pt x="7397" y="13042"/>
                </a:lnTo>
                <a:lnTo>
                  <a:pt x="7178" y="12969"/>
                </a:lnTo>
                <a:lnTo>
                  <a:pt x="7130" y="12823"/>
                </a:lnTo>
                <a:lnTo>
                  <a:pt x="7105" y="12726"/>
                </a:lnTo>
                <a:close/>
                <a:moveTo>
                  <a:pt x="16181" y="12410"/>
                </a:moveTo>
                <a:lnTo>
                  <a:pt x="16303" y="12458"/>
                </a:lnTo>
                <a:lnTo>
                  <a:pt x="16254" y="12604"/>
                </a:lnTo>
                <a:lnTo>
                  <a:pt x="16230" y="12775"/>
                </a:lnTo>
                <a:lnTo>
                  <a:pt x="16206" y="13140"/>
                </a:lnTo>
                <a:lnTo>
                  <a:pt x="16157" y="13115"/>
                </a:lnTo>
                <a:lnTo>
                  <a:pt x="16206" y="13067"/>
                </a:lnTo>
                <a:lnTo>
                  <a:pt x="16206" y="12994"/>
                </a:lnTo>
                <a:lnTo>
                  <a:pt x="16181" y="12702"/>
                </a:lnTo>
                <a:lnTo>
                  <a:pt x="16181" y="12410"/>
                </a:lnTo>
                <a:close/>
                <a:moveTo>
                  <a:pt x="10025" y="12750"/>
                </a:moveTo>
                <a:lnTo>
                  <a:pt x="9977" y="12994"/>
                </a:lnTo>
                <a:lnTo>
                  <a:pt x="9928" y="13213"/>
                </a:lnTo>
                <a:lnTo>
                  <a:pt x="9928" y="13261"/>
                </a:lnTo>
                <a:lnTo>
                  <a:pt x="9563" y="13432"/>
                </a:lnTo>
                <a:lnTo>
                  <a:pt x="9563" y="13286"/>
                </a:lnTo>
                <a:lnTo>
                  <a:pt x="9563" y="13164"/>
                </a:lnTo>
                <a:lnTo>
                  <a:pt x="9539" y="13067"/>
                </a:lnTo>
                <a:lnTo>
                  <a:pt x="9539" y="13042"/>
                </a:lnTo>
                <a:lnTo>
                  <a:pt x="9563" y="13018"/>
                </a:lnTo>
                <a:lnTo>
                  <a:pt x="9782" y="12896"/>
                </a:lnTo>
                <a:lnTo>
                  <a:pt x="10025" y="12750"/>
                </a:lnTo>
                <a:close/>
                <a:moveTo>
                  <a:pt x="8030" y="13261"/>
                </a:moveTo>
                <a:lnTo>
                  <a:pt x="8322" y="13432"/>
                </a:lnTo>
                <a:lnTo>
                  <a:pt x="8614" y="13553"/>
                </a:lnTo>
                <a:lnTo>
                  <a:pt x="8565" y="13675"/>
                </a:lnTo>
                <a:lnTo>
                  <a:pt x="8541" y="13870"/>
                </a:lnTo>
                <a:lnTo>
                  <a:pt x="8419" y="13724"/>
                </a:lnTo>
                <a:lnTo>
                  <a:pt x="8298" y="13602"/>
                </a:lnTo>
                <a:lnTo>
                  <a:pt x="8030" y="13383"/>
                </a:lnTo>
                <a:lnTo>
                  <a:pt x="8030" y="13261"/>
                </a:lnTo>
                <a:close/>
                <a:moveTo>
                  <a:pt x="9247" y="13261"/>
                </a:moveTo>
                <a:lnTo>
                  <a:pt x="9247" y="13383"/>
                </a:lnTo>
                <a:lnTo>
                  <a:pt x="9271" y="13578"/>
                </a:lnTo>
                <a:lnTo>
                  <a:pt x="9052" y="13724"/>
                </a:lnTo>
                <a:lnTo>
                  <a:pt x="8857" y="13894"/>
                </a:lnTo>
                <a:lnTo>
                  <a:pt x="8857" y="13699"/>
                </a:lnTo>
                <a:lnTo>
                  <a:pt x="8857" y="13626"/>
                </a:lnTo>
                <a:lnTo>
                  <a:pt x="8930" y="13602"/>
                </a:lnTo>
                <a:lnTo>
                  <a:pt x="8979" y="13553"/>
                </a:lnTo>
                <a:lnTo>
                  <a:pt x="9052" y="13456"/>
                </a:lnTo>
                <a:lnTo>
                  <a:pt x="9101" y="13407"/>
                </a:lnTo>
                <a:lnTo>
                  <a:pt x="9149" y="13334"/>
                </a:lnTo>
                <a:lnTo>
                  <a:pt x="9247" y="13261"/>
                </a:lnTo>
                <a:close/>
                <a:moveTo>
                  <a:pt x="4550" y="0"/>
                </a:moveTo>
                <a:lnTo>
                  <a:pt x="4185" y="24"/>
                </a:lnTo>
                <a:lnTo>
                  <a:pt x="3845" y="49"/>
                </a:lnTo>
                <a:lnTo>
                  <a:pt x="3504" y="122"/>
                </a:lnTo>
                <a:lnTo>
                  <a:pt x="3042" y="243"/>
                </a:lnTo>
                <a:lnTo>
                  <a:pt x="2580" y="414"/>
                </a:lnTo>
                <a:lnTo>
                  <a:pt x="1679" y="754"/>
                </a:lnTo>
                <a:lnTo>
                  <a:pt x="1290" y="876"/>
                </a:lnTo>
                <a:lnTo>
                  <a:pt x="852" y="1046"/>
                </a:lnTo>
                <a:lnTo>
                  <a:pt x="633" y="1168"/>
                </a:lnTo>
                <a:lnTo>
                  <a:pt x="438" y="1290"/>
                </a:lnTo>
                <a:lnTo>
                  <a:pt x="292" y="1436"/>
                </a:lnTo>
                <a:lnTo>
                  <a:pt x="195" y="1606"/>
                </a:lnTo>
                <a:lnTo>
                  <a:pt x="171" y="1703"/>
                </a:lnTo>
                <a:lnTo>
                  <a:pt x="195" y="1801"/>
                </a:lnTo>
                <a:lnTo>
                  <a:pt x="122" y="2093"/>
                </a:lnTo>
                <a:lnTo>
                  <a:pt x="73" y="2409"/>
                </a:lnTo>
                <a:lnTo>
                  <a:pt x="49" y="2725"/>
                </a:lnTo>
                <a:lnTo>
                  <a:pt x="49" y="3066"/>
                </a:lnTo>
                <a:lnTo>
                  <a:pt x="73" y="3699"/>
                </a:lnTo>
                <a:lnTo>
                  <a:pt x="98" y="4331"/>
                </a:lnTo>
                <a:lnTo>
                  <a:pt x="122" y="5183"/>
                </a:lnTo>
                <a:lnTo>
                  <a:pt x="122" y="6034"/>
                </a:lnTo>
                <a:lnTo>
                  <a:pt x="98" y="6886"/>
                </a:lnTo>
                <a:lnTo>
                  <a:pt x="25" y="7738"/>
                </a:lnTo>
                <a:lnTo>
                  <a:pt x="0" y="8468"/>
                </a:lnTo>
                <a:lnTo>
                  <a:pt x="0" y="9198"/>
                </a:lnTo>
                <a:lnTo>
                  <a:pt x="0" y="9928"/>
                </a:lnTo>
                <a:lnTo>
                  <a:pt x="49" y="10633"/>
                </a:lnTo>
                <a:lnTo>
                  <a:pt x="122" y="11680"/>
                </a:lnTo>
                <a:lnTo>
                  <a:pt x="122" y="12045"/>
                </a:lnTo>
                <a:lnTo>
                  <a:pt x="122" y="12166"/>
                </a:lnTo>
                <a:lnTo>
                  <a:pt x="171" y="12264"/>
                </a:lnTo>
                <a:lnTo>
                  <a:pt x="195" y="12337"/>
                </a:lnTo>
                <a:lnTo>
                  <a:pt x="292" y="12385"/>
                </a:lnTo>
                <a:lnTo>
                  <a:pt x="341" y="12410"/>
                </a:lnTo>
                <a:lnTo>
                  <a:pt x="365" y="12507"/>
                </a:lnTo>
                <a:lnTo>
                  <a:pt x="414" y="12580"/>
                </a:lnTo>
                <a:lnTo>
                  <a:pt x="487" y="12629"/>
                </a:lnTo>
                <a:lnTo>
                  <a:pt x="584" y="12629"/>
                </a:lnTo>
                <a:lnTo>
                  <a:pt x="803" y="12580"/>
                </a:lnTo>
                <a:lnTo>
                  <a:pt x="803" y="12896"/>
                </a:lnTo>
                <a:lnTo>
                  <a:pt x="803" y="13188"/>
                </a:lnTo>
                <a:lnTo>
                  <a:pt x="828" y="13334"/>
                </a:lnTo>
                <a:lnTo>
                  <a:pt x="876" y="13480"/>
                </a:lnTo>
                <a:lnTo>
                  <a:pt x="925" y="13529"/>
                </a:lnTo>
                <a:lnTo>
                  <a:pt x="998" y="13578"/>
                </a:lnTo>
                <a:lnTo>
                  <a:pt x="1144" y="13578"/>
                </a:lnTo>
                <a:lnTo>
                  <a:pt x="1217" y="13553"/>
                </a:lnTo>
                <a:lnTo>
                  <a:pt x="1241" y="13529"/>
                </a:lnTo>
                <a:lnTo>
                  <a:pt x="1363" y="13529"/>
                </a:lnTo>
                <a:lnTo>
                  <a:pt x="1485" y="13505"/>
                </a:lnTo>
                <a:lnTo>
                  <a:pt x="1704" y="13432"/>
                </a:lnTo>
                <a:lnTo>
                  <a:pt x="2142" y="13310"/>
                </a:lnTo>
                <a:lnTo>
                  <a:pt x="2604" y="13213"/>
                </a:lnTo>
                <a:lnTo>
                  <a:pt x="3188" y="13140"/>
                </a:lnTo>
                <a:lnTo>
                  <a:pt x="3772" y="13091"/>
                </a:lnTo>
                <a:lnTo>
                  <a:pt x="4356" y="13067"/>
                </a:lnTo>
                <a:lnTo>
                  <a:pt x="4940" y="13091"/>
                </a:lnTo>
                <a:lnTo>
                  <a:pt x="5402" y="13115"/>
                </a:lnTo>
                <a:lnTo>
                  <a:pt x="5937" y="13164"/>
                </a:lnTo>
                <a:lnTo>
                  <a:pt x="6473" y="13261"/>
                </a:lnTo>
                <a:lnTo>
                  <a:pt x="6740" y="13334"/>
                </a:lnTo>
                <a:lnTo>
                  <a:pt x="7008" y="13407"/>
                </a:lnTo>
                <a:lnTo>
                  <a:pt x="7251" y="13505"/>
                </a:lnTo>
                <a:lnTo>
                  <a:pt x="7495" y="13626"/>
                </a:lnTo>
                <a:lnTo>
                  <a:pt x="7714" y="13772"/>
                </a:lnTo>
                <a:lnTo>
                  <a:pt x="7908" y="13918"/>
                </a:lnTo>
                <a:lnTo>
                  <a:pt x="8079" y="14088"/>
                </a:lnTo>
                <a:lnTo>
                  <a:pt x="8225" y="14307"/>
                </a:lnTo>
                <a:lnTo>
                  <a:pt x="8322" y="14526"/>
                </a:lnTo>
                <a:lnTo>
                  <a:pt x="8371" y="14794"/>
                </a:lnTo>
                <a:lnTo>
                  <a:pt x="8419" y="14891"/>
                </a:lnTo>
                <a:lnTo>
                  <a:pt x="8468" y="14940"/>
                </a:lnTo>
                <a:lnTo>
                  <a:pt x="8565" y="14964"/>
                </a:lnTo>
                <a:lnTo>
                  <a:pt x="8638" y="14964"/>
                </a:lnTo>
                <a:lnTo>
                  <a:pt x="8736" y="14916"/>
                </a:lnTo>
                <a:lnTo>
                  <a:pt x="8809" y="14843"/>
                </a:lnTo>
                <a:lnTo>
                  <a:pt x="8857" y="14770"/>
                </a:lnTo>
                <a:lnTo>
                  <a:pt x="8857" y="14648"/>
                </a:lnTo>
                <a:lnTo>
                  <a:pt x="8833" y="14599"/>
                </a:lnTo>
                <a:lnTo>
                  <a:pt x="9052" y="14332"/>
                </a:lnTo>
                <a:lnTo>
                  <a:pt x="9247" y="14113"/>
                </a:lnTo>
                <a:lnTo>
                  <a:pt x="9514" y="13943"/>
                </a:lnTo>
                <a:lnTo>
                  <a:pt x="9806" y="13772"/>
                </a:lnTo>
                <a:lnTo>
                  <a:pt x="10220" y="13602"/>
                </a:lnTo>
                <a:lnTo>
                  <a:pt x="10658" y="13456"/>
                </a:lnTo>
                <a:lnTo>
                  <a:pt x="11096" y="13334"/>
                </a:lnTo>
                <a:lnTo>
                  <a:pt x="11534" y="13261"/>
                </a:lnTo>
                <a:lnTo>
                  <a:pt x="12045" y="13188"/>
                </a:lnTo>
                <a:lnTo>
                  <a:pt x="12580" y="13140"/>
                </a:lnTo>
                <a:lnTo>
                  <a:pt x="13626" y="13091"/>
                </a:lnTo>
                <a:lnTo>
                  <a:pt x="13967" y="13091"/>
                </a:lnTo>
                <a:lnTo>
                  <a:pt x="14308" y="13115"/>
                </a:lnTo>
                <a:lnTo>
                  <a:pt x="14648" y="13140"/>
                </a:lnTo>
                <a:lnTo>
                  <a:pt x="14965" y="13188"/>
                </a:lnTo>
                <a:lnTo>
                  <a:pt x="15305" y="13261"/>
                </a:lnTo>
                <a:lnTo>
                  <a:pt x="15622" y="13359"/>
                </a:lnTo>
                <a:lnTo>
                  <a:pt x="15938" y="13480"/>
                </a:lnTo>
                <a:lnTo>
                  <a:pt x="16254" y="13651"/>
                </a:lnTo>
                <a:lnTo>
                  <a:pt x="16303" y="13675"/>
                </a:lnTo>
                <a:lnTo>
                  <a:pt x="16376" y="13675"/>
                </a:lnTo>
                <a:lnTo>
                  <a:pt x="16425" y="13651"/>
                </a:lnTo>
                <a:lnTo>
                  <a:pt x="16473" y="13626"/>
                </a:lnTo>
                <a:lnTo>
                  <a:pt x="16522" y="13578"/>
                </a:lnTo>
                <a:lnTo>
                  <a:pt x="16546" y="13529"/>
                </a:lnTo>
                <a:lnTo>
                  <a:pt x="16571" y="13456"/>
                </a:lnTo>
                <a:lnTo>
                  <a:pt x="16571" y="13407"/>
                </a:lnTo>
                <a:lnTo>
                  <a:pt x="16595" y="13310"/>
                </a:lnTo>
                <a:lnTo>
                  <a:pt x="16595" y="12921"/>
                </a:lnTo>
                <a:lnTo>
                  <a:pt x="16571" y="12531"/>
                </a:lnTo>
                <a:lnTo>
                  <a:pt x="16765" y="12556"/>
                </a:lnTo>
                <a:lnTo>
                  <a:pt x="16911" y="12556"/>
                </a:lnTo>
                <a:lnTo>
                  <a:pt x="17082" y="12531"/>
                </a:lnTo>
                <a:lnTo>
                  <a:pt x="17228" y="12483"/>
                </a:lnTo>
                <a:lnTo>
                  <a:pt x="17301" y="12458"/>
                </a:lnTo>
                <a:lnTo>
                  <a:pt x="17325" y="12410"/>
                </a:lnTo>
                <a:lnTo>
                  <a:pt x="17374" y="12361"/>
                </a:lnTo>
                <a:lnTo>
                  <a:pt x="17374" y="12312"/>
                </a:lnTo>
                <a:lnTo>
                  <a:pt x="17398" y="12264"/>
                </a:lnTo>
                <a:lnTo>
                  <a:pt x="17374" y="12191"/>
                </a:lnTo>
                <a:lnTo>
                  <a:pt x="17349" y="12142"/>
                </a:lnTo>
                <a:lnTo>
                  <a:pt x="17301" y="12118"/>
                </a:lnTo>
                <a:lnTo>
                  <a:pt x="17325" y="11972"/>
                </a:lnTo>
                <a:lnTo>
                  <a:pt x="17349" y="11826"/>
                </a:lnTo>
                <a:lnTo>
                  <a:pt x="17349" y="11558"/>
                </a:lnTo>
                <a:lnTo>
                  <a:pt x="17325" y="10998"/>
                </a:lnTo>
                <a:lnTo>
                  <a:pt x="17301" y="8881"/>
                </a:lnTo>
                <a:lnTo>
                  <a:pt x="17301" y="7178"/>
                </a:lnTo>
                <a:lnTo>
                  <a:pt x="17301" y="6326"/>
                </a:lnTo>
                <a:lnTo>
                  <a:pt x="17349" y="5475"/>
                </a:lnTo>
                <a:lnTo>
                  <a:pt x="17374" y="4380"/>
                </a:lnTo>
                <a:lnTo>
                  <a:pt x="17374" y="3820"/>
                </a:lnTo>
                <a:lnTo>
                  <a:pt x="17374" y="3285"/>
                </a:lnTo>
                <a:lnTo>
                  <a:pt x="17349" y="2920"/>
                </a:lnTo>
                <a:lnTo>
                  <a:pt x="17325" y="2531"/>
                </a:lnTo>
                <a:lnTo>
                  <a:pt x="17301" y="2336"/>
                </a:lnTo>
                <a:lnTo>
                  <a:pt x="17276" y="2141"/>
                </a:lnTo>
                <a:lnTo>
                  <a:pt x="17228" y="1971"/>
                </a:lnTo>
                <a:lnTo>
                  <a:pt x="17130" y="1801"/>
                </a:lnTo>
                <a:lnTo>
                  <a:pt x="17179" y="1728"/>
                </a:lnTo>
                <a:lnTo>
                  <a:pt x="17203" y="1630"/>
                </a:lnTo>
                <a:lnTo>
                  <a:pt x="17203" y="1557"/>
                </a:lnTo>
                <a:lnTo>
                  <a:pt x="17155" y="1460"/>
                </a:lnTo>
                <a:lnTo>
                  <a:pt x="16911" y="1217"/>
                </a:lnTo>
                <a:lnTo>
                  <a:pt x="16644" y="998"/>
                </a:lnTo>
                <a:lnTo>
                  <a:pt x="16352" y="803"/>
                </a:lnTo>
                <a:lnTo>
                  <a:pt x="16035" y="633"/>
                </a:lnTo>
                <a:lnTo>
                  <a:pt x="15719" y="487"/>
                </a:lnTo>
                <a:lnTo>
                  <a:pt x="15378" y="365"/>
                </a:lnTo>
                <a:lnTo>
                  <a:pt x="15038" y="268"/>
                </a:lnTo>
                <a:lnTo>
                  <a:pt x="14697" y="195"/>
                </a:lnTo>
                <a:lnTo>
                  <a:pt x="14356" y="146"/>
                </a:lnTo>
                <a:lnTo>
                  <a:pt x="14016" y="97"/>
                </a:lnTo>
                <a:lnTo>
                  <a:pt x="13626" y="49"/>
                </a:lnTo>
                <a:lnTo>
                  <a:pt x="13261" y="24"/>
                </a:lnTo>
                <a:lnTo>
                  <a:pt x="12896" y="24"/>
                </a:lnTo>
                <a:lnTo>
                  <a:pt x="12531" y="49"/>
                </a:lnTo>
                <a:lnTo>
                  <a:pt x="12166" y="97"/>
                </a:lnTo>
                <a:lnTo>
                  <a:pt x="11826" y="170"/>
                </a:lnTo>
                <a:lnTo>
                  <a:pt x="11583" y="243"/>
                </a:lnTo>
                <a:lnTo>
                  <a:pt x="11339" y="316"/>
                </a:lnTo>
                <a:lnTo>
                  <a:pt x="10877" y="560"/>
                </a:lnTo>
                <a:lnTo>
                  <a:pt x="10415" y="803"/>
                </a:lnTo>
                <a:lnTo>
                  <a:pt x="9977" y="1046"/>
                </a:lnTo>
                <a:lnTo>
                  <a:pt x="9441" y="1338"/>
                </a:lnTo>
                <a:lnTo>
                  <a:pt x="9125" y="1509"/>
                </a:lnTo>
                <a:lnTo>
                  <a:pt x="8857" y="1703"/>
                </a:lnTo>
                <a:lnTo>
                  <a:pt x="8809" y="1679"/>
                </a:lnTo>
                <a:lnTo>
                  <a:pt x="8687" y="1679"/>
                </a:lnTo>
                <a:lnTo>
                  <a:pt x="8638" y="1728"/>
                </a:lnTo>
                <a:lnTo>
                  <a:pt x="8419" y="1460"/>
                </a:lnTo>
                <a:lnTo>
                  <a:pt x="8152" y="1217"/>
                </a:lnTo>
                <a:lnTo>
                  <a:pt x="7884" y="1022"/>
                </a:lnTo>
                <a:lnTo>
                  <a:pt x="7592" y="803"/>
                </a:lnTo>
                <a:lnTo>
                  <a:pt x="7276" y="633"/>
                </a:lnTo>
                <a:lnTo>
                  <a:pt x="6959" y="487"/>
                </a:lnTo>
                <a:lnTo>
                  <a:pt x="6643" y="341"/>
                </a:lnTo>
                <a:lnTo>
                  <a:pt x="6302" y="243"/>
                </a:lnTo>
                <a:lnTo>
                  <a:pt x="5962" y="146"/>
                </a:lnTo>
                <a:lnTo>
                  <a:pt x="5597" y="73"/>
                </a:lnTo>
                <a:lnTo>
                  <a:pt x="5256" y="24"/>
                </a:lnTo>
                <a:lnTo>
                  <a:pt x="489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8" name="Shape 738"/>
          <p:cNvSpPr/>
          <p:nvPr/>
        </p:nvSpPr>
        <p:spPr>
          <a:xfrm>
            <a:off x="2712535" y="1201389"/>
            <a:ext cx="506277" cy="512660"/>
          </a:xfrm>
          <a:custGeom>
            <a:avLst/>
            <a:gdLst/>
            <a:ahLst/>
            <a:cxnLst/>
            <a:rect l="0" t="0" r="0" b="0"/>
            <a:pathLst>
              <a:path w="17374" h="17593" extrusionOk="0">
                <a:moveTo>
                  <a:pt x="13894" y="3310"/>
                </a:moveTo>
                <a:lnTo>
                  <a:pt x="14040" y="3334"/>
                </a:lnTo>
                <a:lnTo>
                  <a:pt x="14113" y="3358"/>
                </a:lnTo>
                <a:lnTo>
                  <a:pt x="14186" y="3407"/>
                </a:lnTo>
                <a:lnTo>
                  <a:pt x="14235" y="3456"/>
                </a:lnTo>
                <a:lnTo>
                  <a:pt x="14308" y="3529"/>
                </a:lnTo>
                <a:lnTo>
                  <a:pt x="14381" y="3675"/>
                </a:lnTo>
                <a:lnTo>
                  <a:pt x="14405" y="3821"/>
                </a:lnTo>
                <a:lnTo>
                  <a:pt x="14429" y="3967"/>
                </a:lnTo>
                <a:lnTo>
                  <a:pt x="14429" y="4137"/>
                </a:lnTo>
                <a:lnTo>
                  <a:pt x="14405" y="4283"/>
                </a:lnTo>
                <a:lnTo>
                  <a:pt x="14356" y="4429"/>
                </a:lnTo>
                <a:lnTo>
                  <a:pt x="14283" y="4575"/>
                </a:lnTo>
                <a:lnTo>
                  <a:pt x="14210" y="4697"/>
                </a:lnTo>
                <a:lnTo>
                  <a:pt x="14137" y="4770"/>
                </a:lnTo>
                <a:lnTo>
                  <a:pt x="14064" y="4843"/>
                </a:lnTo>
                <a:lnTo>
                  <a:pt x="13967" y="4891"/>
                </a:lnTo>
                <a:lnTo>
                  <a:pt x="13870" y="4916"/>
                </a:lnTo>
                <a:lnTo>
                  <a:pt x="13651" y="4940"/>
                </a:lnTo>
                <a:lnTo>
                  <a:pt x="13432" y="4916"/>
                </a:lnTo>
                <a:lnTo>
                  <a:pt x="13237" y="4843"/>
                </a:lnTo>
                <a:lnTo>
                  <a:pt x="13042" y="4745"/>
                </a:lnTo>
                <a:lnTo>
                  <a:pt x="12872" y="4599"/>
                </a:lnTo>
                <a:lnTo>
                  <a:pt x="12823" y="4502"/>
                </a:lnTo>
                <a:lnTo>
                  <a:pt x="12775" y="4429"/>
                </a:lnTo>
                <a:lnTo>
                  <a:pt x="12750" y="4307"/>
                </a:lnTo>
                <a:lnTo>
                  <a:pt x="12750" y="4186"/>
                </a:lnTo>
                <a:lnTo>
                  <a:pt x="12750" y="4088"/>
                </a:lnTo>
                <a:lnTo>
                  <a:pt x="12799" y="3967"/>
                </a:lnTo>
                <a:lnTo>
                  <a:pt x="12921" y="3772"/>
                </a:lnTo>
                <a:lnTo>
                  <a:pt x="13067" y="3602"/>
                </a:lnTo>
                <a:lnTo>
                  <a:pt x="13164" y="3504"/>
                </a:lnTo>
                <a:lnTo>
                  <a:pt x="13310" y="3480"/>
                </a:lnTo>
                <a:lnTo>
                  <a:pt x="13456" y="3456"/>
                </a:lnTo>
                <a:lnTo>
                  <a:pt x="13748" y="3358"/>
                </a:lnTo>
                <a:lnTo>
                  <a:pt x="13894" y="3310"/>
                </a:lnTo>
                <a:close/>
                <a:moveTo>
                  <a:pt x="13991" y="2847"/>
                </a:moveTo>
                <a:lnTo>
                  <a:pt x="13748" y="2872"/>
                </a:lnTo>
                <a:lnTo>
                  <a:pt x="13480" y="2896"/>
                </a:lnTo>
                <a:lnTo>
                  <a:pt x="13310" y="2945"/>
                </a:lnTo>
                <a:lnTo>
                  <a:pt x="13140" y="3018"/>
                </a:lnTo>
                <a:lnTo>
                  <a:pt x="12994" y="3115"/>
                </a:lnTo>
                <a:lnTo>
                  <a:pt x="12872" y="3212"/>
                </a:lnTo>
                <a:lnTo>
                  <a:pt x="12750" y="3334"/>
                </a:lnTo>
                <a:lnTo>
                  <a:pt x="12629" y="3456"/>
                </a:lnTo>
                <a:lnTo>
                  <a:pt x="12531" y="3577"/>
                </a:lnTo>
                <a:lnTo>
                  <a:pt x="12458" y="3723"/>
                </a:lnTo>
                <a:lnTo>
                  <a:pt x="12385" y="3869"/>
                </a:lnTo>
                <a:lnTo>
                  <a:pt x="12337" y="4040"/>
                </a:lnTo>
                <a:lnTo>
                  <a:pt x="12312" y="4186"/>
                </a:lnTo>
                <a:lnTo>
                  <a:pt x="12312" y="4356"/>
                </a:lnTo>
                <a:lnTo>
                  <a:pt x="12361" y="4526"/>
                </a:lnTo>
                <a:lnTo>
                  <a:pt x="12410" y="4672"/>
                </a:lnTo>
                <a:lnTo>
                  <a:pt x="12507" y="4794"/>
                </a:lnTo>
                <a:lnTo>
                  <a:pt x="12604" y="4916"/>
                </a:lnTo>
                <a:lnTo>
                  <a:pt x="12726" y="5037"/>
                </a:lnTo>
                <a:lnTo>
                  <a:pt x="12848" y="5135"/>
                </a:lnTo>
                <a:lnTo>
                  <a:pt x="12994" y="5208"/>
                </a:lnTo>
                <a:lnTo>
                  <a:pt x="13140" y="5281"/>
                </a:lnTo>
                <a:lnTo>
                  <a:pt x="13310" y="5329"/>
                </a:lnTo>
                <a:lnTo>
                  <a:pt x="13480" y="5354"/>
                </a:lnTo>
                <a:lnTo>
                  <a:pt x="13626" y="5378"/>
                </a:lnTo>
                <a:lnTo>
                  <a:pt x="13797" y="5378"/>
                </a:lnTo>
                <a:lnTo>
                  <a:pt x="13967" y="5354"/>
                </a:lnTo>
                <a:lnTo>
                  <a:pt x="14113" y="5305"/>
                </a:lnTo>
                <a:lnTo>
                  <a:pt x="14259" y="5256"/>
                </a:lnTo>
                <a:lnTo>
                  <a:pt x="14381" y="5159"/>
                </a:lnTo>
                <a:lnTo>
                  <a:pt x="14551" y="4989"/>
                </a:lnTo>
                <a:lnTo>
                  <a:pt x="14697" y="4794"/>
                </a:lnTo>
                <a:lnTo>
                  <a:pt x="14794" y="4575"/>
                </a:lnTo>
                <a:lnTo>
                  <a:pt x="14867" y="4332"/>
                </a:lnTo>
                <a:lnTo>
                  <a:pt x="14892" y="4088"/>
                </a:lnTo>
                <a:lnTo>
                  <a:pt x="14867" y="3845"/>
                </a:lnTo>
                <a:lnTo>
                  <a:pt x="14819" y="3602"/>
                </a:lnTo>
                <a:lnTo>
                  <a:pt x="14746" y="3383"/>
                </a:lnTo>
                <a:lnTo>
                  <a:pt x="14673" y="3261"/>
                </a:lnTo>
                <a:lnTo>
                  <a:pt x="14600" y="3164"/>
                </a:lnTo>
                <a:lnTo>
                  <a:pt x="14527" y="3091"/>
                </a:lnTo>
                <a:lnTo>
                  <a:pt x="14429" y="3018"/>
                </a:lnTo>
                <a:lnTo>
                  <a:pt x="14332" y="2969"/>
                </a:lnTo>
                <a:lnTo>
                  <a:pt x="14210" y="2920"/>
                </a:lnTo>
                <a:lnTo>
                  <a:pt x="14113" y="2872"/>
                </a:lnTo>
                <a:lnTo>
                  <a:pt x="13991" y="2847"/>
                </a:lnTo>
                <a:close/>
                <a:moveTo>
                  <a:pt x="12288" y="560"/>
                </a:moveTo>
                <a:lnTo>
                  <a:pt x="12775" y="584"/>
                </a:lnTo>
                <a:lnTo>
                  <a:pt x="13529" y="633"/>
                </a:lnTo>
                <a:lnTo>
                  <a:pt x="14283" y="682"/>
                </a:lnTo>
                <a:lnTo>
                  <a:pt x="14721" y="682"/>
                </a:lnTo>
                <a:lnTo>
                  <a:pt x="15159" y="730"/>
                </a:lnTo>
                <a:lnTo>
                  <a:pt x="15573" y="803"/>
                </a:lnTo>
                <a:lnTo>
                  <a:pt x="15792" y="852"/>
                </a:lnTo>
                <a:lnTo>
                  <a:pt x="15987" y="925"/>
                </a:lnTo>
                <a:lnTo>
                  <a:pt x="16133" y="998"/>
                </a:lnTo>
                <a:lnTo>
                  <a:pt x="16279" y="1095"/>
                </a:lnTo>
                <a:lnTo>
                  <a:pt x="16400" y="1193"/>
                </a:lnTo>
                <a:lnTo>
                  <a:pt x="16498" y="1314"/>
                </a:lnTo>
                <a:lnTo>
                  <a:pt x="16571" y="1436"/>
                </a:lnTo>
                <a:lnTo>
                  <a:pt x="16644" y="1582"/>
                </a:lnTo>
                <a:lnTo>
                  <a:pt x="16741" y="1898"/>
                </a:lnTo>
                <a:lnTo>
                  <a:pt x="16668" y="1923"/>
                </a:lnTo>
                <a:lnTo>
                  <a:pt x="16595" y="1996"/>
                </a:lnTo>
                <a:lnTo>
                  <a:pt x="16546" y="2093"/>
                </a:lnTo>
                <a:lnTo>
                  <a:pt x="16546" y="2117"/>
                </a:lnTo>
                <a:lnTo>
                  <a:pt x="16571" y="2166"/>
                </a:lnTo>
                <a:lnTo>
                  <a:pt x="16595" y="2215"/>
                </a:lnTo>
                <a:lnTo>
                  <a:pt x="16644" y="2239"/>
                </a:lnTo>
                <a:lnTo>
                  <a:pt x="16692" y="2263"/>
                </a:lnTo>
                <a:lnTo>
                  <a:pt x="16741" y="2239"/>
                </a:lnTo>
                <a:lnTo>
                  <a:pt x="16814" y="2239"/>
                </a:lnTo>
                <a:lnTo>
                  <a:pt x="16838" y="2507"/>
                </a:lnTo>
                <a:lnTo>
                  <a:pt x="16765" y="2531"/>
                </a:lnTo>
                <a:lnTo>
                  <a:pt x="16692" y="2531"/>
                </a:lnTo>
                <a:lnTo>
                  <a:pt x="16644" y="2580"/>
                </a:lnTo>
                <a:lnTo>
                  <a:pt x="16595" y="2628"/>
                </a:lnTo>
                <a:lnTo>
                  <a:pt x="16595" y="2653"/>
                </a:lnTo>
                <a:lnTo>
                  <a:pt x="16571" y="2701"/>
                </a:lnTo>
                <a:lnTo>
                  <a:pt x="16571" y="2726"/>
                </a:lnTo>
                <a:lnTo>
                  <a:pt x="16571" y="2774"/>
                </a:lnTo>
                <a:lnTo>
                  <a:pt x="16595" y="2823"/>
                </a:lnTo>
                <a:lnTo>
                  <a:pt x="16644" y="2847"/>
                </a:lnTo>
                <a:lnTo>
                  <a:pt x="16692" y="2872"/>
                </a:lnTo>
                <a:lnTo>
                  <a:pt x="16765" y="2896"/>
                </a:lnTo>
                <a:lnTo>
                  <a:pt x="16838" y="2896"/>
                </a:lnTo>
                <a:lnTo>
                  <a:pt x="16814" y="3237"/>
                </a:lnTo>
                <a:lnTo>
                  <a:pt x="16692" y="3261"/>
                </a:lnTo>
                <a:lnTo>
                  <a:pt x="16571" y="3310"/>
                </a:lnTo>
                <a:lnTo>
                  <a:pt x="16522" y="3358"/>
                </a:lnTo>
                <a:lnTo>
                  <a:pt x="16498" y="3431"/>
                </a:lnTo>
                <a:lnTo>
                  <a:pt x="16522" y="3504"/>
                </a:lnTo>
                <a:lnTo>
                  <a:pt x="16571" y="3553"/>
                </a:lnTo>
                <a:lnTo>
                  <a:pt x="16668" y="3602"/>
                </a:lnTo>
                <a:lnTo>
                  <a:pt x="16790" y="3626"/>
                </a:lnTo>
                <a:lnTo>
                  <a:pt x="16765" y="3869"/>
                </a:lnTo>
                <a:lnTo>
                  <a:pt x="16741" y="3869"/>
                </a:lnTo>
                <a:lnTo>
                  <a:pt x="16619" y="3894"/>
                </a:lnTo>
                <a:lnTo>
                  <a:pt x="16522" y="3942"/>
                </a:lnTo>
                <a:lnTo>
                  <a:pt x="16473" y="3967"/>
                </a:lnTo>
                <a:lnTo>
                  <a:pt x="16449" y="4015"/>
                </a:lnTo>
                <a:lnTo>
                  <a:pt x="16449" y="4064"/>
                </a:lnTo>
                <a:lnTo>
                  <a:pt x="16449" y="4113"/>
                </a:lnTo>
                <a:lnTo>
                  <a:pt x="16498" y="4161"/>
                </a:lnTo>
                <a:lnTo>
                  <a:pt x="16571" y="4186"/>
                </a:lnTo>
                <a:lnTo>
                  <a:pt x="16692" y="4210"/>
                </a:lnTo>
                <a:lnTo>
                  <a:pt x="16765" y="4234"/>
                </a:lnTo>
                <a:lnTo>
                  <a:pt x="16765" y="4307"/>
                </a:lnTo>
                <a:lnTo>
                  <a:pt x="16765" y="4575"/>
                </a:lnTo>
                <a:lnTo>
                  <a:pt x="16668" y="4526"/>
                </a:lnTo>
                <a:lnTo>
                  <a:pt x="16498" y="4526"/>
                </a:lnTo>
                <a:lnTo>
                  <a:pt x="16449" y="4575"/>
                </a:lnTo>
                <a:lnTo>
                  <a:pt x="16425" y="4624"/>
                </a:lnTo>
                <a:lnTo>
                  <a:pt x="16425" y="4672"/>
                </a:lnTo>
                <a:lnTo>
                  <a:pt x="16449" y="4745"/>
                </a:lnTo>
                <a:lnTo>
                  <a:pt x="16498" y="4818"/>
                </a:lnTo>
                <a:lnTo>
                  <a:pt x="16619" y="4916"/>
                </a:lnTo>
                <a:lnTo>
                  <a:pt x="16765" y="5013"/>
                </a:lnTo>
                <a:lnTo>
                  <a:pt x="16790" y="5451"/>
                </a:lnTo>
                <a:lnTo>
                  <a:pt x="16692" y="5402"/>
                </a:lnTo>
                <a:lnTo>
                  <a:pt x="16595" y="5378"/>
                </a:lnTo>
                <a:lnTo>
                  <a:pt x="16498" y="5354"/>
                </a:lnTo>
                <a:lnTo>
                  <a:pt x="16400" y="5378"/>
                </a:lnTo>
                <a:lnTo>
                  <a:pt x="16303" y="5402"/>
                </a:lnTo>
                <a:lnTo>
                  <a:pt x="16279" y="5427"/>
                </a:lnTo>
                <a:lnTo>
                  <a:pt x="16254" y="5451"/>
                </a:lnTo>
                <a:lnTo>
                  <a:pt x="16279" y="5524"/>
                </a:lnTo>
                <a:lnTo>
                  <a:pt x="16327" y="5621"/>
                </a:lnTo>
                <a:lnTo>
                  <a:pt x="16376" y="5670"/>
                </a:lnTo>
                <a:lnTo>
                  <a:pt x="16546" y="5792"/>
                </a:lnTo>
                <a:lnTo>
                  <a:pt x="16790" y="5938"/>
                </a:lnTo>
                <a:lnTo>
                  <a:pt x="16790" y="6278"/>
                </a:lnTo>
                <a:lnTo>
                  <a:pt x="16765" y="6619"/>
                </a:lnTo>
                <a:lnTo>
                  <a:pt x="16692" y="6546"/>
                </a:lnTo>
                <a:lnTo>
                  <a:pt x="16473" y="6327"/>
                </a:lnTo>
                <a:lnTo>
                  <a:pt x="16352" y="6254"/>
                </a:lnTo>
                <a:lnTo>
                  <a:pt x="16230" y="6181"/>
                </a:lnTo>
                <a:lnTo>
                  <a:pt x="16181" y="6157"/>
                </a:lnTo>
                <a:lnTo>
                  <a:pt x="16157" y="6181"/>
                </a:lnTo>
                <a:lnTo>
                  <a:pt x="16133" y="6230"/>
                </a:lnTo>
                <a:lnTo>
                  <a:pt x="16133" y="6278"/>
                </a:lnTo>
                <a:lnTo>
                  <a:pt x="16181" y="6449"/>
                </a:lnTo>
                <a:lnTo>
                  <a:pt x="16254" y="6595"/>
                </a:lnTo>
                <a:lnTo>
                  <a:pt x="16352" y="6765"/>
                </a:lnTo>
                <a:lnTo>
                  <a:pt x="16473" y="6887"/>
                </a:lnTo>
                <a:lnTo>
                  <a:pt x="16571" y="6984"/>
                </a:lnTo>
                <a:lnTo>
                  <a:pt x="16717" y="7057"/>
                </a:lnTo>
                <a:lnTo>
                  <a:pt x="16619" y="7471"/>
                </a:lnTo>
                <a:lnTo>
                  <a:pt x="16546" y="7714"/>
                </a:lnTo>
                <a:lnTo>
                  <a:pt x="16449" y="7665"/>
                </a:lnTo>
                <a:lnTo>
                  <a:pt x="16376" y="7616"/>
                </a:lnTo>
                <a:lnTo>
                  <a:pt x="16254" y="7471"/>
                </a:lnTo>
                <a:lnTo>
                  <a:pt x="16133" y="7349"/>
                </a:lnTo>
                <a:lnTo>
                  <a:pt x="16035" y="7227"/>
                </a:lnTo>
                <a:lnTo>
                  <a:pt x="15962" y="7179"/>
                </a:lnTo>
                <a:lnTo>
                  <a:pt x="15889" y="7130"/>
                </a:lnTo>
                <a:lnTo>
                  <a:pt x="15816" y="7130"/>
                </a:lnTo>
                <a:lnTo>
                  <a:pt x="15768" y="7203"/>
                </a:lnTo>
                <a:lnTo>
                  <a:pt x="15768" y="7276"/>
                </a:lnTo>
                <a:lnTo>
                  <a:pt x="15768" y="7349"/>
                </a:lnTo>
                <a:lnTo>
                  <a:pt x="15816" y="7495"/>
                </a:lnTo>
                <a:lnTo>
                  <a:pt x="15889" y="7641"/>
                </a:lnTo>
                <a:lnTo>
                  <a:pt x="15987" y="7762"/>
                </a:lnTo>
                <a:lnTo>
                  <a:pt x="16060" y="7884"/>
                </a:lnTo>
                <a:lnTo>
                  <a:pt x="16157" y="7957"/>
                </a:lnTo>
                <a:lnTo>
                  <a:pt x="16279" y="8054"/>
                </a:lnTo>
                <a:lnTo>
                  <a:pt x="16400" y="8103"/>
                </a:lnTo>
                <a:lnTo>
                  <a:pt x="16279" y="8371"/>
                </a:lnTo>
                <a:lnTo>
                  <a:pt x="16035" y="8225"/>
                </a:lnTo>
                <a:lnTo>
                  <a:pt x="15768" y="8103"/>
                </a:lnTo>
                <a:lnTo>
                  <a:pt x="15573" y="7981"/>
                </a:lnTo>
                <a:lnTo>
                  <a:pt x="15451" y="7933"/>
                </a:lnTo>
                <a:lnTo>
                  <a:pt x="15403" y="7908"/>
                </a:lnTo>
                <a:lnTo>
                  <a:pt x="15354" y="7933"/>
                </a:lnTo>
                <a:lnTo>
                  <a:pt x="15305" y="7957"/>
                </a:lnTo>
                <a:lnTo>
                  <a:pt x="15281" y="8006"/>
                </a:lnTo>
                <a:lnTo>
                  <a:pt x="15257" y="8079"/>
                </a:lnTo>
                <a:lnTo>
                  <a:pt x="15281" y="8127"/>
                </a:lnTo>
                <a:lnTo>
                  <a:pt x="15354" y="8249"/>
                </a:lnTo>
                <a:lnTo>
                  <a:pt x="15451" y="8346"/>
                </a:lnTo>
                <a:lnTo>
                  <a:pt x="15597" y="8468"/>
                </a:lnTo>
                <a:lnTo>
                  <a:pt x="15768" y="8565"/>
                </a:lnTo>
                <a:lnTo>
                  <a:pt x="16084" y="8711"/>
                </a:lnTo>
                <a:lnTo>
                  <a:pt x="15889" y="9003"/>
                </a:lnTo>
                <a:lnTo>
                  <a:pt x="15695" y="8857"/>
                </a:lnTo>
                <a:lnTo>
                  <a:pt x="15524" y="8736"/>
                </a:lnTo>
                <a:lnTo>
                  <a:pt x="15354" y="8638"/>
                </a:lnTo>
                <a:lnTo>
                  <a:pt x="15135" y="8565"/>
                </a:lnTo>
                <a:lnTo>
                  <a:pt x="14940" y="8565"/>
                </a:lnTo>
                <a:lnTo>
                  <a:pt x="14843" y="8590"/>
                </a:lnTo>
                <a:lnTo>
                  <a:pt x="14770" y="8663"/>
                </a:lnTo>
                <a:lnTo>
                  <a:pt x="14746" y="8687"/>
                </a:lnTo>
                <a:lnTo>
                  <a:pt x="14770" y="8711"/>
                </a:lnTo>
                <a:lnTo>
                  <a:pt x="15111" y="8882"/>
                </a:lnTo>
                <a:lnTo>
                  <a:pt x="15257" y="8979"/>
                </a:lnTo>
                <a:lnTo>
                  <a:pt x="15427" y="9076"/>
                </a:lnTo>
                <a:lnTo>
                  <a:pt x="15646" y="9320"/>
                </a:lnTo>
                <a:lnTo>
                  <a:pt x="15378" y="9660"/>
                </a:lnTo>
                <a:lnTo>
                  <a:pt x="15354" y="9685"/>
                </a:lnTo>
                <a:lnTo>
                  <a:pt x="15232" y="9563"/>
                </a:lnTo>
                <a:lnTo>
                  <a:pt x="15111" y="9466"/>
                </a:lnTo>
                <a:lnTo>
                  <a:pt x="14819" y="9271"/>
                </a:lnTo>
                <a:lnTo>
                  <a:pt x="14673" y="9174"/>
                </a:lnTo>
                <a:lnTo>
                  <a:pt x="14502" y="9101"/>
                </a:lnTo>
                <a:lnTo>
                  <a:pt x="14405" y="9076"/>
                </a:lnTo>
                <a:lnTo>
                  <a:pt x="14210" y="9076"/>
                </a:lnTo>
                <a:lnTo>
                  <a:pt x="14137" y="9125"/>
                </a:lnTo>
                <a:lnTo>
                  <a:pt x="14113" y="9149"/>
                </a:lnTo>
                <a:lnTo>
                  <a:pt x="14089" y="9174"/>
                </a:lnTo>
                <a:lnTo>
                  <a:pt x="14113" y="9222"/>
                </a:lnTo>
                <a:lnTo>
                  <a:pt x="14137" y="9247"/>
                </a:lnTo>
                <a:lnTo>
                  <a:pt x="14283" y="9295"/>
                </a:lnTo>
                <a:lnTo>
                  <a:pt x="14454" y="9417"/>
                </a:lnTo>
                <a:lnTo>
                  <a:pt x="14697" y="9636"/>
                </a:lnTo>
                <a:lnTo>
                  <a:pt x="15062" y="9977"/>
                </a:lnTo>
                <a:lnTo>
                  <a:pt x="14892" y="10147"/>
                </a:lnTo>
                <a:lnTo>
                  <a:pt x="14478" y="9977"/>
                </a:lnTo>
                <a:lnTo>
                  <a:pt x="14089" y="9758"/>
                </a:lnTo>
                <a:lnTo>
                  <a:pt x="13894" y="9685"/>
                </a:lnTo>
                <a:lnTo>
                  <a:pt x="13699" y="9612"/>
                </a:lnTo>
                <a:lnTo>
                  <a:pt x="13505" y="9587"/>
                </a:lnTo>
                <a:lnTo>
                  <a:pt x="13310" y="9587"/>
                </a:lnTo>
                <a:lnTo>
                  <a:pt x="13237" y="9636"/>
                </a:lnTo>
                <a:lnTo>
                  <a:pt x="13213" y="9685"/>
                </a:lnTo>
                <a:lnTo>
                  <a:pt x="13237" y="9758"/>
                </a:lnTo>
                <a:lnTo>
                  <a:pt x="13286" y="9806"/>
                </a:lnTo>
                <a:lnTo>
                  <a:pt x="13699" y="10050"/>
                </a:lnTo>
                <a:lnTo>
                  <a:pt x="14137" y="10293"/>
                </a:lnTo>
                <a:lnTo>
                  <a:pt x="14332" y="10390"/>
                </a:lnTo>
                <a:lnTo>
                  <a:pt x="14527" y="10512"/>
                </a:lnTo>
                <a:lnTo>
                  <a:pt x="14186" y="10853"/>
                </a:lnTo>
                <a:lnTo>
                  <a:pt x="13797" y="10658"/>
                </a:lnTo>
                <a:lnTo>
                  <a:pt x="13407" y="10463"/>
                </a:lnTo>
                <a:lnTo>
                  <a:pt x="13237" y="10390"/>
                </a:lnTo>
                <a:lnTo>
                  <a:pt x="13067" y="10317"/>
                </a:lnTo>
                <a:lnTo>
                  <a:pt x="12969" y="10293"/>
                </a:lnTo>
                <a:lnTo>
                  <a:pt x="12872" y="10269"/>
                </a:lnTo>
                <a:lnTo>
                  <a:pt x="12775" y="10293"/>
                </a:lnTo>
                <a:lnTo>
                  <a:pt x="12677" y="10317"/>
                </a:lnTo>
                <a:lnTo>
                  <a:pt x="12677" y="10342"/>
                </a:lnTo>
                <a:lnTo>
                  <a:pt x="12677" y="10366"/>
                </a:lnTo>
                <a:lnTo>
                  <a:pt x="12823" y="10512"/>
                </a:lnTo>
                <a:lnTo>
                  <a:pt x="13018" y="10658"/>
                </a:lnTo>
                <a:lnTo>
                  <a:pt x="13407" y="10877"/>
                </a:lnTo>
                <a:lnTo>
                  <a:pt x="13845" y="11169"/>
                </a:lnTo>
                <a:lnTo>
                  <a:pt x="13480" y="11510"/>
                </a:lnTo>
                <a:lnTo>
                  <a:pt x="13286" y="11412"/>
                </a:lnTo>
                <a:lnTo>
                  <a:pt x="13067" y="11291"/>
                </a:lnTo>
                <a:lnTo>
                  <a:pt x="12629" y="11047"/>
                </a:lnTo>
                <a:lnTo>
                  <a:pt x="12215" y="10780"/>
                </a:lnTo>
                <a:lnTo>
                  <a:pt x="12142" y="10731"/>
                </a:lnTo>
                <a:lnTo>
                  <a:pt x="12093" y="10731"/>
                </a:lnTo>
                <a:lnTo>
                  <a:pt x="12045" y="10755"/>
                </a:lnTo>
                <a:lnTo>
                  <a:pt x="11996" y="10804"/>
                </a:lnTo>
                <a:lnTo>
                  <a:pt x="11947" y="10853"/>
                </a:lnTo>
                <a:lnTo>
                  <a:pt x="11947" y="10901"/>
                </a:lnTo>
                <a:lnTo>
                  <a:pt x="11947" y="10950"/>
                </a:lnTo>
                <a:lnTo>
                  <a:pt x="11972" y="11023"/>
                </a:lnTo>
                <a:lnTo>
                  <a:pt x="12020" y="11120"/>
                </a:lnTo>
                <a:lnTo>
                  <a:pt x="12093" y="11193"/>
                </a:lnTo>
                <a:lnTo>
                  <a:pt x="12288" y="11364"/>
                </a:lnTo>
                <a:lnTo>
                  <a:pt x="12483" y="11485"/>
                </a:lnTo>
                <a:lnTo>
                  <a:pt x="12677" y="11607"/>
                </a:lnTo>
                <a:lnTo>
                  <a:pt x="13115" y="11875"/>
                </a:lnTo>
                <a:lnTo>
                  <a:pt x="12556" y="12410"/>
                </a:lnTo>
                <a:lnTo>
                  <a:pt x="12580" y="12313"/>
                </a:lnTo>
                <a:lnTo>
                  <a:pt x="12580" y="12240"/>
                </a:lnTo>
                <a:lnTo>
                  <a:pt x="12531" y="12167"/>
                </a:lnTo>
                <a:lnTo>
                  <a:pt x="12483" y="12094"/>
                </a:lnTo>
                <a:lnTo>
                  <a:pt x="12191" y="11972"/>
                </a:lnTo>
                <a:lnTo>
                  <a:pt x="11874" y="11826"/>
                </a:lnTo>
                <a:lnTo>
                  <a:pt x="11753" y="11753"/>
                </a:lnTo>
                <a:lnTo>
                  <a:pt x="11607" y="11656"/>
                </a:lnTo>
                <a:lnTo>
                  <a:pt x="11485" y="11583"/>
                </a:lnTo>
                <a:lnTo>
                  <a:pt x="11363" y="11510"/>
                </a:lnTo>
                <a:lnTo>
                  <a:pt x="11290" y="11485"/>
                </a:lnTo>
                <a:lnTo>
                  <a:pt x="11217" y="11510"/>
                </a:lnTo>
                <a:lnTo>
                  <a:pt x="11193" y="11534"/>
                </a:lnTo>
                <a:lnTo>
                  <a:pt x="11169" y="11607"/>
                </a:lnTo>
                <a:lnTo>
                  <a:pt x="11169" y="11704"/>
                </a:lnTo>
                <a:lnTo>
                  <a:pt x="11193" y="11777"/>
                </a:lnTo>
                <a:lnTo>
                  <a:pt x="11290" y="11948"/>
                </a:lnTo>
                <a:lnTo>
                  <a:pt x="11436" y="12069"/>
                </a:lnTo>
                <a:lnTo>
                  <a:pt x="11582" y="12215"/>
                </a:lnTo>
                <a:lnTo>
                  <a:pt x="11777" y="12313"/>
                </a:lnTo>
                <a:lnTo>
                  <a:pt x="11947" y="12410"/>
                </a:lnTo>
                <a:lnTo>
                  <a:pt x="12288" y="12532"/>
                </a:lnTo>
                <a:lnTo>
                  <a:pt x="12361" y="12556"/>
                </a:lnTo>
                <a:lnTo>
                  <a:pt x="12410" y="12556"/>
                </a:lnTo>
                <a:lnTo>
                  <a:pt x="11826" y="13091"/>
                </a:lnTo>
                <a:lnTo>
                  <a:pt x="11801" y="13018"/>
                </a:lnTo>
                <a:lnTo>
                  <a:pt x="11777" y="12921"/>
                </a:lnTo>
                <a:lnTo>
                  <a:pt x="11655" y="12799"/>
                </a:lnTo>
                <a:lnTo>
                  <a:pt x="11509" y="12678"/>
                </a:lnTo>
                <a:lnTo>
                  <a:pt x="11193" y="12459"/>
                </a:lnTo>
                <a:lnTo>
                  <a:pt x="10439" y="12045"/>
                </a:lnTo>
                <a:lnTo>
                  <a:pt x="10414" y="12021"/>
                </a:lnTo>
                <a:lnTo>
                  <a:pt x="10366" y="12045"/>
                </a:lnTo>
                <a:lnTo>
                  <a:pt x="10341" y="12094"/>
                </a:lnTo>
                <a:lnTo>
                  <a:pt x="10366" y="12118"/>
                </a:lnTo>
                <a:lnTo>
                  <a:pt x="10463" y="12288"/>
                </a:lnTo>
                <a:lnTo>
                  <a:pt x="10585" y="12434"/>
                </a:lnTo>
                <a:lnTo>
                  <a:pt x="10706" y="12580"/>
                </a:lnTo>
                <a:lnTo>
                  <a:pt x="10877" y="12702"/>
                </a:lnTo>
                <a:lnTo>
                  <a:pt x="11193" y="12945"/>
                </a:lnTo>
                <a:lnTo>
                  <a:pt x="11363" y="13067"/>
                </a:lnTo>
                <a:lnTo>
                  <a:pt x="11509" y="13189"/>
                </a:lnTo>
                <a:lnTo>
                  <a:pt x="11582" y="13237"/>
                </a:lnTo>
                <a:lnTo>
                  <a:pt x="11631" y="13262"/>
                </a:lnTo>
                <a:lnTo>
                  <a:pt x="11266" y="13602"/>
                </a:lnTo>
                <a:lnTo>
                  <a:pt x="11217" y="13651"/>
                </a:lnTo>
                <a:lnTo>
                  <a:pt x="11169" y="13554"/>
                </a:lnTo>
                <a:lnTo>
                  <a:pt x="11096" y="13505"/>
                </a:lnTo>
                <a:lnTo>
                  <a:pt x="11023" y="13481"/>
                </a:lnTo>
                <a:lnTo>
                  <a:pt x="10877" y="13408"/>
                </a:lnTo>
                <a:lnTo>
                  <a:pt x="10682" y="13286"/>
                </a:lnTo>
                <a:lnTo>
                  <a:pt x="10487" y="13164"/>
                </a:lnTo>
                <a:lnTo>
                  <a:pt x="10366" y="13018"/>
                </a:lnTo>
                <a:lnTo>
                  <a:pt x="10244" y="12872"/>
                </a:lnTo>
                <a:lnTo>
                  <a:pt x="10025" y="12556"/>
                </a:lnTo>
                <a:lnTo>
                  <a:pt x="9976" y="12507"/>
                </a:lnTo>
                <a:lnTo>
                  <a:pt x="9952" y="12532"/>
                </a:lnTo>
                <a:lnTo>
                  <a:pt x="9928" y="12556"/>
                </a:lnTo>
                <a:lnTo>
                  <a:pt x="9879" y="12653"/>
                </a:lnTo>
                <a:lnTo>
                  <a:pt x="9855" y="12775"/>
                </a:lnTo>
                <a:lnTo>
                  <a:pt x="9855" y="12897"/>
                </a:lnTo>
                <a:lnTo>
                  <a:pt x="9903" y="12994"/>
                </a:lnTo>
                <a:lnTo>
                  <a:pt x="9952" y="13116"/>
                </a:lnTo>
                <a:lnTo>
                  <a:pt x="10025" y="13213"/>
                </a:lnTo>
                <a:lnTo>
                  <a:pt x="10171" y="13408"/>
                </a:lnTo>
                <a:lnTo>
                  <a:pt x="10317" y="13554"/>
                </a:lnTo>
                <a:lnTo>
                  <a:pt x="10512" y="13700"/>
                </a:lnTo>
                <a:lnTo>
                  <a:pt x="10731" y="13821"/>
                </a:lnTo>
                <a:lnTo>
                  <a:pt x="10852" y="13846"/>
                </a:lnTo>
                <a:lnTo>
                  <a:pt x="10950" y="13870"/>
                </a:lnTo>
                <a:lnTo>
                  <a:pt x="10512" y="14259"/>
                </a:lnTo>
                <a:lnTo>
                  <a:pt x="10414" y="14138"/>
                </a:lnTo>
                <a:lnTo>
                  <a:pt x="10293" y="14040"/>
                </a:lnTo>
                <a:lnTo>
                  <a:pt x="10025" y="13846"/>
                </a:lnTo>
                <a:lnTo>
                  <a:pt x="9855" y="13748"/>
                </a:lnTo>
                <a:lnTo>
                  <a:pt x="9684" y="13651"/>
                </a:lnTo>
                <a:lnTo>
                  <a:pt x="9514" y="13529"/>
                </a:lnTo>
                <a:lnTo>
                  <a:pt x="9465" y="13481"/>
                </a:lnTo>
                <a:lnTo>
                  <a:pt x="9417" y="13408"/>
                </a:lnTo>
                <a:lnTo>
                  <a:pt x="9392" y="13383"/>
                </a:lnTo>
                <a:lnTo>
                  <a:pt x="9368" y="13408"/>
                </a:lnTo>
                <a:lnTo>
                  <a:pt x="9417" y="13578"/>
                </a:lnTo>
                <a:lnTo>
                  <a:pt x="9465" y="13748"/>
                </a:lnTo>
                <a:lnTo>
                  <a:pt x="9563" y="13894"/>
                </a:lnTo>
                <a:lnTo>
                  <a:pt x="9660" y="14016"/>
                </a:lnTo>
                <a:lnTo>
                  <a:pt x="9806" y="14162"/>
                </a:lnTo>
                <a:lnTo>
                  <a:pt x="9952" y="14284"/>
                </a:lnTo>
                <a:lnTo>
                  <a:pt x="10098" y="14405"/>
                </a:lnTo>
                <a:lnTo>
                  <a:pt x="10244" y="14527"/>
                </a:lnTo>
                <a:lnTo>
                  <a:pt x="9976" y="14746"/>
                </a:lnTo>
                <a:lnTo>
                  <a:pt x="9806" y="14673"/>
                </a:lnTo>
                <a:lnTo>
                  <a:pt x="9636" y="14624"/>
                </a:lnTo>
                <a:lnTo>
                  <a:pt x="9344" y="14527"/>
                </a:lnTo>
                <a:lnTo>
                  <a:pt x="9052" y="14381"/>
                </a:lnTo>
                <a:lnTo>
                  <a:pt x="8882" y="14259"/>
                </a:lnTo>
                <a:lnTo>
                  <a:pt x="8687" y="14138"/>
                </a:lnTo>
                <a:lnTo>
                  <a:pt x="8468" y="14016"/>
                </a:lnTo>
                <a:lnTo>
                  <a:pt x="8371" y="13967"/>
                </a:lnTo>
                <a:lnTo>
                  <a:pt x="8273" y="13967"/>
                </a:lnTo>
                <a:lnTo>
                  <a:pt x="8225" y="13992"/>
                </a:lnTo>
                <a:lnTo>
                  <a:pt x="8200" y="14040"/>
                </a:lnTo>
                <a:lnTo>
                  <a:pt x="8225" y="14162"/>
                </a:lnTo>
                <a:lnTo>
                  <a:pt x="8273" y="14259"/>
                </a:lnTo>
                <a:lnTo>
                  <a:pt x="8346" y="14357"/>
                </a:lnTo>
                <a:lnTo>
                  <a:pt x="8444" y="14454"/>
                </a:lnTo>
                <a:lnTo>
                  <a:pt x="8663" y="14600"/>
                </a:lnTo>
                <a:lnTo>
                  <a:pt x="8857" y="14746"/>
                </a:lnTo>
                <a:lnTo>
                  <a:pt x="9198" y="14941"/>
                </a:lnTo>
                <a:lnTo>
                  <a:pt x="9392" y="15014"/>
                </a:lnTo>
                <a:lnTo>
                  <a:pt x="9611" y="15087"/>
                </a:lnTo>
                <a:lnTo>
                  <a:pt x="9198" y="15476"/>
                </a:lnTo>
                <a:lnTo>
                  <a:pt x="8346" y="14941"/>
                </a:lnTo>
                <a:lnTo>
                  <a:pt x="8176" y="14819"/>
                </a:lnTo>
                <a:lnTo>
                  <a:pt x="7981" y="14697"/>
                </a:lnTo>
                <a:lnTo>
                  <a:pt x="7787" y="14624"/>
                </a:lnTo>
                <a:lnTo>
                  <a:pt x="7689" y="14600"/>
                </a:lnTo>
                <a:lnTo>
                  <a:pt x="7592" y="14600"/>
                </a:lnTo>
                <a:lnTo>
                  <a:pt x="7568" y="14624"/>
                </a:lnTo>
                <a:lnTo>
                  <a:pt x="7568" y="14722"/>
                </a:lnTo>
                <a:lnTo>
                  <a:pt x="7616" y="14819"/>
                </a:lnTo>
                <a:lnTo>
                  <a:pt x="7665" y="14892"/>
                </a:lnTo>
                <a:lnTo>
                  <a:pt x="7738" y="14965"/>
                </a:lnTo>
                <a:lnTo>
                  <a:pt x="7908" y="15111"/>
                </a:lnTo>
                <a:lnTo>
                  <a:pt x="8054" y="15233"/>
                </a:lnTo>
                <a:lnTo>
                  <a:pt x="8444" y="15525"/>
                </a:lnTo>
                <a:lnTo>
                  <a:pt x="8857" y="15768"/>
                </a:lnTo>
                <a:lnTo>
                  <a:pt x="8492" y="16133"/>
                </a:lnTo>
                <a:lnTo>
                  <a:pt x="8371" y="16035"/>
                </a:lnTo>
                <a:lnTo>
                  <a:pt x="8273" y="15938"/>
                </a:lnTo>
                <a:lnTo>
                  <a:pt x="8030" y="15768"/>
                </a:lnTo>
                <a:lnTo>
                  <a:pt x="7543" y="15476"/>
                </a:lnTo>
                <a:lnTo>
                  <a:pt x="7324" y="15330"/>
                </a:lnTo>
                <a:lnTo>
                  <a:pt x="7105" y="15160"/>
                </a:lnTo>
                <a:lnTo>
                  <a:pt x="7057" y="15135"/>
                </a:lnTo>
                <a:lnTo>
                  <a:pt x="7032" y="15160"/>
                </a:lnTo>
                <a:lnTo>
                  <a:pt x="6984" y="15184"/>
                </a:lnTo>
                <a:lnTo>
                  <a:pt x="6984" y="15233"/>
                </a:lnTo>
                <a:lnTo>
                  <a:pt x="7032" y="15330"/>
                </a:lnTo>
                <a:lnTo>
                  <a:pt x="7081" y="15452"/>
                </a:lnTo>
                <a:lnTo>
                  <a:pt x="7203" y="15622"/>
                </a:lnTo>
                <a:lnTo>
                  <a:pt x="7373" y="15792"/>
                </a:lnTo>
                <a:lnTo>
                  <a:pt x="7568" y="15938"/>
                </a:lnTo>
                <a:lnTo>
                  <a:pt x="7762" y="16084"/>
                </a:lnTo>
                <a:lnTo>
                  <a:pt x="7981" y="16230"/>
                </a:lnTo>
                <a:lnTo>
                  <a:pt x="8079" y="16327"/>
                </a:lnTo>
                <a:lnTo>
                  <a:pt x="8176" y="16449"/>
                </a:lnTo>
                <a:lnTo>
                  <a:pt x="7835" y="16765"/>
                </a:lnTo>
                <a:lnTo>
                  <a:pt x="7689" y="16936"/>
                </a:lnTo>
                <a:lnTo>
                  <a:pt x="7543" y="17106"/>
                </a:lnTo>
                <a:lnTo>
                  <a:pt x="7470" y="16936"/>
                </a:lnTo>
                <a:lnTo>
                  <a:pt x="7349" y="16765"/>
                </a:lnTo>
                <a:lnTo>
                  <a:pt x="7227" y="16619"/>
                </a:lnTo>
                <a:lnTo>
                  <a:pt x="7081" y="16473"/>
                </a:lnTo>
                <a:lnTo>
                  <a:pt x="6765" y="16206"/>
                </a:lnTo>
                <a:lnTo>
                  <a:pt x="6521" y="15962"/>
                </a:lnTo>
                <a:lnTo>
                  <a:pt x="5451" y="14965"/>
                </a:lnTo>
                <a:lnTo>
                  <a:pt x="4429" y="13919"/>
                </a:lnTo>
                <a:lnTo>
                  <a:pt x="3893" y="13408"/>
                </a:lnTo>
                <a:lnTo>
                  <a:pt x="3358" y="12897"/>
                </a:lnTo>
                <a:lnTo>
                  <a:pt x="2214" y="11972"/>
                </a:lnTo>
                <a:lnTo>
                  <a:pt x="1922" y="11729"/>
                </a:lnTo>
                <a:lnTo>
                  <a:pt x="1679" y="11461"/>
                </a:lnTo>
                <a:lnTo>
                  <a:pt x="1168" y="10950"/>
                </a:lnTo>
                <a:lnTo>
                  <a:pt x="828" y="10634"/>
                </a:lnTo>
                <a:lnTo>
                  <a:pt x="657" y="10488"/>
                </a:lnTo>
                <a:lnTo>
                  <a:pt x="463" y="10366"/>
                </a:lnTo>
                <a:lnTo>
                  <a:pt x="609" y="10220"/>
                </a:lnTo>
                <a:lnTo>
                  <a:pt x="779" y="10074"/>
                </a:lnTo>
                <a:lnTo>
                  <a:pt x="1046" y="9782"/>
                </a:lnTo>
                <a:lnTo>
                  <a:pt x="2774" y="8030"/>
                </a:lnTo>
                <a:lnTo>
                  <a:pt x="3772" y="7057"/>
                </a:lnTo>
                <a:lnTo>
                  <a:pt x="4769" y="6132"/>
                </a:lnTo>
                <a:lnTo>
                  <a:pt x="5767" y="5183"/>
                </a:lnTo>
                <a:lnTo>
                  <a:pt x="6254" y="4697"/>
                </a:lnTo>
                <a:lnTo>
                  <a:pt x="6740" y="4210"/>
                </a:lnTo>
                <a:lnTo>
                  <a:pt x="7349" y="3504"/>
                </a:lnTo>
                <a:lnTo>
                  <a:pt x="7933" y="2799"/>
                </a:lnTo>
                <a:lnTo>
                  <a:pt x="8541" y="2093"/>
                </a:lnTo>
                <a:lnTo>
                  <a:pt x="8857" y="1752"/>
                </a:lnTo>
                <a:lnTo>
                  <a:pt x="9173" y="1436"/>
                </a:lnTo>
                <a:lnTo>
                  <a:pt x="9368" y="1290"/>
                </a:lnTo>
                <a:lnTo>
                  <a:pt x="9563" y="1144"/>
                </a:lnTo>
                <a:lnTo>
                  <a:pt x="9757" y="1022"/>
                </a:lnTo>
                <a:lnTo>
                  <a:pt x="9976" y="925"/>
                </a:lnTo>
                <a:lnTo>
                  <a:pt x="10195" y="828"/>
                </a:lnTo>
                <a:lnTo>
                  <a:pt x="10414" y="755"/>
                </a:lnTo>
                <a:lnTo>
                  <a:pt x="10877" y="657"/>
                </a:lnTo>
                <a:lnTo>
                  <a:pt x="11339" y="584"/>
                </a:lnTo>
                <a:lnTo>
                  <a:pt x="11801" y="560"/>
                </a:lnTo>
                <a:close/>
                <a:moveTo>
                  <a:pt x="11534" y="0"/>
                </a:moveTo>
                <a:lnTo>
                  <a:pt x="11096" y="49"/>
                </a:lnTo>
                <a:lnTo>
                  <a:pt x="10658" y="122"/>
                </a:lnTo>
                <a:lnTo>
                  <a:pt x="10220" y="219"/>
                </a:lnTo>
                <a:lnTo>
                  <a:pt x="9830" y="365"/>
                </a:lnTo>
                <a:lnTo>
                  <a:pt x="9441" y="560"/>
                </a:lnTo>
                <a:lnTo>
                  <a:pt x="9100" y="803"/>
                </a:lnTo>
                <a:lnTo>
                  <a:pt x="8784" y="1071"/>
                </a:lnTo>
                <a:lnTo>
                  <a:pt x="8468" y="1363"/>
                </a:lnTo>
                <a:lnTo>
                  <a:pt x="8176" y="1704"/>
                </a:lnTo>
                <a:lnTo>
                  <a:pt x="7908" y="2020"/>
                </a:lnTo>
                <a:lnTo>
                  <a:pt x="7373" y="2677"/>
                </a:lnTo>
                <a:lnTo>
                  <a:pt x="6886" y="3261"/>
                </a:lnTo>
                <a:lnTo>
                  <a:pt x="6375" y="3821"/>
                </a:lnTo>
                <a:lnTo>
                  <a:pt x="5864" y="4356"/>
                </a:lnTo>
                <a:lnTo>
                  <a:pt x="5305" y="4891"/>
                </a:lnTo>
                <a:lnTo>
                  <a:pt x="4234" y="5913"/>
                </a:lnTo>
                <a:lnTo>
                  <a:pt x="3674" y="6449"/>
                </a:lnTo>
                <a:lnTo>
                  <a:pt x="3139" y="6984"/>
                </a:lnTo>
                <a:lnTo>
                  <a:pt x="2166" y="8006"/>
                </a:lnTo>
                <a:lnTo>
                  <a:pt x="1192" y="9028"/>
                </a:lnTo>
                <a:lnTo>
                  <a:pt x="414" y="9855"/>
                </a:lnTo>
                <a:lnTo>
                  <a:pt x="219" y="10098"/>
                </a:lnTo>
                <a:lnTo>
                  <a:pt x="73" y="10269"/>
                </a:lnTo>
                <a:lnTo>
                  <a:pt x="49" y="10293"/>
                </a:lnTo>
                <a:lnTo>
                  <a:pt x="25" y="10342"/>
                </a:lnTo>
                <a:lnTo>
                  <a:pt x="25" y="10415"/>
                </a:lnTo>
                <a:lnTo>
                  <a:pt x="0" y="10439"/>
                </a:lnTo>
                <a:lnTo>
                  <a:pt x="25" y="10439"/>
                </a:lnTo>
                <a:lnTo>
                  <a:pt x="0" y="10488"/>
                </a:lnTo>
                <a:lnTo>
                  <a:pt x="0" y="10536"/>
                </a:lnTo>
                <a:lnTo>
                  <a:pt x="49" y="10561"/>
                </a:lnTo>
                <a:lnTo>
                  <a:pt x="73" y="10585"/>
                </a:lnTo>
                <a:lnTo>
                  <a:pt x="244" y="10780"/>
                </a:lnTo>
                <a:lnTo>
                  <a:pt x="414" y="10950"/>
                </a:lnTo>
                <a:lnTo>
                  <a:pt x="633" y="11145"/>
                </a:lnTo>
                <a:lnTo>
                  <a:pt x="803" y="11315"/>
                </a:lnTo>
                <a:lnTo>
                  <a:pt x="1241" y="11777"/>
                </a:lnTo>
                <a:lnTo>
                  <a:pt x="1484" y="12021"/>
                </a:lnTo>
                <a:lnTo>
                  <a:pt x="1703" y="12240"/>
                </a:lnTo>
                <a:lnTo>
                  <a:pt x="2239" y="12678"/>
                </a:lnTo>
                <a:lnTo>
                  <a:pt x="2774" y="13091"/>
                </a:lnTo>
                <a:lnTo>
                  <a:pt x="3309" y="13554"/>
                </a:lnTo>
                <a:lnTo>
                  <a:pt x="3553" y="13773"/>
                </a:lnTo>
                <a:lnTo>
                  <a:pt x="3796" y="14040"/>
                </a:lnTo>
                <a:lnTo>
                  <a:pt x="4307" y="14576"/>
                </a:lnTo>
                <a:lnTo>
                  <a:pt x="4818" y="15087"/>
                </a:lnTo>
                <a:lnTo>
                  <a:pt x="5864" y="16108"/>
                </a:lnTo>
                <a:lnTo>
                  <a:pt x="6570" y="16741"/>
                </a:lnTo>
                <a:lnTo>
                  <a:pt x="6716" y="16911"/>
                </a:lnTo>
                <a:lnTo>
                  <a:pt x="6886" y="17082"/>
                </a:lnTo>
                <a:lnTo>
                  <a:pt x="7008" y="17276"/>
                </a:lnTo>
                <a:lnTo>
                  <a:pt x="7130" y="17471"/>
                </a:lnTo>
                <a:lnTo>
                  <a:pt x="7203" y="17568"/>
                </a:lnTo>
                <a:lnTo>
                  <a:pt x="7276" y="17593"/>
                </a:lnTo>
                <a:lnTo>
                  <a:pt x="7373" y="17593"/>
                </a:lnTo>
                <a:lnTo>
                  <a:pt x="7470" y="17568"/>
                </a:lnTo>
                <a:lnTo>
                  <a:pt x="7519" y="17568"/>
                </a:lnTo>
                <a:lnTo>
                  <a:pt x="7787" y="17447"/>
                </a:lnTo>
                <a:lnTo>
                  <a:pt x="8006" y="17276"/>
                </a:lnTo>
                <a:lnTo>
                  <a:pt x="8200" y="17106"/>
                </a:lnTo>
                <a:lnTo>
                  <a:pt x="8419" y="16911"/>
                </a:lnTo>
                <a:lnTo>
                  <a:pt x="9441" y="15962"/>
                </a:lnTo>
                <a:lnTo>
                  <a:pt x="10487" y="15038"/>
                </a:lnTo>
                <a:lnTo>
                  <a:pt x="11534" y="14113"/>
                </a:lnTo>
                <a:lnTo>
                  <a:pt x="12556" y="13189"/>
                </a:lnTo>
                <a:lnTo>
                  <a:pt x="13578" y="12264"/>
                </a:lnTo>
                <a:lnTo>
                  <a:pt x="14575" y="11315"/>
                </a:lnTo>
                <a:lnTo>
                  <a:pt x="15038" y="10828"/>
                </a:lnTo>
                <a:lnTo>
                  <a:pt x="15524" y="10317"/>
                </a:lnTo>
                <a:lnTo>
                  <a:pt x="15573" y="10293"/>
                </a:lnTo>
                <a:lnTo>
                  <a:pt x="15622" y="10244"/>
                </a:lnTo>
                <a:lnTo>
                  <a:pt x="16157" y="9539"/>
                </a:lnTo>
                <a:lnTo>
                  <a:pt x="16425" y="9174"/>
                </a:lnTo>
                <a:lnTo>
                  <a:pt x="16644" y="8809"/>
                </a:lnTo>
                <a:lnTo>
                  <a:pt x="16838" y="8444"/>
                </a:lnTo>
                <a:lnTo>
                  <a:pt x="17008" y="8030"/>
                </a:lnTo>
                <a:lnTo>
                  <a:pt x="17154" y="7616"/>
                </a:lnTo>
                <a:lnTo>
                  <a:pt x="17252" y="7179"/>
                </a:lnTo>
                <a:lnTo>
                  <a:pt x="17325" y="6692"/>
                </a:lnTo>
                <a:lnTo>
                  <a:pt x="17373" y="6181"/>
                </a:lnTo>
                <a:lnTo>
                  <a:pt x="17373" y="5670"/>
                </a:lnTo>
                <a:lnTo>
                  <a:pt x="17373" y="5159"/>
                </a:lnTo>
                <a:lnTo>
                  <a:pt x="17349" y="4137"/>
                </a:lnTo>
                <a:lnTo>
                  <a:pt x="17325" y="3626"/>
                </a:lnTo>
                <a:lnTo>
                  <a:pt x="17349" y="3115"/>
                </a:lnTo>
                <a:lnTo>
                  <a:pt x="17373" y="2726"/>
                </a:lnTo>
                <a:lnTo>
                  <a:pt x="17349" y="2336"/>
                </a:lnTo>
                <a:lnTo>
                  <a:pt x="17300" y="1947"/>
                </a:lnTo>
                <a:lnTo>
                  <a:pt x="17227" y="1582"/>
                </a:lnTo>
                <a:lnTo>
                  <a:pt x="17154" y="1412"/>
                </a:lnTo>
                <a:lnTo>
                  <a:pt x="17081" y="1241"/>
                </a:lnTo>
                <a:lnTo>
                  <a:pt x="16984" y="1095"/>
                </a:lnTo>
                <a:lnTo>
                  <a:pt x="16887" y="925"/>
                </a:lnTo>
                <a:lnTo>
                  <a:pt x="16765" y="803"/>
                </a:lnTo>
                <a:lnTo>
                  <a:pt x="16619" y="657"/>
                </a:lnTo>
                <a:lnTo>
                  <a:pt x="16449" y="560"/>
                </a:lnTo>
                <a:lnTo>
                  <a:pt x="16254" y="438"/>
                </a:lnTo>
                <a:lnTo>
                  <a:pt x="15914" y="317"/>
                </a:lnTo>
                <a:lnTo>
                  <a:pt x="15573" y="219"/>
                </a:lnTo>
                <a:lnTo>
                  <a:pt x="15208" y="146"/>
                </a:lnTo>
                <a:lnTo>
                  <a:pt x="14819" y="122"/>
                </a:lnTo>
                <a:lnTo>
                  <a:pt x="14064" y="98"/>
                </a:lnTo>
                <a:lnTo>
                  <a:pt x="13310" y="73"/>
                </a:lnTo>
                <a:lnTo>
                  <a:pt x="124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9" name="Shape 739"/>
          <p:cNvSpPr/>
          <p:nvPr/>
        </p:nvSpPr>
        <p:spPr>
          <a:xfrm>
            <a:off x="3499555" y="1234724"/>
            <a:ext cx="502023" cy="443889"/>
          </a:xfrm>
          <a:custGeom>
            <a:avLst/>
            <a:gdLst/>
            <a:ahLst/>
            <a:cxnLst/>
            <a:rect l="0" t="0" r="0" b="0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0" name="Shape 740"/>
          <p:cNvSpPr/>
          <p:nvPr/>
        </p:nvSpPr>
        <p:spPr>
          <a:xfrm>
            <a:off x="4291530" y="1234723"/>
            <a:ext cx="487133" cy="448843"/>
          </a:xfrm>
          <a:custGeom>
            <a:avLst/>
            <a:gdLst/>
            <a:ahLst/>
            <a:cxnLst/>
            <a:rect l="0" t="0" r="0" b="0"/>
            <a:pathLst>
              <a:path w="16717" h="15403" extrusionOk="0">
                <a:moveTo>
                  <a:pt x="9149" y="511"/>
                </a:moveTo>
                <a:lnTo>
                  <a:pt x="9587" y="560"/>
                </a:lnTo>
                <a:lnTo>
                  <a:pt x="10025" y="608"/>
                </a:lnTo>
                <a:lnTo>
                  <a:pt x="10439" y="681"/>
                </a:lnTo>
                <a:lnTo>
                  <a:pt x="10877" y="779"/>
                </a:lnTo>
                <a:lnTo>
                  <a:pt x="11290" y="900"/>
                </a:lnTo>
                <a:lnTo>
                  <a:pt x="11704" y="1046"/>
                </a:lnTo>
                <a:lnTo>
                  <a:pt x="12093" y="1217"/>
                </a:lnTo>
                <a:lnTo>
                  <a:pt x="12483" y="1411"/>
                </a:lnTo>
                <a:lnTo>
                  <a:pt x="12994" y="1703"/>
                </a:lnTo>
                <a:lnTo>
                  <a:pt x="13505" y="2020"/>
                </a:lnTo>
                <a:lnTo>
                  <a:pt x="13967" y="2360"/>
                </a:lnTo>
                <a:lnTo>
                  <a:pt x="14210" y="2555"/>
                </a:lnTo>
                <a:lnTo>
                  <a:pt x="14405" y="2750"/>
                </a:lnTo>
                <a:lnTo>
                  <a:pt x="14332" y="2871"/>
                </a:lnTo>
                <a:lnTo>
                  <a:pt x="14308" y="3017"/>
                </a:lnTo>
                <a:lnTo>
                  <a:pt x="14308" y="3066"/>
                </a:lnTo>
                <a:lnTo>
                  <a:pt x="14332" y="3090"/>
                </a:lnTo>
                <a:lnTo>
                  <a:pt x="14405" y="3139"/>
                </a:lnTo>
                <a:lnTo>
                  <a:pt x="14478" y="3139"/>
                </a:lnTo>
                <a:lnTo>
                  <a:pt x="14551" y="3090"/>
                </a:lnTo>
                <a:lnTo>
                  <a:pt x="14624" y="2993"/>
                </a:lnTo>
                <a:lnTo>
                  <a:pt x="14867" y="3285"/>
                </a:lnTo>
                <a:lnTo>
                  <a:pt x="14770" y="3358"/>
                </a:lnTo>
                <a:lnTo>
                  <a:pt x="14697" y="3431"/>
                </a:lnTo>
                <a:lnTo>
                  <a:pt x="14600" y="3601"/>
                </a:lnTo>
                <a:lnTo>
                  <a:pt x="14575" y="3674"/>
                </a:lnTo>
                <a:lnTo>
                  <a:pt x="14575" y="3723"/>
                </a:lnTo>
                <a:lnTo>
                  <a:pt x="14575" y="3772"/>
                </a:lnTo>
                <a:lnTo>
                  <a:pt x="14600" y="3796"/>
                </a:lnTo>
                <a:lnTo>
                  <a:pt x="14648" y="3796"/>
                </a:lnTo>
                <a:lnTo>
                  <a:pt x="14721" y="3772"/>
                </a:lnTo>
                <a:lnTo>
                  <a:pt x="14867" y="3699"/>
                </a:lnTo>
                <a:lnTo>
                  <a:pt x="15086" y="3601"/>
                </a:lnTo>
                <a:lnTo>
                  <a:pt x="15208" y="3820"/>
                </a:lnTo>
                <a:lnTo>
                  <a:pt x="15305" y="4064"/>
                </a:lnTo>
                <a:lnTo>
                  <a:pt x="15111" y="4137"/>
                </a:lnTo>
                <a:lnTo>
                  <a:pt x="15013" y="4185"/>
                </a:lnTo>
                <a:lnTo>
                  <a:pt x="14916" y="4234"/>
                </a:lnTo>
                <a:lnTo>
                  <a:pt x="14892" y="4307"/>
                </a:lnTo>
                <a:lnTo>
                  <a:pt x="14892" y="4380"/>
                </a:lnTo>
                <a:lnTo>
                  <a:pt x="14940" y="4429"/>
                </a:lnTo>
                <a:lnTo>
                  <a:pt x="15013" y="4453"/>
                </a:lnTo>
                <a:lnTo>
                  <a:pt x="15135" y="4453"/>
                </a:lnTo>
                <a:lnTo>
                  <a:pt x="15232" y="4429"/>
                </a:lnTo>
                <a:lnTo>
                  <a:pt x="15427" y="4380"/>
                </a:lnTo>
                <a:lnTo>
                  <a:pt x="15573" y="4915"/>
                </a:lnTo>
                <a:lnTo>
                  <a:pt x="15403" y="4964"/>
                </a:lnTo>
                <a:lnTo>
                  <a:pt x="15232" y="5061"/>
                </a:lnTo>
                <a:lnTo>
                  <a:pt x="15086" y="5183"/>
                </a:lnTo>
                <a:lnTo>
                  <a:pt x="15038" y="5256"/>
                </a:lnTo>
                <a:lnTo>
                  <a:pt x="15013" y="5329"/>
                </a:lnTo>
                <a:lnTo>
                  <a:pt x="15013" y="5378"/>
                </a:lnTo>
                <a:lnTo>
                  <a:pt x="15038" y="5402"/>
                </a:lnTo>
                <a:lnTo>
                  <a:pt x="15062" y="5426"/>
                </a:lnTo>
                <a:lnTo>
                  <a:pt x="15111" y="5451"/>
                </a:lnTo>
                <a:lnTo>
                  <a:pt x="15208" y="5451"/>
                </a:lnTo>
                <a:lnTo>
                  <a:pt x="15305" y="5426"/>
                </a:lnTo>
                <a:lnTo>
                  <a:pt x="15476" y="5353"/>
                </a:lnTo>
                <a:lnTo>
                  <a:pt x="15695" y="5305"/>
                </a:lnTo>
                <a:lnTo>
                  <a:pt x="15792" y="5743"/>
                </a:lnTo>
                <a:lnTo>
                  <a:pt x="15622" y="5816"/>
                </a:lnTo>
                <a:lnTo>
                  <a:pt x="15451" y="5864"/>
                </a:lnTo>
                <a:lnTo>
                  <a:pt x="15305" y="5937"/>
                </a:lnTo>
                <a:lnTo>
                  <a:pt x="15159" y="6035"/>
                </a:lnTo>
                <a:lnTo>
                  <a:pt x="15013" y="6132"/>
                </a:lnTo>
                <a:lnTo>
                  <a:pt x="15013" y="6181"/>
                </a:lnTo>
                <a:lnTo>
                  <a:pt x="15013" y="6205"/>
                </a:lnTo>
                <a:lnTo>
                  <a:pt x="15038" y="6229"/>
                </a:lnTo>
                <a:lnTo>
                  <a:pt x="15403" y="6229"/>
                </a:lnTo>
                <a:lnTo>
                  <a:pt x="15719" y="6181"/>
                </a:lnTo>
                <a:lnTo>
                  <a:pt x="15914" y="6156"/>
                </a:lnTo>
                <a:lnTo>
                  <a:pt x="16035" y="6594"/>
                </a:lnTo>
                <a:lnTo>
                  <a:pt x="15768" y="6691"/>
                </a:lnTo>
                <a:lnTo>
                  <a:pt x="15549" y="6764"/>
                </a:lnTo>
                <a:lnTo>
                  <a:pt x="15184" y="6910"/>
                </a:lnTo>
                <a:lnTo>
                  <a:pt x="15135" y="6935"/>
                </a:lnTo>
                <a:lnTo>
                  <a:pt x="15062" y="6983"/>
                </a:lnTo>
                <a:lnTo>
                  <a:pt x="15038" y="7032"/>
                </a:lnTo>
                <a:lnTo>
                  <a:pt x="15013" y="7081"/>
                </a:lnTo>
                <a:lnTo>
                  <a:pt x="15038" y="7056"/>
                </a:lnTo>
                <a:lnTo>
                  <a:pt x="15013" y="7105"/>
                </a:lnTo>
                <a:lnTo>
                  <a:pt x="15013" y="7129"/>
                </a:lnTo>
                <a:lnTo>
                  <a:pt x="15038" y="7154"/>
                </a:lnTo>
                <a:lnTo>
                  <a:pt x="15086" y="7202"/>
                </a:lnTo>
                <a:lnTo>
                  <a:pt x="15208" y="7227"/>
                </a:lnTo>
                <a:lnTo>
                  <a:pt x="15403" y="7227"/>
                </a:lnTo>
                <a:lnTo>
                  <a:pt x="15622" y="7178"/>
                </a:lnTo>
                <a:lnTo>
                  <a:pt x="15841" y="7129"/>
                </a:lnTo>
                <a:lnTo>
                  <a:pt x="16108" y="7056"/>
                </a:lnTo>
                <a:lnTo>
                  <a:pt x="16108" y="7397"/>
                </a:lnTo>
                <a:lnTo>
                  <a:pt x="16108" y="7713"/>
                </a:lnTo>
                <a:lnTo>
                  <a:pt x="16035" y="7713"/>
                </a:lnTo>
                <a:lnTo>
                  <a:pt x="15670" y="7762"/>
                </a:lnTo>
                <a:lnTo>
                  <a:pt x="15330" y="7786"/>
                </a:lnTo>
                <a:lnTo>
                  <a:pt x="14965" y="7835"/>
                </a:lnTo>
                <a:lnTo>
                  <a:pt x="14600" y="7932"/>
                </a:lnTo>
                <a:lnTo>
                  <a:pt x="14575" y="7957"/>
                </a:lnTo>
                <a:lnTo>
                  <a:pt x="14575" y="7981"/>
                </a:lnTo>
                <a:lnTo>
                  <a:pt x="14575" y="8005"/>
                </a:lnTo>
                <a:lnTo>
                  <a:pt x="14600" y="8030"/>
                </a:lnTo>
                <a:lnTo>
                  <a:pt x="15330" y="8151"/>
                </a:lnTo>
                <a:lnTo>
                  <a:pt x="15500" y="8176"/>
                </a:lnTo>
                <a:lnTo>
                  <a:pt x="15695" y="8200"/>
                </a:lnTo>
                <a:lnTo>
                  <a:pt x="15865" y="8176"/>
                </a:lnTo>
                <a:lnTo>
                  <a:pt x="16035" y="8127"/>
                </a:lnTo>
                <a:lnTo>
                  <a:pt x="16035" y="8176"/>
                </a:lnTo>
                <a:lnTo>
                  <a:pt x="15938" y="8565"/>
                </a:lnTo>
                <a:lnTo>
                  <a:pt x="15816" y="8930"/>
                </a:lnTo>
                <a:lnTo>
                  <a:pt x="15524" y="8881"/>
                </a:lnTo>
                <a:lnTo>
                  <a:pt x="15232" y="8833"/>
                </a:lnTo>
                <a:lnTo>
                  <a:pt x="15013" y="8784"/>
                </a:lnTo>
                <a:lnTo>
                  <a:pt x="14794" y="8760"/>
                </a:lnTo>
                <a:lnTo>
                  <a:pt x="14332" y="8784"/>
                </a:lnTo>
                <a:lnTo>
                  <a:pt x="14308" y="8784"/>
                </a:lnTo>
                <a:lnTo>
                  <a:pt x="14308" y="8808"/>
                </a:lnTo>
                <a:lnTo>
                  <a:pt x="14308" y="8833"/>
                </a:lnTo>
                <a:lnTo>
                  <a:pt x="14332" y="8833"/>
                </a:lnTo>
                <a:lnTo>
                  <a:pt x="14478" y="8881"/>
                </a:lnTo>
                <a:lnTo>
                  <a:pt x="14624" y="8954"/>
                </a:lnTo>
                <a:lnTo>
                  <a:pt x="14965" y="9125"/>
                </a:lnTo>
                <a:lnTo>
                  <a:pt x="15281" y="9271"/>
                </a:lnTo>
                <a:lnTo>
                  <a:pt x="15451" y="9319"/>
                </a:lnTo>
                <a:lnTo>
                  <a:pt x="15622" y="9368"/>
                </a:lnTo>
                <a:lnTo>
                  <a:pt x="15500" y="9636"/>
                </a:lnTo>
                <a:lnTo>
                  <a:pt x="15354" y="9903"/>
                </a:lnTo>
                <a:lnTo>
                  <a:pt x="15135" y="9782"/>
                </a:lnTo>
                <a:lnTo>
                  <a:pt x="14916" y="9684"/>
                </a:lnTo>
                <a:lnTo>
                  <a:pt x="14429" y="9563"/>
                </a:lnTo>
                <a:lnTo>
                  <a:pt x="14210" y="9490"/>
                </a:lnTo>
                <a:lnTo>
                  <a:pt x="13943" y="9441"/>
                </a:lnTo>
                <a:lnTo>
                  <a:pt x="13699" y="9417"/>
                </a:lnTo>
                <a:lnTo>
                  <a:pt x="13553" y="9417"/>
                </a:lnTo>
                <a:lnTo>
                  <a:pt x="13456" y="9465"/>
                </a:lnTo>
                <a:lnTo>
                  <a:pt x="13432" y="9490"/>
                </a:lnTo>
                <a:lnTo>
                  <a:pt x="13432" y="9514"/>
                </a:lnTo>
                <a:lnTo>
                  <a:pt x="13578" y="9636"/>
                </a:lnTo>
                <a:lnTo>
                  <a:pt x="13772" y="9733"/>
                </a:lnTo>
                <a:lnTo>
                  <a:pt x="14137" y="9855"/>
                </a:lnTo>
                <a:lnTo>
                  <a:pt x="14648" y="10049"/>
                </a:lnTo>
                <a:lnTo>
                  <a:pt x="14892" y="10147"/>
                </a:lnTo>
                <a:lnTo>
                  <a:pt x="15135" y="10244"/>
                </a:lnTo>
                <a:lnTo>
                  <a:pt x="14794" y="10706"/>
                </a:lnTo>
                <a:lnTo>
                  <a:pt x="14721" y="10658"/>
                </a:lnTo>
                <a:lnTo>
                  <a:pt x="14624" y="10633"/>
                </a:lnTo>
                <a:lnTo>
                  <a:pt x="14405" y="10560"/>
                </a:lnTo>
                <a:lnTo>
                  <a:pt x="13991" y="10512"/>
                </a:lnTo>
                <a:lnTo>
                  <a:pt x="13772" y="10439"/>
                </a:lnTo>
                <a:lnTo>
                  <a:pt x="13505" y="10366"/>
                </a:lnTo>
                <a:lnTo>
                  <a:pt x="13359" y="10341"/>
                </a:lnTo>
                <a:lnTo>
                  <a:pt x="13213" y="10317"/>
                </a:lnTo>
                <a:lnTo>
                  <a:pt x="13115" y="10341"/>
                </a:lnTo>
                <a:lnTo>
                  <a:pt x="12994" y="10390"/>
                </a:lnTo>
                <a:lnTo>
                  <a:pt x="12994" y="10414"/>
                </a:lnTo>
                <a:lnTo>
                  <a:pt x="13018" y="10536"/>
                </a:lnTo>
                <a:lnTo>
                  <a:pt x="13091" y="10609"/>
                </a:lnTo>
                <a:lnTo>
                  <a:pt x="13188" y="10682"/>
                </a:lnTo>
                <a:lnTo>
                  <a:pt x="13310" y="10731"/>
                </a:lnTo>
                <a:lnTo>
                  <a:pt x="13553" y="10828"/>
                </a:lnTo>
                <a:lnTo>
                  <a:pt x="13772" y="10877"/>
                </a:lnTo>
                <a:lnTo>
                  <a:pt x="14113" y="10998"/>
                </a:lnTo>
                <a:lnTo>
                  <a:pt x="14308" y="11047"/>
                </a:lnTo>
                <a:lnTo>
                  <a:pt x="14502" y="11071"/>
                </a:lnTo>
                <a:lnTo>
                  <a:pt x="14089" y="11509"/>
                </a:lnTo>
                <a:lnTo>
                  <a:pt x="13943" y="11412"/>
                </a:lnTo>
                <a:lnTo>
                  <a:pt x="13772" y="11339"/>
                </a:lnTo>
                <a:lnTo>
                  <a:pt x="13432" y="11242"/>
                </a:lnTo>
                <a:lnTo>
                  <a:pt x="13067" y="11144"/>
                </a:lnTo>
                <a:lnTo>
                  <a:pt x="12702" y="11071"/>
                </a:lnTo>
                <a:lnTo>
                  <a:pt x="12337" y="11047"/>
                </a:lnTo>
                <a:lnTo>
                  <a:pt x="11972" y="11096"/>
                </a:lnTo>
                <a:lnTo>
                  <a:pt x="11947" y="11096"/>
                </a:lnTo>
                <a:lnTo>
                  <a:pt x="11899" y="11120"/>
                </a:lnTo>
                <a:lnTo>
                  <a:pt x="11874" y="11193"/>
                </a:lnTo>
                <a:lnTo>
                  <a:pt x="11850" y="11266"/>
                </a:lnTo>
                <a:lnTo>
                  <a:pt x="11874" y="11290"/>
                </a:lnTo>
                <a:lnTo>
                  <a:pt x="11899" y="11363"/>
                </a:lnTo>
                <a:lnTo>
                  <a:pt x="11972" y="11412"/>
                </a:lnTo>
                <a:lnTo>
                  <a:pt x="12580" y="11509"/>
                </a:lnTo>
                <a:lnTo>
                  <a:pt x="12872" y="11582"/>
                </a:lnTo>
                <a:lnTo>
                  <a:pt x="13164" y="11655"/>
                </a:lnTo>
                <a:lnTo>
                  <a:pt x="13432" y="11753"/>
                </a:lnTo>
                <a:lnTo>
                  <a:pt x="13675" y="11850"/>
                </a:lnTo>
                <a:lnTo>
                  <a:pt x="13359" y="12118"/>
                </a:lnTo>
                <a:lnTo>
                  <a:pt x="13018" y="12337"/>
                </a:lnTo>
                <a:lnTo>
                  <a:pt x="12994" y="12288"/>
                </a:lnTo>
                <a:lnTo>
                  <a:pt x="12945" y="12239"/>
                </a:lnTo>
                <a:lnTo>
                  <a:pt x="12775" y="12166"/>
                </a:lnTo>
                <a:lnTo>
                  <a:pt x="12604" y="12142"/>
                </a:lnTo>
                <a:lnTo>
                  <a:pt x="12410" y="12118"/>
                </a:lnTo>
                <a:lnTo>
                  <a:pt x="12215" y="12069"/>
                </a:lnTo>
                <a:lnTo>
                  <a:pt x="11850" y="11947"/>
                </a:lnTo>
                <a:lnTo>
                  <a:pt x="11558" y="11826"/>
                </a:lnTo>
                <a:lnTo>
                  <a:pt x="11242" y="11704"/>
                </a:lnTo>
                <a:lnTo>
                  <a:pt x="11096" y="11655"/>
                </a:lnTo>
                <a:lnTo>
                  <a:pt x="10950" y="11607"/>
                </a:lnTo>
                <a:lnTo>
                  <a:pt x="10779" y="11582"/>
                </a:lnTo>
                <a:lnTo>
                  <a:pt x="10633" y="11582"/>
                </a:lnTo>
                <a:lnTo>
                  <a:pt x="10609" y="11607"/>
                </a:lnTo>
                <a:lnTo>
                  <a:pt x="10609" y="11655"/>
                </a:lnTo>
                <a:lnTo>
                  <a:pt x="10682" y="11753"/>
                </a:lnTo>
                <a:lnTo>
                  <a:pt x="10804" y="11874"/>
                </a:lnTo>
                <a:lnTo>
                  <a:pt x="10925" y="11947"/>
                </a:lnTo>
                <a:lnTo>
                  <a:pt x="11047" y="12045"/>
                </a:lnTo>
                <a:lnTo>
                  <a:pt x="11315" y="12166"/>
                </a:lnTo>
                <a:lnTo>
                  <a:pt x="11582" y="12288"/>
                </a:lnTo>
                <a:lnTo>
                  <a:pt x="11826" y="12385"/>
                </a:lnTo>
                <a:lnTo>
                  <a:pt x="12093" y="12483"/>
                </a:lnTo>
                <a:lnTo>
                  <a:pt x="12361" y="12556"/>
                </a:lnTo>
                <a:lnTo>
                  <a:pt x="12507" y="12580"/>
                </a:lnTo>
                <a:lnTo>
                  <a:pt x="12629" y="12580"/>
                </a:lnTo>
                <a:lnTo>
                  <a:pt x="12239" y="12799"/>
                </a:lnTo>
                <a:lnTo>
                  <a:pt x="11850" y="12969"/>
                </a:lnTo>
                <a:lnTo>
                  <a:pt x="11801" y="12921"/>
                </a:lnTo>
                <a:lnTo>
                  <a:pt x="11680" y="12823"/>
                </a:lnTo>
                <a:lnTo>
                  <a:pt x="11558" y="12775"/>
                </a:lnTo>
                <a:lnTo>
                  <a:pt x="11266" y="12677"/>
                </a:lnTo>
                <a:lnTo>
                  <a:pt x="10998" y="12604"/>
                </a:lnTo>
                <a:lnTo>
                  <a:pt x="10731" y="12531"/>
                </a:lnTo>
                <a:lnTo>
                  <a:pt x="10585" y="12458"/>
                </a:lnTo>
                <a:lnTo>
                  <a:pt x="10439" y="12385"/>
                </a:lnTo>
                <a:lnTo>
                  <a:pt x="10171" y="12239"/>
                </a:lnTo>
                <a:lnTo>
                  <a:pt x="10025" y="12166"/>
                </a:lnTo>
                <a:lnTo>
                  <a:pt x="9879" y="12118"/>
                </a:lnTo>
                <a:lnTo>
                  <a:pt x="9733" y="12093"/>
                </a:lnTo>
                <a:lnTo>
                  <a:pt x="9563" y="12093"/>
                </a:lnTo>
                <a:lnTo>
                  <a:pt x="9514" y="12118"/>
                </a:lnTo>
                <a:lnTo>
                  <a:pt x="9490" y="12142"/>
                </a:lnTo>
                <a:lnTo>
                  <a:pt x="9490" y="12191"/>
                </a:lnTo>
                <a:lnTo>
                  <a:pt x="9514" y="12215"/>
                </a:lnTo>
                <a:lnTo>
                  <a:pt x="9733" y="12410"/>
                </a:lnTo>
                <a:lnTo>
                  <a:pt x="9952" y="12580"/>
                </a:lnTo>
                <a:lnTo>
                  <a:pt x="10220" y="12750"/>
                </a:lnTo>
                <a:lnTo>
                  <a:pt x="10463" y="12872"/>
                </a:lnTo>
                <a:lnTo>
                  <a:pt x="10682" y="12969"/>
                </a:lnTo>
                <a:lnTo>
                  <a:pt x="10901" y="13042"/>
                </a:lnTo>
                <a:lnTo>
                  <a:pt x="11363" y="13188"/>
                </a:lnTo>
                <a:lnTo>
                  <a:pt x="10852" y="13359"/>
                </a:lnTo>
                <a:lnTo>
                  <a:pt x="10317" y="13505"/>
                </a:lnTo>
                <a:lnTo>
                  <a:pt x="10317" y="13480"/>
                </a:lnTo>
                <a:lnTo>
                  <a:pt x="10366" y="13359"/>
                </a:lnTo>
                <a:lnTo>
                  <a:pt x="10366" y="13310"/>
                </a:lnTo>
                <a:lnTo>
                  <a:pt x="10342" y="13261"/>
                </a:lnTo>
                <a:lnTo>
                  <a:pt x="10293" y="13213"/>
                </a:lnTo>
                <a:lnTo>
                  <a:pt x="10244" y="13164"/>
                </a:lnTo>
                <a:lnTo>
                  <a:pt x="9198" y="12604"/>
                </a:lnTo>
                <a:lnTo>
                  <a:pt x="9028" y="12507"/>
                </a:lnTo>
                <a:lnTo>
                  <a:pt x="8809" y="12410"/>
                </a:lnTo>
                <a:lnTo>
                  <a:pt x="8711" y="12385"/>
                </a:lnTo>
                <a:lnTo>
                  <a:pt x="8590" y="12361"/>
                </a:lnTo>
                <a:lnTo>
                  <a:pt x="8492" y="12385"/>
                </a:lnTo>
                <a:lnTo>
                  <a:pt x="8419" y="12434"/>
                </a:lnTo>
                <a:lnTo>
                  <a:pt x="8419" y="12458"/>
                </a:lnTo>
                <a:lnTo>
                  <a:pt x="8444" y="12556"/>
                </a:lnTo>
                <a:lnTo>
                  <a:pt x="8517" y="12629"/>
                </a:lnTo>
                <a:lnTo>
                  <a:pt x="8687" y="12799"/>
                </a:lnTo>
                <a:lnTo>
                  <a:pt x="9028" y="13042"/>
                </a:lnTo>
                <a:lnTo>
                  <a:pt x="9490" y="13334"/>
                </a:lnTo>
                <a:lnTo>
                  <a:pt x="9733" y="13456"/>
                </a:lnTo>
                <a:lnTo>
                  <a:pt x="10001" y="13553"/>
                </a:lnTo>
                <a:lnTo>
                  <a:pt x="9539" y="13651"/>
                </a:lnTo>
                <a:lnTo>
                  <a:pt x="9076" y="13699"/>
                </a:lnTo>
                <a:lnTo>
                  <a:pt x="9052" y="13651"/>
                </a:lnTo>
                <a:lnTo>
                  <a:pt x="8857" y="13480"/>
                </a:lnTo>
                <a:lnTo>
                  <a:pt x="8638" y="13334"/>
                </a:lnTo>
                <a:lnTo>
                  <a:pt x="8176" y="13067"/>
                </a:lnTo>
                <a:lnTo>
                  <a:pt x="7762" y="12799"/>
                </a:lnTo>
                <a:lnTo>
                  <a:pt x="7568" y="12677"/>
                </a:lnTo>
                <a:lnTo>
                  <a:pt x="7349" y="12604"/>
                </a:lnTo>
                <a:lnTo>
                  <a:pt x="7300" y="12604"/>
                </a:lnTo>
                <a:lnTo>
                  <a:pt x="7276" y="12653"/>
                </a:lnTo>
                <a:lnTo>
                  <a:pt x="7276" y="12775"/>
                </a:lnTo>
                <a:lnTo>
                  <a:pt x="7300" y="12872"/>
                </a:lnTo>
                <a:lnTo>
                  <a:pt x="7373" y="12969"/>
                </a:lnTo>
                <a:lnTo>
                  <a:pt x="7446" y="13042"/>
                </a:lnTo>
                <a:lnTo>
                  <a:pt x="7616" y="13213"/>
                </a:lnTo>
                <a:lnTo>
                  <a:pt x="7787" y="13334"/>
                </a:lnTo>
                <a:lnTo>
                  <a:pt x="8103" y="13553"/>
                </a:lnTo>
                <a:lnTo>
                  <a:pt x="8444" y="13748"/>
                </a:lnTo>
                <a:lnTo>
                  <a:pt x="8346" y="13748"/>
                </a:lnTo>
                <a:lnTo>
                  <a:pt x="7835" y="13772"/>
                </a:lnTo>
                <a:lnTo>
                  <a:pt x="7349" y="13724"/>
                </a:lnTo>
                <a:lnTo>
                  <a:pt x="7373" y="13699"/>
                </a:lnTo>
                <a:lnTo>
                  <a:pt x="7397" y="13651"/>
                </a:lnTo>
                <a:lnTo>
                  <a:pt x="7422" y="13578"/>
                </a:lnTo>
                <a:lnTo>
                  <a:pt x="7397" y="13529"/>
                </a:lnTo>
                <a:lnTo>
                  <a:pt x="7373" y="13456"/>
                </a:lnTo>
                <a:lnTo>
                  <a:pt x="7324" y="13383"/>
                </a:lnTo>
                <a:lnTo>
                  <a:pt x="7203" y="13286"/>
                </a:lnTo>
                <a:lnTo>
                  <a:pt x="6911" y="13091"/>
                </a:lnTo>
                <a:lnTo>
                  <a:pt x="6643" y="12872"/>
                </a:lnTo>
                <a:lnTo>
                  <a:pt x="6521" y="12799"/>
                </a:lnTo>
                <a:lnTo>
                  <a:pt x="6448" y="12750"/>
                </a:lnTo>
                <a:lnTo>
                  <a:pt x="6424" y="12702"/>
                </a:lnTo>
                <a:lnTo>
                  <a:pt x="6424" y="12677"/>
                </a:lnTo>
                <a:lnTo>
                  <a:pt x="6400" y="12677"/>
                </a:lnTo>
                <a:lnTo>
                  <a:pt x="6375" y="12702"/>
                </a:lnTo>
                <a:lnTo>
                  <a:pt x="6351" y="12775"/>
                </a:lnTo>
                <a:lnTo>
                  <a:pt x="6327" y="12823"/>
                </a:lnTo>
                <a:lnTo>
                  <a:pt x="6351" y="12969"/>
                </a:lnTo>
                <a:lnTo>
                  <a:pt x="6400" y="13042"/>
                </a:lnTo>
                <a:lnTo>
                  <a:pt x="6448" y="13140"/>
                </a:lnTo>
                <a:lnTo>
                  <a:pt x="6570" y="13286"/>
                </a:lnTo>
                <a:lnTo>
                  <a:pt x="6716" y="13432"/>
                </a:lnTo>
                <a:lnTo>
                  <a:pt x="6862" y="13553"/>
                </a:lnTo>
                <a:lnTo>
                  <a:pt x="7032" y="13675"/>
                </a:lnTo>
                <a:lnTo>
                  <a:pt x="7032" y="13675"/>
                </a:lnTo>
                <a:lnTo>
                  <a:pt x="6619" y="13578"/>
                </a:lnTo>
                <a:lnTo>
                  <a:pt x="6229" y="13456"/>
                </a:lnTo>
                <a:lnTo>
                  <a:pt x="5864" y="13334"/>
                </a:lnTo>
                <a:lnTo>
                  <a:pt x="5670" y="13286"/>
                </a:lnTo>
                <a:lnTo>
                  <a:pt x="5475" y="13261"/>
                </a:lnTo>
                <a:lnTo>
                  <a:pt x="5280" y="13237"/>
                </a:lnTo>
                <a:lnTo>
                  <a:pt x="5086" y="13261"/>
                </a:lnTo>
                <a:lnTo>
                  <a:pt x="4988" y="13286"/>
                </a:lnTo>
                <a:lnTo>
                  <a:pt x="4915" y="13334"/>
                </a:lnTo>
                <a:lnTo>
                  <a:pt x="4842" y="13407"/>
                </a:lnTo>
                <a:lnTo>
                  <a:pt x="4818" y="13505"/>
                </a:lnTo>
                <a:lnTo>
                  <a:pt x="4672" y="13651"/>
                </a:lnTo>
                <a:lnTo>
                  <a:pt x="4502" y="13797"/>
                </a:lnTo>
                <a:lnTo>
                  <a:pt x="4331" y="13943"/>
                </a:lnTo>
                <a:lnTo>
                  <a:pt x="4161" y="14064"/>
                </a:lnTo>
                <a:lnTo>
                  <a:pt x="3869" y="14259"/>
                </a:lnTo>
                <a:lnTo>
                  <a:pt x="3553" y="14405"/>
                </a:lnTo>
                <a:lnTo>
                  <a:pt x="3212" y="14551"/>
                </a:lnTo>
                <a:lnTo>
                  <a:pt x="2896" y="14648"/>
                </a:lnTo>
                <a:lnTo>
                  <a:pt x="2555" y="14745"/>
                </a:lnTo>
                <a:lnTo>
                  <a:pt x="2190" y="14818"/>
                </a:lnTo>
                <a:lnTo>
                  <a:pt x="1825" y="14867"/>
                </a:lnTo>
                <a:lnTo>
                  <a:pt x="1485" y="14891"/>
                </a:lnTo>
                <a:lnTo>
                  <a:pt x="1314" y="14891"/>
                </a:lnTo>
                <a:lnTo>
                  <a:pt x="1144" y="14867"/>
                </a:lnTo>
                <a:lnTo>
                  <a:pt x="1436" y="14672"/>
                </a:lnTo>
                <a:lnTo>
                  <a:pt x="1728" y="14453"/>
                </a:lnTo>
                <a:lnTo>
                  <a:pt x="1996" y="14210"/>
                </a:lnTo>
                <a:lnTo>
                  <a:pt x="2239" y="13991"/>
                </a:lnTo>
                <a:lnTo>
                  <a:pt x="2604" y="13626"/>
                </a:lnTo>
                <a:lnTo>
                  <a:pt x="2774" y="13432"/>
                </a:lnTo>
                <a:lnTo>
                  <a:pt x="2944" y="13188"/>
                </a:lnTo>
                <a:lnTo>
                  <a:pt x="3066" y="12945"/>
                </a:lnTo>
                <a:lnTo>
                  <a:pt x="3163" y="12702"/>
                </a:lnTo>
                <a:lnTo>
                  <a:pt x="3212" y="12458"/>
                </a:lnTo>
                <a:lnTo>
                  <a:pt x="3212" y="12337"/>
                </a:lnTo>
                <a:lnTo>
                  <a:pt x="3212" y="12215"/>
                </a:lnTo>
                <a:lnTo>
                  <a:pt x="3236" y="12118"/>
                </a:lnTo>
                <a:lnTo>
                  <a:pt x="3212" y="12045"/>
                </a:lnTo>
                <a:lnTo>
                  <a:pt x="3188" y="11972"/>
                </a:lnTo>
                <a:lnTo>
                  <a:pt x="3115" y="11923"/>
                </a:lnTo>
                <a:lnTo>
                  <a:pt x="2920" y="11826"/>
                </a:lnTo>
                <a:lnTo>
                  <a:pt x="2750" y="11704"/>
                </a:lnTo>
                <a:lnTo>
                  <a:pt x="2409" y="11461"/>
                </a:lnTo>
                <a:lnTo>
                  <a:pt x="2117" y="11169"/>
                </a:lnTo>
                <a:lnTo>
                  <a:pt x="1850" y="10852"/>
                </a:lnTo>
                <a:lnTo>
                  <a:pt x="1631" y="10512"/>
                </a:lnTo>
                <a:lnTo>
                  <a:pt x="1412" y="10147"/>
                </a:lnTo>
                <a:lnTo>
                  <a:pt x="1241" y="9757"/>
                </a:lnTo>
                <a:lnTo>
                  <a:pt x="1095" y="9368"/>
                </a:lnTo>
                <a:lnTo>
                  <a:pt x="949" y="8979"/>
                </a:lnTo>
                <a:lnTo>
                  <a:pt x="828" y="8565"/>
                </a:lnTo>
                <a:lnTo>
                  <a:pt x="755" y="8127"/>
                </a:lnTo>
                <a:lnTo>
                  <a:pt x="682" y="7689"/>
                </a:lnTo>
                <a:lnTo>
                  <a:pt x="657" y="7251"/>
                </a:lnTo>
                <a:lnTo>
                  <a:pt x="657" y="6837"/>
                </a:lnTo>
                <a:lnTo>
                  <a:pt x="706" y="6399"/>
                </a:lnTo>
                <a:lnTo>
                  <a:pt x="803" y="5986"/>
                </a:lnTo>
                <a:lnTo>
                  <a:pt x="925" y="5548"/>
                </a:lnTo>
                <a:lnTo>
                  <a:pt x="1120" y="5110"/>
                </a:lnTo>
                <a:lnTo>
                  <a:pt x="1339" y="4696"/>
                </a:lnTo>
                <a:lnTo>
                  <a:pt x="1606" y="4307"/>
                </a:lnTo>
                <a:lnTo>
                  <a:pt x="1898" y="3869"/>
                </a:lnTo>
                <a:lnTo>
                  <a:pt x="2166" y="3431"/>
                </a:lnTo>
                <a:lnTo>
                  <a:pt x="2434" y="3017"/>
                </a:lnTo>
                <a:lnTo>
                  <a:pt x="2604" y="2823"/>
                </a:lnTo>
                <a:lnTo>
                  <a:pt x="2774" y="2628"/>
                </a:lnTo>
                <a:lnTo>
                  <a:pt x="3115" y="2336"/>
                </a:lnTo>
                <a:lnTo>
                  <a:pt x="3431" y="2068"/>
                </a:lnTo>
                <a:lnTo>
                  <a:pt x="3772" y="1825"/>
                </a:lnTo>
                <a:lnTo>
                  <a:pt x="4137" y="1582"/>
                </a:lnTo>
                <a:lnTo>
                  <a:pt x="4502" y="1387"/>
                </a:lnTo>
                <a:lnTo>
                  <a:pt x="4867" y="1192"/>
                </a:lnTo>
                <a:lnTo>
                  <a:pt x="5256" y="1046"/>
                </a:lnTo>
                <a:lnTo>
                  <a:pt x="5670" y="900"/>
                </a:lnTo>
                <a:lnTo>
                  <a:pt x="6083" y="803"/>
                </a:lnTo>
                <a:lnTo>
                  <a:pt x="6497" y="706"/>
                </a:lnTo>
                <a:lnTo>
                  <a:pt x="6935" y="633"/>
                </a:lnTo>
                <a:lnTo>
                  <a:pt x="7373" y="584"/>
                </a:lnTo>
                <a:lnTo>
                  <a:pt x="7811" y="535"/>
                </a:lnTo>
                <a:lnTo>
                  <a:pt x="8249" y="511"/>
                </a:lnTo>
                <a:close/>
                <a:moveTo>
                  <a:pt x="8444" y="0"/>
                </a:moveTo>
                <a:lnTo>
                  <a:pt x="7641" y="24"/>
                </a:lnTo>
                <a:lnTo>
                  <a:pt x="6838" y="122"/>
                </a:lnTo>
                <a:lnTo>
                  <a:pt x="6351" y="195"/>
                </a:lnTo>
                <a:lnTo>
                  <a:pt x="5889" y="292"/>
                </a:lnTo>
                <a:lnTo>
                  <a:pt x="5426" y="414"/>
                </a:lnTo>
                <a:lnTo>
                  <a:pt x="4964" y="560"/>
                </a:lnTo>
                <a:lnTo>
                  <a:pt x="4502" y="730"/>
                </a:lnTo>
                <a:lnTo>
                  <a:pt x="4088" y="949"/>
                </a:lnTo>
                <a:lnTo>
                  <a:pt x="3674" y="1217"/>
                </a:lnTo>
                <a:lnTo>
                  <a:pt x="3285" y="1509"/>
                </a:lnTo>
                <a:lnTo>
                  <a:pt x="2823" y="1922"/>
                </a:lnTo>
                <a:lnTo>
                  <a:pt x="2385" y="2312"/>
                </a:lnTo>
                <a:lnTo>
                  <a:pt x="2166" y="2531"/>
                </a:lnTo>
                <a:lnTo>
                  <a:pt x="1947" y="2725"/>
                </a:lnTo>
                <a:lnTo>
                  <a:pt x="1752" y="2969"/>
                </a:lnTo>
                <a:lnTo>
                  <a:pt x="1582" y="3212"/>
                </a:lnTo>
                <a:lnTo>
                  <a:pt x="1266" y="3723"/>
                </a:lnTo>
                <a:lnTo>
                  <a:pt x="974" y="4283"/>
                </a:lnTo>
                <a:lnTo>
                  <a:pt x="682" y="4842"/>
                </a:lnTo>
                <a:lnTo>
                  <a:pt x="438" y="5402"/>
                </a:lnTo>
                <a:lnTo>
                  <a:pt x="341" y="5645"/>
                </a:lnTo>
                <a:lnTo>
                  <a:pt x="268" y="5889"/>
                </a:lnTo>
                <a:lnTo>
                  <a:pt x="195" y="6132"/>
                </a:lnTo>
                <a:lnTo>
                  <a:pt x="146" y="6375"/>
                </a:lnTo>
                <a:lnTo>
                  <a:pt x="122" y="6886"/>
                </a:lnTo>
                <a:lnTo>
                  <a:pt x="122" y="7397"/>
                </a:lnTo>
                <a:lnTo>
                  <a:pt x="171" y="7908"/>
                </a:lnTo>
                <a:lnTo>
                  <a:pt x="268" y="8419"/>
                </a:lnTo>
                <a:lnTo>
                  <a:pt x="390" y="8906"/>
                </a:lnTo>
                <a:lnTo>
                  <a:pt x="536" y="9392"/>
                </a:lnTo>
                <a:lnTo>
                  <a:pt x="682" y="9830"/>
                </a:lnTo>
                <a:lnTo>
                  <a:pt x="876" y="10244"/>
                </a:lnTo>
                <a:lnTo>
                  <a:pt x="1095" y="10658"/>
                </a:lnTo>
                <a:lnTo>
                  <a:pt x="1339" y="11047"/>
                </a:lnTo>
                <a:lnTo>
                  <a:pt x="1631" y="11412"/>
                </a:lnTo>
                <a:lnTo>
                  <a:pt x="1947" y="11728"/>
                </a:lnTo>
                <a:lnTo>
                  <a:pt x="2117" y="11874"/>
                </a:lnTo>
                <a:lnTo>
                  <a:pt x="2312" y="12020"/>
                </a:lnTo>
                <a:lnTo>
                  <a:pt x="2507" y="12142"/>
                </a:lnTo>
                <a:lnTo>
                  <a:pt x="2701" y="12239"/>
                </a:lnTo>
                <a:lnTo>
                  <a:pt x="2677" y="12458"/>
                </a:lnTo>
                <a:lnTo>
                  <a:pt x="2604" y="12653"/>
                </a:lnTo>
                <a:lnTo>
                  <a:pt x="2482" y="12848"/>
                </a:lnTo>
                <a:lnTo>
                  <a:pt x="2361" y="13042"/>
                </a:lnTo>
                <a:lnTo>
                  <a:pt x="2215" y="13213"/>
                </a:lnTo>
                <a:lnTo>
                  <a:pt x="2069" y="13359"/>
                </a:lnTo>
                <a:lnTo>
                  <a:pt x="1752" y="13675"/>
                </a:lnTo>
                <a:lnTo>
                  <a:pt x="1412" y="13967"/>
                </a:lnTo>
                <a:lnTo>
                  <a:pt x="1047" y="14259"/>
                </a:lnTo>
                <a:lnTo>
                  <a:pt x="828" y="14381"/>
                </a:lnTo>
                <a:lnTo>
                  <a:pt x="633" y="14478"/>
                </a:lnTo>
                <a:lnTo>
                  <a:pt x="414" y="14575"/>
                </a:lnTo>
                <a:lnTo>
                  <a:pt x="195" y="14648"/>
                </a:lnTo>
                <a:lnTo>
                  <a:pt x="98" y="14697"/>
                </a:lnTo>
                <a:lnTo>
                  <a:pt x="25" y="14794"/>
                </a:lnTo>
                <a:lnTo>
                  <a:pt x="0" y="14891"/>
                </a:lnTo>
                <a:lnTo>
                  <a:pt x="25" y="14989"/>
                </a:lnTo>
                <a:lnTo>
                  <a:pt x="49" y="15086"/>
                </a:lnTo>
                <a:lnTo>
                  <a:pt x="146" y="15159"/>
                </a:lnTo>
                <a:lnTo>
                  <a:pt x="244" y="15208"/>
                </a:lnTo>
                <a:lnTo>
                  <a:pt x="365" y="15208"/>
                </a:lnTo>
                <a:lnTo>
                  <a:pt x="414" y="15183"/>
                </a:lnTo>
                <a:lnTo>
                  <a:pt x="560" y="15256"/>
                </a:lnTo>
                <a:lnTo>
                  <a:pt x="682" y="15305"/>
                </a:lnTo>
                <a:lnTo>
                  <a:pt x="998" y="15378"/>
                </a:lnTo>
                <a:lnTo>
                  <a:pt x="1314" y="15402"/>
                </a:lnTo>
                <a:lnTo>
                  <a:pt x="1679" y="15402"/>
                </a:lnTo>
                <a:lnTo>
                  <a:pt x="2020" y="15354"/>
                </a:lnTo>
                <a:lnTo>
                  <a:pt x="2336" y="15305"/>
                </a:lnTo>
                <a:lnTo>
                  <a:pt x="2896" y="15183"/>
                </a:lnTo>
                <a:lnTo>
                  <a:pt x="3261" y="15062"/>
                </a:lnTo>
                <a:lnTo>
                  <a:pt x="3626" y="14916"/>
                </a:lnTo>
                <a:lnTo>
                  <a:pt x="3991" y="14770"/>
                </a:lnTo>
                <a:lnTo>
                  <a:pt x="4331" y="14575"/>
                </a:lnTo>
                <a:lnTo>
                  <a:pt x="4575" y="14429"/>
                </a:lnTo>
                <a:lnTo>
                  <a:pt x="4818" y="14259"/>
                </a:lnTo>
                <a:lnTo>
                  <a:pt x="5037" y="14040"/>
                </a:lnTo>
                <a:lnTo>
                  <a:pt x="5134" y="13918"/>
                </a:lnTo>
                <a:lnTo>
                  <a:pt x="5207" y="13797"/>
                </a:lnTo>
                <a:lnTo>
                  <a:pt x="5426" y="13821"/>
                </a:lnTo>
                <a:lnTo>
                  <a:pt x="5645" y="13845"/>
                </a:lnTo>
                <a:lnTo>
                  <a:pt x="6059" y="13967"/>
                </a:lnTo>
                <a:lnTo>
                  <a:pt x="6497" y="14113"/>
                </a:lnTo>
                <a:lnTo>
                  <a:pt x="6692" y="14186"/>
                </a:lnTo>
                <a:lnTo>
                  <a:pt x="6911" y="14235"/>
                </a:lnTo>
                <a:lnTo>
                  <a:pt x="7178" y="14283"/>
                </a:lnTo>
                <a:lnTo>
                  <a:pt x="7446" y="14308"/>
                </a:lnTo>
                <a:lnTo>
                  <a:pt x="7981" y="14332"/>
                </a:lnTo>
                <a:lnTo>
                  <a:pt x="8517" y="14308"/>
                </a:lnTo>
                <a:lnTo>
                  <a:pt x="9052" y="14259"/>
                </a:lnTo>
                <a:lnTo>
                  <a:pt x="9490" y="14210"/>
                </a:lnTo>
                <a:lnTo>
                  <a:pt x="9952" y="14137"/>
                </a:lnTo>
                <a:lnTo>
                  <a:pt x="10390" y="14040"/>
                </a:lnTo>
                <a:lnTo>
                  <a:pt x="10828" y="13918"/>
                </a:lnTo>
                <a:lnTo>
                  <a:pt x="11266" y="13797"/>
                </a:lnTo>
                <a:lnTo>
                  <a:pt x="11680" y="13651"/>
                </a:lnTo>
                <a:lnTo>
                  <a:pt x="12093" y="13480"/>
                </a:lnTo>
                <a:lnTo>
                  <a:pt x="12507" y="13286"/>
                </a:lnTo>
                <a:lnTo>
                  <a:pt x="12921" y="13067"/>
                </a:lnTo>
                <a:lnTo>
                  <a:pt x="13310" y="12823"/>
                </a:lnTo>
                <a:lnTo>
                  <a:pt x="13699" y="12556"/>
                </a:lnTo>
                <a:lnTo>
                  <a:pt x="14089" y="12264"/>
                </a:lnTo>
                <a:lnTo>
                  <a:pt x="14429" y="11947"/>
                </a:lnTo>
                <a:lnTo>
                  <a:pt x="14770" y="11607"/>
                </a:lnTo>
                <a:lnTo>
                  <a:pt x="15111" y="11266"/>
                </a:lnTo>
                <a:lnTo>
                  <a:pt x="15403" y="10901"/>
                </a:lnTo>
                <a:lnTo>
                  <a:pt x="15670" y="10512"/>
                </a:lnTo>
                <a:lnTo>
                  <a:pt x="15914" y="10098"/>
                </a:lnTo>
                <a:lnTo>
                  <a:pt x="16133" y="9684"/>
                </a:lnTo>
                <a:lnTo>
                  <a:pt x="16327" y="9246"/>
                </a:lnTo>
                <a:lnTo>
                  <a:pt x="16473" y="8808"/>
                </a:lnTo>
                <a:lnTo>
                  <a:pt x="16595" y="8346"/>
                </a:lnTo>
                <a:lnTo>
                  <a:pt x="16668" y="7884"/>
                </a:lnTo>
                <a:lnTo>
                  <a:pt x="16717" y="7421"/>
                </a:lnTo>
                <a:lnTo>
                  <a:pt x="16717" y="7178"/>
                </a:lnTo>
                <a:lnTo>
                  <a:pt x="16692" y="6959"/>
                </a:lnTo>
                <a:lnTo>
                  <a:pt x="16595" y="6497"/>
                </a:lnTo>
                <a:lnTo>
                  <a:pt x="16473" y="6035"/>
                </a:lnTo>
                <a:lnTo>
                  <a:pt x="16352" y="5597"/>
                </a:lnTo>
                <a:lnTo>
                  <a:pt x="16206" y="5134"/>
                </a:lnTo>
                <a:lnTo>
                  <a:pt x="16084" y="4672"/>
                </a:lnTo>
                <a:lnTo>
                  <a:pt x="15962" y="4210"/>
                </a:lnTo>
                <a:lnTo>
                  <a:pt x="15792" y="3772"/>
                </a:lnTo>
                <a:lnTo>
                  <a:pt x="15597" y="3358"/>
                </a:lnTo>
                <a:lnTo>
                  <a:pt x="15354" y="2993"/>
                </a:lnTo>
                <a:lnTo>
                  <a:pt x="15062" y="2652"/>
                </a:lnTo>
                <a:lnTo>
                  <a:pt x="14770" y="2336"/>
                </a:lnTo>
                <a:lnTo>
                  <a:pt x="14429" y="2044"/>
                </a:lnTo>
                <a:lnTo>
                  <a:pt x="14089" y="1776"/>
                </a:lnTo>
                <a:lnTo>
                  <a:pt x="13724" y="1509"/>
                </a:lnTo>
                <a:lnTo>
                  <a:pt x="13334" y="1265"/>
                </a:lnTo>
                <a:lnTo>
                  <a:pt x="12969" y="1046"/>
                </a:lnTo>
                <a:lnTo>
                  <a:pt x="12580" y="827"/>
                </a:lnTo>
                <a:lnTo>
                  <a:pt x="12166" y="633"/>
                </a:lnTo>
                <a:lnTo>
                  <a:pt x="11777" y="487"/>
                </a:lnTo>
                <a:lnTo>
                  <a:pt x="11363" y="341"/>
                </a:lnTo>
                <a:lnTo>
                  <a:pt x="10950" y="219"/>
                </a:lnTo>
                <a:lnTo>
                  <a:pt x="10512" y="146"/>
                </a:lnTo>
                <a:lnTo>
                  <a:pt x="10074" y="73"/>
                </a:lnTo>
                <a:lnTo>
                  <a:pt x="927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1" name="Shape 741"/>
          <p:cNvSpPr/>
          <p:nvPr/>
        </p:nvSpPr>
        <p:spPr>
          <a:xfrm>
            <a:off x="5087757" y="1239677"/>
            <a:ext cx="451699" cy="438935"/>
          </a:xfrm>
          <a:custGeom>
            <a:avLst/>
            <a:gdLst/>
            <a:ahLst/>
            <a:cxnLst/>
            <a:rect l="0" t="0" r="0" b="0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2" name="Shape 742"/>
          <p:cNvSpPr/>
          <p:nvPr/>
        </p:nvSpPr>
        <p:spPr>
          <a:xfrm>
            <a:off x="5846426" y="1214849"/>
            <a:ext cx="500596" cy="490688"/>
          </a:xfrm>
          <a:custGeom>
            <a:avLst/>
            <a:gdLst/>
            <a:ahLst/>
            <a:cxnLst/>
            <a:rect l="0" t="0" r="0" b="0"/>
            <a:pathLst>
              <a:path w="17179" h="16839" extrusionOk="0">
                <a:moveTo>
                  <a:pt x="4064" y="1461"/>
                </a:moveTo>
                <a:lnTo>
                  <a:pt x="4307" y="1801"/>
                </a:lnTo>
                <a:lnTo>
                  <a:pt x="4550" y="2093"/>
                </a:lnTo>
                <a:lnTo>
                  <a:pt x="4794" y="2385"/>
                </a:lnTo>
                <a:lnTo>
                  <a:pt x="5037" y="2677"/>
                </a:lnTo>
                <a:lnTo>
                  <a:pt x="5231" y="2872"/>
                </a:lnTo>
                <a:lnTo>
                  <a:pt x="5329" y="2969"/>
                </a:lnTo>
                <a:lnTo>
                  <a:pt x="5450" y="3018"/>
                </a:lnTo>
                <a:lnTo>
                  <a:pt x="5548" y="2994"/>
                </a:lnTo>
                <a:lnTo>
                  <a:pt x="5815" y="3042"/>
                </a:lnTo>
                <a:lnTo>
                  <a:pt x="6083" y="3042"/>
                </a:lnTo>
                <a:lnTo>
                  <a:pt x="6594" y="3018"/>
                </a:lnTo>
                <a:lnTo>
                  <a:pt x="7129" y="2994"/>
                </a:lnTo>
                <a:lnTo>
                  <a:pt x="7129" y="2994"/>
                </a:lnTo>
                <a:lnTo>
                  <a:pt x="6935" y="3310"/>
                </a:lnTo>
                <a:lnTo>
                  <a:pt x="6740" y="3651"/>
                </a:lnTo>
                <a:lnTo>
                  <a:pt x="6545" y="3991"/>
                </a:lnTo>
                <a:lnTo>
                  <a:pt x="6375" y="4332"/>
                </a:lnTo>
                <a:lnTo>
                  <a:pt x="6351" y="4381"/>
                </a:lnTo>
                <a:lnTo>
                  <a:pt x="6351" y="4429"/>
                </a:lnTo>
                <a:lnTo>
                  <a:pt x="6375" y="4648"/>
                </a:lnTo>
                <a:lnTo>
                  <a:pt x="6424" y="4892"/>
                </a:lnTo>
                <a:lnTo>
                  <a:pt x="6618" y="5305"/>
                </a:lnTo>
                <a:lnTo>
                  <a:pt x="6935" y="6133"/>
                </a:lnTo>
                <a:lnTo>
                  <a:pt x="6424" y="5962"/>
                </a:lnTo>
                <a:lnTo>
                  <a:pt x="5864" y="5768"/>
                </a:lnTo>
                <a:lnTo>
                  <a:pt x="5572" y="5719"/>
                </a:lnTo>
                <a:lnTo>
                  <a:pt x="5450" y="5695"/>
                </a:lnTo>
                <a:lnTo>
                  <a:pt x="5231" y="5695"/>
                </a:lnTo>
                <a:lnTo>
                  <a:pt x="5183" y="5743"/>
                </a:lnTo>
                <a:lnTo>
                  <a:pt x="5158" y="5768"/>
                </a:lnTo>
                <a:lnTo>
                  <a:pt x="5158" y="5841"/>
                </a:lnTo>
                <a:lnTo>
                  <a:pt x="4794" y="6133"/>
                </a:lnTo>
                <a:lnTo>
                  <a:pt x="4453" y="6473"/>
                </a:lnTo>
                <a:lnTo>
                  <a:pt x="4210" y="6692"/>
                </a:lnTo>
                <a:lnTo>
                  <a:pt x="3966" y="6911"/>
                </a:lnTo>
                <a:lnTo>
                  <a:pt x="3699" y="7081"/>
                </a:lnTo>
                <a:lnTo>
                  <a:pt x="3650" y="6644"/>
                </a:lnTo>
                <a:lnTo>
                  <a:pt x="3650" y="6206"/>
                </a:lnTo>
                <a:lnTo>
                  <a:pt x="3650" y="5841"/>
                </a:lnTo>
                <a:lnTo>
                  <a:pt x="3650" y="5646"/>
                </a:lnTo>
                <a:lnTo>
                  <a:pt x="3626" y="5451"/>
                </a:lnTo>
                <a:lnTo>
                  <a:pt x="3650" y="5403"/>
                </a:lnTo>
                <a:lnTo>
                  <a:pt x="3650" y="5330"/>
                </a:lnTo>
                <a:lnTo>
                  <a:pt x="3650" y="5257"/>
                </a:lnTo>
                <a:lnTo>
                  <a:pt x="3601" y="5208"/>
                </a:lnTo>
                <a:lnTo>
                  <a:pt x="3188" y="4892"/>
                </a:lnTo>
                <a:lnTo>
                  <a:pt x="2774" y="4600"/>
                </a:lnTo>
                <a:lnTo>
                  <a:pt x="2312" y="4332"/>
                </a:lnTo>
                <a:lnTo>
                  <a:pt x="1874" y="4089"/>
                </a:lnTo>
                <a:lnTo>
                  <a:pt x="2214" y="3943"/>
                </a:lnTo>
                <a:lnTo>
                  <a:pt x="2555" y="3797"/>
                </a:lnTo>
                <a:lnTo>
                  <a:pt x="2944" y="3699"/>
                </a:lnTo>
                <a:lnTo>
                  <a:pt x="3139" y="3626"/>
                </a:lnTo>
                <a:lnTo>
                  <a:pt x="3334" y="3553"/>
                </a:lnTo>
                <a:lnTo>
                  <a:pt x="3431" y="3578"/>
                </a:lnTo>
                <a:lnTo>
                  <a:pt x="3528" y="3578"/>
                </a:lnTo>
                <a:lnTo>
                  <a:pt x="3626" y="3529"/>
                </a:lnTo>
                <a:lnTo>
                  <a:pt x="3650" y="3480"/>
                </a:lnTo>
                <a:lnTo>
                  <a:pt x="3674" y="3432"/>
                </a:lnTo>
                <a:lnTo>
                  <a:pt x="3820" y="2945"/>
                </a:lnTo>
                <a:lnTo>
                  <a:pt x="3918" y="2458"/>
                </a:lnTo>
                <a:lnTo>
                  <a:pt x="4064" y="1461"/>
                </a:lnTo>
                <a:close/>
                <a:moveTo>
                  <a:pt x="3991" y="755"/>
                </a:moveTo>
                <a:lnTo>
                  <a:pt x="3918" y="779"/>
                </a:lnTo>
                <a:lnTo>
                  <a:pt x="3869" y="804"/>
                </a:lnTo>
                <a:lnTo>
                  <a:pt x="3820" y="877"/>
                </a:lnTo>
                <a:lnTo>
                  <a:pt x="3723" y="1144"/>
                </a:lnTo>
                <a:lnTo>
                  <a:pt x="3650" y="1436"/>
                </a:lnTo>
                <a:lnTo>
                  <a:pt x="3504" y="1996"/>
                </a:lnTo>
                <a:lnTo>
                  <a:pt x="3407" y="2556"/>
                </a:lnTo>
                <a:lnTo>
                  <a:pt x="3285" y="3115"/>
                </a:lnTo>
                <a:lnTo>
                  <a:pt x="3163" y="3140"/>
                </a:lnTo>
                <a:lnTo>
                  <a:pt x="3017" y="3188"/>
                </a:lnTo>
                <a:lnTo>
                  <a:pt x="2774" y="3261"/>
                </a:lnTo>
                <a:lnTo>
                  <a:pt x="2312" y="3480"/>
                </a:lnTo>
                <a:lnTo>
                  <a:pt x="2020" y="3578"/>
                </a:lnTo>
                <a:lnTo>
                  <a:pt x="1752" y="3699"/>
                </a:lnTo>
                <a:lnTo>
                  <a:pt x="1630" y="3772"/>
                </a:lnTo>
                <a:lnTo>
                  <a:pt x="1509" y="3845"/>
                </a:lnTo>
                <a:lnTo>
                  <a:pt x="1387" y="3943"/>
                </a:lnTo>
                <a:lnTo>
                  <a:pt x="1290" y="4040"/>
                </a:lnTo>
                <a:lnTo>
                  <a:pt x="1265" y="4089"/>
                </a:lnTo>
                <a:lnTo>
                  <a:pt x="1290" y="4137"/>
                </a:lnTo>
                <a:lnTo>
                  <a:pt x="1314" y="4162"/>
                </a:lnTo>
                <a:lnTo>
                  <a:pt x="1363" y="4186"/>
                </a:lnTo>
                <a:lnTo>
                  <a:pt x="1436" y="4162"/>
                </a:lnTo>
                <a:lnTo>
                  <a:pt x="1460" y="4210"/>
                </a:lnTo>
                <a:lnTo>
                  <a:pt x="1509" y="4259"/>
                </a:lnTo>
                <a:lnTo>
                  <a:pt x="3285" y="5476"/>
                </a:lnTo>
                <a:lnTo>
                  <a:pt x="3261" y="5646"/>
                </a:lnTo>
                <a:lnTo>
                  <a:pt x="3261" y="5841"/>
                </a:lnTo>
                <a:lnTo>
                  <a:pt x="3261" y="6206"/>
                </a:lnTo>
                <a:lnTo>
                  <a:pt x="3261" y="6546"/>
                </a:lnTo>
                <a:lnTo>
                  <a:pt x="3261" y="6863"/>
                </a:lnTo>
                <a:lnTo>
                  <a:pt x="3309" y="7179"/>
                </a:lnTo>
                <a:lnTo>
                  <a:pt x="3358" y="7495"/>
                </a:lnTo>
                <a:lnTo>
                  <a:pt x="3382" y="7568"/>
                </a:lnTo>
                <a:lnTo>
                  <a:pt x="3431" y="7617"/>
                </a:lnTo>
                <a:lnTo>
                  <a:pt x="3504" y="7641"/>
                </a:lnTo>
                <a:lnTo>
                  <a:pt x="3577" y="7641"/>
                </a:lnTo>
                <a:lnTo>
                  <a:pt x="3626" y="7617"/>
                </a:lnTo>
                <a:lnTo>
                  <a:pt x="3699" y="7568"/>
                </a:lnTo>
                <a:lnTo>
                  <a:pt x="3723" y="7519"/>
                </a:lnTo>
                <a:lnTo>
                  <a:pt x="3747" y="7446"/>
                </a:lnTo>
                <a:lnTo>
                  <a:pt x="3942" y="7349"/>
                </a:lnTo>
                <a:lnTo>
                  <a:pt x="4137" y="7227"/>
                </a:lnTo>
                <a:lnTo>
                  <a:pt x="4477" y="6960"/>
                </a:lnTo>
                <a:lnTo>
                  <a:pt x="4964" y="6522"/>
                </a:lnTo>
                <a:lnTo>
                  <a:pt x="5183" y="6303"/>
                </a:lnTo>
                <a:lnTo>
                  <a:pt x="5450" y="6108"/>
                </a:lnTo>
                <a:lnTo>
                  <a:pt x="5742" y="6206"/>
                </a:lnTo>
                <a:lnTo>
                  <a:pt x="6059" y="6303"/>
                </a:lnTo>
                <a:lnTo>
                  <a:pt x="6643" y="6473"/>
                </a:lnTo>
                <a:lnTo>
                  <a:pt x="6910" y="6595"/>
                </a:lnTo>
                <a:lnTo>
                  <a:pt x="7202" y="6717"/>
                </a:lnTo>
                <a:lnTo>
                  <a:pt x="7275" y="6741"/>
                </a:lnTo>
                <a:lnTo>
                  <a:pt x="7348" y="6717"/>
                </a:lnTo>
                <a:lnTo>
                  <a:pt x="7421" y="6692"/>
                </a:lnTo>
                <a:lnTo>
                  <a:pt x="7470" y="6644"/>
                </a:lnTo>
                <a:lnTo>
                  <a:pt x="7494" y="6571"/>
                </a:lnTo>
                <a:lnTo>
                  <a:pt x="7519" y="6522"/>
                </a:lnTo>
                <a:lnTo>
                  <a:pt x="7519" y="6449"/>
                </a:lnTo>
                <a:lnTo>
                  <a:pt x="7470" y="6376"/>
                </a:lnTo>
                <a:lnTo>
                  <a:pt x="7470" y="6327"/>
                </a:lnTo>
                <a:lnTo>
                  <a:pt x="7300" y="5841"/>
                </a:lnTo>
                <a:lnTo>
                  <a:pt x="7105" y="5354"/>
                </a:lnTo>
                <a:lnTo>
                  <a:pt x="6910" y="4916"/>
                </a:lnTo>
                <a:lnTo>
                  <a:pt x="6813" y="4697"/>
                </a:lnTo>
                <a:lnTo>
                  <a:pt x="6691" y="4478"/>
                </a:lnTo>
                <a:lnTo>
                  <a:pt x="7227" y="3675"/>
                </a:lnTo>
                <a:lnTo>
                  <a:pt x="7470" y="3261"/>
                </a:lnTo>
                <a:lnTo>
                  <a:pt x="7592" y="3042"/>
                </a:lnTo>
                <a:lnTo>
                  <a:pt x="7665" y="2799"/>
                </a:lnTo>
                <a:lnTo>
                  <a:pt x="7713" y="2726"/>
                </a:lnTo>
                <a:lnTo>
                  <a:pt x="7713" y="2653"/>
                </a:lnTo>
                <a:lnTo>
                  <a:pt x="7738" y="2629"/>
                </a:lnTo>
                <a:lnTo>
                  <a:pt x="7738" y="2556"/>
                </a:lnTo>
                <a:lnTo>
                  <a:pt x="7713" y="2507"/>
                </a:lnTo>
                <a:lnTo>
                  <a:pt x="7689" y="2458"/>
                </a:lnTo>
                <a:lnTo>
                  <a:pt x="7640" y="2410"/>
                </a:lnTo>
                <a:lnTo>
                  <a:pt x="7592" y="2385"/>
                </a:lnTo>
                <a:lnTo>
                  <a:pt x="7519" y="2385"/>
                </a:lnTo>
                <a:lnTo>
                  <a:pt x="7446" y="2410"/>
                </a:lnTo>
                <a:lnTo>
                  <a:pt x="7397" y="2458"/>
                </a:lnTo>
                <a:lnTo>
                  <a:pt x="7202" y="2458"/>
                </a:lnTo>
                <a:lnTo>
                  <a:pt x="6983" y="2483"/>
                </a:lnTo>
                <a:lnTo>
                  <a:pt x="6594" y="2531"/>
                </a:lnTo>
                <a:lnTo>
                  <a:pt x="6326" y="2556"/>
                </a:lnTo>
                <a:lnTo>
                  <a:pt x="5815" y="2556"/>
                </a:lnTo>
                <a:lnTo>
                  <a:pt x="5548" y="2580"/>
                </a:lnTo>
                <a:lnTo>
                  <a:pt x="5426" y="2410"/>
                </a:lnTo>
                <a:lnTo>
                  <a:pt x="5280" y="2264"/>
                </a:lnTo>
                <a:lnTo>
                  <a:pt x="5012" y="1996"/>
                </a:lnTo>
                <a:lnTo>
                  <a:pt x="4769" y="1704"/>
                </a:lnTo>
                <a:lnTo>
                  <a:pt x="4575" y="1412"/>
                </a:lnTo>
                <a:lnTo>
                  <a:pt x="4356" y="1120"/>
                </a:lnTo>
                <a:lnTo>
                  <a:pt x="4161" y="804"/>
                </a:lnTo>
                <a:lnTo>
                  <a:pt x="4112" y="779"/>
                </a:lnTo>
                <a:lnTo>
                  <a:pt x="4039" y="779"/>
                </a:lnTo>
                <a:lnTo>
                  <a:pt x="3991" y="755"/>
                </a:lnTo>
                <a:close/>
                <a:moveTo>
                  <a:pt x="11169" y="536"/>
                </a:moveTo>
                <a:lnTo>
                  <a:pt x="11582" y="633"/>
                </a:lnTo>
                <a:lnTo>
                  <a:pt x="11972" y="779"/>
                </a:lnTo>
                <a:lnTo>
                  <a:pt x="12361" y="950"/>
                </a:lnTo>
                <a:lnTo>
                  <a:pt x="12726" y="1144"/>
                </a:lnTo>
                <a:lnTo>
                  <a:pt x="13066" y="1363"/>
                </a:lnTo>
                <a:lnTo>
                  <a:pt x="13431" y="1582"/>
                </a:lnTo>
                <a:lnTo>
                  <a:pt x="13748" y="1850"/>
                </a:lnTo>
                <a:lnTo>
                  <a:pt x="14064" y="2093"/>
                </a:lnTo>
                <a:lnTo>
                  <a:pt x="14332" y="2312"/>
                </a:lnTo>
                <a:lnTo>
                  <a:pt x="14551" y="2531"/>
                </a:lnTo>
                <a:lnTo>
                  <a:pt x="14770" y="2775"/>
                </a:lnTo>
                <a:lnTo>
                  <a:pt x="14964" y="3018"/>
                </a:lnTo>
                <a:lnTo>
                  <a:pt x="15305" y="3529"/>
                </a:lnTo>
                <a:lnTo>
                  <a:pt x="15621" y="4064"/>
                </a:lnTo>
                <a:lnTo>
                  <a:pt x="15548" y="4162"/>
                </a:lnTo>
                <a:lnTo>
                  <a:pt x="15475" y="4235"/>
                </a:lnTo>
                <a:lnTo>
                  <a:pt x="15475" y="4259"/>
                </a:lnTo>
                <a:lnTo>
                  <a:pt x="15475" y="4308"/>
                </a:lnTo>
                <a:lnTo>
                  <a:pt x="15500" y="4332"/>
                </a:lnTo>
                <a:lnTo>
                  <a:pt x="15646" y="4332"/>
                </a:lnTo>
                <a:lnTo>
                  <a:pt x="15743" y="4283"/>
                </a:lnTo>
                <a:lnTo>
                  <a:pt x="15938" y="4648"/>
                </a:lnTo>
                <a:lnTo>
                  <a:pt x="15865" y="4673"/>
                </a:lnTo>
                <a:lnTo>
                  <a:pt x="15767" y="4746"/>
                </a:lnTo>
                <a:lnTo>
                  <a:pt x="15719" y="4794"/>
                </a:lnTo>
                <a:lnTo>
                  <a:pt x="15694" y="4867"/>
                </a:lnTo>
                <a:lnTo>
                  <a:pt x="15694" y="4916"/>
                </a:lnTo>
                <a:lnTo>
                  <a:pt x="15743" y="4940"/>
                </a:lnTo>
                <a:lnTo>
                  <a:pt x="15816" y="4940"/>
                </a:lnTo>
                <a:lnTo>
                  <a:pt x="15889" y="4916"/>
                </a:lnTo>
                <a:lnTo>
                  <a:pt x="15962" y="4892"/>
                </a:lnTo>
                <a:lnTo>
                  <a:pt x="16035" y="4819"/>
                </a:lnTo>
                <a:lnTo>
                  <a:pt x="16205" y="5159"/>
                </a:lnTo>
                <a:lnTo>
                  <a:pt x="16108" y="5208"/>
                </a:lnTo>
                <a:lnTo>
                  <a:pt x="16011" y="5281"/>
                </a:lnTo>
                <a:lnTo>
                  <a:pt x="15938" y="5378"/>
                </a:lnTo>
                <a:lnTo>
                  <a:pt x="15889" y="5451"/>
                </a:lnTo>
                <a:lnTo>
                  <a:pt x="15865" y="5524"/>
                </a:lnTo>
                <a:lnTo>
                  <a:pt x="15889" y="5573"/>
                </a:lnTo>
                <a:lnTo>
                  <a:pt x="15938" y="5622"/>
                </a:lnTo>
                <a:lnTo>
                  <a:pt x="16011" y="5622"/>
                </a:lnTo>
                <a:lnTo>
                  <a:pt x="16108" y="5573"/>
                </a:lnTo>
                <a:lnTo>
                  <a:pt x="16205" y="5524"/>
                </a:lnTo>
                <a:lnTo>
                  <a:pt x="16327" y="5451"/>
                </a:lnTo>
                <a:lnTo>
                  <a:pt x="16424" y="5792"/>
                </a:lnTo>
                <a:lnTo>
                  <a:pt x="16254" y="5841"/>
                </a:lnTo>
                <a:lnTo>
                  <a:pt x="16108" y="5938"/>
                </a:lnTo>
                <a:lnTo>
                  <a:pt x="15986" y="6060"/>
                </a:lnTo>
                <a:lnTo>
                  <a:pt x="15938" y="6181"/>
                </a:lnTo>
                <a:lnTo>
                  <a:pt x="15938" y="6230"/>
                </a:lnTo>
                <a:lnTo>
                  <a:pt x="15962" y="6279"/>
                </a:lnTo>
                <a:lnTo>
                  <a:pt x="16011" y="6303"/>
                </a:lnTo>
                <a:lnTo>
                  <a:pt x="16059" y="6303"/>
                </a:lnTo>
                <a:lnTo>
                  <a:pt x="16132" y="6279"/>
                </a:lnTo>
                <a:lnTo>
                  <a:pt x="16205" y="6230"/>
                </a:lnTo>
                <a:lnTo>
                  <a:pt x="16376" y="6157"/>
                </a:lnTo>
                <a:lnTo>
                  <a:pt x="16497" y="6108"/>
                </a:lnTo>
                <a:lnTo>
                  <a:pt x="16570" y="6571"/>
                </a:lnTo>
                <a:lnTo>
                  <a:pt x="16522" y="6546"/>
                </a:lnTo>
                <a:lnTo>
                  <a:pt x="16473" y="6546"/>
                </a:lnTo>
                <a:lnTo>
                  <a:pt x="16376" y="6571"/>
                </a:lnTo>
                <a:lnTo>
                  <a:pt x="16254" y="6619"/>
                </a:lnTo>
                <a:lnTo>
                  <a:pt x="16181" y="6692"/>
                </a:lnTo>
                <a:lnTo>
                  <a:pt x="16108" y="6765"/>
                </a:lnTo>
                <a:lnTo>
                  <a:pt x="16084" y="6863"/>
                </a:lnTo>
                <a:lnTo>
                  <a:pt x="16084" y="6911"/>
                </a:lnTo>
                <a:lnTo>
                  <a:pt x="16108" y="6936"/>
                </a:lnTo>
                <a:lnTo>
                  <a:pt x="16108" y="6960"/>
                </a:lnTo>
                <a:lnTo>
                  <a:pt x="16205" y="6960"/>
                </a:lnTo>
                <a:lnTo>
                  <a:pt x="16278" y="6936"/>
                </a:lnTo>
                <a:lnTo>
                  <a:pt x="16449" y="6887"/>
                </a:lnTo>
                <a:lnTo>
                  <a:pt x="16546" y="6863"/>
                </a:lnTo>
                <a:lnTo>
                  <a:pt x="16619" y="6814"/>
                </a:lnTo>
                <a:lnTo>
                  <a:pt x="16668" y="7154"/>
                </a:lnTo>
                <a:lnTo>
                  <a:pt x="16351" y="7325"/>
                </a:lnTo>
                <a:lnTo>
                  <a:pt x="16230" y="7446"/>
                </a:lnTo>
                <a:lnTo>
                  <a:pt x="16108" y="7568"/>
                </a:lnTo>
                <a:lnTo>
                  <a:pt x="16084" y="7592"/>
                </a:lnTo>
                <a:lnTo>
                  <a:pt x="16108" y="7641"/>
                </a:lnTo>
                <a:lnTo>
                  <a:pt x="16132" y="7665"/>
                </a:lnTo>
                <a:lnTo>
                  <a:pt x="16278" y="7665"/>
                </a:lnTo>
                <a:lnTo>
                  <a:pt x="16424" y="7641"/>
                </a:lnTo>
                <a:lnTo>
                  <a:pt x="16570" y="7592"/>
                </a:lnTo>
                <a:lnTo>
                  <a:pt x="16716" y="7519"/>
                </a:lnTo>
                <a:lnTo>
                  <a:pt x="16765" y="7982"/>
                </a:lnTo>
                <a:lnTo>
                  <a:pt x="16570" y="8055"/>
                </a:lnTo>
                <a:lnTo>
                  <a:pt x="16376" y="8152"/>
                </a:lnTo>
                <a:lnTo>
                  <a:pt x="16205" y="8249"/>
                </a:lnTo>
                <a:lnTo>
                  <a:pt x="16108" y="8298"/>
                </a:lnTo>
                <a:lnTo>
                  <a:pt x="16035" y="8371"/>
                </a:lnTo>
                <a:lnTo>
                  <a:pt x="16035" y="8395"/>
                </a:lnTo>
                <a:lnTo>
                  <a:pt x="16132" y="8444"/>
                </a:lnTo>
                <a:lnTo>
                  <a:pt x="16254" y="8468"/>
                </a:lnTo>
                <a:lnTo>
                  <a:pt x="16449" y="8444"/>
                </a:lnTo>
                <a:lnTo>
                  <a:pt x="16619" y="8395"/>
                </a:lnTo>
                <a:lnTo>
                  <a:pt x="16789" y="8347"/>
                </a:lnTo>
                <a:lnTo>
                  <a:pt x="16814" y="8639"/>
                </a:lnTo>
                <a:lnTo>
                  <a:pt x="16814" y="8833"/>
                </a:lnTo>
                <a:lnTo>
                  <a:pt x="16497" y="8882"/>
                </a:lnTo>
                <a:lnTo>
                  <a:pt x="16205" y="8979"/>
                </a:lnTo>
                <a:lnTo>
                  <a:pt x="16084" y="9028"/>
                </a:lnTo>
                <a:lnTo>
                  <a:pt x="15962" y="9101"/>
                </a:lnTo>
                <a:lnTo>
                  <a:pt x="15889" y="9198"/>
                </a:lnTo>
                <a:lnTo>
                  <a:pt x="15840" y="9247"/>
                </a:lnTo>
                <a:lnTo>
                  <a:pt x="15840" y="9320"/>
                </a:lnTo>
                <a:lnTo>
                  <a:pt x="15840" y="9369"/>
                </a:lnTo>
                <a:lnTo>
                  <a:pt x="15889" y="9393"/>
                </a:lnTo>
                <a:lnTo>
                  <a:pt x="16011" y="9417"/>
                </a:lnTo>
                <a:lnTo>
                  <a:pt x="16132" y="9393"/>
                </a:lnTo>
                <a:lnTo>
                  <a:pt x="16351" y="9320"/>
                </a:lnTo>
                <a:lnTo>
                  <a:pt x="16716" y="9247"/>
                </a:lnTo>
                <a:lnTo>
                  <a:pt x="16546" y="9807"/>
                </a:lnTo>
                <a:lnTo>
                  <a:pt x="16522" y="9807"/>
                </a:lnTo>
                <a:lnTo>
                  <a:pt x="16132" y="9831"/>
                </a:lnTo>
                <a:lnTo>
                  <a:pt x="15986" y="9831"/>
                </a:lnTo>
                <a:lnTo>
                  <a:pt x="15865" y="9880"/>
                </a:lnTo>
                <a:lnTo>
                  <a:pt x="15743" y="9928"/>
                </a:lnTo>
                <a:lnTo>
                  <a:pt x="15646" y="10026"/>
                </a:lnTo>
                <a:lnTo>
                  <a:pt x="15646" y="10074"/>
                </a:lnTo>
                <a:lnTo>
                  <a:pt x="15646" y="10123"/>
                </a:lnTo>
                <a:lnTo>
                  <a:pt x="15670" y="10147"/>
                </a:lnTo>
                <a:lnTo>
                  <a:pt x="15719" y="10172"/>
                </a:lnTo>
                <a:lnTo>
                  <a:pt x="15986" y="10196"/>
                </a:lnTo>
                <a:lnTo>
                  <a:pt x="16424" y="10196"/>
                </a:lnTo>
                <a:lnTo>
                  <a:pt x="16376" y="10342"/>
                </a:lnTo>
                <a:lnTo>
                  <a:pt x="16230" y="10731"/>
                </a:lnTo>
                <a:lnTo>
                  <a:pt x="15889" y="10731"/>
                </a:lnTo>
                <a:lnTo>
                  <a:pt x="15573" y="10683"/>
                </a:lnTo>
                <a:lnTo>
                  <a:pt x="15402" y="10683"/>
                </a:lnTo>
                <a:lnTo>
                  <a:pt x="15256" y="10707"/>
                </a:lnTo>
                <a:lnTo>
                  <a:pt x="15232" y="10731"/>
                </a:lnTo>
                <a:lnTo>
                  <a:pt x="15232" y="10780"/>
                </a:lnTo>
                <a:lnTo>
                  <a:pt x="15281" y="10853"/>
                </a:lnTo>
                <a:lnTo>
                  <a:pt x="15329" y="10877"/>
                </a:lnTo>
                <a:lnTo>
                  <a:pt x="15475" y="10950"/>
                </a:lnTo>
                <a:lnTo>
                  <a:pt x="15621" y="10999"/>
                </a:lnTo>
                <a:lnTo>
                  <a:pt x="15767" y="11023"/>
                </a:lnTo>
                <a:lnTo>
                  <a:pt x="16108" y="11072"/>
                </a:lnTo>
                <a:lnTo>
                  <a:pt x="15938" y="11486"/>
                </a:lnTo>
                <a:lnTo>
                  <a:pt x="15646" y="11413"/>
                </a:lnTo>
                <a:lnTo>
                  <a:pt x="15378" y="11364"/>
                </a:lnTo>
                <a:lnTo>
                  <a:pt x="15232" y="11340"/>
                </a:lnTo>
                <a:lnTo>
                  <a:pt x="15086" y="11340"/>
                </a:lnTo>
                <a:lnTo>
                  <a:pt x="14940" y="11364"/>
                </a:lnTo>
                <a:lnTo>
                  <a:pt x="14794" y="11437"/>
                </a:lnTo>
                <a:lnTo>
                  <a:pt x="14770" y="11461"/>
                </a:lnTo>
                <a:lnTo>
                  <a:pt x="14794" y="11486"/>
                </a:lnTo>
                <a:lnTo>
                  <a:pt x="14794" y="11510"/>
                </a:lnTo>
                <a:lnTo>
                  <a:pt x="14964" y="11583"/>
                </a:lnTo>
                <a:lnTo>
                  <a:pt x="15110" y="11656"/>
                </a:lnTo>
                <a:lnTo>
                  <a:pt x="15427" y="11753"/>
                </a:lnTo>
                <a:lnTo>
                  <a:pt x="15597" y="11802"/>
                </a:lnTo>
                <a:lnTo>
                  <a:pt x="15767" y="11826"/>
                </a:lnTo>
                <a:lnTo>
                  <a:pt x="15719" y="11948"/>
                </a:lnTo>
                <a:lnTo>
                  <a:pt x="15475" y="12362"/>
                </a:lnTo>
                <a:lnTo>
                  <a:pt x="15427" y="12362"/>
                </a:lnTo>
                <a:lnTo>
                  <a:pt x="15135" y="12289"/>
                </a:lnTo>
                <a:lnTo>
                  <a:pt x="14867" y="12191"/>
                </a:lnTo>
                <a:lnTo>
                  <a:pt x="14624" y="12094"/>
                </a:lnTo>
                <a:lnTo>
                  <a:pt x="14502" y="12070"/>
                </a:lnTo>
                <a:lnTo>
                  <a:pt x="14380" y="12045"/>
                </a:lnTo>
                <a:lnTo>
                  <a:pt x="14332" y="12045"/>
                </a:lnTo>
                <a:lnTo>
                  <a:pt x="14307" y="12070"/>
                </a:lnTo>
                <a:lnTo>
                  <a:pt x="14307" y="12118"/>
                </a:lnTo>
                <a:lnTo>
                  <a:pt x="14307" y="12167"/>
                </a:lnTo>
                <a:lnTo>
                  <a:pt x="14380" y="12264"/>
                </a:lnTo>
                <a:lnTo>
                  <a:pt x="14478" y="12362"/>
                </a:lnTo>
                <a:lnTo>
                  <a:pt x="14599" y="12459"/>
                </a:lnTo>
                <a:lnTo>
                  <a:pt x="14721" y="12508"/>
                </a:lnTo>
                <a:lnTo>
                  <a:pt x="14989" y="12629"/>
                </a:lnTo>
                <a:lnTo>
                  <a:pt x="15281" y="12702"/>
                </a:lnTo>
                <a:lnTo>
                  <a:pt x="14916" y="13189"/>
                </a:lnTo>
                <a:lnTo>
                  <a:pt x="14599" y="13067"/>
                </a:lnTo>
                <a:lnTo>
                  <a:pt x="14283" y="12946"/>
                </a:lnTo>
                <a:lnTo>
                  <a:pt x="13967" y="12824"/>
                </a:lnTo>
                <a:lnTo>
                  <a:pt x="13796" y="12775"/>
                </a:lnTo>
                <a:lnTo>
                  <a:pt x="13723" y="12775"/>
                </a:lnTo>
                <a:lnTo>
                  <a:pt x="13650" y="12800"/>
                </a:lnTo>
                <a:lnTo>
                  <a:pt x="13626" y="12824"/>
                </a:lnTo>
                <a:lnTo>
                  <a:pt x="13626" y="12848"/>
                </a:lnTo>
                <a:lnTo>
                  <a:pt x="13650" y="12897"/>
                </a:lnTo>
                <a:lnTo>
                  <a:pt x="13675" y="12970"/>
                </a:lnTo>
                <a:lnTo>
                  <a:pt x="13772" y="13067"/>
                </a:lnTo>
                <a:lnTo>
                  <a:pt x="13991" y="13213"/>
                </a:lnTo>
                <a:lnTo>
                  <a:pt x="14307" y="13384"/>
                </a:lnTo>
                <a:lnTo>
                  <a:pt x="14648" y="13530"/>
                </a:lnTo>
                <a:lnTo>
                  <a:pt x="14210" y="13992"/>
                </a:lnTo>
                <a:lnTo>
                  <a:pt x="14186" y="13968"/>
                </a:lnTo>
                <a:lnTo>
                  <a:pt x="13772" y="13700"/>
                </a:lnTo>
                <a:lnTo>
                  <a:pt x="13602" y="13578"/>
                </a:lnTo>
                <a:lnTo>
                  <a:pt x="13431" y="13505"/>
                </a:lnTo>
                <a:lnTo>
                  <a:pt x="13261" y="13457"/>
                </a:lnTo>
                <a:lnTo>
                  <a:pt x="13066" y="13432"/>
                </a:lnTo>
                <a:lnTo>
                  <a:pt x="13042" y="13432"/>
                </a:lnTo>
                <a:lnTo>
                  <a:pt x="13066" y="13457"/>
                </a:lnTo>
                <a:lnTo>
                  <a:pt x="13188" y="13603"/>
                </a:lnTo>
                <a:lnTo>
                  <a:pt x="13334" y="13724"/>
                </a:lnTo>
                <a:lnTo>
                  <a:pt x="13650" y="13968"/>
                </a:lnTo>
                <a:lnTo>
                  <a:pt x="13796" y="14089"/>
                </a:lnTo>
                <a:lnTo>
                  <a:pt x="13967" y="14211"/>
                </a:lnTo>
                <a:lnTo>
                  <a:pt x="13699" y="14454"/>
                </a:lnTo>
                <a:lnTo>
                  <a:pt x="13334" y="14260"/>
                </a:lnTo>
                <a:lnTo>
                  <a:pt x="12969" y="14016"/>
                </a:lnTo>
                <a:lnTo>
                  <a:pt x="12774" y="13919"/>
                </a:lnTo>
                <a:lnTo>
                  <a:pt x="12556" y="13822"/>
                </a:lnTo>
                <a:lnTo>
                  <a:pt x="12531" y="13822"/>
                </a:lnTo>
                <a:lnTo>
                  <a:pt x="12531" y="13846"/>
                </a:lnTo>
                <a:lnTo>
                  <a:pt x="12507" y="13870"/>
                </a:lnTo>
                <a:lnTo>
                  <a:pt x="12531" y="13895"/>
                </a:lnTo>
                <a:lnTo>
                  <a:pt x="12653" y="14065"/>
                </a:lnTo>
                <a:lnTo>
                  <a:pt x="12823" y="14235"/>
                </a:lnTo>
                <a:lnTo>
                  <a:pt x="13018" y="14381"/>
                </a:lnTo>
                <a:lnTo>
                  <a:pt x="13188" y="14503"/>
                </a:lnTo>
                <a:lnTo>
                  <a:pt x="13431" y="14673"/>
                </a:lnTo>
                <a:lnTo>
                  <a:pt x="12872" y="15063"/>
                </a:lnTo>
                <a:lnTo>
                  <a:pt x="12799" y="14990"/>
                </a:lnTo>
                <a:lnTo>
                  <a:pt x="12726" y="14917"/>
                </a:lnTo>
                <a:lnTo>
                  <a:pt x="12531" y="14746"/>
                </a:lnTo>
                <a:lnTo>
                  <a:pt x="12361" y="14576"/>
                </a:lnTo>
                <a:lnTo>
                  <a:pt x="12215" y="14430"/>
                </a:lnTo>
                <a:lnTo>
                  <a:pt x="12045" y="14308"/>
                </a:lnTo>
                <a:lnTo>
                  <a:pt x="11972" y="14260"/>
                </a:lnTo>
                <a:lnTo>
                  <a:pt x="11874" y="14235"/>
                </a:lnTo>
                <a:lnTo>
                  <a:pt x="11777" y="14235"/>
                </a:lnTo>
                <a:lnTo>
                  <a:pt x="11704" y="14260"/>
                </a:lnTo>
                <a:lnTo>
                  <a:pt x="11680" y="14284"/>
                </a:lnTo>
                <a:lnTo>
                  <a:pt x="11680" y="14308"/>
                </a:lnTo>
                <a:lnTo>
                  <a:pt x="11704" y="14381"/>
                </a:lnTo>
                <a:lnTo>
                  <a:pt x="11728" y="14430"/>
                </a:lnTo>
                <a:lnTo>
                  <a:pt x="11850" y="14552"/>
                </a:lnTo>
                <a:lnTo>
                  <a:pt x="12020" y="14746"/>
                </a:lnTo>
                <a:lnTo>
                  <a:pt x="12191" y="14917"/>
                </a:lnTo>
                <a:lnTo>
                  <a:pt x="12337" y="15087"/>
                </a:lnTo>
                <a:lnTo>
                  <a:pt x="12434" y="15184"/>
                </a:lnTo>
                <a:lnTo>
                  <a:pt x="12531" y="15257"/>
                </a:lnTo>
                <a:lnTo>
                  <a:pt x="11947" y="15573"/>
                </a:lnTo>
                <a:lnTo>
                  <a:pt x="11680" y="15306"/>
                </a:lnTo>
                <a:lnTo>
                  <a:pt x="11436" y="15038"/>
                </a:lnTo>
                <a:lnTo>
                  <a:pt x="11193" y="14771"/>
                </a:lnTo>
                <a:lnTo>
                  <a:pt x="11071" y="14673"/>
                </a:lnTo>
                <a:lnTo>
                  <a:pt x="10901" y="14576"/>
                </a:lnTo>
                <a:lnTo>
                  <a:pt x="10877" y="14600"/>
                </a:lnTo>
                <a:lnTo>
                  <a:pt x="10877" y="14625"/>
                </a:lnTo>
                <a:lnTo>
                  <a:pt x="10925" y="14819"/>
                </a:lnTo>
                <a:lnTo>
                  <a:pt x="10998" y="14990"/>
                </a:lnTo>
                <a:lnTo>
                  <a:pt x="11096" y="15135"/>
                </a:lnTo>
                <a:lnTo>
                  <a:pt x="11217" y="15281"/>
                </a:lnTo>
                <a:lnTo>
                  <a:pt x="11388" y="15525"/>
                </a:lnTo>
                <a:lnTo>
                  <a:pt x="11582" y="15744"/>
                </a:lnTo>
                <a:lnTo>
                  <a:pt x="11096" y="15914"/>
                </a:lnTo>
                <a:lnTo>
                  <a:pt x="11071" y="15865"/>
                </a:lnTo>
                <a:lnTo>
                  <a:pt x="11023" y="15841"/>
                </a:lnTo>
                <a:lnTo>
                  <a:pt x="10731" y="15598"/>
                </a:lnTo>
                <a:lnTo>
                  <a:pt x="10439" y="15330"/>
                </a:lnTo>
                <a:lnTo>
                  <a:pt x="10293" y="15233"/>
                </a:lnTo>
                <a:lnTo>
                  <a:pt x="10147" y="15111"/>
                </a:lnTo>
                <a:lnTo>
                  <a:pt x="9976" y="15014"/>
                </a:lnTo>
                <a:lnTo>
                  <a:pt x="9806" y="14965"/>
                </a:lnTo>
                <a:lnTo>
                  <a:pt x="9782" y="14965"/>
                </a:lnTo>
                <a:lnTo>
                  <a:pt x="9782" y="14990"/>
                </a:lnTo>
                <a:lnTo>
                  <a:pt x="9976" y="15281"/>
                </a:lnTo>
                <a:lnTo>
                  <a:pt x="10220" y="15549"/>
                </a:lnTo>
                <a:lnTo>
                  <a:pt x="10463" y="15817"/>
                </a:lnTo>
                <a:lnTo>
                  <a:pt x="10585" y="15938"/>
                </a:lnTo>
                <a:lnTo>
                  <a:pt x="10731" y="16036"/>
                </a:lnTo>
                <a:lnTo>
                  <a:pt x="10122" y="16182"/>
                </a:lnTo>
                <a:lnTo>
                  <a:pt x="10074" y="16133"/>
                </a:lnTo>
                <a:lnTo>
                  <a:pt x="10001" y="16109"/>
                </a:lnTo>
                <a:lnTo>
                  <a:pt x="9903" y="16060"/>
                </a:lnTo>
                <a:lnTo>
                  <a:pt x="9830" y="16011"/>
                </a:lnTo>
                <a:lnTo>
                  <a:pt x="9684" y="15890"/>
                </a:lnTo>
                <a:lnTo>
                  <a:pt x="9587" y="15719"/>
                </a:lnTo>
                <a:lnTo>
                  <a:pt x="9465" y="15549"/>
                </a:lnTo>
                <a:lnTo>
                  <a:pt x="9368" y="15379"/>
                </a:lnTo>
                <a:lnTo>
                  <a:pt x="9246" y="15257"/>
                </a:lnTo>
                <a:lnTo>
                  <a:pt x="9125" y="15160"/>
                </a:lnTo>
                <a:lnTo>
                  <a:pt x="8954" y="15063"/>
                </a:lnTo>
                <a:lnTo>
                  <a:pt x="8930" y="15087"/>
                </a:lnTo>
                <a:lnTo>
                  <a:pt x="8979" y="15160"/>
                </a:lnTo>
                <a:lnTo>
                  <a:pt x="9027" y="15257"/>
                </a:lnTo>
                <a:lnTo>
                  <a:pt x="9076" y="15476"/>
                </a:lnTo>
                <a:lnTo>
                  <a:pt x="9173" y="15695"/>
                </a:lnTo>
                <a:lnTo>
                  <a:pt x="9295" y="15914"/>
                </a:lnTo>
                <a:lnTo>
                  <a:pt x="9417" y="16109"/>
                </a:lnTo>
                <a:lnTo>
                  <a:pt x="9587" y="16279"/>
                </a:lnTo>
                <a:lnTo>
                  <a:pt x="9222" y="16328"/>
                </a:lnTo>
                <a:lnTo>
                  <a:pt x="8857" y="16352"/>
                </a:lnTo>
                <a:lnTo>
                  <a:pt x="8857" y="16328"/>
                </a:lnTo>
                <a:lnTo>
                  <a:pt x="8808" y="16255"/>
                </a:lnTo>
                <a:lnTo>
                  <a:pt x="8760" y="16182"/>
                </a:lnTo>
                <a:lnTo>
                  <a:pt x="8638" y="16060"/>
                </a:lnTo>
                <a:lnTo>
                  <a:pt x="8516" y="15865"/>
                </a:lnTo>
                <a:lnTo>
                  <a:pt x="8419" y="15622"/>
                </a:lnTo>
                <a:lnTo>
                  <a:pt x="8346" y="15452"/>
                </a:lnTo>
                <a:lnTo>
                  <a:pt x="8273" y="15281"/>
                </a:lnTo>
                <a:lnTo>
                  <a:pt x="8224" y="15208"/>
                </a:lnTo>
                <a:lnTo>
                  <a:pt x="8151" y="15135"/>
                </a:lnTo>
                <a:lnTo>
                  <a:pt x="8078" y="15087"/>
                </a:lnTo>
                <a:lnTo>
                  <a:pt x="7981" y="15038"/>
                </a:lnTo>
                <a:lnTo>
                  <a:pt x="7957" y="15063"/>
                </a:lnTo>
                <a:lnTo>
                  <a:pt x="7932" y="15160"/>
                </a:lnTo>
                <a:lnTo>
                  <a:pt x="7957" y="15306"/>
                </a:lnTo>
                <a:lnTo>
                  <a:pt x="7981" y="15476"/>
                </a:lnTo>
                <a:lnTo>
                  <a:pt x="8005" y="15671"/>
                </a:lnTo>
                <a:lnTo>
                  <a:pt x="8078" y="15841"/>
                </a:lnTo>
                <a:lnTo>
                  <a:pt x="8151" y="16036"/>
                </a:lnTo>
                <a:lnTo>
                  <a:pt x="8249" y="16206"/>
                </a:lnTo>
                <a:lnTo>
                  <a:pt x="8346" y="16352"/>
                </a:lnTo>
                <a:lnTo>
                  <a:pt x="7835" y="16328"/>
                </a:lnTo>
                <a:lnTo>
                  <a:pt x="7762" y="16230"/>
                </a:lnTo>
                <a:lnTo>
                  <a:pt x="7689" y="16109"/>
                </a:lnTo>
                <a:lnTo>
                  <a:pt x="7640" y="15987"/>
                </a:lnTo>
                <a:lnTo>
                  <a:pt x="7567" y="15719"/>
                </a:lnTo>
                <a:lnTo>
                  <a:pt x="7446" y="15330"/>
                </a:lnTo>
                <a:lnTo>
                  <a:pt x="7373" y="15135"/>
                </a:lnTo>
                <a:lnTo>
                  <a:pt x="7300" y="15063"/>
                </a:lnTo>
                <a:lnTo>
                  <a:pt x="7227" y="14990"/>
                </a:lnTo>
                <a:lnTo>
                  <a:pt x="7178" y="14990"/>
                </a:lnTo>
                <a:lnTo>
                  <a:pt x="7154" y="15038"/>
                </a:lnTo>
                <a:lnTo>
                  <a:pt x="7129" y="15135"/>
                </a:lnTo>
                <a:lnTo>
                  <a:pt x="7129" y="15233"/>
                </a:lnTo>
                <a:lnTo>
                  <a:pt x="7154" y="15452"/>
                </a:lnTo>
                <a:lnTo>
                  <a:pt x="7202" y="15695"/>
                </a:lnTo>
                <a:lnTo>
                  <a:pt x="7275" y="15890"/>
                </a:lnTo>
                <a:lnTo>
                  <a:pt x="7324" y="16084"/>
                </a:lnTo>
                <a:lnTo>
                  <a:pt x="7397" y="16279"/>
                </a:lnTo>
                <a:lnTo>
                  <a:pt x="6740" y="16157"/>
                </a:lnTo>
                <a:lnTo>
                  <a:pt x="6691" y="15963"/>
                </a:lnTo>
                <a:lnTo>
                  <a:pt x="6618" y="15792"/>
                </a:lnTo>
                <a:lnTo>
                  <a:pt x="6521" y="15598"/>
                </a:lnTo>
                <a:lnTo>
                  <a:pt x="6472" y="15427"/>
                </a:lnTo>
                <a:lnTo>
                  <a:pt x="6399" y="15135"/>
                </a:lnTo>
                <a:lnTo>
                  <a:pt x="6351" y="14990"/>
                </a:lnTo>
                <a:lnTo>
                  <a:pt x="6278" y="14892"/>
                </a:lnTo>
                <a:lnTo>
                  <a:pt x="6253" y="14868"/>
                </a:lnTo>
                <a:lnTo>
                  <a:pt x="6205" y="14917"/>
                </a:lnTo>
                <a:lnTo>
                  <a:pt x="6156" y="14941"/>
                </a:lnTo>
                <a:lnTo>
                  <a:pt x="6107" y="15063"/>
                </a:lnTo>
                <a:lnTo>
                  <a:pt x="6083" y="15208"/>
                </a:lnTo>
                <a:lnTo>
                  <a:pt x="6107" y="15354"/>
                </a:lnTo>
                <a:lnTo>
                  <a:pt x="6156" y="15549"/>
                </a:lnTo>
                <a:lnTo>
                  <a:pt x="6205" y="15719"/>
                </a:lnTo>
                <a:lnTo>
                  <a:pt x="6326" y="16060"/>
                </a:lnTo>
                <a:lnTo>
                  <a:pt x="6326" y="16060"/>
                </a:lnTo>
                <a:lnTo>
                  <a:pt x="5742" y="15865"/>
                </a:lnTo>
                <a:lnTo>
                  <a:pt x="5742" y="15792"/>
                </a:lnTo>
                <a:lnTo>
                  <a:pt x="5694" y="15719"/>
                </a:lnTo>
                <a:lnTo>
                  <a:pt x="5621" y="15622"/>
                </a:lnTo>
                <a:lnTo>
                  <a:pt x="5572" y="15549"/>
                </a:lnTo>
                <a:lnTo>
                  <a:pt x="5523" y="15379"/>
                </a:lnTo>
                <a:lnTo>
                  <a:pt x="5450" y="15014"/>
                </a:lnTo>
                <a:lnTo>
                  <a:pt x="5377" y="14819"/>
                </a:lnTo>
                <a:lnTo>
                  <a:pt x="5329" y="14698"/>
                </a:lnTo>
                <a:lnTo>
                  <a:pt x="5280" y="14673"/>
                </a:lnTo>
                <a:lnTo>
                  <a:pt x="5231" y="14698"/>
                </a:lnTo>
                <a:lnTo>
                  <a:pt x="5183" y="14746"/>
                </a:lnTo>
                <a:lnTo>
                  <a:pt x="5158" y="14795"/>
                </a:lnTo>
                <a:lnTo>
                  <a:pt x="5110" y="14941"/>
                </a:lnTo>
                <a:lnTo>
                  <a:pt x="5110" y="15111"/>
                </a:lnTo>
                <a:lnTo>
                  <a:pt x="5110" y="15257"/>
                </a:lnTo>
                <a:lnTo>
                  <a:pt x="5134" y="15452"/>
                </a:lnTo>
                <a:lnTo>
                  <a:pt x="5207" y="15646"/>
                </a:lnTo>
                <a:lnTo>
                  <a:pt x="5207" y="15646"/>
                </a:lnTo>
                <a:lnTo>
                  <a:pt x="4769" y="15452"/>
                </a:lnTo>
                <a:lnTo>
                  <a:pt x="4721" y="15233"/>
                </a:lnTo>
                <a:lnTo>
                  <a:pt x="4672" y="15014"/>
                </a:lnTo>
                <a:lnTo>
                  <a:pt x="4623" y="14771"/>
                </a:lnTo>
                <a:lnTo>
                  <a:pt x="4599" y="14503"/>
                </a:lnTo>
                <a:lnTo>
                  <a:pt x="4575" y="14479"/>
                </a:lnTo>
                <a:lnTo>
                  <a:pt x="4502" y="14479"/>
                </a:lnTo>
                <a:lnTo>
                  <a:pt x="4453" y="14552"/>
                </a:lnTo>
                <a:lnTo>
                  <a:pt x="4404" y="14649"/>
                </a:lnTo>
                <a:lnTo>
                  <a:pt x="4380" y="14819"/>
                </a:lnTo>
                <a:lnTo>
                  <a:pt x="4356" y="15038"/>
                </a:lnTo>
                <a:lnTo>
                  <a:pt x="4380" y="15257"/>
                </a:lnTo>
                <a:lnTo>
                  <a:pt x="4112" y="15111"/>
                </a:lnTo>
                <a:lnTo>
                  <a:pt x="4112" y="15063"/>
                </a:lnTo>
                <a:lnTo>
                  <a:pt x="4088" y="14990"/>
                </a:lnTo>
                <a:lnTo>
                  <a:pt x="4064" y="14892"/>
                </a:lnTo>
                <a:lnTo>
                  <a:pt x="4039" y="14795"/>
                </a:lnTo>
                <a:lnTo>
                  <a:pt x="4039" y="14552"/>
                </a:lnTo>
                <a:lnTo>
                  <a:pt x="4039" y="14333"/>
                </a:lnTo>
                <a:lnTo>
                  <a:pt x="4015" y="14235"/>
                </a:lnTo>
                <a:lnTo>
                  <a:pt x="3966" y="14138"/>
                </a:lnTo>
                <a:lnTo>
                  <a:pt x="3942" y="14114"/>
                </a:lnTo>
                <a:lnTo>
                  <a:pt x="3893" y="14114"/>
                </a:lnTo>
                <a:lnTo>
                  <a:pt x="3796" y="14235"/>
                </a:lnTo>
                <a:lnTo>
                  <a:pt x="3747" y="14381"/>
                </a:lnTo>
                <a:lnTo>
                  <a:pt x="3723" y="14527"/>
                </a:lnTo>
                <a:lnTo>
                  <a:pt x="3723" y="14649"/>
                </a:lnTo>
                <a:lnTo>
                  <a:pt x="3723" y="14868"/>
                </a:lnTo>
                <a:lnTo>
                  <a:pt x="3382" y="14649"/>
                </a:lnTo>
                <a:lnTo>
                  <a:pt x="3407" y="14600"/>
                </a:lnTo>
                <a:lnTo>
                  <a:pt x="3407" y="14503"/>
                </a:lnTo>
                <a:lnTo>
                  <a:pt x="3407" y="14406"/>
                </a:lnTo>
                <a:lnTo>
                  <a:pt x="3382" y="14211"/>
                </a:lnTo>
                <a:lnTo>
                  <a:pt x="3382" y="14065"/>
                </a:lnTo>
                <a:lnTo>
                  <a:pt x="3358" y="13968"/>
                </a:lnTo>
                <a:lnTo>
                  <a:pt x="3334" y="13919"/>
                </a:lnTo>
                <a:lnTo>
                  <a:pt x="3309" y="13870"/>
                </a:lnTo>
                <a:lnTo>
                  <a:pt x="3261" y="13870"/>
                </a:lnTo>
                <a:lnTo>
                  <a:pt x="3188" y="13919"/>
                </a:lnTo>
                <a:lnTo>
                  <a:pt x="3139" y="13992"/>
                </a:lnTo>
                <a:lnTo>
                  <a:pt x="3115" y="14089"/>
                </a:lnTo>
                <a:lnTo>
                  <a:pt x="3090" y="14187"/>
                </a:lnTo>
                <a:lnTo>
                  <a:pt x="3066" y="14406"/>
                </a:lnTo>
                <a:lnTo>
                  <a:pt x="2725" y="14114"/>
                </a:lnTo>
                <a:lnTo>
                  <a:pt x="2750" y="14041"/>
                </a:lnTo>
                <a:lnTo>
                  <a:pt x="2725" y="13919"/>
                </a:lnTo>
                <a:lnTo>
                  <a:pt x="2701" y="13797"/>
                </a:lnTo>
                <a:lnTo>
                  <a:pt x="2725" y="13627"/>
                </a:lnTo>
                <a:lnTo>
                  <a:pt x="2725" y="13481"/>
                </a:lnTo>
                <a:lnTo>
                  <a:pt x="2701" y="13408"/>
                </a:lnTo>
                <a:lnTo>
                  <a:pt x="2652" y="13384"/>
                </a:lnTo>
                <a:lnTo>
                  <a:pt x="2579" y="13384"/>
                </a:lnTo>
                <a:lnTo>
                  <a:pt x="2506" y="13432"/>
                </a:lnTo>
                <a:lnTo>
                  <a:pt x="2433" y="13578"/>
                </a:lnTo>
                <a:lnTo>
                  <a:pt x="2385" y="13773"/>
                </a:lnTo>
                <a:lnTo>
                  <a:pt x="2117" y="13505"/>
                </a:lnTo>
                <a:lnTo>
                  <a:pt x="2117" y="13481"/>
                </a:lnTo>
                <a:lnTo>
                  <a:pt x="2166" y="13432"/>
                </a:lnTo>
                <a:lnTo>
                  <a:pt x="2190" y="13359"/>
                </a:lnTo>
                <a:lnTo>
                  <a:pt x="2214" y="13213"/>
                </a:lnTo>
                <a:lnTo>
                  <a:pt x="2214" y="13116"/>
                </a:lnTo>
                <a:lnTo>
                  <a:pt x="2190" y="13019"/>
                </a:lnTo>
                <a:lnTo>
                  <a:pt x="2166" y="12970"/>
                </a:lnTo>
                <a:lnTo>
                  <a:pt x="2093" y="12921"/>
                </a:lnTo>
                <a:lnTo>
                  <a:pt x="2020" y="12946"/>
                </a:lnTo>
                <a:lnTo>
                  <a:pt x="1971" y="12994"/>
                </a:lnTo>
                <a:lnTo>
                  <a:pt x="1922" y="13067"/>
                </a:lnTo>
                <a:lnTo>
                  <a:pt x="1898" y="13165"/>
                </a:lnTo>
                <a:lnTo>
                  <a:pt x="1874" y="13213"/>
                </a:lnTo>
                <a:lnTo>
                  <a:pt x="1533" y="12751"/>
                </a:lnTo>
                <a:lnTo>
                  <a:pt x="1217" y="12264"/>
                </a:lnTo>
                <a:lnTo>
                  <a:pt x="925" y="11753"/>
                </a:lnTo>
                <a:lnTo>
                  <a:pt x="657" y="11218"/>
                </a:lnTo>
                <a:lnTo>
                  <a:pt x="827" y="11340"/>
                </a:lnTo>
                <a:lnTo>
                  <a:pt x="998" y="11461"/>
                </a:lnTo>
                <a:lnTo>
                  <a:pt x="1363" y="11680"/>
                </a:lnTo>
                <a:lnTo>
                  <a:pt x="1728" y="11875"/>
                </a:lnTo>
                <a:lnTo>
                  <a:pt x="2044" y="12021"/>
                </a:lnTo>
                <a:lnTo>
                  <a:pt x="2409" y="12167"/>
                </a:lnTo>
                <a:lnTo>
                  <a:pt x="2798" y="12289"/>
                </a:lnTo>
                <a:lnTo>
                  <a:pt x="3188" y="12410"/>
                </a:lnTo>
                <a:lnTo>
                  <a:pt x="3577" y="12483"/>
                </a:lnTo>
                <a:lnTo>
                  <a:pt x="3966" y="12556"/>
                </a:lnTo>
                <a:lnTo>
                  <a:pt x="4380" y="12581"/>
                </a:lnTo>
                <a:lnTo>
                  <a:pt x="4769" y="12605"/>
                </a:lnTo>
                <a:lnTo>
                  <a:pt x="5183" y="12629"/>
                </a:lnTo>
                <a:lnTo>
                  <a:pt x="5572" y="12605"/>
                </a:lnTo>
                <a:lnTo>
                  <a:pt x="5961" y="12581"/>
                </a:lnTo>
                <a:lnTo>
                  <a:pt x="6351" y="12508"/>
                </a:lnTo>
                <a:lnTo>
                  <a:pt x="6716" y="12435"/>
                </a:lnTo>
                <a:lnTo>
                  <a:pt x="7105" y="12337"/>
                </a:lnTo>
                <a:lnTo>
                  <a:pt x="7494" y="12216"/>
                </a:lnTo>
                <a:lnTo>
                  <a:pt x="7859" y="12094"/>
                </a:lnTo>
                <a:lnTo>
                  <a:pt x="8224" y="11924"/>
                </a:lnTo>
                <a:lnTo>
                  <a:pt x="8565" y="11753"/>
                </a:lnTo>
                <a:lnTo>
                  <a:pt x="8930" y="11559"/>
                </a:lnTo>
                <a:lnTo>
                  <a:pt x="9271" y="11364"/>
                </a:lnTo>
                <a:lnTo>
                  <a:pt x="9587" y="11145"/>
                </a:lnTo>
                <a:lnTo>
                  <a:pt x="9903" y="10902"/>
                </a:lnTo>
                <a:lnTo>
                  <a:pt x="10195" y="10658"/>
                </a:lnTo>
                <a:lnTo>
                  <a:pt x="10487" y="10391"/>
                </a:lnTo>
                <a:lnTo>
                  <a:pt x="10755" y="10123"/>
                </a:lnTo>
                <a:lnTo>
                  <a:pt x="11023" y="9831"/>
                </a:lnTo>
                <a:lnTo>
                  <a:pt x="11242" y="9539"/>
                </a:lnTo>
                <a:lnTo>
                  <a:pt x="11461" y="9247"/>
                </a:lnTo>
                <a:lnTo>
                  <a:pt x="11655" y="8931"/>
                </a:lnTo>
                <a:lnTo>
                  <a:pt x="11850" y="8590"/>
                </a:lnTo>
                <a:lnTo>
                  <a:pt x="11996" y="8249"/>
                </a:lnTo>
                <a:lnTo>
                  <a:pt x="12142" y="7884"/>
                </a:lnTo>
                <a:lnTo>
                  <a:pt x="12288" y="7519"/>
                </a:lnTo>
                <a:lnTo>
                  <a:pt x="12385" y="7154"/>
                </a:lnTo>
                <a:lnTo>
                  <a:pt x="12483" y="6790"/>
                </a:lnTo>
                <a:lnTo>
                  <a:pt x="12556" y="6425"/>
                </a:lnTo>
                <a:lnTo>
                  <a:pt x="12629" y="6035"/>
                </a:lnTo>
                <a:lnTo>
                  <a:pt x="12653" y="5670"/>
                </a:lnTo>
                <a:lnTo>
                  <a:pt x="12677" y="5281"/>
                </a:lnTo>
                <a:lnTo>
                  <a:pt x="12677" y="4916"/>
                </a:lnTo>
                <a:lnTo>
                  <a:pt x="12677" y="4551"/>
                </a:lnTo>
                <a:lnTo>
                  <a:pt x="12629" y="4210"/>
                </a:lnTo>
                <a:lnTo>
                  <a:pt x="12580" y="3870"/>
                </a:lnTo>
                <a:lnTo>
                  <a:pt x="12483" y="3529"/>
                </a:lnTo>
                <a:lnTo>
                  <a:pt x="12385" y="3213"/>
                </a:lnTo>
                <a:lnTo>
                  <a:pt x="12142" y="2580"/>
                </a:lnTo>
                <a:lnTo>
                  <a:pt x="11874" y="1947"/>
                </a:lnTo>
                <a:lnTo>
                  <a:pt x="11558" y="1242"/>
                </a:lnTo>
                <a:lnTo>
                  <a:pt x="11388" y="877"/>
                </a:lnTo>
                <a:lnTo>
                  <a:pt x="11169" y="536"/>
                </a:lnTo>
                <a:close/>
                <a:moveTo>
                  <a:pt x="10706" y="1"/>
                </a:moveTo>
                <a:lnTo>
                  <a:pt x="10609" y="25"/>
                </a:lnTo>
                <a:lnTo>
                  <a:pt x="10560" y="49"/>
                </a:lnTo>
                <a:lnTo>
                  <a:pt x="10512" y="98"/>
                </a:lnTo>
                <a:lnTo>
                  <a:pt x="10487" y="171"/>
                </a:lnTo>
                <a:lnTo>
                  <a:pt x="10463" y="195"/>
                </a:lnTo>
                <a:lnTo>
                  <a:pt x="10414" y="268"/>
                </a:lnTo>
                <a:lnTo>
                  <a:pt x="10414" y="317"/>
                </a:lnTo>
                <a:lnTo>
                  <a:pt x="10414" y="390"/>
                </a:lnTo>
                <a:lnTo>
                  <a:pt x="10439" y="439"/>
                </a:lnTo>
                <a:lnTo>
                  <a:pt x="10487" y="487"/>
                </a:lnTo>
                <a:lnTo>
                  <a:pt x="10536" y="512"/>
                </a:lnTo>
                <a:lnTo>
                  <a:pt x="10585" y="536"/>
                </a:lnTo>
                <a:lnTo>
                  <a:pt x="10658" y="536"/>
                </a:lnTo>
                <a:lnTo>
                  <a:pt x="10779" y="682"/>
                </a:lnTo>
                <a:lnTo>
                  <a:pt x="10925" y="852"/>
                </a:lnTo>
                <a:lnTo>
                  <a:pt x="11023" y="1047"/>
                </a:lnTo>
                <a:lnTo>
                  <a:pt x="11144" y="1266"/>
                </a:lnTo>
                <a:lnTo>
                  <a:pt x="11315" y="1680"/>
                </a:lnTo>
                <a:lnTo>
                  <a:pt x="11485" y="2045"/>
                </a:lnTo>
                <a:lnTo>
                  <a:pt x="11728" y="2604"/>
                </a:lnTo>
                <a:lnTo>
                  <a:pt x="11947" y="3188"/>
                </a:lnTo>
                <a:lnTo>
                  <a:pt x="12045" y="3480"/>
                </a:lnTo>
                <a:lnTo>
                  <a:pt x="12142" y="3772"/>
                </a:lnTo>
                <a:lnTo>
                  <a:pt x="12215" y="4064"/>
                </a:lnTo>
                <a:lnTo>
                  <a:pt x="12264" y="4381"/>
                </a:lnTo>
                <a:lnTo>
                  <a:pt x="12288" y="4721"/>
                </a:lnTo>
                <a:lnTo>
                  <a:pt x="12288" y="5062"/>
                </a:lnTo>
                <a:lnTo>
                  <a:pt x="12288" y="5403"/>
                </a:lnTo>
                <a:lnTo>
                  <a:pt x="12264" y="5768"/>
                </a:lnTo>
                <a:lnTo>
                  <a:pt x="12215" y="6108"/>
                </a:lnTo>
                <a:lnTo>
                  <a:pt x="12166" y="6473"/>
                </a:lnTo>
                <a:lnTo>
                  <a:pt x="12069" y="6814"/>
                </a:lnTo>
                <a:lnTo>
                  <a:pt x="11996" y="7154"/>
                </a:lnTo>
                <a:lnTo>
                  <a:pt x="11874" y="7495"/>
                </a:lnTo>
                <a:lnTo>
                  <a:pt x="11753" y="7836"/>
                </a:lnTo>
                <a:lnTo>
                  <a:pt x="11607" y="8152"/>
                </a:lnTo>
                <a:lnTo>
                  <a:pt x="11461" y="8493"/>
                </a:lnTo>
                <a:lnTo>
                  <a:pt x="11290" y="8785"/>
                </a:lnTo>
                <a:lnTo>
                  <a:pt x="11096" y="9077"/>
                </a:lnTo>
                <a:lnTo>
                  <a:pt x="10901" y="9369"/>
                </a:lnTo>
                <a:lnTo>
                  <a:pt x="10682" y="9636"/>
                </a:lnTo>
                <a:lnTo>
                  <a:pt x="10463" y="9880"/>
                </a:lnTo>
                <a:lnTo>
                  <a:pt x="10220" y="10123"/>
                </a:lnTo>
                <a:lnTo>
                  <a:pt x="9952" y="10342"/>
                </a:lnTo>
                <a:lnTo>
                  <a:pt x="9684" y="10537"/>
                </a:lnTo>
                <a:lnTo>
                  <a:pt x="9125" y="10902"/>
                </a:lnTo>
                <a:lnTo>
                  <a:pt x="8516" y="11218"/>
                </a:lnTo>
                <a:lnTo>
                  <a:pt x="7884" y="11534"/>
                </a:lnTo>
                <a:lnTo>
                  <a:pt x="7543" y="11680"/>
                </a:lnTo>
                <a:lnTo>
                  <a:pt x="7202" y="11802"/>
                </a:lnTo>
                <a:lnTo>
                  <a:pt x="6862" y="11899"/>
                </a:lnTo>
                <a:lnTo>
                  <a:pt x="6521" y="11997"/>
                </a:lnTo>
                <a:lnTo>
                  <a:pt x="6156" y="12045"/>
                </a:lnTo>
                <a:lnTo>
                  <a:pt x="5791" y="12118"/>
                </a:lnTo>
                <a:lnTo>
                  <a:pt x="5426" y="12143"/>
                </a:lnTo>
                <a:lnTo>
                  <a:pt x="4696" y="12143"/>
                </a:lnTo>
                <a:lnTo>
                  <a:pt x="4331" y="12094"/>
                </a:lnTo>
                <a:lnTo>
                  <a:pt x="3966" y="12045"/>
                </a:lnTo>
                <a:lnTo>
                  <a:pt x="3601" y="11997"/>
                </a:lnTo>
                <a:lnTo>
                  <a:pt x="2896" y="11826"/>
                </a:lnTo>
                <a:lnTo>
                  <a:pt x="2555" y="11729"/>
                </a:lnTo>
                <a:lnTo>
                  <a:pt x="2239" y="11607"/>
                </a:lnTo>
                <a:lnTo>
                  <a:pt x="1922" y="11461"/>
                </a:lnTo>
                <a:lnTo>
                  <a:pt x="1630" y="11291"/>
                </a:lnTo>
                <a:lnTo>
                  <a:pt x="1338" y="11145"/>
                </a:lnTo>
                <a:lnTo>
                  <a:pt x="998" y="10950"/>
                </a:lnTo>
                <a:lnTo>
                  <a:pt x="852" y="10829"/>
                </a:lnTo>
                <a:lnTo>
                  <a:pt x="730" y="10707"/>
                </a:lnTo>
                <a:lnTo>
                  <a:pt x="633" y="10585"/>
                </a:lnTo>
                <a:lnTo>
                  <a:pt x="584" y="10415"/>
                </a:lnTo>
                <a:lnTo>
                  <a:pt x="560" y="10366"/>
                </a:lnTo>
                <a:lnTo>
                  <a:pt x="535" y="10342"/>
                </a:lnTo>
                <a:lnTo>
                  <a:pt x="462" y="10318"/>
                </a:lnTo>
                <a:lnTo>
                  <a:pt x="365" y="10342"/>
                </a:lnTo>
                <a:lnTo>
                  <a:pt x="316" y="10391"/>
                </a:lnTo>
                <a:lnTo>
                  <a:pt x="243" y="10366"/>
                </a:lnTo>
                <a:lnTo>
                  <a:pt x="146" y="10391"/>
                </a:lnTo>
                <a:lnTo>
                  <a:pt x="73" y="10439"/>
                </a:lnTo>
                <a:lnTo>
                  <a:pt x="0" y="10512"/>
                </a:lnTo>
                <a:lnTo>
                  <a:pt x="0" y="10561"/>
                </a:lnTo>
                <a:lnTo>
                  <a:pt x="0" y="10610"/>
                </a:lnTo>
                <a:lnTo>
                  <a:pt x="146" y="11048"/>
                </a:lnTo>
                <a:lnTo>
                  <a:pt x="316" y="11461"/>
                </a:lnTo>
                <a:lnTo>
                  <a:pt x="487" y="11875"/>
                </a:lnTo>
                <a:lnTo>
                  <a:pt x="681" y="12264"/>
                </a:lnTo>
                <a:lnTo>
                  <a:pt x="900" y="12629"/>
                </a:lnTo>
                <a:lnTo>
                  <a:pt x="1144" y="12994"/>
                </a:lnTo>
                <a:lnTo>
                  <a:pt x="1411" y="13359"/>
                </a:lnTo>
                <a:lnTo>
                  <a:pt x="1679" y="13676"/>
                </a:lnTo>
                <a:lnTo>
                  <a:pt x="1971" y="13992"/>
                </a:lnTo>
                <a:lnTo>
                  <a:pt x="2263" y="14308"/>
                </a:lnTo>
                <a:lnTo>
                  <a:pt x="2604" y="14600"/>
                </a:lnTo>
                <a:lnTo>
                  <a:pt x="2920" y="14868"/>
                </a:lnTo>
                <a:lnTo>
                  <a:pt x="3285" y="15135"/>
                </a:lnTo>
                <a:lnTo>
                  <a:pt x="3650" y="15379"/>
                </a:lnTo>
                <a:lnTo>
                  <a:pt x="4039" y="15598"/>
                </a:lnTo>
                <a:lnTo>
                  <a:pt x="4429" y="15817"/>
                </a:lnTo>
                <a:lnTo>
                  <a:pt x="4866" y="16036"/>
                </a:lnTo>
                <a:lnTo>
                  <a:pt x="5280" y="16230"/>
                </a:lnTo>
                <a:lnTo>
                  <a:pt x="5718" y="16376"/>
                </a:lnTo>
                <a:lnTo>
                  <a:pt x="6156" y="16522"/>
                </a:lnTo>
                <a:lnTo>
                  <a:pt x="6618" y="16644"/>
                </a:lnTo>
                <a:lnTo>
                  <a:pt x="7056" y="16717"/>
                </a:lnTo>
                <a:lnTo>
                  <a:pt x="7494" y="16790"/>
                </a:lnTo>
                <a:lnTo>
                  <a:pt x="7957" y="16839"/>
                </a:lnTo>
                <a:lnTo>
                  <a:pt x="8857" y="16839"/>
                </a:lnTo>
                <a:lnTo>
                  <a:pt x="9319" y="16814"/>
                </a:lnTo>
                <a:lnTo>
                  <a:pt x="9757" y="16741"/>
                </a:lnTo>
                <a:lnTo>
                  <a:pt x="10220" y="16668"/>
                </a:lnTo>
                <a:lnTo>
                  <a:pt x="10658" y="16571"/>
                </a:lnTo>
                <a:lnTo>
                  <a:pt x="11120" y="16425"/>
                </a:lnTo>
                <a:lnTo>
                  <a:pt x="11558" y="16279"/>
                </a:lnTo>
                <a:lnTo>
                  <a:pt x="11923" y="16133"/>
                </a:lnTo>
                <a:lnTo>
                  <a:pt x="12264" y="15987"/>
                </a:lnTo>
                <a:lnTo>
                  <a:pt x="12604" y="15817"/>
                </a:lnTo>
                <a:lnTo>
                  <a:pt x="12920" y="15622"/>
                </a:lnTo>
                <a:lnTo>
                  <a:pt x="13237" y="15427"/>
                </a:lnTo>
                <a:lnTo>
                  <a:pt x="13553" y="15208"/>
                </a:lnTo>
                <a:lnTo>
                  <a:pt x="13845" y="14990"/>
                </a:lnTo>
                <a:lnTo>
                  <a:pt x="14137" y="14746"/>
                </a:lnTo>
                <a:lnTo>
                  <a:pt x="14405" y="14479"/>
                </a:lnTo>
                <a:lnTo>
                  <a:pt x="14672" y="14211"/>
                </a:lnTo>
                <a:lnTo>
                  <a:pt x="14940" y="13943"/>
                </a:lnTo>
                <a:lnTo>
                  <a:pt x="15183" y="13651"/>
                </a:lnTo>
                <a:lnTo>
                  <a:pt x="15402" y="13359"/>
                </a:lnTo>
                <a:lnTo>
                  <a:pt x="15621" y="13043"/>
                </a:lnTo>
                <a:lnTo>
                  <a:pt x="15840" y="12727"/>
                </a:lnTo>
                <a:lnTo>
                  <a:pt x="16035" y="12410"/>
                </a:lnTo>
                <a:lnTo>
                  <a:pt x="16205" y="12070"/>
                </a:lnTo>
                <a:lnTo>
                  <a:pt x="16376" y="11705"/>
                </a:lnTo>
                <a:lnTo>
                  <a:pt x="16546" y="11340"/>
                </a:lnTo>
                <a:lnTo>
                  <a:pt x="16668" y="10975"/>
                </a:lnTo>
                <a:lnTo>
                  <a:pt x="16911" y="10220"/>
                </a:lnTo>
                <a:lnTo>
                  <a:pt x="17106" y="9466"/>
                </a:lnTo>
                <a:lnTo>
                  <a:pt x="17154" y="9101"/>
                </a:lnTo>
                <a:lnTo>
                  <a:pt x="17179" y="8663"/>
                </a:lnTo>
                <a:lnTo>
                  <a:pt x="17179" y="8176"/>
                </a:lnTo>
                <a:lnTo>
                  <a:pt x="17179" y="7665"/>
                </a:lnTo>
                <a:lnTo>
                  <a:pt x="17106" y="6717"/>
                </a:lnTo>
                <a:lnTo>
                  <a:pt x="17057" y="6352"/>
                </a:lnTo>
                <a:lnTo>
                  <a:pt x="17008" y="6108"/>
                </a:lnTo>
                <a:lnTo>
                  <a:pt x="16814" y="5524"/>
                </a:lnTo>
                <a:lnTo>
                  <a:pt x="16619" y="4965"/>
                </a:lnTo>
                <a:lnTo>
                  <a:pt x="16376" y="4429"/>
                </a:lnTo>
                <a:lnTo>
                  <a:pt x="16108" y="3918"/>
                </a:lnTo>
                <a:lnTo>
                  <a:pt x="15816" y="3432"/>
                </a:lnTo>
                <a:lnTo>
                  <a:pt x="15475" y="2969"/>
                </a:lnTo>
                <a:lnTo>
                  <a:pt x="15110" y="2507"/>
                </a:lnTo>
                <a:lnTo>
                  <a:pt x="14697" y="2093"/>
                </a:lnTo>
                <a:lnTo>
                  <a:pt x="14283" y="1704"/>
                </a:lnTo>
                <a:lnTo>
                  <a:pt x="13845" y="1363"/>
                </a:lnTo>
                <a:lnTo>
                  <a:pt x="13358" y="1023"/>
                </a:lnTo>
                <a:lnTo>
                  <a:pt x="12872" y="706"/>
                </a:lnTo>
                <a:lnTo>
                  <a:pt x="12361" y="439"/>
                </a:lnTo>
                <a:lnTo>
                  <a:pt x="12093" y="341"/>
                </a:lnTo>
                <a:lnTo>
                  <a:pt x="11826" y="244"/>
                </a:lnTo>
                <a:lnTo>
                  <a:pt x="11558" y="147"/>
                </a:lnTo>
                <a:lnTo>
                  <a:pt x="11266" y="98"/>
                </a:lnTo>
                <a:lnTo>
                  <a:pt x="10998" y="49"/>
                </a:lnTo>
                <a:lnTo>
                  <a:pt x="1070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3" name="Shape 743"/>
          <p:cNvSpPr/>
          <p:nvPr/>
        </p:nvSpPr>
        <p:spPr>
          <a:xfrm>
            <a:off x="6578839" y="1160972"/>
            <a:ext cx="611211" cy="602003"/>
          </a:xfrm>
          <a:custGeom>
            <a:avLst/>
            <a:gdLst/>
            <a:ahLst/>
            <a:cxnLst/>
            <a:rect l="0" t="0" r="0" b="0"/>
            <a:pathLst>
              <a:path w="20975" h="20659" extrusionOk="0">
                <a:moveTo>
                  <a:pt x="10317" y="1704"/>
                </a:moveTo>
                <a:lnTo>
                  <a:pt x="10269" y="1728"/>
                </a:lnTo>
                <a:lnTo>
                  <a:pt x="10171" y="1825"/>
                </a:lnTo>
                <a:lnTo>
                  <a:pt x="10123" y="1947"/>
                </a:lnTo>
                <a:lnTo>
                  <a:pt x="10098" y="2069"/>
                </a:lnTo>
                <a:lnTo>
                  <a:pt x="10074" y="2190"/>
                </a:lnTo>
                <a:lnTo>
                  <a:pt x="10050" y="2336"/>
                </a:lnTo>
                <a:lnTo>
                  <a:pt x="10050" y="2482"/>
                </a:lnTo>
                <a:lnTo>
                  <a:pt x="10098" y="2653"/>
                </a:lnTo>
                <a:lnTo>
                  <a:pt x="10123" y="2701"/>
                </a:lnTo>
                <a:lnTo>
                  <a:pt x="10147" y="2774"/>
                </a:lnTo>
                <a:lnTo>
                  <a:pt x="10196" y="2799"/>
                </a:lnTo>
                <a:lnTo>
                  <a:pt x="10244" y="2823"/>
                </a:lnTo>
                <a:lnTo>
                  <a:pt x="10342" y="2823"/>
                </a:lnTo>
                <a:lnTo>
                  <a:pt x="10439" y="2774"/>
                </a:lnTo>
                <a:lnTo>
                  <a:pt x="10463" y="2726"/>
                </a:lnTo>
                <a:lnTo>
                  <a:pt x="10488" y="2677"/>
                </a:lnTo>
                <a:lnTo>
                  <a:pt x="10488" y="2580"/>
                </a:lnTo>
                <a:lnTo>
                  <a:pt x="10488" y="2482"/>
                </a:lnTo>
                <a:lnTo>
                  <a:pt x="10463" y="2263"/>
                </a:lnTo>
                <a:lnTo>
                  <a:pt x="10463" y="1850"/>
                </a:lnTo>
                <a:lnTo>
                  <a:pt x="10439" y="1777"/>
                </a:lnTo>
                <a:lnTo>
                  <a:pt x="10390" y="1728"/>
                </a:lnTo>
                <a:lnTo>
                  <a:pt x="10317" y="1704"/>
                </a:lnTo>
                <a:close/>
                <a:moveTo>
                  <a:pt x="8054" y="1"/>
                </a:moveTo>
                <a:lnTo>
                  <a:pt x="7981" y="25"/>
                </a:lnTo>
                <a:lnTo>
                  <a:pt x="7933" y="122"/>
                </a:lnTo>
                <a:lnTo>
                  <a:pt x="7908" y="220"/>
                </a:lnTo>
                <a:lnTo>
                  <a:pt x="7884" y="439"/>
                </a:lnTo>
                <a:lnTo>
                  <a:pt x="7908" y="852"/>
                </a:lnTo>
                <a:lnTo>
                  <a:pt x="7933" y="1071"/>
                </a:lnTo>
                <a:lnTo>
                  <a:pt x="7957" y="1290"/>
                </a:lnTo>
                <a:lnTo>
                  <a:pt x="8054" y="1704"/>
                </a:lnTo>
                <a:lnTo>
                  <a:pt x="8103" y="2044"/>
                </a:lnTo>
                <a:lnTo>
                  <a:pt x="8200" y="2458"/>
                </a:lnTo>
                <a:lnTo>
                  <a:pt x="8273" y="2653"/>
                </a:lnTo>
                <a:lnTo>
                  <a:pt x="8371" y="2823"/>
                </a:lnTo>
                <a:lnTo>
                  <a:pt x="8468" y="2969"/>
                </a:lnTo>
                <a:lnTo>
                  <a:pt x="8541" y="2993"/>
                </a:lnTo>
                <a:lnTo>
                  <a:pt x="8614" y="3042"/>
                </a:lnTo>
                <a:lnTo>
                  <a:pt x="8711" y="3042"/>
                </a:lnTo>
                <a:lnTo>
                  <a:pt x="8784" y="2993"/>
                </a:lnTo>
                <a:lnTo>
                  <a:pt x="8857" y="2920"/>
                </a:lnTo>
                <a:lnTo>
                  <a:pt x="8857" y="2847"/>
                </a:lnTo>
                <a:lnTo>
                  <a:pt x="8857" y="2726"/>
                </a:lnTo>
                <a:lnTo>
                  <a:pt x="8809" y="2604"/>
                </a:lnTo>
                <a:lnTo>
                  <a:pt x="8711" y="2385"/>
                </a:lnTo>
                <a:lnTo>
                  <a:pt x="8614" y="2044"/>
                </a:lnTo>
                <a:lnTo>
                  <a:pt x="8517" y="1704"/>
                </a:lnTo>
                <a:lnTo>
                  <a:pt x="8444" y="1290"/>
                </a:lnTo>
                <a:lnTo>
                  <a:pt x="8395" y="876"/>
                </a:lnTo>
                <a:lnTo>
                  <a:pt x="8322" y="487"/>
                </a:lnTo>
                <a:lnTo>
                  <a:pt x="8273" y="293"/>
                </a:lnTo>
                <a:lnTo>
                  <a:pt x="8225" y="98"/>
                </a:lnTo>
                <a:lnTo>
                  <a:pt x="8176" y="25"/>
                </a:lnTo>
                <a:lnTo>
                  <a:pt x="8103" y="1"/>
                </a:lnTo>
                <a:close/>
                <a:moveTo>
                  <a:pt x="12483" y="1"/>
                </a:moveTo>
                <a:lnTo>
                  <a:pt x="12337" y="122"/>
                </a:lnTo>
                <a:lnTo>
                  <a:pt x="12239" y="244"/>
                </a:lnTo>
                <a:lnTo>
                  <a:pt x="12142" y="414"/>
                </a:lnTo>
                <a:lnTo>
                  <a:pt x="12093" y="585"/>
                </a:lnTo>
                <a:lnTo>
                  <a:pt x="11996" y="949"/>
                </a:lnTo>
                <a:lnTo>
                  <a:pt x="11923" y="1290"/>
                </a:lnTo>
                <a:lnTo>
                  <a:pt x="11753" y="2166"/>
                </a:lnTo>
                <a:lnTo>
                  <a:pt x="11631" y="2531"/>
                </a:lnTo>
                <a:lnTo>
                  <a:pt x="11607" y="2701"/>
                </a:lnTo>
                <a:lnTo>
                  <a:pt x="11607" y="2799"/>
                </a:lnTo>
                <a:lnTo>
                  <a:pt x="11607" y="2872"/>
                </a:lnTo>
                <a:lnTo>
                  <a:pt x="11655" y="2969"/>
                </a:lnTo>
                <a:lnTo>
                  <a:pt x="11753" y="3018"/>
                </a:lnTo>
                <a:lnTo>
                  <a:pt x="11850" y="3042"/>
                </a:lnTo>
                <a:lnTo>
                  <a:pt x="11947" y="3018"/>
                </a:lnTo>
                <a:lnTo>
                  <a:pt x="12069" y="2920"/>
                </a:lnTo>
                <a:lnTo>
                  <a:pt x="12142" y="2774"/>
                </a:lnTo>
                <a:lnTo>
                  <a:pt x="12191" y="2604"/>
                </a:lnTo>
                <a:lnTo>
                  <a:pt x="12239" y="2434"/>
                </a:lnTo>
                <a:lnTo>
                  <a:pt x="12288" y="2069"/>
                </a:lnTo>
                <a:lnTo>
                  <a:pt x="12337" y="1752"/>
                </a:lnTo>
                <a:lnTo>
                  <a:pt x="12458" y="974"/>
                </a:lnTo>
                <a:lnTo>
                  <a:pt x="12556" y="585"/>
                </a:lnTo>
                <a:lnTo>
                  <a:pt x="12604" y="390"/>
                </a:lnTo>
                <a:lnTo>
                  <a:pt x="12677" y="220"/>
                </a:lnTo>
                <a:lnTo>
                  <a:pt x="12702" y="171"/>
                </a:lnTo>
                <a:lnTo>
                  <a:pt x="12702" y="122"/>
                </a:lnTo>
                <a:lnTo>
                  <a:pt x="12653" y="25"/>
                </a:lnTo>
                <a:lnTo>
                  <a:pt x="12629" y="1"/>
                </a:lnTo>
                <a:close/>
                <a:moveTo>
                  <a:pt x="14089" y="2507"/>
                </a:moveTo>
                <a:lnTo>
                  <a:pt x="13991" y="2555"/>
                </a:lnTo>
                <a:lnTo>
                  <a:pt x="13918" y="2628"/>
                </a:lnTo>
                <a:lnTo>
                  <a:pt x="13845" y="2726"/>
                </a:lnTo>
                <a:lnTo>
                  <a:pt x="13797" y="2847"/>
                </a:lnTo>
                <a:lnTo>
                  <a:pt x="13699" y="3066"/>
                </a:lnTo>
                <a:lnTo>
                  <a:pt x="13651" y="3212"/>
                </a:lnTo>
                <a:lnTo>
                  <a:pt x="13651" y="3334"/>
                </a:lnTo>
                <a:lnTo>
                  <a:pt x="13651" y="3383"/>
                </a:lnTo>
                <a:lnTo>
                  <a:pt x="13675" y="3431"/>
                </a:lnTo>
                <a:lnTo>
                  <a:pt x="13724" y="3456"/>
                </a:lnTo>
                <a:lnTo>
                  <a:pt x="13772" y="3480"/>
                </a:lnTo>
                <a:lnTo>
                  <a:pt x="13821" y="3504"/>
                </a:lnTo>
                <a:lnTo>
                  <a:pt x="13894" y="3480"/>
                </a:lnTo>
                <a:lnTo>
                  <a:pt x="13918" y="3456"/>
                </a:lnTo>
                <a:lnTo>
                  <a:pt x="13967" y="3407"/>
                </a:lnTo>
                <a:lnTo>
                  <a:pt x="14040" y="3212"/>
                </a:lnTo>
                <a:lnTo>
                  <a:pt x="14089" y="3018"/>
                </a:lnTo>
                <a:lnTo>
                  <a:pt x="14162" y="2799"/>
                </a:lnTo>
                <a:lnTo>
                  <a:pt x="14210" y="2701"/>
                </a:lnTo>
                <a:lnTo>
                  <a:pt x="14235" y="2604"/>
                </a:lnTo>
                <a:lnTo>
                  <a:pt x="14210" y="2555"/>
                </a:lnTo>
                <a:lnTo>
                  <a:pt x="14186" y="2531"/>
                </a:lnTo>
                <a:lnTo>
                  <a:pt x="14137" y="2507"/>
                </a:lnTo>
                <a:close/>
                <a:moveTo>
                  <a:pt x="6692" y="2385"/>
                </a:moveTo>
                <a:lnTo>
                  <a:pt x="6667" y="2409"/>
                </a:lnTo>
                <a:lnTo>
                  <a:pt x="6594" y="2507"/>
                </a:lnTo>
                <a:lnTo>
                  <a:pt x="6570" y="2628"/>
                </a:lnTo>
                <a:lnTo>
                  <a:pt x="6594" y="2774"/>
                </a:lnTo>
                <a:lnTo>
                  <a:pt x="6619" y="2920"/>
                </a:lnTo>
                <a:lnTo>
                  <a:pt x="6740" y="3188"/>
                </a:lnTo>
                <a:lnTo>
                  <a:pt x="6838" y="3431"/>
                </a:lnTo>
                <a:lnTo>
                  <a:pt x="6886" y="3504"/>
                </a:lnTo>
                <a:lnTo>
                  <a:pt x="6935" y="3553"/>
                </a:lnTo>
                <a:lnTo>
                  <a:pt x="7008" y="3553"/>
                </a:lnTo>
                <a:lnTo>
                  <a:pt x="7081" y="3529"/>
                </a:lnTo>
                <a:lnTo>
                  <a:pt x="7130" y="3504"/>
                </a:lnTo>
                <a:lnTo>
                  <a:pt x="7154" y="3456"/>
                </a:lnTo>
                <a:lnTo>
                  <a:pt x="7178" y="3383"/>
                </a:lnTo>
                <a:lnTo>
                  <a:pt x="7154" y="3310"/>
                </a:lnTo>
                <a:lnTo>
                  <a:pt x="6935" y="2823"/>
                </a:lnTo>
                <a:lnTo>
                  <a:pt x="6862" y="2604"/>
                </a:lnTo>
                <a:lnTo>
                  <a:pt x="6813" y="2507"/>
                </a:lnTo>
                <a:lnTo>
                  <a:pt x="6740" y="2409"/>
                </a:lnTo>
                <a:lnTo>
                  <a:pt x="6692" y="2385"/>
                </a:lnTo>
                <a:close/>
                <a:moveTo>
                  <a:pt x="16668" y="2020"/>
                </a:moveTo>
                <a:lnTo>
                  <a:pt x="16595" y="2044"/>
                </a:lnTo>
                <a:lnTo>
                  <a:pt x="16546" y="2093"/>
                </a:lnTo>
                <a:lnTo>
                  <a:pt x="16303" y="2409"/>
                </a:lnTo>
                <a:lnTo>
                  <a:pt x="16084" y="2726"/>
                </a:lnTo>
                <a:lnTo>
                  <a:pt x="15889" y="3042"/>
                </a:lnTo>
                <a:lnTo>
                  <a:pt x="15719" y="3383"/>
                </a:lnTo>
                <a:lnTo>
                  <a:pt x="15573" y="3626"/>
                </a:lnTo>
                <a:lnTo>
                  <a:pt x="15427" y="3894"/>
                </a:lnTo>
                <a:lnTo>
                  <a:pt x="15281" y="4137"/>
                </a:lnTo>
                <a:lnTo>
                  <a:pt x="15184" y="4380"/>
                </a:lnTo>
                <a:lnTo>
                  <a:pt x="15159" y="4453"/>
                </a:lnTo>
                <a:lnTo>
                  <a:pt x="15184" y="4502"/>
                </a:lnTo>
                <a:lnTo>
                  <a:pt x="15232" y="4575"/>
                </a:lnTo>
                <a:lnTo>
                  <a:pt x="15330" y="4624"/>
                </a:lnTo>
                <a:lnTo>
                  <a:pt x="15427" y="4624"/>
                </a:lnTo>
                <a:lnTo>
                  <a:pt x="15549" y="4575"/>
                </a:lnTo>
                <a:lnTo>
                  <a:pt x="15646" y="4502"/>
                </a:lnTo>
                <a:lnTo>
                  <a:pt x="15743" y="4380"/>
                </a:lnTo>
                <a:lnTo>
                  <a:pt x="15816" y="4259"/>
                </a:lnTo>
                <a:lnTo>
                  <a:pt x="15962" y="3991"/>
                </a:lnTo>
                <a:lnTo>
                  <a:pt x="16060" y="3723"/>
                </a:lnTo>
                <a:lnTo>
                  <a:pt x="16352" y="3091"/>
                </a:lnTo>
                <a:lnTo>
                  <a:pt x="16498" y="2872"/>
                </a:lnTo>
                <a:lnTo>
                  <a:pt x="16619" y="2677"/>
                </a:lnTo>
                <a:lnTo>
                  <a:pt x="16765" y="2458"/>
                </a:lnTo>
                <a:lnTo>
                  <a:pt x="16887" y="2239"/>
                </a:lnTo>
                <a:lnTo>
                  <a:pt x="16911" y="2166"/>
                </a:lnTo>
                <a:lnTo>
                  <a:pt x="16887" y="2117"/>
                </a:lnTo>
                <a:lnTo>
                  <a:pt x="16838" y="2069"/>
                </a:lnTo>
                <a:lnTo>
                  <a:pt x="16790" y="2044"/>
                </a:lnTo>
                <a:lnTo>
                  <a:pt x="16741" y="2020"/>
                </a:lnTo>
                <a:close/>
                <a:moveTo>
                  <a:pt x="3869" y="2020"/>
                </a:moveTo>
                <a:lnTo>
                  <a:pt x="3820" y="2044"/>
                </a:lnTo>
                <a:lnTo>
                  <a:pt x="3796" y="2044"/>
                </a:lnTo>
                <a:lnTo>
                  <a:pt x="3747" y="2093"/>
                </a:lnTo>
                <a:lnTo>
                  <a:pt x="3723" y="2190"/>
                </a:lnTo>
                <a:lnTo>
                  <a:pt x="3747" y="2263"/>
                </a:lnTo>
                <a:lnTo>
                  <a:pt x="3796" y="2312"/>
                </a:lnTo>
                <a:lnTo>
                  <a:pt x="3820" y="2385"/>
                </a:lnTo>
                <a:lnTo>
                  <a:pt x="3869" y="2531"/>
                </a:lnTo>
                <a:lnTo>
                  <a:pt x="3991" y="2799"/>
                </a:lnTo>
                <a:lnTo>
                  <a:pt x="4185" y="3188"/>
                </a:lnTo>
                <a:lnTo>
                  <a:pt x="4404" y="3577"/>
                </a:lnTo>
                <a:lnTo>
                  <a:pt x="4599" y="3869"/>
                </a:lnTo>
                <a:lnTo>
                  <a:pt x="4818" y="4161"/>
                </a:lnTo>
                <a:lnTo>
                  <a:pt x="5086" y="4405"/>
                </a:lnTo>
                <a:lnTo>
                  <a:pt x="5207" y="4526"/>
                </a:lnTo>
                <a:lnTo>
                  <a:pt x="5378" y="4624"/>
                </a:lnTo>
                <a:lnTo>
                  <a:pt x="5475" y="4648"/>
                </a:lnTo>
                <a:lnTo>
                  <a:pt x="5572" y="4648"/>
                </a:lnTo>
                <a:lnTo>
                  <a:pt x="5645" y="4599"/>
                </a:lnTo>
                <a:lnTo>
                  <a:pt x="5694" y="4526"/>
                </a:lnTo>
                <a:lnTo>
                  <a:pt x="5718" y="4453"/>
                </a:lnTo>
                <a:lnTo>
                  <a:pt x="5718" y="4356"/>
                </a:lnTo>
                <a:lnTo>
                  <a:pt x="5694" y="4283"/>
                </a:lnTo>
                <a:lnTo>
                  <a:pt x="5621" y="4210"/>
                </a:lnTo>
                <a:lnTo>
                  <a:pt x="5451" y="4088"/>
                </a:lnTo>
                <a:lnTo>
                  <a:pt x="5329" y="3991"/>
                </a:lnTo>
                <a:lnTo>
                  <a:pt x="5086" y="3723"/>
                </a:lnTo>
                <a:lnTo>
                  <a:pt x="4867" y="3431"/>
                </a:lnTo>
                <a:lnTo>
                  <a:pt x="4672" y="3139"/>
                </a:lnTo>
                <a:lnTo>
                  <a:pt x="4526" y="2847"/>
                </a:lnTo>
                <a:lnTo>
                  <a:pt x="4380" y="2580"/>
                </a:lnTo>
                <a:lnTo>
                  <a:pt x="4210" y="2288"/>
                </a:lnTo>
                <a:lnTo>
                  <a:pt x="4112" y="2166"/>
                </a:lnTo>
                <a:lnTo>
                  <a:pt x="4015" y="2069"/>
                </a:lnTo>
                <a:lnTo>
                  <a:pt x="3966" y="2044"/>
                </a:lnTo>
                <a:lnTo>
                  <a:pt x="3918" y="2020"/>
                </a:lnTo>
                <a:close/>
                <a:moveTo>
                  <a:pt x="3601" y="4843"/>
                </a:moveTo>
                <a:lnTo>
                  <a:pt x="3577" y="4891"/>
                </a:lnTo>
                <a:lnTo>
                  <a:pt x="3577" y="4916"/>
                </a:lnTo>
                <a:lnTo>
                  <a:pt x="3577" y="4964"/>
                </a:lnTo>
                <a:lnTo>
                  <a:pt x="3601" y="5062"/>
                </a:lnTo>
                <a:lnTo>
                  <a:pt x="3674" y="5135"/>
                </a:lnTo>
                <a:lnTo>
                  <a:pt x="3747" y="5183"/>
                </a:lnTo>
                <a:lnTo>
                  <a:pt x="3845" y="5281"/>
                </a:lnTo>
                <a:lnTo>
                  <a:pt x="3966" y="5354"/>
                </a:lnTo>
                <a:lnTo>
                  <a:pt x="4234" y="5500"/>
                </a:lnTo>
                <a:lnTo>
                  <a:pt x="4404" y="5500"/>
                </a:lnTo>
                <a:lnTo>
                  <a:pt x="4477" y="5451"/>
                </a:lnTo>
                <a:lnTo>
                  <a:pt x="4502" y="5402"/>
                </a:lnTo>
                <a:lnTo>
                  <a:pt x="4526" y="5329"/>
                </a:lnTo>
                <a:lnTo>
                  <a:pt x="4502" y="5256"/>
                </a:lnTo>
                <a:lnTo>
                  <a:pt x="4477" y="5183"/>
                </a:lnTo>
                <a:lnTo>
                  <a:pt x="4380" y="5135"/>
                </a:lnTo>
                <a:lnTo>
                  <a:pt x="4137" y="5013"/>
                </a:lnTo>
                <a:lnTo>
                  <a:pt x="3918" y="4891"/>
                </a:lnTo>
                <a:lnTo>
                  <a:pt x="3820" y="4867"/>
                </a:lnTo>
                <a:lnTo>
                  <a:pt x="3747" y="4843"/>
                </a:lnTo>
                <a:close/>
                <a:moveTo>
                  <a:pt x="17106" y="4891"/>
                </a:moveTo>
                <a:lnTo>
                  <a:pt x="16960" y="4940"/>
                </a:lnTo>
                <a:lnTo>
                  <a:pt x="16814" y="5037"/>
                </a:lnTo>
                <a:lnTo>
                  <a:pt x="16668" y="5159"/>
                </a:lnTo>
                <a:lnTo>
                  <a:pt x="16498" y="5305"/>
                </a:lnTo>
                <a:lnTo>
                  <a:pt x="16473" y="5354"/>
                </a:lnTo>
                <a:lnTo>
                  <a:pt x="16473" y="5402"/>
                </a:lnTo>
                <a:lnTo>
                  <a:pt x="16473" y="5451"/>
                </a:lnTo>
                <a:lnTo>
                  <a:pt x="16498" y="5500"/>
                </a:lnTo>
                <a:lnTo>
                  <a:pt x="16546" y="5524"/>
                </a:lnTo>
                <a:lnTo>
                  <a:pt x="16571" y="5548"/>
                </a:lnTo>
                <a:lnTo>
                  <a:pt x="16644" y="5548"/>
                </a:lnTo>
                <a:lnTo>
                  <a:pt x="16692" y="5524"/>
                </a:lnTo>
                <a:lnTo>
                  <a:pt x="16838" y="5402"/>
                </a:lnTo>
                <a:lnTo>
                  <a:pt x="17009" y="5256"/>
                </a:lnTo>
                <a:lnTo>
                  <a:pt x="17106" y="5135"/>
                </a:lnTo>
                <a:lnTo>
                  <a:pt x="17179" y="4964"/>
                </a:lnTo>
                <a:lnTo>
                  <a:pt x="17179" y="4940"/>
                </a:lnTo>
                <a:lnTo>
                  <a:pt x="17155" y="4916"/>
                </a:lnTo>
                <a:lnTo>
                  <a:pt x="17130" y="4891"/>
                </a:lnTo>
                <a:close/>
                <a:moveTo>
                  <a:pt x="19539" y="5500"/>
                </a:moveTo>
                <a:lnTo>
                  <a:pt x="19442" y="5524"/>
                </a:lnTo>
                <a:lnTo>
                  <a:pt x="19320" y="5548"/>
                </a:lnTo>
                <a:lnTo>
                  <a:pt x="19101" y="5646"/>
                </a:lnTo>
                <a:lnTo>
                  <a:pt x="18688" y="5865"/>
                </a:lnTo>
                <a:lnTo>
                  <a:pt x="18006" y="6157"/>
                </a:lnTo>
                <a:lnTo>
                  <a:pt x="17349" y="6497"/>
                </a:lnTo>
                <a:lnTo>
                  <a:pt x="17276" y="6546"/>
                </a:lnTo>
                <a:lnTo>
                  <a:pt x="17252" y="6619"/>
                </a:lnTo>
                <a:lnTo>
                  <a:pt x="17252" y="6692"/>
                </a:lnTo>
                <a:lnTo>
                  <a:pt x="17276" y="6765"/>
                </a:lnTo>
                <a:lnTo>
                  <a:pt x="17301" y="6814"/>
                </a:lnTo>
                <a:lnTo>
                  <a:pt x="17374" y="6862"/>
                </a:lnTo>
                <a:lnTo>
                  <a:pt x="17422" y="6887"/>
                </a:lnTo>
                <a:lnTo>
                  <a:pt x="17520" y="6887"/>
                </a:lnTo>
                <a:lnTo>
                  <a:pt x="18201" y="6595"/>
                </a:lnTo>
                <a:lnTo>
                  <a:pt x="18858" y="6303"/>
                </a:lnTo>
                <a:lnTo>
                  <a:pt x="19345" y="6132"/>
                </a:lnTo>
                <a:lnTo>
                  <a:pt x="19466" y="6084"/>
                </a:lnTo>
                <a:lnTo>
                  <a:pt x="19588" y="6011"/>
                </a:lnTo>
                <a:lnTo>
                  <a:pt x="19685" y="5938"/>
                </a:lnTo>
                <a:lnTo>
                  <a:pt x="19734" y="5865"/>
                </a:lnTo>
                <a:lnTo>
                  <a:pt x="19758" y="5792"/>
                </a:lnTo>
                <a:lnTo>
                  <a:pt x="19782" y="5743"/>
                </a:lnTo>
                <a:lnTo>
                  <a:pt x="19734" y="5621"/>
                </a:lnTo>
                <a:lnTo>
                  <a:pt x="19709" y="5573"/>
                </a:lnTo>
                <a:lnTo>
                  <a:pt x="19661" y="5548"/>
                </a:lnTo>
                <a:lnTo>
                  <a:pt x="19612" y="5524"/>
                </a:lnTo>
                <a:lnTo>
                  <a:pt x="19539" y="5500"/>
                </a:lnTo>
                <a:close/>
                <a:moveTo>
                  <a:pt x="998" y="5694"/>
                </a:moveTo>
                <a:lnTo>
                  <a:pt x="949" y="5719"/>
                </a:lnTo>
                <a:lnTo>
                  <a:pt x="925" y="5767"/>
                </a:lnTo>
                <a:lnTo>
                  <a:pt x="901" y="5865"/>
                </a:lnTo>
                <a:lnTo>
                  <a:pt x="925" y="5938"/>
                </a:lnTo>
                <a:lnTo>
                  <a:pt x="949" y="6011"/>
                </a:lnTo>
                <a:lnTo>
                  <a:pt x="1022" y="6084"/>
                </a:lnTo>
                <a:lnTo>
                  <a:pt x="1193" y="6230"/>
                </a:lnTo>
                <a:lnTo>
                  <a:pt x="1412" y="6327"/>
                </a:lnTo>
                <a:lnTo>
                  <a:pt x="1874" y="6522"/>
                </a:lnTo>
                <a:lnTo>
                  <a:pt x="2093" y="6595"/>
                </a:lnTo>
                <a:lnTo>
                  <a:pt x="2239" y="6643"/>
                </a:lnTo>
                <a:lnTo>
                  <a:pt x="2677" y="6887"/>
                </a:lnTo>
                <a:lnTo>
                  <a:pt x="3139" y="7130"/>
                </a:lnTo>
                <a:lnTo>
                  <a:pt x="3383" y="7276"/>
                </a:lnTo>
                <a:lnTo>
                  <a:pt x="3504" y="7325"/>
                </a:lnTo>
                <a:lnTo>
                  <a:pt x="3577" y="7325"/>
                </a:lnTo>
                <a:lnTo>
                  <a:pt x="3650" y="7300"/>
                </a:lnTo>
                <a:lnTo>
                  <a:pt x="3699" y="7252"/>
                </a:lnTo>
                <a:lnTo>
                  <a:pt x="3723" y="7203"/>
                </a:lnTo>
                <a:lnTo>
                  <a:pt x="3747" y="7130"/>
                </a:lnTo>
                <a:lnTo>
                  <a:pt x="3723" y="7057"/>
                </a:lnTo>
                <a:lnTo>
                  <a:pt x="3650" y="6935"/>
                </a:lnTo>
                <a:lnTo>
                  <a:pt x="3529" y="6814"/>
                </a:lnTo>
                <a:lnTo>
                  <a:pt x="3383" y="6692"/>
                </a:lnTo>
                <a:lnTo>
                  <a:pt x="3212" y="6595"/>
                </a:lnTo>
                <a:lnTo>
                  <a:pt x="2847" y="6424"/>
                </a:lnTo>
                <a:lnTo>
                  <a:pt x="2531" y="6278"/>
                </a:lnTo>
                <a:lnTo>
                  <a:pt x="2166" y="6108"/>
                </a:lnTo>
                <a:lnTo>
                  <a:pt x="1777" y="5962"/>
                </a:lnTo>
                <a:lnTo>
                  <a:pt x="1022" y="5694"/>
                </a:lnTo>
                <a:close/>
                <a:moveTo>
                  <a:pt x="18396" y="8274"/>
                </a:moveTo>
                <a:lnTo>
                  <a:pt x="18128" y="8298"/>
                </a:lnTo>
                <a:lnTo>
                  <a:pt x="17982" y="8322"/>
                </a:lnTo>
                <a:lnTo>
                  <a:pt x="17885" y="8371"/>
                </a:lnTo>
                <a:lnTo>
                  <a:pt x="17812" y="8420"/>
                </a:lnTo>
                <a:lnTo>
                  <a:pt x="17787" y="8468"/>
                </a:lnTo>
                <a:lnTo>
                  <a:pt x="17787" y="8541"/>
                </a:lnTo>
                <a:lnTo>
                  <a:pt x="17787" y="8590"/>
                </a:lnTo>
                <a:lnTo>
                  <a:pt x="17812" y="8663"/>
                </a:lnTo>
                <a:lnTo>
                  <a:pt x="17860" y="8712"/>
                </a:lnTo>
                <a:lnTo>
                  <a:pt x="17909" y="8736"/>
                </a:lnTo>
                <a:lnTo>
                  <a:pt x="17982" y="8736"/>
                </a:lnTo>
                <a:lnTo>
                  <a:pt x="18201" y="8712"/>
                </a:lnTo>
                <a:lnTo>
                  <a:pt x="18517" y="8663"/>
                </a:lnTo>
                <a:lnTo>
                  <a:pt x="18663" y="8590"/>
                </a:lnTo>
                <a:lnTo>
                  <a:pt x="18785" y="8541"/>
                </a:lnTo>
                <a:lnTo>
                  <a:pt x="18858" y="8468"/>
                </a:lnTo>
                <a:lnTo>
                  <a:pt x="18858" y="8420"/>
                </a:lnTo>
                <a:lnTo>
                  <a:pt x="18858" y="8395"/>
                </a:lnTo>
                <a:lnTo>
                  <a:pt x="18809" y="8347"/>
                </a:lnTo>
                <a:lnTo>
                  <a:pt x="18761" y="8322"/>
                </a:lnTo>
                <a:lnTo>
                  <a:pt x="18639" y="8274"/>
                </a:lnTo>
                <a:close/>
                <a:moveTo>
                  <a:pt x="2020" y="8201"/>
                </a:moveTo>
                <a:lnTo>
                  <a:pt x="1947" y="8225"/>
                </a:lnTo>
                <a:lnTo>
                  <a:pt x="1898" y="8249"/>
                </a:lnTo>
                <a:lnTo>
                  <a:pt x="1874" y="8274"/>
                </a:lnTo>
                <a:lnTo>
                  <a:pt x="1850" y="8322"/>
                </a:lnTo>
                <a:lnTo>
                  <a:pt x="1850" y="8395"/>
                </a:lnTo>
                <a:lnTo>
                  <a:pt x="1850" y="8444"/>
                </a:lnTo>
                <a:lnTo>
                  <a:pt x="1874" y="8493"/>
                </a:lnTo>
                <a:lnTo>
                  <a:pt x="1923" y="8517"/>
                </a:lnTo>
                <a:lnTo>
                  <a:pt x="2093" y="8614"/>
                </a:lnTo>
                <a:lnTo>
                  <a:pt x="2288" y="8687"/>
                </a:lnTo>
                <a:lnTo>
                  <a:pt x="2482" y="8736"/>
                </a:lnTo>
                <a:lnTo>
                  <a:pt x="2701" y="8760"/>
                </a:lnTo>
                <a:lnTo>
                  <a:pt x="2774" y="8760"/>
                </a:lnTo>
                <a:lnTo>
                  <a:pt x="2823" y="8712"/>
                </a:lnTo>
                <a:lnTo>
                  <a:pt x="2872" y="8663"/>
                </a:lnTo>
                <a:lnTo>
                  <a:pt x="2896" y="8590"/>
                </a:lnTo>
                <a:lnTo>
                  <a:pt x="2896" y="8517"/>
                </a:lnTo>
                <a:lnTo>
                  <a:pt x="2872" y="8444"/>
                </a:lnTo>
                <a:lnTo>
                  <a:pt x="2823" y="8395"/>
                </a:lnTo>
                <a:lnTo>
                  <a:pt x="2750" y="8347"/>
                </a:lnTo>
                <a:lnTo>
                  <a:pt x="2385" y="8274"/>
                </a:lnTo>
                <a:lnTo>
                  <a:pt x="2190" y="8225"/>
                </a:lnTo>
                <a:lnTo>
                  <a:pt x="2020" y="8201"/>
                </a:lnTo>
                <a:close/>
                <a:moveTo>
                  <a:pt x="18517" y="9904"/>
                </a:moveTo>
                <a:lnTo>
                  <a:pt x="18323" y="9928"/>
                </a:lnTo>
                <a:lnTo>
                  <a:pt x="18177" y="9952"/>
                </a:lnTo>
                <a:lnTo>
                  <a:pt x="18031" y="10050"/>
                </a:lnTo>
                <a:lnTo>
                  <a:pt x="18006" y="10074"/>
                </a:lnTo>
                <a:lnTo>
                  <a:pt x="18006" y="10123"/>
                </a:lnTo>
                <a:lnTo>
                  <a:pt x="18128" y="10220"/>
                </a:lnTo>
                <a:lnTo>
                  <a:pt x="18274" y="10293"/>
                </a:lnTo>
                <a:lnTo>
                  <a:pt x="18420" y="10317"/>
                </a:lnTo>
                <a:lnTo>
                  <a:pt x="18590" y="10342"/>
                </a:lnTo>
                <a:lnTo>
                  <a:pt x="18931" y="10366"/>
                </a:lnTo>
                <a:lnTo>
                  <a:pt x="19247" y="10366"/>
                </a:lnTo>
                <a:lnTo>
                  <a:pt x="19661" y="10390"/>
                </a:lnTo>
                <a:lnTo>
                  <a:pt x="20074" y="10415"/>
                </a:lnTo>
                <a:lnTo>
                  <a:pt x="20293" y="10415"/>
                </a:lnTo>
                <a:lnTo>
                  <a:pt x="20512" y="10390"/>
                </a:lnTo>
                <a:lnTo>
                  <a:pt x="20707" y="10366"/>
                </a:lnTo>
                <a:lnTo>
                  <a:pt x="20902" y="10293"/>
                </a:lnTo>
                <a:lnTo>
                  <a:pt x="20950" y="10269"/>
                </a:lnTo>
                <a:lnTo>
                  <a:pt x="20975" y="10220"/>
                </a:lnTo>
                <a:lnTo>
                  <a:pt x="20975" y="10123"/>
                </a:lnTo>
                <a:lnTo>
                  <a:pt x="20926" y="10050"/>
                </a:lnTo>
                <a:lnTo>
                  <a:pt x="20853" y="10001"/>
                </a:lnTo>
                <a:lnTo>
                  <a:pt x="20707" y="9952"/>
                </a:lnTo>
                <a:lnTo>
                  <a:pt x="20512" y="9904"/>
                </a:lnTo>
                <a:lnTo>
                  <a:pt x="20147" y="9904"/>
                </a:lnTo>
                <a:lnTo>
                  <a:pt x="19782" y="9928"/>
                </a:lnTo>
                <a:lnTo>
                  <a:pt x="19418" y="9952"/>
                </a:lnTo>
                <a:lnTo>
                  <a:pt x="19077" y="9928"/>
                </a:lnTo>
                <a:lnTo>
                  <a:pt x="18688" y="9904"/>
                </a:lnTo>
                <a:close/>
                <a:moveTo>
                  <a:pt x="365" y="10123"/>
                </a:moveTo>
                <a:lnTo>
                  <a:pt x="219" y="10147"/>
                </a:lnTo>
                <a:lnTo>
                  <a:pt x="98" y="10171"/>
                </a:lnTo>
                <a:lnTo>
                  <a:pt x="25" y="10220"/>
                </a:lnTo>
                <a:lnTo>
                  <a:pt x="0" y="10269"/>
                </a:lnTo>
                <a:lnTo>
                  <a:pt x="0" y="10317"/>
                </a:lnTo>
                <a:lnTo>
                  <a:pt x="25" y="10366"/>
                </a:lnTo>
                <a:lnTo>
                  <a:pt x="49" y="10415"/>
                </a:lnTo>
                <a:lnTo>
                  <a:pt x="146" y="10512"/>
                </a:lnTo>
                <a:lnTo>
                  <a:pt x="268" y="10561"/>
                </a:lnTo>
                <a:lnTo>
                  <a:pt x="414" y="10585"/>
                </a:lnTo>
                <a:lnTo>
                  <a:pt x="730" y="10609"/>
                </a:lnTo>
                <a:lnTo>
                  <a:pt x="974" y="10609"/>
                </a:lnTo>
                <a:lnTo>
                  <a:pt x="1923" y="10634"/>
                </a:lnTo>
                <a:lnTo>
                  <a:pt x="2847" y="10634"/>
                </a:lnTo>
                <a:lnTo>
                  <a:pt x="2945" y="10609"/>
                </a:lnTo>
                <a:lnTo>
                  <a:pt x="3018" y="10561"/>
                </a:lnTo>
                <a:lnTo>
                  <a:pt x="3066" y="10488"/>
                </a:lnTo>
                <a:lnTo>
                  <a:pt x="3066" y="10390"/>
                </a:lnTo>
                <a:lnTo>
                  <a:pt x="3066" y="10317"/>
                </a:lnTo>
                <a:lnTo>
                  <a:pt x="3018" y="10244"/>
                </a:lnTo>
                <a:lnTo>
                  <a:pt x="2945" y="10196"/>
                </a:lnTo>
                <a:lnTo>
                  <a:pt x="2847" y="10171"/>
                </a:lnTo>
                <a:lnTo>
                  <a:pt x="1850" y="10171"/>
                </a:lnTo>
                <a:lnTo>
                  <a:pt x="852" y="10147"/>
                </a:lnTo>
                <a:lnTo>
                  <a:pt x="657" y="10123"/>
                </a:lnTo>
                <a:close/>
                <a:moveTo>
                  <a:pt x="2677" y="11777"/>
                </a:moveTo>
                <a:lnTo>
                  <a:pt x="2409" y="11826"/>
                </a:lnTo>
                <a:lnTo>
                  <a:pt x="2288" y="11875"/>
                </a:lnTo>
                <a:lnTo>
                  <a:pt x="2166" y="11923"/>
                </a:lnTo>
                <a:lnTo>
                  <a:pt x="2069" y="11996"/>
                </a:lnTo>
                <a:lnTo>
                  <a:pt x="2020" y="12094"/>
                </a:lnTo>
                <a:lnTo>
                  <a:pt x="2020" y="12167"/>
                </a:lnTo>
                <a:lnTo>
                  <a:pt x="2069" y="12215"/>
                </a:lnTo>
                <a:lnTo>
                  <a:pt x="2190" y="12240"/>
                </a:lnTo>
                <a:lnTo>
                  <a:pt x="2312" y="12240"/>
                </a:lnTo>
                <a:lnTo>
                  <a:pt x="2580" y="12191"/>
                </a:lnTo>
                <a:lnTo>
                  <a:pt x="2872" y="12191"/>
                </a:lnTo>
                <a:lnTo>
                  <a:pt x="2993" y="12167"/>
                </a:lnTo>
                <a:lnTo>
                  <a:pt x="3066" y="12142"/>
                </a:lnTo>
                <a:lnTo>
                  <a:pt x="3115" y="12069"/>
                </a:lnTo>
                <a:lnTo>
                  <a:pt x="3139" y="12045"/>
                </a:lnTo>
                <a:lnTo>
                  <a:pt x="3139" y="11996"/>
                </a:lnTo>
                <a:lnTo>
                  <a:pt x="3115" y="11923"/>
                </a:lnTo>
                <a:lnTo>
                  <a:pt x="3091" y="11875"/>
                </a:lnTo>
                <a:lnTo>
                  <a:pt x="3066" y="11850"/>
                </a:lnTo>
                <a:lnTo>
                  <a:pt x="3018" y="11802"/>
                </a:lnTo>
                <a:lnTo>
                  <a:pt x="2920" y="11777"/>
                </a:lnTo>
                <a:close/>
                <a:moveTo>
                  <a:pt x="18006" y="11923"/>
                </a:moveTo>
                <a:lnTo>
                  <a:pt x="17860" y="11948"/>
                </a:lnTo>
                <a:lnTo>
                  <a:pt x="17812" y="11972"/>
                </a:lnTo>
                <a:lnTo>
                  <a:pt x="17763" y="11996"/>
                </a:lnTo>
                <a:lnTo>
                  <a:pt x="17763" y="12045"/>
                </a:lnTo>
                <a:lnTo>
                  <a:pt x="17763" y="12094"/>
                </a:lnTo>
                <a:lnTo>
                  <a:pt x="17787" y="12118"/>
                </a:lnTo>
                <a:lnTo>
                  <a:pt x="17860" y="12167"/>
                </a:lnTo>
                <a:lnTo>
                  <a:pt x="17933" y="12215"/>
                </a:lnTo>
                <a:lnTo>
                  <a:pt x="18006" y="12240"/>
                </a:lnTo>
                <a:lnTo>
                  <a:pt x="18152" y="12264"/>
                </a:lnTo>
                <a:lnTo>
                  <a:pt x="18444" y="12337"/>
                </a:lnTo>
                <a:lnTo>
                  <a:pt x="18761" y="12386"/>
                </a:lnTo>
                <a:lnTo>
                  <a:pt x="18834" y="12386"/>
                </a:lnTo>
                <a:lnTo>
                  <a:pt x="18882" y="12337"/>
                </a:lnTo>
                <a:lnTo>
                  <a:pt x="18931" y="12288"/>
                </a:lnTo>
                <a:lnTo>
                  <a:pt x="18955" y="12215"/>
                </a:lnTo>
                <a:lnTo>
                  <a:pt x="18931" y="12142"/>
                </a:lnTo>
                <a:lnTo>
                  <a:pt x="18931" y="12069"/>
                </a:lnTo>
                <a:lnTo>
                  <a:pt x="18882" y="12021"/>
                </a:lnTo>
                <a:lnTo>
                  <a:pt x="18809" y="11996"/>
                </a:lnTo>
                <a:lnTo>
                  <a:pt x="18566" y="11948"/>
                </a:lnTo>
                <a:lnTo>
                  <a:pt x="18201" y="11923"/>
                </a:lnTo>
                <a:close/>
                <a:moveTo>
                  <a:pt x="3358" y="13359"/>
                </a:moveTo>
                <a:lnTo>
                  <a:pt x="3261" y="13383"/>
                </a:lnTo>
                <a:lnTo>
                  <a:pt x="2434" y="13870"/>
                </a:lnTo>
                <a:lnTo>
                  <a:pt x="1582" y="14357"/>
                </a:lnTo>
                <a:lnTo>
                  <a:pt x="1241" y="14503"/>
                </a:lnTo>
                <a:lnTo>
                  <a:pt x="1095" y="14576"/>
                </a:lnTo>
                <a:lnTo>
                  <a:pt x="949" y="14697"/>
                </a:lnTo>
                <a:lnTo>
                  <a:pt x="925" y="14770"/>
                </a:lnTo>
                <a:lnTo>
                  <a:pt x="925" y="14843"/>
                </a:lnTo>
                <a:lnTo>
                  <a:pt x="949" y="14892"/>
                </a:lnTo>
                <a:lnTo>
                  <a:pt x="1022" y="14941"/>
                </a:lnTo>
                <a:lnTo>
                  <a:pt x="1120" y="14965"/>
                </a:lnTo>
                <a:lnTo>
                  <a:pt x="1217" y="14965"/>
                </a:lnTo>
                <a:lnTo>
                  <a:pt x="1412" y="14916"/>
                </a:lnTo>
                <a:lnTo>
                  <a:pt x="1606" y="14843"/>
                </a:lnTo>
                <a:lnTo>
                  <a:pt x="1801" y="14746"/>
                </a:lnTo>
                <a:lnTo>
                  <a:pt x="2239" y="14551"/>
                </a:lnTo>
                <a:lnTo>
                  <a:pt x="2677" y="14308"/>
                </a:lnTo>
                <a:lnTo>
                  <a:pt x="3504" y="13797"/>
                </a:lnTo>
                <a:lnTo>
                  <a:pt x="3577" y="13724"/>
                </a:lnTo>
                <a:lnTo>
                  <a:pt x="3626" y="13651"/>
                </a:lnTo>
                <a:lnTo>
                  <a:pt x="3626" y="13554"/>
                </a:lnTo>
                <a:lnTo>
                  <a:pt x="3577" y="13481"/>
                </a:lnTo>
                <a:lnTo>
                  <a:pt x="3529" y="13408"/>
                </a:lnTo>
                <a:lnTo>
                  <a:pt x="3456" y="13359"/>
                </a:lnTo>
                <a:close/>
                <a:moveTo>
                  <a:pt x="17325" y="13383"/>
                </a:moveTo>
                <a:lnTo>
                  <a:pt x="17179" y="13408"/>
                </a:lnTo>
                <a:lnTo>
                  <a:pt x="17130" y="13408"/>
                </a:lnTo>
                <a:lnTo>
                  <a:pt x="17130" y="13432"/>
                </a:lnTo>
                <a:lnTo>
                  <a:pt x="17130" y="13505"/>
                </a:lnTo>
                <a:lnTo>
                  <a:pt x="17252" y="13627"/>
                </a:lnTo>
                <a:lnTo>
                  <a:pt x="17398" y="13748"/>
                </a:lnTo>
                <a:lnTo>
                  <a:pt x="17690" y="13943"/>
                </a:lnTo>
                <a:lnTo>
                  <a:pt x="18006" y="14113"/>
                </a:lnTo>
                <a:lnTo>
                  <a:pt x="18323" y="14284"/>
                </a:lnTo>
                <a:lnTo>
                  <a:pt x="18907" y="14649"/>
                </a:lnTo>
                <a:lnTo>
                  <a:pt x="19199" y="14819"/>
                </a:lnTo>
                <a:lnTo>
                  <a:pt x="19515" y="14941"/>
                </a:lnTo>
                <a:lnTo>
                  <a:pt x="19612" y="14965"/>
                </a:lnTo>
                <a:lnTo>
                  <a:pt x="19709" y="14941"/>
                </a:lnTo>
                <a:lnTo>
                  <a:pt x="19758" y="14868"/>
                </a:lnTo>
                <a:lnTo>
                  <a:pt x="19807" y="14795"/>
                </a:lnTo>
                <a:lnTo>
                  <a:pt x="19807" y="14697"/>
                </a:lnTo>
                <a:lnTo>
                  <a:pt x="19782" y="14600"/>
                </a:lnTo>
                <a:lnTo>
                  <a:pt x="19734" y="14527"/>
                </a:lnTo>
                <a:lnTo>
                  <a:pt x="19636" y="14454"/>
                </a:lnTo>
                <a:lnTo>
                  <a:pt x="19272" y="14308"/>
                </a:lnTo>
                <a:lnTo>
                  <a:pt x="18931" y="14113"/>
                </a:lnTo>
                <a:lnTo>
                  <a:pt x="18590" y="13919"/>
                </a:lnTo>
                <a:lnTo>
                  <a:pt x="18250" y="13724"/>
                </a:lnTo>
                <a:lnTo>
                  <a:pt x="17982" y="13602"/>
                </a:lnTo>
                <a:lnTo>
                  <a:pt x="17739" y="13481"/>
                </a:lnTo>
                <a:lnTo>
                  <a:pt x="17593" y="13432"/>
                </a:lnTo>
                <a:lnTo>
                  <a:pt x="17447" y="13408"/>
                </a:lnTo>
                <a:lnTo>
                  <a:pt x="17325" y="13383"/>
                </a:lnTo>
                <a:close/>
                <a:moveTo>
                  <a:pt x="4234" y="14892"/>
                </a:moveTo>
                <a:lnTo>
                  <a:pt x="4161" y="14916"/>
                </a:lnTo>
                <a:lnTo>
                  <a:pt x="4088" y="14941"/>
                </a:lnTo>
                <a:lnTo>
                  <a:pt x="3942" y="15087"/>
                </a:lnTo>
                <a:lnTo>
                  <a:pt x="3820" y="15257"/>
                </a:lnTo>
                <a:lnTo>
                  <a:pt x="3723" y="15330"/>
                </a:lnTo>
                <a:lnTo>
                  <a:pt x="3650" y="15379"/>
                </a:lnTo>
                <a:lnTo>
                  <a:pt x="3650" y="15403"/>
                </a:lnTo>
                <a:lnTo>
                  <a:pt x="3601" y="15427"/>
                </a:lnTo>
                <a:lnTo>
                  <a:pt x="3577" y="15476"/>
                </a:lnTo>
                <a:lnTo>
                  <a:pt x="3553" y="15525"/>
                </a:lnTo>
                <a:lnTo>
                  <a:pt x="3553" y="15573"/>
                </a:lnTo>
                <a:lnTo>
                  <a:pt x="3577" y="15646"/>
                </a:lnTo>
                <a:lnTo>
                  <a:pt x="3626" y="15695"/>
                </a:lnTo>
                <a:lnTo>
                  <a:pt x="3699" y="15744"/>
                </a:lnTo>
                <a:lnTo>
                  <a:pt x="3772" y="15744"/>
                </a:lnTo>
                <a:lnTo>
                  <a:pt x="3845" y="15719"/>
                </a:lnTo>
                <a:lnTo>
                  <a:pt x="3991" y="15646"/>
                </a:lnTo>
                <a:lnTo>
                  <a:pt x="4088" y="15549"/>
                </a:lnTo>
                <a:lnTo>
                  <a:pt x="4258" y="15403"/>
                </a:lnTo>
                <a:lnTo>
                  <a:pt x="4429" y="15208"/>
                </a:lnTo>
                <a:lnTo>
                  <a:pt x="4453" y="15135"/>
                </a:lnTo>
                <a:lnTo>
                  <a:pt x="4453" y="15087"/>
                </a:lnTo>
                <a:lnTo>
                  <a:pt x="4429" y="15014"/>
                </a:lnTo>
                <a:lnTo>
                  <a:pt x="4380" y="14941"/>
                </a:lnTo>
                <a:lnTo>
                  <a:pt x="4307" y="14892"/>
                </a:lnTo>
                <a:close/>
                <a:moveTo>
                  <a:pt x="16376" y="14843"/>
                </a:moveTo>
                <a:lnTo>
                  <a:pt x="16303" y="14892"/>
                </a:lnTo>
                <a:lnTo>
                  <a:pt x="16279" y="14965"/>
                </a:lnTo>
                <a:lnTo>
                  <a:pt x="16303" y="15038"/>
                </a:lnTo>
                <a:lnTo>
                  <a:pt x="16400" y="15233"/>
                </a:lnTo>
                <a:lnTo>
                  <a:pt x="16522" y="15403"/>
                </a:lnTo>
                <a:lnTo>
                  <a:pt x="16668" y="15598"/>
                </a:lnTo>
                <a:lnTo>
                  <a:pt x="16765" y="15671"/>
                </a:lnTo>
                <a:lnTo>
                  <a:pt x="16863" y="15744"/>
                </a:lnTo>
                <a:lnTo>
                  <a:pt x="16936" y="15768"/>
                </a:lnTo>
                <a:lnTo>
                  <a:pt x="17009" y="15768"/>
                </a:lnTo>
                <a:lnTo>
                  <a:pt x="17082" y="15719"/>
                </a:lnTo>
                <a:lnTo>
                  <a:pt x="17130" y="15671"/>
                </a:lnTo>
                <a:lnTo>
                  <a:pt x="17155" y="15598"/>
                </a:lnTo>
                <a:lnTo>
                  <a:pt x="17155" y="15525"/>
                </a:lnTo>
                <a:lnTo>
                  <a:pt x="17130" y="15476"/>
                </a:lnTo>
                <a:lnTo>
                  <a:pt x="17057" y="15403"/>
                </a:lnTo>
                <a:lnTo>
                  <a:pt x="16911" y="15281"/>
                </a:lnTo>
                <a:lnTo>
                  <a:pt x="16790" y="15135"/>
                </a:lnTo>
                <a:lnTo>
                  <a:pt x="16644" y="14965"/>
                </a:lnTo>
                <a:lnTo>
                  <a:pt x="16546" y="14892"/>
                </a:lnTo>
                <a:lnTo>
                  <a:pt x="16449" y="14843"/>
                </a:lnTo>
                <a:close/>
                <a:moveTo>
                  <a:pt x="11169" y="3577"/>
                </a:moveTo>
                <a:lnTo>
                  <a:pt x="11582" y="3650"/>
                </a:lnTo>
                <a:lnTo>
                  <a:pt x="11996" y="3748"/>
                </a:lnTo>
                <a:lnTo>
                  <a:pt x="12410" y="3894"/>
                </a:lnTo>
                <a:lnTo>
                  <a:pt x="12799" y="4064"/>
                </a:lnTo>
                <a:lnTo>
                  <a:pt x="13188" y="4259"/>
                </a:lnTo>
                <a:lnTo>
                  <a:pt x="13578" y="4453"/>
                </a:lnTo>
                <a:lnTo>
                  <a:pt x="13943" y="4672"/>
                </a:lnTo>
                <a:lnTo>
                  <a:pt x="14235" y="4891"/>
                </a:lnTo>
                <a:lnTo>
                  <a:pt x="14502" y="5110"/>
                </a:lnTo>
                <a:lnTo>
                  <a:pt x="14770" y="5329"/>
                </a:lnTo>
                <a:lnTo>
                  <a:pt x="15038" y="5573"/>
                </a:lnTo>
                <a:lnTo>
                  <a:pt x="14989" y="5621"/>
                </a:lnTo>
                <a:lnTo>
                  <a:pt x="14916" y="5694"/>
                </a:lnTo>
                <a:lnTo>
                  <a:pt x="14916" y="5767"/>
                </a:lnTo>
                <a:lnTo>
                  <a:pt x="14892" y="5792"/>
                </a:lnTo>
                <a:lnTo>
                  <a:pt x="14892" y="5840"/>
                </a:lnTo>
                <a:lnTo>
                  <a:pt x="14940" y="5840"/>
                </a:lnTo>
                <a:lnTo>
                  <a:pt x="14989" y="5865"/>
                </a:lnTo>
                <a:lnTo>
                  <a:pt x="15086" y="5865"/>
                </a:lnTo>
                <a:lnTo>
                  <a:pt x="15159" y="5816"/>
                </a:lnTo>
                <a:lnTo>
                  <a:pt x="15232" y="5767"/>
                </a:lnTo>
                <a:lnTo>
                  <a:pt x="15354" y="5913"/>
                </a:lnTo>
                <a:lnTo>
                  <a:pt x="15257" y="5986"/>
                </a:lnTo>
                <a:lnTo>
                  <a:pt x="15208" y="6059"/>
                </a:lnTo>
                <a:lnTo>
                  <a:pt x="15159" y="6132"/>
                </a:lnTo>
                <a:lnTo>
                  <a:pt x="15184" y="6205"/>
                </a:lnTo>
                <a:lnTo>
                  <a:pt x="15208" y="6254"/>
                </a:lnTo>
                <a:lnTo>
                  <a:pt x="15330" y="6254"/>
                </a:lnTo>
                <a:lnTo>
                  <a:pt x="15427" y="6181"/>
                </a:lnTo>
                <a:lnTo>
                  <a:pt x="15524" y="6132"/>
                </a:lnTo>
                <a:lnTo>
                  <a:pt x="15719" y="6376"/>
                </a:lnTo>
                <a:lnTo>
                  <a:pt x="15695" y="6424"/>
                </a:lnTo>
                <a:lnTo>
                  <a:pt x="15573" y="6546"/>
                </a:lnTo>
                <a:lnTo>
                  <a:pt x="15549" y="6619"/>
                </a:lnTo>
                <a:lnTo>
                  <a:pt x="15524" y="6716"/>
                </a:lnTo>
                <a:lnTo>
                  <a:pt x="15549" y="6765"/>
                </a:lnTo>
                <a:lnTo>
                  <a:pt x="15597" y="6789"/>
                </a:lnTo>
                <a:lnTo>
                  <a:pt x="15768" y="6789"/>
                </a:lnTo>
                <a:lnTo>
                  <a:pt x="15865" y="6741"/>
                </a:lnTo>
                <a:lnTo>
                  <a:pt x="15914" y="6692"/>
                </a:lnTo>
                <a:lnTo>
                  <a:pt x="16060" y="6911"/>
                </a:lnTo>
                <a:lnTo>
                  <a:pt x="15962" y="7008"/>
                </a:lnTo>
                <a:lnTo>
                  <a:pt x="15889" y="7081"/>
                </a:lnTo>
                <a:lnTo>
                  <a:pt x="15841" y="7130"/>
                </a:lnTo>
                <a:lnTo>
                  <a:pt x="15841" y="7203"/>
                </a:lnTo>
                <a:lnTo>
                  <a:pt x="15865" y="7300"/>
                </a:lnTo>
                <a:lnTo>
                  <a:pt x="15914" y="7325"/>
                </a:lnTo>
                <a:lnTo>
                  <a:pt x="15962" y="7349"/>
                </a:lnTo>
                <a:lnTo>
                  <a:pt x="16060" y="7325"/>
                </a:lnTo>
                <a:lnTo>
                  <a:pt x="16157" y="7300"/>
                </a:lnTo>
                <a:lnTo>
                  <a:pt x="16254" y="7227"/>
                </a:lnTo>
                <a:lnTo>
                  <a:pt x="16400" y="7495"/>
                </a:lnTo>
                <a:lnTo>
                  <a:pt x="16327" y="7519"/>
                </a:lnTo>
                <a:lnTo>
                  <a:pt x="16254" y="7544"/>
                </a:lnTo>
                <a:lnTo>
                  <a:pt x="16157" y="7617"/>
                </a:lnTo>
                <a:lnTo>
                  <a:pt x="16060" y="7714"/>
                </a:lnTo>
                <a:lnTo>
                  <a:pt x="15987" y="7811"/>
                </a:lnTo>
                <a:lnTo>
                  <a:pt x="15938" y="7909"/>
                </a:lnTo>
                <a:lnTo>
                  <a:pt x="15938" y="7982"/>
                </a:lnTo>
                <a:lnTo>
                  <a:pt x="15962" y="8030"/>
                </a:lnTo>
                <a:lnTo>
                  <a:pt x="15987" y="8079"/>
                </a:lnTo>
                <a:lnTo>
                  <a:pt x="16060" y="8103"/>
                </a:lnTo>
                <a:lnTo>
                  <a:pt x="16108" y="8079"/>
                </a:lnTo>
                <a:lnTo>
                  <a:pt x="16181" y="8030"/>
                </a:lnTo>
                <a:lnTo>
                  <a:pt x="16303" y="7933"/>
                </a:lnTo>
                <a:lnTo>
                  <a:pt x="16449" y="7836"/>
                </a:lnTo>
                <a:lnTo>
                  <a:pt x="16522" y="7763"/>
                </a:lnTo>
                <a:lnTo>
                  <a:pt x="16692" y="8176"/>
                </a:lnTo>
                <a:lnTo>
                  <a:pt x="16619" y="8201"/>
                </a:lnTo>
                <a:lnTo>
                  <a:pt x="16571" y="8225"/>
                </a:lnTo>
                <a:lnTo>
                  <a:pt x="16473" y="8347"/>
                </a:lnTo>
                <a:lnTo>
                  <a:pt x="16254" y="8541"/>
                </a:lnTo>
                <a:lnTo>
                  <a:pt x="16181" y="8614"/>
                </a:lnTo>
                <a:lnTo>
                  <a:pt x="16108" y="8712"/>
                </a:lnTo>
                <a:lnTo>
                  <a:pt x="16084" y="8760"/>
                </a:lnTo>
                <a:lnTo>
                  <a:pt x="16060" y="8809"/>
                </a:lnTo>
                <a:lnTo>
                  <a:pt x="16060" y="8858"/>
                </a:lnTo>
                <a:lnTo>
                  <a:pt x="16108" y="8906"/>
                </a:lnTo>
                <a:lnTo>
                  <a:pt x="16157" y="8930"/>
                </a:lnTo>
                <a:lnTo>
                  <a:pt x="16206" y="8930"/>
                </a:lnTo>
                <a:lnTo>
                  <a:pt x="16327" y="8882"/>
                </a:lnTo>
                <a:lnTo>
                  <a:pt x="16425" y="8809"/>
                </a:lnTo>
                <a:lnTo>
                  <a:pt x="16522" y="8736"/>
                </a:lnTo>
                <a:lnTo>
                  <a:pt x="16668" y="8614"/>
                </a:lnTo>
                <a:lnTo>
                  <a:pt x="16790" y="8468"/>
                </a:lnTo>
                <a:lnTo>
                  <a:pt x="16887" y="8882"/>
                </a:lnTo>
                <a:lnTo>
                  <a:pt x="16790" y="8930"/>
                </a:lnTo>
                <a:lnTo>
                  <a:pt x="16692" y="8979"/>
                </a:lnTo>
                <a:lnTo>
                  <a:pt x="16498" y="9125"/>
                </a:lnTo>
                <a:lnTo>
                  <a:pt x="16230" y="9271"/>
                </a:lnTo>
                <a:lnTo>
                  <a:pt x="16108" y="9368"/>
                </a:lnTo>
                <a:lnTo>
                  <a:pt x="16011" y="9441"/>
                </a:lnTo>
                <a:lnTo>
                  <a:pt x="16011" y="9490"/>
                </a:lnTo>
                <a:lnTo>
                  <a:pt x="16035" y="9514"/>
                </a:lnTo>
                <a:lnTo>
                  <a:pt x="16181" y="9539"/>
                </a:lnTo>
                <a:lnTo>
                  <a:pt x="16327" y="9514"/>
                </a:lnTo>
                <a:lnTo>
                  <a:pt x="16619" y="9441"/>
                </a:lnTo>
                <a:lnTo>
                  <a:pt x="16790" y="9368"/>
                </a:lnTo>
                <a:lnTo>
                  <a:pt x="16960" y="9271"/>
                </a:lnTo>
                <a:lnTo>
                  <a:pt x="17009" y="9660"/>
                </a:lnTo>
                <a:lnTo>
                  <a:pt x="16522" y="9855"/>
                </a:lnTo>
                <a:lnTo>
                  <a:pt x="16254" y="9977"/>
                </a:lnTo>
                <a:lnTo>
                  <a:pt x="16108" y="10050"/>
                </a:lnTo>
                <a:lnTo>
                  <a:pt x="15987" y="10123"/>
                </a:lnTo>
                <a:lnTo>
                  <a:pt x="15962" y="10171"/>
                </a:lnTo>
                <a:lnTo>
                  <a:pt x="15962" y="10196"/>
                </a:lnTo>
                <a:lnTo>
                  <a:pt x="15987" y="10220"/>
                </a:lnTo>
                <a:lnTo>
                  <a:pt x="16011" y="10244"/>
                </a:lnTo>
                <a:lnTo>
                  <a:pt x="16279" y="10269"/>
                </a:lnTo>
                <a:lnTo>
                  <a:pt x="16522" y="10220"/>
                </a:lnTo>
                <a:lnTo>
                  <a:pt x="16765" y="10147"/>
                </a:lnTo>
                <a:lnTo>
                  <a:pt x="17033" y="10074"/>
                </a:lnTo>
                <a:lnTo>
                  <a:pt x="17009" y="10585"/>
                </a:lnTo>
                <a:lnTo>
                  <a:pt x="16765" y="10585"/>
                </a:lnTo>
                <a:lnTo>
                  <a:pt x="16546" y="10634"/>
                </a:lnTo>
                <a:lnTo>
                  <a:pt x="16108" y="10707"/>
                </a:lnTo>
                <a:lnTo>
                  <a:pt x="15914" y="10780"/>
                </a:lnTo>
                <a:lnTo>
                  <a:pt x="15719" y="10853"/>
                </a:lnTo>
                <a:lnTo>
                  <a:pt x="15695" y="10877"/>
                </a:lnTo>
                <a:lnTo>
                  <a:pt x="15719" y="10901"/>
                </a:lnTo>
                <a:lnTo>
                  <a:pt x="15889" y="10950"/>
                </a:lnTo>
                <a:lnTo>
                  <a:pt x="16060" y="10974"/>
                </a:lnTo>
                <a:lnTo>
                  <a:pt x="16425" y="10950"/>
                </a:lnTo>
                <a:lnTo>
                  <a:pt x="16814" y="10926"/>
                </a:lnTo>
                <a:lnTo>
                  <a:pt x="16984" y="10926"/>
                </a:lnTo>
                <a:lnTo>
                  <a:pt x="16887" y="11412"/>
                </a:lnTo>
                <a:lnTo>
                  <a:pt x="16765" y="11412"/>
                </a:lnTo>
                <a:lnTo>
                  <a:pt x="16619" y="11437"/>
                </a:lnTo>
                <a:lnTo>
                  <a:pt x="16352" y="11485"/>
                </a:lnTo>
                <a:lnTo>
                  <a:pt x="16035" y="11558"/>
                </a:lnTo>
                <a:lnTo>
                  <a:pt x="15889" y="11583"/>
                </a:lnTo>
                <a:lnTo>
                  <a:pt x="15719" y="11607"/>
                </a:lnTo>
                <a:lnTo>
                  <a:pt x="15695" y="11607"/>
                </a:lnTo>
                <a:lnTo>
                  <a:pt x="15670" y="11631"/>
                </a:lnTo>
                <a:lnTo>
                  <a:pt x="15670" y="11656"/>
                </a:lnTo>
                <a:lnTo>
                  <a:pt x="15695" y="11680"/>
                </a:lnTo>
                <a:lnTo>
                  <a:pt x="15962" y="11777"/>
                </a:lnTo>
                <a:lnTo>
                  <a:pt x="16108" y="11826"/>
                </a:lnTo>
                <a:lnTo>
                  <a:pt x="16254" y="11850"/>
                </a:lnTo>
                <a:lnTo>
                  <a:pt x="16522" y="11826"/>
                </a:lnTo>
                <a:lnTo>
                  <a:pt x="16814" y="11802"/>
                </a:lnTo>
                <a:lnTo>
                  <a:pt x="16668" y="12264"/>
                </a:lnTo>
                <a:lnTo>
                  <a:pt x="16498" y="12215"/>
                </a:lnTo>
                <a:lnTo>
                  <a:pt x="16303" y="12191"/>
                </a:lnTo>
                <a:lnTo>
                  <a:pt x="16108" y="12142"/>
                </a:lnTo>
                <a:lnTo>
                  <a:pt x="15914" y="12094"/>
                </a:lnTo>
                <a:lnTo>
                  <a:pt x="15695" y="12094"/>
                </a:lnTo>
                <a:lnTo>
                  <a:pt x="15476" y="12118"/>
                </a:lnTo>
                <a:lnTo>
                  <a:pt x="15451" y="12142"/>
                </a:lnTo>
                <a:lnTo>
                  <a:pt x="15451" y="12167"/>
                </a:lnTo>
                <a:lnTo>
                  <a:pt x="15476" y="12191"/>
                </a:lnTo>
                <a:lnTo>
                  <a:pt x="15646" y="12288"/>
                </a:lnTo>
                <a:lnTo>
                  <a:pt x="15816" y="12386"/>
                </a:lnTo>
                <a:lnTo>
                  <a:pt x="16230" y="12532"/>
                </a:lnTo>
                <a:lnTo>
                  <a:pt x="16546" y="12629"/>
                </a:lnTo>
                <a:lnTo>
                  <a:pt x="16376" y="13018"/>
                </a:lnTo>
                <a:lnTo>
                  <a:pt x="16060" y="12970"/>
                </a:lnTo>
                <a:lnTo>
                  <a:pt x="15743" y="12872"/>
                </a:lnTo>
                <a:lnTo>
                  <a:pt x="15573" y="12824"/>
                </a:lnTo>
                <a:lnTo>
                  <a:pt x="15476" y="12824"/>
                </a:lnTo>
                <a:lnTo>
                  <a:pt x="15451" y="12848"/>
                </a:lnTo>
                <a:lnTo>
                  <a:pt x="15427" y="12897"/>
                </a:lnTo>
                <a:lnTo>
                  <a:pt x="15427" y="12945"/>
                </a:lnTo>
                <a:lnTo>
                  <a:pt x="15451" y="12994"/>
                </a:lnTo>
                <a:lnTo>
                  <a:pt x="15524" y="13091"/>
                </a:lnTo>
                <a:lnTo>
                  <a:pt x="15743" y="13237"/>
                </a:lnTo>
                <a:lnTo>
                  <a:pt x="15938" y="13335"/>
                </a:lnTo>
                <a:lnTo>
                  <a:pt x="16181" y="13408"/>
                </a:lnTo>
                <a:lnTo>
                  <a:pt x="15914" y="13821"/>
                </a:lnTo>
                <a:lnTo>
                  <a:pt x="15865" y="13894"/>
                </a:lnTo>
                <a:lnTo>
                  <a:pt x="15841" y="13870"/>
                </a:lnTo>
                <a:lnTo>
                  <a:pt x="15719" y="13797"/>
                </a:lnTo>
                <a:lnTo>
                  <a:pt x="15597" y="13700"/>
                </a:lnTo>
                <a:lnTo>
                  <a:pt x="15330" y="13578"/>
                </a:lnTo>
                <a:lnTo>
                  <a:pt x="15013" y="13505"/>
                </a:lnTo>
                <a:lnTo>
                  <a:pt x="14721" y="13505"/>
                </a:lnTo>
                <a:lnTo>
                  <a:pt x="14697" y="13529"/>
                </a:lnTo>
                <a:lnTo>
                  <a:pt x="14673" y="13578"/>
                </a:lnTo>
                <a:lnTo>
                  <a:pt x="14697" y="13602"/>
                </a:lnTo>
                <a:lnTo>
                  <a:pt x="14794" y="13651"/>
                </a:lnTo>
                <a:lnTo>
                  <a:pt x="14892" y="13724"/>
                </a:lnTo>
                <a:lnTo>
                  <a:pt x="15111" y="13821"/>
                </a:lnTo>
                <a:lnTo>
                  <a:pt x="15378" y="13967"/>
                </a:lnTo>
                <a:lnTo>
                  <a:pt x="15622" y="14138"/>
                </a:lnTo>
                <a:lnTo>
                  <a:pt x="15670" y="14162"/>
                </a:lnTo>
                <a:lnTo>
                  <a:pt x="15451" y="14405"/>
                </a:lnTo>
                <a:lnTo>
                  <a:pt x="15330" y="14357"/>
                </a:lnTo>
                <a:lnTo>
                  <a:pt x="15208" y="14332"/>
                </a:lnTo>
                <a:lnTo>
                  <a:pt x="15086" y="14332"/>
                </a:lnTo>
                <a:lnTo>
                  <a:pt x="14989" y="14308"/>
                </a:lnTo>
                <a:lnTo>
                  <a:pt x="14794" y="14259"/>
                </a:lnTo>
                <a:lnTo>
                  <a:pt x="14624" y="14186"/>
                </a:lnTo>
                <a:lnTo>
                  <a:pt x="14454" y="14089"/>
                </a:lnTo>
                <a:lnTo>
                  <a:pt x="14308" y="14016"/>
                </a:lnTo>
                <a:lnTo>
                  <a:pt x="14137" y="14016"/>
                </a:lnTo>
                <a:lnTo>
                  <a:pt x="14089" y="14040"/>
                </a:lnTo>
                <a:lnTo>
                  <a:pt x="14064" y="14089"/>
                </a:lnTo>
                <a:lnTo>
                  <a:pt x="14089" y="14162"/>
                </a:lnTo>
                <a:lnTo>
                  <a:pt x="14162" y="14259"/>
                </a:lnTo>
                <a:lnTo>
                  <a:pt x="14308" y="14405"/>
                </a:lnTo>
                <a:lnTo>
                  <a:pt x="14478" y="14527"/>
                </a:lnTo>
                <a:lnTo>
                  <a:pt x="14648" y="14600"/>
                </a:lnTo>
                <a:lnTo>
                  <a:pt x="14843" y="14697"/>
                </a:lnTo>
                <a:lnTo>
                  <a:pt x="14965" y="14746"/>
                </a:lnTo>
                <a:lnTo>
                  <a:pt x="15086" y="14770"/>
                </a:lnTo>
                <a:lnTo>
                  <a:pt x="14819" y="14989"/>
                </a:lnTo>
                <a:lnTo>
                  <a:pt x="14527" y="15208"/>
                </a:lnTo>
                <a:lnTo>
                  <a:pt x="14454" y="15208"/>
                </a:lnTo>
                <a:lnTo>
                  <a:pt x="14332" y="15184"/>
                </a:lnTo>
                <a:lnTo>
                  <a:pt x="14235" y="15111"/>
                </a:lnTo>
                <a:lnTo>
                  <a:pt x="14064" y="14965"/>
                </a:lnTo>
                <a:lnTo>
                  <a:pt x="13918" y="14843"/>
                </a:lnTo>
                <a:lnTo>
                  <a:pt x="13748" y="14722"/>
                </a:lnTo>
                <a:lnTo>
                  <a:pt x="13651" y="14673"/>
                </a:lnTo>
                <a:lnTo>
                  <a:pt x="13578" y="14624"/>
                </a:lnTo>
                <a:lnTo>
                  <a:pt x="13383" y="14624"/>
                </a:lnTo>
                <a:lnTo>
                  <a:pt x="13359" y="14649"/>
                </a:lnTo>
                <a:lnTo>
                  <a:pt x="13359" y="14697"/>
                </a:lnTo>
                <a:lnTo>
                  <a:pt x="13456" y="14868"/>
                </a:lnTo>
                <a:lnTo>
                  <a:pt x="13602" y="15014"/>
                </a:lnTo>
                <a:lnTo>
                  <a:pt x="13894" y="15306"/>
                </a:lnTo>
                <a:lnTo>
                  <a:pt x="13991" y="15403"/>
                </a:lnTo>
                <a:lnTo>
                  <a:pt x="14113" y="15476"/>
                </a:lnTo>
                <a:lnTo>
                  <a:pt x="13748" y="15671"/>
                </a:lnTo>
                <a:lnTo>
                  <a:pt x="13553" y="15598"/>
                </a:lnTo>
                <a:lnTo>
                  <a:pt x="13456" y="15549"/>
                </a:lnTo>
                <a:lnTo>
                  <a:pt x="13359" y="15476"/>
                </a:lnTo>
                <a:lnTo>
                  <a:pt x="13164" y="15306"/>
                </a:lnTo>
                <a:lnTo>
                  <a:pt x="12872" y="15062"/>
                </a:lnTo>
                <a:lnTo>
                  <a:pt x="12726" y="14941"/>
                </a:lnTo>
                <a:lnTo>
                  <a:pt x="12556" y="14843"/>
                </a:lnTo>
                <a:lnTo>
                  <a:pt x="12507" y="14868"/>
                </a:lnTo>
                <a:lnTo>
                  <a:pt x="12483" y="14916"/>
                </a:lnTo>
                <a:lnTo>
                  <a:pt x="12580" y="15135"/>
                </a:lnTo>
                <a:lnTo>
                  <a:pt x="12726" y="15330"/>
                </a:lnTo>
                <a:lnTo>
                  <a:pt x="12896" y="15525"/>
                </a:lnTo>
                <a:lnTo>
                  <a:pt x="13067" y="15695"/>
                </a:lnTo>
                <a:lnTo>
                  <a:pt x="13310" y="15865"/>
                </a:lnTo>
                <a:lnTo>
                  <a:pt x="12702" y="16084"/>
                </a:lnTo>
                <a:lnTo>
                  <a:pt x="12239" y="15719"/>
                </a:lnTo>
                <a:lnTo>
                  <a:pt x="11972" y="15476"/>
                </a:lnTo>
                <a:lnTo>
                  <a:pt x="11826" y="15354"/>
                </a:lnTo>
                <a:lnTo>
                  <a:pt x="11655" y="15257"/>
                </a:lnTo>
                <a:lnTo>
                  <a:pt x="11631" y="15257"/>
                </a:lnTo>
                <a:lnTo>
                  <a:pt x="11607" y="15281"/>
                </a:lnTo>
                <a:lnTo>
                  <a:pt x="11607" y="15354"/>
                </a:lnTo>
                <a:lnTo>
                  <a:pt x="11631" y="15427"/>
                </a:lnTo>
                <a:lnTo>
                  <a:pt x="11704" y="15573"/>
                </a:lnTo>
                <a:lnTo>
                  <a:pt x="11801" y="15719"/>
                </a:lnTo>
                <a:lnTo>
                  <a:pt x="11899" y="15841"/>
                </a:lnTo>
                <a:lnTo>
                  <a:pt x="12093" y="16036"/>
                </a:lnTo>
                <a:lnTo>
                  <a:pt x="12312" y="16206"/>
                </a:lnTo>
                <a:lnTo>
                  <a:pt x="11826" y="16303"/>
                </a:lnTo>
                <a:lnTo>
                  <a:pt x="11801" y="16303"/>
                </a:lnTo>
                <a:lnTo>
                  <a:pt x="11558" y="16036"/>
                </a:lnTo>
                <a:lnTo>
                  <a:pt x="11291" y="15768"/>
                </a:lnTo>
                <a:lnTo>
                  <a:pt x="11169" y="15671"/>
                </a:lnTo>
                <a:lnTo>
                  <a:pt x="11047" y="15573"/>
                </a:lnTo>
                <a:lnTo>
                  <a:pt x="10901" y="15500"/>
                </a:lnTo>
                <a:lnTo>
                  <a:pt x="10828" y="15476"/>
                </a:lnTo>
                <a:lnTo>
                  <a:pt x="10731" y="15476"/>
                </a:lnTo>
                <a:lnTo>
                  <a:pt x="10731" y="15500"/>
                </a:lnTo>
                <a:lnTo>
                  <a:pt x="10780" y="15646"/>
                </a:lnTo>
                <a:lnTo>
                  <a:pt x="10853" y="15768"/>
                </a:lnTo>
                <a:lnTo>
                  <a:pt x="11072" y="15987"/>
                </a:lnTo>
                <a:lnTo>
                  <a:pt x="11437" y="16376"/>
                </a:lnTo>
                <a:lnTo>
                  <a:pt x="11072" y="16425"/>
                </a:lnTo>
                <a:lnTo>
                  <a:pt x="10682" y="16474"/>
                </a:lnTo>
                <a:lnTo>
                  <a:pt x="10682" y="16401"/>
                </a:lnTo>
                <a:lnTo>
                  <a:pt x="10634" y="16328"/>
                </a:lnTo>
                <a:lnTo>
                  <a:pt x="10463" y="16133"/>
                </a:lnTo>
                <a:lnTo>
                  <a:pt x="10269" y="15938"/>
                </a:lnTo>
                <a:lnTo>
                  <a:pt x="10050" y="15768"/>
                </a:lnTo>
                <a:lnTo>
                  <a:pt x="9831" y="15598"/>
                </a:lnTo>
                <a:lnTo>
                  <a:pt x="9806" y="15598"/>
                </a:lnTo>
                <a:lnTo>
                  <a:pt x="9782" y="15622"/>
                </a:lnTo>
                <a:lnTo>
                  <a:pt x="9806" y="15744"/>
                </a:lnTo>
                <a:lnTo>
                  <a:pt x="9855" y="15865"/>
                </a:lnTo>
                <a:lnTo>
                  <a:pt x="9904" y="15987"/>
                </a:lnTo>
                <a:lnTo>
                  <a:pt x="9977" y="16084"/>
                </a:lnTo>
                <a:lnTo>
                  <a:pt x="10123" y="16303"/>
                </a:lnTo>
                <a:lnTo>
                  <a:pt x="10317" y="16474"/>
                </a:lnTo>
                <a:lnTo>
                  <a:pt x="9685" y="16474"/>
                </a:lnTo>
                <a:lnTo>
                  <a:pt x="9612" y="16352"/>
                </a:lnTo>
                <a:lnTo>
                  <a:pt x="9563" y="16255"/>
                </a:lnTo>
                <a:lnTo>
                  <a:pt x="9393" y="16060"/>
                </a:lnTo>
                <a:lnTo>
                  <a:pt x="9222" y="15817"/>
                </a:lnTo>
                <a:lnTo>
                  <a:pt x="9125" y="15695"/>
                </a:lnTo>
                <a:lnTo>
                  <a:pt x="9028" y="15598"/>
                </a:lnTo>
                <a:lnTo>
                  <a:pt x="8979" y="15598"/>
                </a:lnTo>
                <a:lnTo>
                  <a:pt x="8955" y="15622"/>
                </a:lnTo>
                <a:lnTo>
                  <a:pt x="8955" y="15744"/>
                </a:lnTo>
                <a:lnTo>
                  <a:pt x="8979" y="15865"/>
                </a:lnTo>
                <a:lnTo>
                  <a:pt x="9003" y="15987"/>
                </a:lnTo>
                <a:lnTo>
                  <a:pt x="9052" y="16109"/>
                </a:lnTo>
                <a:lnTo>
                  <a:pt x="9247" y="16449"/>
                </a:lnTo>
                <a:lnTo>
                  <a:pt x="9247" y="16449"/>
                </a:lnTo>
                <a:lnTo>
                  <a:pt x="8687" y="16376"/>
                </a:lnTo>
                <a:lnTo>
                  <a:pt x="8614" y="16376"/>
                </a:lnTo>
                <a:lnTo>
                  <a:pt x="8590" y="16328"/>
                </a:lnTo>
                <a:lnTo>
                  <a:pt x="8492" y="16230"/>
                </a:lnTo>
                <a:lnTo>
                  <a:pt x="8419" y="16109"/>
                </a:lnTo>
                <a:lnTo>
                  <a:pt x="8346" y="15841"/>
                </a:lnTo>
                <a:lnTo>
                  <a:pt x="8273" y="15646"/>
                </a:lnTo>
                <a:lnTo>
                  <a:pt x="8200" y="15573"/>
                </a:lnTo>
                <a:lnTo>
                  <a:pt x="8152" y="15549"/>
                </a:lnTo>
                <a:lnTo>
                  <a:pt x="8103" y="15549"/>
                </a:lnTo>
                <a:lnTo>
                  <a:pt x="8079" y="15598"/>
                </a:lnTo>
                <a:lnTo>
                  <a:pt x="8054" y="15646"/>
                </a:lnTo>
                <a:lnTo>
                  <a:pt x="8054" y="15792"/>
                </a:lnTo>
                <a:lnTo>
                  <a:pt x="8079" y="15938"/>
                </a:lnTo>
                <a:lnTo>
                  <a:pt x="8103" y="16060"/>
                </a:lnTo>
                <a:lnTo>
                  <a:pt x="8176" y="16279"/>
                </a:lnTo>
                <a:lnTo>
                  <a:pt x="7762" y="16157"/>
                </a:lnTo>
                <a:lnTo>
                  <a:pt x="7714" y="16084"/>
                </a:lnTo>
                <a:lnTo>
                  <a:pt x="7665" y="15963"/>
                </a:lnTo>
                <a:lnTo>
                  <a:pt x="7592" y="15817"/>
                </a:lnTo>
                <a:lnTo>
                  <a:pt x="7543" y="15695"/>
                </a:lnTo>
                <a:lnTo>
                  <a:pt x="7519" y="15549"/>
                </a:lnTo>
                <a:lnTo>
                  <a:pt x="7495" y="15549"/>
                </a:lnTo>
                <a:lnTo>
                  <a:pt x="7470" y="15671"/>
                </a:lnTo>
                <a:lnTo>
                  <a:pt x="7446" y="15792"/>
                </a:lnTo>
                <a:lnTo>
                  <a:pt x="7446" y="15938"/>
                </a:lnTo>
                <a:lnTo>
                  <a:pt x="7470" y="16060"/>
                </a:lnTo>
                <a:lnTo>
                  <a:pt x="6984" y="15841"/>
                </a:lnTo>
                <a:lnTo>
                  <a:pt x="6984" y="15792"/>
                </a:lnTo>
                <a:lnTo>
                  <a:pt x="6911" y="15646"/>
                </a:lnTo>
                <a:lnTo>
                  <a:pt x="6813" y="15549"/>
                </a:lnTo>
                <a:lnTo>
                  <a:pt x="6789" y="15549"/>
                </a:lnTo>
                <a:lnTo>
                  <a:pt x="6740" y="15622"/>
                </a:lnTo>
                <a:lnTo>
                  <a:pt x="6716" y="15695"/>
                </a:lnTo>
                <a:lnTo>
                  <a:pt x="6375" y="15476"/>
                </a:lnTo>
                <a:lnTo>
                  <a:pt x="6035" y="15233"/>
                </a:lnTo>
                <a:lnTo>
                  <a:pt x="5718" y="14965"/>
                </a:lnTo>
                <a:lnTo>
                  <a:pt x="5451" y="14649"/>
                </a:lnTo>
                <a:lnTo>
                  <a:pt x="5159" y="14284"/>
                </a:lnTo>
                <a:lnTo>
                  <a:pt x="4915" y="13894"/>
                </a:lnTo>
                <a:lnTo>
                  <a:pt x="4696" y="13505"/>
                </a:lnTo>
                <a:lnTo>
                  <a:pt x="4502" y="13091"/>
                </a:lnTo>
                <a:lnTo>
                  <a:pt x="4356" y="12653"/>
                </a:lnTo>
                <a:lnTo>
                  <a:pt x="4234" y="12215"/>
                </a:lnTo>
                <a:lnTo>
                  <a:pt x="4112" y="11777"/>
                </a:lnTo>
                <a:lnTo>
                  <a:pt x="4064" y="11315"/>
                </a:lnTo>
                <a:lnTo>
                  <a:pt x="4015" y="10926"/>
                </a:lnTo>
                <a:lnTo>
                  <a:pt x="3991" y="10561"/>
                </a:lnTo>
                <a:lnTo>
                  <a:pt x="4015" y="10171"/>
                </a:lnTo>
                <a:lnTo>
                  <a:pt x="4039" y="9782"/>
                </a:lnTo>
                <a:lnTo>
                  <a:pt x="4088" y="9393"/>
                </a:lnTo>
                <a:lnTo>
                  <a:pt x="4137" y="9028"/>
                </a:lnTo>
                <a:lnTo>
                  <a:pt x="4234" y="8663"/>
                </a:lnTo>
                <a:lnTo>
                  <a:pt x="4331" y="8274"/>
                </a:lnTo>
                <a:lnTo>
                  <a:pt x="4453" y="7909"/>
                </a:lnTo>
                <a:lnTo>
                  <a:pt x="4599" y="7568"/>
                </a:lnTo>
                <a:lnTo>
                  <a:pt x="4769" y="7227"/>
                </a:lnTo>
                <a:lnTo>
                  <a:pt x="4940" y="6887"/>
                </a:lnTo>
                <a:lnTo>
                  <a:pt x="5134" y="6546"/>
                </a:lnTo>
                <a:lnTo>
                  <a:pt x="5353" y="6230"/>
                </a:lnTo>
                <a:lnTo>
                  <a:pt x="5597" y="5913"/>
                </a:lnTo>
                <a:lnTo>
                  <a:pt x="5840" y="5621"/>
                </a:lnTo>
                <a:lnTo>
                  <a:pt x="6083" y="5354"/>
                </a:lnTo>
                <a:lnTo>
                  <a:pt x="6351" y="5110"/>
                </a:lnTo>
                <a:lnTo>
                  <a:pt x="6643" y="4891"/>
                </a:lnTo>
                <a:lnTo>
                  <a:pt x="6935" y="4721"/>
                </a:lnTo>
                <a:lnTo>
                  <a:pt x="7227" y="4526"/>
                </a:lnTo>
                <a:lnTo>
                  <a:pt x="7543" y="4380"/>
                </a:lnTo>
                <a:lnTo>
                  <a:pt x="8225" y="4088"/>
                </a:lnTo>
                <a:lnTo>
                  <a:pt x="8784" y="3845"/>
                </a:lnTo>
                <a:lnTo>
                  <a:pt x="9368" y="3675"/>
                </a:lnTo>
                <a:lnTo>
                  <a:pt x="9636" y="3602"/>
                </a:lnTo>
                <a:lnTo>
                  <a:pt x="9660" y="3650"/>
                </a:lnTo>
                <a:lnTo>
                  <a:pt x="9685" y="3699"/>
                </a:lnTo>
                <a:lnTo>
                  <a:pt x="9733" y="3723"/>
                </a:lnTo>
                <a:lnTo>
                  <a:pt x="9806" y="3723"/>
                </a:lnTo>
                <a:lnTo>
                  <a:pt x="10171" y="3626"/>
                </a:lnTo>
                <a:lnTo>
                  <a:pt x="10536" y="3577"/>
                </a:lnTo>
                <a:lnTo>
                  <a:pt x="10585" y="3626"/>
                </a:lnTo>
                <a:lnTo>
                  <a:pt x="10634" y="3650"/>
                </a:lnTo>
                <a:lnTo>
                  <a:pt x="10682" y="3626"/>
                </a:lnTo>
                <a:lnTo>
                  <a:pt x="10707" y="3602"/>
                </a:lnTo>
                <a:lnTo>
                  <a:pt x="10731" y="3577"/>
                </a:lnTo>
                <a:close/>
                <a:moveTo>
                  <a:pt x="9977" y="3237"/>
                </a:moveTo>
                <a:lnTo>
                  <a:pt x="9733" y="3261"/>
                </a:lnTo>
                <a:lnTo>
                  <a:pt x="9490" y="3310"/>
                </a:lnTo>
                <a:lnTo>
                  <a:pt x="9028" y="3431"/>
                </a:lnTo>
                <a:lnTo>
                  <a:pt x="8638" y="3577"/>
                </a:lnTo>
                <a:lnTo>
                  <a:pt x="7957" y="3821"/>
                </a:lnTo>
                <a:lnTo>
                  <a:pt x="7324" y="4113"/>
                </a:lnTo>
                <a:lnTo>
                  <a:pt x="7008" y="4283"/>
                </a:lnTo>
                <a:lnTo>
                  <a:pt x="6692" y="4453"/>
                </a:lnTo>
                <a:lnTo>
                  <a:pt x="6400" y="4648"/>
                </a:lnTo>
                <a:lnTo>
                  <a:pt x="6108" y="4867"/>
                </a:lnTo>
                <a:lnTo>
                  <a:pt x="5791" y="5159"/>
                </a:lnTo>
                <a:lnTo>
                  <a:pt x="5499" y="5451"/>
                </a:lnTo>
                <a:lnTo>
                  <a:pt x="5232" y="5767"/>
                </a:lnTo>
                <a:lnTo>
                  <a:pt x="4988" y="6108"/>
                </a:lnTo>
                <a:lnTo>
                  <a:pt x="4745" y="6473"/>
                </a:lnTo>
                <a:lnTo>
                  <a:pt x="4526" y="6838"/>
                </a:lnTo>
                <a:lnTo>
                  <a:pt x="4356" y="7203"/>
                </a:lnTo>
                <a:lnTo>
                  <a:pt x="4185" y="7592"/>
                </a:lnTo>
                <a:lnTo>
                  <a:pt x="4039" y="8006"/>
                </a:lnTo>
                <a:lnTo>
                  <a:pt x="3918" y="8420"/>
                </a:lnTo>
                <a:lnTo>
                  <a:pt x="3796" y="8833"/>
                </a:lnTo>
                <a:lnTo>
                  <a:pt x="3723" y="9247"/>
                </a:lnTo>
                <a:lnTo>
                  <a:pt x="3674" y="9660"/>
                </a:lnTo>
                <a:lnTo>
                  <a:pt x="3626" y="10074"/>
                </a:lnTo>
                <a:lnTo>
                  <a:pt x="3626" y="10488"/>
                </a:lnTo>
                <a:lnTo>
                  <a:pt x="3626" y="10901"/>
                </a:lnTo>
                <a:lnTo>
                  <a:pt x="3650" y="11315"/>
                </a:lnTo>
                <a:lnTo>
                  <a:pt x="3699" y="11704"/>
                </a:lnTo>
                <a:lnTo>
                  <a:pt x="3772" y="12094"/>
                </a:lnTo>
                <a:lnTo>
                  <a:pt x="3869" y="12483"/>
                </a:lnTo>
                <a:lnTo>
                  <a:pt x="3991" y="12872"/>
                </a:lnTo>
                <a:lnTo>
                  <a:pt x="4137" y="13262"/>
                </a:lnTo>
                <a:lnTo>
                  <a:pt x="4307" y="13627"/>
                </a:lnTo>
                <a:lnTo>
                  <a:pt x="4477" y="13967"/>
                </a:lnTo>
                <a:lnTo>
                  <a:pt x="4696" y="14332"/>
                </a:lnTo>
                <a:lnTo>
                  <a:pt x="4915" y="14649"/>
                </a:lnTo>
                <a:lnTo>
                  <a:pt x="5183" y="14965"/>
                </a:lnTo>
                <a:lnTo>
                  <a:pt x="5451" y="15257"/>
                </a:lnTo>
                <a:lnTo>
                  <a:pt x="5743" y="15525"/>
                </a:lnTo>
                <a:lnTo>
                  <a:pt x="6035" y="15768"/>
                </a:lnTo>
                <a:lnTo>
                  <a:pt x="6375" y="15987"/>
                </a:lnTo>
                <a:lnTo>
                  <a:pt x="6716" y="16182"/>
                </a:lnTo>
                <a:lnTo>
                  <a:pt x="6765" y="16230"/>
                </a:lnTo>
                <a:lnTo>
                  <a:pt x="6838" y="16230"/>
                </a:lnTo>
                <a:lnTo>
                  <a:pt x="6862" y="16255"/>
                </a:lnTo>
                <a:lnTo>
                  <a:pt x="7276" y="16425"/>
                </a:lnTo>
                <a:lnTo>
                  <a:pt x="7738" y="16595"/>
                </a:lnTo>
                <a:lnTo>
                  <a:pt x="8176" y="16717"/>
                </a:lnTo>
                <a:lnTo>
                  <a:pt x="8638" y="16814"/>
                </a:lnTo>
                <a:lnTo>
                  <a:pt x="9101" y="16887"/>
                </a:lnTo>
                <a:lnTo>
                  <a:pt x="9563" y="16936"/>
                </a:lnTo>
                <a:lnTo>
                  <a:pt x="10025" y="16960"/>
                </a:lnTo>
                <a:lnTo>
                  <a:pt x="10488" y="16936"/>
                </a:lnTo>
                <a:lnTo>
                  <a:pt x="10974" y="16912"/>
                </a:lnTo>
                <a:lnTo>
                  <a:pt x="11437" y="16839"/>
                </a:lnTo>
                <a:lnTo>
                  <a:pt x="11899" y="16766"/>
                </a:lnTo>
                <a:lnTo>
                  <a:pt x="12337" y="16644"/>
                </a:lnTo>
                <a:lnTo>
                  <a:pt x="12799" y="16522"/>
                </a:lnTo>
                <a:lnTo>
                  <a:pt x="13237" y="16352"/>
                </a:lnTo>
                <a:lnTo>
                  <a:pt x="13675" y="16182"/>
                </a:lnTo>
                <a:lnTo>
                  <a:pt x="14089" y="15963"/>
                </a:lnTo>
                <a:lnTo>
                  <a:pt x="14575" y="15671"/>
                </a:lnTo>
                <a:lnTo>
                  <a:pt x="15038" y="15354"/>
                </a:lnTo>
                <a:lnTo>
                  <a:pt x="15451" y="15014"/>
                </a:lnTo>
                <a:lnTo>
                  <a:pt x="15816" y="14624"/>
                </a:lnTo>
                <a:lnTo>
                  <a:pt x="16157" y="14186"/>
                </a:lnTo>
                <a:lnTo>
                  <a:pt x="16473" y="13748"/>
                </a:lnTo>
                <a:lnTo>
                  <a:pt x="16741" y="13286"/>
                </a:lnTo>
                <a:lnTo>
                  <a:pt x="16960" y="12799"/>
                </a:lnTo>
                <a:lnTo>
                  <a:pt x="17155" y="12288"/>
                </a:lnTo>
                <a:lnTo>
                  <a:pt x="17301" y="11777"/>
                </a:lnTo>
                <a:lnTo>
                  <a:pt x="17398" y="11242"/>
                </a:lnTo>
                <a:lnTo>
                  <a:pt x="17447" y="10707"/>
                </a:lnTo>
                <a:lnTo>
                  <a:pt x="17471" y="10147"/>
                </a:lnTo>
                <a:lnTo>
                  <a:pt x="17447" y="9587"/>
                </a:lnTo>
                <a:lnTo>
                  <a:pt x="17374" y="9052"/>
                </a:lnTo>
                <a:lnTo>
                  <a:pt x="17276" y="8493"/>
                </a:lnTo>
                <a:lnTo>
                  <a:pt x="17106" y="7957"/>
                </a:lnTo>
                <a:lnTo>
                  <a:pt x="16887" y="7422"/>
                </a:lnTo>
                <a:lnTo>
                  <a:pt x="16619" y="6911"/>
                </a:lnTo>
                <a:lnTo>
                  <a:pt x="16327" y="6400"/>
                </a:lnTo>
                <a:lnTo>
                  <a:pt x="15987" y="5938"/>
                </a:lnTo>
                <a:lnTo>
                  <a:pt x="15597" y="5500"/>
                </a:lnTo>
                <a:lnTo>
                  <a:pt x="15184" y="5110"/>
                </a:lnTo>
                <a:lnTo>
                  <a:pt x="14746" y="4745"/>
                </a:lnTo>
                <a:lnTo>
                  <a:pt x="14502" y="4551"/>
                </a:lnTo>
                <a:lnTo>
                  <a:pt x="14235" y="4380"/>
                </a:lnTo>
                <a:lnTo>
                  <a:pt x="13651" y="4088"/>
                </a:lnTo>
                <a:lnTo>
                  <a:pt x="13067" y="3796"/>
                </a:lnTo>
                <a:lnTo>
                  <a:pt x="12483" y="3577"/>
                </a:lnTo>
                <a:lnTo>
                  <a:pt x="11996" y="3431"/>
                </a:lnTo>
                <a:lnTo>
                  <a:pt x="11461" y="3334"/>
                </a:lnTo>
                <a:lnTo>
                  <a:pt x="11218" y="3285"/>
                </a:lnTo>
                <a:lnTo>
                  <a:pt x="10415" y="3285"/>
                </a:lnTo>
                <a:lnTo>
                  <a:pt x="10196" y="3237"/>
                </a:lnTo>
                <a:close/>
                <a:moveTo>
                  <a:pt x="13675" y="16912"/>
                </a:moveTo>
                <a:lnTo>
                  <a:pt x="13626" y="16936"/>
                </a:lnTo>
                <a:lnTo>
                  <a:pt x="13578" y="16984"/>
                </a:lnTo>
                <a:lnTo>
                  <a:pt x="13553" y="17057"/>
                </a:lnTo>
                <a:lnTo>
                  <a:pt x="13553" y="17106"/>
                </a:lnTo>
                <a:lnTo>
                  <a:pt x="13578" y="17252"/>
                </a:lnTo>
                <a:lnTo>
                  <a:pt x="13724" y="17495"/>
                </a:lnTo>
                <a:lnTo>
                  <a:pt x="13772" y="17666"/>
                </a:lnTo>
                <a:lnTo>
                  <a:pt x="13870" y="17812"/>
                </a:lnTo>
                <a:lnTo>
                  <a:pt x="13943" y="17885"/>
                </a:lnTo>
                <a:lnTo>
                  <a:pt x="13991" y="17958"/>
                </a:lnTo>
                <a:lnTo>
                  <a:pt x="14089" y="17982"/>
                </a:lnTo>
                <a:lnTo>
                  <a:pt x="14162" y="18006"/>
                </a:lnTo>
                <a:lnTo>
                  <a:pt x="14210" y="17982"/>
                </a:lnTo>
                <a:lnTo>
                  <a:pt x="14259" y="17958"/>
                </a:lnTo>
                <a:lnTo>
                  <a:pt x="14332" y="17885"/>
                </a:lnTo>
                <a:lnTo>
                  <a:pt x="14356" y="17787"/>
                </a:lnTo>
                <a:lnTo>
                  <a:pt x="14356" y="17739"/>
                </a:lnTo>
                <a:lnTo>
                  <a:pt x="14332" y="17690"/>
                </a:lnTo>
                <a:lnTo>
                  <a:pt x="14259" y="17593"/>
                </a:lnTo>
                <a:lnTo>
                  <a:pt x="14162" y="17495"/>
                </a:lnTo>
                <a:lnTo>
                  <a:pt x="13991" y="17228"/>
                </a:lnTo>
                <a:lnTo>
                  <a:pt x="13918" y="17082"/>
                </a:lnTo>
                <a:lnTo>
                  <a:pt x="13870" y="17033"/>
                </a:lnTo>
                <a:lnTo>
                  <a:pt x="13821" y="16960"/>
                </a:lnTo>
                <a:lnTo>
                  <a:pt x="13748" y="16936"/>
                </a:lnTo>
                <a:lnTo>
                  <a:pt x="13675" y="16912"/>
                </a:lnTo>
                <a:close/>
                <a:moveTo>
                  <a:pt x="7008" y="17009"/>
                </a:moveTo>
                <a:lnTo>
                  <a:pt x="6911" y="17057"/>
                </a:lnTo>
                <a:lnTo>
                  <a:pt x="6813" y="17155"/>
                </a:lnTo>
                <a:lnTo>
                  <a:pt x="6716" y="17374"/>
                </a:lnTo>
                <a:lnTo>
                  <a:pt x="6570" y="17666"/>
                </a:lnTo>
                <a:lnTo>
                  <a:pt x="6521" y="17812"/>
                </a:lnTo>
                <a:lnTo>
                  <a:pt x="6497" y="17885"/>
                </a:lnTo>
                <a:lnTo>
                  <a:pt x="6521" y="17958"/>
                </a:lnTo>
                <a:lnTo>
                  <a:pt x="6546" y="18006"/>
                </a:lnTo>
                <a:lnTo>
                  <a:pt x="6594" y="18055"/>
                </a:lnTo>
                <a:lnTo>
                  <a:pt x="6667" y="18079"/>
                </a:lnTo>
                <a:lnTo>
                  <a:pt x="6740" y="18079"/>
                </a:lnTo>
                <a:lnTo>
                  <a:pt x="6789" y="18055"/>
                </a:lnTo>
                <a:lnTo>
                  <a:pt x="6862" y="18006"/>
                </a:lnTo>
                <a:lnTo>
                  <a:pt x="6935" y="17885"/>
                </a:lnTo>
                <a:lnTo>
                  <a:pt x="7008" y="17739"/>
                </a:lnTo>
                <a:lnTo>
                  <a:pt x="7057" y="17593"/>
                </a:lnTo>
                <a:lnTo>
                  <a:pt x="7154" y="17349"/>
                </a:lnTo>
                <a:lnTo>
                  <a:pt x="7178" y="17228"/>
                </a:lnTo>
                <a:lnTo>
                  <a:pt x="7178" y="17106"/>
                </a:lnTo>
                <a:lnTo>
                  <a:pt x="7154" y="17057"/>
                </a:lnTo>
                <a:lnTo>
                  <a:pt x="7105" y="17033"/>
                </a:lnTo>
                <a:lnTo>
                  <a:pt x="7057" y="17009"/>
                </a:lnTo>
                <a:close/>
                <a:moveTo>
                  <a:pt x="5694" y="16328"/>
                </a:moveTo>
                <a:lnTo>
                  <a:pt x="5597" y="16352"/>
                </a:lnTo>
                <a:lnTo>
                  <a:pt x="5524" y="16425"/>
                </a:lnTo>
                <a:lnTo>
                  <a:pt x="5159" y="16887"/>
                </a:lnTo>
                <a:lnTo>
                  <a:pt x="4745" y="17349"/>
                </a:lnTo>
                <a:lnTo>
                  <a:pt x="4307" y="17787"/>
                </a:lnTo>
                <a:lnTo>
                  <a:pt x="3869" y="18225"/>
                </a:lnTo>
                <a:lnTo>
                  <a:pt x="3820" y="18250"/>
                </a:lnTo>
                <a:lnTo>
                  <a:pt x="3820" y="18298"/>
                </a:lnTo>
                <a:lnTo>
                  <a:pt x="3820" y="18347"/>
                </a:lnTo>
                <a:lnTo>
                  <a:pt x="3845" y="18396"/>
                </a:lnTo>
                <a:lnTo>
                  <a:pt x="3893" y="18444"/>
                </a:lnTo>
                <a:lnTo>
                  <a:pt x="3942" y="18469"/>
                </a:lnTo>
                <a:lnTo>
                  <a:pt x="3991" y="18469"/>
                </a:lnTo>
                <a:lnTo>
                  <a:pt x="4161" y="18420"/>
                </a:lnTo>
                <a:lnTo>
                  <a:pt x="4283" y="18347"/>
                </a:lnTo>
                <a:lnTo>
                  <a:pt x="4429" y="18250"/>
                </a:lnTo>
                <a:lnTo>
                  <a:pt x="4550" y="18152"/>
                </a:lnTo>
                <a:lnTo>
                  <a:pt x="4794" y="17909"/>
                </a:lnTo>
                <a:lnTo>
                  <a:pt x="5013" y="17690"/>
                </a:lnTo>
                <a:lnTo>
                  <a:pt x="5499" y="17203"/>
                </a:lnTo>
                <a:lnTo>
                  <a:pt x="5718" y="16936"/>
                </a:lnTo>
                <a:lnTo>
                  <a:pt x="5937" y="16668"/>
                </a:lnTo>
                <a:lnTo>
                  <a:pt x="5986" y="16571"/>
                </a:lnTo>
                <a:lnTo>
                  <a:pt x="5962" y="16498"/>
                </a:lnTo>
                <a:lnTo>
                  <a:pt x="5937" y="16425"/>
                </a:lnTo>
                <a:lnTo>
                  <a:pt x="5864" y="16376"/>
                </a:lnTo>
                <a:lnTo>
                  <a:pt x="5791" y="16328"/>
                </a:lnTo>
                <a:close/>
                <a:moveTo>
                  <a:pt x="15013" y="15987"/>
                </a:moveTo>
                <a:lnTo>
                  <a:pt x="14965" y="16011"/>
                </a:lnTo>
                <a:lnTo>
                  <a:pt x="14940" y="16084"/>
                </a:lnTo>
                <a:lnTo>
                  <a:pt x="14940" y="16133"/>
                </a:lnTo>
                <a:lnTo>
                  <a:pt x="14989" y="16303"/>
                </a:lnTo>
                <a:lnTo>
                  <a:pt x="15038" y="16449"/>
                </a:lnTo>
                <a:lnTo>
                  <a:pt x="15208" y="16717"/>
                </a:lnTo>
                <a:lnTo>
                  <a:pt x="15427" y="17082"/>
                </a:lnTo>
                <a:lnTo>
                  <a:pt x="15524" y="17252"/>
                </a:lnTo>
                <a:lnTo>
                  <a:pt x="15646" y="17422"/>
                </a:lnTo>
                <a:lnTo>
                  <a:pt x="16108" y="17933"/>
                </a:lnTo>
                <a:lnTo>
                  <a:pt x="16327" y="18225"/>
                </a:lnTo>
                <a:lnTo>
                  <a:pt x="16400" y="18371"/>
                </a:lnTo>
                <a:lnTo>
                  <a:pt x="16473" y="18517"/>
                </a:lnTo>
                <a:lnTo>
                  <a:pt x="16522" y="18590"/>
                </a:lnTo>
                <a:lnTo>
                  <a:pt x="16595" y="18639"/>
                </a:lnTo>
                <a:lnTo>
                  <a:pt x="16668" y="18688"/>
                </a:lnTo>
                <a:lnTo>
                  <a:pt x="16765" y="18688"/>
                </a:lnTo>
                <a:lnTo>
                  <a:pt x="16838" y="18663"/>
                </a:lnTo>
                <a:lnTo>
                  <a:pt x="16887" y="18615"/>
                </a:lnTo>
                <a:lnTo>
                  <a:pt x="16936" y="18566"/>
                </a:lnTo>
                <a:lnTo>
                  <a:pt x="16936" y="18469"/>
                </a:lnTo>
                <a:lnTo>
                  <a:pt x="16911" y="18298"/>
                </a:lnTo>
                <a:lnTo>
                  <a:pt x="16838" y="18128"/>
                </a:lnTo>
                <a:lnTo>
                  <a:pt x="16765" y="17982"/>
                </a:lnTo>
                <a:lnTo>
                  <a:pt x="16668" y="17836"/>
                </a:lnTo>
                <a:lnTo>
                  <a:pt x="16449" y="17568"/>
                </a:lnTo>
                <a:lnTo>
                  <a:pt x="16206" y="17325"/>
                </a:lnTo>
                <a:lnTo>
                  <a:pt x="16060" y="17155"/>
                </a:lnTo>
                <a:lnTo>
                  <a:pt x="15938" y="16984"/>
                </a:lnTo>
                <a:lnTo>
                  <a:pt x="15695" y="16595"/>
                </a:lnTo>
                <a:lnTo>
                  <a:pt x="15573" y="16401"/>
                </a:lnTo>
                <a:lnTo>
                  <a:pt x="15427" y="16230"/>
                </a:lnTo>
                <a:lnTo>
                  <a:pt x="15281" y="16109"/>
                </a:lnTo>
                <a:lnTo>
                  <a:pt x="15086" y="15987"/>
                </a:lnTo>
                <a:close/>
                <a:moveTo>
                  <a:pt x="10439" y="17666"/>
                </a:moveTo>
                <a:lnTo>
                  <a:pt x="10342" y="17787"/>
                </a:lnTo>
                <a:lnTo>
                  <a:pt x="10293" y="17909"/>
                </a:lnTo>
                <a:lnTo>
                  <a:pt x="10244" y="18055"/>
                </a:lnTo>
                <a:lnTo>
                  <a:pt x="10244" y="18201"/>
                </a:lnTo>
                <a:lnTo>
                  <a:pt x="10196" y="18517"/>
                </a:lnTo>
                <a:lnTo>
                  <a:pt x="10196" y="18688"/>
                </a:lnTo>
                <a:lnTo>
                  <a:pt x="10244" y="18834"/>
                </a:lnTo>
                <a:lnTo>
                  <a:pt x="10293" y="18882"/>
                </a:lnTo>
                <a:lnTo>
                  <a:pt x="10342" y="18907"/>
                </a:lnTo>
                <a:lnTo>
                  <a:pt x="10415" y="18882"/>
                </a:lnTo>
                <a:lnTo>
                  <a:pt x="10463" y="18858"/>
                </a:lnTo>
                <a:lnTo>
                  <a:pt x="10512" y="18809"/>
                </a:lnTo>
                <a:lnTo>
                  <a:pt x="10561" y="18736"/>
                </a:lnTo>
                <a:lnTo>
                  <a:pt x="10585" y="18615"/>
                </a:lnTo>
                <a:lnTo>
                  <a:pt x="10585" y="18323"/>
                </a:lnTo>
                <a:lnTo>
                  <a:pt x="10609" y="18031"/>
                </a:lnTo>
                <a:lnTo>
                  <a:pt x="10609" y="17885"/>
                </a:lnTo>
                <a:lnTo>
                  <a:pt x="10585" y="17739"/>
                </a:lnTo>
                <a:lnTo>
                  <a:pt x="10561" y="17690"/>
                </a:lnTo>
                <a:lnTo>
                  <a:pt x="10536" y="17666"/>
                </a:lnTo>
                <a:close/>
                <a:moveTo>
                  <a:pt x="8638" y="17349"/>
                </a:moveTo>
                <a:lnTo>
                  <a:pt x="8492" y="17471"/>
                </a:lnTo>
                <a:lnTo>
                  <a:pt x="8395" y="17593"/>
                </a:lnTo>
                <a:lnTo>
                  <a:pt x="8322" y="17739"/>
                </a:lnTo>
                <a:lnTo>
                  <a:pt x="8249" y="17909"/>
                </a:lnTo>
                <a:lnTo>
                  <a:pt x="8176" y="18250"/>
                </a:lnTo>
                <a:lnTo>
                  <a:pt x="8103" y="18590"/>
                </a:lnTo>
                <a:lnTo>
                  <a:pt x="7908" y="19369"/>
                </a:lnTo>
                <a:lnTo>
                  <a:pt x="7860" y="19758"/>
                </a:lnTo>
                <a:lnTo>
                  <a:pt x="7835" y="19953"/>
                </a:lnTo>
                <a:lnTo>
                  <a:pt x="7835" y="20148"/>
                </a:lnTo>
                <a:lnTo>
                  <a:pt x="7860" y="20221"/>
                </a:lnTo>
                <a:lnTo>
                  <a:pt x="7908" y="20269"/>
                </a:lnTo>
                <a:lnTo>
                  <a:pt x="7933" y="20318"/>
                </a:lnTo>
                <a:lnTo>
                  <a:pt x="8006" y="20342"/>
                </a:lnTo>
                <a:lnTo>
                  <a:pt x="8103" y="20342"/>
                </a:lnTo>
                <a:lnTo>
                  <a:pt x="8176" y="20318"/>
                </a:lnTo>
                <a:lnTo>
                  <a:pt x="8200" y="20245"/>
                </a:lnTo>
                <a:lnTo>
                  <a:pt x="8273" y="20099"/>
                </a:lnTo>
                <a:lnTo>
                  <a:pt x="8346" y="19929"/>
                </a:lnTo>
                <a:lnTo>
                  <a:pt x="8419" y="19588"/>
                </a:lnTo>
                <a:lnTo>
                  <a:pt x="8517" y="18882"/>
                </a:lnTo>
                <a:lnTo>
                  <a:pt x="8614" y="18517"/>
                </a:lnTo>
                <a:lnTo>
                  <a:pt x="8711" y="18152"/>
                </a:lnTo>
                <a:lnTo>
                  <a:pt x="8760" y="17958"/>
                </a:lnTo>
                <a:lnTo>
                  <a:pt x="8784" y="17763"/>
                </a:lnTo>
                <a:lnTo>
                  <a:pt x="8784" y="17593"/>
                </a:lnTo>
                <a:lnTo>
                  <a:pt x="8784" y="17422"/>
                </a:lnTo>
                <a:lnTo>
                  <a:pt x="8760" y="17374"/>
                </a:lnTo>
                <a:lnTo>
                  <a:pt x="8711" y="17349"/>
                </a:lnTo>
                <a:close/>
                <a:moveTo>
                  <a:pt x="12093" y="17374"/>
                </a:moveTo>
                <a:lnTo>
                  <a:pt x="12045" y="17398"/>
                </a:lnTo>
                <a:lnTo>
                  <a:pt x="11996" y="17398"/>
                </a:lnTo>
                <a:lnTo>
                  <a:pt x="11947" y="17447"/>
                </a:lnTo>
                <a:lnTo>
                  <a:pt x="11923" y="17495"/>
                </a:lnTo>
                <a:lnTo>
                  <a:pt x="11923" y="17544"/>
                </a:lnTo>
                <a:lnTo>
                  <a:pt x="11947" y="17836"/>
                </a:lnTo>
                <a:lnTo>
                  <a:pt x="11972" y="18152"/>
                </a:lnTo>
                <a:lnTo>
                  <a:pt x="12093" y="18761"/>
                </a:lnTo>
                <a:lnTo>
                  <a:pt x="12166" y="19199"/>
                </a:lnTo>
                <a:lnTo>
                  <a:pt x="12215" y="19661"/>
                </a:lnTo>
                <a:lnTo>
                  <a:pt x="12239" y="19904"/>
                </a:lnTo>
                <a:lnTo>
                  <a:pt x="12288" y="20123"/>
                </a:lnTo>
                <a:lnTo>
                  <a:pt x="12337" y="20342"/>
                </a:lnTo>
                <a:lnTo>
                  <a:pt x="12434" y="20561"/>
                </a:lnTo>
                <a:lnTo>
                  <a:pt x="12483" y="20610"/>
                </a:lnTo>
                <a:lnTo>
                  <a:pt x="12556" y="20659"/>
                </a:lnTo>
                <a:lnTo>
                  <a:pt x="12629" y="20659"/>
                </a:lnTo>
                <a:lnTo>
                  <a:pt x="12702" y="20634"/>
                </a:lnTo>
                <a:lnTo>
                  <a:pt x="12775" y="20610"/>
                </a:lnTo>
                <a:lnTo>
                  <a:pt x="12823" y="20537"/>
                </a:lnTo>
                <a:lnTo>
                  <a:pt x="12848" y="20464"/>
                </a:lnTo>
                <a:lnTo>
                  <a:pt x="12848" y="20391"/>
                </a:lnTo>
                <a:lnTo>
                  <a:pt x="12750" y="19953"/>
                </a:lnTo>
                <a:lnTo>
                  <a:pt x="12702" y="19491"/>
                </a:lnTo>
                <a:lnTo>
                  <a:pt x="12629" y="19053"/>
                </a:lnTo>
                <a:lnTo>
                  <a:pt x="12556" y="18639"/>
                </a:lnTo>
                <a:lnTo>
                  <a:pt x="12483" y="18323"/>
                </a:lnTo>
                <a:lnTo>
                  <a:pt x="12434" y="18031"/>
                </a:lnTo>
                <a:lnTo>
                  <a:pt x="12361" y="17739"/>
                </a:lnTo>
                <a:lnTo>
                  <a:pt x="12288" y="17593"/>
                </a:lnTo>
                <a:lnTo>
                  <a:pt x="12239" y="17471"/>
                </a:lnTo>
                <a:lnTo>
                  <a:pt x="12191" y="17422"/>
                </a:lnTo>
                <a:lnTo>
                  <a:pt x="12142" y="17398"/>
                </a:lnTo>
                <a:lnTo>
                  <a:pt x="12093" y="173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4" name="Shape 744"/>
          <p:cNvSpPr/>
          <p:nvPr/>
        </p:nvSpPr>
        <p:spPr>
          <a:xfrm>
            <a:off x="7377194" y="1182243"/>
            <a:ext cx="572921" cy="547424"/>
          </a:xfrm>
          <a:custGeom>
            <a:avLst/>
            <a:gdLst/>
            <a:ahLst/>
            <a:cxnLst/>
            <a:rect l="0" t="0" r="0" b="0"/>
            <a:pathLst>
              <a:path w="19661" h="18786" extrusionOk="0">
                <a:moveTo>
                  <a:pt x="10269" y="1460"/>
                </a:moveTo>
                <a:lnTo>
                  <a:pt x="10755" y="1485"/>
                </a:lnTo>
                <a:lnTo>
                  <a:pt x="11266" y="1533"/>
                </a:lnTo>
                <a:lnTo>
                  <a:pt x="11753" y="1631"/>
                </a:lnTo>
                <a:lnTo>
                  <a:pt x="11680" y="1728"/>
                </a:lnTo>
                <a:lnTo>
                  <a:pt x="11631" y="1850"/>
                </a:lnTo>
                <a:lnTo>
                  <a:pt x="11631" y="1874"/>
                </a:lnTo>
                <a:lnTo>
                  <a:pt x="11656" y="1874"/>
                </a:lnTo>
                <a:lnTo>
                  <a:pt x="11753" y="1850"/>
                </a:lnTo>
                <a:lnTo>
                  <a:pt x="11826" y="1825"/>
                </a:lnTo>
                <a:lnTo>
                  <a:pt x="12021" y="1752"/>
                </a:lnTo>
                <a:lnTo>
                  <a:pt x="12069" y="1728"/>
                </a:lnTo>
                <a:lnTo>
                  <a:pt x="12386" y="1825"/>
                </a:lnTo>
                <a:lnTo>
                  <a:pt x="12361" y="1850"/>
                </a:lnTo>
                <a:lnTo>
                  <a:pt x="12264" y="1923"/>
                </a:lnTo>
                <a:lnTo>
                  <a:pt x="12167" y="2020"/>
                </a:lnTo>
                <a:lnTo>
                  <a:pt x="12021" y="2239"/>
                </a:lnTo>
                <a:lnTo>
                  <a:pt x="12021" y="2263"/>
                </a:lnTo>
                <a:lnTo>
                  <a:pt x="12045" y="2263"/>
                </a:lnTo>
                <a:lnTo>
                  <a:pt x="12264" y="2166"/>
                </a:lnTo>
                <a:lnTo>
                  <a:pt x="12483" y="2069"/>
                </a:lnTo>
                <a:lnTo>
                  <a:pt x="12605" y="2020"/>
                </a:lnTo>
                <a:lnTo>
                  <a:pt x="12751" y="1971"/>
                </a:lnTo>
                <a:lnTo>
                  <a:pt x="13091" y="2142"/>
                </a:lnTo>
                <a:lnTo>
                  <a:pt x="13164" y="2166"/>
                </a:lnTo>
                <a:lnTo>
                  <a:pt x="12970" y="2239"/>
                </a:lnTo>
                <a:lnTo>
                  <a:pt x="12799" y="2336"/>
                </a:lnTo>
                <a:lnTo>
                  <a:pt x="12629" y="2434"/>
                </a:lnTo>
                <a:lnTo>
                  <a:pt x="12483" y="2580"/>
                </a:lnTo>
                <a:lnTo>
                  <a:pt x="12459" y="2628"/>
                </a:lnTo>
                <a:lnTo>
                  <a:pt x="12459" y="2677"/>
                </a:lnTo>
                <a:lnTo>
                  <a:pt x="12507" y="2701"/>
                </a:lnTo>
                <a:lnTo>
                  <a:pt x="12556" y="2701"/>
                </a:lnTo>
                <a:lnTo>
                  <a:pt x="12726" y="2653"/>
                </a:lnTo>
                <a:lnTo>
                  <a:pt x="12897" y="2604"/>
                </a:lnTo>
                <a:lnTo>
                  <a:pt x="13237" y="2458"/>
                </a:lnTo>
                <a:lnTo>
                  <a:pt x="13408" y="2409"/>
                </a:lnTo>
                <a:lnTo>
                  <a:pt x="13578" y="2385"/>
                </a:lnTo>
                <a:lnTo>
                  <a:pt x="14162" y="2701"/>
                </a:lnTo>
                <a:lnTo>
                  <a:pt x="13967" y="2750"/>
                </a:lnTo>
                <a:lnTo>
                  <a:pt x="13578" y="2847"/>
                </a:lnTo>
                <a:lnTo>
                  <a:pt x="13383" y="2945"/>
                </a:lnTo>
                <a:lnTo>
                  <a:pt x="13310" y="2993"/>
                </a:lnTo>
                <a:lnTo>
                  <a:pt x="13262" y="3066"/>
                </a:lnTo>
                <a:lnTo>
                  <a:pt x="13310" y="3115"/>
                </a:lnTo>
                <a:lnTo>
                  <a:pt x="13383" y="3139"/>
                </a:lnTo>
                <a:lnTo>
                  <a:pt x="13554" y="3139"/>
                </a:lnTo>
                <a:lnTo>
                  <a:pt x="13846" y="3042"/>
                </a:lnTo>
                <a:lnTo>
                  <a:pt x="14186" y="2993"/>
                </a:lnTo>
                <a:lnTo>
                  <a:pt x="14551" y="2920"/>
                </a:lnTo>
                <a:lnTo>
                  <a:pt x="14916" y="3139"/>
                </a:lnTo>
                <a:lnTo>
                  <a:pt x="14527" y="3261"/>
                </a:lnTo>
                <a:lnTo>
                  <a:pt x="14162" y="3407"/>
                </a:lnTo>
                <a:lnTo>
                  <a:pt x="13870" y="3553"/>
                </a:lnTo>
                <a:lnTo>
                  <a:pt x="13651" y="3675"/>
                </a:lnTo>
                <a:lnTo>
                  <a:pt x="13627" y="3723"/>
                </a:lnTo>
                <a:lnTo>
                  <a:pt x="13602" y="3772"/>
                </a:lnTo>
                <a:lnTo>
                  <a:pt x="13651" y="3821"/>
                </a:lnTo>
                <a:lnTo>
                  <a:pt x="13700" y="3845"/>
                </a:lnTo>
                <a:lnTo>
                  <a:pt x="13846" y="3845"/>
                </a:lnTo>
                <a:lnTo>
                  <a:pt x="13967" y="3821"/>
                </a:lnTo>
                <a:lnTo>
                  <a:pt x="14235" y="3748"/>
                </a:lnTo>
                <a:lnTo>
                  <a:pt x="14770" y="3553"/>
                </a:lnTo>
                <a:lnTo>
                  <a:pt x="15087" y="3480"/>
                </a:lnTo>
                <a:lnTo>
                  <a:pt x="15379" y="3431"/>
                </a:lnTo>
                <a:lnTo>
                  <a:pt x="15865" y="3772"/>
                </a:lnTo>
                <a:lnTo>
                  <a:pt x="16036" y="3894"/>
                </a:lnTo>
                <a:lnTo>
                  <a:pt x="15792" y="3918"/>
                </a:lnTo>
                <a:lnTo>
                  <a:pt x="15525" y="3942"/>
                </a:lnTo>
                <a:lnTo>
                  <a:pt x="15038" y="4064"/>
                </a:lnTo>
                <a:lnTo>
                  <a:pt x="14551" y="4210"/>
                </a:lnTo>
                <a:lnTo>
                  <a:pt x="14138" y="4356"/>
                </a:lnTo>
                <a:lnTo>
                  <a:pt x="14113" y="4380"/>
                </a:lnTo>
                <a:lnTo>
                  <a:pt x="14138" y="4405"/>
                </a:lnTo>
                <a:lnTo>
                  <a:pt x="14284" y="4405"/>
                </a:lnTo>
                <a:lnTo>
                  <a:pt x="14600" y="4380"/>
                </a:lnTo>
                <a:lnTo>
                  <a:pt x="15257" y="4283"/>
                </a:lnTo>
                <a:lnTo>
                  <a:pt x="15841" y="4210"/>
                </a:lnTo>
                <a:lnTo>
                  <a:pt x="16400" y="4186"/>
                </a:lnTo>
                <a:lnTo>
                  <a:pt x="16644" y="4405"/>
                </a:lnTo>
                <a:lnTo>
                  <a:pt x="16863" y="4648"/>
                </a:lnTo>
                <a:lnTo>
                  <a:pt x="16741" y="4599"/>
                </a:lnTo>
                <a:lnTo>
                  <a:pt x="16619" y="4575"/>
                </a:lnTo>
                <a:lnTo>
                  <a:pt x="16376" y="4575"/>
                </a:lnTo>
                <a:lnTo>
                  <a:pt x="16133" y="4599"/>
                </a:lnTo>
                <a:lnTo>
                  <a:pt x="15914" y="4648"/>
                </a:lnTo>
                <a:lnTo>
                  <a:pt x="15306" y="4770"/>
                </a:lnTo>
                <a:lnTo>
                  <a:pt x="15160" y="4794"/>
                </a:lnTo>
                <a:lnTo>
                  <a:pt x="15014" y="4867"/>
                </a:lnTo>
                <a:lnTo>
                  <a:pt x="14868" y="4916"/>
                </a:lnTo>
                <a:lnTo>
                  <a:pt x="14722" y="4964"/>
                </a:lnTo>
                <a:lnTo>
                  <a:pt x="14941" y="4989"/>
                </a:lnTo>
                <a:lnTo>
                  <a:pt x="15184" y="5037"/>
                </a:lnTo>
                <a:lnTo>
                  <a:pt x="15427" y="5013"/>
                </a:lnTo>
                <a:lnTo>
                  <a:pt x="15671" y="4964"/>
                </a:lnTo>
                <a:lnTo>
                  <a:pt x="15987" y="4916"/>
                </a:lnTo>
                <a:lnTo>
                  <a:pt x="16279" y="4891"/>
                </a:lnTo>
                <a:lnTo>
                  <a:pt x="16595" y="4867"/>
                </a:lnTo>
                <a:lnTo>
                  <a:pt x="16887" y="4794"/>
                </a:lnTo>
                <a:lnTo>
                  <a:pt x="16911" y="4770"/>
                </a:lnTo>
                <a:lnTo>
                  <a:pt x="16936" y="4721"/>
                </a:lnTo>
                <a:lnTo>
                  <a:pt x="17276" y="5135"/>
                </a:lnTo>
                <a:lnTo>
                  <a:pt x="17568" y="5597"/>
                </a:lnTo>
                <a:lnTo>
                  <a:pt x="17447" y="5524"/>
                </a:lnTo>
                <a:lnTo>
                  <a:pt x="17301" y="5475"/>
                </a:lnTo>
                <a:lnTo>
                  <a:pt x="17009" y="5402"/>
                </a:lnTo>
                <a:lnTo>
                  <a:pt x="16717" y="5402"/>
                </a:lnTo>
                <a:lnTo>
                  <a:pt x="16425" y="5427"/>
                </a:lnTo>
                <a:lnTo>
                  <a:pt x="16230" y="5451"/>
                </a:lnTo>
                <a:lnTo>
                  <a:pt x="16036" y="5500"/>
                </a:lnTo>
                <a:lnTo>
                  <a:pt x="15646" y="5621"/>
                </a:lnTo>
                <a:lnTo>
                  <a:pt x="15281" y="5767"/>
                </a:lnTo>
                <a:lnTo>
                  <a:pt x="14916" y="5889"/>
                </a:lnTo>
                <a:lnTo>
                  <a:pt x="14916" y="5889"/>
                </a:lnTo>
                <a:lnTo>
                  <a:pt x="15549" y="5840"/>
                </a:lnTo>
                <a:lnTo>
                  <a:pt x="16181" y="5743"/>
                </a:lnTo>
                <a:lnTo>
                  <a:pt x="16546" y="5719"/>
                </a:lnTo>
                <a:lnTo>
                  <a:pt x="16911" y="5719"/>
                </a:lnTo>
                <a:lnTo>
                  <a:pt x="17252" y="5792"/>
                </a:lnTo>
                <a:lnTo>
                  <a:pt x="17617" y="5913"/>
                </a:lnTo>
                <a:lnTo>
                  <a:pt x="17690" y="5913"/>
                </a:lnTo>
                <a:lnTo>
                  <a:pt x="17739" y="5865"/>
                </a:lnTo>
                <a:lnTo>
                  <a:pt x="17982" y="6376"/>
                </a:lnTo>
                <a:lnTo>
                  <a:pt x="17885" y="6278"/>
                </a:lnTo>
                <a:lnTo>
                  <a:pt x="17763" y="6230"/>
                </a:lnTo>
                <a:lnTo>
                  <a:pt x="17617" y="6181"/>
                </a:lnTo>
                <a:lnTo>
                  <a:pt x="17471" y="6157"/>
                </a:lnTo>
                <a:lnTo>
                  <a:pt x="17130" y="6132"/>
                </a:lnTo>
                <a:lnTo>
                  <a:pt x="16765" y="6157"/>
                </a:lnTo>
                <a:lnTo>
                  <a:pt x="16425" y="6230"/>
                </a:lnTo>
                <a:lnTo>
                  <a:pt x="16084" y="6303"/>
                </a:lnTo>
                <a:lnTo>
                  <a:pt x="15549" y="6449"/>
                </a:lnTo>
                <a:lnTo>
                  <a:pt x="15525" y="6473"/>
                </a:lnTo>
                <a:lnTo>
                  <a:pt x="15549" y="6497"/>
                </a:lnTo>
                <a:lnTo>
                  <a:pt x="15817" y="6522"/>
                </a:lnTo>
                <a:lnTo>
                  <a:pt x="16108" y="6522"/>
                </a:lnTo>
                <a:lnTo>
                  <a:pt x="16400" y="6497"/>
                </a:lnTo>
                <a:lnTo>
                  <a:pt x="16668" y="6473"/>
                </a:lnTo>
                <a:lnTo>
                  <a:pt x="17082" y="6449"/>
                </a:lnTo>
                <a:lnTo>
                  <a:pt x="17301" y="6449"/>
                </a:lnTo>
                <a:lnTo>
                  <a:pt x="17495" y="6473"/>
                </a:lnTo>
                <a:lnTo>
                  <a:pt x="17641" y="6522"/>
                </a:lnTo>
                <a:lnTo>
                  <a:pt x="17763" y="6570"/>
                </a:lnTo>
                <a:lnTo>
                  <a:pt x="17885" y="6619"/>
                </a:lnTo>
                <a:lnTo>
                  <a:pt x="18031" y="6643"/>
                </a:lnTo>
                <a:lnTo>
                  <a:pt x="18055" y="6643"/>
                </a:lnTo>
                <a:lnTo>
                  <a:pt x="18079" y="6619"/>
                </a:lnTo>
                <a:lnTo>
                  <a:pt x="18225" y="6984"/>
                </a:lnTo>
                <a:lnTo>
                  <a:pt x="17958" y="6911"/>
                </a:lnTo>
                <a:lnTo>
                  <a:pt x="17641" y="6862"/>
                </a:lnTo>
                <a:lnTo>
                  <a:pt x="17301" y="6862"/>
                </a:lnTo>
                <a:lnTo>
                  <a:pt x="16984" y="6911"/>
                </a:lnTo>
                <a:lnTo>
                  <a:pt x="16644" y="6984"/>
                </a:lnTo>
                <a:lnTo>
                  <a:pt x="16327" y="7081"/>
                </a:lnTo>
                <a:lnTo>
                  <a:pt x="16036" y="7203"/>
                </a:lnTo>
                <a:lnTo>
                  <a:pt x="15768" y="7325"/>
                </a:lnTo>
                <a:lnTo>
                  <a:pt x="15768" y="7349"/>
                </a:lnTo>
                <a:lnTo>
                  <a:pt x="15792" y="7373"/>
                </a:lnTo>
                <a:lnTo>
                  <a:pt x="16108" y="7349"/>
                </a:lnTo>
                <a:lnTo>
                  <a:pt x="16400" y="7325"/>
                </a:lnTo>
                <a:lnTo>
                  <a:pt x="17009" y="7252"/>
                </a:lnTo>
                <a:lnTo>
                  <a:pt x="17325" y="7227"/>
                </a:lnTo>
                <a:lnTo>
                  <a:pt x="17641" y="7203"/>
                </a:lnTo>
                <a:lnTo>
                  <a:pt x="17933" y="7179"/>
                </a:lnTo>
                <a:lnTo>
                  <a:pt x="18250" y="7130"/>
                </a:lnTo>
                <a:lnTo>
                  <a:pt x="18274" y="7106"/>
                </a:lnTo>
                <a:lnTo>
                  <a:pt x="18542" y="7909"/>
                </a:lnTo>
                <a:lnTo>
                  <a:pt x="18298" y="7860"/>
                </a:lnTo>
                <a:lnTo>
                  <a:pt x="18055" y="7860"/>
                </a:lnTo>
                <a:lnTo>
                  <a:pt x="17568" y="7836"/>
                </a:lnTo>
                <a:lnTo>
                  <a:pt x="17179" y="7811"/>
                </a:lnTo>
                <a:lnTo>
                  <a:pt x="16765" y="7836"/>
                </a:lnTo>
                <a:lnTo>
                  <a:pt x="16571" y="7860"/>
                </a:lnTo>
                <a:lnTo>
                  <a:pt x="16376" y="7909"/>
                </a:lnTo>
                <a:lnTo>
                  <a:pt x="16206" y="7957"/>
                </a:lnTo>
                <a:lnTo>
                  <a:pt x="16011" y="8055"/>
                </a:lnTo>
                <a:lnTo>
                  <a:pt x="15987" y="8055"/>
                </a:lnTo>
                <a:lnTo>
                  <a:pt x="15987" y="8079"/>
                </a:lnTo>
                <a:lnTo>
                  <a:pt x="16011" y="8103"/>
                </a:lnTo>
                <a:lnTo>
                  <a:pt x="16036" y="8128"/>
                </a:lnTo>
                <a:lnTo>
                  <a:pt x="16425" y="8152"/>
                </a:lnTo>
                <a:lnTo>
                  <a:pt x="16790" y="8128"/>
                </a:lnTo>
                <a:lnTo>
                  <a:pt x="17568" y="8128"/>
                </a:lnTo>
                <a:lnTo>
                  <a:pt x="17836" y="8152"/>
                </a:lnTo>
                <a:lnTo>
                  <a:pt x="18104" y="8200"/>
                </a:lnTo>
                <a:lnTo>
                  <a:pt x="18371" y="8225"/>
                </a:lnTo>
                <a:lnTo>
                  <a:pt x="18639" y="8249"/>
                </a:lnTo>
                <a:lnTo>
                  <a:pt x="18858" y="9076"/>
                </a:lnTo>
                <a:lnTo>
                  <a:pt x="18566" y="8882"/>
                </a:lnTo>
                <a:lnTo>
                  <a:pt x="18225" y="8711"/>
                </a:lnTo>
                <a:lnTo>
                  <a:pt x="17885" y="8565"/>
                </a:lnTo>
                <a:lnTo>
                  <a:pt x="17568" y="8444"/>
                </a:lnTo>
                <a:lnTo>
                  <a:pt x="17276" y="8371"/>
                </a:lnTo>
                <a:lnTo>
                  <a:pt x="17082" y="8322"/>
                </a:lnTo>
                <a:lnTo>
                  <a:pt x="16887" y="8298"/>
                </a:lnTo>
                <a:lnTo>
                  <a:pt x="16717" y="8298"/>
                </a:lnTo>
                <a:lnTo>
                  <a:pt x="16546" y="8322"/>
                </a:lnTo>
                <a:lnTo>
                  <a:pt x="16473" y="8346"/>
                </a:lnTo>
                <a:lnTo>
                  <a:pt x="16400" y="8395"/>
                </a:lnTo>
                <a:lnTo>
                  <a:pt x="16352" y="8444"/>
                </a:lnTo>
                <a:lnTo>
                  <a:pt x="16303" y="8517"/>
                </a:lnTo>
                <a:lnTo>
                  <a:pt x="16327" y="8541"/>
                </a:lnTo>
                <a:lnTo>
                  <a:pt x="16449" y="8590"/>
                </a:lnTo>
                <a:lnTo>
                  <a:pt x="16595" y="8614"/>
                </a:lnTo>
                <a:lnTo>
                  <a:pt x="16887" y="8687"/>
                </a:lnTo>
                <a:lnTo>
                  <a:pt x="17179" y="8711"/>
                </a:lnTo>
                <a:lnTo>
                  <a:pt x="17471" y="8784"/>
                </a:lnTo>
                <a:lnTo>
                  <a:pt x="17812" y="8930"/>
                </a:lnTo>
                <a:lnTo>
                  <a:pt x="18128" y="9076"/>
                </a:lnTo>
                <a:lnTo>
                  <a:pt x="18420" y="9271"/>
                </a:lnTo>
                <a:lnTo>
                  <a:pt x="18712" y="9466"/>
                </a:lnTo>
                <a:lnTo>
                  <a:pt x="18420" y="9295"/>
                </a:lnTo>
                <a:lnTo>
                  <a:pt x="18250" y="9198"/>
                </a:lnTo>
                <a:lnTo>
                  <a:pt x="18055" y="9101"/>
                </a:lnTo>
                <a:lnTo>
                  <a:pt x="17690" y="9003"/>
                </a:lnTo>
                <a:lnTo>
                  <a:pt x="17276" y="8930"/>
                </a:lnTo>
                <a:lnTo>
                  <a:pt x="16887" y="8906"/>
                </a:lnTo>
                <a:lnTo>
                  <a:pt x="16473" y="8930"/>
                </a:lnTo>
                <a:lnTo>
                  <a:pt x="16084" y="8979"/>
                </a:lnTo>
                <a:lnTo>
                  <a:pt x="15695" y="9101"/>
                </a:lnTo>
                <a:lnTo>
                  <a:pt x="15330" y="9247"/>
                </a:lnTo>
                <a:lnTo>
                  <a:pt x="15160" y="9344"/>
                </a:lnTo>
                <a:lnTo>
                  <a:pt x="14941" y="9441"/>
                </a:lnTo>
                <a:lnTo>
                  <a:pt x="14746" y="9587"/>
                </a:lnTo>
                <a:lnTo>
                  <a:pt x="14551" y="9758"/>
                </a:lnTo>
                <a:lnTo>
                  <a:pt x="14478" y="9198"/>
                </a:lnTo>
                <a:lnTo>
                  <a:pt x="14381" y="8638"/>
                </a:lnTo>
                <a:lnTo>
                  <a:pt x="14259" y="8103"/>
                </a:lnTo>
                <a:lnTo>
                  <a:pt x="14113" y="7568"/>
                </a:lnTo>
                <a:lnTo>
                  <a:pt x="13943" y="7033"/>
                </a:lnTo>
                <a:lnTo>
                  <a:pt x="13748" y="6497"/>
                </a:lnTo>
                <a:lnTo>
                  <a:pt x="13529" y="5986"/>
                </a:lnTo>
                <a:lnTo>
                  <a:pt x="13286" y="5500"/>
                </a:lnTo>
                <a:lnTo>
                  <a:pt x="12799" y="4526"/>
                </a:lnTo>
                <a:lnTo>
                  <a:pt x="12532" y="4040"/>
                </a:lnTo>
                <a:lnTo>
                  <a:pt x="12264" y="3577"/>
                </a:lnTo>
                <a:lnTo>
                  <a:pt x="12045" y="3237"/>
                </a:lnTo>
                <a:lnTo>
                  <a:pt x="11802" y="2896"/>
                </a:lnTo>
                <a:lnTo>
                  <a:pt x="11656" y="2726"/>
                </a:lnTo>
                <a:lnTo>
                  <a:pt x="11485" y="2580"/>
                </a:lnTo>
                <a:lnTo>
                  <a:pt x="11339" y="2482"/>
                </a:lnTo>
                <a:lnTo>
                  <a:pt x="11145" y="2385"/>
                </a:lnTo>
                <a:lnTo>
                  <a:pt x="11072" y="2385"/>
                </a:lnTo>
                <a:lnTo>
                  <a:pt x="11047" y="2434"/>
                </a:lnTo>
                <a:lnTo>
                  <a:pt x="11023" y="2482"/>
                </a:lnTo>
                <a:lnTo>
                  <a:pt x="11047" y="2555"/>
                </a:lnTo>
                <a:lnTo>
                  <a:pt x="11339" y="2896"/>
                </a:lnTo>
                <a:lnTo>
                  <a:pt x="11631" y="3285"/>
                </a:lnTo>
                <a:lnTo>
                  <a:pt x="11875" y="3650"/>
                </a:lnTo>
                <a:lnTo>
                  <a:pt x="12118" y="4040"/>
                </a:lnTo>
                <a:lnTo>
                  <a:pt x="12556" y="4843"/>
                </a:lnTo>
                <a:lnTo>
                  <a:pt x="12970" y="5670"/>
                </a:lnTo>
                <a:lnTo>
                  <a:pt x="13189" y="6157"/>
                </a:lnTo>
                <a:lnTo>
                  <a:pt x="13383" y="6643"/>
                </a:lnTo>
                <a:lnTo>
                  <a:pt x="13578" y="7154"/>
                </a:lnTo>
                <a:lnTo>
                  <a:pt x="13724" y="7665"/>
                </a:lnTo>
                <a:lnTo>
                  <a:pt x="13870" y="8176"/>
                </a:lnTo>
                <a:lnTo>
                  <a:pt x="13992" y="8687"/>
                </a:lnTo>
                <a:lnTo>
                  <a:pt x="14089" y="9222"/>
                </a:lnTo>
                <a:lnTo>
                  <a:pt x="14138" y="9733"/>
                </a:lnTo>
                <a:lnTo>
                  <a:pt x="13967" y="9563"/>
                </a:lnTo>
                <a:lnTo>
                  <a:pt x="13773" y="9393"/>
                </a:lnTo>
                <a:lnTo>
                  <a:pt x="13578" y="9222"/>
                </a:lnTo>
                <a:lnTo>
                  <a:pt x="13383" y="9101"/>
                </a:lnTo>
                <a:lnTo>
                  <a:pt x="13213" y="9003"/>
                </a:lnTo>
                <a:lnTo>
                  <a:pt x="13043" y="8930"/>
                </a:lnTo>
                <a:lnTo>
                  <a:pt x="12702" y="8833"/>
                </a:lnTo>
                <a:lnTo>
                  <a:pt x="12337" y="8784"/>
                </a:lnTo>
                <a:lnTo>
                  <a:pt x="11972" y="8760"/>
                </a:lnTo>
                <a:lnTo>
                  <a:pt x="11631" y="8760"/>
                </a:lnTo>
                <a:lnTo>
                  <a:pt x="11315" y="8833"/>
                </a:lnTo>
                <a:lnTo>
                  <a:pt x="10999" y="8930"/>
                </a:lnTo>
                <a:lnTo>
                  <a:pt x="10682" y="9052"/>
                </a:lnTo>
                <a:lnTo>
                  <a:pt x="10390" y="9222"/>
                </a:lnTo>
                <a:lnTo>
                  <a:pt x="10220" y="9295"/>
                </a:lnTo>
                <a:lnTo>
                  <a:pt x="10074" y="9417"/>
                </a:lnTo>
                <a:lnTo>
                  <a:pt x="10123" y="9271"/>
                </a:lnTo>
                <a:lnTo>
                  <a:pt x="10171" y="9125"/>
                </a:lnTo>
                <a:lnTo>
                  <a:pt x="10220" y="8833"/>
                </a:lnTo>
                <a:lnTo>
                  <a:pt x="10244" y="8225"/>
                </a:lnTo>
                <a:lnTo>
                  <a:pt x="10269" y="7738"/>
                </a:lnTo>
                <a:lnTo>
                  <a:pt x="10269" y="7227"/>
                </a:lnTo>
                <a:lnTo>
                  <a:pt x="10244" y="6230"/>
                </a:lnTo>
                <a:lnTo>
                  <a:pt x="10171" y="4186"/>
                </a:lnTo>
                <a:lnTo>
                  <a:pt x="10171" y="3772"/>
                </a:lnTo>
                <a:lnTo>
                  <a:pt x="10171" y="3310"/>
                </a:lnTo>
                <a:lnTo>
                  <a:pt x="10147" y="2872"/>
                </a:lnTo>
                <a:lnTo>
                  <a:pt x="10123" y="2653"/>
                </a:lnTo>
                <a:lnTo>
                  <a:pt x="10074" y="2458"/>
                </a:lnTo>
                <a:lnTo>
                  <a:pt x="10050" y="2409"/>
                </a:lnTo>
                <a:lnTo>
                  <a:pt x="10025" y="2385"/>
                </a:lnTo>
                <a:lnTo>
                  <a:pt x="9952" y="2361"/>
                </a:lnTo>
                <a:lnTo>
                  <a:pt x="9879" y="2385"/>
                </a:lnTo>
                <a:lnTo>
                  <a:pt x="9831" y="2458"/>
                </a:lnTo>
                <a:lnTo>
                  <a:pt x="9782" y="2628"/>
                </a:lnTo>
                <a:lnTo>
                  <a:pt x="9733" y="2823"/>
                </a:lnTo>
                <a:lnTo>
                  <a:pt x="9709" y="3042"/>
                </a:lnTo>
                <a:lnTo>
                  <a:pt x="9685" y="3237"/>
                </a:lnTo>
                <a:lnTo>
                  <a:pt x="9685" y="3650"/>
                </a:lnTo>
                <a:lnTo>
                  <a:pt x="9685" y="4040"/>
                </a:lnTo>
                <a:lnTo>
                  <a:pt x="9709" y="4989"/>
                </a:lnTo>
                <a:lnTo>
                  <a:pt x="9758" y="5913"/>
                </a:lnTo>
                <a:lnTo>
                  <a:pt x="9782" y="6862"/>
                </a:lnTo>
                <a:lnTo>
                  <a:pt x="9782" y="7787"/>
                </a:lnTo>
                <a:lnTo>
                  <a:pt x="9733" y="8638"/>
                </a:lnTo>
                <a:lnTo>
                  <a:pt x="9685" y="8930"/>
                </a:lnTo>
                <a:lnTo>
                  <a:pt x="9660" y="9198"/>
                </a:lnTo>
                <a:lnTo>
                  <a:pt x="9441" y="9052"/>
                </a:lnTo>
                <a:lnTo>
                  <a:pt x="9222" y="8930"/>
                </a:lnTo>
                <a:lnTo>
                  <a:pt x="8979" y="8833"/>
                </a:lnTo>
                <a:lnTo>
                  <a:pt x="8711" y="8760"/>
                </a:lnTo>
                <a:lnTo>
                  <a:pt x="8444" y="8711"/>
                </a:lnTo>
                <a:lnTo>
                  <a:pt x="7690" y="8711"/>
                </a:lnTo>
                <a:lnTo>
                  <a:pt x="7325" y="8784"/>
                </a:lnTo>
                <a:lnTo>
                  <a:pt x="6960" y="8882"/>
                </a:lnTo>
                <a:lnTo>
                  <a:pt x="6619" y="8979"/>
                </a:lnTo>
                <a:lnTo>
                  <a:pt x="6278" y="9125"/>
                </a:lnTo>
                <a:lnTo>
                  <a:pt x="5913" y="9295"/>
                </a:lnTo>
                <a:lnTo>
                  <a:pt x="5548" y="9514"/>
                </a:lnTo>
                <a:lnTo>
                  <a:pt x="5548" y="9393"/>
                </a:lnTo>
                <a:lnTo>
                  <a:pt x="5548" y="9295"/>
                </a:lnTo>
                <a:lnTo>
                  <a:pt x="5646" y="8760"/>
                </a:lnTo>
                <a:lnTo>
                  <a:pt x="5792" y="8249"/>
                </a:lnTo>
                <a:lnTo>
                  <a:pt x="5938" y="7763"/>
                </a:lnTo>
                <a:lnTo>
                  <a:pt x="6132" y="7252"/>
                </a:lnTo>
                <a:lnTo>
                  <a:pt x="6400" y="6473"/>
                </a:lnTo>
                <a:lnTo>
                  <a:pt x="6570" y="6084"/>
                </a:lnTo>
                <a:lnTo>
                  <a:pt x="6741" y="5719"/>
                </a:lnTo>
                <a:lnTo>
                  <a:pt x="7227" y="4867"/>
                </a:lnTo>
                <a:lnTo>
                  <a:pt x="7738" y="4015"/>
                </a:lnTo>
                <a:lnTo>
                  <a:pt x="8249" y="3212"/>
                </a:lnTo>
                <a:lnTo>
                  <a:pt x="8492" y="2799"/>
                </a:lnTo>
                <a:lnTo>
                  <a:pt x="8590" y="2580"/>
                </a:lnTo>
                <a:lnTo>
                  <a:pt x="8687" y="2361"/>
                </a:lnTo>
                <a:lnTo>
                  <a:pt x="8663" y="2312"/>
                </a:lnTo>
                <a:lnTo>
                  <a:pt x="8638" y="2263"/>
                </a:lnTo>
                <a:lnTo>
                  <a:pt x="8590" y="2239"/>
                </a:lnTo>
                <a:lnTo>
                  <a:pt x="8517" y="2263"/>
                </a:lnTo>
                <a:lnTo>
                  <a:pt x="8371" y="2434"/>
                </a:lnTo>
                <a:lnTo>
                  <a:pt x="8225" y="2580"/>
                </a:lnTo>
                <a:lnTo>
                  <a:pt x="7933" y="2920"/>
                </a:lnTo>
                <a:lnTo>
                  <a:pt x="7690" y="3285"/>
                </a:lnTo>
                <a:lnTo>
                  <a:pt x="7422" y="3650"/>
                </a:lnTo>
                <a:lnTo>
                  <a:pt x="7154" y="4064"/>
                </a:lnTo>
                <a:lnTo>
                  <a:pt x="6911" y="4478"/>
                </a:lnTo>
                <a:lnTo>
                  <a:pt x="6424" y="5329"/>
                </a:lnTo>
                <a:lnTo>
                  <a:pt x="6230" y="5694"/>
                </a:lnTo>
                <a:lnTo>
                  <a:pt x="6059" y="6084"/>
                </a:lnTo>
                <a:lnTo>
                  <a:pt x="5767" y="6838"/>
                </a:lnTo>
                <a:lnTo>
                  <a:pt x="5621" y="7227"/>
                </a:lnTo>
                <a:lnTo>
                  <a:pt x="5402" y="7933"/>
                </a:lnTo>
                <a:lnTo>
                  <a:pt x="5281" y="8346"/>
                </a:lnTo>
                <a:lnTo>
                  <a:pt x="5159" y="8784"/>
                </a:lnTo>
                <a:lnTo>
                  <a:pt x="5086" y="9174"/>
                </a:lnTo>
                <a:lnTo>
                  <a:pt x="5062" y="9514"/>
                </a:lnTo>
                <a:lnTo>
                  <a:pt x="4916" y="9393"/>
                </a:lnTo>
                <a:lnTo>
                  <a:pt x="4770" y="9295"/>
                </a:lnTo>
                <a:lnTo>
                  <a:pt x="4478" y="9101"/>
                </a:lnTo>
                <a:lnTo>
                  <a:pt x="4283" y="9003"/>
                </a:lnTo>
                <a:lnTo>
                  <a:pt x="4088" y="8930"/>
                </a:lnTo>
                <a:lnTo>
                  <a:pt x="3869" y="8857"/>
                </a:lnTo>
                <a:lnTo>
                  <a:pt x="3650" y="8809"/>
                </a:lnTo>
                <a:lnTo>
                  <a:pt x="3212" y="8760"/>
                </a:lnTo>
                <a:lnTo>
                  <a:pt x="2774" y="8736"/>
                </a:lnTo>
                <a:lnTo>
                  <a:pt x="2507" y="8760"/>
                </a:lnTo>
                <a:lnTo>
                  <a:pt x="2215" y="8784"/>
                </a:lnTo>
                <a:lnTo>
                  <a:pt x="1874" y="8857"/>
                </a:lnTo>
                <a:lnTo>
                  <a:pt x="1558" y="8930"/>
                </a:lnTo>
                <a:lnTo>
                  <a:pt x="1241" y="9052"/>
                </a:lnTo>
                <a:lnTo>
                  <a:pt x="949" y="9198"/>
                </a:lnTo>
                <a:lnTo>
                  <a:pt x="682" y="9393"/>
                </a:lnTo>
                <a:lnTo>
                  <a:pt x="463" y="9612"/>
                </a:lnTo>
                <a:lnTo>
                  <a:pt x="584" y="9198"/>
                </a:lnTo>
                <a:lnTo>
                  <a:pt x="682" y="8809"/>
                </a:lnTo>
                <a:lnTo>
                  <a:pt x="803" y="8322"/>
                </a:lnTo>
                <a:lnTo>
                  <a:pt x="925" y="7836"/>
                </a:lnTo>
                <a:lnTo>
                  <a:pt x="1095" y="7373"/>
                </a:lnTo>
                <a:lnTo>
                  <a:pt x="1266" y="6911"/>
                </a:lnTo>
                <a:lnTo>
                  <a:pt x="1460" y="6497"/>
                </a:lnTo>
                <a:lnTo>
                  <a:pt x="1679" y="6108"/>
                </a:lnTo>
                <a:lnTo>
                  <a:pt x="1923" y="5719"/>
                </a:lnTo>
                <a:lnTo>
                  <a:pt x="2166" y="5329"/>
                </a:lnTo>
                <a:lnTo>
                  <a:pt x="2458" y="4964"/>
                </a:lnTo>
                <a:lnTo>
                  <a:pt x="2726" y="4624"/>
                </a:lnTo>
                <a:lnTo>
                  <a:pt x="3042" y="4283"/>
                </a:lnTo>
                <a:lnTo>
                  <a:pt x="3334" y="3942"/>
                </a:lnTo>
                <a:lnTo>
                  <a:pt x="3675" y="3626"/>
                </a:lnTo>
                <a:lnTo>
                  <a:pt x="4015" y="3358"/>
                </a:lnTo>
                <a:lnTo>
                  <a:pt x="4356" y="3091"/>
                </a:lnTo>
                <a:lnTo>
                  <a:pt x="4721" y="2847"/>
                </a:lnTo>
                <a:lnTo>
                  <a:pt x="5110" y="2604"/>
                </a:lnTo>
                <a:lnTo>
                  <a:pt x="5500" y="2409"/>
                </a:lnTo>
                <a:lnTo>
                  <a:pt x="5889" y="2239"/>
                </a:lnTo>
                <a:lnTo>
                  <a:pt x="6303" y="2069"/>
                </a:lnTo>
                <a:lnTo>
                  <a:pt x="6716" y="1947"/>
                </a:lnTo>
                <a:lnTo>
                  <a:pt x="7130" y="1825"/>
                </a:lnTo>
                <a:lnTo>
                  <a:pt x="7568" y="1704"/>
                </a:lnTo>
                <a:lnTo>
                  <a:pt x="8006" y="1631"/>
                </a:lnTo>
                <a:lnTo>
                  <a:pt x="8444" y="1558"/>
                </a:lnTo>
                <a:lnTo>
                  <a:pt x="8882" y="1509"/>
                </a:lnTo>
                <a:lnTo>
                  <a:pt x="9320" y="1485"/>
                </a:lnTo>
                <a:lnTo>
                  <a:pt x="9782" y="1460"/>
                </a:lnTo>
                <a:close/>
                <a:moveTo>
                  <a:pt x="9855" y="1"/>
                </a:moveTo>
                <a:lnTo>
                  <a:pt x="9782" y="49"/>
                </a:lnTo>
                <a:lnTo>
                  <a:pt x="9709" y="146"/>
                </a:lnTo>
                <a:lnTo>
                  <a:pt x="9660" y="292"/>
                </a:lnTo>
                <a:lnTo>
                  <a:pt x="9612" y="438"/>
                </a:lnTo>
                <a:lnTo>
                  <a:pt x="9612" y="560"/>
                </a:lnTo>
                <a:lnTo>
                  <a:pt x="9587" y="779"/>
                </a:lnTo>
                <a:lnTo>
                  <a:pt x="9612" y="998"/>
                </a:lnTo>
                <a:lnTo>
                  <a:pt x="9174" y="1022"/>
                </a:lnTo>
                <a:lnTo>
                  <a:pt x="8760" y="1047"/>
                </a:lnTo>
                <a:lnTo>
                  <a:pt x="8346" y="1095"/>
                </a:lnTo>
                <a:lnTo>
                  <a:pt x="7933" y="1168"/>
                </a:lnTo>
                <a:lnTo>
                  <a:pt x="7519" y="1241"/>
                </a:lnTo>
                <a:lnTo>
                  <a:pt x="7130" y="1339"/>
                </a:lnTo>
                <a:lnTo>
                  <a:pt x="6716" y="1460"/>
                </a:lnTo>
                <a:lnTo>
                  <a:pt x="6327" y="1582"/>
                </a:lnTo>
                <a:lnTo>
                  <a:pt x="5938" y="1728"/>
                </a:lnTo>
                <a:lnTo>
                  <a:pt x="5548" y="1898"/>
                </a:lnTo>
                <a:lnTo>
                  <a:pt x="5183" y="2069"/>
                </a:lnTo>
                <a:lnTo>
                  <a:pt x="4818" y="2263"/>
                </a:lnTo>
                <a:lnTo>
                  <a:pt x="4453" y="2482"/>
                </a:lnTo>
                <a:lnTo>
                  <a:pt x="4113" y="2726"/>
                </a:lnTo>
                <a:lnTo>
                  <a:pt x="3772" y="2969"/>
                </a:lnTo>
                <a:lnTo>
                  <a:pt x="3456" y="3237"/>
                </a:lnTo>
                <a:lnTo>
                  <a:pt x="3115" y="3553"/>
                </a:lnTo>
                <a:lnTo>
                  <a:pt x="2799" y="3869"/>
                </a:lnTo>
                <a:lnTo>
                  <a:pt x="2507" y="4210"/>
                </a:lnTo>
                <a:lnTo>
                  <a:pt x="2215" y="4551"/>
                </a:lnTo>
                <a:lnTo>
                  <a:pt x="1947" y="4916"/>
                </a:lnTo>
                <a:lnTo>
                  <a:pt x="1704" y="5305"/>
                </a:lnTo>
                <a:lnTo>
                  <a:pt x="1217" y="6084"/>
                </a:lnTo>
                <a:lnTo>
                  <a:pt x="998" y="6497"/>
                </a:lnTo>
                <a:lnTo>
                  <a:pt x="803" y="6960"/>
                </a:lnTo>
                <a:lnTo>
                  <a:pt x="633" y="7398"/>
                </a:lnTo>
                <a:lnTo>
                  <a:pt x="487" y="7860"/>
                </a:lnTo>
                <a:lnTo>
                  <a:pt x="244" y="8857"/>
                </a:lnTo>
                <a:lnTo>
                  <a:pt x="122" y="9344"/>
                </a:lnTo>
                <a:lnTo>
                  <a:pt x="25" y="9831"/>
                </a:lnTo>
                <a:lnTo>
                  <a:pt x="1" y="10001"/>
                </a:lnTo>
                <a:lnTo>
                  <a:pt x="25" y="10171"/>
                </a:lnTo>
                <a:lnTo>
                  <a:pt x="49" y="10317"/>
                </a:lnTo>
                <a:lnTo>
                  <a:pt x="122" y="10463"/>
                </a:lnTo>
                <a:lnTo>
                  <a:pt x="171" y="10512"/>
                </a:lnTo>
                <a:lnTo>
                  <a:pt x="219" y="10536"/>
                </a:lnTo>
                <a:lnTo>
                  <a:pt x="268" y="10512"/>
                </a:lnTo>
                <a:lnTo>
                  <a:pt x="317" y="10463"/>
                </a:lnTo>
                <a:lnTo>
                  <a:pt x="365" y="10463"/>
                </a:lnTo>
                <a:lnTo>
                  <a:pt x="390" y="10439"/>
                </a:lnTo>
                <a:lnTo>
                  <a:pt x="609" y="10196"/>
                </a:lnTo>
                <a:lnTo>
                  <a:pt x="803" y="9952"/>
                </a:lnTo>
                <a:lnTo>
                  <a:pt x="1047" y="9758"/>
                </a:lnTo>
                <a:lnTo>
                  <a:pt x="1168" y="9660"/>
                </a:lnTo>
                <a:lnTo>
                  <a:pt x="1314" y="9587"/>
                </a:lnTo>
                <a:lnTo>
                  <a:pt x="1655" y="9417"/>
                </a:lnTo>
                <a:lnTo>
                  <a:pt x="2020" y="9320"/>
                </a:lnTo>
                <a:lnTo>
                  <a:pt x="2409" y="9271"/>
                </a:lnTo>
                <a:lnTo>
                  <a:pt x="2774" y="9247"/>
                </a:lnTo>
                <a:lnTo>
                  <a:pt x="3139" y="9247"/>
                </a:lnTo>
                <a:lnTo>
                  <a:pt x="3480" y="9295"/>
                </a:lnTo>
                <a:lnTo>
                  <a:pt x="3821" y="9393"/>
                </a:lnTo>
                <a:lnTo>
                  <a:pt x="4137" y="9514"/>
                </a:lnTo>
                <a:lnTo>
                  <a:pt x="4405" y="9660"/>
                </a:lnTo>
                <a:lnTo>
                  <a:pt x="4648" y="9855"/>
                </a:lnTo>
                <a:lnTo>
                  <a:pt x="4745" y="9952"/>
                </a:lnTo>
                <a:lnTo>
                  <a:pt x="4818" y="10074"/>
                </a:lnTo>
                <a:lnTo>
                  <a:pt x="4916" y="10196"/>
                </a:lnTo>
                <a:lnTo>
                  <a:pt x="5037" y="10293"/>
                </a:lnTo>
                <a:lnTo>
                  <a:pt x="5110" y="10317"/>
                </a:lnTo>
                <a:lnTo>
                  <a:pt x="5208" y="10293"/>
                </a:lnTo>
                <a:lnTo>
                  <a:pt x="5281" y="10244"/>
                </a:lnTo>
                <a:lnTo>
                  <a:pt x="5329" y="10171"/>
                </a:lnTo>
                <a:lnTo>
                  <a:pt x="5329" y="10147"/>
                </a:lnTo>
                <a:lnTo>
                  <a:pt x="5548" y="10050"/>
                </a:lnTo>
                <a:lnTo>
                  <a:pt x="5767" y="9904"/>
                </a:lnTo>
                <a:lnTo>
                  <a:pt x="5962" y="9782"/>
                </a:lnTo>
                <a:lnTo>
                  <a:pt x="6181" y="9660"/>
                </a:lnTo>
                <a:lnTo>
                  <a:pt x="6473" y="9514"/>
                </a:lnTo>
                <a:lnTo>
                  <a:pt x="6789" y="9393"/>
                </a:lnTo>
                <a:lnTo>
                  <a:pt x="7106" y="9295"/>
                </a:lnTo>
                <a:lnTo>
                  <a:pt x="7422" y="9222"/>
                </a:lnTo>
                <a:lnTo>
                  <a:pt x="7738" y="9149"/>
                </a:lnTo>
                <a:lnTo>
                  <a:pt x="8371" y="9149"/>
                </a:lnTo>
                <a:lnTo>
                  <a:pt x="8687" y="9222"/>
                </a:lnTo>
                <a:lnTo>
                  <a:pt x="8833" y="9271"/>
                </a:lnTo>
                <a:lnTo>
                  <a:pt x="8979" y="9320"/>
                </a:lnTo>
                <a:lnTo>
                  <a:pt x="9101" y="9393"/>
                </a:lnTo>
                <a:lnTo>
                  <a:pt x="9198" y="9490"/>
                </a:lnTo>
                <a:lnTo>
                  <a:pt x="9417" y="9685"/>
                </a:lnTo>
                <a:lnTo>
                  <a:pt x="9587" y="9904"/>
                </a:lnTo>
                <a:lnTo>
                  <a:pt x="9587" y="10317"/>
                </a:lnTo>
                <a:lnTo>
                  <a:pt x="9612" y="10780"/>
                </a:lnTo>
                <a:lnTo>
                  <a:pt x="9636" y="11218"/>
                </a:lnTo>
                <a:lnTo>
                  <a:pt x="9636" y="11631"/>
                </a:lnTo>
                <a:lnTo>
                  <a:pt x="9612" y="12726"/>
                </a:lnTo>
                <a:lnTo>
                  <a:pt x="9587" y="13797"/>
                </a:lnTo>
                <a:lnTo>
                  <a:pt x="9587" y="14649"/>
                </a:lnTo>
                <a:lnTo>
                  <a:pt x="9587" y="15062"/>
                </a:lnTo>
                <a:lnTo>
                  <a:pt x="9587" y="15500"/>
                </a:lnTo>
                <a:lnTo>
                  <a:pt x="9563" y="16352"/>
                </a:lnTo>
                <a:lnTo>
                  <a:pt x="9563" y="16790"/>
                </a:lnTo>
                <a:lnTo>
                  <a:pt x="9612" y="17203"/>
                </a:lnTo>
                <a:lnTo>
                  <a:pt x="9660" y="17495"/>
                </a:lnTo>
                <a:lnTo>
                  <a:pt x="9758" y="17787"/>
                </a:lnTo>
                <a:lnTo>
                  <a:pt x="9879" y="18031"/>
                </a:lnTo>
                <a:lnTo>
                  <a:pt x="10025" y="18250"/>
                </a:lnTo>
                <a:lnTo>
                  <a:pt x="10220" y="18444"/>
                </a:lnTo>
                <a:lnTo>
                  <a:pt x="10439" y="18590"/>
                </a:lnTo>
                <a:lnTo>
                  <a:pt x="10707" y="18712"/>
                </a:lnTo>
                <a:lnTo>
                  <a:pt x="10853" y="18761"/>
                </a:lnTo>
                <a:lnTo>
                  <a:pt x="10999" y="18785"/>
                </a:lnTo>
                <a:lnTo>
                  <a:pt x="11291" y="18785"/>
                </a:lnTo>
                <a:lnTo>
                  <a:pt x="11412" y="18761"/>
                </a:lnTo>
                <a:lnTo>
                  <a:pt x="11534" y="18712"/>
                </a:lnTo>
                <a:lnTo>
                  <a:pt x="11631" y="18663"/>
                </a:lnTo>
                <a:lnTo>
                  <a:pt x="11753" y="18590"/>
                </a:lnTo>
                <a:lnTo>
                  <a:pt x="11948" y="18420"/>
                </a:lnTo>
                <a:lnTo>
                  <a:pt x="12094" y="18225"/>
                </a:lnTo>
                <a:lnTo>
                  <a:pt x="12215" y="18006"/>
                </a:lnTo>
                <a:lnTo>
                  <a:pt x="12313" y="17763"/>
                </a:lnTo>
                <a:lnTo>
                  <a:pt x="12386" y="17495"/>
                </a:lnTo>
                <a:lnTo>
                  <a:pt x="12386" y="17398"/>
                </a:lnTo>
                <a:lnTo>
                  <a:pt x="12361" y="17301"/>
                </a:lnTo>
                <a:lnTo>
                  <a:pt x="12313" y="17228"/>
                </a:lnTo>
                <a:lnTo>
                  <a:pt x="12215" y="17179"/>
                </a:lnTo>
                <a:lnTo>
                  <a:pt x="12142" y="17155"/>
                </a:lnTo>
                <a:lnTo>
                  <a:pt x="12045" y="17155"/>
                </a:lnTo>
                <a:lnTo>
                  <a:pt x="11972" y="17203"/>
                </a:lnTo>
                <a:lnTo>
                  <a:pt x="11899" y="17301"/>
                </a:lnTo>
                <a:lnTo>
                  <a:pt x="11802" y="17520"/>
                </a:lnTo>
                <a:lnTo>
                  <a:pt x="11729" y="17714"/>
                </a:lnTo>
                <a:lnTo>
                  <a:pt x="11704" y="17836"/>
                </a:lnTo>
                <a:lnTo>
                  <a:pt x="11631" y="17933"/>
                </a:lnTo>
                <a:lnTo>
                  <a:pt x="11558" y="18006"/>
                </a:lnTo>
                <a:lnTo>
                  <a:pt x="11461" y="18104"/>
                </a:lnTo>
                <a:lnTo>
                  <a:pt x="11364" y="18152"/>
                </a:lnTo>
                <a:lnTo>
                  <a:pt x="11266" y="18201"/>
                </a:lnTo>
                <a:lnTo>
                  <a:pt x="11145" y="18225"/>
                </a:lnTo>
                <a:lnTo>
                  <a:pt x="11023" y="18225"/>
                </a:lnTo>
                <a:lnTo>
                  <a:pt x="10926" y="18201"/>
                </a:lnTo>
                <a:lnTo>
                  <a:pt x="10804" y="18177"/>
                </a:lnTo>
                <a:lnTo>
                  <a:pt x="10609" y="18079"/>
                </a:lnTo>
                <a:lnTo>
                  <a:pt x="10488" y="17982"/>
                </a:lnTo>
                <a:lnTo>
                  <a:pt x="10366" y="17860"/>
                </a:lnTo>
                <a:lnTo>
                  <a:pt x="10293" y="17739"/>
                </a:lnTo>
                <a:lnTo>
                  <a:pt x="10220" y="17593"/>
                </a:lnTo>
                <a:lnTo>
                  <a:pt x="10171" y="17447"/>
                </a:lnTo>
                <a:lnTo>
                  <a:pt x="10123" y="17301"/>
                </a:lnTo>
                <a:lnTo>
                  <a:pt x="10074" y="16960"/>
                </a:lnTo>
                <a:lnTo>
                  <a:pt x="10074" y="16595"/>
                </a:lnTo>
                <a:lnTo>
                  <a:pt x="10074" y="16254"/>
                </a:lnTo>
                <a:lnTo>
                  <a:pt x="10098" y="15646"/>
                </a:lnTo>
                <a:lnTo>
                  <a:pt x="10123" y="14916"/>
                </a:lnTo>
                <a:lnTo>
                  <a:pt x="10123" y="14186"/>
                </a:lnTo>
                <a:lnTo>
                  <a:pt x="10098" y="13456"/>
                </a:lnTo>
                <a:lnTo>
                  <a:pt x="10123" y="12726"/>
                </a:lnTo>
                <a:lnTo>
                  <a:pt x="10147" y="12069"/>
                </a:lnTo>
                <a:lnTo>
                  <a:pt x="10171" y="11364"/>
                </a:lnTo>
                <a:lnTo>
                  <a:pt x="10171" y="10999"/>
                </a:lnTo>
                <a:lnTo>
                  <a:pt x="10147" y="10658"/>
                </a:lnTo>
                <a:lnTo>
                  <a:pt x="10098" y="10317"/>
                </a:lnTo>
                <a:lnTo>
                  <a:pt x="10001" y="10001"/>
                </a:lnTo>
                <a:lnTo>
                  <a:pt x="10050" y="9928"/>
                </a:lnTo>
                <a:lnTo>
                  <a:pt x="10244" y="9831"/>
                </a:lnTo>
                <a:lnTo>
                  <a:pt x="10415" y="9709"/>
                </a:lnTo>
                <a:lnTo>
                  <a:pt x="10585" y="9587"/>
                </a:lnTo>
                <a:lnTo>
                  <a:pt x="10780" y="9490"/>
                </a:lnTo>
                <a:lnTo>
                  <a:pt x="11096" y="9368"/>
                </a:lnTo>
                <a:lnTo>
                  <a:pt x="11437" y="9271"/>
                </a:lnTo>
                <a:lnTo>
                  <a:pt x="11777" y="9247"/>
                </a:lnTo>
                <a:lnTo>
                  <a:pt x="12142" y="9222"/>
                </a:lnTo>
                <a:lnTo>
                  <a:pt x="12313" y="9247"/>
                </a:lnTo>
                <a:lnTo>
                  <a:pt x="12507" y="9271"/>
                </a:lnTo>
                <a:lnTo>
                  <a:pt x="12702" y="9320"/>
                </a:lnTo>
                <a:lnTo>
                  <a:pt x="12872" y="9393"/>
                </a:lnTo>
                <a:lnTo>
                  <a:pt x="13043" y="9466"/>
                </a:lnTo>
                <a:lnTo>
                  <a:pt x="13213" y="9563"/>
                </a:lnTo>
                <a:lnTo>
                  <a:pt x="13383" y="9660"/>
                </a:lnTo>
                <a:lnTo>
                  <a:pt x="13529" y="9782"/>
                </a:lnTo>
                <a:lnTo>
                  <a:pt x="13919" y="10147"/>
                </a:lnTo>
                <a:lnTo>
                  <a:pt x="14113" y="10293"/>
                </a:lnTo>
                <a:lnTo>
                  <a:pt x="14235" y="10342"/>
                </a:lnTo>
                <a:lnTo>
                  <a:pt x="14357" y="10390"/>
                </a:lnTo>
                <a:lnTo>
                  <a:pt x="14478" y="10415"/>
                </a:lnTo>
                <a:lnTo>
                  <a:pt x="14576" y="10366"/>
                </a:lnTo>
                <a:lnTo>
                  <a:pt x="14624" y="10293"/>
                </a:lnTo>
                <a:lnTo>
                  <a:pt x="14649" y="10196"/>
                </a:lnTo>
                <a:lnTo>
                  <a:pt x="14892" y="10001"/>
                </a:lnTo>
                <a:lnTo>
                  <a:pt x="15038" y="9904"/>
                </a:lnTo>
                <a:lnTo>
                  <a:pt x="15184" y="9806"/>
                </a:lnTo>
                <a:lnTo>
                  <a:pt x="15500" y="9660"/>
                </a:lnTo>
                <a:lnTo>
                  <a:pt x="15841" y="9539"/>
                </a:lnTo>
                <a:lnTo>
                  <a:pt x="16181" y="9466"/>
                </a:lnTo>
                <a:lnTo>
                  <a:pt x="16522" y="9417"/>
                </a:lnTo>
                <a:lnTo>
                  <a:pt x="16887" y="9393"/>
                </a:lnTo>
                <a:lnTo>
                  <a:pt x="17252" y="9417"/>
                </a:lnTo>
                <a:lnTo>
                  <a:pt x="17617" y="9490"/>
                </a:lnTo>
                <a:lnTo>
                  <a:pt x="17958" y="9612"/>
                </a:lnTo>
                <a:lnTo>
                  <a:pt x="18298" y="9782"/>
                </a:lnTo>
                <a:lnTo>
                  <a:pt x="18493" y="9928"/>
                </a:lnTo>
                <a:lnTo>
                  <a:pt x="18688" y="10098"/>
                </a:lnTo>
                <a:lnTo>
                  <a:pt x="18907" y="10293"/>
                </a:lnTo>
                <a:lnTo>
                  <a:pt x="19004" y="10366"/>
                </a:lnTo>
                <a:lnTo>
                  <a:pt x="19126" y="10415"/>
                </a:lnTo>
                <a:lnTo>
                  <a:pt x="19150" y="10536"/>
                </a:lnTo>
                <a:lnTo>
                  <a:pt x="19174" y="10634"/>
                </a:lnTo>
                <a:lnTo>
                  <a:pt x="19247" y="10682"/>
                </a:lnTo>
                <a:lnTo>
                  <a:pt x="19320" y="10707"/>
                </a:lnTo>
                <a:lnTo>
                  <a:pt x="19418" y="10707"/>
                </a:lnTo>
                <a:lnTo>
                  <a:pt x="19515" y="10682"/>
                </a:lnTo>
                <a:lnTo>
                  <a:pt x="19588" y="10634"/>
                </a:lnTo>
                <a:lnTo>
                  <a:pt x="19637" y="10561"/>
                </a:lnTo>
                <a:lnTo>
                  <a:pt x="19661" y="10463"/>
                </a:lnTo>
                <a:lnTo>
                  <a:pt x="19588" y="9977"/>
                </a:lnTo>
                <a:lnTo>
                  <a:pt x="19515" y="9490"/>
                </a:lnTo>
                <a:lnTo>
                  <a:pt x="19418" y="9028"/>
                </a:lnTo>
                <a:lnTo>
                  <a:pt x="19320" y="8541"/>
                </a:lnTo>
                <a:lnTo>
                  <a:pt x="19199" y="8055"/>
                </a:lnTo>
                <a:lnTo>
                  <a:pt x="19053" y="7592"/>
                </a:lnTo>
                <a:lnTo>
                  <a:pt x="18882" y="7106"/>
                </a:lnTo>
                <a:lnTo>
                  <a:pt x="18712" y="6668"/>
                </a:lnTo>
                <a:lnTo>
                  <a:pt x="18493" y="6205"/>
                </a:lnTo>
                <a:lnTo>
                  <a:pt x="18274" y="5767"/>
                </a:lnTo>
                <a:lnTo>
                  <a:pt x="18031" y="5354"/>
                </a:lnTo>
                <a:lnTo>
                  <a:pt x="17763" y="4940"/>
                </a:lnTo>
                <a:lnTo>
                  <a:pt x="17447" y="4575"/>
                </a:lnTo>
                <a:lnTo>
                  <a:pt x="17130" y="4210"/>
                </a:lnTo>
                <a:lnTo>
                  <a:pt x="16790" y="3869"/>
                </a:lnTo>
                <a:lnTo>
                  <a:pt x="16400" y="3529"/>
                </a:lnTo>
                <a:lnTo>
                  <a:pt x="15987" y="3212"/>
                </a:lnTo>
                <a:lnTo>
                  <a:pt x="15865" y="3139"/>
                </a:lnTo>
                <a:lnTo>
                  <a:pt x="15281" y="2774"/>
                </a:lnTo>
                <a:lnTo>
                  <a:pt x="14673" y="2409"/>
                </a:lnTo>
                <a:lnTo>
                  <a:pt x="14065" y="2093"/>
                </a:lnTo>
                <a:lnTo>
                  <a:pt x="13456" y="1777"/>
                </a:lnTo>
                <a:lnTo>
                  <a:pt x="13043" y="1582"/>
                </a:lnTo>
                <a:lnTo>
                  <a:pt x="12629" y="1436"/>
                </a:lnTo>
                <a:lnTo>
                  <a:pt x="12580" y="1387"/>
                </a:lnTo>
                <a:lnTo>
                  <a:pt x="12532" y="1363"/>
                </a:lnTo>
                <a:lnTo>
                  <a:pt x="12483" y="1363"/>
                </a:lnTo>
                <a:lnTo>
                  <a:pt x="11899" y="1217"/>
                </a:lnTo>
                <a:lnTo>
                  <a:pt x="11315" y="1095"/>
                </a:lnTo>
                <a:lnTo>
                  <a:pt x="10707" y="1022"/>
                </a:lnTo>
                <a:lnTo>
                  <a:pt x="10074" y="998"/>
                </a:lnTo>
                <a:lnTo>
                  <a:pt x="10025" y="657"/>
                </a:lnTo>
                <a:lnTo>
                  <a:pt x="10050" y="438"/>
                </a:lnTo>
                <a:lnTo>
                  <a:pt x="10098" y="219"/>
                </a:lnTo>
                <a:lnTo>
                  <a:pt x="10098" y="146"/>
                </a:lnTo>
                <a:lnTo>
                  <a:pt x="10074" y="98"/>
                </a:lnTo>
                <a:lnTo>
                  <a:pt x="10050" y="49"/>
                </a:lnTo>
                <a:lnTo>
                  <a:pt x="10001" y="25"/>
                </a:lnTo>
                <a:lnTo>
                  <a:pt x="995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5" name="Shape 745"/>
          <p:cNvSpPr/>
          <p:nvPr/>
        </p:nvSpPr>
        <p:spPr>
          <a:xfrm>
            <a:off x="337285" y="2050795"/>
            <a:ext cx="561615" cy="398517"/>
          </a:xfrm>
          <a:custGeom>
            <a:avLst/>
            <a:gdLst/>
            <a:ahLst/>
            <a:cxnLst/>
            <a:rect l="0" t="0" r="0" b="0"/>
            <a:pathLst>
              <a:path w="19273" h="13676" extrusionOk="0">
                <a:moveTo>
                  <a:pt x="5354" y="536"/>
                </a:moveTo>
                <a:lnTo>
                  <a:pt x="6717" y="560"/>
                </a:lnTo>
                <a:lnTo>
                  <a:pt x="8079" y="633"/>
                </a:lnTo>
                <a:lnTo>
                  <a:pt x="10805" y="779"/>
                </a:lnTo>
                <a:lnTo>
                  <a:pt x="12143" y="804"/>
                </a:lnTo>
                <a:lnTo>
                  <a:pt x="13481" y="804"/>
                </a:lnTo>
                <a:lnTo>
                  <a:pt x="14795" y="779"/>
                </a:lnTo>
                <a:lnTo>
                  <a:pt x="16133" y="706"/>
                </a:lnTo>
                <a:lnTo>
                  <a:pt x="16571" y="706"/>
                </a:lnTo>
                <a:lnTo>
                  <a:pt x="16985" y="731"/>
                </a:lnTo>
                <a:lnTo>
                  <a:pt x="17861" y="804"/>
                </a:lnTo>
                <a:lnTo>
                  <a:pt x="18275" y="828"/>
                </a:lnTo>
                <a:lnTo>
                  <a:pt x="18494" y="852"/>
                </a:lnTo>
                <a:lnTo>
                  <a:pt x="18713" y="828"/>
                </a:lnTo>
                <a:lnTo>
                  <a:pt x="18713" y="828"/>
                </a:lnTo>
                <a:lnTo>
                  <a:pt x="18664" y="1096"/>
                </a:lnTo>
                <a:lnTo>
                  <a:pt x="18640" y="1363"/>
                </a:lnTo>
                <a:lnTo>
                  <a:pt x="18615" y="1534"/>
                </a:lnTo>
                <a:lnTo>
                  <a:pt x="18421" y="1461"/>
                </a:lnTo>
                <a:lnTo>
                  <a:pt x="18226" y="1363"/>
                </a:lnTo>
                <a:lnTo>
                  <a:pt x="17788" y="1144"/>
                </a:lnTo>
                <a:lnTo>
                  <a:pt x="17545" y="1047"/>
                </a:lnTo>
                <a:lnTo>
                  <a:pt x="17447" y="1023"/>
                </a:lnTo>
                <a:lnTo>
                  <a:pt x="17326" y="998"/>
                </a:lnTo>
                <a:lnTo>
                  <a:pt x="17277" y="1023"/>
                </a:lnTo>
                <a:lnTo>
                  <a:pt x="17253" y="1047"/>
                </a:lnTo>
                <a:lnTo>
                  <a:pt x="17228" y="1096"/>
                </a:lnTo>
                <a:lnTo>
                  <a:pt x="17253" y="1144"/>
                </a:lnTo>
                <a:lnTo>
                  <a:pt x="17326" y="1242"/>
                </a:lnTo>
                <a:lnTo>
                  <a:pt x="17399" y="1339"/>
                </a:lnTo>
                <a:lnTo>
                  <a:pt x="17642" y="1509"/>
                </a:lnTo>
                <a:lnTo>
                  <a:pt x="17885" y="1655"/>
                </a:lnTo>
                <a:lnTo>
                  <a:pt x="18104" y="1777"/>
                </a:lnTo>
                <a:lnTo>
                  <a:pt x="18445" y="1947"/>
                </a:lnTo>
                <a:lnTo>
                  <a:pt x="18153" y="2191"/>
                </a:lnTo>
                <a:lnTo>
                  <a:pt x="17788" y="2045"/>
                </a:lnTo>
                <a:lnTo>
                  <a:pt x="17423" y="1874"/>
                </a:lnTo>
                <a:lnTo>
                  <a:pt x="17107" y="1728"/>
                </a:lnTo>
                <a:lnTo>
                  <a:pt x="16912" y="1680"/>
                </a:lnTo>
                <a:lnTo>
                  <a:pt x="16742" y="1655"/>
                </a:lnTo>
                <a:lnTo>
                  <a:pt x="16669" y="1704"/>
                </a:lnTo>
                <a:lnTo>
                  <a:pt x="16620" y="1753"/>
                </a:lnTo>
                <a:lnTo>
                  <a:pt x="16620" y="1826"/>
                </a:lnTo>
                <a:lnTo>
                  <a:pt x="16693" y="1899"/>
                </a:lnTo>
                <a:lnTo>
                  <a:pt x="16985" y="2093"/>
                </a:lnTo>
                <a:lnTo>
                  <a:pt x="17301" y="2264"/>
                </a:lnTo>
                <a:lnTo>
                  <a:pt x="17520" y="2361"/>
                </a:lnTo>
                <a:lnTo>
                  <a:pt x="17739" y="2458"/>
                </a:lnTo>
                <a:lnTo>
                  <a:pt x="17618" y="2531"/>
                </a:lnTo>
                <a:lnTo>
                  <a:pt x="17545" y="2580"/>
                </a:lnTo>
                <a:lnTo>
                  <a:pt x="17253" y="2507"/>
                </a:lnTo>
                <a:lnTo>
                  <a:pt x="16961" y="2434"/>
                </a:lnTo>
                <a:lnTo>
                  <a:pt x="16450" y="2288"/>
                </a:lnTo>
                <a:lnTo>
                  <a:pt x="16182" y="2215"/>
                </a:lnTo>
                <a:lnTo>
                  <a:pt x="15890" y="2215"/>
                </a:lnTo>
                <a:lnTo>
                  <a:pt x="15866" y="2239"/>
                </a:lnTo>
                <a:lnTo>
                  <a:pt x="15866" y="2264"/>
                </a:lnTo>
                <a:lnTo>
                  <a:pt x="15866" y="2312"/>
                </a:lnTo>
                <a:lnTo>
                  <a:pt x="16060" y="2458"/>
                </a:lnTo>
                <a:lnTo>
                  <a:pt x="16279" y="2556"/>
                </a:lnTo>
                <a:lnTo>
                  <a:pt x="16498" y="2653"/>
                </a:lnTo>
                <a:lnTo>
                  <a:pt x="16742" y="2750"/>
                </a:lnTo>
                <a:lnTo>
                  <a:pt x="17034" y="2847"/>
                </a:lnTo>
                <a:lnTo>
                  <a:pt x="16717" y="3042"/>
                </a:lnTo>
                <a:lnTo>
                  <a:pt x="16425" y="3212"/>
                </a:lnTo>
                <a:lnTo>
                  <a:pt x="16109" y="3139"/>
                </a:lnTo>
                <a:lnTo>
                  <a:pt x="15793" y="3042"/>
                </a:lnTo>
                <a:lnTo>
                  <a:pt x="15647" y="2969"/>
                </a:lnTo>
                <a:lnTo>
                  <a:pt x="15501" y="2896"/>
                </a:lnTo>
                <a:lnTo>
                  <a:pt x="15330" y="2823"/>
                </a:lnTo>
                <a:lnTo>
                  <a:pt x="15184" y="2799"/>
                </a:lnTo>
                <a:lnTo>
                  <a:pt x="15136" y="2823"/>
                </a:lnTo>
                <a:lnTo>
                  <a:pt x="15136" y="2872"/>
                </a:lnTo>
                <a:lnTo>
                  <a:pt x="15160" y="2945"/>
                </a:lnTo>
                <a:lnTo>
                  <a:pt x="15209" y="2993"/>
                </a:lnTo>
                <a:lnTo>
                  <a:pt x="15306" y="3115"/>
                </a:lnTo>
                <a:lnTo>
                  <a:pt x="15452" y="3212"/>
                </a:lnTo>
                <a:lnTo>
                  <a:pt x="15598" y="3310"/>
                </a:lnTo>
                <a:lnTo>
                  <a:pt x="15793" y="3407"/>
                </a:lnTo>
                <a:lnTo>
                  <a:pt x="16012" y="3480"/>
                </a:lnTo>
                <a:lnTo>
                  <a:pt x="15720" y="3699"/>
                </a:lnTo>
                <a:lnTo>
                  <a:pt x="15379" y="3504"/>
                </a:lnTo>
                <a:lnTo>
                  <a:pt x="15014" y="3334"/>
                </a:lnTo>
                <a:lnTo>
                  <a:pt x="14819" y="3237"/>
                </a:lnTo>
                <a:lnTo>
                  <a:pt x="14625" y="3188"/>
                </a:lnTo>
                <a:lnTo>
                  <a:pt x="14552" y="3188"/>
                </a:lnTo>
                <a:lnTo>
                  <a:pt x="14479" y="3212"/>
                </a:lnTo>
                <a:lnTo>
                  <a:pt x="14357" y="3261"/>
                </a:lnTo>
                <a:lnTo>
                  <a:pt x="14333" y="3285"/>
                </a:lnTo>
                <a:lnTo>
                  <a:pt x="14333" y="3310"/>
                </a:lnTo>
                <a:lnTo>
                  <a:pt x="14454" y="3383"/>
                </a:lnTo>
                <a:lnTo>
                  <a:pt x="14552" y="3456"/>
                </a:lnTo>
                <a:lnTo>
                  <a:pt x="14990" y="3723"/>
                </a:lnTo>
                <a:lnTo>
                  <a:pt x="15379" y="3942"/>
                </a:lnTo>
                <a:lnTo>
                  <a:pt x="15038" y="4234"/>
                </a:lnTo>
                <a:lnTo>
                  <a:pt x="14698" y="4137"/>
                </a:lnTo>
                <a:lnTo>
                  <a:pt x="14357" y="3991"/>
                </a:lnTo>
                <a:lnTo>
                  <a:pt x="14138" y="3894"/>
                </a:lnTo>
                <a:lnTo>
                  <a:pt x="13943" y="3748"/>
                </a:lnTo>
                <a:lnTo>
                  <a:pt x="13554" y="3456"/>
                </a:lnTo>
                <a:lnTo>
                  <a:pt x="13530" y="3456"/>
                </a:lnTo>
                <a:lnTo>
                  <a:pt x="13505" y="3480"/>
                </a:lnTo>
                <a:lnTo>
                  <a:pt x="13530" y="3602"/>
                </a:lnTo>
                <a:lnTo>
                  <a:pt x="13554" y="3723"/>
                </a:lnTo>
                <a:lnTo>
                  <a:pt x="13627" y="3821"/>
                </a:lnTo>
                <a:lnTo>
                  <a:pt x="13724" y="3918"/>
                </a:lnTo>
                <a:lnTo>
                  <a:pt x="13919" y="4088"/>
                </a:lnTo>
                <a:lnTo>
                  <a:pt x="14114" y="4210"/>
                </a:lnTo>
                <a:lnTo>
                  <a:pt x="14381" y="4356"/>
                </a:lnTo>
                <a:lnTo>
                  <a:pt x="14698" y="4502"/>
                </a:lnTo>
                <a:lnTo>
                  <a:pt x="14479" y="4672"/>
                </a:lnTo>
                <a:lnTo>
                  <a:pt x="14357" y="4624"/>
                </a:lnTo>
                <a:lnTo>
                  <a:pt x="14041" y="4526"/>
                </a:lnTo>
                <a:lnTo>
                  <a:pt x="13749" y="4380"/>
                </a:lnTo>
                <a:lnTo>
                  <a:pt x="13505" y="4259"/>
                </a:lnTo>
                <a:lnTo>
                  <a:pt x="13262" y="4161"/>
                </a:lnTo>
                <a:lnTo>
                  <a:pt x="13019" y="4088"/>
                </a:lnTo>
                <a:lnTo>
                  <a:pt x="12897" y="4064"/>
                </a:lnTo>
                <a:lnTo>
                  <a:pt x="12751" y="4064"/>
                </a:lnTo>
                <a:lnTo>
                  <a:pt x="12727" y="4088"/>
                </a:lnTo>
                <a:lnTo>
                  <a:pt x="12702" y="4113"/>
                </a:lnTo>
                <a:lnTo>
                  <a:pt x="12702" y="4137"/>
                </a:lnTo>
                <a:lnTo>
                  <a:pt x="12727" y="4161"/>
                </a:lnTo>
                <a:lnTo>
                  <a:pt x="13213" y="4478"/>
                </a:lnTo>
                <a:lnTo>
                  <a:pt x="13724" y="4794"/>
                </a:lnTo>
                <a:lnTo>
                  <a:pt x="13919" y="4891"/>
                </a:lnTo>
                <a:lnTo>
                  <a:pt x="14138" y="4964"/>
                </a:lnTo>
                <a:lnTo>
                  <a:pt x="13797" y="5256"/>
                </a:lnTo>
                <a:lnTo>
                  <a:pt x="13554" y="5451"/>
                </a:lnTo>
                <a:lnTo>
                  <a:pt x="13530" y="5402"/>
                </a:lnTo>
                <a:lnTo>
                  <a:pt x="13481" y="5354"/>
                </a:lnTo>
                <a:lnTo>
                  <a:pt x="13067" y="5135"/>
                </a:lnTo>
                <a:lnTo>
                  <a:pt x="12678" y="4891"/>
                </a:lnTo>
                <a:lnTo>
                  <a:pt x="12508" y="4794"/>
                </a:lnTo>
                <a:lnTo>
                  <a:pt x="12337" y="4697"/>
                </a:lnTo>
                <a:lnTo>
                  <a:pt x="12167" y="4624"/>
                </a:lnTo>
                <a:lnTo>
                  <a:pt x="11972" y="4575"/>
                </a:lnTo>
                <a:lnTo>
                  <a:pt x="11948" y="4599"/>
                </a:lnTo>
                <a:lnTo>
                  <a:pt x="11924" y="4624"/>
                </a:lnTo>
                <a:lnTo>
                  <a:pt x="11899" y="4648"/>
                </a:lnTo>
                <a:lnTo>
                  <a:pt x="11924" y="4672"/>
                </a:lnTo>
                <a:lnTo>
                  <a:pt x="12045" y="4843"/>
                </a:lnTo>
                <a:lnTo>
                  <a:pt x="12191" y="4989"/>
                </a:lnTo>
                <a:lnTo>
                  <a:pt x="12532" y="5256"/>
                </a:lnTo>
                <a:lnTo>
                  <a:pt x="12897" y="5500"/>
                </a:lnTo>
                <a:lnTo>
                  <a:pt x="13262" y="5670"/>
                </a:lnTo>
                <a:lnTo>
                  <a:pt x="12921" y="5962"/>
                </a:lnTo>
                <a:lnTo>
                  <a:pt x="12824" y="5840"/>
                </a:lnTo>
                <a:lnTo>
                  <a:pt x="12678" y="5743"/>
                </a:lnTo>
                <a:lnTo>
                  <a:pt x="12362" y="5573"/>
                </a:lnTo>
                <a:lnTo>
                  <a:pt x="11948" y="5329"/>
                </a:lnTo>
                <a:lnTo>
                  <a:pt x="11705" y="5232"/>
                </a:lnTo>
                <a:lnTo>
                  <a:pt x="11486" y="5135"/>
                </a:lnTo>
                <a:lnTo>
                  <a:pt x="11388" y="5135"/>
                </a:lnTo>
                <a:lnTo>
                  <a:pt x="11340" y="5183"/>
                </a:lnTo>
                <a:lnTo>
                  <a:pt x="11291" y="5281"/>
                </a:lnTo>
                <a:lnTo>
                  <a:pt x="11291" y="5305"/>
                </a:lnTo>
                <a:lnTo>
                  <a:pt x="11315" y="5354"/>
                </a:lnTo>
                <a:lnTo>
                  <a:pt x="11388" y="5451"/>
                </a:lnTo>
                <a:lnTo>
                  <a:pt x="11461" y="5524"/>
                </a:lnTo>
                <a:lnTo>
                  <a:pt x="11632" y="5646"/>
                </a:lnTo>
                <a:lnTo>
                  <a:pt x="11997" y="5865"/>
                </a:lnTo>
                <a:lnTo>
                  <a:pt x="12459" y="6132"/>
                </a:lnTo>
                <a:lnTo>
                  <a:pt x="12605" y="6230"/>
                </a:lnTo>
                <a:lnTo>
                  <a:pt x="12313" y="6473"/>
                </a:lnTo>
                <a:lnTo>
                  <a:pt x="12289" y="6400"/>
                </a:lnTo>
                <a:lnTo>
                  <a:pt x="12264" y="6351"/>
                </a:lnTo>
                <a:lnTo>
                  <a:pt x="12216" y="6327"/>
                </a:lnTo>
                <a:lnTo>
                  <a:pt x="11997" y="6230"/>
                </a:lnTo>
                <a:lnTo>
                  <a:pt x="11802" y="6157"/>
                </a:lnTo>
                <a:lnTo>
                  <a:pt x="11364" y="6011"/>
                </a:lnTo>
                <a:lnTo>
                  <a:pt x="10853" y="5840"/>
                </a:lnTo>
                <a:lnTo>
                  <a:pt x="10659" y="5792"/>
                </a:lnTo>
                <a:lnTo>
                  <a:pt x="10561" y="5767"/>
                </a:lnTo>
                <a:lnTo>
                  <a:pt x="10488" y="5743"/>
                </a:lnTo>
                <a:lnTo>
                  <a:pt x="10440" y="5743"/>
                </a:lnTo>
                <a:lnTo>
                  <a:pt x="10440" y="5767"/>
                </a:lnTo>
                <a:lnTo>
                  <a:pt x="10440" y="5792"/>
                </a:lnTo>
                <a:lnTo>
                  <a:pt x="10537" y="5962"/>
                </a:lnTo>
                <a:lnTo>
                  <a:pt x="10659" y="6084"/>
                </a:lnTo>
                <a:lnTo>
                  <a:pt x="10805" y="6205"/>
                </a:lnTo>
                <a:lnTo>
                  <a:pt x="10999" y="6278"/>
                </a:lnTo>
                <a:lnTo>
                  <a:pt x="11510" y="6473"/>
                </a:lnTo>
                <a:lnTo>
                  <a:pt x="12021" y="6668"/>
                </a:lnTo>
                <a:lnTo>
                  <a:pt x="12070" y="6692"/>
                </a:lnTo>
                <a:lnTo>
                  <a:pt x="11510" y="7130"/>
                </a:lnTo>
                <a:lnTo>
                  <a:pt x="11461" y="7106"/>
                </a:lnTo>
                <a:lnTo>
                  <a:pt x="11291" y="6984"/>
                </a:lnTo>
                <a:lnTo>
                  <a:pt x="11072" y="6911"/>
                </a:lnTo>
                <a:lnTo>
                  <a:pt x="10853" y="6814"/>
                </a:lnTo>
                <a:lnTo>
                  <a:pt x="10659" y="6741"/>
                </a:lnTo>
                <a:lnTo>
                  <a:pt x="10221" y="6497"/>
                </a:lnTo>
                <a:lnTo>
                  <a:pt x="10002" y="6376"/>
                </a:lnTo>
                <a:lnTo>
                  <a:pt x="9783" y="6278"/>
                </a:lnTo>
                <a:lnTo>
                  <a:pt x="9710" y="6278"/>
                </a:lnTo>
                <a:lnTo>
                  <a:pt x="9637" y="6327"/>
                </a:lnTo>
                <a:lnTo>
                  <a:pt x="9612" y="6400"/>
                </a:lnTo>
                <a:lnTo>
                  <a:pt x="9637" y="6473"/>
                </a:lnTo>
                <a:lnTo>
                  <a:pt x="9710" y="6570"/>
                </a:lnTo>
                <a:lnTo>
                  <a:pt x="9783" y="6668"/>
                </a:lnTo>
                <a:lnTo>
                  <a:pt x="9977" y="6838"/>
                </a:lnTo>
                <a:lnTo>
                  <a:pt x="10221" y="6984"/>
                </a:lnTo>
                <a:lnTo>
                  <a:pt x="10440" y="7106"/>
                </a:lnTo>
                <a:lnTo>
                  <a:pt x="10756" y="7276"/>
                </a:lnTo>
                <a:lnTo>
                  <a:pt x="10950" y="7373"/>
                </a:lnTo>
                <a:lnTo>
                  <a:pt x="11121" y="7422"/>
                </a:lnTo>
                <a:lnTo>
                  <a:pt x="10780" y="7665"/>
                </a:lnTo>
                <a:lnTo>
                  <a:pt x="10561" y="7544"/>
                </a:lnTo>
                <a:lnTo>
                  <a:pt x="10342" y="7422"/>
                </a:lnTo>
                <a:lnTo>
                  <a:pt x="10099" y="7325"/>
                </a:lnTo>
                <a:lnTo>
                  <a:pt x="9880" y="7227"/>
                </a:lnTo>
                <a:lnTo>
                  <a:pt x="9369" y="6911"/>
                </a:lnTo>
                <a:lnTo>
                  <a:pt x="9296" y="6887"/>
                </a:lnTo>
                <a:lnTo>
                  <a:pt x="9199" y="6862"/>
                </a:lnTo>
                <a:lnTo>
                  <a:pt x="9077" y="6814"/>
                </a:lnTo>
                <a:lnTo>
                  <a:pt x="9028" y="6814"/>
                </a:lnTo>
                <a:lnTo>
                  <a:pt x="9028" y="6838"/>
                </a:lnTo>
                <a:lnTo>
                  <a:pt x="9028" y="6960"/>
                </a:lnTo>
                <a:lnTo>
                  <a:pt x="9053" y="7057"/>
                </a:lnTo>
                <a:lnTo>
                  <a:pt x="9101" y="7154"/>
                </a:lnTo>
                <a:lnTo>
                  <a:pt x="9174" y="7227"/>
                </a:lnTo>
                <a:lnTo>
                  <a:pt x="9345" y="7373"/>
                </a:lnTo>
                <a:lnTo>
                  <a:pt x="9539" y="7495"/>
                </a:lnTo>
                <a:lnTo>
                  <a:pt x="9904" y="7714"/>
                </a:lnTo>
                <a:lnTo>
                  <a:pt x="10123" y="7836"/>
                </a:lnTo>
                <a:lnTo>
                  <a:pt x="10342" y="7933"/>
                </a:lnTo>
                <a:lnTo>
                  <a:pt x="10050" y="8103"/>
                </a:lnTo>
                <a:lnTo>
                  <a:pt x="10002" y="8030"/>
                </a:lnTo>
                <a:lnTo>
                  <a:pt x="9904" y="7982"/>
                </a:lnTo>
                <a:lnTo>
                  <a:pt x="9564" y="7884"/>
                </a:lnTo>
                <a:lnTo>
                  <a:pt x="9223" y="7763"/>
                </a:lnTo>
                <a:lnTo>
                  <a:pt x="8882" y="7617"/>
                </a:lnTo>
                <a:lnTo>
                  <a:pt x="8566" y="7471"/>
                </a:lnTo>
                <a:lnTo>
                  <a:pt x="8250" y="7300"/>
                </a:lnTo>
                <a:lnTo>
                  <a:pt x="7933" y="7130"/>
                </a:lnTo>
                <a:lnTo>
                  <a:pt x="7349" y="6716"/>
                </a:lnTo>
                <a:lnTo>
                  <a:pt x="6765" y="6303"/>
                </a:lnTo>
                <a:lnTo>
                  <a:pt x="6206" y="5865"/>
                </a:lnTo>
                <a:lnTo>
                  <a:pt x="5086" y="4940"/>
                </a:lnTo>
                <a:lnTo>
                  <a:pt x="4527" y="4502"/>
                </a:lnTo>
                <a:lnTo>
                  <a:pt x="3943" y="4064"/>
                </a:lnTo>
                <a:lnTo>
                  <a:pt x="3359" y="3650"/>
                </a:lnTo>
                <a:lnTo>
                  <a:pt x="2751" y="3237"/>
                </a:lnTo>
                <a:lnTo>
                  <a:pt x="1510" y="2458"/>
                </a:lnTo>
                <a:lnTo>
                  <a:pt x="1072" y="2142"/>
                </a:lnTo>
                <a:lnTo>
                  <a:pt x="853" y="1996"/>
                </a:lnTo>
                <a:lnTo>
                  <a:pt x="609" y="1850"/>
                </a:lnTo>
                <a:lnTo>
                  <a:pt x="609" y="1412"/>
                </a:lnTo>
                <a:lnTo>
                  <a:pt x="585" y="998"/>
                </a:lnTo>
                <a:lnTo>
                  <a:pt x="561" y="779"/>
                </a:lnTo>
                <a:lnTo>
                  <a:pt x="585" y="585"/>
                </a:lnTo>
                <a:lnTo>
                  <a:pt x="780" y="560"/>
                </a:lnTo>
                <a:lnTo>
                  <a:pt x="974" y="536"/>
                </a:lnTo>
                <a:lnTo>
                  <a:pt x="1364" y="560"/>
                </a:lnTo>
                <a:lnTo>
                  <a:pt x="2580" y="560"/>
                </a:lnTo>
                <a:lnTo>
                  <a:pt x="3967" y="536"/>
                </a:lnTo>
                <a:close/>
                <a:moveTo>
                  <a:pt x="609" y="2312"/>
                </a:moveTo>
                <a:lnTo>
                  <a:pt x="804" y="2507"/>
                </a:lnTo>
                <a:lnTo>
                  <a:pt x="1023" y="2677"/>
                </a:lnTo>
                <a:lnTo>
                  <a:pt x="1461" y="2993"/>
                </a:lnTo>
                <a:lnTo>
                  <a:pt x="2361" y="3577"/>
                </a:lnTo>
                <a:lnTo>
                  <a:pt x="3042" y="4040"/>
                </a:lnTo>
                <a:lnTo>
                  <a:pt x="3699" y="4526"/>
                </a:lnTo>
                <a:lnTo>
                  <a:pt x="4332" y="5013"/>
                </a:lnTo>
                <a:lnTo>
                  <a:pt x="4965" y="5524"/>
                </a:lnTo>
                <a:lnTo>
                  <a:pt x="6011" y="6376"/>
                </a:lnTo>
                <a:lnTo>
                  <a:pt x="6546" y="6814"/>
                </a:lnTo>
                <a:lnTo>
                  <a:pt x="7106" y="7203"/>
                </a:lnTo>
                <a:lnTo>
                  <a:pt x="7690" y="7592"/>
                </a:lnTo>
                <a:lnTo>
                  <a:pt x="8274" y="7933"/>
                </a:lnTo>
                <a:lnTo>
                  <a:pt x="8590" y="8079"/>
                </a:lnTo>
                <a:lnTo>
                  <a:pt x="8907" y="8225"/>
                </a:lnTo>
                <a:lnTo>
                  <a:pt x="9223" y="8347"/>
                </a:lnTo>
                <a:lnTo>
                  <a:pt x="9539" y="8444"/>
                </a:lnTo>
                <a:lnTo>
                  <a:pt x="9515" y="8493"/>
                </a:lnTo>
                <a:lnTo>
                  <a:pt x="9491" y="8541"/>
                </a:lnTo>
                <a:lnTo>
                  <a:pt x="9515" y="8639"/>
                </a:lnTo>
                <a:lnTo>
                  <a:pt x="9539" y="8663"/>
                </a:lnTo>
                <a:lnTo>
                  <a:pt x="9564" y="8687"/>
                </a:lnTo>
                <a:lnTo>
                  <a:pt x="9612" y="8712"/>
                </a:lnTo>
                <a:lnTo>
                  <a:pt x="9661" y="8712"/>
                </a:lnTo>
                <a:lnTo>
                  <a:pt x="9880" y="8639"/>
                </a:lnTo>
                <a:lnTo>
                  <a:pt x="10099" y="8541"/>
                </a:lnTo>
                <a:lnTo>
                  <a:pt x="10537" y="8322"/>
                </a:lnTo>
                <a:lnTo>
                  <a:pt x="10950" y="8079"/>
                </a:lnTo>
                <a:lnTo>
                  <a:pt x="11340" y="7836"/>
                </a:lnTo>
                <a:lnTo>
                  <a:pt x="11656" y="7617"/>
                </a:lnTo>
                <a:lnTo>
                  <a:pt x="11972" y="7373"/>
                </a:lnTo>
                <a:lnTo>
                  <a:pt x="12605" y="6862"/>
                </a:lnTo>
                <a:lnTo>
                  <a:pt x="13213" y="6327"/>
                </a:lnTo>
                <a:lnTo>
                  <a:pt x="13846" y="5816"/>
                </a:lnTo>
                <a:lnTo>
                  <a:pt x="15257" y="4672"/>
                </a:lnTo>
                <a:lnTo>
                  <a:pt x="15987" y="4113"/>
                </a:lnTo>
                <a:lnTo>
                  <a:pt x="16352" y="3845"/>
                </a:lnTo>
                <a:lnTo>
                  <a:pt x="16742" y="3602"/>
                </a:lnTo>
                <a:lnTo>
                  <a:pt x="17180" y="3358"/>
                </a:lnTo>
                <a:lnTo>
                  <a:pt x="17666" y="3115"/>
                </a:lnTo>
                <a:lnTo>
                  <a:pt x="18153" y="2847"/>
                </a:lnTo>
                <a:lnTo>
                  <a:pt x="18372" y="2701"/>
                </a:lnTo>
                <a:lnTo>
                  <a:pt x="18591" y="2556"/>
                </a:lnTo>
                <a:lnTo>
                  <a:pt x="18591" y="3018"/>
                </a:lnTo>
                <a:lnTo>
                  <a:pt x="18664" y="4721"/>
                </a:lnTo>
                <a:lnTo>
                  <a:pt x="18688" y="5573"/>
                </a:lnTo>
                <a:lnTo>
                  <a:pt x="18713" y="6424"/>
                </a:lnTo>
                <a:lnTo>
                  <a:pt x="18688" y="8347"/>
                </a:lnTo>
                <a:lnTo>
                  <a:pt x="18640" y="10269"/>
                </a:lnTo>
                <a:lnTo>
                  <a:pt x="18591" y="12191"/>
                </a:lnTo>
                <a:lnTo>
                  <a:pt x="18567" y="12532"/>
                </a:lnTo>
                <a:lnTo>
                  <a:pt x="18469" y="12386"/>
                </a:lnTo>
                <a:lnTo>
                  <a:pt x="18348" y="12240"/>
                </a:lnTo>
                <a:lnTo>
                  <a:pt x="18104" y="11996"/>
                </a:lnTo>
                <a:lnTo>
                  <a:pt x="17812" y="11704"/>
                </a:lnTo>
                <a:lnTo>
                  <a:pt x="17496" y="11412"/>
                </a:lnTo>
                <a:lnTo>
                  <a:pt x="16863" y="10853"/>
                </a:lnTo>
                <a:lnTo>
                  <a:pt x="16206" y="10366"/>
                </a:lnTo>
                <a:lnTo>
                  <a:pt x="15549" y="9904"/>
                </a:lnTo>
                <a:lnTo>
                  <a:pt x="15136" y="9612"/>
                </a:lnTo>
                <a:lnTo>
                  <a:pt x="14722" y="9320"/>
                </a:lnTo>
                <a:lnTo>
                  <a:pt x="14503" y="9198"/>
                </a:lnTo>
                <a:lnTo>
                  <a:pt x="14260" y="9077"/>
                </a:lnTo>
                <a:lnTo>
                  <a:pt x="14041" y="8955"/>
                </a:lnTo>
                <a:lnTo>
                  <a:pt x="13797" y="8882"/>
                </a:lnTo>
                <a:lnTo>
                  <a:pt x="13724" y="8882"/>
                </a:lnTo>
                <a:lnTo>
                  <a:pt x="13676" y="8931"/>
                </a:lnTo>
                <a:lnTo>
                  <a:pt x="13676" y="8979"/>
                </a:lnTo>
                <a:lnTo>
                  <a:pt x="13700" y="9052"/>
                </a:lnTo>
                <a:lnTo>
                  <a:pt x="13846" y="9223"/>
                </a:lnTo>
                <a:lnTo>
                  <a:pt x="13992" y="9369"/>
                </a:lnTo>
                <a:lnTo>
                  <a:pt x="14333" y="9612"/>
                </a:lnTo>
                <a:lnTo>
                  <a:pt x="15038" y="10099"/>
                </a:lnTo>
                <a:lnTo>
                  <a:pt x="15720" y="10610"/>
                </a:lnTo>
                <a:lnTo>
                  <a:pt x="16401" y="11120"/>
                </a:lnTo>
                <a:lnTo>
                  <a:pt x="16985" y="11631"/>
                </a:lnTo>
                <a:lnTo>
                  <a:pt x="17545" y="12167"/>
                </a:lnTo>
                <a:lnTo>
                  <a:pt x="17837" y="12459"/>
                </a:lnTo>
                <a:lnTo>
                  <a:pt x="18104" y="12775"/>
                </a:lnTo>
                <a:lnTo>
                  <a:pt x="18202" y="12945"/>
                </a:lnTo>
                <a:lnTo>
                  <a:pt x="17934" y="12970"/>
                </a:lnTo>
                <a:lnTo>
                  <a:pt x="17642" y="12994"/>
                </a:lnTo>
                <a:lnTo>
                  <a:pt x="17082" y="12970"/>
                </a:lnTo>
                <a:lnTo>
                  <a:pt x="16182" y="12945"/>
                </a:lnTo>
                <a:lnTo>
                  <a:pt x="15282" y="12945"/>
                </a:lnTo>
                <a:lnTo>
                  <a:pt x="13968" y="12970"/>
                </a:lnTo>
                <a:lnTo>
                  <a:pt x="12654" y="13018"/>
                </a:lnTo>
                <a:lnTo>
                  <a:pt x="10026" y="13116"/>
                </a:lnTo>
                <a:lnTo>
                  <a:pt x="8761" y="13140"/>
                </a:lnTo>
                <a:lnTo>
                  <a:pt x="7520" y="13116"/>
                </a:lnTo>
                <a:lnTo>
                  <a:pt x="6254" y="13091"/>
                </a:lnTo>
                <a:lnTo>
                  <a:pt x="5013" y="13018"/>
                </a:lnTo>
                <a:lnTo>
                  <a:pt x="3772" y="12970"/>
                </a:lnTo>
                <a:lnTo>
                  <a:pt x="2556" y="12945"/>
                </a:lnTo>
                <a:lnTo>
                  <a:pt x="2118" y="12945"/>
                </a:lnTo>
                <a:lnTo>
                  <a:pt x="1680" y="12970"/>
                </a:lnTo>
                <a:lnTo>
                  <a:pt x="1242" y="13018"/>
                </a:lnTo>
                <a:lnTo>
                  <a:pt x="1023" y="13043"/>
                </a:lnTo>
                <a:lnTo>
                  <a:pt x="804" y="13091"/>
                </a:lnTo>
                <a:lnTo>
                  <a:pt x="804" y="13067"/>
                </a:lnTo>
                <a:lnTo>
                  <a:pt x="999" y="12921"/>
                </a:lnTo>
                <a:lnTo>
                  <a:pt x="1193" y="12775"/>
                </a:lnTo>
                <a:lnTo>
                  <a:pt x="1558" y="12410"/>
                </a:lnTo>
                <a:lnTo>
                  <a:pt x="2167" y="11826"/>
                </a:lnTo>
                <a:lnTo>
                  <a:pt x="2799" y="11291"/>
                </a:lnTo>
                <a:lnTo>
                  <a:pt x="3432" y="10755"/>
                </a:lnTo>
                <a:lnTo>
                  <a:pt x="4064" y="10245"/>
                </a:lnTo>
                <a:lnTo>
                  <a:pt x="4721" y="9734"/>
                </a:lnTo>
                <a:lnTo>
                  <a:pt x="5354" y="9223"/>
                </a:lnTo>
                <a:lnTo>
                  <a:pt x="5403" y="9125"/>
                </a:lnTo>
                <a:lnTo>
                  <a:pt x="5427" y="9028"/>
                </a:lnTo>
                <a:lnTo>
                  <a:pt x="5403" y="8955"/>
                </a:lnTo>
                <a:lnTo>
                  <a:pt x="5354" y="8858"/>
                </a:lnTo>
                <a:lnTo>
                  <a:pt x="5281" y="8809"/>
                </a:lnTo>
                <a:lnTo>
                  <a:pt x="5184" y="8785"/>
                </a:lnTo>
                <a:lnTo>
                  <a:pt x="5086" y="8785"/>
                </a:lnTo>
                <a:lnTo>
                  <a:pt x="4965" y="8833"/>
                </a:lnTo>
                <a:lnTo>
                  <a:pt x="3772" y="9807"/>
                </a:lnTo>
                <a:lnTo>
                  <a:pt x="2580" y="10804"/>
                </a:lnTo>
                <a:lnTo>
                  <a:pt x="1948" y="11388"/>
                </a:lnTo>
                <a:lnTo>
                  <a:pt x="1339" y="11972"/>
                </a:lnTo>
                <a:lnTo>
                  <a:pt x="1047" y="12264"/>
                </a:lnTo>
                <a:lnTo>
                  <a:pt x="901" y="12434"/>
                </a:lnTo>
                <a:lnTo>
                  <a:pt x="780" y="12580"/>
                </a:lnTo>
                <a:lnTo>
                  <a:pt x="780" y="12045"/>
                </a:lnTo>
                <a:lnTo>
                  <a:pt x="804" y="11510"/>
                </a:lnTo>
                <a:lnTo>
                  <a:pt x="804" y="11072"/>
                </a:lnTo>
                <a:lnTo>
                  <a:pt x="780" y="10634"/>
                </a:lnTo>
                <a:lnTo>
                  <a:pt x="731" y="9782"/>
                </a:lnTo>
                <a:lnTo>
                  <a:pt x="634" y="7933"/>
                </a:lnTo>
                <a:lnTo>
                  <a:pt x="536" y="6108"/>
                </a:lnTo>
                <a:lnTo>
                  <a:pt x="512" y="5232"/>
                </a:lnTo>
                <a:lnTo>
                  <a:pt x="512" y="4332"/>
                </a:lnTo>
                <a:lnTo>
                  <a:pt x="561" y="3456"/>
                </a:lnTo>
                <a:lnTo>
                  <a:pt x="585" y="2580"/>
                </a:lnTo>
                <a:lnTo>
                  <a:pt x="609" y="2312"/>
                </a:lnTo>
                <a:close/>
                <a:moveTo>
                  <a:pt x="3042" y="1"/>
                </a:moveTo>
                <a:lnTo>
                  <a:pt x="1656" y="49"/>
                </a:lnTo>
                <a:lnTo>
                  <a:pt x="1364" y="49"/>
                </a:lnTo>
                <a:lnTo>
                  <a:pt x="1047" y="74"/>
                </a:lnTo>
                <a:lnTo>
                  <a:pt x="877" y="74"/>
                </a:lnTo>
                <a:lnTo>
                  <a:pt x="731" y="122"/>
                </a:lnTo>
                <a:lnTo>
                  <a:pt x="585" y="171"/>
                </a:lnTo>
                <a:lnTo>
                  <a:pt x="463" y="220"/>
                </a:lnTo>
                <a:lnTo>
                  <a:pt x="390" y="244"/>
                </a:lnTo>
                <a:lnTo>
                  <a:pt x="317" y="293"/>
                </a:lnTo>
                <a:lnTo>
                  <a:pt x="244" y="366"/>
                </a:lnTo>
                <a:lnTo>
                  <a:pt x="196" y="463"/>
                </a:lnTo>
                <a:lnTo>
                  <a:pt x="147" y="658"/>
                </a:lnTo>
                <a:lnTo>
                  <a:pt x="123" y="901"/>
                </a:lnTo>
                <a:lnTo>
                  <a:pt x="123" y="1144"/>
                </a:lnTo>
                <a:lnTo>
                  <a:pt x="147" y="1631"/>
                </a:lnTo>
                <a:lnTo>
                  <a:pt x="147" y="1850"/>
                </a:lnTo>
                <a:lnTo>
                  <a:pt x="147" y="2045"/>
                </a:lnTo>
                <a:lnTo>
                  <a:pt x="25" y="3894"/>
                </a:lnTo>
                <a:lnTo>
                  <a:pt x="1" y="4794"/>
                </a:lnTo>
                <a:lnTo>
                  <a:pt x="1" y="5719"/>
                </a:lnTo>
                <a:lnTo>
                  <a:pt x="25" y="6668"/>
                </a:lnTo>
                <a:lnTo>
                  <a:pt x="74" y="7641"/>
                </a:lnTo>
                <a:lnTo>
                  <a:pt x="171" y="9588"/>
                </a:lnTo>
                <a:lnTo>
                  <a:pt x="220" y="10537"/>
                </a:lnTo>
                <a:lnTo>
                  <a:pt x="269" y="11510"/>
                </a:lnTo>
                <a:lnTo>
                  <a:pt x="244" y="11948"/>
                </a:lnTo>
                <a:lnTo>
                  <a:pt x="244" y="12361"/>
                </a:lnTo>
                <a:lnTo>
                  <a:pt x="220" y="12775"/>
                </a:lnTo>
                <a:lnTo>
                  <a:pt x="269" y="13213"/>
                </a:lnTo>
                <a:lnTo>
                  <a:pt x="269" y="13310"/>
                </a:lnTo>
                <a:lnTo>
                  <a:pt x="317" y="13359"/>
                </a:lnTo>
                <a:lnTo>
                  <a:pt x="366" y="13432"/>
                </a:lnTo>
                <a:lnTo>
                  <a:pt x="415" y="13456"/>
                </a:lnTo>
                <a:lnTo>
                  <a:pt x="463" y="13505"/>
                </a:lnTo>
                <a:lnTo>
                  <a:pt x="536" y="13529"/>
                </a:lnTo>
                <a:lnTo>
                  <a:pt x="828" y="13554"/>
                </a:lnTo>
                <a:lnTo>
                  <a:pt x="1120" y="13554"/>
                </a:lnTo>
                <a:lnTo>
                  <a:pt x="1704" y="13529"/>
                </a:lnTo>
                <a:lnTo>
                  <a:pt x="2313" y="13481"/>
                </a:lnTo>
                <a:lnTo>
                  <a:pt x="2897" y="13481"/>
                </a:lnTo>
                <a:lnTo>
                  <a:pt x="4137" y="13505"/>
                </a:lnTo>
                <a:lnTo>
                  <a:pt x="5354" y="13578"/>
                </a:lnTo>
                <a:lnTo>
                  <a:pt x="6619" y="13651"/>
                </a:lnTo>
                <a:lnTo>
                  <a:pt x="7885" y="13675"/>
                </a:lnTo>
                <a:lnTo>
                  <a:pt x="9150" y="13675"/>
                </a:lnTo>
                <a:lnTo>
                  <a:pt x="10391" y="13651"/>
                </a:lnTo>
                <a:lnTo>
                  <a:pt x="15574" y="13481"/>
                </a:lnTo>
                <a:lnTo>
                  <a:pt x="15963" y="13481"/>
                </a:lnTo>
                <a:lnTo>
                  <a:pt x="16352" y="13505"/>
                </a:lnTo>
                <a:lnTo>
                  <a:pt x="17155" y="13578"/>
                </a:lnTo>
                <a:lnTo>
                  <a:pt x="17569" y="13578"/>
                </a:lnTo>
                <a:lnTo>
                  <a:pt x="17958" y="13554"/>
                </a:lnTo>
                <a:lnTo>
                  <a:pt x="18348" y="13505"/>
                </a:lnTo>
                <a:lnTo>
                  <a:pt x="18542" y="13456"/>
                </a:lnTo>
                <a:lnTo>
                  <a:pt x="18713" y="13383"/>
                </a:lnTo>
                <a:lnTo>
                  <a:pt x="18786" y="13408"/>
                </a:lnTo>
                <a:lnTo>
                  <a:pt x="18883" y="13408"/>
                </a:lnTo>
                <a:lnTo>
                  <a:pt x="18956" y="13359"/>
                </a:lnTo>
                <a:lnTo>
                  <a:pt x="19029" y="13262"/>
                </a:lnTo>
                <a:lnTo>
                  <a:pt x="19102" y="13164"/>
                </a:lnTo>
                <a:lnTo>
                  <a:pt x="19126" y="13043"/>
                </a:lnTo>
                <a:lnTo>
                  <a:pt x="19175" y="12872"/>
                </a:lnTo>
                <a:lnTo>
                  <a:pt x="19199" y="12532"/>
                </a:lnTo>
                <a:lnTo>
                  <a:pt x="19223" y="12191"/>
                </a:lnTo>
                <a:lnTo>
                  <a:pt x="19199" y="11850"/>
                </a:lnTo>
                <a:lnTo>
                  <a:pt x="19199" y="11412"/>
                </a:lnTo>
                <a:lnTo>
                  <a:pt x="19248" y="9417"/>
                </a:lnTo>
                <a:lnTo>
                  <a:pt x="19272" y="7398"/>
                </a:lnTo>
                <a:lnTo>
                  <a:pt x="19272" y="5548"/>
                </a:lnTo>
                <a:lnTo>
                  <a:pt x="19199" y="3699"/>
                </a:lnTo>
                <a:lnTo>
                  <a:pt x="19150" y="2872"/>
                </a:lnTo>
                <a:lnTo>
                  <a:pt x="19150" y="2020"/>
                </a:lnTo>
                <a:lnTo>
                  <a:pt x="19199" y="1972"/>
                </a:lnTo>
                <a:lnTo>
                  <a:pt x="19223" y="1874"/>
                </a:lnTo>
                <a:lnTo>
                  <a:pt x="19223" y="1777"/>
                </a:lnTo>
                <a:lnTo>
                  <a:pt x="19199" y="1753"/>
                </a:lnTo>
                <a:lnTo>
                  <a:pt x="19150" y="1728"/>
                </a:lnTo>
                <a:lnTo>
                  <a:pt x="19199" y="1193"/>
                </a:lnTo>
                <a:lnTo>
                  <a:pt x="19199" y="925"/>
                </a:lnTo>
                <a:lnTo>
                  <a:pt x="19199" y="658"/>
                </a:lnTo>
                <a:lnTo>
                  <a:pt x="19248" y="560"/>
                </a:lnTo>
                <a:lnTo>
                  <a:pt x="19272" y="487"/>
                </a:lnTo>
                <a:lnTo>
                  <a:pt x="19248" y="390"/>
                </a:lnTo>
                <a:lnTo>
                  <a:pt x="19199" y="317"/>
                </a:lnTo>
                <a:lnTo>
                  <a:pt x="19126" y="244"/>
                </a:lnTo>
                <a:lnTo>
                  <a:pt x="19053" y="195"/>
                </a:lnTo>
                <a:lnTo>
                  <a:pt x="18956" y="195"/>
                </a:lnTo>
                <a:lnTo>
                  <a:pt x="18834" y="220"/>
                </a:lnTo>
                <a:lnTo>
                  <a:pt x="18688" y="268"/>
                </a:lnTo>
                <a:lnTo>
                  <a:pt x="18542" y="293"/>
                </a:lnTo>
                <a:lnTo>
                  <a:pt x="18348" y="293"/>
                </a:lnTo>
                <a:lnTo>
                  <a:pt x="18177" y="268"/>
                </a:lnTo>
                <a:lnTo>
                  <a:pt x="17496" y="195"/>
                </a:lnTo>
                <a:lnTo>
                  <a:pt x="17009" y="171"/>
                </a:lnTo>
                <a:lnTo>
                  <a:pt x="16547" y="147"/>
                </a:lnTo>
                <a:lnTo>
                  <a:pt x="16085" y="171"/>
                </a:lnTo>
                <a:lnTo>
                  <a:pt x="15598" y="171"/>
                </a:lnTo>
                <a:lnTo>
                  <a:pt x="14211" y="244"/>
                </a:lnTo>
                <a:lnTo>
                  <a:pt x="12824" y="268"/>
                </a:lnTo>
                <a:lnTo>
                  <a:pt x="11437" y="244"/>
                </a:lnTo>
                <a:lnTo>
                  <a:pt x="10050" y="171"/>
                </a:lnTo>
                <a:lnTo>
                  <a:pt x="7252" y="49"/>
                </a:lnTo>
                <a:lnTo>
                  <a:pt x="584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6" name="Shape 746"/>
          <p:cNvSpPr/>
          <p:nvPr/>
        </p:nvSpPr>
        <p:spPr>
          <a:xfrm>
            <a:off x="1123605" y="1975646"/>
            <a:ext cx="557331" cy="539613"/>
          </a:xfrm>
          <a:custGeom>
            <a:avLst/>
            <a:gdLst/>
            <a:ahLst/>
            <a:cxnLst/>
            <a:rect l="0" t="0" r="0" b="0"/>
            <a:pathLst>
              <a:path w="19126" h="18518" extrusionOk="0">
                <a:moveTo>
                  <a:pt x="10098" y="2409"/>
                </a:moveTo>
                <a:lnTo>
                  <a:pt x="10512" y="2701"/>
                </a:lnTo>
                <a:lnTo>
                  <a:pt x="10074" y="2969"/>
                </a:lnTo>
                <a:lnTo>
                  <a:pt x="9636" y="3285"/>
                </a:lnTo>
                <a:lnTo>
                  <a:pt x="9198" y="3602"/>
                </a:lnTo>
                <a:lnTo>
                  <a:pt x="8760" y="3918"/>
                </a:lnTo>
                <a:lnTo>
                  <a:pt x="8517" y="4040"/>
                </a:lnTo>
                <a:lnTo>
                  <a:pt x="8249" y="4234"/>
                </a:lnTo>
                <a:lnTo>
                  <a:pt x="7981" y="4429"/>
                </a:lnTo>
                <a:lnTo>
                  <a:pt x="7884" y="4551"/>
                </a:lnTo>
                <a:lnTo>
                  <a:pt x="7811" y="4672"/>
                </a:lnTo>
                <a:lnTo>
                  <a:pt x="7349" y="4672"/>
                </a:lnTo>
                <a:lnTo>
                  <a:pt x="6814" y="4697"/>
                </a:lnTo>
                <a:lnTo>
                  <a:pt x="7081" y="4526"/>
                </a:lnTo>
                <a:lnTo>
                  <a:pt x="7641" y="4161"/>
                </a:lnTo>
                <a:lnTo>
                  <a:pt x="8200" y="3796"/>
                </a:lnTo>
                <a:lnTo>
                  <a:pt x="8784" y="3480"/>
                </a:lnTo>
                <a:lnTo>
                  <a:pt x="9320" y="3115"/>
                </a:lnTo>
                <a:lnTo>
                  <a:pt x="9539" y="2969"/>
                </a:lnTo>
                <a:lnTo>
                  <a:pt x="9758" y="2823"/>
                </a:lnTo>
                <a:lnTo>
                  <a:pt x="9952" y="2628"/>
                </a:lnTo>
                <a:lnTo>
                  <a:pt x="10025" y="2531"/>
                </a:lnTo>
                <a:lnTo>
                  <a:pt x="10074" y="2409"/>
                </a:lnTo>
                <a:close/>
                <a:moveTo>
                  <a:pt x="10804" y="2847"/>
                </a:moveTo>
                <a:lnTo>
                  <a:pt x="11193" y="3115"/>
                </a:lnTo>
                <a:lnTo>
                  <a:pt x="10974" y="3237"/>
                </a:lnTo>
                <a:lnTo>
                  <a:pt x="10755" y="3407"/>
                </a:lnTo>
                <a:lnTo>
                  <a:pt x="10561" y="3577"/>
                </a:lnTo>
                <a:lnTo>
                  <a:pt x="10366" y="3723"/>
                </a:lnTo>
                <a:lnTo>
                  <a:pt x="9709" y="4161"/>
                </a:lnTo>
                <a:lnTo>
                  <a:pt x="9368" y="4429"/>
                </a:lnTo>
                <a:lnTo>
                  <a:pt x="9222" y="4551"/>
                </a:lnTo>
                <a:lnTo>
                  <a:pt x="9101" y="4721"/>
                </a:lnTo>
                <a:lnTo>
                  <a:pt x="8176" y="4672"/>
                </a:lnTo>
                <a:lnTo>
                  <a:pt x="8322" y="4551"/>
                </a:lnTo>
                <a:lnTo>
                  <a:pt x="8663" y="4332"/>
                </a:lnTo>
                <a:lnTo>
                  <a:pt x="9028" y="4113"/>
                </a:lnTo>
                <a:lnTo>
                  <a:pt x="9466" y="3821"/>
                </a:lnTo>
                <a:lnTo>
                  <a:pt x="9879" y="3529"/>
                </a:lnTo>
                <a:lnTo>
                  <a:pt x="10317" y="3212"/>
                </a:lnTo>
                <a:lnTo>
                  <a:pt x="10731" y="2920"/>
                </a:lnTo>
                <a:lnTo>
                  <a:pt x="10804" y="2847"/>
                </a:lnTo>
                <a:close/>
                <a:moveTo>
                  <a:pt x="9490" y="1850"/>
                </a:moveTo>
                <a:lnTo>
                  <a:pt x="9685" y="2069"/>
                </a:lnTo>
                <a:lnTo>
                  <a:pt x="9904" y="2263"/>
                </a:lnTo>
                <a:lnTo>
                  <a:pt x="9709" y="2385"/>
                </a:lnTo>
                <a:lnTo>
                  <a:pt x="9514" y="2507"/>
                </a:lnTo>
                <a:lnTo>
                  <a:pt x="9149" y="2799"/>
                </a:lnTo>
                <a:lnTo>
                  <a:pt x="8590" y="3164"/>
                </a:lnTo>
                <a:lnTo>
                  <a:pt x="8006" y="3480"/>
                </a:lnTo>
                <a:lnTo>
                  <a:pt x="7519" y="3796"/>
                </a:lnTo>
                <a:lnTo>
                  <a:pt x="7033" y="4113"/>
                </a:lnTo>
                <a:lnTo>
                  <a:pt x="6595" y="4405"/>
                </a:lnTo>
                <a:lnTo>
                  <a:pt x="6400" y="4551"/>
                </a:lnTo>
                <a:lnTo>
                  <a:pt x="6205" y="4745"/>
                </a:lnTo>
                <a:lnTo>
                  <a:pt x="5792" y="4770"/>
                </a:lnTo>
                <a:lnTo>
                  <a:pt x="6059" y="4551"/>
                </a:lnTo>
                <a:lnTo>
                  <a:pt x="6327" y="4307"/>
                </a:lnTo>
                <a:lnTo>
                  <a:pt x="6838" y="3845"/>
                </a:lnTo>
                <a:lnTo>
                  <a:pt x="7495" y="3334"/>
                </a:lnTo>
                <a:lnTo>
                  <a:pt x="7811" y="3091"/>
                </a:lnTo>
                <a:lnTo>
                  <a:pt x="8152" y="2847"/>
                </a:lnTo>
                <a:lnTo>
                  <a:pt x="8492" y="2604"/>
                </a:lnTo>
                <a:lnTo>
                  <a:pt x="8809" y="2336"/>
                </a:lnTo>
                <a:lnTo>
                  <a:pt x="9149" y="2069"/>
                </a:lnTo>
                <a:lnTo>
                  <a:pt x="9490" y="1850"/>
                </a:lnTo>
                <a:close/>
                <a:moveTo>
                  <a:pt x="12775" y="4307"/>
                </a:moveTo>
                <a:lnTo>
                  <a:pt x="13359" y="4697"/>
                </a:lnTo>
                <a:lnTo>
                  <a:pt x="13116" y="4697"/>
                </a:lnTo>
                <a:lnTo>
                  <a:pt x="12045" y="4794"/>
                </a:lnTo>
                <a:lnTo>
                  <a:pt x="12410" y="4551"/>
                </a:lnTo>
                <a:lnTo>
                  <a:pt x="12580" y="4429"/>
                </a:lnTo>
                <a:lnTo>
                  <a:pt x="12775" y="4307"/>
                </a:lnTo>
                <a:close/>
                <a:moveTo>
                  <a:pt x="11510" y="3358"/>
                </a:moveTo>
                <a:lnTo>
                  <a:pt x="11923" y="3699"/>
                </a:lnTo>
                <a:lnTo>
                  <a:pt x="11826" y="3699"/>
                </a:lnTo>
                <a:lnTo>
                  <a:pt x="11729" y="3723"/>
                </a:lnTo>
                <a:lnTo>
                  <a:pt x="11558" y="3845"/>
                </a:lnTo>
                <a:lnTo>
                  <a:pt x="11388" y="3967"/>
                </a:lnTo>
                <a:lnTo>
                  <a:pt x="11242" y="4113"/>
                </a:lnTo>
                <a:lnTo>
                  <a:pt x="10877" y="4453"/>
                </a:lnTo>
                <a:lnTo>
                  <a:pt x="10682" y="4624"/>
                </a:lnTo>
                <a:lnTo>
                  <a:pt x="10536" y="4818"/>
                </a:lnTo>
                <a:lnTo>
                  <a:pt x="9587" y="4745"/>
                </a:lnTo>
                <a:lnTo>
                  <a:pt x="9831" y="4575"/>
                </a:lnTo>
                <a:lnTo>
                  <a:pt x="10074" y="4380"/>
                </a:lnTo>
                <a:lnTo>
                  <a:pt x="10317" y="4210"/>
                </a:lnTo>
                <a:lnTo>
                  <a:pt x="10561" y="4040"/>
                </a:lnTo>
                <a:lnTo>
                  <a:pt x="11047" y="3723"/>
                </a:lnTo>
                <a:lnTo>
                  <a:pt x="11510" y="3358"/>
                </a:lnTo>
                <a:close/>
                <a:moveTo>
                  <a:pt x="12021" y="3772"/>
                </a:moveTo>
                <a:lnTo>
                  <a:pt x="12532" y="4137"/>
                </a:lnTo>
                <a:lnTo>
                  <a:pt x="12313" y="4307"/>
                </a:lnTo>
                <a:lnTo>
                  <a:pt x="12021" y="4551"/>
                </a:lnTo>
                <a:lnTo>
                  <a:pt x="11899" y="4672"/>
                </a:lnTo>
                <a:lnTo>
                  <a:pt x="11777" y="4818"/>
                </a:lnTo>
                <a:lnTo>
                  <a:pt x="11412" y="4843"/>
                </a:lnTo>
                <a:lnTo>
                  <a:pt x="11072" y="4843"/>
                </a:lnTo>
                <a:lnTo>
                  <a:pt x="10828" y="4818"/>
                </a:lnTo>
                <a:lnTo>
                  <a:pt x="11072" y="4648"/>
                </a:lnTo>
                <a:lnTo>
                  <a:pt x="11315" y="4453"/>
                </a:lnTo>
                <a:lnTo>
                  <a:pt x="11534" y="4259"/>
                </a:lnTo>
                <a:lnTo>
                  <a:pt x="11777" y="4064"/>
                </a:lnTo>
                <a:lnTo>
                  <a:pt x="11923" y="3967"/>
                </a:lnTo>
                <a:lnTo>
                  <a:pt x="11996" y="3894"/>
                </a:lnTo>
                <a:lnTo>
                  <a:pt x="12021" y="3821"/>
                </a:lnTo>
                <a:lnTo>
                  <a:pt x="12021" y="3772"/>
                </a:lnTo>
                <a:close/>
                <a:moveTo>
                  <a:pt x="15038" y="6156"/>
                </a:moveTo>
                <a:lnTo>
                  <a:pt x="15281" y="6327"/>
                </a:lnTo>
                <a:lnTo>
                  <a:pt x="15525" y="6473"/>
                </a:lnTo>
                <a:lnTo>
                  <a:pt x="15354" y="6594"/>
                </a:lnTo>
                <a:lnTo>
                  <a:pt x="15184" y="6740"/>
                </a:lnTo>
                <a:lnTo>
                  <a:pt x="15062" y="6862"/>
                </a:lnTo>
                <a:lnTo>
                  <a:pt x="15038" y="6156"/>
                </a:lnTo>
                <a:close/>
                <a:moveTo>
                  <a:pt x="9782" y="511"/>
                </a:moveTo>
                <a:lnTo>
                  <a:pt x="10244" y="925"/>
                </a:lnTo>
                <a:lnTo>
                  <a:pt x="10512" y="1144"/>
                </a:lnTo>
                <a:lnTo>
                  <a:pt x="10804" y="1363"/>
                </a:lnTo>
                <a:lnTo>
                  <a:pt x="11364" y="1777"/>
                </a:lnTo>
                <a:lnTo>
                  <a:pt x="12021" y="2239"/>
                </a:lnTo>
                <a:lnTo>
                  <a:pt x="12629" y="2726"/>
                </a:lnTo>
                <a:lnTo>
                  <a:pt x="13237" y="3237"/>
                </a:lnTo>
                <a:lnTo>
                  <a:pt x="13846" y="3723"/>
                </a:lnTo>
                <a:lnTo>
                  <a:pt x="15111" y="4672"/>
                </a:lnTo>
                <a:lnTo>
                  <a:pt x="15744" y="5135"/>
                </a:lnTo>
                <a:lnTo>
                  <a:pt x="16352" y="5621"/>
                </a:lnTo>
                <a:lnTo>
                  <a:pt x="16838" y="5986"/>
                </a:lnTo>
                <a:lnTo>
                  <a:pt x="17325" y="6302"/>
                </a:lnTo>
                <a:lnTo>
                  <a:pt x="17836" y="6619"/>
                </a:lnTo>
                <a:lnTo>
                  <a:pt x="18347" y="6886"/>
                </a:lnTo>
                <a:lnTo>
                  <a:pt x="18274" y="6959"/>
                </a:lnTo>
                <a:lnTo>
                  <a:pt x="18104" y="7105"/>
                </a:lnTo>
                <a:lnTo>
                  <a:pt x="17909" y="7203"/>
                </a:lnTo>
                <a:lnTo>
                  <a:pt x="17617" y="7373"/>
                </a:lnTo>
                <a:lnTo>
                  <a:pt x="17568" y="7300"/>
                </a:lnTo>
                <a:lnTo>
                  <a:pt x="17520" y="7276"/>
                </a:lnTo>
                <a:lnTo>
                  <a:pt x="17471" y="7251"/>
                </a:lnTo>
                <a:lnTo>
                  <a:pt x="17276" y="7178"/>
                </a:lnTo>
                <a:lnTo>
                  <a:pt x="17106" y="7081"/>
                </a:lnTo>
                <a:lnTo>
                  <a:pt x="16936" y="6959"/>
                </a:lnTo>
                <a:lnTo>
                  <a:pt x="16790" y="6838"/>
                </a:lnTo>
                <a:lnTo>
                  <a:pt x="16473" y="6570"/>
                </a:lnTo>
                <a:lnTo>
                  <a:pt x="16303" y="6473"/>
                </a:lnTo>
                <a:lnTo>
                  <a:pt x="16133" y="6375"/>
                </a:lnTo>
                <a:lnTo>
                  <a:pt x="15865" y="6229"/>
                </a:lnTo>
                <a:lnTo>
                  <a:pt x="15598" y="6059"/>
                </a:lnTo>
                <a:lnTo>
                  <a:pt x="15306" y="5889"/>
                </a:lnTo>
                <a:lnTo>
                  <a:pt x="15160" y="5816"/>
                </a:lnTo>
                <a:lnTo>
                  <a:pt x="15038" y="5767"/>
                </a:lnTo>
                <a:lnTo>
                  <a:pt x="15014" y="5426"/>
                </a:lnTo>
                <a:lnTo>
                  <a:pt x="14989" y="5256"/>
                </a:lnTo>
                <a:lnTo>
                  <a:pt x="14916" y="5110"/>
                </a:lnTo>
                <a:lnTo>
                  <a:pt x="14916" y="5037"/>
                </a:lnTo>
                <a:lnTo>
                  <a:pt x="14892" y="4964"/>
                </a:lnTo>
                <a:lnTo>
                  <a:pt x="14868" y="4916"/>
                </a:lnTo>
                <a:lnTo>
                  <a:pt x="14795" y="4867"/>
                </a:lnTo>
                <a:lnTo>
                  <a:pt x="14624" y="4770"/>
                </a:lnTo>
                <a:lnTo>
                  <a:pt x="14430" y="4721"/>
                </a:lnTo>
                <a:lnTo>
                  <a:pt x="14235" y="4697"/>
                </a:lnTo>
                <a:lnTo>
                  <a:pt x="14040" y="4672"/>
                </a:lnTo>
                <a:lnTo>
                  <a:pt x="12751" y="3796"/>
                </a:lnTo>
                <a:lnTo>
                  <a:pt x="12118" y="3334"/>
                </a:lnTo>
                <a:lnTo>
                  <a:pt x="11485" y="2872"/>
                </a:lnTo>
                <a:lnTo>
                  <a:pt x="11242" y="2701"/>
                </a:lnTo>
                <a:lnTo>
                  <a:pt x="10974" y="2531"/>
                </a:lnTo>
                <a:lnTo>
                  <a:pt x="10463" y="2239"/>
                </a:lnTo>
                <a:lnTo>
                  <a:pt x="10269" y="2093"/>
                </a:lnTo>
                <a:lnTo>
                  <a:pt x="10098" y="1947"/>
                </a:lnTo>
                <a:lnTo>
                  <a:pt x="9928" y="1801"/>
                </a:lnTo>
                <a:lnTo>
                  <a:pt x="9758" y="1655"/>
                </a:lnTo>
                <a:lnTo>
                  <a:pt x="9733" y="1558"/>
                </a:lnTo>
                <a:lnTo>
                  <a:pt x="9685" y="1485"/>
                </a:lnTo>
                <a:lnTo>
                  <a:pt x="9587" y="1436"/>
                </a:lnTo>
                <a:lnTo>
                  <a:pt x="9539" y="1436"/>
                </a:lnTo>
                <a:lnTo>
                  <a:pt x="9466" y="1460"/>
                </a:lnTo>
                <a:lnTo>
                  <a:pt x="9271" y="1558"/>
                </a:lnTo>
                <a:lnTo>
                  <a:pt x="9101" y="1655"/>
                </a:lnTo>
                <a:lnTo>
                  <a:pt x="8784" y="1923"/>
                </a:lnTo>
                <a:lnTo>
                  <a:pt x="8444" y="2190"/>
                </a:lnTo>
                <a:lnTo>
                  <a:pt x="8127" y="2434"/>
                </a:lnTo>
                <a:lnTo>
                  <a:pt x="7738" y="2677"/>
                </a:lnTo>
                <a:lnTo>
                  <a:pt x="7373" y="2969"/>
                </a:lnTo>
                <a:lnTo>
                  <a:pt x="6668" y="3529"/>
                </a:lnTo>
                <a:lnTo>
                  <a:pt x="5913" y="4137"/>
                </a:lnTo>
                <a:lnTo>
                  <a:pt x="5524" y="4453"/>
                </a:lnTo>
                <a:lnTo>
                  <a:pt x="5183" y="4794"/>
                </a:lnTo>
                <a:lnTo>
                  <a:pt x="5183" y="4818"/>
                </a:lnTo>
                <a:lnTo>
                  <a:pt x="4624" y="4867"/>
                </a:lnTo>
                <a:lnTo>
                  <a:pt x="4234" y="4891"/>
                </a:lnTo>
                <a:lnTo>
                  <a:pt x="4015" y="4940"/>
                </a:lnTo>
                <a:lnTo>
                  <a:pt x="3942" y="4989"/>
                </a:lnTo>
                <a:lnTo>
                  <a:pt x="3869" y="5062"/>
                </a:lnTo>
                <a:lnTo>
                  <a:pt x="3796" y="5037"/>
                </a:lnTo>
                <a:lnTo>
                  <a:pt x="3723" y="5062"/>
                </a:lnTo>
                <a:lnTo>
                  <a:pt x="3675" y="5110"/>
                </a:lnTo>
                <a:lnTo>
                  <a:pt x="3650" y="5183"/>
                </a:lnTo>
                <a:lnTo>
                  <a:pt x="3602" y="5402"/>
                </a:lnTo>
                <a:lnTo>
                  <a:pt x="3602" y="5621"/>
                </a:lnTo>
                <a:lnTo>
                  <a:pt x="3480" y="5645"/>
                </a:lnTo>
                <a:lnTo>
                  <a:pt x="3358" y="5694"/>
                </a:lnTo>
                <a:lnTo>
                  <a:pt x="3237" y="5767"/>
                </a:lnTo>
                <a:lnTo>
                  <a:pt x="3115" y="5864"/>
                </a:lnTo>
                <a:lnTo>
                  <a:pt x="2920" y="6035"/>
                </a:lnTo>
                <a:lnTo>
                  <a:pt x="2726" y="6229"/>
                </a:lnTo>
                <a:lnTo>
                  <a:pt x="2166" y="6765"/>
                </a:lnTo>
                <a:lnTo>
                  <a:pt x="1874" y="7008"/>
                </a:lnTo>
                <a:lnTo>
                  <a:pt x="1582" y="7227"/>
                </a:lnTo>
                <a:lnTo>
                  <a:pt x="1509" y="7300"/>
                </a:lnTo>
                <a:lnTo>
                  <a:pt x="1241" y="7203"/>
                </a:lnTo>
                <a:lnTo>
                  <a:pt x="998" y="7130"/>
                </a:lnTo>
                <a:lnTo>
                  <a:pt x="779" y="7008"/>
                </a:lnTo>
                <a:lnTo>
                  <a:pt x="584" y="6838"/>
                </a:lnTo>
                <a:lnTo>
                  <a:pt x="901" y="6667"/>
                </a:lnTo>
                <a:lnTo>
                  <a:pt x="1217" y="6473"/>
                </a:lnTo>
                <a:lnTo>
                  <a:pt x="1825" y="6035"/>
                </a:lnTo>
                <a:lnTo>
                  <a:pt x="3018" y="5135"/>
                </a:lnTo>
                <a:lnTo>
                  <a:pt x="4307" y="4161"/>
                </a:lnTo>
                <a:lnTo>
                  <a:pt x="5646" y="3164"/>
                </a:lnTo>
                <a:lnTo>
                  <a:pt x="6814" y="2361"/>
                </a:lnTo>
                <a:lnTo>
                  <a:pt x="7981" y="1558"/>
                </a:lnTo>
                <a:lnTo>
                  <a:pt x="8395" y="1266"/>
                </a:lnTo>
                <a:lnTo>
                  <a:pt x="8833" y="949"/>
                </a:lnTo>
                <a:lnTo>
                  <a:pt x="9076" y="828"/>
                </a:lnTo>
                <a:lnTo>
                  <a:pt x="9295" y="706"/>
                </a:lnTo>
                <a:lnTo>
                  <a:pt x="9539" y="584"/>
                </a:lnTo>
                <a:lnTo>
                  <a:pt x="9782" y="511"/>
                </a:lnTo>
                <a:close/>
                <a:moveTo>
                  <a:pt x="3577" y="6132"/>
                </a:moveTo>
                <a:lnTo>
                  <a:pt x="3577" y="6497"/>
                </a:lnTo>
                <a:lnTo>
                  <a:pt x="3383" y="6643"/>
                </a:lnTo>
                <a:lnTo>
                  <a:pt x="3188" y="6813"/>
                </a:lnTo>
                <a:lnTo>
                  <a:pt x="2847" y="7130"/>
                </a:lnTo>
                <a:lnTo>
                  <a:pt x="2531" y="7397"/>
                </a:lnTo>
                <a:lnTo>
                  <a:pt x="2385" y="7543"/>
                </a:lnTo>
                <a:lnTo>
                  <a:pt x="2263" y="7714"/>
                </a:lnTo>
                <a:lnTo>
                  <a:pt x="1971" y="7519"/>
                </a:lnTo>
                <a:lnTo>
                  <a:pt x="2190" y="7373"/>
                </a:lnTo>
                <a:lnTo>
                  <a:pt x="2409" y="7178"/>
                </a:lnTo>
                <a:lnTo>
                  <a:pt x="2823" y="6813"/>
                </a:lnTo>
                <a:lnTo>
                  <a:pt x="3334" y="6327"/>
                </a:lnTo>
                <a:lnTo>
                  <a:pt x="3456" y="6229"/>
                </a:lnTo>
                <a:lnTo>
                  <a:pt x="3577" y="6132"/>
                </a:lnTo>
                <a:close/>
                <a:moveTo>
                  <a:pt x="7738" y="7008"/>
                </a:moveTo>
                <a:lnTo>
                  <a:pt x="7690" y="7032"/>
                </a:lnTo>
                <a:lnTo>
                  <a:pt x="7641" y="7057"/>
                </a:lnTo>
                <a:lnTo>
                  <a:pt x="7422" y="7251"/>
                </a:lnTo>
                <a:lnTo>
                  <a:pt x="7203" y="7397"/>
                </a:lnTo>
                <a:lnTo>
                  <a:pt x="7081" y="7446"/>
                </a:lnTo>
                <a:lnTo>
                  <a:pt x="6935" y="7495"/>
                </a:lnTo>
                <a:lnTo>
                  <a:pt x="6814" y="7519"/>
                </a:lnTo>
                <a:lnTo>
                  <a:pt x="6668" y="7519"/>
                </a:lnTo>
                <a:lnTo>
                  <a:pt x="6765" y="7130"/>
                </a:lnTo>
                <a:lnTo>
                  <a:pt x="6765" y="7105"/>
                </a:lnTo>
                <a:lnTo>
                  <a:pt x="6716" y="7105"/>
                </a:lnTo>
                <a:lnTo>
                  <a:pt x="6595" y="7178"/>
                </a:lnTo>
                <a:lnTo>
                  <a:pt x="6522" y="7300"/>
                </a:lnTo>
                <a:lnTo>
                  <a:pt x="6449" y="7422"/>
                </a:lnTo>
                <a:lnTo>
                  <a:pt x="6376" y="7543"/>
                </a:lnTo>
                <a:lnTo>
                  <a:pt x="6351" y="7616"/>
                </a:lnTo>
                <a:lnTo>
                  <a:pt x="6376" y="7665"/>
                </a:lnTo>
                <a:lnTo>
                  <a:pt x="6400" y="7714"/>
                </a:lnTo>
                <a:lnTo>
                  <a:pt x="6449" y="7738"/>
                </a:lnTo>
                <a:lnTo>
                  <a:pt x="6619" y="7787"/>
                </a:lnTo>
                <a:lnTo>
                  <a:pt x="6765" y="7811"/>
                </a:lnTo>
                <a:lnTo>
                  <a:pt x="6935" y="7811"/>
                </a:lnTo>
                <a:lnTo>
                  <a:pt x="7081" y="7762"/>
                </a:lnTo>
                <a:lnTo>
                  <a:pt x="7227" y="7714"/>
                </a:lnTo>
                <a:lnTo>
                  <a:pt x="7373" y="7641"/>
                </a:lnTo>
                <a:lnTo>
                  <a:pt x="7641" y="7495"/>
                </a:lnTo>
                <a:lnTo>
                  <a:pt x="7690" y="7568"/>
                </a:lnTo>
                <a:lnTo>
                  <a:pt x="7738" y="7641"/>
                </a:lnTo>
                <a:lnTo>
                  <a:pt x="7811" y="7714"/>
                </a:lnTo>
                <a:lnTo>
                  <a:pt x="7908" y="7738"/>
                </a:lnTo>
                <a:lnTo>
                  <a:pt x="8006" y="7787"/>
                </a:lnTo>
                <a:lnTo>
                  <a:pt x="8371" y="7787"/>
                </a:lnTo>
                <a:lnTo>
                  <a:pt x="8517" y="7762"/>
                </a:lnTo>
                <a:lnTo>
                  <a:pt x="8687" y="7714"/>
                </a:lnTo>
                <a:lnTo>
                  <a:pt x="8760" y="7689"/>
                </a:lnTo>
                <a:lnTo>
                  <a:pt x="8809" y="7689"/>
                </a:lnTo>
                <a:lnTo>
                  <a:pt x="8979" y="7714"/>
                </a:lnTo>
                <a:lnTo>
                  <a:pt x="9125" y="7714"/>
                </a:lnTo>
                <a:lnTo>
                  <a:pt x="9247" y="7665"/>
                </a:lnTo>
                <a:lnTo>
                  <a:pt x="9393" y="7592"/>
                </a:lnTo>
                <a:lnTo>
                  <a:pt x="9514" y="7495"/>
                </a:lnTo>
                <a:lnTo>
                  <a:pt x="9563" y="7568"/>
                </a:lnTo>
                <a:lnTo>
                  <a:pt x="9612" y="7616"/>
                </a:lnTo>
                <a:lnTo>
                  <a:pt x="9709" y="7665"/>
                </a:lnTo>
                <a:lnTo>
                  <a:pt x="9782" y="7689"/>
                </a:lnTo>
                <a:lnTo>
                  <a:pt x="9879" y="7689"/>
                </a:lnTo>
                <a:lnTo>
                  <a:pt x="9977" y="7665"/>
                </a:lnTo>
                <a:lnTo>
                  <a:pt x="10171" y="7592"/>
                </a:lnTo>
                <a:lnTo>
                  <a:pt x="10317" y="7592"/>
                </a:lnTo>
                <a:lnTo>
                  <a:pt x="10512" y="7665"/>
                </a:lnTo>
                <a:lnTo>
                  <a:pt x="10755" y="7714"/>
                </a:lnTo>
                <a:lnTo>
                  <a:pt x="11023" y="7738"/>
                </a:lnTo>
                <a:lnTo>
                  <a:pt x="11315" y="7762"/>
                </a:lnTo>
                <a:lnTo>
                  <a:pt x="11875" y="7762"/>
                </a:lnTo>
                <a:lnTo>
                  <a:pt x="12167" y="7714"/>
                </a:lnTo>
                <a:lnTo>
                  <a:pt x="12434" y="7665"/>
                </a:lnTo>
                <a:lnTo>
                  <a:pt x="12678" y="7592"/>
                </a:lnTo>
                <a:lnTo>
                  <a:pt x="12751" y="7543"/>
                </a:lnTo>
                <a:lnTo>
                  <a:pt x="12775" y="7495"/>
                </a:lnTo>
                <a:lnTo>
                  <a:pt x="12799" y="7446"/>
                </a:lnTo>
                <a:lnTo>
                  <a:pt x="12799" y="7373"/>
                </a:lnTo>
                <a:lnTo>
                  <a:pt x="12751" y="7324"/>
                </a:lnTo>
                <a:lnTo>
                  <a:pt x="12726" y="7276"/>
                </a:lnTo>
                <a:lnTo>
                  <a:pt x="12653" y="7251"/>
                </a:lnTo>
                <a:lnTo>
                  <a:pt x="12580" y="7251"/>
                </a:lnTo>
                <a:lnTo>
                  <a:pt x="12021" y="7373"/>
                </a:lnTo>
                <a:lnTo>
                  <a:pt x="11729" y="7397"/>
                </a:lnTo>
                <a:lnTo>
                  <a:pt x="11412" y="7446"/>
                </a:lnTo>
                <a:lnTo>
                  <a:pt x="11120" y="7446"/>
                </a:lnTo>
                <a:lnTo>
                  <a:pt x="10828" y="7422"/>
                </a:lnTo>
                <a:lnTo>
                  <a:pt x="10536" y="7349"/>
                </a:lnTo>
                <a:lnTo>
                  <a:pt x="10415" y="7300"/>
                </a:lnTo>
                <a:lnTo>
                  <a:pt x="10269" y="7227"/>
                </a:lnTo>
                <a:lnTo>
                  <a:pt x="10196" y="7203"/>
                </a:lnTo>
                <a:lnTo>
                  <a:pt x="10123" y="7227"/>
                </a:lnTo>
                <a:lnTo>
                  <a:pt x="10025" y="7300"/>
                </a:lnTo>
                <a:lnTo>
                  <a:pt x="9977" y="7324"/>
                </a:lnTo>
                <a:lnTo>
                  <a:pt x="9928" y="7300"/>
                </a:lnTo>
                <a:lnTo>
                  <a:pt x="9831" y="7251"/>
                </a:lnTo>
                <a:lnTo>
                  <a:pt x="9733" y="7130"/>
                </a:lnTo>
                <a:lnTo>
                  <a:pt x="9685" y="7057"/>
                </a:lnTo>
                <a:lnTo>
                  <a:pt x="9612" y="7008"/>
                </a:lnTo>
                <a:lnTo>
                  <a:pt x="9514" y="7008"/>
                </a:lnTo>
                <a:lnTo>
                  <a:pt x="9490" y="7032"/>
                </a:lnTo>
                <a:lnTo>
                  <a:pt x="9441" y="7057"/>
                </a:lnTo>
                <a:lnTo>
                  <a:pt x="9344" y="7203"/>
                </a:lnTo>
                <a:lnTo>
                  <a:pt x="9198" y="7324"/>
                </a:lnTo>
                <a:lnTo>
                  <a:pt x="9125" y="7349"/>
                </a:lnTo>
                <a:lnTo>
                  <a:pt x="9052" y="7373"/>
                </a:lnTo>
                <a:lnTo>
                  <a:pt x="8955" y="7373"/>
                </a:lnTo>
                <a:lnTo>
                  <a:pt x="8857" y="7324"/>
                </a:lnTo>
                <a:lnTo>
                  <a:pt x="8784" y="7300"/>
                </a:lnTo>
                <a:lnTo>
                  <a:pt x="8711" y="7324"/>
                </a:lnTo>
                <a:lnTo>
                  <a:pt x="8517" y="7422"/>
                </a:lnTo>
                <a:lnTo>
                  <a:pt x="8371" y="7446"/>
                </a:lnTo>
                <a:lnTo>
                  <a:pt x="8225" y="7470"/>
                </a:lnTo>
                <a:lnTo>
                  <a:pt x="8103" y="7470"/>
                </a:lnTo>
                <a:lnTo>
                  <a:pt x="8006" y="7446"/>
                </a:lnTo>
                <a:lnTo>
                  <a:pt x="7957" y="7397"/>
                </a:lnTo>
                <a:lnTo>
                  <a:pt x="7933" y="7349"/>
                </a:lnTo>
                <a:lnTo>
                  <a:pt x="7908" y="7300"/>
                </a:lnTo>
                <a:lnTo>
                  <a:pt x="7908" y="7227"/>
                </a:lnTo>
                <a:lnTo>
                  <a:pt x="7933" y="7154"/>
                </a:lnTo>
                <a:lnTo>
                  <a:pt x="7908" y="7105"/>
                </a:lnTo>
                <a:lnTo>
                  <a:pt x="7884" y="7081"/>
                </a:lnTo>
                <a:lnTo>
                  <a:pt x="7835" y="7032"/>
                </a:lnTo>
                <a:lnTo>
                  <a:pt x="7787" y="7032"/>
                </a:lnTo>
                <a:lnTo>
                  <a:pt x="7738" y="7008"/>
                </a:lnTo>
                <a:close/>
                <a:moveTo>
                  <a:pt x="15841" y="6667"/>
                </a:moveTo>
                <a:lnTo>
                  <a:pt x="16108" y="6765"/>
                </a:lnTo>
                <a:lnTo>
                  <a:pt x="16206" y="6813"/>
                </a:lnTo>
                <a:lnTo>
                  <a:pt x="16279" y="6886"/>
                </a:lnTo>
                <a:lnTo>
                  <a:pt x="15914" y="7178"/>
                </a:lnTo>
                <a:lnTo>
                  <a:pt x="15549" y="7495"/>
                </a:lnTo>
                <a:lnTo>
                  <a:pt x="15306" y="7714"/>
                </a:lnTo>
                <a:lnTo>
                  <a:pt x="15184" y="7860"/>
                </a:lnTo>
                <a:lnTo>
                  <a:pt x="15087" y="8006"/>
                </a:lnTo>
                <a:lnTo>
                  <a:pt x="15087" y="7227"/>
                </a:lnTo>
                <a:lnTo>
                  <a:pt x="15208" y="7154"/>
                </a:lnTo>
                <a:lnTo>
                  <a:pt x="15306" y="7057"/>
                </a:lnTo>
                <a:lnTo>
                  <a:pt x="15525" y="6862"/>
                </a:lnTo>
                <a:lnTo>
                  <a:pt x="15646" y="6789"/>
                </a:lnTo>
                <a:lnTo>
                  <a:pt x="15792" y="6716"/>
                </a:lnTo>
                <a:lnTo>
                  <a:pt x="15841" y="6667"/>
                </a:lnTo>
                <a:close/>
                <a:moveTo>
                  <a:pt x="3577" y="6959"/>
                </a:moveTo>
                <a:lnTo>
                  <a:pt x="3577" y="7349"/>
                </a:lnTo>
                <a:lnTo>
                  <a:pt x="3456" y="7397"/>
                </a:lnTo>
                <a:lnTo>
                  <a:pt x="3358" y="7495"/>
                </a:lnTo>
                <a:lnTo>
                  <a:pt x="3188" y="7689"/>
                </a:lnTo>
                <a:lnTo>
                  <a:pt x="2993" y="7908"/>
                </a:lnTo>
                <a:lnTo>
                  <a:pt x="2799" y="8127"/>
                </a:lnTo>
                <a:lnTo>
                  <a:pt x="2507" y="7884"/>
                </a:lnTo>
                <a:lnTo>
                  <a:pt x="2458" y="7860"/>
                </a:lnTo>
                <a:lnTo>
                  <a:pt x="2726" y="7641"/>
                </a:lnTo>
                <a:lnTo>
                  <a:pt x="2969" y="7446"/>
                </a:lnTo>
                <a:lnTo>
                  <a:pt x="3577" y="6959"/>
                </a:lnTo>
                <a:close/>
                <a:moveTo>
                  <a:pt x="3577" y="7762"/>
                </a:moveTo>
                <a:lnTo>
                  <a:pt x="3577" y="8176"/>
                </a:lnTo>
                <a:lnTo>
                  <a:pt x="3626" y="8590"/>
                </a:lnTo>
                <a:lnTo>
                  <a:pt x="3650" y="8930"/>
                </a:lnTo>
                <a:lnTo>
                  <a:pt x="2969" y="8273"/>
                </a:lnTo>
                <a:lnTo>
                  <a:pt x="3164" y="8127"/>
                </a:lnTo>
                <a:lnTo>
                  <a:pt x="3358" y="7957"/>
                </a:lnTo>
                <a:lnTo>
                  <a:pt x="3577" y="7762"/>
                </a:lnTo>
                <a:close/>
                <a:moveTo>
                  <a:pt x="16522" y="7154"/>
                </a:moveTo>
                <a:lnTo>
                  <a:pt x="16595" y="7203"/>
                </a:lnTo>
                <a:lnTo>
                  <a:pt x="16717" y="7324"/>
                </a:lnTo>
                <a:lnTo>
                  <a:pt x="16863" y="7446"/>
                </a:lnTo>
                <a:lnTo>
                  <a:pt x="17033" y="7543"/>
                </a:lnTo>
                <a:lnTo>
                  <a:pt x="17203" y="7616"/>
                </a:lnTo>
                <a:lnTo>
                  <a:pt x="17057" y="7689"/>
                </a:lnTo>
                <a:lnTo>
                  <a:pt x="16546" y="8030"/>
                </a:lnTo>
                <a:lnTo>
                  <a:pt x="16035" y="8395"/>
                </a:lnTo>
                <a:lnTo>
                  <a:pt x="15573" y="8784"/>
                </a:lnTo>
                <a:lnTo>
                  <a:pt x="15111" y="9198"/>
                </a:lnTo>
                <a:lnTo>
                  <a:pt x="15087" y="8127"/>
                </a:lnTo>
                <a:lnTo>
                  <a:pt x="15257" y="8079"/>
                </a:lnTo>
                <a:lnTo>
                  <a:pt x="15427" y="8006"/>
                </a:lnTo>
                <a:lnTo>
                  <a:pt x="15573" y="7908"/>
                </a:lnTo>
                <a:lnTo>
                  <a:pt x="15719" y="7787"/>
                </a:lnTo>
                <a:lnTo>
                  <a:pt x="16522" y="7154"/>
                </a:lnTo>
                <a:close/>
                <a:moveTo>
                  <a:pt x="6862" y="8395"/>
                </a:moveTo>
                <a:lnTo>
                  <a:pt x="6765" y="8492"/>
                </a:lnTo>
                <a:lnTo>
                  <a:pt x="6668" y="8590"/>
                </a:lnTo>
                <a:lnTo>
                  <a:pt x="6619" y="8736"/>
                </a:lnTo>
                <a:lnTo>
                  <a:pt x="6595" y="8857"/>
                </a:lnTo>
                <a:lnTo>
                  <a:pt x="6595" y="9003"/>
                </a:lnTo>
                <a:lnTo>
                  <a:pt x="6643" y="9125"/>
                </a:lnTo>
                <a:lnTo>
                  <a:pt x="6741" y="9222"/>
                </a:lnTo>
                <a:lnTo>
                  <a:pt x="6862" y="9295"/>
                </a:lnTo>
                <a:lnTo>
                  <a:pt x="7008" y="9320"/>
                </a:lnTo>
                <a:lnTo>
                  <a:pt x="7154" y="9344"/>
                </a:lnTo>
                <a:lnTo>
                  <a:pt x="7300" y="9295"/>
                </a:lnTo>
                <a:lnTo>
                  <a:pt x="7446" y="9247"/>
                </a:lnTo>
                <a:lnTo>
                  <a:pt x="7568" y="9174"/>
                </a:lnTo>
                <a:lnTo>
                  <a:pt x="7714" y="9101"/>
                </a:lnTo>
                <a:lnTo>
                  <a:pt x="7957" y="8906"/>
                </a:lnTo>
                <a:lnTo>
                  <a:pt x="8103" y="9028"/>
                </a:lnTo>
                <a:lnTo>
                  <a:pt x="8273" y="9101"/>
                </a:lnTo>
                <a:lnTo>
                  <a:pt x="8468" y="9149"/>
                </a:lnTo>
                <a:lnTo>
                  <a:pt x="8687" y="9174"/>
                </a:lnTo>
                <a:lnTo>
                  <a:pt x="8906" y="9174"/>
                </a:lnTo>
                <a:lnTo>
                  <a:pt x="9125" y="9125"/>
                </a:lnTo>
                <a:lnTo>
                  <a:pt x="9344" y="9076"/>
                </a:lnTo>
                <a:lnTo>
                  <a:pt x="9539" y="9003"/>
                </a:lnTo>
                <a:lnTo>
                  <a:pt x="9539" y="9076"/>
                </a:lnTo>
                <a:lnTo>
                  <a:pt x="9587" y="9149"/>
                </a:lnTo>
                <a:lnTo>
                  <a:pt x="9636" y="9198"/>
                </a:lnTo>
                <a:lnTo>
                  <a:pt x="9709" y="9198"/>
                </a:lnTo>
                <a:lnTo>
                  <a:pt x="9879" y="9174"/>
                </a:lnTo>
                <a:lnTo>
                  <a:pt x="10050" y="9125"/>
                </a:lnTo>
                <a:lnTo>
                  <a:pt x="10196" y="9052"/>
                </a:lnTo>
                <a:lnTo>
                  <a:pt x="10342" y="8979"/>
                </a:lnTo>
                <a:lnTo>
                  <a:pt x="10415" y="9052"/>
                </a:lnTo>
                <a:lnTo>
                  <a:pt x="10488" y="9125"/>
                </a:lnTo>
                <a:lnTo>
                  <a:pt x="10585" y="9174"/>
                </a:lnTo>
                <a:lnTo>
                  <a:pt x="10780" y="9174"/>
                </a:lnTo>
                <a:lnTo>
                  <a:pt x="10877" y="9149"/>
                </a:lnTo>
                <a:lnTo>
                  <a:pt x="10999" y="9125"/>
                </a:lnTo>
                <a:lnTo>
                  <a:pt x="11096" y="9052"/>
                </a:lnTo>
                <a:lnTo>
                  <a:pt x="11120" y="9125"/>
                </a:lnTo>
                <a:lnTo>
                  <a:pt x="11193" y="9174"/>
                </a:lnTo>
                <a:lnTo>
                  <a:pt x="11266" y="9198"/>
                </a:lnTo>
                <a:lnTo>
                  <a:pt x="11364" y="9174"/>
                </a:lnTo>
                <a:lnTo>
                  <a:pt x="11534" y="9101"/>
                </a:lnTo>
                <a:lnTo>
                  <a:pt x="11704" y="9076"/>
                </a:lnTo>
                <a:lnTo>
                  <a:pt x="11899" y="9076"/>
                </a:lnTo>
                <a:lnTo>
                  <a:pt x="12069" y="9101"/>
                </a:lnTo>
                <a:lnTo>
                  <a:pt x="12459" y="9101"/>
                </a:lnTo>
                <a:lnTo>
                  <a:pt x="12629" y="9052"/>
                </a:lnTo>
                <a:lnTo>
                  <a:pt x="12824" y="8979"/>
                </a:lnTo>
                <a:lnTo>
                  <a:pt x="12872" y="8930"/>
                </a:lnTo>
                <a:lnTo>
                  <a:pt x="12897" y="8882"/>
                </a:lnTo>
                <a:lnTo>
                  <a:pt x="12897" y="8809"/>
                </a:lnTo>
                <a:lnTo>
                  <a:pt x="12872" y="8760"/>
                </a:lnTo>
                <a:lnTo>
                  <a:pt x="12824" y="8711"/>
                </a:lnTo>
                <a:lnTo>
                  <a:pt x="12775" y="8687"/>
                </a:lnTo>
                <a:lnTo>
                  <a:pt x="12702" y="8663"/>
                </a:lnTo>
                <a:lnTo>
                  <a:pt x="12629" y="8687"/>
                </a:lnTo>
                <a:lnTo>
                  <a:pt x="12483" y="8736"/>
                </a:lnTo>
                <a:lnTo>
                  <a:pt x="12337" y="8760"/>
                </a:lnTo>
                <a:lnTo>
                  <a:pt x="11583" y="8760"/>
                </a:lnTo>
                <a:lnTo>
                  <a:pt x="11437" y="8784"/>
                </a:lnTo>
                <a:lnTo>
                  <a:pt x="11437" y="8687"/>
                </a:lnTo>
                <a:lnTo>
                  <a:pt x="11437" y="8638"/>
                </a:lnTo>
                <a:lnTo>
                  <a:pt x="11412" y="8590"/>
                </a:lnTo>
                <a:lnTo>
                  <a:pt x="11339" y="8517"/>
                </a:lnTo>
                <a:lnTo>
                  <a:pt x="11242" y="8517"/>
                </a:lnTo>
                <a:lnTo>
                  <a:pt x="11193" y="8541"/>
                </a:lnTo>
                <a:lnTo>
                  <a:pt x="11145" y="8565"/>
                </a:lnTo>
                <a:lnTo>
                  <a:pt x="11023" y="8711"/>
                </a:lnTo>
                <a:lnTo>
                  <a:pt x="10926" y="8784"/>
                </a:lnTo>
                <a:lnTo>
                  <a:pt x="10853" y="8833"/>
                </a:lnTo>
                <a:lnTo>
                  <a:pt x="10755" y="8857"/>
                </a:lnTo>
                <a:lnTo>
                  <a:pt x="10682" y="8857"/>
                </a:lnTo>
                <a:lnTo>
                  <a:pt x="10609" y="8784"/>
                </a:lnTo>
                <a:lnTo>
                  <a:pt x="10561" y="8638"/>
                </a:lnTo>
                <a:lnTo>
                  <a:pt x="10512" y="8565"/>
                </a:lnTo>
                <a:lnTo>
                  <a:pt x="10439" y="8517"/>
                </a:lnTo>
                <a:lnTo>
                  <a:pt x="10342" y="8517"/>
                </a:lnTo>
                <a:lnTo>
                  <a:pt x="10317" y="8541"/>
                </a:lnTo>
                <a:lnTo>
                  <a:pt x="10269" y="8565"/>
                </a:lnTo>
                <a:lnTo>
                  <a:pt x="10123" y="8711"/>
                </a:lnTo>
                <a:lnTo>
                  <a:pt x="10025" y="8760"/>
                </a:lnTo>
                <a:lnTo>
                  <a:pt x="9928" y="8809"/>
                </a:lnTo>
                <a:lnTo>
                  <a:pt x="9977" y="8638"/>
                </a:lnTo>
                <a:lnTo>
                  <a:pt x="9977" y="8565"/>
                </a:lnTo>
                <a:lnTo>
                  <a:pt x="9952" y="8517"/>
                </a:lnTo>
                <a:lnTo>
                  <a:pt x="9928" y="8468"/>
                </a:lnTo>
                <a:lnTo>
                  <a:pt x="9879" y="8444"/>
                </a:lnTo>
                <a:lnTo>
                  <a:pt x="9806" y="8419"/>
                </a:lnTo>
                <a:lnTo>
                  <a:pt x="9758" y="8419"/>
                </a:lnTo>
                <a:lnTo>
                  <a:pt x="9709" y="8444"/>
                </a:lnTo>
                <a:lnTo>
                  <a:pt x="9660" y="8492"/>
                </a:lnTo>
                <a:lnTo>
                  <a:pt x="9612" y="8565"/>
                </a:lnTo>
                <a:lnTo>
                  <a:pt x="9563" y="8614"/>
                </a:lnTo>
                <a:lnTo>
                  <a:pt x="9368" y="8687"/>
                </a:lnTo>
                <a:lnTo>
                  <a:pt x="9149" y="8760"/>
                </a:lnTo>
                <a:lnTo>
                  <a:pt x="8906" y="8809"/>
                </a:lnTo>
                <a:lnTo>
                  <a:pt x="8638" y="8809"/>
                </a:lnTo>
                <a:lnTo>
                  <a:pt x="8419" y="8784"/>
                </a:lnTo>
                <a:lnTo>
                  <a:pt x="8346" y="8760"/>
                </a:lnTo>
                <a:lnTo>
                  <a:pt x="8273" y="8711"/>
                </a:lnTo>
                <a:lnTo>
                  <a:pt x="8200" y="8663"/>
                </a:lnTo>
                <a:lnTo>
                  <a:pt x="8176" y="8590"/>
                </a:lnTo>
                <a:lnTo>
                  <a:pt x="8152" y="8541"/>
                </a:lnTo>
                <a:lnTo>
                  <a:pt x="8127" y="8517"/>
                </a:lnTo>
                <a:lnTo>
                  <a:pt x="8054" y="8468"/>
                </a:lnTo>
                <a:lnTo>
                  <a:pt x="7957" y="8468"/>
                </a:lnTo>
                <a:lnTo>
                  <a:pt x="7884" y="8517"/>
                </a:lnTo>
                <a:lnTo>
                  <a:pt x="7665" y="8687"/>
                </a:lnTo>
                <a:lnTo>
                  <a:pt x="7446" y="8833"/>
                </a:lnTo>
                <a:lnTo>
                  <a:pt x="7203" y="8955"/>
                </a:lnTo>
                <a:lnTo>
                  <a:pt x="7106" y="8979"/>
                </a:lnTo>
                <a:lnTo>
                  <a:pt x="7033" y="8955"/>
                </a:lnTo>
                <a:lnTo>
                  <a:pt x="6984" y="8906"/>
                </a:lnTo>
                <a:lnTo>
                  <a:pt x="6935" y="8833"/>
                </a:lnTo>
                <a:lnTo>
                  <a:pt x="6911" y="8736"/>
                </a:lnTo>
                <a:lnTo>
                  <a:pt x="6911" y="8638"/>
                </a:lnTo>
                <a:lnTo>
                  <a:pt x="6911" y="8541"/>
                </a:lnTo>
                <a:lnTo>
                  <a:pt x="6935" y="8444"/>
                </a:lnTo>
                <a:lnTo>
                  <a:pt x="6935" y="8419"/>
                </a:lnTo>
                <a:lnTo>
                  <a:pt x="6911" y="8419"/>
                </a:lnTo>
                <a:lnTo>
                  <a:pt x="6887" y="8395"/>
                </a:lnTo>
                <a:close/>
                <a:moveTo>
                  <a:pt x="7811" y="9709"/>
                </a:moveTo>
                <a:lnTo>
                  <a:pt x="7763" y="9733"/>
                </a:lnTo>
                <a:lnTo>
                  <a:pt x="7690" y="9758"/>
                </a:lnTo>
                <a:lnTo>
                  <a:pt x="7641" y="9806"/>
                </a:lnTo>
                <a:lnTo>
                  <a:pt x="7592" y="9904"/>
                </a:lnTo>
                <a:lnTo>
                  <a:pt x="7495" y="9977"/>
                </a:lnTo>
                <a:lnTo>
                  <a:pt x="7398" y="10074"/>
                </a:lnTo>
                <a:lnTo>
                  <a:pt x="7276" y="10171"/>
                </a:lnTo>
                <a:lnTo>
                  <a:pt x="7154" y="10220"/>
                </a:lnTo>
                <a:lnTo>
                  <a:pt x="7057" y="10220"/>
                </a:lnTo>
                <a:lnTo>
                  <a:pt x="7008" y="10196"/>
                </a:lnTo>
                <a:lnTo>
                  <a:pt x="6984" y="10171"/>
                </a:lnTo>
                <a:lnTo>
                  <a:pt x="6960" y="10098"/>
                </a:lnTo>
                <a:lnTo>
                  <a:pt x="6960" y="10025"/>
                </a:lnTo>
                <a:lnTo>
                  <a:pt x="6935" y="9952"/>
                </a:lnTo>
                <a:lnTo>
                  <a:pt x="6887" y="9928"/>
                </a:lnTo>
                <a:lnTo>
                  <a:pt x="6814" y="9904"/>
                </a:lnTo>
                <a:lnTo>
                  <a:pt x="6741" y="9952"/>
                </a:lnTo>
                <a:lnTo>
                  <a:pt x="6668" y="10025"/>
                </a:lnTo>
                <a:lnTo>
                  <a:pt x="6619" y="10098"/>
                </a:lnTo>
                <a:lnTo>
                  <a:pt x="6619" y="10196"/>
                </a:lnTo>
                <a:lnTo>
                  <a:pt x="6643" y="10269"/>
                </a:lnTo>
                <a:lnTo>
                  <a:pt x="6668" y="10366"/>
                </a:lnTo>
                <a:lnTo>
                  <a:pt x="6741" y="10439"/>
                </a:lnTo>
                <a:lnTo>
                  <a:pt x="6814" y="10488"/>
                </a:lnTo>
                <a:lnTo>
                  <a:pt x="6911" y="10536"/>
                </a:lnTo>
                <a:lnTo>
                  <a:pt x="7008" y="10561"/>
                </a:lnTo>
                <a:lnTo>
                  <a:pt x="7227" y="10561"/>
                </a:lnTo>
                <a:lnTo>
                  <a:pt x="7325" y="10536"/>
                </a:lnTo>
                <a:lnTo>
                  <a:pt x="7519" y="10439"/>
                </a:lnTo>
                <a:lnTo>
                  <a:pt x="7714" y="10317"/>
                </a:lnTo>
                <a:lnTo>
                  <a:pt x="7787" y="10390"/>
                </a:lnTo>
                <a:lnTo>
                  <a:pt x="7908" y="10439"/>
                </a:lnTo>
                <a:lnTo>
                  <a:pt x="8030" y="10463"/>
                </a:lnTo>
                <a:lnTo>
                  <a:pt x="8152" y="10463"/>
                </a:lnTo>
                <a:lnTo>
                  <a:pt x="8298" y="10439"/>
                </a:lnTo>
                <a:lnTo>
                  <a:pt x="8444" y="10390"/>
                </a:lnTo>
                <a:lnTo>
                  <a:pt x="8565" y="10342"/>
                </a:lnTo>
                <a:lnTo>
                  <a:pt x="8711" y="10269"/>
                </a:lnTo>
                <a:lnTo>
                  <a:pt x="8809" y="10390"/>
                </a:lnTo>
                <a:lnTo>
                  <a:pt x="8906" y="10463"/>
                </a:lnTo>
                <a:lnTo>
                  <a:pt x="9003" y="10512"/>
                </a:lnTo>
                <a:lnTo>
                  <a:pt x="9125" y="10536"/>
                </a:lnTo>
                <a:lnTo>
                  <a:pt x="9247" y="10536"/>
                </a:lnTo>
                <a:lnTo>
                  <a:pt x="9368" y="10488"/>
                </a:lnTo>
                <a:lnTo>
                  <a:pt x="9490" y="10439"/>
                </a:lnTo>
                <a:lnTo>
                  <a:pt x="9612" y="10366"/>
                </a:lnTo>
                <a:lnTo>
                  <a:pt x="9733" y="10439"/>
                </a:lnTo>
                <a:lnTo>
                  <a:pt x="9855" y="10488"/>
                </a:lnTo>
                <a:lnTo>
                  <a:pt x="9977" y="10512"/>
                </a:lnTo>
                <a:lnTo>
                  <a:pt x="10123" y="10536"/>
                </a:lnTo>
                <a:lnTo>
                  <a:pt x="10390" y="10512"/>
                </a:lnTo>
                <a:lnTo>
                  <a:pt x="10682" y="10463"/>
                </a:lnTo>
                <a:lnTo>
                  <a:pt x="10755" y="10439"/>
                </a:lnTo>
                <a:lnTo>
                  <a:pt x="10804" y="10390"/>
                </a:lnTo>
                <a:lnTo>
                  <a:pt x="10804" y="10317"/>
                </a:lnTo>
                <a:lnTo>
                  <a:pt x="10804" y="10244"/>
                </a:lnTo>
                <a:lnTo>
                  <a:pt x="10780" y="10196"/>
                </a:lnTo>
                <a:lnTo>
                  <a:pt x="10731" y="10147"/>
                </a:lnTo>
                <a:lnTo>
                  <a:pt x="10658" y="10123"/>
                </a:lnTo>
                <a:lnTo>
                  <a:pt x="10585" y="10123"/>
                </a:lnTo>
                <a:lnTo>
                  <a:pt x="10366" y="10171"/>
                </a:lnTo>
                <a:lnTo>
                  <a:pt x="10147" y="10196"/>
                </a:lnTo>
                <a:lnTo>
                  <a:pt x="10050" y="10171"/>
                </a:lnTo>
                <a:lnTo>
                  <a:pt x="9952" y="10147"/>
                </a:lnTo>
                <a:lnTo>
                  <a:pt x="9855" y="10098"/>
                </a:lnTo>
                <a:lnTo>
                  <a:pt x="9758" y="10001"/>
                </a:lnTo>
                <a:lnTo>
                  <a:pt x="9685" y="9952"/>
                </a:lnTo>
                <a:lnTo>
                  <a:pt x="9612" y="9928"/>
                </a:lnTo>
                <a:lnTo>
                  <a:pt x="9539" y="9952"/>
                </a:lnTo>
                <a:lnTo>
                  <a:pt x="9466" y="10001"/>
                </a:lnTo>
                <a:lnTo>
                  <a:pt x="9393" y="10098"/>
                </a:lnTo>
                <a:lnTo>
                  <a:pt x="9320" y="10147"/>
                </a:lnTo>
                <a:lnTo>
                  <a:pt x="9271" y="10171"/>
                </a:lnTo>
                <a:lnTo>
                  <a:pt x="9198" y="10196"/>
                </a:lnTo>
                <a:lnTo>
                  <a:pt x="9149" y="10171"/>
                </a:lnTo>
                <a:lnTo>
                  <a:pt x="9076" y="10123"/>
                </a:lnTo>
                <a:lnTo>
                  <a:pt x="9028" y="10050"/>
                </a:lnTo>
                <a:lnTo>
                  <a:pt x="8955" y="9952"/>
                </a:lnTo>
                <a:lnTo>
                  <a:pt x="8906" y="9879"/>
                </a:lnTo>
                <a:lnTo>
                  <a:pt x="8833" y="9831"/>
                </a:lnTo>
                <a:lnTo>
                  <a:pt x="8736" y="9831"/>
                </a:lnTo>
                <a:lnTo>
                  <a:pt x="8663" y="9879"/>
                </a:lnTo>
                <a:lnTo>
                  <a:pt x="8517" y="9977"/>
                </a:lnTo>
                <a:lnTo>
                  <a:pt x="8273" y="10074"/>
                </a:lnTo>
                <a:lnTo>
                  <a:pt x="8152" y="10098"/>
                </a:lnTo>
                <a:lnTo>
                  <a:pt x="8030" y="10098"/>
                </a:lnTo>
                <a:lnTo>
                  <a:pt x="8006" y="10050"/>
                </a:lnTo>
                <a:lnTo>
                  <a:pt x="7981" y="10025"/>
                </a:lnTo>
                <a:lnTo>
                  <a:pt x="7981" y="9952"/>
                </a:lnTo>
                <a:lnTo>
                  <a:pt x="7981" y="9879"/>
                </a:lnTo>
                <a:lnTo>
                  <a:pt x="7957" y="9831"/>
                </a:lnTo>
                <a:lnTo>
                  <a:pt x="7933" y="9782"/>
                </a:lnTo>
                <a:lnTo>
                  <a:pt x="7884" y="9733"/>
                </a:lnTo>
                <a:lnTo>
                  <a:pt x="7811" y="9709"/>
                </a:lnTo>
                <a:close/>
                <a:moveTo>
                  <a:pt x="13967" y="5135"/>
                </a:moveTo>
                <a:lnTo>
                  <a:pt x="14186" y="5159"/>
                </a:lnTo>
                <a:lnTo>
                  <a:pt x="14381" y="5207"/>
                </a:lnTo>
                <a:lnTo>
                  <a:pt x="14430" y="5256"/>
                </a:lnTo>
                <a:lnTo>
                  <a:pt x="14527" y="5305"/>
                </a:lnTo>
                <a:lnTo>
                  <a:pt x="14576" y="5305"/>
                </a:lnTo>
                <a:lnTo>
                  <a:pt x="14576" y="5548"/>
                </a:lnTo>
                <a:lnTo>
                  <a:pt x="14600" y="5791"/>
                </a:lnTo>
                <a:lnTo>
                  <a:pt x="14624" y="7081"/>
                </a:lnTo>
                <a:lnTo>
                  <a:pt x="14624" y="9587"/>
                </a:lnTo>
                <a:lnTo>
                  <a:pt x="13481" y="10561"/>
                </a:lnTo>
                <a:lnTo>
                  <a:pt x="12288" y="11510"/>
                </a:lnTo>
                <a:lnTo>
                  <a:pt x="10926" y="12507"/>
                </a:lnTo>
                <a:lnTo>
                  <a:pt x="10269" y="12945"/>
                </a:lnTo>
                <a:lnTo>
                  <a:pt x="9952" y="13164"/>
                </a:lnTo>
                <a:lnTo>
                  <a:pt x="9660" y="13432"/>
                </a:lnTo>
                <a:lnTo>
                  <a:pt x="9636" y="13407"/>
                </a:lnTo>
                <a:lnTo>
                  <a:pt x="9320" y="13261"/>
                </a:lnTo>
                <a:lnTo>
                  <a:pt x="9028" y="13091"/>
                </a:lnTo>
                <a:lnTo>
                  <a:pt x="8760" y="12897"/>
                </a:lnTo>
                <a:lnTo>
                  <a:pt x="8492" y="12702"/>
                </a:lnTo>
                <a:lnTo>
                  <a:pt x="7957" y="12264"/>
                </a:lnTo>
                <a:lnTo>
                  <a:pt x="7422" y="11826"/>
                </a:lnTo>
                <a:lnTo>
                  <a:pt x="6108" y="10853"/>
                </a:lnTo>
                <a:lnTo>
                  <a:pt x="4770" y="9879"/>
                </a:lnTo>
                <a:lnTo>
                  <a:pt x="4405" y="9587"/>
                </a:lnTo>
                <a:lnTo>
                  <a:pt x="4040" y="9295"/>
                </a:lnTo>
                <a:lnTo>
                  <a:pt x="4137" y="9222"/>
                </a:lnTo>
                <a:lnTo>
                  <a:pt x="4161" y="9198"/>
                </a:lnTo>
                <a:lnTo>
                  <a:pt x="4186" y="9125"/>
                </a:lnTo>
                <a:lnTo>
                  <a:pt x="4186" y="8979"/>
                </a:lnTo>
                <a:lnTo>
                  <a:pt x="4161" y="8784"/>
                </a:lnTo>
                <a:lnTo>
                  <a:pt x="4137" y="8614"/>
                </a:lnTo>
                <a:lnTo>
                  <a:pt x="4088" y="8444"/>
                </a:lnTo>
                <a:lnTo>
                  <a:pt x="4064" y="7835"/>
                </a:lnTo>
                <a:lnTo>
                  <a:pt x="4040" y="7251"/>
                </a:lnTo>
                <a:lnTo>
                  <a:pt x="4040" y="6010"/>
                </a:lnTo>
                <a:lnTo>
                  <a:pt x="4040" y="5524"/>
                </a:lnTo>
                <a:lnTo>
                  <a:pt x="4015" y="5329"/>
                </a:lnTo>
                <a:lnTo>
                  <a:pt x="4015" y="5280"/>
                </a:lnTo>
                <a:lnTo>
                  <a:pt x="4137" y="5305"/>
                </a:lnTo>
                <a:lnTo>
                  <a:pt x="4599" y="5305"/>
                </a:lnTo>
                <a:lnTo>
                  <a:pt x="5086" y="5256"/>
                </a:lnTo>
                <a:lnTo>
                  <a:pt x="6278" y="5207"/>
                </a:lnTo>
                <a:lnTo>
                  <a:pt x="7495" y="5135"/>
                </a:lnTo>
                <a:lnTo>
                  <a:pt x="8346" y="5135"/>
                </a:lnTo>
                <a:lnTo>
                  <a:pt x="9198" y="5183"/>
                </a:lnTo>
                <a:lnTo>
                  <a:pt x="10901" y="5305"/>
                </a:lnTo>
                <a:lnTo>
                  <a:pt x="11339" y="5329"/>
                </a:lnTo>
                <a:lnTo>
                  <a:pt x="11777" y="5305"/>
                </a:lnTo>
                <a:lnTo>
                  <a:pt x="12653" y="5232"/>
                </a:lnTo>
                <a:lnTo>
                  <a:pt x="13067" y="5183"/>
                </a:lnTo>
                <a:lnTo>
                  <a:pt x="13505" y="5135"/>
                </a:lnTo>
                <a:close/>
                <a:moveTo>
                  <a:pt x="365" y="7227"/>
                </a:moveTo>
                <a:lnTo>
                  <a:pt x="511" y="7373"/>
                </a:lnTo>
                <a:lnTo>
                  <a:pt x="682" y="7495"/>
                </a:lnTo>
                <a:lnTo>
                  <a:pt x="876" y="7592"/>
                </a:lnTo>
                <a:lnTo>
                  <a:pt x="1095" y="7689"/>
                </a:lnTo>
                <a:lnTo>
                  <a:pt x="1509" y="7835"/>
                </a:lnTo>
                <a:lnTo>
                  <a:pt x="1679" y="7933"/>
                </a:lnTo>
                <a:lnTo>
                  <a:pt x="1850" y="8006"/>
                </a:lnTo>
                <a:lnTo>
                  <a:pt x="2166" y="8225"/>
                </a:lnTo>
                <a:lnTo>
                  <a:pt x="2482" y="8492"/>
                </a:lnTo>
                <a:lnTo>
                  <a:pt x="2774" y="8760"/>
                </a:lnTo>
                <a:lnTo>
                  <a:pt x="3042" y="9052"/>
                </a:lnTo>
                <a:lnTo>
                  <a:pt x="3626" y="9612"/>
                </a:lnTo>
                <a:lnTo>
                  <a:pt x="3918" y="9879"/>
                </a:lnTo>
                <a:lnTo>
                  <a:pt x="4234" y="10123"/>
                </a:lnTo>
                <a:lnTo>
                  <a:pt x="4940" y="10634"/>
                </a:lnTo>
                <a:lnTo>
                  <a:pt x="5646" y="11169"/>
                </a:lnTo>
                <a:lnTo>
                  <a:pt x="6351" y="11680"/>
                </a:lnTo>
                <a:lnTo>
                  <a:pt x="7057" y="12191"/>
                </a:lnTo>
                <a:lnTo>
                  <a:pt x="7373" y="12410"/>
                </a:lnTo>
                <a:lnTo>
                  <a:pt x="7665" y="12629"/>
                </a:lnTo>
                <a:lnTo>
                  <a:pt x="8249" y="13116"/>
                </a:lnTo>
                <a:lnTo>
                  <a:pt x="8541" y="13334"/>
                </a:lnTo>
                <a:lnTo>
                  <a:pt x="8833" y="13553"/>
                </a:lnTo>
                <a:lnTo>
                  <a:pt x="9149" y="13724"/>
                </a:lnTo>
                <a:lnTo>
                  <a:pt x="9490" y="13894"/>
                </a:lnTo>
                <a:lnTo>
                  <a:pt x="9563" y="13918"/>
                </a:lnTo>
                <a:lnTo>
                  <a:pt x="9612" y="13918"/>
                </a:lnTo>
                <a:lnTo>
                  <a:pt x="9709" y="13870"/>
                </a:lnTo>
                <a:lnTo>
                  <a:pt x="9758" y="13797"/>
                </a:lnTo>
                <a:lnTo>
                  <a:pt x="9806" y="13675"/>
                </a:lnTo>
                <a:lnTo>
                  <a:pt x="9977" y="13626"/>
                </a:lnTo>
                <a:lnTo>
                  <a:pt x="10171" y="13529"/>
                </a:lnTo>
                <a:lnTo>
                  <a:pt x="10512" y="13334"/>
                </a:lnTo>
                <a:lnTo>
                  <a:pt x="11169" y="12897"/>
                </a:lnTo>
                <a:lnTo>
                  <a:pt x="11923" y="12361"/>
                </a:lnTo>
                <a:lnTo>
                  <a:pt x="12678" y="11802"/>
                </a:lnTo>
                <a:lnTo>
                  <a:pt x="13408" y="11218"/>
                </a:lnTo>
                <a:lnTo>
                  <a:pt x="14138" y="10634"/>
                </a:lnTo>
                <a:lnTo>
                  <a:pt x="14843" y="10050"/>
                </a:lnTo>
                <a:lnTo>
                  <a:pt x="15549" y="9441"/>
                </a:lnTo>
                <a:lnTo>
                  <a:pt x="16060" y="9003"/>
                </a:lnTo>
                <a:lnTo>
                  <a:pt x="16571" y="8614"/>
                </a:lnTo>
                <a:lnTo>
                  <a:pt x="17106" y="8249"/>
                </a:lnTo>
                <a:lnTo>
                  <a:pt x="17690" y="7908"/>
                </a:lnTo>
                <a:lnTo>
                  <a:pt x="18152" y="7665"/>
                </a:lnTo>
                <a:lnTo>
                  <a:pt x="18420" y="7495"/>
                </a:lnTo>
                <a:lnTo>
                  <a:pt x="18542" y="7397"/>
                </a:lnTo>
                <a:lnTo>
                  <a:pt x="18663" y="7300"/>
                </a:lnTo>
                <a:lnTo>
                  <a:pt x="18639" y="7592"/>
                </a:lnTo>
                <a:lnTo>
                  <a:pt x="18639" y="7860"/>
                </a:lnTo>
                <a:lnTo>
                  <a:pt x="18639" y="8371"/>
                </a:lnTo>
                <a:lnTo>
                  <a:pt x="18615" y="9222"/>
                </a:lnTo>
                <a:lnTo>
                  <a:pt x="18566" y="10074"/>
                </a:lnTo>
                <a:lnTo>
                  <a:pt x="18542" y="10926"/>
                </a:lnTo>
                <a:lnTo>
                  <a:pt x="18542" y="11339"/>
                </a:lnTo>
                <a:lnTo>
                  <a:pt x="18542" y="11777"/>
                </a:lnTo>
                <a:lnTo>
                  <a:pt x="18590" y="12629"/>
                </a:lnTo>
                <a:lnTo>
                  <a:pt x="18615" y="13505"/>
                </a:lnTo>
                <a:lnTo>
                  <a:pt x="18615" y="14356"/>
                </a:lnTo>
                <a:lnTo>
                  <a:pt x="18590" y="15232"/>
                </a:lnTo>
                <a:lnTo>
                  <a:pt x="18517" y="16157"/>
                </a:lnTo>
                <a:lnTo>
                  <a:pt x="18444" y="17082"/>
                </a:lnTo>
                <a:lnTo>
                  <a:pt x="18420" y="17276"/>
                </a:lnTo>
                <a:lnTo>
                  <a:pt x="18104" y="17082"/>
                </a:lnTo>
                <a:lnTo>
                  <a:pt x="17812" y="16887"/>
                </a:lnTo>
                <a:lnTo>
                  <a:pt x="17203" y="16376"/>
                </a:lnTo>
                <a:lnTo>
                  <a:pt x="16595" y="15816"/>
                </a:lnTo>
                <a:lnTo>
                  <a:pt x="16279" y="15524"/>
                </a:lnTo>
                <a:lnTo>
                  <a:pt x="15962" y="15232"/>
                </a:lnTo>
                <a:lnTo>
                  <a:pt x="15622" y="14965"/>
                </a:lnTo>
                <a:lnTo>
                  <a:pt x="15257" y="14721"/>
                </a:lnTo>
                <a:lnTo>
                  <a:pt x="14843" y="14502"/>
                </a:lnTo>
                <a:lnTo>
                  <a:pt x="14430" y="14308"/>
                </a:lnTo>
                <a:lnTo>
                  <a:pt x="14040" y="14113"/>
                </a:lnTo>
                <a:lnTo>
                  <a:pt x="13846" y="14040"/>
                </a:lnTo>
                <a:lnTo>
                  <a:pt x="13602" y="14040"/>
                </a:lnTo>
                <a:lnTo>
                  <a:pt x="13578" y="14064"/>
                </a:lnTo>
                <a:lnTo>
                  <a:pt x="13554" y="14113"/>
                </a:lnTo>
                <a:lnTo>
                  <a:pt x="13554" y="14162"/>
                </a:lnTo>
                <a:lnTo>
                  <a:pt x="13627" y="14332"/>
                </a:lnTo>
                <a:lnTo>
                  <a:pt x="13748" y="14454"/>
                </a:lnTo>
                <a:lnTo>
                  <a:pt x="13894" y="14575"/>
                </a:lnTo>
                <a:lnTo>
                  <a:pt x="14040" y="14673"/>
                </a:lnTo>
                <a:lnTo>
                  <a:pt x="14405" y="14867"/>
                </a:lnTo>
                <a:lnTo>
                  <a:pt x="14722" y="15038"/>
                </a:lnTo>
                <a:lnTo>
                  <a:pt x="15160" y="15305"/>
                </a:lnTo>
                <a:lnTo>
                  <a:pt x="15573" y="15622"/>
                </a:lnTo>
                <a:lnTo>
                  <a:pt x="15962" y="15962"/>
                </a:lnTo>
                <a:lnTo>
                  <a:pt x="16327" y="16303"/>
                </a:lnTo>
                <a:lnTo>
                  <a:pt x="16644" y="16595"/>
                </a:lnTo>
                <a:lnTo>
                  <a:pt x="16984" y="16887"/>
                </a:lnTo>
                <a:lnTo>
                  <a:pt x="17641" y="17422"/>
                </a:lnTo>
                <a:lnTo>
                  <a:pt x="17933" y="17666"/>
                </a:lnTo>
                <a:lnTo>
                  <a:pt x="17933" y="17666"/>
                </a:lnTo>
                <a:lnTo>
                  <a:pt x="17155" y="17641"/>
                </a:lnTo>
                <a:lnTo>
                  <a:pt x="16376" y="17690"/>
                </a:lnTo>
                <a:lnTo>
                  <a:pt x="14795" y="17787"/>
                </a:lnTo>
                <a:lnTo>
                  <a:pt x="14211" y="17812"/>
                </a:lnTo>
                <a:lnTo>
                  <a:pt x="13602" y="17836"/>
                </a:lnTo>
                <a:lnTo>
                  <a:pt x="12410" y="17836"/>
                </a:lnTo>
                <a:lnTo>
                  <a:pt x="10001" y="17787"/>
                </a:lnTo>
                <a:lnTo>
                  <a:pt x="9393" y="17787"/>
                </a:lnTo>
                <a:lnTo>
                  <a:pt x="8760" y="17812"/>
                </a:lnTo>
                <a:lnTo>
                  <a:pt x="7495" y="17885"/>
                </a:lnTo>
                <a:lnTo>
                  <a:pt x="6254" y="17933"/>
                </a:lnTo>
                <a:lnTo>
                  <a:pt x="5621" y="17958"/>
                </a:lnTo>
                <a:lnTo>
                  <a:pt x="3796" y="17958"/>
                </a:lnTo>
                <a:lnTo>
                  <a:pt x="2604" y="17933"/>
                </a:lnTo>
                <a:lnTo>
                  <a:pt x="1947" y="17958"/>
                </a:lnTo>
                <a:lnTo>
                  <a:pt x="1314" y="18006"/>
                </a:lnTo>
                <a:lnTo>
                  <a:pt x="779" y="18104"/>
                </a:lnTo>
                <a:lnTo>
                  <a:pt x="974" y="17982"/>
                </a:lnTo>
                <a:lnTo>
                  <a:pt x="1144" y="17860"/>
                </a:lnTo>
                <a:lnTo>
                  <a:pt x="1436" y="17593"/>
                </a:lnTo>
                <a:lnTo>
                  <a:pt x="2263" y="16960"/>
                </a:lnTo>
                <a:lnTo>
                  <a:pt x="3042" y="16327"/>
                </a:lnTo>
                <a:lnTo>
                  <a:pt x="4648" y="14989"/>
                </a:lnTo>
                <a:lnTo>
                  <a:pt x="5208" y="14551"/>
                </a:lnTo>
                <a:lnTo>
                  <a:pt x="5378" y="14429"/>
                </a:lnTo>
                <a:lnTo>
                  <a:pt x="5475" y="14332"/>
                </a:lnTo>
                <a:lnTo>
                  <a:pt x="5524" y="14259"/>
                </a:lnTo>
                <a:lnTo>
                  <a:pt x="5524" y="14186"/>
                </a:lnTo>
                <a:lnTo>
                  <a:pt x="5524" y="14113"/>
                </a:lnTo>
                <a:lnTo>
                  <a:pt x="5475" y="14040"/>
                </a:lnTo>
                <a:lnTo>
                  <a:pt x="5427" y="13991"/>
                </a:lnTo>
                <a:lnTo>
                  <a:pt x="5378" y="13967"/>
                </a:lnTo>
                <a:lnTo>
                  <a:pt x="5256" y="13967"/>
                </a:lnTo>
                <a:lnTo>
                  <a:pt x="5159" y="13991"/>
                </a:lnTo>
                <a:lnTo>
                  <a:pt x="5037" y="14064"/>
                </a:lnTo>
                <a:lnTo>
                  <a:pt x="4818" y="14235"/>
                </a:lnTo>
                <a:lnTo>
                  <a:pt x="4648" y="14381"/>
                </a:lnTo>
                <a:lnTo>
                  <a:pt x="3869" y="15013"/>
                </a:lnTo>
                <a:lnTo>
                  <a:pt x="3115" y="15646"/>
                </a:lnTo>
                <a:lnTo>
                  <a:pt x="1387" y="17106"/>
                </a:lnTo>
                <a:lnTo>
                  <a:pt x="1168" y="17276"/>
                </a:lnTo>
                <a:lnTo>
                  <a:pt x="925" y="17471"/>
                </a:lnTo>
                <a:lnTo>
                  <a:pt x="706" y="17641"/>
                </a:lnTo>
                <a:lnTo>
                  <a:pt x="487" y="17860"/>
                </a:lnTo>
                <a:lnTo>
                  <a:pt x="463" y="17252"/>
                </a:lnTo>
                <a:lnTo>
                  <a:pt x="438" y="16668"/>
                </a:lnTo>
                <a:lnTo>
                  <a:pt x="487" y="15476"/>
                </a:lnTo>
                <a:lnTo>
                  <a:pt x="487" y="14673"/>
                </a:lnTo>
                <a:lnTo>
                  <a:pt x="463" y="13894"/>
                </a:lnTo>
                <a:lnTo>
                  <a:pt x="463" y="13116"/>
                </a:lnTo>
                <a:lnTo>
                  <a:pt x="463" y="12337"/>
                </a:lnTo>
                <a:lnTo>
                  <a:pt x="487" y="10755"/>
                </a:lnTo>
                <a:lnTo>
                  <a:pt x="487" y="9977"/>
                </a:lnTo>
                <a:lnTo>
                  <a:pt x="463" y="9198"/>
                </a:lnTo>
                <a:lnTo>
                  <a:pt x="438" y="8711"/>
                </a:lnTo>
                <a:lnTo>
                  <a:pt x="390" y="8225"/>
                </a:lnTo>
                <a:lnTo>
                  <a:pt x="341" y="7714"/>
                </a:lnTo>
                <a:lnTo>
                  <a:pt x="341" y="7470"/>
                </a:lnTo>
                <a:lnTo>
                  <a:pt x="365" y="7227"/>
                </a:lnTo>
                <a:close/>
                <a:moveTo>
                  <a:pt x="9587" y="0"/>
                </a:moveTo>
                <a:lnTo>
                  <a:pt x="9490" y="25"/>
                </a:lnTo>
                <a:lnTo>
                  <a:pt x="9393" y="98"/>
                </a:lnTo>
                <a:lnTo>
                  <a:pt x="9393" y="146"/>
                </a:lnTo>
                <a:lnTo>
                  <a:pt x="9198" y="219"/>
                </a:lnTo>
                <a:lnTo>
                  <a:pt x="9028" y="292"/>
                </a:lnTo>
                <a:lnTo>
                  <a:pt x="8687" y="511"/>
                </a:lnTo>
                <a:lnTo>
                  <a:pt x="8054" y="974"/>
                </a:lnTo>
                <a:lnTo>
                  <a:pt x="6887" y="1777"/>
                </a:lnTo>
                <a:lnTo>
                  <a:pt x="5719" y="2580"/>
                </a:lnTo>
                <a:lnTo>
                  <a:pt x="5013" y="3091"/>
                </a:lnTo>
                <a:lnTo>
                  <a:pt x="4332" y="3626"/>
                </a:lnTo>
                <a:lnTo>
                  <a:pt x="2945" y="4697"/>
                </a:lnTo>
                <a:lnTo>
                  <a:pt x="2239" y="5207"/>
                </a:lnTo>
                <a:lnTo>
                  <a:pt x="1509" y="5718"/>
                </a:lnTo>
                <a:lnTo>
                  <a:pt x="803" y="6229"/>
                </a:lnTo>
                <a:lnTo>
                  <a:pt x="463" y="6521"/>
                </a:lnTo>
                <a:lnTo>
                  <a:pt x="122" y="6789"/>
                </a:lnTo>
                <a:lnTo>
                  <a:pt x="98" y="6838"/>
                </a:lnTo>
                <a:lnTo>
                  <a:pt x="98" y="6886"/>
                </a:lnTo>
                <a:lnTo>
                  <a:pt x="98" y="6935"/>
                </a:lnTo>
                <a:lnTo>
                  <a:pt x="122" y="6959"/>
                </a:lnTo>
                <a:lnTo>
                  <a:pt x="49" y="7178"/>
                </a:lnTo>
                <a:lnTo>
                  <a:pt x="25" y="7397"/>
                </a:lnTo>
                <a:lnTo>
                  <a:pt x="0" y="7641"/>
                </a:lnTo>
                <a:lnTo>
                  <a:pt x="25" y="7884"/>
                </a:lnTo>
                <a:lnTo>
                  <a:pt x="49" y="8371"/>
                </a:lnTo>
                <a:lnTo>
                  <a:pt x="98" y="8833"/>
                </a:lnTo>
                <a:lnTo>
                  <a:pt x="98" y="10488"/>
                </a:lnTo>
                <a:lnTo>
                  <a:pt x="73" y="11315"/>
                </a:lnTo>
                <a:lnTo>
                  <a:pt x="49" y="12142"/>
                </a:lnTo>
                <a:lnTo>
                  <a:pt x="25" y="12970"/>
                </a:lnTo>
                <a:lnTo>
                  <a:pt x="49" y="13797"/>
                </a:lnTo>
                <a:lnTo>
                  <a:pt x="49" y="14624"/>
                </a:lnTo>
                <a:lnTo>
                  <a:pt x="49" y="15476"/>
                </a:lnTo>
                <a:lnTo>
                  <a:pt x="0" y="16911"/>
                </a:lnTo>
                <a:lnTo>
                  <a:pt x="0" y="17617"/>
                </a:lnTo>
                <a:lnTo>
                  <a:pt x="49" y="17982"/>
                </a:lnTo>
                <a:lnTo>
                  <a:pt x="98" y="18347"/>
                </a:lnTo>
                <a:lnTo>
                  <a:pt x="98" y="18396"/>
                </a:lnTo>
                <a:lnTo>
                  <a:pt x="146" y="18444"/>
                </a:lnTo>
                <a:lnTo>
                  <a:pt x="219" y="18493"/>
                </a:lnTo>
                <a:lnTo>
                  <a:pt x="341" y="18517"/>
                </a:lnTo>
                <a:lnTo>
                  <a:pt x="438" y="18469"/>
                </a:lnTo>
                <a:lnTo>
                  <a:pt x="1022" y="18469"/>
                </a:lnTo>
                <a:lnTo>
                  <a:pt x="1606" y="18420"/>
                </a:lnTo>
                <a:lnTo>
                  <a:pt x="2190" y="18396"/>
                </a:lnTo>
                <a:lnTo>
                  <a:pt x="3967" y="18396"/>
                </a:lnTo>
                <a:lnTo>
                  <a:pt x="5183" y="18420"/>
                </a:lnTo>
                <a:lnTo>
                  <a:pt x="6376" y="18396"/>
                </a:lnTo>
                <a:lnTo>
                  <a:pt x="7592" y="18347"/>
                </a:lnTo>
                <a:lnTo>
                  <a:pt x="8809" y="18274"/>
                </a:lnTo>
                <a:lnTo>
                  <a:pt x="10001" y="18274"/>
                </a:lnTo>
                <a:lnTo>
                  <a:pt x="12337" y="18298"/>
                </a:lnTo>
                <a:lnTo>
                  <a:pt x="13481" y="18298"/>
                </a:lnTo>
                <a:lnTo>
                  <a:pt x="14649" y="18274"/>
                </a:lnTo>
                <a:lnTo>
                  <a:pt x="15646" y="18201"/>
                </a:lnTo>
                <a:lnTo>
                  <a:pt x="16668" y="18128"/>
                </a:lnTo>
                <a:lnTo>
                  <a:pt x="17690" y="18128"/>
                </a:lnTo>
                <a:lnTo>
                  <a:pt x="18201" y="18152"/>
                </a:lnTo>
                <a:lnTo>
                  <a:pt x="18688" y="18201"/>
                </a:lnTo>
                <a:lnTo>
                  <a:pt x="18785" y="18201"/>
                </a:lnTo>
                <a:lnTo>
                  <a:pt x="18882" y="18177"/>
                </a:lnTo>
                <a:lnTo>
                  <a:pt x="18931" y="18128"/>
                </a:lnTo>
                <a:lnTo>
                  <a:pt x="18980" y="18055"/>
                </a:lnTo>
                <a:lnTo>
                  <a:pt x="19004" y="17958"/>
                </a:lnTo>
                <a:lnTo>
                  <a:pt x="18980" y="17885"/>
                </a:lnTo>
                <a:lnTo>
                  <a:pt x="18955" y="17812"/>
                </a:lnTo>
                <a:lnTo>
                  <a:pt x="18882" y="17763"/>
                </a:lnTo>
                <a:lnTo>
                  <a:pt x="18907" y="17690"/>
                </a:lnTo>
                <a:lnTo>
                  <a:pt x="19028" y="16327"/>
                </a:lnTo>
                <a:lnTo>
                  <a:pt x="19077" y="15427"/>
                </a:lnTo>
                <a:lnTo>
                  <a:pt x="19101" y="14502"/>
                </a:lnTo>
                <a:lnTo>
                  <a:pt x="19101" y="13602"/>
                </a:lnTo>
                <a:lnTo>
                  <a:pt x="19077" y="12678"/>
                </a:lnTo>
                <a:lnTo>
                  <a:pt x="19028" y="10999"/>
                </a:lnTo>
                <a:lnTo>
                  <a:pt x="19028" y="10147"/>
                </a:lnTo>
                <a:lnTo>
                  <a:pt x="19053" y="9295"/>
                </a:lnTo>
                <a:lnTo>
                  <a:pt x="19077" y="8541"/>
                </a:lnTo>
                <a:lnTo>
                  <a:pt x="19077" y="7787"/>
                </a:lnTo>
                <a:lnTo>
                  <a:pt x="19053" y="7251"/>
                </a:lnTo>
                <a:lnTo>
                  <a:pt x="19077" y="6984"/>
                </a:lnTo>
                <a:lnTo>
                  <a:pt x="19126" y="6716"/>
                </a:lnTo>
                <a:lnTo>
                  <a:pt x="19126" y="6692"/>
                </a:lnTo>
                <a:lnTo>
                  <a:pt x="19126" y="6643"/>
                </a:lnTo>
                <a:lnTo>
                  <a:pt x="19077" y="6594"/>
                </a:lnTo>
                <a:lnTo>
                  <a:pt x="19004" y="6570"/>
                </a:lnTo>
                <a:lnTo>
                  <a:pt x="18955" y="6570"/>
                </a:lnTo>
                <a:lnTo>
                  <a:pt x="18931" y="6594"/>
                </a:lnTo>
                <a:lnTo>
                  <a:pt x="18882" y="6570"/>
                </a:lnTo>
                <a:lnTo>
                  <a:pt x="18250" y="6254"/>
                </a:lnTo>
                <a:lnTo>
                  <a:pt x="17617" y="5889"/>
                </a:lnTo>
                <a:lnTo>
                  <a:pt x="17033" y="5499"/>
                </a:lnTo>
                <a:lnTo>
                  <a:pt x="16473" y="5062"/>
                </a:lnTo>
                <a:lnTo>
                  <a:pt x="15816" y="4575"/>
                </a:lnTo>
                <a:lnTo>
                  <a:pt x="15160" y="4088"/>
                </a:lnTo>
                <a:lnTo>
                  <a:pt x="14503" y="3602"/>
                </a:lnTo>
                <a:lnTo>
                  <a:pt x="13870" y="3115"/>
                </a:lnTo>
                <a:lnTo>
                  <a:pt x="12605" y="2117"/>
                </a:lnTo>
                <a:lnTo>
                  <a:pt x="11972" y="1631"/>
                </a:lnTo>
                <a:lnTo>
                  <a:pt x="11339" y="1168"/>
                </a:lnTo>
                <a:lnTo>
                  <a:pt x="10682" y="706"/>
                </a:lnTo>
                <a:lnTo>
                  <a:pt x="10050" y="219"/>
                </a:lnTo>
                <a:lnTo>
                  <a:pt x="10001" y="171"/>
                </a:lnTo>
                <a:lnTo>
                  <a:pt x="9928" y="73"/>
                </a:lnTo>
                <a:lnTo>
                  <a:pt x="9879" y="49"/>
                </a:lnTo>
                <a:lnTo>
                  <a:pt x="9806" y="49"/>
                </a:lnTo>
                <a:lnTo>
                  <a:pt x="9709" y="25"/>
                </a:lnTo>
                <a:lnTo>
                  <a:pt x="958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7" name="Shape 747"/>
          <p:cNvSpPr/>
          <p:nvPr/>
        </p:nvSpPr>
        <p:spPr>
          <a:xfrm>
            <a:off x="1927643" y="1999743"/>
            <a:ext cx="502023" cy="507007"/>
          </a:xfrm>
          <a:custGeom>
            <a:avLst/>
            <a:gdLst/>
            <a:ahLst/>
            <a:cxnLst/>
            <a:rect l="0" t="0" r="0" b="0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8" name="Shape 748"/>
          <p:cNvSpPr/>
          <p:nvPr/>
        </p:nvSpPr>
        <p:spPr>
          <a:xfrm>
            <a:off x="2706153" y="1984154"/>
            <a:ext cx="523296" cy="521868"/>
          </a:xfrm>
          <a:custGeom>
            <a:avLst/>
            <a:gdLst/>
            <a:ahLst/>
            <a:cxnLst/>
            <a:rect l="0" t="0" r="0" b="0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9" name="Shape 749"/>
          <p:cNvSpPr/>
          <p:nvPr/>
        </p:nvSpPr>
        <p:spPr>
          <a:xfrm>
            <a:off x="3506636" y="2000473"/>
            <a:ext cx="487133" cy="489260"/>
          </a:xfrm>
          <a:custGeom>
            <a:avLst/>
            <a:gdLst/>
            <a:ahLst/>
            <a:cxnLst/>
            <a:rect l="0" t="0" r="0" b="0"/>
            <a:pathLst>
              <a:path w="16717" h="16790" extrusionOk="0">
                <a:moveTo>
                  <a:pt x="8687" y="511"/>
                </a:moveTo>
                <a:lnTo>
                  <a:pt x="9174" y="1046"/>
                </a:lnTo>
                <a:lnTo>
                  <a:pt x="9660" y="1606"/>
                </a:lnTo>
                <a:lnTo>
                  <a:pt x="10025" y="2068"/>
                </a:lnTo>
                <a:lnTo>
                  <a:pt x="10196" y="2312"/>
                </a:lnTo>
                <a:lnTo>
                  <a:pt x="10390" y="2531"/>
                </a:lnTo>
                <a:lnTo>
                  <a:pt x="10585" y="2701"/>
                </a:lnTo>
                <a:lnTo>
                  <a:pt x="10780" y="2871"/>
                </a:lnTo>
                <a:lnTo>
                  <a:pt x="11023" y="2969"/>
                </a:lnTo>
                <a:lnTo>
                  <a:pt x="11242" y="3042"/>
                </a:lnTo>
                <a:lnTo>
                  <a:pt x="11485" y="3066"/>
                </a:lnTo>
                <a:lnTo>
                  <a:pt x="11729" y="3042"/>
                </a:lnTo>
                <a:lnTo>
                  <a:pt x="11972" y="2969"/>
                </a:lnTo>
                <a:lnTo>
                  <a:pt x="12215" y="2847"/>
                </a:lnTo>
                <a:lnTo>
                  <a:pt x="12337" y="2750"/>
                </a:lnTo>
                <a:lnTo>
                  <a:pt x="12434" y="2652"/>
                </a:lnTo>
                <a:lnTo>
                  <a:pt x="12605" y="2433"/>
                </a:lnTo>
                <a:lnTo>
                  <a:pt x="12726" y="2190"/>
                </a:lnTo>
                <a:lnTo>
                  <a:pt x="12824" y="1922"/>
                </a:lnTo>
                <a:lnTo>
                  <a:pt x="12921" y="1679"/>
                </a:lnTo>
                <a:lnTo>
                  <a:pt x="13043" y="1411"/>
                </a:lnTo>
                <a:lnTo>
                  <a:pt x="13164" y="1168"/>
                </a:lnTo>
                <a:lnTo>
                  <a:pt x="13335" y="973"/>
                </a:lnTo>
                <a:lnTo>
                  <a:pt x="13456" y="852"/>
                </a:lnTo>
                <a:lnTo>
                  <a:pt x="13602" y="779"/>
                </a:lnTo>
                <a:lnTo>
                  <a:pt x="13724" y="706"/>
                </a:lnTo>
                <a:lnTo>
                  <a:pt x="13870" y="657"/>
                </a:lnTo>
                <a:lnTo>
                  <a:pt x="13991" y="608"/>
                </a:lnTo>
                <a:lnTo>
                  <a:pt x="14137" y="584"/>
                </a:lnTo>
                <a:lnTo>
                  <a:pt x="14283" y="584"/>
                </a:lnTo>
                <a:lnTo>
                  <a:pt x="14429" y="608"/>
                </a:lnTo>
                <a:lnTo>
                  <a:pt x="14721" y="681"/>
                </a:lnTo>
                <a:lnTo>
                  <a:pt x="14989" y="779"/>
                </a:lnTo>
                <a:lnTo>
                  <a:pt x="15232" y="949"/>
                </a:lnTo>
                <a:lnTo>
                  <a:pt x="15451" y="1119"/>
                </a:lnTo>
                <a:lnTo>
                  <a:pt x="15403" y="1168"/>
                </a:lnTo>
                <a:lnTo>
                  <a:pt x="15354" y="1217"/>
                </a:lnTo>
                <a:lnTo>
                  <a:pt x="15354" y="1265"/>
                </a:lnTo>
                <a:lnTo>
                  <a:pt x="15354" y="1314"/>
                </a:lnTo>
                <a:lnTo>
                  <a:pt x="15403" y="1363"/>
                </a:lnTo>
                <a:lnTo>
                  <a:pt x="15646" y="1363"/>
                </a:lnTo>
                <a:lnTo>
                  <a:pt x="15670" y="1387"/>
                </a:lnTo>
                <a:lnTo>
                  <a:pt x="15768" y="1533"/>
                </a:lnTo>
                <a:lnTo>
                  <a:pt x="15646" y="1557"/>
                </a:lnTo>
                <a:lnTo>
                  <a:pt x="15500" y="1606"/>
                </a:lnTo>
                <a:lnTo>
                  <a:pt x="15427" y="1630"/>
                </a:lnTo>
                <a:lnTo>
                  <a:pt x="15378" y="1703"/>
                </a:lnTo>
                <a:lnTo>
                  <a:pt x="15354" y="1752"/>
                </a:lnTo>
                <a:lnTo>
                  <a:pt x="15378" y="1801"/>
                </a:lnTo>
                <a:lnTo>
                  <a:pt x="15451" y="1825"/>
                </a:lnTo>
                <a:lnTo>
                  <a:pt x="15500" y="1849"/>
                </a:lnTo>
                <a:lnTo>
                  <a:pt x="15646" y="1874"/>
                </a:lnTo>
                <a:lnTo>
                  <a:pt x="15914" y="1874"/>
                </a:lnTo>
                <a:lnTo>
                  <a:pt x="16011" y="2068"/>
                </a:lnTo>
                <a:lnTo>
                  <a:pt x="15841" y="2044"/>
                </a:lnTo>
                <a:lnTo>
                  <a:pt x="15695" y="2044"/>
                </a:lnTo>
                <a:lnTo>
                  <a:pt x="15573" y="2068"/>
                </a:lnTo>
                <a:lnTo>
                  <a:pt x="15451" y="2141"/>
                </a:lnTo>
                <a:lnTo>
                  <a:pt x="15427" y="2141"/>
                </a:lnTo>
                <a:lnTo>
                  <a:pt x="15451" y="2166"/>
                </a:lnTo>
                <a:lnTo>
                  <a:pt x="15500" y="2239"/>
                </a:lnTo>
                <a:lnTo>
                  <a:pt x="15573" y="2287"/>
                </a:lnTo>
                <a:lnTo>
                  <a:pt x="15743" y="2360"/>
                </a:lnTo>
                <a:lnTo>
                  <a:pt x="16084" y="2458"/>
                </a:lnTo>
                <a:lnTo>
                  <a:pt x="16084" y="2652"/>
                </a:lnTo>
                <a:lnTo>
                  <a:pt x="16060" y="2823"/>
                </a:lnTo>
                <a:lnTo>
                  <a:pt x="15646" y="2725"/>
                </a:lnTo>
                <a:lnTo>
                  <a:pt x="15427" y="2652"/>
                </a:lnTo>
                <a:lnTo>
                  <a:pt x="15330" y="2628"/>
                </a:lnTo>
                <a:lnTo>
                  <a:pt x="15184" y="2628"/>
                </a:lnTo>
                <a:lnTo>
                  <a:pt x="15184" y="2652"/>
                </a:lnTo>
                <a:lnTo>
                  <a:pt x="15281" y="2750"/>
                </a:lnTo>
                <a:lnTo>
                  <a:pt x="15378" y="2847"/>
                </a:lnTo>
                <a:lnTo>
                  <a:pt x="15622" y="2993"/>
                </a:lnTo>
                <a:lnTo>
                  <a:pt x="15768" y="3090"/>
                </a:lnTo>
                <a:lnTo>
                  <a:pt x="15962" y="3139"/>
                </a:lnTo>
                <a:lnTo>
                  <a:pt x="15841" y="3309"/>
                </a:lnTo>
                <a:lnTo>
                  <a:pt x="15768" y="3407"/>
                </a:lnTo>
                <a:lnTo>
                  <a:pt x="15670" y="3334"/>
                </a:lnTo>
                <a:lnTo>
                  <a:pt x="15573" y="3285"/>
                </a:lnTo>
                <a:lnTo>
                  <a:pt x="15378" y="3212"/>
                </a:lnTo>
                <a:lnTo>
                  <a:pt x="14989" y="3017"/>
                </a:lnTo>
                <a:lnTo>
                  <a:pt x="14794" y="2944"/>
                </a:lnTo>
                <a:lnTo>
                  <a:pt x="14600" y="2896"/>
                </a:lnTo>
                <a:lnTo>
                  <a:pt x="14575" y="2896"/>
                </a:lnTo>
                <a:lnTo>
                  <a:pt x="14575" y="2920"/>
                </a:lnTo>
                <a:lnTo>
                  <a:pt x="14673" y="3090"/>
                </a:lnTo>
                <a:lnTo>
                  <a:pt x="14819" y="3236"/>
                </a:lnTo>
                <a:lnTo>
                  <a:pt x="14965" y="3358"/>
                </a:lnTo>
                <a:lnTo>
                  <a:pt x="15135" y="3455"/>
                </a:lnTo>
                <a:lnTo>
                  <a:pt x="15427" y="3626"/>
                </a:lnTo>
                <a:lnTo>
                  <a:pt x="15086" y="3747"/>
                </a:lnTo>
                <a:lnTo>
                  <a:pt x="14989" y="3674"/>
                </a:lnTo>
                <a:lnTo>
                  <a:pt x="14867" y="3650"/>
                </a:lnTo>
                <a:lnTo>
                  <a:pt x="14770" y="3601"/>
                </a:lnTo>
                <a:lnTo>
                  <a:pt x="14673" y="3528"/>
                </a:lnTo>
                <a:lnTo>
                  <a:pt x="14527" y="3407"/>
                </a:lnTo>
                <a:lnTo>
                  <a:pt x="14429" y="3358"/>
                </a:lnTo>
                <a:lnTo>
                  <a:pt x="14332" y="3334"/>
                </a:lnTo>
                <a:lnTo>
                  <a:pt x="14308" y="3334"/>
                </a:lnTo>
                <a:lnTo>
                  <a:pt x="14259" y="3358"/>
                </a:lnTo>
                <a:lnTo>
                  <a:pt x="14235" y="3431"/>
                </a:lnTo>
                <a:lnTo>
                  <a:pt x="14259" y="3528"/>
                </a:lnTo>
                <a:lnTo>
                  <a:pt x="14308" y="3650"/>
                </a:lnTo>
                <a:lnTo>
                  <a:pt x="14478" y="3845"/>
                </a:lnTo>
                <a:lnTo>
                  <a:pt x="14551" y="3918"/>
                </a:lnTo>
                <a:lnTo>
                  <a:pt x="14308" y="4015"/>
                </a:lnTo>
                <a:lnTo>
                  <a:pt x="14186" y="3942"/>
                </a:lnTo>
                <a:lnTo>
                  <a:pt x="14064" y="3893"/>
                </a:lnTo>
                <a:lnTo>
                  <a:pt x="14016" y="3869"/>
                </a:lnTo>
                <a:lnTo>
                  <a:pt x="13943" y="3845"/>
                </a:lnTo>
                <a:lnTo>
                  <a:pt x="13918" y="3869"/>
                </a:lnTo>
                <a:lnTo>
                  <a:pt x="13894" y="3893"/>
                </a:lnTo>
                <a:lnTo>
                  <a:pt x="13894" y="3966"/>
                </a:lnTo>
                <a:lnTo>
                  <a:pt x="13918" y="4039"/>
                </a:lnTo>
                <a:lnTo>
                  <a:pt x="13991" y="4161"/>
                </a:lnTo>
                <a:lnTo>
                  <a:pt x="14040" y="4210"/>
                </a:lnTo>
                <a:lnTo>
                  <a:pt x="13967" y="4283"/>
                </a:lnTo>
                <a:lnTo>
                  <a:pt x="13870" y="4404"/>
                </a:lnTo>
                <a:lnTo>
                  <a:pt x="13845" y="4331"/>
                </a:lnTo>
                <a:lnTo>
                  <a:pt x="13797" y="4234"/>
                </a:lnTo>
                <a:lnTo>
                  <a:pt x="13724" y="4161"/>
                </a:lnTo>
                <a:lnTo>
                  <a:pt x="13651" y="4161"/>
                </a:lnTo>
                <a:lnTo>
                  <a:pt x="13626" y="4234"/>
                </a:lnTo>
                <a:lnTo>
                  <a:pt x="13602" y="4283"/>
                </a:lnTo>
                <a:lnTo>
                  <a:pt x="13602" y="4380"/>
                </a:lnTo>
                <a:lnTo>
                  <a:pt x="13602" y="4428"/>
                </a:lnTo>
                <a:lnTo>
                  <a:pt x="13675" y="4550"/>
                </a:lnTo>
                <a:lnTo>
                  <a:pt x="13748" y="4647"/>
                </a:lnTo>
                <a:lnTo>
                  <a:pt x="13699" y="4842"/>
                </a:lnTo>
                <a:lnTo>
                  <a:pt x="13675" y="5037"/>
                </a:lnTo>
                <a:lnTo>
                  <a:pt x="13699" y="5231"/>
                </a:lnTo>
                <a:lnTo>
                  <a:pt x="13724" y="5426"/>
                </a:lnTo>
                <a:lnTo>
                  <a:pt x="13797" y="5621"/>
                </a:lnTo>
                <a:lnTo>
                  <a:pt x="13870" y="5815"/>
                </a:lnTo>
                <a:lnTo>
                  <a:pt x="13967" y="5986"/>
                </a:lnTo>
                <a:lnTo>
                  <a:pt x="14089" y="6132"/>
                </a:lnTo>
                <a:lnTo>
                  <a:pt x="14308" y="6351"/>
                </a:lnTo>
                <a:lnTo>
                  <a:pt x="14527" y="6570"/>
                </a:lnTo>
                <a:lnTo>
                  <a:pt x="14746" y="6764"/>
                </a:lnTo>
                <a:lnTo>
                  <a:pt x="14965" y="6983"/>
                </a:lnTo>
                <a:lnTo>
                  <a:pt x="15597" y="7640"/>
                </a:lnTo>
                <a:lnTo>
                  <a:pt x="15914" y="7981"/>
                </a:lnTo>
                <a:lnTo>
                  <a:pt x="16254" y="8273"/>
                </a:lnTo>
                <a:lnTo>
                  <a:pt x="16279" y="8297"/>
                </a:lnTo>
                <a:lnTo>
                  <a:pt x="16230" y="8443"/>
                </a:lnTo>
                <a:lnTo>
                  <a:pt x="16133" y="8346"/>
                </a:lnTo>
                <a:lnTo>
                  <a:pt x="16035" y="8249"/>
                </a:lnTo>
                <a:lnTo>
                  <a:pt x="15768" y="8078"/>
                </a:lnTo>
                <a:lnTo>
                  <a:pt x="15573" y="7981"/>
                </a:lnTo>
                <a:lnTo>
                  <a:pt x="15378" y="7884"/>
                </a:lnTo>
                <a:lnTo>
                  <a:pt x="15159" y="7811"/>
                </a:lnTo>
                <a:lnTo>
                  <a:pt x="14940" y="7738"/>
                </a:lnTo>
                <a:lnTo>
                  <a:pt x="14892" y="7762"/>
                </a:lnTo>
                <a:lnTo>
                  <a:pt x="14892" y="7786"/>
                </a:lnTo>
                <a:lnTo>
                  <a:pt x="15013" y="7932"/>
                </a:lnTo>
                <a:lnTo>
                  <a:pt x="15159" y="8078"/>
                </a:lnTo>
                <a:lnTo>
                  <a:pt x="15476" y="8297"/>
                </a:lnTo>
                <a:lnTo>
                  <a:pt x="15695" y="8468"/>
                </a:lnTo>
                <a:lnTo>
                  <a:pt x="15889" y="8614"/>
                </a:lnTo>
                <a:lnTo>
                  <a:pt x="15987" y="8687"/>
                </a:lnTo>
                <a:lnTo>
                  <a:pt x="16060" y="8711"/>
                </a:lnTo>
                <a:lnTo>
                  <a:pt x="15865" y="9003"/>
                </a:lnTo>
                <a:lnTo>
                  <a:pt x="15816" y="9076"/>
                </a:lnTo>
                <a:lnTo>
                  <a:pt x="15816" y="9052"/>
                </a:lnTo>
                <a:lnTo>
                  <a:pt x="15768" y="8954"/>
                </a:lnTo>
                <a:lnTo>
                  <a:pt x="15695" y="8881"/>
                </a:lnTo>
                <a:lnTo>
                  <a:pt x="15597" y="8833"/>
                </a:lnTo>
                <a:lnTo>
                  <a:pt x="15524" y="8784"/>
                </a:lnTo>
                <a:lnTo>
                  <a:pt x="15135" y="8614"/>
                </a:lnTo>
                <a:lnTo>
                  <a:pt x="14916" y="8516"/>
                </a:lnTo>
                <a:lnTo>
                  <a:pt x="14721" y="8395"/>
                </a:lnTo>
                <a:lnTo>
                  <a:pt x="14527" y="8273"/>
                </a:lnTo>
                <a:lnTo>
                  <a:pt x="14332" y="8176"/>
                </a:lnTo>
                <a:lnTo>
                  <a:pt x="14283" y="8176"/>
                </a:lnTo>
                <a:lnTo>
                  <a:pt x="14283" y="8200"/>
                </a:lnTo>
                <a:lnTo>
                  <a:pt x="14259" y="8249"/>
                </a:lnTo>
                <a:lnTo>
                  <a:pt x="14308" y="8346"/>
                </a:lnTo>
                <a:lnTo>
                  <a:pt x="14356" y="8419"/>
                </a:lnTo>
                <a:lnTo>
                  <a:pt x="14527" y="8589"/>
                </a:lnTo>
                <a:lnTo>
                  <a:pt x="14721" y="8735"/>
                </a:lnTo>
                <a:lnTo>
                  <a:pt x="14892" y="8833"/>
                </a:lnTo>
                <a:lnTo>
                  <a:pt x="15086" y="8954"/>
                </a:lnTo>
                <a:lnTo>
                  <a:pt x="15305" y="9076"/>
                </a:lnTo>
                <a:lnTo>
                  <a:pt x="15427" y="9100"/>
                </a:lnTo>
                <a:lnTo>
                  <a:pt x="15549" y="9149"/>
                </a:lnTo>
                <a:lnTo>
                  <a:pt x="15743" y="9149"/>
                </a:lnTo>
                <a:lnTo>
                  <a:pt x="15768" y="9125"/>
                </a:lnTo>
                <a:lnTo>
                  <a:pt x="15451" y="9587"/>
                </a:lnTo>
                <a:lnTo>
                  <a:pt x="15330" y="9490"/>
                </a:lnTo>
                <a:lnTo>
                  <a:pt x="15208" y="9417"/>
                </a:lnTo>
                <a:lnTo>
                  <a:pt x="14965" y="9246"/>
                </a:lnTo>
                <a:lnTo>
                  <a:pt x="14746" y="9100"/>
                </a:lnTo>
                <a:lnTo>
                  <a:pt x="14502" y="8954"/>
                </a:lnTo>
                <a:lnTo>
                  <a:pt x="14381" y="8881"/>
                </a:lnTo>
                <a:lnTo>
                  <a:pt x="14235" y="8833"/>
                </a:lnTo>
                <a:lnTo>
                  <a:pt x="14113" y="8808"/>
                </a:lnTo>
                <a:lnTo>
                  <a:pt x="13991" y="8808"/>
                </a:lnTo>
                <a:lnTo>
                  <a:pt x="13943" y="8833"/>
                </a:lnTo>
                <a:lnTo>
                  <a:pt x="13943" y="8857"/>
                </a:lnTo>
                <a:lnTo>
                  <a:pt x="14016" y="8954"/>
                </a:lnTo>
                <a:lnTo>
                  <a:pt x="14089" y="9052"/>
                </a:lnTo>
                <a:lnTo>
                  <a:pt x="14283" y="9222"/>
                </a:lnTo>
                <a:lnTo>
                  <a:pt x="14673" y="9514"/>
                </a:lnTo>
                <a:lnTo>
                  <a:pt x="14916" y="9709"/>
                </a:lnTo>
                <a:lnTo>
                  <a:pt x="15062" y="9806"/>
                </a:lnTo>
                <a:lnTo>
                  <a:pt x="15208" y="9903"/>
                </a:lnTo>
                <a:lnTo>
                  <a:pt x="15086" y="10049"/>
                </a:lnTo>
                <a:lnTo>
                  <a:pt x="15013" y="10122"/>
                </a:lnTo>
                <a:lnTo>
                  <a:pt x="14843" y="10001"/>
                </a:lnTo>
                <a:lnTo>
                  <a:pt x="14721" y="9928"/>
                </a:lnTo>
                <a:lnTo>
                  <a:pt x="14405" y="9782"/>
                </a:lnTo>
                <a:lnTo>
                  <a:pt x="14089" y="9636"/>
                </a:lnTo>
                <a:lnTo>
                  <a:pt x="13943" y="9538"/>
                </a:lnTo>
                <a:lnTo>
                  <a:pt x="13797" y="9441"/>
                </a:lnTo>
                <a:lnTo>
                  <a:pt x="13699" y="9319"/>
                </a:lnTo>
                <a:lnTo>
                  <a:pt x="13626" y="9149"/>
                </a:lnTo>
                <a:lnTo>
                  <a:pt x="13578" y="9149"/>
                </a:lnTo>
                <a:lnTo>
                  <a:pt x="13554" y="9295"/>
                </a:lnTo>
                <a:lnTo>
                  <a:pt x="13578" y="9392"/>
                </a:lnTo>
                <a:lnTo>
                  <a:pt x="13602" y="9514"/>
                </a:lnTo>
                <a:lnTo>
                  <a:pt x="13651" y="9611"/>
                </a:lnTo>
                <a:lnTo>
                  <a:pt x="13724" y="9709"/>
                </a:lnTo>
                <a:lnTo>
                  <a:pt x="13797" y="9782"/>
                </a:lnTo>
                <a:lnTo>
                  <a:pt x="13991" y="9952"/>
                </a:lnTo>
                <a:lnTo>
                  <a:pt x="14283" y="10122"/>
                </a:lnTo>
                <a:lnTo>
                  <a:pt x="14600" y="10268"/>
                </a:lnTo>
                <a:lnTo>
                  <a:pt x="14746" y="10390"/>
                </a:lnTo>
                <a:lnTo>
                  <a:pt x="14551" y="10512"/>
                </a:lnTo>
                <a:lnTo>
                  <a:pt x="14356" y="10633"/>
                </a:lnTo>
                <a:lnTo>
                  <a:pt x="14259" y="10512"/>
                </a:lnTo>
                <a:lnTo>
                  <a:pt x="14137" y="10414"/>
                </a:lnTo>
                <a:lnTo>
                  <a:pt x="13894" y="10244"/>
                </a:lnTo>
                <a:lnTo>
                  <a:pt x="13724" y="10122"/>
                </a:lnTo>
                <a:lnTo>
                  <a:pt x="13578" y="9976"/>
                </a:lnTo>
                <a:lnTo>
                  <a:pt x="13456" y="9855"/>
                </a:lnTo>
                <a:lnTo>
                  <a:pt x="13408" y="9782"/>
                </a:lnTo>
                <a:lnTo>
                  <a:pt x="13359" y="9733"/>
                </a:lnTo>
                <a:lnTo>
                  <a:pt x="13310" y="9733"/>
                </a:lnTo>
                <a:lnTo>
                  <a:pt x="13286" y="9757"/>
                </a:lnTo>
                <a:lnTo>
                  <a:pt x="13262" y="9830"/>
                </a:lnTo>
                <a:lnTo>
                  <a:pt x="13262" y="9928"/>
                </a:lnTo>
                <a:lnTo>
                  <a:pt x="13262" y="10001"/>
                </a:lnTo>
                <a:lnTo>
                  <a:pt x="13310" y="10098"/>
                </a:lnTo>
                <a:lnTo>
                  <a:pt x="13408" y="10244"/>
                </a:lnTo>
                <a:lnTo>
                  <a:pt x="13529" y="10390"/>
                </a:lnTo>
                <a:lnTo>
                  <a:pt x="13699" y="10536"/>
                </a:lnTo>
                <a:lnTo>
                  <a:pt x="13894" y="10682"/>
                </a:lnTo>
                <a:lnTo>
                  <a:pt x="13991" y="10779"/>
                </a:lnTo>
                <a:lnTo>
                  <a:pt x="13894" y="10828"/>
                </a:lnTo>
                <a:lnTo>
                  <a:pt x="13578" y="10828"/>
                </a:lnTo>
                <a:lnTo>
                  <a:pt x="13505" y="10804"/>
                </a:lnTo>
                <a:lnTo>
                  <a:pt x="13335" y="10706"/>
                </a:lnTo>
                <a:lnTo>
                  <a:pt x="13213" y="10560"/>
                </a:lnTo>
                <a:lnTo>
                  <a:pt x="13116" y="10414"/>
                </a:lnTo>
                <a:lnTo>
                  <a:pt x="13018" y="10244"/>
                </a:lnTo>
                <a:lnTo>
                  <a:pt x="12872" y="9879"/>
                </a:lnTo>
                <a:lnTo>
                  <a:pt x="12775" y="9636"/>
                </a:lnTo>
                <a:lnTo>
                  <a:pt x="12653" y="9392"/>
                </a:lnTo>
                <a:lnTo>
                  <a:pt x="12532" y="9173"/>
                </a:lnTo>
                <a:lnTo>
                  <a:pt x="12386" y="8979"/>
                </a:lnTo>
                <a:lnTo>
                  <a:pt x="12215" y="8808"/>
                </a:lnTo>
                <a:lnTo>
                  <a:pt x="12021" y="8662"/>
                </a:lnTo>
                <a:lnTo>
                  <a:pt x="11777" y="8565"/>
                </a:lnTo>
                <a:lnTo>
                  <a:pt x="11510" y="8468"/>
                </a:lnTo>
                <a:lnTo>
                  <a:pt x="11218" y="8443"/>
                </a:lnTo>
                <a:lnTo>
                  <a:pt x="10926" y="8443"/>
                </a:lnTo>
                <a:lnTo>
                  <a:pt x="10634" y="8492"/>
                </a:lnTo>
                <a:lnTo>
                  <a:pt x="10366" y="8589"/>
                </a:lnTo>
                <a:lnTo>
                  <a:pt x="10098" y="8687"/>
                </a:lnTo>
                <a:lnTo>
                  <a:pt x="9855" y="8833"/>
                </a:lnTo>
                <a:lnTo>
                  <a:pt x="9612" y="9027"/>
                </a:lnTo>
                <a:lnTo>
                  <a:pt x="9393" y="9198"/>
                </a:lnTo>
                <a:lnTo>
                  <a:pt x="9198" y="9392"/>
                </a:lnTo>
                <a:lnTo>
                  <a:pt x="9028" y="9611"/>
                </a:lnTo>
                <a:lnTo>
                  <a:pt x="8906" y="9855"/>
                </a:lnTo>
                <a:lnTo>
                  <a:pt x="8784" y="10122"/>
                </a:lnTo>
                <a:lnTo>
                  <a:pt x="8711" y="10366"/>
                </a:lnTo>
                <a:lnTo>
                  <a:pt x="8663" y="10633"/>
                </a:lnTo>
                <a:lnTo>
                  <a:pt x="8638" y="10925"/>
                </a:lnTo>
                <a:lnTo>
                  <a:pt x="8663" y="11193"/>
                </a:lnTo>
                <a:lnTo>
                  <a:pt x="8736" y="11461"/>
                </a:lnTo>
                <a:lnTo>
                  <a:pt x="8833" y="11680"/>
                </a:lnTo>
                <a:lnTo>
                  <a:pt x="8955" y="11874"/>
                </a:lnTo>
                <a:lnTo>
                  <a:pt x="9101" y="12045"/>
                </a:lnTo>
                <a:lnTo>
                  <a:pt x="9295" y="12191"/>
                </a:lnTo>
                <a:lnTo>
                  <a:pt x="9514" y="12312"/>
                </a:lnTo>
                <a:lnTo>
                  <a:pt x="9733" y="12409"/>
                </a:lnTo>
                <a:lnTo>
                  <a:pt x="10001" y="12507"/>
                </a:lnTo>
                <a:lnTo>
                  <a:pt x="10220" y="12580"/>
                </a:lnTo>
                <a:lnTo>
                  <a:pt x="10463" y="12677"/>
                </a:lnTo>
                <a:lnTo>
                  <a:pt x="10658" y="12799"/>
                </a:lnTo>
                <a:lnTo>
                  <a:pt x="10731" y="12872"/>
                </a:lnTo>
                <a:lnTo>
                  <a:pt x="10804" y="12969"/>
                </a:lnTo>
                <a:lnTo>
                  <a:pt x="10780" y="12969"/>
                </a:lnTo>
                <a:lnTo>
                  <a:pt x="10536" y="12920"/>
                </a:lnTo>
                <a:lnTo>
                  <a:pt x="10317" y="12872"/>
                </a:lnTo>
                <a:lnTo>
                  <a:pt x="10098" y="12847"/>
                </a:lnTo>
                <a:lnTo>
                  <a:pt x="9855" y="12847"/>
                </a:lnTo>
                <a:lnTo>
                  <a:pt x="9831" y="12872"/>
                </a:lnTo>
                <a:lnTo>
                  <a:pt x="9831" y="12896"/>
                </a:lnTo>
                <a:lnTo>
                  <a:pt x="9831" y="12920"/>
                </a:lnTo>
                <a:lnTo>
                  <a:pt x="9831" y="12945"/>
                </a:lnTo>
                <a:lnTo>
                  <a:pt x="10293" y="13139"/>
                </a:lnTo>
                <a:lnTo>
                  <a:pt x="10609" y="13285"/>
                </a:lnTo>
                <a:lnTo>
                  <a:pt x="10780" y="13334"/>
                </a:lnTo>
                <a:lnTo>
                  <a:pt x="10926" y="13358"/>
                </a:lnTo>
                <a:lnTo>
                  <a:pt x="10901" y="13504"/>
                </a:lnTo>
                <a:lnTo>
                  <a:pt x="10877" y="13650"/>
                </a:lnTo>
                <a:lnTo>
                  <a:pt x="10634" y="13602"/>
                </a:lnTo>
                <a:lnTo>
                  <a:pt x="10366" y="13577"/>
                </a:lnTo>
                <a:lnTo>
                  <a:pt x="10098" y="13504"/>
                </a:lnTo>
                <a:lnTo>
                  <a:pt x="9879" y="13383"/>
                </a:lnTo>
                <a:lnTo>
                  <a:pt x="9855" y="13407"/>
                </a:lnTo>
                <a:lnTo>
                  <a:pt x="9831" y="13431"/>
                </a:lnTo>
                <a:lnTo>
                  <a:pt x="10025" y="13650"/>
                </a:lnTo>
                <a:lnTo>
                  <a:pt x="10123" y="13748"/>
                </a:lnTo>
                <a:lnTo>
                  <a:pt x="10269" y="13821"/>
                </a:lnTo>
                <a:lnTo>
                  <a:pt x="10512" y="13918"/>
                </a:lnTo>
                <a:lnTo>
                  <a:pt x="10780" y="13991"/>
                </a:lnTo>
                <a:lnTo>
                  <a:pt x="10609" y="14283"/>
                </a:lnTo>
                <a:lnTo>
                  <a:pt x="9952" y="14113"/>
                </a:lnTo>
                <a:lnTo>
                  <a:pt x="9490" y="13967"/>
                </a:lnTo>
                <a:lnTo>
                  <a:pt x="9271" y="13894"/>
                </a:lnTo>
                <a:lnTo>
                  <a:pt x="9028" y="13845"/>
                </a:lnTo>
                <a:lnTo>
                  <a:pt x="9003" y="13869"/>
                </a:lnTo>
                <a:lnTo>
                  <a:pt x="8979" y="13869"/>
                </a:lnTo>
                <a:lnTo>
                  <a:pt x="8955" y="13918"/>
                </a:lnTo>
                <a:lnTo>
                  <a:pt x="8979" y="13942"/>
                </a:lnTo>
                <a:lnTo>
                  <a:pt x="9271" y="14137"/>
                </a:lnTo>
                <a:lnTo>
                  <a:pt x="9587" y="14356"/>
                </a:lnTo>
                <a:lnTo>
                  <a:pt x="9952" y="14526"/>
                </a:lnTo>
                <a:lnTo>
                  <a:pt x="10147" y="14599"/>
                </a:lnTo>
                <a:lnTo>
                  <a:pt x="10317" y="14648"/>
                </a:lnTo>
                <a:lnTo>
                  <a:pt x="10074" y="14916"/>
                </a:lnTo>
                <a:lnTo>
                  <a:pt x="9855" y="14867"/>
                </a:lnTo>
                <a:lnTo>
                  <a:pt x="9685" y="14867"/>
                </a:lnTo>
                <a:lnTo>
                  <a:pt x="9393" y="14818"/>
                </a:lnTo>
                <a:lnTo>
                  <a:pt x="9101" y="14721"/>
                </a:lnTo>
                <a:lnTo>
                  <a:pt x="8809" y="14599"/>
                </a:lnTo>
                <a:lnTo>
                  <a:pt x="8541" y="14429"/>
                </a:lnTo>
                <a:lnTo>
                  <a:pt x="8517" y="14429"/>
                </a:lnTo>
                <a:lnTo>
                  <a:pt x="8517" y="14453"/>
                </a:lnTo>
                <a:lnTo>
                  <a:pt x="8565" y="14624"/>
                </a:lnTo>
                <a:lnTo>
                  <a:pt x="8687" y="14770"/>
                </a:lnTo>
                <a:lnTo>
                  <a:pt x="8809" y="14891"/>
                </a:lnTo>
                <a:lnTo>
                  <a:pt x="8955" y="14989"/>
                </a:lnTo>
                <a:lnTo>
                  <a:pt x="9125" y="15086"/>
                </a:lnTo>
                <a:lnTo>
                  <a:pt x="9295" y="15159"/>
                </a:lnTo>
                <a:lnTo>
                  <a:pt x="9490" y="15208"/>
                </a:lnTo>
                <a:lnTo>
                  <a:pt x="9660" y="15232"/>
                </a:lnTo>
                <a:lnTo>
                  <a:pt x="9320" y="15500"/>
                </a:lnTo>
                <a:lnTo>
                  <a:pt x="9271" y="15451"/>
                </a:lnTo>
                <a:lnTo>
                  <a:pt x="9125" y="15354"/>
                </a:lnTo>
                <a:lnTo>
                  <a:pt x="8955" y="15281"/>
                </a:lnTo>
                <a:lnTo>
                  <a:pt x="8590" y="15135"/>
                </a:lnTo>
                <a:lnTo>
                  <a:pt x="8298" y="14989"/>
                </a:lnTo>
                <a:lnTo>
                  <a:pt x="8152" y="14940"/>
                </a:lnTo>
                <a:lnTo>
                  <a:pt x="8030" y="14867"/>
                </a:lnTo>
                <a:lnTo>
                  <a:pt x="8006" y="14867"/>
                </a:lnTo>
                <a:lnTo>
                  <a:pt x="7981" y="14891"/>
                </a:lnTo>
                <a:lnTo>
                  <a:pt x="7957" y="14989"/>
                </a:lnTo>
                <a:lnTo>
                  <a:pt x="7981" y="15062"/>
                </a:lnTo>
                <a:lnTo>
                  <a:pt x="8006" y="15135"/>
                </a:lnTo>
                <a:lnTo>
                  <a:pt x="8054" y="15208"/>
                </a:lnTo>
                <a:lnTo>
                  <a:pt x="8152" y="15329"/>
                </a:lnTo>
                <a:lnTo>
                  <a:pt x="8298" y="15427"/>
                </a:lnTo>
                <a:lnTo>
                  <a:pt x="8590" y="15597"/>
                </a:lnTo>
                <a:lnTo>
                  <a:pt x="8930" y="15767"/>
                </a:lnTo>
                <a:lnTo>
                  <a:pt x="8614" y="15986"/>
                </a:lnTo>
                <a:lnTo>
                  <a:pt x="8322" y="15792"/>
                </a:lnTo>
                <a:lnTo>
                  <a:pt x="8054" y="15597"/>
                </a:lnTo>
                <a:lnTo>
                  <a:pt x="7762" y="15402"/>
                </a:lnTo>
                <a:lnTo>
                  <a:pt x="7470" y="15183"/>
                </a:lnTo>
                <a:lnTo>
                  <a:pt x="7203" y="14916"/>
                </a:lnTo>
                <a:lnTo>
                  <a:pt x="6935" y="14599"/>
                </a:lnTo>
                <a:lnTo>
                  <a:pt x="6667" y="14307"/>
                </a:lnTo>
                <a:lnTo>
                  <a:pt x="6375" y="14040"/>
                </a:lnTo>
                <a:lnTo>
                  <a:pt x="6229" y="13942"/>
                </a:lnTo>
                <a:lnTo>
                  <a:pt x="6083" y="13845"/>
                </a:lnTo>
                <a:lnTo>
                  <a:pt x="5937" y="13772"/>
                </a:lnTo>
                <a:lnTo>
                  <a:pt x="5767" y="13699"/>
                </a:lnTo>
                <a:lnTo>
                  <a:pt x="5597" y="13650"/>
                </a:lnTo>
                <a:lnTo>
                  <a:pt x="5427" y="13626"/>
                </a:lnTo>
                <a:lnTo>
                  <a:pt x="5256" y="13626"/>
                </a:lnTo>
                <a:lnTo>
                  <a:pt x="5086" y="13650"/>
                </a:lnTo>
                <a:lnTo>
                  <a:pt x="4916" y="13529"/>
                </a:lnTo>
                <a:lnTo>
                  <a:pt x="4843" y="13456"/>
                </a:lnTo>
                <a:lnTo>
                  <a:pt x="4745" y="13383"/>
                </a:lnTo>
                <a:lnTo>
                  <a:pt x="4697" y="13407"/>
                </a:lnTo>
                <a:lnTo>
                  <a:pt x="4672" y="13456"/>
                </a:lnTo>
                <a:lnTo>
                  <a:pt x="4697" y="13529"/>
                </a:lnTo>
                <a:lnTo>
                  <a:pt x="4721" y="13602"/>
                </a:lnTo>
                <a:lnTo>
                  <a:pt x="4843" y="13772"/>
                </a:lnTo>
                <a:lnTo>
                  <a:pt x="4818" y="13772"/>
                </a:lnTo>
                <a:lnTo>
                  <a:pt x="4697" y="13869"/>
                </a:lnTo>
                <a:lnTo>
                  <a:pt x="4502" y="13748"/>
                </a:lnTo>
                <a:lnTo>
                  <a:pt x="4380" y="13723"/>
                </a:lnTo>
                <a:lnTo>
                  <a:pt x="4283" y="13699"/>
                </a:lnTo>
                <a:lnTo>
                  <a:pt x="4259" y="13723"/>
                </a:lnTo>
                <a:lnTo>
                  <a:pt x="4259" y="13748"/>
                </a:lnTo>
                <a:lnTo>
                  <a:pt x="4356" y="13918"/>
                </a:lnTo>
                <a:lnTo>
                  <a:pt x="4478" y="14088"/>
                </a:lnTo>
                <a:lnTo>
                  <a:pt x="4356" y="14234"/>
                </a:lnTo>
                <a:lnTo>
                  <a:pt x="4259" y="14405"/>
                </a:lnTo>
                <a:lnTo>
                  <a:pt x="4161" y="14307"/>
                </a:lnTo>
                <a:lnTo>
                  <a:pt x="4064" y="14186"/>
                </a:lnTo>
                <a:lnTo>
                  <a:pt x="3918" y="13942"/>
                </a:lnTo>
                <a:lnTo>
                  <a:pt x="3894" y="13942"/>
                </a:lnTo>
                <a:lnTo>
                  <a:pt x="3869" y="13967"/>
                </a:lnTo>
                <a:lnTo>
                  <a:pt x="3869" y="14186"/>
                </a:lnTo>
                <a:lnTo>
                  <a:pt x="3894" y="14380"/>
                </a:lnTo>
                <a:lnTo>
                  <a:pt x="3967" y="14575"/>
                </a:lnTo>
                <a:lnTo>
                  <a:pt x="4015" y="14648"/>
                </a:lnTo>
                <a:lnTo>
                  <a:pt x="4088" y="14721"/>
                </a:lnTo>
                <a:lnTo>
                  <a:pt x="3821" y="15329"/>
                </a:lnTo>
                <a:lnTo>
                  <a:pt x="3772" y="15281"/>
                </a:lnTo>
                <a:lnTo>
                  <a:pt x="3699" y="15110"/>
                </a:lnTo>
                <a:lnTo>
                  <a:pt x="3650" y="14916"/>
                </a:lnTo>
                <a:lnTo>
                  <a:pt x="3602" y="14794"/>
                </a:lnTo>
                <a:lnTo>
                  <a:pt x="3553" y="14672"/>
                </a:lnTo>
                <a:lnTo>
                  <a:pt x="3456" y="14551"/>
                </a:lnTo>
                <a:lnTo>
                  <a:pt x="3407" y="14526"/>
                </a:lnTo>
                <a:lnTo>
                  <a:pt x="3358" y="14478"/>
                </a:lnTo>
                <a:lnTo>
                  <a:pt x="3334" y="14502"/>
                </a:lnTo>
                <a:lnTo>
                  <a:pt x="3310" y="14526"/>
                </a:lnTo>
                <a:lnTo>
                  <a:pt x="3285" y="14794"/>
                </a:lnTo>
                <a:lnTo>
                  <a:pt x="3310" y="15013"/>
                </a:lnTo>
                <a:lnTo>
                  <a:pt x="3334" y="15208"/>
                </a:lnTo>
                <a:lnTo>
                  <a:pt x="3358" y="15354"/>
                </a:lnTo>
                <a:lnTo>
                  <a:pt x="3431" y="15475"/>
                </a:lnTo>
                <a:lnTo>
                  <a:pt x="3504" y="15597"/>
                </a:lnTo>
                <a:lnTo>
                  <a:pt x="3626" y="15694"/>
                </a:lnTo>
                <a:lnTo>
                  <a:pt x="3480" y="15865"/>
                </a:lnTo>
                <a:lnTo>
                  <a:pt x="3334" y="16035"/>
                </a:lnTo>
                <a:lnTo>
                  <a:pt x="3358" y="15986"/>
                </a:lnTo>
                <a:lnTo>
                  <a:pt x="3358" y="15913"/>
                </a:lnTo>
                <a:lnTo>
                  <a:pt x="3358" y="15865"/>
                </a:lnTo>
                <a:lnTo>
                  <a:pt x="3334" y="15816"/>
                </a:lnTo>
                <a:lnTo>
                  <a:pt x="3188" y="15621"/>
                </a:lnTo>
                <a:lnTo>
                  <a:pt x="3091" y="15402"/>
                </a:lnTo>
                <a:lnTo>
                  <a:pt x="2920" y="14940"/>
                </a:lnTo>
                <a:lnTo>
                  <a:pt x="2896" y="14916"/>
                </a:lnTo>
                <a:lnTo>
                  <a:pt x="2872" y="14916"/>
                </a:lnTo>
                <a:lnTo>
                  <a:pt x="2847" y="14940"/>
                </a:lnTo>
                <a:lnTo>
                  <a:pt x="2823" y="15232"/>
                </a:lnTo>
                <a:lnTo>
                  <a:pt x="2823" y="15378"/>
                </a:lnTo>
                <a:lnTo>
                  <a:pt x="2823" y="15524"/>
                </a:lnTo>
                <a:lnTo>
                  <a:pt x="2872" y="15670"/>
                </a:lnTo>
                <a:lnTo>
                  <a:pt x="2896" y="15792"/>
                </a:lnTo>
                <a:lnTo>
                  <a:pt x="2969" y="15938"/>
                </a:lnTo>
                <a:lnTo>
                  <a:pt x="3066" y="16059"/>
                </a:lnTo>
                <a:lnTo>
                  <a:pt x="3164" y="16108"/>
                </a:lnTo>
                <a:lnTo>
                  <a:pt x="3237" y="16108"/>
                </a:lnTo>
                <a:lnTo>
                  <a:pt x="3115" y="16181"/>
                </a:lnTo>
                <a:lnTo>
                  <a:pt x="2993" y="16230"/>
                </a:lnTo>
                <a:lnTo>
                  <a:pt x="2872" y="16254"/>
                </a:lnTo>
                <a:lnTo>
                  <a:pt x="2726" y="16278"/>
                </a:lnTo>
                <a:lnTo>
                  <a:pt x="2774" y="16181"/>
                </a:lnTo>
                <a:lnTo>
                  <a:pt x="2750" y="16132"/>
                </a:lnTo>
                <a:lnTo>
                  <a:pt x="2750" y="16084"/>
                </a:lnTo>
                <a:lnTo>
                  <a:pt x="2555" y="15646"/>
                </a:lnTo>
                <a:lnTo>
                  <a:pt x="2458" y="15427"/>
                </a:lnTo>
                <a:lnTo>
                  <a:pt x="2336" y="15232"/>
                </a:lnTo>
                <a:lnTo>
                  <a:pt x="2312" y="15208"/>
                </a:lnTo>
                <a:lnTo>
                  <a:pt x="2263" y="15232"/>
                </a:lnTo>
                <a:lnTo>
                  <a:pt x="2190" y="15354"/>
                </a:lnTo>
                <a:lnTo>
                  <a:pt x="2166" y="15500"/>
                </a:lnTo>
                <a:lnTo>
                  <a:pt x="2166" y="15621"/>
                </a:lnTo>
                <a:lnTo>
                  <a:pt x="2190" y="15767"/>
                </a:lnTo>
                <a:lnTo>
                  <a:pt x="2263" y="16035"/>
                </a:lnTo>
                <a:lnTo>
                  <a:pt x="2385" y="16278"/>
                </a:lnTo>
                <a:lnTo>
                  <a:pt x="2166" y="16230"/>
                </a:lnTo>
                <a:lnTo>
                  <a:pt x="1971" y="16132"/>
                </a:lnTo>
                <a:lnTo>
                  <a:pt x="1971" y="16059"/>
                </a:lnTo>
                <a:lnTo>
                  <a:pt x="1874" y="15573"/>
                </a:lnTo>
                <a:lnTo>
                  <a:pt x="1850" y="15475"/>
                </a:lnTo>
                <a:lnTo>
                  <a:pt x="1777" y="15402"/>
                </a:lnTo>
                <a:lnTo>
                  <a:pt x="1704" y="15329"/>
                </a:lnTo>
                <a:lnTo>
                  <a:pt x="1606" y="15305"/>
                </a:lnTo>
                <a:lnTo>
                  <a:pt x="1558" y="15305"/>
                </a:lnTo>
                <a:lnTo>
                  <a:pt x="1533" y="15354"/>
                </a:lnTo>
                <a:lnTo>
                  <a:pt x="1509" y="15451"/>
                </a:lnTo>
                <a:lnTo>
                  <a:pt x="1485" y="15548"/>
                </a:lnTo>
                <a:lnTo>
                  <a:pt x="1509" y="15767"/>
                </a:lnTo>
                <a:lnTo>
                  <a:pt x="1509" y="15792"/>
                </a:lnTo>
                <a:lnTo>
                  <a:pt x="1387" y="15646"/>
                </a:lnTo>
                <a:lnTo>
                  <a:pt x="1266" y="15500"/>
                </a:lnTo>
                <a:lnTo>
                  <a:pt x="1144" y="15329"/>
                </a:lnTo>
                <a:lnTo>
                  <a:pt x="1047" y="15135"/>
                </a:lnTo>
                <a:lnTo>
                  <a:pt x="876" y="14770"/>
                </a:lnTo>
                <a:lnTo>
                  <a:pt x="779" y="14405"/>
                </a:lnTo>
                <a:lnTo>
                  <a:pt x="730" y="14234"/>
                </a:lnTo>
                <a:lnTo>
                  <a:pt x="706" y="14040"/>
                </a:lnTo>
                <a:lnTo>
                  <a:pt x="706" y="13869"/>
                </a:lnTo>
                <a:lnTo>
                  <a:pt x="730" y="13699"/>
                </a:lnTo>
                <a:lnTo>
                  <a:pt x="779" y="13529"/>
                </a:lnTo>
                <a:lnTo>
                  <a:pt x="828" y="13358"/>
                </a:lnTo>
                <a:lnTo>
                  <a:pt x="925" y="13212"/>
                </a:lnTo>
                <a:lnTo>
                  <a:pt x="1047" y="13066"/>
                </a:lnTo>
                <a:lnTo>
                  <a:pt x="1168" y="12969"/>
                </a:lnTo>
                <a:lnTo>
                  <a:pt x="1314" y="12872"/>
                </a:lnTo>
                <a:lnTo>
                  <a:pt x="1606" y="12726"/>
                </a:lnTo>
                <a:lnTo>
                  <a:pt x="1923" y="12580"/>
                </a:lnTo>
                <a:lnTo>
                  <a:pt x="2239" y="12458"/>
                </a:lnTo>
                <a:lnTo>
                  <a:pt x="2507" y="12288"/>
                </a:lnTo>
                <a:lnTo>
                  <a:pt x="2726" y="12118"/>
                </a:lnTo>
                <a:lnTo>
                  <a:pt x="2896" y="11899"/>
                </a:lnTo>
                <a:lnTo>
                  <a:pt x="2945" y="11777"/>
                </a:lnTo>
                <a:lnTo>
                  <a:pt x="2993" y="11680"/>
                </a:lnTo>
                <a:lnTo>
                  <a:pt x="3018" y="11558"/>
                </a:lnTo>
                <a:lnTo>
                  <a:pt x="3042" y="11436"/>
                </a:lnTo>
                <a:lnTo>
                  <a:pt x="3042" y="11315"/>
                </a:lnTo>
                <a:lnTo>
                  <a:pt x="3018" y="11193"/>
                </a:lnTo>
                <a:lnTo>
                  <a:pt x="2969" y="11047"/>
                </a:lnTo>
                <a:lnTo>
                  <a:pt x="2896" y="10925"/>
                </a:lnTo>
                <a:lnTo>
                  <a:pt x="2823" y="10804"/>
                </a:lnTo>
                <a:lnTo>
                  <a:pt x="2701" y="10682"/>
                </a:lnTo>
                <a:lnTo>
                  <a:pt x="2361" y="10341"/>
                </a:lnTo>
                <a:lnTo>
                  <a:pt x="1996" y="10025"/>
                </a:lnTo>
                <a:lnTo>
                  <a:pt x="1655" y="9709"/>
                </a:lnTo>
                <a:lnTo>
                  <a:pt x="1290" y="9392"/>
                </a:lnTo>
                <a:lnTo>
                  <a:pt x="1095" y="9149"/>
                </a:lnTo>
                <a:lnTo>
                  <a:pt x="901" y="8906"/>
                </a:lnTo>
                <a:lnTo>
                  <a:pt x="706" y="8662"/>
                </a:lnTo>
                <a:lnTo>
                  <a:pt x="487" y="8443"/>
                </a:lnTo>
                <a:lnTo>
                  <a:pt x="925" y="7932"/>
                </a:lnTo>
                <a:lnTo>
                  <a:pt x="1363" y="7397"/>
                </a:lnTo>
                <a:lnTo>
                  <a:pt x="1777" y="6886"/>
                </a:lnTo>
                <a:lnTo>
                  <a:pt x="2239" y="6375"/>
                </a:lnTo>
                <a:lnTo>
                  <a:pt x="2458" y="6156"/>
                </a:lnTo>
                <a:lnTo>
                  <a:pt x="2604" y="6059"/>
                </a:lnTo>
                <a:lnTo>
                  <a:pt x="2750" y="5961"/>
                </a:lnTo>
                <a:lnTo>
                  <a:pt x="2896" y="5888"/>
                </a:lnTo>
                <a:lnTo>
                  <a:pt x="3042" y="5840"/>
                </a:lnTo>
                <a:lnTo>
                  <a:pt x="3212" y="5815"/>
                </a:lnTo>
                <a:lnTo>
                  <a:pt x="3358" y="5815"/>
                </a:lnTo>
                <a:lnTo>
                  <a:pt x="3456" y="5864"/>
                </a:lnTo>
                <a:lnTo>
                  <a:pt x="3529" y="5888"/>
                </a:lnTo>
                <a:lnTo>
                  <a:pt x="3675" y="6010"/>
                </a:lnTo>
                <a:lnTo>
                  <a:pt x="3796" y="6156"/>
                </a:lnTo>
                <a:lnTo>
                  <a:pt x="3894" y="6326"/>
                </a:lnTo>
                <a:lnTo>
                  <a:pt x="4113" y="6667"/>
                </a:lnTo>
                <a:lnTo>
                  <a:pt x="4307" y="7032"/>
                </a:lnTo>
                <a:lnTo>
                  <a:pt x="4502" y="7373"/>
                </a:lnTo>
                <a:lnTo>
                  <a:pt x="4624" y="7543"/>
                </a:lnTo>
                <a:lnTo>
                  <a:pt x="4745" y="7713"/>
                </a:lnTo>
                <a:lnTo>
                  <a:pt x="4916" y="7859"/>
                </a:lnTo>
                <a:lnTo>
                  <a:pt x="5110" y="7981"/>
                </a:lnTo>
                <a:lnTo>
                  <a:pt x="5305" y="8054"/>
                </a:lnTo>
                <a:lnTo>
                  <a:pt x="5500" y="8103"/>
                </a:lnTo>
                <a:lnTo>
                  <a:pt x="5913" y="8103"/>
                </a:lnTo>
                <a:lnTo>
                  <a:pt x="6132" y="8054"/>
                </a:lnTo>
                <a:lnTo>
                  <a:pt x="6351" y="7981"/>
                </a:lnTo>
                <a:lnTo>
                  <a:pt x="6643" y="7859"/>
                </a:lnTo>
                <a:lnTo>
                  <a:pt x="6935" y="7713"/>
                </a:lnTo>
                <a:lnTo>
                  <a:pt x="7227" y="7519"/>
                </a:lnTo>
                <a:lnTo>
                  <a:pt x="7470" y="7324"/>
                </a:lnTo>
                <a:lnTo>
                  <a:pt x="7689" y="7105"/>
                </a:lnTo>
                <a:lnTo>
                  <a:pt x="7884" y="6837"/>
                </a:lnTo>
                <a:lnTo>
                  <a:pt x="8054" y="6570"/>
                </a:lnTo>
                <a:lnTo>
                  <a:pt x="8176" y="6253"/>
                </a:lnTo>
                <a:lnTo>
                  <a:pt x="8249" y="5937"/>
                </a:lnTo>
                <a:lnTo>
                  <a:pt x="8273" y="5645"/>
                </a:lnTo>
                <a:lnTo>
                  <a:pt x="8225" y="5353"/>
                </a:lnTo>
                <a:lnTo>
                  <a:pt x="8127" y="5110"/>
                </a:lnTo>
                <a:lnTo>
                  <a:pt x="7981" y="4866"/>
                </a:lnTo>
                <a:lnTo>
                  <a:pt x="7787" y="4672"/>
                </a:lnTo>
                <a:lnTo>
                  <a:pt x="7568" y="4501"/>
                </a:lnTo>
                <a:lnTo>
                  <a:pt x="7276" y="4355"/>
                </a:lnTo>
                <a:lnTo>
                  <a:pt x="7008" y="4234"/>
                </a:lnTo>
                <a:lnTo>
                  <a:pt x="6716" y="4137"/>
                </a:lnTo>
                <a:lnTo>
                  <a:pt x="6424" y="4039"/>
                </a:lnTo>
                <a:lnTo>
                  <a:pt x="6156" y="3918"/>
                </a:lnTo>
                <a:lnTo>
                  <a:pt x="6059" y="3845"/>
                </a:lnTo>
                <a:lnTo>
                  <a:pt x="5986" y="3772"/>
                </a:lnTo>
                <a:lnTo>
                  <a:pt x="5913" y="3699"/>
                </a:lnTo>
                <a:lnTo>
                  <a:pt x="5864" y="3626"/>
                </a:lnTo>
                <a:lnTo>
                  <a:pt x="5816" y="3455"/>
                </a:lnTo>
                <a:lnTo>
                  <a:pt x="5791" y="3261"/>
                </a:lnTo>
                <a:lnTo>
                  <a:pt x="5816" y="3066"/>
                </a:lnTo>
                <a:lnTo>
                  <a:pt x="5864" y="2896"/>
                </a:lnTo>
                <a:lnTo>
                  <a:pt x="5962" y="2701"/>
                </a:lnTo>
                <a:lnTo>
                  <a:pt x="6059" y="2531"/>
                </a:lnTo>
                <a:lnTo>
                  <a:pt x="6302" y="2214"/>
                </a:lnTo>
                <a:lnTo>
                  <a:pt x="6594" y="1898"/>
                </a:lnTo>
                <a:lnTo>
                  <a:pt x="6911" y="1630"/>
                </a:lnTo>
                <a:lnTo>
                  <a:pt x="7227" y="1363"/>
                </a:lnTo>
                <a:lnTo>
                  <a:pt x="7592" y="1119"/>
                </a:lnTo>
                <a:lnTo>
                  <a:pt x="7957" y="900"/>
                </a:lnTo>
                <a:lnTo>
                  <a:pt x="8322" y="706"/>
                </a:lnTo>
                <a:lnTo>
                  <a:pt x="8687" y="511"/>
                </a:lnTo>
                <a:close/>
                <a:moveTo>
                  <a:pt x="8590" y="0"/>
                </a:moveTo>
                <a:lnTo>
                  <a:pt x="8541" y="24"/>
                </a:lnTo>
                <a:lnTo>
                  <a:pt x="8176" y="219"/>
                </a:lnTo>
                <a:lnTo>
                  <a:pt x="7811" y="414"/>
                </a:lnTo>
                <a:lnTo>
                  <a:pt x="7470" y="608"/>
                </a:lnTo>
                <a:lnTo>
                  <a:pt x="7130" y="827"/>
                </a:lnTo>
                <a:lnTo>
                  <a:pt x="6813" y="1071"/>
                </a:lnTo>
                <a:lnTo>
                  <a:pt x="6497" y="1314"/>
                </a:lnTo>
                <a:lnTo>
                  <a:pt x="6205" y="1606"/>
                </a:lnTo>
                <a:lnTo>
                  <a:pt x="5913" y="1874"/>
                </a:lnTo>
                <a:lnTo>
                  <a:pt x="5694" y="2117"/>
                </a:lnTo>
                <a:lnTo>
                  <a:pt x="5524" y="2360"/>
                </a:lnTo>
                <a:lnTo>
                  <a:pt x="5378" y="2628"/>
                </a:lnTo>
                <a:lnTo>
                  <a:pt x="5281" y="2920"/>
                </a:lnTo>
                <a:lnTo>
                  <a:pt x="5256" y="3066"/>
                </a:lnTo>
                <a:lnTo>
                  <a:pt x="5232" y="3212"/>
                </a:lnTo>
                <a:lnTo>
                  <a:pt x="5232" y="3382"/>
                </a:lnTo>
                <a:lnTo>
                  <a:pt x="5256" y="3528"/>
                </a:lnTo>
                <a:lnTo>
                  <a:pt x="5281" y="3650"/>
                </a:lnTo>
                <a:lnTo>
                  <a:pt x="5354" y="3796"/>
                </a:lnTo>
                <a:lnTo>
                  <a:pt x="5427" y="3942"/>
                </a:lnTo>
                <a:lnTo>
                  <a:pt x="5524" y="4064"/>
                </a:lnTo>
                <a:lnTo>
                  <a:pt x="5645" y="4185"/>
                </a:lnTo>
                <a:lnTo>
                  <a:pt x="5767" y="4283"/>
                </a:lnTo>
                <a:lnTo>
                  <a:pt x="6035" y="4428"/>
                </a:lnTo>
                <a:lnTo>
                  <a:pt x="6327" y="4550"/>
                </a:lnTo>
                <a:lnTo>
                  <a:pt x="6643" y="4647"/>
                </a:lnTo>
                <a:lnTo>
                  <a:pt x="6935" y="4745"/>
                </a:lnTo>
                <a:lnTo>
                  <a:pt x="7203" y="4891"/>
                </a:lnTo>
                <a:lnTo>
                  <a:pt x="7349" y="4964"/>
                </a:lnTo>
                <a:lnTo>
                  <a:pt x="7446" y="5061"/>
                </a:lnTo>
                <a:lnTo>
                  <a:pt x="7543" y="5158"/>
                </a:lnTo>
                <a:lnTo>
                  <a:pt x="7641" y="5280"/>
                </a:lnTo>
                <a:lnTo>
                  <a:pt x="7689" y="5377"/>
                </a:lnTo>
                <a:lnTo>
                  <a:pt x="7714" y="5475"/>
                </a:lnTo>
                <a:lnTo>
                  <a:pt x="7738" y="5669"/>
                </a:lnTo>
                <a:lnTo>
                  <a:pt x="7714" y="5864"/>
                </a:lnTo>
                <a:lnTo>
                  <a:pt x="7665" y="6083"/>
                </a:lnTo>
                <a:lnTo>
                  <a:pt x="7592" y="6278"/>
                </a:lnTo>
                <a:lnTo>
                  <a:pt x="7495" y="6472"/>
                </a:lnTo>
                <a:lnTo>
                  <a:pt x="7373" y="6643"/>
                </a:lnTo>
                <a:lnTo>
                  <a:pt x="7251" y="6789"/>
                </a:lnTo>
                <a:lnTo>
                  <a:pt x="7105" y="6910"/>
                </a:lnTo>
                <a:lnTo>
                  <a:pt x="6959" y="7056"/>
                </a:lnTo>
                <a:lnTo>
                  <a:pt x="6789" y="7154"/>
                </a:lnTo>
                <a:lnTo>
                  <a:pt x="6619" y="7275"/>
                </a:lnTo>
                <a:lnTo>
                  <a:pt x="6254" y="7446"/>
                </a:lnTo>
                <a:lnTo>
                  <a:pt x="5864" y="7567"/>
                </a:lnTo>
                <a:lnTo>
                  <a:pt x="5767" y="7592"/>
                </a:lnTo>
                <a:lnTo>
                  <a:pt x="5645" y="7592"/>
                </a:lnTo>
                <a:lnTo>
                  <a:pt x="5548" y="7567"/>
                </a:lnTo>
                <a:lnTo>
                  <a:pt x="5451" y="7543"/>
                </a:lnTo>
                <a:lnTo>
                  <a:pt x="5281" y="7446"/>
                </a:lnTo>
                <a:lnTo>
                  <a:pt x="5135" y="7300"/>
                </a:lnTo>
                <a:lnTo>
                  <a:pt x="4989" y="7154"/>
                </a:lnTo>
                <a:lnTo>
                  <a:pt x="4891" y="6959"/>
                </a:lnTo>
                <a:lnTo>
                  <a:pt x="4672" y="6594"/>
                </a:lnTo>
                <a:lnTo>
                  <a:pt x="4502" y="6253"/>
                </a:lnTo>
                <a:lnTo>
                  <a:pt x="4283" y="5888"/>
                </a:lnTo>
                <a:lnTo>
                  <a:pt x="4161" y="5742"/>
                </a:lnTo>
                <a:lnTo>
                  <a:pt x="4040" y="5596"/>
                </a:lnTo>
                <a:lnTo>
                  <a:pt x="3869" y="5475"/>
                </a:lnTo>
                <a:lnTo>
                  <a:pt x="3699" y="5377"/>
                </a:lnTo>
                <a:lnTo>
                  <a:pt x="3577" y="5304"/>
                </a:lnTo>
                <a:lnTo>
                  <a:pt x="3456" y="5280"/>
                </a:lnTo>
                <a:lnTo>
                  <a:pt x="3334" y="5256"/>
                </a:lnTo>
                <a:lnTo>
                  <a:pt x="3188" y="5256"/>
                </a:lnTo>
                <a:lnTo>
                  <a:pt x="2945" y="5304"/>
                </a:lnTo>
                <a:lnTo>
                  <a:pt x="2701" y="5377"/>
                </a:lnTo>
                <a:lnTo>
                  <a:pt x="2458" y="5499"/>
                </a:lnTo>
                <a:lnTo>
                  <a:pt x="2239" y="5645"/>
                </a:lnTo>
                <a:lnTo>
                  <a:pt x="2044" y="5815"/>
                </a:lnTo>
                <a:lnTo>
                  <a:pt x="1850" y="5986"/>
                </a:lnTo>
                <a:lnTo>
                  <a:pt x="1606" y="6229"/>
                </a:lnTo>
                <a:lnTo>
                  <a:pt x="1387" y="6521"/>
                </a:lnTo>
                <a:lnTo>
                  <a:pt x="998" y="7081"/>
                </a:lnTo>
                <a:lnTo>
                  <a:pt x="730" y="7397"/>
                </a:lnTo>
                <a:lnTo>
                  <a:pt x="487" y="7713"/>
                </a:lnTo>
                <a:lnTo>
                  <a:pt x="244" y="8030"/>
                </a:lnTo>
                <a:lnTo>
                  <a:pt x="25" y="8395"/>
                </a:lnTo>
                <a:lnTo>
                  <a:pt x="0" y="8492"/>
                </a:lnTo>
                <a:lnTo>
                  <a:pt x="25" y="8565"/>
                </a:lnTo>
                <a:lnTo>
                  <a:pt x="98" y="8638"/>
                </a:lnTo>
                <a:lnTo>
                  <a:pt x="171" y="8662"/>
                </a:lnTo>
                <a:lnTo>
                  <a:pt x="341" y="8906"/>
                </a:lnTo>
                <a:lnTo>
                  <a:pt x="487" y="9149"/>
                </a:lnTo>
                <a:lnTo>
                  <a:pt x="730" y="9441"/>
                </a:lnTo>
                <a:lnTo>
                  <a:pt x="974" y="9709"/>
                </a:lnTo>
                <a:lnTo>
                  <a:pt x="1290" y="10049"/>
                </a:lnTo>
                <a:lnTo>
                  <a:pt x="1655" y="10390"/>
                </a:lnTo>
                <a:lnTo>
                  <a:pt x="2361" y="10998"/>
                </a:lnTo>
                <a:lnTo>
                  <a:pt x="2458" y="11120"/>
                </a:lnTo>
                <a:lnTo>
                  <a:pt x="2531" y="11217"/>
                </a:lnTo>
                <a:lnTo>
                  <a:pt x="2580" y="11290"/>
                </a:lnTo>
                <a:lnTo>
                  <a:pt x="2580" y="11388"/>
                </a:lnTo>
                <a:lnTo>
                  <a:pt x="2580" y="11485"/>
                </a:lnTo>
                <a:lnTo>
                  <a:pt x="2531" y="11582"/>
                </a:lnTo>
                <a:lnTo>
                  <a:pt x="2482" y="11655"/>
                </a:lnTo>
                <a:lnTo>
                  <a:pt x="2409" y="11728"/>
                </a:lnTo>
                <a:lnTo>
                  <a:pt x="2239" y="11874"/>
                </a:lnTo>
                <a:lnTo>
                  <a:pt x="2044" y="11996"/>
                </a:lnTo>
                <a:lnTo>
                  <a:pt x="1655" y="12191"/>
                </a:lnTo>
                <a:lnTo>
                  <a:pt x="1387" y="12312"/>
                </a:lnTo>
                <a:lnTo>
                  <a:pt x="1095" y="12458"/>
                </a:lnTo>
                <a:lnTo>
                  <a:pt x="852" y="12604"/>
                </a:lnTo>
                <a:lnTo>
                  <a:pt x="609" y="12799"/>
                </a:lnTo>
                <a:lnTo>
                  <a:pt x="511" y="12920"/>
                </a:lnTo>
                <a:lnTo>
                  <a:pt x="438" y="13042"/>
                </a:lnTo>
                <a:lnTo>
                  <a:pt x="365" y="13164"/>
                </a:lnTo>
                <a:lnTo>
                  <a:pt x="317" y="13285"/>
                </a:lnTo>
                <a:lnTo>
                  <a:pt x="244" y="13577"/>
                </a:lnTo>
                <a:lnTo>
                  <a:pt x="219" y="13869"/>
                </a:lnTo>
                <a:lnTo>
                  <a:pt x="244" y="14161"/>
                </a:lnTo>
                <a:lnTo>
                  <a:pt x="268" y="14453"/>
                </a:lnTo>
                <a:lnTo>
                  <a:pt x="341" y="14745"/>
                </a:lnTo>
                <a:lnTo>
                  <a:pt x="438" y="15013"/>
                </a:lnTo>
                <a:lnTo>
                  <a:pt x="536" y="15281"/>
                </a:lnTo>
                <a:lnTo>
                  <a:pt x="682" y="15524"/>
                </a:lnTo>
                <a:lnTo>
                  <a:pt x="852" y="15767"/>
                </a:lnTo>
                <a:lnTo>
                  <a:pt x="1022" y="16011"/>
                </a:lnTo>
                <a:lnTo>
                  <a:pt x="1241" y="16205"/>
                </a:lnTo>
                <a:lnTo>
                  <a:pt x="1460" y="16400"/>
                </a:lnTo>
                <a:lnTo>
                  <a:pt x="1704" y="16546"/>
                </a:lnTo>
                <a:lnTo>
                  <a:pt x="1971" y="16668"/>
                </a:lnTo>
                <a:lnTo>
                  <a:pt x="2190" y="16741"/>
                </a:lnTo>
                <a:lnTo>
                  <a:pt x="2434" y="16765"/>
                </a:lnTo>
                <a:lnTo>
                  <a:pt x="2653" y="16789"/>
                </a:lnTo>
                <a:lnTo>
                  <a:pt x="2896" y="16765"/>
                </a:lnTo>
                <a:lnTo>
                  <a:pt x="3115" y="16716"/>
                </a:lnTo>
                <a:lnTo>
                  <a:pt x="3334" y="16643"/>
                </a:lnTo>
                <a:lnTo>
                  <a:pt x="3529" y="16522"/>
                </a:lnTo>
                <a:lnTo>
                  <a:pt x="3723" y="16351"/>
                </a:lnTo>
                <a:lnTo>
                  <a:pt x="3869" y="16205"/>
                </a:lnTo>
                <a:lnTo>
                  <a:pt x="3991" y="16035"/>
                </a:lnTo>
                <a:lnTo>
                  <a:pt x="4113" y="15840"/>
                </a:lnTo>
                <a:lnTo>
                  <a:pt x="4210" y="15646"/>
                </a:lnTo>
                <a:lnTo>
                  <a:pt x="4405" y="15256"/>
                </a:lnTo>
                <a:lnTo>
                  <a:pt x="4575" y="14867"/>
                </a:lnTo>
                <a:lnTo>
                  <a:pt x="4697" y="14648"/>
                </a:lnTo>
                <a:lnTo>
                  <a:pt x="4818" y="14478"/>
                </a:lnTo>
                <a:lnTo>
                  <a:pt x="4940" y="14332"/>
                </a:lnTo>
                <a:lnTo>
                  <a:pt x="5086" y="14234"/>
                </a:lnTo>
                <a:lnTo>
                  <a:pt x="5232" y="14161"/>
                </a:lnTo>
                <a:lnTo>
                  <a:pt x="5402" y="14137"/>
                </a:lnTo>
                <a:lnTo>
                  <a:pt x="5621" y="14186"/>
                </a:lnTo>
                <a:lnTo>
                  <a:pt x="5840" y="14259"/>
                </a:lnTo>
                <a:lnTo>
                  <a:pt x="6010" y="14380"/>
                </a:lnTo>
                <a:lnTo>
                  <a:pt x="6181" y="14502"/>
                </a:lnTo>
                <a:lnTo>
                  <a:pt x="6327" y="14648"/>
                </a:lnTo>
                <a:lnTo>
                  <a:pt x="6473" y="14818"/>
                </a:lnTo>
                <a:lnTo>
                  <a:pt x="6740" y="15135"/>
                </a:lnTo>
                <a:lnTo>
                  <a:pt x="7032" y="15451"/>
                </a:lnTo>
                <a:lnTo>
                  <a:pt x="7154" y="15597"/>
                </a:lnTo>
                <a:lnTo>
                  <a:pt x="7324" y="15719"/>
                </a:lnTo>
                <a:lnTo>
                  <a:pt x="7641" y="15938"/>
                </a:lnTo>
                <a:lnTo>
                  <a:pt x="7957" y="16157"/>
                </a:lnTo>
                <a:lnTo>
                  <a:pt x="8273" y="16400"/>
                </a:lnTo>
                <a:lnTo>
                  <a:pt x="8298" y="16473"/>
                </a:lnTo>
                <a:lnTo>
                  <a:pt x="8346" y="16522"/>
                </a:lnTo>
                <a:lnTo>
                  <a:pt x="8395" y="16546"/>
                </a:lnTo>
                <a:lnTo>
                  <a:pt x="8468" y="16546"/>
                </a:lnTo>
                <a:lnTo>
                  <a:pt x="8784" y="16424"/>
                </a:lnTo>
                <a:lnTo>
                  <a:pt x="9052" y="16254"/>
                </a:lnTo>
                <a:lnTo>
                  <a:pt x="9587" y="15889"/>
                </a:lnTo>
                <a:lnTo>
                  <a:pt x="9879" y="15670"/>
                </a:lnTo>
                <a:lnTo>
                  <a:pt x="10147" y="15475"/>
                </a:lnTo>
                <a:lnTo>
                  <a:pt x="10390" y="15256"/>
                </a:lnTo>
                <a:lnTo>
                  <a:pt x="10634" y="15013"/>
                </a:lnTo>
                <a:lnTo>
                  <a:pt x="10828" y="14794"/>
                </a:lnTo>
                <a:lnTo>
                  <a:pt x="10999" y="14575"/>
                </a:lnTo>
                <a:lnTo>
                  <a:pt x="11145" y="14332"/>
                </a:lnTo>
                <a:lnTo>
                  <a:pt x="11242" y="14088"/>
                </a:lnTo>
                <a:lnTo>
                  <a:pt x="11339" y="13821"/>
                </a:lnTo>
                <a:lnTo>
                  <a:pt x="11388" y="13553"/>
                </a:lnTo>
                <a:lnTo>
                  <a:pt x="11388" y="13261"/>
                </a:lnTo>
                <a:lnTo>
                  <a:pt x="11339" y="12993"/>
                </a:lnTo>
                <a:lnTo>
                  <a:pt x="11315" y="12847"/>
                </a:lnTo>
                <a:lnTo>
                  <a:pt x="11242" y="12726"/>
                </a:lnTo>
                <a:lnTo>
                  <a:pt x="11169" y="12628"/>
                </a:lnTo>
                <a:lnTo>
                  <a:pt x="11096" y="12531"/>
                </a:lnTo>
                <a:lnTo>
                  <a:pt x="10877" y="12361"/>
                </a:lnTo>
                <a:lnTo>
                  <a:pt x="10658" y="12239"/>
                </a:lnTo>
                <a:lnTo>
                  <a:pt x="10390" y="12118"/>
                </a:lnTo>
                <a:lnTo>
                  <a:pt x="10147" y="12045"/>
                </a:lnTo>
                <a:lnTo>
                  <a:pt x="9879" y="11947"/>
                </a:lnTo>
                <a:lnTo>
                  <a:pt x="9636" y="11850"/>
                </a:lnTo>
                <a:lnTo>
                  <a:pt x="9466" y="11753"/>
                </a:lnTo>
                <a:lnTo>
                  <a:pt x="9320" y="11631"/>
                </a:lnTo>
                <a:lnTo>
                  <a:pt x="9222" y="11485"/>
                </a:lnTo>
                <a:lnTo>
                  <a:pt x="9149" y="11315"/>
                </a:lnTo>
                <a:lnTo>
                  <a:pt x="9125" y="11169"/>
                </a:lnTo>
                <a:lnTo>
                  <a:pt x="9101" y="10974"/>
                </a:lnTo>
                <a:lnTo>
                  <a:pt x="9125" y="10804"/>
                </a:lnTo>
                <a:lnTo>
                  <a:pt x="9149" y="10633"/>
                </a:lnTo>
                <a:lnTo>
                  <a:pt x="9198" y="10439"/>
                </a:lnTo>
                <a:lnTo>
                  <a:pt x="9271" y="10268"/>
                </a:lnTo>
                <a:lnTo>
                  <a:pt x="9466" y="9903"/>
                </a:lnTo>
                <a:lnTo>
                  <a:pt x="9685" y="9611"/>
                </a:lnTo>
                <a:lnTo>
                  <a:pt x="9928" y="9368"/>
                </a:lnTo>
                <a:lnTo>
                  <a:pt x="10074" y="9246"/>
                </a:lnTo>
                <a:lnTo>
                  <a:pt x="10244" y="9149"/>
                </a:lnTo>
                <a:lnTo>
                  <a:pt x="10415" y="9076"/>
                </a:lnTo>
                <a:lnTo>
                  <a:pt x="10609" y="9003"/>
                </a:lnTo>
                <a:lnTo>
                  <a:pt x="10804" y="8954"/>
                </a:lnTo>
                <a:lnTo>
                  <a:pt x="10999" y="8930"/>
                </a:lnTo>
                <a:lnTo>
                  <a:pt x="11193" y="8930"/>
                </a:lnTo>
                <a:lnTo>
                  <a:pt x="11388" y="8954"/>
                </a:lnTo>
                <a:lnTo>
                  <a:pt x="11583" y="8979"/>
                </a:lnTo>
                <a:lnTo>
                  <a:pt x="11729" y="9052"/>
                </a:lnTo>
                <a:lnTo>
                  <a:pt x="11875" y="9149"/>
                </a:lnTo>
                <a:lnTo>
                  <a:pt x="11996" y="9271"/>
                </a:lnTo>
                <a:lnTo>
                  <a:pt x="12118" y="9417"/>
                </a:lnTo>
                <a:lnTo>
                  <a:pt x="12215" y="9563"/>
                </a:lnTo>
                <a:lnTo>
                  <a:pt x="12361" y="9903"/>
                </a:lnTo>
                <a:lnTo>
                  <a:pt x="12580" y="10390"/>
                </a:lnTo>
                <a:lnTo>
                  <a:pt x="12702" y="10633"/>
                </a:lnTo>
                <a:lnTo>
                  <a:pt x="12824" y="10828"/>
                </a:lnTo>
                <a:lnTo>
                  <a:pt x="12994" y="11023"/>
                </a:lnTo>
                <a:lnTo>
                  <a:pt x="13189" y="11169"/>
                </a:lnTo>
                <a:lnTo>
                  <a:pt x="13310" y="11217"/>
                </a:lnTo>
                <a:lnTo>
                  <a:pt x="13432" y="11266"/>
                </a:lnTo>
                <a:lnTo>
                  <a:pt x="13554" y="11290"/>
                </a:lnTo>
                <a:lnTo>
                  <a:pt x="13724" y="11315"/>
                </a:lnTo>
                <a:lnTo>
                  <a:pt x="13870" y="11315"/>
                </a:lnTo>
                <a:lnTo>
                  <a:pt x="14016" y="11290"/>
                </a:lnTo>
                <a:lnTo>
                  <a:pt x="14186" y="11266"/>
                </a:lnTo>
                <a:lnTo>
                  <a:pt x="14332" y="11217"/>
                </a:lnTo>
                <a:lnTo>
                  <a:pt x="14600" y="11071"/>
                </a:lnTo>
                <a:lnTo>
                  <a:pt x="14867" y="10877"/>
                </a:lnTo>
                <a:lnTo>
                  <a:pt x="15111" y="10682"/>
                </a:lnTo>
                <a:lnTo>
                  <a:pt x="15330" y="10439"/>
                </a:lnTo>
                <a:lnTo>
                  <a:pt x="15549" y="10195"/>
                </a:lnTo>
                <a:lnTo>
                  <a:pt x="15719" y="9952"/>
                </a:lnTo>
                <a:lnTo>
                  <a:pt x="16352" y="9027"/>
                </a:lnTo>
                <a:lnTo>
                  <a:pt x="16473" y="8833"/>
                </a:lnTo>
                <a:lnTo>
                  <a:pt x="16619" y="8614"/>
                </a:lnTo>
                <a:lnTo>
                  <a:pt x="16692" y="8395"/>
                </a:lnTo>
                <a:lnTo>
                  <a:pt x="16717" y="8273"/>
                </a:lnTo>
                <a:lnTo>
                  <a:pt x="16717" y="8151"/>
                </a:lnTo>
                <a:lnTo>
                  <a:pt x="16717" y="8127"/>
                </a:lnTo>
                <a:lnTo>
                  <a:pt x="16717" y="8078"/>
                </a:lnTo>
                <a:lnTo>
                  <a:pt x="16717" y="8005"/>
                </a:lnTo>
                <a:lnTo>
                  <a:pt x="16692" y="7957"/>
                </a:lnTo>
                <a:lnTo>
                  <a:pt x="16644" y="7908"/>
                </a:lnTo>
                <a:lnTo>
                  <a:pt x="16327" y="7640"/>
                </a:lnTo>
                <a:lnTo>
                  <a:pt x="16011" y="7348"/>
                </a:lnTo>
                <a:lnTo>
                  <a:pt x="15451" y="6740"/>
                </a:lnTo>
                <a:lnTo>
                  <a:pt x="15232" y="6521"/>
                </a:lnTo>
                <a:lnTo>
                  <a:pt x="14989" y="6302"/>
                </a:lnTo>
                <a:lnTo>
                  <a:pt x="14527" y="5888"/>
                </a:lnTo>
                <a:lnTo>
                  <a:pt x="14381" y="5742"/>
                </a:lnTo>
                <a:lnTo>
                  <a:pt x="14283" y="5572"/>
                </a:lnTo>
                <a:lnTo>
                  <a:pt x="14210" y="5402"/>
                </a:lnTo>
                <a:lnTo>
                  <a:pt x="14162" y="5231"/>
                </a:lnTo>
                <a:lnTo>
                  <a:pt x="14162" y="5061"/>
                </a:lnTo>
                <a:lnTo>
                  <a:pt x="14186" y="4866"/>
                </a:lnTo>
                <a:lnTo>
                  <a:pt x="14259" y="4696"/>
                </a:lnTo>
                <a:lnTo>
                  <a:pt x="14381" y="4526"/>
                </a:lnTo>
                <a:lnTo>
                  <a:pt x="14478" y="4428"/>
                </a:lnTo>
                <a:lnTo>
                  <a:pt x="14600" y="4355"/>
                </a:lnTo>
                <a:lnTo>
                  <a:pt x="14746" y="4283"/>
                </a:lnTo>
                <a:lnTo>
                  <a:pt x="14892" y="4234"/>
                </a:lnTo>
                <a:lnTo>
                  <a:pt x="15476" y="4039"/>
                </a:lnTo>
                <a:lnTo>
                  <a:pt x="15719" y="3942"/>
                </a:lnTo>
                <a:lnTo>
                  <a:pt x="15938" y="3820"/>
                </a:lnTo>
                <a:lnTo>
                  <a:pt x="16108" y="3674"/>
                </a:lnTo>
                <a:lnTo>
                  <a:pt x="16230" y="3504"/>
                </a:lnTo>
                <a:lnTo>
                  <a:pt x="16352" y="3334"/>
                </a:lnTo>
                <a:lnTo>
                  <a:pt x="16425" y="3139"/>
                </a:lnTo>
                <a:lnTo>
                  <a:pt x="16473" y="2920"/>
                </a:lnTo>
                <a:lnTo>
                  <a:pt x="16498" y="2701"/>
                </a:lnTo>
                <a:lnTo>
                  <a:pt x="16522" y="2482"/>
                </a:lnTo>
                <a:lnTo>
                  <a:pt x="16498" y="2263"/>
                </a:lnTo>
                <a:lnTo>
                  <a:pt x="16449" y="2044"/>
                </a:lnTo>
                <a:lnTo>
                  <a:pt x="16376" y="1825"/>
                </a:lnTo>
                <a:lnTo>
                  <a:pt x="16303" y="1606"/>
                </a:lnTo>
                <a:lnTo>
                  <a:pt x="16206" y="1387"/>
                </a:lnTo>
                <a:lnTo>
                  <a:pt x="16084" y="1192"/>
                </a:lnTo>
                <a:lnTo>
                  <a:pt x="15938" y="998"/>
                </a:lnTo>
                <a:lnTo>
                  <a:pt x="15768" y="779"/>
                </a:lnTo>
                <a:lnTo>
                  <a:pt x="15573" y="608"/>
                </a:lnTo>
                <a:lnTo>
                  <a:pt x="15354" y="462"/>
                </a:lnTo>
                <a:lnTo>
                  <a:pt x="15111" y="341"/>
                </a:lnTo>
                <a:lnTo>
                  <a:pt x="14892" y="268"/>
                </a:lnTo>
                <a:lnTo>
                  <a:pt x="14648" y="195"/>
                </a:lnTo>
                <a:lnTo>
                  <a:pt x="14137" y="195"/>
                </a:lnTo>
                <a:lnTo>
                  <a:pt x="13894" y="219"/>
                </a:lnTo>
                <a:lnTo>
                  <a:pt x="13675" y="292"/>
                </a:lnTo>
                <a:lnTo>
                  <a:pt x="13432" y="389"/>
                </a:lnTo>
                <a:lnTo>
                  <a:pt x="13213" y="535"/>
                </a:lnTo>
                <a:lnTo>
                  <a:pt x="13018" y="681"/>
                </a:lnTo>
                <a:lnTo>
                  <a:pt x="12848" y="876"/>
                </a:lnTo>
                <a:lnTo>
                  <a:pt x="12702" y="1095"/>
                </a:lnTo>
                <a:lnTo>
                  <a:pt x="12580" y="1338"/>
                </a:lnTo>
                <a:lnTo>
                  <a:pt x="12459" y="1630"/>
                </a:lnTo>
                <a:lnTo>
                  <a:pt x="12337" y="1898"/>
                </a:lnTo>
                <a:lnTo>
                  <a:pt x="12191" y="2166"/>
                </a:lnTo>
                <a:lnTo>
                  <a:pt x="12118" y="2287"/>
                </a:lnTo>
                <a:lnTo>
                  <a:pt x="12021" y="2385"/>
                </a:lnTo>
                <a:lnTo>
                  <a:pt x="11850" y="2531"/>
                </a:lnTo>
                <a:lnTo>
                  <a:pt x="11680" y="2579"/>
                </a:lnTo>
                <a:lnTo>
                  <a:pt x="11510" y="2604"/>
                </a:lnTo>
                <a:lnTo>
                  <a:pt x="11339" y="2579"/>
                </a:lnTo>
                <a:lnTo>
                  <a:pt x="11169" y="2506"/>
                </a:lnTo>
                <a:lnTo>
                  <a:pt x="10999" y="2433"/>
                </a:lnTo>
                <a:lnTo>
                  <a:pt x="10853" y="2312"/>
                </a:lnTo>
                <a:lnTo>
                  <a:pt x="10707" y="2190"/>
                </a:lnTo>
                <a:lnTo>
                  <a:pt x="10488" y="1947"/>
                </a:lnTo>
                <a:lnTo>
                  <a:pt x="10269" y="1679"/>
                </a:lnTo>
                <a:lnTo>
                  <a:pt x="9855" y="1168"/>
                </a:lnTo>
                <a:lnTo>
                  <a:pt x="9636" y="900"/>
                </a:lnTo>
                <a:lnTo>
                  <a:pt x="9417" y="657"/>
                </a:lnTo>
                <a:lnTo>
                  <a:pt x="9174" y="414"/>
                </a:lnTo>
                <a:lnTo>
                  <a:pt x="8906" y="219"/>
                </a:lnTo>
                <a:lnTo>
                  <a:pt x="8857" y="122"/>
                </a:lnTo>
                <a:lnTo>
                  <a:pt x="8784" y="24"/>
                </a:lnTo>
                <a:lnTo>
                  <a:pt x="866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0" name="Shape 750"/>
          <p:cNvSpPr/>
          <p:nvPr/>
        </p:nvSpPr>
        <p:spPr>
          <a:xfrm>
            <a:off x="4312073" y="1943040"/>
            <a:ext cx="443889" cy="603401"/>
          </a:xfrm>
          <a:custGeom>
            <a:avLst/>
            <a:gdLst/>
            <a:ahLst/>
            <a:cxnLst/>
            <a:rect l="0" t="0" r="0" b="0"/>
            <a:pathLst>
              <a:path w="15233" h="20707" extrusionOk="0">
                <a:moveTo>
                  <a:pt x="5330" y="122"/>
                </a:moveTo>
                <a:lnTo>
                  <a:pt x="4916" y="170"/>
                </a:lnTo>
                <a:lnTo>
                  <a:pt x="4551" y="219"/>
                </a:lnTo>
                <a:lnTo>
                  <a:pt x="4162" y="292"/>
                </a:lnTo>
                <a:lnTo>
                  <a:pt x="3797" y="389"/>
                </a:lnTo>
                <a:lnTo>
                  <a:pt x="3432" y="511"/>
                </a:lnTo>
                <a:lnTo>
                  <a:pt x="3042" y="657"/>
                </a:lnTo>
                <a:lnTo>
                  <a:pt x="2872" y="754"/>
                </a:lnTo>
                <a:lnTo>
                  <a:pt x="2775" y="827"/>
                </a:lnTo>
                <a:lnTo>
                  <a:pt x="2726" y="900"/>
                </a:lnTo>
                <a:lnTo>
                  <a:pt x="2702" y="925"/>
                </a:lnTo>
                <a:lnTo>
                  <a:pt x="2702" y="973"/>
                </a:lnTo>
                <a:lnTo>
                  <a:pt x="2726" y="1022"/>
                </a:lnTo>
                <a:lnTo>
                  <a:pt x="2750" y="1046"/>
                </a:lnTo>
                <a:lnTo>
                  <a:pt x="2848" y="1071"/>
                </a:lnTo>
                <a:lnTo>
                  <a:pt x="3018" y="1071"/>
                </a:lnTo>
                <a:lnTo>
                  <a:pt x="3115" y="1046"/>
                </a:lnTo>
                <a:lnTo>
                  <a:pt x="3432" y="900"/>
                </a:lnTo>
                <a:lnTo>
                  <a:pt x="3845" y="754"/>
                </a:lnTo>
                <a:lnTo>
                  <a:pt x="4283" y="633"/>
                </a:lnTo>
                <a:lnTo>
                  <a:pt x="4721" y="584"/>
                </a:lnTo>
                <a:lnTo>
                  <a:pt x="5159" y="511"/>
                </a:lnTo>
                <a:lnTo>
                  <a:pt x="6084" y="511"/>
                </a:lnTo>
                <a:lnTo>
                  <a:pt x="6546" y="584"/>
                </a:lnTo>
                <a:lnTo>
                  <a:pt x="6984" y="681"/>
                </a:lnTo>
                <a:lnTo>
                  <a:pt x="7447" y="803"/>
                </a:lnTo>
                <a:lnTo>
                  <a:pt x="7885" y="949"/>
                </a:lnTo>
                <a:lnTo>
                  <a:pt x="8761" y="1265"/>
                </a:lnTo>
                <a:lnTo>
                  <a:pt x="9539" y="1533"/>
                </a:lnTo>
                <a:lnTo>
                  <a:pt x="10318" y="1776"/>
                </a:lnTo>
                <a:lnTo>
                  <a:pt x="10731" y="1874"/>
                </a:lnTo>
                <a:lnTo>
                  <a:pt x="11121" y="1947"/>
                </a:lnTo>
                <a:lnTo>
                  <a:pt x="11534" y="2020"/>
                </a:lnTo>
                <a:lnTo>
                  <a:pt x="11948" y="2044"/>
                </a:lnTo>
                <a:lnTo>
                  <a:pt x="12337" y="2044"/>
                </a:lnTo>
                <a:lnTo>
                  <a:pt x="12727" y="2020"/>
                </a:lnTo>
                <a:lnTo>
                  <a:pt x="13116" y="1971"/>
                </a:lnTo>
                <a:lnTo>
                  <a:pt x="13481" y="1898"/>
                </a:lnTo>
                <a:lnTo>
                  <a:pt x="13749" y="1825"/>
                </a:lnTo>
                <a:lnTo>
                  <a:pt x="13992" y="1703"/>
                </a:lnTo>
                <a:lnTo>
                  <a:pt x="14454" y="1460"/>
                </a:lnTo>
                <a:lnTo>
                  <a:pt x="14357" y="1703"/>
                </a:lnTo>
                <a:lnTo>
                  <a:pt x="14065" y="2214"/>
                </a:lnTo>
                <a:lnTo>
                  <a:pt x="13943" y="2458"/>
                </a:lnTo>
                <a:lnTo>
                  <a:pt x="13797" y="2725"/>
                </a:lnTo>
                <a:lnTo>
                  <a:pt x="13238" y="4112"/>
                </a:lnTo>
                <a:lnTo>
                  <a:pt x="12921" y="4794"/>
                </a:lnTo>
                <a:lnTo>
                  <a:pt x="12605" y="5451"/>
                </a:lnTo>
                <a:lnTo>
                  <a:pt x="12581" y="5548"/>
                </a:lnTo>
                <a:lnTo>
                  <a:pt x="12581" y="5621"/>
                </a:lnTo>
                <a:lnTo>
                  <a:pt x="12605" y="5670"/>
                </a:lnTo>
                <a:lnTo>
                  <a:pt x="12654" y="5718"/>
                </a:lnTo>
                <a:lnTo>
                  <a:pt x="12629" y="5816"/>
                </a:lnTo>
                <a:lnTo>
                  <a:pt x="12654" y="5913"/>
                </a:lnTo>
                <a:lnTo>
                  <a:pt x="12946" y="6326"/>
                </a:lnTo>
                <a:lnTo>
                  <a:pt x="13238" y="6764"/>
                </a:lnTo>
                <a:lnTo>
                  <a:pt x="13554" y="7178"/>
                </a:lnTo>
                <a:lnTo>
                  <a:pt x="13895" y="7543"/>
                </a:lnTo>
                <a:lnTo>
                  <a:pt x="14527" y="8176"/>
                </a:lnTo>
                <a:lnTo>
                  <a:pt x="14625" y="8297"/>
                </a:lnTo>
                <a:lnTo>
                  <a:pt x="14260" y="8516"/>
                </a:lnTo>
                <a:lnTo>
                  <a:pt x="13870" y="8687"/>
                </a:lnTo>
                <a:lnTo>
                  <a:pt x="13505" y="8833"/>
                </a:lnTo>
                <a:lnTo>
                  <a:pt x="13116" y="8930"/>
                </a:lnTo>
                <a:lnTo>
                  <a:pt x="12727" y="9003"/>
                </a:lnTo>
                <a:lnTo>
                  <a:pt x="12313" y="9027"/>
                </a:lnTo>
                <a:lnTo>
                  <a:pt x="11875" y="9052"/>
                </a:lnTo>
                <a:lnTo>
                  <a:pt x="11461" y="9027"/>
                </a:lnTo>
                <a:lnTo>
                  <a:pt x="11023" y="9003"/>
                </a:lnTo>
                <a:lnTo>
                  <a:pt x="10610" y="8954"/>
                </a:lnTo>
                <a:lnTo>
                  <a:pt x="10196" y="8881"/>
                </a:lnTo>
                <a:lnTo>
                  <a:pt x="9783" y="8784"/>
                </a:lnTo>
                <a:lnTo>
                  <a:pt x="8955" y="8565"/>
                </a:lnTo>
                <a:lnTo>
                  <a:pt x="8177" y="8297"/>
                </a:lnTo>
                <a:lnTo>
                  <a:pt x="7544" y="8103"/>
                </a:lnTo>
                <a:lnTo>
                  <a:pt x="6838" y="7884"/>
                </a:lnTo>
                <a:lnTo>
                  <a:pt x="6449" y="7786"/>
                </a:lnTo>
                <a:lnTo>
                  <a:pt x="6084" y="7713"/>
                </a:lnTo>
                <a:lnTo>
                  <a:pt x="5695" y="7640"/>
                </a:lnTo>
                <a:lnTo>
                  <a:pt x="5305" y="7592"/>
                </a:lnTo>
                <a:lnTo>
                  <a:pt x="4940" y="7567"/>
                </a:lnTo>
                <a:lnTo>
                  <a:pt x="4575" y="7567"/>
                </a:lnTo>
                <a:lnTo>
                  <a:pt x="4210" y="7616"/>
                </a:lnTo>
                <a:lnTo>
                  <a:pt x="3845" y="7689"/>
                </a:lnTo>
                <a:lnTo>
                  <a:pt x="3529" y="7811"/>
                </a:lnTo>
                <a:lnTo>
                  <a:pt x="3213" y="7957"/>
                </a:lnTo>
                <a:lnTo>
                  <a:pt x="2921" y="8176"/>
                </a:lnTo>
                <a:lnTo>
                  <a:pt x="2799" y="8297"/>
                </a:lnTo>
                <a:lnTo>
                  <a:pt x="2677" y="8443"/>
                </a:lnTo>
                <a:lnTo>
                  <a:pt x="2653" y="8492"/>
                </a:lnTo>
                <a:lnTo>
                  <a:pt x="2629" y="8541"/>
                </a:lnTo>
                <a:lnTo>
                  <a:pt x="2653" y="8589"/>
                </a:lnTo>
                <a:lnTo>
                  <a:pt x="2677" y="8638"/>
                </a:lnTo>
                <a:lnTo>
                  <a:pt x="2702" y="8662"/>
                </a:lnTo>
                <a:lnTo>
                  <a:pt x="2750" y="8687"/>
                </a:lnTo>
                <a:lnTo>
                  <a:pt x="2799" y="8687"/>
                </a:lnTo>
                <a:lnTo>
                  <a:pt x="2848" y="8662"/>
                </a:lnTo>
                <a:lnTo>
                  <a:pt x="3213" y="8443"/>
                </a:lnTo>
                <a:lnTo>
                  <a:pt x="3553" y="8273"/>
                </a:lnTo>
                <a:lnTo>
                  <a:pt x="3918" y="8176"/>
                </a:lnTo>
                <a:lnTo>
                  <a:pt x="4283" y="8078"/>
                </a:lnTo>
                <a:lnTo>
                  <a:pt x="4648" y="8054"/>
                </a:lnTo>
                <a:lnTo>
                  <a:pt x="5038" y="8054"/>
                </a:lnTo>
                <a:lnTo>
                  <a:pt x="5403" y="8078"/>
                </a:lnTo>
                <a:lnTo>
                  <a:pt x="5768" y="8127"/>
                </a:lnTo>
                <a:lnTo>
                  <a:pt x="6157" y="8200"/>
                </a:lnTo>
                <a:lnTo>
                  <a:pt x="6522" y="8297"/>
                </a:lnTo>
                <a:lnTo>
                  <a:pt x="7276" y="8516"/>
                </a:lnTo>
                <a:lnTo>
                  <a:pt x="8031" y="8760"/>
                </a:lnTo>
                <a:lnTo>
                  <a:pt x="8761" y="8979"/>
                </a:lnTo>
                <a:lnTo>
                  <a:pt x="9564" y="9198"/>
                </a:lnTo>
                <a:lnTo>
                  <a:pt x="10391" y="9368"/>
                </a:lnTo>
                <a:lnTo>
                  <a:pt x="10804" y="9441"/>
                </a:lnTo>
                <a:lnTo>
                  <a:pt x="11218" y="9490"/>
                </a:lnTo>
                <a:lnTo>
                  <a:pt x="11632" y="9514"/>
                </a:lnTo>
                <a:lnTo>
                  <a:pt x="12459" y="9514"/>
                </a:lnTo>
                <a:lnTo>
                  <a:pt x="12848" y="9465"/>
                </a:lnTo>
                <a:lnTo>
                  <a:pt x="13238" y="9392"/>
                </a:lnTo>
                <a:lnTo>
                  <a:pt x="13603" y="9295"/>
                </a:lnTo>
                <a:lnTo>
                  <a:pt x="13968" y="9173"/>
                </a:lnTo>
                <a:lnTo>
                  <a:pt x="14308" y="9003"/>
                </a:lnTo>
                <a:lnTo>
                  <a:pt x="14649" y="8833"/>
                </a:lnTo>
                <a:lnTo>
                  <a:pt x="14990" y="8614"/>
                </a:lnTo>
                <a:lnTo>
                  <a:pt x="15063" y="8614"/>
                </a:lnTo>
                <a:lnTo>
                  <a:pt x="15111" y="8589"/>
                </a:lnTo>
                <a:lnTo>
                  <a:pt x="15160" y="8565"/>
                </a:lnTo>
                <a:lnTo>
                  <a:pt x="15209" y="8516"/>
                </a:lnTo>
                <a:lnTo>
                  <a:pt x="15233" y="8443"/>
                </a:lnTo>
                <a:lnTo>
                  <a:pt x="15233" y="8370"/>
                </a:lnTo>
                <a:lnTo>
                  <a:pt x="15209" y="8273"/>
                </a:lnTo>
                <a:lnTo>
                  <a:pt x="15184" y="8200"/>
                </a:lnTo>
                <a:lnTo>
                  <a:pt x="15087" y="8054"/>
                </a:lnTo>
                <a:lnTo>
                  <a:pt x="14941" y="7884"/>
                </a:lnTo>
                <a:lnTo>
                  <a:pt x="14625" y="7592"/>
                </a:lnTo>
                <a:lnTo>
                  <a:pt x="14381" y="7373"/>
                </a:lnTo>
                <a:lnTo>
                  <a:pt x="14187" y="7178"/>
                </a:lnTo>
                <a:lnTo>
                  <a:pt x="14016" y="6959"/>
                </a:lnTo>
                <a:lnTo>
                  <a:pt x="13700" y="6545"/>
                </a:lnTo>
                <a:lnTo>
                  <a:pt x="13359" y="6108"/>
                </a:lnTo>
                <a:lnTo>
                  <a:pt x="13165" y="5913"/>
                </a:lnTo>
                <a:lnTo>
                  <a:pt x="12970" y="5743"/>
                </a:lnTo>
                <a:lnTo>
                  <a:pt x="12970" y="5718"/>
                </a:lnTo>
                <a:lnTo>
                  <a:pt x="12994" y="5694"/>
                </a:lnTo>
                <a:lnTo>
                  <a:pt x="13359" y="4940"/>
                </a:lnTo>
                <a:lnTo>
                  <a:pt x="13676" y="4161"/>
                </a:lnTo>
                <a:lnTo>
                  <a:pt x="14333" y="2628"/>
                </a:lnTo>
                <a:lnTo>
                  <a:pt x="14479" y="2336"/>
                </a:lnTo>
                <a:lnTo>
                  <a:pt x="14698" y="1971"/>
                </a:lnTo>
                <a:lnTo>
                  <a:pt x="14795" y="1776"/>
                </a:lnTo>
                <a:lnTo>
                  <a:pt x="14868" y="1557"/>
                </a:lnTo>
                <a:lnTo>
                  <a:pt x="14917" y="1363"/>
                </a:lnTo>
                <a:lnTo>
                  <a:pt x="14917" y="1192"/>
                </a:lnTo>
                <a:lnTo>
                  <a:pt x="14965" y="1144"/>
                </a:lnTo>
                <a:lnTo>
                  <a:pt x="14965" y="1071"/>
                </a:lnTo>
                <a:lnTo>
                  <a:pt x="14965" y="998"/>
                </a:lnTo>
                <a:lnTo>
                  <a:pt x="14917" y="925"/>
                </a:lnTo>
                <a:lnTo>
                  <a:pt x="14868" y="876"/>
                </a:lnTo>
                <a:lnTo>
                  <a:pt x="14795" y="827"/>
                </a:lnTo>
                <a:lnTo>
                  <a:pt x="14722" y="827"/>
                </a:lnTo>
                <a:lnTo>
                  <a:pt x="14625" y="852"/>
                </a:lnTo>
                <a:lnTo>
                  <a:pt x="14284" y="1022"/>
                </a:lnTo>
                <a:lnTo>
                  <a:pt x="13943" y="1217"/>
                </a:lnTo>
                <a:lnTo>
                  <a:pt x="13578" y="1387"/>
                </a:lnTo>
                <a:lnTo>
                  <a:pt x="13408" y="1460"/>
                </a:lnTo>
                <a:lnTo>
                  <a:pt x="13213" y="1509"/>
                </a:lnTo>
                <a:lnTo>
                  <a:pt x="12751" y="1582"/>
                </a:lnTo>
                <a:lnTo>
                  <a:pt x="12289" y="1606"/>
                </a:lnTo>
                <a:lnTo>
                  <a:pt x="11826" y="1582"/>
                </a:lnTo>
                <a:lnTo>
                  <a:pt x="11364" y="1557"/>
                </a:lnTo>
                <a:lnTo>
                  <a:pt x="10926" y="1484"/>
                </a:lnTo>
                <a:lnTo>
                  <a:pt x="10512" y="1387"/>
                </a:lnTo>
                <a:lnTo>
                  <a:pt x="10123" y="1265"/>
                </a:lnTo>
                <a:lnTo>
                  <a:pt x="9710" y="1144"/>
                </a:lnTo>
                <a:lnTo>
                  <a:pt x="8907" y="876"/>
                </a:lnTo>
                <a:lnTo>
                  <a:pt x="8104" y="584"/>
                </a:lnTo>
                <a:lnTo>
                  <a:pt x="7714" y="462"/>
                </a:lnTo>
                <a:lnTo>
                  <a:pt x="7325" y="341"/>
                </a:lnTo>
                <a:lnTo>
                  <a:pt x="6936" y="268"/>
                </a:lnTo>
                <a:lnTo>
                  <a:pt x="6522" y="195"/>
                </a:lnTo>
                <a:lnTo>
                  <a:pt x="6133" y="146"/>
                </a:lnTo>
                <a:lnTo>
                  <a:pt x="5743" y="122"/>
                </a:lnTo>
                <a:close/>
                <a:moveTo>
                  <a:pt x="1388" y="438"/>
                </a:moveTo>
                <a:lnTo>
                  <a:pt x="1461" y="487"/>
                </a:lnTo>
                <a:lnTo>
                  <a:pt x="1558" y="535"/>
                </a:lnTo>
                <a:lnTo>
                  <a:pt x="1704" y="657"/>
                </a:lnTo>
                <a:lnTo>
                  <a:pt x="1510" y="803"/>
                </a:lnTo>
                <a:lnTo>
                  <a:pt x="1218" y="1022"/>
                </a:lnTo>
                <a:lnTo>
                  <a:pt x="1120" y="1095"/>
                </a:lnTo>
                <a:lnTo>
                  <a:pt x="1072" y="1119"/>
                </a:lnTo>
                <a:lnTo>
                  <a:pt x="1047" y="1144"/>
                </a:lnTo>
                <a:lnTo>
                  <a:pt x="1023" y="1168"/>
                </a:lnTo>
                <a:lnTo>
                  <a:pt x="1047" y="1217"/>
                </a:lnTo>
                <a:lnTo>
                  <a:pt x="1072" y="1290"/>
                </a:lnTo>
                <a:lnTo>
                  <a:pt x="1120" y="1338"/>
                </a:lnTo>
                <a:lnTo>
                  <a:pt x="1266" y="1338"/>
                </a:lnTo>
                <a:lnTo>
                  <a:pt x="1364" y="1314"/>
                </a:lnTo>
                <a:lnTo>
                  <a:pt x="1437" y="1265"/>
                </a:lnTo>
                <a:lnTo>
                  <a:pt x="1656" y="1144"/>
                </a:lnTo>
                <a:lnTo>
                  <a:pt x="1826" y="998"/>
                </a:lnTo>
                <a:lnTo>
                  <a:pt x="1899" y="973"/>
                </a:lnTo>
                <a:lnTo>
                  <a:pt x="1923" y="1046"/>
                </a:lnTo>
                <a:lnTo>
                  <a:pt x="1972" y="1217"/>
                </a:lnTo>
                <a:lnTo>
                  <a:pt x="1826" y="1265"/>
                </a:lnTo>
                <a:lnTo>
                  <a:pt x="1680" y="1387"/>
                </a:lnTo>
                <a:lnTo>
                  <a:pt x="1388" y="1630"/>
                </a:lnTo>
                <a:lnTo>
                  <a:pt x="1145" y="1898"/>
                </a:lnTo>
                <a:lnTo>
                  <a:pt x="1023" y="2093"/>
                </a:lnTo>
                <a:lnTo>
                  <a:pt x="1023" y="2117"/>
                </a:lnTo>
                <a:lnTo>
                  <a:pt x="1023" y="2141"/>
                </a:lnTo>
                <a:lnTo>
                  <a:pt x="1047" y="2166"/>
                </a:lnTo>
                <a:lnTo>
                  <a:pt x="1096" y="2166"/>
                </a:lnTo>
                <a:lnTo>
                  <a:pt x="1193" y="2141"/>
                </a:lnTo>
                <a:lnTo>
                  <a:pt x="1291" y="2093"/>
                </a:lnTo>
                <a:lnTo>
                  <a:pt x="1461" y="1995"/>
                </a:lnTo>
                <a:lnTo>
                  <a:pt x="1826" y="1728"/>
                </a:lnTo>
                <a:lnTo>
                  <a:pt x="1996" y="1630"/>
                </a:lnTo>
                <a:lnTo>
                  <a:pt x="1996" y="1655"/>
                </a:lnTo>
                <a:lnTo>
                  <a:pt x="1923" y="2044"/>
                </a:lnTo>
                <a:lnTo>
                  <a:pt x="1777" y="2117"/>
                </a:lnTo>
                <a:lnTo>
                  <a:pt x="1656" y="2214"/>
                </a:lnTo>
                <a:lnTo>
                  <a:pt x="1315" y="2458"/>
                </a:lnTo>
                <a:lnTo>
                  <a:pt x="1193" y="2579"/>
                </a:lnTo>
                <a:lnTo>
                  <a:pt x="1120" y="2652"/>
                </a:lnTo>
                <a:lnTo>
                  <a:pt x="1096" y="2725"/>
                </a:lnTo>
                <a:lnTo>
                  <a:pt x="1096" y="2774"/>
                </a:lnTo>
                <a:lnTo>
                  <a:pt x="1120" y="2823"/>
                </a:lnTo>
                <a:lnTo>
                  <a:pt x="1193" y="2847"/>
                </a:lnTo>
                <a:lnTo>
                  <a:pt x="1291" y="2847"/>
                </a:lnTo>
                <a:lnTo>
                  <a:pt x="1461" y="2774"/>
                </a:lnTo>
                <a:lnTo>
                  <a:pt x="1631" y="2677"/>
                </a:lnTo>
                <a:lnTo>
                  <a:pt x="1777" y="2604"/>
                </a:lnTo>
                <a:lnTo>
                  <a:pt x="1874" y="2531"/>
                </a:lnTo>
                <a:lnTo>
                  <a:pt x="1874" y="2823"/>
                </a:lnTo>
                <a:lnTo>
                  <a:pt x="1874" y="2920"/>
                </a:lnTo>
                <a:lnTo>
                  <a:pt x="1364" y="3285"/>
                </a:lnTo>
                <a:lnTo>
                  <a:pt x="1169" y="3455"/>
                </a:lnTo>
                <a:lnTo>
                  <a:pt x="1072" y="3553"/>
                </a:lnTo>
                <a:lnTo>
                  <a:pt x="1023" y="3650"/>
                </a:lnTo>
                <a:lnTo>
                  <a:pt x="999" y="3699"/>
                </a:lnTo>
                <a:lnTo>
                  <a:pt x="1023" y="3723"/>
                </a:lnTo>
                <a:lnTo>
                  <a:pt x="1072" y="3747"/>
                </a:lnTo>
                <a:lnTo>
                  <a:pt x="1193" y="3723"/>
                </a:lnTo>
                <a:lnTo>
                  <a:pt x="1339" y="3674"/>
                </a:lnTo>
                <a:lnTo>
                  <a:pt x="1583" y="3528"/>
                </a:lnTo>
                <a:lnTo>
                  <a:pt x="1874" y="3334"/>
                </a:lnTo>
                <a:lnTo>
                  <a:pt x="1874" y="3772"/>
                </a:lnTo>
                <a:lnTo>
                  <a:pt x="1704" y="3869"/>
                </a:lnTo>
                <a:lnTo>
                  <a:pt x="1534" y="3966"/>
                </a:lnTo>
                <a:lnTo>
                  <a:pt x="1266" y="4137"/>
                </a:lnTo>
                <a:lnTo>
                  <a:pt x="1145" y="4258"/>
                </a:lnTo>
                <a:lnTo>
                  <a:pt x="1096" y="4307"/>
                </a:lnTo>
                <a:lnTo>
                  <a:pt x="1047" y="4380"/>
                </a:lnTo>
                <a:lnTo>
                  <a:pt x="1047" y="4429"/>
                </a:lnTo>
                <a:lnTo>
                  <a:pt x="1096" y="4477"/>
                </a:lnTo>
                <a:lnTo>
                  <a:pt x="1242" y="4477"/>
                </a:lnTo>
                <a:lnTo>
                  <a:pt x="1388" y="4453"/>
                </a:lnTo>
                <a:lnTo>
                  <a:pt x="1680" y="4331"/>
                </a:lnTo>
                <a:lnTo>
                  <a:pt x="1874" y="4258"/>
                </a:lnTo>
                <a:lnTo>
                  <a:pt x="1874" y="4623"/>
                </a:lnTo>
                <a:lnTo>
                  <a:pt x="1680" y="4721"/>
                </a:lnTo>
                <a:lnTo>
                  <a:pt x="1485" y="4818"/>
                </a:lnTo>
                <a:lnTo>
                  <a:pt x="1218" y="4988"/>
                </a:lnTo>
                <a:lnTo>
                  <a:pt x="1096" y="5086"/>
                </a:lnTo>
                <a:lnTo>
                  <a:pt x="999" y="5183"/>
                </a:lnTo>
                <a:lnTo>
                  <a:pt x="999" y="5232"/>
                </a:lnTo>
                <a:lnTo>
                  <a:pt x="974" y="5256"/>
                </a:lnTo>
                <a:lnTo>
                  <a:pt x="1023" y="5329"/>
                </a:lnTo>
                <a:lnTo>
                  <a:pt x="1072" y="5378"/>
                </a:lnTo>
                <a:lnTo>
                  <a:pt x="1145" y="5378"/>
                </a:lnTo>
                <a:lnTo>
                  <a:pt x="1388" y="5280"/>
                </a:lnTo>
                <a:lnTo>
                  <a:pt x="1607" y="5159"/>
                </a:lnTo>
                <a:lnTo>
                  <a:pt x="1874" y="5037"/>
                </a:lnTo>
                <a:lnTo>
                  <a:pt x="1874" y="5451"/>
                </a:lnTo>
                <a:lnTo>
                  <a:pt x="1656" y="5524"/>
                </a:lnTo>
                <a:lnTo>
                  <a:pt x="1510" y="5597"/>
                </a:lnTo>
                <a:lnTo>
                  <a:pt x="1339" y="5694"/>
                </a:lnTo>
                <a:lnTo>
                  <a:pt x="1193" y="5791"/>
                </a:lnTo>
                <a:lnTo>
                  <a:pt x="1145" y="5864"/>
                </a:lnTo>
                <a:lnTo>
                  <a:pt x="1120" y="5937"/>
                </a:lnTo>
                <a:lnTo>
                  <a:pt x="1120" y="5986"/>
                </a:lnTo>
                <a:lnTo>
                  <a:pt x="1145" y="6035"/>
                </a:lnTo>
                <a:lnTo>
                  <a:pt x="1169" y="6059"/>
                </a:lnTo>
                <a:lnTo>
                  <a:pt x="1218" y="6059"/>
                </a:lnTo>
                <a:lnTo>
                  <a:pt x="1388" y="6035"/>
                </a:lnTo>
                <a:lnTo>
                  <a:pt x="1558" y="5962"/>
                </a:lnTo>
                <a:lnTo>
                  <a:pt x="1704" y="5889"/>
                </a:lnTo>
                <a:lnTo>
                  <a:pt x="1874" y="5816"/>
                </a:lnTo>
                <a:lnTo>
                  <a:pt x="1874" y="6059"/>
                </a:lnTo>
                <a:lnTo>
                  <a:pt x="1680" y="6156"/>
                </a:lnTo>
                <a:lnTo>
                  <a:pt x="1485" y="6254"/>
                </a:lnTo>
                <a:lnTo>
                  <a:pt x="1291" y="6375"/>
                </a:lnTo>
                <a:lnTo>
                  <a:pt x="1096" y="6521"/>
                </a:lnTo>
                <a:lnTo>
                  <a:pt x="1072" y="6545"/>
                </a:lnTo>
                <a:lnTo>
                  <a:pt x="1072" y="6570"/>
                </a:lnTo>
                <a:lnTo>
                  <a:pt x="1096" y="6594"/>
                </a:lnTo>
                <a:lnTo>
                  <a:pt x="1242" y="6594"/>
                </a:lnTo>
                <a:lnTo>
                  <a:pt x="1364" y="6570"/>
                </a:lnTo>
                <a:lnTo>
                  <a:pt x="1583" y="6497"/>
                </a:lnTo>
                <a:lnTo>
                  <a:pt x="1874" y="6375"/>
                </a:lnTo>
                <a:lnTo>
                  <a:pt x="1874" y="6764"/>
                </a:lnTo>
                <a:lnTo>
                  <a:pt x="1704" y="6886"/>
                </a:lnTo>
                <a:lnTo>
                  <a:pt x="1534" y="7008"/>
                </a:lnTo>
                <a:lnTo>
                  <a:pt x="1364" y="7129"/>
                </a:lnTo>
                <a:lnTo>
                  <a:pt x="1218" y="7275"/>
                </a:lnTo>
                <a:lnTo>
                  <a:pt x="1096" y="7470"/>
                </a:lnTo>
                <a:lnTo>
                  <a:pt x="1096" y="7494"/>
                </a:lnTo>
                <a:lnTo>
                  <a:pt x="1120" y="7494"/>
                </a:lnTo>
                <a:lnTo>
                  <a:pt x="1315" y="7446"/>
                </a:lnTo>
                <a:lnTo>
                  <a:pt x="1461" y="7373"/>
                </a:lnTo>
                <a:lnTo>
                  <a:pt x="1802" y="7202"/>
                </a:lnTo>
                <a:lnTo>
                  <a:pt x="1899" y="7154"/>
                </a:lnTo>
                <a:lnTo>
                  <a:pt x="1899" y="7446"/>
                </a:lnTo>
                <a:lnTo>
                  <a:pt x="1656" y="7567"/>
                </a:lnTo>
                <a:lnTo>
                  <a:pt x="1437" y="7738"/>
                </a:lnTo>
                <a:lnTo>
                  <a:pt x="1339" y="7811"/>
                </a:lnTo>
                <a:lnTo>
                  <a:pt x="1266" y="7908"/>
                </a:lnTo>
                <a:lnTo>
                  <a:pt x="1145" y="8078"/>
                </a:lnTo>
                <a:lnTo>
                  <a:pt x="1145" y="8127"/>
                </a:lnTo>
                <a:lnTo>
                  <a:pt x="1169" y="8127"/>
                </a:lnTo>
                <a:lnTo>
                  <a:pt x="1291" y="8103"/>
                </a:lnTo>
                <a:lnTo>
                  <a:pt x="1388" y="8078"/>
                </a:lnTo>
                <a:lnTo>
                  <a:pt x="1485" y="8054"/>
                </a:lnTo>
                <a:lnTo>
                  <a:pt x="1583" y="8005"/>
                </a:lnTo>
                <a:lnTo>
                  <a:pt x="1899" y="7835"/>
                </a:lnTo>
                <a:lnTo>
                  <a:pt x="1923" y="8346"/>
                </a:lnTo>
                <a:lnTo>
                  <a:pt x="1899" y="8370"/>
                </a:lnTo>
                <a:lnTo>
                  <a:pt x="1461" y="8638"/>
                </a:lnTo>
                <a:lnTo>
                  <a:pt x="1242" y="8760"/>
                </a:lnTo>
                <a:lnTo>
                  <a:pt x="1145" y="8857"/>
                </a:lnTo>
                <a:lnTo>
                  <a:pt x="1047" y="8930"/>
                </a:lnTo>
                <a:lnTo>
                  <a:pt x="1047" y="9003"/>
                </a:lnTo>
                <a:lnTo>
                  <a:pt x="1072" y="9052"/>
                </a:lnTo>
                <a:lnTo>
                  <a:pt x="1169" y="9076"/>
                </a:lnTo>
                <a:lnTo>
                  <a:pt x="1388" y="9076"/>
                </a:lnTo>
                <a:lnTo>
                  <a:pt x="1510" y="9027"/>
                </a:lnTo>
                <a:lnTo>
                  <a:pt x="1729" y="8930"/>
                </a:lnTo>
                <a:lnTo>
                  <a:pt x="1923" y="8784"/>
                </a:lnTo>
                <a:lnTo>
                  <a:pt x="1947" y="9149"/>
                </a:lnTo>
                <a:lnTo>
                  <a:pt x="1874" y="9173"/>
                </a:lnTo>
                <a:lnTo>
                  <a:pt x="1656" y="9344"/>
                </a:lnTo>
                <a:lnTo>
                  <a:pt x="1461" y="9514"/>
                </a:lnTo>
                <a:lnTo>
                  <a:pt x="1096" y="9879"/>
                </a:lnTo>
                <a:lnTo>
                  <a:pt x="1096" y="9928"/>
                </a:lnTo>
                <a:lnTo>
                  <a:pt x="1120" y="9928"/>
                </a:lnTo>
                <a:lnTo>
                  <a:pt x="1339" y="9830"/>
                </a:lnTo>
                <a:lnTo>
                  <a:pt x="1558" y="9733"/>
                </a:lnTo>
                <a:lnTo>
                  <a:pt x="1947" y="9465"/>
                </a:lnTo>
                <a:lnTo>
                  <a:pt x="1972" y="10049"/>
                </a:lnTo>
                <a:lnTo>
                  <a:pt x="1874" y="10098"/>
                </a:lnTo>
                <a:lnTo>
                  <a:pt x="1680" y="10171"/>
                </a:lnTo>
                <a:lnTo>
                  <a:pt x="1510" y="10293"/>
                </a:lnTo>
                <a:lnTo>
                  <a:pt x="1364" y="10366"/>
                </a:lnTo>
                <a:lnTo>
                  <a:pt x="1242" y="10512"/>
                </a:lnTo>
                <a:lnTo>
                  <a:pt x="1193" y="10560"/>
                </a:lnTo>
                <a:lnTo>
                  <a:pt x="1169" y="10658"/>
                </a:lnTo>
                <a:lnTo>
                  <a:pt x="1169" y="10731"/>
                </a:lnTo>
                <a:lnTo>
                  <a:pt x="1169" y="10804"/>
                </a:lnTo>
                <a:lnTo>
                  <a:pt x="1218" y="10852"/>
                </a:lnTo>
                <a:lnTo>
                  <a:pt x="1242" y="10877"/>
                </a:lnTo>
                <a:lnTo>
                  <a:pt x="1291" y="10877"/>
                </a:lnTo>
                <a:lnTo>
                  <a:pt x="1412" y="10804"/>
                </a:lnTo>
                <a:lnTo>
                  <a:pt x="1510" y="10731"/>
                </a:lnTo>
                <a:lnTo>
                  <a:pt x="1607" y="10633"/>
                </a:lnTo>
                <a:lnTo>
                  <a:pt x="1729" y="10560"/>
                </a:lnTo>
                <a:lnTo>
                  <a:pt x="1850" y="10487"/>
                </a:lnTo>
                <a:lnTo>
                  <a:pt x="1996" y="10439"/>
                </a:lnTo>
                <a:lnTo>
                  <a:pt x="1996" y="10682"/>
                </a:lnTo>
                <a:lnTo>
                  <a:pt x="1850" y="10755"/>
                </a:lnTo>
                <a:lnTo>
                  <a:pt x="1729" y="10828"/>
                </a:lnTo>
                <a:lnTo>
                  <a:pt x="1485" y="11023"/>
                </a:lnTo>
                <a:lnTo>
                  <a:pt x="1266" y="11217"/>
                </a:lnTo>
                <a:lnTo>
                  <a:pt x="1072" y="11436"/>
                </a:lnTo>
                <a:lnTo>
                  <a:pt x="1072" y="11461"/>
                </a:lnTo>
                <a:lnTo>
                  <a:pt x="1096" y="11485"/>
                </a:lnTo>
                <a:lnTo>
                  <a:pt x="1120" y="11509"/>
                </a:lnTo>
                <a:lnTo>
                  <a:pt x="1388" y="11436"/>
                </a:lnTo>
                <a:lnTo>
                  <a:pt x="1656" y="11315"/>
                </a:lnTo>
                <a:lnTo>
                  <a:pt x="2020" y="11096"/>
                </a:lnTo>
                <a:lnTo>
                  <a:pt x="2020" y="11680"/>
                </a:lnTo>
                <a:lnTo>
                  <a:pt x="1802" y="11801"/>
                </a:lnTo>
                <a:lnTo>
                  <a:pt x="1607" y="11947"/>
                </a:lnTo>
                <a:lnTo>
                  <a:pt x="1364" y="12166"/>
                </a:lnTo>
                <a:lnTo>
                  <a:pt x="1242" y="12264"/>
                </a:lnTo>
                <a:lnTo>
                  <a:pt x="1096" y="12361"/>
                </a:lnTo>
                <a:lnTo>
                  <a:pt x="1096" y="12385"/>
                </a:lnTo>
                <a:lnTo>
                  <a:pt x="1096" y="12410"/>
                </a:lnTo>
                <a:lnTo>
                  <a:pt x="1120" y="12410"/>
                </a:lnTo>
                <a:lnTo>
                  <a:pt x="1388" y="12385"/>
                </a:lnTo>
                <a:lnTo>
                  <a:pt x="1534" y="12337"/>
                </a:lnTo>
                <a:lnTo>
                  <a:pt x="1656" y="12288"/>
                </a:lnTo>
                <a:lnTo>
                  <a:pt x="2045" y="12069"/>
                </a:lnTo>
                <a:lnTo>
                  <a:pt x="2045" y="12483"/>
                </a:lnTo>
                <a:lnTo>
                  <a:pt x="1874" y="12556"/>
                </a:lnTo>
                <a:lnTo>
                  <a:pt x="1729" y="12629"/>
                </a:lnTo>
                <a:lnTo>
                  <a:pt x="1558" y="12702"/>
                </a:lnTo>
                <a:lnTo>
                  <a:pt x="1388" y="12799"/>
                </a:lnTo>
                <a:lnTo>
                  <a:pt x="1242" y="12921"/>
                </a:lnTo>
                <a:lnTo>
                  <a:pt x="1169" y="12994"/>
                </a:lnTo>
                <a:lnTo>
                  <a:pt x="1120" y="13067"/>
                </a:lnTo>
                <a:lnTo>
                  <a:pt x="1120" y="13115"/>
                </a:lnTo>
                <a:lnTo>
                  <a:pt x="1120" y="13164"/>
                </a:lnTo>
                <a:lnTo>
                  <a:pt x="1169" y="13213"/>
                </a:lnTo>
                <a:lnTo>
                  <a:pt x="1218" y="13213"/>
                </a:lnTo>
                <a:lnTo>
                  <a:pt x="1388" y="13188"/>
                </a:lnTo>
                <a:lnTo>
                  <a:pt x="1558" y="13140"/>
                </a:lnTo>
                <a:lnTo>
                  <a:pt x="1874" y="12994"/>
                </a:lnTo>
                <a:lnTo>
                  <a:pt x="2069" y="12921"/>
                </a:lnTo>
                <a:lnTo>
                  <a:pt x="2069" y="13067"/>
                </a:lnTo>
                <a:lnTo>
                  <a:pt x="1923" y="13091"/>
                </a:lnTo>
                <a:lnTo>
                  <a:pt x="1777" y="13140"/>
                </a:lnTo>
                <a:lnTo>
                  <a:pt x="1631" y="13213"/>
                </a:lnTo>
                <a:lnTo>
                  <a:pt x="1485" y="13286"/>
                </a:lnTo>
                <a:lnTo>
                  <a:pt x="1339" y="13407"/>
                </a:lnTo>
                <a:lnTo>
                  <a:pt x="1242" y="13505"/>
                </a:lnTo>
                <a:lnTo>
                  <a:pt x="1145" y="13626"/>
                </a:lnTo>
                <a:lnTo>
                  <a:pt x="1072" y="13772"/>
                </a:lnTo>
                <a:lnTo>
                  <a:pt x="1047" y="13797"/>
                </a:lnTo>
                <a:lnTo>
                  <a:pt x="1072" y="13821"/>
                </a:lnTo>
                <a:lnTo>
                  <a:pt x="1096" y="13845"/>
                </a:lnTo>
                <a:lnTo>
                  <a:pt x="1120" y="13870"/>
                </a:lnTo>
                <a:lnTo>
                  <a:pt x="1242" y="13845"/>
                </a:lnTo>
                <a:lnTo>
                  <a:pt x="1364" y="13821"/>
                </a:lnTo>
                <a:lnTo>
                  <a:pt x="1583" y="13699"/>
                </a:lnTo>
                <a:lnTo>
                  <a:pt x="1826" y="13578"/>
                </a:lnTo>
                <a:lnTo>
                  <a:pt x="2069" y="13432"/>
                </a:lnTo>
                <a:lnTo>
                  <a:pt x="2069" y="13772"/>
                </a:lnTo>
                <a:lnTo>
                  <a:pt x="1972" y="13797"/>
                </a:lnTo>
                <a:lnTo>
                  <a:pt x="1850" y="13870"/>
                </a:lnTo>
                <a:lnTo>
                  <a:pt x="1680" y="13967"/>
                </a:lnTo>
                <a:lnTo>
                  <a:pt x="1461" y="14113"/>
                </a:lnTo>
                <a:lnTo>
                  <a:pt x="1242" y="14283"/>
                </a:lnTo>
                <a:lnTo>
                  <a:pt x="1145" y="14380"/>
                </a:lnTo>
                <a:lnTo>
                  <a:pt x="1072" y="14478"/>
                </a:lnTo>
                <a:lnTo>
                  <a:pt x="1047" y="14551"/>
                </a:lnTo>
                <a:lnTo>
                  <a:pt x="1023" y="14648"/>
                </a:lnTo>
                <a:lnTo>
                  <a:pt x="999" y="14672"/>
                </a:lnTo>
                <a:lnTo>
                  <a:pt x="1023" y="14721"/>
                </a:lnTo>
                <a:lnTo>
                  <a:pt x="1047" y="14745"/>
                </a:lnTo>
                <a:lnTo>
                  <a:pt x="1096" y="14745"/>
                </a:lnTo>
                <a:lnTo>
                  <a:pt x="1218" y="14721"/>
                </a:lnTo>
                <a:lnTo>
                  <a:pt x="1266" y="14697"/>
                </a:lnTo>
                <a:lnTo>
                  <a:pt x="1339" y="14672"/>
                </a:lnTo>
                <a:lnTo>
                  <a:pt x="1753" y="14429"/>
                </a:lnTo>
                <a:lnTo>
                  <a:pt x="2069" y="14259"/>
                </a:lnTo>
                <a:lnTo>
                  <a:pt x="2069" y="14770"/>
                </a:lnTo>
                <a:lnTo>
                  <a:pt x="1947" y="14794"/>
                </a:lnTo>
                <a:lnTo>
                  <a:pt x="1826" y="14867"/>
                </a:lnTo>
                <a:lnTo>
                  <a:pt x="1607" y="14989"/>
                </a:lnTo>
                <a:lnTo>
                  <a:pt x="1461" y="15110"/>
                </a:lnTo>
                <a:lnTo>
                  <a:pt x="1315" y="15232"/>
                </a:lnTo>
                <a:lnTo>
                  <a:pt x="1193" y="15378"/>
                </a:lnTo>
                <a:lnTo>
                  <a:pt x="1145" y="15475"/>
                </a:lnTo>
                <a:lnTo>
                  <a:pt x="1145" y="15548"/>
                </a:lnTo>
                <a:lnTo>
                  <a:pt x="1169" y="15597"/>
                </a:lnTo>
                <a:lnTo>
                  <a:pt x="1218" y="15621"/>
                </a:lnTo>
                <a:lnTo>
                  <a:pt x="1291" y="15621"/>
                </a:lnTo>
                <a:lnTo>
                  <a:pt x="1388" y="15597"/>
                </a:lnTo>
                <a:lnTo>
                  <a:pt x="1510" y="15500"/>
                </a:lnTo>
                <a:lnTo>
                  <a:pt x="1899" y="15256"/>
                </a:lnTo>
                <a:lnTo>
                  <a:pt x="2069" y="15159"/>
                </a:lnTo>
                <a:lnTo>
                  <a:pt x="2069" y="15402"/>
                </a:lnTo>
                <a:lnTo>
                  <a:pt x="1947" y="15451"/>
                </a:lnTo>
                <a:lnTo>
                  <a:pt x="1802" y="15524"/>
                </a:lnTo>
                <a:lnTo>
                  <a:pt x="1583" y="15743"/>
                </a:lnTo>
                <a:lnTo>
                  <a:pt x="1339" y="15913"/>
                </a:lnTo>
                <a:lnTo>
                  <a:pt x="1218" y="16035"/>
                </a:lnTo>
                <a:lnTo>
                  <a:pt x="1145" y="16157"/>
                </a:lnTo>
                <a:lnTo>
                  <a:pt x="1145" y="16230"/>
                </a:lnTo>
                <a:lnTo>
                  <a:pt x="1193" y="16254"/>
                </a:lnTo>
                <a:lnTo>
                  <a:pt x="1339" y="16254"/>
                </a:lnTo>
                <a:lnTo>
                  <a:pt x="1485" y="16205"/>
                </a:lnTo>
                <a:lnTo>
                  <a:pt x="1631" y="16132"/>
                </a:lnTo>
                <a:lnTo>
                  <a:pt x="1753" y="16035"/>
                </a:lnTo>
                <a:lnTo>
                  <a:pt x="2069" y="15840"/>
                </a:lnTo>
                <a:lnTo>
                  <a:pt x="2069" y="16205"/>
                </a:lnTo>
                <a:lnTo>
                  <a:pt x="1826" y="16278"/>
                </a:lnTo>
                <a:lnTo>
                  <a:pt x="1534" y="16400"/>
                </a:lnTo>
                <a:lnTo>
                  <a:pt x="1412" y="16473"/>
                </a:lnTo>
                <a:lnTo>
                  <a:pt x="1315" y="16570"/>
                </a:lnTo>
                <a:lnTo>
                  <a:pt x="1242" y="16668"/>
                </a:lnTo>
                <a:lnTo>
                  <a:pt x="1193" y="16789"/>
                </a:lnTo>
                <a:lnTo>
                  <a:pt x="1193" y="16838"/>
                </a:lnTo>
                <a:lnTo>
                  <a:pt x="1193" y="16862"/>
                </a:lnTo>
                <a:lnTo>
                  <a:pt x="1218" y="16887"/>
                </a:lnTo>
                <a:lnTo>
                  <a:pt x="1412" y="16887"/>
                </a:lnTo>
                <a:lnTo>
                  <a:pt x="1558" y="16814"/>
                </a:lnTo>
                <a:lnTo>
                  <a:pt x="1996" y="16643"/>
                </a:lnTo>
                <a:lnTo>
                  <a:pt x="2045" y="16643"/>
                </a:lnTo>
                <a:lnTo>
                  <a:pt x="2020" y="17154"/>
                </a:lnTo>
                <a:lnTo>
                  <a:pt x="1826" y="17276"/>
                </a:lnTo>
                <a:lnTo>
                  <a:pt x="1631" y="17398"/>
                </a:lnTo>
                <a:lnTo>
                  <a:pt x="1534" y="17471"/>
                </a:lnTo>
                <a:lnTo>
                  <a:pt x="1437" y="17544"/>
                </a:lnTo>
                <a:lnTo>
                  <a:pt x="1364" y="17665"/>
                </a:lnTo>
                <a:lnTo>
                  <a:pt x="1339" y="17787"/>
                </a:lnTo>
                <a:lnTo>
                  <a:pt x="1339" y="17811"/>
                </a:lnTo>
                <a:lnTo>
                  <a:pt x="1485" y="17811"/>
                </a:lnTo>
                <a:lnTo>
                  <a:pt x="1607" y="17787"/>
                </a:lnTo>
                <a:lnTo>
                  <a:pt x="1826" y="17714"/>
                </a:lnTo>
                <a:lnTo>
                  <a:pt x="1996" y="17617"/>
                </a:lnTo>
                <a:lnTo>
                  <a:pt x="1996" y="17811"/>
                </a:lnTo>
                <a:lnTo>
                  <a:pt x="1947" y="17811"/>
                </a:lnTo>
                <a:lnTo>
                  <a:pt x="1729" y="17909"/>
                </a:lnTo>
                <a:lnTo>
                  <a:pt x="1485" y="18030"/>
                </a:lnTo>
                <a:lnTo>
                  <a:pt x="1388" y="18103"/>
                </a:lnTo>
                <a:lnTo>
                  <a:pt x="1291" y="18176"/>
                </a:lnTo>
                <a:lnTo>
                  <a:pt x="1193" y="18274"/>
                </a:lnTo>
                <a:lnTo>
                  <a:pt x="1145" y="18371"/>
                </a:lnTo>
                <a:lnTo>
                  <a:pt x="1120" y="18420"/>
                </a:lnTo>
                <a:lnTo>
                  <a:pt x="1145" y="18468"/>
                </a:lnTo>
                <a:lnTo>
                  <a:pt x="1193" y="18493"/>
                </a:lnTo>
                <a:lnTo>
                  <a:pt x="1242" y="18517"/>
                </a:lnTo>
                <a:lnTo>
                  <a:pt x="1437" y="18468"/>
                </a:lnTo>
                <a:lnTo>
                  <a:pt x="1631" y="18395"/>
                </a:lnTo>
                <a:lnTo>
                  <a:pt x="1996" y="18225"/>
                </a:lnTo>
                <a:lnTo>
                  <a:pt x="1972" y="18687"/>
                </a:lnTo>
                <a:lnTo>
                  <a:pt x="1753" y="18809"/>
                </a:lnTo>
                <a:lnTo>
                  <a:pt x="1558" y="18931"/>
                </a:lnTo>
                <a:lnTo>
                  <a:pt x="1315" y="19101"/>
                </a:lnTo>
                <a:lnTo>
                  <a:pt x="1242" y="19198"/>
                </a:lnTo>
                <a:lnTo>
                  <a:pt x="1169" y="19296"/>
                </a:lnTo>
                <a:lnTo>
                  <a:pt x="1169" y="19344"/>
                </a:lnTo>
                <a:lnTo>
                  <a:pt x="1169" y="19369"/>
                </a:lnTo>
                <a:lnTo>
                  <a:pt x="1193" y="19393"/>
                </a:lnTo>
                <a:lnTo>
                  <a:pt x="1242" y="19393"/>
                </a:lnTo>
                <a:lnTo>
                  <a:pt x="1339" y="19369"/>
                </a:lnTo>
                <a:lnTo>
                  <a:pt x="1437" y="19344"/>
                </a:lnTo>
                <a:lnTo>
                  <a:pt x="1729" y="19223"/>
                </a:lnTo>
                <a:lnTo>
                  <a:pt x="1996" y="19101"/>
                </a:lnTo>
                <a:lnTo>
                  <a:pt x="1996" y="19393"/>
                </a:lnTo>
                <a:lnTo>
                  <a:pt x="1899" y="19417"/>
                </a:lnTo>
                <a:lnTo>
                  <a:pt x="1802" y="19466"/>
                </a:lnTo>
                <a:lnTo>
                  <a:pt x="1631" y="19588"/>
                </a:lnTo>
                <a:lnTo>
                  <a:pt x="1412" y="19758"/>
                </a:lnTo>
                <a:lnTo>
                  <a:pt x="1193" y="19928"/>
                </a:lnTo>
                <a:lnTo>
                  <a:pt x="1169" y="20001"/>
                </a:lnTo>
                <a:lnTo>
                  <a:pt x="1169" y="20050"/>
                </a:lnTo>
                <a:lnTo>
                  <a:pt x="1169" y="20123"/>
                </a:lnTo>
                <a:lnTo>
                  <a:pt x="1218" y="20172"/>
                </a:lnTo>
                <a:lnTo>
                  <a:pt x="901" y="20172"/>
                </a:lnTo>
                <a:lnTo>
                  <a:pt x="561" y="20196"/>
                </a:lnTo>
                <a:lnTo>
                  <a:pt x="512" y="19052"/>
                </a:lnTo>
                <a:lnTo>
                  <a:pt x="488" y="17909"/>
                </a:lnTo>
                <a:lnTo>
                  <a:pt x="488" y="16765"/>
                </a:lnTo>
                <a:lnTo>
                  <a:pt x="488" y="15646"/>
                </a:lnTo>
                <a:lnTo>
                  <a:pt x="536" y="13359"/>
                </a:lnTo>
                <a:lnTo>
                  <a:pt x="561" y="11096"/>
                </a:lnTo>
                <a:lnTo>
                  <a:pt x="585" y="8735"/>
                </a:lnTo>
                <a:lnTo>
                  <a:pt x="609" y="6375"/>
                </a:lnTo>
                <a:lnTo>
                  <a:pt x="634" y="4039"/>
                </a:lnTo>
                <a:lnTo>
                  <a:pt x="609" y="1679"/>
                </a:lnTo>
                <a:lnTo>
                  <a:pt x="658" y="1606"/>
                </a:lnTo>
                <a:lnTo>
                  <a:pt x="682" y="1533"/>
                </a:lnTo>
                <a:lnTo>
                  <a:pt x="707" y="1265"/>
                </a:lnTo>
                <a:lnTo>
                  <a:pt x="780" y="1022"/>
                </a:lnTo>
                <a:lnTo>
                  <a:pt x="877" y="803"/>
                </a:lnTo>
                <a:lnTo>
                  <a:pt x="1023" y="584"/>
                </a:lnTo>
                <a:lnTo>
                  <a:pt x="1120" y="511"/>
                </a:lnTo>
                <a:lnTo>
                  <a:pt x="1193" y="462"/>
                </a:lnTo>
                <a:lnTo>
                  <a:pt x="1291" y="438"/>
                </a:lnTo>
                <a:close/>
                <a:moveTo>
                  <a:pt x="2045" y="19855"/>
                </a:moveTo>
                <a:lnTo>
                  <a:pt x="2069" y="20196"/>
                </a:lnTo>
                <a:lnTo>
                  <a:pt x="1461" y="20172"/>
                </a:lnTo>
                <a:lnTo>
                  <a:pt x="1631" y="20099"/>
                </a:lnTo>
                <a:lnTo>
                  <a:pt x="1802" y="20001"/>
                </a:lnTo>
                <a:lnTo>
                  <a:pt x="2045" y="19855"/>
                </a:lnTo>
                <a:close/>
                <a:moveTo>
                  <a:pt x="1291" y="0"/>
                </a:moveTo>
                <a:lnTo>
                  <a:pt x="1145" y="24"/>
                </a:lnTo>
                <a:lnTo>
                  <a:pt x="1023" y="73"/>
                </a:lnTo>
                <a:lnTo>
                  <a:pt x="901" y="122"/>
                </a:lnTo>
                <a:lnTo>
                  <a:pt x="780" y="219"/>
                </a:lnTo>
                <a:lnTo>
                  <a:pt x="682" y="316"/>
                </a:lnTo>
                <a:lnTo>
                  <a:pt x="585" y="438"/>
                </a:lnTo>
                <a:lnTo>
                  <a:pt x="488" y="560"/>
                </a:lnTo>
                <a:lnTo>
                  <a:pt x="415" y="706"/>
                </a:lnTo>
                <a:lnTo>
                  <a:pt x="366" y="852"/>
                </a:lnTo>
                <a:lnTo>
                  <a:pt x="317" y="1022"/>
                </a:lnTo>
                <a:lnTo>
                  <a:pt x="293" y="1168"/>
                </a:lnTo>
                <a:lnTo>
                  <a:pt x="293" y="1338"/>
                </a:lnTo>
                <a:lnTo>
                  <a:pt x="269" y="1387"/>
                </a:lnTo>
                <a:lnTo>
                  <a:pt x="171" y="6156"/>
                </a:lnTo>
                <a:lnTo>
                  <a:pt x="123" y="10901"/>
                </a:lnTo>
                <a:lnTo>
                  <a:pt x="74" y="13286"/>
                </a:lnTo>
                <a:lnTo>
                  <a:pt x="1" y="15694"/>
                </a:lnTo>
                <a:lnTo>
                  <a:pt x="1" y="16887"/>
                </a:lnTo>
                <a:lnTo>
                  <a:pt x="1" y="18079"/>
                </a:lnTo>
                <a:lnTo>
                  <a:pt x="25" y="19271"/>
                </a:lnTo>
                <a:lnTo>
                  <a:pt x="98" y="20464"/>
                </a:lnTo>
                <a:lnTo>
                  <a:pt x="123" y="20561"/>
                </a:lnTo>
                <a:lnTo>
                  <a:pt x="171" y="20634"/>
                </a:lnTo>
                <a:lnTo>
                  <a:pt x="244" y="20658"/>
                </a:lnTo>
                <a:lnTo>
                  <a:pt x="317" y="20683"/>
                </a:lnTo>
                <a:lnTo>
                  <a:pt x="390" y="20707"/>
                </a:lnTo>
                <a:lnTo>
                  <a:pt x="463" y="20683"/>
                </a:lnTo>
                <a:lnTo>
                  <a:pt x="536" y="20634"/>
                </a:lnTo>
                <a:lnTo>
                  <a:pt x="561" y="20585"/>
                </a:lnTo>
                <a:lnTo>
                  <a:pt x="926" y="20634"/>
                </a:lnTo>
                <a:lnTo>
                  <a:pt x="1315" y="20658"/>
                </a:lnTo>
                <a:lnTo>
                  <a:pt x="2069" y="20634"/>
                </a:lnTo>
                <a:lnTo>
                  <a:pt x="2118" y="20634"/>
                </a:lnTo>
                <a:lnTo>
                  <a:pt x="2166" y="20610"/>
                </a:lnTo>
                <a:lnTo>
                  <a:pt x="2215" y="20658"/>
                </a:lnTo>
                <a:lnTo>
                  <a:pt x="2288" y="20683"/>
                </a:lnTo>
                <a:lnTo>
                  <a:pt x="2361" y="20683"/>
                </a:lnTo>
                <a:lnTo>
                  <a:pt x="2410" y="20658"/>
                </a:lnTo>
                <a:lnTo>
                  <a:pt x="2483" y="20610"/>
                </a:lnTo>
                <a:lnTo>
                  <a:pt x="2507" y="20561"/>
                </a:lnTo>
                <a:lnTo>
                  <a:pt x="2556" y="20488"/>
                </a:lnTo>
                <a:lnTo>
                  <a:pt x="2556" y="20415"/>
                </a:lnTo>
                <a:lnTo>
                  <a:pt x="2458" y="19807"/>
                </a:lnTo>
                <a:lnTo>
                  <a:pt x="2434" y="19223"/>
                </a:lnTo>
                <a:lnTo>
                  <a:pt x="2410" y="18614"/>
                </a:lnTo>
                <a:lnTo>
                  <a:pt x="2410" y="18006"/>
                </a:lnTo>
                <a:lnTo>
                  <a:pt x="2483" y="16814"/>
                </a:lnTo>
                <a:lnTo>
                  <a:pt x="2531" y="15621"/>
                </a:lnTo>
                <a:lnTo>
                  <a:pt x="2531" y="14308"/>
                </a:lnTo>
                <a:lnTo>
                  <a:pt x="2507" y="13018"/>
                </a:lnTo>
                <a:lnTo>
                  <a:pt x="2434" y="10390"/>
                </a:lnTo>
                <a:lnTo>
                  <a:pt x="2361" y="8638"/>
                </a:lnTo>
                <a:lnTo>
                  <a:pt x="2312" y="6886"/>
                </a:lnTo>
                <a:lnTo>
                  <a:pt x="2361" y="6837"/>
                </a:lnTo>
                <a:lnTo>
                  <a:pt x="2385" y="6764"/>
                </a:lnTo>
                <a:lnTo>
                  <a:pt x="2385" y="6691"/>
                </a:lnTo>
                <a:lnTo>
                  <a:pt x="2361" y="6667"/>
                </a:lnTo>
                <a:lnTo>
                  <a:pt x="2337" y="6643"/>
                </a:lnTo>
                <a:lnTo>
                  <a:pt x="2312" y="6643"/>
                </a:lnTo>
                <a:lnTo>
                  <a:pt x="2312" y="5280"/>
                </a:lnTo>
                <a:lnTo>
                  <a:pt x="2312" y="4283"/>
                </a:lnTo>
                <a:lnTo>
                  <a:pt x="2288" y="3285"/>
                </a:lnTo>
                <a:lnTo>
                  <a:pt x="2312" y="2823"/>
                </a:lnTo>
                <a:lnTo>
                  <a:pt x="2361" y="2701"/>
                </a:lnTo>
                <a:lnTo>
                  <a:pt x="2385" y="2531"/>
                </a:lnTo>
                <a:lnTo>
                  <a:pt x="2434" y="2214"/>
                </a:lnTo>
                <a:lnTo>
                  <a:pt x="2458" y="1582"/>
                </a:lnTo>
                <a:lnTo>
                  <a:pt x="2458" y="1387"/>
                </a:lnTo>
                <a:lnTo>
                  <a:pt x="2434" y="1192"/>
                </a:lnTo>
                <a:lnTo>
                  <a:pt x="2410" y="998"/>
                </a:lnTo>
                <a:lnTo>
                  <a:pt x="2337" y="827"/>
                </a:lnTo>
                <a:lnTo>
                  <a:pt x="2264" y="657"/>
                </a:lnTo>
                <a:lnTo>
                  <a:pt x="2166" y="487"/>
                </a:lnTo>
                <a:lnTo>
                  <a:pt x="2045" y="341"/>
                </a:lnTo>
                <a:lnTo>
                  <a:pt x="1899" y="219"/>
                </a:lnTo>
                <a:lnTo>
                  <a:pt x="1753" y="122"/>
                </a:lnTo>
                <a:lnTo>
                  <a:pt x="1583" y="49"/>
                </a:lnTo>
                <a:lnTo>
                  <a:pt x="143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1" name="Shape 751"/>
          <p:cNvSpPr/>
          <p:nvPr/>
        </p:nvSpPr>
        <p:spPr>
          <a:xfrm>
            <a:off x="5036705" y="2062859"/>
            <a:ext cx="557331" cy="359500"/>
          </a:xfrm>
          <a:custGeom>
            <a:avLst/>
            <a:gdLst/>
            <a:ahLst/>
            <a:cxnLst/>
            <a:rect l="0" t="0" r="0" b="0"/>
            <a:pathLst>
              <a:path w="19126" h="12337" extrusionOk="0">
                <a:moveTo>
                  <a:pt x="9733" y="463"/>
                </a:moveTo>
                <a:lnTo>
                  <a:pt x="9831" y="511"/>
                </a:lnTo>
                <a:lnTo>
                  <a:pt x="9904" y="560"/>
                </a:lnTo>
                <a:lnTo>
                  <a:pt x="9758" y="584"/>
                </a:lnTo>
                <a:lnTo>
                  <a:pt x="9709" y="633"/>
                </a:lnTo>
                <a:lnTo>
                  <a:pt x="9660" y="682"/>
                </a:lnTo>
                <a:lnTo>
                  <a:pt x="9612" y="755"/>
                </a:lnTo>
                <a:lnTo>
                  <a:pt x="9612" y="828"/>
                </a:lnTo>
                <a:lnTo>
                  <a:pt x="9636" y="852"/>
                </a:lnTo>
                <a:lnTo>
                  <a:pt x="9685" y="925"/>
                </a:lnTo>
                <a:lnTo>
                  <a:pt x="9782" y="974"/>
                </a:lnTo>
                <a:lnTo>
                  <a:pt x="9977" y="1022"/>
                </a:lnTo>
                <a:lnTo>
                  <a:pt x="10147" y="1071"/>
                </a:lnTo>
                <a:lnTo>
                  <a:pt x="10147" y="1193"/>
                </a:lnTo>
                <a:lnTo>
                  <a:pt x="9879" y="1120"/>
                </a:lnTo>
                <a:lnTo>
                  <a:pt x="9612" y="1095"/>
                </a:lnTo>
                <a:lnTo>
                  <a:pt x="9563" y="1095"/>
                </a:lnTo>
                <a:lnTo>
                  <a:pt x="9563" y="1144"/>
                </a:lnTo>
                <a:lnTo>
                  <a:pt x="9587" y="1266"/>
                </a:lnTo>
                <a:lnTo>
                  <a:pt x="9660" y="1363"/>
                </a:lnTo>
                <a:lnTo>
                  <a:pt x="9758" y="1436"/>
                </a:lnTo>
                <a:lnTo>
                  <a:pt x="9879" y="1485"/>
                </a:lnTo>
                <a:lnTo>
                  <a:pt x="10001" y="1509"/>
                </a:lnTo>
                <a:lnTo>
                  <a:pt x="10098" y="1558"/>
                </a:lnTo>
                <a:lnTo>
                  <a:pt x="10123" y="1558"/>
                </a:lnTo>
                <a:lnTo>
                  <a:pt x="10098" y="1655"/>
                </a:lnTo>
                <a:lnTo>
                  <a:pt x="10074" y="1704"/>
                </a:lnTo>
                <a:lnTo>
                  <a:pt x="9952" y="1631"/>
                </a:lnTo>
                <a:lnTo>
                  <a:pt x="9831" y="1606"/>
                </a:lnTo>
                <a:lnTo>
                  <a:pt x="9636" y="1533"/>
                </a:lnTo>
                <a:lnTo>
                  <a:pt x="9563" y="1460"/>
                </a:lnTo>
                <a:lnTo>
                  <a:pt x="9539" y="1436"/>
                </a:lnTo>
                <a:lnTo>
                  <a:pt x="9490" y="1412"/>
                </a:lnTo>
                <a:lnTo>
                  <a:pt x="9417" y="1412"/>
                </a:lnTo>
                <a:lnTo>
                  <a:pt x="9368" y="1460"/>
                </a:lnTo>
                <a:lnTo>
                  <a:pt x="9368" y="1509"/>
                </a:lnTo>
                <a:lnTo>
                  <a:pt x="9368" y="1582"/>
                </a:lnTo>
                <a:lnTo>
                  <a:pt x="9368" y="1631"/>
                </a:lnTo>
                <a:lnTo>
                  <a:pt x="9441" y="1728"/>
                </a:lnTo>
                <a:lnTo>
                  <a:pt x="9514" y="1801"/>
                </a:lnTo>
                <a:lnTo>
                  <a:pt x="9320" y="1704"/>
                </a:lnTo>
                <a:lnTo>
                  <a:pt x="9222" y="1631"/>
                </a:lnTo>
                <a:lnTo>
                  <a:pt x="9174" y="1558"/>
                </a:lnTo>
                <a:lnTo>
                  <a:pt x="9125" y="1460"/>
                </a:lnTo>
                <a:lnTo>
                  <a:pt x="9101" y="1363"/>
                </a:lnTo>
                <a:lnTo>
                  <a:pt x="9101" y="1120"/>
                </a:lnTo>
                <a:lnTo>
                  <a:pt x="9125" y="925"/>
                </a:lnTo>
                <a:lnTo>
                  <a:pt x="9174" y="755"/>
                </a:lnTo>
                <a:lnTo>
                  <a:pt x="9222" y="682"/>
                </a:lnTo>
                <a:lnTo>
                  <a:pt x="9295" y="609"/>
                </a:lnTo>
                <a:lnTo>
                  <a:pt x="9368" y="584"/>
                </a:lnTo>
                <a:lnTo>
                  <a:pt x="9393" y="560"/>
                </a:lnTo>
                <a:lnTo>
                  <a:pt x="9490" y="560"/>
                </a:lnTo>
                <a:lnTo>
                  <a:pt x="9587" y="511"/>
                </a:lnTo>
                <a:lnTo>
                  <a:pt x="9636" y="487"/>
                </a:lnTo>
                <a:lnTo>
                  <a:pt x="9733" y="463"/>
                </a:lnTo>
                <a:close/>
                <a:moveTo>
                  <a:pt x="1022" y="2823"/>
                </a:moveTo>
                <a:lnTo>
                  <a:pt x="1168" y="2871"/>
                </a:lnTo>
                <a:lnTo>
                  <a:pt x="1314" y="2944"/>
                </a:lnTo>
                <a:lnTo>
                  <a:pt x="1071" y="2969"/>
                </a:lnTo>
                <a:lnTo>
                  <a:pt x="998" y="3017"/>
                </a:lnTo>
                <a:lnTo>
                  <a:pt x="974" y="3066"/>
                </a:lnTo>
                <a:lnTo>
                  <a:pt x="998" y="3139"/>
                </a:lnTo>
                <a:lnTo>
                  <a:pt x="1022" y="3188"/>
                </a:lnTo>
                <a:lnTo>
                  <a:pt x="1193" y="3236"/>
                </a:lnTo>
                <a:lnTo>
                  <a:pt x="1363" y="3285"/>
                </a:lnTo>
                <a:lnTo>
                  <a:pt x="1631" y="3334"/>
                </a:lnTo>
                <a:lnTo>
                  <a:pt x="1655" y="3455"/>
                </a:lnTo>
                <a:lnTo>
                  <a:pt x="1655" y="3577"/>
                </a:lnTo>
                <a:lnTo>
                  <a:pt x="1339" y="3504"/>
                </a:lnTo>
                <a:lnTo>
                  <a:pt x="1120" y="3455"/>
                </a:lnTo>
                <a:lnTo>
                  <a:pt x="998" y="3431"/>
                </a:lnTo>
                <a:lnTo>
                  <a:pt x="876" y="3455"/>
                </a:lnTo>
                <a:lnTo>
                  <a:pt x="828" y="3480"/>
                </a:lnTo>
                <a:lnTo>
                  <a:pt x="828" y="3528"/>
                </a:lnTo>
                <a:lnTo>
                  <a:pt x="852" y="3601"/>
                </a:lnTo>
                <a:lnTo>
                  <a:pt x="876" y="3650"/>
                </a:lnTo>
                <a:lnTo>
                  <a:pt x="998" y="3747"/>
                </a:lnTo>
                <a:lnTo>
                  <a:pt x="1144" y="3820"/>
                </a:lnTo>
                <a:lnTo>
                  <a:pt x="1290" y="3869"/>
                </a:lnTo>
                <a:lnTo>
                  <a:pt x="1071" y="3869"/>
                </a:lnTo>
                <a:lnTo>
                  <a:pt x="974" y="3845"/>
                </a:lnTo>
                <a:lnTo>
                  <a:pt x="876" y="3820"/>
                </a:lnTo>
                <a:lnTo>
                  <a:pt x="779" y="3772"/>
                </a:lnTo>
                <a:lnTo>
                  <a:pt x="682" y="3699"/>
                </a:lnTo>
                <a:lnTo>
                  <a:pt x="609" y="3626"/>
                </a:lnTo>
                <a:lnTo>
                  <a:pt x="536" y="3553"/>
                </a:lnTo>
                <a:lnTo>
                  <a:pt x="487" y="3455"/>
                </a:lnTo>
                <a:lnTo>
                  <a:pt x="439" y="3334"/>
                </a:lnTo>
                <a:lnTo>
                  <a:pt x="414" y="3212"/>
                </a:lnTo>
                <a:lnTo>
                  <a:pt x="414" y="3090"/>
                </a:lnTo>
                <a:lnTo>
                  <a:pt x="414" y="3017"/>
                </a:lnTo>
                <a:lnTo>
                  <a:pt x="463" y="2969"/>
                </a:lnTo>
                <a:lnTo>
                  <a:pt x="560" y="2871"/>
                </a:lnTo>
                <a:lnTo>
                  <a:pt x="779" y="2871"/>
                </a:lnTo>
                <a:lnTo>
                  <a:pt x="901" y="2847"/>
                </a:lnTo>
                <a:lnTo>
                  <a:pt x="1022" y="2823"/>
                </a:lnTo>
                <a:close/>
                <a:moveTo>
                  <a:pt x="18250" y="2677"/>
                </a:moveTo>
                <a:lnTo>
                  <a:pt x="18323" y="2701"/>
                </a:lnTo>
                <a:lnTo>
                  <a:pt x="18371" y="2725"/>
                </a:lnTo>
                <a:lnTo>
                  <a:pt x="18225" y="2774"/>
                </a:lnTo>
                <a:lnTo>
                  <a:pt x="18201" y="2798"/>
                </a:lnTo>
                <a:lnTo>
                  <a:pt x="18201" y="2823"/>
                </a:lnTo>
                <a:lnTo>
                  <a:pt x="18201" y="2847"/>
                </a:lnTo>
                <a:lnTo>
                  <a:pt x="18225" y="2871"/>
                </a:lnTo>
                <a:lnTo>
                  <a:pt x="18323" y="2944"/>
                </a:lnTo>
                <a:lnTo>
                  <a:pt x="18396" y="2969"/>
                </a:lnTo>
                <a:lnTo>
                  <a:pt x="18493" y="2993"/>
                </a:lnTo>
                <a:lnTo>
                  <a:pt x="18590" y="3017"/>
                </a:lnTo>
                <a:lnTo>
                  <a:pt x="18639" y="3139"/>
                </a:lnTo>
                <a:lnTo>
                  <a:pt x="18663" y="3261"/>
                </a:lnTo>
                <a:lnTo>
                  <a:pt x="18444" y="3236"/>
                </a:lnTo>
                <a:lnTo>
                  <a:pt x="18250" y="3139"/>
                </a:lnTo>
                <a:lnTo>
                  <a:pt x="18152" y="3115"/>
                </a:lnTo>
                <a:lnTo>
                  <a:pt x="18031" y="3115"/>
                </a:lnTo>
                <a:lnTo>
                  <a:pt x="18006" y="3139"/>
                </a:lnTo>
                <a:lnTo>
                  <a:pt x="17982" y="3188"/>
                </a:lnTo>
                <a:lnTo>
                  <a:pt x="17982" y="3261"/>
                </a:lnTo>
                <a:lnTo>
                  <a:pt x="18006" y="3309"/>
                </a:lnTo>
                <a:lnTo>
                  <a:pt x="18104" y="3407"/>
                </a:lnTo>
                <a:lnTo>
                  <a:pt x="18201" y="3480"/>
                </a:lnTo>
                <a:lnTo>
                  <a:pt x="18323" y="3528"/>
                </a:lnTo>
                <a:lnTo>
                  <a:pt x="18493" y="3601"/>
                </a:lnTo>
                <a:lnTo>
                  <a:pt x="18663" y="3626"/>
                </a:lnTo>
                <a:lnTo>
                  <a:pt x="18615" y="3796"/>
                </a:lnTo>
                <a:lnTo>
                  <a:pt x="18590" y="3820"/>
                </a:lnTo>
                <a:lnTo>
                  <a:pt x="18420" y="3747"/>
                </a:lnTo>
                <a:lnTo>
                  <a:pt x="18250" y="3674"/>
                </a:lnTo>
                <a:lnTo>
                  <a:pt x="18055" y="3601"/>
                </a:lnTo>
                <a:lnTo>
                  <a:pt x="17860" y="3528"/>
                </a:lnTo>
                <a:lnTo>
                  <a:pt x="17812" y="3528"/>
                </a:lnTo>
                <a:lnTo>
                  <a:pt x="17763" y="3577"/>
                </a:lnTo>
                <a:lnTo>
                  <a:pt x="17739" y="3626"/>
                </a:lnTo>
                <a:lnTo>
                  <a:pt x="17763" y="3674"/>
                </a:lnTo>
                <a:lnTo>
                  <a:pt x="17860" y="3796"/>
                </a:lnTo>
                <a:lnTo>
                  <a:pt x="17982" y="3918"/>
                </a:lnTo>
                <a:lnTo>
                  <a:pt x="18128" y="3991"/>
                </a:lnTo>
                <a:lnTo>
                  <a:pt x="18274" y="4064"/>
                </a:lnTo>
                <a:lnTo>
                  <a:pt x="18055" y="4064"/>
                </a:lnTo>
                <a:lnTo>
                  <a:pt x="17836" y="3991"/>
                </a:lnTo>
                <a:lnTo>
                  <a:pt x="17739" y="3942"/>
                </a:lnTo>
                <a:lnTo>
                  <a:pt x="17666" y="3893"/>
                </a:lnTo>
                <a:lnTo>
                  <a:pt x="17593" y="3820"/>
                </a:lnTo>
                <a:lnTo>
                  <a:pt x="17520" y="3747"/>
                </a:lnTo>
                <a:lnTo>
                  <a:pt x="17495" y="3674"/>
                </a:lnTo>
                <a:lnTo>
                  <a:pt x="17471" y="3577"/>
                </a:lnTo>
                <a:lnTo>
                  <a:pt x="17447" y="3407"/>
                </a:lnTo>
                <a:lnTo>
                  <a:pt x="17471" y="3236"/>
                </a:lnTo>
                <a:lnTo>
                  <a:pt x="17544" y="3066"/>
                </a:lnTo>
                <a:lnTo>
                  <a:pt x="17666" y="2896"/>
                </a:lnTo>
                <a:lnTo>
                  <a:pt x="17812" y="2774"/>
                </a:lnTo>
                <a:lnTo>
                  <a:pt x="17958" y="2701"/>
                </a:lnTo>
                <a:lnTo>
                  <a:pt x="18104" y="2677"/>
                </a:lnTo>
                <a:close/>
                <a:moveTo>
                  <a:pt x="9660" y="2604"/>
                </a:moveTo>
                <a:lnTo>
                  <a:pt x="9928" y="2847"/>
                </a:lnTo>
                <a:lnTo>
                  <a:pt x="10196" y="3090"/>
                </a:lnTo>
                <a:lnTo>
                  <a:pt x="10390" y="3334"/>
                </a:lnTo>
                <a:lnTo>
                  <a:pt x="10561" y="3601"/>
                </a:lnTo>
                <a:lnTo>
                  <a:pt x="10926" y="4112"/>
                </a:lnTo>
                <a:lnTo>
                  <a:pt x="11291" y="4623"/>
                </a:lnTo>
                <a:lnTo>
                  <a:pt x="11680" y="5110"/>
                </a:lnTo>
                <a:lnTo>
                  <a:pt x="12094" y="5694"/>
                </a:lnTo>
                <a:lnTo>
                  <a:pt x="12313" y="5962"/>
                </a:lnTo>
                <a:lnTo>
                  <a:pt x="12556" y="6229"/>
                </a:lnTo>
                <a:lnTo>
                  <a:pt x="12605" y="6254"/>
                </a:lnTo>
                <a:lnTo>
                  <a:pt x="12678" y="6278"/>
                </a:lnTo>
                <a:lnTo>
                  <a:pt x="12726" y="6278"/>
                </a:lnTo>
                <a:lnTo>
                  <a:pt x="12775" y="6254"/>
                </a:lnTo>
                <a:lnTo>
                  <a:pt x="12824" y="6229"/>
                </a:lnTo>
                <a:lnTo>
                  <a:pt x="12872" y="6181"/>
                </a:lnTo>
                <a:lnTo>
                  <a:pt x="12897" y="6132"/>
                </a:lnTo>
                <a:lnTo>
                  <a:pt x="12897" y="6083"/>
                </a:lnTo>
                <a:lnTo>
                  <a:pt x="13091" y="6059"/>
                </a:lnTo>
                <a:lnTo>
                  <a:pt x="13286" y="6035"/>
                </a:lnTo>
                <a:lnTo>
                  <a:pt x="13651" y="5889"/>
                </a:lnTo>
                <a:lnTo>
                  <a:pt x="14016" y="5718"/>
                </a:lnTo>
                <a:lnTo>
                  <a:pt x="14381" y="5572"/>
                </a:lnTo>
                <a:lnTo>
                  <a:pt x="15087" y="5353"/>
                </a:lnTo>
                <a:lnTo>
                  <a:pt x="15817" y="5134"/>
                </a:lnTo>
                <a:lnTo>
                  <a:pt x="16547" y="4915"/>
                </a:lnTo>
                <a:lnTo>
                  <a:pt x="16911" y="4794"/>
                </a:lnTo>
                <a:lnTo>
                  <a:pt x="17276" y="4648"/>
                </a:lnTo>
                <a:lnTo>
                  <a:pt x="17106" y="5037"/>
                </a:lnTo>
                <a:lnTo>
                  <a:pt x="16814" y="5207"/>
                </a:lnTo>
                <a:lnTo>
                  <a:pt x="16474" y="5329"/>
                </a:lnTo>
                <a:lnTo>
                  <a:pt x="15817" y="5597"/>
                </a:lnTo>
                <a:lnTo>
                  <a:pt x="15476" y="5743"/>
                </a:lnTo>
                <a:lnTo>
                  <a:pt x="15184" y="5889"/>
                </a:lnTo>
                <a:lnTo>
                  <a:pt x="14892" y="6083"/>
                </a:lnTo>
                <a:lnTo>
                  <a:pt x="14770" y="6205"/>
                </a:lnTo>
                <a:lnTo>
                  <a:pt x="14649" y="6327"/>
                </a:lnTo>
                <a:lnTo>
                  <a:pt x="14624" y="6327"/>
                </a:lnTo>
                <a:lnTo>
                  <a:pt x="14649" y="6351"/>
                </a:lnTo>
                <a:lnTo>
                  <a:pt x="15135" y="6205"/>
                </a:lnTo>
                <a:lnTo>
                  <a:pt x="15598" y="6059"/>
                </a:lnTo>
                <a:lnTo>
                  <a:pt x="16036" y="5864"/>
                </a:lnTo>
                <a:lnTo>
                  <a:pt x="16498" y="5694"/>
                </a:lnTo>
                <a:lnTo>
                  <a:pt x="16960" y="5524"/>
                </a:lnTo>
                <a:lnTo>
                  <a:pt x="16936" y="5645"/>
                </a:lnTo>
                <a:lnTo>
                  <a:pt x="16863" y="5962"/>
                </a:lnTo>
                <a:lnTo>
                  <a:pt x="16790" y="5962"/>
                </a:lnTo>
                <a:lnTo>
                  <a:pt x="16279" y="6108"/>
                </a:lnTo>
                <a:lnTo>
                  <a:pt x="15744" y="6302"/>
                </a:lnTo>
                <a:lnTo>
                  <a:pt x="15500" y="6424"/>
                </a:lnTo>
                <a:lnTo>
                  <a:pt x="15257" y="6546"/>
                </a:lnTo>
                <a:lnTo>
                  <a:pt x="15038" y="6692"/>
                </a:lnTo>
                <a:lnTo>
                  <a:pt x="14843" y="6862"/>
                </a:lnTo>
                <a:lnTo>
                  <a:pt x="14843" y="6911"/>
                </a:lnTo>
                <a:lnTo>
                  <a:pt x="14843" y="6935"/>
                </a:lnTo>
                <a:lnTo>
                  <a:pt x="14868" y="6959"/>
                </a:lnTo>
                <a:lnTo>
                  <a:pt x="14892" y="6959"/>
                </a:lnTo>
                <a:lnTo>
                  <a:pt x="15160" y="6935"/>
                </a:lnTo>
                <a:lnTo>
                  <a:pt x="15403" y="6886"/>
                </a:lnTo>
                <a:lnTo>
                  <a:pt x="15890" y="6692"/>
                </a:lnTo>
                <a:lnTo>
                  <a:pt x="16303" y="6546"/>
                </a:lnTo>
                <a:lnTo>
                  <a:pt x="16741" y="6400"/>
                </a:lnTo>
                <a:lnTo>
                  <a:pt x="16741" y="6400"/>
                </a:lnTo>
                <a:lnTo>
                  <a:pt x="16620" y="7032"/>
                </a:lnTo>
                <a:lnTo>
                  <a:pt x="16376" y="7081"/>
                </a:lnTo>
                <a:lnTo>
                  <a:pt x="16133" y="7178"/>
                </a:lnTo>
                <a:lnTo>
                  <a:pt x="15646" y="7349"/>
                </a:lnTo>
                <a:lnTo>
                  <a:pt x="15160" y="7495"/>
                </a:lnTo>
                <a:lnTo>
                  <a:pt x="14916" y="7616"/>
                </a:lnTo>
                <a:lnTo>
                  <a:pt x="14819" y="7665"/>
                </a:lnTo>
                <a:lnTo>
                  <a:pt x="14722" y="7762"/>
                </a:lnTo>
                <a:lnTo>
                  <a:pt x="14697" y="7787"/>
                </a:lnTo>
                <a:lnTo>
                  <a:pt x="14746" y="7835"/>
                </a:lnTo>
                <a:lnTo>
                  <a:pt x="14868" y="7860"/>
                </a:lnTo>
                <a:lnTo>
                  <a:pt x="14989" y="7860"/>
                </a:lnTo>
                <a:lnTo>
                  <a:pt x="15233" y="7835"/>
                </a:lnTo>
                <a:lnTo>
                  <a:pt x="15500" y="7787"/>
                </a:lnTo>
                <a:lnTo>
                  <a:pt x="15744" y="7714"/>
                </a:lnTo>
                <a:lnTo>
                  <a:pt x="16133" y="7592"/>
                </a:lnTo>
                <a:lnTo>
                  <a:pt x="16522" y="7470"/>
                </a:lnTo>
                <a:lnTo>
                  <a:pt x="16449" y="7738"/>
                </a:lnTo>
                <a:lnTo>
                  <a:pt x="16401" y="7860"/>
                </a:lnTo>
                <a:lnTo>
                  <a:pt x="15963" y="8030"/>
                </a:lnTo>
                <a:lnTo>
                  <a:pt x="15525" y="8176"/>
                </a:lnTo>
                <a:lnTo>
                  <a:pt x="15257" y="8249"/>
                </a:lnTo>
                <a:lnTo>
                  <a:pt x="15014" y="8346"/>
                </a:lnTo>
                <a:lnTo>
                  <a:pt x="14770" y="8444"/>
                </a:lnTo>
                <a:lnTo>
                  <a:pt x="14649" y="8517"/>
                </a:lnTo>
                <a:lnTo>
                  <a:pt x="14551" y="8614"/>
                </a:lnTo>
                <a:lnTo>
                  <a:pt x="14551" y="8663"/>
                </a:lnTo>
                <a:lnTo>
                  <a:pt x="14551" y="8687"/>
                </a:lnTo>
                <a:lnTo>
                  <a:pt x="14576" y="8711"/>
                </a:lnTo>
                <a:lnTo>
                  <a:pt x="14600" y="8736"/>
                </a:lnTo>
                <a:lnTo>
                  <a:pt x="14868" y="8736"/>
                </a:lnTo>
                <a:lnTo>
                  <a:pt x="15111" y="8687"/>
                </a:lnTo>
                <a:lnTo>
                  <a:pt x="15622" y="8565"/>
                </a:lnTo>
                <a:lnTo>
                  <a:pt x="15938" y="8492"/>
                </a:lnTo>
                <a:lnTo>
                  <a:pt x="16255" y="8395"/>
                </a:lnTo>
                <a:lnTo>
                  <a:pt x="16157" y="8711"/>
                </a:lnTo>
                <a:lnTo>
                  <a:pt x="15987" y="8736"/>
                </a:lnTo>
                <a:lnTo>
                  <a:pt x="15841" y="8784"/>
                </a:lnTo>
                <a:lnTo>
                  <a:pt x="15549" y="8882"/>
                </a:lnTo>
                <a:lnTo>
                  <a:pt x="15257" y="9003"/>
                </a:lnTo>
                <a:lnTo>
                  <a:pt x="14989" y="9125"/>
                </a:lnTo>
                <a:lnTo>
                  <a:pt x="14722" y="9271"/>
                </a:lnTo>
                <a:lnTo>
                  <a:pt x="14478" y="9441"/>
                </a:lnTo>
                <a:lnTo>
                  <a:pt x="14454" y="9466"/>
                </a:lnTo>
                <a:lnTo>
                  <a:pt x="14454" y="9514"/>
                </a:lnTo>
                <a:lnTo>
                  <a:pt x="14454" y="9539"/>
                </a:lnTo>
                <a:lnTo>
                  <a:pt x="14503" y="9539"/>
                </a:lnTo>
                <a:lnTo>
                  <a:pt x="14770" y="9514"/>
                </a:lnTo>
                <a:lnTo>
                  <a:pt x="15014" y="9466"/>
                </a:lnTo>
                <a:lnTo>
                  <a:pt x="15281" y="9417"/>
                </a:lnTo>
                <a:lnTo>
                  <a:pt x="15525" y="9320"/>
                </a:lnTo>
                <a:lnTo>
                  <a:pt x="16011" y="9198"/>
                </a:lnTo>
                <a:lnTo>
                  <a:pt x="15890" y="9563"/>
                </a:lnTo>
                <a:lnTo>
                  <a:pt x="15671" y="9685"/>
                </a:lnTo>
                <a:lnTo>
                  <a:pt x="15452" y="9806"/>
                </a:lnTo>
                <a:lnTo>
                  <a:pt x="12483" y="9904"/>
                </a:lnTo>
                <a:lnTo>
                  <a:pt x="9539" y="9952"/>
                </a:lnTo>
                <a:lnTo>
                  <a:pt x="7884" y="9977"/>
                </a:lnTo>
                <a:lnTo>
                  <a:pt x="6254" y="9952"/>
                </a:lnTo>
                <a:lnTo>
                  <a:pt x="4697" y="9952"/>
                </a:lnTo>
                <a:lnTo>
                  <a:pt x="3991" y="9904"/>
                </a:lnTo>
                <a:lnTo>
                  <a:pt x="3626" y="9904"/>
                </a:lnTo>
                <a:lnTo>
                  <a:pt x="3431" y="9928"/>
                </a:lnTo>
                <a:lnTo>
                  <a:pt x="3261" y="9977"/>
                </a:lnTo>
                <a:lnTo>
                  <a:pt x="2847" y="8468"/>
                </a:lnTo>
                <a:lnTo>
                  <a:pt x="2701" y="7981"/>
                </a:lnTo>
                <a:lnTo>
                  <a:pt x="2580" y="7470"/>
                </a:lnTo>
                <a:lnTo>
                  <a:pt x="2361" y="6473"/>
                </a:lnTo>
                <a:lnTo>
                  <a:pt x="2263" y="6010"/>
                </a:lnTo>
                <a:lnTo>
                  <a:pt x="2142" y="5524"/>
                </a:lnTo>
                <a:lnTo>
                  <a:pt x="1996" y="5061"/>
                </a:lnTo>
                <a:lnTo>
                  <a:pt x="1898" y="4842"/>
                </a:lnTo>
                <a:lnTo>
                  <a:pt x="1801" y="4623"/>
                </a:lnTo>
                <a:lnTo>
                  <a:pt x="1971" y="4696"/>
                </a:lnTo>
                <a:lnTo>
                  <a:pt x="2142" y="4769"/>
                </a:lnTo>
                <a:lnTo>
                  <a:pt x="2507" y="4867"/>
                </a:lnTo>
                <a:lnTo>
                  <a:pt x="3821" y="5353"/>
                </a:lnTo>
                <a:lnTo>
                  <a:pt x="4429" y="5621"/>
                </a:lnTo>
                <a:lnTo>
                  <a:pt x="5037" y="5864"/>
                </a:lnTo>
                <a:lnTo>
                  <a:pt x="5354" y="5986"/>
                </a:lnTo>
                <a:lnTo>
                  <a:pt x="5670" y="6083"/>
                </a:lnTo>
                <a:lnTo>
                  <a:pt x="6011" y="6132"/>
                </a:lnTo>
                <a:lnTo>
                  <a:pt x="6327" y="6156"/>
                </a:lnTo>
                <a:lnTo>
                  <a:pt x="6400" y="6156"/>
                </a:lnTo>
                <a:lnTo>
                  <a:pt x="6449" y="6132"/>
                </a:lnTo>
                <a:lnTo>
                  <a:pt x="6497" y="6132"/>
                </a:lnTo>
                <a:lnTo>
                  <a:pt x="6619" y="6059"/>
                </a:lnTo>
                <a:lnTo>
                  <a:pt x="6716" y="5986"/>
                </a:lnTo>
                <a:lnTo>
                  <a:pt x="6911" y="5791"/>
                </a:lnTo>
                <a:lnTo>
                  <a:pt x="7081" y="5572"/>
                </a:lnTo>
                <a:lnTo>
                  <a:pt x="7276" y="5378"/>
                </a:lnTo>
                <a:lnTo>
                  <a:pt x="7690" y="4940"/>
                </a:lnTo>
                <a:lnTo>
                  <a:pt x="8055" y="4477"/>
                </a:lnTo>
                <a:lnTo>
                  <a:pt x="8468" y="3918"/>
                </a:lnTo>
                <a:lnTo>
                  <a:pt x="8906" y="3358"/>
                </a:lnTo>
                <a:lnTo>
                  <a:pt x="9101" y="3163"/>
                </a:lnTo>
                <a:lnTo>
                  <a:pt x="9295" y="2993"/>
                </a:lnTo>
                <a:lnTo>
                  <a:pt x="9490" y="2798"/>
                </a:lnTo>
                <a:lnTo>
                  <a:pt x="9660" y="2604"/>
                </a:lnTo>
                <a:close/>
                <a:moveTo>
                  <a:pt x="15695" y="10268"/>
                </a:moveTo>
                <a:lnTo>
                  <a:pt x="15598" y="10658"/>
                </a:lnTo>
                <a:lnTo>
                  <a:pt x="15038" y="10950"/>
                </a:lnTo>
                <a:lnTo>
                  <a:pt x="14795" y="11071"/>
                </a:lnTo>
                <a:lnTo>
                  <a:pt x="14600" y="11193"/>
                </a:lnTo>
                <a:lnTo>
                  <a:pt x="14430" y="11339"/>
                </a:lnTo>
                <a:lnTo>
                  <a:pt x="14235" y="11509"/>
                </a:lnTo>
                <a:lnTo>
                  <a:pt x="14235" y="11534"/>
                </a:lnTo>
                <a:lnTo>
                  <a:pt x="14259" y="11558"/>
                </a:lnTo>
                <a:lnTo>
                  <a:pt x="14697" y="11461"/>
                </a:lnTo>
                <a:lnTo>
                  <a:pt x="14892" y="11388"/>
                </a:lnTo>
                <a:lnTo>
                  <a:pt x="15111" y="11315"/>
                </a:lnTo>
                <a:lnTo>
                  <a:pt x="15427" y="11193"/>
                </a:lnTo>
                <a:lnTo>
                  <a:pt x="15427" y="11193"/>
                </a:lnTo>
                <a:lnTo>
                  <a:pt x="15233" y="11826"/>
                </a:lnTo>
                <a:lnTo>
                  <a:pt x="14965" y="11728"/>
                </a:lnTo>
                <a:lnTo>
                  <a:pt x="14697" y="11655"/>
                </a:lnTo>
                <a:lnTo>
                  <a:pt x="14162" y="11558"/>
                </a:lnTo>
                <a:lnTo>
                  <a:pt x="13043" y="11436"/>
                </a:lnTo>
                <a:lnTo>
                  <a:pt x="12215" y="11339"/>
                </a:lnTo>
                <a:lnTo>
                  <a:pt x="11388" y="11242"/>
                </a:lnTo>
                <a:lnTo>
                  <a:pt x="10561" y="11193"/>
                </a:lnTo>
                <a:lnTo>
                  <a:pt x="9709" y="11169"/>
                </a:lnTo>
                <a:lnTo>
                  <a:pt x="8955" y="11144"/>
                </a:lnTo>
                <a:lnTo>
                  <a:pt x="8176" y="11169"/>
                </a:lnTo>
                <a:lnTo>
                  <a:pt x="7398" y="11193"/>
                </a:lnTo>
                <a:lnTo>
                  <a:pt x="6619" y="11242"/>
                </a:lnTo>
                <a:lnTo>
                  <a:pt x="5865" y="11339"/>
                </a:lnTo>
                <a:lnTo>
                  <a:pt x="5086" y="11461"/>
                </a:lnTo>
                <a:lnTo>
                  <a:pt x="4332" y="11607"/>
                </a:lnTo>
                <a:lnTo>
                  <a:pt x="3602" y="11777"/>
                </a:lnTo>
                <a:lnTo>
                  <a:pt x="3602" y="11607"/>
                </a:lnTo>
                <a:lnTo>
                  <a:pt x="3602" y="11436"/>
                </a:lnTo>
                <a:lnTo>
                  <a:pt x="3553" y="11071"/>
                </a:lnTo>
                <a:lnTo>
                  <a:pt x="3383" y="10390"/>
                </a:lnTo>
                <a:lnTo>
                  <a:pt x="3358" y="10317"/>
                </a:lnTo>
                <a:lnTo>
                  <a:pt x="3602" y="10366"/>
                </a:lnTo>
                <a:lnTo>
                  <a:pt x="4332" y="10366"/>
                </a:lnTo>
                <a:lnTo>
                  <a:pt x="5183" y="10414"/>
                </a:lnTo>
                <a:lnTo>
                  <a:pt x="9344" y="10414"/>
                </a:lnTo>
                <a:lnTo>
                  <a:pt x="11972" y="10366"/>
                </a:lnTo>
                <a:lnTo>
                  <a:pt x="14624" y="10293"/>
                </a:lnTo>
                <a:lnTo>
                  <a:pt x="14332" y="10463"/>
                </a:lnTo>
                <a:lnTo>
                  <a:pt x="14065" y="10658"/>
                </a:lnTo>
                <a:lnTo>
                  <a:pt x="14040" y="10682"/>
                </a:lnTo>
                <a:lnTo>
                  <a:pt x="14040" y="10731"/>
                </a:lnTo>
                <a:lnTo>
                  <a:pt x="14065" y="10755"/>
                </a:lnTo>
                <a:lnTo>
                  <a:pt x="14089" y="10779"/>
                </a:lnTo>
                <a:lnTo>
                  <a:pt x="14284" y="10779"/>
                </a:lnTo>
                <a:lnTo>
                  <a:pt x="14454" y="10755"/>
                </a:lnTo>
                <a:lnTo>
                  <a:pt x="14649" y="10706"/>
                </a:lnTo>
                <a:lnTo>
                  <a:pt x="14819" y="10658"/>
                </a:lnTo>
                <a:lnTo>
                  <a:pt x="15160" y="10487"/>
                </a:lnTo>
                <a:lnTo>
                  <a:pt x="15525" y="10268"/>
                </a:lnTo>
                <a:close/>
                <a:moveTo>
                  <a:pt x="9539" y="0"/>
                </a:moveTo>
                <a:lnTo>
                  <a:pt x="9417" y="49"/>
                </a:lnTo>
                <a:lnTo>
                  <a:pt x="9295" y="73"/>
                </a:lnTo>
                <a:lnTo>
                  <a:pt x="9198" y="146"/>
                </a:lnTo>
                <a:lnTo>
                  <a:pt x="9125" y="219"/>
                </a:lnTo>
                <a:lnTo>
                  <a:pt x="9076" y="317"/>
                </a:lnTo>
                <a:lnTo>
                  <a:pt x="8955" y="390"/>
                </a:lnTo>
                <a:lnTo>
                  <a:pt x="8882" y="487"/>
                </a:lnTo>
                <a:lnTo>
                  <a:pt x="8809" y="609"/>
                </a:lnTo>
                <a:lnTo>
                  <a:pt x="8736" y="755"/>
                </a:lnTo>
                <a:lnTo>
                  <a:pt x="8687" y="901"/>
                </a:lnTo>
                <a:lnTo>
                  <a:pt x="8663" y="1047"/>
                </a:lnTo>
                <a:lnTo>
                  <a:pt x="8663" y="1193"/>
                </a:lnTo>
                <a:lnTo>
                  <a:pt x="8663" y="1339"/>
                </a:lnTo>
                <a:lnTo>
                  <a:pt x="8687" y="1485"/>
                </a:lnTo>
                <a:lnTo>
                  <a:pt x="8736" y="1631"/>
                </a:lnTo>
                <a:lnTo>
                  <a:pt x="8784" y="1728"/>
                </a:lnTo>
                <a:lnTo>
                  <a:pt x="8833" y="1825"/>
                </a:lnTo>
                <a:lnTo>
                  <a:pt x="8979" y="1996"/>
                </a:lnTo>
                <a:lnTo>
                  <a:pt x="9174" y="2142"/>
                </a:lnTo>
                <a:lnTo>
                  <a:pt x="9393" y="2263"/>
                </a:lnTo>
                <a:lnTo>
                  <a:pt x="9271" y="2287"/>
                </a:lnTo>
                <a:lnTo>
                  <a:pt x="9174" y="2360"/>
                </a:lnTo>
                <a:lnTo>
                  <a:pt x="8979" y="2506"/>
                </a:lnTo>
                <a:lnTo>
                  <a:pt x="8784" y="2701"/>
                </a:lnTo>
                <a:lnTo>
                  <a:pt x="8639" y="2871"/>
                </a:lnTo>
                <a:lnTo>
                  <a:pt x="8395" y="3139"/>
                </a:lnTo>
                <a:lnTo>
                  <a:pt x="8176" y="3407"/>
                </a:lnTo>
                <a:lnTo>
                  <a:pt x="7787" y="3966"/>
                </a:lnTo>
                <a:lnTo>
                  <a:pt x="7544" y="4283"/>
                </a:lnTo>
                <a:lnTo>
                  <a:pt x="7300" y="4575"/>
                </a:lnTo>
                <a:lnTo>
                  <a:pt x="6814" y="5134"/>
                </a:lnTo>
                <a:lnTo>
                  <a:pt x="6570" y="5402"/>
                </a:lnTo>
                <a:lnTo>
                  <a:pt x="6473" y="5548"/>
                </a:lnTo>
                <a:lnTo>
                  <a:pt x="6400" y="5718"/>
                </a:lnTo>
                <a:lnTo>
                  <a:pt x="6376" y="5718"/>
                </a:lnTo>
                <a:lnTo>
                  <a:pt x="5767" y="5548"/>
                </a:lnTo>
                <a:lnTo>
                  <a:pt x="5159" y="5329"/>
                </a:lnTo>
                <a:lnTo>
                  <a:pt x="3942" y="4867"/>
                </a:lnTo>
                <a:lnTo>
                  <a:pt x="3285" y="4623"/>
                </a:lnTo>
                <a:lnTo>
                  <a:pt x="2628" y="4404"/>
                </a:lnTo>
                <a:lnTo>
                  <a:pt x="2215" y="4234"/>
                </a:lnTo>
                <a:lnTo>
                  <a:pt x="1996" y="4185"/>
                </a:lnTo>
                <a:lnTo>
                  <a:pt x="1752" y="4137"/>
                </a:lnTo>
                <a:lnTo>
                  <a:pt x="1923" y="4015"/>
                </a:lnTo>
                <a:lnTo>
                  <a:pt x="2044" y="3869"/>
                </a:lnTo>
                <a:lnTo>
                  <a:pt x="2117" y="3699"/>
                </a:lnTo>
                <a:lnTo>
                  <a:pt x="2142" y="3528"/>
                </a:lnTo>
                <a:lnTo>
                  <a:pt x="2117" y="3334"/>
                </a:lnTo>
                <a:lnTo>
                  <a:pt x="2069" y="3139"/>
                </a:lnTo>
                <a:lnTo>
                  <a:pt x="1971" y="2969"/>
                </a:lnTo>
                <a:lnTo>
                  <a:pt x="1874" y="2798"/>
                </a:lnTo>
                <a:lnTo>
                  <a:pt x="1728" y="2652"/>
                </a:lnTo>
                <a:lnTo>
                  <a:pt x="1558" y="2531"/>
                </a:lnTo>
                <a:lnTo>
                  <a:pt x="1363" y="2433"/>
                </a:lnTo>
                <a:lnTo>
                  <a:pt x="1168" y="2385"/>
                </a:lnTo>
                <a:lnTo>
                  <a:pt x="974" y="2360"/>
                </a:lnTo>
                <a:lnTo>
                  <a:pt x="755" y="2360"/>
                </a:lnTo>
                <a:lnTo>
                  <a:pt x="658" y="2385"/>
                </a:lnTo>
                <a:lnTo>
                  <a:pt x="560" y="2433"/>
                </a:lnTo>
                <a:lnTo>
                  <a:pt x="463" y="2506"/>
                </a:lnTo>
                <a:lnTo>
                  <a:pt x="414" y="2579"/>
                </a:lnTo>
                <a:lnTo>
                  <a:pt x="317" y="2604"/>
                </a:lnTo>
                <a:lnTo>
                  <a:pt x="195" y="2677"/>
                </a:lnTo>
                <a:lnTo>
                  <a:pt x="122" y="2750"/>
                </a:lnTo>
                <a:lnTo>
                  <a:pt x="49" y="2871"/>
                </a:lnTo>
                <a:lnTo>
                  <a:pt x="25" y="2944"/>
                </a:lnTo>
                <a:lnTo>
                  <a:pt x="1" y="3042"/>
                </a:lnTo>
                <a:lnTo>
                  <a:pt x="1" y="3261"/>
                </a:lnTo>
                <a:lnTo>
                  <a:pt x="25" y="3455"/>
                </a:lnTo>
                <a:lnTo>
                  <a:pt x="98" y="3626"/>
                </a:lnTo>
                <a:lnTo>
                  <a:pt x="195" y="3820"/>
                </a:lnTo>
                <a:lnTo>
                  <a:pt x="341" y="3991"/>
                </a:lnTo>
                <a:lnTo>
                  <a:pt x="487" y="4112"/>
                </a:lnTo>
                <a:lnTo>
                  <a:pt x="658" y="4210"/>
                </a:lnTo>
                <a:lnTo>
                  <a:pt x="828" y="4283"/>
                </a:lnTo>
                <a:lnTo>
                  <a:pt x="1022" y="4307"/>
                </a:lnTo>
                <a:lnTo>
                  <a:pt x="1217" y="4307"/>
                </a:lnTo>
                <a:lnTo>
                  <a:pt x="1436" y="4258"/>
                </a:lnTo>
                <a:lnTo>
                  <a:pt x="1436" y="4331"/>
                </a:lnTo>
                <a:lnTo>
                  <a:pt x="1387" y="4356"/>
                </a:lnTo>
                <a:lnTo>
                  <a:pt x="1363" y="4404"/>
                </a:lnTo>
                <a:lnTo>
                  <a:pt x="1339" y="4453"/>
                </a:lnTo>
                <a:lnTo>
                  <a:pt x="1339" y="4526"/>
                </a:lnTo>
                <a:lnTo>
                  <a:pt x="1436" y="5013"/>
                </a:lnTo>
                <a:lnTo>
                  <a:pt x="1582" y="5475"/>
                </a:lnTo>
                <a:lnTo>
                  <a:pt x="1728" y="5962"/>
                </a:lnTo>
                <a:lnTo>
                  <a:pt x="1850" y="6448"/>
                </a:lnTo>
                <a:lnTo>
                  <a:pt x="2069" y="7446"/>
                </a:lnTo>
                <a:lnTo>
                  <a:pt x="2190" y="7957"/>
                </a:lnTo>
                <a:lnTo>
                  <a:pt x="2312" y="8468"/>
                </a:lnTo>
                <a:lnTo>
                  <a:pt x="2799" y="10244"/>
                </a:lnTo>
                <a:lnTo>
                  <a:pt x="2896" y="10633"/>
                </a:lnTo>
                <a:lnTo>
                  <a:pt x="2969" y="11071"/>
                </a:lnTo>
                <a:lnTo>
                  <a:pt x="3042" y="11485"/>
                </a:lnTo>
                <a:lnTo>
                  <a:pt x="3139" y="11899"/>
                </a:lnTo>
                <a:lnTo>
                  <a:pt x="3164" y="11947"/>
                </a:lnTo>
                <a:lnTo>
                  <a:pt x="3188" y="11972"/>
                </a:lnTo>
                <a:lnTo>
                  <a:pt x="3285" y="12045"/>
                </a:lnTo>
                <a:lnTo>
                  <a:pt x="3334" y="12069"/>
                </a:lnTo>
                <a:lnTo>
                  <a:pt x="3383" y="12093"/>
                </a:lnTo>
                <a:lnTo>
                  <a:pt x="3650" y="12118"/>
                </a:lnTo>
                <a:lnTo>
                  <a:pt x="3894" y="12118"/>
                </a:lnTo>
                <a:lnTo>
                  <a:pt x="4161" y="12069"/>
                </a:lnTo>
                <a:lnTo>
                  <a:pt x="4429" y="12020"/>
                </a:lnTo>
                <a:lnTo>
                  <a:pt x="4818" y="11923"/>
                </a:lnTo>
                <a:lnTo>
                  <a:pt x="5208" y="11874"/>
                </a:lnTo>
                <a:lnTo>
                  <a:pt x="5986" y="11777"/>
                </a:lnTo>
                <a:lnTo>
                  <a:pt x="6765" y="11704"/>
                </a:lnTo>
                <a:lnTo>
                  <a:pt x="7568" y="11655"/>
                </a:lnTo>
                <a:lnTo>
                  <a:pt x="8347" y="11631"/>
                </a:lnTo>
                <a:lnTo>
                  <a:pt x="9149" y="11607"/>
                </a:lnTo>
                <a:lnTo>
                  <a:pt x="9952" y="11631"/>
                </a:lnTo>
                <a:lnTo>
                  <a:pt x="10731" y="11655"/>
                </a:lnTo>
                <a:lnTo>
                  <a:pt x="11534" y="11728"/>
                </a:lnTo>
                <a:lnTo>
                  <a:pt x="12313" y="11801"/>
                </a:lnTo>
                <a:lnTo>
                  <a:pt x="13116" y="11899"/>
                </a:lnTo>
                <a:lnTo>
                  <a:pt x="13919" y="12020"/>
                </a:lnTo>
                <a:lnTo>
                  <a:pt x="14600" y="12118"/>
                </a:lnTo>
                <a:lnTo>
                  <a:pt x="14941" y="12215"/>
                </a:lnTo>
                <a:lnTo>
                  <a:pt x="15257" y="12312"/>
                </a:lnTo>
                <a:lnTo>
                  <a:pt x="15354" y="12337"/>
                </a:lnTo>
                <a:lnTo>
                  <a:pt x="15452" y="12312"/>
                </a:lnTo>
                <a:lnTo>
                  <a:pt x="15525" y="12264"/>
                </a:lnTo>
                <a:lnTo>
                  <a:pt x="15598" y="12191"/>
                </a:lnTo>
                <a:lnTo>
                  <a:pt x="15622" y="12142"/>
                </a:lnTo>
                <a:lnTo>
                  <a:pt x="15671" y="12093"/>
                </a:lnTo>
                <a:lnTo>
                  <a:pt x="16011" y="10950"/>
                </a:lnTo>
                <a:lnTo>
                  <a:pt x="16352" y="9806"/>
                </a:lnTo>
                <a:lnTo>
                  <a:pt x="16401" y="9758"/>
                </a:lnTo>
                <a:lnTo>
                  <a:pt x="16425" y="9685"/>
                </a:lnTo>
                <a:lnTo>
                  <a:pt x="16449" y="9612"/>
                </a:lnTo>
                <a:lnTo>
                  <a:pt x="16425" y="9539"/>
                </a:lnTo>
                <a:lnTo>
                  <a:pt x="16863" y="8006"/>
                </a:lnTo>
                <a:lnTo>
                  <a:pt x="17009" y="7519"/>
                </a:lnTo>
                <a:lnTo>
                  <a:pt x="17106" y="7032"/>
                </a:lnTo>
                <a:lnTo>
                  <a:pt x="17325" y="6059"/>
                </a:lnTo>
                <a:lnTo>
                  <a:pt x="17422" y="5645"/>
                </a:lnTo>
                <a:lnTo>
                  <a:pt x="17544" y="5256"/>
                </a:lnTo>
                <a:lnTo>
                  <a:pt x="17836" y="4477"/>
                </a:lnTo>
                <a:lnTo>
                  <a:pt x="17982" y="4526"/>
                </a:lnTo>
                <a:lnTo>
                  <a:pt x="18274" y="4526"/>
                </a:lnTo>
                <a:lnTo>
                  <a:pt x="18420" y="4502"/>
                </a:lnTo>
                <a:lnTo>
                  <a:pt x="18566" y="4453"/>
                </a:lnTo>
                <a:lnTo>
                  <a:pt x="18688" y="4380"/>
                </a:lnTo>
                <a:lnTo>
                  <a:pt x="18809" y="4307"/>
                </a:lnTo>
                <a:lnTo>
                  <a:pt x="18907" y="4185"/>
                </a:lnTo>
                <a:lnTo>
                  <a:pt x="19004" y="4015"/>
                </a:lnTo>
                <a:lnTo>
                  <a:pt x="19077" y="3845"/>
                </a:lnTo>
                <a:lnTo>
                  <a:pt x="19101" y="3650"/>
                </a:lnTo>
                <a:lnTo>
                  <a:pt x="19126" y="3455"/>
                </a:lnTo>
                <a:lnTo>
                  <a:pt x="19101" y="3261"/>
                </a:lnTo>
                <a:lnTo>
                  <a:pt x="19077" y="3066"/>
                </a:lnTo>
                <a:lnTo>
                  <a:pt x="19004" y="2871"/>
                </a:lnTo>
                <a:lnTo>
                  <a:pt x="18931" y="2701"/>
                </a:lnTo>
                <a:lnTo>
                  <a:pt x="18809" y="2531"/>
                </a:lnTo>
                <a:lnTo>
                  <a:pt x="18639" y="2385"/>
                </a:lnTo>
                <a:lnTo>
                  <a:pt x="18444" y="2287"/>
                </a:lnTo>
                <a:lnTo>
                  <a:pt x="18250" y="2239"/>
                </a:lnTo>
                <a:lnTo>
                  <a:pt x="18055" y="2214"/>
                </a:lnTo>
                <a:lnTo>
                  <a:pt x="17836" y="2263"/>
                </a:lnTo>
                <a:lnTo>
                  <a:pt x="17739" y="2287"/>
                </a:lnTo>
                <a:lnTo>
                  <a:pt x="17641" y="2360"/>
                </a:lnTo>
                <a:lnTo>
                  <a:pt x="17568" y="2409"/>
                </a:lnTo>
                <a:lnTo>
                  <a:pt x="17495" y="2506"/>
                </a:lnTo>
                <a:lnTo>
                  <a:pt x="17447" y="2579"/>
                </a:lnTo>
                <a:lnTo>
                  <a:pt x="17447" y="2652"/>
                </a:lnTo>
                <a:lnTo>
                  <a:pt x="17301" y="2774"/>
                </a:lnTo>
                <a:lnTo>
                  <a:pt x="17179" y="2944"/>
                </a:lnTo>
                <a:lnTo>
                  <a:pt x="17106" y="3115"/>
                </a:lnTo>
                <a:lnTo>
                  <a:pt x="17057" y="3309"/>
                </a:lnTo>
                <a:lnTo>
                  <a:pt x="17033" y="3528"/>
                </a:lnTo>
                <a:lnTo>
                  <a:pt x="17057" y="3723"/>
                </a:lnTo>
                <a:lnTo>
                  <a:pt x="17106" y="3918"/>
                </a:lnTo>
                <a:lnTo>
                  <a:pt x="17203" y="4088"/>
                </a:lnTo>
                <a:lnTo>
                  <a:pt x="17252" y="4137"/>
                </a:lnTo>
                <a:lnTo>
                  <a:pt x="16522" y="4404"/>
                </a:lnTo>
                <a:lnTo>
                  <a:pt x="15768" y="4672"/>
                </a:lnTo>
                <a:lnTo>
                  <a:pt x="14235" y="5134"/>
                </a:lnTo>
                <a:lnTo>
                  <a:pt x="13870" y="5256"/>
                </a:lnTo>
                <a:lnTo>
                  <a:pt x="13481" y="5426"/>
                </a:lnTo>
                <a:lnTo>
                  <a:pt x="13116" y="5572"/>
                </a:lnTo>
                <a:lnTo>
                  <a:pt x="12726" y="5718"/>
                </a:lnTo>
                <a:lnTo>
                  <a:pt x="12532" y="5426"/>
                </a:lnTo>
                <a:lnTo>
                  <a:pt x="12337" y="5159"/>
                </a:lnTo>
                <a:lnTo>
                  <a:pt x="11923" y="4648"/>
                </a:lnTo>
                <a:lnTo>
                  <a:pt x="11485" y="4112"/>
                </a:lnTo>
                <a:lnTo>
                  <a:pt x="11072" y="3601"/>
                </a:lnTo>
                <a:lnTo>
                  <a:pt x="10853" y="3261"/>
                </a:lnTo>
                <a:lnTo>
                  <a:pt x="10585" y="2896"/>
                </a:lnTo>
                <a:lnTo>
                  <a:pt x="10415" y="2725"/>
                </a:lnTo>
                <a:lnTo>
                  <a:pt x="10269" y="2555"/>
                </a:lnTo>
                <a:lnTo>
                  <a:pt x="10098" y="2409"/>
                </a:lnTo>
                <a:lnTo>
                  <a:pt x="9904" y="2312"/>
                </a:lnTo>
                <a:lnTo>
                  <a:pt x="10025" y="2287"/>
                </a:lnTo>
                <a:lnTo>
                  <a:pt x="10147" y="2239"/>
                </a:lnTo>
                <a:lnTo>
                  <a:pt x="10269" y="2166"/>
                </a:lnTo>
                <a:lnTo>
                  <a:pt x="10366" y="2069"/>
                </a:lnTo>
                <a:lnTo>
                  <a:pt x="10488" y="1898"/>
                </a:lnTo>
                <a:lnTo>
                  <a:pt x="10561" y="1704"/>
                </a:lnTo>
                <a:lnTo>
                  <a:pt x="10609" y="1509"/>
                </a:lnTo>
                <a:lnTo>
                  <a:pt x="10634" y="1290"/>
                </a:lnTo>
                <a:lnTo>
                  <a:pt x="10609" y="1095"/>
                </a:lnTo>
                <a:lnTo>
                  <a:pt x="10585" y="876"/>
                </a:lnTo>
                <a:lnTo>
                  <a:pt x="10512" y="682"/>
                </a:lnTo>
                <a:lnTo>
                  <a:pt x="10439" y="511"/>
                </a:lnTo>
                <a:lnTo>
                  <a:pt x="10342" y="341"/>
                </a:lnTo>
                <a:lnTo>
                  <a:pt x="10196" y="195"/>
                </a:lnTo>
                <a:lnTo>
                  <a:pt x="10050" y="98"/>
                </a:lnTo>
                <a:lnTo>
                  <a:pt x="9855" y="25"/>
                </a:lnTo>
                <a:lnTo>
                  <a:pt x="975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2" name="Shape 752"/>
          <p:cNvSpPr/>
          <p:nvPr/>
        </p:nvSpPr>
        <p:spPr>
          <a:xfrm>
            <a:off x="5843570" y="1986281"/>
            <a:ext cx="513388" cy="519041"/>
          </a:xfrm>
          <a:custGeom>
            <a:avLst/>
            <a:gdLst/>
            <a:ahLst/>
            <a:cxnLst/>
            <a:rect l="0" t="0" r="0" b="0"/>
            <a:pathLst>
              <a:path w="17618" h="17812" extrusionOk="0">
                <a:moveTo>
                  <a:pt x="8785" y="3553"/>
                </a:moveTo>
                <a:lnTo>
                  <a:pt x="8931" y="3845"/>
                </a:lnTo>
                <a:lnTo>
                  <a:pt x="9052" y="4137"/>
                </a:lnTo>
                <a:lnTo>
                  <a:pt x="9223" y="4453"/>
                </a:lnTo>
                <a:lnTo>
                  <a:pt x="9198" y="4502"/>
                </a:lnTo>
                <a:lnTo>
                  <a:pt x="9198" y="4551"/>
                </a:lnTo>
                <a:lnTo>
                  <a:pt x="9223" y="4599"/>
                </a:lnTo>
                <a:lnTo>
                  <a:pt x="9247" y="4624"/>
                </a:lnTo>
                <a:lnTo>
                  <a:pt x="9393" y="4721"/>
                </a:lnTo>
                <a:lnTo>
                  <a:pt x="9539" y="4794"/>
                </a:lnTo>
                <a:lnTo>
                  <a:pt x="9685" y="4842"/>
                </a:lnTo>
                <a:lnTo>
                  <a:pt x="9855" y="4891"/>
                </a:lnTo>
                <a:lnTo>
                  <a:pt x="10220" y="4940"/>
                </a:lnTo>
                <a:lnTo>
                  <a:pt x="10561" y="4988"/>
                </a:lnTo>
                <a:lnTo>
                  <a:pt x="10366" y="5110"/>
                </a:lnTo>
                <a:lnTo>
                  <a:pt x="10172" y="5256"/>
                </a:lnTo>
                <a:lnTo>
                  <a:pt x="10001" y="5378"/>
                </a:lnTo>
                <a:lnTo>
                  <a:pt x="9831" y="5524"/>
                </a:lnTo>
                <a:lnTo>
                  <a:pt x="9734" y="5548"/>
                </a:lnTo>
                <a:lnTo>
                  <a:pt x="9661" y="5572"/>
                </a:lnTo>
                <a:lnTo>
                  <a:pt x="9612" y="5645"/>
                </a:lnTo>
                <a:lnTo>
                  <a:pt x="9588" y="5743"/>
                </a:lnTo>
                <a:lnTo>
                  <a:pt x="9588" y="5962"/>
                </a:lnTo>
                <a:lnTo>
                  <a:pt x="9636" y="6156"/>
                </a:lnTo>
                <a:lnTo>
                  <a:pt x="9758" y="6570"/>
                </a:lnTo>
                <a:lnTo>
                  <a:pt x="9831" y="6911"/>
                </a:lnTo>
                <a:lnTo>
                  <a:pt x="9831" y="6911"/>
                </a:lnTo>
                <a:lnTo>
                  <a:pt x="9466" y="6740"/>
                </a:lnTo>
                <a:lnTo>
                  <a:pt x="9125" y="6546"/>
                </a:lnTo>
                <a:lnTo>
                  <a:pt x="8979" y="6473"/>
                </a:lnTo>
                <a:lnTo>
                  <a:pt x="8785" y="6400"/>
                </a:lnTo>
                <a:lnTo>
                  <a:pt x="8687" y="6400"/>
                </a:lnTo>
                <a:lnTo>
                  <a:pt x="8614" y="6473"/>
                </a:lnTo>
                <a:lnTo>
                  <a:pt x="8444" y="6497"/>
                </a:lnTo>
                <a:lnTo>
                  <a:pt x="8274" y="6570"/>
                </a:lnTo>
                <a:lnTo>
                  <a:pt x="7957" y="6765"/>
                </a:lnTo>
                <a:lnTo>
                  <a:pt x="7592" y="6984"/>
                </a:lnTo>
                <a:lnTo>
                  <a:pt x="7714" y="6351"/>
                </a:lnTo>
                <a:lnTo>
                  <a:pt x="7787" y="6083"/>
                </a:lnTo>
                <a:lnTo>
                  <a:pt x="7836" y="6083"/>
                </a:lnTo>
                <a:lnTo>
                  <a:pt x="7909" y="6059"/>
                </a:lnTo>
                <a:lnTo>
                  <a:pt x="7957" y="6035"/>
                </a:lnTo>
                <a:lnTo>
                  <a:pt x="8006" y="5986"/>
                </a:lnTo>
                <a:lnTo>
                  <a:pt x="8030" y="5937"/>
                </a:lnTo>
                <a:lnTo>
                  <a:pt x="8030" y="5889"/>
                </a:lnTo>
                <a:lnTo>
                  <a:pt x="8030" y="5816"/>
                </a:lnTo>
                <a:lnTo>
                  <a:pt x="8006" y="5767"/>
                </a:lnTo>
                <a:lnTo>
                  <a:pt x="7860" y="5572"/>
                </a:lnTo>
                <a:lnTo>
                  <a:pt x="7690" y="5426"/>
                </a:lnTo>
                <a:lnTo>
                  <a:pt x="7300" y="5159"/>
                </a:lnTo>
                <a:lnTo>
                  <a:pt x="6960" y="4915"/>
                </a:lnTo>
                <a:lnTo>
                  <a:pt x="7057" y="4915"/>
                </a:lnTo>
                <a:lnTo>
                  <a:pt x="7325" y="4867"/>
                </a:lnTo>
                <a:lnTo>
                  <a:pt x="7592" y="4818"/>
                </a:lnTo>
                <a:lnTo>
                  <a:pt x="7884" y="4745"/>
                </a:lnTo>
                <a:lnTo>
                  <a:pt x="8006" y="4721"/>
                </a:lnTo>
                <a:lnTo>
                  <a:pt x="8128" y="4648"/>
                </a:lnTo>
                <a:lnTo>
                  <a:pt x="8201" y="4599"/>
                </a:lnTo>
                <a:lnTo>
                  <a:pt x="8225" y="4526"/>
                </a:lnTo>
                <a:lnTo>
                  <a:pt x="8298" y="4453"/>
                </a:lnTo>
                <a:lnTo>
                  <a:pt x="8371" y="4380"/>
                </a:lnTo>
                <a:lnTo>
                  <a:pt x="8493" y="4186"/>
                </a:lnTo>
                <a:lnTo>
                  <a:pt x="8663" y="3821"/>
                </a:lnTo>
                <a:lnTo>
                  <a:pt x="8785" y="3553"/>
                </a:lnTo>
                <a:close/>
                <a:moveTo>
                  <a:pt x="8712" y="3042"/>
                </a:moveTo>
                <a:lnTo>
                  <a:pt x="8614" y="3091"/>
                </a:lnTo>
                <a:lnTo>
                  <a:pt x="8541" y="3139"/>
                </a:lnTo>
                <a:lnTo>
                  <a:pt x="8468" y="3237"/>
                </a:lnTo>
                <a:lnTo>
                  <a:pt x="8347" y="3431"/>
                </a:lnTo>
                <a:lnTo>
                  <a:pt x="8274" y="3602"/>
                </a:lnTo>
                <a:lnTo>
                  <a:pt x="8152" y="3821"/>
                </a:lnTo>
                <a:lnTo>
                  <a:pt x="8006" y="4040"/>
                </a:lnTo>
                <a:lnTo>
                  <a:pt x="7909" y="4161"/>
                </a:lnTo>
                <a:lnTo>
                  <a:pt x="7860" y="4234"/>
                </a:lnTo>
                <a:lnTo>
                  <a:pt x="7811" y="4307"/>
                </a:lnTo>
                <a:lnTo>
                  <a:pt x="7617" y="4356"/>
                </a:lnTo>
                <a:lnTo>
                  <a:pt x="7398" y="4405"/>
                </a:lnTo>
                <a:lnTo>
                  <a:pt x="7008" y="4526"/>
                </a:lnTo>
                <a:lnTo>
                  <a:pt x="6643" y="4575"/>
                </a:lnTo>
                <a:lnTo>
                  <a:pt x="6546" y="4599"/>
                </a:lnTo>
                <a:lnTo>
                  <a:pt x="6449" y="4648"/>
                </a:lnTo>
                <a:lnTo>
                  <a:pt x="6400" y="4697"/>
                </a:lnTo>
                <a:lnTo>
                  <a:pt x="6376" y="4745"/>
                </a:lnTo>
                <a:lnTo>
                  <a:pt x="6400" y="4818"/>
                </a:lnTo>
                <a:lnTo>
                  <a:pt x="6449" y="4867"/>
                </a:lnTo>
                <a:lnTo>
                  <a:pt x="6449" y="4940"/>
                </a:lnTo>
                <a:lnTo>
                  <a:pt x="6497" y="5013"/>
                </a:lnTo>
                <a:lnTo>
                  <a:pt x="6619" y="5159"/>
                </a:lnTo>
                <a:lnTo>
                  <a:pt x="6741" y="5280"/>
                </a:lnTo>
                <a:lnTo>
                  <a:pt x="6887" y="5378"/>
                </a:lnTo>
                <a:lnTo>
                  <a:pt x="7495" y="5889"/>
                </a:lnTo>
                <a:lnTo>
                  <a:pt x="7446" y="5962"/>
                </a:lnTo>
                <a:lnTo>
                  <a:pt x="7398" y="6059"/>
                </a:lnTo>
                <a:lnTo>
                  <a:pt x="7325" y="6229"/>
                </a:lnTo>
                <a:lnTo>
                  <a:pt x="7179" y="6765"/>
                </a:lnTo>
                <a:lnTo>
                  <a:pt x="7057" y="7300"/>
                </a:lnTo>
                <a:lnTo>
                  <a:pt x="7057" y="7397"/>
                </a:lnTo>
                <a:lnTo>
                  <a:pt x="7106" y="7470"/>
                </a:lnTo>
                <a:lnTo>
                  <a:pt x="7154" y="7519"/>
                </a:lnTo>
                <a:lnTo>
                  <a:pt x="7203" y="7543"/>
                </a:lnTo>
                <a:lnTo>
                  <a:pt x="7276" y="7568"/>
                </a:lnTo>
                <a:lnTo>
                  <a:pt x="7349" y="7543"/>
                </a:lnTo>
                <a:lnTo>
                  <a:pt x="7422" y="7519"/>
                </a:lnTo>
                <a:lnTo>
                  <a:pt x="7471" y="7446"/>
                </a:lnTo>
                <a:lnTo>
                  <a:pt x="7617" y="7397"/>
                </a:lnTo>
                <a:lnTo>
                  <a:pt x="7763" y="7324"/>
                </a:lnTo>
                <a:lnTo>
                  <a:pt x="8030" y="7178"/>
                </a:lnTo>
                <a:lnTo>
                  <a:pt x="8371" y="7032"/>
                </a:lnTo>
                <a:lnTo>
                  <a:pt x="8541" y="6935"/>
                </a:lnTo>
                <a:lnTo>
                  <a:pt x="8712" y="6838"/>
                </a:lnTo>
                <a:lnTo>
                  <a:pt x="8736" y="6838"/>
                </a:lnTo>
                <a:lnTo>
                  <a:pt x="8833" y="6935"/>
                </a:lnTo>
                <a:lnTo>
                  <a:pt x="8955" y="7008"/>
                </a:lnTo>
                <a:lnTo>
                  <a:pt x="9174" y="7130"/>
                </a:lnTo>
                <a:lnTo>
                  <a:pt x="9369" y="7251"/>
                </a:lnTo>
                <a:lnTo>
                  <a:pt x="9612" y="7373"/>
                </a:lnTo>
                <a:lnTo>
                  <a:pt x="9855" y="7446"/>
                </a:lnTo>
                <a:lnTo>
                  <a:pt x="10074" y="7519"/>
                </a:lnTo>
                <a:lnTo>
                  <a:pt x="10147" y="7495"/>
                </a:lnTo>
                <a:lnTo>
                  <a:pt x="10220" y="7470"/>
                </a:lnTo>
                <a:lnTo>
                  <a:pt x="10269" y="7446"/>
                </a:lnTo>
                <a:lnTo>
                  <a:pt x="10293" y="7373"/>
                </a:lnTo>
                <a:lnTo>
                  <a:pt x="10293" y="7324"/>
                </a:lnTo>
                <a:lnTo>
                  <a:pt x="10293" y="7251"/>
                </a:lnTo>
                <a:lnTo>
                  <a:pt x="10293" y="7178"/>
                </a:lnTo>
                <a:lnTo>
                  <a:pt x="10245" y="7130"/>
                </a:lnTo>
                <a:lnTo>
                  <a:pt x="10269" y="7032"/>
                </a:lnTo>
                <a:lnTo>
                  <a:pt x="10269" y="6935"/>
                </a:lnTo>
                <a:lnTo>
                  <a:pt x="10245" y="6716"/>
                </a:lnTo>
                <a:lnTo>
                  <a:pt x="10196" y="6497"/>
                </a:lnTo>
                <a:lnTo>
                  <a:pt x="10123" y="6278"/>
                </a:lnTo>
                <a:lnTo>
                  <a:pt x="10074" y="6059"/>
                </a:lnTo>
                <a:lnTo>
                  <a:pt x="10050" y="5840"/>
                </a:lnTo>
                <a:lnTo>
                  <a:pt x="10293" y="5694"/>
                </a:lnTo>
                <a:lnTo>
                  <a:pt x="10537" y="5524"/>
                </a:lnTo>
                <a:lnTo>
                  <a:pt x="10683" y="5426"/>
                </a:lnTo>
                <a:lnTo>
                  <a:pt x="10829" y="5305"/>
                </a:lnTo>
                <a:lnTo>
                  <a:pt x="10975" y="5183"/>
                </a:lnTo>
                <a:lnTo>
                  <a:pt x="11096" y="5037"/>
                </a:lnTo>
                <a:lnTo>
                  <a:pt x="11121" y="4940"/>
                </a:lnTo>
                <a:lnTo>
                  <a:pt x="11096" y="4842"/>
                </a:lnTo>
                <a:lnTo>
                  <a:pt x="11121" y="4745"/>
                </a:lnTo>
                <a:lnTo>
                  <a:pt x="11072" y="4648"/>
                </a:lnTo>
                <a:lnTo>
                  <a:pt x="10999" y="4551"/>
                </a:lnTo>
                <a:lnTo>
                  <a:pt x="10950" y="4526"/>
                </a:lnTo>
                <a:lnTo>
                  <a:pt x="10877" y="4526"/>
                </a:lnTo>
                <a:lnTo>
                  <a:pt x="10610" y="4502"/>
                </a:lnTo>
                <a:lnTo>
                  <a:pt x="10318" y="4453"/>
                </a:lnTo>
                <a:lnTo>
                  <a:pt x="10026" y="4429"/>
                </a:lnTo>
                <a:lnTo>
                  <a:pt x="9734" y="4380"/>
                </a:lnTo>
                <a:lnTo>
                  <a:pt x="9709" y="4283"/>
                </a:lnTo>
                <a:lnTo>
                  <a:pt x="9490" y="3942"/>
                </a:lnTo>
                <a:lnTo>
                  <a:pt x="9296" y="3602"/>
                </a:lnTo>
                <a:lnTo>
                  <a:pt x="9150" y="3334"/>
                </a:lnTo>
                <a:lnTo>
                  <a:pt x="9052" y="3212"/>
                </a:lnTo>
                <a:lnTo>
                  <a:pt x="8979" y="3164"/>
                </a:lnTo>
                <a:lnTo>
                  <a:pt x="8906" y="3139"/>
                </a:lnTo>
                <a:lnTo>
                  <a:pt x="8882" y="3139"/>
                </a:lnTo>
                <a:lnTo>
                  <a:pt x="8858" y="3091"/>
                </a:lnTo>
                <a:lnTo>
                  <a:pt x="8785" y="3066"/>
                </a:lnTo>
                <a:lnTo>
                  <a:pt x="8712" y="3042"/>
                </a:lnTo>
                <a:close/>
                <a:moveTo>
                  <a:pt x="14430" y="2507"/>
                </a:moveTo>
                <a:lnTo>
                  <a:pt x="14576" y="2531"/>
                </a:lnTo>
                <a:lnTo>
                  <a:pt x="14868" y="2531"/>
                </a:lnTo>
                <a:lnTo>
                  <a:pt x="15403" y="2580"/>
                </a:lnTo>
                <a:lnTo>
                  <a:pt x="15695" y="2604"/>
                </a:lnTo>
                <a:lnTo>
                  <a:pt x="15987" y="2604"/>
                </a:lnTo>
                <a:lnTo>
                  <a:pt x="15890" y="2945"/>
                </a:lnTo>
                <a:lnTo>
                  <a:pt x="15865" y="3310"/>
                </a:lnTo>
                <a:lnTo>
                  <a:pt x="15817" y="3675"/>
                </a:lnTo>
                <a:lnTo>
                  <a:pt x="15768" y="4015"/>
                </a:lnTo>
                <a:lnTo>
                  <a:pt x="15671" y="4599"/>
                </a:lnTo>
                <a:lnTo>
                  <a:pt x="15500" y="5159"/>
                </a:lnTo>
                <a:lnTo>
                  <a:pt x="15306" y="5718"/>
                </a:lnTo>
                <a:lnTo>
                  <a:pt x="15184" y="5986"/>
                </a:lnTo>
                <a:lnTo>
                  <a:pt x="15062" y="6254"/>
                </a:lnTo>
                <a:lnTo>
                  <a:pt x="14843" y="6594"/>
                </a:lnTo>
                <a:lnTo>
                  <a:pt x="14576" y="6935"/>
                </a:lnTo>
                <a:lnTo>
                  <a:pt x="14308" y="7227"/>
                </a:lnTo>
                <a:lnTo>
                  <a:pt x="14040" y="7543"/>
                </a:lnTo>
                <a:lnTo>
                  <a:pt x="13700" y="7860"/>
                </a:lnTo>
                <a:lnTo>
                  <a:pt x="13335" y="8127"/>
                </a:lnTo>
                <a:lnTo>
                  <a:pt x="13286" y="8152"/>
                </a:lnTo>
                <a:lnTo>
                  <a:pt x="13408" y="7641"/>
                </a:lnTo>
                <a:lnTo>
                  <a:pt x="13529" y="7251"/>
                </a:lnTo>
                <a:lnTo>
                  <a:pt x="13602" y="6862"/>
                </a:lnTo>
                <a:lnTo>
                  <a:pt x="13724" y="6059"/>
                </a:lnTo>
                <a:lnTo>
                  <a:pt x="13748" y="5937"/>
                </a:lnTo>
                <a:lnTo>
                  <a:pt x="13992" y="4624"/>
                </a:lnTo>
                <a:lnTo>
                  <a:pt x="14089" y="4088"/>
                </a:lnTo>
                <a:lnTo>
                  <a:pt x="14186" y="3553"/>
                </a:lnTo>
                <a:lnTo>
                  <a:pt x="14259" y="3018"/>
                </a:lnTo>
                <a:lnTo>
                  <a:pt x="14284" y="2507"/>
                </a:lnTo>
                <a:close/>
                <a:moveTo>
                  <a:pt x="2118" y="2482"/>
                </a:moveTo>
                <a:lnTo>
                  <a:pt x="2677" y="2507"/>
                </a:lnTo>
                <a:lnTo>
                  <a:pt x="3261" y="2555"/>
                </a:lnTo>
                <a:lnTo>
                  <a:pt x="3213" y="2750"/>
                </a:lnTo>
                <a:lnTo>
                  <a:pt x="3213" y="2945"/>
                </a:lnTo>
                <a:lnTo>
                  <a:pt x="3237" y="3310"/>
                </a:lnTo>
                <a:lnTo>
                  <a:pt x="3286" y="3699"/>
                </a:lnTo>
                <a:lnTo>
                  <a:pt x="3334" y="4064"/>
                </a:lnTo>
                <a:lnTo>
                  <a:pt x="3456" y="4842"/>
                </a:lnTo>
                <a:lnTo>
                  <a:pt x="3529" y="5305"/>
                </a:lnTo>
                <a:lnTo>
                  <a:pt x="3602" y="5791"/>
                </a:lnTo>
                <a:lnTo>
                  <a:pt x="3699" y="6254"/>
                </a:lnTo>
                <a:lnTo>
                  <a:pt x="3845" y="6716"/>
                </a:lnTo>
                <a:lnTo>
                  <a:pt x="3991" y="7154"/>
                </a:lnTo>
                <a:lnTo>
                  <a:pt x="4162" y="7592"/>
                </a:lnTo>
                <a:lnTo>
                  <a:pt x="4381" y="8030"/>
                </a:lnTo>
                <a:lnTo>
                  <a:pt x="4600" y="8444"/>
                </a:lnTo>
                <a:lnTo>
                  <a:pt x="4381" y="8346"/>
                </a:lnTo>
                <a:lnTo>
                  <a:pt x="4162" y="8225"/>
                </a:lnTo>
                <a:lnTo>
                  <a:pt x="3967" y="8103"/>
                </a:lnTo>
                <a:lnTo>
                  <a:pt x="3772" y="7933"/>
                </a:lnTo>
                <a:lnTo>
                  <a:pt x="3602" y="7762"/>
                </a:lnTo>
                <a:lnTo>
                  <a:pt x="3407" y="7568"/>
                </a:lnTo>
                <a:lnTo>
                  <a:pt x="3091" y="7130"/>
                </a:lnTo>
                <a:lnTo>
                  <a:pt x="2823" y="6692"/>
                </a:lnTo>
                <a:lnTo>
                  <a:pt x="2580" y="6229"/>
                </a:lnTo>
                <a:lnTo>
                  <a:pt x="2385" y="5767"/>
                </a:lnTo>
                <a:lnTo>
                  <a:pt x="2191" y="5305"/>
                </a:lnTo>
                <a:lnTo>
                  <a:pt x="1947" y="4624"/>
                </a:lnTo>
                <a:lnTo>
                  <a:pt x="1728" y="3918"/>
                </a:lnTo>
                <a:lnTo>
                  <a:pt x="1607" y="3480"/>
                </a:lnTo>
                <a:lnTo>
                  <a:pt x="1534" y="3042"/>
                </a:lnTo>
                <a:lnTo>
                  <a:pt x="1534" y="2920"/>
                </a:lnTo>
                <a:lnTo>
                  <a:pt x="1534" y="2799"/>
                </a:lnTo>
                <a:lnTo>
                  <a:pt x="1558" y="2677"/>
                </a:lnTo>
                <a:lnTo>
                  <a:pt x="1534" y="2555"/>
                </a:lnTo>
                <a:lnTo>
                  <a:pt x="1850" y="2507"/>
                </a:lnTo>
                <a:lnTo>
                  <a:pt x="2118" y="2482"/>
                </a:lnTo>
                <a:close/>
                <a:moveTo>
                  <a:pt x="1850" y="1996"/>
                </a:moveTo>
                <a:lnTo>
                  <a:pt x="1558" y="2044"/>
                </a:lnTo>
                <a:lnTo>
                  <a:pt x="1412" y="2069"/>
                </a:lnTo>
                <a:lnTo>
                  <a:pt x="1290" y="2142"/>
                </a:lnTo>
                <a:lnTo>
                  <a:pt x="1193" y="2215"/>
                </a:lnTo>
                <a:lnTo>
                  <a:pt x="1120" y="2336"/>
                </a:lnTo>
                <a:lnTo>
                  <a:pt x="1120" y="2409"/>
                </a:lnTo>
                <a:lnTo>
                  <a:pt x="1169" y="2482"/>
                </a:lnTo>
                <a:lnTo>
                  <a:pt x="1096" y="2604"/>
                </a:lnTo>
                <a:lnTo>
                  <a:pt x="1047" y="2750"/>
                </a:lnTo>
                <a:lnTo>
                  <a:pt x="1023" y="2945"/>
                </a:lnTo>
                <a:lnTo>
                  <a:pt x="1023" y="3139"/>
                </a:lnTo>
                <a:lnTo>
                  <a:pt x="1047" y="3358"/>
                </a:lnTo>
                <a:lnTo>
                  <a:pt x="1071" y="3577"/>
                </a:lnTo>
                <a:lnTo>
                  <a:pt x="1193" y="4064"/>
                </a:lnTo>
                <a:lnTo>
                  <a:pt x="1363" y="4551"/>
                </a:lnTo>
                <a:lnTo>
                  <a:pt x="1509" y="4988"/>
                </a:lnTo>
                <a:lnTo>
                  <a:pt x="1753" y="5597"/>
                </a:lnTo>
                <a:lnTo>
                  <a:pt x="1972" y="6132"/>
                </a:lnTo>
                <a:lnTo>
                  <a:pt x="2215" y="6692"/>
                </a:lnTo>
                <a:lnTo>
                  <a:pt x="2531" y="7227"/>
                </a:lnTo>
                <a:lnTo>
                  <a:pt x="2726" y="7495"/>
                </a:lnTo>
                <a:lnTo>
                  <a:pt x="2896" y="7762"/>
                </a:lnTo>
                <a:lnTo>
                  <a:pt x="3115" y="7981"/>
                </a:lnTo>
                <a:lnTo>
                  <a:pt x="3334" y="8200"/>
                </a:lnTo>
                <a:lnTo>
                  <a:pt x="3553" y="8395"/>
                </a:lnTo>
                <a:lnTo>
                  <a:pt x="3797" y="8565"/>
                </a:lnTo>
                <a:lnTo>
                  <a:pt x="4064" y="8711"/>
                </a:lnTo>
                <a:lnTo>
                  <a:pt x="4332" y="8833"/>
                </a:lnTo>
                <a:lnTo>
                  <a:pt x="4624" y="8882"/>
                </a:lnTo>
                <a:lnTo>
                  <a:pt x="4916" y="8930"/>
                </a:lnTo>
                <a:lnTo>
                  <a:pt x="4964" y="8906"/>
                </a:lnTo>
                <a:lnTo>
                  <a:pt x="5013" y="8906"/>
                </a:lnTo>
                <a:lnTo>
                  <a:pt x="5062" y="8833"/>
                </a:lnTo>
                <a:lnTo>
                  <a:pt x="5110" y="8736"/>
                </a:lnTo>
                <a:lnTo>
                  <a:pt x="5086" y="8663"/>
                </a:lnTo>
                <a:lnTo>
                  <a:pt x="5110" y="8590"/>
                </a:lnTo>
                <a:lnTo>
                  <a:pt x="5135" y="8492"/>
                </a:lnTo>
                <a:lnTo>
                  <a:pt x="5110" y="8322"/>
                </a:lnTo>
                <a:lnTo>
                  <a:pt x="5037" y="8152"/>
                </a:lnTo>
                <a:lnTo>
                  <a:pt x="4940" y="7957"/>
                </a:lnTo>
                <a:lnTo>
                  <a:pt x="4721" y="7568"/>
                </a:lnTo>
                <a:lnTo>
                  <a:pt x="4527" y="7276"/>
                </a:lnTo>
                <a:lnTo>
                  <a:pt x="4405" y="7032"/>
                </a:lnTo>
                <a:lnTo>
                  <a:pt x="4283" y="6740"/>
                </a:lnTo>
                <a:lnTo>
                  <a:pt x="4186" y="6448"/>
                </a:lnTo>
                <a:lnTo>
                  <a:pt x="4113" y="6156"/>
                </a:lnTo>
                <a:lnTo>
                  <a:pt x="4040" y="5864"/>
                </a:lnTo>
                <a:lnTo>
                  <a:pt x="3991" y="5572"/>
                </a:lnTo>
                <a:lnTo>
                  <a:pt x="3918" y="4964"/>
                </a:lnTo>
                <a:lnTo>
                  <a:pt x="3894" y="4672"/>
                </a:lnTo>
                <a:lnTo>
                  <a:pt x="3845" y="4380"/>
                </a:lnTo>
                <a:lnTo>
                  <a:pt x="3724" y="3796"/>
                </a:lnTo>
                <a:lnTo>
                  <a:pt x="3651" y="3480"/>
                </a:lnTo>
                <a:lnTo>
                  <a:pt x="3626" y="3188"/>
                </a:lnTo>
                <a:lnTo>
                  <a:pt x="3602" y="2896"/>
                </a:lnTo>
                <a:lnTo>
                  <a:pt x="3602" y="2580"/>
                </a:lnTo>
                <a:lnTo>
                  <a:pt x="3699" y="2555"/>
                </a:lnTo>
                <a:lnTo>
                  <a:pt x="3748" y="2507"/>
                </a:lnTo>
                <a:lnTo>
                  <a:pt x="3797" y="2409"/>
                </a:lnTo>
                <a:lnTo>
                  <a:pt x="3821" y="2336"/>
                </a:lnTo>
                <a:lnTo>
                  <a:pt x="3821" y="2263"/>
                </a:lnTo>
                <a:lnTo>
                  <a:pt x="3797" y="2190"/>
                </a:lnTo>
                <a:lnTo>
                  <a:pt x="3724" y="2117"/>
                </a:lnTo>
                <a:lnTo>
                  <a:pt x="3651" y="2093"/>
                </a:lnTo>
                <a:lnTo>
                  <a:pt x="2872" y="2020"/>
                </a:lnTo>
                <a:lnTo>
                  <a:pt x="2507" y="1996"/>
                </a:lnTo>
                <a:close/>
                <a:moveTo>
                  <a:pt x="16425" y="1558"/>
                </a:moveTo>
                <a:lnTo>
                  <a:pt x="16522" y="1582"/>
                </a:lnTo>
                <a:lnTo>
                  <a:pt x="16717" y="1679"/>
                </a:lnTo>
                <a:lnTo>
                  <a:pt x="16839" y="1801"/>
                </a:lnTo>
                <a:lnTo>
                  <a:pt x="16960" y="1971"/>
                </a:lnTo>
                <a:lnTo>
                  <a:pt x="17033" y="2166"/>
                </a:lnTo>
                <a:lnTo>
                  <a:pt x="17106" y="2385"/>
                </a:lnTo>
                <a:lnTo>
                  <a:pt x="17131" y="2628"/>
                </a:lnTo>
                <a:lnTo>
                  <a:pt x="17155" y="2872"/>
                </a:lnTo>
                <a:lnTo>
                  <a:pt x="17131" y="3407"/>
                </a:lnTo>
                <a:lnTo>
                  <a:pt x="17058" y="3918"/>
                </a:lnTo>
                <a:lnTo>
                  <a:pt x="16985" y="4356"/>
                </a:lnTo>
                <a:lnTo>
                  <a:pt x="16936" y="4672"/>
                </a:lnTo>
                <a:lnTo>
                  <a:pt x="16814" y="5134"/>
                </a:lnTo>
                <a:lnTo>
                  <a:pt x="16668" y="5572"/>
                </a:lnTo>
                <a:lnTo>
                  <a:pt x="16498" y="6010"/>
                </a:lnTo>
                <a:lnTo>
                  <a:pt x="16279" y="6424"/>
                </a:lnTo>
                <a:lnTo>
                  <a:pt x="16060" y="6838"/>
                </a:lnTo>
                <a:lnTo>
                  <a:pt x="15792" y="7227"/>
                </a:lnTo>
                <a:lnTo>
                  <a:pt x="15525" y="7592"/>
                </a:lnTo>
                <a:lnTo>
                  <a:pt x="15233" y="7957"/>
                </a:lnTo>
                <a:lnTo>
                  <a:pt x="15062" y="8127"/>
                </a:lnTo>
                <a:lnTo>
                  <a:pt x="14892" y="8298"/>
                </a:lnTo>
                <a:lnTo>
                  <a:pt x="14503" y="8614"/>
                </a:lnTo>
                <a:lnTo>
                  <a:pt x="14089" y="8906"/>
                </a:lnTo>
                <a:lnTo>
                  <a:pt x="13675" y="9149"/>
                </a:lnTo>
                <a:lnTo>
                  <a:pt x="13456" y="9247"/>
                </a:lnTo>
                <a:lnTo>
                  <a:pt x="13262" y="9320"/>
                </a:lnTo>
                <a:lnTo>
                  <a:pt x="12824" y="9441"/>
                </a:lnTo>
                <a:lnTo>
                  <a:pt x="12970" y="9076"/>
                </a:lnTo>
                <a:lnTo>
                  <a:pt x="13091" y="8760"/>
                </a:lnTo>
                <a:lnTo>
                  <a:pt x="13237" y="8711"/>
                </a:lnTo>
                <a:lnTo>
                  <a:pt x="13359" y="8663"/>
                </a:lnTo>
                <a:lnTo>
                  <a:pt x="13627" y="8492"/>
                </a:lnTo>
                <a:lnTo>
                  <a:pt x="13870" y="8298"/>
                </a:lnTo>
                <a:lnTo>
                  <a:pt x="14089" y="8127"/>
                </a:lnTo>
                <a:lnTo>
                  <a:pt x="14430" y="7787"/>
                </a:lnTo>
                <a:lnTo>
                  <a:pt x="14746" y="7446"/>
                </a:lnTo>
                <a:lnTo>
                  <a:pt x="15062" y="7057"/>
                </a:lnTo>
                <a:lnTo>
                  <a:pt x="15330" y="6667"/>
                </a:lnTo>
                <a:lnTo>
                  <a:pt x="15500" y="6424"/>
                </a:lnTo>
                <a:lnTo>
                  <a:pt x="15622" y="6156"/>
                </a:lnTo>
                <a:lnTo>
                  <a:pt x="15744" y="5889"/>
                </a:lnTo>
                <a:lnTo>
                  <a:pt x="15841" y="5597"/>
                </a:lnTo>
                <a:lnTo>
                  <a:pt x="16011" y="5013"/>
                </a:lnTo>
                <a:lnTo>
                  <a:pt x="16133" y="4429"/>
                </a:lnTo>
                <a:lnTo>
                  <a:pt x="16255" y="3894"/>
                </a:lnTo>
                <a:lnTo>
                  <a:pt x="16328" y="3334"/>
                </a:lnTo>
                <a:lnTo>
                  <a:pt x="16401" y="2896"/>
                </a:lnTo>
                <a:lnTo>
                  <a:pt x="16425" y="2677"/>
                </a:lnTo>
                <a:lnTo>
                  <a:pt x="16425" y="2580"/>
                </a:lnTo>
                <a:lnTo>
                  <a:pt x="16425" y="2482"/>
                </a:lnTo>
                <a:lnTo>
                  <a:pt x="16449" y="2409"/>
                </a:lnTo>
                <a:lnTo>
                  <a:pt x="16449" y="2336"/>
                </a:lnTo>
                <a:lnTo>
                  <a:pt x="16425" y="2288"/>
                </a:lnTo>
                <a:lnTo>
                  <a:pt x="16376" y="2215"/>
                </a:lnTo>
                <a:lnTo>
                  <a:pt x="16230" y="2166"/>
                </a:lnTo>
                <a:lnTo>
                  <a:pt x="16060" y="2117"/>
                </a:lnTo>
                <a:lnTo>
                  <a:pt x="15890" y="2093"/>
                </a:lnTo>
                <a:lnTo>
                  <a:pt x="15719" y="2069"/>
                </a:lnTo>
                <a:lnTo>
                  <a:pt x="14624" y="2069"/>
                </a:lnTo>
                <a:lnTo>
                  <a:pt x="14430" y="2093"/>
                </a:lnTo>
                <a:lnTo>
                  <a:pt x="14259" y="2142"/>
                </a:lnTo>
                <a:lnTo>
                  <a:pt x="14235" y="1606"/>
                </a:lnTo>
                <a:lnTo>
                  <a:pt x="14478" y="1679"/>
                </a:lnTo>
                <a:lnTo>
                  <a:pt x="14746" y="1704"/>
                </a:lnTo>
                <a:lnTo>
                  <a:pt x="15014" y="1679"/>
                </a:lnTo>
                <a:lnTo>
                  <a:pt x="15281" y="1655"/>
                </a:lnTo>
                <a:lnTo>
                  <a:pt x="15817" y="1582"/>
                </a:lnTo>
                <a:lnTo>
                  <a:pt x="16060" y="1558"/>
                </a:lnTo>
                <a:close/>
                <a:moveTo>
                  <a:pt x="12556" y="463"/>
                </a:moveTo>
                <a:lnTo>
                  <a:pt x="12337" y="536"/>
                </a:lnTo>
                <a:lnTo>
                  <a:pt x="12118" y="633"/>
                </a:lnTo>
                <a:lnTo>
                  <a:pt x="11948" y="755"/>
                </a:lnTo>
                <a:lnTo>
                  <a:pt x="11875" y="828"/>
                </a:lnTo>
                <a:lnTo>
                  <a:pt x="11826" y="925"/>
                </a:lnTo>
                <a:lnTo>
                  <a:pt x="11826" y="949"/>
                </a:lnTo>
                <a:lnTo>
                  <a:pt x="11851" y="974"/>
                </a:lnTo>
                <a:lnTo>
                  <a:pt x="12921" y="682"/>
                </a:lnTo>
                <a:lnTo>
                  <a:pt x="13505" y="560"/>
                </a:lnTo>
                <a:lnTo>
                  <a:pt x="13700" y="536"/>
                </a:lnTo>
                <a:lnTo>
                  <a:pt x="13797" y="536"/>
                </a:lnTo>
                <a:lnTo>
                  <a:pt x="13894" y="511"/>
                </a:lnTo>
                <a:lnTo>
                  <a:pt x="13894" y="511"/>
                </a:lnTo>
                <a:lnTo>
                  <a:pt x="13870" y="682"/>
                </a:lnTo>
                <a:lnTo>
                  <a:pt x="13748" y="730"/>
                </a:lnTo>
                <a:lnTo>
                  <a:pt x="13627" y="779"/>
                </a:lnTo>
                <a:lnTo>
                  <a:pt x="13383" y="876"/>
                </a:lnTo>
                <a:lnTo>
                  <a:pt x="13018" y="1022"/>
                </a:lnTo>
                <a:lnTo>
                  <a:pt x="12654" y="1144"/>
                </a:lnTo>
                <a:lnTo>
                  <a:pt x="12289" y="1266"/>
                </a:lnTo>
                <a:lnTo>
                  <a:pt x="11948" y="1412"/>
                </a:lnTo>
                <a:lnTo>
                  <a:pt x="11924" y="1436"/>
                </a:lnTo>
                <a:lnTo>
                  <a:pt x="11924" y="1460"/>
                </a:lnTo>
                <a:lnTo>
                  <a:pt x="11924" y="1485"/>
                </a:lnTo>
                <a:lnTo>
                  <a:pt x="12337" y="1485"/>
                </a:lnTo>
                <a:lnTo>
                  <a:pt x="12751" y="1412"/>
                </a:lnTo>
                <a:lnTo>
                  <a:pt x="13140" y="1314"/>
                </a:lnTo>
                <a:lnTo>
                  <a:pt x="13505" y="1193"/>
                </a:lnTo>
                <a:lnTo>
                  <a:pt x="13651" y="1120"/>
                </a:lnTo>
                <a:lnTo>
                  <a:pt x="13870" y="1047"/>
                </a:lnTo>
                <a:lnTo>
                  <a:pt x="13870" y="1047"/>
                </a:lnTo>
                <a:lnTo>
                  <a:pt x="13821" y="1290"/>
                </a:lnTo>
                <a:lnTo>
                  <a:pt x="13821" y="1339"/>
                </a:lnTo>
                <a:lnTo>
                  <a:pt x="13529" y="1387"/>
                </a:lnTo>
                <a:lnTo>
                  <a:pt x="13262" y="1460"/>
                </a:lnTo>
                <a:lnTo>
                  <a:pt x="12970" y="1558"/>
                </a:lnTo>
                <a:lnTo>
                  <a:pt x="12702" y="1631"/>
                </a:lnTo>
                <a:lnTo>
                  <a:pt x="12508" y="1679"/>
                </a:lnTo>
                <a:lnTo>
                  <a:pt x="12264" y="1728"/>
                </a:lnTo>
                <a:lnTo>
                  <a:pt x="12143" y="1777"/>
                </a:lnTo>
                <a:lnTo>
                  <a:pt x="12045" y="1825"/>
                </a:lnTo>
                <a:lnTo>
                  <a:pt x="11972" y="1898"/>
                </a:lnTo>
                <a:lnTo>
                  <a:pt x="11924" y="1971"/>
                </a:lnTo>
                <a:lnTo>
                  <a:pt x="11948" y="1996"/>
                </a:lnTo>
                <a:lnTo>
                  <a:pt x="12021" y="2069"/>
                </a:lnTo>
                <a:lnTo>
                  <a:pt x="12118" y="2093"/>
                </a:lnTo>
                <a:lnTo>
                  <a:pt x="12240" y="2093"/>
                </a:lnTo>
                <a:lnTo>
                  <a:pt x="12362" y="2069"/>
                </a:lnTo>
                <a:lnTo>
                  <a:pt x="12605" y="2020"/>
                </a:lnTo>
                <a:lnTo>
                  <a:pt x="12800" y="1971"/>
                </a:lnTo>
                <a:lnTo>
                  <a:pt x="13335" y="1874"/>
                </a:lnTo>
                <a:lnTo>
                  <a:pt x="13602" y="1801"/>
                </a:lnTo>
                <a:lnTo>
                  <a:pt x="13870" y="1704"/>
                </a:lnTo>
                <a:lnTo>
                  <a:pt x="13821" y="2020"/>
                </a:lnTo>
                <a:lnTo>
                  <a:pt x="13773" y="1996"/>
                </a:lnTo>
                <a:lnTo>
                  <a:pt x="13748" y="1971"/>
                </a:lnTo>
                <a:lnTo>
                  <a:pt x="13529" y="1971"/>
                </a:lnTo>
                <a:lnTo>
                  <a:pt x="13310" y="2069"/>
                </a:lnTo>
                <a:lnTo>
                  <a:pt x="12921" y="2263"/>
                </a:lnTo>
                <a:lnTo>
                  <a:pt x="12508" y="2458"/>
                </a:lnTo>
                <a:lnTo>
                  <a:pt x="12313" y="2604"/>
                </a:lnTo>
                <a:lnTo>
                  <a:pt x="12216" y="2677"/>
                </a:lnTo>
                <a:lnTo>
                  <a:pt x="12143" y="2750"/>
                </a:lnTo>
                <a:lnTo>
                  <a:pt x="12143" y="2774"/>
                </a:lnTo>
                <a:lnTo>
                  <a:pt x="12362" y="2774"/>
                </a:lnTo>
                <a:lnTo>
                  <a:pt x="12581" y="2701"/>
                </a:lnTo>
                <a:lnTo>
                  <a:pt x="12970" y="2555"/>
                </a:lnTo>
                <a:lnTo>
                  <a:pt x="13408" y="2409"/>
                </a:lnTo>
                <a:lnTo>
                  <a:pt x="13627" y="2312"/>
                </a:lnTo>
                <a:lnTo>
                  <a:pt x="13797" y="2215"/>
                </a:lnTo>
                <a:lnTo>
                  <a:pt x="13797" y="2458"/>
                </a:lnTo>
                <a:lnTo>
                  <a:pt x="13602" y="2531"/>
                </a:lnTo>
                <a:lnTo>
                  <a:pt x="13432" y="2604"/>
                </a:lnTo>
                <a:lnTo>
                  <a:pt x="13091" y="2774"/>
                </a:lnTo>
                <a:lnTo>
                  <a:pt x="12581" y="3018"/>
                </a:lnTo>
                <a:lnTo>
                  <a:pt x="12313" y="3164"/>
                </a:lnTo>
                <a:lnTo>
                  <a:pt x="12094" y="3358"/>
                </a:lnTo>
                <a:lnTo>
                  <a:pt x="12118" y="3383"/>
                </a:lnTo>
                <a:lnTo>
                  <a:pt x="12240" y="3383"/>
                </a:lnTo>
                <a:lnTo>
                  <a:pt x="12386" y="3358"/>
                </a:lnTo>
                <a:lnTo>
                  <a:pt x="12678" y="3261"/>
                </a:lnTo>
                <a:lnTo>
                  <a:pt x="13213" y="3042"/>
                </a:lnTo>
                <a:lnTo>
                  <a:pt x="13481" y="2945"/>
                </a:lnTo>
                <a:lnTo>
                  <a:pt x="13627" y="2896"/>
                </a:lnTo>
                <a:lnTo>
                  <a:pt x="13773" y="2823"/>
                </a:lnTo>
                <a:lnTo>
                  <a:pt x="13773" y="3164"/>
                </a:lnTo>
                <a:lnTo>
                  <a:pt x="13748" y="3285"/>
                </a:lnTo>
                <a:lnTo>
                  <a:pt x="13602" y="3285"/>
                </a:lnTo>
                <a:lnTo>
                  <a:pt x="13432" y="3358"/>
                </a:lnTo>
                <a:lnTo>
                  <a:pt x="13140" y="3529"/>
                </a:lnTo>
                <a:lnTo>
                  <a:pt x="12727" y="3748"/>
                </a:lnTo>
                <a:lnTo>
                  <a:pt x="12508" y="3894"/>
                </a:lnTo>
                <a:lnTo>
                  <a:pt x="12337" y="4040"/>
                </a:lnTo>
                <a:lnTo>
                  <a:pt x="12313" y="4064"/>
                </a:lnTo>
                <a:lnTo>
                  <a:pt x="12362" y="4064"/>
                </a:lnTo>
                <a:lnTo>
                  <a:pt x="12556" y="4015"/>
                </a:lnTo>
                <a:lnTo>
                  <a:pt x="12775" y="3942"/>
                </a:lnTo>
                <a:lnTo>
                  <a:pt x="13164" y="3748"/>
                </a:lnTo>
                <a:lnTo>
                  <a:pt x="13456" y="3650"/>
                </a:lnTo>
                <a:lnTo>
                  <a:pt x="13602" y="3577"/>
                </a:lnTo>
                <a:lnTo>
                  <a:pt x="13748" y="3480"/>
                </a:lnTo>
                <a:lnTo>
                  <a:pt x="13700" y="3796"/>
                </a:lnTo>
                <a:lnTo>
                  <a:pt x="13627" y="3772"/>
                </a:lnTo>
                <a:lnTo>
                  <a:pt x="13554" y="3796"/>
                </a:lnTo>
                <a:lnTo>
                  <a:pt x="13189" y="3967"/>
                </a:lnTo>
                <a:lnTo>
                  <a:pt x="12824" y="4137"/>
                </a:lnTo>
                <a:lnTo>
                  <a:pt x="12459" y="4332"/>
                </a:lnTo>
                <a:lnTo>
                  <a:pt x="12289" y="4453"/>
                </a:lnTo>
                <a:lnTo>
                  <a:pt x="12143" y="4575"/>
                </a:lnTo>
                <a:lnTo>
                  <a:pt x="12118" y="4624"/>
                </a:lnTo>
                <a:lnTo>
                  <a:pt x="12143" y="4648"/>
                </a:lnTo>
                <a:lnTo>
                  <a:pt x="12337" y="4672"/>
                </a:lnTo>
                <a:lnTo>
                  <a:pt x="12532" y="4648"/>
                </a:lnTo>
                <a:lnTo>
                  <a:pt x="12727" y="4599"/>
                </a:lnTo>
                <a:lnTo>
                  <a:pt x="12921" y="4502"/>
                </a:lnTo>
                <a:lnTo>
                  <a:pt x="13310" y="4307"/>
                </a:lnTo>
                <a:lnTo>
                  <a:pt x="13481" y="4210"/>
                </a:lnTo>
                <a:lnTo>
                  <a:pt x="13651" y="4137"/>
                </a:lnTo>
                <a:lnTo>
                  <a:pt x="13578" y="4502"/>
                </a:lnTo>
                <a:lnTo>
                  <a:pt x="13456" y="4526"/>
                </a:lnTo>
                <a:lnTo>
                  <a:pt x="13310" y="4551"/>
                </a:lnTo>
                <a:lnTo>
                  <a:pt x="13067" y="4672"/>
                </a:lnTo>
                <a:lnTo>
                  <a:pt x="12605" y="4915"/>
                </a:lnTo>
                <a:lnTo>
                  <a:pt x="12337" y="5013"/>
                </a:lnTo>
                <a:lnTo>
                  <a:pt x="12216" y="5086"/>
                </a:lnTo>
                <a:lnTo>
                  <a:pt x="12118" y="5159"/>
                </a:lnTo>
                <a:lnTo>
                  <a:pt x="12094" y="5207"/>
                </a:lnTo>
                <a:lnTo>
                  <a:pt x="12118" y="5256"/>
                </a:lnTo>
                <a:lnTo>
                  <a:pt x="12216" y="5305"/>
                </a:lnTo>
                <a:lnTo>
                  <a:pt x="12313" y="5353"/>
                </a:lnTo>
                <a:lnTo>
                  <a:pt x="12508" y="5353"/>
                </a:lnTo>
                <a:lnTo>
                  <a:pt x="12727" y="5280"/>
                </a:lnTo>
                <a:lnTo>
                  <a:pt x="12921" y="5207"/>
                </a:lnTo>
                <a:lnTo>
                  <a:pt x="13383" y="5013"/>
                </a:lnTo>
                <a:lnTo>
                  <a:pt x="13481" y="4964"/>
                </a:lnTo>
                <a:lnTo>
                  <a:pt x="13432" y="5280"/>
                </a:lnTo>
                <a:lnTo>
                  <a:pt x="13286" y="5305"/>
                </a:lnTo>
                <a:lnTo>
                  <a:pt x="13140" y="5353"/>
                </a:lnTo>
                <a:lnTo>
                  <a:pt x="12872" y="5499"/>
                </a:lnTo>
                <a:lnTo>
                  <a:pt x="12435" y="5645"/>
                </a:lnTo>
                <a:lnTo>
                  <a:pt x="12240" y="5743"/>
                </a:lnTo>
                <a:lnTo>
                  <a:pt x="12021" y="5840"/>
                </a:lnTo>
                <a:lnTo>
                  <a:pt x="12021" y="5864"/>
                </a:lnTo>
                <a:lnTo>
                  <a:pt x="12045" y="5889"/>
                </a:lnTo>
                <a:lnTo>
                  <a:pt x="12216" y="5913"/>
                </a:lnTo>
                <a:lnTo>
                  <a:pt x="12410" y="5889"/>
                </a:lnTo>
                <a:lnTo>
                  <a:pt x="12605" y="5840"/>
                </a:lnTo>
                <a:lnTo>
                  <a:pt x="12775" y="5791"/>
                </a:lnTo>
                <a:lnTo>
                  <a:pt x="13067" y="5694"/>
                </a:lnTo>
                <a:lnTo>
                  <a:pt x="13359" y="5572"/>
                </a:lnTo>
                <a:lnTo>
                  <a:pt x="13335" y="5694"/>
                </a:lnTo>
                <a:lnTo>
                  <a:pt x="13310" y="5913"/>
                </a:lnTo>
                <a:lnTo>
                  <a:pt x="13116" y="5937"/>
                </a:lnTo>
                <a:lnTo>
                  <a:pt x="12945" y="5986"/>
                </a:lnTo>
                <a:lnTo>
                  <a:pt x="12605" y="6108"/>
                </a:lnTo>
                <a:lnTo>
                  <a:pt x="12191" y="6254"/>
                </a:lnTo>
                <a:lnTo>
                  <a:pt x="11997" y="6351"/>
                </a:lnTo>
                <a:lnTo>
                  <a:pt x="11826" y="6473"/>
                </a:lnTo>
                <a:lnTo>
                  <a:pt x="11826" y="6497"/>
                </a:lnTo>
                <a:lnTo>
                  <a:pt x="11826" y="6521"/>
                </a:lnTo>
                <a:lnTo>
                  <a:pt x="12021" y="6497"/>
                </a:lnTo>
                <a:lnTo>
                  <a:pt x="12216" y="6448"/>
                </a:lnTo>
                <a:lnTo>
                  <a:pt x="12581" y="6327"/>
                </a:lnTo>
                <a:lnTo>
                  <a:pt x="12921" y="6229"/>
                </a:lnTo>
                <a:lnTo>
                  <a:pt x="13262" y="6132"/>
                </a:lnTo>
                <a:lnTo>
                  <a:pt x="13262" y="6132"/>
                </a:lnTo>
                <a:lnTo>
                  <a:pt x="13213" y="6327"/>
                </a:lnTo>
                <a:lnTo>
                  <a:pt x="13140" y="6351"/>
                </a:lnTo>
                <a:lnTo>
                  <a:pt x="12800" y="6546"/>
                </a:lnTo>
                <a:lnTo>
                  <a:pt x="12459" y="6740"/>
                </a:lnTo>
                <a:lnTo>
                  <a:pt x="12118" y="6935"/>
                </a:lnTo>
                <a:lnTo>
                  <a:pt x="11948" y="7057"/>
                </a:lnTo>
                <a:lnTo>
                  <a:pt x="11802" y="7178"/>
                </a:lnTo>
                <a:lnTo>
                  <a:pt x="11802" y="7227"/>
                </a:lnTo>
                <a:lnTo>
                  <a:pt x="11802" y="7251"/>
                </a:lnTo>
                <a:lnTo>
                  <a:pt x="11826" y="7251"/>
                </a:lnTo>
                <a:lnTo>
                  <a:pt x="12167" y="7203"/>
                </a:lnTo>
                <a:lnTo>
                  <a:pt x="12508" y="7081"/>
                </a:lnTo>
                <a:lnTo>
                  <a:pt x="12824" y="6935"/>
                </a:lnTo>
                <a:lnTo>
                  <a:pt x="13140" y="6789"/>
                </a:lnTo>
                <a:lnTo>
                  <a:pt x="13140" y="6789"/>
                </a:lnTo>
                <a:lnTo>
                  <a:pt x="13091" y="6984"/>
                </a:lnTo>
                <a:lnTo>
                  <a:pt x="12945" y="7081"/>
                </a:lnTo>
                <a:lnTo>
                  <a:pt x="12848" y="7130"/>
                </a:lnTo>
                <a:lnTo>
                  <a:pt x="12362" y="7495"/>
                </a:lnTo>
                <a:lnTo>
                  <a:pt x="11851" y="7860"/>
                </a:lnTo>
                <a:lnTo>
                  <a:pt x="11875" y="7884"/>
                </a:lnTo>
                <a:lnTo>
                  <a:pt x="11997" y="7908"/>
                </a:lnTo>
                <a:lnTo>
                  <a:pt x="12216" y="7908"/>
                </a:lnTo>
                <a:lnTo>
                  <a:pt x="12337" y="7860"/>
                </a:lnTo>
                <a:lnTo>
                  <a:pt x="12556" y="7762"/>
                </a:lnTo>
                <a:lnTo>
                  <a:pt x="12775" y="7616"/>
                </a:lnTo>
                <a:lnTo>
                  <a:pt x="12994" y="7470"/>
                </a:lnTo>
                <a:lnTo>
                  <a:pt x="12994" y="7470"/>
                </a:lnTo>
                <a:lnTo>
                  <a:pt x="12921" y="7762"/>
                </a:lnTo>
                <a:lnTo>
                  <a:pt x="12872" y="7762"/>
                </a:lnTo>
                <a:lnTo>
                  <a:pt x="12556" y="7957"/>
                </a:lnTo>
                <a:lnTo>
                  <a:pt x="12216" y="8103"/>
                </a:lnTo>
                <a:lnTo>
                  <a:pt x="12070" y="8176"/>
                </a:lnTo>
                <a:lnTo>
                  <a:pt x="11924" y="8273"/>
                </a:lnTo>
                <a:lnTo>
                  <a:pt x="11802" y="8371"/>
                </a:lnTo>
                <a:lnTo>
                  <a:pt x="11680" y="8492"/>
                </a:lnTo>
                <a:lnTo>
                  <a:pt x="11680" y="8541"/>
                </a:lnTo>
                <a:lnTo>
                  <a:pt x="11729" y="8565"/>
                </a:lnTo>
                <a:lnTo>
                  <a:pt x="11972" y="8517"/>
                </a:lnTo>
                <a:lnTo>
                  <a:pt x="12240" y="8468"/>
                </a:lnTo>
                <a:lnTo>
                  <a:pt x="12508" y="8371"/>
                </a:lnTo>
                <a:lnTo>
                  <a:pt x="12775" y="8273"/>
                </a:lnTo>
                <a:lnTo>
                  <a:pt x="12702" y="8419"/>
                </a:lnTo>
                <a:lnTo>
                  <a:pt x="12629" y="8590"/>
                </a:lnTo>
                <a:lnTo>
                  <a:pt x="12483" y="8614"/>
                </a:lnTo>
                <a:lnTo>
                  <a:pt x="12337" y="8687"/>
                </a:lnTo>
                <a:lnTo>
                  <a:pt x="12070" y="8784"/>
                </a:lnTo>
                <a:lnTo>
                  <a:pt x="11899" y="8857"/>
                </a:lnTo>
                <a:lnTo>
                  <a:pt x="11729" y="8955"/>
                </a:lnTo>
                <a:lnTo>
                  <a:pt x="11583" y="9052"/>
                </a:lnTo>
                <a:lnTo>
                  <a:pt x="11461" y="9198"/>
                </a:lnTo>
                <a:lnTo>
                  <a:pt x="11461" y="9222"/>
                </a:lnTo>
                <a:lnTo>
                  <a:pt x="11486" y="9222"/>
                </a:lnTo>
                <a:lnTo>
                  <a:pt x="11851" y="9174"/>
                </a:lnTo>
                <a:lnTo>
                  <a:pt x="12240" y="9101"/>
                </a:lnTo>
                <a:lnTo>
                  <a:pt x="12459" y="9028"/>
                </a:lnTo>
                <a:lnTo>
                  <a:pt x="12386" y="9174"/>
                </a:lnTo>
                <a:lnTo>
                  <a:pt x="12143" y="9271"/>
                </a:lnTo>
                <a:lnTo>
                  <a:pt x="11899" y="9344"/>
                </a:lnTo>
                <a:lnTo>
                  <a:pt x="11534" y="9466"/>
                </a:lnTo>
                <a:lnTo>
                  <a:pt x="11340" y="9563"/>
                </a:lnTo>
                <a:lnTo>
                  <a:pt x="11194" y="9660"/>
                </a:lnTo>
                <a:lnTo>
                  <a:pt x="11169" y="9685"/>
                </a:lnTo>
                <a:lnTo>
                  <a:pt x="11169" y="9733"/>
                </a:lnTo>
                <a:lnTo>
                  <a:pt x="11194" y="9758"/>
                </a:lnTo>
                <a:lnTo>
                  <a:pt x="11218" y="9782"/>
                </a:lnTo>
                <a:lnTo>
                  <a:pt x="11413" y="9831"/>
                </a:lnTo>
                <a:lnTo>
                  <a:pt x="11583" y="9806"/>
                </a:lnTo>
                <a:lnTo>
                  <a:pt x="11778" y="9758"/>
                </a:lnTo>
                <a:lnTo>
                  <a:pt x="11948" y="9709"/>
                </a:lnTo>
                <a:lnTo>
                  <a:pt x="11875" y="9782"/>
                </a:lnTo>
                <a:lnTo>
                  <a:pt x="11875" y="9879"/>
                </a:lnTo>
                <a:lnTo>
                  <a:pt x="11851" y="9879"/>
                </a:lnTo>
                <a:lnTo>
                  <a:pt x="11656" y="9928"/>
                </a:lnTo>
                <a:lnTo>
                  <a:pt x="11437" y="10001"/>
                </a:lnTo>
                <a:lnTo>
                  <a:pt x="11072" y="10147"/>
                </a:lnTo>
                <a:lnTo>
                  <a:pt x="10683" y="10293"/>
                </a:lnTo>
                <a:lnTo>
                  <a:pt x="10683" y="10317"/>
                </a:lnTo>
                <a:lnTo>
                  <a:pt x="10707" y="10342"/>
                </a:lnTo>
                <a:lnTo>
                  <a:pt x="10877" y="10317"/>
                </a:lnTo>
                <a:lnTo>
                  <a:pt x="11048" y="10317"/>
                </a:lnTo>
                <a:lnTo>
                  <a:pt x="11413" y="10220"/>
                </a:lnTo>
                <a:lnTo>
                  <a:pt x="11583" y="10171"/>
                </a:lnTo>
                <a:lnTo>
                  <a:pt x="11583" y="10171"/>
                </a:lnTo>
                <a:lnTo>
                  <a:pt x="11291" y="10463"/>
                </a:lnTo>
                <a:lnTo>
                  <a:pt x="11023" y="10536"/>
                </a:lnTo>
                <a:lnTo>
                  <a:pt x="10658" y="10585"/>
                </a:lnTo>
                <a:lnTo>
                  <a:pt x="10464" y="10634"/>
                </a:lnTo>
                <a:lnTo>
                  <a:pt x="10391" y="10682"/>
                </a:lnTo>
                <a:lnTo>
                  <a:pt x="10318" y="10731"/>
                </a:lnTo>
                <a:lnTo>
                  <a:pt x="10293" y="10755"/>
                </a:lnTo>
                <a:lnTo>
                  <a:pt x="10318" y="10804"/>
                </a:lnTo>
                <a:lnTo>
                  <a:pt x="10439" y="10853"/>
                </a:lnTo>
                <a:lnTo>
                  <a:pt x="10585" y="10877"/>
                </a:lnTo>
                <a:lnTo>
                  <a:pt x="10731" y="10877"/>
                </a:lnTo>
                <a:lnTo>
                  <a:pt x="10877" y="10853"/>
                </a:lnTo>
                <a:lnTo>
                  <a:pt x="10756" y="10926"/>
                </a:lnTo>
                <a:lnTo>
                  <a:pt x="10512" y="10999"/>
                </a:lnTo>
                <a:lnTo>
                  <a:pt x="10172" y="11047"/>
                </a:lnTo>
                <a:lnTo>
                  <a:pt x="10001" y="11096"/>
                </a:lnTo>
                <a:lnTo>
                  <a:pt x="9831" y="11169"/>
                </a:lnTo>
                <a:lnTo>
                  <a:pt x="9807" y="11218"/>
                </a:lnTo>
                <a:lnTo>
                  <a:pt x="9831" y="11242"/>
                </a:lnTo>
                <a:lnTo>
                  <a:pt x="9953" y="11315"/>
                </a:lnTo>
                <a:lnTo>
                  <a:pt x="10074" y="11339"/>
                </a:lnTo>
                <a:lnTo>
                  <a:pt x="9782" y="11461"/>
                </a:lnTo>
                <a:lnTo>
                  <a:pt x="9490" y="11534"/>
                </a:lnTo>
                <a:lnTo>
                  <a:pt x="9198" y="11607"/>
                </a:lnTo>
                <a:lnTo>
                  <a:pt x="8906" y="11656"/>
                </a:lnTo>
                <a:lnTo>
                  <a:pt x="8639" y="11680"/>
                </a:lnTo>
                <a:lnTo>
                  <a:pt x="8347" y="11680"/>
                </a:lnTo>
                <a:lnTo>
                  <a:pt x="8079" y="11656"/>
                </a:lnTo>
                <a:lnTo>
                  <a:pt x="7836" y="11607"/>
                </a:lnTo>
                <a:lnTo>
                  <a:pt x="7568" y="11534"/>
                </a:lnTo>
                <a:lnTo>
                  <a:pt x="7325" y="11437"/>
                </a:lnTo>
                <a:lnTo>
                  <a:pt x="7081" y="11315"/>
                </a:lnTo>
                <a:lnTo>
                  <a:pt x="6838" y="11193"/>
                </a:lnTo>
                <a:lnTo>
                  <a:pt x="6595" y="11047"/>
                </a:lnTo>
                <a:lnTo>
                  <a:pt x="6376" y="10901"/>
                </a:lnTo>
                <a:lnTo>
                  <a:pt x="6157" y="10731"/>
                </a:lnTo>
                <a:lnTo>
                  <a:pt x="5962" y="10536"/>
                </a:lnTo>
                <a:lnTo>
                  <a:pt x="5840" y="10390"/>
                </a:lnTo>
                <a:lnTo>
                  <a:pt x="5719" y="10220"/>
                </a:lnTo>
                <a:lnTo>
                  <a:pt x="5524" y="9904"/>
                </a:lnTo>
                <a:lnTo>
                  <a:pt x="5548" y="9782"/>
                </a:lnTo>
                <a:lnTo>
                  <a:pt x="5500" y="9660"/>
                </a:lnTo>
                <a:lnTo>
                  <a:pt x="5475" y="9612"/>
                </a:lnTo>
                <a:lnTo>
                  <a:pt x="5427" y="9563"/>
                </a:lnTo>
                <a:lnTo>
                  <a:pt x="5378" y="9539"/>
                </a:lnTo>
                <a:lnTo>
                  <a:pt x="5305" y="9539"/>
                </a:lnTo>
                <a:lnTo>
                  <a:pt x="4867" y="9441"/>
                </a:lnTo>
                <a:lnTo>
                  <a:pt x="4429" y="9320"/>
                </a:lnTo>
                <a:lnTo>
                  <a:pt x="4040" y="9174"/>
                </a:lnTo>
                <a:lnTo>
                  <a:pt x="3651" y="8955"/>
                </a:lnTo>
                <a:lnTo>
                  <a:pt x="3310" y="8711"/>
                </a:lnTo>
                <a:lnTo>
                  <a:pt x="2994" y="8444"/>
                </a:lnTo>
                <a:lnTo>
                  <a:pt x="2677" y="8152"/>
                </a:lnTo>
                <a:lnTo>
                  <a:pt x="2410" y="7811"/>
                </a:lnTo>
                <a:lnTo>
                  <a:pt x="2142" y="7470"/>
                </a:lnTo>
                <a:lnTo>
                  <a:pt x="1923" y="7081"/>
                </a:lnTo>
                <a:lnTo>
                  <a:pt x="1704" y="6716"/>
                </a:lnTo>
                <a:lnTo>
                  <a:pt x="1509" y="6302"/>
                </a:lnTo>
                <a:lnTo>
                  <a:pt x="1339" y="5913"/>
                </a:lnTo>
                <a:lnTo>
                  <a:pt x="1169" y="5499"/>
                </a:lnTo>
                <a:lnTo>
                  <a:pt x="1047" y="5086"/>
                </a:lnTo>
                <a:lnTo>
                  <a:pt x="925" y="4672"/>
                </a:lnTo>
                <a:lnTo>
                  <a:pt x="731" y="4040"/>
                </a:lnTo>
                <a:lnTo>
                  <a:pt x="560" y="3358"/>
                </a:lnTo>
                <a:lnTo>
                  <a:pt x="487" y="3018"/>
                </a:lnTo>
                <a:lnTo>
                  <a:pt x="463" y="2701"/>
                </a:lnTo>
                <a:lnTo>
                  <a:pt x="463" y="2361"/>
                </a:lnTo>
                <a:lnTo>
                  <a:pt x="512" y="2020"/>
                </a:lnTo>
                <a:lnTo>
                  <a:pt x="560" y="1923"/>
                </a:lnTo>
                <a:lnTo>
                  <a:pt x="609" y="1850"/>
                </a:lnTo>
                <a:lnTo>
                  <a:pt x="731" y="1679"/>
                </a:lnTo>
                <a:lnTo>
                  <a:pt x="877" y="1582"/>
                </a:lnTo>
                <a:lnTo>
                  <a:pt x="1071" y="1485"/>
                </a:lnTo>
                <a:lnTo>
                  <a:pt x="1266" y="1436"/>
                </a:lnTo>
                <a:lnTo>
                  <a:pt x="1485" y="1387"/>
                </a:lnTo>
                <a:lnTo>
                  <a:pt x="1874" y="1339"/>
                </a:lnTo>
                <a:lnTo>
                  <a:pt x="2215" y="1314"/>
                </a:lnTo>
                <a:lnTo>
                  <a:pt x="2580" y="1339"/>
                </a:lnTo>
                <a:lnTo>
                  <a:pt x="3115" y="1339"/>
                </a:lnTo>
                <a:lnTo>
                  <a:pt x="3286" y="1314"/>
                </a:lnTo>
                <a:lnTo>
                  <a:pt x="3383" y="1339"/>
                </a:lnTo>
                <a:lnTo>
                  <a:pt x="3456" y="1339"/>
                </a:lnTo>
                <a:lnTo>
                  <a:pt x="3553" y="1290"/>
                </a:lnTo>
                <a:lnTo>
                  <a:pt x="3578" y="1241"/>
                </a:lnTo>
                <a:lnTo>
                  <a:pt x="3578" y="1193"/>
                </a:lnTo>
                <a:lnTo>
                  <a:pt x="3602" y="1047"/>
                </a:lnTo>
                <a:lnTo>
                  <a:pt x="3602" y="876"/>
                </a:lnTo>
                <a:lnTo>
                  <a:pt x="3578" y="584"/>
                </a:lnTo>
                <a:lnTo>
                  <a:pt x="3894" y="536"/>
                </a:lnTo>
                <a:lnTo>
                  <a:pt x="4210" y="511"/>
                </a:lnTo>
                <a:lnTo>
                  <a:pt x="4867" y="511"/>
                </a:lnTo>
                <a:lnTo>
                  <a:pt x="5500" y="536"/>
                </a:lnTo>
                <a:lnTo>
                  <a:pt x="6132" y="536"/>
                </a:lnTo>
                <a:lnTo>
                  <a:pt x="7422" y="511"/>
                </a:lnTo>
                <a:lnTo>
                  <a:pt x="11315" y="511"/>
                </a:lnTo>
                <a:lnTo>
                  <a:pt x="11948" y="487"/>
                </a:lnTo>
                <a:lnTo>
                  <a:pt x="12556" y="463"/>
                </a:lnTo>
                <a:close/>
                <a:moveTo>
                  <a:pt x="9636" y="12069"/>
                </a:moveTo>
                <a:lnTo>
                  <a:pt x="9612" y="12118"/>
                </a:lnTo>
                <a:lnTo>
                  <a:pt x="9466" y="12167"/>
                </a:lnTo>
                <a:lnTo>
                  <a:pt x="9320" y="12240"/>
                </a:lnTo>
                <a:lnTo>
                  <a:pt x="9052" y="12386"/>
                </a:lnTo>
                <a:lnTo>
                  <a:pt x="8906" y="12483"/>
                </a:lnTo>
                <a:lnTo>
                  <a:pt x="8809" y="12580"/>
                </a:lnTo>
                <a:lnTo>
                  <a:pt x="8785" y="12629"/>
                </a:lnTo>
                <a:lnTo>
                  <a:pt x="8809" y="12702"/>
                </a:lnTo>
                <a:lnTo>
                  <a:pt x="8858" y="12751"/>
                </a:lnTo>
                <a:lnTo>
                  <a:pt x="9052" y="12751"/>
                </a:lnTo>
                <a:lnTo>
                  <a:pt x="9198" y="12702"/>
                </a:lnTo>
                <a:lnTo>
                  <a:pt x="9466" y="12580"/>
                </a:lnTo>
                <a:lnTo>
                  <a:pt x="9563" y="12556"/>
                </a:lnTo>
                <a:lnTo>
                  <a:pt x="9563" y="12678"/>
                </a:lnTo>
                <a:lnTo>
                  <a:pt x="9198" y="12872"/>
                </a:lnTo>
                <a:lnTo>
                  <a:pt x="8955" y="13018"/>
                </a:lnTo>
                <a:lnTo>
                  <a:pt x="8833" y="13115"/>
                </a:lnTo>
                <a:lnTo>
                  <a:pt x="8760" y="13237"/>
                </a:lnTo>
                <a:lnTo>
                  <a:pt x="8736" y="13261"/>
                </a:lnTo>
                <a:lnTo>
                  <a:pt x="8760" y="13310"/>
                </a:lnTo>
                <a:lnTo>
                  <a:pt x="8785" y="13334"/>
                </a:lnTo>
                <a:lnTo>
                  <a:pt x="8955" y="13334"/>
                </a:lnTo>
                <a:lnTo>
                  <a:pt x="9077" y="13286"/>
                </a:lnTo>
                <a:lnTo>
                  <a:pt x="9320" y="13188"/>
                </a:lnTo>
                <a:lnTo>
                  <a:pt x="9588" y="13042"/>
                </a:lnTo>
                <a:lnTo>
                  <a:pt x="9588" y="13213"/>
                </a:lnTo>
                <a:lnTo>
                  <a:pt x="9223" y="13383"/>
                </a:lnTo>
                <a:lnTo>
                  <a:pt x="9077" y="13480"/>
                </a:lnTo>
                <a:lnTo>
                  <a:pt x="8931" y="13578"/>
                </a:lnTo>
                <a:lnTo>
                  <a:pt x="8906" y="13626"/>
                </a:lnTo>
                <a:lnTo>
                  <a:pt x="8882" y="13675"/>
                </a:lnTo>
                <a:lnTo>
                  <a:pt x="8882" y="13797"/>
                </a:lnTo>
                <a:lnTo>
                  <a:pt x="8882" y="13821"/>
                </a:lnTo>
                <a:lnTo>
                  <a:pt x="8906" y="13845"/>
                </a:lnTo>
                <a:lnTo>
                  <a:pt x="9004" y="13845"/>
                </a:lnTo>
                <a:lnTo>
                  <a:pt x="9077" y="13821"/>
                </a:lnTo>
                <a:lnTo>
                  <a:pt x="9247" y="13748"/>
                </a:lnTo>
                <a:lnTo>
                  <a:pt x="9393" y="13675"/>
                </a:lnTo>
                <a:lnTo>
                  <a:pt x="9612" y="13578"/>
                </a:lnTo>
                <a:lnTo>
                  <a:pt x="9588" y="13602"/>
                </a:lnTo>
                <a:lnTo>
                  <a:pt x="9417" y="13699"/>
                </a:lnTo>
                <a:lnTo>
                  <a:pt x="9223" y="13845"/>
                </a:lnTo>
                <a:lnTo>
                  <a:pt x="9077" y="13991"/>
                </a:lnTo>
                <a:lnTo>
                  <a:pt x="8931" y="14162"/>
                </a:lnTo>
                <a:lnTo>
                  <a:pt x="8931" y="14186"/>
                </a:lnTo>
                <a:lnTo>
                  <a:pt x="8931" y="14210"/>
                </a:lnTo>
                <a:lnTo>
                  <a:pt x="8955" y="14235"/>
                </a:lnTo>
                <a:lnTo>
                  <a:pt x="8979" y="14235"/>
                </a:lnTo>
                <a:lnTo>
                  <a:pt x="9271" y="14137"/>
                </a:lnTo>
                <a:lnTo>
                  <a:pt x="9563" y="14016"/>
                </a:lnTo>
                <a:lnTo>
                  <a:pt x="9563" y="14259"/>
                </a:lnTo>
                <a:lnTo>
                  <a:pt x="9320" y="14405"/>
                </a:lnTo>
                <a:lnTo>
                  <a:pt x="9198" y="14454"/>
                </a:lnTo>
                <a:lnTo>
                  <a:pt x="9052" y="14551"/>
                </a:lnTo>
                <a:lnTo>
                  <a:pt x="8955" y="14648"/>
                </a:lnTo>
                <a:lnTo>
                  <a:pt x="8906" y="14697"/>
                </a:lnTo>
                <a:lnTo>
                  <a:pt x="8882" y="14770"/>
                </a:lnTo>
                <a:lnTo>
                  <a:pt x="8882" y="14819"/>
                </a:lnTo>
                <a:lnTo>
                  <a:pt x="8931" y="14843"/>
                </a:lnTo>
                <a:lnTo>
                  <a:pt x="9004" y="14867"/>
                </a:lnTo>
                <a:lnTo>
                  <a:pt x="9077" y="14843"/>
                </a:lnTo>
                <a:lnTo>
                  <a:pt x="9223" y="14819"/>
                </a:lnTo>
                <a:lnTo>
                  <a:pt x="9490" y="14673"/>
                </a:lnTo>
                <a:lnTo>
                  <a:pt x="9539" y="14648"/>
                </a:lnTo>
                <a:lnTo>
                  <a:pt x="9563" y="14940"/>
                </a:lnTo>
                <a:lnTo>
                  <a:pt x="9442" y="14965"/>
                </a:lnTo>
                <a:lnTo>
                  <a:pt x="9320" y="15038"/>
                </a:lnTo>
                <a:lnTo>
                  <a:pt x="9174" y="15159"/>
                </a:lnTo>
                <a:lnTo>
                  <a:pt x="9101" y="15232"/>
                </a:lnTo>
                <a:lnTo>
                  <a:pt x="9052" y="15281"/>
                </a:lnTo>
                <a:lnTo>
                  <a:pt x="9028" y="15305"/>
                </a:lnTo>
                <a:lnTo>
                  <a:pt x="9028" y="15354"/>
                </a:lnTo>
                <a:lnTo>
                  <a:pt x="9174" y="15354"/>
                </a:lnTo>
                <a:lnTo>
                  <a:pt x="9271" y="15330"/>
                </a:lnTo>
                <a:lnTo>
                  <a:pt x="9442" y="15257"/>
                </a:lnTo>
                <a:lnTo>
                  <a:pt x="9539" y="15208"/>
                </a:lnTo>
                <a:lnTo>
                  <a:pt x="9612" y="15159"/>
                </a:lnTo>
                <a:lnTo>
                  <a:pt x="9661" y="15208"/>
                </a:lnTo>
                <a:lnTo>
                  <a:pt x="9539" y="15281"/>
                </a:lnTo>
                <a:lnTo>
                  <a:pt x="9393" y="15378"/>
                </a:lnTo>
                <a:lnTo>
                  <a:pt x="9296" y="15500"/>
                </a:lnTo>
                <a:lnTo>
                  <a:pt x="9223" y="15622"/>
                </a:lnTo>
                <a:lnTo>
                  <a:pt x="9223" y="15646"/>
                </a:lnTo>
                <a:lnTo>
                  <a:pt x="9223" y="15695"/>
                </a:lnTo>
                <a:lnTo>
                  <a:pt x="9271" y="15743"/>
                </a:lnTo>
                <a:lnTo>
                  <a:pt x="9344" y="15768"/>
                </a:lnTo>
                <a:lnTo>
                  <a:pt x="9417" y="15768"/>
                </a:lnTo>
                <a:lnTo>
                  <a:pt x="9636" y="15670"/>
                </a:lnTo>
                <a:lnTo>
                  <a:pt x="9855" y="15573"/>
                </a:lnTo>
                <a:lnTo>
                  <a:pt x="10123" y="15500"/>
                </a:lnTo>
                <a:lnTo>
                  <a:pt x="10196" y="15524"/>
                </a:lnTo>
                <a:lnTo>
                  <a:pt x="10074" y="15573"/>
                </a:lnTo>
                <a:lnTo>
                  <a:pt x="9953" y="15670"/>
                </a:lnTo>
                <a:lnTo>
                  <a:pt x="9855" y="15768"/>
                </a:lnTo>
                <a:lnTo>
                  <a:pt x="9807" y="15865"/>
                </a:lnTo>
                <a:lnTo>
                  <a:pt x="9807" y="15938"/>
                </a:lnTo>
                <a:lnTo>
                  <a:pt x="9831" y="15987"/>
                </a:lnTo>
                <a:lnTo>
                  <a:pt x="9880" y="16035"/>
                </a:lnTo>
                <a:lnTo>
                  <a:pt x="9928" y="16035"/>
                </a:lnTo>
                <a:lnTo>
                  <a:pt x="10099" y="16011"/>
                </a:lnTo>
                <a:lnTo>
                  <a:pt x="10245" y="15962"/>
                </a:lnTo>
                <a:lnTo>
                  <a:pt x="10537" y="15841"/>
                </a:lnTo>
                <a:lnTo>
                  <a:pt x="10829" y="15768"/>
                </a:lnTo>
                <a:lnTo>
                  <a:pt x="10950" y="15743"/>
                </a:lnTo>
                <a:lnTo>
                  <a:pt x="11096" y="15670"/>
                </a:lnTo>
                <a:lnTo>
                  <a:pt x="11267" y="15719"/>
                </a:lnTo>
                <a:lnTo>
                  <a:pt x="11169" y="15743"/>
                </a:lnTo>
                <a:lnTo>
                  <a:pt x="11072" y="15768"/>
                </a:lnTo>
                <a:lnTo>
                  <a:pt x="10877" y="15865"/>
                </a:lnTo>
                <a:lnTo>
                  <a:pt x="10610" y="15987"/>
                </a:lnTo>
                <a:lnTo>
                  <a:pt x="10488" y="16060"/>
                </a:lnTo>
                <a:lnTo>
                  <a:pt x="10366" y="16157"/>
                </a:lnTo>
                <a:lnTo>
                  <a:pt x="10342" y="16230"/>
                </a:lnTo>
                <a:lnTo>
                  <a:pt x="10366" y="16303"/>
                </a:lnTo>
                <a:lnTo>
                  <a:pt x="10415" y="16352"/>
                </a:lnTo>
                <a:lnTo>
                  <a:pt x="10634" y="16352"/>
                </a:lnTo>
                <a:lnTo>
                  <a:pt x="10780" y="16303"/>
                </a:lnTo>
                <a:lnTo>
                  <a:pt x="11048" y="16181"/>
                </a:lnTo>
                <a:lnTo>
                  <a:pt x="11315" y="16084"/>
                </a:lnTo>
                <a:lnTo>
                  <a:pt x="11437" y="16011"/>
                </a:lnTo>
                <a:lnTo>
                  <a:pt x="11486" y="15962"/>
                </a:lnTo>
                <a:lnTo>
                  <a:pt x="11510" y="15889"/>
                </a:lnTo>
                <a:lnTo>
                  <a:pt x="11510" y="15841"/>
                </a:lnTo>
                <a:lnTo>
                  <a:pt x="11510" y="15816"/>
                </a:lnTo>
                <a:lnTo>
                  <a:pt x="11826" y="15962"/>
                </a:lnTo>
                <a:lnTo>
                  <a:pt x="11583" y="16035"/>
                </a:lnTo>
                <a:lnTo>
                  <a:pt x="11340" y="16108"/>
                </a:lnTo>
                <a:lnTo>
                  <a:pt x="11121" y="16230"/>
                </a:lnTo>
                <a:lnTo>
                  <a:pt x="11048" y="16303"/>
                </a:lnTo>
                <a:lnTo>
                  <a:pt x="10975" y="16376"/>
                </a:lnTo>
                <a:lnTo>
                  <a:pt x="10950" y="16449"/>
                </a:lnTo>
                <a:lnTo>
                  <a:pt x="10950" y="16522"/>
                </a:lnTo>
                <a:lnTo>
                  <a:pt x="10999" y="16571"/>
                </a:lnTo>
                <a:lnTo>
                  <a:pt x="11072" y="16571"/>
                </a:lnTo>
                <a:lnTo>
                  <a:pt x="11291" y="16473"/>
                </a:lnTo>
                <a:lnTo>
                  <a:pt x="11510" y="16376"/>
                </a:lnTo>
                <a:lnTo>
                  <a:pt x="11802" y="16279"/>
                </a:lnTo>
                <a:lnTo>
                  <a:pt x="12094" y="16206"/>
                </a:lnTo>
                <a:lnTo>
                  <a:pt x="12143" y="16181"/>
                </a:lnTo>
                <a:lnTo>
                  <a:pt x="12313" y="16303"/>
                </a:lnTo>
                <a:lnTo>
                  <a:pt x="12021" y="16352"/>
                </a:lnTo>
                <a:lnTo>
                  <a:pt x="11851" y="16376"/>
                </a:lnTo>
                <a:lnTo>
                  <a:pt x="11705" y="16425"/>
                </a:lnTo>
                <a:lnTo>
                  <a:pt x="11559" y="16498"/>
                </a:lnTo>
                <a:lnTo>
                  <a:pt x="11413" y="16571"/>
                </a:lnTo>
                <a:lnTo>
                  <a:pt x="11364" y="16619"/>
                </a:lnTo>
                <a:lnTo>
                  <a:pt x="11340" y="16668"/>
                </a:lnTo>
                <a:lnTo>
                  <a:pt x="11340" y="16717"/>
                </a:lnTo>
                <a:lnTo>
                  <a:pt x="11340" y="16765"/>
                </a:lnTo>
                <a:lnTo>
                  <a:pt x="11364" y="16814"/>
                </a:lnTo>
                <a:lnTo>
                  <a:pt x="11413" y="16863"/>
                </a:lnTo>
                <a:lnTo>
                  <a:pt x="11534" y="16863"/>
                </a:lnTo>
                <a:lnTo>
                  <a:pt x="11778" y="16790"/>
                </a:lnTo>
                <a:lnTo>
                  <a:pt x="12045" y="16717"/>
                </a:lnTo>
                <a:lnTo>
                  <a:pt x="12337" y="16692"/>
                </a:lnTo>
                <a:lnTo>
                  <a:pt x="12629" y="16644"/>
                </a:lnTo>
                <a:lnTo>
                  <a:pt x="12702" y="16741"/>
                </a:lnTo>
                <a:lnTo>
                  <a:pt x="12532" y="16814"/>
                </a:lnTo>
                <a:lnTo>
                  <a:pt x="12362" y="16887"/>
                </a:lnTo>
                <a:lnTo>
                  <a:pt x="11997" y="16984"/>
                </a:lnTo>
                <a:lnTo>
                  <a:pt x="11242" y="17106"/>
                </a:lnTo>
                <a:lnTo>
                  <a:pt x="10658" y="17203"/>
                </a:lnTo>
                <a:lnTo>
                  <a:pt x="10074" y="17252"/>
                </a:lnTo>
                <a:lnTo>
                  <a:pt x="9466" y="17276"/>
                </a:lnTo>
                <a:lnTo>
                  <a:pt x="7860" y="17276"/>
                </a:lnTo>
                <a:lnTo>
                  <a:pt x="7373" y="17228"/>
                </a:lnTo>
                <a:lnTo>
                  <a:pt x="6862" y="17179"/>
                </a:lnTo>
                <a:lnTo>
                  <a:pt x="5865" y="17057"/>
                </a:lnTo>
                <a:lnTo>
                  <a:pt x="4892" y="16863"/>
                </a:lnTo>
                <a:lnTo>
                  <a:pt x="4989" y="16668"/>
                </a:lnTo>
                <a:lnTo>
                  <a:pt x="5110" y="16522"/>
                </a:lnTo>
                <a:lnTo>
                  <a:pt x="5256" y="16376"/>
                </a:lnTo>
                <a:lnTo>
                  <a:pt x="5427" y="16254"/>
                </a:lnTo>
                <a:lnTo>
                  <a:pt x="5597" y="16157"/>
                </a:lnTo>
                <a:lnTo>
                  <a:pt x="5792" y="16060"/>
                </a:lnTo>
                <a:lnTo>
                  <a:pt x="6181" y="15914"/>
                </a:lnTo>
                <a:lnTo>
                  <a:pt x="6546" y="15768"/>
                </a:lnTo>
                <a:lnTo>
                  <a:pt x="6911" y="15622"/>
                </a:lnTo>
                <a:lnTo>
                  <a:pt x="7276" y="15476"/>
                </a:lnTo>
                <a:lnTo>
                  <a:pt x="7641" y="15354"/>
                </a:lnTo>
                <a:lnTo>
                  <a:pt x="7714" y="15330"/>
                </a:lnTo>
                <a:lnTo>
                  <a:pt x="7763" y="15281"/>
                </a:lnTo>
                <a:lnTo>
                  <a:pt x="7787" y="15257"/>
                </a:lnTo>
                <a:lnTo>
                  <a:pt x="7860" y="15159"/>
                </a:lnTo>
                <a:lnTo>
                  <a:pt x="7909" y="15086"/>
                </a:lnTo>
                <a:lnTo>
                  <a:pt x="7957" y="14892"/>
                </a:lnTo>
                <a:lnTo>
                  <a:pt x="7982" y="14697"/>
                </a:lnTo>
                <a:lnTo>
                  <a:pt x="8006" y="14478"/>
                </a:lnTo>
                <a:lnTo>
                  <a:pt x="8055" y="13894"/>
                </a:lnTo>
                <a:lnTo>
                  <a:pt x="8055" y="13286"/>
                </a:lnTo>
                <a:lnTo>
                  <a:pt x="8055" y="12726"/>
                </a:lnTo>
                <a:lnTo>
                  <a:pt x="8030" y="12434"/>
                </a:lnTo>
                <a:lnTo>
                  <a:pt x="7982" y="12167"/>
                </a:lnTo>
                <a:lnTo>
                  <a:pt x="8371" y="12191"/>
                </a:lnTo>
                <a:lnTo>
                  <a:pt x="8760" y="12191"/>
                </a:lnTo>
                <a:lnTo>
                  <a:pt x="9198" y="12167"/>
                </a:lnTo>
                <a:lnTo>
                  <a:pt x="9636" y="12069"/>
                </a:lnTo>
                <a:close/>
                <a:moveTo>
                  <a:pt x="12945" y="0"/>
                </a:moveTo>
                <a:lnTo>
                  <a:pt x="11705" y="49"/>
                </a:lnTo>
                <a:lnTo>
                  <a:pt x="7519" y="49"/>
                </a:lnTo>
                <a:lnTo>
                  <a:pt x="6132" y="73"/>
                </a:lnTo>
                <a:lnTo>
                  <a:pt x="5427" y="49"/>
                </a:lnTo>
                <a:lnTo>
                  <a:pt x="4697" y="49"/>
                </a:lnTo>
                <a:lnTo>
                  <a:pt x="3967" y="73"/>
                </a:lnTo>
                <a:lnTo>
                  <a:pt x="3626" y="98"/>
                </a:lnTo>
                <a:lnTo>
                  <a:pt x="3261" y="146"/>
                </a:lnTo>
                <a:lnTo>
                  <a:pt x="3213" y="171"/>
                </a:lnTo>
                <a:lnTo>
                  <a:pt x="3140" y="244"/>
                </a:lnTo>
                <a:lnTo>
                  <a:pt x="3115" y="292"/>
                </a:lnTo>
                <a:lnTo>
                  <a:pt x="3091" y="365"/>
                </a:lnTo>
                <a:lnTo>
                  <a:pt x="3164" y="1071"/>
                </a:lnTo>
                <a:lnTo>
                  <a:pt x="2994" y="998"/>
                </a:lnTo>
                <a:lnTo>
                  <a:pt x="2823" y="974"/>
                </a:lnTo>
                <a:lnTo>
                  <a:pt x="2434" y="949"/>
                </a:lnTo>
                <a:lnTo>
                  <a:pt x="2045" y="949"/>
                </a:lnTo>
                <a:lnTo>
                  <a:pt x="1728" y="974"/>
                </a:lnTo>
                <a:lnTo>
                  <a:pt x="1339" y="1022"/>
                </a:lnTo>
                <a:lnTo>
                  <a:pt x="1144" y="1047"/>
                </a:lnTo>
                <a:lnTo>
                  <a:pt x="974" y="1095"/>
                </a:lnTo>
                <a:lnTo>
                  <a:pt x="779" y="1168"/>
                </a:lnTo>
                <a:lnTo>
                  <a:pt x="609" y="1266"/>
                </a:lnTo>
                <a:lnTo>
                  <a:pt x="463" y="1387"/>
                </a:lnTo>
                <a:lnTo>
                  <a:pt x="317" y="1509"/>
                </a:lnTo>
                <a:lnTo>
                  <a:pt x="220" y="1679"/>
                </a:lnTo>
                <a:lnTo>
                  <a:pt x="122" y="1825"/>
                </a:lnTo>
                <a:lnTo>
                  <a:pt x="74" y="2020"/>
                </a:lnTo>
                <a:lnTo>
                  <a:pt x="25" y="2190"/>
                </a:lnTo>
                <a:lnTo>
                  <a:pt x="25" y="2385"/>
                </a:lnTo>
                <a:lnTo>
                  <a:pt x="1" y="2604"/>
                </a:lnTo>
                <a:lnTo>
                  <a:pt x="49" y="2993"/>
                </a:lnTo>
                <a:lnTo>
                  <a:pt x="98" y="3431"/>
                </a:lnTo>
                <a:lnTo>
                  <a:pt x="195" y="3821"/>
                </a:lnTo>
                <a:lnTo>
                  <a:pt x="414" y="4551"/>
                </a:lnTo>
                <a:lnTo>
                  <a:pt x="536" y="4988"/>
                </a:lnTo>
                <a:lnTo>
                  <a:pt x="682" y="5451"/>
                </a:lnTo>
                <a:lnTo>
                  <a:pt x="852" y="5913"/>
                </a:lnTo>
                <a:lnTo>
                  <a:pt x="1047" y="6351"/>
                </a:lnTo>
                <a:lnTo>
                  <a:pt x="1242" y="6789"/>
                </a:lnTo>
                <a:lnTo>
                  <a:pt x="1461" y="7203"/>
                </a:lnTo>
                <a:lnTo>
                  <a:pt x="1704" y="7616"/>
                </a:lnTo>
                <a:lnTo>
                  <a:pt x="1972" y="8006"/>
                </a:lnTo>
                <a:lnTo>
                  <a:pt x="2264" y="8371"/>
                </a:lnTo>
                <a:lnTo>
                  <a:pt x="2580" y="8687"/>
                </a:lnTo>
                <a:lnTo>
                  <a:pt x="2896" y="9003"/>
                </a:lnTo>
                <a:lnTo>
                  <a:pt x="3286" y="9271"/>
                </a:lnTo>
                <a:lnTo>
                  <a:pt x="3675" y="9514"/>
                </a:lnTo>
                <a:lnTo>
                  <a:pt x="4089" y="9709"/>
                </a:lnTo>
                <a:lnTo>
                  <a:pt x="4551" y="9879"/>
                </a:lnTo>
                <a:lnTo>
                  <a:pt x="5037" y="9977"/>
                </a:lnTo>
                <a:lnTo>
                  <a:pt x="5037" y="10098"/>
                </a:lnTo>
                <a:lnTo>
                  <a:pt x="5062" y="10196"/>
                </a:lnTo>
                <a:lnTo>
                  <a:pt x="5183" y="10415"/>
                </a:lnTo>
                <a:lnTo>
                  <a:pt x="5329" y="10634"/>
                </a:lnTo>
                <a:lnTo>
                  <a:pt x="5500" y="10828"/>
                </a:lnTo>
                <a:lnTo>
                  <a:pt x="5694" y="11023"/>
                </a:lnTo>
                <a:lnTo>
                  <a:pt x="5889" y="11169"/>
                </a:lnTo>
                <a:lnTo>
                  <a:pt x="6254" y="11437"/>
                </a:lnTo>
                <a:lnTo>
                  <a:pt x="6546" y="11631"/>
                </a:lnTo>
                <a:lnTo>
                  <a:pt x="6862" y="11802"/>
                </a:lnTo>
                <a:lnTo>
                  <a:pt x="7179" y="11948"/>
                </a:lnTo>
                <a:lnTo>
                  <a:pt x="7519" y="12045"/>
                </a:lnTo>
                <a:lnTo>
                  <a:pt x="7471" y="12313"/>
                </a:lnTo>
                <a:lnTo>
                  <a:pt x="7471" y="12580"/>
                </a:lnTo>
                <a:lnTo>
                  <a:pt x="7471" y="12872"/>
                </a:lnTo>
                <a:lnTo>
                  <a:pt x="7519" y="13115"/>
                </a:lnTo>
                <a:lnTo>
                  <a:pt x="7519" y="13407"/>
                </a:lnTo>
                <a:lnTo>
                  <a:pt x="7519" y="13724"/>
                </a:lnTo>
                <a:lnTo>
                  <a:pt x="7471" y="14308"/>
                </a:lnTo>
                <a:lnTo>
                  <a:pt x="7422" y="14624"/>
                </a:lnTo>
                <a:lnTo>
                  <a:pt x="7422" y="14770"/>
                </a:lnTo>
                <a:lnTo>
                  <a:pt x="7422" y="14916"/>
                </a:lnTo>
                <a:lnTo>
                  <a:pt x="7203" y="14965"/>
                </a:lnTo>
                <a:lnTo>
                  <a:pt x="6984" y="15013"/>
                </a:lnTo>
                <a:lnTo>
                  <a:pt x="6741" y="15086"/>
                </a:lnTo>
                <a:lnTo>
                  <a:pt x="6522" y="15184"/>
                </a:lnTo>
                <a:lnTo>
                  <a:pt x="6084" y="15378"/>
                </a:lnTo>
                <a:lnTo>
                  <a:pt x="5670" y="15549"/>
                </a:lnTo>
                <a:lnTo>
                  <a:pt x="5451" y="15646"/>
                </a:lnTo>
                <a:lnTo>
                  <a:pt x="5232" y="15743"/>
                </a:lnTo>
                <a:lnTo>
                  <a:pt x="5037" y="15889"/>
                </a:lnTo>
                <a:lnTo>
                  <a:pt x="4867" y="16011"/>
                </a:lnTo>
                <a:lnTo>
                  <a:pt x="4697" y="16181"/>
                </a:lnTo>
                <a:lnTo>
                  <a:pt x="4551" y="16376"/>
                </a:lnTo>
                <a:lnTo>
                  <a:pt x="4429" y="16571"/>
                </a:lnTo>
                <a:lnTo>
                  <a:pt x="4332" y="16814"/>
                </a:lnTo>
                <a:lnTo>
                  <a:pt x="4308" y="16887"/>
                </a:lnTo>
                <a:lnTo>
                  <a:pt x="4308" y="16936"/>
                </a:lnTo>
                <a:lnTo>
                  <a:pt x="4332" y="16984"/>
                </a:lnTo>
                <a:lnTo>
                  <a:pt x="4356" y="17033"/>
                </a:lnTo>
                <a:lnTo>
                  <a:pt x="4454" y="17106"/>
                </a:lnTo>
                <a:lnTo>
                  <a:pt x="4575" y="17130"/>
                </a:lnTo>
                <a:lnTo>
                  <a:pt x="4746" y="17252"/>
                </a:lnTo>
                <a:lnTo>
                  <a:pt x="4940" y="17374"/>
                </a:lnTo>
                <a:lnTo>
                  <a:pt x="5159" y="17447"/>
                </a:lnTo>
                <a:lnTo>
                  <a:pt x="5402" y="17495"/>
                </a:lnTo>
                <a:lnTo>
                  <a:pt x="5865" y="17568"/>
                </a:lnTo>
                <a:lnTo>
                  <a:pt x="6303" y="17617"/>
                </a:lnTo>
                <a:lnTo>
                  <a:pt x="6984" y="17714"/>
                </a:lnTo>
                <a:lnTo>
                  <a:pt x="7665" y="17763"/>
                </a:lnTo>
                <a:lnTo>
                  <a:pt x="8371" y="17787"/>
                </a:lnTo>
                <a:lnTo>
                  <a:pt x="9052" y="17812"/>
                </a:lnTo>
                <a:lnTo>
                  <a:pt x="9685" y="17787"/>
                </a:lnTo>
                <a:lnTo>
                  <a:pt x="10318" y="17739"/>
                </a:lnTo>
                <a:lnTo>
                  <a:pt x="10950" y="17690"/>
                </a:lnTo>
                <a:lnTo>
                  <a:pt x="11559" y="17593"/>
                </a:lnTo>
                <a:lnTo>
                  <a:pt x="11948" y="17520"/>
                </a:lnTo>
                <a:lnTo>
                  <a:pt x="12410" y="17447"/>
                </a:lnTo>
                <a:lnTo>
                  <a:pt x="12654" y="17398"/>
                </a:lnTo>
                <a:lnTo>
                  <a:pt x="12848" y="17301"/>
                </a:lnTo>
                <a:lnTo>
                  <a:pt x="13018" y="17203"/>
                </a:lnTo>
                <a:lnTo>
                  <a:pt x="13091" y="17130"/>
                </a:lnTo>
                <a:lnTo>
                  <a:pt x="13164" y="17057"/>
                </a:lnTo>
                <a:lnTo>
                  <a:pt x="13237" y="16984"/>
                </a:lnTo>
                <a:lnTo>
                  <a:pt x="13286" y="16911"/>
                </a:lnTo>
                <a:lnTo>
                  <a:pt x="13310" y="16814"/>
                </a:lnTo>
                <a:lnTo>
                  <a:pt x="13286" y="16692"/>
                </a:lnTo>
                <a:lnTo>
                  <a:pt x="13140" y="16400"/>
                </a:lnTo>
                <a:lnTo>
                  <a:pt x="12921" y="16157"/>
                </a:lnTo>
                <a:lnTo>
                  <a:pt x="12702" y="15914"/>
                </a:lnTo>
                <a:lnTo>
                  <a:pt x="12435" y="15719"/>
                </a:lnTo>
                <a:lnTo>
                  <a:pt x="12167" y="15549"/>
                </a:lnTo>
                <a:lnTo>
                  <a:pt x="11851" y="15403"/>
                </a:lnTo>
                <a:lnTo>
                  <a:pt x="11559" y="15281"/>
                </a:lnTo>
                <a:lnTo>
                  <a:pt x="11242" y="15184"/>
                </a:lnTo>
                <a:lnTo>
                  <a:pt x="10780" y="15062"/>
                </a:lnTo>
                <a:lnTo>
                  <a:pt x="10439" y="15013"/>
                </a:lnTo>
                <a:lnTo>
                  <a:pt x="10123" y="14965"/>
                </a:lnTo>
                <a:lnTo>
                  <a:pt x="10147" y="14746"/>
                </a:lnTo>
                <a:lnTo>
                  <a:pt x="10123" y="14502"/>
                </a:lnTo>
                <a:lnTo>
                  <a:pt x="10123" y="14259"/>
                </a:lnTo>
                <a:lnTo>
                  <a:pt x="10099" y="14089"/>
                </a:lnTo>
                <a:lnTo>
                  <a:pt x="10123" y="13529"/>
                </a:lnTo>
                <a:lnTo>
                  <a:pt x="10099" y="12945"/>
                </a:lnTo>
                <a:lnTo>
                  <a:pt x="10099" y="12434"/>
                </a:lnTo>
                <a:lnTo>
                  <a:pt x="10074" y="12191"/>
                </a:lnTo>
                <a:lnTo>
                  <a:pt x="10050" y="12069"/>
                </a:lnTo>
                <a:lnTo>
                  <a:pt x="10001" y="11948"/>
                </a:lnTo>
                <a:lnTo>
                  <a:pt x="10391" y="11777"/>
                </a:lnTo>
                <a:lnTo>
                  <a:pt x="10756" y="11583"/>
                </a:lnTo>
                <a:lnTo>
                  <a:pt x="11096" y="11364"/>
                </a:lnTo>
                <a:lnTo>
                  <a:pt x="11413" y="11096"/>
                </a:lnTo>
                <a:lnTo>
                  <a:pt x="11851" y="10707"/>
                </a:lnTo>
                <a:lnTo>
                  <a:pt x="12118" y="10463"/>
                </a:lnTo>
                <a:lnTo>
                  <a:pt x="12240" y="10317"/>
                </a:lnTo>
                <a:lnTo>
                  <a:pt x="12337" y="10196"/>
                </a:lnTo>
                <a:lnTo>
                  <a:pt x="12508" y="10001"/>
                </a:lnTo>
                <a:lnTo>
                  <a:pt x="12897" y="9879"/>
                </a:lnTo>
                <a:lnTo>
                  <a:pt x="13286" y="9782"/>
                </a:lnTo>
                <a:lnTo>
                  <a:pt x="13675" y="9660"/>
                </a:lnTo>
                <a:lnTo>
                  <a:pt x="13870" y="9587"/>
                </a:lnTo>
                <a:lnTo>
                  <a:pt x="14040" y="9490"/>
                </a:lnTo>
                <a:lnTo>
                  <a:pt x="14478" y="9222"/>
                </a:lnTo>
                <a:lnTo>
                  <a:pt x="14916" y="8906"/>
                </a:lnTo>
                <a:lnTo>
                  <a:pt x="15306" y="8565"/>
                </a:lnTo>
                <a:lnTo>
                  <a:pt x="15646" y="8176"/>
                </a:lnTo>
                <a:lnTo>
                  <a:pt x="15963" y="7787"/>
                </a:lnTo>
                <a:lnTo>
                  <a:pt x="16255" y="7397"/>
                </a:lnTo>
                <a:lnTo>
                  <a:pt x="16522" y="6959"/>
                </a:lnTo>
                <a:lnTo>
                  <a:pt x="16766" y="6521"/>
                </a:lnTo>
                <a:lnTo>
                  <a:pt x="16960" y="6083"/>
                </a:lnTo>
                <a:lnTo>
                  <a:pt x="17155" y="5621"/>
                </a:lnTo>
                <a:lnTo>
                  <a:pt x="17301" y="5134"/>
                </a:lnTo>
                <a:lnTo>
                  <a:pt x="17398" y="4648"/>
                </a:lnTo>
                <a:lnTo>
                  <a:pt x="17544" y="3869"/>
                </a:lnTo>
                <a:lnTo>
                  <a:pt x="17593" y="3431"/>
                </a:lnTo>
                <a:lnTo>
                  <a:pt x="17617" y="2993"/>
                </a:lnTo>
                <a:lnTo>
                  <a:pt x="17593" y="2555"/>
                </a:lnTo>
                <a:lnTo>
                  <a:pt x="17569" y="2361"/>
                </a:lnTo>
                <a:lnTo>
                  <a:pt x="17520" y="2142"/>
                </a:lnTo>
                <a:lnTo>
                  <a:pt x="17447" y="1947"/>
                </a:lnTo>
                <a:lnTo>
                  <a:pt x="17374" y="1777"/>
                </a:lnTo>
                <a:lnTo>
                  <a:pt x="17277" y="1606"/>
                </a:lnTo>
                <a:lnTo>
                  <a:pt x="17131" y="1460"/>
                </a:lnTo>
                <a:lnTo>
                  <a:pt x="17009" y="1339"/>
                </a:lnTo>
                <a:lnTo>
                  <a:pt x="16863" y="1241"/>
                </a:lnTo>
                <a:lnTo>
                  <a:pt x="16693" y="1168"/>
                </a:lnTo>
                <a:lnTo>
                  <a:pt x="16547" y="1120"/>
                </a:lnTo>
                <a:lnTo>
                  <a:pt x="16376" y="1095"/>
                </a:lnTo>
                <a:lnTo>
                  <a:pt x="16206" y="1095"/>
                </a:lnTo>
                <a:lnTo>
                  <a:pt x="15841" y="1120"/>
                </a:lnTo>
                <a:lnTo>
                  <a:pt x="15476" y="1168"/>
                </a:lnTo>
                <a:lnTo>
                  <a:pt x="15087" y="1241"/>
                </a:lnTo>
                <a:lnTo>
                  <a:pt x="14868" y="1266"/>
                </a:lnTo>
                <a:lnTo>
                  <a:pt x="14478" y="1266"/>
                </a:lnTo>
                <a:lnTo>
                  <a:pt x="14308" y="1217"/>
                </a:lnTo>
                <a:lnTo>
                  <a:pt x="14332" y="755"/>
                </a:lnTo>
                <a:lnTo>
                  <a:pt x="14357" y="292"/>
                </a:lnTo>
                <a:lnTo>
                  <a:pt x="14357" y="219"/>
                </a:lnTo>
                <a:lnTo>
                  <a:pt x="14332" y="146"/>
                </a:lnTo>
                <a:lnTo>
                  <a:pt x="14259" y="98"/>
                </a:lnTo>
                <a:lnTo>
                  <a:pt x="14186" y="73"/>
                </a:lnTo>
                <a:lnTo>
                  <a:pt x="13894" y="25"/>
                </a:lnTo>
                <a:lnTo>
                  <a:pt x="1357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3" name="Shape 753"/>
          <p:cNvSpPr/>
          <p:nvPr/>
        </p:nvSpPr>
        <p:spPr>
          <a:xfrm>
            <a:off x="6625637" y="1966438"/>
            <a:ext cx="516215" cy="536759"/>
          </a:xfrm>
          <a:custGeom>
            <a:avLst/>
            <a:gdLst/>
            <a:ahLst/>
            <a:cxnLst/>
            <a:rect l="0" t="0" r="0" b="0"/>
            <a:pathLst>
              <a:path w="17715" h="18420" extrusionOk="0">
                <a:moveTo>
                  <a:pt x="14673" y="803"/>
                </a:moveTo>
                <a:lnTo>
                  <a:pt x="14746" y="1022"/>
                </a:lnTo>
                <a:lnTo>
                  <a:pt x="14794" y="1217"/>
                </a:lnTo>
                <a:lnTo>
                  <a:pt x="14843" y="1655"/>
                </a:lnTo>
                <a:lnTo>
                  <a:pt x="14892" y="2141"/>
                </a:lnTo>
                <a:lnTo>
                  <a:pt x="14916" y="2385"/>
                </a:lnTo>
                <a:lnTo>
                  <a:pt x="14940" y="2482"/>
                </a:lnTo>
                <a:lnTo>
                  <a:pt x="15013" y="2604"/>
                </a:lnTo>
                <a:lnTo>
                  <a:pt x="14770" y="2847"/>
                </a:lnTo>
                <a:lnTo>
                  <a:pt x="14697" y="2920"/>
                </a:lnTo>
                <a:lnTo>
                  <a:pt x="14648" y="2628"/>
                </a:lnTo>
                <a:lnTo>
                  <a:pt x="14600" y="2360"/>
                </a:lnTo>
                <a:lnTo>
                  <a:pt x="14527" y="2044"/>
                </a:lnTo>
                <a:lnTo>
                  <a:pt x="14405" y="1776"/>
                </a:lnTo>
                <a:lnTo>
                  <a:pt x="14308" y="1484"/>
                </a:lnTo>
                <a:lnTo>
                  <a:pt x="14210" y="1192"/>
                </a:lnTo>
                <a:lnTo>
                  <a:pt x="14673" y="803"/>
                </a:lnTo>
                <a:close/>
                <a:moveTo>
                  <a:pt x="15695" y="2847"/>
                </a:moveTo>
                <a:lnTo>
                  <a:pt x="16400" y="2871"/>
                </a:lnTo>
                <a:lnTo>
                  <a:pt x="17106" y="2969"/>
                </a:lnTo>
                <a:lnTo>
                  <a:pt x="16984" y="3115"/>
                </a:lnTo>
                <a:lnTo>
                  <a:pt x="16960" y="3090"/>
                </a:lnTo>
                <a:lnTo>
                  <a:pt x="16887" y="3042"/>
                </a:lnTo>
                <a:lnTo>
                  <a:pt x="16790" y="2993"/>
                </a:lnTo>
                <a:lnTo>
                  <a:pt x="16595" y="2969"/>
                </a:lnTo>
                <a:lnTo>
                  <a:pt x="16400" y="2944"/>
                </a:lnTo>
                <a:lnTo>
                  <a:pt x="15914" y="2944"/>
                </a:lnTo>
                <a:lnTo>
                  <a:pt x="15622" y="2920"/>
                </a:lnTo>
                <a:lnTo>
                  <a:pt x="15695" y="2847"/>
                </a:lnTo>
                <a:close/>
                <a:moveTo>
                  <a:pt x="14040" y="1314"/>
                </a:moveTo>
                <a:lnTo>
                  <a:pt x="14040" y="1484"/>
                </a:lnTo>
                <a:lnTo>
                  <a:pt x="14064" y="1655"/>
                </a:lnTo>
                <a:lnTo>
                  <a:pt x="14137" y="2020"/>
                </a:lnTo>
                <a:lnTo>
                  <a:pt x="14283" y="2871"/>
                </a:lnTo>
                <a:lnTo>
                  <a:pt x="14308" y="3066"/>
                </a:lnTo>
                <a:lnTo>
                  <a:pt x="14332" y="3236"/>
                </a:lnTo>
                <a:lnTo>
                  <a:pt x="14162" y="3382"/>
                </a:lnTo>
                <a:lnTo>
                  <a:pt x="14137" y="3139"/>
                </a:lnTo>
                <a:lnTo>
                  <a:pt x="14040" y="2871"/>
                </a:lnTo>
                <a:lnTo>
                  <a:pt x="13870" y="2433"/>
                </a:lnTo>
                <a:lnTo>
                  <a:pt x="13748" y="2068"/>
                </a:lnTo>
                <a:lnTo>
                  <a:pt x="13675" y="1703"/>
                </a:lnTo>
                <a:lnTo>
                  <a:pt x="13651" y="1630"/>
                </a:lnTo>
                <a:lnTo>
                  <a:pt x="13699" y="1582"/>
                </a:lnTo>
                <a:lnTo>
                  <a:pt x="14040" y="1314"/>
                </a:lnTo>
                <a:close/>
                <a:moveTo>
                  <a:pt x="13359" y="1898"/>
                </a:moveTo>
                <a:lnTo>
                  <a:pt x="13432" y="2239"/>
                </a:lnTo>
                <a:lnTo>
                  <a:pt x="13553" y="2677"/>
                </a:lnTo>
                <a:lnTo>
                  <a:pt x="13699" y="3090"/>
                </a:lnTo>
                <a:lnTo>
                  <a:pt x="13772" y="3358"/>
                </a:lnTo>
                <a:lnTo>
                  <a:pt x="13821" y="3480"/>
                </a:lnTo>
                <a:lnTo>
                  <a:pt x="13894" y="3601"/>
                </a:lnTo>
                <a:lnTo>
                  <a:pt x="13724" y="3723"/>
                </a:lnTo>
                <a:lnTo>
                  <a:pt x="13699" y="3577"/>
                </a:lnTo>
                <a:lnTo>
                  <a:pt x="13675" y="3407"/>
                </a:lnTo>
                <a:lnTo>
                  <a:pt x="13578" y="3090"/>
                </a:lnTo>
                <a:lnTo>
                  <a:pt x="13529" y="2798"/>
                </a:lnTo>
                <a:lnTo>
                  <a:pt x="13456" y="2531"/>
                </a:lnTo>
                <a:lnTo>
                  <a:pt x="13383" y="2239"/>
                </a:lnTo>
                <a:lnTo>
                  <a:pt x="13237" y="1995"/>
                </a:lnTo>
                <a:lnTo>
                  <a:pt x="13359" y="1898"/>
                </a:lnTo>
                <a:close/>
                <a:moveTo>
                  <a:pt x="15378" y="3188"/>
                </a:moveTo>
                <a:lnTo>
                  <a:pt x="15500" y="3236"/>
                </a:lnTo>
                <a:lnTo>
                  <a:pt x="15646" y="3261"/>
                </a:lnTo>
                <a:lnTo>
                  <a:pt x="15914" y="3285"/>
                </a:lnTo>
                <a:lnTo>
                  <a:pt x="16790" y="3358"/>
                </a:lnTo>
                <a:lnTo>
                  <a:pt x="16473" y="3723"/>
                </a:lnTo>
                <a:lnTo>
                  <a:pt x="16449" y="3650"/>
                </a:lnTo>
                <a:lnTo>
                  <a:pt x="16425" y="3601"/>
                </a:lnTo>
                <a:lnTo>
                  <a:pt x="16376" y="3553"/>
                </a:lnTo>
                <a:lnTo>
                  <a:pt x="16303" y="3528"/>
                </a:lnTo>
                <a:lnTo>
                  <a:pt x="16084" y="3455"/>
                </a:lnTo>
                <a:lnTo>
                  <a:pt x="15816" y="3431"/>
                </a:lnTo>
                <a:lnTo>
                  <a:pt x="15573" y="3431"/>
                </a:lnTo>
                <a:lnTo>
                  <a:pt x="15330" y="3455"/>
                </a:lnTo>
                <a:lnTo>
                  <a:pt x="15086" y="3455"/>
                </a:lnTo>
                <a:lnTo>
                  <a:pt x="15135" y="3431"/>
                </a:lnTo>
                <a:lnTo>
                  <a:pt x="15378" y="3188"/>
                </a:lnTo>
                <a:close/>
                <a:moveTo>
                  <a:pt x="13067" y="2166"/>
                </a:moveTo>
                <a:lnTo>
                  <a:pt x="13115" y="2628"/>
                </a:lnTo>
                <a:lnTo>
                  <a:pt x="13164" y="3042"/>
                </a:lnTo>
                <a:lnTo>
                  <a:pt x="13188" y="3285"/>
                </a:lnTo>
                <a:lnTo>
                  <a:pt x="13213" y="3553"/>
                </a:lnTo>
                <a:lnTo>
                  <a:pt x="13261" y="3699"/>
                </a:lnTo>
                <a:lnTo>
                  <a:pt x="13286" y="3820"/>
                </a:lnTo>
                <a:lnTo>
                  <a:pt x="13359" y="3942"/>
                </a:lnTo>
                <a:lnTo>
                  <a:pt x="13432" y="4015"/>
                </a:lnTo>
                <a:lnTo>
                  <a:pt x="13213" y="4234"/>
                </a:lnTo>
                <a:lnTo>
                  <a:pt x="13140" y="3845"/>
                </a:lnTo>
                <a:lnTo>
                  <a:pt x="13042" y="3480"/>
                </a:lnTo>
                <a:lnTo>
                  <a:pt x="12994" y="3236"/>
                </a:lnTo>
                <a:lnTo>
                  <a:pt x="12921" y="2969"/>
                </a:lnTo>
                <a:lnTo>
                  <a:pt x="12823" y="2701"/>
                </a:lnTo>
                <a:lnTo>
                  <a:pt x="12702" y="2482"/>
                </a:lnTo>
                <a:lnTo>
                  <a:pt x="12872" y="2336"/>
                </a:lnTo>
                <a:lnTo>
                  <a:pt x="13067" y="2166"/>
                </a:lnTo>
                <a:close/>
                <a:moveTo>
                  <a:pt x="14648" y="3796"/>
                </a:moveTo>
                <a:lnTo>
                  <a:pt x="14819" y="3869"/>
                </a:lnTo>
                <a:lnTo>
                  <a:pt x="15013" y="3893"/>
                </a:lnTo>
                <a:lnTo>
                  <a:pt x="15232" y="3918"/>
                </a:lnTo>
                <a:lnTo>
                  <a:pt x="16035" y="3918"/>
                </a:lnTo>
                <a:lnTo>
                  <a:pt x="16181" y="3966"/>
                </a:lnTo>
                <a:lnTo>
                  <a:pt x="16230" y="3966"/>
                </a:lnTo>
                <a:lnTo>
                  <a:pt x="16011" y="4185"/>
                </a:lnTo>
                <a:lnTo>
                  <a:pt x="15938" y="4258"/>
                </a:lnTo>
                <a:lnTo>
                  <a:pt x="15816" y="4210"/>
                </a:lnTo>
                <a:lnTo>
                  <a:pt x="15695" y="4161"/>
                </a:lnTo>
                <a:lnTo>
                  <a:pt x="15403" y="4137"/>
                </a:lnTo>
                <a:lnTo>
                  <a:pt x="14916" y="4137"/>
                </a:lnTo>
                <a:lnTo>
                  <a:pt x="14600" y="4112"/>
                </a:lnTo>
                <a:lnTo>
                  <a:pt x="14259" y="4112"/>
                </a:lnTo>
                <a:lnTo>
                  <a:pt x="14648" y="3796"/>
                </a:lnTo>
                <a:close/>
                <a:moveTo>
                  <a:pt x="13943" y="4404"/>
                </a:moveTo>
                <a:lnTo>
                  <a:pt x="14283" y="4453"/>
                </a:lnTo>
                <a:lnTo>
                  <a:pt x="14648" y="4502"/>
                </a:lnTo>
                <a:lnTo>
                  <a:pt x="15354" y="4550"/>
                </a:lnTo>
                <a:lnTo>
                  <a:pt x="15524" y="4575"/>
                </a:lnTo>
                <a:lnTo>
                  <a:pt x="15330" y="4745"/>
                </a:lnTo>
                <a:lnTo>
                  <a:pt x="15184" y="4915"/>
                </a:lnTo>
                <a:lnTo>
                  <a:pt x="14697" y="4818"/>
                </a:lnTo>
                <a:lnTo>
                  <a:pt x="14186" y="4745"/>
                </a:lnTo>
                <a:lnTo>
                  <a:pt x="13699" y="4672"/>
                </a:lnTo>
                <a:lnTo>
                  <a:pt x="13797" y="4550"/>
                </a:lnTo>
                <a:lnTo>
                  <a:pt x="13943" y="4404"/>
                </a:lnTo>
                <a:close/>
                <a:moveTo>
                  <a:pt x="14721" y="0"/>
                </a:moveTo>
                <a:lnTo>
                  <a:pt x="14673" y="24"/>
                </a:lnTo>
                <a:lnTo>
                  <a:pt x="14600" y="49"/>
                </a:lnTo>
                <a:lnTo>
                  <a:pt x="14551" y="97"/>
                </a:lnTo>
                <a:lnTo>
                  <a:pt x="14235" y="389"/>
                </a:lnTo>
                <a:lnTo>
                  <a:pt x="13894" y="681"/>
                </a:lnTo>
                <a:lnTo>
                  <a:pt x="13213" y="1217"/>
                </a:lnTo>
                <a:lnTo>
                  <a:pt x="12921" y="1460"/>
                </a:lnTo>
                <a:lnTo>
                  <a:pt x="12775" y="1606"/>
                </a:lnTo>
                <a:lnTo>
                  <a:pt x="12629" y="1752"/>
                </a:lnTo>
                <a:lnTo>
                  <a:pt x="12507" y="1922"/>
                </a:lnTo>
                <a:lnTo>
                  <a:pt x="12385" y="2093"/>
                </a:lnTo>
                <a:lnTo>
                  <a:pt x="12337" y="2263"/>
                </a:lnTo>
                <a:lnTo>
                  <a:pt x="12312" y="2458"/>
                </a:lnTo>
                <a:lnTo>
                  <a:pt x="12337" y="2506"/>
                </a:lnTo>
                <a:lnTo>
                  <a:pt x="12312" y="2531"/>
                </a:lnTo>
                <a:lnTo>
                  <a:pt x="12337" y="2774"/>
                </a:lnTo>
                <a:lnTo>
                  <a:pt x="12385" y="3017"/>
                </a:lnTo>
                <a:lnTo>
                  <a:pt x="12507" y="3504"/>
                </a:lnTo>
                <a:lnTo>
                  <a:pt x="12531" y="3796"/>
                </a:lnTo>
                <a:lnTo>
                  <a:pt x="12580" y="4137"/>
                </a:lnTo>
                <a:lnTo>
                  <a:pt x="12629" y="4453"/>
                </a:lnTo>
                <a:lnTo>
                  <a:pt x="12677" y="4599"/>
                </a:lnTo>
                <a:lnTo>
                  <a:pt x="12750" y="4745"/>
                </a:lnTo>
                <a:lnTo>
                  <a:pt x="12288" y="5256"/>
                </a:lnTo>
                <a:lnTo>
                  <a:pt x="11972" y="5621"/>
                </a:lnTo>
                <a:lnTo>
                  <a:pt x="11631" y="5961"/>
                </a:lnTo>
                <a:lnTo>
                  <a:pt x="10925" y="6643"/>
                </a:lnTo>
                <a:lnTo>
                  <a:pt x="10220" y="7300"/>
                </a:lnTo>
                <a:lnTo>
                  <a:pt x="9490" y="7981"/>
                </a:lnTo>
                <a:lnTo>
                  <a:pt x="9125" y="8370"/>
                </a:lnTo>
                <a:lnTo>
                  <a:pt x="8760" y="8760"/>
                </a:lnTo>
                <a:lnTo>
                  <a:pt x="8371" y="9149"/>
                </a:lnTo>
                <a:lnTo>
                  <a:pt x="8006" y="9538"/>
                </a:lnTo>
                <a:lnTo>
                  <a:pt x="7884" y="9490"/>
                </a:lnTo>
                <a:lnTo>
                  <a:pt x="7665" y="9490"/>
                </a:lnTo>
                <a:lnTo>
                  <a:pt x="7568" y="9514"/>
                </a:lnTo>
                <a:lnTo>
                  <a:pt x="7422" y="9538"/>
                </a:lnTo>
                <a:lnTo>
                  <a:pt x="7276" y="9587"/>
                </a:lnTo>
                <a:lnTo>
                  <a:pt x="7154" y="9684"/>
                </a:lnTo>
                <a:lnTo>
                  <a:pt x="7057" y="9830"/>
                </a:lnTo>
                <a:lnTo>
                  <a:pt x="6984" y="9976"/>
                </a:lnTo>
                <a:lnTo>
                  <a:pt x="6935" y="10147"/>
                </a:lnTo>
                <a:lnTo>
                  <a:pt x="6959" y="10317"/>
                </a:lnTo>
                <a:lnTo>
                  <a:pt x="7008" y="10487"/>
                </a:lnTo>
                <a:lnTo>
                  <a:pt x="7105" y="10633"/>
                </a:lnTo>
                <a:lnTo>
                  <a:pt x="7251" y="10755"/>
                </a:lnTo>
                <a:lnTo>
                  <a:pt x="7397" y="10828"/>
                </a:lnTo>
                <a:lnTo>
                  <a:pt x="7568" y="10877"/>
                </a:lnTo>
                <a:lnTo>
                  <a:pt x="7738" y="10901"/>
                </a:lnTo>
                <a:lnTo>
                  <a:pt x="7884" y="10877"/>
                </a:lnTo>
                <a:lnTo>
                  <a:pt x="8006" y="10804"/>
                </a:lnTo>
                <a:lnTo>
                  <a:pt x="8127" y="10731"/>
                </a:lnTo>
                <a:lnTo>
                  <a:pt x="8225" y="10633"/>
                </a:lnTo>
                <a:lnTo>
                  <a:pt x="8298" y="10512"/>
                </a:lnTo>
                <a:lnTo>
                  <a:pt x="8346" y="10390"/>
                </a:lnTo>
                <a:lnTo>
                  <a:pt x="8371" y="10244"/>
                </a:lnTo>
                <a:lnTo>
                  <a:pt x="8371" y="10098"/>
                </a:lnTo>
                <a:lnTo>
                  <a:pt x="8371" y="10049"/>
                </a:lnTo>
                <a:lnTo>
                  <a:pt x="8711" y="9733"/>
                </a:lnTo>
                <a:lnTo>
                  <a:pt x="9003" y="9392"/>
                </a:lnTo>
                <a:lnTo>
                  <a:pt x="9295" y="9052"/>
                </a:lnTo>
                <a:lnTo>
                  <a:pt x="9587" y="8760"/>
                </a:lnTo>
                <a:lnTo>
                  <a:pt x="10317" y="8054"/>
                </a:lnTo>
                <a:lnTo>
                  <a:pt x="11047" y="7373"/>
                </a:lnTo>
                <a:lnTo>
                  <a:pt x="11777" y="6691"/>
                </a:lnTo>
                <a:lnTo>
                  <a:pt x="12507" y="5986"/>
                </a:lnTo>
                <a:lnTo>
                  <a:pt x="12896" y="5548"/>
                </a:lnTo>
                <a:lnTo>
                  <a:pt x="13310" y="5086"/>
                </a:lnTo>
                <a:lnTo>
                  <a:pt x="13529" y="5159"/>
                </a:lnTo>
                <a:lnTo>
                  <a:pt x="13748" y="5207"/>
                </a:lnTo>
                <a:lnTo>
                  <a:pt x="14186" y="5280"/>
                </a:lnTo>
                <a:lnTo>
                  <a:pt x="14648" y="5353"/>
                </a:lnTo>
                <a:lnTo>
                  <a:pt x="15086" y="5426"/>
                </a:lnTo>
                <a:lnTo>
                  <a:pt x="15184" y="5426"/>
                </a:lnTo>
                <a:lnTo>
                  <a:pt x="15281" y="5402"/>
                </a:lnTo>
                <a:lnTo>
                  <a:pt x="15354" y="5353"/>
                </a:lnTo>
                <a:lnTo>
                  <a:pt x="15403" y="5280"/>
                </a:lnTo>
                <a:lnTo>
                  <a:pt x="15524" y="5207"/>
                </a:lnTo>
                <a:lnTo>
                  <a:pt x="15670" y="5134"/>
                </a:lnTo>
                <a:lnTo>
                  <a:pt x="15938" y="4940"/>
                </a:lnTo>
                <a:lnTo>
                  <a:pt x="16352" y="4526"/>
                </a:lnTo>
                <a:lnTo>
                  <a:pt x="16692" y="4210"/>
                </a:lnTo>
                <a:lnTo>
                  <a:pt x="17009" y="3869"/>
                </a:lnTo>
                <a:lnTo>
                  <a:pt x="17325" y="3504"/>
                </a:lnTo>
                <a:lnTo>
                  <a:pt x="17617" y="3115"/>
                </a:lnTo>
                <a:lnTo>
                  <a:pt x="17641" y="3066"/>
                </a:lnTo>
                <a:lnTo>
                  <a:pt x="17666" y="3017"/>
                </a:lnTo>
                <a:lnTo>
                  <a:pt x="17641" y="2896"/>
                </a:lnTo>
                <a:lnTo>
                  <a:pt x="17690" y="2774"/>
                </a:lnTo>
                <a:lnTo>
                  <a:pt x="17714" y="2701"/>
                </a:lnTo>
                <a:lnTo>
                  <a:pt x="17690" y="2652"/>
                </a:lnTo>
                <a:lnTo>
                  <a:pt x="17690" y="2579"/>
                </a:lnTo>
                <a:lnTo>
                  <a:pt x="17641" y="2531"/>
                </a:lnTo>
                <a:lnTo>
                  <a:pt x="17593" y="2506"/>
                </a:lnTo>
                <a:lnTo>
                  <a:pt x="17495" y="2482"/>
                </a:lnTo>
                <a:lnTo>
                  <a:pt x="16838" y="2360"/>
                </a:lnTo>
                <a:lnTo>
                  <a:pt x="16473" y="2312"/>
                </a:lnTo>
                <a:lnTo>
                  <a:pt x="16108" y="2287"/>
                </a:lnTo>
                <a:lnTo>
                  <a:pt x="16303" y="2068"/>
                </a:lnTo>
                <a:lnTo>
                  <a:pt x="16522" y="1801"/>
                </a:lnTo>
                <a:lnTo>
                  <a:pt x="16790" y="1582"/>
                </a:lnTo>
                <a:lnTo>
                  <a:pt x="17033" y="1338"/>
                </a:lnTo>
                <a:lnTo>
                  <a:pt x="17276" y="1095"/>
                </a:lnTo>
                <a:lnTo>
                  <a:pt x="17325" y="1022"/>
                </a:lnTo>
                <a:lnTo>
                  <a:pt x="17374" y="949"/>
                </a:lnTo>
                <a:lnTo>
                  <a:pt x="17374" y="876"/>
                </a:lnTo>
                <a:lnTo>
                  <a:pt x="17374" y="803"/>
                </a:lnTo>
                <a:lnTo>
                  <a:pt x="17325" y="681"/>
                </a:lnTo>
                <a:lnTo>
                  <a:pt x="17252" y="560"/>
                </a:lnTo>
                <a:lnTo>
                  <a:pt x="17155" y="487"/>
                </a:lnTo>
                <a:lnTo>
                  <a:pt x="17009" y="438"/>
                </a:lnTo>
                <a:lnTo>
                  <a:pt x="16960" y="462"/>
                </a:lnTo>
                <a:lnTo>
                  <a:pt x="16887" y="462"/>
                </a:lnTo>
                <a:lnTo>
                  <a:pt x="16838" y="511"/>
                </a:lnTo>
                <a:lnTo>
                  <a:pt x="16765" y="560"/>
                </a:lnTo>
                <a:lnTo>
                  <a:pt x="16571" y="803"/>
                </a:lnTo>
                <a:lnTo>
                  <a:pt x="16352" y="1022"/>
                </a:lnTo>
                <a:lnTo>
                  <a:pt x="16133" y="1241"/>
                </a:lnTo>
                <a:lnTo>
                  <a:pt x="15914" y="1460"/>
                </a:lnTo>
                <a:lnTo>
                  <a:pt x="15500" y="1971"/>
                </a:lnTo>
                <a:lnTo>
                  <a:pt x="15427" y="1436"/>
                </a:lnTo>
                <a:lnTo>
                  <a:pt x="15354" y="1095"/>
                </a:lnTo>
                <a:lnTo>
                  <a:pt x="15281" y="779"/>
                </a:lnTo>
                <a:lnTo>
                  <a:pt x="15184" y="462"/>
                </a:lnTo>
                <a:lnTo>
                  <a:pt x="15111" y="292"/>
                </a:lnTo>
                <a:lnTo>
                  <a:pt x="15013" y="146"/>
                </a:lnTo>
                <a:lnTo>
                  <a:pt x="14965" y="97"/>
                </a:lnTo>
                <a:lnTo>
                  <a:pt x="14916" y="49"/>
                </a:lnTo>
                <a:lnTo>
                  <a:pt x="14794" y="24"/>
                </a:lnTo>
                <a:lnTo>
                  <a:pt x="14721" y="0"/>
                </a:lnTo>
                <a:close/>
                <a:moveTo>
                  <a:pt x="7543" y="6691"/>
                </a:moveTo>
                <a:lnTo>
                  <a:pt x="7203" y="6716"/>
                </a:lnTo>
                <a:lnTo>
                  <a:pt x="6886" y="6789"/>
                </a:lnTo>
                <a:lnTo>
                  <a:pt x="6570" y="6862"/>
                </a:lnTo>
                <a:lnTo>
                  <a:pt x="6254" y="6983"/>
                </a:lnTo>
                <a:lnTo>
                  <a:pt x="5962" y="7105"/>
                </a:lnTo>
                <a:lnTo>
                  <a:pt x="5670" y="7275"/>
                </a:lnTo>
                <a:lnTo>
                  <a:pt x="5402" y="7470"/>
                </a:lnTo>
                <a:lnTo>
                  <a:pt x="5159" y="7713"/>
                </a:lnTo>
                <a:lnTo>
                  <a:pt x="4940" y="7957"/>
                </a:lnTo>
                <a:lnTo>
                  <a:pt x="4745" y="8249"/>
                </a:lnTo>
                <a:lnTo>
                  <a:pt x="4599" y="8565"/>
                </a:lnTo>
                <a:lnTo>
                  <a:pt x="4477" y="8857"/>
                </a:lnTo>
                <a:lnTo>
                  <a:pt x="4380" y="9149"/>
                </a:lnTo>
                <a:lnTo>
                  <a:pt x="4307" y="9441"/>
                </a:lnTo>
                <a:lnTo>
                  <a:pt x="4258" y="9733"/>
                </a:lnTo>
                <a:lnTo>
                  <a:pt x="4234" y="10025"/>
                </a:lnTo>
                <a:lnTo>
                  <a:pt x="4234" y="10317"/>
                </a:lnTo>
                <a:lnTo>
                  <a:pt x="4258" y="10609"/>
                </a:lnTo>
                <a:lnTo>
                  <a:pt x="4307" y="10901"/>
                </a:lnTo>
                <a:lnTo>
                  <a:pt x="4356" y="11193"/>
                </a:lnTo>
                <a:lnTo>
                  <a:pt x="4453" y="11461"/>
                </a:lnTo>
                <a:lnTo>
                  <a:pt x="4550" y="11728"/>
                </a:lnTo>
                <a:lnTo>
                  <a:pt x="4696" y="11996"/>
                </a:lnTo>
                <a:lnTo>
                  <a:pt x="4842" y="12239"/>
                </a:lnTo>
                <a:lnTo>
                  <a:pt x="5013" y="12458"/>
                </a:lnTo>
                <a:lnTo>
                  <a:pt x="5207" y="12677"/>
                </a:lnTo>
                <a:lnTo>
                  <a:pt x="5426" y="12872"/>
                </a:lnTo>
                <a:lnTo>
                  <a:pt x="5670" y="13067"/>
                </a:lnTo>
                <a:lnTo>
                  <a:pt x="5913" y="13213"/>
                </a:lnTo>
                <a:lnTo>
                  <a:pt x="6181" y="13334"/>
                </a:lnTo>
                <a:lnTo>
                  <a:pt x="6473" y="13456"/>
                </a:lnTo>
                <a:lnTo>
                  <a:pt x="6740" y="13529"/>
                </a:lnTo>
                <a:lnTo>
                  <a:pt x="7032" y="13602"/>
                </a:lnTo>
                <a:lnTo>
                  <a:pt x="7324" y="13650"/>
                </a:lnTo>
                <a:lnTo>
                  <a:pt x="7933" y="13650"/>
                </a:lnTo>
                <a:lnTo>
                  <a:pt x="8225" y="13626"/>
                </a:lnTo>
                <a:lnTo>
                  <a:pt x="8541" y="13577"/>
                </a:lnTo>
                <a:lnTo>
                  <a:pt x="8833" y="13505"/>
                </a:lnTo>
                <a:lnTo>
                  <a:pt x="9125" y="13407"/>
                </a:lnTo>
                <a:lnTo>
                  <a:pt x="9393" y="13310"/>
                </a:lnTo>
                <a:lnTo>
                  <a:pt x="9660" y="13164"/>
                </a:lnTo>
                <a:lnTo>
                  <a:pt x="9903" y="12994"/>
                </a:lnTo>
                <a:lnTo>
                  <a:pt x="10147" y="12823"/>
                </a:lnTo>
                <a:lnTo>
                  <a:pt x="10390" y="12604"/>
                </a:lnTo>
                <a:lnTo>
                  <a:pt x="10585" y="12361"/>
                </a:lnTo>
                <a:lnTo>
                  <a:pt x="10779" y="12118"/>
                </a:lnTo>
                <a:lnTo>
                  <a:pt x="10925" y="11826"/>
                </a:lnTo>
                <a:lnTo>
                  <a:pt x="11071" y="11558"/>
                </a:lnTo>
                <a:lnTo>
                  <a:pt x="11193" y="11242"/>
                </a:lnTo>
                <a:lnTo>
                  <a:pt x="11266" y="10950"/>
                </a:lnTo>
                <a:lnTo>
                  <a:pt x="11339" y="10633"/>
                </a:lnTo>
                <a:lnTo>
                  <a:pt x="11388" y="10317"/>
                </a:lnTo>
                <a:lnTo>
                  <a:pt x="11388" y="9976"/>
                </a:lnTo>
                <a:lnTo>
                  <a:pt x="11363" y="9660"/>
                </a:lnTo>
                <a:lnTo>
                  <a:pt x="11315" y="9368"/>
                </a:lnTo>
                <a:lnTo>
                  <a:pt x="11242" y="9052"/>
                </a:lnTo>
                <a:lnTo>
                  <a:pt x="11120" y="8760"/>
                </a:lnTo>
                <a:lnTo>
                  <a:pt x="10974" y="8492"/>
                </a:lnTo>
                <a:lnTo>
                  <a:pt x="10147" y="9295"/>
                </a:lnTo>
                <a:lnTo>
                  <a:pt x="9733" y="9733"/>
                </a:lnTo>
                <a:lnTo>
                  <a:pt x="9636" y="9855"/>
                </a:lnTo>
                <a:lnTo>
                  <a:pt x="9636" y="9879"/>
                </a:lnTo>
                <a:lnTo>
                  <a:pt x="9636" y="10244"/>
                </a:lnTo>
                <a:lnTo>
                  <a:pt x="9587" y="10609"/>
                </a:lnTo>
                <a:lnTo>
                  <a:pt x="9539" y="10779"/>
                </a:lnTo>
                <a:lnTo>
                  <a:pt x="9466" y="10950"/>
                </a:lnTo>
                <a:lnTo>
                  <a:pt x="9393" y="11096"/>
                </a:lnTo>
                <a:lnTo>
                  <a:pt x="9295" y="11242"/>
                </a:lnTo>
                <a:lnTo>
                  <a:pt x="9149" y="11363"/>
                </a:lnTo>
                <a:lnTo>
                  <a:pt x="9003" y="11485"/>
                </a:lnTo>
                <a:lnTo>
                  <a:pt x="8882" y="11582"/>
                </a:lnTo>
                <a:lnTo>
                  <a:pt x="8736" y="11655"/>
                </a:lnTo>
                <a:lnTo>
                  <a:pt x="8590" y="11704"/>
                </a:lnTo>
                <a:lnTo>
                  <a:pt x="8444" y="11728"/>
                </a:lnTo>
                <a:lnTo>
                  <a:pt x="8127" y="11777"/>
                </a:lnTo>
                <a:lnTo>
                  <a:pt x="7811" y="11777"/>
                </a:lnTo>
                <a:lnTo>
                  <a:pt x="7470" y="11728"/>
                </a:lnTo>
                <a:lnTo>
                  <a:pt x="7178" y="11631"/>
                </a:lnTo>
                <a:lnTo>
                  <a:pt x="6886" y="11509"/>
                </a:lnTo>
                <a:lnTo>
                  <a:pt x="6643" y="11339"/>
                </a:lnTo>
                <a:lnTo>
                  <a:pt x="6521" y="11217"/>
                </a:lnTo>
                <a:lnTo>
                  <a:pt x="6400" y="11096"/>
                </a:lnTo>
                <a:lnTo>
                  <a:pt x="6327" y="10974"/>
                </a:lnTo>
                <a:lnTo>
                  <a:pt x="6254" y="10852"/>
                </a:lnTo>
                <a:lnTo>
                  <a:pt x="6132" y="10560"/>
                </a:lnTo>
                <a:lnTo>
                  <a:pt x="6059" y="10244"/>
                </a:lnTo>
                <a:lnTo>
                  <a:pt x="6059" y="9928"/>
                </a:lnTo>
                <a:lnTo>
                  <a:pt x="6083" y="9636"/>
                </a:lnTo>
                <a:lnTo>
                  <a:pt x="6181" y="9319"/>
                </a:lnTo>
                <a:lnTo>
                  <a:pt x="6302" y="9052"/>
                </a:lnTo>
                <a:lnTo>
                  <a:pt x="6400" y="8906"/>
                </a:lnTo>
                <a:lnTo>
                  <a:pt x="6497" y="8808"/>
                </a:lnTo>
                <a:lnTo>
                  <a:pt x="6594" y="8687"/>
                </a:lnTo>
                <a:lnTo>
                  <a:pt x="6716" y="8614"/>
                </a:lnTo>
                <a:lnTo>
                  <a:pt x="6984" y="8468"/>
                </a:lnTo>
                <a:lnTo>
                  <a:pt x="7276" y="8370"/>
                </a:lnTo>
                <a:lnTo>
                  <a:pt x="7495" y="8322"/>
                </a:lnTo>
                <a:lnTo>
                  <a:pt x="7689" y="8322"/>
                </a:lnTo>
                <a:lnTo>
                  <a:pt x="8054" y="8370"/>
                </a:lnTo>
                <a:lnTo>
                  <a:pt x="8200" y="8200"/>
                </a:lnTo>
                <a:lnTo>
                  <a:pt x="8565" y="7811"/>
                </a:lnTo>
                <a:lnTo>
                  <a:pt x="8955" y="7421"/>
                </a:lnTo>
                <a:lnTo>
                  <a:pt x="9344" y="7032"/>
                </a:lnTo>
                <a:lnTo>
                  <a:pt x="9295" y="6983"/>
                </a:lnTo>
                <a:lnTo>
                  <a:pt x="9247" y="6959"/>
                </a:lnTo>
                <a:lnTo>
                  <a:pt x="8906" y="6862"/>
                </a:lnTo>
                <a:lnTo>
                  <a:pt x="8565" y="6764"/>
                </a:lnTo>
                <a:lnTo>
                  <a:pt x="8225" y="6716"/>
                </a:lnTo>
                <a:lnTo>
                  <a:pt x="7884" y="6691"/>
                </a:lnTo>
                <a:close/>
                <a:moveTo>
                  <a:pt x="13407" y="15621"/>
                </a:moveTo>
                <a:lnTo>
                  <a:pt x="13505" y="15694"/>
                </a:lnTo>
                <a:lnTo>
                  <a:pt x="13310" y="15865"/>
                </a:lnTo>
                <a:lnTo>
                  <a:pt x="13213" y="15962"/>
                </a:lnTo>
                <a:lnTo>
                  <a:pt x="13115" y="16059"/>
                </a:lnTo>
                <a:lnTo>
                  <a:pt x="12969" y="16278"/>
                </a:lnTo>
                <a:lnTo>
                  <a:pt x="12969" y="16303"/>
                </a:lnTo>
                <a:lnTo>
                  <a:pt x="12969" y="16351"/>
                </a:lnTo>
                <a:lnTo>
                  <a:pt x="12994" y="16400"/>
                </a:lnTo>
                <a:lnTo>
                  <a:pt x="13067" y="16424"/>
                </a:lnTo>
                <a:lnTo>
                  <a:pt x="13115" y="16424"/>
                </a:lnTo>
                <a:lnTo>
                  <a:pt x="13140" y="16400"/>
                </a:lnTo>
                <a:lnTo>
                  <a:pt x="13237" y="16327"/>
                </a:lnTo>
                <a:lnTo>
                  <a:pt x="13334" y="16254"/>
                </a:lnTo>
                <a:lnTo>
                  <a:pt x="13553" y="16132"/>
                </a:lnTo>
                <a:lnTo>
                  <a:pt x="13699" y="16035"/>
                </a:lnTo>
                <a:lnTo>
                  <a:pt x="13845" y="15938"/>
                </a:lnTo>
                <a:lnTo>
                  <a:pt x="13918" y="15986"/>
                </a:lnTo>
                <a:lnTo>
                  <a:pt x="13772" y="16132"/>
                </a:lnTo>
                <a:lnTo>
                  <a:pt x="13651" y="16254"/>
                </a:lnTo>
                <a:lnTo>
                  <a:pt x="13553" y="16351"/>
                </a:lnTo>
                <a:lnTo>
                  <a:pt x="13456" y="16497"/>
                </a:lnTo>
                <a:lnTo>
                  <a:pt x="13407" y="16570"/>
                </a:lnTo>
                <a:lnTo>
                  <a:pt x="13383" y="16643"/>
                </a:lnTo>
                <a:lnTo>
                  <a:pt x="13383" y="16692"/>
                </a:lnTo>
                <a:lnTo>
                  <a:pt x="13432" y="16741"/>
                </a:lnTo>
                <a:lnTo>
                  <a:pt x="13553" y="16741"/>
                </a:lnTo>
                <a:lnTo>
                  <a:pt x="13675" y="16668"/>
                </a:lnTo>
                <a:lnTo>
                  <a:pt x="13870" y="16497"/>
                </a:lnTo>
                <a:lnTo>
                  <a:pt x="14137" y="16278"/>
                </a:lnTo>
                <a:lnTo>
                  <a:pt x="14186" y="16230"/>
                </a:lnTo>
                <a:lnTo>
                  <a:pt x="14283" y="16351"/>
                </a:lnTo>
                <a:lnTo>
                  <a:pt x="13967" y="16643"/>
                </a:lnTo>
                <a:lnTo>
                  <a:pt x="13821" y="16862"/>
                </a:lnTo>
                <a:lnTo>
                  <a:pt x="13675" y="17057"/>
                </a:lnTo>
                <a:lnTo>
                  <a:pt x="13675" y="17106"/>
                </a:lnTo>
                <a:lnTo>
                  <a:pt x="13724" y="17106"/>
                </a:lnTo>
                <a:lnTo>
                  <a:pt x="13967" y="16984"/>
                </a:lnTo>
                <a:lnTo>
                  <a:pt x="14210" y="16887"/>
                </a:lnTo>
                <a:lnTo>
                  <a:pt x="14381" y="16789"/>
                </a:lnTo>
                <a:lnTo>
                  <a:pt x="14527" y="16668"/>
                </a:lnTo>
                <a:lnTo>
                  <a:pt x="14600" y="16765"/>
                </a:lnTo>
                <a:lnTo>
                  <a:pt x="14575" y="16789"/>
                </a:lnTo>
                <a:lnTo>
                  <a:pt x="14259" y="17033"/>
                </a:lnTo>
                <a:lnTo>
                  <a:pt x="14113" y="17154"/>
                </a:lnTo>
                <a:lnTo>
                  <a:pt x="13991" y="17300"/>
                </a:lnTo>
                <a:lnTo>
                  <a:pt x="13991" y="17349"/>
                </a:lnTo>
                <a:lnTo>
                  <a:pt x="14016" y="17349"/>
                </a:lnTo>
                <a:lnTo>
                  <a:pt x="14210" y="17300"/>
                </a:lnTo>
                <a:lnTo>
                  <a:pt x="14356" y="17252"/>
                </a:lnTo>
                <a:lnTo>
                  <a:pt x="14551" y="17154"/>
                </a:lnTo>
                <a:lnTo>
                  <a:pt x="14721" y="17057"/>
                </a:lnTo>
                <a:lnTo>
                  <a:pt x="14746" y="17203"/>
                </a:lnTo>
                <a:lnTo>
                  <a:pt x="14624" y="17252"/>
                </a:lnTo>
                <a:lnTo>
                  <a:pt x="14478" y="17300"/>
                </a:lnTo>
                <a:lnTo>
                  <a:pt x="14332" y="17373"/>
                </a:lnTo>
                <a:lnTo>
                  <a:pt x="14259" y="17422"/>
                </a:lnTo>
                <a:lnTo>
                  <a:pt x="14186" y="17471"/>
                </a:lnTo>
                <a:lnTo>
                  <a:pt x="14137" y="17544"/>
                </a:lnTo>
                <a:lnTo>
                  <a:pt x="14162" y="17641"/>
                </a:lnTo>
                <a:lnTo>
                  <a:pt x="14210" y="17690"/>
                </a:lnTo>
                <a:lnTo>
                  <a:pt x="14283" y="17714"/>
                </a:lnTo>
                <a:lnTo>
                  <a:pt x="14429" y="17714"/>
                </a:lnTo>
                <a:lnTo>
                  <a:pt x="14575" y="17665"/>
                </a:lnTo>
                <a:lnTo>
                  <a:pt x="14697" y="17617"/>
                </a:lnTo>
                <a:lnTo>
                  <a:pt x="14697" y="17641"/>
                </a:lnTo>
                <a:lnTo>
                  <a:pt x="14600" y="17738"/>
                </a:lnTo>
                <a:lnTo>
                  <a:pt x="14502" y="17811"/>
                </a:lnTo>
                <a:lnTo>
                  <a:pt x="14405" y="17860"/>
                </a:lnTo>
                <a:lnTo>
                  <a:pt x="14283" y="17884"/>
                </a:lnTo>
                <a:lnTo>
                  <a:pt x="14162" y="17909"/>
                </a:lnTo>
                <a:lnTo>
                  <a:pt x="14040" y="17884"/>
                </a:lnTo>
                <a:lnTo>
                  <a:pt x="13772" y="17836"/>
                </a:lnTo>
                <a:lnTo>
                  <a:pt x="13529" y="17738"/>
                </a:lnTo>
                <a:lnTo>
                  <a:pt x="13261" y="17592"/>
                </a:lnTo>
                <a:lnTo>
                  <a:pt x="13067" y="17471"/>
                </a:lnTo>
                <a:lnTo>
                  <a:pt x="12896" y="17349"/>
                </a:lnTo>
                <a:lnTo>
                  <a:pt x="12726" y="17179"/>
                </a:lnTo>
                <a:lnTo>
                  <a:pt x="12556" y="16984"/>
                </a:lnTo>
                <a:lnTo>
                  <a:pt x="12337" y="16765"/>
                </a:lnTo>
                <a:lnTo>
                  <a:pt x="12239" y="16692"/>
                </a:lnTo>
                <a:lnTo>
                  <a:pt x="12118" y="16668"/>
                </a:lnTo>
                <a:lnTo>
                  <a:pt x="12458" y="16424"/>
                </a:lnTo>
                <a:lnTo>
                  <a:pt x="12799" y="16181"/>
                </a:lnTo>
                <a:lnTo>
                  <a:pt x="13115" y="15913"/>
                </a:lnTo>
                <a:lnTo>
                  <a:pt x="13407" y="15621"/>
                </a:lnTo>
                <a:close/>
                <a:moveTo>
                  <a:pt x="2287" y="15548"/>
                </a:moveTo>
                <a:lnTo>
                  <a:pt x="2579" y="15840"/>
                </a:lnTo>
                <a:lnTo>
                  <a:pt x="2871" y="16084"/>
                </a:lnTo>
                <a:lnTo>
                  <a:pt x="3188" y="16351"/>
                </a:lnTo>
                <a:lnTo>
                  <a:pt x="3504" y="16570"/>
                </a:lnTo>
                <a:lnTo>
                  <a:pt x="3382" y="16765"/>
                </a:lnTo>
                <a:lnTo>
                  <a:pt x="3358" y="16741"/>
                </a:lnTo>
                <a:lnTo>
                  <a:pt x="3309" y="16668"/>
                </a:lnTo>
                <a:lnTo>
                  <a:pt x="3261" y="16619"/>
                </a:lnTo>
                <a:lnTo>
                  <a:pt x="3115" y="16522"/>
                </a:lnTo>
                <a:lnTo>
                  <a:pt x="2944" y="16449"/>
                </a:lnTo>
                <a:lnTo>
                  <a:pt x="2823" y="16351"/>
                </a:lnTo>
                <a:lnTo>
                  <a:pt x="2774" y="16351"/>
                </a:lnTo>
                <a:lnTo>
                  <a:pt x="2774" y="16376"/>
                </a:lnTo>
                <a:lnTo>
                  <a:pt x="2823" y="16522"/>
                </a:lnTo>
                <a:lnTo>
                  <a:pt x="2944" y="16668"/>
                </a:lnTo>
                <a:lnTo>
                  <a:pt x="2969" y="16692"/>
                </a:lnTo>
                <a:lnTo>
                  <a:pt x="2725" y="16546"/>
                </a:lnTo>
                <a:lnTo>
                  <a:pt x="2604" y="16497"/>
                </a:lnTo>
                <a:lnTo>
                  <a:pt x="2458" y="16473"/>
                </a:lnTo>
                <a:lnTo>
                  <a:pt x="2433" y="16473"/>
                </a:lnTo>
                <a:lnTo>
                  <a:pt x="2433" y="16522"/>
                </a:lnTo>
                <a:lnTo>
                  <a:pt x="2482" y="16619"/>
                </a:lnTo>
                <a:lnTo>
                  <a:pt x="2555" y="16692"/>
                </a:lnTo>
                <a:lnTo>
                  <a:pt x="2725" y="16862"/>
                </a:lnTo>
                <a:lnTo>
                  <a:pt x="2896" y="17008"/>
                </a:lnTo>
                <a:lnTo>
                  <a:pt x="3090" y="17130"/>
                </a:lnTo>
                <a:lnTo>
                  <a:pt x="2920" y="17300"/>
                </a:lnTo>
                <a:lnTo>
                  <a:pt x="2871" y="17276"/>
                </a:lnTo>
                <a:lnTo>
                  <a:pt x="2774" y="17203"/>
                </a:lnTo>
                <a:lnTo>
                  <a:pt x="2701" y="17106"/>
                </a:lnTo>
                <a:lnTo>
                  <a:pt x="2604" y="17008"/>
                </a:lnTo>
                <a:lnTo>
                  <a:pt x="2506" y="16935"/>
                </a:lnTo>
                <a:lnTo>
                  <a:pt x="2385" y="16887"/>
                </a:lnTo>
                <a:lnTo>
                  <a:pt x="2336" y="16862"/>
                </a:lnTo>
                <a:lnTo>
                  <a:pt x="2263" y="16887"/>
                </a:lnTo>
                <a:lnTo>
                  <a:pt x="2239" y="16911"/>
                </a:lnTo>
                <a:lnTo>
                  <a:pt x="2239" y="16960"/>
                </a:lnTo>
                <a:lnTo>
                  <a:pt x="2287" y="17057"/>
                </a:lnTo>
                <a:lnTo>
                  <a:pt x="2336" y="17179"/>
                </a:lnTo>
                <a:lnTo>
                  <a:pt x="2433" y="17300"/>
                </a:lnTo>
                <a:lnTo>
                  <a:pt x="2506" y="17422"/>
                </a:lnTo>
                <a:lnTo>
                  <a:pt x="2652" y="17544"/>
                </a:lnTo>
                <a:lnTo>
                  <a:pt x="2531" y="17617"/>
                </a:lnTo>
                <a:lnTo>
                  <a:pt x="2336" y="17519"/>
                </a:lnTo>
                <a:lnTo>
                  <a:pt x="2166" y="17398"/>
                </a:lnTo>
                <a:lnTo>
                  <a:pt x="2068" y="17325"/>
                </a:lnTo>
                <a:lnTo>
                  <a:pt x="1995" y="17300"/>
                </a:lnTo>
                <a:lnTo>
                  <a:pt x="1898" y="17252"/>
                </a:lnTo>
                <a:lnTo>
                  <a:pt x="1777" y="17227"/>
                </a:lnTo>
                <a:lnTo>
                  <a:pt x="1752" y="17252"/>
                </a:lnTo>
                <a:lnTo>
                  <a:pt x="1728" y="17276"/>
                </a:lnTo>
                <a:lnTo>
                  <a:pt x="1777" y="17398"/>
                </a:lnTo>
                <a:lnTo>
                  <a:pt x="1825" y="17519"/>
                </a:lnTo>
                <a:lnTo>
                  <a:pt x="1898" y="17641"/>
                </a:lnTo>
                <a:lnTo>
                  <a:pt x="1995" y="17738"/>
                </a:lnTo>
                <a:lnTo>
                  <a:pt x="2117" y="17860"/>
                </a:lnTo>
                <a:lnTo>
                  <a:pt x="1874" y="17763"/>
                </a:lnTo>
                <a:lnTo>
                  <a:pt x="1679" y="17665"/>
                </a:lnTo>
                <a:lnTo>
                  <a:pt x="1582" y="17617"/>
                </a:lnTo>
                <a:lnTo>
                  <a:pt x="1485" y="17592"/>
                </a:lnTo>
                <a:lnTo>
                  <a:pt x="1436" y="17592"/>
                </a:lnTo>
                <a:lnTo>
                  <a:pt x="1363" y="17641"/>
                </a:lnTo>
                <a:lnTo>
                  <a:pt x="1339" y="17690"/>
                </a:lnTo>
                <a:lnTo>
                  <a:pt x="1339" y="17738"/>
                </a:lnTo>
                <a:lnTo>
                  <a:pt x="1412" y="17860"/>
                </a:lnTo>
                <a:lnTo>
                  <a:pt x="1509" y="17957"/>
                </a:lnTo>
                <a:lnTo>
                  <a:pt x="1363" y="17909"/>
                </a:lnTo>
                <a:lnTo>
                  <a:pt x="1266" y="17836"/>
                </a:lnTo>
                <a:lnTo>
                  <a:pt x="1168" y="17738"/>
                </a:lnTo>
                <a:lnTo>
                  <a:pt x="1095" y="17592"/>
                </a:lnTo>
                <a:lnTo>
                  <a:pt x="1071" y="17422"/>
                </a:lnTo>
                <a:lnTo>
                  <a:pt x="1095" y="17227"/>
                </a:lnTo>
                <a:lnTo>
                  <a:pt x="1144" y="17057"/>
                </a:lnTo>
                <a:lnTo>
                  <a:pt x="1217" y="16887"/>
                </a:lnTo>
                <a:lnTo>
                  <a:pt x="1436" y="16522"/>
                </a:lnTo>
                <a:lnTo>
                  <a:pt x="1631" y="16254"/>
                </a:lnTo>
                <a:lnTo>
                  <a:pt x="1777" y="16059"/>
                </a:lnTo>
                <a:lnTo>
                  <a:pt x="1947" y="15889"/>
                </a:lnTo>
                <a:lnTo>
                  <a:pt x="2117" y="15719"/>
                </a:lnTo>
                <a:lnTo>
                  <a:pt x="2287" y="15548"/>
                </a:lnTo>
                <a:close/>
                <a:moveTo>
                  <a:pt x="7689" y="2336"/>
                </a:moveTo>
                <a:lnTo>
                  <a:pt x="7203" y="2360"/>
                </a:lnTo>
                <a:lnTo>
                  <a:pt x="6716" y="2409"/>
                </a:lnTo>
                <a:lnTo>
                  <a:pt x="6205" y="2482"/>
                </a:lnTo>
                <a:lnTo>
                  <a:pt x="5718" y="2604"/>
                </a:lnTo>
                <a:lnTo>
                  <a:pt x="5256" y="2725"/>
                </a:lnTo>
                <a:lnTo>
                  <a:pt x="4794" y="2896"/>
                </a:lnTo>
                <a:lnTo>
                  <a:pt x="4404" y="3066"/>
                </a:lnTo>
                <a:lnTo>
                  <a:pt x="4015" y="3261"/>
                </a:lnTo>
                <a:lnTo>
                  <a:pt x="3626" y="3480"/>
                </a:lnTo>
                <a:lnTo>
                  <a:pt x="3261" y="3723"/>
                </a:lnTo>
                <a:lnTo>
                  <a:pt x="2896" y="3966"/>
                </a:lnTo>
                <a:lnTo>
                  <a:pt x="2555" y="4258"/>
                </a:lnTo>
                <a:lnTo>
                  <a:pt x="2214" y="4526"/>
                </a:lnTo>
                <a:lnTo>
                  <a:pt x="1923" y="4842"/>
                </a:lnTo>
                <a:lnTo>
                  <a:pt x="1655" y="5134"/>
                </a:lnTo>
                <a:lnTo>
                  <a:pt x="1412" y="5451"/>
                </a:lnTo>
                <a:lnTo>
                  <a:pt x="1217" y="5791"/>
                </a:lnTo>
                <a:lnTo>
                  <a:pt x="1071" y="6156"/>
                </a:lnTo>
                <a:lnTo>
                  <a:pt x="657" y="7105"/>
                </a:lnTo>
                <a:lnTo>
                  <a:pt x="463" y="7592"/>
                </a:lnTo>
                <a:lnTo>
                  <a:pt x="292" y="8078"/>
                </a:lnTo>
                <a:lnTo>
                  <a:pt x="171" y="8565"/>
                </a:lnTo>
                <a:lnTo>
                  <a:pt x="73" y="9052"/>
                </a:lnTo>
                <a:lnTo>
                  <a:pt x="25" y="9563"/>
                </a:lnTo>
                <a:lnTo>
                  <a:pt x="0" y="10074"/>
                </a:lnTo>
                <a:lnTo>
                  <a:pt x="25" y="10585"/>
                </a:lnTo>
                <a:lnTo>
                  <a:pt x="49" y="11096"/>
                </a:lnTo>
                <a:lnTo>
                  <a:pt x="122" y="11607"/>
                </a:lnTo>
                <a:lnTo>
                  <a:pt x="195" y="12093"/>
                </a:lnTo>
                <a:lnTo>
                  <a:pt x="268" y="12531"/>
                </a:lnTo>
                <a:lnTo>
                  <a:pt x="414" y="12945"/>
                </a:lnTo>
                <a:lnTo>
                  <a:pt x="584" y="13359"/>
                </a:lnTo>
                <a:lnTo>
                  <a:pt x="779" y="13723"/>
                </a:lnTo>
                <a:lnTo>
                  <a:pt x="1022" y="14088"/>
                </a:lnTo>
                <a:lnTo>
                  <a:pt x="1290" y="14453"/>
                </a:lnTo>
                <a:lnTo>
                  <a:pt x="1558" y="14794"/>
                </a:lnTo>
                <a:lnTo>
                  <a:pt x="1850" y="15135"/>
                </a:lnTo>
                <a:lnTo>
                  <a:pt x="1995" y="15281"/>
                </a:lnTo>
                <a:lnTo>
                  <a:pt x="1850" y="15378"/>
                </a:lnTo>
                <a:lnTo>
                  <a:pt x="1704" y="15500"/>
                </a:lnTo>
                <a:lnTo>
                  <a:pt x="1582" y="15621"/>
                </a:lnTo>
                <a:lnTo>
                  <a:pt x="1460" y="15767"/>
                </a:lnTo>
                <a:lnTo>
                  <a:pt x="1217" y="16084"/>
                </a:lnTo>
                <a:lnTo>
                  <a:pt x="1047" y="16351"/>
                </a:lnTo>
                <a:lnTo>
                  <a:pt x="925" y="16546"/>
                </a:lnTo>
                <a:lnTo>
                  <a:pt x="828" y="16741"/>
                </a:lnTo>
                <a:lnTo>
                  <a:pt x="730" y="16960"/>
                </a:lnTo>
                <a:lnTo>
                  <a:pt x="682" y="17179"/>
                </a:lnTo>
                <a:lnTo>
                  <a:pt x="633" y="17398"/>
                </a:lnTo>
                <a:lnTo>
                  <a:pt x="657" y="17617"/>
                </a:lnTo>
                <a:lnTo>
                  <a:pt x="706" y="17836"/>
                </a:lnTo>
                <a:lnTo>
                  <a:pt x="828" y="18055"/>
                </a:lnTo>
                <a:lnTo>
                  <a:pt x="901" y="18152"/>
                </a:lnTo>
                <a:lnTo>
                  <a:pt x="974" y="18225"/>
                </a:lnTo>
                <a:lnTo>
                  <a:pt x="1144" y="18322"/>
                </a:lnTo>
                <a:lnTo>
                  <a:pt x="1339" y="18395"/>
                </a:lnTo>
                <a:lnTo>
                  <a:pt x="1558" y="18420"/>
                </a:lnTo>
                <a:lnTo>
                  <a:pt x="1777" y="18420"/>
                </a:lnTo>
                <a:lnTo>
                  <a:pt x="1995" y="18371"/>
                </a:lnTo>
                <a:lnTo>
                  <a:pt x="2190" y="18322"/>
                </a:lnTo>
                <a:lnTo>
                  <a:pt x="2385" y="18249"/>
                </a:lnTo>
                <a:lnTo>
                  <a:pt x="2604" y="18128"/>
                </a:lnTo>
                <a:lnTo>
                  <a:pt x="2823" y="18006"/>
                </a:lnTo>
                <a:lnTo>
                  <a:pt x="3042" y="17836"/>
                </a:lnTo>
                <a:lnTo>
                  <a:pt x="3236" y="17665"/>
                </a:lnTo>
                <a:lnTo>
                  <a:pt x="3431" y="17471"/>
                </a:lnTo>
                <a:lnTo>
                  <a:pt x="3601" y="17276"/>
                </a:lnTo>
                <a:lnTo>
                  <a:pt x="3893" y="16838"/>
                </a:lnTo>
                <a:lnTo>
                  <a:pt x="4258" y="17081"/>
                </a:lnTo>
                <a:lnTo>
                  <a:pt x="4648" y="17276"/>
                </a:lnTo>
                <a:lnTo>
                  <a:pt x="4867" y="17398"/>
                </a:lnTo>
                <a:lnTo>
                  <a:pt x="5110" y="17495"/>
                </a:lnTo>
                <a:lnTo>
                  <a:pt x="5353" y="17568"/>
                </a:lnTo>
                <a:lnTo>
                  <a:pt x="5597" y="17641"/>
                </a:lnTo>
                <a:lnTo>
                  <a:pt x="6083" y="17738"/>
                </a:lnTo>
                <a:lnTo>
                  <a:pt x="6594" y="17811"/>
                </a:lnTo>
                <a:lnTo>
                  <a:pt x="7057" y="17884"/>
                </a:lnTo>
                <a:lnTo>
                  <a:pt x="7519" y="17909"/>
                </a:lnTo>
                <a:lnTo>
                  <a:pt x="8006" y="17909"/>
                </a:lnTo>
                <a:lnTo>
                  <a:pt x="8492" y="17860"/>
                </a:lnTo>
                <a:lnTo>
                  <a:pt x="8541" y="17884"/>
                </a:lnTo>
                <a:lnTo>
                  <a:pt x="8590" y="17860"/>
                </a:lnTo>
                <a:lnTo>
                  <a:pt x="8736" y="17811"/>
                </a:lnTo>
                <a:lnTo>
                  <a:pt x="8906" y="17787"/>
                </a:lnTo>
                <a:lnTo>
                  <a:pt x="9222" y="17738"/>
                </a:lnTo>
                <a:lnTo>
                  <a:pt x="9514" y="17690"/>
                </a:lnTo>
                <a:lnTo>
                  <a:pt x="9782" y="17592"/>
                </a:lnTo>
                <a:lnTo>
                  <a:pt x="10317" y="17398"/>
                </a:lnTo>
                <a:lnTo>
                  <a:pt x="11120" y="17130"/>
                </a:lnTo>
                <a:lnTo>
                  <a:pt x="11509" y="16984"/>
                </a:lnTo>
                <a:lnTo>
                  <a:pt x="11899" y="16789"/>
                </a:lnTo>
                <a:lnTo>
                  <a:pt x="11899" y="16814"/>
                </a:lnTo>
                <a:lnTo>
                  <a:pt x="11996" y="17033"/>
                </a:lnTo>
                <a:lnTo>
                  <a:pt x="12118" y="17227"/>
                </a:lnTo>
                <a:lnTo>
                  <a:pt x="12288" y="17446"/>
                </a:lnTo>
                <a:lnTo>
                  <a:pt x="12483" y="17641"/>
                </a:lnTo>
                <a:lnTo>
                  <a:pt x="12702" y="17811"/>
                </a:lnTo>
                <a:lnTo>
                  <a:pt x="12921" y="17957"/>
                </a:lnTo>
                <a:lnTo>
                  <a:pt x="13115" y="18079"/>
                </a:lnTo>
                <a:lnTo>
                  <a:pt x="13334" y="18176"/>
                </a:lnTo>
                <a:lnTo>
                  <a:pt x="13529" y="18249"/>
                </a:lnTo>
                <a:lnTo>
                  <a:pt x="13748" y="18298"/>
                </a:lnTo>
                <a:lnTo>
                  <a:pt x="13991" y="18347"/>
                </a:lnTo>
                <a:lnTo>
                  <a:pt x="14259" y="18347"/>
                </a:lnTo>
                <a:lnTo>
                  <a:pt x="14478" y="18322"/>
                </a:lnTo>
                <a:lnTo>
                  <a:pt x="14721" y="18249"/>
                </a:lnTo>
                <a:lnTo>
                  <a:pt x="14819" y="18176"/>
                </a:lnTo>
                <a:lnTo>
                  <a:pt x="14892" y="18103"/>
                </a:lnTo>
                <a:lnTo>
                  <a:pt x="14989" y="18030"/>
                </a:lnTo>
                <a:lnTo>
                  <a:pt x="15038" y="17933"/>
                </a:lnTo>
                <a:lnTo>
                  <a:pt x="15135" y="17763"/>
                </a:lnTo>
                <a:lnTo>
                  <a:pt x="15159" y="17568"/>
                </a:lnTo>
                <a:lnTo>
                  <a:pt x="15184" y="17373"/>
                </a:lnTo>
                <a:lnTo>
                  <a:pt x="15159" y="17203"/>
                </a:lnTo>
                <a:lnTo>
                  <a:pt x="15111" y="17008"/>
                </a:lnTo>
                <a:lnTo>
                  <a:pt x="15062" y="16838"/>
                </a:lnTo>
                <a:lnTo>
                  <a:pt x="14965" y="16643"/>
                </a:lnTo>
                <a:lnTo>
                  <a:pt x="14867" y="16473"/>
                </a:lnTo>
                <a:lnTo>
                  <a:pt x="14600" y="16132"/>
                </a:lnTo>
                <a:lnTo>
                  <a:pt x="14308" y="15792"/>
                </a:lnTo>
                <a:lnTo>
                  <a:pt x="13991" y="15524"/>
                </a:lnTo>
                <a:lnTo>
                  <a:pt x="13675" y="15281"/>
                </a:lnTo>
                <a:lnTo>
                  <a:pt x="13967" y="14916"/>
                </a:lnTo>
                <a:lnTo>
                  <a:pt x="14235" y="14551"/>
                </a:lnTo>
                <a:lnTo>
                  <a:pt x="14478" y="14137"/>
                </a:lnTo>
                <a:lnTo>
                  <a:pt x="14673" y="13748"/>
                </a:lnTo>
                <a:lnTo>
                  <a:pt x="14916" y="13237"/>
                </a:lnTo>
                <a:lnTo>
                  <a:pt x="15111" y="12677"/>
                </a:lnTo>
                <a:lnTo>
                  <a:pt x="15257" y="12118"/>
                </a:lnTo>
                <a:lnTo>
                  <a:pt x="15378" y="11534"/>
                </a:lnTo>
                <a:lnTo>
                  <a:pt x="15476" y="10950"/>
                </a:lnTo>
                <a:lnTo>
                  <a:pt x="15524" y="10366"/>
                </a:lnTo>
                <a:lnTo>
                  <a:pt x="15549" y="9782"/>
                </a:lnTo>
                <a:lnTo>
                  <a:pt x="15549" y="9222"/>
                </a:lnTo>
                <a:lnTo>
                  <a:pt x="15524" y="8979"/>
                </a:lnTo>
                <a:lnTo>
                  <a:pt x="15476" y="8735"/>
                </a:lnTo>
                <a:lnTo>
                  <a:pt x="15354" y="8249"/>
                </a:lnTo>
                <a:lnTo>
                  <a:pt x="15208" y="7786"/>
                </a:lnTo>
                <a:lnTo>
                  <a:pt x="15038" y="7348"/>
                </a:lnTo>
                <a:lnTo>
                  <a:pt x="14867" y="6910"/>
                </a:lnTo>
                <a:lnTo>
                  <a:pt x="14794" y="6691"/>
                </a:lnTo>
                <a:lnTo>
                  <a:pt x="14697" y="6472"/>
                </a:lnTo>
                <a:lnTo>
                  <a:pt x="14575" y="6278"/>
                </a:lnTo>
                <a:lnTo>
                  <a:pt x="14429" y="6107"/>
                </a:lnTo>
                <a:lnTo>
                  <a:pt x="14381" y="6107"/>
                </a:lnTo>
                <a:lnTo>
                  <a:pt x="13991" y="6034"/>
                </a:lnTo>
                <a:lnTo>
                  <a:pt x="13578" y="5961"/>
                </a:lnTo>
                <a:lnTo>
                  <a:pt x="13042" y="6521"/>
                </a:lnTo>
                <a:lnTo>
                  <a:pt x="12458" y="7105"/>
                </a:lnTo>
                <a:lnTo>
                  <a:pt x="12580" y="7202"/>
                </a:lnTo>
                <a:lnTo>
                  <a:pt x="12702" y="7324"/>
                </a:lnTo>
                <a:lnTo>
                  <a:pt x="12799" y="7470"/>
                </a:lnTo>
                <a:lnTo>
                  <a:pt x="12872" y="7616"/>
                </a:lnTo>
                <a:lnTo>
                  <a:pt x="13018" y="7957"/>
                </a:lnTo>
                <a:lnTo>
                  <a:pt x="13140" y="8249"/>
                </a:lnTo>
                <a:lnTo>
                  <a:pt x="13213" y="8468"/>
                </a:lnTo>
                <a:lnTo>
                  <a:pt x="13286" y="8687"/>
                </a:lnTo>
                <a:lnTo>
                  <a:pt x="13383" y="9173"/>
                </a:lnTo>
                <a:lnTo>
                  <a:pt x="13407" y="9684"/>
                </a:lnTo>
                <a:lnTo>
                  <a:pt x="13407" y="10147"/>
                </a:lnTo>
                <a:lnTo>
                  <a:pt x="13383" y="10585"/>
                </a:lnTo>
                <a:lnTo>
                  <a:pt x="13310" y="11023"/>
                </a:lnTo>
                <a:lnTo>
                  <a:pt x="13188" y="11436"/>
                </a:lnTo>
                <a:lnTo>
                  <a:pt x="13042" y="11850"/>
                </a:lnTo>
                <a:lnTo>
                  <a:pt x="12872" y="12264"/>
                </a:lnTo>
                <a:lnTo>
                  <a:pt x="12677" y="12653"/>
                </a:lnTo>
                <a:lnTo>
                  <a:pt x="12458" y="13018"/>
                </a:lnTo>
                <a:lnTo>
                  <a:pt x="12239" y="13383"/>
                </a:lnTo>
                <a:lnTo>
                  <a:pt x="11923" y="13748"/>
                </a:lnTo>
                <a:lnTo>
                  <a:pt x="11582" y="14088"/>
                </a:lnTo>
                <a:lnTo>
                  <a:pt x="11217" y="14380"/>
                </a:lnTo>
                <a:lnTo>
                  <a:pt x="10828" y="14648"/>
                </a:lnTo>
                <a:lnTo>
                  <a:pt x="10414" y="14867"/>
                </a:lnTo>
                <a:lnTo>
                  <a:pt x="9976" y="15062"/>
                </a:lnTo>
                <a:lnTo>
                  <a:pt x="9539" y="15256"/>
                </a:lnTo>
                <a:lnTo>
                  <a:pt x="9101" y="15427"/>
                </a:lnTo>
                <a:lnTo>
                  <a:pt x="8809" y="15524"/>
                </a:lnTo>
                <a:lnTo>
                  <a:pt x="8517" y="15597"/>
                </a:lnTo>
                <a:lnTo>
                  <a:pt x="8225" y="15646"/>
                </a:lnTo>
                <a:lnTo>
                  <a:pt x="7957" y="15670"/>
                </a:lnTo>
                <a:lnTo>
                  <a:pt x="7397" y="15670"/>
                </a:lnTo>
                <a:lnTo>
                  <a:pt x="7130" y="15646"/>
                </a:lnTo>
                <a:lnTo>
                  <a:pt x="6862" y="15597"/>
                </a:lnTo>
                <a:lnTo>
                  <a:pt x="6594" y="15548"/>
                </a:lnTo>
                <a:lnTo>
                  <a:pt x="6327" y="15475"/>
                </a:lnTo>
                <a:lnTo>
                  <a:pt x="5816" y="15281"/>
                </a:lnTo>
                <a:lnTo>
                  <a:pt x="5280" y="15062"/>
                </a:lnTo>
                <a:lnTo>
                  <a:pt x="4769" y="14770"/>
                </a:lnTo>
                <a:lnTo>
                  <a:pt x="4015" y="14307"/>
                </a:lnTo>
                <a:lnTo>
                  <a:pt x="3918" y="14259"/>
                </a:lnTo>
                <a:lnTo>
                  <a:pt x="3820" y="14161"/>
                </a:lnTo>
                <a:lnTo>
                  <a:pt x="3674" y="13991"/>
                </a:lnTo>
                <a:lnTo>
                  <a:pt x="3382" y="13602"/>
                </a:lnTo>
                <a:lnTo>
                  <a:pt x="3066" y="13164"/>
                </a:lnTo>
                <a:lnTo>
                  <a:pt x="2774" y="12726"/>
                </a:lnTo>
                <a:lnTo>
                  <a:pt x="2652" y="12483"/>
                </a:lnTo>
                <a:lnTo>
                  <a:pt x="2555" y="12239"/>
                </a:lnTo>
                <a:lnTo>
                  <a:pt x="2458" y="11972"/>
                </a:lnTo>
                <a:lnTo>
                  <a:pt x="2360" y="11728"/>
                </a:lnTo>
                <a:lnTo>
                  <a:pt x="2263" y="11242"/>
                </a:lnTo>
                <a:lnTo>
                  <a:pt x="2214" y="10731"/>
                </a:lnTo>
                <a:lnTo>
                  <a:pt x="2214" y="10220"/>
                </a:lnTo>
                <a:lnTo>
                  <a:pt x="2239" y="9684"/>
                </a:lnTo>
                <a:lnTo>
                  <a:pt x="2336" y="9149"/>
                </a:lnTo>
                <a:lnTo>
                  <a:pt x="2433" y="8662"/>
                </a:lnTo>
                <a:lnTo>
                  <a:pt x="2604" y="8151"/>
                </a:lnTo>
                <a:lnTo>
                  <a:pt x="2774" y="7713"/>
                </a:lnTo>
                <a:lnTo>
                  <a:pt x="2969" y="7324"/>
                </a:lnTo>
                <a:lnTo>
                  <a:pt x="3188" y="6959"/>
                </a:lnTo>
                <a:lnTo>
                  <a:pt x="3431" y="6618"/>
                </a:lnTo>
                <a:lnTo>
                  <a:pt x="3699" y="6302"/>
                </a:lnTo>
                <a:lnTo>
                  <a:pt x="4015" y="6010"/>
                </a:lnTo>
                <a:lnTo>
                  <a:pt x="4331" y="5742"/>
                </a:lnTo>
                <a:lnTo>
                  <a:pt x="4648" y="5499"/>
                </a:lnTo>
                <a:lnTo>
                  <a:pt x="5013" y="5280"/>
                </a:lnTo>
                <a:lnTo>
                  <a:pt x="5378" y="5086"/>
                </a:lnTo>
                <a:lnTo>
                  <a:pt x="5767" y="4915"/>
                </a:lnTo>
                <a:lnTo>
                  <a:pt x="6156" y="4794"/>
                </a:lnTo>
                <a:lnTo>
                  <a:pt x="6570" y="4672"/>
                </a:lnTo>
                <a:lnTo>
                  <a:pt x="6984" y="4599"/>
                </a:lnTo>
                <a:lnTo>
                  <a:pt x="7397" y="4550"/>
                </a:lnTo>
                <a:lnTo>
                  <a:pt x="7811" y="4526"/>
                </a:lnTo>
                <a:lnTo>
                  <a:pt x="8225" y="4526"/>
                </a:lnTo>
                <a:lnTo>
                  <a:pt x="8614" y="4575"/>
                </a:lnTo>
                <a:lnTo>
                  <a:pt x="8979" y="4623"/>
                </a:lnTo>
                <a:lnTo>
                  <a:pt x="9344" y="4696"/>
                </a:lnTo>
                <a:lnTo>
                  <a:pt x="9685" y="4794"/>
                </a:lnTo>
                <a:lnTo>
                  <a:pt x="10049" y="4940"/>
                </a:lnTo>
                <a:lnTo>
                  <a:pt x="10390" y="5086"/>
                </a:lnTo>
                <a:lnTo>
                  <a:pt x="10706" y="5280"/>
                </a:lnTo>
                <a:lnTo>
                  <a:pt x="10998" y="5499"/>
                </a:lnTo>
                <a:lnTo>
                  <a:pt x="11363" y="5134"/>
                </a:lnTo>
                <a:lnTo>
                  <a:pt x="11704" y="4745"/>
                </a:lnTo>
                <a:lnTo>
                  <a:pt x="11874" y="4575"/>
                </a:lnTo>
                <a:lnTo>
                  <a:pt x="11801" y="4258"/>
                </a:lnTo>
                <a:lnTo>
                  <a:pt x="11777" y="3942"/>
                </a:lnTo>
                <a:lnTo>
                  <a:pt x="11728" y="3650"/>
                </a:lnTo>
                <a:lnTo>
                  <a:pt x="11680" y="3382"/>
                </a:lnTo>
                <a:lnTo>
                  <a:pt x="11169" y="3042"/>
                </a:lnTo>
                <a:lnTo>
                  <a:pt x="10925" y="2871"/>
                </a:lnTo>
                <a:lnTo>
                  <a:pt x="10633" y="2750"/>
                </a:lnTo>
                <a:lnTo>
                  <a:pt x="10147" y="2579"/>
                </a:lnTo>
                <a:lnTo>
                  <a:pt x="9685" y="2458"/>
                </a:lnTo>
                <a:lnTo>
                  <a:pt x="9174" y="2385"/>
                </a:lnTo>
                <a:lnTo>
                  <a:pt x="8687" y="23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4" name="Shape 754"/>
          <p:cNvSpPr/>
          <p:nvPr/>
        </p:nvSpPr>
        <p:spPr>
          <a:xfrm>
            <a:off x="7385004" y="1982027"/>
            <a:ext cx="552377" cy="517613"/>
          </a:xfrm>
          <a:custGeom>
            <a:avLst/>
            <a:gdLst/>
            <a:ahLst/>
            <a:cxnLst/>
            <a:rect l="0" t="0" r="0" b="0"/>
            <a:pathLst>
              <a:path w="18956" h="17763" extrusionOk="0">
                <a:moveTo>
                  <a:pt x="17592" y="6229"/>
                </a:moveTo>
                <a:lnTo>
                  <a:pt x="17836" y="6375"/>
                </a:lnTo>
                <a:lnTo>
                  <a:pt x="17957" y="6473"/>
                </a:lnTo>
                <a:lnTo>
                  <a:pt x="18079" y="6570"/>
                </a:lnTo>
                <a:lnTo>
                  <a:pt x="17933" y="6619"/>
                </a:lnTo>
                <a:lnTo>
                  <a:pt x="17811" y="6667"/>
                </a:lnTo>
                <a:lnTo>
                  <a:pt x="17617" y="6789"/>
                </a:lnTo>
                <a:lnTo>
                  <a:pt x="17592" y="6229"/>
                </a:lnTo>
                <a:close/>
                <a:moveTo>
                  <a:pt x="18225" y="6765"/>
                </a:moveTo>
                <a:lnTo>
                  <a:pt x="18298" y="6911"/>
                </a:lnTo>
                <a:lnTo>
                  <a:pt x="18128" y="6935"/>
                </a:lnTo>
                <a:lnTo>
                  <a:pt x="17957" y="7008"/>
                </a:lnTo>
                <a:lnTo>
                  <a:pt x="17787" y="7081"/>
                </a:lnTo>
                <a:lnTo>
                  <a:pt x="17617" y="7203"/>
                </a:lnTo>
                <a:lnTo>
                  <a:pt x="17617" y="6984"/>
                </a:lnTo>
                <a:lnTo>
                  <a:pt x="17909" y="6862"/>
                </a:lnTo>
                <a:lnTo>
                  <a:pt x="18079" y="6813"/>
                </a:lnTo>
                <a:lnTo>
                  <a:pt x="18225" y="6765"/>
                </a:lnTo>
                <a:close/>
                <a:moveTo>
                  <a:pt x="18371" y="7203"/>
                </a:moveTo>
                <a:lnTo>
                  <a:pt x="18395" y="7397"/>
                </a:lnTo>
                <a:lnTo>
                  <a:pt x="18225" y="7470"/>
                </a:lnTo>
                <a:lnTo>
                  <a:pt x="18079" y="7543"/>
                </a:lnTo>
                <a:lnTo>
                  <a:pt x="17860" y="7689"/>
                </a:lnTo>
                <a:lnTo>
                  <a:pt x="17641" y="7835"/>
                </a:lnTo>
                <a:lnTo>
                  <a:pt x="17641" y="7738"/>
                </a:lnTo>
                <a:lnTo>
                  <a:pt x="17617" y="7470"/>
                </a:lnTo>
                <a:lnTo>
                  <a:pt x="17787" y="7397"/>
                </a:lnTo>
                <a:lnTo>
                  <a:pt x="18347" y="7227"/>
                </a:lnTo>
                <a:lnTo>
                  <a:pt x="18371" y="7203"/>
                </a:lnTo>
                <a:close/>
                <a:moveTo>
                  <a:pt x="18420" y="7689"/>
                </a:moveTo>
                <a:lnTo>
                  <a:pt x="18420" y="7835"/>
                </a:lnTo>
                <a:lnTo>
                  <a:pt x="18420" y="7908"/>
                </a:lnTo>
                <a:lnTo>
                  <a:pt x="18225" y="7981"/>
                </a:lnTo>
                <a:lnTo>
                  <a:pt x="18006" y="8103"/>
                </a:lnTo>
                <a:lnTo>
                  <a:pt x="17811" y="8249"/>
                </a:lnTo>
                <a:lnTo>
                  <a:pt x="17641" y="8395"/>
                </a:lnTo>
                <a:lnTo>
                  <a:pt x="17641" y="8006"/>
                </a:lnTo>
                <a:lnTo>
                  <a:pt x="17860" y="7933"/>
                </a:lnTo>
                <a:lnTo>
                  <a:pt x="18079" y="7835"/>
                </a:lnTo>
                <a:lnTo>
                  <a:pt x="18420" y="7689"/>
                </a:lnTo>
                <a:close/>
                <a:moveTo>
                  <a:pt x="18420" y="8200"/>
                </a:moveTo>
                <a:lnTo>
                  <a:pt x="18395" y="8468"/>
                </a:lnTo>
                <a:lnTo>
                  <a:pt x="18322" y="8492"/>
                </a:lnTo>
                <a:lnTo>
                  <a:pt x="18249" y="8517"/>
                </a:lnTo>
                <a:lnTo>
                  <a:pt x="18103" y="8614"/>
                </a:lnTo>
                <a:lnTo>
                  <a:pt x="17884" y="8736"/>
                </a:lnTo>
                <a:lnTo>
                  <a:pt x="17665" y="8833"/>
                </a:lnTo>
                <a:lnTo>
                  <a:pt x="17665" y="8565"/>
                </a:lnTo>
                <a:lnTo>
                  <a:pt x="17860" y="8517"/>
                </a:lnTo>
                <a:lnTo>
                  <a:pt x="18055" y="8419"/>
                </a:lnTo>
                <a:lnTo>
                  <a:pt x="18225" y="8298"/>
                </a:lnTo>
                <a:lnTo>
                  <a:pt x="18420" y="8200"/>
                </a:lnTo>
                <a:close/>
                <a:moveTo>
                  <a:pt x="18298" y="8784"/>
                </a:moveTo>
                <a:lnTo>
                  <a:pt x="18201" y="8979"/>
                </a:lnTo>
                <a:lnTo>
                  <a:pt x="18079" y="9174"/>
                </a:lnTo>
                <a:lnTo>
                  <a:pt x="17884" y="9344"/>
                </a:lnTo>
                <a:lnTo>
                  <a:pt x="17690" y="9514"/>
                </a:lnTo>
                <a:lnTo>
                  <a:pt x="17665" y="8955"/>
                </a:lnTo>
                <a:lnTo>
                  <a:pt x="17860" y="8930"/>
                </a:lnTo>
                <a:lnTo>
                  <a:pt x="18079" y="8857"/>
                </a:lnTo>
                <a:lnTo>
                  <a:pt x="18298" y="8784"/>
                </a:lnTo>
                <a:close/>
                <a:moveTo>
                  <a:pt x="2969" y="5061"/>
                </a:moveTo>
                <a:lnTo>
                  <a:pt x="3674" y="5086"/>
                </a:lnTo>
                <a:lnTo>
                  <a:pt x="4380" y="5086"/>
                </a:lnTo>
                <a:lnTo>
                  <a:pt x="4331" y="5305"/>
                </a:lnTo>
                <a:lnTo>
                  <a:pt x="4307" y="5572"/>
                </a:lnTo>
                <a:lnTo>
                  <a:pt x="4283" y="6083"/>
                </a:lnTo>
                <a:lnTo>
                  <a:pt x="4258" y="7543"/>
                </a:lnTo>
                <a:lnTo>
                  <a:pt x="4258" y="9003"/>
                </a:lnTo>
                <a:lnTo>
                  <a:pt x="4283" y="10488"/>
                </a:lnTo>
                <a:lnTo>
                  <a:pt x="3869" y="10536"/>
                </a:lnTo>
                <a:lnTo>
                  <a:pt x="3869" y="10512"/>
                </a:lnTo>
                <a:lnTo>
                  <a:pt x="3991" y="10317"/>
                </a:lnTo>
                <a:lnTo>
                  <a:pt x="4088" y="10123"/>
                </a:lnTo>
                <a:lnTo>
                  <a:pt x="4161" y="9904"/>
                </a:lnTo>
                <a:lnTo>
                  <a:pt x="4185" y="9782"/>
                </a:lnTo>
                <a:lnTo>
                  <a:pt x="4185" y="9660"/>
                </a:lnTo>
                <a:lnTo>
                  <a:pt x="4161" y="9612"/>
                </a:lnTo>
                <a:lnTo>
                  <a:pt x="4112" y="9587"/>
                </a:lnTo>
                <a:lnTo>
                  <a:pt x="4064" y="9587"/>
                </a:lnTo>
                <a:lnTo>
                  <a:pt x="4015" y="9612"/>
                </a:lnTo>
                <a:lnTo>
                  <a:pt x="3796" y="9977"/>
                </a:lnTo>
                <a:lnTo>
                  <a:pt x="3601" y="10342"/>
                </a:lnTo>
                <a:lnTo>
                  <a:pt x="3431" y="10561"/>
                </a:lnTo>
                <a:lnTo>
                  <a:pt x="3115" y="10585"/>
                </a:lnTo>
                <a:lnTo>
                  <a:pt x="3115" y="10585"/>
                </a:lnTo>
                <a:lnTo>
                  <a:pt x="3188" y="10390"/>
                </a:lnTo>
                <a:lnTo>
                  <a:pt x="3261" y="10220"/>
                </a:lnTo>
                <a:lnTo>
                  <a:pt x="3334" y="10001"/>
                </a:lnTo>
                <a:lnTo>
                  <a:pt x="3431" y="9806"/>
                </a:lnTo>
                <a:lnTo>
                  <a:pt x="3553" y="9612"/>
                </a:lnTo>
                <a:lnTo>
                  <a:pt x="3626" y="9539"/>
                </a:lnTo>
                <a:lnTo>
                  <a:pt x="3723" y="9490"/>
                </a:lnTo>
                <a:lnTo>
                  <a:pt x="3747" y="9466"/>
                </a:lnTo>
                <a:lnTo>
                  <a:pt x="3747" y="9441"/>
                </a:lnTo>
                <a:lnTo>
                  <a:pt x="3723" y="9417"/>
                </a:lnTo>
                <a:lnTo>
                  <a:pt x="3699" y="9417"/>
                </a:lnTo>
                <a:lnTo>
                  <a:pt x="3601" y="9441"/>
                </a:lnTo>
                <a:lnTo>
                  <a:pt x="3504" y="9466"/>
                </a:lnTo>
                <a:lnTo>
                  <a:pt x="3358" y="9587"/>
                </a:lnTo>
                <a:lnTo>
                  <a:pt x="3212" y="9733"/>
                </a:lnTo>
                <a:lnTo>
                  <a:pt x="3115" y="9904"/>
                </a:lnTo>
                <a:lnTo>
                  <a:pt x="2993" y="10098"/>
                </a:lnTo>
                <a:lnTo>
                  <a:pt x="2896" y="10317"/>
                </a:lnTo>
                <a:lnTo>
                  <a:pt x="2847" y="10463"/>
                </a:lnTo>
                <a:lnTo>
                  <a:pt x="2798" y="10585"/>
                </a:lnTo>
                <a:lnTo>
                  <a:pt x="2409" y="10561"/>
                </a:lnTo>
                <a:lnTo>
                  <a:pt x="2506" y="10244"/>
                </a:lnTo>
                <a:lnTo>
                  <a:pt x="2652" y="9928"/>
                </a:lnTo>
                <a:lnTo>
                  <a:pt x="2823" y="9660"/>
                </a:lnTo>
                <a:lnTo>
                  <a:pt x="3017" y="9393"/>
                </a:lnTo>
                <a:lnTo>
                  <a:pt x="3017" y="9368"/>
                </a:lnTo>
                <a:lnTo>
                  <a:pt x="2993" y="9368"/>
                </a:lnTo>
                <a:lnTo>
                  <a:pt x="2847" y="9441"/>
                </a:lnTo>
                <a:lnTo>
                  <a:pt x="2701" y="9563"/>
                </a:lnTo>
                <a:lnTo>
                  <a:pt x="2579" y="9685"/>
                </a:lnTo>
                <a:lnTo>
                  <a:pt x="2458" y="9831"/>
                </a:lnTo>
                <a:lnTo>
                  <a:pt x="2360" y="10001"/>
                </a:lnTo>
                <a:lnTo>
                  <a:pt x="2287" y="10171"/>
                </a:lnTo>
                <a:lnTo>
                  <a:pt x="2166" y="10512"/>
                </a:lnTo>
                <a:lnTo>
                  <a:pt x="2068" y="10512"/>
                </a:lnTo>
                <a:lnTo>
                  <a:pt x="1776" y="10439"/>
                </a:lnTo>
                <a:lnTo>
                  <a:pt x="1849" y="10366"/>
                </a:lnTo>
                <a:lnTo>
                  <a:pt x="1898" y="10269"/>
                </a:lnTo>
                <a:lnTo>
                  <a:pt x="1995" y="10025"/>
                </a:lnTo>
                <a:lnTo>
                  <a:pt x="2117" y="9806"/>
                </a:lnTo>
                <a:lnTo>
                  <a:pt x="2287" y="9490"/>
                </a:lnTo>
                <a:lnTo>
                  <a:pt x="2385" y="9320"/>
                </a:lnTo>
                <a:lnTo>
                  <a:pt x="2409" y="9149"/>
                </a:lnTo>
                <a:lnTo>
                  <a:pt x="2409" y="9125"/>
                </a:lnTo>
                <a:lnTo>
                  <a:pt x="2360" y="9125"/>
                </a:lnTo>
                <a:lnTo>
                  <a:pt x="2287" y="9174"/>
                </a:lnTo>
                <a:lnTo>
                  <a:pt x="2190" y="9222"/>
                </a:lnTo>
                <a:lnTo>
                  <a:pt x="2044" y="9393"/>
                </a:lnTo>
                <a:lnTo>
                  <a:pt x="1922" y="9563"/>
                </a:lnTo>
                <a:lnTo>
                  <a:pt x="1825" y="9733"/>
                </a:lnTo>
                <a:lnTo>
                  <a:pt x="1752" y="9879"/>
                </a:lnTo>
                <a:lnTo>
                  <a:pt x="1655" y="10050"/>
                </a:lnTo>
                <a:lnTo>
                  <a:pt x="1630" y="10220"/>
                </a:lnTo>
                <a:lnTo>
                  <a:pt x="1630" y="10317"/>
                </a:lnTo>
                <a:lnTo>
                  <a:pt x="1655" y="10390"/>
                </a:lnTo>
                <a:lnTo>
                  <a:pt x="1436" y="10293"/>
                </a:lnTo>
                <a:lnTo>
                  <a:pt x="1217" y="10171"/>
                </a:lnTo>
                <a:lnTo>
                  <a:pt x="1265" y="10098"/>
                </a:lnTo>
                <a:lnTo>
                  <a:pt x="1387" y="9782"/>
                </a:lnTo>
                <a:lnTo>
                  <a:pt x="1557" y="9490"/>
                </a:lnTo>
                <a:lnTo>
                  <a:pt x="1752" y="9174"/>
                </a:lnTo>
                <a:lnTo>
                  <a:pt x="1874" y="9028"/>
                </a:lnTo>
                <a:lnTo>
                  <a:pt x="1971" y="8906"/>
                </a:lnTo>
                <a:lnTo>
                  <a:pt x="1995" y="8857"/>
                </a:lnTo>
                <a:lnTo>
                  <a:pt x="1995" y="8833"/>
                </a:lnTo>
                <a:lnTo>
                  <a:pt x="1922" y="8833"/>
                </a:lnTo>
                <a:lnTo>
                  <a:pt x="1606" y="9052"/>
                </a:lnTo>
                <a:lnTo>
                  <a:pt x="1460" y="9198"/>
                </a:lnTo>
                <a:lnTo>
                  <a:pt x="1314" y="9344"/>
                </a:lnTo>
                <a:lnTo>
                  <a:pt x="1119" y="9636"/>
                </a:lnTo>
                <a:lnTo>
                  <a:pt x="1022" y="9806"/>
                </a:lnTo>
                <a:lnTo>
                  <a:pt x="973" y="9952"/>
                </a:lnTo>
                <a:lnTo>
                  <a:pt x="852" y="9831"/>
                </a:lnTo>
                <a:lnTo>
                  <a:pt x="754" y="9709"/>
                </a:lnTo>
                <a:lnTo>
                  <a:pt x="779" y="9660"/>
                </a:lnTo>
                <a:lnTo>
                  <a:pt x="852" y="9490"/>
                </a:lnTo>
                <a:lnTo>
                  <a:pt x="925" y="9320"/>
                </a:lnTo>
                <a:lnTo>
                  <a:pt x="1144" y="9003"/>
                </a:lnTo>
                <a:lnTo>
                  <a:pt x="1387" y="8736"/>
                </a:lnTo>
                <a:lnTo>
                  <a:pt x="1484" y="8565"/>
                </a:lnTo>
                <a:lnTo>
                  <a:pt x="1582" y="8419"/>
                </a:lnTo>
                <a:lnTo>
                  <a:pt x="1582" y="8371"/>
                </a:lnTo>
                <a:lnTo>
                  <a:pt x="1533" y="8346"/>
                </a:lnTo>
                <a:lnTo>
                  <a:pt x="1436" y="8371"/>
                </a:lnTo>
                <a:lnTo>
                  <a:pt x="1338" y="8419"/>
                </a:lnTo>
                <a:lnTo>
                  <a:pt x="1217" y="8468"/>
                </a:lnTo>
                <a:lnTo>
                  <a:pt x="1119" y="8565"/>
                </a:lnTo>
                <a:lnTo>
                  <a:pt x="949" y="8736"/>
                </a:lnTo>
                <a:lnTo>
                  <a:pt x="827" y="8906"/>
                </a:lnTo>
                <a:lnTo>
                  <a:pt x="681" y="9052"/>
                </a:lnTo>
                <a:lnTo>
                  <a:pt x="560" y="9247"/>
                </a:lnTo>
                <a:lnTo>
                  <a:pt x="511" y="9003"/>
                </a:lnTo>
                <a:lnTo>
                  <a:pt x="535" y="8930"/>
                </a:lnTo>
                <a:lnTo>
                  <a:pt x="633" y="8760"/>
                </a:lnTo>
                <a:lnTo>
                  <a:pt x="730" y="8565"/>
                </a:lnTo>
                <a:lnTo>
                  <a:pt x="998" y="8200"/>
                </a:lnTo>
                <a:lnTo>
                  <a:pt x="1265" y="7835"/>
                </a:lnTo>
                <a:lnTo>
                  <a:pt x="1265" y="7787"/>
                </a:lnTo>
                <a:lnTo>
                  <a:pt x="1241" y="7787"/>
                </a:lnTo>
                <a:lnTo>
                  <a:pt x="1022" y="7908"/>
                </a:lnTo>
                <a:lnTo>
                  <a:pt x="852" y="8054"/>
                </a:lnTo>
                <a:lnTo>
                  <a:pt x="681" y="8200"/>
                </a:lnTo>
                <a:lnTo>
                  <a:pt x="511" y="8395"/>
                </a:lnTo>
                <a:lnTo>
                  <a:pt x="462" y="8444"/>
                </a:lnTo>
                <a:lnTo>
                  <a:pt x="487" y="8030"/>
                </a:lnTo>
                <a:lnTo>
                  <a:pt x="487" y="7981"/>
                </a:lnTo>
                <a:lnTo>
                  <a:pt x="608" y="7835"/>
                </a:lnTo>
                <a:lnTo>
                  <a:pt x="730" y="7689"/>
                </a:lnTo>
                <a:lnTo>
                  <a:pt x="852" y="7543"/>
                </a:lnTo>
                <a:lnTo>
                  <a:pt x="949" y="7373"/>
                </a:lnTo>
                <a:lnTo>
                  <a:pt x="949" y="7349"/>
                </a:lnTo>
                <a:lnTo>
                  <a:pt x="949" y="7324"/>
                </a:lnTo>
                <a:lnTo>
                  <a:pt x="900" y="7324"/>
                </a:lnTo>
                <a:lnTo>
                  <a:pt x="730" y="7446"/>
                </a:lnTo>
                <a:lnTo>
                  <a:pt x="511" y="7592"/>
                </a:lnTo>
                <a:lnTo>
                  <a:pt x="560" y="7276"/>
                </a:lnTo>
                <a:lnTo>
                  <a:pt x="608" y="6959"/>
                </a:lnTo>
                <a:lnTo>
                  <a:pt x="681" y="6643"/>
                </a:lnTo>
                <a:lnTo>
                  <a:pt x="779" y="6351"/>
                </a:lnTo>
                <a:lnTo>
                  <a:pt x="925" y="6083"/>
                </a:lnTo>
                <a:lnTo>
                  <a:pt x="1119" y="5840"/>
                </a:lnTo>
                <a:lnTo>
                  <a:pt x="1338" y="5597"/>
                </a:lnTo>
                <a:lnTo>
                  <a:pt x="1630" y="5402"/>
                </a:lnTo>
                <a:lnTo>
                  <a:pt x="1776" y="5305"/>
                </a:lnTo>
                <a:lnTo>
                  <a:pt x="1922" y="5232"/>
                </a:lnTo>
                <a:lnTo>
                  <a:pt x="2263" y="5134"/>
                </a:lnTo>
                <a:lnTo>
                  <a:pt x="2604" y="5086"/>
                </a:lnTo>
                <a:lnTo>
                  <a:pt x="2969" y="5061"/>
                </a:lnTo>
                <a:close/>
                <a:moveTo>
                  <a:pt x="15622" y="1631"/>
                </a:moveTo>
                <a:lnTo>
                  <a:pt x="15622" y="2044"/>
                </a:lnTo>
                <a:lnTo>
                  <a:pt x="15597" y="2896"/>
                </a:lnTo>
                <a:lnTo>
                  <a:pt x="15597" y="3310"/>
                </a:lnTo>
                <a:lnTo>
                  <a:pt x="15622" y="3748"/>
                </a:lnTo>
                <a:lnTo>
                  <a:pt x="15622" y="4186"/>
                </a:lnTo>
                <a:lnTo>
                  <a:pt x="15622" y="4648"/>
                </a:lnTo>
                <a:lnTo>
                  <a:pt x="15549" y="5524"/>
                </a:lnTo>
                <a:lnTo>
                  <a:pt x="15524" y="6035"/>
                </a:lnTo>
                <a:lnTo>
                  <a:pt x="15524" y="6521"/>
                </a:lnTo>
                <a:lnTo>
                  <a:pt x="15524" y="7519"/>
                </a:lnTo>
                <a:lnTo>
                  <a:pt x="15524" y="9441"/>
                </a:lnTo>
                <a:lnTo>
                  <a:pt x="15500" y="11364"/>
                </a:lnTo>
                <a:lnTo>
                  <a:pt x="15524" y="12142"/>
                </a:lnTo>
                <a:lnTo>
                  <a:pt x="15403" y="12264"/>
                </a:lnTo>
                <a:lnTo>
                  <a:pt x="15281" y="12386"/>
                </a:lnTo>
                <a:lnTo>
                  <a:pt x="15184" y="12532"/>
                </a:lnTo>
                <a:lnTo>
                  <a:pt x="15111" y="12702"/>
                </a:lnTo>
                <a:lnTo>
                  <a:pt x="14940" y="13018"/>
                </a:lnTo>
                <a:lnTo>
                  <a:pt x="14819" y="13334"/>
                </a:lnTo>
                <a:lnTo>
                  <a:pt x="14624" y="13213"/>
                </a:lnTo>
                <a:lnTo>
                  <a:pt x="14746" y="13018"/>
                </a:lnTo>
                <a:lnTo>
                  <a:pt x="14867" y="12775"/>
                </a:lnTo>
                <a:lnTo>
                  <a:pt x="15013" y="12337"/>
                </a:lnTo>
                <a:lnTo>
                  <a:pt x="15184" y="11948"/>
                </a:lnTo>
                <a:lnTo>
                  <a:pt x="15232" y="11729"/>
                </a:lnTo>
                <a:lnTo>
                  <a:pt x="15281" y="11534"/>
                </a:lnTo>
                <a:lnTo>
                  <a:pt x="15281" y="11485"/>
                </a:lnTo>
                <a:lnTo>
                  <a:pt x="15257" y="11485"/>
                </a:lnTo>
                <a:lnTo>
                  <a:pt x="15184" y="11510"/>
                </a:lnTo>
                <a:lnTo>
                  <a:pt x="15111" y="11558"/>
                </a:lnTo>
                <a:lnTo>
                  <a:pt x="15038" y="11607"/>
                </a:lnTo>
                <a:lnTo>
                  <a:pt x="14989" y="11680"/>
                </a:lnTo>
                <a:lnTo>
                  <a:pt x="14916" y="11850"/>
                </a:lnTo>
                <a:lnTo>
                  <a:pt x="14843" y="11996"/>
                </a:lnTo>
                <a:lnTo>
                  <a:pt x="14527" y="12629"/>
                </a:lnTo>
                <a:lnTo>
                  <a:pt x="14405" y="12824"/>
                </a:lnTo>
                <a:lnTo>
                  <a:pt x="14332" y="13042"/>
                </a:lnTo>
                <a:lnTo>
                  <a:pt x="14016" y="12872"/>
                </a:lnTo>
                <a:lnTo>
                  <a:pt x="14089" y="12799"/>
                </a:lnTo>
                <a:lnTo>
                  <a:pt x="14162" y="12726"/>
                </a:lnTo>
                <a:lnTo>
                  <a:pt x="14259" y="12532"/>
                </a:lnTo>
                <a:lnTo>
                  <a:pt x="14405" y="12118"/>
                </a:lnTo>
                <a:lnTo>
                  <a:pt x="14673" y="11558"/>
                </a:lnTo>
                <a:lnTo>
                  <a:pt x="14965" y="10999"/>
                </a:lnTo>
                <a:lnTo>
                  <a:pt x="14965" y="10974"/>
                </a:lnTo>
                <a:lnTo>
                  <a:pt x="14940" y="10950"/>
                </a:lnTo>
                <a:lnTo>
                  <a:pt x="14794" y="11047"/>
                </a:lnTo>
                <a:lnTo>
                  <a:pt x="14697" y="11145"/>
                </a:lnTo>
                <a:lnTo>
                  <a:pt x="14502" y="11364"/>
                </a:lnTo>
                <a:lnTo>
                  <a:pt x="14332" y="11607"/>
                </a:lnTo>
                <a:lnTo>
                  <a:pt x="14210" y="11875"/>
                </a:lnTo>
                <a:lnTo>
                  <a:pt x="13967" y="12288"/>
                </a:lnTo>
                <a:lnTo>
                  <a:pt x="13870" y="12532"/>
                </a:lnTo>
                <a:lnTo>
                  <a:pt x="13821" y="12653"/>
                </a:lnTo>
                <a:lnTo>
                  <a:pt x="13821" y="12775"/>
                </a:lnTo>
                <a:lnTo>
                  <a:pt x="13626" y="12678"/>
                </a:lnTo>
                <a:lnTo>
                  <a:pt x="13651" y="12605"/>
                </a:lnTo>
                <a:lnTo>
                  <a:pt x="13675" y="12507"/>
                </a:lnTo>
                <a:lnTo>
                  <a:pt x="13724" y="12337"/>
                </a:lnTo>
                <a:lnTo>
                  <a:pt x="13797" y="12167"/>
                </a:lnTo>
                <a:lnTo>
                  <a:pt x="13943" y="11875"/>
                </a:lnTo>
                <a:lnTo>
                  <a:pt x="14064" y="11558"/>
                </a:lnTo>
                <a:lnTo>
                  <a:pt x="14162" y="11218"/>
                </a:lnTo>
                <a:lnTo>
                  <a:pt x="14259" y="10901"/>
                </a:lnTo>
                <a:lnTo>
                  <a:pt x="14405" y="10585"/>
                </a:lnTo>
                <a:lnTo>
                  <a:pt x="14405" y="10561"/>
                </a:lnTo>
                <a:lnTo>
                  <a:pt x="14356" y="10561"/>
                </a:lnTo>
                <a:lnTo>
                  <a:pt x="14259" y="10634"/>
                </a:lnTo>
                <a:lnTo>
                  <a:pt x="14162" y="10731"/>
                </a:lnTo>
                <a:lnTo>
                  <a:pt x="13991" y="10950"/>
                </a:lnTo>
                <a:lnTo>
                  <a:pt x="13870" y="11218"/>
                </a:lnTo>
                <a:lnTo>
                  <a:pt x="13772" y="11461"/>
                </a:lnTo>
                <a:lnTo>
                  <a:pt x="13651" y="11729"/>
                </a:lnTo>
                <a:lnTo>
                  <a:pt x="13505" y="11996"/>
                </a:lnTo>
                <a:lnTo>
                  <a:pt x="13383" y="12264"/>
                </a:lnTo>
                <a:lnTo>
                  <a:pt x="13359" y="12410"/>
                </a:lnTo>
                <a:lnTo>
                  <a:pt x="13334" y="12556"/>
                </a:lnTo>
                <a:lnTo>
                  <a:pt x="12872" y="12337"/>
                </a:lnTo>
                <a:lnTo>
                  <a:pt x="12994" y="12191"/>
                </a:lnTo>
                <a:lnTo>
                  <a:pt x="13115" y="12021"/>
                </a:lnTo>
                <a:lnTo>
                  <a:pt x="13310" y="11607"/>
                </a:lnTo>
                <a:lnTo>
                  <a:pt x="13772" y="10609"/>
                </a:lnTo>
                <a:lnTo>
                  <a:pt x="13772" y="10585"/>
                </a:lnTo>
                <a:lnTo>
                  <a:pt x="13772" y="10561"/>
                </a:lnTo>
                <a:lnTo>
                  <a:pt x="13748" y="10561"/>
                </a:lnTo>
                <a:lnTo>
                  <a:pt x="13724" y="10585"/>
                </a:lnTo>
                <a:lnTo>
                  <a:pt x="13456" y="10999"/>
                </a:lnTo>
                <a:lnTo>
                  <a:pt x="13188" y="11412"/>
                </a:lnTo>
                <a:lnTo>
                  <a:pt x="12945" y="11850"/>
                </a:lnTo>
                <a:lnTo>
                  <a:pt x="12823" y="12069"/>
                </a:lnTo>
                <a:lnTo>
                  <a:pt x="12750" y="12313"/>
                </a:lnTo>
                <a:lnTo>
                  <a:pt x="12361" y="12118"/>
                </a:lnTo>
                <a:lnTo>
                  <a:pt x="12288" y="12094"/>
                </a:lnTo>
                <a:lnTo>
                  <a:pt x="12337" y="11923"/>
                </a:lnTo>
                <a:lnTo>
                  <a:pt x="12458" y="11631"/>
                </a:lnTo>
                <a:lnTo>
                  <a:pt x="12604" y="11339"/>
                </a:lnTo>
                <a:lnTo>
                  <a:pt x="12823" y="10828"/>
                </a:lnTo>
                <a:lnTo>
                  <a:pt x="12945" y="10585"/>
                </a:lnTo>
                <a:lnTo>
                  <a:pt x="13091" y="10342"/>
                </a:lnTo>
                <a:lnTo>
                  <a:pt x="13091" y="10293"/>
                </a:lnTo>
                <a:lnTo>
                  <a:pt x="13067" y="10244"/>
                </a:lnTo>
                <a:lnTo>
                  <a:pt x="12969" y="10244"/>
                </a:lnTo>
                <a:lnTo>
                  <a:pt x="12775" y="10463"/>
                </a:lnTo>
                <a:lnTo>
                  <a:pt x="12604" y="10682"/>
                </a:lnTo>
                <a:lnTo>
                  <a:pt x="12458" y="10926"/>
                </a:lnTo>
                <a:lnTo>
                  <a:pt x="12312" y="11193"/>
                </a:lnTo>
                <a:lnTo>
                  <a:pt x="12118" y="11510"/>
                </a:lnTo>
                <a:lnTo>
                  <a:pt x="12020" y="11729"/>
                </a:lnTo>
                <a:lnTo>
                  <a:pt x="11947" y="11923"/>
                </a:lnTo>
                <a:lnTo>
                  <a:pt x="11655" y="11802"/>
                </a:lnTo>
                <a:lnTo>
                  <a:pt x="11728" y="11631"/>
                </a:lnTo>
                <a:lnTo>
                  <a:pt x="11777" y="11461"/>
                </a:lnTo>
                <a:lnTo>
                  <a:pt x="11874" y="11145"/>
                </a:lnTo>
                <a:lnTo>
                  <a:pt x="12118" y="10658"/>
                </a:lnTo>
                <a:lnTo>
                  <a:pt x="12239" y="10415"/>
                </a:lnTo>
                <a:lnTo>
                  <a:pt x="12385" y="10196"/>
                </a:lnTo>
                <a:lnTo>
                  <a:pt x="12410" y="10171"/>
                </a:lnTo>
                <a:lnTo>
                  <a:pt x="12385" y="10147"/>
                </a:lnTo>
                <a:lnTo>
                  <a:pt x="12361" y="10123"/>
                </a:lnTo>
                <a:lnTo>
                  <a:pt x="12312" y="10147"/>
                </a:lnTo>
                <a:lnTo>
                  <a:pt x="12142" y="10342"/>
                </a:lnTo>
                <a:lnTo>
                  <a:pt x="11972" y="10561"/>
                </a:lnTo>
                <a:lnTo>
                  <a:pt x="11826" y="10780"/>
                </a:lnTo>
                <a:lnTo>
                  <a:pt x="11704" y="11023"/>
                </a:lnTo>
                <a:lnTo>
                  <a:pt x="11534" y="11339"/>
                </a:lnTo>
                <a:lnTo>
                  <a:pt x="11461" y="11510"/>
                </a:lnTo>
                <a:lnTo>
                  <a:pt x="11436" y="11704"/>
                </a:lnTo>
                <a:lnTo>
                  <a:pt x="10974" y="11510"/>
                </a:lnTo>
                <a:lnTo>
                  <a:pt x="11120" y="11120"/>
                </a:lnTo>
                <a:lnTo>
                  <a:pt x="11315" y="10755"/>
                </a:lnTo>
                <a:lnTo>
                  <a:pt x="11534" y="10317"/>
                </a:lnTo>
                <a:lnTo>
                  <a:pt x="11655" y="10123"/>
                </a:lnTo>
                <a:lnTo>
                  <a:pt x="11801" y="9928"/>
                </a:lnTo>
                <a:lnTo>
                  <a:pt x="11801" y="9904"/>
                </a:lnTo>
                <a:lnTo>
                  <a:pt x="11680" y="9952"/>
                </a:lnTo>
                <a:lnTo>
                  <a:pt x="11582" y="10001"/>
                </a:lnTo>
                <a:lnTo>
                  <a:pt x="11485" y="10074"/>
                </a:lnTo>
                <a:lnTo>
                  <a:pt x="11412" y="10171"/>
                </a:lnTo>
                <a:lnTo>
                  <a:pt x="11266" y="10366"/>
                </a:lnTo>
                <a:lnTo>
                  <a:pt x="11144" y="10561"/>
                </a:lnTo>
                <a:lnTo>
                  <a:pt x="10877" y="10974"/>
                </a:lnTo>
                <a:lnTo>
                  <a:pt x="10755" y="11193"/>
                </a:lnTo>
                <a:lnTo>
                  <a:pt x="10706" y="11315"/>
                </a:lnTo>
                <a:lnTo>
                  <a:pt x="10682" y="11437"/>
                </a:lnTo>
                <a:lnTo>
                  <a:pt x="10633" y="11412"/>
                </a:lnTo>
                <a:lnTo>
                  <a:pt x="10244" y="11315"/>
                </a:lnTo>
                <a:lnTo>
                  <a:pt x="10366" y="11023"/>
                </a:lnTo>
                <a:lnTo>
                  <a:pt x="10487" y="10731"/>
                </a:lnTo>
                <a:lnTo>
                  <a:pt x="10731" y="10244"/>
                </a:lnTo>
                <a:lnTo>
                  <a:pt x="10974" y="9782"/>
                </a:lnTo>
                <a:lnTo>
                  <a:pt x="10974" y="9758"/>
                </a:lnTo>
                <a:lnTo>
                  <a:pt x="10950" y="9758"/>
                </a:lnTo>
                <a:lnTo>
                  <a:pt x="10779" y="9928"/>
                </a:lnTo>
                <a:lnTo>
                  <a:pt x="10609" y="10123"/>
                </a:lnTo>
                <a:lnTo>
                  <a:pt x="10487" y="10317"/>
                </a:lnTo>
                <a:lnTo>
                  <a:pt x="10341" y="10536"/>
                </a:lnTo>
                <a:lnTo>
                  <a:pt x="10147" y="10877"/>
                </a:lnTo>
                <a:lnTo>
                  <a:pt x="10049" y="11072"/>
                </a:lnTo>
                <a:lnTo>
                  <a:pt x="9976" y="11266"/>
                </a:lnTo>
                <a:lnTo>
                  <a:pt x="9441" y="11169"/>
                </a:lnTo>
                <a:lnTo>
                  <a:pt x="9611" y="10828"/>
                </a:lnTo>
                <a:lnTo>
                  <a:pt x="9806" y="10463"/>
                </a:lnTo>
                <a:lnTo>
                  <a:pt x="9903" y="10269"/>
                </a:lnTo>
                <a:lnTo>
                  <a:pt x="9903" y="10171"/>
                </a:lnTo>
                <a:lnTo>
                  <a:pt x="9903" y="10074"/>
                </a:lnTo>
                <a:lnTo>
                  <a:pt x="9903" y="10050"/>
                </a:lnTo>
                <a:lnTo>
                  <a:pt x="9879" y="10050"/>
                </a:lnTo>
                <a:lnTo>
                  <a:pt x="9782" y="10098"/>
                </a:lnTo>
                <a:lnTo>
                  <a:pt x="9709" y="10147"/>
                </a:lnTo>
                <a:lnTo>
                  <a:pt x="9563" y="10317"/>
                </a:lnTo>
                <a:lnTo>
                  <a:pt x="9441" y="10488"/>
                </a:lnTo>
                <a:lnTo>
                  <a:pt x="9344" y="10658"/>
                </a:lnTo>
                <a:lnTo>
                  <a:pt x="9198" y="10877"/>
                </a:lnTo>
                <a:lnTo>
                  <a:pt x="9149" y="10999"/>
                </a:lnTo>
                <a:lnTo>
                  <a:pt x="9076" y="11120"/>
                </a:lnTo>
                <a:lnTo>
                  <a:pt x="8930" y="11072"/>
                </a:lnTo>
                <a:lnTo>
                  <a:pt x="8492" y="10974"/>
                </a:lnTo>
                <a:lnTo>
                  <a:pt x="8638" y="10731"/>
                </a:lnTo>
                <a:lnTo>
                  <a:pt x="8930" y="10244"/>
                </a:lnTo>
                <a:lnTo>
                  <a:pt x="9100" y="10025"/>
                </a:lnTo>
                <a:lnTo>
                  <a:pt x="9246" y="9782"/>
                </a:lnTo>
                <a:lnTo>
                  <a:pt x="9271" y="9758"/>
                </a:lnTo>
                <a:lnTo>
                  <a:pt x="9271" y="9733"/>
                </a:lnTo>
                <a:lnTo>
                  <a:pt x="9222" y="9733"/>
                </a:lnTo>
                <a:lnTo>
                  <a:pt x="9027" y="9879"/>
                </a:lnTo>
                <a:lnTo>
                  <a:pt x="8857" y="10025"/>
                </a:lnTo>
                <a:lnTo>
                  <a:pt x="8687" y="10196"/>
                </a:lnTo>
                <a:lnTo>
                  <a:pt x="8565" y="10390"/>
                </a:lnTo>
                <a:lnTo>
                  <a:pt x="8370" y="10634"/>
                </a:lnTo>
                <a:lnTo>
                  <a:pt x="8273" y="10780"/>
                </a:lnTo>
                <a:lnTo>
                  <a:pt x="8200" y="10926"/>
                </a:lnTo>
                <a:lnTo>
                  <a:pt x="7932" y="10853"/>
                </a:lnTo>
                <a:lnTo>
                  <a:pt x="8078" y="10536"/>
                </a:lnTo>
                <a:lnTo>
                  <a:pt x="8273" y="10220"/>
                </a:lnTo>
                <a:lnTo>
                  <a:pt x="8370" y="10074"/>
                </a:lnTo>
                <a:lnTo>
                  <a:pt x="8492" y="9952"/>
                </a:lnTo>
                <a:lnTo>
                  <a:pt x="8492" y="9928"/>
                </a:lnTo>
                <a:lnTo>
                  <a:pt x="8492" y="9904"/>
                </a:lnTo>
                <a:lnTo>
                  <a:pt x="8468" y="9879"/>
                </a:lnTo>
                <a:lnTo>
                  <a:pt x="8443" y="9904"/>
                </a:lnTo>
                <a:lnTo>
                  <a:pt x="8273" y="9977"/>
                </a:lnTo>
                <a:lnTo>
                  <a:pt x="8127" y="10074"/>
                </a:lnTo>
                <a:lnTo>
                  <a:pt x="8005" y="10196"/>
                </a:lnTo>
                <a:lnTo>
                  <a:pt x="7884" y="10342"/>
                </a:lnTo>
                <a:lnTo>
                  <a:pt x="7738" y="10561"/>
                </a:lnTo>
                <a:lnTo>
                  <a:pt x="7616" y="10804"/>
                </a:lnTo>
                <a:lnTo>
                  <a:pt x="7300" y="10731"/>
                </a:lnTo>
                <a:lnTo>
                  <a:pt x="7397" y="10561"/>
                </a:lnTo>
                <a:lnTo>
                  <a:pt x="7495" y="10390"/>
                </a:lnTo>
                <a:lnTo>
                  <a:pt x="7641" y="10123"/>
                </a:lnTo>
                <a:lnTo>
                  <a:pt x="7714" y="9977"/>
                </a:lnTo>
                <a:lnTo>
                  <a:pt x="7714" y="9831"/>
                </a:lnTo>
                <a:lnTo>
                  <a:pt x="7689" y="9831"/>
                </a:lnTo>
                <a:lnTo>
                  <a:pt x="7592" y="9904"/>
                </a:lnTo>
                <a:lnTo>
                  <a:pt x="7470" y="10025"/>
                </a:lnTo>
                <a:lnTo>
                  <a:pt x="7324" y="10293"/>
                </a:lnTo>
                <a:lnTo>
                  <a:pt x="7178" y="10488"/>
                </a:lnTo>
                <a:lnTo>
                  <a:pt x="7105" y="10585"/>
                </a:lnTo>
                <a:lnTo>
                  <a:pt x="7057" y="10682"/>
                </a:lnTo>
                <a:lnTo>
                  <a:pt x="6643" y="10585"/>
                </a:lnTo>
                <a:lnTo>
                  <a:pt x="6692" y="10488"/>
                </a:lnTo>
                <a:lnTo>
                  <a:pt x="6789" y="10293"/>
                </a:lnTo>
                <a:lnTo>
                  <a:pt x="6886" y="10074"/>
                </a:lnTo>
                <a:lnTo>
                  <a:pt x="7057" y="9636"/>
                </a:lnTo>
                <a:lnTo>
                  <a:pt x="7057" y="9612"/>
                </a:lnTo>
                <a:lnTo>
                  <a:pt x="7032" y="9587"/>
                </a:lnTo>
                <a:lnTo>
                  <a:pt x="7008" y="9612"/>
                </a:lnTo>
                <a:lnTo>
                  <a:pt x="6765" y="9904"/>
                </a:lnTo>
                <a:lnTo>
                  <a:pt x="6521" y="10196"/>
                </a:lnTo>
                <a:lnTo>
                  <a:pt x="6400" y="10342"/>
                </a:lnTo>
                <a:lnTo>
                  <a:pt x="6254" y="10512"/>
                </a:lnTo>
                <a:lnTo>
                  <a:pt x="5816" y="10463"/>
                </a:lnTo>
                <a:lnTo>
                  <a:pt x="5889" y="10244"/>
                </a:lnTo>
                <a:lnTo>
                  <a:pt x="6010" y="10050"/>
                </a:lnTo>
                <a:lnTo>
                  <a:pt x="6205" y="9806"/>
                </a:lnTo>
                <a:lnTo>
                  <a:pt x="6278" y="9685"/>
                </a:lnTo>
                <a:lnTo>
                  <a:pt x="6302" y="9612"/>
                </a:lnTo>
                <a:lnTo>
                  <a:pt x="6327" y="9539"/>
                </a:lnTo>
                <a:lnTo>
                  <a:pt x="6302" y="9514"/>
                </a:lnTo>
                <a:lnTo>
                  <a:pt x="6205" y="9514"/>
                </a:lnTo>
                <a:lnTo>
                  <a:pt x="6132" y="9539"/>
                </a:lnTo>
                <a:lnTo>
                  <a:pt x="5986" y="9660"/>
                </a:lnTo>
                <a:lnTo>
                  <a:pt x="5864" y="9782"/>
                </a:lnTo>
                <a:lnTo>
                  <a:pt x="5767" y="9928"/>
                </a:lnTo>
                <a:lnTo>
                  <a:pt x="5597" y="10171"/>
                </a:lnTo>
                <a:lnTo>
                  <a:pt x="5524" y="10293"/>
                </a:lnTo>
                <a:lnTo>
                  <a:pt x="5475" y="10439"/>
                </a:lnTo>
                <a:lnTo>
                  <a:pt x="5256" y="10463"/>
                </a:lnTo>
                <a:lnTo>
                  <a:pt x="5061" y="10488"/>
                </a:lnTo>
                <a:lnTo>
                  <a:pt x="5183" y="10220"/>
                </a:lnTo>
                <a:lnTo>
                  <a:pt x="5378" y="9855"/>
                </a:lnTo>
                <a:lnTo>
                  <a:pt x="5475" y="9660"/>
                </a:lnTo>
                <a:lnTo>
                  <a:pt x="5597" y="9490"/>
                </a:lnTo>
                <a:lnTo>
                  <a:pt x="5378" y="9636"/>
                </a:lnTo>
                <a:lnTo>
                  <a:pt x="5183" y="9806"/>
                </a:lnTo>
                <a:lnTo>
                  <a:pt x="4988" y="10025"/>
                </a:lnTo>
                <a:lnTo>
                  <a:pt x="4818" y="10244"/>
                </a:lnTo>
                <a:lnTo>
                  <a:pt x="4818" y="8979"/>
                </a:lnTo>
                <a:lnTo>
                  <a:pt x="4794" y="7714"/>
                </a:lnTo>
                <a:lnTo>
                  <a:pt x="4794" y="6254"/>
                </a:lnTo>
                <a:lnTo>
                  <a:pt x="4794" y="5718"/>
                </a:lnTo>
                <a:lnTo>
                  <a:pt x="4794" y="5426"/>
                </a:lnTo>
                <a:lnTo>
                  <a:pt x="4769" y="5159"/>
                </a:lnTo>
                <a:lnTo>
                  <a:pt x="5086" y="5159"/>
                </a:lnTo>
                <a:lnTo>
                  <a:pt x="5986" y="5134"/>
                </a:lnTo>
                <a:lnTo>
                  <a:pt x="6886" y="5086"/>
                </a:lnTo>
                <a:lnTo>
                  <a:pt x="7349" y="5037"/>
                </a:lnTo>
                <a:lnTo>
                  <a:pt x="7835" y="4988"/>
                </a:lnTo>
                <a:lnTo>
                  <a:pt x="8297" y="4916"/>
                </a:lnTo>
                <a:lnTo>
                  <a:pt x="8784" y="4843"/>
                </a:lnTo>
                <a:lnTo>
                  <a:pt x="9709" y="4624"/>
                </a:lnTo>
                <a:lnTo>
                  <a:pt x="10633" y="4356"/>
                </a:lnTo>
                <a:lnTo>
                  <a:pt x="11071" y="4210"/>
                </a:lnTo>
                <a:lnTo>
                  <a:pt x="11509" y="4040"/>
                </a:lnTo>
                <a:lnTo>
                  <a:pt x="11923" y="3869"/>
                </a:lnTo>
                <a:lnTo>
                  <a:pt x="12361" y="3675"/>
                </a:lnTo>
                <a:lnTo>
                  <a:pt x="13188" y="3261"/>
                </a:lnTo>
                <a:lnTo>
                  <a:pt x="14016" y="2823"/>
                </a:lnTo>
                <a:lnTo>
                  <a:pt x="14308" y="2653"/>
                </a:lnTo>
                <a:lnTo>
                  <a:pt x="14575" y="2458"/>
                </a:lnTo>
                <a:lnTo>
                  <a:pt x="15111" y="2044"/>
                </a:lnTo>
                <a:lnTo>
                  <a:pt x="15354" y="1850"/>
                </a:lnTo>
                <a:lnTo>
                  <a:pt x="15500" y="1752"/>
                </a:lnTo>
                <a:lnTo>
                  <a:pt x="15622" y="1631"/>
                </a:lnTo>
                <a:close/>
                <a:moveTo>
                  <a:pt x="15524" y="12605"/>
                </a:moveTo>
                <a:lnTo>
                  <a:pt x="15549" y="13164"/>
                </a:lnTo>
                <a:lnTo>
                  <a:pt x="15476" y="13164"/>
                </a:lnTo>
                <a:lnTo>
                  <a:pt x="15427" y="13213"/>
                </a:lnTo>
                <a:lnTo>
                  <a:pt x="15305" y="13286"/>
                </a:lnTo>
                <a:lnTo>
                  <a:pt x="15232" y="13432"/>
                </a:lnTo>
                <a:lnTo>
                  <a:pt x="15135" y="13578"/>
                </a:lnTo>
                <a:lnTo>
                  <a:pt x="15111" y="13529"/>
                </a:lnTo>
                <a:lnTo>
                  <a:pt x="15257" y="13213"/>
                </a:lnTo>
                <a:lnTo>
                  <a:pt x="15403" y="12872"/>
                </a:lnTo>
                <a:lnTo>
                  <a:pt x="15524" y="12605"/>
                </a:lnTo>
                <a:close/>
                <a:moveTo>
                  <a:pt x="15549" y="13359"/>
                </a:moveTo>
                <a:lnTo>
                  <a:pt x="15573" y="13943"/>
                </a:lnTo>
                <a:lnTo>
                  <a:pt x="15354" y="13748"/>
                </a:lnTo>
                <a:lnTo>
                  <a:pt x="15451" y="13553"/>
                </a:lnTo>
                <a:lnTo>
                  <a:pt x="15549" y="13359"/>
                </a:lnTo>
                <a:close/>
                <a:moveTo>
                  <a:pt x="16692" y="463"/>
                </a:moveTo>
                <a:lnTo>
                  <a:pt x="16789" y="487"/>
                </a:lnTo>
                <a:lnTo>
                  <a:pt x="16862" y="536"/>
                </a:lnTo>
                <a:lnTo>
                  <a:pt x="16935" y="633"/>
                </a:lnTo>
                <a:lnTo>
                  <a:pt x="16984" y="730"/>
                </a:lnTo>
                <a:lnTo>
                  <a:pt x="17033" y="852"/>
                </a:lnTo>
                <a:lnTo>
                  <a:pt x="17081" y="1047"/>
                </a:lnTo>
                <a:lnTo>
                  <a:pt x="17130" y="1314"/>
                </a:lnTo>
                <a:lnTo>
                  <a:pt x="17154" y="1582"/>
                </a:lnTo>
                <a:lnTo>
                  <a:pt x="17179" y="2142"/>
                </a:lnTo>
                <a:lnTo>
                  <a:pt x="17106" y="3237"/>
                </a:lnTo>
                <a:lnTo>
                  <a:pt x="17081" y="4380"/>
                </a:lnTo>
                <a:lnTo>
                  <a:pt x="17081" y="5499"/>
                </a:lnTo>
                <a:lnTo>
                  <a:pt x="17154" y="7738"/>
                </a:lnTo>
                <a:lnTo>
                  <a:pt x="17203" y="9928"/>
                </a:lnTo>
                <a:lnTo>
                  <a:pt x="17203" y="12094"/>
                </a:lnTo>
                <a:lnTo>
                  <a:pt x="17179" y="13213"/>
                </a:lnTo>
                <a:lnTo>
                  <a:pt x="17130" y="13748"/>
                </a:lnTo>
                <a:lnTo>
                  <a:pt x="17081" y="14283"/>
                </a:lnTo>
                <a:lnTo>
                  <a:pt x="17033" y="14502"/>
                </a:lnTo>
                <a:lnTo>
                  <a:pt x="16984" y="14746"/>
                </a:lnTo>
                <a:lnTo>
                  <a:pt x="16935" y="14867"/>
                </a:lnTo>
                <a:lnTo>
                  <a:pt x="16887" y="14965"/>
                </a:lnTo>
                <a:lnTo>
                  <a:pt x="16814" y="15038"/>
                </a:lnTo>
                <a:lnTo>
                  <a:pt x="16716" y="15111"/>
                </a:lnTo>
                <a:lnTo>
                  <a:pt x="16643" y="15111"/>
                </a:lnTo>
                <a:lnTo>
                  <a:pt x="16570" y="15086"/>
                </a:lnTo>
                <a:lnTo>
                  <a:pt x="16449" y="15038"/>
                </a:lnTo>
                <a:lnTo>
                  <a:pt x="16327" y="14916"/>
                </a:lnTo>
                <a:lnTo>
                  <a:pt x="16205" y="14794"/>
                </a:lnTo>
                <a:lnTo>
                  <a:pt x="16205" y="13991"/>
                </a:lnTo>
                <a:lnTo>
                  <a:pt x="16181" y="13188"/>
                </a:lnTo>
                <a:lnTo>
                  <a:pt x="16132" y="12361"/>
                </a:lnTo>
                <a:lnTo>
                  <a:pt x="16132" y="11558"/>
                </a:lnTo>
                <a:lnTo>
                  <a:pt x="16132" y="9636"/>
                </a:lnTo>
                <a:lnTo>
                  <a:pt x="16132" y="7714"/>
                </a:lnTo>
                <a:lnTo>
                  <a:pt x="16132" y="6789"/>
                </a:lnTo>
                <a:lnTo>
                  <a:pt x="16132" y="6327"/>
                </a:lnTo>
                <a:lnTo>
                  <a:pt x="16132" y="5864"/>
                </a:lnTo>
                <a:lnTo>
                  <a:pt x="16205" y="4988"/>
                </a:lnTo>
                <a:lnTo>
                  <a:pt x="16230" y="4551"/>
                </a:lnTo>
                <a:lnTo>
                  <a:pt x="16205" y="4113"/>
                </a:lnTo>
                <a:lnTo>
                  <a:pt x="16181" y="3237"/>
                </a:lnTo>
                <a:lnTo>
                  <a:pt x="16157" y="2799"/>
                </a:lnTo>
                <a:lnTo>
                  <a:pt x="16181" y="2361"/>
                </a:lnTo>
                <a:lnTo>
                  <a:pt x="16205" y="1558"/>
                </a:lnTo>
                <a:lnTo>
                  <a:pt x="16181" y="1144"/>
                </a:lnTo>
                <a:lnTo>
                  <a:pt x="16181" y="755"/>
                </a:lnTo>
                <a:lnTo>
                  <a:pt x="16254" y="657"/>
                </a:lnTo>
                <a:lnTo>
                  <a:pt x="16351" y="584"/>
                </a:lnTo>
                <a:lnTo>
                  <a:pt x="16570" y="487"/>
                </a:lnTo>
                <a:lnTo>
                  <a:pt x="16692" y="463"/>
                </a:lnTo>
                <a:close/>
                <a:moveTo>
                  <a:pt x="5597" y="10950"/>
                </a:moveTo>
                <a:lnTo>
                  <a:pt x="5597" y="11023"/>
                </a:lnTo>
                <a:lnTo>
                  <a:pt x="5621" y="11096"/>
                </a:lnTo>
                <a:lnTo>
                  <a:pt x="5694" y="11218"/>
                </a:lnTo>
                <a:lnTo>
                  <a:pt x="5743" y="11364"/>
                </a:lnTo>
                <a:lnTo>
                  <a:pt x="5767" y="11704"/>
                </a:lnTo>
                <a:lnTo>
                  <a:pt x="5791" y="12045"/>
                </a:lnTo>
                <a:lnTo>
                  <a:pt x="5816" y="12215"/>
                </a:lnTo>
                <a:lnTo>
                  <a:pt x="5840" y="12361"/>
                </a:lnTo>
                <a:lnTo>
                  <a:pt x="5864" y="12483"/>
                </a:lnTo>
                <a:lnTo>
                  <a:pt x="5548" y="12459"/>
                </a:lnTo>
                <a:lnTo>
                  <a:pt x="5207" y="12483"/>
                </a:lnTo>
                <a:lnTo>
                  <a:pt x="4988" y="12507"/>
                </a:lnTo>
                <a:lnTo>
                  <a:pt x="4745" y="12532"/>
                </a:lnTo>
                <a:lnTo>
                  <a:pt x="4502" y="12605"/>
                </a:lnTo>
                <a:lnTo>
                  <a:pt x="4404" y="12653"/>
                </a:lnTo>
                <a:lnTo>
                  <a:pt x="4307" y="12702"/>
                </a:lnTo>
                <a:lnTo>
                  <a:pt x="4258" y="12775"/>
                </a:lnTo>
                <a:lnTo>
                  <a:pt x="4210" y="12848"/>
                </a:lnTo>
                <a:lnTo>
                  <a:pt x="4210" y="12945"/>
                </a:lnTo>
                <a:lnTo>
                  <a:pt x="4258" y="13018"/>
                </a:lnTo>
                <a:lnTo>
                  <a:pt x="4356" y="13067"/>
                </a:lnTo>
                <a:lnTo>
                  <a:pt x="4453" y="13115"/>
                </a:lnTo>
                <a:lnTo>
                  <a:pt x="4623" y="13164"/>
                </a:lnTo>
                <a:lnTo>
                  <a:pt x="4842" y="13188"/>
                </a:lnTo>
                <a:lnTo>
                  <a:pt x="5037" y="13188"/>
                </a:lnTo>
                <a:lnTo>
                  <a:pt x="5475" y="13140"/>
                </a:lnTo>
                <a:lnTo>
                  <a:pt x="5670" y="13140"/>
                </a:lnTo>
                <a:lnTo>
                  <a:pt x="5864" y="13188"/>
                </a:lnTo>
                <a:lnTo>
                  <a:pt x="6035" y="13188"/>
                </a:lnTo>
                <a:lnTo>
                  <a:pt x="6205" y="13967"/>
                </a:lnTo>
                <a:lnTo>
                  <a:pt x="5572" y="13991"/>
                </a:lnTo>
                <a:lnTo>
                  <a:pt x="5183" y="13991"/>
                </a:lnTo>
                <a:lnTo>
                  <a:pt x="4988" y="14040"/>
                </a:lnTo>
                <a:lnTo>
                  <a:pt x="4891" y="14064"/>
                </a:lnTo>
                <a:lnTo>
                  <a:pt x="4794" y="14113"/>
                </a:lnTo>
                <a:lnTo>
                  <a:pt x="4745" y="14186"/>
                </a:lnTo>
                <a:lnTo>
                  <a:pt x="4696" y="14283"/>
                </a:lnTo>
                <a:lnTo>
                  <a:pt x="4696" y="14381"/>
                </a:lnTo>
                <a:lnTo>
                  <a:pt x="4721" y="14429"/>
                </a:lnTo>
                <a:lnTo>
                  <a:pt x="4769" y="14454"/>
                </a:lnTo>
                <a:lnTo>
                  <a:pt x="4915" y="14575"/>
                </a:lnTo>
                <a:lnTo>
                  <a:pt x="5110" y="14624"/>
                </a:lnTo>
                <a:lnTo>
                  <a:pt x="5305" y="14673"/>
                </a:lnTo>
                <a:lnTo>
                  <a:pt x="5499" y="14697"/>
                </a:lnTo>
                <a:lnTo>
                  <a:pt x="6327" y="14697"/>
                </a:lnTo>
                <a:lnTo>
                  <a:pt x="6473" y="15378"/>
                </a:lnTo>
                <a:lnTo>
                  <a:pt x="6010" y="15403"/>
                </a:lnTo>
                <a:lnTo>
                  <a:pt x="5645" y="15403"/>
                </a:lnTo>
                <a:lnTo>
                  <a:pt x="5475" y="15427"/>
                </a:lnTo>
                <a:lnTo>
                  <a:pt x="5305" y="15500"/>
                </a:lnTo>
                <a:lnTo>
                  <a:pt x="5256" y="15549"/>
                </a:lnTo>
                <a:lnTo>
                  <a:pt x="5207" y="15597"/>
                </a:lnTo>
                <a:lnTo>
                  <a:pt x="5183" y="15670"/>
                </a:lnTo>
                <a:lnTo>
                  <a:pt x="5183" y="15743"/>
                </a:lnTo>
                <a:lnTo>
                  <a:pt x="5183" y="15816"/>
                </a:lnTo>
                <a:lnTo>
                  <a:pt x="5207" y="15889"/>
                </a:lnTo>
                <a:lnTo>
                  <a:pt x="5256" y="15938"/>
                </a:lnTo>
                <a:lnTo>
                  <a:pt x="5305" y="15987"/>
                </a:lnTo>
                <a:lnTo>
                  <a:pt x="5475" y="16035"/>
                </a:lnTo>
                <a:lnTo>
                  <a:pt x="5645" y="16060"/>
                </a:lnTo>
                <a:lnTo>
                  <a:pt x="6010" y="16084"/>
                </a:lnTo>
                <a:lnTo>
                  <a:pt x="6278" y="16108"/>
                </a:lnTo>
                <a:lnTo>
                  <a:pt x="6448" y="16108"/>
                </a:lnTo>
                <a:lnTo>
                  <a:pt x="6570" y="16084"/>
                </a:lnTo>
                <a:lnTo>
                  <a:pt x="6619" y="16400"/>
                </a:lnTo>
                <a:lnTo>
                  <a:pt x="6643" y="16692"/>
                </a:lnTo>
                <a:lnTo>
                  <a:pt x="6619" y="16838"/>
                </a:lnTo>
                <a:lnTo>
                  <a:pt x="6594" y="16960"/>
                </a:lnTo>
                <a:lnTo>
                  <a:pt x="6521" y="17057"/>
                </a:lnTo>
                <a:lnTo>
                  <a:pt x="6424" y="17130"/>
                </a:lnTo>
                <a:lnTo>
                  <a:pt x="6327" y="17179"/>
                </a:lnTo>
                <a:lnTo>
                  <a:pt x="6205" y="17228"/>
                </a:lnTo>
                <a:lnTo>
                  <a:pt x="5913" y="17252"/>
                </a:lnTo>
                <a:lnTo>
                  <a:pt x="5597" y="17228"/>
                </a:lnTo>
                <a:lnTo>
                  <a:pt x="5305" y="17203"/>
                </a:lnTo>
                <a:lnTo>
                  <a:pt x="4794" y="17130"/>
                </a:lnTo>
                <a:lnTo>
                  <a:pt x="4575" y="17155"/>
                </a:lnTo>
                <a:lnTo>
                  <a:pt x="4307" y="17179"/>
                </a:lnTo>
                <a:lnTo>
                  <a:pt x="4064" y="17203"/>
                </a:lnTo>
                <a:lnTo>
                  <a:pt x="3796" y="17228"/>
                </a:lnTo>
                <a:lnTo>
                  <a:pt x="3553" y="17228"/>
                </a:lnTo>
                <a:lnTo>
                  <a:pt x="3455" y="17203"/>
                </a:lnTo>
                <a:lnTo>
                  <a:pt x="3358" y="17155"/>
                </a:lnTo>
                <a:lnTo>
                  <a:pt x="3261" y="17106"/>
                </a:lnTo>
                <a:lnTo>
                  <a:pt x="3163" y="17033"/>
                </a:lnTo>
                <a:lnTo>
                  <a:pt x="3115" y="16936"/>
                </a:lnTo>
                <a:lnTo>
                  <a:pt x="3042" y="16790"/>
                </a:lnTo>
                <a:lnTo>
                  <a:pt x="2969" y="16571"/>
                </a:lnTo>
                <a:lnTo>
                  <a:pt x="2920" y="16327"/>
                </a:lnTo>
                <a:lnTo>
                  <a:pt x="2847" y="15816"/>
                </a:lnTo>
                <a:lnTo>
                  <a:pt x="2750" y="14819"/>
                </a:lnTo>
                <a:lnTo>
                  <a:pt x="2725" y="14308"/>
                </a:lnTo>
                <a:lnTo>
                  <a:pt x="2677" y="13797"/>
                </a:lnTo>
                <a:lnTo>
                  <a:pt x="2652" y="13286"/>
                </a:lnTo>
                <a:lnTo>
                  <a:pt x="2628" y="12775"/>
                </a:lnTo>
                <a:lnTo>
                  <a:pt x="2506" y="11923"/>
                </a:lnTo>
                <a:lnTo>
                  <a:pt x="2385" y="11047"/>
                </a:lnTo>
                <a:lnTo>
                  <a:pt x="2385" y="11047"/>
                </a:lnTo>
                <a:lnTo>
                  <a:pt x="2823" y="11072"/>
                </a:lnTo>
                <a:lnTo>
                  <a:pt x="3090" y="11072"/>
                </a:lnTo>
                <a:lnTo>
                  <a:pt x="3358" y="11047"/>
                </a:lnTo>
                <a:lnTo>
                  <a:pt x="3407" y="11047"/>
                </a:lnTo>
                <a:lnTo>
                  <a:pt x="3504" y="11023"/>
                </a:lnTo>
                <a:lnTo>
                  <a:pt x="4064" y="10974"/>
                </a:lnTo>
                <a:lnTo>
                  <a:pt x="4331" y="10974"/>
                </a:lnTo>
                <a:lnTo>
                  <a:pt x="4599" y="10999"/>
                </a:lnTo>
                <a:lnTo>
                  <a:pt x="4623" y="11023"/>
                </a:lnTo>
                <a:lnTo>
                  <a:pt x="4672" y="11072"/>
                </a:lnTo>
                <a:lnTo>
                  <a:pt x="4745" y="11096"/>
                </a:lnTo>
                <a:lnTo>
                  <a:pt x="4818" y="11072"/>
                </a:lnTo>
                <a:lnTo>
                  <a:pt x="4867" y="11023"/>
                </a:lnTo>
                <a:lnTo>
                  <a:pt x="4891" y="10974"/>
                </a:lnTo>
                <a:lnTo>
                  <a:pt x="5597" y="10950"/>
                </a:lnTo>
                <a:close/>
                <a:moveTo>
                  <a:pt x="16546" y="0"/>
                </a:moveTo>
                <a:lnTo>
                  <a:pt x="16400" y="49"/>
                </a:lnTo>
                <a:lnTo>
                  <a:pt x="16278" y="122"/>
                </a:lnTo>
                <a:lnTo>
                  <a:pt x="16157" y="195"/>
                </a:lnTo>
                <a:lnTo>
                  <a:pt x="16035" y="292"/>
                </a:lnTo>
                <a:lnTo>
                  <a:pt x="15962" y="414"/>
                </a:lnTo>
                <a:lnTo>
                  <a:pt x="15889" y="414"/>
                </a:lnTo>
                <a:lnTo>
                  <a:pt x="15840" y="438"/>
                </a:lnTo>
                <a:lnTo>
                  <a:pt x="15792" y="487"/>
                </a:lnTo>
                <a:lnTo>
                  <a:pt x="15768" y="560"/>
                </a:lnTo>
                <a:lnTo>
                  <a:pt x="15695" y="803"/>
                </a:lnTo>
                <a:lnTo>
                  <a:pt x="15670" y="1071"/>
                </a:lnTo>
                <a:lnTo>
                  <a:pt x="15597" y="1047"/>
                </a:lnTo>
                <a:lnTo>
                  <a:pt x="15524" y="1071"/>
                </a:lnTo>
                <a:lnTo>
                  <a:pt x="15451" y="1095"/>
                </a:lnTo>
                <a:lnTo>
                  <a:pt x="15403" y="1168"/>
                </a:lnTo>
                <a:lnTo>
                  <a:pt x="15354" y="1266"/>
                </a:lnTo>
                <a:lnTo>
                  <a:pt x="15281" y="1339"/>
                </a:lnTo>
                <a:lnTo>
                  <a:pt x="15111" y="1485"/>
                </a:lnTo>
                <a:lnTo>
                  <a:pt x="14770" y="1728"/>
                </a:lnTo>
                <a:lnTo>
                  <a:pt x="14283" y="2093"/>
                </a:lnTo>
                <a:lnTo>
                  <a:pt x="14040" y="2288"/>
                </a:lnTo>
                <a:lnTo>
                  <a:pt x="13772" y="2434"/>
                </a:lnTo>
                <a:lnTo>
                  <a:pt x="13018" y="2847"/>
                </a:lnTo>
                <a:lnTo>
                  <a:pt x="12264" y="3237"/>
                </a:lnTo>
                <a:lnTo>
                  <a:pt x="11485" y="3577"/>
                </a:lnTo>
                <a:lnTo>
                  <a:pt x="11071" y="3723"/>
                </a:lnTo>
                <a:lnTo>
                  <a:pt x="10682" y="3869"/>
                </a:lnTo>
                <a:lnTo>
                  <a:pt x="9830" y="4137"/>
                </a:lnTo>
                <a:lnTo>
                  <a:pt x="8979" y="4356"/>
                </a:lnTo>
                <a:lnTo>
                  <a:pt x="8103" y="4526"/>
                </a:lnTo>
                <a:lnTo>
                  <a:pt x="7665" y="4575"/>
                </a:lnTo>
                <a:lnTo>
                  <a:pt x="7227" y="4624"/>
                </a:lnTo>
                <a:lnTo>
                  <a:pt x="6570" y="4672"/>
                </a:lnTo>
                <a:lnTo>
                  <a:pt x="5913" y="4697"/>
                </a:lnTo>
                <a:lnTo>
                  <a:pt x="5256" y="4721"/>
                </a:lnTo>
                <a:lnTo>
                  <a:pt x="4623" y="4745"/>
                </a:lnTo>
                <a:lnTo>
                  <a:pt x="4429" y="4697"/>
                </a:lnTo>
                <a:lnTo>
                  <a:pt x="4234" y="4672"/>
                </a:lnTo>
                <a:lnTo>
                  <a:pt x="3869" y="4624"/>
                </a:lnTo>
                <a:lnTo>
                  <a:pt x="3480" y="4648"/>
                </a:lnTo>
                <a:lnTo>
                  <a:pt x="3090" y="4648"/>
                </a:lnTo>
                <a:lnTo>
                  <a:pt x="2652" y="4672"/>
                </a:lnTo>
                <a:lnTo>
                  <a:pt x="2214" y="4721"/>
                </a:lnTo>
                <a:lnTo>
                  <a:pt x="1995" y="4770"/>
                </a:lnTo>
                <a:lnTo>
                  <a:pt x="1801" y="4818"/>
                </a:lnTo>
                <a:lnTo>
                  <a:pt x="1582" y="4916"/>
                </a:lnTo>
                <a:lnTo>
                  <a:pt x="1387" y="5013"/>
                </a:lnTo>
                <a:lnTo>
                  <a:pt x="1192" y="5110"/>
                </a:lnTo>
                <a:lnTo>
                  <a:pt x="1046" y="5232"/>
                </a:lnTo>
                <a:lnTo>
                  <a:pt x="876" y="5378"/>
                </a:lnTo>
                <a:lnTo>
                  <a:pt x="754" y="5524"/>
                </a:lnTo>
                <a:lnTo>
                  <a:pt x="633" y="5670"/>
                </a:lnTo>
                <a:lnTo>
                  <a:pt x="535" y="5840"/>
                </a:lnTo>
                <a:lnTo>
                  <a:pt x="365" y="6205"/>
                </a:lnTo>
                <a:lnTo>
                  <a:pt x="243" y="6570"/>
                </a:lnTo>
                <a:lnTo>
                  <a:pt x="146" y="6959"/>
                </a:lnTo>
                <a:lnTo>
                  <a:pt x="73" y="7373"/>
                </a:lnTo>
                <a:lnTo>
                  <a:pt x="49" y="7762"/>
                </a:lnTo>
                <a:lnTo>
                  <a:pt x="0" y="8200"/>
                </a:lnTo>
                <a:lnTo>
                  <a:pt x="0" y="8614"/>
                </a:lnTo>
                <a:lnTo>
                  <a:pt x="49" y="9028"/>
                </a:lnTo>
                <a:lnTo>
                  <a:pt x="146" y="9417"/>
                </a:lnTo>
                <a:lnTo>
                  <a:pt x="195" y="9612"/>
                </a:lnTo>
                <a:lnTo>
                  <a:pt x="292" y="9806"/>
                </a:lnTo>
                <a:lnTo>
                  <a:pt x="389" y="9977"/>
                </a:lnTo>
                <a:lnTo>
                  <a:pt x="487" y="10147"/>
                </a:lnTo>
                <a:lnTo>
                  <a:pt x="633" y="10293"/>
                </a:lnTo>
                <a:lnTo>
                  <a:pt x="779" y="10439"/>
                </a:lnTo>
                <a:lnTo>
                  <a:pt x="949" y="10585"/>
                </a:lnTo>
                <a:lnTo>
                  <a:pt x="1144" y="10707"/>
                </a:lnTo>
                <a:lnTo>
                  <a:pt x="1363" y="10804"/>
                </a:lnTo>
                <a:lnTo>
                  <a:pt x="1582" y="10901"/>
                </a:lnTo>
                <a:lnTo>
                  <a:pt x="1825" y="10950"/>
                </a:lnTo>
                <a:lnTo>
                  <a:pt x="2068" y="10999"/>
                </a:lnTo>
                <a:lnTo>
                  <a:pt x="2044" y="11242"/>
                </a:lnTo>
                <a:lnTo>
                  <a:pt x="2020" y="11510"/>
                </a:lnTo>
                <a:lnTo>
                  <a:pt x="2044" y="11777"/>
                </a:lnTo>
                <a:lnTo>
                  <a:pt x="2068" y="12021"/>
                </a:lnTo>
                <a:lnTo>
                  <a:pt x="2166" y="12556"/>
                </a:lnTo>
                <a:lnTo>
                  <a:pt x="2190" y="12824"/>
                </a:lnTo>
                <a:lnTo>
                  <a:pt x="2214" y="13067"/>
                </a:lnTo>
                <a:lnTo>
                  <a:pt x="2287" y="14478"/>
                </a:lnTo>
                <a:lnTo>
                  <a:pt x="2336" y="15184"/>
                </a:lnTo>
                <a:lnTo>
                  <a:pt x="2409" y="15914"/>
                </a:lnTo>
                <a:lnTo>
                  <a:pt x="2458" y="16327"/>
                </a:lnTo>
                <a:lnTo>
                  <a:pt x="2506" y="16741"/>
                </a:lnTo>
                <a:lnTo>
                  <a:pt x="2555" y="16960"/>
                </a:lnTo>
                <a:lnTo>
                  <a:pt x="2628" y="17155"/>
                </a:lnTo>
                <a:lnTo>
                  <a:pt x="2725" y="17325"/>
                </a:lnTo>
                <a:lnTo>
                  <a:pt x="2871" y="17495"/>
                </a:lnTo>
                <a:lnTo>
                  <a:pt x="2993" y="17593"/>
                </a:lnTo>
                <a:lnTo>
                  <a:pt x="3090" y="17641"/>
                </a:lnTo>
                <a:lnTo>
                  <a:pt x="3212" y="17714"/>
                </a:lnTo>
                <a:lnTo>
                  <a:pt x="3334" y="17739"/>
                </a:lnTo>
                <a:lnTo>
                  <a:pt x="3601" y="17763"/>
                </a:lnTo>
                <a:lnTo>
                  <a:pt x="3893" y="17763"/>
                </a:lnTo>
                <a:lnTo>
                  <a:pt x="4429" y="17690"/>
                </a:lnTo>
                <a:lnTo>
                  <a:pt x="4696" y="17666"/>
                </a:lnTo>
                <a:lnTo>
                  <a:pt x="4964" y="17666"/>
                </a:lnTo>
                <a:lnTo>
                  <a:pt x="5475" y="17714"/>
                </a:lnTo>
                <a:lnTo>
                  <a:pt x="5743" y="17739"/>
                </a:lnTo>
                <a:lnTo>
                  <a:pt x="6010" y="17763"/>
                </a:lnTo>
                <a:lnTo>
                  <a:pt x="6278" y="17739"/>
                </a:lnTo>
                <a:lnTo>
                  <a:pt x="6521" y="17690"/>
                </a:lnTo>
                <a:lnTo>
                  <a:pt x="6619" y="17641"/>
                </a:lnTo>
                <a:lnTo>
                  <a:pt x="6740" y="17568"/>
                </a:lnTo>
                <a:lnTo>
                  <a:pt x="6838" y="17495"/>
                </a:lnTo>
                <a:lnTo>
                  <a:pt x="6935" y="17398"/>
                </a:lnTo>
                <a:lnTo>
                  <a:pt x="7008" y="17301"/>
                </a:lnTo>
                <a:lnTo>
                  <a:pt x="7057" y="17179"/>
                </a:lnTo>
                <a:lnTo>
                  <a:pt x="7130" y="16960"/>
                </a:lnTo>
                <a:lnTo>
                  <a:pt x="7154" y="16717"/>
                </a:lnTo>
                <a:lnTo>
                  <a:pt x="7154" y="16449"/>
                </a:lnTo>
                <a:lnTo>
                  <a:pt x="7130" y="16181"/>
                </a:lnTo>
                <a:lnTo>
                  <a:pt x="7081" y="15938"/>
                </a:lnTo>
                <a:lnTo>
                  <a:pt x="6984" y="15451"/>
                </a:lnTo>
                <a:lnTo>
                  <a:pt x="6886" y="14770"/>
                </a:lnTo>
                <a:lnTo>
                  <a:pt x="6765" y="14089"/>
                </a:lnTo>
                <a:lnTo>
                  <a:pt x="6497" y="12726"/>
                </a:lnTo>
                <a:lnTo>
                  <a:pt x="6351" y="12167"/>
                </a:lnTo>
                <a:lnTo>
                  <a:pt x="6302" y="11875"/>
                </a:lnTo>
                <a:lnTo>
                  <a:pt x="6254" y="11583"/>
                </a:lnTo>
                <a:lnTo>
                  <a:pt x="6229" y="11291"/>
                </a:lnTo>
                <a:lnTo>
                  <a:pt x="6205" y="11120"/>
                </a:lnTo>
                <a:lnTo>
                  <a:pt x="6181" y="10974"/>
                </a:lnTo>
                <a:lnTo>
                  <a:pt x="6789" y="11096"/>
                </a:lnTo>
                <a:lnTo>
                  <a:pt x="7397" y="11218"/>
                </a:lnTo>
                <a:lnTo>
                  <a:pt x="10341" y="11826"/>
                </a:lnTo>
                <a:lnTo>
                  <a:pt x="10560" y="11875"/>
                </a:lnTo>
                <a:lnTo>
                  <a:pt x="10755" y="11923"/>
                </a:lnTo>
                <a:lnTo>
                  <a:pt x="11169" y="12094"/>
                </a:lnTo>
                <a:lnTo>
                  <a:pt x="11972" y="12459"/>
                </a:lnTo>
                <a:lnTo>
                  <a:pt x="13456" y="13115"/>
                </a:lnTo>
                <a:lnTo>
                  <a:pt x="14040" y="13407"/>
                </a:lnTo>
                <a:lnTo>
                  <a:pt x="14332" y="13553"/>
                </a:lnTo>
                <a:lnTo>
                  <a:pt x="14624" y="13748"/>
                </a:lnTo>
                <a:lnTo>
                  <a:pt x="14892" y="13943"/>
                </a:lnTo>
                <a:lnTo>
                  <a:pt x="15135" y="14162"/>
                </a:lnTo>
                <a:lnTo>
                  <a:pt x="15354" y="14381"/>
                </a:lnTo>
                <a:lnTo>
                  <a:pt x="15549" y="14648"/>
                </a:lnTo>
                <a:lnTo>
                  <a:pt x="15622" y="14721"/>
                </a:lnTo>
                <a:lnTo>
                  <a:pt x="15622" y="14940"/>
                </a:lnTo>
                <a:lnTo>
                  <a:pt x="15646" y="15062"/>
                </a:lnTo>
                <a:lnTo>
                  <a:pt x="15695" y="15159"/>
                </a:lnTo>
                <a:lnTo>
                  <a:pt x="15792" y="15208"/>
                </a:lnTo>
                <a:lnTo>
                  <a:pt x="15889" y="15232"/>
                </a:lnTo>
                <a:lnTo>
                  <a:pt x="16084" y="15427"/>
                </a:lnTo>
                <a:lnTo>
                  <a:pt x="16205" y="15500"/>
                </a:lnTo>
                <a:lnTo>
                  <a:pt x="16303" y="15573"/>
                </a:lnTo>
                <a:lnTo>
                  <a:pt x="16449" y="15622"/>
                </a:lnTo>
                <a:lnTo>
                  <a:pt x="16570" y="15646"/>
                </a:lnTo>
                <a:lnTo>
                  <a:pt x="16716" y="15670"/>
                </a:lnTo>
                <a:lnTo>
                  <a:pt x="16862" y="15646"/>
                </a:lnTo>
                <a:lnTo>
                  <a:pt x="16984" y="15622"/>
                </a:lnTo>
                <a:lnTo>
                  <a:pt x="17081" y="15573"/>
                </a:lnTo>
                <a:lnTo>
                  <a:pt x="17179" y="15500"/>
                </a:lnTo>
                <a:lnTo>
                  <a:pt x="17276" y="15427"/>
                </a:lnTo>
                <a:lnTo>
                  <a:pt x="17349" y="15330"/>
                </a:lnTo>
                <a:lnTo>
                  <a:pt x="17398" y="15232"/>
                </a:lnTo>
                <a:lnTo>
                  <a:pt x="17495" y="14989"/>
                </a:lnTo>
                <a:lnTo>
                  <a:pt x="17568" y="14721"/>
                </a:lnTo>
                <a:lnTo>
                  <a:pt x="17617" y="14478"/>
                </a:lnTo>
                <a:lnTo>
                  <a:pt x="17690" y="14016"/>
                </a:lnTo>
                <a:lnTo>
                  <a:pt x="17714" y="13651"/>
                </a:lnTo>
                <a:lnTo>
                  <a:pt x="17738" y="13261"/>
                </a:lnTo>
                <a:lnTo>
                  <a:pt x="17763" y="12507"/>
                </a:lnTo>
                <a:lnTo>
                  <a:pt x="17714" y="10974"/>
                </a:lnTo>
                <a:lnTo>
                  <a:pt x="17714" y="10123"/>
                </a:lnTo>
                <a:lnTo>
                  <a:pt x="17860" y="10098"/>
                </a:lnTo>
                <a:lnTo>
                  <a:pt x="17982" y="10001"/>
                </a:lnTo>
                <a:lnTo>
                  <a:pt x="18128" y="9904"/>
                </a:lnTo>
                <a:lnTo>
                  <a:pt x="18249" y="9782"/>
                </a:lnTo>
                <a:lnTo>
                  <a:pt x="18493" y="9514"/>
                </a:lnTo>
                <a:lnTo>
                  <a:pt x="18687" y="9271"/>
                </a:lnTo>
                <a:lnTo>
                  <a:pt x="18785" y="9101"/>
                </a:lnTo>
                <a:lnTo>
                  <a:pt x="18858" y="8906"/>
                </a:lnTo>
                <a:lnTo>
                  <a:pt x="18906" y="8711"/>
                </a:lnTo>
                <a:lnTo>
                  <a:pt x="18931" y="8517"/>
                </a:lnTo>
                <a:lnTo>
                  <a:pt x="18955" y="8103"/>
                </a:lnTo>
                <a:lnTo>
                  <a:pt x="18955" y="7714"/>
                </a:lnTo>
                <a:lnTo>
                  <a:pt x="18931" y="7373"/>
                </a:lnTo>
                <a:lnTo>
                  <a:pt x="18858" y="7057"/>
                </a:lnTo>
                <a:lnTo>
                  <a:pt x="18760" y="6740"/>
                </a:lnTo>
                <a:lnTo>
                  <a:pt x="18614" y="6448"/>
                </a:lnTo>
                <a:lnTo>
                  <a:pt x="18541" y="6327"/>
                </a:lnTo>
                <a:lnTo>
                  <a:pt x="18420" y="6205"/>
                </a:lnTo>
                <a:lnTo>
                  <a:pt x="18322" y="6083"/>
                </a:lnTo>
                <a:lnTo>
                  <a:pt x="18201" y="5986"/>
                </a:lnTo>
                <a:lnTo>
                  <a:pt x="18055" y="5889"/>
                </a:lnTo>
                <a:lnTo>
                  <a:pt x="17909" y="5840"/>
                </a:lnTo>
                <a:lnTo>
                  <a:pt x="17763" y="5767"/>
                </a:lnTo>
                <a:lnTo>
                  <a:pt x="17592" y="5743"/>
                </a:lnTo>
                <a:lnTo>
                  <a:pt x="17568" y="4697"/>
                </a:lnTo>
                <a:lnTo>
                  <a:pt x="17592" y="3942"/>
                </a:lnTo>
                <a:lnTo>
                  <a:pt x="17617" y="3164"/>
                </a:lnTo>
                <a:lnTo>
                  <a:pt x="17641" y="2409"/>
                </a:lnTo>
                <a:lnTo>
                  <a:pt x="17641" y="1631"/>
                </a:lnTo>
                <a:lnTo>
                  <a:pt x="17617" y="1193"/>
                </a:lnTo>
                <a:lnTo>
                  <a:pt x="17592" y="949"/>
                </a:lnTo>
                <a:lnTo>
                  <a:pt x="17519" y="730"/>
                </a:lnTo>
                <a:lnTo>
                  <a:pt x="17446" y="511"/>
                </a:lnTo>
                <a:lnTo>
                  <a:pt x="17325" y="317"/>
                </a:lnTo>
                <a:lnTo>
                  <a:pt x="17252" y="219"/>
                </a:lnTo>
                <a:lnTo>
                  <a:pt x="17179" y="146"/>
                </a:lnTo>
                <a:lnTo>
                  <a:pt x="17081" y="98"/>
                </a:lnTo>
                <a:lnTo>
                  <a:pt x="16984" y="49"/>
                </a:lnTo>
                <a:lnTo>
                  <a:pt x="168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5" name="Shape 755"/>
          <p:cNvSpPr/>
          <p:nvPr/>
        </p:nvSpPr>
        <p:spPr>
          <a:xfrm>
            <a:off x="402528" y="2789590"/>
            <a:ext cx="432553" cy="472271"/>
          </a:xfrm>
          <a:custGeom>
            <a:avLst/>
            <a:gdLst/>
            <a:ahLst/>
            <a:cxnLst/>
            <a:rect l="0" t="0" r="0" b="0"/>
            <a:pathLst>
              <a:path w="14844" h="16207" extrusionOk="0">
                <a:moveTo>
                  <a:pt x="7836" y="2337"/>
                </a:moveTo>
                <a:lnTo>
                  <a:pt x="7519" y="2385"/>
                </a:lnTo>
                <a:lnTo>
                  <a:pt x="7081" y="2410"/>
                </a:lnTo>
                <a:lnTo>
                  <a:pt x="6619" y="2434"/>
                </a:lnTo>
                <a:lnTo>
                  <a:pt x="6327" y="2434"/>
                </a:lnTo>
                <a:lnTo>
                  <a:pt x="6181" y="2458"/>
                </a:lnTo>
                <a:lnTo>
                  <a:pt x="6035" y="2507"/>
                </a:lnTo>
                <a:lnTo>
                  <a:pt x="5986" y="2556"/>
                </a:lnTo>
                <a:lnTo>
                  <a:pt x="5962" y="2604"/>
                </a:lnTo>
                <a:lnTo>
                  <a:pt x="5962" y="2653"/>
                </a:lnTo>
                <a:lnTo>
                  <a:pt x="5962" y="2726"/>
                </a:lnTo>
                <a:lnTo>
                  <a:pt x="6059" y="2848"/>
                </a:lnTo>
                <a:lnTo>
                  <a:pt x="6181" y="2921"/>
                </a:lnTo>
                <a:lnTo>
                  <a:pt x="6303" y="2969"/>
                </a:lnTo>
                <a:lnTo>
                  <a:pt x="6449" y="3018"/>
                </a:lnTo>
                <a:lnTo>
                  <a:pt x="7057" y="3018"/>
                </a:lnTo>
                <a:lnTo>
                  <a:pt x="7519" y="2994"/>
                </a:lnTo>
                <a:lnTo>
                  <a:pt x="7957" y="2945"/>
                </a:lnTo>
                <a:lnTo>
                  <a:pt x="8152" y="2945"/>
                </a:lnTo>
                <a:lnTo>
                  <a:pt x="8347" y="2969"/>
                </a:lnTo>
                <a:lnTo>
                  <a:pt x="8833" y="2969"/>
                </a:lnTo>
                <a:lnTo>
                  <a:pt x="8906" y="2921"/>
                </a:lnTo>
                <a:lnTo>
                  <a:pt x="8955" y="2848"/>
                </a:lnTo>
                <a:lnTo>
                  <a:pt x="8979" y="2775"/>
                </a:lnTo>
                <a:lnTo>
                  <a:pt x="9003" y="2702"/>
                </a:lnTo>
                <a:lnTo>
                  <a:pt x="8979" y="2629"/>
                </a:lnTo>
                <a:lnTo>
                  <a:pt x="8930" y="2556"/>
                </a:lnTo>
                <a:lnTo>
                  <a:pt x="8857" y="2483"/>
                </a:lnTo>
                <a:lnTo>
                  <a:pt x="8711" y="2410"/>
                </a:lnTo>
                <a:lnTo>
                  <a:pt x="8566" y="2361"/>
                </a:lnTo>
                <a:lnTo>
                  <a:pt x="8395" y="2337"/>
                </a:lnTo>
                <a:close/>
                <a:moveTo>
                  <a:pt x="7130" y="5768"/>
                </a:moveTo>
                <a:lnTo>
                  <a:pt x="7154" y="5792"/>
                </a:lnTo>
                <a:lnTo>
                  <a:pt x="7179" y="5816"/>
                </a:lnTo>
                <a:lnTo>
                  <a:pt x="7203" y="5841"/>
                </a:lnTo>
                <a:lnTo>
                  <a:pt x="7227" y="5889"/>
                </a:lnTo>
                <a:lnTo>
                  <a:pt x="7227" y="5987"/>
                </a:lnTo>
                <a:lnTo>
                  <a:pt x="7203" y="6084"/>
                </a:lnTo>
                <a:lnTo>
                  <a:pt x="7179" y="6157"/>
                </a:lnTo>
                <a:lnTo>
                  <a:pt x="7106" y="6206"/>
                </a:lnTo>
                <a:lnTo>
                  <a:pt x="6960" y="6254"/>
                </a:lnTo>
                <a:lnTo>
                  <a:pt x="6814" y="6230"/>
                </a:lnTo>
                <a:lnTo>
                  <a:pt x="6741" y="6206"/>
                </a:lnTo>
                <a:lnTo>
                  <a:pt x="6692" y="6157"/>
                </a:lnTo>
                <a:lnTo>
                  <a:pt x="6668" y="6084"/>
                </a:lnTo>
                <a:lnTo>
                  <a:pt x="6643" y="6011"/>
                </a:lnTo>
                <a:lnTo>
                  <a:pt x="6668" y="5938"/>
                </a:lnTo>
                <a:lnTo>
                  <a:pt x="6692" y="5865"/>
                </a:lnTo>
                <a:lnTo>
                  <a:pt x="6741" y="5816"/>
                </a:lnTo>
                <a:lnTo>
                  <a:pt x="6789" y="5768"/>
                </a:lnTo>
                <a:lnTo>
                  <a:pt x="6838" y="5816"/>
                </a:lnTo>
                <a:lnTo>
                  <a:pt x="6911" y="5841"/>
                </a:lnTo>
                <a:lnTo>
                  <a:pt x="7008" y="5816"/>
                </a:lnTo>
                <a:lnTo>
                  <a:pt x="7081" y="5816"/>
                </a:lnTo>
                <a:lnTo>
                  <a:pt x="7130" y="5768"/>
                </a:lnTo>
                <a:close/>
                <a:moveTo>
                  <a:pt x="6911" y="5232"/>
                </a:moveTo>
                <a:lnTo>
                  <a:pt x="6741" y="5257"/>
                </a:lnTo>
                <a:lnTo>
                  <a:pt x="6595" y="5305"/>
                </a:lnTo>
                <a:lnTo>
                  <a:pt x="6473" y="5427"/>
                </a:lnTo>
                <a:lnTo>
                  <a:pt x="6351" y="5549"/>
                </a:lnTo>
                <a:lnTo>
                  <a:pt x="6254" y="5695"/>
                </a:lnTo>
                <a:lnTo>
                  <a:pt x="6181" y="5865"/>
                </a:lnTo>
                <a:lnTo>
                  <a:pt x="6157" y="6011"/>
                </a:lnTo>
                <a:lnTo>
                  <a:pt x="6157" y="6108"/>
                </a:lnTo>
                <a:lnTo>
                  <a:pt x="6157" y="6206"/>
                </a:lnTo>
                <a:lnTo>
                  <a:pt x="6181" y="6303"/>
                </a:lnTo>
                <a:lnTo>
                  <a:pt x="6230" y="6376"/>
                </a:lnTo>
                <a:lnTo>
                  <a:pt x="6351" y="6522"/>
                </a:lnTo>
                <a:lnTo>
                  <a:pt x="6497" y="6644"/>
                </a:lnTo>
                <a:lnTo>
                  <a:pt x="6668" y="6717"/>
                </a:lnTo>
                <a:lnTo>
                  <a:pt x="6862" y="6741"/>
                </a:lnTo>
                <a:lnTo>
                  <a:pt x="7057" y="6741"/>
                </a:lnTo>
                <a:lnTo>
                  <a:pt x="7252" y="6692"/>
                </a:lnTo>
                <a:lnTo>
                  <a:pt x="7373" y="6644"/>
                </a:lnTo>
                <a:lnTo>
                  <a:pt x="7495" y="6546"/>
                </a:lnTo>
                <a:lnTo>
                  <a:pt x="7592" y="6449"/>
                </a:lnTo>
                <a:lnTo>
                  <a:pt x="7665" y="6327"/>
                </a:lnTo>
                <a:lnTo>
                  <a:pt x="7714" y="6181"/>
                </a:lnTo>
                <a:lnTo>
                  <a:pt x="7738" y="6035"/>
                </a:lnTo>
                <a:lnTo>
                  <a:pt x="7738" y="5889"/>
                </a:lnTo>
                <a:lnTo>
                  <a:pt x="7714" y="5743"/>
                </a:lnTo>
                <a:lnTo>
                  <a:pt x="7665" y="5622"/>
                </a:lnTo>
                <a:lnTo>
                  <a:pt x="7617" y="5524"/>
                </a:lnTo>
                <a:lnTo>
                  <a:pt x="7544" y="5451"/>
                </a:lnTo>
                <a:lnTo>
                  <a:pt x="7471" y="5378"/>
                </a:lnTo>
                <a:lnTo>
                  <a:pt x="7373" y="5330"/>
                </a:lnTo>
                <a:lnTo>
                  <a:pt x="7276" y="5281"/>
                </a:lnTo>
                <a:lnTo>
                  <a:pt x="7081" y="5281"/>
                </a:lnTo>
                <a:lnTo>
                  <a:pt x="6984" y="5257"/>
                </a:lnTo>
                <a:lnTo>
                  <a:pt x="6911" y="5232"/>
                </a:lnTo>
                <a:close/>
                <a:moveTo>
                  <a:pt x="7982" y="7276"/>
                </a:moveTo>
                <a:lnTo>
                  <a:pt x="7884" y="7301"/>
                </a:lnTo>
                <a:lnTo>
                  <a:pt x="7787" y="7325"/>
                </a:lnTo>
                <a:lnTo>
                  <a:pt x="7738" y="7374"/>
                </a:lnTo>
                <a:lnTo>
                  <a:pt x="7617" y="7495"/>
                </a:lnTo>
                <a:lnTo>
                  <a:pt x="7568" y="7617"/>
                </a:lnTo>
                <a:lnTo>
                  <a:pt x="7544" y="7739"/>
                </a:lnTo>
                <a:lnTo>
                  <a:pt x="7568" y="7885"/>
                </a:lnTo>
                <a:lnTo>
                  <a:pt x="7617" y="8006"/>
                </a:lnTo>
                <a:lnTo>
                  <a:pt x="7665" y="8104"/>
                </a:lnTo>
                <a:lnTo>
                  <a:pt x="7714" y="8177"/>
                </a:lnTo>
                <a:lnTo>
                  <a:pt x="7860" y="8250"/>
                </a:lnTo>
                <a:lnTo>
                  <a:pt x="8030" y="8298"/>
                </a:lnTo>
                <a:lnTo>
                  <a:pt x="8103" y="8298"/>
                </a:lnTo>
                <a:lnTo>
                  <a:pt x="8176" y="8274"/>
                </a:lnTo>
                <a:lnTo>
                  <a:pt x="8298" y="8225"/>
                </a:lnTo>
                <a:lnTo>
                  <a:pt x="8444" y="8104"/>
                </a:lnTo>
                <a:lnTo>
                  <a:pt x="8566" y="7958"/>
                </a:lnTo>
                <a:lnTo>
                  <a:pt x="8590" y="7885"/>
                </a:lnTo>
                <a:lnTo>
                  <a:pt x="8590" y="7812"/>
                </a:lnTo>
                <a:lnTo>
                  <a:pt x="8590" y="7739"/>
                </a:lnTo>
                <a:lnTo>
                  <a:pt x="8566" y="7666"/>
                </a:lnTo>
                <a:lnTo>
                  <a:pt x="8468" y="7520"/>
                </a:lnTo>
                <a:lnTo>
                  <a:pt x="8347" y="7422"/>
                </a:lnTo>
                <a:lnTo>
                  <a:pt x="8225" y="7398"/>
                </a:lnTo>
                <a:lnTo>
                  <a:pt x="8152" y="7325"/>
                </a:lnTo>
                <a:lnTo>
                  <a:pt x="8079" y="7301"/>
                </a:lnTo>
                <a:lnTo>
                  <a:pt x="7982" y="7276"/>
                </a:lnTo>
                <a:close/>
                <a:moveTo>
                  <a:pt x="5889" y="488"/>
                </a:moveTo>
                <a:lnTo>
                  <a:pt x="6205" y="512"/>
                </a:lnTo>
                <a:lnTo>
                  <a:pt x="6716" y="561"/>
                </a:lnTo>
                <a:lnTo>
                  <a:pt x="7373" y="609"/>
                </a:lnTo>
                <a:lnTo>
                  <a:pt x="8055" y="634"/>
                </a:lnTo>
                <a:lnTo>
                  <a:pt x="8736" y="634"/>
                </a:lnTo>
                <a:lnTo>
                  <a:pt x="9393" y="682"/>
                </a:lnTo>
                <a:lnTo>
                  <a:pt x="9587" y="707"/>
                </a:lnTo>
                <a:lnTo>
                  <a:pt x="9782" y="731"/>
                </a:lnTo>
                <a:lnTo>
                  <a:pt x="10001" y="804"/>
                </a:lnTo>
                <a:lnTo>
                  <a:pt x="10196" y="877"/>
                </a:lnTo>
                <a:lnTo>
                  <a:pt x="10366" y="974"/>
                </a:lnTo>
                <a:lnTo>
                  <a:pt x="10439" y="1047"/>
                </a:lnTo>
                <a:lnTo>
                  <a:pt x="10512" y="1120"/>
                </a:lnTo>
                <a:lnTo>
                  <a:pt x="10536" y="1193"/>
                </a:lnTo>
                <a:lnTo>
                  <a:pt x="10585" y="1291"/>
                </a:lnTo>
                <a:lnTo>
                  <a:pt x="10585" y="1388"/>
                </a:lnTo>
                <a:lnTo>
                  <a:pt x="10585" y="1485"/>
                </a:lnTo>
                <a:lnTo>
                  <a:pt x="10536" y="1631"/>
                </a:lnTo>
                <a:lnTo>
                  <a:pt x="10439" y="1777"/>
                </a:lnTo>
                <a:lnTo>
                  <a:pt x="10317" y="1923"/>
                </a:lnTo>
                <a:lnTo>
                  <a:pt x="10196" y="2045"/>
                </a:lnTo>
                <a:lnTo>
                  <a:pt x="9904" y="2288"/>
                </a:lnTo>
                <a:lnTo>
                  <a:pt x="9660" y="2507"/>
                </a:lnTo>
                <a:lnTo>
                  <a:pt x="9587" y="2604"/>
                </a:lnTo>
                <a:lnTo>
                  <a:pt x="9587" y="2677"/>
                </a:lnTo>
                <a:lnTo>
                  <a:pt x="9587" y="2775"/>
                </a:lnTo>
                <a:lnTo>
                  <a:pt x="9636" y="2848"/>
                </a:lnTo>
                <a:lnTo>
                  <a:pt x="9587" y="3091"/>
                </a:lnTo>
                <a:lnTo>
                  <a:pt x="9563" y="3334"/>
                </a:lnTo>
                <a:lnTo>
                  <a:pt x="9563" y="3845"/>
                </a:lnTo>
                <a:lnTo>
                  <a:pt x="9587" y="4381"/>
                </a:lnTo>
                <a:lnTo>
                  <a:pt x="9612" y="4867"/>
                </a:lnTo>
                <a:lnTo>
                  <a:pt x="9612" y="5816"/>
                </a:lnTo>
                <a:lnTo>
                  <a:pt x="9612" y="6060"/>
                </a:lnTo>
                <a:lnTo>
                  <a:pt x="9563" y="6303"/>
                </a:lnTo>
                <a:lnTo>
                  <a:pt x="9563" y="6546"/>
                </a:lnTo>
                <a:lnTo>
                  <a:pt x="9587" y="6765"/>
                </a:lnTo>
                <a:lnTo>
                  <a:pt x="9612" y="6838"/>
                </a:lnTo>
                <a:lnTo>
                  <a:pt x="9660" y="6887"/>
                </a:lnTo>
                <a:lnTo>
                  <a:pt x="9660" y="6936"/>
                </a:lnTo>
                <a:lnTo>
                  <a:pt x="9685" y="6984"/>
                </a:lnTo>
                <a:lnTo>
                  <a:pt x="10269" y="7787"/>
                </a:lnTo>
                <a:lnTo>
                  <a:pt x="10828" y="8639"/>
                </a:lnTo>
                <a:lnTo>
                  <a:pt x="10512" y="8615"/>
                </a:lnTo>
                <a:lnTo>
                  <a:pt x="10171" y="8639"/>
                </a:lnTo>
                <a:lnTo>
                  <a:pt x="9514" y="8663"/>
                </a:lnTo>
                <a:lnTo>
                  <a:pt x="8395" y="8688"/>
                </a:lnTo>
                <a:lnTo>
                  <a:pt x="7300" y="8712"/>
                </a:lnTo>
                <a:lnTo>
                  <a:pt x="6765" y="8736"/>
                </a:lnTo>
                <a:lnTo>
                  <a:pt x="6254" y="8736"/>
                </a:lnTo>
                <a:lnTo>
                  <a:pt x="5208" y="8712"/>
                </a:lnTo>
                <a:lnTo>
                  <a:pt x="4599" y="8712"/>
                </a:lnTo>
                <a:lnTo>
                  <a:pt x="4283" y="8736"/>
                </a:lnTo>
                <a:lnTo>
                  <a:pt x="4137" y="8761"/>
                </a:lnTo>
                <a:lnTo>
                  <a:pt x="3991" y="8809"/>
                </a:lnTo>
                <a:lnTo>
                  <a:pt x="4599" y="8006"/>
                </a:lnTo>
                <a:lnTo>
                  <a:pt x="4940" y="7520"/>
                </a:lnTo>
                <a:lnTo>
                  <a:pt x="5135" y="7276"/>
                </a:lnTo>
                <a:lnTo>
                  <a:pt x="5305" y="7082"/>
                </a:lnTo>
                <a:lnTo>
                  <a:pt x="5354" y="7009"/>
                </a:lnTo>
                <a:lnTo>
                  <a:pt x="5378" y="6911"/>
                </a:lnTo>
                <a:lnTo>
                  <a:pt x="5354" y="6838"/>
                </a:lnTo>
                <a:lnTo>
                  <a:pt x="5329" y="6741"/>
                </a:lnTo>
                <a:lnTo>
                  <a:pt x="5329" y="6717"/>
                </a:lnTo>
                <a:lnTo>
                  <a:pt x="5354" y="6084"/>
                </a:lnTo>
                <a:lnTo>
                  <a:pt x="5354" y="5451"/>
                </a:lnTo>
                <a:lnTo>
                  <a:pt x="5354" y="4794"/>
                </a:lnTo>
                <a:lnTo>
                  <a:pt x="5378" y="4162"/>
                </a:lnTo>
                <a:lnTo>
                  <a:pt x="5402" y="3821"/>
                </a:lnTo>
                <a:lnTo>
                  <a:pt x="5427" y="3432"/>
                </a:lnTo>
                <a:lnTo>
                  <a:pt x="5402" y="3237"/>
                </a:lnTo>
                <a:lnTo>
                  <a:pt x="5378" y="3042"/>
                </a:lnTo>
                <a:lnTo>
                  <a:pt x="5329" y="2872"/>
                </a:lnTo>
                <a:lnTo>
                  <a:pt x="5256" y="2726"/>
                </a:lnTo>
                <a:lnTo>
                  <a:pt x="5256" y="2653"/>
                </a:lnTo>
                <a:lnTo>
                  <a:pt x="5256" y="2604"/>
                </a:lnTo>
                <a:lnTo>
                  <a:pt x="5232" y="2556"/>
                </a:lnTo>
                <a:lnTo>
                  <a:pt x="5183" y="2507"/>
                </a:lnTo>
                <a:lnTo>
                  <a:pt x="4989" y="2385"/>
                </a:lnTo>
                <a:lnTo>
                  <a:pt x="4794" y="2215"/>
                </a:lnTo>
                <a:lnTo>
                  <a:pt x="4648" y="1996"/>
                </a:lnTo>
                <a:lnTo>
                  <a:pt x="4502" y="1777"/>
                </a:lnTo>
                <a:lnTo>
                  <a:pt x="4405" y="1534"/>
                </a:lnTo>
                <a:lnTo>
                  <a:pt x="4380" y="1412"/>
                </a:lnTo>
                <a:lnTo>
                  <a:pt x="4380" y="1291"/>
                </a:lnTo>
                <a:lnTo>
                  <a:pt x="4380" y="1169"/>
                </a:lnTo>
                <a:lnTo>
                  <a:pt x="4429" y="1047"/>
                </a:lnTo>
                <a:lnTo>
                  <a:pt x="4478" y="926"/>
                </a:lnTo>
                <a:lnTo>
                  <a:pt x="4551" y="828"/>
                </a:lnTo>
                <a:lnTo>
                  <a:pt x="4624" y="755"/>
                </a:lnTo>
                <a:lnTo>
                  <a:pt x="4721" y="682"/>
                </a:lnTo>
                <a:lnTo>
                  <a:pt x="4843" y="609"/>
                </a:lnTo>
                <a:lnTo>
                  <a:pt x="4989" y="561"/>
                </a:lnTo>
                <a:lnTo>
                  <a:pt x="5256" y="512"/>
                </a:lnTo>
                <a:lnTo>
                  <a:pt x="5573" y="488"/>
                </a:lnTo>
                <a:close/>
                <a:moveTo>
                  <a:pt x="7446" y="9199"/>
                </a:moveTo>
                <a:lnTo>
                  <a:pt x="7106" y="9612"/>
                </a:lnTo>
                <a:lnTo>
                  <a:pt x="7033" y="9588"/>
                </a:lnTo>
                <a:lnTo>
                  <a:pt x="6960" y="9563"/>
                </a:lnTo>
                <a:lnTo>
                  <a:pt x="6789" y="9563"/>
                </a:lnTo>
                <a:lnTo>
                  <a:pt x="6595" y="9588"/>
                </a:lnTo>
                <a:lnTo>
                  <a:pt x="6424" y="9636"/>
                </a:lnTo>
                <a:lnTo>
                  <a:pt x="6595" y="9466"/>
                </a:lnTo>
                <a:lnTo>
                  <a:pt x="6643" y="9369"/>
                </a:lnTo>
                <a:lnTo>
                  <a:pt x="6692" y="9272"/>
                </a:lnTo>
                <a:lnTo>
                  <a:pt x="6692" y="9223"/>
                </a:lnTo>
                <a:lnTo>
                  <a:pt x="7300" y="9199"/>
                </a:lnTo>
                <a:close/>
                <a:moveTo>
                  <a:pt x="8566" y="9174"/>
                </a:moveTo>
                <a:lnTo>
                  <a:pt x="8347" y="9418"/>
                </a:lnTo>
                <a:lnTo>
                  <a:pt x="8176" y="9661"/>
                </a:lnTo>
                <a:lnTo>
                  <a:pt x="7860" y="10196"/>
                </a:lnTo>
                <a:lnTo>
                  <a:pt x="7836" y="10147"/>
                </a:lnTo>
                <a:lnTo>
                  <a:pt x="7787" y="10050"/>
                </a:lnTo>
                <a:lnTo>
                  <a:pt x="7714" y="9953"/>
                </a:lnTo>
                <a:lnTo>
                  <a:pt x="7617" y="9855"/>
                </a:lnTo>
                <a:lnTo>
                  <a:pt x="7519" y="9782"/>
                </a:lnTo>
                <a:lnTo>
                  <a:pt x="7982" y="9223"/>
                </a:lnTo>
                <a:lnTo>
                  <a:pt x="8030" y="9174"/>
                </a:lnTo>
                <a:close/>
                <a:moveTo>
                  <a:pt x="6765" y="10099"/>
                </a:moveTo>
                <a:lnTo>
                  <a:pt x="6935" y="10172"/>
                </a:lnTo>
                <a:lnTo>
                  <a:pt x="7081" y="10220"/>
                </a:lnTo>
                <a:lnTo>
                  <a:pt x="7227" y="10293"/>
                </a:lnTo>
                <a:lnTo>
                  <a:pt x="7276" y="10366"/>
                </a:lnTo>
                <a:lnTo>
                  <a:pt x="7325" y="10439"/>
                </a:lnTo>
                <a:lnTo>
                  <a:pt x="7373" y="10610"/>
                </a:lnTo>
                <a:lnTo>
                  <a:pt x="7398" y="10780"/>
                </a:lnTo>
                <a:lnTo>
                  <a:pt x="7373" y="10950"/>
                </a:lnTo>
                <a:lnTo>
                  <a:pt x="7325" y="11121"/>
                </a:lnTo>
                <a:lnTo>
                  <a:pt x="7300" y="11242"/>
                </a:lnTo>
                <a:lnTo>
                  <a:pt x="7227" y="11340"/>
                </a:lnTo>
                <a:lnTo>
                  <a:pt x="7154" y="11413"/>
                </a:lnTo>
                <a:lnTo>
                  <a:pt x="7081" y="11510"/>
                </a:lnTo>
                <a:lnTo>
                  <a:pt x="6984" y="11559"/>
                </a:lnTo>
                <a:lnTo>
                  <a:pt x="6887" y="11607"/>
                </a:lnTo>
                <a:lnTo>
                  <a:pt x="6692" y="11680"/>
                </a:lnTo>
                <a:lnTo>
                  <a:pt x="6351" y="11680"/>
                </a:lnTo>
                <a:lnTo>
                  <a:pt x="6254" y="11632"/>
                </a:lnTo>
                <a:lnTo>
                  <a:pt x="6157" y="11607"/>
                </a:lnTo>
                <a:lnTo>
                  <a:pt x="6059" y="11534"/>
                </a:lnTo>
                <a:lnTo>
                  <a:pt x="5986" y="11461"/>
                </a:lnTo>
                <a:lnTo>
                  <a:pt x="5913" y="11364"/>
                </a:lnTo>
                <a:lnTo>
                  <a:pt x="5840" y="11218"/>
                </a:lnTo>
                <a:lnTo>
                  <a:pt x="5816" y="11096"/>
                </a:lnTo>
                <a:lnTo>
                  <a:pt x="5816" y="10950"/>
                </a:lnTo>
                <a:lnTo>
                  <a:pt x="5840" y="10829"/>
                </a:lnTo>
                <a:lnTo>
                  <a:pt x="5889" y="10683"/>
                </a:lnTo>
                <a:lnTo>
                  <a:pt x="5986" y="10585"/>
                </a:lnTo>
                <a:lnTo>
                  <a:pt x="6084" y="10464"/>
                </a:lnTo>
                <a:lnTo>
                  <a:pt x="6181" y="10366"/>
                </a:lnTo>
                <a:lnTo>
                  <a:pt x="6424" y="10220"/>
                </a:lnTo>
                <a:lnTo>
                  <a:pt x="6668" y="10123"/>
                </a:lnTo>
                <a:lnTo>
                  <a:pt x="6741" y="10099"/>
                </a:lnTo>
                <a:close/>
                <a:moveTo>
                  <a:pt x="10926" y="9174"/>
                </a:moveTo>
                <a:lnTo>
                  <a:pt x="10707" y="9539"/>
                </a:lnTo>
                <a:lnTo>
                  <a:pt x="10536" y="9855"/>
                </a:lnTo>
                <a:lnTo>
                  <a:pt x="10244" y="10366"/>
                </a:lnTo>
                <a:lnTo>
                  <a:pt x="9977" y="10877"/>
                </a:lnTo>
                <a:lnTo>
                  <a:pt x="9685" y="11388"/>
                </a:lnTo>
                <a:lnTo>
                  <a:pt x="9393" y="11899"/>
                </a:lnTo>
                <a:lnTo>
                  <a:pt x="9271" y="12118"/>
                </a:lnTo>
                <a:lnTo>
                  <a:pt x="9174" y="12021"/>
                </a:lnTo>
                <a:lnTo>
                  <a:pt x="9101" y="11948"/>
                </a:lnTo>
                <a:lnTo>
                  <a:pt x="8979" y="11899"/>
                </a:lnTo>
                <a:lnTo>
                  <a:pt x="8882" y="11875"/>
                </a:lnTo>
                <a:lnTo>
                  <a:pt x="8760" y="11851"/>
                </a:lnTo>
                <a:lnTo>
                  <a:pt x="8639" y="11851"/>
                </a:lnTo>
                <a:lnTo>
                  <a:pt x="8517" y="11875"/>
                </a:lnTo>
                <a:lnTo>
                  <a:pt x="8420" y="11924"/>
                </a:lnTo>
                <a:lnTo>
                  <a:pt x="8420" y="11924"/>
                </a:lnTo>
                <a:lnTo>
                  <a:pt x="8857" y="11218"/>
                </a:lnTo>
                <a:lnTo>
                  <a:pt x="9320" y="10512"/>
                </a:lnTo>
                <a:lnTo>
                  <a:pt x="9806" y="9831"/>
                </a:lnTo>
                <a:lnTo>
                  <a:pt x="10050" y="9515"/>
                </a:lnTo>
                <a:lnTo>
                  <a:pt x="10317" y="9199"/>
                </a:lnTo>
                <a:lnTo>
                  <a:pt x="10634" y="9199"/>
                </a:lnTo>
                <a:lnTo>
                  <a:pt x="10926" y="9174"/>
                </a:lnTo>
                <a:close/>
                <a:moveTo>
                  <a:pt x="8809" y="12386"/>
                </a:moveTo>
                <a:lnTo>
                  <a:pt x="8833" y="12410"/>
                </a:lnTo>
                <a:lnTo>
                  <a:pt x="8857" y="12459"/>
                </a:lnTo>
                <a:lnTo>
                  <a:pt x="8882" y="12508"/>
                </a:lnTo>
                <a:lnTo>
                  <a:pt x="8882" y="12581"/>
                </a:lnTo>
                <a:lnTo>
                  <a:pt x="8906" y="12654"/>
                </a:lnTo>
                <a:lnTo>
                  <a:pt x="8906" y="12751"/>
                </a:lnTo>
                <a:lnTo>
                  <a:pt x="8882" y="12800"/>
                </a:lnTo>
                <a:lnTo>
                  <a:pt x="8857" y="12897"/>
                </a:lnTo>
                <a:lnTo>
                  <a:pt x="8857" y="12970"/>
                </a:lnTo>
                <a:lnTo>
                  <a:pt x="8809" y="13043"/>
                </a:lnTo>
                <a:lnTo>
                  <a:pt x="8784" y="13092"/>
                </a:lnTo>
                <a:lnTo>
                  <a:pt x="8736" y="13116"/>
                </a:lnTo>
                <a:lnTo>
                  <a:pt x="8711" y="13140"/>
                </a:lnTo>
                <a:lnTo>
                  <a:pt x="8687" y="13140"/>
                </a:lnTo>
                <a:lnTo>
                  <a:pt x="8614" y="13116"/>
                </a:lnTo>
                <a:lnTo>
                  <a:pt x="8517" y="13067"/>
                </a:lnTo>
                <a:lnTo>
                  <a:pt x="8444" y="12970"/>
                </a:lnTo>
                <a:lnTo>
                  <a:pt x="8395" y="12873"/>
                </a:lnTo>
                <a:lnTo>
                  <a:pt x="8395" y="12751"/>
                </a:lnTo>
                <a:lnTo>
                  <a:pt x="8420" y="12629"/>
                </a:lnTo>
                <a:lnTo>
                  <a:pt x="8444" y="12508"/>
                </a:lnTo>
                <a:lnTo>
                  <a:pt x="8614" y="12410"/>
                </a:lnTo>
                <a:lnTo>
                  <a:pt x="8760" y="12386"/>
                </a:lnTo>
                <a:close/>
                <a:moveTo>
                  <a:pt x="7884" y="12702"/>
                </a:moveTo>
                <a:lnTo>
                  <a:pt x="7884" y="12897"/>
                </a:lnTo>
                <a:lnTo>
                  <a:pt x="7909" y="13067"/>
                </a:lnTo>
                <a:lnTo>
                  <a:pt x="7957" y="13189"/>
                </a:lnTo>
                <a:lnTo>
                  <a:pt x="8030" y="13311"/>
                </a:lnTo>
                <a:lnTo>
                  <a:pt x="8128" y="13408"/>
                </a:lnTo>
                <a:lnTo>
                  <a:pt x="8225" y="13481"/>
                </a:lnTo>
                <a:lnTo>
                  <a:pt x="7811" y="13968"/>
                </a:lnTo>
                <a:lnTo>
                  <a:pt x="7568" y="14260"/>
                </a:lnTo>
                <a:lnTo>
                  <a:pt x="7568" y="14065"/>
                </a:lnTo>
                <a:lnTo>
                  <a:pt x="7568" y="13895"/>
                </a:lnTo>
                <a:lnTo>
                  <a:pt x="7544" y="13773"/>
                </a:lnTo>
                <a:lnTo>
                  <a:pt x="7495" y="13676"/>
                </a:lnTo>
                <a:lnTo>
                  <a:pt x="7422" y="13578"/>
                </a:lnTo>
                <a:lnTo>
                  <a:pt x="7349" y="13481"/>
                </a:lnTo>
                <a:lnTo>
                  <a:pt x="7763" y="12873"/>
                </a:lnTo>
                <a:lnTo>
                  <a:pt x="7884" y="12702"/>
                </a:lnTo>
                <a:close/>
                <a:moveTo>
                  <a:pt x="3699" y="9174"/>
                </a:moveTo>
                <a:lnTo>
                  <a:pt x="3869" y="9199"/>
                </a:lnTo>
                <a:lnTo>
                  <a:pt x="4015" y="9223"/>
                </a:lnTo>
                <a:lnTo>
                  <a:pt x="4307" y="9199"/>
                </a:lnTo>
                <a:lnTo>
                  <a:pt x="3310" y="10683"/>
                </a:lnTo>
                <a:lnTo>
                  <a:pt x="2774" y="11437"/>
                </a:lnTo>
                <a:lnTo>
                  <a:pt x="2239" y="12143"/>
                </a:lnTo>
                <a:lnTo>
                  <a:pt x="1996" y="12459"/>
                </a:lnTo>
                <a:lnTo>
                  <a:pt x="1752" y="12775"/>
                </a:lnTo>
                <a:lnTo>
                  <a:pt x="1241" y="13384"/>
                </a:lnTo>
                <a:lnTo>
                  <a:pt x="1071" y="13627"/>
                </a:lnTo>
                <a:lnTo>
                  <a:pt x="876" y="13870"/>
                </a:lnTo>
                <a:lnTo>
                  <a:pt x="731" y="14138"/>
                </a:lnTo>
                <a:lnTo>
                  <a:pt x="682" y="14284"/>
                </a:lnTo>
                <a:lnTo>
                  <a:pt x="633" y="14406"/>
                </a:lnTo>
                <a:lnTo>
                  <a:pt x="585" y="14284"/>
                </a:lnTo>
                <a:lnTo>
                  <a:pt x="536" y="14065"/>
                </a:lnTo>
                <a:lnTo>
                  <a:pt x="512" y="13870"/>
                </a:lnTo>
                <a:lnTo>
                  <a:pt x="560" y="13676"/>
                </a:lnTo>
                <a:lnTo>
                  <a:pt x="633" y="13481"/>
                </a:lnTo>
                <a:lnTo>
                  <a:pt x="706" y="13311"/>
                </a:lnTo>
                <a:lnTo>
                  <a:pt x="779" y="13165"/>
                </a:lnTo>
                <a:lnTo>
                  <a:pt x="779" y="13116"/>
                </a:lnTo>
                <a:lnTo>
                  <a:pt x="949" y="12994"/>
                </a:lnTo>
                <a:lnTo>
                  <a:pt x="1120" y="12848"/>
                </a:lnTo>
                <a:lnTo>
                  <a:pt x="1266" y="12678"/>
                </a:lnTo>
                <a:lnTo>
                  <a:pt x="1412" y="12508"/>
                </a:lnTo>
                <a:lnTo>
                  <a:pt x="1679" y="12118"/>
                </a:lnTo>
                <a:lnTo>
                  <a:pt x="1923" y="11778"/>
                </a:lnTo>
                <a:lnTo>
                  <a:pt x="2288" y="11291"/>
                </a:lnTo>
                <a:lnTo>
                  <a:pt x="2604" y="10780"/>
                </a:lnTo>
                <a:lnTo>
                  <a:pt x="3285" y="9758"/>
                </a:lnTo>
                <a:lnTo>
                  <a:pt x="3699" y="9174"/>
                </a:lnTo>
                <a:close/>
                <a:moveTo>
                  <a:pt x="6984" y="13797"/>
                </a:moveTo>
                <a:lnTo>
                  <a:pt x="7057" y="13846"/>
                </a:lnTo>
                <a:lnTo>
                  <a:pt x="7106" y="13968"/>
                </a:lnTo>
                <a:lnTo>
                  <a:pt x="7130" y="14089"/>
                </a:lnTo>
                <a:lnTo>
                  <a:pt x="7106" y="14211"/>
                </a:lnTo>
                <a:lnTo>
                  <a:pt x="7057" y="14308"/>
                </a:lnTo>
                <a:lnTo>
                  <a:pt x="6984" y="14406"/>
                </a:lnTo>
                <a:lnTo>
                  <a:pt x="6935" y="14430"/>
                </a:lnTo>
                <a:lnTo>
                  <a:pt x="6862" y="14430"/>
                </a:lnTo>
                <a:lnTo>
                  <a:pt x="6692" y="14406"/>
                </a:lnTo>
                <a:lnTo>
                  <a:pt x="6619" y="14381"/>
                </a:lnTo>
                <a:lnTo>
                  <a:pt x="6570" y="14333"/>
                </a:lnTo>
                <a:lnTo>
                  <a:pt x="6546" y="14284"/>
                </a:lnTo>
                <a:lnTo>
                  <a:pt x="6522" y="14211"/>
                </a:lnTo>
                <a:lnTo>
                  <a:pt x="6546" y="14138"/>
                </a:lnTo>
                <a:lnTo>
                  <a:pt x="6595" y="14065"/>
                </a:lnTo>
                <a:lnTo>
                  <a:pt x="6692" y="13919"/>
                </a:lnTo>
                <a:lnTo>
                  <a:pt x="6741" y="13895"/>
                </a:lnTo>
                <a:lnTo>
                  <a:pt x="6814" y="13870"/>
                </a:lnTo>
                <a:lnTo>
                  <a:pt x="6935" y="13846"/>
                </a:lnTo>
                <a:lnTo>
                  <a:pt x="6984" y="13797"/>
                </a:lnTo>
                <a:close/>
                <a:moveTo>
                  <a:pt x="4770" y="9174"/>
                </a:moveTo>
                <a:lnTo>
                  <a:pt x="5281" y="9199"/>
                </a:lnTo>
                <a:lnTo>
                  <a:pt x="5110" y="9393"/>
                </a:lnTo>
                <a:lnTo>
                  <a:pt x="4989" y="9636"/>
                </a:lnTo>
                <a:lnTo>
                  <a:pt x="4745" y="10099"/>
                </a:lnTo>
                <a:lnTo>
                  <a:pt x="4478" y="10561"/>
                </a:lnTo>
                <a:lnTo>
                  <a:pt x="4186" y="11023"/>
                </a:lnTo>
                <a:lnTo>
                  <a:pt x="3869" y="11437"/>
                </a:lnTo>
                <a:lnTo>
                  <a:pt x="3529" y="11851"/>
                </a:lnTo>
                <a:lnTo>
                  <a:pt x="2823" y="12678"/>
                </a:lnTo>
                <a:lnTo>
                  <a:pt x="2117" y="13505"/>
                </a:lnTo>
                <a:lnTo>
                  <a:pt x="1777" y="13846"/>
                </a:lnTo>
                <a:lnTo>
                  <a:pt x="1460" y="14235"/>
                </a:lnTo>
                <a:lnTo>
                  <a:pt x="1144" y="14600"/>
                </a:lnTo>
                <a:lnTo>
                  <a:pt x="998" y="14795"/>
                </a:lnTo>
                <a:lnTo>
                  <a:pt x="876" y="15014"/>
                </a:lnTo>
                <a:lnTo>
                  <a:pt x="779" y="14819"/>
                </a:lnTo>
                <a:lnTo>
                  <a:pt x="706" y="14600"/>
                </a:lnTo>
                <a:lnTo>
                  <a:pt x="925" y="14333"/>
                </a:lnTo>
                <a:lnTo>
                  <a:pt x="1144" y="14041"/>
                </a:lnTo>
                <a:lnTo>
                  <a:pt x="1363" y="13749"/>
                </a:lnTo>
                <a:lnTo>
                  <a:pt x="1582" y="13457"/>
                </a:lnTo>
                <a:lnTo>
                  <a:pt x="2069" y="12897"/>
                </a:lnTo>
                <a:lnTo>
                  <a:pt x="2555" y="12337"/>
                </a:lnTo>
                <a:lnTo>
                  <a:pt x="3091" y="11607"/>
                </a:lnTo>
                <a:lnTo>
                  <a:pt x="3626" y="10853"/>
                </a:lnTo>
                <a:lnTo>
                  <a:pt x="4648" y="9345"/>
                </a:lnTo>
                <a:lnTo>
                  <a:pt x="4697" y="9296"/>
                </a:lnTo>
                <a:lnTo>
                  <a:pt x="4697" y="9272"/>
                </a:lnTo>
                <a:lnTo>
                  <a:pt x="4745" y="9199"/>
                </a:lnTo>
                <a:lnTo>
                  <a:pt x="4770" y="9174"/>
                </a:lnTo>
                <a:close/>
                <a:moveTo>
                  <a:pt x="12094" y="10634"/>
                </a:moveTo>
                <a:lnTo>
                  <a:pt x="12386" y="11072"/>
                </a:lnTo>
                <a:lnTo>
                  <a:pt x="11923" y="11632"/>
                </a:lnTo>
                <a:lnTo>
                  <a:pt x="11461" y="12216"/>
                </a:lnTo>
                <a:lnTo>
                  <a:pt x="10585" y="13359"/>
                </a:lnTo>
                <a:lnTo>
                  <a:pt x="9685" y="14503"/>
                </a:lnTo>
                <a:lnTo>
                  <a:pt x="9295" y="14990"/>
                </a:lnTo>
                <a:lnTo>
                  <a:pt x="9125" y="15257"/>
                </a:lnTo>
                <a:lnTo>
                  <a:pt x="8979" y="15525"/>
                </a:lnTo>
                <a:lnTo>
                  <a:pt x="8152" y="15525"/>
                </a:lnTo>
                <a:lnTo>
                  <a:pt x="8322" y="15379"/>
                </a:lnTo>
                <a:lnTo>
                  <a:pt x="8468" y="15184"/>
                </a:lnTo>
                <a:lnTo>
                  <a:pt x="8736" y="14819"/>
                </a:lnTo>
                <a:lnTo>
                  <a:pt x="9295" y="14065"/>
                </a:lnTo>
                <a:lnTo>
                  <a:pt x="9855" y="13311"/>
                </a:lnTo>
                <a:lnTo>
                  <a:pt x="10098" y="12946"/>
                </a:lnTo>
                <a:lnTo>
                  <a:pt x="10366" y="12605"/>
                </a:lnTo>
                <a:lnTo>
                  <a:pt x="10926" y="11924"/>
                </a:lnTo>
                <a:lnTo>
                  <a:pt x="12094" y="10634"/>
                </a:lnTo>
                <a:close/>
                <a:moveTo>
                  <a:pt x="11364" y="9466"/>
                </a:moveTo>
                <a:lnTo>
                  <a:pt x="11850" y="10220"/>
                </a:lnTo>
                <a:lnTo>
                  <a:pt x="10707" y="11486"/>
                </a:lnTo>
                <a:lnTo>
                  <a:pt x="10171" y="12118"/>
                </a:lnTo>
                <a:lnTo>
                  <a:pt x="9660" y="12800"/>
                </a:lnTo>
                <a:lnTo>
                  <a:pt x="9174" y="13505"/>
                </a:lnTo>
                <a:lnTo>
                  <a:pt x="8711" y="14211"/>
                </a:lnTo>
                <a:lnTo>
                  <a:pt x="8468" y="14503"/>
                </a:lnTo>
                <a:lnTo>
                  <a:pt x="8201" y="14844"/>
                </a:lnTo>
                <a:lnTo>
                  <a:pt x="8079" y="15014"/>
                </a:lnTo>
                <a:lnTo>
                  <a:pt x="7957" y="15184"/>
                </a:lnTo>
                <a:lnTo>
                  <a:pt x="7860" y="15355"/>
                </a:lnTo>
                <a:lnTo>
                  <a:pt x="7811" y="15525"/>
                </a:lnTo>
                <a:lnTo>
                  <a:pt x="6838" y="15549"/>
                </a:lnTo>
                <a:lnTo>
                  <a:pt x="7130" y="15306"/>
                </a:lnTo>
                <a:lnTo>
                  <a:pt x="7422" y="15038"/>
                </a:lnTo>
                <a:lnTo>
                  <a:pt x="7884" y="14503"/>
                </a:lnTo>
                <a:lnTo>
                  <a:pt x="8274" y="14089"/>
                </a:lnTo>
                <a:lnTo>
                  <a:pt x="8639" y="13651"/>
                </a:lnTo>
                <a:lnTo>
                  <a:pt x="8784" y="13651"/>
                </a:lnTo>
                <a:lnTo>
                  <a:pt x="8906" y="13603"/>
                </a:lnTo>
                <a:lnTo>
                  <a:pt x="9028" y="13554"/>
                </a:lnTo>
                <a:lnTo>
                  <a:pt x="9149" y="13457"/>
                </a:lnTo>
                <a:lnTo>
                  <a:pt x="9271" y="13286"/>
                </a:lnTo>
                <a:lnTo>
                  <a:pt x="9368" y="13092"/>
                </a:lnTo>
                <a:lnTo>
                  <a:pt x="9417" y="12873"/>
                </a:lnTo>
                <a:lnTo>
                  <a:pt x="9441" y="12654"/>
                </a:lnTo>
                <a:lnTo>
                  <a:pt x="9514" y="12556"/>
                </a:lnTo>
                <a:lnTo>
                  <a:pt x="9709" y="12289"/>
                </a:lnTo>
                <a:lnTo>
                  <a:pt x="9855" y="12045"/>
                </a:lnTo>
                <a:lnTo>
                  <a:pt x="10171" y="11510"/>
                </a:lnTo>
                <a:lnTo>
                  <a:pt x="10439" y="10975"/>
                </a:lnTo>
                <a:lnTo>
                  <a:pt x="10731" y="10439"/>
                </a:lnTo>
                <a:lnTo>
                  <a:pt x="11047" y="9953"/>
                </a:lnTo>
                <a:lnTo>
                  <a:pt x="11364" y="9466"/>
                </a:lnTo>
                <a:close/>
                <a:moveTo>
                  <a:pt x="12605" y="11437"/>
                </a:moveTo>
                <a:lnTo>
                  <a:pt x="12945" y="11972"/>
                </a:lnTo>
                <a:lnTo>
                  <a:pt x="12678" y="12386"/>
                </a:lnTo>
                <a:lnTo>
                  <a:pt x="12361" y="12800"/>
                </a:lnTo>
                <a:lnTo>
                  <a:pt x="11753" y="13603"/>
                </a:lnTo>
                <a:lnTo>
                  <a:pt x="11583" y="13822"/>
                </a:lnTo>
                <a:lnTo>
                  <a:pt x="11388" y="14065"/>
                </a:lnTo>
                <a:lnTo>
                  <a:pt x="10950" y="14527"/>
                </a:lnTo>
                <a:lnTo>
                  <a:pt x="10755" y="14795"/>
                </a:lnTo>
                <a:lnTo>
                  <a:pt x="10585" y="15038"/>
                </a:lnTo>
                <a:lnTo>
                  <a:pt x="10439" y="15306"/>
                </a:lnTo>
                <a:lnTo>
                  <a:pt x="10317" y="15574"/>
                </a:lnTo>
                <a:lnTo>
                  <a:pt x="9368" y="15549"/>
                </a:lnTo>
                <a:lnTo>
                  <a:pt x="9539" y="15379"/>
                </a:lnTo>
                <a:lnTo>
                  <a:pt x="9685" y="15184"/>
                </a:lnTo>
                <a:lnTo>
                  <a:pt x="9977" y="14795"/>
                </a:lnTo>
                <a:lnTo>
                  <a:pt x="10999" y="13505"/>
                </a:lnTo>
                <a:lnTo>
                  <a:pt x="11802" y="12483"/>
                </a:lnTo>
                <a:lnTo>
                  <a:pt x="12605" y="11437"/>
                </a:lnTo>
                <a:close/>
                <a:moveTo>
                  <a:pt x="5865" y="9199"/>
                </a:moveTo>
                <a:lnTo>
                  <a:pt x="6230" y="9223"/>
                </a:lnTo>
                <a:lnTo>
                  <a:pt x="6084" y="9369"/>
                </a:lnTo>
                <a:lnTo>
                  <a:pt x="5962" y="9539"/>
                </a:lnTo>
                <a:lnTo>
                  <a:pt x="5767" y="9855"/>
                </a:lnTo>
                <a:lnTo>
                  <a:pt x="5548" y="10196"/>
                </a:lnTo>
                <a:lnTo>
                  <a:pt x="5451" y="10318"/>
                </a:lnTo>
                <a:lnTo>
                  <a:pt x="5378" y="10464"/>
                </a:lnTo>
                <a:lnTo>
                  <a:pt x="4891" y="11194"/>
                </a:lnTo>
                <a:lnTo>
                  <a:pt x="4380" y="11924"/>
                </a:lnTo>
                <a:lnTo>
                  <a:pt x="3991" y="12435"/>
                </a:lnTo>
                <a:lnTo>
                  <a:pt x="3577" y="12921"/>
                </a:lnTo>
                <a:lnTo>
                  <a:pt x="2750" y="13895"/>
                </a:lnTo>
                <a:lnTo>
                  <a:pt x="2409" y="14235"/>
                </a:lnTo>
                <a:lnTo>
                  <a:pt x="2069" y="14673"/>
                </a:lnTo>
                <a:lnTo>
                  <a:pt x="1898" y="14917"/>
                </a:lnTo>
                <a:lnTo>
                  <a:pt x="1752" y="15136"/>
                </a:lnTo>
                <a:lnTo>
                  <a:pt x="1655" y="15379"/>
                </a:lnTo>
                <a:lnTo>
                  <a:pt x="1631" y="15476"/>
                </a:lnTo>
                <a:lnTo>
                  <a:pt x="1631" y="15598"/>
                </a:lnTo>
                <a:lnTo>
                  <a:pt x="1363" y="15501"/>
                </a:lnTo>
                <a:lnTo>
                  <a:pt x="1266" y="15452"/>
                </a:lnTo>
                <a:lnTo>
                  <a:pt x="1193" y="15403"/>
                </a:lnTo>
                <a:lnTo>
                  <a:pt x="1047" y="15233"/>
                </a:lnTo>
                <a:lnTo>
                  <a:pt x="1217" y="15111"/>
                </a:lnTo>
                <a:lnTo>
                  <a:pt x="1387" y="14965"/>
                </a:lnTo>
                <a:lnTo>
                  <a:pt x="1704" y="14625"/>
                </a:lnTo>
                <a:lnTo>
                  <a:pt x="2263" y="13943"/>
                </a:lnTo>
                <a:lnTo>
                  <a:pt x="2993" y="13092"/>
                </a:lnTo>
                <a:lnTo>
                  <a:pt x="3723" y="12264"/>
                </a:lnTo>
                <a:lnTo>
                  <a:pt x="4040" y="11924"/>
                </a:lnTo>
                <a:lnTo>
                  <a:pt x="4332" y="11559"/>
                </a:lnTo>
                <a:lnTo>
                  <a:pt x="4599" y="11169"/>
                </a:lnTo>
                <a:lnTo>
                  <a:pt x="4867" y="10756"/>
                </a:lnTo>
                <a:lnTo>
                  <a:pt x="5086" y="10366"/>
                </a:lnTo>
                <a:lnTo>
                  <a:pt x="5281" y="9953"/>
                </a:lnTo>
                <a:lnTo>
                  <a:pt x="5402" y="9734"/>
                </a:lnTo>
                <a:lnTo>
                  <a:pt x="5524" y="9563"/>
                </a:lnTo>
                <a:lnTo>
                  <a:pt x="5670" y="9369"/>
                </a:lnTo>
                <a:lnTo>
                  <a:pt x="5840" y="9223"/>
                </a:lnTo>
                <a:lnTo>
                  <a:pt x="5865" y="9199"/>
                </a:lnTo>
                <a:close/>
                <a:moveTo>
                  <a:pt x="6351" y="14746"/>
                </a:moveTo>
                <a:lnTo>
                  <a:pt x="6497" y="14819"/>
                </a:lnTo>
                <a:lnTo>
                  <a:pt x="6643" y="14868"/>
                </a:lnTo>
                <a:lnTo>
                  <a:pt x="6814" y="14892"/>
                </a:lnTo>
                <a:lnTo>
                  <a:pt x="6984" y="14868"/>
                </a:lnTo>
                <a:lnTo>
                  <a:pt x="6911" y="14941"/>
                </a:lnTo>
                <a:lnTo>
                  <a:pt x="6619" y="15233"/>
                </a:lnTo>
                <a:lnTo>
                  <a:pt x="6497" y="15379"/>
                </a:lnTo>
                <a:lnTo>
                  <a:pt x="6376" y="15549"/>
                </a:lnTo>
                <a:lnTo>
                  <a:pt x="5475" y="15598"/>
                </a:lnTo>
                <a:lnTo>
                  <a:pt x="5719" y="15403"/>
                </a:lnTo>
                <a:lnTo>
                  <a:pt x="5938" y="15184"/>
                </a:lnTo>
                <a:lnTo>
                  <a:pt x="6351" y="14746"/>
                </a:lnTo>
                <a:close/>
                <a:moveTo>
                  <a:pt x="13164" y="12264"/>
                </a:moveTo>
                <a:lnTo>
                  <a:pt x="13432" y="12605"/>
                </a:lnTo>
                <a:lnTo>
                  <a:pt x="13189" y="12873"/>
                </a:lnTo>
                <a:lnTo>
                  <a:pt x="12994" y="13189"/>
                </a:lnTo>
                <a:lnTo>
                  <a:pt x="12629" y="13797"/>
                </a:lnTo>
                <a:lnTo>
                  <a:pt x="12361" y="14235"/>
                </a:lnTo>
                <a:lnTo>
                  <a:pt x="12069" y="14673"/>
                </a:lnTo>
                <a:lnTo>
                  <a:pt x="11777" y="15136"/>
                </a:lnTo>
                <a:lnTo>
                  <a:pt x="11656" y="15355"/>
                </a:lnTo>
                <a:lnTo>
                  <a:pt x="11534" y="15598"/>
                </a:lnTo>
                <a:lnTo>
                  <a:pt x="10828" y="15598"/>
                </a:lnTo>
                <a:lnTo>
                  <a:pt x="10609" y="15574"/>
                </a:lnTo>
                <a:lnTo>
                  <a:pt x="10901" y="15209"/>
                </a:lnTo>
                <a:lnTo>
                  <a:pt x="11169" y="14844"/>
                </a:lnTo>
                <a:lnTo>
                  <a:pt x="11558" y="14357"/>
                </a:lnTo>
                <a:lnTo>
                  <a:pt x="11923" y="13895"/>
                </a:lnTo>
                <a:lnTo>
                  <a:pt x="12556" y="13092"/>
                </a:lnTo>
                <a:lnTo>
                  <a:pt x="12872" y="12702"/>
                </a:lnTo>
                <a:lnTo>
                  <a:pt x="13164" y="12264"/>
                </a:lnTo>
                <a:close/>
                <a:moveTo>
                  <a:pt x="9344" y="9150"/>
                </a:moveTo>
                <a:lnTo>
                  <a:pt x="9782" y="9174"/>
                </a:lnTo>
                <a:lnTo>
                  <a:pt x="9490" y="9539"/>
                </a:lnTo>
                <a:lnTo>
                  <a:pt x="9222" y="9928"/>
                </a:lnTo>
                <a:lnTo>
                  <a:pt x="8711" y="10707"/>
                </a:lnTo>
                <a:lnTo>
                  <a:pt x="8201" y="11510"/>
                </a:lnTo>
                <a:lnTo>
                  <a:pt x="7957" y="11899"/>
                </a:lnTo>
                <a:lnTo>
                  <a:pt x="7690" y="12289"/>
                </a:lnTo>
                <a:lnTo>
                  <a:pt x="6935" y="13311"/>
                </a:lnTo>
                <a:lnTo>
                  <a:pt x="6789" y="13335"/>
                </a:lnTo>
                <a:lnTo>
                  <a:pt x="6668" y="13384"/>
                </a:lnTo>
                <a:lnTo>
                  <a:pt x="6595" y="13432"/>
                </a:lnTo>
                <a:lnTo>
                  <a:pt x="6570" y="13505"/>
                </a:lnTo>
                <a:lnTo>
                  <a:pt x="6473" y="13554"/>
                </a:lnTo>
                <a:lnTo>
                  <a:pt x="6351" y="13651"/>
                </a:lnTo>
                <a:lnTo>
                  <a:pt x="6230" y="13773"/>
                </a:lnTo>
                <a:lnTo>
                  <a:pt x="6157" y="13943"/>
                </a:lnTo>
                <a:lnTo>
                  <a:pt x="6108" y="14089"/>
                </a:lnTo>
                <a:lnTo>
                  <a:pt x="6084" y="14260"/>
                </a:lnTo>
                <a:lnTo>
                  <a:pt x="6108" y="14406"/>
                </a:lnTo>
                <a:lnTo>
                  <a:pt x="5548" y="14990"/>
                </a:lnTo>
                <a:lnTo>
                  <a:pt x="5281" y="15306"/>
                </a:lnTo>
                <a:lnTo>
                  <a:pt x="5037" y="15598"/>
                </a:lnTo>
                <a:lnTo>
                  <a:pt x="4697" y="15622"/>
                </a:lnTo>
                <a:lnTo>
                  <a:pt x="4113" y="15647"/>
                </a:lnTo>
                <a:lnTo>
                  <a:pt x="4356" y="15452"/>
                </a:lnTo>
                <a:lnTo>
                  <a:pt x="4575" y="15233"/>
                </a:lnTo>
                <a:lnTo>
                  <a:pt x="4770" y="15014"/>
                </a:lnTo>
                <a:lnTo>
                  <a:pt x="4940" y="14795"/>
                </a:lnTo>
                <a:lnTo>
                  <a:pt x="5256" y="14333"/>
                </a:lnTo>
                <a:lnTo>
                  <a:pt x="5548" y="13870"/>
                </a:lnTo>
                <a:lnTo>
                  <a:pt x="5840" y="13408"/>
                </a:lnTo>
                <a:lnTo>
                  <a:pt x="6132" y="12946"/>
                </a:lnTo>
                <a:lnTo>
                  <a:pt x="6400" y="12605"/>
                </a:lnTo>
                <a:lnTo>
                  <a:pt x="6692" y="12264"/>
                </a:lnTo>
                <a:lnTo>
                  <a:pt x="6887" y="12216"/>
                </a:lnTo>
                <a:lnTo>
                  <a:pt x="7057" y="12167"/>
                </a:lnTo>
                <a:lnTo>
                  <a:pt x="7227" y="12070"/>
                </a:lnTo>
                <a:lnTo>
                  <a:pt x="7398" y="11972"/>
                </a:lnTo>
                <a:lnTo>
                  <a:pt x="7544" y="11851"/>
                </a:lnTo>
                <a:lnTo>
                  <a:pt x="7665" y="11705"/>
                </a:lnTo>
                <a:lnTo>
                  <a:pt x="7787" y="11534"/>
                </a:lnTo>
                <a:lnTo>
                  <a:pt x="7884" y="11340"/>
                </a:lnTo>
                <a:lnTo>
                  <a:pt x="7933" y="11145"/>
                </a:lnTo>
                <a:lnTo>
                  <a:pt x="7982" y="10902"/>
                </a:lnTo>
                <a:lnTo>
                  <a:pt x="8249" y="10488"/>
                </a:lnTo>
                <a:lnTo>
                  <a:pt x="8493" y="10074"/>
                </a:lnTo>
                <a:lnTo>
                  <a:pt x="8760" y="9661"/>
                </a:lnTo>
                <a:lnTo>
                  <a:pt x="9052" y="9247"/>
                </a:lnTo>
                <a:lnTo>
                  <a:pt x="9101" y="9150"/>
                </a:lnTo>
                <a:close/>
                <a:moveTo>
                  <a:pt x="13700" y="12946"/>
                </a:moveTo>
                <a:lnTo>
                  <a:pt x="13797" y="13067"/>
                </a:lnTo>
                <a:lnTo>
                  <a:pt x="14065" y="13384"/>
                </a:lnTo>
                <a:lnTo>
                  <a:pt x="13967" y="13481"/>
                </a:lnTo>
                <a:lnTo>
                  <a:pt x="13870" y="13603"/>
                </a:lnTo>
                <a:lnTo>
                  <a:pt x="13724" y="13895"/>
                </a:lnTo>
                <a:lnTo>
                  <a:pt x="13578" y="14187"/>
                </a:lnTo>
                <a:lnTo>
                  <a:pt x="13432" y="14430"/>
                </a:lnTo>
                <a:lnTo>
                  <a:pt x="13213" y="14771"/>
                </a:lnTo>
                <a:lnTo>
                  <a:pt x="12970" y="15063"/>
                </a:lnTo>
                <a:lnTo>
                  <a:pt x="12483" y="15647"/>
                </a:lnTo>
                <a:lnTo>
                  <a:pt x="12240" y="15622"/>
                </a:lnTo>
                <a:lnTo>
                  <a:pt x="12021" y="15647"/>
                </a:lnTo>
                <a:lnTo>
                  <a:pt x="11923" y="15622"/>
                </a:lnTo>
                <a:lnTo>
                  <a:pt x="12045" y="15476"/>
                </a:lnTo>
                <a:lnTo>
                  <a:pt x="12191" y="15330"/>
                </a:lnTo>
                <a:lnTo>
                  <a:pt x="12410" y="14990"/>
                </a:lnTo>
                <a:lnTo>
                  <a:pt x="12824" y="14284"/>
                </a:lnTo>
                <a:lnTo>
                  <a:pt x="13335" y="13457"/>
                </a:lnTo>
                <a:lnTo>
                  <a:pt x="13700" y="12946"/>
                </a:lnTo>
                <a:close/>
                <a:moveTo>
                  <a:pt x="14284" y="13870"/>
                </a:moveTo>
                <a:lnTo>
                  <a:pt x="14284" y="14016"/>
                </a:lnTo>
                <a:lnTo>
                  <a:pt x="14284" y="14162"/>
                </a:lnTo>
                <a:lnTo>
                  <a:pt x="14259" y="14333"/>
                </a:lnTo>
                <a:lnTo>
                  <a:pt x="14186" y="14527"/>
                </a:lnTo>
                <a:lnTo>
                  <a:pt x="14065" y="14771"/>
                </a:lnTo>
                <a:lnTo>
                  <a:pt x="13919" y="15063"/>
                </a:lnTo>
                <a:lnTo>
                  <a:pt x="13724" y="15306"/>
                </a:lnTo>
                <a:lnTo>
                  <a:pt x="13627" y="15428"/>
                </a:lnTo>
                <a:lnTo>
                  <a:pt x="13529" y="15501"/>
                </a:lnTo>
                <a:lnTo>
                  <a:pt x="13408" y="15574"/>
                </a:lnTo>
                <a:lnTo>
                  <a:pt x="13286" y="15622"/>
                </a:lnTo>
                <a:lnTo>
                  <a:pt x="13164" y="15647"/>
                </a:lnTo>
                <a:lnTo>
                  <a:pt x="13018" y="15647"/>
                </a:lnTo>
                <a:lnTo>
                  <a:pt x="13189" y="15476"/>
                </a:lnTo>
                <a:lnTo>
                  <a:pt x="13359" y="15257"/>
                </a:lnTo>
                <a:lnTo>
                  <a:pt x="13651" y="14868"/>
                </a:lnTo>
                <a:lnTo>
                  <a:pt x="13967" y="14381"/>
                </a:lnTo>
                <a:lnTo>
                  <a:pt x="14138" y="14138"/>
                </a:lnTo>
                <a:lnTo>
                  <a:pt x="14284" y="13870"/>
                </a:lnTo>
                <a:close/>
                <a:moveTo>
                  <a:pt x="5865" y="12094"/>
                </a:moveTo>
                <a:lnTo>
                  <a:pt x="5986" y="12167"/>
                </a:lnTo>
                <a:lnTo>
                  <a:pt x="6108" y="12216"/>
                </a:lnTo>
                <a:lnTo>
                  <a:pt x="5962" y="12386"/>
                </a:lnTo>
                <a:lnTo>
                  <a:pt x="5670" y="12800"/>
                </a:lnTo>
                <a:lnTo>
                  <a:pt x="5402" y="13238"/>
                </a:lnTo>
                <a:lnTo>
                  <a:pt x="4867" y="14114"/>
                </a:lnTo>
                <a:lnTo>
                  <a:pt x="4526" y="14600"/>
                </a:lnTo>
                <a:lnTo>
                  <a:pt x="4356" y="14819"/>
                </a:lnTo>
                <a:lnTo>
                  <a:pt x="4161" y="15038"/>
                </a:lnTo>
                <a:lnTo>
                  <a:pt x="4015" y="15209"/>
                </a:lnTo>
                <a:lnTo>
                  <a:pt x="3845" y="15355"/>
                </a:lnTo>
                <a:lnTo>
                  <a:pt x="3675" y="15525"/>
                </a:lnTo>
                <a:lnTo>
                  <a:pt x="3529" y="15671"/>
                </a:lnTo>
                <a:lnTo>
                  <a:pt x="2847" y="15695"/>
                </a:lnTo>
                <a:lnTo>
                  <a:pt x="2847" y="15695"/>
                </a:lnTo>
                <a:lnTo>
                  <a:pt x="3018" y="15501"/>
                </a:lnTo>
                <a:lnTo>
                  <a:pt x="3796" y="14625"/>
                </a:lnTo>
                <a:lnTo>
                  <a:pt x="4575" y="13797"/>
                </a:lnTo>
                <a:lnTo>
                  <a:pt x="4940" y="13359"/>
                </a:lnTo>
                <a:lnTo>
                  <a:pt x="5281" y="12921"/>
                </a:lnTo>
                <a:lnTo>
                  <a:pt x="5865" y="12094"/>
                </a:lnTo>
                <a:close/>
                <a:moveTo>
                  <a:pt x="5281" y="11364"/>
                </a:moveTo>
                <a:lnTo>
                  <a:pt x="5378" y="11607"/>
                </a:lnTo>
                <a:lnTo>
                  <a:pt x="5451" y="11729"/>
                </a:lnTo>
                <a:lnTo>
                  <a:pt x="5548" y="11851"/>
                </a:lnTo>
                <a:lnTo>
                  <a:pt x="5232" y="12289"/>
                </a:lnTo>
                <a:lnTo>
                  <a:pt x="4867" y="12800"/>
                </a:lnTo>
                <a:lnTo>
                  <a:pt x="4478" y="13286"/>
                </a:lnTo>
                <a:lnTo>
                  <a:pt x="3650" y="14211"/>
                </a:lnTo>
                <a:lnTo>
                  <a:pt x="3334" y="14576"/>
                </a:lnTo>
                <a:lnTo>
                  <a:pt x="2993" y="14941"/>
                </a:lnTo>
                <a:lnTo>
                  <a:pt x="2750" y="15330"/>
                </a:lnTo>
                <a:lnTo>
                  <a:pt x="2507" y="15720"/>
                </a:lnTo>
                <a:lnTo>
                  <a:pt x="2166" y="15695"/>
                </a:lnTo>
                <a:lnTo>
                  <a:pt x="1825" y="15647"/>
                </a:lnTo>
                <a:lnTo>
                  <a:pt x="1947" y="15525"/>
                </a:lnTo>
                <a:lnTo>
                  <a:pt x="2044" y="15403"/>
                </a:lnTo>
                <a:lnTo>
                  <a:pt x="2239" y="15111"/>
                </a:lnTo>
                <a:lnTo>
                  <a:pt x="2604" y="14625"/>
                </a:lnTo>
                <a:lnTo>
                  <a:pt x="3018" y="14162"/>
                </a:lnTo>
                <a:lnTo>
                  <a:pt x="3748" y="13311"/>
                </a:lnTo>
                <a:lnTo>
                  <a:pt x="4113" y="12897"/>
                </a:lnTo>
                <a:lnTo>
                  <a:pt x="4478" y="12459"/>
                </a:lnTo>
                <a:lnTo>
                  <a:pt x="4867" y="11924"/>
                </a:lnTo>
                <a:lnTo>
                  <a:pt x="5281" y="11364"/>
                </a:lnTo>
                <a:close/>
                <a:moveTo>
                  <a:pt x="5500" y="1"/>
                </a:moveTo>
                <a:lnTo>
                  <a:pt x="5086" y="50"/>
                </a:lnTo>
                <a:lnTo>
                  <a:pt x="4916" y="98"/>
                </a:lnTo>
                <a:lnTo>
                  <a:pt x="4721" y="147"/>
                </a:lnTo>
                <a:lnTo>
                  <a:pt x="4551" y="220"/>
                </a:lnTo>
                <a:lnTo>
                  <a:pt x="4405" y="293"/>
                </a:lnTo>
                <a:lnTo>
                  <a:pt x="4259" y="415"/>
                </a:lnTo>
                <a:lnTo>
                  <a:pt x="4137" y="512"/>
                </a:lnTo>
                <a:lnTo>
                  <a:pt x="4040" y="658"/>
                </a:lnTo>
                <a:lnTo>
                  <a:pt x="3991" y="828"/>
                </a:lnTo>
                <a:lnTo>
                  <a:pt x="3942" y="1072"/>
                </a:lnTo>
                <a:lnTo>
                  <a:pt x="3942" y="1388"/>
                </a:lnTo>
                <a:lnTo>
                  <a:pt x="3967" y="1704"/>
                </a:lnTo>
                <a:lnTo>
                  <a:pt x="4064" y="2020"/>
                </a:lnTo>
                <a:lnTo>
                  <a:pt x="4210" y="2288"/>
                </a:lnTo>
                <a:lnTo>
                  <a:pt x="4283" y="2434"/>
                </a:lnTo>
                <a:lnTo>
                  <a:pt x="4380" y="2556"/>
                </a:lnTo>
                <a:lnTo>
                  <a:pt x="4502" y="2653"/>
                </a:lnTo>
                <a:lnTo>
                  <a:pt x="4599" y="2726"/>
                </a:lnTo>
                <a:lnTo>
                  <a:pt x="4745" y="2799"/>
                </a:lnTo>
                <a:lnTo>
                  <a:pt x="4867" y="2823"/>
                </a:lnTo>
                <a:lnTo>
                  <a:pt x="4891" y="3213"/>
                </a:lnTo>
                <a:lnTo>
                  <a:pt x="4891" y="3578"/>
                </a:lnTo>
                <a:lnTo>
                  <a:pt x="4843" y="4332"/>
                </a:lnTo>
                <a:lnTo>
                  <a:pt x="4843" y="4965"/>
                </a:lnTo>
                <a:lnTo>
                  <a:pt x="4843" y="5622"/>
                </a:lnTo>
                <a:lnTo>
                  <a:pt x="4843" y="5914"/>
                </a:lnTo>
                <a:lnTo>
                  <a:pt x="4818" y="6206"/>
                </a:lnTo>
                <a:lnTo>
                  <a:pt x="4794" y="6473"/>
                </a:lnTo>
                <a:lnTo>
                  <a:pt x="4818" y="6619"/>
                </a:lnTo>
                <a:lnTo>
                  <a:pt x="4843" y="6765"/>
                </a:lnTo>
                <a:lnTo>
                  <a:pt x="4697" y="6911"/>
                </a:lnTo>
                <a:lnTo>
                  <a:pt x="4551" y="7082"/>
                </a:lnTo>
                <a:lnTo>
                  <a:pt x="4332" y="7447"/>
                </a:lnTo>
                <a:lnTo>
                  <a:pt x="3723" y="8250"/>
                </a:lnTo>
                <a:lnTo>
                  <a:pt x="3115" y="9077"/>
                </a:lnTo>
                <a:lnTo>
                  <a:pt x="2434" y="10074"/>
                </a:lnTo>
                <a:lnTo>
                  <a:pt x="1728" y="11072"/>
                </a:lnTo>
                <a:lnTo>
                  <a:pt x="1047" y="12045"/>
                </a:lnTo>
                <a:lnTo>
                  <a:pt x="706" y="12483"/>
                </a:lnTo>
                <a:lnTo>
                  <a:pt x="560" y="12702"/>
                </a:lnTo>
                <a:lnTo>
                  <a:pt x="487" y="12824"/>
                </a:lnTo>
                <a:lnTo>
                  <a:pt x="463" y="12946"/>
                </a:lnTo>
                <a:lnTo>
                  <a:pt x="366" y="13043"/>
                </a:lnTo>
                <a:lnTo>
                  <a:pt x="293" y="13116"/>
                </a:lnTo>
                <a:lnTo>
                  <a:pt x="147" y="13335"/>
                </a:lnTo>
                <a:lnTo>
                  <a:pt x="74" y="13578"/>
                </a:lnTo>
                <a:lnTo>
                  <a:pt x="1" y="13773"/>
                </a:lnTo>
                <a:lnTo>
                  <a:pt x="1" y="13968"/>
                </a:lnTo>
                <a:lnTo>
                  <a:pt x="25" y="14138"/>
                </a:lnTo>
                <a:lnTo>
                  <a:pt x="49" y="14333"/>
                </a:lnTo>
                <a:lnTo>
                  <a:pt x="122" y="14503"/>
                </a:lnTo>
                <a:lnTo>
                  <a:pt x="268" y="14868"/>
                </a:lnTo>
                <a:lnTo>
                  <a:pt x="414" y="15184"/>
                </a:lnTo>
                <a:lnTo>
                  <a:pt x="512" y="15355"/>
                </a:lnTo>
                <a:lnTo>
                  <a:pt x="633" y="15501"/>
                </a:lnTo>
                <a:lnTo>
                  <a:pt x="755" y="15647"/>
                </a:lnTo>
                <a:lnTo>
                  <a:pt x="876" y="15744"/>
                </a:lnTo>
                <a:lnTo>
                  <a:pt x="998" y="15841"/>
                </a:lnTo>
                <a:lnTo>
                  <a:pt x="1144" y="15939"/>
                </a:lnTo>
                <a:lnTo>
                  <a:pt x="1290" y="15987"/>
                </a:lnTo>
                <a:lnTo>
                  <a:pt x="1460" y="16060"/>
                </a:lnTo>
                <a:lnTo>
                  <a:pt x="1777" y="16133"/>
                </a:lnTo>
                <a:lnTo>
                  <a:pt x="2117" y="16182"/>
                </a:lnTo>
                <a:lnTo>
                  <a:pt x="2482" y="16182"/>
                </a:lnTo>
                <a:lnTo>
                  <a:pt x="2847" y="16158"/>
                </a:lnTo>
                <a:lnTo>
                  <a:pt x="5208" y="16060"/>
                </a:lnTo>
                <a:lnTo>
                  <a:pt x="6400" y="16012"/>
                </a:lnTo>
                <a:lnTo>
                  <a:pt x="7568" y="15987"/>
                </a:lnTo>
                <a:lnTo>
                  <a:pt x="8711" y="15987"/>
                </a:lnTo>
                <a:lnTo>
                  <a:pt x="9879" y="16036"/>
                </a:lnTo>
                <a:lnTo>
                  <a:pt x="10828" y="16036"/>
                </a:lnTo>
                <a:lnTo>
                  <a:pt x="11339" y="16060"/>
                </a:lnTo>
                <a:lnTo>
                  <a:pt x="11826" y="16109"/>
                </a:lnTo>
                <a:lnTo>
                  <a:pt x="11850" y="16158"/>
                </a:lnTo>
                <a:lnTo>
                  <a:pt x="11899" y="16182"/>
                </a:lnTo>
                <a:lnTo>
                  <a:pt x="11972" y="16206"/>
                </a:lnTo>
                <a:lnTo>
                  <a:pt x="12045" y="16206"/>
                </a:lnTo>
                <a:lnTo>
                  <a:pt x="12459" y="16182"/>
                </a:lnTo>
                <a:lnTo>
                  <a:pt x="13067" y="16182"/>
                </a:lnTo>
                <a:lnTo>
                  <a:pt x="13262" y="16158"/>
                </a:lnTo>
                <a:lnTo>
                  <a:pt x="13456" y="16109"/>
                </a:lnTo>
                <a:lnTo>
                  <a:pt x="13651" y="16060"/>
                </a:lnTo>
                <a:lnTo>
                  <a:pt x="13773" y="15987"/>
                </a:lnTo>
                <a:lnTo>
                  <a:pt x="13870" y="15914"/>
                </a:lnTo>
                <a:lnTo>
                  <a:pt x="14065" y="15744"/>
                </a:lnTo>
                <a:lnTo>
                  <a:pt x="14211" y="15549"/>
                </a:lnTo>
                <a:lnTo>
                  <a:pt x="14357" y="15330"/>
                </a:lnTo>
                <a:lnTo>
                  <a:pt x="14527" y="14990"/>
                </a:lnTo>
                <a:lnTo>
                  <a:pt x="14697" y="14673"/>
                </a:lnTo>
                <a:lnTo>
                  <a:pt x="14770" y="14503"/>
                </a:lnTo>
                <a:lnTo>
                  <a:pt x="14795" y="14308"/>
                </a:lnTo>
                <a:lnTo>
                  <a:pt x="14843" y="14138"/>
                </a:lnTo>
                <a:lnTo>
                  <a:pt x="14843" y="13943"/>
                </a:lnTo>
                <a:lnTo>
                  <a:pt x="14819" y="13749"/>
                </a:lnTo>
                <a:lnTo>
                  <a:pt x="14770" y="13578"/>
                </a:lnTo>
                <a:lnTo>
                  <a:pt x="14697" y="13408"/>
                </a:lnTo>
                <a:lnTo>
                  <a:pt x="14624" y="13262"/>
                </a:lnTo>
                <a:lnTo>
                  <a:pt x="14405" y="12970"/>
                </a:lnTo>
                <a:lnTo>
                  <a:pt x="14162" y="12702"/>
                </a:lnTo>
                <a:lnTo>
                  <a:pt x="13773" y="12240"/>
                </a:lnTo>
                <a:lnTo>
                  <a:pt x="13408" y="11753"/>
                </a:lnTo>
                <a:lnTo>
                  <a:pt x="13408" y="11705"/>
                </a:lnTo>
                <a:lnTo>
                  <a:pt x="13359" y="11680"/>
                </a:lnTo>
                <a:lnTo>
                  <a:pt x="13018" y="11145"/>
                </a:lnTo>
                <a:lnTo>
                  <a:pt x="12702" y="10610"/>
                </a:lnTo>
                <a:lnTo>
                  <a:pt x="12410" y="10074"/>
                </a:lnTo>
                <a:lnTo>
                  <a:pt x="12094" y="9563"/>
                </a:lnTo>
                <a:lnTo>
                  <a:pt x="11534" y="8736"/>
                </a:lnTo>
                <a:lnTo>
                  <a:pt x="10974" y="7909"/>
                </a:lnTo>
                <a:lnTo>
                  <a:pt x="10755" y="7593"/>
                </a:lnTo>
                <a:lnTo>
                  <a:pt x="10536" y="7276"/>
                </a:lnTo>
                <a:lnTo>
                  <a:pt x="10415" y="7130"/>
                </a:lnTo>
                <a:lnTo>
                  <a:pt x="10293" y="6984"/>
                </a:lnTo>
                <a:lnTo>
                  <a:pt x="10147" y="6863"/>
                </a:lnTo>
                <a:lnTo>
                  <a:pt x="10001" y="6765"/>
                </a:lnTo>
                <a:lnTo>
                  <a:pt x="10074" y="6595"/>
                </a:lnTo>
                <a:lnTo>
                  <a:pt x="10123" y="6400"/>
                </a:lnTo>
                <a:lnTo>
                  <a:pt x="10147" y="6206"/>
                </a:lnTo>
                <a:lnTo>
                  <a:pt x="10171" y="5987"/>
                </a:lnTo>
                <a:lnTo>
                  <a:pt x="10171" y="5573"/>
                </a:lnTo>
                <a:lnTo>
                  <a:pt x="10147" y="5184"/>
                </a:lnTo>
                <a:lnTo>
                  <a:pt x="10147" y="4016"/>
                </a:lnTo>
                <a:lnTo>
                  <a:pt x="10147" y="3724"/>
                </a:lnTo>
                <a:lnTo>
                  <a:pt x="10123" y="3432"/>
                </a:lnTo>
                <a:lnTo>
                  <a:pt x="10074" y="3140"/>
                </a:lnTo>
                <a:lnTo>
                  <a:pt x="10025" y="2848"/>
                </a:lnTo>
                <a:lnTo>
                  <a:pt x="10317" y="2580"/>
                </a:lnTo>
                <a:lnTo>
                  <a:pt x="10609" y="2288"/>
                </a:lnTo>
                <a:lnTo>
                  <a:pt x="10755" y="2142"/>
                </a:lnTo>
                <a:lnTo>
                  <a:pt x="10877" y="1996"/>
                </a:lnTo>
                <a:lnTo>
                  <a:pt x="10974" y="1826"/>
                </a:lnTo>
                <a:lnTo>
                  <a:pt x="11072" y="1631"/>
                </a:lnTo>
                <a:lnTo>
                  <a:pt x="11096" y="1436"/>
                </a:lnTo>
                <a:lnTo>
                  <a:pt x="11096" y="1266"/>
                </a:lnTo>
                <a:lnTo>
                  <a:pt x="11047" y="1096"/>
                </a:lnTo>
                <a:lnTo>
                  <a:pt x="10974" y="950"/>
                </a:lnTo>
                <a:lnTo>
                  <a:pt x="10877" y="804"/>
                </a:lnTo>
                <a:lnTo>
                  <a:pt x="10755" y="682"/>
                </a:lnTo>
                <a:lnTo>
                  <a:pt x="10609" y="561"/>
                </a:lnTo>
                <a:lnTo>
                  <a:pt x="10463" y="463"/>
                </a:lnTo>
                <a:lnTo>
                  <a:pt x="10269" y="366"/>
                </a:lnTo>
                <a:lnTo>
                  <a:pt x="10074" y="293"/>
                </a:lnTo>
                <a:lnTo>
                  <a:pt x="9855" y="244"/>
                </a:lnTo>
                <a:lnTo>
                  <a:pt x="9636" y="196"/>
                </a:lnTo>
                <a:lnTo>
                  <a:pt x="9198" y="171"/>
                </a:lnTo>
                <a:lnTo>
                  <a:pt x="8784" y="147"/>
                </a:lnTo>
                <a:lnTo>
                  <a:pt x="7665" y="123"/>
                </a:lnTo>
                <a:lnTo>
                  <a:pt x="7106" y="98"/>
                </a:lnTo>
                <a:lnTo>
                  <a:pt x="6546" y="50"/>
                </a:lnTo>
                <a:lnTo>
                  <a:pt x="623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6" name="Shape 756"/>
          <p:cNvSpPr/>
          <p:nvPr/>
        </p:nvSpPr>
        <p:spPr>
          <a:xfrm>
            <a:off x="1166847" y="2790319"/>
            <a:ext cx="461635" cy="464432"/>
          </a:xfrm>
          <a:custGeom>
            <a:avLst/>
            <a:gdLst/>
            <a:ahLst/>
            <a:cxnLst/>
            <a:rect l="0" t="0" r="0" b="0"/>
            <a:pathLst>
              <a:path w="15842" h="15938" extrusionOk="0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7" name="Shape 757"/>
          <p:cNvSpPr/>
          <p:nvPr/>
        </p:nvSpPr>
        <p:spPr>
          <a:xfrm>
            <a:off x="1959550" y="2790319"/>
            <a:ext cx="461607" cy="464432"/>
          </a:xfrm>
          <a:custGeom>
            <a:avLst/>
            <a:gdLst/>
            <a:ahLst/>
            <a:cxnLst/>
            <a:rect l="0" t="0" r="0" b="0"/>
            <a:pathLst>
              <a:path w="15841" h="15938" extrusionOk="0">
                <a:moveTo>
                  <a:pt x="4502" y="7470"/>
                </a:moveTo>
                <a:lnTo>
                  <a:pt x="4575" y="7495"/>
                </a:lnTo>
                <a:lnTo>
                  <a:pt x="4648" y="7543"/>
                </a:lnTo>
                <a:lnTo>
                  <a:pt x="4696" y="7616"/>
                </a:lnTo>
                <a:lnTo>
                  <a:pt x="4721" y="7714"/>
                </a:lnTo>
                <a:lnTo>
                  <a:pt x="4721" y="7787"/>
                </a:lnTo>
                <a:lnTo>
                  <a:pt x="4696" y="7908"/>
                </a:lnTo>
                <a:lnTo>
                  <a:pt x="4623" y="7981"/>
                </a:lnTo>
                <a:lnTo>
                  <a:pt x="4550" y="8054"/>
                </a:lnTo>
                <a:lnTo>
                  <a:pt x="4429" y="8079"/>
                </a:lnTo>
                <a:lnTo>
                  <a:pt x="4307" y="8054"/>
                </a:lnTo>
                <a:lnTo>
                  <a:pt x="4234" y="7981"/>
                </a:lnTo>
                <a:lnTo>
                  <a:pt x="4161" y="7908"/>
                </a:lnTo>
                <a:lnTo>
                  <a:pt x="4137" y="7787"/>
                </a:lnTo>
                <a:lnTo>
                  <a:pt x="4161" y="7665"/>
                </a:lnTo>
                <a:lnTo>
                  <a:pt x="4234" y="7543"/>
                </a:lnTo>
                <a:lnTo>
                  <a:pt x="4307" y="7495"/>
                </a:lnTo>
                <a:lnTo>
                  <a:pt x="4404" y="7470"/>
                </a:lnTo>
                <a:close/>
                <a:moveTo>
                  <a:pt x="10877" y="7470"/>
                </a:moveTo>
                <a:lnTo>
                  <a:pt x="10950" y="7495"/>
                </a:lnTo>
                <a:lnTo>
                  <a:pt x="11023" y="7543"/>
                </a:lnTo>
                <a:lnTo>
                  <a:pt x="11071" y="7616"/>
                </a:lnTo>
                <a:lnTo>
                  <a:pt x="11096" y="7714"/>
                </a:lnTo>
                <a:lnTo>
                  <a:pt x="11096" y="7787"/>
                </a:lnTo>
                <a:lnTo>
                  <a:pt x="11071" y="7908"/>
                </a:lnTo>
                <a:lnTo>
                  <a:pt x="10998" y="7981"/>
                </a:lnTo>
                <a:lnTo>
                  <a:pt x="10926" y="8054"/>
                </a:lnTo>
                <a:lnTo>
                  <a:pt x="10804" y="8079"/>
                </a:lnTo>
                <a:lnTo>
                  <a:pt x="10682" y="8054"/>
                </a:lnTo>
                <a:lnTo>
                  <a:pt x="10609" y="7981"/>
                </a:lnTo>
                <a:lnTo>
                  <a:pt x="10536" y="7908"/>
                </a:lnTo>
                <a:lnTo>
                  <a:pt x="10512" y="7787"/>
                </a:lnTo>
                <a:lnTo>
                  <a:pt x="10536" y="7665"/>
                </a:lnTo>
                <a:lnTo>
                  <a:pt x="10609" y="7543"/>
                </a:lnTo>
                <a:lnTo>
                  <a:pt x="10682" y="7495"/>
                </a:lnTo>
                <a:lnTo>
                  <a:pt x="10780" y="7470"/>
                </a:lnTo>
                <a:close/>
                <a:moveTo>
                  <a:pt x="4477" y="7081"/>
                </a:moveTo>
                <a:lnTo>
                  <a:pt x="4307" y="7105"/>
                </a:lnTo>
                <a:lnTo>
                  <a:pt x="4137" y="7178"/>
                </a:lnTo>
                <a:lnTo>
                  <a:pt x="4015" y="7300"/>
                </a:lnTo>
                <a:lnTo>
                  <a:pt x="3893" y="7446"/>
                </a:lnTo>
                <a:lnTo>
                  <a:pt x="3820" y="7568"/>
                </a:lnTo>
                <a:lnTo>
                  <a:pt x="3772" y="7714"/>
                </a:lnTo>
                <a:lnTo>
                  <a:pt x="3723" y="7835"/>
                </a:lnTo>
                <a:lnTo>
                  <a:pt x="3723" y="7981"/>
                </a:lnTo>
                <a:lnTo>
                  <a:pt x="3674" y="8225"/>
                </a:lnTo>
                <a:lnTo>
                  <a:pt x="3674" y="8395"/>
                </a:lnTo>
                <a:lnTo>
                  <a:pt x="3723" y="8565"/>
                </a:lnTo>
                <a:lnTo>
                  <a:pt x="3772" y="8711"/>
                </a:lnTo>
                <a:lnTo>
                  <a:pt x="3869" y="8833"/>
                </a:lnTo>
                <a:lnTo>
                  <a:pt x="3966" y="8955"/>
                </a:lnTo>
                <a:lnTo>
                  <a:pt x="4088" y="9028"/>
                </a:lnTo>
                <a:lnTo>
                  <a:pt x="4234" y="9101"/>
                </a:lnTo>
                <a:lnTo>
                  <a:pt x="4404" y="9149"/>
                </a:lnTo>
                <a:lnTo>
                  <a:pt x="4599" y="9174"/>
                </a:lnTo>
                <a:lnTo>
                  <a:pt x="4769" y="9149"/>
                </a:lnTo>
                <a:lnTo>
                  <a:pt x="4940" y="9101"/>
                </a:lnTo>
                <a:lnTo>
                  <a:pt x="5086" y="9028"/>
                </a:lnTo>
                <a:lnTo>
                  <a:pt x="5207" y="8930"/>
                </a:lnTo>
                <a:lnTo>
                  <a:pt x="5329" y="8809"/>
                </a:lnTo>
                <a:lnTo>
                  <a:pt x="5426" y="8663"/>
                </a:lnTo>
                <a:lnTo>
                  <a:pt x="5499" y="8517"/>
                </a:lnTo>
                <a:lnTo>
                  <a:pt x="5548" y="8346"/>
                </a:lnTo>
                <a:lnTo>
                  <a:pt x="5572" y="8176"/>
                </a:lnTo>
                <a:lnTo>
                  <a:pt x="5548" y="8006"/>
                </a:lnTo>
                <a:lnTo>
                  <a:pt x="5524" y="7835"/>
                </a:lnTo>
                <a:lnTo>
                  <a:pt x="5475" y="7689"/>
                </a:lnTo>
                <a:lnTo>
                  <a:pt x="5402" y="7519"/>
                </a:lnTo>
                <a:lnTo>
                  <a:pt x="5280" y="7397"/>
                </a:lnTo>
                <a:lnTo>
                  <a:pt x="5134" y="7251"/>
                </a:lnTo>
                <a:lnTo>
                  <a:pt x="4988" y="7154"/>
                </a:lnTo>
                <a:lnTo>
                  <a:pt x="4818" y="7105"/>
                </a:lnTo>
                <a:lnTo>
                  <a:pt x="4648" y="7081"/>
                </a:lnTo>
                <a:close/>
                <a:moveTo>
                  <a:pt x="10853" y="7081"/>
                </a:moveTo>
                <a:lnTo>
                  <a:pt x="10682" y="7105"/>
                </a:lnTo>
                <a:lnTo>
                  <a:pt x="10512" y="7178"/>
                </a:lnTo>
                <a:lnTo>
                  <a:pt x="10390" y="7300"/>
                </a:lnTo>
                <a:lnTo>
                  <a:pt x="10269" y="7446"/>
                </a:lnTo>
                <a:lnTo>
                  <a:pt x="10196" y="7568"/>
                </a:lnTo>
                <a:lnTo>
                  <a:pt x="10147" y="7714"/>
                </a:lnTo>
                <a:lnTo>
                  <a:pt x="10098" y="7835"/>
                </a:lnTo>
                <a:lnTo>
                  <a:pt x="10098" y="7981"/>
                </a:lnTo>
                <a:lnTo>
                  <a:pt x="10050" y="8225"/>
                </a:lnTo>
                <a:lnTo>
                  <a:pt x="10050" y="8395"/>
                </a:lnTo>
                <a:lnTo>
                  <a:pt x="10098" y="8565"/>
                </a:lnTo>
                <a:lnTo>
                  <a:pt x="10147" y="8711"/>
                </a:lnTo>
                <a:lnTo>
                  <a:pt x="10244" y="8833"/>
                </a:lnTo>
                <a:lnTo>
                  <a:pt x="10342" y="8955"/>
                </a:lnTo>
                <a:lnTo>
                  <a:pt x="10463" y="9028"/>
                </a:lnTo>
                <a:lnTo>
                  <a:pt x="10609" y="9101"/>
                </a:lnTo>
                <a:lnTo>
                  <a:pt x="10780" y="9149"/>
                </a:lnTo>
                <a:lnTo>
                  <a:pt x="10974" y="9174"/>
                </a:lnTo>
                <a:lnTo>
                  <a:pt x="11144" y="9149"/>
                </a:lnTo>
                <a:lnTo>
                  <a:pt x="11315" y="9101"/>
                </a:lnTo>
                <a:lnTo>
                  <a:pt x="11461" y="9028"/>
                </a:lnTo>
                <a:lnTo>
                  <a:pt x="11582" y="8930"/>
                </a:lnTo>
                <a:lnTo>
                  <a:pt x="11704" y="8809"/>
                </a:lnTo>
                <a:lnTo>
                  <a:pt x="11801" y="8663"/>
                </a:lnTo>
                <a:lnTo>
                  <a:pt x="11874" y="8517"/>
                </a:lnTo>
                <a:lnTo>
                  <a:pt x="11923" y="8346"/>
                </a:lnTo>
                <a:lnTo>
                  <a:pt x="11947" y="8176"/>
                </a:lnTo>
                <a:lnTo>
                  <a:pt x="11923" y="8006"/>
                </a:lnTo>
                <a:lnTo>
                  <a:pt x="11899" y="7835"/>
                </a:lnTo>
                <a:lnTo>
                  <a:pt x="11850" y="7689"/>
                </a:lnTo>
                <a:lnTo>
                  <a:pt x="11777" y="7519"/>
                </a:lnTo>
                <a:lnTo>
                  <a:pt x="11655" y="7397"/>
                </a:lnTo>
                <a:lnTo>
                  <a:pt x="11509" y="7251"/>
                </a:lnTo>
                <a:lnTo>
                  <a:pt x="11363" y="7154"/>
                </a:lnTo>
                <a:lnTo>
                  <a:pt x="11193" y="7105"/>
                </a:lnTo>
                <a:lnTo>
                  <a:pt x="11023" y="7081"/>
                </a:lnTo>
                <a:close/>
                <a:moveTo>
                  <a:pt x="7787" y="10244"/>
                </a:moveTo>
                <a:lnTo>
                  <a:pt x="7470" y="10268"/>
                </a:lnTo>
                <a:lnTo>
                  <a:pt x="7154" y="10293"/>
                </a:lnTo>
                <a:lnTo>
                  <a:pt x="6643" y="10390"/>
                </a:lnTo>
                <a:lnTo>
                  <a:pt x="6132" y="10536"/>
                </a:lnTo>
                <a:lnTo>
                  <a:pt x="5645" y="10731"/>
                </a:lnTo>
                <a:lnTo>
                  <a:pt x="5159" y="10950"/>
                </a:lnTo>
                <a:lnTo>
                  <a:pt x="4745" y="11144"/>
                </a:lnTo>
                <a:lnTo>
                  <a:pt x="4502" y="11266"/>
                </a:lnTo>
                <a:lnTo>
                  <a:pt x="4283" y="11388"/>
                </a:lnTo>
                <a:lnTo>
                  <a:pt x="4088" y="11534"/>
                </a:lnTo>
                <a:lnTo>
                  <a:pt x="3918" y="11704"/>
                </a:lnTo>
                <a:lnTo>
                  <a:pt x="3772" y="11899"/>
                </a:lnTo>
                <a:lnTo>
                  <a:pt x="3723" y="11996"/>
                </a:lnTo>
                <a:lnTo>
                  <a:pt x="3699" y="12118"/>
                </a:lnTo>
                <a:lnTo>
                  <a:pt x="3699" y="12166"/>
                </a:lnTo>
                <a:lnTo>
                  <a:pt x="3699" y="12239"/>
                </a:lnTo>
                <a:lnTo>
                  <a:pt x="3747" y="12288"/>
                </a:lnTo>
                <a:lnTo>
                  <a:pt x="3796" y="12312"/>
                </a:lnTo>
                <a:lnTo>
                  <a:pt x="3918" y="12312"/>
                </a:lnTo>
                <a:lnTo>
                  <a:pt x="3966" y="12288"/>
                </a:lnTo>
                <a:lnTo>
                  <a:pt x="4015" y="12239"/>
                </a:lnTo>
                <a:lnTo>
                  <a:pt x="4161" y="12093"/>
                </a:lnTo>
                <a:lnTo>
                  <a:pt x="4307" y="11947"/>
                </a:lnTo>
                <a:lnTo>
                  <a:pt x="4502" y="11826"/>
                </a:lnTo>
                <a:lnTo>
                  <a:pt x="4721" y="11704"/>
                </a:lnTo>
                <a:lnTo>
                  <a:pt x="5134" y="11509"/>
                </a:lnTo>
                <a:lnTo>
                  <a:pt x="5524" y="11339"/>
                </a:lnTo>
                <a:lnTo>
                  <a:pt x="5937" y="11169"/>
                </a:lnTo>
                <a:lnTo>
                  <a:pt x="6375" y="11023"/>
                </a:lnTo>
                <a:lnTo>
                  <a:pt x="6813" y="10901"/>
                </a:lnTo>
                <a:lnTo>
                  <a:pt x="7032" y="10852"/>
                </a:lnTo>
                <a:lnTo>
                  <a:pt x="7276" y="10828"/>
                </a:lnTo>
                <a:lnTo>
                  <a:pt x="7835" y="10804"/>
                </a:lnTo>
                <a:lnTo>
                  <a:pt x="8419" y="10828"/>
                </a:lnTo>
                <a:lnTo>
                  <a:pt x="9003" y="10901"/>
                </a:lnTo>
                <a:lnTo>
                  <a:pt x="9295" y="10950"/>
                </a:lnTo>
                <a:lnTo>
                  <a:pt x="9587" y="11023"/>
                </a:lnTo>
                <a:lnTo>
                  <a:pt x="9879" y="11120"/>
                </a:lnTo>
                <a:lnTo>
                  <a:pt x="10147" y="11242"/>
                </a:lnTo>
                <a:lnTo>
                  <a:pt x="10415" y="11363"/>
                </a:lnTo>
                <a:lnTo>
                  <a:pt x="10658" y="11509"/>
                </a:lnTo>
                <a:lnTo>
                  <a:pt x="10901" y="11655"/>
                </a:lnTo>
                <a:lnTo>
                  <a:pt x="11120" y="11850"/>
                </a:lnTo>
                <a:lnTo>
                  <a:pt x="11315" y="12045"/>
                </a:lnTo>
                <a:lnTo>
                  <a:pt x="11485" y="12288"/>
                </a:lnTo>
                <a:lnTo>
                  <a:pt x="11582" y="12361"/>
                </a:lnTo>
                <a:lnTo>
                  <a:pt x="11680" y="12410"/>
                </a:lnTo>
                <a:lnTo>
                  <a:pt x="11777" y="12410"/>
                </a:lnTo>
                <a:lnTo>
                  <a:pt x="11874" y="12361"/>
                </a:lnTo>
                <a:lnTo>
                  <a:pt x="11947" y="12288"/>
                </a:lnTo>
                <a:lnTo>
                  <a:pt x="11996" y="12215"/>
                </a:lnTo>
                <a:lnTo>
                  <a:pt x="12020" y="12118"/>
                </a:lnTo>
                <a:lnTo>
                  <a:pt x="11972" y="12020"/>
                </a:lnTo>
                <a:lnTo>
                  <a:pt x="11753" y="11753"/>
                </a:lnTo>
                <a:lnTo>
                  <a:pt x="11534" y="11509"/>
                </a:lnTo>
                <a:lnTo>
                  <a:pt x="11290" y="11290"/>
                </a:lnTo>
                <a:lnTo>
                  <a:pt x="11023" y="11096"/>
                </a:lnTo>
                <a:lnTo>
                  <a:pt x="10731" y="10925"/>
                </a:lnTo>
                <a:lnTo>
                  <a:pt x="10439" y="10779"/>
                </a:lnTo>
                <a:lnTo>
                  <a:pt x="10123" y="10633"/>
                </a:lnTo>
                <a:lnTo>
                  <a:pt x="9806" y="10536"/>
                </a:lnTo>
                <a:lnTo>
                  <a:pt x="9466" y="10439"/>
                </a:lnTo>
                <a:lnTo>
                  <a:pt x="9149" y="10366"/>
                </a:lnTo>
                <a:lnTo>
                  <a:pt x="8809" y="10317"/>
                </a:lnTo>
                <a:lnTo>
                  <a:pt x="8468" y="10268"/>
                </a:lnTo>
                <a:lnTo>
                  <a:pt x="8127" y="10244"/>
                </a:lnTo>
                <a:close/>
                <a:moveTo>
                  <a:pt x="8517" y="682"/>
                </a:moveTo>
                <a:lnTo>
                  <a:pt x="8663" y="706"/>
                </a:lnTo>
                <a:lnTo>
                  <a:pt x="9125" y="755"/>
                </a:lnTo>
                <a:lnTo>
                  <a:pt x="9563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0" y="1241"/>
                </a:lnTo>
                <a:lnTo>
                  <a:pt x="11461" y="1411"/>
                </a:lnTo>
                <a:lnTo>
                  <a:pt x="11777" y="1557"/>
                </a:lnTo>
                <a:lnTo>
                  <a:pt x="11777" y="1582"/>
                </a:lnTo>
                <a:lnTo>
                  <a:pt x="11728" y="1655"/>
                </a:lnTo>
                <a:lnTo>
                  <a:pt x="11753" y="1752"/>
                </a:lnTo>
                <a:lnTo>
                  <a:pt x="11777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72" y="1776"/>
                </a:lnTo>
                <a:lnTo>
                  <a:pt x="11996" y="1752"/>
                </a:lnTo>
                <a:lnTo>
                  <a:pt x="12020" y="1728"/>
                </a:lnTo>
                <a:lnTo>
                  <a:pt x="12045" y="1728"/>
                </a:lnTo>
                <a:lnTo>
                  <a:pt x="12142" y="1801"/>
                </a:lnTo>
                <a:lnTo>
                  <a:pt x="12118" y="1874"/>
                </a:lnTo>
                <a:lnTo>
                  <a:pt x="12093" y="1947"/>
                </a:lnTo>
                <a:lnTo>
                  <a:pt x="12118" y="1995"/>
                </a:lnTo>
                <a:lnTo>
                  <a:pt x="12142" y="2020"/>
                </a:lnTo>
                <a:lnTo>
                  <a:pt x="12191" y="2044"/>
                </a:lnTo>
                <a:lnTo>
                  <a:pt x="12215" y="2020"/>
                </a:lnTo>
                <a:lnTo>
                  <a:pt x="12264" y="1995"/>
                </a:lnTo>
                <a:lnTo>
                  <a:pt x="12337" y="1922"/>
                </a:lnTo>
                <a:lnTo>
                  <a:pt x="12556" y="2068"/>
                </a:lnTo>
                <a:lnTo>
                  <a:pt x="12507" y="2190"/>
                </a:lnTo>
                <a:lnTo>
                  <a:pt x="12507" y="2239"/>
                </a:lnTo>
                <a:lnTo>
                  <a:pt x="12507" y="2336"/>
                </a:lnTo>
                <a:lnTo>
                  <a:pt x="12531" y="2385"/>
                </a:lnTo>
                <a:lnTo>
                  <a:pt x="12556" y="2409"/>
                </a:lnTo>
                <a:lnTo>
                  <a:pt x="12604" y="2409"/>
                </a:lnTo>
                <a:lnTo>
                  <a:pt x="12653" y="2385"/>
                </a:lnTo>
                <a:lnTo>
                  <a:pt x="12702" y="2360"/>
                </a:lnTo>
                <a:lnTo>
                  <a:pt x="12750" y="2287"/>
                </a:lnTo>
                <a:lnTo>
                  <a:pt x="12775" y="2239"/>
                </a:lnTo>
                <a:lnTo>
                  <a:pt x="12969" y="2409"/>
                </a:lnTo>
                <a:lnTo>
                  <a:pt x="12896" y="2531"/>
                </a:lnTo>
                <a:lnTo>
                  <a:pt x="12848" y="2604"/>
                </a:lnTo>
                <a:lnTo>
                  <a:pt x="12848" y="2677"/>
                </a:lnTo>
                <a:lnTo>
                  <a:pt x="12848" y="2725"/>
                </a:lnTo>
                <a:lnTo>
                  <a:pt x="12872" y="2750"/>
                </a:lnTo>
                <a:lnTo>
                  <a:pt x="12921" y="2774"/>
                </a:lnTo>
                <a:lnTo>
                  <a:pt x="12969" y="2774"/>
                </a:lnTo>
                <a:lnTo>
                  <a:pt x="13091" y="2701"/>
                </a:lnTo>
                <a:lnTo>
                  <a:pt x="13188" y="2604"/>
                </a:lnTo>
                <a:lnTo>
                  <a:pt x="13310" y="2725"/>
                </a:lnTo>
                <a:lnTo>
                  <a:pt x="13407" y="2823"/>
                </a:lnTo>
                <a:lnTo>
                  <a:pt x="13261" y="3017"/>
                </a:lnTo>
                <a:lnTo>
                  <a:pt x="13237" y="3066"/>
                </a:lnTo>
                <a:lnTo>
                  <a:pt x="13188" y="3163"/>
                </a:lnTo>
                <a:lnTo>
                  <a:pt x="13188" y="3236"/>
                </a:lnTo>
                <a:lnTo>
                  <a:pt x="13213" y="3285"/>
                </a:lnTo>
                <a:lnTo>
                  <a:pt x="13237" y="3309"/>
                </a:lnTo>
                <a:lnTo>
                  <a:pt x="13334" y="3285"/>
                </a:lnTo>
                <a:lnTo>
                  <a:pt x="13407" y="3236"/>
                </a:lnTo>
                <a:lnTo>
                  <a:pt x="13553" y="3115"/>
                </a:lnTo>
                <a:lnTo>
                  <a:pt x="13602" y="3042"/>
                </a:lnTo>
                <a:lnTo>
                  <a:pt x="13797" y="3309"/>
                </a:lnTo>
                <a:lnTo>
                  <a:pt x="13699" y="3407"/>
                </a:lnTo>
                <a:lnTo>
                  <a:pt x="13553" y="3504"/>
                </a:lnTo>
                <a:lnTo>
                  <a:pt x="13505" y="3577"/>
                </a:lnTo>
                <a:lnTo>
                  <a:pt x="13480" y="3650"/>
                </a:lnTo>
                <a:lnTo>
                  <a:pt x="13480" y="3699"/>
                </a:lnTo>
                <a:lnTo>
                  <a:pt x="13529" y="3723"/>
                </a:lnTo>
                <a:lnTo>
                  <a:pt x="13626" y="3747"/>
                </a:lnTo>
                <a:lnTo>
                  <a:pt x="13699" y="3723"/>
                </a:lnTo>
                <a:lnTo>
                  <a:pt x="13797" y="3674"/>
                </a:lnTo>
                <a:lnTo>
                  <a:pt x="13870" y="3626"/>
                </a:lnTo>
                <a:lnTo>
                  <a:pt x="13967" y="3577"/>
                </a:lnTo>
                <a:lnTo>
                  <a:pt x="14162" y="3918"/>
                </a:lnTo>
                <a:lnTo>
                  <a:pt x="14064" y="3991"/>
                </a:lnTo>
                <a:lnTo>
                  <a:pt x="13870" y="4161"/>
                </a:lnTo>
                <a:lnTo>
                  <a:pt x="13772" y="4234"/>
                </a:lnTo>
                <a:lnTo>
                  <a:pt x="13724" y="4331"/>
                </a:lnTo>
                <a:lnTo>
                  <a:pt x="13724" y="4356"/>
                </a:lnTo>
                <a:lnTo>
                  <a:pt x="13724" y="4380"/>
                </a:lnTo>
                <a:lnTo>
                  <a:pt x="13845" y="4380"/>
                </a:lnTo>
                <a:lnTo>
                  <a:pt x="13967" y="4356"/>
                </a:lnTo>
                <a:lnTo>
                  <a:pt x="14089" y="4307"/>
                </a:lnTo>
                <a:lnTo>
                  <a:pt x="14186" y="4234"/>
                </a:lnTo>
                <a:lnTo>
                  <a:pt x="14308" y="4161"/>
                </a:lnTo>
                <a:lnTo>
                  <a:pt x="14527" y="4696"/>
                </a:lnTo>
                <a:lnTo>
                  <a:pt x="14356" y="4769"/>
                </a:lnTo>
                <a:lnTo>
                  <a:pt x="14210" y="4842"/>
                </a:lnTo>
                <a:lnTo>
                  <a:pt x="14089" y="4940"/>
                </a:lnTo>
                <a:lnTo>
                  <a:pt x="13967" y="5061"/>
                </a:lnTo>
                <a:lnTo>
                  <a:pt x="13943" y="5134"/>
                </a:lnTo>
                <a:lnTo>
                  <a:pt x="13918" y="5207"/>
                </a:lnTo>
                <a:lnTo>
                  <a:pt x="13918" y="5256"/>
                </a:lnTo>
                <a:lnTo>
                  <a:pt x="13943" y="5280"/>
                </a:lnTo>
                <a:lnTo>
                  <a:pt x="13967" y="5305"/>
                </a:lnTo>
                <a:lnTo>
                  <a:pt x="14016" y="5305"/>
                </a:lnTo>
                <a:lnTo>
                  <a:pt x="14137" y="5256"/>
                </a:lnTo>
                <a:lnTo>
                  <a:pt x="14259" y="5183"/>
                </a:lnTo>
                <a:lnTo>
                  <a:pt x="14551" y="5037"/>
                </a:lnTo>
                <a:lnTo>
                  <a:pt x="14624" y="5013"/>
                </a:lnTo>
                <a:lnTo>
                  <a:pt x="14770" y="5524"/>
                </a:lnTo>
                <a:lnTo>
                  <a:pt x="14454" y="5670"/>
                </a:lnTo>
                <a:lnTo>
                  <a:pt x="14186" y="5791"/>
                </a:lnTo>
                <a:lnTo>
                  <a:pt x="13943" y="5937"/>
                </a:lnTo>
                <a:lnTo>
                  <a:pt x="13943" y="5986"/>
                </a:lnTo>
                <a:lnTo>
                  <a:pt x="13943" y="6010"/>
                </a:lnTo>
                <a:lnTo>
                  <a:pt x="14113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51" y="6010"/>
                </a:lnTo>
                <a:lnTo>
                  <a:pt x="14867" y="5889"/>
                </a:lnTo>
                <a:lnTo>
                  <a:pt x="14989" y="6424"/>
                </a:lnTo>
                <a:lnTo>
                  <a:pt x="14819" y="6497"/>
                </a:lnTo>
                <a:lnTo>
                  <a:pt x="14429" y="6619"/>
                </a:lnTo>
                <a:lnTo>
                  <a:pt x="14040" y="6740"/>
                </a:lnTo>
                <a:lnTo>
                  <a:pt x="13991" y="6789"/>
                </a:lnTo>
                <a:lnTo>
                  <a:pt x="13991" y="6813"/>
                </a:lnTo>
                <a:lnTo>
                  <a:pt x="14016" y="6862"/>
                </a:lnTo>
                <a:lnTo>
                  <a:pt x="14064" y="6886"/>
                </a:lnTo>
                <a:lnTo>
                  <a:pt x="14235" y="6886"/>
                </a:lnTo>
                <a:lnTo>
                  <a:pt x="14429" y="6862"/>
                </a:lnTo>
                <a:lnTo>
                  <a:pt x="14794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67" y="7227"/>
                </a:lnTo>
                <a:lnTo>
                  <a:pt x="14454" y="7349"/>
                </a:lnTo>
                <a:lnTo>
                  <a:pt x="14259" y="7422"/>
                </a:lnTo>
                <a:lnTo>
                  <a:pt x="14064" y="7543"/>
                </a:lnTo>
                <a:lnTo>
                  <a:pt x="14040" y="7592"/>
                </a:lnTo>
                <a:lnTo>
                  <a:pt x="14040" y="7665"/>
                </a:lnTo>
                <a:lnTo>
                  <a:pt x="14089" y="7714"/>
                </a:lnTo>
                <a:lnTo>
                  <a:pt x="14162" y="7738"/>
                </a:lnTo>
                <a:lnTo>
                  <a:pt x="14356" y="7714"/>
                </a:lnTo>
                <a:lnTo>
                  <a:pt x="14551" y="7665"/>
                </a:lnTo>
                <a:lnTo>
                  <a:pt x="14940" y="7568"/>
                </a:lnTo>
                <a:lnTo>
                  <a:pt x="15159" y="7519"/>
                </a:lnTo>
                <a:lnTo>
                  <a:pt x="15208" y="7981"/>
                </a:lnTo>
                <a:lnTo>
                  <a:pt x="14892" y="8030"/>
                </a:lnTo>
                <a:lnTo>
                  <a:pt x="14648" y="8054"/>
                </a:lnTo>
                <a:lnTo>
                  <a:pt x="14381" y="8079"/>
                </a:lnTo>
                <a:lnTo>
                  <a:pt x="14259" y="8103"/>
                </a:lnTo>
                <a:lnTo>
                  <a:pt x="14137" y="8152"/>
                </a:lnTo>
                <a:lnTo>
                  <a:pt x="14040" y="8200"/>
                </a:lnTo>
                <a:lnTo>
                  <a:pt x="13943" y="8298"/>
                </a:lnTo>
                <a:lnTo>
                  <a:pt x="13918" y="8322"/>
                </a:lnTo>
                <a:lnTo>
                  <a:pt x="13918" y="8346"/>
                </a:lnTo>
                <a:lnTo>
                  <a:pt x="13943" y="8395"/>
                </a:lnTo>
                <a:lnTo>
                  <a:pt x="13967" y="8395"/>
                </a:lnTo>
                <a:lnTo>
                  <a:pt x="14089" y="8419"/>
                </a:lnTo>
                <a:lnTo>
                  <a:pt x="14210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32" y="8395"/>
                </a:lnTo>
                <a:lnTo>
                  <a:pt x="15232" y="8857"/>
                </a:lnTo>
                <a:lnTo>
                  <a:pt x="14746" y="8882"/>
                </a:lnTo>
                <a:lnTo>
                  <a:pt x="14527" y="8882"/>
                </a:lnTo>
                <a:lnTo>
                  <a:pt x="14308" y="8906"/>
                </a:lnTo>
                <a:lnTo>
                  <a:pt x="14089" y="8955"/>
                </a:lnTo>
                <a:lnTo>
                  <a:pt x="13991" y="8979"/>
                </a:lnTo>
                <a:lnTo>
                  <a:pt x="13894" y="9028"/>
                </a:lnTo>
                <a:lnTo>
                  <a:pt x="13870" y="9052"/>
                </a:lnTo>
                <a:lnTo>
                  <a:pt x="13894" y="9076"/>
                </a:lnTo>
                <a:lnTo>
                  <a:pt x="13967" y="9125"/>
                </a:lnTo>
                <a:lnTo>
                  <a:pt x="14089" y="9174"/>
                </a:lnTo>
                <a:lnTo>
                  <a:pt x="14308" y="9222"/>
                </a:lnTo>
                <a:lnTo>
                  <a:pt x="14746" y="9222"/>
                </a:lnTo>
                <a:lnTo>
                  <a:pt x="14965" y="9247"/>
                </a:lnTo>
                <a:lnTo>
                  <a:pt x="15208" y="9247"/>
                </a:lnTo>
                <a:lnTo>
                  <a:pt x="15184" y="9465"/>
                </a:lnTo>
                <a:lnTo>
                  <a:pt x="14989" y="9514"/>
                </a:lnTo>
                <a:lnTo>
                  <a:pt x="14746" y="9563"/>
                </a:lnTo>
                <a:lnTo>
                  <a:pt x="14502" y="9660"/>
                </a:lnTo>
                <a:lnTo>
                  <a:pt x="14283" y="9757"/>
                </a:lnTo>
                <a:lnTo>
                  <a:pt x="14064" y="9879"/>
                </a:lnTo>
                <a:lnTo>
                  <a:pt x="14040" y="9903"/>
                </a:lnTo>
                <a:lnTo>
                  <a:pt x="14040" y="9952"/>
                </a:lnTo>
                <a:lnTo>
                  <a:pt x="14064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111" y="9879"/>
                </a:lnTo>
                <a:lnTo>
                  <a:pt x="14989" y="10390"/>
                </a:lnTo>
                <a:lnTo>
                  <a:pt x="14551" y="10463"/>
                </a:lnTo>
                <a:lnTo>
                  <a:pt x="14356" y="10487"/>
                </a:lnTo>
                <a:lnTo>
                  <a:pt x="14186" y="10512"/>
                </a:lnTo>
                <a:lnTo>
                  <a:pt x="14016" y="10560"/>
                </a:lnTo>
                <a:lnTo>
                  <a:pt x="13943" y="10609"/>
                </a:lnTo>
                <a:lnTo>
                  <a:pt x="13870" y="10682"/>
                </a:lnTo>
                <a:lnTo>
                  <a:pt x="13845" y="10731"/>
                </a:lnTo>
                <a:lnTo>
                  <a:pt x="13845" y="10804"/>
                </a:lnTo>
                <a:lnTo>
                  <a:pt x="13894" y="10852"/>
                </a:lnTo>
                <a:lnTo>
                  <a:pt x="13918" y="10901"/>
                </a:lnTo>
                <a:lnTo>
                  <a:pt x="13991" y="10925"/>
                </a:lnTo>
                <a:lnTo>
                  <a:pt x="14089" y="10950"/>
                </a:lnTo>
                <a:lnTo>
                  <a:pt x="14259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502" y="11339"/>
                </a:lnTo>
                <a:lnTo>
                  <a:pt x="14308" y="11315"/>
                </a:lnTo>
                <a:lnTo>
                  <a:pt x="14113" y="11339"/>
                </a:lnTo>
                <a:lnTo>
                  <a:pt x="13918" y="11363"/>
                </a:lnTo>
                <a:lnTo>
                  <a:pt x="13748" y="11436"/>
                </a:lnTo>
                <a:lnTo>
                  <a:pt x="13748" y="11461"/>
                </a:lnTo>
                <a:lnTo>
                  <a:pt x="13748" y="11485"/>
                </a:lnTo>
                <a:lnTo>
                  <a:pt x="13918" y="11558"/>
                </a:lnTo>
                <a:lnTo>
                  <a:pt x="14089" y="11607"/>
                </a:lnTo>
                <a:lnTo>
                  <a:pt x="14454" y="11655"/>
                </a:lnTo>
                <a:lnTo>
                  <a:pt x="14210" y="12069"/>
                </a:lnTo>
                <a:lnTo>
                  <a:pt x="13991" y="12069"/>
                </a:lnTo>
                <a:lnTo>
                  <a:pt x="13748" y="12093"/>
                </a:lnTo>
                <a:lnTo>
                  <a:pt x="13626" y="12069"/>
                </a:lnTo>
                <a:lnTo>
                  <a:pt x="13480" y="12045"/>
                </a:lnTo>
                <a:lnTo>
                  <a:pt x="13359" y="12020"/>
                </a:lnTo>
                <a:lnTo>
                  <a:pt x="13237" y="12020"/>
                </a:lnTo>
                <a:lnTo>
                  <a:pt x="13213" y="12045"/>
                </a:lnTo>
                <a:lnTo>
                  <a:pt x="13188" y="12069"/>
                </a:lnTo>
                <a:lnTo>
                  <a:pt x="13213" y="12166"/>
                </a:lnTo>
                <a:lnTo>
                  <a:pt x="13261" y="12239"/>
                </a:lnTo>
                <a:lnTo>
                  <a:pt x="13334" y="12312"/>
                </a:lnTo>
                <a:lnTo>
                  <a:pt x="13432" y="12361"/>
                </a:lnTo>
                <a:lnTo>
                  <a:pt x="13553" y="12385"/>
                </a:lnTo>
                <a:lnTo>
                  <a:pt x="13675" y="12410"/>
                </a:lnTo>
                <a:lnTo>
                  <a:pt x="13943" y="12434"/>
                </a:lnTo>
                <a:lnTo>
                  <a:pt x="13602" y="12823"/>
                </a:lnTo>
                <a:lnTo>
                  <a:pt x="13091" y="12726"/>
                </a:lnTo>
                <a:lnTo>
                  <a:pt x="12872" y="12677"/>
                </a:lnTo>
                <a:lnTo>
                  <a:pt x="12750" y="12677"/>
                </a:lnTo>
                <a:lnTo>
                  <a:pt x="12629" y="12702"/>
                </a:lnTo>
                <a:lnTo>
                  <a:pt x="12604" y="12726"/>
                </a:lnTo>
                <a:lnTo>
                  <a:pt x="12604" y="12775"/>
                </a:lnTo>
                <a:lnTo>
                  <a:pt x="12629" y="12848"/>
                </a:lnTo>
                <a:lnTo>
                  <a:pt x="12677" y="12921"/>
                </a:lnTo>
                <a:lnTo>
                  <a:pt x="12750" y="12969"/>
                </a:lnTo>
                <a:lnTo>
                  <a:pt x="12848" y="13018"/>
                </a:lnTo>
                <a:lnTo>
                  <a:pt x="13042" y="13115"/>
                </a:lnTo>
                <a:lnTo>
                  <a:pt x="13261" y="13164"/>
                </a:lnTo>
                <a:lnTo>
                  <a:pt x="13115" y="13286"/>
                </a:lnTo>
                <a:lnTo>
                  <a:pt x="13067" y="13286"/>
                </a:lnTo>
                <a:lnTo>
                  <a:pt x="12604" y="13261"/>
                </a:lnTo>
                <a:lnTo>
                  <a:pt x="12361" y="13213"/>
                </a:lnTo>
                <a:lnTo>
                  <a:pt x="12239" y="13188"/>
                </a:lnTo>
                <a:lnTo>
                  <a:pt x="12118" y="13188"/>
                </a:lnTo>
                <a:lnTo>
                  <a:pt x="12045" y="13213"/>
                </a:lnTo>
                <a:lnTo>
                  <a:pt x="11996" y="13261"/>
                </a:lnTo>
                <a:lnTo>
                  <a:pt x="11996" y="13334"/>
                </a:lnTo>
                <a:lnTo>
                  <a:pt x="12020" y="13383"/>
                </a:lnTo>
                <a:lnTo>
                  <a:pt x="12142" y="13505"/>
                </a:lnTo>
                <a:lnTo>
                  <a:pt x="12312" y="13578"/>
                </a:lnTo>
                <a:lnTo>
                  <a:pt x="12483" y="13626"/>
                </a:lnTo>
                <a:lnTo>
                  <a:pt x="12677" y="13651"/>
                </a:lnTo>
                <a:lnTo>
                  <a:pt x="12239" y="13943"/>
                </a:lnTo>
                <a:lnTo>
                  <a:pt x="12166" y="13918"/>
                </a:lnTo>
                <a:lnTo>
                  <a:pt x="11704" y="13821"/>
                </a:lnTo>
                <a:lnTo>
                  <a:pt x="11485" y="13772"/>
                </a:lnTo>
                <a:lnTo>
                  <a:pt x="11266" y="13724"/>
                </a:lnTo>
                <a:lnTo>
                  <a:pt x="11242" y="13748"/>
                </a:lnTo>
                <a:lnTo>
                  <a:pt x="11217" y="13748"/>
                </a:lnTo>
                <a:lnTo>
                  <a:pt x="11217" y="13821"/>
                </a:lnTo>
                <a:lnTo>
                  <a:pt x="11266" y="13894"/>
                </a:lnTo>
                <a:lnTo>
                  <a:pt x="11315" y="13967"/>
                </a:lnTo>
                <a:lnTo>
                  <a:pt x="11461" y="14064"/>
                </a:lnTo>
                <a:lnTo>
                  <a:pt x="11631" y="14137"/>
                </a:lnTo>
                <a:lnTo>
                  <a:pt x="11801" y="14210"/>
                </a:lnTo>
                <a:lnTo>
                  <a:pt x="11461" y="14381"/>
                </a:lnTo>
                <a:lnTo>
                  <a:pt x="11388" y="14332"/>
                </a:lnTo>
                <a:lnTo>
                  <a:pt x="11339" y="14308"/>
                </a:lnTo>
                <a:lnTo>
                  <a:pt x="11193" y="14259"/>
                </a:lnTo>
                <a:lnTo>
                  <a:pt x="10901" y="14235"/>
                </a:lnTo>
                <a:lnTo>
                  <a:pt x="10658" y="14210"/>
                </a:lnTo>
                <a:lnTo>
                  <a:pt x="10512" y="14210"/>
                </a:lnTo>
                <a:lnTo>
                  <a:pt x="10390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415" y="14381"/>
                </a:lnTo>
                <a:lnTo>
                  <a:pt x="10488" y="14478"/>
                </a:lnTo>
                <a:lnTo>
                  <a:pt x="10634" y="14551"/>
                </a:lnTo>
                <a:lnTo>
                  <a:pt x="10731" y="14575"/>
                </a:lnTo>
                <a:lnTo>
                  <a:pt x="10901" y="14624"/>
                </a:lnTo>
                <a:lnTo>
                  <a:pt x="10512" y="14746"/>
                </a:lnTo>
                <a:lnTo>
                  <a:pt x="10317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6" y="14600"/>
                </a:lnTo>
                <a:lnTo>
                  <a:pt x="9709" y="14648"/>
                </a:lnTo>
                <a:lnTo>
                  <a:pt x="9685" y="14673"/>
                </a:lnTo>
                <a:lnTo>
                  <a:pt x="9685" y="14721"/>
                </a:lnTo>
                <a:lnTo>
                  <a:pt x="9733" y="14794"/>
                </a:lnTo>
                <a:lnTo>
                  <a:pt x="9806" y="14843"/>
                </a:lnTo>
                <a:lnTo>
                  <a:pt x="9952" y="14916"/>
                </a:lnTo>
                <a:lnTo>
                  <a:pt x="9636" y="14989"/>
                </a:lnTo>
                <a:lnTo>
                  <a:pt x="9587" y="14940"/>
                </a:lnTo>
                <a:lnTo>
                  <a:pt x="9539" y="14916"/>
                </a:lnTo>
                <a:lnTo>
                  <a:pt x="9441" y="14867"/>
                </a:lnTo>
                <a:lnTo>
                  <a:pt x="9247" y="14843"/>
                </a:lnTo>
                <a:lnTo>
                  <a:pt x="9149" y="14843"/>
                </a:lnTo>
                <a:lnTo>
                  <a:pt x="9052" y="14867"/>
                </a:lnTo>
                <a:lnTo>
                  <a:pt x="9028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3" y="15062"/>
                </a:lnTo>
                <a:lnTo>
                  <a:pt x="9028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521" y="15062"/>
                </a:lnTo>
                <a:lnTo>
                  <a:pt x="6156" y="14989"/>
                </a:lnTo>
                <a:lnTo>
                  <a:pt x="5816" y="14916"/>
                </a:lnTo>
                <a:lnTo>
                  <a:pt x="5475" y="14819"/>
                </a:lnTo>
                <a:lnTo>
                  <a:pt x="5134" y="14697"/>
                </a:lnTo>
                <a:lnTo>
                  <a:pt x="4818" y="14575"/>
                </a:lnTo>
                <a:lnTo>
                  <a:pt x="4477" y="14405"/>
                </a:lnTo>
                <a:lnTo>
                  <a:pt x="4161" y="14259"/>
                </a:lnTo>
                <a:lnTo>
                  <a:pt x="3869" y="14064"/>
                </a:lnTo>
                <a:lnTo>
                  <a:pt x="3553" y="13870"/>
                </a:lnTo>
                <a:lnTo>
                  <a:pt x="3285" y="13675"/>
                </a:lnTo>
                <a:lnTo>
                  <a:pt x="3042" y="13456"/>
                </a:lnTo>
                <a:lnTo>
                  <a:pt x="2799" y="13237"/>
                </a:lnTo>
                <a:lnTo>
                  <a:pt x="2555" y="12994"/>
                </a:lnTo>
                <a:lnTo>
                  <a:pt x="2336" y="12775"/>
                </a:lnTo>
                <a:lnTo>
                  <a:pt x="2117" y="12507"/>
                </a:lnTo>
                <a:lnTo>
                  <a:pt x="1923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49" y="10195"/>
                </a:lnTo>
                <a:lnTo>
                  <a:pt x="901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803" y="7397"/>
                </a:lnTo>
                <a:lnTo>
                  <a:pt x="852" y="6862"/>
                </a:lnTo>
                <a:lnTo>
                  <a:pt x="974" y="6351"/>
                </a:lnTo>
                <a:lnTo>
                  <a:pt x="1095" y="5840"/>
                </a:lnTo>
                <a:lnTo>
                  <a:pt x="1290" y="5353"/>
                </a:lnTo>
                <a:lnTo>
                  <a:pt x="1412" y="5061"/>
                </a:lnTo>
                <a:lnTo>
                  <a:pt x="1582" y="4745"/>
                </a:lnTo>
                <a:lnTo>
                  <a:pt x="1777" y="4404"/>
                </a:lnTo>
                <a:lnTo>
                  <a:pt x="2020" y="4064"/>
                </a:lnTo>
                <a:lnTo>
                  <a:pt x="2288" y="3699"/>
                </a:lnTo>
                <a:lnTo>
                  <a:pt x="2580" y="3334"/>
                </a:lnTo>
                <a:lnTo>
                  <a:pt x="2920" y="2944"/>
                </a:lnTo>
                <a:lnTo>
                  <a:pt x="3285" y="2604"/>
                </a:lnTo>
                <a:lnTo>
                  <a:pt x="3674" y="2263"/>
                </a:lnTo>
                <a:lnTo>
                  <a:pt x="4088" y="1922"/>
                </a:lnTo>
                <a:lnTo>
                  <a:pt x="4550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59" y="974"/>
                </a:lnTo>
                <a:lnTo>
                  <a:pt x="6327" y="925"/>
                </a:lnTo>
                <a:lnTo>
                  <a:pt x="6594" y="876"/>
                </a:lnTo>
                <a:lnTo>
                  <a:pt x="6886" y="828"/>
                </a:lnTo>
                <a:lnTo>
                  <a:pt x="7178" y="803"/>
                </a:lnTo>
                <a:lnTo>
                  <a:pt x="7543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2" y="25"/>
                </a:lnTo>
                <a:lnTo>
                  <a:pt x="7397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81" y="146"/>
                </a:lnTo>
                <a:lnTo>
                  <a:pt x="5864" y="219"/>
                </a:lnTo>
                <a:lnTo>
                  <a:pt x="5548" y="317"/>
                </a:lnTo>
                <a:lnTo>
                  <a:pt x="5232" y="438"/>
                </a:lnTo>
                <a:lnTo>
                  <a:pt x="4940" y="560"/>
                </a:lnTo>
                <a:lnTo>
                  <a:pt x="4331" y="876"/>
                </a:lnTo>
                <a:lnTo>
                  <a:pt x="3772" y="1217"/>
                </a:lnTo>
                <a:lnTo>
                  <a:pt x="3236" y="1606"/>
                </a:lnTo>
                <a:lnTo>
                  <a:pt x="2774" y="1995"/>
                </a:lnTo>
                <a:lnTo>
                  <a:pt x="2507" y="2239"/>
                </a:lnTo>
                <a:lnTo>
                  <a:pt x="2263" y="2482"/>
                </a:lnTo>
                <a:lnTo>
                  <a:pt x="2044" y="2725"/>
                </a:lnTo>
                <a:lnTo>
                  <a:pt x="1825" y="2993"/>
                </a:lnTo>
                <a:lnTo>
                  <a:pt x="1655" y="3261"/>
                </a:lnTo>
                <a:lnTo>
                  <a:pt x="1460" y="3528"/>
                </a:lnTo>
                <a:lnTo>
                  <a:pt x="1144" y="4088"/>
                </a:lnTo>
                <a:lnTo>
                  <a:pt x="876" y="4696"/>
                </a:lnTo>
                <a:lnTo>
                  <a:pt x="633" y="5305"/>
                </a:lnTo>
                <a:lnTo>
                  <a:pt x="414" y="5962"/>
                </a:lnTo>
                <a:lnTo>
                  <a:pt x="219" y="6643"/>
                </a:lnTo>
                <a:lnTo>
                  <a:pt x="146" y="7008"/>
                </a:lnTo>
                <a:lnTo>
                  <a:pt x="73" y="7373"/>
                </a:lnTo>
                <a:lnTo>
                  <a:pt x="25" y="7738"/>
                </a:lnTo>
                <a:lnTo>
                  <a:pt x="25" y="8103"/>
                </a:lnTo>
                <a:lnTo>
                  <a:pt x="0" y="8468"/>
                </a:lnTo>
                <a:lnTo>
                  <a:pt x="25" y="8809"/>
                </a:lnTo>
                <a:lnTo>
                  <a:pt x="73" y="9174"/>
                </a:lnTo>
                <a:lnTo>
                  <a:pt x="122" y="9514"/>
                </a:lnTo>
                <a:lnTo>
                  <a:pt x="195" y="9879"/>
                </a:lnTo>
                <a:lnTo>
                  <a:pt x="292" y="10220"/>
                </a:lnTo>
                <a:lnTo>
                  <a:pt x="390" y="10560"/>
                </a:lnTo>
                <a:lnTo>
                  <a:pt x="511" y="10901"/>
                </a:lnTo>
                <a:lnTo>
                  <a:pt x="657" y="11242"/>
                </a:lnTo>
                <a:lnTo>
                  <a:pt x="828" y="11582"/>
                </a:lnTo>
                <a:lnTo>
                  <a:pt x="1168" y="12264"/>
                </a:lnTo>
                <a:lnTo>
                  <a:pt x="1412" y="12629"/>
                </a:lnTo>
                <a:lnTo>
                  <a:pt x="1655" y="12994"/>
                </a:lnTo>
                <a:lnTo>
                  <a:pt x="1898" y="13334"/>
                </a:lnTo>
                <a:lnTo>
                  <a:pt x="2166" y="13651"/>
                </a:lnTo>
                <a:lnTo>
                  <a:pt x="2458" y="13943"/>
                </a:lnTo>
                <a:lnTo>
                  <a:pt x="2750" y="14235"/>
                </a:lnTo>
                <a:lnTo>
                  <a:pt x="3066" y="14502"/>
                </a:lnTo>
                <a:lnTo>
                  <a:pt x="3382" y="14746"/>
                </a:lnTo>
                <a:lnTo>
                  <a:pt x="3723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818" y="15500"/>
                </a:lnTo>
                <a:lnTo>
                  <a:pt x="5207" y="15622"/>
                </a:lnTo>
                <a:lnTo>
                  <a:pt x="5597" y="15743"/>
                </a:lnTo>
                <a:lnTo>
                  <a:pt x="6010" y="15816"/>
                </a:lnTo>
                <a:lnTo>
                  <a:pt x="6448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76" y="15914"/>
                </a:lnTo>
                <a:lnTo>
                  <a:pt x="8590" y="15889"/>
                </a:lnTo>
                <a:lnTo>
                  <a:pt x="9028" y="15841"/>
                </a:lnTo>
                <a:lnTo>
                  <a:pt x="9441" y="15768"/>
                </a:lnTo>
                <a:lnTo>
                  <a:pt x="9855" y="15670"/>
                </a:lnTo>
                <a:lnTo>
                  <a:pt x="10269" y="15573"/>
                </a:lnTo>
                <a:lnTo>
                  <a:pt x="10682" y="15451"/>
                </a:lnTo>
                <a:lnTo>
                  <a:pt x="11071" y="15305"/>
                </a:lnTo>
                <a:lnTo>
                  <a:pt x="11461" y="15135"/>
                </a:lnTo>
                <a:lnTo>
                  <a:pt x="11850" y="14940"/>
                </a:lnTo>
                <a:lnTo>
                  <a:pt x="12215" y="14721"/>
                </a:lnTo>
                <a:lnTo>
                  <a:pt x="12580" y="14478"/>
                </a:lnTo>
                <a:lnTo>
                  <a:pt x="12945" y="14235"/>
                </a:lnTo>
                <a:lnTo>
                  <a:pt x="13286" y="13943"/>
                </a:lnTo>
                <a:lnTo>
                  <a:pt x="13602" y="13651"/>
                </a:lnTo>
                <a:lnTo>
                  <a:pt x="13918" y="13334"/>
                </a:lnTo>
                <a:lnTo>
                  <a:pt x="14186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59" y="11582"/>
                </a:lnTo>
                <a:lnTo>
                  <a:pt x="15159" y="11534"/>
                </a:lnTo>
                <a:lnTo>
                  <a:pt x="15354" y="11096"/>
                </a:lnTo>
                <a:lnTo>
                  <a:pt x="15524" y="10658"/>
                </a:lnTo>
                <a:lnTo>
                  <a:pt x="15646" y="10195"/>
                </a:lnTo>
                <a:lnTo>
                  <a:pt x="15743" y="9733"/>
                </a:lnTo>
                <a:lnTo>
                  <a:pt x="15768" y="9709"/>
                </a:lnTo>
                <a:lnTo>
                  <a:pt x="15792" y="9684"/>
                </a:lnTo>
                <a:lnTo>
                  <a:pt x="15792" y="9636"/>
                </a:lnTo>
                <a:lnTo>
                  <a:pt x="15792" y="9611"/>
                </a:lnTo>
                <a:lnTo>
                  <a:pt x="15768" y="9563"/>
                </a:lnTo>
                <a:lnTo>
                  <a:pt x="15816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41" y="7957"/>
                </a:lnTo>
                <a:lnTo>
                  <a:pt x="15743" y="7105"/>
                </a:lnTo>
                <a:lnTo>
                  <a:pt x="15695" y="6667"/>
                </a:lnTo>
                <a:lnTo>
                  <a:pt x="15622" y="6254"/>
                </a:lnTo>
                <a:lnTo>
                  <a:pt x="15524" y="5840"/>
                </a:lnTo>
                <a:lnTo>
                  <a:pt x="15427" y="5426"/>
                </a:lnTo>
                <a:lnTo>
                  <a:pt x="15305" y="5013"/>
                </a:lnTo>
                <a:lnTo>
                  <a:pt x="15159" y="4623"/>
                </a:lnTo>
                <a:lnTo>
                  <a:pt x="15013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4" y="2458"/>
                </a:lnTo>
                <a:lnTo>
                  <a:pt x="13602" y="2141"/>
                </a:lnTo>
                <a:lnTo>
                  <a:pt x="13286" y="1849"/>
                </a:lnTo>
                <a:lnTo>
                  <a:pt x="12994" y="1582"/>
                </a:lnTo>
                <a:lnTo>
                  <a:pt x="12653" y="1363"/>
                </a:lnTo>
                <a:lnTo>
                  <a:pt x="12312" y="1144"/>
                </a:lnTo>
                <a:lnTo>
                  <a:pt x="11972" y="949"/>
                </a:lnTo>
                <a:lnTo>
                  <a:pt x="11607" y="779"/>
                </a:lnTo>
                <a:lnTo>
                  <a:pt x="11242" y="609"/>
                </a:lnTo>
                <a:lnTo>
                  <a:pt x="10853" y="487"/>
                </a:lnTo>
                <a:lnTo>
                  <a:pt x="10488" y="365"/>
                </a:lnTo>
                <a:lnTo>
                  <a:pt x="10123" y="268"/>
                </a:lnTo>
                <a:lnTo>
                  <a:pt x="9733" y="171"/>
                </a:lnTo>
                <a:lnTo>
                  <a:pt x="9344" y="98"/>
                </a:lnTo>
                <a:lnTo>
                  <a:pt x="8955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8" name="Shape 758"/>
          <p:cNvSpPr/>
          <p:nvPr/>
        </p:nvSpPr>
        <p:spPr>
          <a:xfrm>
            <a:off x="2736633" y="2790319"/>
            <a:ext cx="460907" cy="464432"/>
          </a:xfrm>
          <a:custGeom>
            <a:avLst/>
            <a:gdLst/>
            <a:ahLst/>
            <a:cxnLst/>
            <a:rect l="0" t="0" r="0" b="0"/>
            <a:pathLst>
              <a:path w="15817" h="15938" extrusionOk="0">
                <a:moveTo>
                  <a:pt x="4745" y="7470"/>
                </a:moveTo>
                <a:lnTo>
                  <a:pt x="4818" y="7495"/>
                </a:lnTo>
                <a:lnTo>
                  <a:pt x="4891" y="7543"/>
                </a:lnTo>
                <a:lnTo>
                  <a:pt x="4940" y="7616"/>
                </a:lnTo>
                <a:lnTo>
                  <a:pt x="4964" y="7714"/>
                </a:lnTo>
                <a:lnTo>
                  <a:pt x="4964" y="7787"/>
                </a:lnTo>
                <a:lnTo>
                  <a:pt x="4940" y="7908"/>
                </a:lnTo>
                <a:lnTo>
                  <a:pt x="4867" y="7981"/>
                </a:lnTo>
                <a:lnTo>
                  <a:pt x="4794" y="8054"/>
                </a:lnTo>
                <a:lnTo>
                  <a:pt x="4672" y="8079"/>
                </a:lnTo>
                <a:lnTo>
                  <a:pt x="4551" y="8054"/>
                </a:lnTo>
                <a:lnTo>
                  <a:pt x="4478" y="7981"/>
                </a:lnTo>
                <a:lnTo>
                  <a:pt x="4405" y="7908"/>
                </a:lnTo>
                <a:lnTo>
                  <a:pt x="4380" y="7787"/>
                </a:lnTo>
                <a:lnTo>
                  <a:pt x="4405" y="7665"/>
                </a:lnTo>
                <a:lnTo>
                  <a:pt x="4478" y="7543"/>
                </a:lnTo>
                <a:lnTo>
                  <a:pt x="4551" y="7495"/>
                </a:lnTo>
                <a:lnTo>
                  <a:pt x="4648" y="7470"/>
                </a:lnTo>
                <a:close/>
                <a:moveTo>
                  <a:pt x="11120" y="7470"/>
                </a:moveTo>
                <a:lnTo>
                  <a:pt x="11193" y="7495"/>
                </a:lnTo>
                <a:lnTo>
                  <a:pt x="11266" y="7543"/>
                </a:lnTo>
                <a:lnTo>
                  <a:pt x="11315" y="7616"/>
                </a:lnTo>
                <a:lnTo>
                  <a:pt x="11339" y="7714"/>
                </a:lnTo>
                <a:lnTo>
                  <a:pt x="11339" y="7787"/>
                </a:lnTo>
                <a:lnTo>
                  <a:pt x="11315" y="7908"/>
                </a:lnTo>
                <a:lnTo>
                  <a:pt x="11242" y="7981"/>
                </a:lnTo>
                <a:lnTo>
                  <a:pt x="11169" y="8054"/>
                </a:lnTo>
                <a:lnTo>
                  <a:pt x="11047" y="8079"/>
                </a:lnTo>
                <a:lnTo>
                  <a:pt x="10926" y="8054"/>
                </a:lnTo>
                <a:lnTo>
                  <a:pt x="10853" y="7981"/>
                </a:lnTo>
                <a:lnTo>
                  <a:pt x="10780" y="7908"/>
                </a:lnTo>
                <a:lnTo>
                  <a:pt x="10755" y="7787"/>
                </a:lnTo>
                <a:lnTo>
                  <a:pt x="10780" y="7665"/>
                </a:lnTo>
                <a:lnTo>
                  <a:pt x="10853" y="7543"/>
                </a:lnTo>
                <a:lnTo>
                  <a:pt x="10926" y="7495"/>
                </a:lnTo>
                <a:lnTo>
                  <a:pt x="11023" y="7470"/>
                </a:lnTo>
                <a:close/>
                <a:moveTo>
                  <a:pt x="4721" y="7081"/>
                </a:moveTo>
                <a:lnTo>
                  <a:pt x="4551" y="7105"/>
                </a:lnTo>
                <a:lnTo>
                  <a:pt x="4380" y="7178"/>
                </a:lnTo>
                <a:lnTo>
                  <a:pt x="4259" y="7300"/>
                </a:lnTo>
                <a:lnTo>
                  <a:pt x="4137" y="7446"/>
                </a:lnTo>
                <a:lnTo>
                  <a:pt x="4064" y="7568"/>
                </a:lnTo>
                <a:lnTo>
                  <a:pt x="4015" y="7714"/>
                </a:lnTo>
                <a:lnTo>
                  <a:pt x="3967" y="7835"/>
                </a:lnTo>
                <a:lnTo>
                  <a:pt x="3967" y="7981"/>
                </a:lnTo>
                <a:lnTo>
                  <a:pt x="3918" y="8225"/>
                </a:lnTo>
                <a:lnTo>
                  <a:pt x="3918" y="8395"/>
                </a:lnTo>
                <a:lnTo>
                  <a:pt x="3967" y="8565"/>
                </a:lnTo>
                <a:lnTo>
                  <a:pt x="4015" y="8711"/>
                </a:lnTo>
                <a:lnTo>
                  <a:pt x="4113" y="8833"/>
                </a:lnTo>
                <a:lnTo>
                  <a:pt x="4210" y="8955"/>
                </a:lnTo>
                <a:lnTo>
                  <a:pt x="4332" y="9028"/>
                </a:lnTo>
                <a:lnTo>
                  <a:pt x="4478" y="9101"/>
                </a:lnTo>
                <a:lnTo>
                  <a:pt x="4648" y="9149"/>
                </a:lnTo>
                <a:lnTo>
                  <a:pt x="4843" y="9174"/>
                </a:lnTo>
                <a:lnTo>
                  <a:pt x="5013" y="9149"/>
                </a:lnTo>
                <a:lnTo>
                  <a:pt x="5183" y="9101"/>
                </a:lnTo>
                <a:lnTo>
                  <a:pt x="5329" y="9028"/>
                </a:lnTo>
                <a:lnTo>
                  <a:pt x="5451" y="8930"/>
                </a:lnTo>
                <a:lnTo>
                  <a:pt x="5573" y="8809"/>
                </a:lnTo>
                <a:lnTo>
                  <a:pt x="5670" y="8663"/>
                </a:lnTo>
                <a:lnTo>
                  <a:pt x="5743" y="8517"/>
                </a:lnTo>
                <a:lnTo>
                  <a:pt x="5792" y="8346"/>
                </a:lnTo>
                <a:lnTo>
                  <a:pt x="5816" y="8176"/>
                </a:lnTo>
                <a:lnTo>
                  <a:pt x="5792" y="8006"/>
                </a:lnTo>
                <a:lnTo>
                  <a:pt x="5767" y="7835"/>
                </a:lnTo>
                <a:lnTo>
                  <a:pt x="5719" y="7689"/>
                </a:lnTo>
                <a:lnTo>
                  <a:pt x="5646" y="7519"/>
                </a:lnTo>
                <a:lnTo>
                  <a:pt x="5524" y="7397"/>
                </a:lnTo>
                <a:lnTo>
                  <a:pt x="5378" y="7251"/>
                </a:lnTo>
                <a:lnTo>
                  <a:pt x="5232" y="7154"/>
                </a:lnTo>
                <a:lnTo>
                  <a:pt x="5062" y="7105"/>
                </a:lnTo>
                <a:lnTo>
                  <a:pt x="4891" y="7081"/>
                </a:lnTo>
                <a:close/>
                <a:moveTo>
                  <a:pt x="11096" y="7081"/>
                </a:moveTo>
                <a:lnTo>
                  <a:pt x="10926" y="7105"/>
                </a:lnTo>
                <a:lnTo>
                  <a:pt x="10755" y="7178"/>
                </a:lnTo>
                <a:lnTo>
                  <a:pt x="10634" y="7300"/>
                </a:lnTo>
                <a:lnTo>
                  <a:pt x="10512" y="7446"/>
                </a:lnTo>
                <a:lnTo>
                  <a:pt x="10439" y="7568"/>
                </a:lnTo>
                <a:lnTo>
                  <a:pt x="10390" y="7714"/>
                </a:lnTo>
                <a:lnTo>
                  <a:pt x="10342" y="7835"/>
                </a:lnTo>
                <a:lnTo>
                  <a:pt x="10342" y="7981"/>
                </a:lnTo>
                <a:lnTo>
                  <a:pt x="10293" y="8225"/>
                </a:lnTo>
                <a:lnTo>
                  <a:pt x="10293" y="8395"/>
                </a:lnTo>
                <a:lnTo>
                  <a:pt x="10342" y="8565"/>
                </a:lnTo>
                <a:lnTo>
                  <a:pt x="10390" y="8711"/>
                </a:lnTo>
                <a:lnTo>
                  <a:pt x="10488" y="8833"/>
                </a:lnTo>
                <a:lnTo>
                  <a:pt x="10585" y="8955"/>
                </a:lnTo>
                <a:lnTo>
                  <a:pt x="10707" y="9028"/>
                </a:lnTo>
                <a:lnTo>
                  <a:pt x="10853" y="9101"/>
                </a:lnTo>
                <a:lnTo>
                  <a:pt x="11023" y="9149"/>
                </a:lnTo>
                <a:lnTo>
                  <a:pt x="11218" y="9174"/>
                </a:lnTo>
                <a:lnTo>
                  <a:pt x="11388" y="9149"/>
                </a:lnTo>
                <a:lnTo>
                  <a:pt x="11558" y="9101"/>
                </a:lnTo>
                <a:lnTo>
                  <a:pt x="11704" y="9028"/>
                </a:lnTo>
                <a:lnTo>
                  <a:pt x="11826" y="8930"/>
                </a:lnTo>
                <a:lnTo>
                  <a:pt x="11948" y="8809"/>
                </a:lnTo>
                <a:lnTo>
                  <a:pt x="12045" y="8663"/>
                </a:lnTo>
                <a:lnTo>
                  <a:pt x="12118" y="8517"/>
                </a:lnTo>
                <a:lnTo>
                  <a:pt x="12167" y="8346"/>
                </a:lnTo>
                <a:lnTo>
                  <a:pt x="12191" y="8176"/>
                </a:lnTo>
                <a:lnTo>
                  <a:pt x="12167" y="8006"/>
                </a:lnTo>
                <a:lnTo>
                  <a:pt x="12142" y="7835"/>
                </a:lnTo>
                <a:lnTo>
                  <a:pt x="12094" y="7689"/>
                </a:lnTo>
                <a:lnTo>
                  <a:pt x="12021" y="7519"/>
                </a:lnTo>
                <a:lnTo>
                  <a:pt x="11899" y="7397"/>
                </a:lnTo>
                <a:lnTo>
                  <a:pt x="11753" y="7251"/>
                </a:lnTo>
                <a:lnTo>
                  <a:pt x="11607" y="7154"/>
                </a:lnTo>
                <a:lnTo>
                  <a:pt x="11437" y="7105"/>
                </a:lnTo>
                <a:lnTo>
                  <a:pt x="11266" y="7081"/>
                </a:lnTo>
                <a:close/>
                <a:moveTo>
                  <a:pt x="11607" y="10731"/>
                </a:moveTo>
                <a:lnTo>
                  <a:pt x="11120" y="10877"/>
                </a:lnTo>
                <a:lnTo>
                  <a:pt x="10658" y="11047"/>
                </a:lnTo>
                <a:lnTo>
                  <a:pt x="9733" y="11412"/>
                </a:lnTo>
                <a:lnTo>
                  <a:pt x="9247" y="11558"/>
                </a:lnTo>
                <a:lnTo>
                  <a:pt x="8784" y="11704"/>
                </a:lnTo>
                <a:lnTo>
                  <a:pt x="7811" y="11972"/>
                </a:lnTo>
                <a:lnTo>
                  <a:pt x="7738" y="11996"/>
                </a:lnTo>
                <a:lnTo>
                  <a:pt x="7690" y="12045"/>
                </a:lnTo>
                <a:lnTo>
                  <a:pt x="7665" y="12118"/>
                </a:lnTo>
                <a:lnTo>
                  <a:pt x="7641" y="12166"/>
                </a:lnTo>
                <a:lnTo>
                  <a:pt x="7665" y="12239"/>
                </a:lnTo>
                <a:lnTo>
                  <a:pt x="7690" y="12312"/>
                </a:lnTo>
                <a:lnTo>
                  <a:pt x="7738" y="12361"/>
                </a:lnTo>
                <a:lnTo>
                  <a:pt x="7811" y="12410"/>
                </a:lnTo>
                <a:lnTo>
                  <a:pt x="7909" y="12434"/>
                </a:lnTo>
                <a:lnTo>
                  <a:pt x="8030" y="12458"/>
                </a:lnTo>
                <a:lnTo>
                  <a:pt x="8249" y="12458"/>
                </a:lnTo>
                <a:lnTo>
                  <a:pt x="8492" y="12434"/>
                </a:lnTo>
                <a:lnTo>
                  <a:pt x="8760" y="12361"/>
                </a:lnTo>
                <a:lnTo>
                  <a:pt x="9247" y="12191"/>
                </a:lnTo>
                <a:lnTo>
                  <a:pt x="9660" y="12045"/>
                </a:lnTo>
                <a:lnTo>
                  <a:pt x="10731" y="11680"/>
                </a:lnTo>
                <a:lnTo>
                  <a:pt x="11753" y="11290"/>
                </a:lnTo>
                <a:lnTo>
                  <a:pt x="11875" y="11217"/>
                </a:lnTo>
                <a:lnTo>
                  <a:pt x="11923" y="11144"/>
                </a:lnTo>
                <a:lnTo>
                  <a:pt x="11948" y="11023"/>
                </a:lnTo>
                <a:lnTo>
                  <a:pt x="11948" y="10925"/>
                </a:lnTo>
                <a:lnTo>
                  <a:pt x="11899" y="10828"/>
                </a:lnTo>
                <a:lnTo>
                  <a:pt x="11826" y="10755"/>
                </a:lnTo>
                <a:lnTo>
                  <a:pt x="11729" y="10731"/>
                </a:lnTo>
                <a:close/>
                <a:moveTo>
                  <a:pt x="8492" y="682"/>
                </a:moveTo>
                <a:lnTo>
                  <a:pt x="8638" y="706"/>
                </a:lnTo>
                <a:lnTo>
                  <a:pt x="9101" y="755"/>
                </a:lnTo>
                <a:lnTo>
                  <a:pt x="9539" y="803"/>
                </a:lnTo>
                <a:lnTo>
                  <a:pt x="9977" y="901"/>
                </a:lnTo>
                <a:lnTo>
                  <a:pt x="10415" y="1022"/>
                </a:lnTo>
                <a:lnTo>
                  <a:pt x="10755" y="1120"/>
                </a:lnTo>
                <a:lnTo>
                  <a:pt x="11096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02" y="1825"/>
                </a:lnTo>
                <a:lnTo>
                  <a:pt x="11875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6" y="1752"/>
                </a:lnTo>
                <a:lnTo>
                  <a:pt x="11996" y="1728"/>
                </a:lnTo>
                <a:lnTo>
                  <a:pt x="12021" y="1728"/>
                </a:lnTo>
                <a:lnTo>
                  <a:pt x="12118" y="1801"/>
                </a:lnTo>
                <a:lnTo>
                  <a:pt x="12094" y="1874"/>
                </a:lnTo>
                <a:lnTo>
                  <a:pt x="12069" y="1947"/>
                </a:lnTo>
                <a:lnTo>
                  <a:pt x="12094" y="1995"/>
                </a:lnTo>
                <a:lnTo>
                  <a:pt x="12118" y="2020"/>
                </a:lnTo>
                <a:lnTo>
                  <a:pt x="12167" y="2044"/>
                </a:lnTo>
                <a:lnTo>
                  <a:pt x="12215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483" y="2336"/>
                </a:lnTo>
                <a:lnTo>
                  <a:pt x="12507" y="2385"/>
                </a:lnTo>
                <a:lnTo>
                  <a:pt x="12532" y="2409"/>
                </a:lnTo>
                <a:lnTo>
                  <a:pt x="12580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26" y="2287"/>
                </a:lnTo>
                <a:lnTo>
                  <a:pt x="12775" y="2239"/>
                </a:lnTo>
                <a:lnTo>
                  <a:pt x="12945" y="2409"/>
                </a:lnTo>
                <a:lnTo>
                  <a:pt x="12872" y="2531"/>
                </a:lnTo>
                <a:lnTo>
                  <a:pt x="12824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48" y="2750"/>
                </a:lnTo>
                <a:lnTo>
                  <a:pt x="12897" y="2774"/>
                </a:lnTo>
                <a:lnTo>
                  <a:pt x="12945" y="2774"/>
                </a:lnTo>
                <a:lnTo>
                  <a:pt x="13067" y="2701"/>
                </a:lnTo>
                <a:lnTo>
                  <a:pt x="13164" y="2604"/>
                </a:lnTo>
                <a:lnTo>
                  <a:pt x="13286" y="2725"/>
                </a:lnTo>
                <a:lnTo>
                  <a:pt x="13383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64" y="3163"/>
                </a:lnTo>
                <a:lnTo>
                  <a:pt x="13164" y="3236"/>
                </a:lnTo>
                <a:lnTo>
                  <a:pt x="13189" y="3285"/>
                </a:lnTo>
                <a:lnTo>
                  <a:pt x="13213" y="3309"/>
                </a:lnTo>
                <a:lnTo>
                  <a:pt x="13310" y="3285"/>
                </a:lnTo>
                <a:lnTo>
                  <a:pt x="13408" y="3236"/>
                </a:lnTo>
                <a:lnTo>
                  <a:pt x="13529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5" y="3407"/>
                </a:lnTo>
                <a:lnTo>
                  <a:pt x="13554" y="3504"/>
                </a:lnTo>
                <a:lnTo>
                  <a:pt x="13481" y="3577"/>
                </a:lnTo>
                <a:lnTo>
                  <a:pt x="13456" y="3650"/>
                </a:lnTo>
                <a:lnTo>
                  <a:pt x="13456" y="3699"/>
                </a:lnTo>
                <a:lnTo>
                  <a:pt x="13505" y="3723"/>
                </a:lnTo>
                <a:lnTo>
                  <a:pt x="13602" y="3747"/>
                </a:lnTo>
                <a:lnTo>
                  <a:pt x="13675" y="3723"/>
                </a:lnTo>
                <a:lnTo>
                  <a:pt x="13773" y="3674"/>
                </a:lnTo>
                <a:lnTo>
                  <a:pt x="13846" y="3626"/>
                </a:lnTo>
                <a:lnTo>
                  <a:pt x="13943" y="3577"/>
                </a:lnTo>
                <a:lnTo>
                  <a:pt x="14138" y="3918"/>
                </a:lnTo>
                <a:lnTo>
                  <a:pt x="14040" y="3991"/>
                </a:lnTo>
                <a:lnTo>
                  <a:pt x="13846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00" y="4380"/>
                </a:lnTo>
                <a:lnTo>
                  <a:pt x="13821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186" y="4842"/>
                </a:lnTo>
                <a:lnTo>
                  <a:pt x="14065" y="4940"/>
                </a:lnTo>
                <a:lnTo>
                  <a:pt x="13943" y="5061"/>
                </a:lnTo>
                <a:lnTo>
                  <a:pt x="13919" y="5134"/>
                </a:lnTo>
                <a:lnTo>
                  <a:pt x="13894" y="5207"/>
                </a:lnTo>
                <a:lnTo>
                  <a:pt x="13894" y="5256"/>
                </a:lnTo>
                <a:lnTo>
                  <a:pt x="13919" y="5280"/>
                </a:lnTo>
                <a:lnTo>
                  <a:pt x="13943" y="5305"/>
                </a:lnTo>
                <a:lnTo>
                  <a:pt x="13992" y="5305"/>
                </a:lnTo>
                <a:lnTo>
                  <a:pt x="14113" y="5256"/>
                </a:lnTo>
                <a:lnTo>
                  <a:pt x="14235" y="5183"/>
                </a:lnTo>
                <a:lnTo>
                  <a:pt x="14527" y="5037"/>
                </a:lnTo>
                <a:lnTo>
                  <a:pt x="14600" y="5013"/>
                </a:lnTo>
                <a:lnTo>
                  <a:pt x="14746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57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16" y="6740"/>
                </a:lnTo>
                <a:lnTo>
                  <a:pt x="13992" y="6789"/>
                </a:lnTo>
                <a:lnTo>
                  <a:pt x="13967" y="6813"/>
                </a:lnTo>
                <a:lnTo>
                  <a:pt x="13992" y="6862"/>
                </a:lnTo>
                <a:lnTo>
                  <a:pt x="14040" y="6886"/>
                </a:lnTo>
                <a:lnTo>
                  <a:pt x="14235" y="6886"/>
                </a:lnTo>
                <a:lnTo>
                  <a:pt x="14405" y="6862"/>
                </a:lnTo>
                <a:lnTo>
                  <a:pt x="14770" y="6813"/>
                </a:lnTo>
                <a:lnTo>
                  <a:pt x="15014" y="6740"/>
                </a:lnTo>
                <a:lnTo>
                  <a:pt x="15087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16" y="7592"/>
                </a:lnTo>
                <a:lnTo>
                  <a:pt x="14040" y="7665"/>
                </a:lnTo>
                <a:lnTo>
                  <a:pt x="14065" y="7714"/>
                </a:lnTo>
                <a:lnTo>
                  <a:pt x="14138" y="7738"/>
                </a:lnTo>
                <a:lnTo>
                  <a:pt x="14332" y="7714"/>
                </a:lnTo>
                <a:lnTo>
                  <a:pt x="14527" y="7665"/>
                </a:lnTo>
                <a:lnTo>
                  <a:pt x="14916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57" y="8079"/>
                </a:lnTo>
                <a:lnTo>
                  <a:pt x="14235" y="8103"/>
                </a:lnTo>
                <a:lnTo>
                  <a:pt x="14113" y="8152"/>
                </a:lnTo>
                <a:lnTo>
                  <a:pt x="14016" y="8200"/>
                </a:lnTo>
                <a:lnTo>
                  <a:pt x="13919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19" y="8395"/>
                </a:lnTo>
                <a:lnTo>
                  <a:pt x="13943" y="8395"/>
                </a:lnTo>
                <a:lnTo>
                  <a:pt x="14065" y="8419"/>
                </a:lnTo>
                <a:lnTo>
                  <a:pt x="14211" y="8444"/>
                </a:lnTo>
                <a:lnTo>
                  <a:pt x="14454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7" y="8979"/>
                </a:lnTo>
                <a:lnTo>
                  <a:pt x="13870" y="9028"/>
                </a:lnTo>
                <a:lnTo>
                  <a:pt x="13846" y="9052"/>
                </a:lnTo>
                <a:lnTo>
                  <a:pt x="13870" y="9076"/>
                </a:lnTo>
                <a:lnTo>
                  <a:pt x="13967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478" y="9660"/>
                </a:lnTo>
                <a:lnTo>
                  <a:pt x="14259" y="9757"/>
                </a:lnTo>
                <a:lnTo>
                  <a:pt x="14040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0" y="9976"/>
                </a:lnTo>
                <a:lnTo>
                  <a:pt x="14065" y="9976"/>
                </a:lnTo>
                <a:lnTo>
                  <a:pt x="14284" y="10001"/>
                </a:lnTo>
                <a:lnTo>
                  <a:pt x="14503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65" y="10390"/>
                </a:lnTo>
                <a:lnTo>
                  <a:pt x="14527" y="10463"/>
                </a:lnTo>
                <a:lnTo>
                  <a:pt x="14332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46" y="10682"/>
                </a:lnTo>
                <a:lnTo>
                  <a:pt x="13821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894" y="10901"/>
                </a:lnTo>
                <a:lnTo>
                  <a:pt x="13967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576" y="10901"/>
                </a:lnTo>
                <a:lnTo>
                  <a:pt x="14795" y="10877"/>
                </a:lnTo>
                <a:lnTo>
                  <a:pt x="14795" y="10877"/>
                </a:lnTo>
                <a:lnTo>
                  <a:pt x="14600" y="11339"/>
                </a:lnTo>
                <a:lnTo>
                  <a:pt x="14478" y="11339"/>
                </a:lnTo>
                <a:lnTo>
                  <a:pt x="14284" y="11315"/>
                </a:lnTo>
                <a:lnTo>
                  <a:pt x="14089" y="11339"/>
                </a:lnTo>
                <a:lnTo>
                  <a:pt x="13919" y="11363"/>
                </a:lnTo>
                <a:lnTo>
                  <a:pt x="13724" y="11436"/>
                </a:lnTo>
                <a:lnTo>
                  <a:pt x="13724" y="11461"/>
                </a:lnTo>
                <a:lnTo>
                  <a:pt x="13724" y="11485"/>
                </a:lnTo>
                <a:lnTo>
                  <a:pt x="13894" y="11558"/>
                </a:lnTo>
                <a:lnTo>
                  <a:pt x="14065" y="11607"/>
                </a:lnTo>
                <a:lnTo>
                  <a:pt x="14430" y="11655"/>
                </a:lnTo>
                <a:lnTo>
                  <a:pt x="14186" y="12069"/>
                </a:lnTo>
                <a:lnTo>
                  <a:pt x="13967" y="12069"/>
                </a:lnTo>
                <a:lnTo>
                  <a:pt x="13724" y="12093"/>
                </a:lnTo>
                <a:lnTo>
                  <a:pt x="13602" y="12069"/>
                </a:lnTo>
                <a:lnTo>
                  <a:pt x="13456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64" y="12069"/>
                </a:lnTo>
                <a:lnTo>
                  <a:pt x="13189" y="12166"/>
                </a:lnTo>
                <a:lnTo>
                  <a:pt x="13237" y="12239"/>
                </a:lnTo>
                <a:lnTo>
                  <a:pt x="13310" y="12312"/>
                </a:lnTo>
                <a:lnTo>
                  <a:pt x="13408" y="12361"/>
                </a:lnTo>
                <a:lnTo>
                  <a:pt x="13529" y="12385"/>
                </a:lnTo>
                <a:lnTo>
                  <a:pt x="13651" y="12410"/>
                </a:lnTo>
                <a:lnTo>
                  <a:pt x="13919" y="12434"/>
                </a:lnTo>
                <a:lnTo>
                  <a:pt x="13578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6" y="12677"/>
                </a:lnTo>
                <a:lnTo>
                  <a:pt x="12605" y="12702"/>
                </a:lnTo>
                <a:lnTo>
                  <a:pt x="12605" y="12726"/>
                </a:lnTo>
                <a:lnTo>
                  <a:pt x="12580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26" y="12969"/>
                </a:lnTo>
                <a:lnTo>
                  <a:pt x="12824" y="13018"/>
                </a:lnTo>
                <a:lnTo>
                  <a:pt x="13018" y="13115"/>
                </a:lnTo>
                <a:lnTo>
                  <a:pt x="13237" y="13164"/>
                </a:lnTo>
                <a:lnTo>
                  <a:pt x="13091" y="13286"/>
                </a:lnTo>
                <a:lnTo>
                  <a:pt x="13043" y="13286"/>
                </a:lnTo>
                <a:lnTo>
                  <a:pt x="12580" y="13261"/>
                </a:lnTo>
                <a:lnTo>
                  <a:pt x="12337" y="13213"/>
                </a:lnTo>
                <a:lnTo>
                  <a:pt x="12215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72" y="13261"/>
                </a:lnTo>
                <a:lnTo>
                  <a:pt x="11972" y="13334"/>
                </a:lnTo>
                <a:lnTo>
                  <a:pt x="11996" y="13383"/>
                </a:lnTo>
                <a:lnTo>
                  <a:pt x="12142" y="13505"/>
                </a:lnTo>
                <a:lnTo>
                  <a:pt x="12288" y="13578"/>
                </a:lnTo>
                <a:lnTo>
                  <a:pt x="12459" y="13626"/>
                </a:lnTo>
                <a:lnTo>
                  <a:pt x="12653" y="13651"/>
                </a:lnTo>
                <a:lnTo>
                  <a:pt x="12215" y="13943"/>
                </a:lnTo>
                <a:lnTo>
                  <a:pt x="12142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42" y="13724"/>
                </a:lnTo>
                <a:lnTo>
                  <a:pt x="11218" y="13748"/>
                </a:lnTo>
                <a:lnTo>
                  <a:pt x="11193" y="13748"/>
                </a:lnTo>
                <a:lnTo>
                  <a:pt x="11193" y="13821"/>
                </a:lnTo>
                <a:lnTo>
                  <a:pt x="11242" y="13894"/>
                </a:lnTo>
                <a:lnTo>
                  <a:pt x="11291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777" y="14210"/>
                </a:lnTo>
                <a:lnTo>
                  <a:pt x="11437" y="14381"/>
                </a:lnTo>
                <a:lnTo>
                  <a:pt x="11364" y="14332"/>
                </a:lnTo>
                <a:lnTo>
                  <a:pt x="11315" y="14308"/>
                </a:lnTo>
                <a:lnTo>
                  <a:pt x="11169" y="14259"/>
                </a:lnTo>
                <a:lnTo>
                  <a:pt x="10877" y="14235"/>
                </a:lnTo>
                <a:lnTo>
                  <a:pt x="10634" y="14210"/>
                </a:lnTo>
                <a:lnTo>
                  <a:pt x="10488" y="14210"/>
                </a:lnTo>
                <a:lnTo>
                  <a:pt x="10366" y="14235"/>
                </a:lnTo>
                <a:lnTo>
                  <a:pt x="10342" y="14283"/>
                </a:lnTo>
                <a:lnTo>
                  <a:pt x="10366" y="14332"/>
                </a:lnTo>
                <a:lnTo>
                  <a:pt x="10390" y="14381"/>
                </a:lnTo>
                <a:lnTo>
                  <a:pt x="10488" y="14478"/>
                </a:lnTo>
                <a:lnTo>
                  <a:pt x="10609" y="14551"/>
                </a:lnTo>
                <a:lnTo>
                  <a:pt x="10707" y="14575"/>
                </a:lnTo>
                <a:lnTo>
                  <a:pt x="10877" y="14624"/>
                </a:lnTo>
                <a:lnTo>
                  <a:pt x="10488" y="14746"/>
                </a:lnTo>
                <a:lnTo>
                  <a:pt x="10293" y="14673"/>
                </a:lnTo>
                <a:lnTo>
                  <a:pt x="10098" y="14624"/>
                </a:lnTo>
                <a:lnTo>
                  <a:pt x="9904" y="14600"/>
                </a:lnTo>
                <a:lnTo>
                  <a:pt x="9782" y="14600"/>
                </a:lnTo>
                <a:lnTo>
                  <a:pt x="9685" y="14648"/>
                </a:lnTo>
                <a:lnTo>
                  <a:pt x="9660" y="14673"/>
                </a:lnTo>
                <a:lnTo>
                  <a:pt x="9660" y="14721"/>
                </a:lnTo>
                <a:lnTo>
                  <a:pt x="9709" y="14794"/>
                </a:lnTo>
                <a:lnTo>
                  <a:pt x="9782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63" y="14940"/>
                </a:lnTo>
                <a:lnTo>
                  <a:pt x="9514" y="14916"/>
                </a:lnTo>
                <a:lnTo>
                  <a:pt x="9417" y="14867"/>
                </a:lnTo>
                <a:lnTo>
                  <a:pt x="9222" y="14843"/>
                </a:lnTo>
                <a:lnTo>
                  <a:pt x="9125" y="14843"/>
                </a:lnTo>
                <a:lnTo>
                  <a:pt x="9028" y="14867"/>
                </a:lnTo>
                <a:lnTo>
                  <a:pt x="9003" y="14916"/>
                </a:lnTo>
                <a:lnTo>
                  <a:pt x="8979" y="14965"/>
                </a:lnTo>
                <a:lnTo>
                  <a:pt x="8955" y="15013"/>
                </a:lnTo>
                <a:lnTo>
                  <a:pt x="8979" y="15062"/>
                </a:lnTo>
                <a:lnTo>
                  <a:pt x="9003" y="15086"/>
                </a:lnTo>
                <a:lnTo>
                  <a:pt x="8638" y="15135"/>
                </a:lnTo>
                <a:lnTo>
                  <a:pt x="8298" y="15159"/>
                </a:lnTo>
                <a:lnTo>
                  <a:pt x="7203" y="15159"/>
                </a:lnTo>
                <a:lnTo>
                  <a:pt x="6838" y="15111"/>
                </a:lnTo>
                <a:lnTo>
                  <a:pt x="6497" y="15062"/>
                </a:lnTo>
                <a:lnTo>
                  <a:pt x="6132" y="14989"/>
                </a:lnTo>
                <a:lnTo>
                  <a:pt x="5792" y="14916"/>
                </a:lnTo>
                <a:lnTo>
                  <a:pt x="5451" y="14819"/>
                </a:lnTo>
                <a:lnTo>
                  <a:pt x="5110" y="14697"/>
                </a:lnTo>
                <a:lnTo>
                  <a:pt x="4794" y="14575"/>
                </a:lnTo>
                <a:lnTo>
                  <a:pt x="4453" y="14405"/>
                </a:lnTo>
                <a:lnTo>
                  <a:pt x="4137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5" y="13675"/>
                </a:lnTo>
                <a:lnTo>
                  <a:pt x="3018" y="13456"/>
                </a:lnTo>
                <a:lnTo>
                  <a:pt x="2774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093" y="12507"/>
                </a:lnTo>
                <a:lnTo>
                  <a:pt x="1898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387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22" y="10512"/>
                </a:lnTo>
                <a:lnTo>
                  <a:pt x="949" y="10195"/>
                </a:lnTo>
                <a:lnTo>
                  <a:pt x="876" y="9879"/>
                </a:lnTo>
                <a:lnTo>
                  <a:pt x="828" y="9538"/>
                </a:lnTo>
                <a:lnTo>
                  <a:pt x="755" y="9003"/>
                </a:lnTo>
                <a:lnTo>
                  <a:pt x="730" y="8468"/>
                </a:lnTo>
                <a:lnTo>
                  <a:pt x="730" y="7933"/>
                </a:lnTo>
                <a:lnTo>
                  <a:pt x="779" y="7397"/>
                </a:lnTo>
                <a:lnTo>
                  <a:pt x="828" y="6862"/>
                </a:lnTo>
                <a:lnTo>
                  <a:pt x="949" y="6351"/>
                </a:lnTo>
                <a:lnTo>
                  <a:pt x="1071" y="5840"/>
                </a:lnTo>
                <a:lnTo>
                  <a:pt x="1266" y="5353"/>
                </a:lnTo>
                <a:lnTo>
                  <a:pt x="1387" y="5061"/>
                </a:lnTo>
                <a:lnTo>
                  <a:pt x="1558" y="4745"/>
                </a:lnTo>
                <a:lnTo>
                  <a:pt x="1752" y="4404"/>
                </a:lnTo>
                <a:lnTo>
                  <a:pt x="1996" y="4064"/>
                </a:lnTo>
                <a:lnTo>
                  <a:pt x="2263" y="3699"/>
                </a:lnTo>
                <a:lnTo>
                  <a:pt x="2555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0" y="2263"/>
                </a:lnTo>
                <a:lnTo>
                  <a:pt x="4064" y="1922"/>
                </a:lnTo>
                <a:lnTo>
                  <a:pt x="4526" y="1630"/>
                </a:lnTo>
                <a:lnTo>
                  <a:pt x="5013" y="1363"/>
                </a:lnTo>
                <a:lnTo>
                  <a:pt x="5500" y="1144"/>
                </a:lnTo>
                <a:lnTo>
                  <a:pt x="6035" y="974"/>
                </a:lnTo>
                <a:lnTo>
                  <a:pt x="6303" y="925"/>
                </a:lnTo>
                <a:lnTo>
                  <a:pt x="6595" y="876"/>
                </a:lnTo>
                <a:lnTo>
                  <a:pt x="6862" y="828"/>
                </a:lnTo>
                <a:lnTo>
                  <a:pt x="7154" y="803"/>
                </a:lnTo>
                <a:lnTo>
                  <a:pt x="7519" y="779"/>
                </a:lnTo>
                <a:lnTo>
                  <a:pt x="7909" y="730"/>
                </a:lnTo>
                <a:lnTo>
                  <a:pt x="8298" y="682"/>
                </a:lnTo>
                <a:close/>
                <a:moveTo>
                  <a:pt x="8128" y="0"/>
                </a:moveTo>
                <a:lnTo>
                  <a:pt x="7738" y="25"/>
                </a:lnTo>
                <a:lnTo>
                  <a:pt x="7373" y="73"/>
                </a:lnTo>
                <a:lnTo>
                  <a:pt x="7081" y="49"/>
                </a:lnTo>
                <a:lnTo>
                  <a:pt x="6765" y="49"/>
                </a:lnTo>
                <a:lnTo>
                  <a:pt x="6473" y="73"/>
                </a:lnTo>
                <a:lnTo>
                  <a:pt x="6157" y="146"/>
                </a:lnTo>
                <a:lnTo>
                  <a:pt x="5840" y="219"/>
                </a:lnTo>
                <a:lnTo>
                  <a:pt x="5524" y="317"/>
                </a:lnTo>
                <a:lnTo>
                  <a:pt x="5208" y="438"/>
                </a:lnTo>
                <a:lnTo>
                  <a:pt x="4916" y="560"/>
                </a:lnTo>
                <a:lnTo>
                  <a:pt x="4307" y="876"/>
                </a:lnTo>
                <a:lnTo>
                  <a:pt x="3748" y="1217"/>
                </a:lnTo>
                <a:lnTo>
                  <a:pt x="3212" y="1606"/>
                </a:lnTo>
                <a:lnTo>
                  <a:pt x="2750" y="1995"/>
                </a:lnTo>
                <a:lnTo>
                  <a:pt x="2482" y="2239"/>
                </a:lnTo>
                <a:lnTo>
                  <a:pt x="2239" y="2482"/>
                </a:lnTo>
                <a:lnTo>
                  <a:pt x="2020" y="2725"/>
                </a:lnTo>
                <a:lnTo>
                  <a:pt x="1825" y="2993"/>
                </a:lnTo>
                <a:lnTo>
                  <a:pt x="1631" y="3261"/>
                </a:lnTo>
                <a:lnTo>
                  <a:pt x="1436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390" y="5962"/>
                </a:lnTo>
                <a:lnTo>
                  <a:pt x="195" y="6643"/>
                </a:lnTo>
                <a:lnTo>
                  <a:pt x="122" y="7008"/>
                </a:lnTo>
                <a:lnTo>
                  <a:pt x="49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1" y="8809"/>
                </a:lnTo>
                <a:lnTo>
                  <a:pt x="49" y="9174"/>
                </a:lnTo>
                <a:lnTo>
                  <a:pt x="98" y="9514"/>
                </a:lnTo>
                <a:lnTo>
                  <a:pt x="171" y="9879"/>
                </a:lnTo>
                <a:lnTo>
                  <a:pt x="268" y="10220"/>
                </a:lnTo>
                <a:lnTo>
                  <a:pt x="365" y="10560"/>
                </a:lnTo>
                <a:lnTo>
                  <a:pt x="487" y="10901"/>
                </a:lnTo>
                <a:lnTo>
                  <a:pt x="633" y="11242"/>
                </a:lnTo>
                <a:lnTo>
                  <a:pt x="803" y="11582"/>
                </a:lnTo>
                <a:lnTo>
                  <a:pt x="1168" y="12264"/>
                </a:lnTo>
                <a:lnTo>
                  <a:pt x="1387" y="12629"/>
                </a:lnTo>
                <a:lnTo>
                  <a:pt x="1631" y="12994"/>
                </a:lnTo>
                <a:lnTo>
                  <a:pt x="1874" y="13334"/>
                </a:lnTo>
                <a:lnTo>
                  <a:pt x="2142" y="13651"/>
                </a:lnTo>
                <a:lnTo>
                  <a:pt x="2434" y="13943"/>
                </a:lnTo>
                <a:lnTo>
                  <a:pt x="2726" y="14235"/>
                </a:lnTo>
                <a:lnTo>
                  <a:pt x="3042" y="14502"/>
                </a:lnTo>
                <a:lnTo>
                  <a:pt x="3358" y="14746"/>
                </a:lnTo>
                <a:lnTo>
                  <a:pt x="3699" y="14965"/>
                </a:lnTo>
                <a:lnTo>
                  <a:pt x="4040" y="15159"/>
                </a:lnTo>
                <a:lnTo>
                  <a:pt x="4405" y="15354"/>
                </a:lnTo>
                <a:lnTo>
                  <a:pt x="4794" y="15500"/>
                </a:lnTo>
                <a:lnTo>
                  <a:pt x="5183" y="15622"/>
                </a:lnTo>
                <a:lnTo>
                  <a:pt x="5573" y="15743"/>
                </a:lnTo>
                <a:lnTo>
                  <a:pt x="5986" y="15816"/>
                </a:lnTo>
                <a:lnTo>
                  <a:pt x="6424" y="15889"/>
                </a:lnTo>
                <a:lnTo>
                  <a:pt x="6838" y="15914"/>
                </a:lnTo>
                <a:lnTo>
                  <a:pt x="7276" y="15938"/>
                </a:lnTo>
                <a:lnTo>
                  <a:pt x="7714" y="15938"/>
                </a:lnTo>
                <a:lnTo>
                  <a:pt x="8152" y="15914"/>
                </a:lnTo>
                <a:lnTo>
                  <a:pt x="8565" y="15889"/>
                </a:lnTo>
                <a:lnTo>
                  <a:pt x="9003" y="15841"/>
                </a:lnTo>
                <a:lnTo>
                  <a:pt x="9417" y="15768"/>
                </a:lnTo>
                <a:lnTo>
                  <a:pt x="9831" y="15670"/>
                </a:lnTo>
                <a:lnTo>
                  <a:pt x="10244" y="15573"/>
                </a:lnTo>
                <a:lnTo>
                  <a:pt x="10658" y="15451"/>
                </a:lnTo>
                <a:lnTo>
                  <a:pt x="11047" y="15305"/>
                </a:lnTo>
                <a:lnTo>
                  <a:pt x="11437" y="15135"/>
                </a:lnTo>
                <a:lnTo>
                  <a:pt x="11826" y="14940"/>
                </a:lnTo>
                <a:lnTo>
                  <a:pt x="12191" y="14721"/>
                </a:lnTo>
                <a:lnTo>
                  <a:pt x="12556" y="14478"/>
                </a:lnTo>
                <a:lnTo>
                  <a:pt x="12921" y="14235"/>
                </a:lnTo>
                <a:lnTo>
                  <a:pt x="13262" y="13943"/>
                </a:lnTo>
                <a:lnTo>
                  <a:pt x="13578" y="13651"/>
                </a:lnTo>
                <a:lnTo>
                  <a:pt x="13894" y="13334"/>
                </a:lnTo>
                <a:lnTo>
                  <a:pt x="14186" y="13018"/>
                </a:lnTo>
                <a:lnTo>
                  <a:pt x="14430" y="12702"/>
                </a:lnTo>
                <a:lnTo>
                  <a:pt x="14673" y="12361"/>
                </a:lnTo>
                <a:lnTo>
                  <a:pt x="14892" y="11996"/>
                </a:lnTo>
                <a:lnTo>
                  <a:pt x="15087" y="11631"/>
                </a:lnTo>
                <a:lnTo>
                  <a:pt x="15111" y="11631"/>
                </a:lnTo>
                <a:lnTo>
                  <a:pt x="15135" y="11582"/>
                </a:lnTo>
                <a:lnTo>
                  <a:pt x="15135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68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17" y="8760"/>
                </a:lnTo>
                <a:lnTo>
                  <a:pt x="15817" y="8371"/>
                </a:lnTo>
                <a:lnTo>
                  <a:pt x="15817" y="7957"/>
                </a:lnTo>
                <a:lnTo>
                  <a:pt x="15719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00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35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00" y="3480"/>
                </a:lnTo>
                <a:lnTo>
                  <a:pt x="14381" y="3115"/>
                </a:lnTo>
                <a:lnTo>
                  <a:pt x="14138" y="2774"/>
                </a:lnTo>
                <a:lnTo>
                  <a:pt x="13870" y="2458"/>
                </a:lnTo>
                <a:lnTo>
                  <a:pt x="13578" y="2141"/>
                </a:lnTo>
                <a:lnTo>
                  <a:pt x="13262" y="1849"/>
                </a:lnTo>
                <a:lnTo>
                  <a:pt x="12970" y="1582"/>
                </a:lnTo>
                <a:lnTo>
                  <a:pt x="12629" y="1363"/>
                </a:lnTo>
                <a:lnTo>
                  <a:pt x="12288" y="1144"/>
                </a:lnTo>
                <a:lnTo>
                  <a:pt x="11948" y="949"/>
                </a:lnTo>
                <a:lnTo>
                  <a:pt x="11583" y="779"/>
                </a:lnTo>
                <a:lnTo>
                  <a:pt x="11218" y="609"/>
                </a:lnTo>
                <a:lnTo>
                  <a:pt x="10828" y="487"/>
                </a:lnTo>
                <a:lnTo>
                  <a:pt x="10463" y="365"/>
                </a:lnTo>
                <a:lnTo>
                  <a:pt x="10098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0" y="49"/>
                </a:lnTo>
                <a:lnTo>
                  <a:pt x="8517" y="25"/>
                </a:lnTo>
                <a:lnTo>
                  <a:pt x="812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9" name="Shape 759"/>
          <p:cNvSpPr/>
          <p:nvPr/>
        </p:nvSpPr>
        <p:spPr>
          <a:xfrm>
            <a:off x="3627157" y="2717995"/>
            <a:ext cx="248913" cy="614067"/>
          </a:xfrm>
          <a:custGeom>
            <a:avLst/>
            <a:gdLst/>
            <a:ahLst/>
            <a:cxnLst/>
            <a:rect l="0" t="0" r="0" b="0"/>
            <a:pathLst>
              <a:path w="8542" h="21073" extrusionOk="0">
                <a:moveTo>
                  <a:pt x="4478" y="487"/>
                </a:moveTo>
                <a:lnTo>
                  <a:pt x="4673" y="536"/>
                </a:lnTo>
                <a:lnTo>
                  <a:pt x="4600" y="584"/>
                </a:lnTo>
                <a:lnTo>
                  <a:pt x="4527" y="657"/>
                </a:lnTo>
                <a:lnTo>
                  <a:pt x="4527" y="730"/>
                </a:lnTo>
                <a:lnTo>
                  <a:pt x="4527" y="755"/>
                </a:lnTo>
                <a:lnTo>
                  <a:pt x="4697" y="755"/>
                </a:lnTo>
                <a:lnTo>
                  <a:pt x="4819" y="730"/>
                </a:lnTo>
                <a:lnTo>
                  <a:pt x="4892" y="682"/>
                </a:lnTo>
                <a:lnTo>
                  <a:pt x="4965" y="633"/>
                </a:lnTo>
                <a:lnTo>
                  <a:pt x="5038" y="682"/>
                </a:lnTo>
                <a:lnTo>
                  <a:pt x="4965" y="730"/>
                </a:lnTo>
                <a:lnTo>
                  <a:pt x="4916" y="779"/>
                </a:lnTo>
                <a:lnTo>
                  <a:pt x="4819" y="925"/>
                </a:lnTo>
                <a:lnTo>
                  <a:pt x="4819" y="949"/>
                </a:lnTo>
                <a:lnTo>
                  <a:pt x="4843" y="974"/>
                </a:lnTo>
                <a:lnTo>
                  <a:pt x="4867" y="998"/>
                </a:lnTo>
                <a:lnTo>
                  <a:pt x="4892" y="974"/>
                </a:lnTo>
                <a:lnTo>
                  <a:pt x="5038" y="876"/>
                </a:lnTo>
                <a:lnTo>
                  <a:pt x="5111" y="828"/>
                </a:lnTo>
                <a:lnTo>
                  <a:pt x="5208" y="803"/>
                </a:lnTo>
                <a:lnTo>
                  <a:pt x="5330" y="901"/>
                </a:lnTo>
                <a:lnTo>
                  <a:pt x="5451" y="1022"/>
                </a:lnTo>
                <a:lnTo>
                  <a:pt x="5281" y="1120"/>
                </a:lnTo>
                <a:lnTo>
                  <a:pt x="5208" y="1193"/>
                </a:lnTo>
                <a:lnTo>
                  <a:pt x="5111" y="1266"/>
                </a:lnTo>
                <a:lnTo>
                  <a:pt x="4965" y="1436"/>
                </a:lnTo>
                <a:lnTo>
                  <a:pt x="4965" y="1460"/>
                </a:lnTo>
                <a:lnTo>
                  <a:pt x="4965" y="1485"/>
                </a:lnTo>
                <a:lnTo>
                  <a:pt x="5013" y="1485"/>
                </a:lnTo>
                <a:lnTo>
                  <a:pt x="5111" y="1436"/>
                </a:lnTo>
                <a:lnTo>
                  <a:pt x="5208" y="1387"/>
                </a:lnTo>
                <a:lnTo>
                  <a:pt x="5403" y="1314"/>
                </a:lnTo>
                <a:lnTo>
                  <a:pt x="5573" y="1217"/>
                </a:lnTo>
                <a:lnTo>
                  <a:pt x="5695" y="1412"/>
                </a:lnTo>
                <a:lnTo>
                  <a:pt x="5768" y="1631"/>
                </a:lnTo>
                <a:lnTo>
                  <a:pt x="5719" y="1631"/>
                </a:lnTo>
                <a:lnTo>
                  <a:pt x="5597" y="1679"/>
                </a:lnTo>
                <a:lnTo>
                  <a:pt x="5451" y="1728"/>
                </a:lnTo>
                <a:lnTo>
                  <a:pt x="5184" y="1874"/>
                </a:lnTo>
                <a:lnTo>
                  <a:pt x="4989" y="1996"/>
                </a:lnTo>
                <a:lnTo>
                  <a:pt x="4892" y="2069"/>
                </a:lnTo>
                <a:lnTo>
                  <a:pt x="4819" y="2166"/>
                </a:lnTo>
                <a:lnTo>
                  <a:pt x="4819" y="2190"/>
                </a:lnTo>
                <a:lnTo>
                  <a:pt x="4843" y="2215"/>
                </a:lnTo>
                <a:lnTo>
                  <a:pt x="4940" y="2239"/>
                </a:lnTo>
                <a:lnTo>
                  <a:pt x="5038" y="2239"/>
                </a:lnTo>
                <a:lnTo>
                  <a:pt x="5232" y="2166"/>
                </a:lnTo>
                <a:lnTo>
                  <a:pt x="5524" y="2069"/>
                </a:lnTo>
                <a:lnTo>
                  <a:pt x="5816" y="1947"/>
                </a:lnTo>
                <a:lnTo>
                  <a:pt x="5841" y="1947"/>
                </a:lnTo>
                <a:lnTo>
                  <a:pt x="5841" y="1971"/>
                </a:lnTo>
                <a:lnTo>
                  <a:pt x="5841" y="2142"/>
                </a:lnTo>
                <a:lnTo>
                  <a:pt x="5816" y="2312"/>
                </a:lnTo>
                <a:lnTo>
                  <a:pt x="5743" y="2312"/>
                </a:lnTo>
                <a:lnTo>
                  <a:pt x="5622" y="2361"/>
                </a:lnTo>
                <a:lnTo>
                  <a:pt x="5476" y="2385"/>
                </a:lnTo>
                <a:lnTo>
                  <a:pt x="5208" y="2434"/>
                </a:lnTo>
                <a:lnTo>
                  <a:pt x="4916" y="2507"/>
                </a:lnTo>
                <a:lnTo>
                  <a:pt x="4794" y="2555"/>
                </a:lnTo>
                <a:lnTo>
                  <a:pt x="4648" y="2604"/>
                </a:lnTo>
                <a:lnTo>
                  <a:pt x="4648" y="2653"/>
                </a:lnTo>
                <a:lnTo>
                  <a:pt x="4673" y="2653"/>
                </a:lnTo>
                <a:lnTo>
                  <a:pt x="5208" y="2701"/>
                </a:lnTo>
                <a:lnTo>
                  <a:pt x="5476" y="2701"/>
                </a:lnTo>
                <a:lnTo>
                  <a:pt x="5719" y="2653"/>
                </a:lnTo>
                <a:lnTo>
                  <a:pt x="5646" y="2847"/>
                </a:lnTo>
                <a:lnTo>
                  <a:pt x="5524" y="3042"/>
                </a:lnTo>
                <a:lnTo>
                  <a:pt x="4697" y="3042"/>
                </a:lnTo>
                <a:lnTo>
                  <a:pt x="4624" y="3018"/>
                </a:lnTo>
                <a:lnTo>
                  <a:pt x="4575" y="2993"/>
                </a:lnTo>
                <a:lnTo>
                  <a:pt x="4551" y="2993"/>
                </a:lnTo>
                <a:lnTo>
                  <a:pt x="4551" y="3018"/>
                </a:lnTo>
                <a:lnTo>
                  <a:pt x="4600" y="3091"/>
                </a:lnTo>
                <a:lnTo>
                  <a:pt x="4673" y="3164"/>
                </a:lnTo>
                <a:lnTo>
                  <a:pt x="4746" y="3212"/>
                </a:lnTo>
                <a:lnTo>
                  <a:pt x="4843" y="3261"/>
                </a:lnTo>
                <a:lnTo>
                  <a:pt x="5086" y="3310"/>
                </a:lnTo>
                <a:lnTo>
                  <a:pt x="5330" y="3310"/>
                </a:lnTo>
                <a:lnTo>
                  <a:pt x="5159" y="3456"/>
                </a:lnTo>
                <a:lnTo>
                  <a:pt x="4989" y="3577"/>
                </a:lnTo>
                <a:lnTo>
                  <a:pt x="4892" y="3529"/>
                </a:lnTo>
                <a:lnTo>
                  <a:pt x="4746" y="3504"/>
                </a:lnTo>
                <a:lnTo>
                  <a:pt x="4259" y="3504"/>
                </a:lnTo>
                <a:lnTo>
                  <a:pt x="4235" y="3529"/>
                </a:lnTo>
                <a:lnTo>
                  <a:pt x="4210" y="3577"/>
                </a:lnTo>
                <a:lnTo>
                  <a:pt x="4210" y="3626"/>
                </a:lnTo>
                <a:lnTo>
                  <a:pt x="4235" y="3699"/>
                </a:lnTo>
                <a:lnTo>
                  <a:pt x="4283" y="3748"/>
                </a:lnTo>
                <a:lnTo>
                  <a:pt x="4429" y="3796"/>
                </a:lnTo>
                <a:lnTo>
                  <a:pt x="4283" y="3821"/>
                </a:lnTo>
                <a:lnTo>
                  <a:pt x="3967" y="3821"/>
                </a:lnTo>
                <a:lnTo>
                  <a:pt x="3821" y="3772"/>
                </a:lnTo>
                <a:lnTo>
                  <a:pt x="3675" y="3723"/>
                </a:lnTo>
                <a:lnTo>
                  <a:pt x="3529" y="3650"/>
                </a:lnTo>
                <a:lnTo>
                  <a:pt x="3407" y="3577"/>
                </a:lnTo>
                <a:lnTo>
                  <a:pt x="3310" y="3456"/>
                </a:lnTo>
                <a:lnTo>
                  <a:pt x="3213" y="3358"/>
                </a:lnTo>
                <a:lnTo>
                  <a:pt x="3115" y="3237"/>
                </a:lnTo>
                <a:lnTo>
                  <a:pt x="2969" y="2945"/>
                </a:lnTo>
                <a:lnTo>
                  <a:pt x="2848" y="2653"/>
                </a:lnTo>
                <a:lnTo>
                  <a:pt x="2775" y="2361"/>
                </a:lnTo>
                <a:lnTo>
                  <a:pt x="2750" y="2069"/>
                </a:lnTo>
                <a:lnTo>
                  <a:pt x="2750" y="1898"/>
                </a:lnTo>
                <a:lnTo>
                  <a:pt x="2775" y="1728"/>
                </a:lnTo>
                <a:lnTo>
                  <a:pt x="2823" y="1558"/>
                </a:lnTo>
                <a:lnTo>
                  <a:pt x="2896" y="1412"/>
                </a:lnTo>
                <a:lnTo>
                  <a:pt x="3067" y="1120"/>
                </a:lnTo>
                <a:lnTo>
                  <a:pt x="3261" y="852"/>
                </a:lnTo>
                <a:lnTo>
                  <a:pt x="3359" y="755"/>
                </a:lnTo>
                <a:lnTo>
                  <a:pt x="3480" y="682"/>
                </a:lnTo>
                <a:lnTo>
                  <a:pt x="3699" y="560"/>
                </a:lnTo>
                <a:lnTo>
                  <a:pt x="3772" y="584"/>
                </a:lnTo>
                <a:lnTo>
                  <a:pt x="3845" y="560"/>
                </a:lnTo>
                <a:lnTo>
                  <a:pt x="4064" y="511"/>
                </a:lnTo>
                <a:lnTo>
                  <a:pt x="4259" y="487"/>
                </a:lnTo>
                <a:close/>
                <a:moveTo>
                  <a:pt x="4600" y="4818"/>
                </a:moveTo>
                <a:lnTo>
                  <a:pt x="4940" y="4842"/>
                </a:lnTo>
                <a:lnTo>
                  <a:pt x="4746" y="4915"/>
                </a:lnTo>
                <a:lnTo>
                  <a:pt x="4600" y="5037"/>
                </a:lnTo>
                <a:lnTo>
                  <a:pt x="4600" y="5061"/>
                </a:lnTo>
                <a:lnTo>
                  <a:pt x="4600" y="5086"/>
                </a:lnTo>
                <a:lnTo>
                  <a:pt x="4624" y="5110"/>
                </a:lnTo>
                <a:lnTo>
                  <a:pt x="4648" y="5134"/>
                </a:lnTo>
                <a:lnTo>
                  <a:pt x="4770" y="5110"/>
                </a:lnTo>
                <a:lnTo>
                  <a:pt x="4867" y="5086"/>
                </a:lnTo>
                <a:lnTo>
                  <a:pt x="5086" y="5013"/>
                </a:lnTo>
                <a:lnTo>
                  <a:pt x="5305" y="4964"/>
                </a:lnTo>
                <a:lnTo>
                  <a:pt x="5403" y="4940"/>
                </a:lnTo>
                <a:lnTo>
                  <a:pt x="5500" y="4915"/>
                </a:lnTo>
                <a:lnTo>
                  <a:pt x="5573" y="4940"/>
                </a:lnTo>
                <a:lnTo>
                  <a:pt x="5719" y="4964"/>
                </a:lnTo>
                <a:lnTo>
                  <a:pt x="5695" y="4988"/>
                </a:lnTo>
                <a:lnTo>
                  <a:pt x="5427" y="5086"/>
                </a:lnTo>
                <a:lnTo>
                  <a:pt x="5281" y="5159"/>
                </a:lnTo>
                <a:lnTo>
                  <a:pt x="5232" y="5207"/>
                </a:lnTo>
                <a:lnTo>
                  <a:pt x="5184" y="5256"/>
                </a:lnTo>
                <a:lnTo>
                  <a:pt x="5208" y="5280"/>
                </a:lnTo>
                <a:lnTo>
                  <a:pt x="5281" y="5329"/>
                </a:lnTo>
                <a:lnTo>
                  <a:pt x="5403" y="5353"/>
                </a:lnTo>
                <a:lnTo>
                  <a:pt x="5524" y="5353"/>
                </a:lnTo>
                <a:lnTo>
                  <a:pt x="5622" y="5329"/>
                </a:lnTo>
                <a:lnTo>
                  <a:pt x="5938" y="5256"/>
                </a:lnTo>
                <a:lnTo>
                  <a:pt x="6254" y="5183"/>
                </a:lnTo>
                <a:lnTo>
                  <a:pt x="6425" y="5305"/>
                </a:lnTo>
                <a:lnTo>
                  <a:pt x="6254" y="5329"/>
                </a:lnTo>
                <a:lnTo>
                  <a:pt x="6035" y="5378"/>
                </a:lnTo>
                <a:lnTo>
                  <a:pt x="5841" y="5451"/>
                </a:lnTo>
                <a:lnTo>
                  <a:pt x="5743" y="5475"/>
                </a:lnTo>
                <a:lnTo>
                  <a:pt x="5670" y="5548"/>
                </a:lnTo>
                <a:lnTo>
                  <a:pt x="5573" y="5597"/>
                </a:lnTo>
                <a:lnTo>
                  <a:pt x="5500" y="5645"/>
                </a:lnTo>
                <a:lnTo>
                  <a:pt x="5476" y="5670"/>
                </a:lnTo>
                <a:lnTo>
                  <a:pt x="5500" y="5694"/>
                </a:lnTo>
                <a:lnTo>
                  <a:pt x="5573" y="5694"/>
                </a:lnTo>
                <a:lnTo>
                  <a:pt x="5622" y="5718"/>
                </a:lnTo>
                <a:lnTo>
                  <a:pt x="5670" y="5718"/>
                </a:lnTo>
                <a:lnTo>
                  <a:pt x="5743" y="5743"/>
                </a:lnTo>
                <a:lnTo>
                  <a:pt x="5889" y="5718"/>
                </a:lnTo>
                <a:lnTo>
                  <a:pt x="6035" y="5694"/>
                </a:lnTo>
                <a:lnTo>
                  <a:pt x="6230" y="5645"/>
                </a:lnTo>
                <a:lnTo>
                  <a:pt x="6400" y="5621"/>
                </a:lnTo>
                <a:lnTo>
                  <a:pt x="6571" y="5621"/>
                </a:lnTo>
                <a:lnTo>
                  <a:pt x="6668" y="5645"/>
                </a:lnTo>
                <a:lnTo>
                  <a:pt x="6741" y="5670"/>
                </a:lnTo>
                <a:lnTo>
                  <a:pt x="6668" y="5694"/>
                </a:lnTo>
                <a:lnTo>
                  <a:pt x="6498" y="5718"/>
                </a:lnTo>
                <a:lnTo>
                  <a:pt x="6352" y="5767"/>
                </a:lnTo>
                <a:lnTo>
                  <a:pt x="6206" y="5840"/>
                </a:lnTo>
                <a:lnTo>
                  <a:pt x="6133" y="5913"/>
                </a:lnTo>
                <a:lnTo>
                  <a:pt x="6108" y="5962"/>
                </a:lnTo>
                <a:lnTo>
                  <a:pt x="6084" y="6010"/>
                </a:lnTo>
                <a:lnTo>
                  <a:pt x="6108" y="6059"/>
                </a:lnTo>
                <a:lnTo>
                  <a:pt x="6133" y="6083"/>
                </a:lnTo>
                <a:lnTo>
                  <a:pt x="6181" y="6108"/>
                </a:lnTo>
                <a:lnTo>
                  <a:pt x="6279" y="6108"/>
                </a:lnTo>
                <a:lnTo>
                  <a:pt x="6400" y="6083"/>
                </a:lnTo>
                <a:lnTo>
                  <a:pt x="6619" y="6010"/>
                </a:lnTo>
                <a:lnTo>
                  <a:pt x="7130" y="6010"/>
                </a:lnTo>
                <a:lnTo>
                  <a:pt x="7203" y="6108"/>
                </a:lnTo>
                <a:lnTo>
                  <a:pt x="7276" y="6229"/>
                </a:lnTo>
                <a:lnTo>
                  <a:pt x="7106" y="6278"/>
                </a:lnTo>
                <a:lnTo>
                  <a:pt x="6936" y="6351"/>
                </a:lnTo>
                <a:lnTo>
                  <a:pt x="6790" y="6473"/>
                </a:lnTo>
                <a:lnTo>
                  <a:pt x="6668" y="6594"/>
                </a:lnTo>
                <a:lnTo>
                  <a:pt x="6668" y="6619"/>
                </a:lnTo>
                <a:lnTo>
                  <a:pt x="6887" y="6619"/>
                </a:lnTo>
                <a:lnTo>
                  <a:pt x="7082" y="6594"/>
                </a:lnTo>
                <a:lnTo>
                  <a:pt x="7471" y="6570"/>
                </a:lnTo>
                <a:lnTo>
                  <a:pt x="7544" y="6765"/>
                </a:lnTo>
                <a:lnTo>
                  <a:pt x="7130" y="6862"/>
                </a:lnTo>
                <a:lnTo>
                  <a:pt x="6984" y="6935"/>
                </a:lnTo>
                <a:lnTo>
                  <a:pt x="6936" y="6959"/>
                </a:lnTo>
                <a:lnTo>
                  <a:pt x="6911" y="6984"/>
                </a:lnTo>
                <a:lnTo>
                  <a:pt x="6960" y="7057"/>
                </a:lnTo>
                <a:lnTo>
                  <a:pt x="7033" y="7081"/>
                </a:lnTo>
                <a:lnTo>
                  <a:pt x="7106" y="7105"/>
                </a:lnTo>
                <a:lnTo>
                  <a:pt x="7203" y="7105"/>
                </a:lnTo>
                <a:lnTo>
                  <a:pt x="7422" y="7081"/>
                </a:lnTo>
                <a:lnTo>
                  <a:pt x="7641" y="7032"/>
                </a:lnTo>
                <a:lnTo>
                  <a:pt x="7714" y="7227"/>
                </a:lnTo>
                <a:lnTo>
                  <a:pt x="7544" y="7276"/>
                </a:lnTo>
                <a:lnTo>
                  <a:pt x="7349" y="7349"/>
                </a:lnTo>
                <a:lnTo>
                  <a:pt x="7203" y="7422"/>
                </a:lnTo>
                <a:lnTo>
                  <a:pt x="7155" y="7470"/>
                </a:lnTo>
                <a:lnTo>
                  <a:pt x="7106" y="7543"/>
                </a:lnTo>
                <a:lnTo>
                  <a:pt x="7106" y="7568"/>
                </a:lnTo>
                <a:lnTo>
                  <a:pt x="7106" y="7592"/>
                </a:lnTo>
                <a:lnTo>
                  <a:pt x="7130" y="7616"/>
                </a:lnTo>
                <a:lnTo>
                  <a:pt x="7155" y="7616"/>
                </a:lnTo>
                <a:lnTo>
                  <a:pt x="7228" y="7568"/>
                </a:lnTo>
                <a:lnTo>
                  <a:pt x="7325" y="7543"/>
                </a:lnTo>
                <a:lnTo>
                  <a:pt x="7495" y="7519"/>
                </a:lnTo>
                <a:lnTo>
                  <a:pt x="7763" y="7470"/>
                </a:lnTo>
                <a:lnTo>
                  <a:pt x="7836" y="7762"/>
                </a:lnTo>
                <a:lnTo>
                  <a:pt x="7812" y="7787"/>
                </a:lnTo>
                <a:lnTo>
                  <a:pt x="7568" y="7811"/>
                </a:lnTo>
                <a:lnTo>
                  <a:pt x="7349" y="7884"/>
                </a:lnTo>
                <a:lnTo>
                  <a:pt x="7301" y="7933"/>
                </a:lnTo>
                <a:lnTo>
                  <a:pt x="7301" y="7981"/>
                </a:lnTo>
                <a:lnTo>
                  <a:pt x="7301" y="8030"/>
                </a:lnTo>
                <a:lnTo>
                  <a:pt x="7349" y="8054"/>
                </a:lnTo>
                <a:lnTo>
                  <a:pt x="7447" y="8079"/>
                </a:lnTo>
                <a:lnTo>
                  <a:pt x="7568" y="8079"/>
                </a:lnTo>
                <a:lnTo>
                  <a:pt x="7763" y="8054"/>
                </a:lnTo>
                <a:lnTo>
                  <a:pt x="7885" y="8030"/>
                </a:lnTo>
                <a:lnTo>
                  <a:pt x="7933" y="8273"/>
                </a:lnTo>
                <a:lnTo>
                  <a:pt x="7690" y="8346"/>
                </a:lnTo>
                <a:lnTo>
                  <a:pt x="7593" y="8395"/>
                </a:lnTo>
                <a:lnTo>
                  <a:pt x="7495" y="8468"/>
                </a:lnTo>
                <a:lnTo>
                  <a:pt x="7495" y="8492"/>
                </a:lnTo>
                <a:lnTo>
                  <a:pt x="7739" y="8541"/>
                </a:lnTo>
                <a:lnTo>
                  <a:pt x="7958" y="8541"/>
                </a:lnTo>
                <a:lnTo>
                  <a:pt x="7982" y="8809"/>
                </a:lnTo>
                <a:lnTo>
                  <a:pt x="7860" y="8833"/>
                </a:lnTo>
                <a:lnTo>
                  <a:pt x="7739" y="8857"/>
                </a:lnTo>
                <a:lnTo>
                  <a:pt x="7641" y="8930"/>
                </a:lnTo>
                <a:lnTo>
                  <a:pt x="7568" y="9003"/>
                </a:lnTo>
                <a:lnTo>
                  <a:pt x="7544" y="9052"/>
                </a:lnTo>
                <a:lnTo>
                  <a:pt x="7568" y="9101"/>
                </a:lnTo>
                <a:lnTo>
                  <a:pt x="7690" y="9125"/>
                </a:lnTo>
                <a:lnTo>
                  <a:pt x="7787" y="9125"/>
                </a:lnTo>
                <a:lnTo>
                  <a:pt x="8006" y="9101"/>
                </a:lnTo>
                <a:lnTo>
                  <a:pt x="8006" y="9320"/>
                </a:lnTo>
                <a:lnTo>
                  <a:pt x="7933" y="9344"/>
                </a:lnTo>
                <a:lnTo>
                  <a:pt x="7860" y="9368"/>
                </a:lnTo>
                <a:lnTo>
                  <a:pt x="7787" y="9417"/>
                </a:lnTo>
                <a:lnTo>
                  <a:pt x="7666" y="9490"/>
                </a:lnTo>
                <a:lnTo>
                  <a:pt x="7641" y="9539"/>
                </a:lnTo>
                <a:lnTo>
                  <a:pt x="7666" y="9563"/>
                </a:lnTo>
                <a:lnTo>
                  <a:pt x="7787" y="9587"/>
                </a:lnTo>
                <a:lnTo>
                  <a:pt x="7933" y="9612"/>
                </a:lnTo>
                <a:lnTo>
                  <a:pt x="8031" y="9612"/>
                </a:lnTo>
                <a:lnTo>
                  <a:pt x="8031" y="9855"/>
                </a:lnTo>
                <a:lnTo>
                  <a:pt x="7909" y="9879"/>
                </a:lnTo>
                <a:lnTo>
                  <a:pt x="7787" y="9928"/>
                </a:lnTo>
                <a:lnTo>
                  <a:pt x="7690" y="10001"/>
                </a:lnTo>
                <a:lnTo>
                  <a:pt x="7666" y="10025"/>
                </a:lnTo>
                <a:lnTo>
                  <a:pt x="7666" y="10050"/>
                </a:lnTo>
                <a:lnTo>
                  <a:pt x="7714" y="10098"/>
                </a:lnTo>
                <a:lnTo>
                  <a:pt x="8031" y="10098"/>
                </a:lnTo>
                <a:lnTo>
                  <a:pt x="8006" y="10415"/>
                </a:lnTo>
                <a:lnTo>
                  <a:pt x="7885" y="10439"/>
                </a:lnTo>
                <a:lnTo>
                  <a:pt x="7739" y="10488"/>
                </a:lnTo>
                <a:lnTo>
                  <a:pt x="7714" y="10512"/>
                </a:lnTo>
                <a:lnTo>
                  <a:pt x="7714" y="10536"/>
                </a:lnTo>
                <a:lnTo>
                  <a:pt x="7739" y="10585"/>
                </a:lnTo>
                <a:lnTo>
                  <a:pt x="7763" y="10609"/>
                </a:lnTo>
                <a:lnTo>
                  <a:pt x="7885" y="10634"/>
                </a:lnTo>
                <a:lnTo>
                  <a:pt x="7982" y="10634"/>
                </a:lnTo>
                <a:lnTo>
                  <a:pt x="7958" y="10901"/>
                </a:lnTo>
                <a:lnTo>
                  <a:pt x="7909" y="10926"/>
                </a:lnTo>
                <a:lnTo>
                  <a:pt x="7860" y="10926"/>
                </a:lnTo>
                <a:lnTo>
                  <a:pt x="7812" y="10950"/>
                </a:lnTo>
                <a:lnTo>
                  <a:pt x="7787" y="10950"/>
                </a:lnTo>
                <a:lnTo>
                  <a:pt x="7787" y="10999"/>
                </a:lnTo>
                <a:lnTo>
                  <a:pt x="7860" y="11047"/>
                </a:lnTo>
                <a:lnTo>
                  <a:pt x="7933" y="11072"/>
                </a:lnTo>
                <a:lnTo>
                  <a:pt x="7958" y="11145"/>
                </a:lnTo>
                <a:lnTo>
                  <a:pt x="7982" y="11193"/>
                </a:lnTo>
                <a:lnTo>
                  <a:pt x="8079" y="11266"/>
                </a:lnTo>
                <a:lnTo>
                  <a:pt x="8055" y="11437"/>
                </a:lnTo>
                <a:lnTo>
                  <a:pt x="8006" y="11583"/>
                </a:lnTo>
                <a:lnTo>
                  <a:pt x="7933" y="11729"/>
                </a:lnTo>
                <a:lnTo>
                  <a:pt x="7812" y="11826"/>
                </a:lnTo>
                <a:lnTo>
                  <a:pt x="7690" y="11899"/>
                </a:lnTo>
                <a:lnTo>
                  <a:pt x="7520" y="11899"/>
                </a:lnTo>
                <a:lnTo>
                  <a:pt x="7447" y="11850"/>
                </a:lnTo>
                <a:lnTo>
                  <a:pt x="7398" y="11802"/>
                </a:lnTo>
                <a:lnTo>
                  <a:pt x="7325" y="11729"/>
                </a:lnTo>
                <a:lnTo>
                  <a:pt x="7301" y="11656"/>
                </a:lnTo>
                <a:lnTo>
                  <a:pt x="7276" y="11583"/>
                </a:lnTo>
                <a:lnTo>
                  <a:pt x="7276" y="11388"/>
                </a:lnTo>
                <a:lnTo>
                  <a:pt x="7301" y="11242"/>
                </a:lnTo>
                <a:lnTo>
                  <a:pt x="7398" y="11096"/>
                </a:lnTo>
                <a:lnTo>
                  <a:pt x="7422" y="11023"/>
                </a:lnTo>
                <a:lnTo>
                  <a:pt x="7447" y="10974"/>
                </a:lnTo>
                <a:lnTo>
                  <a:pt x="7447" y="10828"/>
                </a:lnTo>
                <a:lnTo>
                  <a:pt x="7374" y="10561"/>
                </a:lnTo>
                <a:lnTo>
                  <a:pt x="7301" y="10074"/>
                </a:lnTo>
                <a:lnTo>
                  <a:pt x="7252" y="9612"/>
                </a:lnTo>
                <a:lnTo>
                  <a:pt x="7179" y="9125"/>
                </a:lnTo>
                <a:lnTo>
                  <a:pt x="7106" y="8906"/>
                </a:lnTo>
                <a:lnTo>
                  <a:pt x="7033" y="8663"/>
                </a:lnTo>
                <a:lnTo>
                  <a:pt x="6765" y="7957"/>
                </a:lnTo>
                <a:lnTo>
                  <a:pt x="6449" y="7276"/>
                </a:lnTo>
                <a:lnTo>
                  <a:pt x="6400" y="7203"/>
                </a:lnTo>
                <a:lnTo>
                  <a:pt x="6352" y="7105"/>
                </a:lnTo>
                <a:lnTo>
                  <a:pt x="6327" y="7057"/>
                </a:lnTo>
                <a:lnTo>
                  <a:pt x="6206" y="7057"/>
                </a:lnTo>
                <a:lnTo>
                  <a:pt x="6157" y="7081"/>
                </a:lnTo>
                <a:lnTo>
                  <a:pt x="6133" y="7105"/>
                </a:lnTo>
                <a:lnTo>
                  <a:pt x="6133" y="7154"/>
                </a:lnTo>
                <a:lnTo>
                  <a:pt x="6133" y="7227"/>
                </a:lnTo>
                <a:lnTo>
                  <a:pt x="5987" y="7227"/>
                </a:lnTo>
                <a:lnTo>
                  <a:pt x="5816" y="7251"/>
                </a:lnTo>
                <a:lnTo>
                  <a:pt x="5743" y="7276"/>
                </a:lnTo>
                <a:lnTo>
                  <a:pt x="5670" y="7300"/>
                </a:lnTo>
                <a:lnTo>
                  <a:pt x="5646" y="7349"/>
                </a:lnTo>
                <a:lnTo>
                  <a:pt x="5646" y="7397"/>
                </a:lnTo>
                <a:lnTo>
                  <a:pt x="5670" y="7422"/>
                </a:lnTo>
                <a:lnTo>
                  <a:pt x="5695" y="7470"/>
                </a:lnTo>
                <a:lnTo>
                  <a:pt x="5743" y="7495"/>
                </a:lnTo>
                <a:lnTo>
                  <a:pt x="5816" y="7519"/>
                </a:lnTo>
                <a:lnTo>
                  <a:pt x="6133" y="7519"/>
                </a:lnTo>
                <a:lnTo>
                  <a:pt x="6133" y="7714"/>
                </a:lnTo>
                <a:lnTo>
                  <a:pt x="6084" y="7714"/>
                </a:lnTo>
                <a:lnTo>
                  <a:pt x="5768" y="7738"/>
                </a:lnTo>
                <a:lnTo>
                  <a:pt x="5597" y="7787"/>
                </a:lnTo>
                <a:lnTo>
                  <a:pt x="5451" y="7860"/>
                </a:lnTo>
                <a:lnTo>
                  <a:pt x="5427" y="7884"/>
                </a:lnTo>
                <a:lnTo>
                  <a:pt x="5451" y="7933"/>
                </a:lnTo>
                <a:lnTo>
                  <a:pt x="5573" y="7981"/>
                </a:lnTo>
                <a:lnTo>
                  <a:pt x="5719" y="8006"/>
                </a:lnTo>
                <a:lnTo>
                  <a:pt x="6157" y="8006"/>
                </a:lnTo>
                <a:lnTo>
                  <a:pt x="6157" y="8298"/>
                </a:lnTo>
                <a:lnTo>
                  <a:pt x="5962" y="8298"/>
                </a:lnTo>
                <a:lnTo>
                  <a:pt x="5792" y="8322"/>
                </a:lnTo>
                <a:lnTo>
                  <a:pt x="5646" y="8322"/>
                </a:lnTo>
                <a:lnTo>
                  <a:pt x="5500" y="8371"/>
                </a:lnTo>
                <a:lnTo>
                  <a:pt x="5354" y="8444"/>
                </a:lnTo>
                <a:lnTo>
                  <a:pt x="5232" y="8541"/>
                </a:lnTo>
                <a:lnTo>
                  <a:pt x="5232" y="8565"/>
                </a:lnTo>
                <a:lnTo>
                  <a:pt x="5232" y="8590"/>
                </a:lnTo>
                <a:lnTo>
                  <a:pt x="5378" y="8638"/>
                </a:lnTo>
                <a:lnTo>
                  <a:pt x="5524" y="8663"/>
                </a:lnTo>
                <a:lnTo>
                  <a:pt x="5987" y="8663"/>
                </a:lnTo>
                <a:lnTo>
                  <a:pt x="6157" y="8638"/>
                </a:lnTo>
                <a:lnTo>
                  <a:pt x="6157" y="8784"/>
                </a:lnTo>
                <a:lnTo>
                  <a:pt x="6084" y="8760"/>
                </a:lnTo>
                <a:lnTo>
                  <a:pt x="5987" y="8784"/>
                </a:lnTo>
                <a:lnTo>
                  <a:pt x="5816" y="8809"/>
                </a:lnTo>
                <a:lnTo>
                  <a:pt x="5549" y="8833"/>
                </a:lnTo>
                <a:lnTo>
                  <a:pt x="5403" y="8857"/>
                </a:lnTo>
                <a:lnTo>
                  <a:pt x="5281" y="8906"/>
                </a:lnTo>
                <a:lnTo>
                  <a:pt x="5257" y="8930"/>
                </a:lnTo>
                <a:lnTo>
                  <a:pt x="5281" y="8955"/>
                </a:lnTo>
                <a:lnTo>
                  <a:pt x="5403" y="9028"/>
                </a:lnTo>
                <a:lnTo>
                  <a:pt x="5549" y="9052"/>
                </a:lnTo>
                <a:lnTo>
                  <a:pt x="5670" y="9076"/>
                </a:lnTo>
                <a:lnTo>
                  <a:pt x="5816" y="9101"/>
                </a:lnTo>
                <a:lnTo>
                  <a:pt x="5987" y="9101"/>
                </a:lnTo>
                <a:lnTo>
                  <a:pt x="6084" y="9076"/>
                </a:lnTo>
                <a:lnTo>
                  <a:pt x="6181" y="9076"/>
                </a:lnTo>
                <a:lnTo>
                  <a:pt x="6181" y="9320"/>
                </a:lnTo>
                <a:lnTo>
                  <a:pt x="5962" y="9295"/>
                </a:lnTo>
                <a:lnTo>
                  <a:pt x="5743" y="9320"/>
                </a:lnTo>
                <a:lnTo>
                  <a:pt x="5500" y="9344"/>
                </a:lnTo>
                <a:lnTo>
                  <a:pt x="5378" y="9393"/>
                </a:lnTo>
                <a:lnTo>
                  <a:pt x="5281" y="9441"/>
                </a:lnTo>
                <a:lnTo>
                  <a:pt x="5257" y="9466"/>
                </a:lnTo>
                <a:lnTo>
                  <a:pt x="5257" y="9514"/>
                </a:lnTo>
                <a:lnTo>
                  <a:pt x="5305" y="9563"/>
                </a:lnTo>
                <a:lnTo>
                  <a:pt x="5378" y="9587"/>
                </a:lnTo>
                <a:lnTo>
                  <a:pt x="5476" y="9612"/>
                </a:lnTo>
                <a:lnTo>
                  <a:pt x="5914" y="9612"/>
                </a:lnTo>
                <a:lnTo>
                  <a:pt x="6181" y="9636"/>
                </a:lnTo>
                <a:lnTo>
                  <a:pt x="6157" y="9855"/>
                </a:lnTo>
                <a:lnTo>
                  <a:pt x="6060" y="9855"/>
                </a:lnTo>
                <a:lnTo>
                  <a:pt x="5670" y="9928"/>
                </a:lnTo>
                <a:lnTo>
                  <a:pt x="5500" y="9952"/>
                </a:lnTo>
                <a:lnTo>
                  <a:pt x="5427" y="10001"/>
                </a:lnTo>
                <a:lnTo>
                  <a:pt x="5403" y="10001"/>
                </a:lnTo>
                <a:lnTo>
                  <a:pt x="5378" y="10025"/>
                </a:lnTo>
                <a:lnTo>
                  <a:pt x="5378" y="10098"/>
                </a:lnTo>
                <a:lnTo>
                  <a:pt x="5403" y="10147"/>
                </a:lnTo>
                <a:lnTo>
                  <a:pt x="5451" y="10171"/>
                </a:lnTo>
                <a:lnTo>
                  <a:pt x="5500" y="10196"/>
                </a:lnTo>
                <a:lnTo>
                  <a:pt x="5622" y="10220"/>
                </a:lnTo>
                <a:lnTo>
                  <a:pt x="5743" y="10220"/>
                </a:lnTo>
                <a:lnTo>
                  <a:pt x="5938" y="10196"/>
                </a:lnTo>
                <a:lnTo>
                  <a:pt x="6133" y="10171"/>
                </a:lnTo>
                <a:lnTo>
                  <a:pt x="6157" y="10147"/>
                </a:lnTo>
                <a:lnTo>
                  <a:pt x="6157" y="10366"/>
                </a:lnTo>
                <a:lnTo>
                  <a:pt x="6011" y="10390"/>
                </a:lnTo>
                <a:lnTo>
                  <a:pt x="5889" y="10415"/>
                </a:lnTo>
                <a:lnTo>
                  <a:pt x="5573" y="10512"/>
                </a:lnTo>
                <a:lnTo>
                  <a:pt x="5403" y="10585"/>
                </a:lnTo>
                <a:lnTo>
                  <a:pt x="5354" y="10634"/>
                </a:lnTo>
                <a:lnTo>
                  <a:pt x="5354" y="10658"/>
                </a:lnTo>
                <a:lnTo>
                  <a:pt x="5403" y="10707"/>
                </a:lnTo>
                <a:lnTo>
                  <a:pt x="5451" y="10731"/>
                </a:lnTo>
                <a:lnTo>
                  <a:pt x="5573" y="10755"/>
                </a:lnTo>
                <a:lnTo>
                  <a:pt x="5841" y="10731"/>
                </a:lnTo>
                <a:lnTo>
                  <a:pt x="6157" y="10682"/>
                </a:lnTo>
                <a:lnTo>
                  <a:pt x="6157" y="10999"/>
                </a:lnTo>
                <a:lnTo>
                  <a:pt x="6133" y="10999"/>
                </a:lnTo>
                <a:lnTo>
                  <a:pt x="5938" y="11023"/>
                </a:lnTo>
                <a:lnTo>
                  <a:pt x="5743" y="11047"/>
                </a:lnTo>
                <a:lnTo>
                  <a:pt x="5549" y="11120"/>
                </a:lnTo>
                <a:lnTo>
                  <a:pt x="5378" y="11193"/>
                </a:lnTo>
                <a:lnTo>
                  <a:pt x="5354" y="11218"/>
                </a:lnTo>
                <a:lnTo>
                  <a:pt x="5354" y="11242"/>
                </a:lnTo>
                <a:lnTo>
                  <a:pt x="5354" y="11266"/>
                </a:lnTo>
                <a:lnTo>
                  <a:pt x="5378" y="11291"/>
                </a:lnTo>
                <a:lnTo>
                  <a:pt x="5573" y="11315"/>
                </a:lnTo>
                <a:lnTo>
                  <a:pt x="5768" y="11315"/>
                </a:lnTo>
                <a:lnTo>
                  <a:pt x="6133" y="11291"/>
                </a:lnTo>
                <a:lnTo>
                  <a:pt x="6157" y="11266"/>
                </a:lnTo>
                <a:lnTo>
                  <a:pt x="6157" y="11558"/>
                </a:lnTo>
                <a:lnTo>
                  <a:pt x="6011" y="11558"/>
                </a:lnTo>
                <a:lnTo>
                  <a:pt x="5841" y="11607"/>
                </a:lnTo>
                <a:lnTo>
                  <a:pt x="5573" y="11656"/>
                </a:lnTo>
                <a:lnTo>
                  <a:pt x="5330" y="11753"/>
                </a:lnTo>
                <a:lnTo>
                  <a:pt x="5305" y="11777"/>
                </a:lnTo>
                <a:lnTo>
                  <a:pt x="5305" y="11826"/>
                </a:lnTo>
                <a:lnTo>
                  <a:pt x="5330" y="11850"/>
                </a:lnTo>
                <a:lnTo>
                  <a:pt x="5378" y="11850"/>
                </a:lnTo>
                <a:lnTo>
                  <a:pt x="5622" y="11875"/>
                </a:lnTo>
                <a:lnTo>
                  <a:pt x="5865" y="11850"/>
                </a:lnTo>
                <a:lnTo>
                  <a:pt x="6011" y="11850"/>
                </a:lnTo>
                <a:lnTo>
                  <a:pt x="6084" y="11826"/>
                </a:lnTo>
                <a:lnTo>
                  <a:pt x="6157" y="11802"/>
                </a:lnTo>
                <a:lnTo>
                  <a:pt x="6157" y="12020"/>
                </a:lnTo>
                <a:lnTo>
                  <a:pt x="5962" y="12020"/>
                </a:lnTo>
                <a:lnTo>
                  <a:pt x="5743" y="12045"/>
                </a:lnTo>
                <a:lnTo>
                  <a:pt x="5549" y="12118"/>
                </a:lnTo>
                <a:lnTo>
                  <a:pt x="5476" y="12142"/>
                </a:lnTo>
                <a:lnTo>
                  <a:pt x="5378" y="12191"/>
                </a:lnTo>
                <a:lnTo>
                  <a:pt x="5378" y="12239"/>
                </a:lnTo>
                <a:lnTo>
                  <a:pt x="5378" y="12264"/>
                </a:lnTo>
                <a:lnTo>
                  <a:pt x="5476" y="12312"/>
                </a:lnTo>
                <a:lnTo>
                  <a:pt x="5549" y="12337"/>
                </a:lnTo>
                <a:lnTo>
                  <a:pt x="5743" y="12385"/>
                </a:lnTo>
                <a:lnTo>
                  <a:pt x="5962" y="12361"/>
                </a:lnTo>
                <a:lnTo>
                  <a:pt x="6157" y="12361"/>
                </a:lnTo>
                <a:lnTo>
                  <a:pt x="6157" y="12458"/>
                </a:lnTo>
                <a:lnTo>
                  <a:pt x="6157" y="12483"/>
                </a:lnTo>
                <a:lnTo>
                  <a:pt x="6011" y="12531"/>
                </a:lnTo>
                <a:lnTo>
                  <a:pt x="5889" y="12580"/>
                </a:lnTo>
                <a:lnTo>
                  <a:pt x="5622" y="12653"/>
                </a:lnTo>
                <a:lnTo>
                  <a:pt x="5500" y="12702"/>
                </a:lnTo>
                <a:lnTo>
                  <a:pt x="5403" y="12750"/>
                </a:lnTo>
                <a:lnTo>
                  <a:pt x="5378" y="12799"/>
                </a:lnTo>
                <a:lnTo>
                  <a:pt x="5378" y="12823"/>
                </a:lnTo>
                <a:lnTo>
                  <a:pt x="5403" y="12848"/>
                </a:lnTo>
                <a:lnTo>
                  <a:pt x="5500" y="12872"/>
                </a:lnTo>
                <a:lnTo>
                  <a:pt x="5622" y="12896"/>
                </a:lnTo>
                <a:lnTo>
                  <a:pt x="5743" y="12921"/>
                </a:lnTo>
                <a:lnTo>
                  <a:pt x="5865" y="12896"/>
                </a:lnTo>
                <a:lnTo>
                  <a:pt x="6011" y="12872"/>
                </a:lnTo>
                <a:lnTo>
                  <a:pt x="6181" y="12848"/>
                </a:lnTo>
                <a:lnTo>
                  <a:pt x="6181" y="13042"/>
                </a:lnTo>
                <a:lnTo>
                  <a:pt x="6108" y="13018"/>
                </a:lnTo>
                <a:lnTo>
                  <a:pt x="5962" y="13042"/>
                </a:lnTo>
                <a:lnTo>
                  <a:pt x="5841" y="13091"/>
                </a:lnTo>
                <a:lnTo>
                  <a:pt x="5719" y="13164"/>
                </a:lnTo>
                <a:lnTo>
                  <a:pt x="5573" y="13237"/>
                </a:lnTo>
                <a:lnTo>
                  <a:pt x="5549" y="13261"/>
                </a:lnTo>
                <a:lnTo>
                  <a:pt x="5573" y="13286"/>
                </a:lnTo>
                <a:lnTo>
                  <a:pt x="5597" y="13334"/>
                </a:lnTo>
                <a:lnTo>
                  <a:pt x="5622" y="13334"/>
                </a:lnTo>
                <a:lnTo>
                  <a:pt x="5743" y="13310"/>
                </a:lnTo>
                <a:lnTo>
                  <a:pt x="6157" y="13310"/>
                </a:lnTo>
                <a:lnTo>
                  <a:pt x="6206" y="13286"/>
                </a:lnTo>
                <a:lnTo>
                  <a:pt x="6206" y="13529"/>
                </a:lnTo>
                <a:lnTo>
                  <a:pt x="6035" y="13553"/>
                </a:lnTo>
                <a:lnTo>
                  <a:pt x="5865" y="13553"/>
                </a:lnTo>
                <a:lnTo>
                  <a:pt x="5719" y="13602"/>
                </a:lnTo>
                <a:lnTo>
                  <a:pt x="5573" y="13675"/>
                </a:lnTo>
                <a:lnTo>
                  <a:pt x="5524" y="13724"/>
                </a:lnTo>
                <a:lnTo>
                  <a:pt x="5476" y="13797"/>
                </a:lnTo>
                <a:lnTo>
                  <a:pt x="5476" y="13870"/>
                </a:lnTo>
                <a:lnTo>
                  <a:pt x="5476" y="13894"/>
                </a:lnTo>
                <a:lnTo>
                  <a:pt x="5500" y="13918"/>
                </a:lnTo>
                <a:lnTo>
                  <a:pt x="5646" y="13967"/>
                </a:lnTo>
                <a:lnTo>
                  <a:pt x="5792" y="13967"/>
                </a:lnTo>
                <a:lnTo>
                  <a:pt x="6108" y="13943"/>
                </a:lnTo>
                <a:lnTo>
                  <a:pt x="6254" y="13943"/>
                </a:lnTo>
                <a:lnTo>
                  <a:pt x="6279" y="14235"/>
                </a:lnTo>
                <a:lnTo>
                  <a:pt x="6011" y="14308"/>
                </a:lnTo>
                <a:lnTo>
                  <a:pt x="5841" y="14332"/>
                </a:lnTo>
                <a:lnTo>
                  <a:pt x="5670" y="14381"/>
                </a:lnTo>
                <a:lnTo>
                  <a:pt x="5622" y="14429"/>
                </a:lnTo>
                <a:lnTo>
                  <a:pt x="5597" y="14478"/>
                </a:lnTo>
                <a:lnTo>
                  <a:pt x="5622" y="14551"/>
                </a:lnTo>
                <a:lnTo>
                  <a:pt x="5670" y="14600"/>
                </a:lnTo>
                <a:lnTo>
                  <a:pt x="5719" y="14624"/>
                </a:lnTo>
                <a:lnTo>
                  <a:pt x="5792" y="14648"/>
                </a:lnTo>
                <a:lnTo>
                  <a:pt x="5962" y="14673"/>
                </a:lnTo>
                <a:lnTo>
                  <a:pt x="6133" y="14648"/>
                </a:lnTo>
                <a:lnTo>
                  <a:pt x="6303" y="14600"/>
                </a:lnTo>
                <a:lnTo>
                  <a:pt x="6303" y="14770"/>
                </a:lnTo>
                <a:lnTo>
                  <a:pt x="6133" y="14794"/>
                </a:lnTo>
                <a:lnTo>
                  <a:pt x="5962" y="14867"/>
                </a:lnTo>
                <a:lnTo>
                  <a:pt x="5841" y="14916"/>
                </a:lnTo>
                <a:lnTo>
                  <a:pt x="5719" y="14965"/>
                </a:lnTo>
                <a:lnTo>
                  <a:pt x="5646" y="15062"/>
                </a:lnTo>
                <a:lnTo>
                  <a:pt x="5597" y="15111"/>
                </a:lnTo>
                <a:lnTo>
                  <a:pt x="5573" y="15159"/>
                </a:lnTo>
                <a:lnTo>
                  <a:pt x="5573" y="15184"/>
                </a:lnTo>
                <a:lnTo>
                  <a:pt x="5597" y="15208"/>
                </a:lnTo>
                <a:lnTo>
                  <a:pt x="5670" y="15257"/>
                </a:lnTo>
                <a:lnTo>
                  <a:pt x="5768" y="15281"/>
                </a:lnTo>
                <a:lnTo>
                  <a:pt x="5962" y="15257"/>
                </a:lnTo>
                <a:lnTo>
                  <a:pt x="6352" y="15184"/>
                </a:lnTo>
                <a:lnTo>
                  <a:pt x="6376" y="15451"/>
                </a:lnTo>
                <a:lnTo>
                  <a:pt x="6133" y="15476"/>
                </a:lnTo>
                <a:lnTo>
                  <a:pt x="5865" y="15524"/>
                </a:lnTo>
                <a:lnTo>
                  <a:pt x="5743" y="15573"/>
                </a:lnTo>
                <a:lnTo>
                  <a:pt x="5646" y="15646"/>
                </a:lnTo>
                <a:lnTo>
                  <a:pt x="5622" y="15646"/>
                </a:lnTo>
                <a:lnTo>
                  <a:pt x="5622" y="15670"/>
                </a:lnTo>
                <a:lnTo>
                  <a:pt x="5695" y="15768"/>
                </a:lnTo>
                <a:lnTo>
                  <a:pt x="5792" y="15816"/>
                </a:lnTo>
                <a:lnTo>
                  <a:pt x="5889" y="15841"/>
                </a:lnTo>
                <a:lnTo>
                  <a:pt x="5987" y="15841"/>
                </a:lnTo>
                <a:lnTo>
                  <a:pt x="6206" y="15865"/>
                </a:lnTo>
                <a:lnTo>
                  <a:pt x="6400" y="15865"/>
                </a:lnTo>
                <a:lnTo>
                  <a:pt x="6400" y="15962"/>
                </a:lnTo>
                <a:lnTo>
                  <a:pt x="6133" y="16035"/>
                </a:lnTo>
                <a:lnTo>
                  <a:pt x="5938" y="16084"/>
                </a:lnTo>
                <a:lnTo>
                  <a:pt x="5792" y="16181"/>
                </a:lnTo>
                <a:lnTo>
                  <a:pt x="5768" y="16230"/>
                </a:lnTo>
                <a:lnTo>
                  <a:pt x="5768" y="16254"/>
                </a:lnTo>
                <a:lnTo>
                  <a:pt x="5816" y="16327"/>
                </a:lnTo>
                <a:lnTo>
                  <a:pt x="5889" y="16376"/>
                </a:lnTo>
                <a:lnTo>
                  <a:pt x="5987" y="16400"/>
                </a:lnTo>
                <a:lnTo>
                  <a:pt x="6181" y="16400"/>
                </a:lnTo>
                <a:lnTo>
                  <a:pt x="6425" y="16352"/>
                </a:lnTo>
                <a:lnTo>
                  <a:pt x="6449" y="16644"/>
                </a:lnTo>
                <a:lnTo>
                  <a:pt x="6230" y="16668"/>
                </a:lnTo>
                <a:lnTo>
                  <a:pt x="6035" y="16717"/>
                </a:lnTo>
                <a:lnTo>
                  <a:pt x="5962" y="16765"/>
                </a:lnTo>
                <a:lnTo>
                  <a:pt x="5865" y="16790"/>
                </a:lnTo>
                <a:lnTo>
                  <a:pt x="5841" y="16838"/>
                </a:lnTo>
                <a:lnTo>
                  <a:pt x="5841" y="16887"/>
                </a:lnTo>
                <a:lnTo>
                  <a:pt x="5841" y="16911"/>
                </a:lnTo>
                <a:lnTo>
                  <a:pt x="5889" y="16936"/>
                </a:lnTo>
                <a:lnTo>
                  <a:pt x="6084" y="16960"/>
                </a:lnTo>
                <a:lnTo>
                  <a:pt x="6279" y="16984"/>
                </a:lnTo>
                <a:lnTo>
                  <a:pt x="6449" y="16984"/>
                </a:lnTo>
                <a:lnTo>
                  <a:pt x="6449" y="17276"/>
                </a:lnTo>
                <a:lnTo>
                  <a:pt x="6206" y="17325"/>
                </a:lnTo>
                <a:lnTo>
                  <a:pt x="6011" y="17349"/>
                </a:lnTo>
                <a:lnTo>
                  <a:pt x="5938" y="17398"/>
                </a:lnTo>
                <a:lnTo>
                  <a:pt x="5865" y="17447"/>
                </a:lnTo>
                <a:lnTo>
                  <a:pt x="5841" y="17471"/>
                </a:lnTo>
                <a:lnTo>
                  <a:pt x="5841" y="17520"/>
                </a:lnTo>
                <a:lnTo>
                  <a:pt x="5841" y="17544"/>
                </a:lnTo>
                <a:lnTo>
                  <a:pt x="5865" y="17568"/>
                </a:lnTo>
                <a:lnTo>
                  <a:pt x="5987" y="17641"/>
                </a:lnTo>
                <a:lnTo>
                  <a:pt x="6133" y="17690"/>
                </a:lnTo>
                <a:lnTo>
                  <a:pt x="6303" y="17690"/>
                </a:lnTo>
                <a:lnTo>
                  <a:pt x="6449" y="17666"/>
                </a:lnTo>
                <a:lnTo>
                  <a:pt x="6449" y="17958"/>
                </a:lnTo>
                <a:lnTo>
                  <a:pt x="6303" y="17982"/>
                </a:lnTo>
                <a:lnTo>
                  <a:pt x="6181" y="18031"/>
                </a:lnTo>
                <a:lnTo>
                  <a:pt x="6011" y="18055"/>
                </a:lnTo>
                <a:lnTo>
                  <a:pt x="5914" y="18104"/>
                </a:lnTo>
                <a:lnTo>
                  <a:pt x="5841" y="18152"/>
                </a:lnTo>
                <a:lnTo>
                  <a:pt x="5816" y="18177"/>
                </a:lnTo>
                <a:lnTo>
                  <a:pt x="5816" y="18225"/>
                </a:lnTo>
                <a:lnTo>
                  <a:pt x="5841" y="18250"/>
                </a:lnTo>
                <a:lnTo>
                  <a:pt x="5865" y="18274"/>
                </a:lnTo>
                <a:lnTo>
                  <a:pt x="5987" y="18323"/>
                </a:lnTo>
                <a:lnTo>
                  <a:pt x="6157" y="18371"/>
                </a:lnTo>
                <a:lnTo>
                  <a:pt x="6303" y="18371"/>
                </a:lnTo>
                <a:lnTo>
                  <a:pt x="6449" y="18347"/>
                </a:lnTo>
                <a:lnTo>
                  <a:pt x="6473" y="18444"/>
                </a:lnTo>
                <a:lnTo>
                  <a:pt x="6303" y="18469"/>
                </a:lnTo>
                <a:lnTo>
                  <a:pt x="6157" y="18542"/>
                </a:lnTo>
                <a:lnTo>
                  <a:pt x="6035" y="18615"/>
                </a:lnTo>
                <a:lnTo>
                  <a:pt x="5914" y="18688"/>
                </a:lnTo>
                <a:lnTo>
                  <a:pt x="5889" y="18736"/>
                </a:lnTo>
                <a:lnTo>
                  <a:pt x="5889" y="18761"/>
                </a:lnTo>
                <a:lnTo>
                  <a:pt x="5914" y="18785"/>
                </a:lnTo>
                <a:lnTo>
                  <a:pt x="5962" y="18809"/>
                </a:lnTo>
                <a:lnTo>
                  <a:pt x="6108" y="18809"/>
                </a:lnTo>
                <a:lnTo>
                  <a:pt x="6279" y="18785"/>
                </a:lnTo>
                <a:lnTo>
                  <a:pt x="6498" y="18761"/>
                </a:lnTo>
                <a:lnTo>
                  <a:pt x="6522" y="18980"/>
                </a:lnTo>
                <a:lnTo>
                  <a:pt x="6376" y="19028"/>
                </a:lnTo>
                <a:lnTo>
                  <a:pt x="6254" y="19101"/>
                </a:lnTo>
                <a:lnTo>
                  <a:pt x="5987" y="19223"/>
                </a:lnTo>
                <a:lnTo>
                  <a:pt x="5962" y="19272"/>
                </a:lnTo>
                <a:lnTo>
                  <a:pt x="5962" y="19320"/>
                </a:lnTo>
                <a:lnTo>
                  <a:pt x="5987" y="19369"/>
                </a:lnTo>
                <a:lnTo>
                  <a:pt x="6011" y="19393"/>
                </a:lnTo>
                <a:lnTo>
                  <a:pt x="6425" y="19393"/>
                </a:lnTo>
                <a:lnTo>
                  <a:pt x="6595" y="19345"/>
                </a:lnTo>
                <a:lnTo>
                  <a:pt x="6619" y="19393"/>
                </a:lnTo>
                <a:lnTo>
                  <a:pt x="6571" y="19442"/>
                </a:lnTo>
                <a:lnTo>
                  <a:pt x="6522" y="19515"/>
                </a:lnTo>
                <a:lnTo>
                  <a:pt x="6254" y="19637"/>
                </a:lnTo>
                <a:lnTo>
                  <a:pt x="6230" y="19661"/>
                </a:lnTo>
                <a:lnTo>
                  <a:pt x="6206" y="19734"/>
                </a:lnTo>
                <a:lnTo>
                  <a:pt x="6230" y="19758"/>
                </a:lnTo>
                <a:lnTo>
                  <a:pt x="6279" y="19783"/>
                </a:lnTo>
                <a:lnTo>
                  <a:pt x="6595" y="19758"/>
                </a:lnTo>
                <a:lnTo>
                  <a:pt x="6668" y="19783"/>
                </a:lnTo>
                <a:lnTo>
                  <a:pt x="6887" y="19856"/>
                </a:lnTo>
                <a:lnTo>
                  <a:pt x="7106" y="19904"/>
                </a:lnTo>
                <a:lnTo>
                  <a:pt x="7203" y="19953"/>
                </a:lnTo>
                <a:lnTo>
                  <a:pt x="7252" y="20001"/>
                </a:lnTo>
                <a:lnTo>
                  <a:pt x="7276" y="20050"/>
                </a:lnTo>
                <a:lnTo>
                  <a:pt x="7276" y="20123"/>
                </a:lnTo>
                <a:lnTo>
                  <a:pt x="7252" y="20172"/>
                </a:lnTo>
                <a:lnTo>
                  <a:pt x="7203" y="20245"/>
                </a:lnTo>
                <a:lnTo>
                  <a:pt x="7057" y="20342"/>
                </a:lnTo>
                <a:lnTo>
                  <a:pt x="6936" y="20391"/>
                </a:lnTo>
                <a:lnTo>
                  <a:pt x="6814" y="20439"/>
                </a:lnTo>
                <a:lnTo>
                  <a:pt x="6692" y="20464"/>
                </a:lnTo>
                <a:lnTo>
                  <a:pt x="6571" y="20464"/>
                </a:lnTo>
                <a:lnTo>
                  <a:pt x="6303" y="20439"/>
                </a:lnTo>
                <a:lnTo>
                  <a:pt x="5889" y="20439"/>
                </a:lnTo>
                <a:lnTo>
                  <a:pt x="5768" y="20391"/>
                </a:lnTo>
                <a:lnTo>
                  <a:pt x="5670" y="20318"/>
                </a:lnTo>
                <a:lnTo>
                  <a:pt x="5597" y="20220"/>
                </a:lnTo>
                <a:lnTo>
                  <a:pt x="5524" y="20099"/>
                </a:lnTo>
                <a:lnTo>
                  <a:pt x="5476" y="19929"/>
                </a:lnTo>
                <a:lnTo>
                  <a:pt x="5403" y="19612"/>
                </a:lnTo>
                <a:lnTo>
                  <a:pt x="5354" y="19247"/>
                </a:lnTo>
                <a:lnTo>
                  <a:pt x="5330" y="18882"/>
                </a:lnTo>
                <a:lnTo>
                  <a:pt x="5305" y="18371"/>
                </a:lnTo>
                <a:lnTo>
                  <a:pt x="5184" y="16960"/>
                </a:lnTo>
                <a:lnTo>
                  <a:pt x="5111" y="16254"/>
                </a:lnTo>
                <a:lnTo>
                  <a:pt x="5038" y="15549"/>
                </a:lnTo>
                <a:lnTo>
                  <a:pt x="4965" y="15086"/>
                </a:lnTo>
                <a:lnTo>
                  <a:pt x="4867" y="14600"/>
                </a:lnTo>
                <a:lnTo>
                  <a:pt x="4624" y="13675"/>
                </a:lnTo>
                <a:lnTo>
                  <a:pt x="4527" y="13310"/>
                </a:lnTo>
                <a:lnTo>
                  <a:pt x="4454" y="13018"/>
                </a:lnTo>
                <a:lnTo>
                  <a:pt x="4405" y="12896"/>
                </a:lnTo>
                <a:lnTo>
                  <a:pt x="4356" y="12823"/>
                </a:lnTo>
                <a:lnTo>
                  <a:pt x="4356" y="12799"/>
                </a:lnTo>
                <a:lnTo>
                  <a:pt x="4332" y="12750"/>
                </a:lnTo>
                <a:lnTo>
                  <a:pt x="4283" y="12702"/>
                </a:lnTo>
                <a:lnTo>
                  <a:pt x="4235" y="12677"/>
                </a:lnTo>
                <a:lnTo>
                  <a:pt x="4186" y="12653"/>
                </a:lnTo>
                <a:lnTo>
                  <a:pt x="4113" y="12677"/>
                </a:lnTo>
                <a:lnTo>
                  <a:pt x="4040" y="12750"/>
                </a:lnTo>
                <a:lnTo>
                  <a:pt x="3991" y="12848"/>
                </a:lnTo>
                <a:lnTo>
                  <a:pt x="3918" y="13091"/>
                </a:lnTo>
                <a:lnTo>
                  <a:pt x="3870" y="13286"/>
                </a:lnTo>
                <a:lnTo>
                  <a:pt x="3772" y="13237"/>
                </a:lnTo>
                <a:lnTo>
                  <a:pt x="3675" y="13213"/>
                </a:lnTo>
                <a:lnTo>
                  <a:pt x="3626" y="13237"/>
                </a:lnTo>
                <a:lnTo>
                  <a:pt x="3602" y="13310"/>
                </a:lnTo>
                <a:lnTo>
                  <a:pt x="3626" y="13383"/>
                </a:lnTo>
                <a:lnTo>
                  <a:pt x="3675" y="13456"/>
                </a:lnTo>
                <a:lnTo>
                  <a:pt x="3748" y="13529"/>
                </a:lnTo>
                <a:lnTo>
                  <a:pt x="3821" y="13578"/>
                </a:lnTo>
                <a:lnTo>
                  <a:pt x="3797" y="13772"/>
                </a:lnTo>
                <a:lnTo>
                  <a:pt x="3651" y="13772"/>
                </a:lnTo>
                <a:lnTo>
                  <a:pt x="3505" y="13821"/>
                </a:lnTo>
                <a:lnTo>
                  <a:pt x="3480" y="13845"/>
                </a:lnTo>
                <a:lnTo>
                  <a:pt x="3505" y="13870"/>
                </a:lnTo>
                <a:lnTo>
                  <a:pt x="3651" y="13943"/>
                </a:lnTo>
                <a:lnTo>
                  <a:pt x="3772" y="14016"/>
                </a:lnTo>
                <a:lnTo>
                  <a:pt x="3724" y="14405"/>
                </a:lnTo>
                <a:lnTo>
                  <a:pt x="3505" y="14381"/>
                </a:lnTo>
                <a:lnTo>
                  <a:pt x="3407" y="14381"/>
                </a:lnTo>
                <a:lnTo>
                  <a:pt x="3310" y="14405"/>
                </a:lnTo>
                <a:lnTo>
                  <a:pt x="3286" y="14454"/>
                </a:lnTo>
                <a:lnTo>
                  <a:pt x="3286" y="14478"/>
                </a:lnTo>
                <a:lnTo>
                  <a:pt x="3286" y="14502"/>
                </a:lnTo>
                <a:lnTo>
                  <a:pt x="3383" y="14551"/>
                </a:lnTo>
                <a:lnTo>
                  <a:pt x="3480" y="14624"/>
                </a:lnTo>
                <a:lnTo>
                  <a:pt x="3675" y="14721"/>
                </a:lnTo>
                <a:lnTo>
                  <a:pt x="3675" y="14892"/>
                </a:lnTo>
                <a:lnTo>
                  <a:pt x="3480" y="14892"/>
                </a:lnTo>
                <a:lnTo>
                  <a:pt x="3286" y="14916"/>
                </a:lnTo>
                <a:lnTo>
                  <a:pt x="3213" y="14940"/>
                </a:lnTo>
                <a:lnTo>
                  <a:pt x="3140" y="14965"/>
                </a:lnTo>
                <a:lnTo>
                  <a:pt x="3115" y="15013"/>
                </a:lnTo>
                <a:lnTo>
                  <a:pt x="3115" y="15038"/>
                </a:lnTo>
                <a:lnTo>
                  <a:pt x="3140" y="15086"/>
                </a:lnTo>
                <a:lnTo>
                  <a:pt x="3188" y="15135"/>
                </a:lnTo>
                <a:lnTo>
                  <a:pt x="3310" y="15208"/>
                </a:lnTo>
                <a:lnTo>
                  <a:pt x="3456" y="15232"/>
                </a:lnTo>
                <a:lnTo>
                  <a:pt x="3626" y="15257"/>
                </a:lnTo>
                <a:lnTo>
                  <a:pt x="3578" y="15573"/>
                </a:lnTo>
                <a:lnTo>
                  <a:pt x="3334" y="15549"/>
                </a:lnTo>
                <a:lnTo>
                  <a:pt x="3018" y="15549"/>
                </a:lnTo>
                <a:lnTo>
                  <a:pt x="2921" y="15573"/>
                </a:lnTo>
                <a:lnTo>
                  <a:pt x="2896" y="15597"/>
                </a:lnTo>
                <a:lnTo>
                  <a:pt x="2896" y="15622"/>
                </a:lnTo>
                <a:lnTo>
                  <a:pt x="2945" y="15695"/>
                </a:lnTo>
                <a:lnTo>
                  <a:pt x="3018" y="15743"/>
                </a:lnTo>
                <a:lnTo>
                  <a:pt x="3164" y="15816"/>
                </a:lnTo>
                <a:lnTo>
                  <a:pt x="3359" y="15889"/>
                </a:lnTo>
                <a:lnTo>
                  <a:pt x="3553" y="15914"/>
                </a:lnTo>
                <a:lnTo>
                  <a:pt x="3529" y="16011"/>
                </a:lnTo>
                <a:lnTo>
                  <a:pt x="3261" y="16035"/>
                </a:lnTo>
                <a:lnTo>
                  <a:pt x="3115" y="16060"/>
                </a:lnTo>
                <a:lnTo>
                  <a:pt x="2994" y="16108"/>
                </a:lnTo>
                <a:lnTo>
                  <a:pt x="2969" y="16133"/>
                </a:lnTo>
                <a:lnTo>
                  <a:pt x="2969" y="16181"/>
                </a:lnTo>
                <a:lnTo>
                  <a:pt x="2969" y="16206"/>
                </a:lnTo>
                <a:lnTo>
                  <a:pt x="2994" y="16230"/>
                </a:lnTo>
                <a:lnTo>
                  <a:pt x="3115" y="16279"/>
                </a:lnTo>
                <a:lnTo>
                  <a:pt x="3237" y="16303"/>
                </a:lnTo>
                <a:lnTo>
                  <a:pt x="3480" y="16327"/>
                </a:lnTo>
                <a:lnTo>
                  <a:pt x="3432" y="16790"/>
                </a:lnTo>
                <a:lnTo>
                  <a:pt x="3261" y="16790"/>
                </a:lnTo>
                <a:lnTo>
                  <a:pt x="3115" y="16814"/>
                </a:lnTo>
                <a:lnTo>
                  <a:pt x="2872" y="16838"/>
                </a:lnTo>
                <a:lnTo>
                  <a:pt x="2775" y="16887"/>
                </a:lnTo>
                <a:lnTo>
                  <a:pt x="2677" y="16960"/>
                </a:lnTo>
                <a:lnTo>
                  <a:pt x="2653" y="17033"/>
                </a:lnTo>
                <a:lnTo>
                  <a:pt x="2677" y="17082"/>
                </a:lnTo>
                <a:lnTo>
                  <a:pt x="2702" y="17106"/>
                </a:lnTo>
                <a:lnTo>
                  <a:pt x="2799" y="17155"/>
                </a:lnTo>
                <a:lnTo>
                  <a:pt x="2896" y="17155"/>
                </a:lnTo>
                <a:lnTo>
                  <a:pt x="3091" y="17179"/>
                </a:lnTo>
                <a:lnTo>
                  <a:pt x="3383" y="17203"/>
                </a:lnTo>
                <a:lnTo>
                  <a:pt x="3359" y="17398"/>
                </a:lnTo>
                <a:lnTo>
                  <a:pt x="3188" y="17398"/>
                </a:lnTo>
                <a:lnTo>
                  <a:pt x="3042" y="17422"/>
                </a:lnTo>
                <a:lnTo>
                  <a:pt x="2750" y="17520"/>
                </a:lnTo>
                <a:lnTo>
                  <a:pt x="2702" y="17544"/>
                </a:lnTo>
                <a:lnTo>
                  <a:pt x="2677" y="17593"/>
                </a:lnTo>
                <a:lnTo>
                  <a:pt x="2702" y="17641"/>
                </a:lnTo>
                <a:lnTo>
                  <a:pt x="2750" y="17666"/>
                </a:lnTo>
                <a:lnTo>
                  <a:pt x="2896" y="17714"/>
                </a:lnTo>
                <a:lnTo>
                  <a:pt x="3018" y="17739"/>
                </a:lnTo>
                <a:lnTo>
                  <a:pt x="3310" y="17739"/>
                </a:lnTo>
                <a:lnTo>
                  <a:pt x="3310" y="17763"/>
                </a:lnTo>
                <a:lnTo>
                  <a:pt x="3286" y="17933"/>
                </a:lnTo>
                <a:lnTo>
                  <a:pt x="3018" y="17958"/>
                </a:lnTo>
                <a:lnTo>
                  <a:pt x="2799" y="17982"/>
                </a:lnTo>
                <a:lnTo>
                  <a:pt x="2702" y="18031"/>
                </a:lnTo>
                <a:lnTo>
                  <a:pt x="2629" y="18079"/>
                </a:lnTo>
                <a:lnTo>
                  <a:pt x="2604" y="18128"/>
                </a:lnTo>
                <a:lnTo>
                  <a:pt x="2604" y="18177"/>
                </a:lnTo>
                <a:lnTo>
                  <a:pt x="2653" y="18250"/>
                </a:lnTo>
                <a:lnTo>
                  <a:pt x="2702" y="18274"/>
                </a:lnTo>
                <a:lnTo>
                  <a:pt x="2775" y="18298"/>
                </a:lnTo>
                <a:lnTo>
                  <a:pt x="2848" y="18323"/>
                </a:lnTo>
                <a:lnTo>
                  <a:pt x="3018" y="18323"/>
                </a:lnTo>
                <a:lnTo>
                  <a:pt x="3164" y="18298"/>
                </a:lnTo>
                <a:lnTo>
                  <a:pt x="3237" y="18323"/>
                </a:lnTo>
                <a:lnTo>
                  <a:pt x="3213" y="18517"/>
                </a:lnTo>
                <a:lnTo>
                  <a:pt x="2848" y="18566"/>
                </a:lnTo>
                <a:lnTo>
                  <a:pt x="2677" y="18615"/>
                </a:lnTo>
                <a:lnTo>
                  <a:pt x="2604" y="18663"/>
                </a:lnTo>
                <a:lnTo>
                  <a:pt x="2531" y="18712"/>
                </a:lnTo>
                <a:lnTo>
                  <a:pt x="2507" y="18761"/>
                </a:lnTo>
                <a:lnTo>
                  <a:pt x="2507" y="18785"/>
                </a:lnTo>
                <a:lnTo>
                  <a:pt x="2531" y="18809"/>
                </a:lnTo>
                <a:lnTo>
                  <a:pt x="2556" y="18834"/>
                </a:lnTo>
                <a:lnTo>
                  <a:pt x="2702" y="18882"/>
                </a:lnTo>
                <a:lnTo>
                  <a:pt x="3164" y="18882"/>
                </a:lnTo>
                <a:lnTo>
                  <a:pt x="3115" y="19223"/>
                </a:lnTo>
                <a:lnTo>
                  <a:pt x="2799" y="19199"/>
                </a:lnTo>
                <a:lnTo>
                  <a:pt x="2677" y="19199"/>
                </a:lnTo>
                <a:lnTo>
                  <a:pt x="2580" y="19223"/>
                </a:lnTo>
                <a:lnTo>
                  <a:pt x="2483" y="19247"/>
                </a:lnTo>
                <a:lnTo>
                  <a:pt x="2410" y="19320"/>
                </a:lnTo>
                <a:lnTo>
                  <a:pt x="2410" y="19369"/>
                </a:lnTo>
                <a:lnTo>
                  <a:pt x="2410" y="19393"/>
                </a:lnTo>
                <a:lnTo>
                  <a:pt x="2483" y="19466"/>
                </a:lnTo>
                <a:lnTo>
                  <a:pt x="2580" y="19515"/>
                </a:lnTo>
                <a:lnTo>
                  <a:pt x="2702" y="19564"/>
                </a:lnTo>
                <a:lnTo>
                  <a:pt x="2799" y="19564"/>
                </a:lnTo>
                <a:lnTo>
                  <a:pt x="3042" y="19612"/>
                </a:lnTo>
                <a:lnTo>
                  <a:pt x="3018" y="19807"/>
                </a:lnTo>
                <a:lnTo>
                  <a:pt x="2896" y="19807"/>
                </a:lnTo>
                <a:lnTo>
                  <a:pt x="2556" y="19856"/>
                </a:lnTo>
                <a:lnTo>
                  <a:pt x="2483" y="19880"/>
                </a:lnTo>
                <a:lnTo>
                  <a:pt x="2434" y="19904"/>
                </a:lnTo>
                <a:lnTo>
                  <a:pt x="2337" y="20001"/>
                </a:lnTo>
                <a:lnTo>
                  <a:pt x="2312" y="20026"/>
                </a:lnTo>
                <a:lnTo>
                  <a:pt x="2337" y="20074"/>
                </a:lnTo>
                <a:lnTo>
                  <a:pt x="2434" y="20123"/>
                </a:lnTo>
                <a:lnTo>
                  <a:pt x="2531" y="20147"/>
                </a:lnTo>
                <a:lnTo>
                  <a:pt x="2726" y="20172"/>
                </a:lnTo>
                <a:lnTo>
                  <a:pt x="2507" y="20269"/>
                </a:lnTo>
                <a:lnTo>
                  <a:pt x="2288" y="20366"/>
                </a:lnTo>
                <a:lnTo>
                  <a:pt x="1801" y="20512"/>
                </a:lnTo>
                <a:lnTo>
                  <a:pt x="1655" y="20537"/>
                </a:lnTo>
                <a:lnTo>
                  <a:pt x="1485" y="20561"/>
                </a:lnTo>
                <a:lnTo>
                  <a:pt x="1315" y="20537"/>
                </a:lnTo>
                <a:lnTo>
                  <a:pt x="1145" y="20488"/>
                </a:lnTo>
                <a:lnTo>
                  <a:pt x="1120" y="20464"/>
                </a:lnTo>
                <a:lnTo>
                  <a:pt x="1096" y="20415"/>
                </a:lnTo>
                <a:lnTo>
                  <a:pt x="1096" y="20391"/>
                </a:lnTo>
                <a:lnTo>
                  <a:pt x="1096" y="20342"/>
                </a:lnTo>
                <a:lnTo>
                  <a:pt x="1145" y="20245"/>
                </a:lnTo>
                <a:lnTo>
                  <a:pt x="1242" y="20123"/>
                </a:lnTo>
                <a:lnTo>
                  <a:pt x="1485" y="19929"/>
                </a:lnTo>
                <a:lnTo>
                  <a:pt x="1631" y="19831"/>
                </a:lnTo>
                <a:lnTo>
                  <a:pt x="1680" y="19807"/>
                </a:lnTo>
                <a:lnTo>
                  <a:pt x="1704" y="19758"/>
                </a:lnTo>
                <a:lnTo>
                  <a:pt x="1704" y="19710"/>
                </a:lnTo>
                <a:lnTo>
                  <a:pt x="1704" y="19661"/>
                </a:lnTo>
                <a:lnTo>
                  <a:pt x="1728" y="19588"/>
                </a:lnTo>
                <a:lnTo>
                  <a:pt x="1826" y="18785"/>
                </a:lnTo>
                <a:lnTo>
                  <a:pt x="1923" y="18006"/>
                </a:lnTo>
                <a:lnTo>
                  <a:pt x="2045" y="16425"/>
                </a:lnTo>
                <a:lnTo>
                  <a:pt x="2142" y="14843"/>
                </a:lnTo>
                <a:lnTo>
                  <a:pt x="2264" y="13237"/>
                </a:lnTo>
                <a:lnTo>
                  <a:pt x="2410" y="11631"/>
                </a:lnTo>
                <a:lnTo>
                  <a:pt x="2531" y="10025"/>
                </a:lnTo>
                <a:lnTo>
                  <a:pt x="2556" y="9368"/>
                </a:lnTo>
                <a:lnTo>
                  <a:pt x="2580" y="8663"/>
                </a:lnTo>
                <a:lnTo>
                  <a:pt x="2580" y="8322"/>
                </a:lnTo>
                <a:lnTo>
                  <a:pt x="2580" y="7981"/>
                </a:lnTo>
                <a:lnTo>
                  <a:pt x="2531" y="7641"/>
                </a:lnTo>
                <a:lnTo>
                  <a:pt x="2483" y="7324"/>
                </a:lnTo>
                <a:lnTo>
                  <a:pt x="2483" y="7251"/>
                </a:lnTo>
                <a:lnTo>
                  <a:pt x="2458" y="7178"/>
                </a:lnTo>
                <a:lnTo>
                  <a:pt x="2434" y="7130"/>
                </a:lnTo>
                <a:lnTo>
                  <a:pt x="2410" y="7105"/>
                </a:lnTo>
                <a:lnTo>
                  <a:pt x="2337" y="7057"/>
                </a:lnTo>
                <a:lnTo>
                  <a:pt x="2239" y="7057"/>
                </a:lnTo>
                <a:lnTo>
                  <a:pt x="2166" y="7105"/>
                </a:lnTo>
                <a:lnTo>
                  <a:pt x="2020" y="7130"/>
                </a:lnTo>
                <a:lnTo>
                  <a:pt x="1899" y="7154"/>
                </a:lnTo>
                <a:lnTo>
                  <a:pt x="1826" y="7227"/>
                </a:lnTo>
                <a:lnTo>
                  <a:pt x="1801" y="7300"/>
                </a:lnTo>
                <a:lnTo>
                  <a:pt x="1801" y="7349"/>
                </a:lnTo>
                <a:lnTo>
                  <a:pt x="1801" y="7397"/>
                </a:lnTo>
                <a:lnTo>
                  <a:pt x="1874" y="7446"/>
                </a:lnTo>
                <a:lnTo>
                  <a:pt x="1923" y="7470"/>
                </a:lnTo>
                <a:lnTo>
                  <a:pt x="1899" y="7519"/>
                </a:lnTo>
                <a:lnTo>
                  <a:pt x="1704" y="7519"/>
                </a:lnTo>
                <a:lnTo>
                  <a:pt x="1631" y="7543"/>
                </a:lnTo>
                <a:lnTo>
                  <a:pt x="1558" y="7592"/>
                </a:lnTo>
                <a:lnTo>
                  <a:pt x="1534" y="7665"/>
                </a:lnTo>
                <a:lnTo>
                  <a:pt x="1534" y="7714"/>
                </a:lnTo>
                <a:lnTo>
                  <a:pt x="1558" y="7738"/>
                </a:lnTo>
                <a:lnTo>
                  <a:pt x="1631" y="7811"/>
                </a:lnTo>
                <a:lnTo>
                  <a:pt x="1753" y="7860"/>
                </a:lnTo>
                <a:lnTo>
                  <a:pt x="1728" y="7957"/>
                </a:lnTo>
                <a:lnTo>
                  <a:pt x="1582" y="7957"/>
                </a:lnTo>
                <a:lnTo>
                  <a:pt x="1461" y="8006"/>
                </a:lnTo>
                <a:lnTo>
                  <a:pt x="1412" y="8054"/>
                </a:lnTo>
                <a:lnTo>
                  <a:pt x="1388" y="8127"/>
                </a:lnTo>
                <a:lnTo>
                  <a:pt x="1412" y="8200"/>
                </a:lnTo>
                <a:lnTo>
                  <a:pt x="1461" y="8249"/>
                </a:lnTo>
                <a:lnTo>
                  <a:pt x="1534" y="8273"/>
                </a:lnTo>
                <a:lnTo>
                  <a:pt x="1631" y="8298"/>
                </a:lnTo>
                <a:lnTo>
                  <a:pt x="1582" y="8468"/>
                </a:lnTo>
                <a:lnTo>
                  <a:pt x="1437" y="8468"/>
                </a:lnTo>
                <a:lnTo>
                  <a:pt x="1364" y="8517"/>
                </a:lnTo>
                <a:lnTo>
                  <a:pt x="1291" y="8541"/>
                </a:lnTo>
                <a:lnTo>
                  <a:pt x="1291" y="8590"/>
                </a:lnTo>
                <a:lnTo>
                  <a:pt x="1291" y="8638"/>
                </a:lnTo>
                <a:lnTo>
                  <a:pt x="1339" y="8687"/>
                </a:lnTo>
                <a:lnTo>
                  <a:pt x="1388" y="8736"/>
                </a:lnTo>
                <a:lnTo>
                  <a:pt x="1509" y="8760"/>
                </a:lnTo>
                <a:lnTo>
                  <a:pt x="1485" y="8833"/>
                </a:lnTo>
                <a:lnTo>
                  <a:pt x="1461" y="8930"/>
                </a:lnTo>
                <a:lnTo>
                  <a:pt x="1315" y="8955"/>
                </a:lnTo>
                <a:lnTo>
                  <a:pt x="1242" y="8979"/>
                </a:lnTo>
                <a:lnTo>
                  <a:pt x="1193" y="9028"/>
                </a:lnTo>
                <a:lnTo>
                  <a:pt x="1169" y="9076"/>
                </a:lnTo>
                <a:lnTo>
                  <a:pt x="1169" y="9149"/>
                </a:lnTo>
                <a:lnTo>
                  <a:pt x="1218" y="9198"/>
                </a:lnTo>
                <a:lnTo>
                  <a:pt x="1242" y="9222"/>
                </a:lnTo>
                <a:lnTo>
                  <a:pt x="1364" y="9271"/>
                </a:lnTo>
                <a:lnTo>
                  <a:pt x="1364" y="9295"/>
                </a:lnTo>
                <a:lnTo>
                  <a:pt x="1315" y="9320"/>
                </a:lnTo>
                <a:lnTo>
                  <a:pt x="1169" y="9344"/>
                </a:lnTo>
                <a:lnTo>
                  <a:pt x="1096" y="9393"/>
                </a:lnTo>
                <a:lnTo>
                  <a:pt x="1047" y="9441"/>
                </a:lnTo>
                <a:lnTo>
                  <a:pt x="1023" y="9539"/>
                </a:lnTo>
                <a:lnTo>
                  <a:pt x="1047" y="9563"/>
                </a:lnTo>
                <a:lnTo>
                  <a:pt x="1072" y="9612"/>
                </a:lnTo>
                <a:lnTo>
                  <a:pt x="1120" y="9636"/>
                </a:lnTo>
                <a:lnTo>
                  <a:pt x="1169" y="9660"/>
                </a:lnTo>
                <a:lnTo>
                  <a:pt x="1291" y="9660"/>
                </a:lnTo>
                <a:lnTo>
                  <a:pt x="1266" y="9733"/>
                </a:lnTo>
                <a:lnTo>
                  <a:pt x="1145" y="9733"/>
                </a:lnTo>
                <a:lnTo>
                  <a:pt x="1072" y="9758"/>
                </a:lnTo>
                <a:lnTo>
                  <a:pt x="1023" y="9806"/>
                </a:lnTo>
                <a:lnTo>
                  <a:pt x="999" y="9879"/>
                </a:lnTo>
                <a:lnTo>
                  <a:pt x="1023" y="9952"/>
                </a:lnTo>
                <a:lnTo>
                  <a:pt x="1120" y="10001"/>
                </a:lnTo>
                <a:lnTo>
                  <a:pt x="1218" y="10025"/>
                </a:lnTo>
                <a:lnTo>
                  <a:pt x="1169" y="10269"/>
                </a:lnTo>
                <a:lnTo>
                  <a:pt x="1096" y="10244"/>
                </a:lnTo>
                <a:lnTo>
                  <a:pt x="1023" y="10269"/>
                </a:lnTo>
                <a:lnTo>
                  <a:pt x="974" y="10293"/>
                </a:lnTo>
                <a:lnTo>
                  <a:pt x="926" y="10342"/>
                </a:lnTo>
                <a:lnTo>
                  <a:pt x="926" y="10390"/>
                </a:lnTo>
                <a:lnTo>
                  <a:pt x="926" y="10439"/>
                </a:lnTo>
                <a:lnTo>
                  <a:pt x="950" y="10488"/>
                </a:lnTo>
                <a:lnTo>
                  <a:pt x="999" y="10536"/>
                </a:lnTo>
                <a:lnTo>
                  <a:pt x="1096" y="10609"/>
                </a:lnTo>
                <a:lnTo>
                  <a:pt x="1072" y="10634"/>
                </a:lnTo>
                <a:lnTo>
                  <a:pt x="1047" y="10682"/>
                </a:lnTo>
                <a:lnTo>
                  <a:pt x="1047" y="10755"/>
                </a:lnTo>
                <a:lnTo>
                  <a:pt x="1047" y="10804"/>
                </a:lnTo>
                <a:lnTo>
                  <a:pt x="1145" y="11096"/>
                </a:lnTo>
                <a:lnTo>
                  <a:pt x="1169" y="11291"/>
                </a:lnTo>
                <a:lnTo>
                  <a:pt x="1193" y="11461"/>
                </a:lnTo>
                <a:lnTo>
                  <a:pt x="1193" y="11631"/>
                </a:lnTo>
                <a:lnTo>
                  <a:pt x="1120" y="11777"/>
                </a:lnTo>
                <a:lnTo>
                  <a:pt x="1096" y="11826"/>
                </a:lnTo>
                <a:lnTo>
                  <a:pt x="1023" y="11875"/>
                </a:lnTo>
                <a:lnTo>
                  <a:pt x="950" y="11923"/>
                </a:lnTo>
                <a:lnTo>
                  <a:pt x="780" y="11923"/>
                </a:lnTo>
                <a:lnTo>
                  <a:pt x="707" y="11875"/>
                </a:lnTo>
                <a:lnTo>
                  <a:pt x="658" y="11826"/>
                </a:lnTo>
                <a:lnTo>
                  <a:pt x="609" y="11753"/>
                </a:lnTo>
                <a:lnTo>
                  <a:pt x="512" y="11607"/>
                </a:lnTo>
                <a:lnTo>
                  <a:pt x="463" y="11437"/>
                </a:lnTo>
                <a:lnTo>
                  <a:pt x="463" y="11315"/>
                </a:lnTo>
                <a:lnTo>
                  <a:pt x="463" y="11193"/>
                </a:lnTo>
                <a:lnTo>
                  <a:pt x="512" y="10974"/>
                </a:lnTo>
                <a:lnTo>
                  <a:pt x="585" y="10974"/>
                </a:lnTo>
                <a:lnTo>
                  <a:pt x="634" y="10950"/>
                </a:lnTo>
                <a:lnTo>
                  <a:pt x="658" y="10901"/>
                </a:lnTo>
                <a:lnTo>
                  <a:pt x="658" y="10853"/>
                </a:lnTo>
                <a:lnTo>
                  <a:pt x="609" y="10658"/>
                </a:lnTo>
                <a:lnTo>
                  <a:pt x="585" y="10463"/>
                </a:lnTo>
                <a:lnTo>
                  <a:pt x="561" y="10074"/>
                </a:lnTo>
                <a:lnTo>
                  <a:pt x="585" y="9660"/>
                </a:lnTo>
                <a:lnTo>
                  <a:pt x="634" y="9271"/>
                </a:lnTo>
                <a:lnTo>
                  <a:pt x="731" y="8882"/>
                </a:lnTo>
                <a:lnTo>
                  <a:pt x="828" y="8492"/>
                </a:lnTo>
                <a:lnTo>
                  <a:pt x="1072" y="7714"/>
                </a:lnTo>
                <a:lnTo>
                  <a:pt x="1218" y="7227"/>
                </a:lnTo>
                <a:lnTo>
                  <a:pt x="1412" y="6740"/>
                </a:lnTo>
                <a:lnTo>
                  <a:pt x="1631" y="6302"/>
                </a:lnTo>
                <a:lnTo>
                  <a:pt x="1753" y="6108"/>
                </a:lnTo>
                <a:lnTo>
                  <a:pt x="1899" y="5913"/>
                </a:lnTo>
                <a:lnTo>
                  <a:pt x="2045" y="5743"/>
                </a:lnTo>
                <a:lnTo>
                  <a:pt x="2215" y="5572"/>
                </a:lnTo>
                <a:lnTo>
                  <a:pt x="2385" y="5402"/>
                </a:lnTo>
                <a:lnTo>
                  <a:pt x="2580" y="5280"/>
                </a:lnTo>
                <a:lnTo>
                  <a:pt x="2799" y="5159"/>
                </a:lnTo>
                <a:lnTo>
                  <a:pt x="3042" y="5061"/>
                </a:lnTo>
                <a:lnTo>
                  <a:pt x="3286" y="4964"/>
                </a:lnTo>
                <a:lnTo>
                  <a:pt x="3553" y="4891"/>
                </a:lnTo>
                <a:lnTo>
                  <a:pt x="3845" y="4842"/>
                </a:lnTo>
                <a:lnTo>
                  <a:pt x="4113" y="4818"/>
                </a:lnTo>
                <a:lnTo>
                  <a:pt x="4162" y="4842"/>
                </a:lnTo>
                <a:lnTo>
                  <a:pt x="4259" y="4818"/>
                </a:lnTo>
                <a:close/>
                <a:moveTo>
                  <a:pt x="4259" y="0"/>
                </a:moveTo>
                <a:lnTo>
                  <a:pt x="4016" y="25"/>
                </a:lnTo>
                <a:lnTo>
                  <a:pt x="3797" y="98"/>
                </a:lnTo>
                <a:lnTo>
                  <a:pt x="3675" y="98"/>
                </a:lnTo>
                <a:lnTo>
                  <a:pt x="3578" y="146"/>
                </a:lnTo>
                <a:lnTo>
                  <a:pt x="3334" y="244"/>
                </a:lnTo>
                <a:lnTo>
                  <a:pt x="3140" y="390"/>
                </a:lnTo>
                <a:lnTo>
                  <a:pt x="2945" y="536"/>
                </a:lnTo>
                <a:lnTo>
                  <a:pt x="2799" y="682"/>
                </a:lnTo>
                <a:lnTo>
                  <a:pt x="2677" y="852"/>
                </a:lnTo>
                <a:lnTo>
                  <a:pt x="2556" y="1047"/>
                </a:lnTo>
                <a:lnTo>
                  <a:pt x="2458" y="1241"/>
                </a:lnTo>
                <a:lnTo>
                  <a:pt x="2385" y="1436"/>
                </a:lnTo>
                <a:lnTo>
                  <a:pt x="2337" y="1655"/>
                </a:lnTo>
                <a:lnTo>
                  <a:pt x="2288" y="1850"/>
                </a:lnTo>
                <a:lnTo>
                  <a:pt x="2264" y="2069"/>
                </a:lnTo>
                <a:lnTo>
                  <a:pt x="2264" y="2263"/>
                </a:lnTo>
                <a:lnTo>
                  <a:pt x="2288" y="2434"/>
                </a:lnTo>
                <a:lnTo>
                  <a:pt x="2312" y="2628"/>
                </a:lnTo>
                <a:lnTo>
                  <a:pt x="2361" y="2823"/>
                </a:lnTo>
                <a:lnTo>
                  <a:pt x="2434" y="2993"/>
                </a:lnTo>
                <a:lnTo>
                  <a:pt x="2507" y="3164"/>
                </a:lnTo>
                <a:lnTo>
                  <a:pt x="2604" y="3310"/>
                </a:lnTo>
                <a:lnTo>
                  <a:pt x="2702" y="3480"/>
                </a:lnTo>
                <a:lnTo>
                  <a:pt x="2823" y="3626"/>
                </a:lnTo>
                <a:lnTo>
                  <a:pt x="2945" y="3748"/>
                </a:lnTo>
                <a:lnTo>
                  <a:pt x="3067" y="3869"/>
                </a:lnTo>
                <a:lnTo>
                  <a:pt x="3213" y="3991"/>
                </a:lnTo>
                <a:lnTo>
                  <a:pt x="3383" y="4088"/>
                </a:lnTo>
                <a:lnTo>
                  <a:pt x="3553" y="4161"/>
                </a:lnTo>
                <a:lnTo>
                  <a:pt x="3724" y="4210"/>
                </a:lnTo>
                <a:lnTo>
                  <a:pt x="3894" y="4258"/>
                </a:lnTo>
                <a:lnTo>
                  <a:pt x="3894" y="4404"/>
                </a:lnTo>
                <a:lnTo>
                  <a:pt x="3553" y="4429"/>
                </a:lnTo>
                <a:lnTo>
                  <a:pt x="3261" y="4502"/>
                </a:lnTo>
                <a:lnTo>
                  <a:pt x="2969" y="4575"/>
                </a:lnTo>
                <a:lnTo>
                  <a:pt x="2702" y="4696"/>
                </a:lnTo>
                <a:lnTo>
                  <a:pt x="2458" y="4818"/>
                </a:lnTo>
                <a:lnTo>
                  <a:pt x="2239" y="4964"/>
                </a:lnTo>
                <a:lnTo>
                  <a:pt x="2020" y="5110"/>
                </a:lnTo>
                <a:lnTo>
                  <a:pt x="1826" y="5305"/>
                </a:lnTo>
                <a:lnTo>
                  <a:pt x="1655" y="5499"/>
                </a:lnTo>
                <a:lnTo>
                  <a:pt x="1485" y="5694"/>
                </a:lnTo>
                <a:lnTo>
                  <a:pt x="1339" y="5937"/>
                </a:lnTo>
                <a:lnTo>
                  <a:pt x="1193" y="6156"/>
                </a:lnTo>
                <a:lnTo>
                  <a:pt x="1072" y="6400"/>
                </a:lnTo>
                <a:lnTo>
                  <a:pt x="853" y="6935"/>
                </a:lnTo>
                <a:lnTo>
                  <a:pt x="658" y="7470"/>
                </a:lnTo>
                <a:lnTo>
                  <a:pt x="366" y="8492"/>
                </a:lnTo>
                <a:lnTo>
                  <a:pt x="244" y="9003"/>
                </a:lnTo>
                <a:lnTo>
                  <a:pt x="147" y="9514"/>
                </a:lnTo>
                <a:lnTo>
                  <a:pt x="123" y="9782"/>
                </a:lnTo>
                <a:lnTo>
                  <a:pt x="123" y="10098"/>
                </a:lnTo>
                <a:lnTo>
                  <a:pt x="147" y="10415"/>
                </a:lnTo>
                <a:lnTo>
                  <a:pt x="171" y="10561"/>
                </a:lnTo>
                <a:lnTo>
                  <a:pt x="220" y="10682"/>
                </a:lnTo>
                <a:lnTo>
                  <a:pt x="147" y="10755"/>
                </a:lnTo>
                <a:lnTo>
                  <a:pt x="74" y="10853"/>
                </a:lnTo>
                <a:lnTo>
                  <a:pt x="25" y="10974"/>
                </a:lnTo>
                <a:lnTo>
                  <a:pt x="1" y="11096"/>
                </a:lnTo>
                <a:lnTo>
                  <a:pt x="1" y="11339"/>
                </a:lnTo>
                <a:lnTo>
                  <a:pt x="25" y="11558"/>
                </a:lnTo>
                <a:lnTo>
                  <a:pt x="74" y="11704"/>
                </a:lnTo>
                <a:lnTo>
                  <a:pt x="123" y="11826"/>
                </a:lnTo>
                <a:lnTo>
                  <a:pt x="196" y="11972"/>
                </a:lnTo>
                <a:lnTo>
                  <a:pt x="269" y="12093"/>
                </a:lnTo>
                <a:lnTo>
                  <a:pt x="366" y="12191"/>
                </a:lnTo>
                <a:lnTo>
                  <a:pt x="488" y="12264"/>
                </a:lnTo>
                <a:lnTo>
                  <a:pt x="609" y="12337"/>
                </a:lnTo>
                <a:lnTo>
                  <a:pt x="755" y="12361"/>
                </a:lnTo>
                <a:lnTo>
                  <a:pt x="926" y="12385"/>
                </a:lnTo>
                <a:lnTo>
                  <a:pt x="1072" y="12361"/>
                </a:lnTo>
                <a:lnTo>
                  <a:pt x="1193" y="12312"/>
                </a:lnTo>
                <a:lnTo>
                  <a:pt x="1291" y="12264"/>
                </a:lnTo>
                <a:lnTo>
                  <a:pt x="1388" y="12166"/>
                </a:lnTo>
                <a:lnTo>
                  <a:pt x="1461" y="12069"/>
                </a:lnTo>
                <a:lnTo>
                  <a:pt x="1509" y="11947"/>
                </a:lnTo>
                <a:lnTo>
                  <a:pt x="1534" y="11802"/>
                </a:lnTo>
                <a:lnTo>
                  <a:pt x="1582" y="11510"/>
                </a:lnTo>
                <a:lnTo>
                  <a:pt x="1582" y="11218"/>
                </a:lnTo>
                <a:lnTo>
                  <a:pt x="1534" y="10950"/>
                </a:lnTo>
                <a:lnTo>
                  <a:pt x="1461" y="10707"/>
                </a:lnTo>
                <a:lnTo>
                  <a:pt x="1437" y="10658"/>
                </a:lnTo>
                <a:lnTo>
                  <a:pt x="1485" y="10536"/>
                </a:lnTo>
                <a:lnTo>
                  <a:pt x="1509" y="10488"/>
                </a:lnTo>
                <a:lnTo>
                  <a:pt x="1534" y="10269"/>
                </a:lnTo>
                <a:lnTo>
                  <a:pt x="1582" y="10025"/>
                </a:lnTo>
                <a:lnTo>
                  <a:pt x="1704" y="9539"/>
                </a:lnTo>
                <a:lnTo>
                  <a:pt x="1850" y="9028"/>
                </a:lnTo>
                <a:lnTo>
                  <a:pt x="2142" y="8103"/>
                </a:lnTo>
                <a:lnTo>
                  <a:pt x="2118" y="9344"/>
                </a:lnTo>
                <a:lnTo>
                  <a:pt x="2045" y="10585"/>
                </a:lnTo>
                <a:lnTo>
                  <a:pt x="1947" y="11826"/>
                </a:lnTo>
                <a:lnTo>
                  <a:pt x="1826" y="13067"/>
                </a:lnTo>
                <a:lnTo>
                  <a:pt x="1680" y="14648"/>
                </a:lnTo>
                <a:lnTo>
                  <a:pt x="1558" y="16254"/>
                </a:lnTo>
                <a:lnTo>
                  <a:pt x="1412" y="17860"/>
                </a:lnTo>
                <a:lnTo>
                  <a:pt x="1339" y="18663"/>
                </a:lnTo>
                <a:lnTo>
                  <a:pt x="1218" y="19442"/>
                </a:lnTo>
                <a:lnTo>
                  <a:pt x="1242" y="19564"/>
                </a:lnTo>
                <a:lnTo>
                  <a:pt x="1120" y="19612"/>
                </a:lnTo>
                <a:lnTo>
                  <a:pt x="1023" y="19661"/>
                </a:lnTo>
                <a:lnTo>
                  <a:pt x="950" y="19734"/>
                </a:lnTo>
                <a:lnTo>
                  <a:pt x="853" y="19831"/>
                </a:lnTo>
                <a:lnTo>
                  <a:pt x="731" y="20026"/>
                </a:lnTo>
                <a:lnTo>
                  <a:pt x="634" y="20245"/>
                </a:lnTo>
                <a:lnTo>
                  <a:pt x="634" y="20342"/>
                </a:lnTo>
                <a:lnTo>
                  <a:pt x="609" y="20464"/>
                </a:lnTo>
                <a:lnTo>
                  <a:pt x="634" y="20561"/>
                </a:lnTo>
                <a:lnTo>
                  <a:pt x="658" y="20683"/>
                </a:lnTo>
                <a:lnTo>
                  <a:pt x="731" y="20780"/>
                </a:lnTo>
                <a:lnTo>
                  <a:pt x="804" y="20853"/>
                </a:lnTo>
                <a:lnTo>
                  <a:pt x="901" y="20926"/>
                </a:lnTo>
                <a:lnTo>
                  <a:pt x="1023" y="20999"/>
                </a:lnTo>
                <a:lnTo>
                  <a:pt x="1145" y="21023"/>
                </a:lnTo>
                <a:lnTo>
                  <a:pt x="1266" y="21048"/>
                </a:lnTo>
                <a:lnTo>
                  <a:pt x="1558" y="21072"/>
                </a:lnTo>
                <a:lnTo>
                  <a:pt x="1874" y="21048"/>
                </a:lnTo>
                <a:lnTo>
                  <a:pt x="2191" y="20975"/>
                </a:lnTo>
                <a:lnTo>
                  <a:pt x="2483" y="20877"/>
                </a:lnTo>
                <a:lnTo>
                  <a:pt x="2775" y="20731"/>
                </a:lnTo>
                <a:lnTo>
                  <a:pt x="3042" y="20610"/>
                </a:lnTo>
                <a:lnTo>
                  <a:pt x="3261" y="20439"/>
                </a:lnTo>
                <a:lnTo>
                  <a:pt x="3334" y="20366"/>
                </a:lnTo>
                <a:lnTo>
                  <a:pt x="3359" y="20293"/>
                </a:lnTo>
                <a:lnTo>
                  <a:pt x="3383" y="20269"/>
                </a:lnTo>
                <a:lnTo>
                  <a:pt x="3456" y="20172"/>
                </a:lnTo>
                <a:lnTo>
                  <a:pt x="3480" y="20050"/>
                </a:lnTo>
                <a:lnTo>
                  <a:pt x="3529" y="19807"/>
                </a:lnTo>
                <a:lnTo>
                  <a:pt x="3699" y="18542"/>
                </a:lnTo>
                <a:lnTo>
                  <a:pt x="3870" y="16984"/>
                </a:lnTo>
                <a:lnTo>
                  <a:pt x="4040" y="15427"/>
                </a:lnTo>
                <a:lnTo>
                  <a:pt x="4064" y="15184"/>
                </a:lnTo>
                <a:lnTo>
                  <a:pt x="4089" y="15111"/>
                </a:lnTo>
                <a:lnTo>
                  <a:pt x="4089" y="15062"/>
                </a:lnTo>
                <a:lnTo>
                  <a:pt x="4186" y="14089"/>
                </a:lnTo>
                <a:lnTo>
                  <a:pt x="4186" y="14040"/>
                </a:lnTo>
                <a:lnTo>
                  <a:pt x="4186" y="13991"/>
                </a:lnTo>
                <a:lnTo>
                  <a:pt x="4186" y="13967"/>
                </a:lnTo>
                <a:lnTo>
                  <a:pt x="4210" y="13870"/>
                </a:lnTo>
                <a:lnTo>
                  <a:pt x="4308" y="14186"/>
                </a:lnTo>
                <a:lnTo>
                  <a:pt x="4454" y="14892"/>
                </a:lnTo>
                <a:lnTo>
                  <a:pt x="4575" y="15597"/>
                </a:lnTo>
                <a:lnTo>
                  <a:pt x="4673" y="16327"/>
                </a:lnTo>
                <a:lnTo>
                  <a:pt x="4721" y="17057"/>
                </a:lnTo>
                <a:lnTo>
                  <a:pt x="4843" y="18493"/>
                </a:lnTo>
                <a:lnTo>
                  <a:pt x="4916" y="19223"/>
                </a:lnTo>
                <a:lnTo>
                  <a:pt x="5013" y="19953"/>
                </a:lnTo>
                <a:lnTo>
                  <a:pt x="5038" y="20147"/>
                </a:lnTo>
                <a:lnTo>
                  <a:pt x="5111" y="20342"/>
                </a:lnTo>
                <a:lnTo>
                  <a:pt x="5208" y="20537"/>
                </a:lnTo>
                <a:lnTo>
                  <a:pt x="5354" y="20683"/>
                </a:lnTo>
                <a:lnTo>
                  <a:pt x="5500" y="20780"/>
                </a:lnTo>
                <a:lnTo>
                  <a:pt x="5670" y="20853"/>
                </a:lnTo>
                <a:lnTo>
                  <a:pt x="5865" y="20877"/>
                </a:lnTo>
                <a:lnTo>
                  <a:pt x="6084" y="20853"/>
                </a:lnTo>
                <a:lnTo>
                  <a:pt x="6303" y="20877"/>
                </a:lnTo>
                <a:lnTo>
                  <a:pt x="6522" y="20902"/>
                </a:lnTo>
                <a:lnTo>
                  <a:pt x="6741" y="20877"/>
                </a:lnTo>
                <a:lnTo>
                  <a:pt x="6936" y="20853"/>
                </a:lnTo>
                <a:lnTo>
                  <a:pt x="7155" y="20780"/>
                </a:lnTo>
                <a:lnTo>
                  <a:pt x="7325" y="20683"/>
                </a:lnTo>
                <a:lnTo>
                  <a:pt x="7495" y="20561"/>
                </a:lnTo>
                <a:lnTo>
                  <a:pt x="7666" y="20391"/>
                </a:lnTo>
                <a:lnTo>
                  <a:pt x="7714" y="20293"/>
                </a:lnTo>
                <a:lnTo>
                  <a:pt x="7739" y="20220"/>
                </a:lnTo>
                <a:lnTo>
                  <a:pt x="7739" y="20123"/>
                </a:lnTo>
                <a:lnTo>
                  <a:pt x="7739" y="20026"/>
                </a:lnTo>
                <a:lnTo>
                  <a:pt x="7739" y="19929"/>
                </a:lnTo>
                <a:lnTo>
                  <a:pt x="7690" y="19831"/>
                </a:lnTo>
                <a:lnTo>
                  <a:pt x="7666" y="19758"/>
                </a:lnTo>
                <a:lnTo>
                  <a:pt x="7593" y="19685"/>
                </a:lnTo>
                <a:lnTo>
                  <a:pt x="7495" y="19612"/>
                </a:lnTo>
                <a:lnTo>
                  <a:pt x="7374" y="19539"/>
                </a:lnTo>
                <a:lnTo>
                  <a:pt x="7130" y="19442"/>
                </a:lnTo>
                <a:lnTo>
                  <a:pt x="7130" y="19418"/>
                </a:lnTo>
                <a:lnTo>
                  <a:pt x="7057" y="19126"/>
                </a:lnTo>
                <a:lnTo>
                  <a:pt x="7009" y="18809"/>
                </a:lnTo>
                <a:lnTo>
                  <a:pt x="6984" y="18152"/>
                </a:lnTo>
                <a:lnTo>
                  <a:pt x="6936" y="16546"/>
                </a:lnTo>
                <a:lnTo>
                  <a:pt x="6863" y="15476"/>
                </a:lnTo>
                <a:lnTo>
                  <a:pt x="6765" y="14405"/>
                </a:lnTo>
                <a:lnTo>
                  <a:pt x="6668" y="13334"/>
                </a:lnTo>
                <a:lnTo>
                  <a:pt x="6595" y="12288"/>
                </a:lnTo>
                <a:lnTo>
                  <a:pt x="6571" y="10804"/>
                </a:lnTo>
                <a:lnTo>
                  <a:pt x="6546" y="9344"/>
                </a:lnTo>
                <a:lnTo>
                  <a:pt x="6546" y="8395"/>
                </a:lnTo>
                <a:lnTo>
                  <a:pt x="6644" y="8663"/>
                </a:lnTo>
                <a:lnTo>
                  <a:pt x="6765" y="8930"/>
                </a:lnTo>
                <a:lnTo>
                  <a:pt x="6814" y="9174"/>
                </a:lnTo>
                <a:lnTo>
                  <a:pt x="6887" y="9417"/>
                </a:lnTo>
                <a:lnTo>
                  <a:pt x="6936" y="9904"/>
                </a:lnTo>
                <a:lnTo>
                  <a:pt x="6984" y="10415"/>
                </a:lnTo>
                <a:lnTo>
                  <a:pt x="7057" y="10901"/>
                </a:lnTo>
                <a:lnTo>
                  <a:pt x="6960" y="11120"/>
                </a:lnTo>
                <a:lnTo>
                  <a:pt x="6911" y="11339"/>
                </a:lnTo>
                <a:lnTo>
                  <a:pt x="6887" y="11583"/>
                </a:lnTo>
                <a:lnTo>
                  <a:pt x="6936" y="11802"/>
                </a:lnTo>
                <a:lnTo>
                  <a:pt x="6960" y="11923"/>
                </a:lnTo>
                <a:lnTo>
                  <a:pt x="7009" y="12020"/>
                </a:lnTo>
                <a:lnTo>
                  <a:pt x="7057" y="12093"/>
                </a:lnTo>
                <a:lnTo>
                  <a:pt x="7130" y="12166"/>
                </a:lnTo>
                <a:lnTo>
                  <a:pt x="7228" y="12239"/>
                </a:lnTo>
                <a:lnTo>
                  <a:pt x="7325" y="12288"/>
                </a:lnTo>
                <a:lnTo>
                  <a:pt x="7447" y="12312"/>
                </a:lnTo>
                <a:lnTo>
                  <a:pt x="7714" y="12312"/>
                </a:lnTo>
                <a:lnTo>
                  <a:pt x="7860" y="12264"/>
                </a:lnTo>
                <a:lnTo>
                  <a:pt x="7982" y="12215"/>
                </a:lnTo>
                <a:lnTo>
                  <a:pt x="8104" y="12142"/>
                </a:lnTo>
                <a:lnTo>
                  <a:pt x="8201" y="12045"/>
                </a:lnTo>
                <a:lnTo>
                  <a:pt x="8298" y="11947"/>
                </a:lnTo>
                <a:lnTo>
                  <a:pt x="8371" y="11826"/>
                </a:lnTo>
                <a:lnTo>
                  <a:pt x="8444" y="11704"/>
                </a:lnTo>
                <a:lnTo>
                  <a:pt x="8517" y="11510"/>
                </a:lnTo>
                <a:lnTo>
                  <a:pt x="8542" y="11291"/>
                </a:lnTo>
                <a:lnTo>
                  <a:pt x="8517" y="11193"/>
                </a:lnTo>
                <a:lnTo>
                  <a:pt x="8493" y="11096"/>
                </a:lnTo>
                <a:lnTo>
                  <a:pt x="8469" y="10999"/>
                </a:lnTo>
                <a:lnTo>
                  <a:pt x="8396" y="10926"/>
                </a:lnTo>
                <a:lnTo>
                  <a:pt x="8469" y="10269"/>
                </a:lnTo>
                <a:lnTo>
                  <a:pt x="8493" y="9587"/>
                </a:lnTo>
                <a:lnTo>
                  <a:pt x="8469" y="8906"/>
                </a:lnTo>
                <a:lnTo>
                  <a:pt x="8396" y="8249"/>
                </a:lnTo>
                <a:lnTo>
                  <a:pt x="8323" y="7908"/>
                </a:lnTo>
                <a:lnTo>
                  <a:pt x="8250" y="7568"/>
                </a:lnTo>
                <a:lnTo>
                  <a:pt x="8177" y="7251"/>
                </a:lnTo>
                <a:lnTo>
                  <a:pt x="8079" y="6935"/>
                </a:lnTo>
                <a:lnTo>
                  <a:pt x="7958" y="6619"/>
                </a:lnTo>
                <a:lnTo>
                  <a:pt x="7812" y="6327"/>
                </a:lnTo>
                <a:lnTo>
                  <a:pt x="7666" y="6035"/>
                </a:lnTo>
                <a:lnTo>
                  <a:pt x="7495" y="5743"/>
                </a:lnTo>
                <a:lnTo>
                  <a:pt x="7349" y="5548"/>
                </a:lnTo>
                <a:lnTo>
                  <a:pt x="7203" y="5378"/>
                </a:lnTo>
                <a:lnTo>
                  <a:pt x="7057" y="5232"/>
                </a:lnTo>
                <a:lnTo>
                  <a:pt x="6887" y="5086"/>
                </a:lnTo>
                <a:lnTo>
                  <a:pt x="6717" y="4940"/>
                </a:lnTo>
                <a:lnTo>
                  <a:pt x="6522" y="4842"/>
                </a:lnTo>
                <a:lnTo>
                  <a:pt x="6327" y="4745"/>
                </a:lnTo>
                <a:lnTo>
                  <a:pt x="6133" y="4648"/>
                </a:lnTo>
                <a:lnTo>
                  <a:pt x="5719" y="4502"/>
                </a:lnTo>
                <a:lnTo>
                  <a:pt x="5305" y="4429"/>
                </a:lnTo>
                <a:lnTo>
                  <a:pt x="4867" y="4380"/>
                </a:lnTo>
                <a:lnTo>
                  <a:pt x="4405" y="4356"/>
                </a:lnTo>
                <a:lnTo>
                  <a:pt x="4405" y="4307"/>
                </a:lnTo>
                <a:lnTo>
                  <a:pt x="4405" y="4283"/>
                </a:lnTo>
                <a:lnTo>
                  <a:pt x="4600" y="4258"/>
                </a:lnTo>
                <a:lnTo>
                  <a:pt x="4794" y="4185"/>
                </a:lnTo>
                <a:lnTo>
                  <a:pt x="4965" y="4112"/>
                </a:lnTo>
                <a:lnTo>
                  <a:pt x="5159" y="4015"/>
                </a:lnTo>
                <a:lnTo>
                  <a:pt x="5305" y="3893"/>
                </a:lnTo>
                <a:lnTo>
                  <a:pt x="5451" y="3772"/>
                </a:lnTo>
                <a:lnTo>
                  <a:pt x="5597" y="3626"/>
                </a:lnTo>
                <a:lnTo>
                  <a:pt x="5719" y="3456"/>
                </a:lnTo>
                <a:lnTo>
                  <a:pt x="5841" y="3310"/>
                </a:lnTo>
                <a:lnTo>
                  <a:pt x="5938" y="3115"/>
                </a:lnTo>
                <a:lnTo>
                  <a:pt x="6035" y="2945"/>
                </a:lnTo>
                <a:lnTo>
                  <a:pt x="6108" y="2750"/>
                </a:lnTo>
                <a:lnTo>
                  <a:pt x="6181" y="2555"/>
                </a:lnTo>
                <a:lnTo>
                  <a:pt x="6230" y="2361"/>
                </a:lnTo>
                <a:lnTo>
                  <a:pt x="6254" y="2166"/>
                </a:lnTo>
                <a:lnTo>
                  <a:pt x="6279" y="1971"/>
                </a:lnTo>
                <a:lnTo>
                  <a:pt x="6254" y="1752"/>
                </a:lnTo>
                <a:lnTo>
                  <a:pt x="6230" y="1533"/>
                </a:lnTo>
                <a:lnTo>
                  <a:pt x="6157" y="1314"/>
                </a:lnTo>
                <a:lnTo>
                  <a:pt x="6060" y="1095"/>
                </a:lnTo>
                <a:lnTo>
                  <a:pt x="5962" y="925"/>
                </a:lnTo>
                <a:lnTo>
                  <a:pt x="5816" y="730"/>
                </a:lnTo>
                <a:lnTo>
                  <a:pt x="5670" y="584"/>
                </a:lnTo>
                <a:lnTo>
                  <a:pt x="5500" y="438"/>
                </a:lnTo>
                <a:lnTo>
                  <a:pt x="5305" y="292"/>
                </a:lnTo>
                <a:lnTo>
                  <a:pt x="5111" y="195"/>
                </a:lnTo>
                <a:lnTo>
                  <a:pt x="4892" y="98"/>
                </a:lnTo>
                <a:lnTo>
                  <a:pt x="4697" y="49"/>
                </a:lnTo>
                <a:lnTo>
                  <a:pt x="4478" y="25"/>
                </a:lnTo>
                <a:lnTo>
                  <a:pt x="425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0" name="Shape 760"/>
          <p:cNvSpPr/>
          <p:nvPr/>
        </p:nvSpPr>
        <p:spPr>
          <a:xfrm>
            <a:off x="4425541" y="2722250"/>
            <a:ext cx="215577" cy="606956"/>
          </a:xfrm>
          <a:custGeom>
            <a:avLst/>
            <a:gdLst/>
            <a:ahLst/>
            <a:cxnLst/>
            <a:rect l="0" t="0" r="0" b="0"/>
            <a:pathLst>
              <a:path w="7398" h="20829" extrusionOk="0">
                <a:moveTo>
                  <a:pt x="3991" y="584"/>
                </a:moveTo>
                <a:lnTo>
                  <a:pt x="3942" y="657"/>
                </a:lnTo>
                <a:lnTo>
                  <a:pt x="3893" y="730"/>
                </a:lnTo>
                <a:lnTo>
                  <a:pt x="3893" y="755"/>
                </a:lnTo>
                <a:lnTo>
                  <a:pt x="3918" y="779"/>
                </a:lnTo>
                <a:lnTo>
                  <a:pt x="3991" y="803"/>
                </a:lnTo>
                <a:lnTo>
                  <a:pt x="4064" y="779"/>
                </a:lnTo>
                <a:lnTo>
                  <a:pt x="4185" y="755"/>
                </a:lnTo>
                <a:lnTo>
                  <a:pt x="4283" y="706"/>
                </a:lnTo>
                <a:lnTo>
                  <a:pt x="4380" y="633"/>
                </a:lnTo>
                <a:lnTo>
                  <a:pt x="4453" y="730"/>
                </a:lnTo>
                <a:lnTo>
                  <a:pt x="4356" y="779"/>
                </a:lnTo>
                <a:lnTo>
                  <a:pt x="4210" y="852"/>
                </a:lnTo>
                <a:lnTo>
                  <a:pt x="4088" y="949"/>
                </a:lnTo>
                <a:lnTo>
                  <a:pt x="4088" y="974"/>
                </a:lnTo>
                <a:lnTo>
                  <a:pt x="4112" y="998"/>
                </a:lnTo>
                <a:lnTo>
                  <a:pt x="4283" y="998"/>
                </a:lnTo>
                <a:lnTo>
                  <a:pt x="4453" y="974"/>
                </a:lnTo>
                <a:lnTo>
                  <a:pt x="4623" y="901"/>
                </a:lnTo>
                <a:lnTo>
                  <a:pt x="4721" y="1071"/>
                </a:lnTo>
                <a:lnTo>
                  <a:pt x="4696" y="1071"/>
                </a:lnTo>
                <a:lnTo>
                  <a:pt x="4429" y="1193"/>
                </a:lnTo>
                <a:lnTo>
                  <a:pt x="4185" y="1314"/>
                </a:lnTo>
                <a:lnTo>
                  <a:pt x="4161" y="1339"/>
                </a:lnTo>
                <a:lnTo>
                  <a:pt x="4185" y="1339"/>
                </a:lnTo>
                <a:lnTo>
                  <a:pt x="4307" y="1387"/>
                </a:lnTo>
                <a:lnTo>
                  <a:pt x="4429" y="1387"/>
                </a:lnTo>
                <a:lnTo>
                  <a:pt x="4550" y="1363"/>
                </a:lnTo>
                <a:lnTo>
                  <a:pt x="4696" y="1314"/>
                </a:lnTo>
                <a:lnTo>
                  <a:pt x="4818" y="1266"/>
                </a:lnTo>
                <a:lnTo>
                  <a:pt x="4915" y="1533"/>
                </a:lnTo>
                <a:lnTo>
                  <a:pt x="4794" y="1582"/>
                </a:lnTo>
                <a:lnTo>
                  <a:pt x="4502" y="1679"/>
                </a:lnTo>
                <a:lnTo>
                  <a:pt x="4356" y="1728"/>
                </a:lnTo>
                <a:lnTo>
                  <a:pt x="4234" y="1825"/>
                </a:lnTo>
                <a:lnTo>
                  <a:pt x="4210" y="1850"/>
                </a:lnTo>
                <a:lnTo>
                  <a:pt x="4210" y="1874"/>
                </a:lnTo>
                <a:lnTo>
                  <a:pt x="4210" y="1898"/>
                </a:lnTo>
                <a:lnTo>
                  <a:pt x="4234" y="1898"/>
                </a:lnTo>
                <a:lnTo>
                  <a:pt x="4404" y="1947"/>
                </a:lnTo>
                <a:lnTo>
                  <a:pt x="4550" y="1923"/>
                </a:lnTo>
                <a:lnTo>
                  <a:pt x="4696" y="1898"/>
                </a:lnTo>
                <a:lnTo>
                  <a:pt x="4867" y="1874"/>
                </a:lnTo>
                <a:lnTo>
                  <a:pt x="4964" y="1850"/>
                </a:lnTo>
                <a:lnTo>
                  <a:pt x="4988" y="2069"/>
                </a:lnTo>
                <a:lnTo>
                  <a:pt x="4891" y="2093"/>
                </a:lnTo>
                <a:lnTo>
                  <a:pt x="4696" y="2142"/>
                </a:lnTo>
                <a:lnTo>
                  <a:pt x="4526" y="2190"/>
                </a:lnTo>
                <a:lnTo>
                  <a:pt x="4331" y="2263"/>
                </a:lnTo>
                <a:lnTo>
                  <a:pt x="4137" y="2336"/>
                </a:lnTo>
                <a:lnTo>
                  <a:pt x="4112" y="2361"/>
                </a:lnTo>
                <a:lnTo>
                  <a:pt x="4137" y="2385"/>
                </a:lnTo>
                <a:lnTo>
                  <a:pt x="4283" y="2385"/>
                </a:lnTo>
                <a:lnTo>
                  <a:pt x="4404" y="2409"/>
                </a:lnTo>
                <a:lnTo>
                  <a:pt x="4599" y="2385"/>
                </a:lnTo>
                <a:lnTo>
                  <a:pt x="4769" y="2361"/>
                </a:lnTo>
                <a:lnTo>
                  <a:pt x="4988" y="2336"/>
                </a:lnTo>
                <a:lnTo>
                  <a:pt x="4988" y="2434"/>
                </a:lnTo>
                <a:lnTo>
                  <a:pt x="4940" y="2604"/>
                </a:lnTo>
                <a:lnTo>
                  <a:pt x="4891" y="2750"/>
                </a:lnTo>
                <a:lnTo>
                  <a:pt x="4794" y="2726"/>
                </a:lnTo>
                <a:lnTo>
                  <a:pt x="4696" y="2726"/>
                </a:lnTo>
                <a:lnTo>
                  <a:pt x="4502" y="2750"/>
                </a:lnTo>
                <a:lnTo>
                  <a:pt x="4258" y="2750"/>
                </a:lnTo>
                <a:lnTo>
                  <a:pt x="4137" y="2774"/>
                </a:lnTo>
                <a:lnTo>
                  <a:pt x="4015" y="2847"/>
                </a:lnTo>
                <a:lnTo>
                  <a:pt x="4015" y="2872"/>
                </a:lnTo>
                <a:lnTo>
                  <a:pt x="4112" y="2945"/>
                </a:lnTo>
                <a:lnTo>
                  <a:pt x="4210" y="2993"/>
                </a:lnTo>
                <a:lnTo>
                  <a:pt x="4429" y="2993"/>
                </a:lnTo>
                <a:lnTo>
                  <a:pt x="4599" y="3018"/>
                </a:lnTo>
                <a:lnTo>
                  <a:pt x="4745" y="3018"/>
                </a:lnTo>
                <a:lnTo>
                  <a:pt x="4623" y="3164"/>
                </a:lnTo>
                <a:lnTo>
                  <a:pt x="4502" y="3310"/>
                </a:lnTo>
                <a:lnTo>
                  <a:pt x="4453" y="3285"/>
                </a:lnTo>
                <a:lnTo>
                  <a:pt x="4283" y="3237"/>
                </a:lnTo>
                <a:lnTo>
                  <a:pt x="4112" y="3212"/>
                </a:lnTo>
                <a:lnTo>
                  <a:pt x="3918" y="3212"/>
                </a:lnTo>
                <a:lnTo>
                  <a:pt x="3747" y="3237"/>
                </a:lnTo>
                <a:lnTo>
                  <a:pt x="3723" y="3237"/>
                </a:lnTo>
                <a:lnTo>
                  <a:pt x="3723" y="3261"/>
                </a:lnTo>
                <a:lnTo>
                  <a:pt x="3747" y="3310"/>
                </a:lnTo>
                <a:lnTo>
                  <a:pt x="3966" y="3407"/>
                </a:lnTo>
                <a:lnTo>
                  <a:pt x="4210" y="3480"/>
                </a:lnTo>
                <a:lnTo>
                  <a:pt x="3991" y="3529"/>
                </a:lnTo>
                <a:lnTo>
                  <a:pt x="3796" y="3553"/>
                </a:lnTo>
                <a:lnTo>
                  <a:pt x="3553" y="3553"/>
                </a:lnTo>
                <a:lnTo>
                  <a:pt x="3334" y="3504"/>
                </a:lnTo>
                <a:lnTo>
                  <a:pt x="3090" y="3407"/>
                </a:lnTo>
                <a:lnTo>
                  <a:pt x="2896" y="3285"/>
                </a:lnTo>
                <a:lnTo>
                  <a:pt x="2701" y="3115"/>
                </a:lnTo>
                <a:lnTo>
                  <a:pt x="2555" y="2945"/>
                </a:lnTo>
                <a:lnTo>
                  <a:pt x="2433" y="2726"/>
                </a:lnTo>
                <a:lnTo>
                  <a:pt x="2360" y="2507"/>
                </a:lnTo>
                <a:lnTo>
                  <a:pt x="2312" y="2288"/>
                </a:lnTo>
                <a:lnTo>
                  <a:pt x="2312" y="2020"/>
                </a:lnTo>
                <a:lnTo>
                  <a:pt x="2336" y="1874"/>
                </a:lnTo>
                <a:lnTo>
                  <a:pt x="2360" y="1704"/>
                </a:lnTo>
                <a:lnTo>
                  <a:pt x="2409" y="1558"/>
                </a:lnTo>
                <a:lnTo>
                  <a:pt x="2482" y="1412"/>
                </a:lnTo>
                <a:lnTo>
                  <a:pt x="2677" y="1120"/>
                </a:lnTo>
                <a:lnTo>
                  <a:pt x="2871" y="876"/>
                </a:lnTo>
                <a:lnTo>
                  <a:pt x="3017" y="755"/>
                </a:lnTo>
                <a:lnTo>
                  <a:pt x="3139" y="682"/>
                </a:lnTo>
                <a:lnTo>
                  <a:pt x="3261" y="633"/>
                </a:lnTo>
                <a:lnTo>
                  <a:pt x="3407" y="584"/>
                </a:lnTo>
                <a:close/>
                <a:moveTo>
                  <a:pt x="1898" y="7860"/>
                </a:moveTo>
                <a:lnTo>
                  <a:pt x="2020" y="7933"/>
                </a:lnTo>
                <a:lnTo>
                  <a:pt x="1995" y="8200"/>
                </a:lnTo>
                <a:lnTo>
                  <a:pt x="1995" y="8444"/>
                </a:lnTo>
                <a:lnTo>
                  <a:pt x="1971" y="8979"/>
                </a:lnTo>
                <a:lnTo>
                  <a:pt x="1971" y="9149"/>
                </a:lnTo>
                <a:lnTo>
                  <a:pt x="1922" y="9344"/>
                </a:lnTo>
                <a:lnTo>
                  <a:pt x="1801" y="9685"/>
                </a:lnTo>
                <a:lnTo>
                  <a:pt x="1655" y="10050"/>
                </a:lnTo>
                <a:lnTo>
                  <a:pt x="1509" y="10390"/>
                </a:lnTo>
                <a:lnTo>
                  <a:pt x="1436" y="10658"/>
                </a:lnTo>
                <a:lnTo>
                  <a:pt x="1363" y="10926"/>
                </a:lnTo>
                <a:lnTo>
                  <a:pt x="1314" y="10707"/>
                </a:lnTo>
                <a:lnTo>
                  <a:pt x="1265" y="10536"/>
                </a:lnTo>
                <a:lnTo>
                  <a:pt x="1241" y="10512"/>
                </a:lnTo>
                <a:lnTo>
                  <a:pt x="1290" y="10463"/>
                </a:lnTo>
                <a:lnTo>
                  <a:pt x="1314" y="10390"/>
                </a:lnTo>
                <a:lnTo>
                  <a:pt x="1363" y="9733"/>
                </a:lnTo>
                <a:lnTo>
                  <a:pt x="1460" y="9076"/>
                </a:lnTo>
                <a:lnTo>
                  <a:pt x="1533" y="8760"/>
                </a:lnTo>
                <a:lnTo>
                  <a:pt x="1606" y="8444"/>
                </a:lnTo>
                <a:lnTo>
                  <a:pt x="1728" y="8152"/>
                </a:lnTo>
                <a:lnTo>
                  <a:pt x="1898" y="7860"/>
                </a:lnTo>
                <a:close/>
                <a:moveTo>
                  <a:pt x="5499" y="7860"/>
                </a:moveTo>
                <a:lnTo>
                  <a:pt x="5670" y="8152"/>
                </a:lnTo>
                <a:lnTo>
                  <a:pt x="5791" y="8444"/>
                </a:lnTo>
                <a:lnTo>
                  <a:pt x="5864" y="8760"/>
                </a:lnTo>
                <a:lnTo>
                  <a:pt x="5937" y="9076"/>
                </a:lnTo>
                <a:lnTo>
                  <a:pt x="6010" y="9733"/>
                </a:lnTo>
                <a:lnTo>
                  <a:pt x="6083" y="10390"/>
                </a:lnTo>
                <a:lnTo>
                  <a:pt x="6107" y="10463"/>
                </a:lnTo>
                <a:lnTo>
                  <a:pt x="6156" y="10512"/>
                </a:lnTo>
                <a:lnTo>
                  <a:pt x="6132" y="10536"/>
                </a:lnTo>
                <a:lnTo>
                  <a:pt x="6083" y="10707"/>
                </a:lnTo>
                <a:lnTo>
                  <a:pt x="6034" y="10926"/>
                </a:lnTo>
                <a:lnTo>
                  <a:pt x="5961" y="10658"/>
                </a:lnTo>
                <a:lnTo>
                  <a:pt x="5889" y="10390"/>
                </a:lnTo>
                <a:lnTo>
                  <a:pt x="5743" y="10050"/>
                </a:lnTo>
                <a:lnTo>
                  <a:pt x="5597" y="9685"/>
                </a:lnTo>
                <a:lnTo>
                  <a:pt x="5475" y="9344"/>
                </a:lnTo>
                <a:lnTo>
                  <a:pt x="5426" y="9149"/>
                </a:lnTo>
                <a:lnTo>
                  <a:pt x="5426" y="8979"/>
                </a:lnTo>
                <a:lnTo>
                  <a:pt x="5402" y="8444"/>
                </a:lnTo>
                <a:lnTo>
                  <a:pt x="5402" y="8200"/>
                </a:lnTo>
                <a:lnTo>
                  <a:pt x="5378" y="7933"/>
                </a:lnTo>
                <a:lnTo>
                  <a:pt x="5499" y="7860"/>
                </a:lnTo>
                <a:close/>
                <a:moveTo>
                  <a:pt x="3869" y="4623"/>
                </a:moveTo>
                <a:lnTo>
                  <a:pt x="4161" y="4672"/>
                </a:lnTo>
                <a:lnTo>
                  <a:pt x="4453" y="4721"/>
                </a:lnTo>
                <a:lnTo>
                  <a:pt x="4380" y="4769"/>
                </a:lnTo>
                <a:lnTo>
                  <a:pt x="4283" y="4842"/>
                </a:lnTo>
                <a:lnTo>
                  <a:pt x="4283" y="4867"/>
                </a:lnTo>
                <a:lnTo>
                  <a:pt x="4307" y="4891"/>
                </a:lnTo>
                <a:lnTo>
                  <a:pt x="4696" y="4842"/>
                </a:lnTo>
                <a:lnTo>
                  <a:pt x="4842" y="4842"/>
                </a:lnTo>
                <a:lnTo>
                  <a:pt x="4915" y="4867"/>
                </a:lnTo>
                <a:lnTo>
                  <a:pt x="4818" y="4891"/>
                </a:lnTo>
                <a:lnTo>
                  <a:pt x="4696" y="4940"/>
                </a:lnTo>
                <a:lnTo>
                  <a:pt x="4599" y="4988"/>
                </a:lnTo>
                <a:lnTo>
                  <a:pt x="4550" y="5086"/>
                </a:lnTo>
                <a:lnTo>
                  <a:pt x="4550" y="5110"/>
                </a:lnTo>
                <a:lnTo>
                  <a:pt x="4575" y="5110"/>
                </a:lnTo>
                <a:lnTo>
                  <a:pt x="4818" y="5037"/>
                </a:lnTo>
                <a:lnTo>
                  <a:pt x="4964" y="5013"/>
                </a:lnTo>
                <a:lnTo>
                  <a:pt x="5086" y="4988"/>
                </a:lnTo>
                <a:lnTo>
                  <a:pt x="5159" y="4988"/>
                </a:lnTo>
                <a:lnTo>
                  <a:pt x="5329" y="5110"/>
                </a:lnTo>
                <a:lnTo>
                  <a:pt x="5086" y="5134"/>
                </a:lnTo>
                <a:lnTo>
                  <a:pt x="4964" y="5183"/>
                </a:lnTo>
                <a:lnTo>
                  <a:pt x="4867" y="5232"/>
                </a:lnTo>
                <a:lnTo>
                  <a:pt x="4867" y="5280"/>
                </a:lnTo>
                <a:lnTo>
                  <a:pt x="4867" y="5305"/>
                </a:lnTo>
                <a:lnTo>
                  <a:pt x="4988" y="5353"/>
                </a:lnTo>
                <a:lnTo>
                  <a:pt x="5110" y="5353"/>
                </a:lnTo>
                <a:lnTo>
                  <a:pt x="5378" y="5329"/>
                </a:lnTo>
                <a:lnTo>
                  <a:pt x="5548" y="5305"/>
                </a:lnTo>
                <a:lnTo>
                  <a:pt x="5694" y="5451"/>
                </a:lnTo>
                <a:lnTo>
                  <a:pt x="5572" y="5475"/>
                </a:lnTo>
                <a:lnTo>
                  <a:pt x="5378" y="5524"/>
                </a:lnTo>
                <a:lnTo>
                  <a:pt x="5305" y="5548"/>
                </a:lnTo>
                <a:lnTo>
                  <a:pt x="5232" y="5597"/>
                </a:lnTo>
                <a:lnTo>
                  <a:pt x="5232" y="5621"/>
                </a:lnTo>
                <a:lnTo>
                  <a:pt x="5232" y="5645"/>
                </a:lnTo>
                <a:lnTo>
                  <a:pt x="5402" y="5621"/>
                </a:lnTo>
                <a:lnTo>
                  <a:pt x="5572" y="5621"/>
                </a:lnTo>
                <a:lnTo>
                  <a:pt x="5791" y="5572"/>
                </a:lnTo>
                <a:lnTo>
                  <a:pt x="5889" y="5718"/>
                </a:lnTo>
                <a:lnTo>
                  <a:pt x="5840" y="5718"/>
                </a:lnTo>
                <a:lnTo>
                  <a:pt x="5621" y="5743"/>
                </a:lnTo>
                <a:lnTo>
                  <a:pt x="5499" y="5791"/>
                </a:lnTo>
                <a:lnTo>
                  <a:pt x="5426" y="5840"/>
                </a:lnTo>
                <a:lnTo>
                  <a:pt x="5426" y="5889"/>
                </a:lnTo>
                <a:lnTo>
                  <a:pt x="5524" y="5913"/>
                </a:lnTo>
                <a:lnTo>
                  <a:pt x="5621" y="5913"/>
                </a:lnTo>
                <a:lnTo>
                  <a:pt x="5791" y="5889"/>
                </a:lnTo>
                <a:lnTo>
                  <a:pt x="6010" y="5889"/>
                </a:lnTo>
                <a:lnTo>
                  <a:pt x="6107" y="6083"/>
                </a:lnTo>
                <a:lnTo>
                  <a:pt x="5937" y="6132"/>
                </a:lnTo>
                <a:lnTo>
                  <a:pt x="5840" y="6181"/>
                </a:lnTo>
                <a:lnTo>
                  <a:pt x="5767" y="6229"/>
                </a:lnTo>
                <a:lnTo>
                  <a:pt x="5864" y="6254"/>
                </a:lnTo>
                <a:lnTo>
                  <a:pt x="5986" y="6254"/>
                </a:lnTo>
                <a:lnTo>
                  <a:pt x="6205" y="6229"/>
                </a:lnTo>
                <a:lnTo>
                  <a:pt x="6302" y="6448"/>
                </a:lnTo>
                <a:lnTo>
                  <a:pt x="6253" y="6473"/>
                </a:lnTo>
                <a:lnTo>
                  <a:pt x="6083" y="6521"/>
                </a:lnTo>
                <a:lnTo>
                  <a:pt x="5937" y="6619"/>
                </a:lnTo>
                <a:lnTo>
                  <a:pt x="5937" y="6643"/>
                </a:lnTo>
                <a:lnTo>
                  <a:pt x="6083" y="6643"/>
                </a:lnTo>
                <a:lnTo>
                  <a:pt x="6229" y="6619"/>
                </a:lnTo>
                <a:lnTo>
                  <a:pt x="6351" y="6594"/>
                </a:lnTo>
                <a:lnTo>
                  <a:pt x="6448" y="6813"/>
                </a:lnTo>
                <a:lnTo>
                  <a:pt x="6448" y="6838"/>
                </a:lnTo>
                <a:lnTo>
                  <a:pt x="6375" y="6862"/>
                </a:lnTo>
                <a:lnTo>
                  <a:pt x="6229" y="6935"/>
                </a:lnTo>
                <a:lnTo>
                  <a:pt x="6107" y="7008"/>
                </a:lnTo>
                <a:lnTo>
                  <a:pt x="6107" y="7032"/>
                </a:lnTo>
                <a:lnTo>
                  <a:pt x="6132" y="7057"/>
                </a:lnTo>
                <a:lnTo>
                  <a:pt x="6399" y="7008"/>
                </a:lnTo>
                <a:lnTo>
                  <a:pt x="6497" y="6984"/>
                </a:lnTo>
                <a:lnTo>
                  <a:pt x="6545" y="7130"/>
                </a:lnTo>
                <a:lnTo>
                  <a:pt x="6472" y="7154"/>
                </a:lnTo>
                <a:lnTo>
                  <a:pt x="6302" y="7178"/>
                </a:lnTo>
                <a:lnTo>
                  <a:pt x="6205" y="7203"/>
                </a:lnTo>
                <a:lnTo>
                  <a:pt x="6132" y="7227"/>
                </a:lnTo>
                <a:lnTo>
                  <a:pt x="6107" y="7276"/>
                </a:lnTo>
                <a:lnTo>
                  <a:pt x="6083" y="7300"/>
                </a:lnTo>
                <a:lnTo>
                  <a:pt x="6107" y="7349"/>
                </a:lnTo>
                <a:lnTo>
                  <a:pt x="6132" y="7373"/>
                </a:lnTo>
                <a:lnTo>
                  <a:pt x="6205" y="7422"/>
                </a:lnTo>
                <a:lnTo>
                  <a:pt x="6278" y="7422"/>
                </a:lnTo>
                <a:lnTo>
                  <a:pt x="6424" y="7397"/>
                </a:lnTo>
                <a:lnTo>
                  <a:pt x="6618" y="7397"/>
                </a:lnTo>
                <a:lnTo>
                  <a:pt x="6667" y="7519"/>
                </a:lnTo>
                <a:lnTo>
                  <a:pt x="6424" y="7592"/>
                </a:lnTo>
                <a:lnTo>
                  <a:pt x="6278" y="7641"/>
                </a:lnTo>
                <a:lnTo>
                  <a:pt x="6253" y="7665"/>
                </a:lnTo>
                <a:lnTo>
                  <a:pt x="6278" y="7689"/>
                </a:lnTo>
                <a:lnTo>
                  <a:pt x="6375" y="7714"/>
                </a:lnTo>
                <a:lnTo>
                  <a:pt x="6472" y="7738"/>
                </a:lnTo>
                <a:lnTo>
                  <a:pt x="6667" y="7714"/>
                </a:lnTo>
                <a:lnTo>
                  <a:pt x="6716" y="7714"/>
                </a:lnTo>
                <a:lnTo>
                  <a:pt x="6740" y="7860"/>
                </a:lnTo>
                <a:lnTo>
                  <a:pt x="6667" y="7884"/>
                </a:lnTo>
                <a:lnTo>
                  <a:pt x="6570" y="7933"/>
                </a:lnTo>
                <a:lnTo>
                  <a:pt x="6448" y="7981"/>
                </a:lnTo>
                <a:lnTo>
                  <a:pt x="6424" y="8030"/>
                </a:lnTo>
                <a:lnTo>
                  <a:pt x="6448" y="8030"/>
                </a:lnTo>
                <a:lnTo>
                  <a:pt x="6545" y="8079"/>
                </a:lnTo>
                <a:lnTo>
                  <a:pt x="6691" y="8079"/>
                </a:lnTo>
                <a:lnTo>
                  <a:pt x="6789" y="8054"/>
                </a:lnTo>
                <a:lnTo>
                  <a:pt x="6813" y="8249"/>
                </a:lnTo>
                <a:lnTo>
                  <a:pt x="6740" y="8249"/>
                </a:lnTo>
                <a:lnTo>
                  <a:pt x="6570" y="8298"/>
                </a:lnTo>
                <a:lnTo>
                  <a:pt x="6424" y="8371"/>
                </a:lnTo>
                <a:lnTo>
                  <a:pt x="6399" y="8395"/>
                </a:lnTo>
                <a:lnTo>
                  <a:pt x="6424" y="8419"/>
                </a:lnTo>
                <a:lnTo>
                  <a:pt x="6472" y="8444"/>
                </a:lnTo>
                <a:lnTo>
                  <a:pt x="6545" y="8468"/>
                </a:lnTo>
                <a:lnTo>
                  <a:pt x="6837" y="8468"/>
                </a:lnTo>
                <a:lnTo>
                  <a:pt x="6862" y="8638"/>
                </a:lnTo>
                <a:lnTo>
                  <a:pt x="6764" y="8663"/>
                </a:lnTo>
                <a:lnTo>
                  <a:pt x="6667" y="8711"/>
                </a:lnTo>
                <a:lnTo>
                  <a:pt x="6570" y="8784"/>
                </a:lnTo>
                <a:lnTo>
                  <a:pt x="6570" y="8809"/>
                </a:lnTo>
                <a:lnTo>
                  <a:pt x="6886" y="8809"/>
                </a:lnTo>
                <a:lnTo>
                  <a:pt x="6910" y="9052"/>
                </a:lnTo>
                <a:lnTo>
                  <a:pt x="6764" y="9101"/>
                </a:lnTo>
                <a:lnTo>
                  <a:pt x="6691" y="9125"/>
                </a:lnTo>
                <a:lnTo>
                  <a:pt x="6618" y="9174"/>
                </a:lnTo>
                <a:lnTo>
                  <a:pt x="6618" y="9198"/>
                </a:lnTo>
                <a:lnTo>
                  <a:pt x="6667" y="9222"/>
                </a:lnTo>
                <a:lnTo>
                  <a:pt x="6691" y="9222"/>
                </a:lnTo>
                <a:lnTo>
                  <a:pt x="6789" y="9247"/>
                </a:lnTo>
                <a:lnTo>
                  <a:pt x="6910" y="9222"/>
                </a:lnTo>
                <a:lnTo>
                  <a:pt x="6910" y="9466"/>
                </a:lnTo>
                <a:lnTo>
                  <a:pt x="6570" y="9587"/>
                </a:lnTo>
                <a:lnTo>
                  <a:pt x="6545" y="9612"/>
                </a:lnTo>
                <a:lnTo>
                  <a:pt x="6545" y="9636"/>
                </a:lnTo>
                <a:lnTo>
                  <a:pt x="6594" y="9685"/>
                </a:lnTo>
                <a:lnTo>
                  <a:pt x="6764" y="9709"/>
                </a:lnTo>
                <a:lnTo>
                  <a:pt x="6910" y="9709"/>
                </a:lnTo>
                <a:lnTo>
                  <a:pt x="6910" y="9831"/>
                </a:lnTo>
                <a:lnTo>
                  <a:pt x="6813" y="9855"/>
                </a:lnTo>
                <a:lnTo>
                  <a:pt x="6667" y="9928"/>
                </a:lnTo>
                <a:lnTo>
                  <a:pt x="6643" y="9952"/>
                </a:lnTo>
                <a:lnTo>
                  <a:pt x="6643" y="10001"/>
                </a:lnTo>
                <a:lnTo>
                  <a:pt x="6667" y="10025"/>
                </a:lnTo>
                <a:lnTo>
                  <a:pt x="6716" y="10050"/>
                </a:lnTo>
                <a:lnTo>
                  <a:pt x="6910" y="10074"/>
                </a:lnTo>
                <a:lnTo>
                  <a:pt x="6886" y="10293"/>
                </a:lnTo>
                <a:lnTo>
                  <a:pt x="6789" y="10293"/>
                </a:lnTo>
                <a:lnTo>
                  <a:pt x="6691" y="10317"/>
                </a:lnTo>
                <a:lnTo>
                  <a:pt x="6667" y="10342"/>
                </a:lnTo>
                <a:lnTo>
                  <a:pt x="6667" y="10366"/>
                </a:lnTo>
                <a:lnTo>
                  <a:pt x="6667" y="10390"/>
                </a:lnTo>
                <a:lnTo>
                  <a:pt x="6691" y="10415"/>
                </a:lnTo>
                <a:lnTo>
                  <a:pt x="6789" y="10439"/>
                </a:lnTo>
                <a:lnTo>
                  <a:pt x="6862" y="10439"/>
                </a:lnTo>
                <a:lnTo>
                  <a:pt x="6837" y="10682"/>
                </a:lnTo>
                <a:lnTo>
                  <a:pt x="6813" y="10658"/>
                </a:lnTo>
                <a:lnTo>
                  <a:pt x="6764" y="10658"/>
                </a:lnTo>
                <a:lnTo>
                  <a:pt x="6764" y="10682"/>
                </a:lnTo>
                <a:lnTo>
                  <a:pt x="6740" y="10682"/>
                </a:lnTo>
                <a:lnTo>
                  <a:pt x="6764" y="10755"/>
                </a:lnTo>
                <a:lnTo>
                  <a:pt x="6813" y="10804"/>
                </a:lnTo>
                <a:lnTo>
                  <a:pt x="6813" y="10828"/>
                </a:lnTo>
                <a:lnTo>
                  <a:pt x="6813" y="10926"/>
                </a:lnTo>
                <a:lnTo>
                  <a:pt x="6837" y="10974"/>
                </a:lnTo>
                <a:lnTo>
                  <a:pt x="6862" y="11047"/>
                </a:lnTo>
                <a:lnTo>
                  <a:pt x="6910" y="11096"/>
                </a:lnTo>
                <a:lnTo>
                  <a:pt x="6935" y="11339"/>
                </a:lnTo>
                <a:lnTo>
                  <a:pt x="6935" y="11461"/>
                </a:lnTo>
                <a:lnTo>
                  <a:pt x="6886" y="11583"/>
                </a:lnTo>
                <a:lnTo>
                  <a:pt x="6837" y="11656"/>
                </a:lnTo>
                <a:lnTo>
                  <a:pt x="6740" y="11729"/>
                </a:lnTo>
                <a:lnTo>
                  <a:pt x="6643" y="11801"/>
                </a:lnTo>
                <a:lnTo>
                  <a:pt x="6594" y="11801"/>
                </a:lnTo>
                <a:lnTo>
                  <a:pt x="6570" y="11753"/>
                </a:lnTo>
                <a:lnTo>
                  <a:pt x="6521" y="11656"/>
                </a:lnTo>
                <a:lnTo>
                  <a:pt x="6472" y="11534"/>
                </a:lnTo>
                <a:lnTo>
                  <a:pt x="6424" y="11266"/>
                </a:lnTo>
                <a:lnTo>
                  <a:pt x="6448" y="10999"/>
                </a:lnTo>
                <a:lnTo>
                  <a:pt x="6472" y="10853"/>
                </a:lnTo>
                <a:lnTo>
                  <a:pt x="6521" y="10755"/>
                </a:lnTo>
                <a:lnTo>
                  <a:pt x="6521" y="10658"/>
                </a:lnTo>
                <a:lnTo>
                  <a:pt x="6521" y="10585"/>
                </a:lnTo>
                <a:lnTo>
                  <a:pt x="6472" y="10512"/>
                </a:lnTo>
                <a:lnTo>
                  <a:pt x="6424" y="10463"/>
                </a:lnTo>
                <a:lnTo>
                  <a:pt x="6424" y="10390"/>
                </a:lnTo>
                <a:lnTo>
                  <a:pt x="6448" y="10025"/>
                </a:lnTo>
                <a:lnTo>
                  <a:pt x="6448" y="9660"/>
                </a:lnTo>
                <a:lnTo>
                  <a:pt x="6399" y="9271"/>
                </a:lnTo>
                <a:lnTo>
                  <a:pt x="6326" y="8906"/>
                </a:lnTo>
                <a:lnTo>
                  <a:pt x="6253" y="8541"/>
                </a:lnTo>
                <a:lnTo>
                  <a:pt x="6132" y="8200"/>
                </a:lnTo>
                <a:lnTo>
                  <a:pt x="5961" y="7860"/>
                </a:lnTo>
                <a:lnTo>
                  <a:pt x="5791" y="7568"/>
                </a:lnTo>
                <a:lnTo>
                  <a:pt x="5767" y="7543"/>
                </a:lnTo>
                <a:lnTo>
                  <a:pt x="5864" y="7300"/>
                </a:lnTo>
                <a:lnTo>
                  <a:pt x="5937" y="7081"/>
                </a:lnTo>
                <a:lnTo>
                  <a:pt x="5937" y="6935"/>
                </a:lnTo>
                <a:lnTo>
                  <a:pt x="5937" y="6789"/>
                </a:lnTo>
                <a:lnTo>
                  <a:pt x="5889" y="6619"/>
                </a:lnTo>
                <a:lnTo>
                  <a:pt x="5840" y="6473"/>
                </a:lnTo>
                <a:lnTo>
                  <a:pt x="5767" y="6327"/>
                </a:lnTo>
                <a:lnTo>
                  <a:pt x="5670" y="6229"/>
                </a:lnTo>
                <a:lnTo>
                  <a:pt x="5597" y="6205"/>
                </a:lnTo>
                <a:lnTo>
                  <a:pt x="5524" y="6181"/>
                </a:lnTo>
                <a:lnTo>
                  <a:pt x="5451" y="6181"/>
                </a:lnTo>
                <a:lnTo>
                  <a:pt x="5378" y="6205"/>
                </a:lnTo>
                <a:lnTo>
                  <a:pt x="5305" y="6254"/>
                </a:lnTo>
                <a:lnTo>
                  <a:pt x="5280" y="6327"/>
                </a:lnTo>
                <a:lnTo>
                  <a:pt x="5280" y="6400"/>
                </a:lnTo>
                <a:lnTo>
                  <a:pt x="5305" y="6473"/>
                </a:lnTo>
                <a:lnTo>
                  <a:pt x="5426" y="6570"/>
                </a:lnTo>
                <a:lnTo>
                  <a:pt x="5475" y="6643"/>
                </a:lnTo>
                <a:lnTo>
                  <a:pt x="5524" y="6716"/>
                </a:lnTo>
                <a:lnTo>
                  <a:pt x="5524" y="6886"/>
                </a:lnTo>
                <a:lnTo>
                  <a:pt x="5499" y="7057"/>
                </a:lnTo>
                <a:lnTo>
                  <a:pt x="5451" y="7227"/>
                </a:lnTo>
                <a:lnTo>
                  <a:pt x="5353" y="7373"/>
                </a:lnTo>
                <a:lnTo>
                  <a:pt x="5305" y="7446"/>
                </a:lnTo>
                <a:lnTo>
                  <a:pt x="5256" y="7519"/>
                </a:lnTo>
                <a:lnTo>
                  <a:pt x="5183" y="7543"/>
                </a:lnTo>
                <a:lnTo>
                  <a:pt x="5086" y="7568"/>
                </a:lnTo>
                <a:lnTo>
                  <a:pt x="5013" y="7592"/>
                </a:lnTo>
                <a:lnTo>
                  <a:pt x="4964" y="7616"/>
                </a:lnTo>
                <a:lnTo>
                  <a:pt x="4915" y="7665"/>
                </a:lnTo>
                <a:lnTo>
                  <a:pt x="4891" y="7738"/>
                </a:lnTo>
                <a:lnTo>
                  <a:pt x="4867" y="7811"/>
                </a:lnTo>
                <a:lnTo>
                  <a:pt x="4891" y="7860"/>
                </a:lnTo>
                <a:lnTo>
                  <a:pt x="4915" y="7933"/>
                </a:lnTo>
                <a:lnTo>
                  <a:pt x="4964" y="7981"/>
                </a:lnTo>
                <a:lnTo>
                  <a:pt x="4842" y="7981"/>
                </a:lnTo>
                <a:lnTo>
                  <a:pt x="4648" y="8006"/>
                </a:lnTo>
                <a:lnTo>
                  <a:pt x="4575" y="8054"/>
                </a:lnTo>
                <a:lnTo>
                  <a:pt x="4550" y="8079"/>
                </a:lnTo>
                <a:lnTo>
                  <a:pt x="4550" y="8103"/>
                </a:lnTo>
                <a:lnTo>
                  <a:pt x="4550" y="8152"/>
                </a:lnTo>
                <a:lnTo>
                  <a:pt x="4599" y="8176"/>
                </a:lnTo>
                <a:lnTo>
                  <a:pt x="4696" y="8225"/>
                </a:lnTo>
                <a:lnTo>
                  <a:pt x="5013" y="8225"/>
                </a:lnTo>
                <a:lnTo>
                  <a:pt x="5013" y="8346"/>
                </a:lnTo>
                <a:lnTo>
                  <a:pt x="4842" y="8371"/>
                </a:lnTo>
                <a:lnTo>
                  <a:pt x="4696" y="8395"/>
                </a:lnTo>
                <a:lnTo>
                  <a:pt x="4526" y="8419"/>
                </a:lnTo>
                <a:lnTo>
                  <a:pt x="4477" y="8468"/>
                </a:lnTo>
                <a:lnTo>
                  <a:pt x="4453" y="8517"/>
                </a:lnTo>
                <a:lnTo>
                  <a:pt x="4477" y="8565"/>
                </a:lnTo>
                <a:lnTo>
                  <a:pt x="4526" y="8590"/>
                </a:lnTo>
                <a:lnTo>
                  <a:pt x="4745" y="8638"/>
                </a:lnTo>
                <a:lnTo>
                  <a:pt x="5013" y="8638"/>
                </a:lnTo>
                <a:lnTo>
                  <a:pt x="5013" y="8687"/>
                </a:lnTo>
                <a:lnTo>
                  <a:pt x="4891" y="8711"/>
                </a:lnTo>
                <a:lnTo>
                  <a:pt x="4672" y="8736"/>
                </a:lnTo>
                <a:lnTo>
                  <a:pt x="4575" y="8760"/>
                </a:lnTo>
                <a:lnTo>
                  <a:pt x="4477" y="8809"/>
                </a:lnTo>
                <a:lnTo>
                  <a:pt x="4453" y="8833"/>
                </a:lnTo>
                <a:lnTo>
                  <a:pt x="4477" y="8882"/>
                </a:lnTo>
                <a:lnTo>
                  <a:pt x="4550" y="8906"/>
                </a:lnTo>
                <a:lnTo>
                  <a:pt x="4648" y="8930"/>
                </a:lnTo>
                <a:lnTo>
                  <a:pt x="5013" y="8930"/>
                </a:lnTo>
                <a:lnTo>
                  <a:pt x="5013" y="9028"/>
                </a:lnTo>
                <a:lnTo>
                  <a:pt x="4794" y="9052"/>
                </a:lnTo>
                <a:lnTo>
                  <a:pt x="4623" y="9076"/>
                </a:lnTo>
                <a:lnTo>
                  <a:pt x="4550" y="9125"/>
                </a:lnTo>
                <a:lnTo>
                  <a:pt x="4550" y="9149"/>
                </a:lnTo>
                <a:lnTo>
                  <a:pt x="4550" y="9198"/>
                </a:lnTo>
                <a:lnTo>
                  <a:pt x="4599" y="9247"/>
                </a:lnTo>
                <a:lnTo>
                  <a:pt x="4696" y="9271"/>
                </a:lnTo>
                <a:lnTo>
                  <a:pt x="5037" y="9271"/>
                </a:lnTo>
                <a:lnTo>
                  <a:pt x="5061" y="9344"/>
                </a:lnTo>
                <a:lnTo>
                  <a:pt x="5013" y="9344"/>
                </a:lnTo>
                <a:lnTo>
                  <a:pt x="4794" y="9393"/>
                </a:lnTo>
                <a:lnTo>
                  <a:pt x="4623" y="9490"/>
                </a:lnTo>
                <a:lnTo>
                  <a:pt x="4599" y="9514"/>
                </a:lnTo>
                <a:lnTo>
                  <a:pt x="4623" y="9539"/>
                </a:lnTo>
                <a:lnTo>
                  <a:pt x="4818" y="9563"/>
                </a:lnTo>
                <a:lnTo>
                  <a:pt x="5037" y="9539"/>
                </a:lnTo>
                <a:lnTo>
                  <a:pt x="5110" y="9539"/>
                </a:lnTo>
                <a:lnTo>
                  <a:pt x="5134" y="9587"/>
                </a:lnTo>
                <a:lnTo>
                  <a:pt x="5037" y="9612"/>
                </a:lnTo>
                <a:lnTo>
                  <a:pt x="4940" y="9612"/>
                </a:lnTo>
                <a:lnTo>
                  <a:pt x="4794" y="9660"/>
                </a:lnTo>
                <a:lnTo>
                  <a:pt x="4745" y="9709"/>
                </a:lnTo>
                <a:lnTo>
                  <a:pt x="4696" y="9758"/>
                </a:lnTo>
                <a:lnTo>
                  <a:pt x="4696" y="9806"/>
                </a:lnTo>
                <a:lnTo>
                  <a:pt x="4721" y="9855"/>
                </a:lnTo>
                <a:lnTo>
                  <a:pt x="4794" y="9879"/>
                </a:lnTo>
                <a:lnTo>
                  <a:pt x="4964" y="9879"/>
                </a:lnTo>
                <a:lnTo>
                  <a:pt x="5086" y="9855"/>
                </a:lnTo>
                <a:lnTo>
                  <a:pt x="5207" y="9831"/>
                </a:lnTo>
                <a:lnTo>
                  <a:pt x="5256" y="9904"/>
                </a:lnTo>
                <a:lnTo>
                  <a:pt x="5134" y="9928"/>
                </a:lnTo>
                <a:lnTo>
                  <a:pt x="5013" y="9977"/>
                </a:lnTo>
                <a:lnTo>
                  <a:pt x="4915" y="10074"/>
                </a:lnTo>
                <a:lnTo>
                  <a:pt x="4915" y="10098"/>
                </a:lnTo>
                <a:lnTo>
                  <a:pt x="5037" y="10171"/>
                </a:lnTo>
                <a:lnTo>
                  <a:pt x="5159" y="10171"/>
                </a:lnTo>
                <a:lnTo>
                  <a:pt x="5329" y="10147"/>
                </a:lnTo>
                <a:lnTo>
                  <a:pt x="5402" y="10317"/>
                </a:lnTo>
                <a:lnTo>
                  <a:pt x="5329" y="10342"/>
                </a:lnTo>
                <a:lnTo>
                  <a:pt x="5207" y="10390"/>
                </a:lnTo>
                <a:lnTo>
                  <a:pt x="5086" y="10415"/>
                </a:lnTo>
                <a:lnTo>
                  <a:pt x="5086" y="10439"/>
                </a:lnTo>
                <a:lnTo>
                  <a:pt x="5207" y="10463"/>
                </a:lnTo>
                <a:lnTo>
                  <a:pt x="5305" y="10488"/>
                </a:lnTo>
                <a:lnTo>
                  <a:pt x="5475" y="10488"/>
                </a:lnTo>
                <a:lnTo>
                  <a:pt x="5524" y="10658"/>
                </a:lnTo>
                <a:lnTo>
                  <a:pt x="5378" y="10707"/>
                </a:lnTo>
                <a:lnTo>
                  <a:pt x="5232" y="10755"/>
                </a:lnTo>
                <a:lnTo>
                  <a:pt x="5207" y="10780"/>
                </a:lnTo>
                <a:lnTo>
                  <a:pt x="5232" y="10780"/>
                </a:lnTo>
                <a:lnTo>
                  <a:pt x="5353" y="10804"/>
                </a:lnTo>
                <a:lnTo>
                  <a:pt x="5548" y="10804"/>
                </a:lnTo>
                <a:lnTo>
                  <a:pt x="5572" y="10950"/>
                </a:lnTo>
                <a:lnTo>
                  <a:pt x="5524" y="10974"/>
                </a:lnTo>
                <a:lnTo>
                  <a:pt x="5402" y="10999"/>
                </a:lnTo>
                <a:lnTo>
                  <a:pt x="5280" y="11047"/>
                </a:lnTo>
                <a:lnTo>
                  <a:pt x="5280" y="11072"/>
                </a:lnTo>
                <a:lnTo>
                  <a:pt x="5280" y="11096"/>
                </a:lnTo>
                <a:lnTo>
                  <a:pt x="5451" y="11145"/>
                </a:lnTo>
                <a:lnTo>
                  <a:pt x="5621" y="11169"/>
                </a:lnTo>
                <a:lnTo>
                  <a:pt x="5645" y="11339"/>
                </a:lnTo>
                <a:lnTo>
                  <a:pt x="5548" y="11364"/>
                </a:lnTo>
                <a:lnTo>
                  <a:pt x="5426" y="11412"/>
                </a:lnTo>
                <a:lnTo>
                  <a:pt x="5426" y="11437"/>
                </a:lnTo>
                <a:lnTo>
                  <a:pt x="5451" y="11461"/>
                </a:lnTo>
                <a:lnTo>
                  <a:pt x="5548" y="11485"/>
                </a:lnTo>
                <a:lnTo>
                  <a:pt x="5670" y="11485"/>
                </a:lnTo>
                <a:lnTo>
                  <a:pt x="5694" y="11607"/>
                </a:lnTo>
                <a:lnTo>
                  <a:pt x="5548" y="11631"/>
                </a:lnTo>
                <a:lnTo>
                  <a:pt x="5426" y="11656"/>
                </a:lnTo>
                <a:lnTo>
                  <a:pt x="5378" y="11704"/>
                </a:lnTo>
                <a:lnTo>
                  <a:pt x="5353" y="11777"/>
                </a:lnTo>
                <a:lnTo>
                  <a:pt x="5378" y="11850"/>
                </a:lnTo>
                <a:lnTo>
                  <a:pt x="5402" y="11874"/>
                </a:lnTo>
                <a:lnTo>
                  <a:pt x="5426" y="11874"/>
                </a:lnTo>
                <a:lnTo>
                  <a:pt x="5548" y="11899"/>
                </a:lnTo>
                <a:lnTo>
                  <a:pt x="5718" y="11899"/>
                </a:lnTo>
                <a:lnTo>
                  <a:pt x="5718" y="12045"/>
                </a:lnTo>
                <a:lnTo>
                  <a:pt x="5548" y="12093"/>
                </a:lnTo>
                <a:lnTo>
                  <a:pt x="5402" y="12166"/>
                </a:lnTo>
                <a:lnTo>
                  <a:pt x="5402" y="12191"/>
                </a:lnTo>
                <a:lnTo>
                  <a:pt x="5548" y="12264"/>
                </a:lnTo>
                <a:lnTo>
                  <a:pt x="5645" y="12288"/>
                </a:lnTo>
                <a:lnTo>
                  <a:pt x="5718" y="12288"/>
                </a:lnTo>
                <a:lnTo>
                  <a:pt x="5718" y="12434"/>
                </a:lnTo>
                <a:lnTo>
                  <a:pt x="5597" y="12434"/>
                </a:lnTo>
                <a:lnTo>
                  <a:pt x="5451" y="12458"/>
                </a:lnTo>
                <a:lnTo>
                  <a:pt x="5378" y="12483"/>
                </a:lnTo>
                <a:lnTo>
                  <a:pt x="5305" y="12556"/>
                </a:lnTo>
                <a:lnTo>
                  <a:pt x="5280" y="12604"/>
                </a:lnTo>
                <a:lnTo>
                  <a:pt x="5280" y="12653"/>
                </a:lnTo>
                <a:lnTo>
                  <a:pt x="5305" y="12677"/>
                </a:lnTo>
                <a:lnTo>
                  <a:pt x="5353" y="12726"/>
                </a:lnTo>
                <a:lnTo>
                  <a:pt x="5499" y="12726"/>
                </a:lnTo>
                <a:lnTo>
                  <a:pt x="5645" y="12702"/>
                </a:lnTo>
                <a:lnTo>
                  <a:pt x="5743" y="12702"/>
                </a:lnTo>
                <a:lnTo>
                  <a:pt x="5718" y="13018"/>
                </a:lnTo>
                <a:lnTo>
                  <a:pt x="5621" y="13018"/>
                </a:lnTo>
                <a:lnTo>
                  <a:pt x="5451" y="13067"/>
                </a:lnTo>
                <a:lnTo>
                  <a:pt x="5305" y="13115"/>
                </a:lnTo>
                <a:lnTo>
                  <a:pt x="5280" y="13140"/>
                </a:lnTo>
                <a:lnTo>
                  <a:pt x="5280" y="13164"/>
                </a:lnTo>
                <a:lnTo>
                  <a:pt x="5305" y="13188"/>
                </a:lnTo>
                <a:lnTo>
                  <a:pt x="5670" y="13213"/>
                </a:lnTo>
                <a:lnTo>
                  <a:pt x="5718" y="13213"/>
                </a:lnTo>
                <a:lnTo>
                  <a:pt x="5718" y="13407"/>
                </a:lnTo>
                <a:lnTo>
                  <a:pt x="5597" y="13432"/>
                </a:lnTo>
                <a:lnTo>
                  <a:pt x="5475" y="13432"/>
                </a:lnTo>
                <a:lnTo>
                  <a:pt x="5378" y="13480"/>
                </a:lnTo>
                <a:lnTo>
                  <a:pt x="5305" y="13578"/>
                </a:lnTo>
                <a:lnTo>
                  <a:pt x="5305" y="13602"/>
                </a:lnTo>
                <a:lnTo>
                  <a:pt x="5329" y="13651"/>
                </a:lnTo>
                <a:lnTo>
                  <a:pt x="5451" y="13675"/>
                </a:lnTo>
                <a:lnTo>
                  <a:pt x="5572" y="13699"/>
                </a:lnTo>
                <a:lnTo>
                  <a:pt x="5718" y="13724"/>
                </a:lnTo>
                <a:lnTo>
                  <a:pt x="5718" y="13870"/>
                </a:lnTo>
                <a:lnTo>
                  <a:pt x="5621" y="13894"/>
                </a:lnTo>
                <a:lnTo>
                  <a:pt x="5353" y="13943"/>
                </a:lnTo>
                <a:lnTo>
                  <a:pt x="5305" y="13967"/>
                </a:lnTo>
                <a:lnTo>
                  <a:pt x="5280" y="14016"/>
                </a:lnTo>
                <a:lnTo>
                  <a:pt x="5305" y="14064"/>
                </a:lnTo>
                <a:lnTo>
                  <a:pt x="5329" y="14089"/>
                </a:lnTo>
                <a:lnTo>
                  <a:pt x="5402" y="14137"/>
                </a:lnTo>
                <a:lnTo>
                  <a:pt x="5499" y="14162"/>
                </a:lnTo>
                <a:lnTo>
                  <a:pt x="5718" y="14186"/>
                </a:lnTo>
                <a:lnTo>
                  <a:pt x="5694" y="14381"/>
                </a:lnTo>
                <a:lnTo>
                  <a:pt x="5524" y="14405"/>
                </a:lnTo>
                <a:lnTo>
                  <a:pt x="5378" y="14454"/>
                </a:lnTo>
                <a:lnTo>
                  <a:pt x="5305" y="14502"/>
                </a:lnTo>
                <a:lnTo>
                  <a:pt x="5232" y="14551"/>
                </a:lnTo>
                <a:lnTo>
                  <a:pt x="5232" y="14575"/>
                </a:lnTo>
                <a:lnTo>
                  <a:pt x="5256" y="14624"/>
                </a:lnTo>
                <a:lnTo>
                  <a:pt x="5402" y="14648"/>
                </a:lnTo>
                <a:lnTo>
                  <a:pt x="5694" y="14648"/>
                </a:lnTo>
                <a:lnTo>
                  <a:pt x="5694" y="14819"/>
                </a:lnTo>
                <a:lnTo>
                  <a:pt x="5475" y="14819"/>
                </a:lnTo>
                <a:lnTo>
                  <a:pt x="5402" y="14843"/>
                </a:lnTo>
                <a:lnTo>
                  <a:pt x="5329" y="14867"/>
                </a:lnTo>
                <a:lnTo>
                  <a:pt x="5305" y="14916"/>
                </a:lnTo>
                <a:lnTo>
                  <a:pt x="5280" y="14940"/>
                </a:lnTo>
                <a:lnTo>
                  <a:pt x="5280" y="14989"/>
                </a:lnTo>
                <a:lnTo>
                  <a:pt x="5305" y="15038"/>
                </a:lnTo>
                <a:lnTo>
                  <a:pt x="5378" y="15086"/>
                </a:lnTo>
                <a:lnTo>
                  <a:pt x="5475" y="15111"/>
                </a:lnTo>
                <a:lnTo>
                  <a:pt x="5572" y="15135"/>
                </a:lnTo>
                <a:lnTo>
                  <a:pt x="5670" y="15159"/>
                </a:lnTo>
                <a:lnTo>
                  <a:pt x="5670" y="15354"/>
                </a:lnTo>
                <a:lnTo>
                  <a:pt x="5548" y="15354"/>
                </a:lnTo>
                <a:lnTo>
                  <a:pt x="5451" y="15330"/>
                </a:lnTo>
                <a:lnTo>
                  <a:pt x="5353" y="15378"/>
                </a:lnTo>
                <a:lnTo>
                  <a:pt x="5329" y="15403"/>
                </a:lnTo>
                <a:lnTo>
                  <a:pt x="5305" y="15427"/>
                </a:lnTo>
                <a:lnTo>
                  <a:pt x="5329" y="15500"/>
                </a:lnTo>
                <a:lnTo>
                  <a:pt x="5378" y="15524"/>
                </a:lnTo>
                <a:lnTo>
                  <a:pt x="5426" y="15549"/>
                </a:lnTo>
                <a:lnTo>
                  <a:pt x="5524" y="15573"/>
                </a:lnTo>
                <a:lnTo>
                  <a:pt x="5645" y="15597"/>
                </a:lnTo>
                <a:lnTo>
                  <a:pt x="5645" y="15719"/>
                </a:lnTo>
                <a:lnTo>
                  <a:pt x="5305" y="15768"/>
                </a:lnTo>
                <a:lnTo>
                  <a:pt x="5280" y="15792"/>
                </a:lnTo>
                <a:lnTo>
                  <a:pt x="5280" y="15816"/>
                </a:lnTo>
                <a:lnTo>
                  <a:pt x="5280" y="15841"/>
                </a:lnTo>
                <a:lnTo>
                  <a:pt x="5305" y="15865"/>
                </a:lnTo>
                <a:lnTo>
                  <a:pt x="5621" y="15889"/>
                </a:lnTo>
                <a:lnTo>
                  <a:pt x="5621" y="16108"/>
                </a:lnTo>
                <a:lnTo>
                  <a:pt x="5524" y="16133"/>
                </a:lnTo>
                <a:lnTo>
                  <a:pt x="5378" y="16157"/>
                </a:lnTo>
                <a:lnTo>
                  <a:pt x="5305" y="16181"/>
                </a:lnTo>
                <a:lnTo>
                  <a:pt x="5256" y="16230"/>
                </a:lnTo>
                <a:lnTo>
                  <a:pt x="5232" y="16254"/>
                </a:lnTo>
                <a:lnTo>
                  <a:pt x="5256" y="16279"/>
                </a:lnTo>
                <a:lnTo>
                  <a:pt x="5305" y="16327"/>
                </a:lnTo>
                <a:lnTo>
                  <a:pt x="5353" y="16352"/>
                </a:lnTo>
                <a:lnTo>
                  <a:pt x="5475" y="16376"/>
                </a:lnTo>
                <a:lnTo>
                  <a:pt x="5597" y="16376"/>
                </a:lnTo>
                <a:lnTo>
                  <a:pt x="5572" y="16571"/>
                </a:lnTo>
                <a:lnTo>
                  <a:pt x="5572" y="16668"/>
                </a:lnTo>
                <a:lnTo>
                  <a:pt x="5280" y="16668"/>
                </a:lnTo>
                <a:lnTo>
                  <a:pt x="5207" y="16692"/>
                </a:lnTo>
                <a:lnTo>
                  <a:pt x="5159" y="16741"/>
                </a:lnTo>
                <a:lnTo>
                  <a:pt x="5159" y="16790"/>
                </a:lnTo>
                <a:lnTo>
                  <a:pt x="5207" y="16838"/>
                </a:lnTo>
                <a:lnTo>
                  <a:pt x="5256" y="16863"/>
                </a:lnTo>
                <a:lnTo>
                  <a:pt x="5402" y="16887"/>
                </a:lnTo>
                <a:lnTo>
                  <a:pt x="5548" y="16887"/>
                </a:lnTo>
                <a:lnTo>
                  <a:pt x="5524" y="17082"/>
                </a:lnTo>
                <a:lnTo>
                  <a:pt x="5426" y="17106"/>
                </a:lnTo>
                <a:lnTo>
                  <a:pt x="5280" y="17130"/>
                </a:lnTo>
                <a:lnTo>
                  <a:pt x="5207" y="17155"/>
                </a:lnTo>
                <a:lnTo>
                  <a:pt x="5134" y="17203"/>
                </a:lnTo>
                <a:lnTo>
                  <a:pt x="5134" y="17228"/>
                </a:lnTo>
                <a:lnTo>
                  <a:pt x="5134" y="17252"/>
                </a:lnTo>
                <a:lnTo>
                  <a:pt x="5207" y="17276"/>
                </a:lnTo>
                <a:lnTo>
                  <a:pt x="5280" y="17276"/>
                </a:lnTo>
                <a:lnTo>
                  <a:pt x="5426" y="17301"/>
                </a:lnTo>
                <a:lnTo>
                  <a:pt x="5499" y="17301"/>
                </a:lnTo>
                <a:lnTo>
                  <a:pt x="5475" y="17544"/>
                </a:lnTo>
                <a:lnTo>
                  <a:pt x="5378" y="17544"/>
                </a:lnTo>
                <a:lnTo>
                  <a:pt x="5256" y="17593"/>
                </a:lnTo>
                <a:lnTo>
                  <a:pt x="5183" y="17641"/>
                </a:lnTo>
                <a:lnTo>
                  <a:pt x="5183" y="17666"/>
                </a:lnTo>
                <a:lnTo>
                  <a:pt x="5183" y="17690"/>
                </a:lnTo>
                <a:lnTo>
                  <a:pt x="5207" y="17739"/>
                </a:lnTo>
                <a:lnTo>
                  <a:pt x="5256" y="17763"/>
                </a:lnTo>
                <a:lnTo>
                  <a:pt x="5378" y="17787"/>
                </a:lnTo>
                <a:lnTo>
                  <a:pt x="5451" y="17812"/>
                </a:lnTo>
                <a:lnTo>
                  <a:pt x="5426" y="17982"/>
                </a:lnTo>
                <a:lnTo>
                  <a:pt x="5329" y="17982"/>
                </a:lnTo>
                <a:lnTo>
                  <a:pt x="5086" y="18006"/>
                </a:lnTo>
                <a:lnTo>
                  <a:pt x="5037" y="18031"/>
                </a:lnTo>
                <a:lnTo>
                  <a:pt x="5013" y="18055"/>
                </a:lnTo>
                <a:lnTo>
                  <a:pt x="5013" y="18104"/>
                </a:lnTo>
                <a:lnTo>
                  <a:pt x="5061" y="18152"/>
                </a:lnTo>
                <a:lnTo>
                  <a:pt x="5159" y="18201"/>
                </a:lnTo>
                <a:lnTo>
                  <a:pt x="5280" y="18225"/>
                </a:lnTo>
                <a:lnTo>
                  <a:pt x="5402" y="18225"/>
                </a:lnTo>
                <a:lnTo>
                  <a:pt x="5402" y="18420"/>
                </a:lnTo>
                <a:lnTo>
                  <a:pt x="5353" y="18420"/>
                </a:lnTo>
                <a:lnTo>
                  <a:pt x="5207" y="18444"/>
                </a:lnTo>
                <a:lnTo>
                  <a:pt x="5134" y="18469"/>
                </a:lnTo>
                <a:lnTo>
                  <a:pt x="5086" y="18517"/>
                </a:lnTo>
                <a:lnTo>
                  <a:pt x="5061" y="18566"/>
                </a:lnTo>
                <a:lnTo>
                  <a:pt x="5086" y="18615"/>
                </a:lnTo>
                <a:lnTo>
                  <a:pt x="5134" y="18663"/>
                </a:lnTo>
                <a:lnTo>
                  <a:pt x="5183" y="18688"/>
                </a:lnTo>
                <a:lnTo>
                  <a:pt x="5329" y="18712"/>
                </a:lnTo>
                <a:lnTo>
                  <a:pt x="5378" y="18712"/>
                </a:lnTo>
                <a:lnTo>
                  <a:pt x="5353" y="18907"/>
                </a:lnTo>
                <a:lnTo>
                  <a:pt x="5280" y="18907"/>
                </a:lnTo>
                <a:lnTo>
                  <a:pt x="5183" y="18955"/>
                </a:lnTo>
                <a:lnTo>
                  <a:pt x="5159" y="18980"/>
                </a:lnTo>
                <a:lnTo>
                  <a:pt x="5159" y="19004"/>
                </a:lnTo>
                <a:lnTo>
                  <a:pt x="5159" y="19053"/>
                </a:lnTo>
                <a:lnTo>
                  <a:pt x="5183" y="19077"/>
                </a:lnTo>
                <a:lnTo>
                  <a:pt x="5256" y="19126"/>
                </a:lnTo>
                <a:lnTo>
                  <a:pt x="5353" y="19126"/>
                </a:lnTo>
                <a:lnTo>
                  <a:pt x="5353" y="19539"/>
                </a:lnTo>
                <a:lnTo>
                  <a:pt x="5353" y="19637"/>
                </a:lnTo>
                <a:lnTo>
                  <a:pt x="5402" y="19710"/>
                </a:lnTo>
                <a:lnTo>
                  <a:pt x="5475" y="19758"/>
                </a:lnTo>
                <a:lnTo>
                  <a:pt x="5548" y="19783"/>
                </a:lnTo>
                <a:lnTo>
                  <a:pt x="5572" y="19807"/>
                </a:lnTo>
                <a:lnTo>
                  <a:pt x="5718" y="19953"/>
                </a:lnTo>
                <a:lnTo>
                  <a:pt x="5840" y="20074"/>
                </a:lnTo>
                <a:lnTo>
                  <a:pt x="5986" y="20220"/>
                </a:lnTo>
                <a:lnTo>
                  <a:pt x="6132" y="20366"/>
                </a:lnTo>
                <a:lnTo>
                  <a:pt x="5961" y="20366"/>
                </a:lnTo>
                <a:lnTo>
                  <a:pt x="5816" y="20342"/>
                </a:lnTo>
                <a:lnTo>
                  <a:pt x="5670" y="20318"/>
                </a:lnTo>
                <a:lnTo>
                  <a:pt x="5524" y="20269"/>
                </a:lnTo>
                <a:lnTo>
                  <a:pt x="5378" y="20196"/>
                </a:lnTo>
                <a:lnTo>
                  <a:pt x="5232" y="20099"/>
                </a:lnTo>
                <a:lnTo>
                  <a:pt x="5086" y="20001"/>
                </a:lnTo>
                <a:lnTo>
                  <a:pt x="4940" y="19928"/>
                </a:lnTo>
                <a:lnTo>
                  <a:pt x="4818" y="19539"/>
                </a:lnTo>
                <a:lnTo>
                  <a:pt x="4721" y="19126"/>
                </a:lnTo>
                <a:lnTo>
                  <a:pt x="4672" y="18712"/>
                </a:lnTo>
                <a:lnTo>
                  <a:pt x="4623" y="18274"/>
                </a:lnTo>
                <a:lnTo>
                  <a:pt x="4575" y="17447"/>
                </a:lnTo>
                <a:lnTo>
                  <a:pt x="4526" y="16619"/>
                </a:lnTo>
                <a:lnTo>
                  <a:pt x="4477" y="15670"/>
                </a:lnTo>
                <a:lnTo>
                  <a:pt x="4429" y="14721"/>
                </a:lnTo>
                <a:lnTo>
                  <a:pt x="4404" y="14235"/>
                </a:lnTo>
                <a:lnTo>
                  <a:pt x="4380" y="13894"/>
                </a:lnTo>
                <a:lnTo>
                  <a:pt x="4331" y="13505"/>
                </a:lnTo>
                <a:lnTo>
                  <a:pt x="4258" y="13140"/>
                </a:lnTo>
                <a:lnTo>
                  <a:pt x="4161" y="12775"/>
                </a:lnTo>
                <a:lnTo>
                  <a:pt x="4112" y="12629"/>
                </a:lnTo>
                <a:lnTo>
                  <a:pt x="4039" y="12483"/>
                </a:lnTo>
                <a:lnTo>
                  <a:pt x="3966" y="12361"/>
                </a:lnTo>
                <a:lnTo>
                  <a:pt x="3893" y="12288"/>
                </a:lnTo>
                <a:lnTo>
                  <a:pt x="3820" y="12264"/>
                </a:lnTo>
                <a:lnTo>
                  <a:pt x="3577" y="12264"/>
                </a:lnTo>
                <a:lnTo>
                  <a:pt x="3504" y="12288"/>
                </a:lnTo>
                <a:lnTo>
                  <a:pt x="3407" y="12385"/>
                </a:lnTo>
                <a:lnTo>
                  <a:pt x="3334" y="12507"/>
                </a:lnTo>
                <a:lnTo>
                  <a:pt x="3309" y="12483"/>
                </a:lnTo>
                <a:lnTo>
                  <a:pt x="3188" y="12483"/>
                </a:lnTo>
                <a:lnTo>
                  <a:pt x="3066" y="12531"/>
                </a:lnTo>
                <a:lnTo>
                  <a:pt x="3042" y="12556"/>
                </a:lnTo>
                <a:lnTo>
                  <a:pt x="3042" y="12604"/>
                </a:lnTo>
                <a:lnTo>
                  <a:pt x="3066" y="12653"/>
                </a:lnTo>
                <a:lnTo>
                  <a:pt x="3115" y="12677"/>
                </a:lnTo>
                <a:lnTo>
                  <a:pt x="3236" y="12702"/>
                </a:lnTo>
                <a:lnTo>
                  <a:pt x="3261" y="12702"/>
                </a:lnTo>
                <a:lnTo>
                  <a:pt x="3212" y="12848"/>
                </a:lnTo>
                <a:lnTo>
                  <a:pt x="3042" y="12872"/>
                </a:lnTo>
                <a:lnTo>
                  <a:pt x="2871" y="12921"/>
                </a:lnTo>
                <a:lnTo>
                  <a:pt x="2871" y="12945"/>
                </a:lnTo>
                <a:lnTo>
                  <a:pt x="2871" y="12969"/>
                </a:lnTo>
                <a:lnTo>
                  <a:pt x="3017" y="13018"/>
                </a:lnTo>
                <a:lnTo>
                  <a:pt x="3163" y="13042"/>
                </a:lnTo>
                <a:lnTo>
                  <a:pt x="3139" y="13140"/>
                </a:lnTo>
                <a:lnTo>
                  <a:pt x="2969" y="13140"/>
                </a:lnTo>
                <a:lnTo>
                  <a:pt x="2847" y="13164"/>
                </a:lnTo>
                <a:lnTo>
                  <a:pt x="2725" y="13213"/>
                </a:lnTo>
                <a:lnTo>
                  <a:pt x="2701" y="13237"/>
                </a:lnTo>
                <a:lnTo>
                  <a:pt x="2701" y="13261"/>
                </a:lnTo>
                <a:lnTo>
                  <a:pt x="2701" y="13286"/>
                </a:lnTo>
                <a:lnTo>
                  <a:pt x="2725" y="13310"/>
                </a:lnTo>
                <a:lnTo>
                  <a:pt x="2847" y="13359"/>
                </a:lnTo>
                <a:lnTo>
                  <a:pt x="2969" y="13383"/>
                </a:lnTo>
                <a:lnTo>
                  <a:pt x="3090" y="13383"/>
                </a:lnTo>
                <a:lnTo>
                  <a:pt x="3066" y="13529"/>
                </a:lnTo>
                <a:lnTo>
                  <a:pt x="2847" y="13553"/>
                </a:lnTo>
                <a:lnTo>
                  <a:pt x="2750" y="13602"/>
                </a:lnTo>
                <a:lnTo>
                  <a:pt x="2652" y="13651"/>
                </a:lnTo>
                <a:lnTo>
                  <a:pt x="2628" y="13699"/>
                </a:lnTo>
                <a:lnTo>
                  <a:pt x="2652" y="13724"/>
                </a:lnTo>
                <a:lnTo>
                  <a:pt x="2847" y="13748"/>
                </a:lnTo>
                <a:lnTo>
                  <a:pt x="3042" y="13772"/>
                </a:lnTo>
                <a:lnTo>
                  <a:pt x="3042" y="13870"/>
                </a:lnTo>
                <a:lnTo>
                  <a:pt x="2920" y="13870"/>
                </a:lnTo>
                <a:lnTo>
                  <a:pt x="2774" y="13918"/>
                </a:lnTo>
                <a:lnTo>
                  <a:pt x="2701" y="13943"/>
                </a:lnTo>
                <a:lnTo>
                  <a:pt x="2628" y="13991"/>
                </a:lnTo>
                <a:lnTo>
                  <a:pt x="2628" y="14016"/>
                </a:lnTo>
                <a:lnTo>
                  <a:pt x="2701" y="14064"/>
                </a:lnTo>
                <a:lnTo>
                  <a:pt x="2798" y="14113"/>
                </a:lnTo>
                <a:lnTo>
                  <a:pt x="2896" y="14137"/>
                </a:lnTo>
                <a:lnTo>
                  <a:pt x="3017" y="14137"/>
                </a:lnTo>
                <a:lnTo>
                  <a:pt x="2993" y="14283"/>
                </a:lnTo>
                <a:lnTo>
                  <a:pt x="2871" y="14283"/>
                </a:lnTo>
                <a:lnTo>
                  <a:pt x="2725" y="14308"/>
                </a:lnTo>
                <a:lnTo>
                  <a:pt x="2677" y="14332"/>
                </a:lnTo>
                <a:lnTo>
                  <a:pt x="2604" y="14381"/>
                </a:lnTo>
                <a:lnTo>
                  <a:pt x="2604" y="14405"/>
                </a:lnTo>
                <a:lnTo>
                  <a:pt x="2579" y="14429"/>
                </a:lnTo>
                <a:lnTo>
                  <a:pt x="2604" y="14502"/>
                </a:lnTo>
                <a:lnTo>
                  <a:pt x="2677" y="14551"/>
                </a:lnTo>
                <a:lnTo>
                  <a:pt x="2725" y="14575"/>
                </a:lnTo>
                <a:lnTo>
                  <a:pt x="2871" y="14600"/>
                </a:lnTo>
                <a:lnTo>
                  <a:pt x="2969" y="14600"/>
                </a:lnTo>
                <a:lnTo>
                  <a:pt x="2969" y="14721"/>
                </a:lnTo>
                <a:lnTo>
                  <a:pt x="2969" y="14794"/>
                </a:lnTo>
                <a:lnTo>
                  <a:pt x="2774" y="14819"/>
                </a:lnTo>
                <a:lnTo>
                  <a:pt x="2628" y="14843"/>
                </a:lnTo>
                <a:lnTo>
                  <a:pt x="2555" y="14892"/>
                </a:lnTo>
                <a:lnTo>
                  <a:pt x="2506" y="14940"/>
                </a:lnTo>
                <a:lnTo>
                  <a:pt x="2482" y="14989"/>
                </a:lnTo>
                <a:lnTo>
                  <a:pt x="2506" y="15013"/>
                </a:lnTo>
                <a:lnTo>
                  <a:pt x="2579" y="15038"/>
                </a:lnTo>
                <a:lnTo>
                  <a:pt x="2652" y="15062"/>
                </a:lnTo>
                <a:lnTo>
                  <a:pt x="2823" y="15062"/>
                </a:lnTo>
                <a:lnTo>
                  <a:pt x="2944" y="15038"/>
                </a:lnTo>
                <a:lnTo>
                  <a:pt x="2944" y="15232"/>
                </a:lnTo>
                <a:lnTo>
                  <a:pt x="2871" y="15232"/>
                </a:lnTo>
                <a:lnTo>
                  <a:pt x="2677" y="15257"/>
                </a:lnTo>
                <a:lnTo>
                  <a:pt x="2506" y="15305"/>
                </a:lnTo>
                <a:lnTo>
                  <a:pt x="2506" y="15330"/>
                </a:lnTo>
                <a:lnTo>
                  <a:pt x="2506" y="15354"/>
                </a:lnTo>
                <a:lnTo>
                  <a:pt x="2701" y="15378"/>
                </a:lnTo>
                <a:lnTo>
                  <a:pt x="2920" y="15403"/>
                </a:lnTo>
                <a:lnTo>
                  <a:pt x="2920" y="15622"/>
                </a:lnTo>
                <a:lnTo>
                  <a:pt x="2798" y="15646"/>
                </a:lnTo>
                <a:lnTo>
                  <a:pt x="2652" y="15695"/>
                </a:lnTo>
                <a:lnTo>
                  <a:pt x="2506" y="15768"/>
                </a:lnTo>
                <a:lnTo>
                  <a:pt x="2506" y="15792"/>
                </a:lnTo>
                <a:lnTo>
                  <a:pt x="2506" y="15816"/>
                </a:lnTo>
                <a:lnTo>
                  <a:pt x="2798" y="15841"/>
                </a:lnTo>
                <a:lnTo>
                  <a:pt x="2896" y="15841"/>
                </a:lnTo>
                <a:lnTo>
                  <a:pt x="2896" y="15914"/>
                </a:lnTo>
                <a:lnTo>
                  <a:pt x="2750" y="15938"/>
                </a:lnTo>
                <a:lnTo>
                  <a:pt x="2604" y="15987"/>
                </a:lnTo>
                <a:lnTo>
                  <a:pt x="2482" y="16060"/>
                </a:lnTo>
                <a:lnTo>
                  <a:pt x="2433" y="16108"/>
                </a:lnTo>
                <a:lnTo>
                  <a:pt x="2433" y="16157"/>
                </a:lnTo>
                <a:lnTo>
                  <a:pt x="2433" y="16181"/>
                </a:lnTo>
                <a:lnTo>
                  <a:pt x="2506" y="16230"/>
                </a:lnTo>
                <a:lnTo>
                  <a:pt x="2579" y="16254"/>
                </a:lnTo>
                <a:lnTo>
                  <a:pt x="2725" y="16254"/>
                </a:lnTo>
                <a:lnTo>
                  <a:pt x="2896" y="16230"/>
                </a:lnTo>
                <a:lnTo>
                  <a:pt x="2871" y="16425"/>
                </a:lnTo>
                <a:lnTo>
                  <a:pt x="2628" y="16473"/>
                </a:lnTo>
                <a:lnTo>
                  <a:pt x="2506" y="16498"/>
                </a:lnTo>
                <a:lnTo>
                  <a:pt x="2409" y="16546"/>
                </a:lnTo>
                <a:lnTo>
                  <a:pt x="2409" y="16571"/>
                </a:lnTo>
                <a:lnTo>
                  <a:pt x="2409" y="16595"/>
                </a:lnTo>
                <a:lnTo>
                  <a:pt x="2506" y="16644"/>
                </a:lnTo>
                <a:lnTo>
                  <a:pt x="2628" y="16668"/>
                </a:lnTo>
                <a:lnTo>
                  <a:pt x="2871" y="16692"/>
                </a:lnTo>
                <a:lnTo>
                  <a:pt x="2847" y="16936"/>
                </a:lnTo>
                <a:lnTo>
                  <a:pt x="2701" y="16936"/>
                </a:lnTo>
                <a:lnTo>
                  <a:pt x="2555" y="16960"/>
                </a:lnTo>
                <a:lnTo>
                  <a:pt x="2458" y="16984"/>
                </a:lnTo>
                <a:lnTo>
                  <a:pt x="2409" y="17033"/>
                </a:lnTo>
                <a:lnTo>
                  <a:pt x="2385" y="17057"/>
                </a:lnTo>
                <a:lnTo>
                  <a:pt x="2433" y="17106"/>
                </a:lnTo>
                <a:lnTo>
                  <a:pt x="2482" y="17130"/>
                </a:lnTo>
                <a:lnTo>
                  <a:pt x="2604" y="17155"/>
                </a:lnTo>
                <a:lnTo>
                  <a:pt x="2847" y="17155"/>
                </a:lnTo>
                <a:lnTo>
                  <a:pt x="2823" y="17349"/>
                </a:lnTo>
                <a:lnTo>
                  <a:pt x="2701" y="17398"/>
                </a:lnTo>
                <a:lnTo>
                  <a:pt x="2604" y="17447"/>
                </a:lnTo>
                <a:lnTo>
                  <a:pt x="2506" y="17495"/>
                </a:lnTo>
                <a:lnTo>
                  <a:pt x="2458" y="17568"/>
                </a:lnTo>
                <a:lnTo>
                  <a:pt x="2433" y="17593"/>
                </a:lnTo>
                <a:lnTo>
                  <a:pt x="2458" y="17641"/>
                </a:lnTo>
                <a:lnTo>
                  <a:pt x="2458" y="17666"/>
                </a:lnTo>
                <a:lnTo>
                  <a:pt x="2506" y="17690"/>
                </a:lnTo>
                <a:lnTo>
                  <a:pt x="2652" y="17690"/>
                </a:lnTo>
                <a:lnTo>
                  <a:pt x="2823" y="17641"/>
                </a:lnTo>
                <a:lnTo>
                  <a:pt x="2798" y="17860"/>
                </a:lnTo>
                <a:lnTo>
                  <a:pt x="2628" y="17933"/>
                </a:lnTo>
                <a:lnTo>
                  <a:pt x="2506" y="17958"/>
                </a:lnTo>
                <a:lnTo>
                  <a:pt x="2482" y="17958"/>
                </a:lnTo>
                <a:lnTo>
                  <a:pt x="2458" y="17982"/>
                </a:lnTo>
                <a:lnTo>
                  <a:pt x="2458" y="18006"/>
                </a:lnTo>
                <a:lnTo>
                  <a:pt x="2482" y="18031"/>
                </a:lnTo>
                <a:lnTo>
                  <a:pt x="2628" y="18055"/>
                </a:lnTo>
                <a:lnTo>
                  <a:pt x="2798" y="18055"/>
                </a:lnTo>
                <a:lnTo>
                  <a:pt x="2774" y="18298"/>
                </a:lnTo>
                <a:lnTo>
                  <a:pt x="2725" y="18298"/>
                </a:lnTo>
                <a:lnTo>
                  <a:pt x="2628" y="18323"/>
                </a:lnTo>
                <a:lnTo>
                  <a:pt x="2506" y="18371"/>
                </a:lnTo>
                <a:lnTo>
                  <a:pt x="2482" y="18396"/>
                </a:lnTo>
                <a:lnTo>
                  <a:pt x="2482" y="18420"/>
                </a:lnTo>
                <a:lnTo>
                  <a:pt x="2482" y="18444"/>
                </a:lnTo>
                <a:lnTo>
                  <a:pt x="2506" y="18444"/>
                </a:lnTo>
                <a:lnTo>
                  <a:pt x="2604" y="18493"/>
                </a:lnTo>
                <a:lnTo>
                  <a:pt x="2725" y="18542"/>
                </a:lnTo>
                <a:lnTo>
                  <a:pt x="2750" y="18542"/>
                </a:lnTo>
                <a:lnTo>
                  <a:pt x="2725" y="18688"/>
                </a:lnTo>
                <a:lnTo>
                  <a:pt x="2628" y="18712"/>
                </a:lnTo>
                <a:lnTo>
                  <a:pt x="2506" y="18712"/>
                </a:lnTo>
                <a:lnTo>
                  <a:pt x="2458" y="18736"/>
                </a:lnTo>
                <a:lnTo>
                  <a:pt x="2409" y="18761"/>
                </a:lnTo>
                <a:lnTo>
                  <a:pt x="2385" y="18809"/>
                </a:lnTo>
                <a:lnTo>
                  <a:pt x="2385" y="18858"/>
                </a:lnTo>
                <a:lnTo>
                  <a:pt x="2433" y="18882"/>
                </a:lnTo>
                <a:lnTo>
                  <a:pt x="2482" y="18931"/>
                </a:lnTo>
                <a:lnTo>
                  <a:pt x="2604" y="18955"/>
                </a:lnTo>
                <a:lnTo>
                  <a:pt x="2701" y="18955"/>
                </a:lnTo>
                <a:lnTo>
                  <a:pt x="2677" y="19053"/>
                </a:lnTo>
                <a:lnTo>
                  <a:pt x="2604" y="19077"/>
                </a:lnTo>
                <a:lnTo>
                  <a:pt x="2555" y="19101"/>
                </a:lnTo>
                <a:lnTo>
                  <a:pt x="2433" y="19174"/>
                </a:lnTo>
                <a:lnTo>
                  <a:pt x="2433" y="19199"/>
                </a:lnTo>
                <a:lnTo>
                  <a:pt x="2433" y="19223"/>
                </a:lnTo>
                <a:lnTo>
                  <a:pt x="2531" y="19272"/>
                </a:lnTo>
                <a:lnTo>
                  <a:pt x="2628" y="19320"/>
                </a:lnTo>
                <a:lnTo>
                  <a:pt x="2604" y="19466"/>
                </a:lnTo>
                <a:lnTo>
                  <a:pt x="2458" y="19466"/>
                </a:lnTo>
                <a:lnTo>
                  <a:pt x="2360" y="19515"/>
                </a:lnTo>
                <a:lnTo>
                  <a:pt x="2336" y="19564"/>
                </a:lnTo>
                <a:lnTo>
                  <a:pt x="2360" y="19612"/>
                </a:lnTo>
                <a:lnTo>
                  <a:pt x="2385" y="19661"/>
                </a:lnTo>
                <a:lnTo>
                  <a:pt x="2433" y="19685"/>
                </a:lnTo>
                <a:lnTo>
                  <a:pt x="2531" y="19734"/>
                </a:lnTo>
                <a:lnTo>
                  <a:pt x="2458" y="19928"/>
                </a:lnTo>
                <a:lnTo>
                  <a:pt x="2312" y="20001"/>
                </a:lnTo>
                <a:lnTo>
                  <a:pt x="2166" y="20099"/>
                </a:lnTo>
                <a:lnTo>
                  <a:pt x="2020" y="20196"/>
                </a:lnTo>
                <a:lnTo>
                  <a:pt x="1874" y="20269"/>
                </a:lnTo>
                <a:lnTo>
                  <a:pt x="1728" y="20318"/>
                </a:lnTo>
                <a:lnTo>
                  <a:pt x="1582" y="20342"/>
                </a:lnTo>
                <a:lnTo>
                  <a:pt x="1436" y="20366"/>
                </a:lnTo>
                <a:lnTo>
                  <a:pt x="1265" y="20366"/>
                </a:lnTo>
                <a:lnTo>
                  <a:pt x="1411" y="20220"/>
                </a:lnTo>
                <a:lnTo>
                  <a:pt x="1557" y="20074"/>
                </a:lnTo>
                <a:lnTo>
                  <a:pt x="1679" y="19953"/>
                </a:lnTo>
                <a:lnTo>
                  <a:pt x="1825" y="19807"/>
                </a:lnTo>
                <a:lnTo>
                  <a:pt x="1849" y="19783"/>
                </a:lnTo>
                <a:lnTo>
                  <a:pt x="1922" y="19758"/>
                </a:lnTo>
                <a:lnTo>
                  <a:pt x="1995" y="19710"/>
                </a:lnTo>
                <a:lnTo>
                  <a:pt x="2020" y="19637"/>
                </a:lnTo>
                <a:lnTo>
                  <a:pt x="2044" y="19539"/>
                </a:lnTo>
                <a:lnTo>
                  <a:pt x="2020" y="18785"/>
                </a:lnTo>
                <a:lnTo>
                  <a:pt x="1971" y="18055"/>
                </a:lnTo>
                <a:lnTo>
                  <a:pt x="1825" y="16571"/>
                </a:lnTo>
                <a:lnTo>
                  <a:pt x="1752" y="15792"/>
                </a:lnTo>
                <a:lnTo>
                  <a:pt x="1703" y="15013"/>
                </a:lnTo>
                <a:lnTo>
                  <a:pt x="1679" y="13456"/>
                </a:lnTo>
                <a:lnTo>
                  <a:pt x="1655" y="12702"/>
                </a:lnTo>
                <a:lnTo>
                  <a:pt x="1679" y="11947"/>
                </a:lnTo>
                <a:lnTo>
                  <a:pt x="1703" y="11583"/>
                </a:lnTo>
                <a:lnTo>
                  <a:pt x="1752" y="11218"/>
                </a:lnTo>
                <a:lnTo>
                  <a:pt x="1825" y="10853"/>
                </a:lnTo>
                <a:lnTo>
                  <a:pt x="1922" y="10488"/>
                </a:lnTo>
                <a:lnTo>
                  <a:pt x="2044" y="10171"/>
                </a:lnTo>
                <a:lnTo>
                  <a:pt x="2166" y="9855"/>
                </a:lnTo>
                <a:lnTo>
                  <a:pt x="2287" y="9539"/>
                </a:lnTo>
                <a:lnTo>
                  <a:pt x="2360" y="9198"/>
                </a:lnTo>
                <a:lnTo>
                  <a:pt x="2385" y="8906"/>
                </a:lnTo>
                <a:lnTo>
                  <a:pt x="2385" y="8590"/>
                </a:lnTo>
                <a:lnTo>
                  <a:pt x="2385" y="8006"/>
                </a:lnTo>
                <a:lnTo>
                  <a:pt x="2458" y="7957"/>
                </a:lnTo>
                <a:lnTo>
                  <a:pt x="2482" y="7908"/>
                </a:lnTo>
                <a:lnTo>
                  <a:pt x="2506" y="7835"/>
                </a:lnTo>
                <a:lnTo>
                  <a:pt x="2506" y="7762"/>
                </a:lnTo>
                <a:lnTo>
                  <a:pt x="2506" y="7689"/>
                </a:lnTo>
                <a:lnTo>
                  <a:pt x="2458" y="7641"/>
                </a:lnTo>
                <a:lnTo>
                  <a:pt x="2385" y="7592"/>
                </a:lnTo>
                <a:lnTo>
                  <a:pt x="2312" y="7568"/>
                </a:lnTo>
                <a:lnTo>
                  <a:pt x="2214" y="7543"/>
                </a:lnTo>
                <a:lnTo>
                  <a:pt x="2141" y="7519"/>
                </a:lnTo>
                <a:lnTo>
                  <a:pt x="2093" y="7446"/>
                </a:lnTo>
                <a:lnTo>
                  <a:pt x="2044" y="7373"/>
                </a:lnTo>
                <a:lnTo>
                  <a:pt x="1947" y="7227"/>
                </a:lnTo>
                <a:lnTo>
                  <a:pt x="1898" y="7057"/>
                </a:lnTo>
                <a:lnTo>
                  <a:pt x="1874" y="6886"/>
                </a:lnTo>
                <a:lnTo>
                  <a:pt x="1874" y="6716"/>
                </a:lnTo>
                <a:lnTo>
                  <a:pt x="1898" y="6643"/>
                </a:lnTo>
                <a:lnTo>
                  <a:pt x="1971" y="6570"/>
                </a:lnTo>
                <a:lnTo>
                  <a:pt x="2093" y="6473"/>
                </a:lnTo>
                <a:lnTo>
                  <a:pt x="2117" y="6400"/>
                </a:lnTo>
                <a:lnTo>
                  <a:pt x="2117" y="6327"/>
                </a:lnTo>
                <a:lnTo>
                  <a:pt x="2093" y="6254"/>
                </a:lnTo>
                <a:lnTo>
                  <a:pt x="2020" y="6205"/>
                </a:lnTo>
                <a:lnTo>
                  <a:pt x="1947" y="6181"/>
                </a:lnTo>
                <a:lnTo>
                  <a:pt x="1849" y="6181"/>
                </a:lnTo>
                <a:lnTo>
                  <a:pt x="1801" y="6205"/>
                </a:lnTo>
                <a:lnTo>
                  <a:pt x="1728" y="6229"/>
                </a:lnTo>
                <a:lnTo>
                  <a:pt x="1630" y="6327"/>
                </a:lnTo>
                <a:lnTo>
                  <a:pt x="1557" y="6473"/>
                </a:lnTo>
                <a:lnTo>
                  <a:pt x="1484" y="6619"/>
                </a:lnTo>
                <a:lnTo>
                  <a:pt x="1460" y="6789"/>
                </a:lnTo>
                <a:lnTo>
                  <a:pt x="1460" y="6935"/>
                </a:lnTo>
                <a:lnTo>
                  <a:pt x="1460" y="7081"/>
                </a:lnTo>
                <a:lnTo>
                  <a:pt x="1533" y="7300"/>
                </a:lnTo>
                <a:lnTo>
                  <a:pt x="1630" y="7543"/>
                </a:lnTo>
                <a:lnTo>
                  <a:pt x="1606" y="7568"/>
                </a:lnTo>
                <a:lnTo>
                  <a:pt x="1533" y="7519"/>
                </a:lnTo>
                <a:lnTo>
                  <a:pt x="1411" y="7470"/>
                </a:lnTo>
                <a:lnTo>
                  <a:pt x="1363" y="7446"/>
                </a:lnTo>
                <a:lnTo>
                  <a:pt x="1290" y="7446"/>
                </a:lnTo>
                <a:lnTo>
                  <a:pt x="1265" y="7470"/>
                </a:lnTo>
                <a:lnTo>
                  <a:pt x="1241" y="7495"/>
                </a:lnTo>
                <a:lnTo>
                  <a:pt x="1241" y="7568"/>
                </a:lnTo>
                <a:lnTo>
                  <a:pt x="1290" y="7616"/>
                </a:lnTo>
                <a:lnTo>
                  <a:pt x="1363" y="7689"/>
                </a:lnTo>
                <a:lnTo>
                  <a:pt x="1460" y="7787"/>
                </a:lnTo>
                <a:lnTo>
                  <a:pt x="1436" y="7860"/>
                </a:lnTo>
                <a:lnTo>
                  <a:pt x="1314" y="7811"/>
                </a:lnTo>
                <a:lnTo>
                  <a:pt x="1192" y="7762"/>
                </a:lnTo>
                <a:lnTo>
                  <a:pt x="1071" y="7738"/>
                </a:lnTo>
                <a:lnTo>
                  <a:pt x="1022" y="7762"/>
                </a:lnTo>
                <a:lnTo>
                  <a:pt x="998" y="7811"/>
                </a:lnTo>
                <a:lnTo>
                  <a:pt x="1022" y="7835"/>
                </a:lnTo>
                <a:lnTo>
                  <a:pt x="1071" y="7908"/>
                </a:lnTo>
                <a:lnTo>
                  <a:pt x="1144" y="7981"/>
                </a:lnTo>
                <a:lnTo>
                  <a:pt x="1314" y="8103"/>
                </a:lnTo>
                <a:lnTo>
                  <a:pt x="1265" y="8249"/>
                </a:lnTo>
                <a:lnTo>
                  <a:pt x="1168" y="8225"/>
                </a:lnTo>
                <a:lnTo>
                  <a:pt x="1095" y="8200"/>
                </a:lnTo>
                <a:lnTo>
                  <a:pt x="998" y="8225"/>
                </a:lnTo>
                <a:lnTo>
                  <a:pt x="949" y="8249"/>
                </a:lnTo>
                <a:lnTo>
                  <a:pt x="949" y="8273"/>
                </a:lnTo>
                <a:lnTo>
                  <a:pt x="949" y="8322"/>
                </a:lnTo>
                <a:lnTo>
                  <a:pt x="1022" y="8371"/>
                </a:lnTo>
                <a:lnTo>
                  <a:pt x="1095" y="8419"/>
                </a:lnTo>
                <a:lnTo>
                  <a:pt x="1192" y="8444"/>
                </a:lnTo>
                <a:lnTo>
                  <a:pt x="1168" y="8468"/>
                </a:lnTo>
                <a:lnTo>
                  <a:pt x="973" y="8468"/>
                </a:lnTo>
                <a:lnTo>
                  <a:pt x="900" y="8492"/>
                </a:lnTo>
                <a:lnTo>
                  <a:pt x="852" y="8541"/>
                </a:lnTo>
                <a:lnTo>
                  <a:pt x="827" y="8565"/>
                </a:lnTo>
                <a:lnTo>
                  <a:pt x="803" y="8614"/>
                </a:lnTo>
                <a:lnTo>
                  <a:pt x="827" y="8663"/>
                </a:lnTo>
                <a:lnTo>
                  <a:pt x="852" y="8711"/>
                </a:lnTo>
                <a:lnTo>
                  <a:pt x="949" y="8760"/>
                </a:lnTo>
                <a:lnTo>
                  <a:pt x="1071" y="8784"/>
                </a:lnTo>
                <a:lnTo>
                  <a:pt x="1095" y="8784"/>
                </a:lnTo>
                <a:lnTo>
                  <a:pt x="1046" y="8979"/>
                </a:lnTo>
                <a:lnTo>
                  <a:pt x="803" y="8979"/>
                </a:lnTo>
                <a:lnTo>
                  <a:pt x="779" y="9028"/>
                </a:lnTo>
                <a:lnTo>
                  <a:pt x="779" y="9052"/>
                </a:lnTo>
                <a:lnTo>
                  <a:pt x="779" y="9101"/>
                </a:lnTo>
                <a:lnTo>
                  <a:pt x="827" y="9149"/>
                </a:lnTo>
                <a:lnTo>
                  <a:pt x="876" y="9174"/>
                </a:lnTo>
                <a:lnTo>
                  <a:pt x="973" y="9198"/>
                </a:lnTo>
                <a:lnTo>
                  <a:pt x="998" y="9222"/>
                </a:lnTo>
                <a:lnTo>
                  <a:pt x="998" y="9368"/>
                </a:lnTo>
                <a:lnTo>
                  <a:pt x="852" y="9368"/>
                </a:lnTo>
                <a:lnTo>
                  <a:pt x="803" y="9393"/>
                </a:lnTo>
                <a:lnTo>
                  <a:pt x="754" y="9417"/>
                </a:lnTo>
                <a:lnTo>
                  <a:pt x="730" y="9490"/>
                </a:lnTo>
                <a:lnTo>
                  <a:pt x="730" y="9539"/>
                </a:lnTo>
                <a:lnTo>
                  <a:pt x="730" y="9563"/>
                </a:lnTo>
                <a:lnTo>
                  <a:pt x="779" y="9612"/>
                </a:lnTo>
                <a:lnTo>
                  <a:pt x="827" y="9636"/>
                </a:lnTo>
                <a:lnTo>
                  <a:pt x="949" y="9660"/>
                </a:lnTo>
                <a:lnTo>
                  <a:pt x="949" y="9806"/>
                </a:lnTo>
                <a:lnTo>
                  <a:pt x="876" y="9806"/>
                </a:lnTo>
                <a:lnTo>
                  <a:pt x="803" y="9831"/>
                </a:lnTo>
                <a:lnTo>
                  <a:pt x="730" y="9879"/>
                </a:lnTo>
                <a:lnTo>
                  <a:pt x="681" y="9904"/>
                </a:lnTo>
                <a:lnTo>
                  <a:pt x="681" y="9952"/>
                </a:lnTo>
                <a:lnTo>
                  <a:pt x="681" y="10001"/>
                </a:lnTo>
                <a:lnTo>
                  <a:pt x="730" y="10050"/>
                </a:lnTo>
                <a:lnTo>
                  <a:pt x="827" y="10074"/>
                </a:lnTo>
                <a:lnTo>
                  <a:pt x="949" y="10074"/>
                </a:lnTo>
                <a:lnTo>
                  <a:pt x="949" y="10123"/>
                </a:lnTo>
                <a:lnTo>
                  <a:pt x="852" y="10147"/>
                </a:lnTo>
                <a:lnTo>
                  <a:pt x="803" y="10196"/>
                </a:lnTo>
                <a:lnTo>
                  <a:pt x="754" y="10244"/>
                </a:lnTo>
                <a:lnTo>
                  <a:pt x="754" y="10269"/>
                </a:lnTo>
                <a:lnTo>
                  <a:pt x="779" y="10293"/>
                </a:lnTo>
                <a:lnTo>
                  <a:pt x="876" y="10342"/>
                </a:lnTo>
                <a:lnTo>
                  <a:pt x="949" y="10342"/>
                </a:lnTo>
                <a:lnTo>
                  <a:pt x="973" y="10390"/>
                </a:lnTo>
                <a:lnTo>
                  <a:pt x="973" y="10463"/>
                </a:lnTo>
                <a:lnTo>
                  <a:pt x="925" y="10512"/>
                </a:lnTo>
                <a:lnTo>
                  <a:pt x="876" y="10585"/>
                </a:lnTo>
                <a:lnTo>
                  <a:pt x="852" y="10658"/>
                </a:lnTo>
                <a:lnTo>
                  <a:pt x="876" y="10755"/>
                </a:lnTo>
                <a:lnTo>
                  <a:pt x="925" y="10853"/>
                </a:lnTo>
                <a:lnTo>
                  <a:pt x="949" y="10999"/>
                </a:lnTo>
                <a:lnTo>
                  <a:pt x="973" y="11266"/>
                </a:lnTo>
                <a:lnTo>
                  <a:pt x="925" y="11534"/>
                </a:lnTo>
                <a:lnTo>
                  <a:pt x="876" y="11656"/>
                </a:lnTo>
                <a:lnTo>
                  <a:pt x="827" y="11753"/>
                </a:lnTo>
                <a:lnTo>
                  <a:pt x="803" y="11801"/>
                </a:lnTo>
                <a:lnTo>
                  <a:pt x="754" y="11801"/>
                </a:lnTo>
                <a:lnTo>
                  <a:pt x="657" y="11729"/>
                </a:lnTo>
                <a:lnTo>
                  <a:pt x="560" y="11656"/>
                </a:lnTo>
                <a:lnTo>
                  <a:pt x="511" y="11583"/>
                </a:lnTo>
                <a:lnTo>
                  <a:pt x="462" y="11461"/>
                </a:lnTo>
                <a:lnTo>
                  <a:pt x="462" y="11339"/>
                </a:lnTo>
                <a:lnTo>
                  <a:pt x="487" y="11096"/>
                </a:lnTo>
                <a:lnTo>
                  <a:pt x="535" y="11047"/>
                </a:lnTo>
                <a:lnTo>
                  <a:pt x="560" y="10974"/>
                </a:lnTo>
                <a:lnTo>
                  <a:pt x="584" y="10926"/>
                </a:lnTo>
                <a:lnTo>
                  <a:pt x="584" y="10828"/>
                </a:lnTo>
                <a:lnTo>
                  <a:pt x="511" y="10342"/>
                </a:lnTo>
                <a:lnTo>
                  <a:pt x="462" y="9831"/>
                </a:lnTo>
                <a:lnTo>
                  <a:pt x="462" y="9320"/>
                </a:lnTo>
                <a:lnTo>
                  <a:pt x="511" y="8809"/>
                </a:lnTo>
                <a:lnTo>
                  <a:pt x="584" y="8298"/>
                </a:lnTo>
                <a:lnTo>
                  <a:pt x="681" y="7787"/>
                </a:lnTo>
                <a:lnTo>
                  <a:pt x="803" y="7300"/>
                </a:lnTo>
                <a:lnTo>
                  <a:pt x="949" y="6813"/>
                </a:lnTo>
                <a:lnTo>
                  <a:pt x="1119" y="6400"/>
                </a:lnTo>
                <a:lnTo>
                  <a:pt x="1314" y="6010"/>
                </a:lnTo>
                <a:lnTo>
                  <a:pt x="1557" y="5621"/>
                </a:lnTo>
                <a:lnTo>
                  <a:pt x="1703" y="5451"/>
                </a:lnTo>
                <a:lnTo>
                  <a:pt x="1849" y="5280"/>
                </a:lnTo>
                <a:lnTo>
                  <a:pt x="2044" y="5134"/>
                </a:lnTo>
                <a:lnTo>
                  <a:pt x="2214" y="4988"/>
                </a:lnTo>
                <a:lnTo>
                  <a:pt x="2409" y="4891"/>
                </a:lnTo>
                <a:lnTo>
                  <a:pt x="2628" y="4794"/>
                </a:lnTo>
                <a:lnTo>
                  <a:pt x="2823" y="4745"/>
                </a:lnTo>
                <a:lnTo>
                  <a:pt x="3066" y="4696"/>
                </a:lnTo>
                <a:lnTo>
                  <a:pt x="3528" y="4623"/>
                </a:lnTo>
                <a:close/>
                <a:moveTo>
                  <a:pt x="3893" y="0"/>
                </a:moveTo>
                <a:lnTo>
                  <a:pt x="3699" y="73"/>
                </a:lnTo>
                <a:lnTo>
                  <a:pt x="3382" y="73"/>
                </a:lnTo>
                <a:lnTo>
                  <a:pt x="3212" y="122"/>
                </a:lnTo>
                <a:lnTo>
                  <a:pt x="3066" y="195"/>
                </a:lnTo>
                <a:lnTo>
                  <a:pt x="2896" y="268"/>
                </a:lnTo>
                <a:lnTo>
                  <a:pt x="2774" y="365"/>
                </a:lnTo>
                <a:lnTo>
                  <a:pt x="2628" y="487"/>
                </a:lnTo>
                <a:lnTo>
                  <a:pt x="2506" y="609"/>
                </a:lnTo>
                <a:lnTo>
                  <a:pt x="2287" y="901"/>
                </a:lnTo>
                <a:lnTo>
                  <a:pt x="2093" y="1217"/>
                </a:lnTo>
                <a:lnTo>
                  <a:pt x="1947" y="1533"/>
                </a:lnTo>
                <a:lnTo>
                  <a:pt x="1874" y="1850"/>
                </a:lnTo>
                <a:lnTo>
                  <a:pt x="1849" y="2044"/>
                </a:lnTo>
                <a:lnTo>
                  <a:pt x="1849" y="2215"/>
                </a:lnTo>
                <a:lnTo>
                  <a:pt x="1874" y="2409"/>
                </a:lnTo>
                <a:lnTo>
                  <a:pt x="1898" y="2580"/>
                </a:lnTo>
                <a:lnTo>
                  <a:pt x="1947" y="2750"/>
                </a:lnTo>
                <a:lnTo>
                  <a:pt x="2020" y="2896"/>
                </a:lnTo>
                <a:lnTo>
                  <a:pt x="2093" y="3066"/>
                </a:lnTo>
                <a:lnTo>
                  <a:pt x="2214" y="3212"/>
                </a:lnTo>
                <a:lnTo>
                  <a:pt x="2312" y="3358"/>
                </a:lnTo>
                <a:lnTo>
                  <a:pt x="2433" y="3480"/>
                </a:lnTo>
                <a:lnTo>
                  <a:pt x="2579" y="3577"/>
                </a:lnTo>
                <a:lnTo>
                  <a:pt x="2725" y="3699"/>
                </a:lnTo>
                <a:lnTo>
                  <a:pt x="2871" y="3772"/>
                </a:lnTo>
                <a:lnTo>
                  <a:pt x="3042" y="3845"/>
                </a:lnTo>
                <a:lnTo>
                  <a:pt x="3212" y="3918"/>
                </a:lnTo>
                <a:lnTo>
                  <a:pt x="3407" y="3966"/>
                </a:lnTo>
                <a:lnTo>
                  <a:pt x="3553" y="3966"/>
                </a:lnTo>
                <a:lnTo>
                  <a:pt x="3528" y="4039"/>
                </a:lnTo>
                <a:lnTo>
                  <a:pt x="3504" y="4234"/>
                </a:lnTo>
                <a:lnTo>
                  <a:pt x="3431" y="4234"/>
                </a:lnTo>
                <a:lnTo>
                  <a:pt x="3188" y="4210"/>
                </a:lnTo>
                <a:lnTo>
                  <a:pt x="2944" y="4210"/>
                </a:lnTo>
                <a:lnTo>
                  <a:pt x="2725" y="4258"/>
                </a:lnTo>
                <a:lnTo>
                  <a:pt x="2506" y="4331"/>
                </a:lnTo>
                <a:lnTo>
                  <a:pt x="2287" y="4404"/>
                </a:lnTo>
                <a:lnTo>
                  <a:pt x="2093" y="4526"/>
                </a:lnTo>
                <a:lnTo>
                  <a:pt x="1898" y="4648"/>
                </a:lnTo>
                <a:lnTo>
                  <a:pt x="1728" y="4794"/>
                </a:lnTo>
                <a:lnTo>
                  <a:pt x="1557" y="4964"/>
                </a:lnTo>
                <a:lnTo>
                  <a:pt x="1387" y="5134"/>
                </a:lnTo>
                <a:lnTo>
                  <a:pt x="1095" y="5499"/>
                </a:lnTo>
                <a:lnTo>
                  <a:pt x="852" y="5913"/>
                </a:lnTo>
                <a:lnTo>
                  <a:pt x="633" y="6327"/>
                </a:lnTo>
                <a:lnTo>
                  <a:pt x="438" y="6862"/>
                </a:lnTo>
                <a:lnTo>
                  <a:pt x="268" y="7446"/>
                </a:lnTo>
                <a:lnTo>
                  <a:pt x="122" y="8006"/>
                </a:lnTo>
                <a:lnTo>
                  <a:pt x="49" y="8614"/>
                </a:lnTo>
                <a:lnTo>
                  <a:pt x="0" y="9198"/>
                </a:lnTo>
                <a:lnTo>
                  <a:pt x="0" y="9806"/>
                </a:lnTo>
                <a:lnTo>
                  <a:pt x="49" y="10390"/>
                </a:lnTo>
                <a:lnTo>
                  <a:pt x="122" y="10974"/>
                </a:lnTo>
                <a:lnTo>
                  <a:pt x="146" y="10974"/>
                </a:lnTo>
                <a:lnTo>
                  <a:pt x="97" y="11193"/>
                </a:lnTo>
                <a:lnTo>
                  <a:pt x="73" y="11412"/>
                </a:lnTo>
                <a:lnTo>
                  <a:pt x="97" y="11631"/>
                </a:lnTo>
                <a:lnTo>
                  <a:pt x="170" y="11777"/>
                </a:lnTo>
                <a:lnTo>
                  <a:pt x="219" y="11899"/>
                </a:lnTo>
                <a:lnTo>
                  <a:pt x="316" y="11972"/>
                </a:lnTo>
                <a:lnTo>
                  <a:pt x="414" y="12069"/>
                </a:lnTo>
                <a:lnTo>
                  <a:pt x="511" y="12142"/>
                </a:lnTo>
                <a:lnTo>
                  <a:pt x="633" y="12191"/>
                </a:lnTo>
                <a:lnTo>
                  <a:pt x="754" y="12215"/>
                </a:lnTo>
                <a:lnTo>
                  <a:pt x="876" y="12215"/>
                </a:lnTo>
                <a:lnTo>
                  <a:pt x="998" y="12166"/>
                </a:lnTo>
                <a:lnTo>
                  <a:pt x="1144" y="12069"/>
                </a:lnTo>
                <a:lnTo>
                  <a:pt x="1241" y="11923"/>
                </a:lnTo>
                <a:lnTo>
                  <a:pt x="1217" y="12604"/>
                </a:lnTo>
                <a:lnTo>
                  <a:pt x="1217" y="13261"/>
                </a:lnTo>
                <a:lnTo>
                  <a:pt x="1217" y="14040"/>
                </a:lnTo>
                <a:lnTo>
                  <a:pt x="1241" y="14819"/>
                </a:lnTo>
                <a:lnTo>
                  <a:pt x="1265" y="15597"/>
                </a:lnTo>
                <a:lnTo>
                  <a:pt x="1314" y="16376"/>
                </a:lnTo>
                <a:lnTo>
                  <a:pt x="1460" y="17958"/>
                </a:lnTo>
                <a:lnTo>
                  <a:pt x="1509" y="18736"/>
                </a:lnTo>
                <a:lnTo>
                  <a:pt x="1509" y="19515"/>
                </a:lnTo>
                <a:lnTo>
                  <a:pt x="1265" y="19685"/>
                </a:lnTo>
                <a:lnTo>
                  <a:pt x="1022" y="19904"/>
                </a:lnTo>
                <a:lnTo>
                  <a:pt x="827" y="20147"/>
                </a:lnTo>
                <a:lnTo>
                  <a:pt x="730" y="20269"/>
                </a:lnTo>
                <a:lnTo>
                  <a:pt x="681" y="20415"/>
                </a:lnTo>
                <a:lnTo>
                  <a:pt x="633" y="20512"/>
                </a:lnTo>
                <a:lnTo>
                  <a:pt x="657" y="20634"/>
                </a:lnTo>
                <a:lnTo>
                  <a:pt x="706" y="20707"/>
                </a:lnTo>
                <a:lnTo>
                  <a:pt x="803" y="20756"/>
                </a:lnTo>
                <a:lnTo>
                  <a:pt x="1119" y="20829"/>
                </a:lnTo>
                <a:lnTo>
                  <a:pt x="1411" y="20829"/>
                </a:lnTo>
                <a:lnTo>
                  <a:pt x="1703" y="20804"/>
                </a:lnTo>
                <a:lnTo>
                  <a:pt x="1995" y="20731"/>
                </a:lnTo>
                <a:lnTo>
                  <a:pt x="2214" y="20634"/>
                </a:lnTo>
                <a:lnTo>
                  <a:pt x="2458" y="20512"/>
                </a:lnTo>
                <a:lnTo>
                  <a:pt x="2555" y="20439"/>
                </a:lnTo>
                <a:lnTo>
                  <a:pt x="2652" y="20366"/>
                </a:lnTo>
                <a:lnTo>
                  <a:pt x="2750" y="20269"/>
                </a:lnTo>
                <a:lnTo>
                  <a:pt x="2798" y="20172"/>
                </a:lnTo>
                <a:lnTo>
                  <a:pt x="2847" y="20123"/>
                </a:lnTo>
                <a:lnTo>
                  <a:pt x="2871" y="20074"/>
                </a:lnTo>
                <a:lnTo>
                  <a:pt x="2969" y="19783"/>
                </a:lnTo>
                <a:lnTo>
                  <a:pt x="3042" y="19466"/>
                </a:lnTo>
                <a:lnTo>
                  <a:pt x="3090" y="19150"/>
                </a:lnTo>
                <a:lnTo>
                  <a:pt x="3139" y="18809"/>
                </a:lnTo>
                <a:lnTo>
                  <a:pt x="3188" y="18152"/>
                </a:lnTo>
                <a:lnTo>
                  <a:pt x="3236" y="17520"/>
                </a:lnTo>
                <a:lnTo>
                  <a:pt x="3285" y="16425"/>
                </a:lnTo>
                <a:lnTo>
                  <a:pt x="3334" y="15330"/>
                </a:lnTo>
                <a:lnTo>
                  <a:pt x="3407" y="14502"/>
                </a:lnTo>
                <a:lnTo>
                  <a:pt x="3480" y="13651"/>
                </a:lnTo>
                <a:lnTo>
                  <a:pt x="3528" y="13164"/>
                </a:lnTo>
                <a:lnTo>
                  <a:pt x="3601" y="12872"/>
                </a:lnTo>
                <a:lnTo>
                  <a:pt x="3650" y="12750"/>
                </a:lnTo>
                <a:lnTo>
                  <a:pt x="3699" y="12629"/>
                </a:lnTo>
                <a:lnTo>
                  <a:pt x="3747" y="12750"/>
                </a:lnTo>
                <a:lnTo>
                  <a:pt x="3796" y="12872"/>
                </a:lnTo>
                <a:lnTo>
                  <a:pt x="3845" y="13164"/>
                </a:lnTo>
                <a:lnTo>
                  <a:pt x="3918" y="13651"/>
                </a:lnTo>
                <a:lnTo>
                  <a:pt x="3991" y="14502"/>
                </a:lnTo>
                <a:lnTo>
                  <a:pt x="4064" y="15330"/>
                </a:lnTo>
                <a:lnTo>
                  <a:pt x="4112" y="16425"/>
                </a:lnTo>
                <a:lnTo>
                  <a:pt x="4161" y="17520"/>
                </a:lnTo>
                <a:lnTo>
                  <a:pt x="4210" y="18152"/>
                </a:lnTo>
                <a:lnTo>
                  <a:pt x="4258" y="18809"/>
                </a:lnTo>
                <a:lnTo>
                  <a:pt x="4307" y="19150"/>
                </a:lnTo>
                <a:lnTo>
                  <a:pt x="4356" y="19466"/>
                </a:lnTo>
                <a:lnTo>
                  <a:pt x="4429" y="19783"/>
                </a:lnTo>
                <a:lnTo>
                  <a:pt x="4526" y="20074"/>
                </a:lnTo>
                <a:lnTo>
                  <a:pt x="4550" y="20123"/>
                </a:lnTo>
                <a:lnTo>
                  <a:pt x="4599" y="20172"/>
                </a:lnTo>
                <a:lnTo>
                  <a:pt x="4648" y="20269"/>
                </a:lnTo>
                <a:lnTo>
                  <a:pt x="4745" y="20366"/>
                </a:lnTo>
                <a:lnTo>
                  <a:pt x="4842" y="20439"/>
                </a:lnTo>
                <a:lnTo>
                  <a:pt x="4940" y="20512"/>
                </a:lnTo>
                <a:lnTo>
                  <a:pt x="5183" y="20634"/>
                </a:lnTo>
                <a:lnTo>
                  <a:pt x="5402" y="20731"/>
                </a:lnTo>
                <a:lnTo>
                  <a:pt x="5694" y="20804"/>
                </a:lnTo>
                <a:lnTo>
                  <a:pt x="5986" y="20829"/>
                </a:lnTo>
                <a:lnTo>
                  <a:pt x="6278" y="20829"/>
                </a:lnTo>
                <a:lnTo>
                  <a:pt x="6594" y="20756"/>
                </a:lnTo>
                <a:lnTo>
                  <a:pt x="6691" y="20707"/>
                </a:lnTo>
                <a:lnTo>
                  <a:pt x="6740" y="20634"/>
                </a:lnTo>
                <a:lnTo>
                  <a:pt x="6740" y="20512"/>
                </a:lnTo>
                <a:lnTo>
                  <a:pt x="6716" y="20415"/>
                </a:lnTo>
                <a:lnTo>
                  <a:pt x="6667" y="20269"/>
                </a:lnTo>
                <a:lnTo>
                  <a:pt x="6570" y="20147"/>
                </a:lnTo>
                <a:lnTo>
                  <a:pt x="6375" y="19904"/>
                </a:lnTo>
                <a:lnTo>
                  <a:pt x="6132" y="19685"/>
                </a:lnTo>
                <a:lnTo>
                  <a:pt x="5864" y="19515"/>
                </a:lnTo>
                <a:lnTo>
                  <a:pt x="5889" y="18736"/>
                </a:lnTo>
                <a:lnTo>
                  <a:pt x="5937" y="17958"/>
                </a:lnTo>
                <a:lnTo>
                  <a:pt x="6059" y="16376"/>
                </a:lnTo>
                <a:lnTo>
                  <a:pt x="6132" y="15597"/>
                </a:lnTo>
                <a:lnTo>
                  <a:pt x="6156" y="14819"/>
                </a:lnTo>
                <a:lnTo>
                  <a:pt x="6180" y="14040"/>
                </a:lnTo>
                <a:lnTo>
                  <a:pt x="6180" y="13261"/>
                </a:lnTo>
                <a:lnTo>
                  <a:pt x="6180" y="12604"/>
                </a:lnTo>
                <a:lnTo>
                  <a:pt x="6156" y="11923"/>
                </a:lnTo>
                <a:lnTo>
                  <a:pt x="6253" y="12069"/>
                </a:lnTo>
                <a:lnTo>
                  <a:pt x="6399" y="12166"/>
                </a:lnTo>
                <a:lnTo>
                  <a:pt x="6521" y="12215"/>
                </a:lnTo>
                <a:lnTo>
                  <a:pt x="6643" y="12215"/>
                </a:lnTo>
                <a:lnTo>
                  <a:pt x="6764" y="12191"/>
                </a:lnTo>
                <a:lnTo>
                  <a:pt x="6886" y="12142"/>
                </a:lnTo>
                <a:lnTo>
                  <a:pt x="6983" y="12069"/>
                </a:lnTo>
                <a:lnTo>
                  <a:pt x="7081" y="11972"/>
                </a:lnTo>
                <a:lnTo>
                  <a:pt x="7178" y="11899"/>
                </a:lnTo>
                <a:lnTo>
                  <a:pt x="7227" y="11777"/>
                </a:lnTo>
                <a:lnTo>
                  <a:pt x="7300" y="11631"/>
                </a:lnTo>
                <a:lnTo>
                  <a:pt x="7324" y="11412"/>
                </a:lnTo>
                <a:lnTo>
                  <a:pt x="7300" y="11193"/>
                </a:lnTo>
                <a:lnTo>
                  <a:pt x="7251" y="10974"/>
                </a:lnTo>
                <a:lnTo>
                  <a:pt x="7275" y="10974"/>
                </a:lnTo>
                <a:lnTo>
                  <a:pt x="7348" y="10390"/>
                </a:lnTo>
                <a:lnTo>
                  <a:pt x="7397" y="9806"/>
                </a:lnTo>
                <a:lnTo>
                  <a:pt x="7397" y="9198"/>
                </a:lnTo>
                <a:lnTo>
                  <a:pt x="7348" y="8614"/>
                </a:lnTo>
                <a:lnTo>
                  <a:pt x="7251" y="8006"/>
                </a:lnTo>
                <a:lnTo>
                  <a:pt x="7129" y="7446"/>
                </a:lnTo>
                <a:lnTo>
                  <a:pt x="6959" y="6862"/>
                </a:lnTo>
                <a:lnTo>
                  <a:pt x="6764" y="6327"/>
                </a:lnTo>
                <a:lnTo>
                  <a:pt x="6545" y="5913"/>
                </a:lnTo>
                <a:lnTo>
                  <a:pt x="6302" y="5499"/>
                </a:lnTo>
                <a:lnTo>
                  <a:pt x="6010" y="5134"/>
                </a:lnTo>
                <a:lnTo>
                  <a:pt x="5840" y="4964"/>
                </a:lnTo>
                <a:lnTo>
                  <a:pt x="5670" y="4794"/>
                </a:lnTo>
                <a:lnTo>
                  <a:pt x="5499" y="4648"/>
                </a:lnTo>
                <a:lnTo>
                  <a:pt x="5305" y="4526"/>
                </a:lnTo>
                <a:lnTo>
                  <a:pt x="5110" y="4404"/>
                </a:lnTo>
                <a:lnTo>
                  <a:pt x="4891" y="4331"/>
                </a:lnTo>
                <a:lnTo>
                  <a:pt x="4672" y="4258"/>
                </a:lnTo>
                <a:lnTo>
                  <a:pt x="4453" y="4210"/>
                </a:lnTo>
                <a:lnTo>
                  <a:pt x="4210" y="4210"/>
                </a:lnTo>
                <a:lnTo>
                  <a:pt x="3966" y="4234"/>
                </a:lnTo>
                <a:lnTo>
                  <a:pt x="3966" y="4210"/>
                </a:lnTo>
                <a:lnTo>
                  <a:pt x="3966" y="4185"/>
                </a:lnTo>
                <a:lnTo>
                  <a:pt x="3966" y="4137"/>
                </a:lnTo>
                <a:lnTo>
                  <a:pt x="3942" y="4039"/>
                </a:lnTo>
                <a:lnTo>
                  <a:pt x="3918" y="3966"/>
                </a:lnTo>
                <a:lnTo>
                  <a:pt x="4064" y="3942"/>
                </a:lnTo>
                <a:lnTo>
                  <a:pt x="4210" y="3893"/>
                </a:lnTo>
                <a:lnTo>
                  <a:pt x="4356" y="3845"/>
                </a:lnTo>
                <a:lnTo>
                  <a:pt x="4477" y="3772"/>
                </a:lnTo>
                <a:lnTo>
                  <a:pt x="4721" y="3602"/>
                </a:lnTo>
                <a:lnTo>
                  <a:pt x="4940" y="3383"/>
                </a:lnTo>
                <a:lnTo>
                  <a:pt x="5110" y="3115"/>
                </a:lnTo>
                <a:lnTo>
                  <a:pt x="5232" y="2847"/>
                </a:lnTo>
                <a:lnTo>
                  <a:pt x="5353" y="2531"/>
                </a:lnTo>
                <a:lnTo>
                  <a:pt x="5402" y="2215"/>
                </a:lnTo>
                <a:lnTo>
                  <a:pt x="5426" y="2069"/>
                </a:lnTo>
                <a:lnTo>
                  <a:pt x="5402" y="1898"/>
                </a:lnTo>
                <a:lnTo>
                  <a:pt x="5378" y="1704"/>
                </a:lnTo>
                <a:lnTo>
                  <a:pt x="5329" y="1485"/>
                </a:lnTo>
                <a:lnTo>
                  <a:pt x="5280" y="1290"/>
                </a:lnTo>
                <a:lnTo>
                  <a:pt x="5183" y="1095"/>
                </a:lnTo>
                <a:lnTo>
                  <a:pt x="5086" y="876"/>
                </a:lnTo>
                <a:lnTo>
                  <a:pt x="4988" y="682"/>
                </a:lnTo>
                <a:lnTo>
                  <a:pt x="4867" y="511"/>
                </a:lnTo>
                <a:lnTo>
                  <a:pt x="4721" y="365"/>
                </a:lnTo>
                <a:lnTo>
                  <a:pt x="4575" y="219"/>
                </a:lnTo>
                <a:lnTo>
                  <a:pt x="4429" y="122"/>
                </a:lnTo>
                <a:lnTo>
                  <a:pt x="4258" y="49"/>
                </a:lnTo>
                <a:lnTo>
                  <a:pt x="40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1" name="Shape 761"/>
          <p:cNvSpPr/>
          <p:nvPr/>
        </p:nvSpPr>
        <p:spPr>
          <a:xfrm>
            <a:off x="5216087" y="2789590"/>
            <a:ext cx="196432" cy="465161"/>
          </a:xfrm>
          <a:custGeom>
            <a:avLst/>
            <a:gdLst/>
            <a:ahLst/>
            <a:cxnLst/>
            <a:rect l="0" t="0" r="0" b="0"/>
            <a:pathLst>
              <a:path w="6741" h="15963" extrusionOk="0">
                <a:moveTo>
                  <a:pt x="3431" y="439"/>
                </a:moveTo>
                <a:lnTo>
                  <a:pt x="3577" y="488"/>
                </a:lnTo>
                <a:lnTo>
                  <a:pt x="3748" y="536"/>
                </a:lnTo>
                <a:lnTo>
                  <a:pt x="3699" y="609"/>
                </a:lnTo>
                <a:lnTo>
                  <a:pt x="3699" y="682"/>
                </a:lnTo>
                <a:lnTo>
                  <a:pt x="3723" y="731"/>
                </a:lnTo>
                <a:lnTo>
                  <a:pt x="3748" y="755"/>
                </a:lnTo>
                <a:lnTo>
                  <a:pt x="3845" y="780"/>
                </a:lnTo>
                <a:lnTo>
                  <a:pt x="3918" y="780"/>
                </a:lnTo>
                <a:lnTo>
                  <a:pt x="3991" y="755"/>
                </a:lnTo>
                <a:lnTo>
                  <a:pt x="4088" y="731"/>
                </a:lnTo>
                <a:lnTo>
                  <a:pt x="4161" y="780"/>
                </a:lnTo>
                <a:lnTo>
                  <a:pt x="4088" y="828"/>
                </a:lnTo>
                <a:lnTo>
                  <a:pt x="4040" y="853"/>
                </a:lnTo>
                <a:lnTo>
                  <a:pt x="4015" y="926"/>
                </a:lnTo>
                <a:lnTo>
                  <a:pt x="3991" y="974"/>
                </a:lnTo>
                <a:lnTo>
                  <a:pt x="3967" y="1047"/>
                </a:lnTo>
                <a:lnTo>
                  <a:pt x="3991" y="1072"/>
                </a:lnTo>
                <a:lnTo>
                  <a:pt x="4015" y="1096"/>
                </a:lnTo>
                <a:lnTo>
                  <a:pt x="4137" y="1096"/>
                </a:lnTo>
                <a:lnTo>
                  <a:pt x="4259" y="1072"/>
                </a:lnTo>
                <a:lnTo>
                  <a:pt x="4429" y="999"/>
                </a:lnTo>
                <a:lnTo>
                  <a:pt x="4502" y="1096"/>
                </a:lnTo>
                <a:lnTo>
                  <a:pt x="4332" y="1193"/>
                </a:lnTo>
                <a:lnTo>
                  <a:pt x="4186" y="1291"/>
                </a:lnTo>
                <a:lnTo>
                  <a:pt x="4137" y="1339"/>
                </a:lnTo>
                <a:lnTo>
                  <a:pt x="4113" y="1388"/>
                </a:lnTo>
                <a:lnTo>
                  <a:pt x="4113" y="1412"/>
                </a:lnTo>
                <a:lnTo>
                  <a:pt x="4113" y="1436"/>
                </a:lnTo>
                <a:lnTo>
                  <a:pt x="4210" y="1485"/>
                </a:lnTo>
                <a:lnTo>
                  <a:pt x="4307" y="1485"/>
                </a:lnTo>
                <a:lnTo>
                  <a:pt x="4405" y="1461"/>
                </a:lnTo>
                <a:lnTo>
                  <a:pt x="4551" y="1436"/>
                </a:lnTo>
                <a:lnTo>
                  <a:pt x="4672" y="1364"/>
                </a:lnTo>
                <a:lnTo>
                  <a:pt x="4745" y="1509"/>
                </a:lnTo>
                <a:lnTo>
                  <a:pt x="4429" y="1582"/>
                </a:lnTo>
                <a:lnTo>
                  <a:pt x="4332" y="1631"/>
                </a:lnTo>
                <a:lnTo>
                  <a:pt x="4210" y="1680"/>
                </a:lnTo>
                <a:lnTo>
                  <a:pt x="4113" y="1753"/>
                </a:lnTo>
                <a:lnTo>
                  <a:pt x="4040" y="1826"/>
                </a:lnTo>
                <a:lnTo>
                  <a:pt x="4040" y="1874"/>
                </a:lnTo>
                <a:lnTo>
                  <a:pt x="4064" y="1899"/>
                </a:lnTo>
                <a:lnTo>
                  <a:pt x="4283" y="1899"/>
                </a:lnTo>
                <a:lnTo>
                  <a:pt x="4502" y="1850"/>
                </a:lnTo>
                <a:lnTo>
                  <a:pt x="4818" y="1801"/>
                </a:lnTo>
                <a:lnTo>
                  <a:pt x="4818" y="1947"/>
                </a:lnTo>
                <a:lnTo>
                  <a:pt x="4794" y="2093"/>
                </a:lnTo>
                <a:lnTo>
                  <a:pt x="4794" y="2118"/>
                </a:lnTo>
                <a:lnTo>
                  <a:pt x="4770" y="2118"/>
                </a:lnTo>
                <a:lnTo>
                  <a:pt x="4502" y="2166"/>
                </a:lnTo>
                <a:lnTo>
                  <a:pt x="4234" y="2264"/>
                </a:lnTo>
                <a:lnTo>
                  <a:pt x="4015" y="2312"/>
                </a:lnTo>
                <a:lnTo>
                  <a:pt x="3894" y="2361"/>
                </a:lnTo>
                <a:lnTo>
                  <a:pt x="3796" y="2410"/>
                </a:lnTo>
                <a:lnTo>
                  <a:pt x="3796" y="2434"/>
                </a:lnTo>
                <a:lnTo>
                  <a:pt x="3796" y="2483"/>
                </a:lnTo>
                <a:lnTo>
                  <a:pt x="3821" y="2531"/>
                </a:lnTo>
                <a:lnTo>
                  <a:pt x="3894" y="2580"/>
                </a:lnTo>
                <a:lnTo>
                  <a:pt x="3991" y="2604"/>
                </a:lnTo>
                <a:lnTo>
                  <a:pt x="4210" y="2604"/>
                </a:lnTo>
                <a:lnTo>
                  <a:pt x="4453" y="2580"/>
                </a:lnTo>
                <a:lnTo>
                  <a:pt x="4672" y="2507"/>
                </a:lnTo>
                <a:lnTo>
                  <a:pt x="4672" y="2507"/>
                </a:lnTo>
                <a:lnTo>
                  <a:pt x="4526" y="2750"/>
                </a:lnTo>
                <a:lnTo>
                  <a:pt x="4283" y="2750"/>
                </a:lnTo>
                <a:lnTo>
                  <a:pt x="4064" y="2775"/>
                </a:lnTo>
                <a:lnTo>
                  <a:pt x="3845" y="2823"/>
                </a:lnTo>
                <a:lnTo>
                  <a:pt x="3723" y="2848"/>
                </a:lnTo>
                <a:lnTo>
                  <a:pt x="3626" y="2896"/>
                </a:lnTo>
                <a:lnTo>
                  <a:pt x="3626" y="2921"/>
                </a:lnTo>
                <a:lnTo>
                  <a:pt x="3602" y="2969"/>
                </a:lnTo>
                <a:lnTo>
                  <a:pt x="3626" y="2994"/>
                </a:lnTo>
                <a:lnTo>
                  <a:pt x="3650" y="2994"/>
                </a:lnTo>
                <a:lnTo>
                  <a:pt x="3918" y="3091"/>
                </a:lnTo>
                <a:lnTo>
                  <a:pt x="4064" y="3115"/>
                </a:lnTo>
                <a:lnTo>
                  <a:pt x="4234" y="3115"/>
                </a:lnTo>
                <a:lnTo>
                  <a:pt x="4040" y="3286"/>
                </a:lnTo>
                <a:lnTo>
                  <a:pt x="3869" y="3213"/>
                </a:lnTo>
                <a:lnTo>
                  <a:pt x="3675" y="3188"/>
                </a:lnTo>
                <a:lnTo>
                  <a:pt x="3504" y="3213"/>
                </a:lnTo>
                <a:lnTo>
                  <a:pt x="3407" y="3237"/>
                </a:lnTo>
                <a:lnTo>
                  <a:pt x="3358" y="3286"/>
                </a:lnTo>
                <a:lnTo>
                  <a:pt x="3334" y="3310"/>
                </a:lnTo>
                <a:lnTo>
                  <a:pt x="3334" y="3334"/>
                </a:lnTo>
                <a:lnTo>
                  <a:pt x="3358" y="3407"/>
                </a:lnTo>
                <a:lnTo>
                  <a:pt x="3480" y="3456"/>
                </a:lnTo>
                <a:lnTo>
                  <a:pt x="3602" y="3480"/>
                </a:lnTo>
                <a:lnTo>
                  <a:pt x="3383" y="3480"/>
                </a:lnTo>
                <a:lnTo>
                  <a:pt x="3139" y="3456"/>
                </a:lnTo>
                <a:lnTo>
                  <a:pt x="2920" y="3383"/>
                </a:lnTo>
                <a:lnTo>
                  <a:pt x="2701" y="3261"/>
                </a:lnTo>
                <a:lnTo>
                  <a:pt x="2507" y="3115"/>
                </a:lnTo>
                <a:lnTo>
                  <a:pt x="2337" y="2945"/>
                </a:lnTo>
                <a:lnTo>
                  <a:pt x="2191" y="2750"/>
                </a:lnTo>
                <a:lnTo>
                  <a:pt x="2093" y="2531"/>
                </a:lnTo>
                <a:lnTo>
                  <a:pt x="2020" y="2288"/>
                </a:lnTo>
                <a:lnTo>
                  <a:pt x="1996" y="2069"/>
                </a:lnTo>
                <a:lnTo>
                  <a:pt x="1972" y="1826"/>
                </a:lnTo>
                <a:lnTo>
                  <a:pt x="2020" y="1582"/>
                </a:lnTo>
                <a:lnTo>
                  <a:pt x="2069" y="1364"/>
                </a:lnTo>
                <a:lnTo>
                  <a:pt x="2191" y="1169"/>
                </a:lnTo>
                <a:lnTo>
                  <a:pt x="2312" y="974"/>
                </a:lnTo>
                <a:lnTo>
                  <a:pt x="2483" y="828"/>
                </a:lnTo>
                <a:lnTo>
                  <a:pt x="2653" y="731"/>
                </a:lnTo>
                <a:lnTo>
                  <a:pt x="2799" y="658"/>
                </a:lnTo>
                <a:lnTo>
                  <a:pt x="2896" y="682"/>
                </a:lnTo>
                <a:lnTo>
                  <a:pt x="2969" y="682"/>
                </a:lnTo>
                <a:lnTo>
                  <a:pt x="3042" y="658"/>
                </a:lnTo>
                <a:lnTo>
                  <a:pt x="3115" y="561"/>
                </a:lnTo>
                <a:lnTo>
                  <a:pt x="3261" y="512"/>
                </a:lnTo>
                <a:lnTo>
                  <a:pt x="3431" y="439"/>
                </a:lnTo>
                <a:close/>
                <a:moveTo>
                  <a:pt x="3869" y="4454"/>
                </a:moveTo>
                <a:lnTo>
                  <a:pt x="4137" y="4478"/>
                </a:lnTo>
                <a:lnTo>
                  <a:pt x="4040" y="4575"/>
                </a:lnTo>
                <a:lnTo>
                  <a:pt x="4015" y="4624"/>
                </a:lnTo>
                <a:lnTo>
                  <a:pt x="4015" y="4673"/>
                </a:lnTo>
                <a:lnTo>
                  <a:pt x="4064" y="4721"/>
                </a:lnTo>
                <a:lnTo>
                  <a:pt x="4113" y="4770"/>
                </a:lnTo>
                <a:lnTo>
                  <a:pt x="4186" y="4770"/>
                </a:lnTo>
                <a:lnTo>
                  <a:pt x="4429" y="4697"/>
                </a:lnTo>
                <a:lnTo>
                  <a:pt x="4672" y="4624"/>
                </a:lnTo>
                <a:lnTo>
                  <a:pt x="4745" y="4600"/>
                </a:lnTo>
                <a:lnTo>
                  <a:pt x="4867" y="4648"/>
                </a:lnTo>
                <a:lnTo>
                  <a:pt x="4745" y="4673"/>
                </a:lnTo>
                <a:lnTo>
                  <a:pt x="4648" y="4721"/>
                </a:lnTo>
                <a:lnTo>
                  <a:pt x="4526" y="4770"/>
                </a:lnTo>
                <a:lnTo>
                  <a:pt x="4478" y="4867"/>
                </a:lnTo>
                <a:lnTo>
                  <a:pt x="4453" y="4940"/>
                </a:lnTo>
                <a:lnTo>
                  <a:pt x="4478" y="4965"/>
                </a:lnTo>
                <a:lnTo>
                  <a:pt x="4502" y="4965"/>
                </a:lnTo>
                <a:lnTo>
                  <a:pt x="4624" y="4989"/>
                </a:lnTo>
                <a:lnTo>
                  <a:pt x="4770" y="4965"/>
                </a:lnTo>
                <a:lnTo>
                  <a:pt x="5013" y="4940"/>
                </a:lnTo>
                <a:lnTo>
                  <a:pt x="5183" y="4940"/>
                </a:lnTo>
                <a:lnTo>
                  <a:pt x="5329" y="4916"/>
                </a:lnTo>
                <a:lnTo>
                  <a:pt x="5378" y="4965"/>
                </a:lnTo>
                <a:lnTo>
                  <a:pt x="5232" y="4989"/>
                </a:lnTo>
                <a:lnTo>
                  <a:pt x="5110" y="5038"/>
                </a:lnTo>
                <a:lnTo>
                  <a:pt x="5013" y="5111"/>
                </a:lnTo>
                <a:lnTo>
                  <a:pt x="4964" y="5232"/>
                </a:lnTo>
                <a:lnTo>
                  <a:pt x="4964" y="5281"/>
                </a:lnTo>
                <a:lnTo>
                  <a:pt x="4989" y="5305"/>
                </a:lnTo>
                <a:lnTo>
                  <a:pt x="5086" y="5354"/>
                </a:lnTo>
                <a:lnTo>
                  <a:pt x="5159" y="5354"/>
                </a:lnTo>
                <a:lnTo>
                  <a:pt x="5354" y="5330"/>
                </a:lnTo>
                <a:lnTo>
                  <a:pt x="5694" y="5330"/>
                </a:lnTo>
                <a:lnTo>
                  <a:pt x="5792" y="5476"/>
                </a:lnTo>
                <a:lnTo>
                  <a:pt x="5621" y="5524"/>
                </a:lnTo>
                <a:lnTo>
                  <a:pt x="5475" y="5597"/>
                </a:lnTo>
                <a:lnTo>
                  <a:pt x="5451" y="5622"/>
                </a:lnTo>
                <a:lnTo>
                  <a:pt x="5475" y="5646"/>
                </a:lnTo>
                <a:lnTo>
                  <a:pt x="5548" y="5695"/>
                </a:lnTo>
                <a:lnTo>
                  <a:pt x="5646" y="5719"/>
                </a:lnTo>
                <a:lnTo>
                  <a:pt x="5816" y="5743"/>
                </a:lnTo>
                <a:lnTo>
                  <a:pt x="5938" y="5743"/>
                </a:lnTo>
                <a:lnTo>
                  <a:pt x="6011" y="5914"/>
                </a:lnTo>
                <a:lnTo>
                  <a:pt x="5840" y="5962"/>
                </a:lnTo>
                <a:lnTo>
                  <a:pt x="5767" y="5987"/>
                </a:lnTo>
                <a:lnTo>
                  <a:pt x="5719" y="6035"/>
                </a:lnTo>
                <a:lnTo>
                  <a:pt x="5694" y="6084"/>
                </a:lnTo>
                <a:lnTo>
                  <a:pt x="5719" y="6108"/>
                </a:lnTo>
                <a:lnTo>
                  <a:pt x="5913" y="6157"/>
                </a:lnTo>
                <a:lnTo>
                  <a:pt x="6108" y="6181"/>
                </a:lnTo>
                <a:lnTo>
                  <a:pt x="6157" y="6400"/>
                </a:lnTo>
                <a:lnTo>
                  <a:pt x="6084" y="6400"/>
                </a:lnTo>
                <a:lnTo>
                  <a:pt x="5938" y="6425"/>
                </a:lnTo>
                <a:lnTo>
                  <a:pt x="5889" y="6473"/>
                </a:lnTo>
                <a:lnTo>
                  <a:pt x="5816" y="6522"/>
                </a:lnTo>
                <a:lnTo>
                  <a:pt x="5816" y="6546"/>
                </a:lnTo>
                <a:lnTo>
                  <a:pt x="5816" y="6595"/>
                </a:lnTo>
                <a:lnTo>
                  <a:pt x="5840" y="6644"/>
                </a:lnTo>
                <a:lnTo>
                  <a:pt x="5889" y="6692"/>
                </a:lnTo>
                <a:lnTo>
                  <a:pt x="5962" y="6717"/>
                </a:lnTo>
                <a:lnTo>
                  <a:pt x="6084" y="6717"/>
                </a:lnTo>
                <a:lnTo>
                  <a:pt x="6230" y="6692"/>
                </a:lnTo>
                <a:lnTo>
                  <a:pt x="6278" y="6887"/>
                </a:lnTo>
                <a:lnTo>
                  <a:pt x="6059" y="6887"/>
                </a:lnTo>
                <a:lnTo>
                  <a:pt x="6035" y="6911"/>
                </a:lnTo>
                <a:lnTo>
                  <a:pt x="6011" y="6936"/>
                </a:lnTo>
                <a:lnTo>
                  <a:pt x="6011" y="6984"/>
                </a:lnTo>
                <a:lnTo>
                  <a:pt x="6035" y="7033"/>
                </a:lnTo>
                <a:lnTo>
                  <a:pt x="6084" y="7082"/>
                </a:lnTo>
                <a:lnTo>
                  <a:pt x="6157" y="7106"/>
                </a:lnTo>
                <a:lnTo>
                  <a:pt x="6303" y="7130"/>
                </a:lnTo>
                <a:lnTo>
                  <a:pt x="6327" y="7301"/>
                </a:lnTo>
                <a:lnTo>
                  <a:pt x="6157" y="7301"/>
                </a:lnTo>
                <a:lnTo>
                  <a:pt x="6084" y="7325"/>
                </a:lnTo>
                <a:lnTo>
                  <a:pt x="6035" y="7374"/>
                </a:lnTo>
                <a:lnTo>
                  <a:pt x="6011" y="7447"/>
                </a:lnTo>
                <a:lnTo>
                  <a:pt x="6011" y="7471"/>
                </a:lnTo>
                <a:lnTo>
                  <a:pt x="6035" y="7520"/>
                </a:lnTo>
                <a:lnTo>
                  <a:pt x="6084" y="7544"/>
                </a:lnTo>
                <a:lnTo>
                  <a:pt x="6132" y="7568"/>
                </a:lnTo>
                <a:lnTo>
                  <a:pt x="6254" y="7593"/>
                </a:lnTo>
                <a:lnTo>
                  <a:pt x="6351" y="7617"/>
                </a:lnTo>
                <a:lnTo>
                  <a:pt x="6351" y="7739"/>
                </a:lnTo>
                <a:lnTo>
                  <a:pt x="6157" y="7739"/>
                </a:lnTo>
                <a:lnTo>
                  <a:pt x="6132" y="7763"/>
                </a:lnTo>
                <a:lnTo>
                  <a:pt x="6084" y="7787"/>
                </a:lnTo>
                <a:lnTo>
                  <a:pt x="6059" y="7860"/>
                </a:lnTo>
                <a:lnTo>
                  <a:pt x="6059" y="7885"/>
                </a:lnTo>
                <a:lnTo>
                  <a:pt x="6059" y="7909"/>
                </a:lnTo>
                <a:lnTo>
                  <a:pt x="6132" y="7982"/>
                </a:lnTo>
                <a:lnTo>
                  <a:pt x="6230" y="8006"/>
                </a:lnTo>
                <a:lnTo>
                  <a:pt x="6327" y="8031"/>
                </a:lnTo>
                <a:lnTo>
                  <a:pt x="6327" y="8177"/>
                </a:lnTo>
                <a:lnTo>
                  <a:pt x="6205" y="8201"/>
                </a:lnTo>
                <a:lnTo>
                  <a:pt x="6157" y="8225"/>
                </a:lnTo>
                <a:lnTo>
                  <a:pt x="6108" y="8250"/>
                </a:lnTo>
                <a:lnTo>
                  <a:pt x="6084" y="8298"/>
                </a:lnTo>
                <a:lnTo>
                  <a:pt x="6084" y="8323"/>
                </a:lnTo>
                <a:lnTo>
                  <a:pt x="6084" y="8371"/>
                </a:lnTo>
                <a:lnTo>
                  <a:pt x="6108" y="8420"/>
                </a:lnTo>
                <a:lnTo>
                  <a:pt x="6205" y="8469"/>
                </a:lnTo>
                <a:lnTo>
                  <a:pt x="6303" y="8469"/>
                </a:lnTo>
                <a:lnTo>
                  <a:pt x="6278" y="8590"/>
                </a:lnTo>
                <a:lnTo>
                  <a:pt x="6205" y="8639"/>
                </a:lnTo>
                <a:lnTo>
                  <a:pt x="6181" y="8712"/>
                </a:lnTo>
                <a:lnTo>
                  <a:pt x="6181" y="8809"/>
                </a:lnTo>
                <a:lnTo>
                  <a:pt x="6205" y="8834"/>
                </a:lnTo>
                <a:lnTo>
                  <a:pt x="6254" y="8882"/>
                </a:lnTo>
                <a:lnTo>
                  <a:pt x="6327" y="8907"/>
                </a:lnTo>
                <a:lnTo>
                  <a:pt x="6327" y="8931"/>
                </a:lnTo>
                <a:lnTo>
                  <a:pt x="6327" y="8980"/>
                </a:lnTo>
                <a:lnTo>
                  <a:pt x="6303" y="9028"/>
                </a:lnTo>
                <a:lnTo>
                  <a:pt x="6254" y="9101"/>
                </a:lnTo>
                <a:lnTo>
                  <a:pt x="6157" y="9199"/>
                </a:lnTo>
                <a:lnTo>
                  <a:pt x="6084" y="9223"/>
                </a:lnTo>
                <a:lnTo>
                  <a:pt x="6011" y="9199"/>
                </a:lnTo>
                <a:lnTo>
                  <a:pt x="5962" y="9174"/>
                </a:lnTo>
                <a:lnTo>
                  <a:pt x="5913" y="9126"/>
                </a:lnTo>
                <a:lnTo>
                  <a:pt x="5865" y="9053"/>
                </a:lnTo>
                <a:lnTo>
                  <a:pt x="5865" y="9004"/>
                </a:lnTo>
                <a:lnTo>
                  <a:pt x="5865" y="8858"/>
                </a:lnTo>
                <a:lnTo>
                  <a:pt x="5865" y="8834"/>
                </a:lnTo>
                <a:lnTo>
                  <a:pt x="5913" y="8542"/>
                </a:lnTo>
                <a:lnTo>
                  <a:pt x="5938" y="8201"/>
                </a:lnTo>
                <a:lnTo>
                  <a:pt x="5913" y="7812"/>
                </a:lnTo>
                <a:lnTo>
                  <a:pt x="5865" y="7398"/>
                </a:lnTo>
                <a:lnTo>
                  <a:pt x="5792" y="7009"/>
                </a:lnTo>
                <a:lnTo>
                  <a:pt x="5719" y="6838"/>
                </a:lnTo>
                <a:lnTo>
                  <a:pt x="5646" y="6668"/>
                </a:lnTo>
                <a:lnTo>
                  <a:pt x="5548" y="6522"/>
                </a:lnTo>
                <a:lnTo>
                  <a:pt x="5451" y="6400"/>
                </a:lnTo>
                <a:lnTo>
                  <a:pt x="5329" y="6327"/>
                </a:lnTo>
                <a:lnTo>
                  <a:pt x="5208" y="6254"/>
                </a:lnTo>
                <a:lnTo>
                  <a:pt x="5135" y="6254"/>
                </a:lnTo>
                <a:lnTo>
                  <a:pt x="5086" y="6279"/>
                </a:lnTo>
                <a:lnTo>
                  <a:pt x="5062" y="6327"/>
                </a:lnTo>
                <a:lnTo>
                  <a:pt x="5037" y="6376"/>
                </a:lnTo>
                <a:lnTo>
                  <a:pt x="4818" y="6376"/>
                </a:lnTo>
                <a:lnTo>
                  <a:pt x="4745" y="6400"/>
                </a:lnTo>
                <a:lnTo>
                  <a:pt x="4672" y="6449"/>
                </a:lnTo>
                <a:lnTo>
                  <a:pt x="4648" y="6546"/>
                </a:lnTo>
                <a:lnTo>
                  <a:pt x="4672" y="6571"/>
                </a:lnTo>
                <a:lnTo>
                  <a:pt x="4697" y="6595"/>
                </a:lnTo>
                <a:lnTo>
                  <a:pt x="4770" y="6619"/>
                </a:lnTo>
                <a:lnTo>
                  <a:pt x="4867" y="6619"/>
                </a:lnTo>
                <a:lnTo>
                  <a:pt x="4964" y="6644"/>
                </a:lnTo>
                <a:lnTo>
                  <a:pt x="4916" y="6887"/>
                </a:lnTo>
                <a:lnTo>
                  <a:pt x="4770" y="6911"/>
                </a:lnTo>
                <a:lnTo>
                  <a:pt x="4624" y="6960"/>
                </a:lnTo>
                <a:lnTo>
                  <a:pt x="4478" y="7033"/>
                </a:lnTo>
                <a:lnTo>
                  <a:pt x="4356" y="7130"/>
                </a:lnTo>
                <a:lnTo>
                  <a:pt x="4356" y="7155"/>
                </a:lnTo>
                <a:lnTo>
                  <a:pt x="4356" y="7179"/>
                </a:lnTo>
                <a:lnTo>
                  <a:pt x="4356" y="7203"/>
                </a:lnTo>
                <a:lnTo>
                  <a:pt x="4380" y="7228"/>
                </a:lnTo>
                <a:lnTo>
                  <a:pt x="4648" y="7228"/>
                </a:lnTo>
                <a:lnTo>
                  <a:pt x="4916" y="7203"/>
                </a:lnTo>
                <a:lnTo>
                  <a:pt x="4916" y="7349"/>
                </a:lnTo>
                <a:lnTo>
                  <a:pt x="4770" y="7374"/>
                </a:lnTo>
                <a:lnTo>
                  <a:pt x="4672" y="7398"/>
                </a:lnTo>
                <a:lnTo>
                  <a:pt x="4575" y="7422"/>
                </a:lnTo>
                <a:lnTo>
                  <a:pt x="4478" y="7471"/>
                </a:lnTo>
                <a:lnTo>
                  <a:pt x="4405" y="7544"/>
                </a:lnTo>
                <a:lnTo>
                  <a:pt x="4405" y="7568"/>
                </a:lnTo>
                <a:lnTo>
                  <a:pt x="4405" y="7593"/>
                </a:lnTo>
                <a:lnTo>
                  <a:pt x="4502" y="7641"/>
                </a:lnTo>
                <a:lnTo>
                  <a:pt x="4624" y="7666"/>
                </a:lnTo>
                <a:lnTo>
                  <a:pt x="4770" y="7690"/>
                </a:lnTo>
                <a:lnTo>
                  <a:pt x="4916" y="7690"/>
                </a:lnTo>
                <a:lnTo>
                  <a:pt x="4916" y="7909"/>
                </a:lnTo>
                <a:lnTo>
                  <a:pt x="4697" y="7909"/>
                </a:lnTo>
                <a:lnTo>
                  <a:pt x="4478" y="7958"/>
                </a:lnTo>
                <a:lnTo>
                  <a:pt x="4405" y="7982"/>
                </a:lnTo>
                <a:lnTo>
                  <a:pt x="4332" y="8031"/>
                </a:lnTo>
                <a:lnTo>
                  <a:pt x="4307" y="8079"/>
                </a:lnTo>
                <a:lnTo>
                  <a:pt x="4307" y="8128"/>
                </a:lnTo>
                <a:lnTo>
                  <a:pt x="4332" y="8152"/>
                </a:lnTo>
                <a:lnTo>
                  <a:pt x="4405" y="8201"/>
                </a:lnTo>
                <a:lnTo>
                  <a:pt x="4526" y="8225"/>
                </a:lnTo>
                <a:lnTo>
                  <a:pt x="4794" y="8201"/>
                </a:lnTo>
                <a:lnTo>
                  <a:pt x="4916" y="8201"/>
                </a:lnTo>
                <a:lnTo>
                  <a:pt x="4916" y="8420"/>
                </a:lnTo>
                <a:lnTo>
                  <a:pt x="4770" y="8396"/>
                </a:lnTo>
                <a:lnTo>
                  <a:pt x="4648" y="8420"/>
                </a:lnTo>
                <a:lnTo>
                  <a:pt x="4478" y="8469"/>
                </a:lnTo>
                <a:lnTo>
                  <a:pt x="4405" y="8493"/>
                </a:lnTo>
                <a:lnTo>
                  <a:pt x="4332" y="8542"/>
                </a:lnTo>
                <a:lnTo>
                  <a:pt x="4307" y="8566"/>
                </a:lnTo>
                <a:lnTo>
                  <a:pt x="4307" y="8590"/>
                </a:lnTo>
                <a:lnTo>
                  <a:pt x="4356" y="8639"/>
                </a:lnTo>
                <a:lnTo>
                  <a:pt x="4429" y="8688"/>
                </a:lnTo>
                <a:lnTo>
                  <a:pt x="4502" y="8712"/>
                </a:lnTo>
                <a:lnTo>
                  <a:pt x="4672" y="8736"/>
                </a:lnTo>
                <a:lnTo>
                  <a:pt x="4794" y="8736"/>
                </a:lnTo>
                <a:lnTo>
                  <a:pt x="4916" y="8712"/>
                </a:lnTo>
                <a:lnTo>
                  <a:pt x="4916" y="8980"/>
                </a:lnTo>
                <a:lnTo>
                  <a:pt x="4770" y="9004"/>
                </a:lnTo>
                <a:lnTo>
                  <a:pt x="4624" y="9028"/>
                </a:lnTo>
                <a:lnTo>
                  <a:pt x="4356" y="9126"/>
                </a:lnTo>
                <a:lnTo>
                  <a:pt x="4332" y="9150"/>
                </a:lnTo>
                <a:lnTo>
                  <a:pt x="4356" y="9174"/>
                </a:lnTo>
                <a:lnTo>
                  <a:pt x="4478" y="9223"/>
                </a:lnTo>
                <a:lnTo>
                  <a:pt x="4599" y="9247"/>
                </a:lnTo>
                <a:lnTo>
                  <a:pt x="4843" y="9247"/>
                </a:lnTo>
                <a:lnTo>
                  <a:pt x="4940" y="9223"/>
                </a:lnTo>
                <a:lnTo>
                  <a:pt x="4940" y="9466"/>
                </a:lnTo>
                <a:lnTo>
                  <a:pt x="4770" y="9490"/>
                </a:lnTo>
                <a:lnTo>
                  <a:pt x="4575" y="9515"/>
                </a:lnTo>
                <a:lnTo>
                  <a:pt x="4380" y="9563"/>
                </a:lnTo>
                <a:lnTo>
                  <a:pt x="4356" y="9588"/>
                </a:lnTo>
                <a:lnTo>
                  <a:pt x="4332" y="9661"/>
                </a:lnTo>
                <a:lnTo>
                  <a:pt x="4332" y="9709"/>
                </a:lnTo>
                <a:lnTo>
                  <a:pt x="4356" y="9758"/>
                </a:lnTo>
                <a:lnTo>
                  <a:pt x="4453" y="9807"/>
                </a:lnTo>
                <a:lnTo>
                  <a:pt x="4526" y="9831"/>
                </a:lnTo>
                <a:lnTo>
                  <a:pt x="4721" y="9855"/>
                </a:lnTo>
                <a:lnTo>
                  <a:pt x="4964" y="9855"/>
                </a:lnTo>
                <a:lnTo>
                  <a:pt x="4964" y="10026"/>
                </a:lnTo>
                <a:lnTo>
                  <a:pt x="4818" y="10026"/>
                </a:lnTo>
                <a:lnTo>
                  <a:pt x="4672" y="10050"/>
                </a:lnTo>
                <a:lnTo>
                  <a:pt x="4551" y="10099"/>
                </a:lnTo>
                <a:lnTo>
                  <a:pt x="4405" y="10172"/>
                </a:lnTo>
                <a:lnTo>
                  <a:pt x="4405" y="10196"/>
                </a:lnTo>
                <a:lnTo>
                  <a:pt x="4405" y="10220"/>
                </a:lnTo>
                <a:lnTo>
                  <a:pt x="4551" y="10269"/>
                </a:lnTo>
                <a:lnTo>
                  <a:pt x="4697" y="10318"/>
                </a:lnTo>
                <a:lnTo>
                  <a:pt x="4916" y="10318"/>
                </a:lnTo>
                <a:lnTo>
                  <a:pt x="4989" y="10269"/>
                </a:lnTo>
                <a:lnTo>
                  <a:pt x="4989" y="10561"/>
                </a:lnTo>
                <a:lnTo>
                  <a:pt x="4867" y="10561"/>
                </a:lnTo>
                <a:lnTo>
                  <a:pt x="4721" y="10610"/>
                </a:lnTo>
                <a:lnTo>
                  <a:pt x="4551" y="10658"/>
                </a:lnTo>
                <a:lnTo>
                  <a:pt x="4478" y="10707"/>
                </a:lnTo>
                <a:lnTo>
                  <a:pt x="4429" y="10780"/>
                </a:lnTo>
                <a:lnTo>
                  <a:pt x="4429" y="10804"/>
                </a:lnTo>
                <a:lnTo>
                  <a:pt x="4478" y="10853"/>
                </a:lnTo>
                <a:lnTo>
                  <a:pt x="4551" y="10902"/>
                </a:lnTo>
                <a:lnTo>
                  <a:pt x="4721" y="10902"/>
                </a:lnTo>
                <a:lnTo>
                  <a:pt x="4867" y="10877"/>
                </a:lnTo>
                <a:lnTo>
                  <a:pt x="5013" y="10829"/>
                </a:lnTo>
                <a:lnTo>
                  <a:pt x="5013" y="10853"/>
                </a:lnTo>
                <a:lnTo>
                  <a:pt x="5013" y="10950"/>
                </a:lnTo>
                <a:lnTo>
                  <a:pt x="4843" y="10999"/>
                </a:lnTo>
                <a:lnTo>
                  <a:pt x="4672" y="11048"/>
                </a:lnTo>
                <a:lnTo>
                  <a:pt x="4599" y="11072"/>
                </a:lnTo>
                <a:lnTo>
                  <a:pt x="4502" y="11121"/>
                </a:lnTo>
                <a:lnTo>
                  <a:pt x="4502" y="11169"/>
                </a:lnTo>
                <a:lnTo>
                  <a:pt x="4502" y="11218"/>
                </a:lnTo>
                <a:lnTo>
                  <a:pt x="4575" y="11291"/>
                </a:lnTo>
                <a:lnTo>
                  <a:pt x="4648" y="11340"/>
                </a:lnTo>
                <a:lnTo>
                  <a:pt x="4843" y="11340"/>
                </a:lnTo>
                <a:lnTo>
                  <a:pt x="5037" y="11315"/>
                </a:lnTo>
                <a:lnTo>
                  <a:pt x="5037" y="11461"/>
                </a:lnTo>
                <a:lnTo>
                  <a:pt x="4916" y="11486"/>
                </a:lnTo>
                <a:lnTo>
                  <a:pt x="4794" y="11510"/>
                </a:lnTo>
                <a:lnTo>
                  <a:pt x="4551" y="11607"/>
                </a:lnTo>
                <a:lnTo>
                  <a:pt x="4502" y="11632"/>
                </a:lnTo>
                <a:lnTo>
                  <a:pt x="4478" y="11656"/>
                </a:lnTo>
                <a:lnTo>
                  <a:pt x="4502" y="11753"/>
                </a:lnTo>
                <a:lnTo>
                  <a:pt x="4526" y="11802"/>
                </a:lnTo>
                <a:lnTo>
                  <a:pt x="4599" y="11851"/>
                </a:lnTo>
                <a:lnTo>
                  <a:pt x="4721" y="11851"/>
                </a:lnTo>
                <a:lnTo>
                  <a:pt x="4843" y="11826"/>
                </a:lnTo>
                <a:lnTo>
                  <a:pt x="4964" y="11802"/>
                </a:lnTo>
                <a:lnTo>
                  <a:pt x="5062" y="11753"/>
                </a:lnTo>
                <a:lnTo>
                  <a:pt x="5062" y="11948"/>
                </a:lnTo>
                <a:lnTo>
                  <a:pt x="4843" y="11997"/>
                </a:lnTo>
                <a:lnTo>
                  <a:pt x="4672" y="12070"/>
                </a:lnTo>
                <a:lnTo>
                  <a:pt x="4551" y="12191"/>
                </a:lnTo>
                <a:lnTo>
                  <a:pt x="4551" y="12216"/>
                </a:lnTo>
                <a:lnTo>
                  <a:pt x="4575" y="12240"/>
                </a:lnTo>
                <a:lnTo>
                  <a:pt x="4624" y="12264"/>
                </a:lnTo>
                <a:lnTo>
                  <a:pt x="4697" y="12289"/>
                </a:lnTo>
                <a:lnTo>
                  <a:pt x="5086" y="12289"/>
                </a:lnTo>
                <a:lnTo>
                  <a:pt x="5110" y="12483"/>
                </a:lnTo>
                <a:lnTo>
                  <a:pt x="4916" y="12532"/>
                </a:lnTo>
                <a:lnTo>
                  <a:pt x="4745" y="12629"/>
                </a:lnTo>
                <a:lnTo>
                  <a:pt x="4624" y="12727"/>
                </a:lnTo>
                <a:lnTo>
                  <a:pt x="4599" y="12800"/>
                </a:lnTo>
                <a:lnTo>
                  <a:pt x="4599" y="12848"/>
                </a:lnTo>
                <a:lnTo>
                  <a:pt x="4624" y="12873"/>
                </a:lnTo>
                <a:lnTo>
                  <a:pt x="4697" y="12897"/>
                </a:lnTo>
                <a:lnTo>
                  <a:pt x="4770" y="12897"/>
                </a:lnTo>
                <a:lnTo>
                  <a:pt x="4916" y="12873"/>
                </a:lnTo>
                <a:lnTo>
                  <a:pt x="5135" y="12824"/>
                </a:lnTo>
                <a:lnTo>
                  <a:pt x="5135" y="13067"/>
                </a:lnTo>
                <a:lnTo>
                  <a:pt x="4964" y="13140"/>
                </a:lnTo>
                <a:lnTo>
                  <a:pt x="4818" y="13165"/>
                </a:lnTo>
                <a:lnTo>
                  <a:pt x="4697" y="13238"/>
                </a:lnTo>
                <a:lnTo>
                  <a:pt x="4648" y="13286"/>
                </a:lnTo>
                <a:lnTo>
                  <a:pt x="4648" y="13311"/>
                </a:lnTo>
                <a:lnTo>
                  <a:pt x="4672" y="13335"/>
                </a:lnTo>
                <a:lnTo>
                  <a:pt x="4770" y="13384"/>
                </a:lnTo>
                <a:lnTo>
                  <a:pt x="4891" y="13408"/>
                </a:lnTo>
                <a:lnTo>
                  <a:pt x="5037" y="13384"/>
                </a:lnTo>
                <a:lnTo>
                  <a:pt x="5159" y="13359"/>
                </a:lnTo>
                <a:lnTo>
                  <a:pt x="5183" y="13530"/>
                </a:lnTo>
                <a:lnTo>
                  <a:pt x="5062" y="13578"/>
                </a:lnTo>
                <a:lnTo>
                  <a:pt x="4940" y="13627"/>
                </a:lnTo>
                <a:lnTo>
                  <a:pt x="4867" y="13676"/>
                </a:lnTo>
                <a:lnTo>
                  <a:pt x="4818" y="13700"/>
                </a:lnTo>
                <a:lnTo>
                  <a:pt x="4794" y="13749"/>
                </a:lnTo>
                <a:lnTo>
                  <a:pt x="4818" y="13797"/>
                </a:lnTo>
                <a:lnTo>
                  <a:pt x="4891" y="13846"/>
                </a:lnTo>
                <a:lnTo>
                  <a:pt x="4989" y="13870"/>
                </a:lnTo>
                <a:lnTo>
                  <a:pt x="5110" y="13846"/>
                </a:lnTo>
                <a:lnTo>
                  <a:pt x="5208" y="13822"/>
                </a:lnTo>
                <a:lnTo>
                  <a:pt x="5232" y="13919"/>
                </a:lnTo>
                <a:lnTo>
                  <a:pt x="5208" y="13919"/>
                </a:lnTo>
                <a:lnTo>
                  <a:pt x="4940" y="13992"/>
                </a:lnTo>
                <a:lnTo>
                  <a:pt x="4891" y="14016"/>
                </a:lnTo>
                <a:lnTo>
                  <a:pt x="4818" y="14065"/>
                </a:lnTo>
                <a:lnTo>
                  <a:pt x="4745" y="14138"/>
                </a:lnTo>
                <a:lnTo>
                  <a:pt x="4721" y="14187"/>
                </a:lnTo>
                <a:lnTo>
                  <a:pt x="4745" y="14211"/>
                </a:lnTo>
                <a:lnTo>
                  <a:pt x="4843" y="14260"/>
                </a:lnTo>
                <a:lnTo>
                  <a:pt x="4916" y="14284"/>
                </a:lnTo>
                <a:lnTo>
                  <a:pt x="5135" y="14284"/>
                </a:lnTo>
                <a:lnTo>
                  <a:pt x="5256" y="14235"/>
                </a:lnTo>
                <a:lnTo>
                  <a:pt x="5281" y="14406"/>
                </a:lnTo>
                <a:lnTo>
                  <a:pt x="5037" y="14430"/>
                </a:lnTo>
                <a:lnTo>
                  <a:pt x="4964" y="14454"/>
                </a:lnTo>
                <a:lnTo>
                  <a:pt x="4891" y="14527"/>
                </a:lnTo>
                <a:lnTo>
                  <a:pt x="4843" y="14576"/>
                </a:lnTo>
                <a:lnTo>
                  <a:pt x="4843" y="14625"/>
                </a:lnTo>
                <a:lnTo>
                  <a:pt x="4867" y="14649"/>
                </a:lnTo>
                <a:lnTo>
                  <a:pt x="4916" y="14698"/>
                </a:lnTo>
                <a:lnTo>
                  <a:pt x="4964" y="14722"/>
                </a:lnTo>
                <a:lnTo>
                  <a:pt x="5110" y="14722"/>
                </a:lnTo>
                <a:lnTo>
                  <a:pt x="5329" y="14698"/>
                </a:lnTo>
                <a:lnTo>
                  <a:pt x="5354" y="14868"/>
                </a:lnTo>
                <a:lnTo>
                  <a:pt x="5208" y="14892"/>
                </a:lnTo>
                <a:lnTo>
                  <a:pt x="5062" y="14965"/>
                </a:lnTo>
                <a:lnTo>
                  <a:pt x="5037" y="14990"/>
                </a:lnTo>
                <a:lnTo>
                  <a:pt x="5037" y="15014"/>
                </a:lnTo>
                <a:lnTo>
                  <a:pt x="5062" y="15038"/>
                </a:lnTo>
                <a:lnTo>
                  <a:pt x="5232" y="15087"/>
                </a:lnTo>
                <a:lnTo>
                  <a:pt x="5427" y="15111"/>
                </a:lnTo>
                <a:lnTo>
                  <a:pt x="5475" y="15136"/>
                </a:lnTo>
                <a:lnTo>
                  <a:pt x="5548" y="15160"/>
                </a:lnTo>
                <a:lnTo>
                  <a:pt x="5646" y="15160"/>
                </a:lnTo>
                <a:lnTo>
                  <a:pt x="5694" y="15209"/>
                </a:lnTo>
                <a:lnTo>
                  <a:pt x="5743" y="15282"/>
                </a:lnTo>
                <a:lnTo>
                  <a:pt x="5767" y="15355"/>
                </a:lnTo>
                <a:lnTo>
                  <a:pt x="5792" y="15428"/>
                </a:lnTo>
                <a:lnTo>
                  <a:pt x="5767" y="15501"/>
                </a:lnTo>
                <a:lnTo>
                  <a:pt x="5694" y="15574"/>
                </a:lnTo>
                <a:lnTo>
                  <a:pt x="5621" y="15598"/>
                </a:lnTo>
                <a:lnTo>
                  <a:pt x="5524" y="15622"/>
                </a:lnTo>
                <a:lnTo>
                  <a:pt x="5427" y="15622"/>
                </a:lnTo>
                <a:lnTo>
                  <a:pt x="5208" y="15574"/>
                </a:lnTo>
                <a:lnTo>
                  <a:pt x="4794" y="15452"/>
                </a:lnTo>
                <a:lnTo>
                  <a:pt x="4599" y="15403"/>
                </a:lnTo>
                <a:lnTo>
                  <a:pt x="4599" y="15330"/>
                </a:lnTo>
                <a:lnTo>
                  <a:pt x="4502" y="14990"/>
                </a:lnTo>
                <a:lnTo>
                  <a:pt x="4380" y="14673"/>
                </a:lnTo>
                <a:lnTo>
                  <a:pt x="4283" y="14333"/>
                </a:lnTo>
                <a:lnTo>
                  <a:pt x="4186" y="13992"/>
                </a:lnTo>
                <a:lnTo>
                  <a:pt x="4113" y="13651"/>
                </a:lnTo>
                <a:lnTo>
                  <a:pt x="4064" y="13335"/>
                </a:lnTo>
                <a:lnTo>
                  <a:pt x="4015" y="12678"/>
                </a:lnTo>
                <a:lnTo>
                  <a:pt x="3967" y="12191"/>
                </a:lnTo>
                <a:lnTo>
                  <a:pt x="3942" y="11948"/>
                </a:lnTo>
                <a:lnTo>
                  <a:pt x="3894" y="11705"/>
                </a:lnTo>
                <a:lnTo>
                  <a:pt x="3821" y="11486"/>
                </a:lnTo>
                <a:lnTo>
                  <a:pt x="3748" y="11267"/>
                </a:lnTo>
                <a:lnTo>
                  <a:pt x="3626" y="11048"/>
                </a:lnTo>
                <a:lnTo>
                  <a:pt x="3480" y="10877"/>
                </a:lnTo>
                <a:lnTo>
                  <a:pt x="3431" y="10853"/>
                </a:lnTo>
                <a:lnTo>
                  <a:pt x="3383" y="10829"/>
                </a:lnTo>
                <a:lnTo>
                  <a:pt x="3285" y="10853"/>
                </a:lnTo>
                <a:lnTo>
                  <a:pt x="3212" y="10877"/>
                </a:lnTo>
                <a:lnTo>
                  <a:pt x="3139" y="10950"/>
                </a:lnTo>
                <a:lnTo>
                  <a:pt x="3066" y="11023"/>
                </a:lnTo>
                <a:lnTo>
                  <a:pt x="2823" y="11023"/>
                </a:lnTo>
                <a:lnTo>
                  <a:pt x="2774" y="11048"/>
                </a:lnTo>
                <a:lnTo>
                  <a:pt x="2726" y="11072"/>
                </a:lnTo>
                <a:lnTo>
                  <a:pt x="2701" y="11096"/>
                </a:lnTo>
                <a:lnTo>
                  <a:pt x="2701" y="11121"/>
                </a:lnTo>
                <a:lnTo>
                  <a:pt x="2701" y="11169"/>
                </a:lnTo>
                <a:lnTo>
                  <a:pt x="2726" y="11194"/>
                </a:lnTo>
                <a:lnTo>
                  <a:pt x="2823" y="11242"/>
                </a:lnTo>
                <a:lnTo>
                  <a:pt x="2969" y="11242"/>
                </a:lnTo>
                <a:lnTo>
                  <a:pt x="2945" y="11364"/>
                </a:lnTo>
                <a:lnTo>
                  <a:pt x="2847" y="11340"/>
                </a:lnTo>
                <a:lnTo>
                  <a:pt x="2750" y="11364"/>
                </a:lnTo>
                <a:lnTo>
                  <a:pt x="2677" y="11364"/>
                </a:lnTo>
                <a:lnTo>
                  <a:pt x="2604" y="11388"/>
                </a:lnTo>
                <a:lnTo>
                  <a:pt x="2556" y="11437"/>
                </a:lnTo>
                <a:lnTo>
                  <a:pt x="2531" y="11461"/>
                </a:lnTo>
                <a:lnTo>
                  <a:pt x="2556" y="11510"/>
                </a:lnTo>
                <a:lnTo>
                  <a:pt x="2580" y="11583"/>
                </a:lnTo>
                <a:lnTo>
                  <a:pt x="2628" y="11607"/>
                </a:lnTo>
                <a:lnTo>
                  <a:pt x="2750" y="11656"/>
                </a:lnTo>
                <a:lnTo>
                  <a:pt x="2920" y="11680"/>
                </a:lnTo>
                <a:lnTo>
                  <a:pt x="2896" y="11851"/>
                </a:lnTo>
                <a:lnTo>
                  <a:pt x="2628" y="11875"/>
                </a:lnTo>
                <a:lnTo>
                  <a:pt x="2458" y="11899"/>
                </a:lnTo>
                <a:lnTo>
                  <a:pt x="2361" y="11924"/>
                </a:lnTo>
                <a:lnTo>
                  <a:pt x="2288" y="11948"/>
                </a:lnTo>
                <a:lnTo>
                  <a:pt x="2288" y="11972"/>
                </a:lnTo>
                <a:lnTo>
                  <a:pt x="2288" y="11997"/>
                </a:lnTo>
                <a:lnTo>
                  <a:pt x="2337" y="12045"/>
                </a:lnTo>
                <a:lnTo>
                  <a:pt x="2410" y="12094"/>
                </a:lnTo>
                <a:lnTo>
                  <a:pt x="2507" y="12118"/>
                </a:lnTo>
                <a:lnTo>
                  <a:pt x="2604" y="12143"/>
                </a:lnTo>
                <a:lnTo>
                  <a:pt x="2896" y="12143"/>
                </a:lnTo>
                <a:lnTo>
                  <a:pt x="2896" y="12216"/>
                </a:lnTo>
                <a:lnTo>
                  <a:pt x="2628" y="12289"/>
                </a:lnTo>
                <a:lnTo>
                  <a:pt x="2507" y="12313"/>
                </a:lnTo>
                <a:lnTo>
                  <a:pt x="2385" y="12362"/>
                </a:lnTo>
                <a:lnTo>
                  <a:pt x="2361" y="12386"/>
                </a:lnTo>
                <a:lnTo>
                  <a:pt x="2337" y="12410"/>
                </a:lnTo>
                <a:lnTo>
                  <a:pt x="2361" y="12483"/>
                </a:lnTo>
                <a:lnTo>
                  <a:pt x="2410" y="12532"/>
                </a:lnTo>
                <a:lnTo>
                  <a:pt x="2483" y="12556"/>
                </a:lnTo>
                <a:lnTo>
                  <a:pt x="2604" y="12581"/>
                </a:lnTo>
                <a:lnTo>
                  <a:pt x="2726" y="12556"/>
                </a:lnTo>
                <a:lnTo>
                  <a:pt x="2872" y="12556"/>
                </a:lnTo>
                <a:lnTo>
                  <a:pt x="2823" y="12824"/>
                </a:lnTo>
                <a:lnTo>
                  <a:pt x="2677" y="12775"/>
                </a:lnTo>
                <a:lnTo>
                  <a:pt x="2337" y="12775"/>
                </a:lnTo>
                <a:lnTo>
                  <a:pt x="2264" y="12824"/>
                </a:lnTo>
                <a:lnTo>
                  <a:pt x="2239" y="12848"/>
                </a:lnTo>
                <a:lnTo>
                  <a:pt x="2239" y="12897"/>
                </a:lnTo>
                <a:lnTo>
                  <a:pt x="2239" y="12970"/>
                </a:lnTo>
                <a:lnTo>
                  <a:pt x="2312" y="13019"/>
                </a:lnTo>
                <a:lnTo>
                  <a:pt x="2385" y="13043"/>
                </a:lnTo>
                <a:lnTo>
                  <a:pt x="2458" y="13067"/>
                </a:lnTo>
                <a:lnTo>
                  <a:pt x="2628" y="13092"/>
                </a:lnTo>
                <a:lnTo>
                  <a:pt x="2799" y="13092"/>
                </a:lnTo>
                <a:lnTo>
                  <a:pt x="2774" y="13262"/>
                </a:lnTo>
                <a:lnTo>
                  <a:pt x="2458" y="13262"/>
                </a:lnTo>
                <a:lnTo>
                  <a:pt x="2361" y="13286"/>
                </a:lnTo>
                <a:lnTo>
                  <a:pt x="2264" y="13335"/>
                </a:lnTo>
                <a:lnTo>
                  <a:pt x="2239" y="13359"/>
                </a:lnTo>
                <a:lnTo>
                  <a:pt x="2239" y="13408"/>
                </a:lnTo>
                <a:lnTo>
                  <a:pt x="2312" y="13481"/>
                </a:lnTo>
                <a:lnTo>
                  <a:pt x="2410" y="13505"/>
                </a:lnTo>
                <a:lnTo>
                  <a:pt x="2483" y="13530"/>
                </a:lnTo>
                <a:lnTo>
                  <a:pt x="2726" y="13530"/>
                </a:lnTo>
                <a:lnTo>
                  <a:pt x="2701" y="13724"/>
                </a:lnTo>
                <a:lnTo>
                  <a:pt x="2483" y="13749"/>
                </a:lnTo>
                <a:lnTo>
                  <a:pt x="2312" y="13749"/>
                </a:lnTo>
                <a:lnTo>
                  <a:pt x="2264" y="13773"/>
                </a:lnTo>
                <a:lnTo>
                  <a:pt x="2191" y="13822"/>
                </a:lnTo>
                <a:lnTo>
                  <a:pt x="2166" y="13870"/>
                </a:lnTo>
                <a:lnTo>
                  <a:pt x="2166" y="13943"/>
                </a:lnTo>
                <a:lnTo>
                  <a:pt x="2215" y="13992"/>
                </a:lnTo>
                <a:lnTo>
                  <a:pt x="2239" y="14041"/>
                </a:lnTo>
                <a:lnTo>
                  <a:pt x="2361" y="14089"/>
                </a:lnTo>
                <a:lnTo>
                  <a:pt x="2628" y="14089"/>
                </a:lnTo>
                <a:lnTo>
                  <a:pt x="2604" y="14260"/>
                </a:lnTo>
                <a:lnTo>
                  <a:pt x="2385" y="14260"/>
                </a:lnTo>
                <a:lnTo>
                  <a:pt x="2264" y="14284"/>
                </a:lnTo>
                <a:lnTo>
                  <a:pt x="2166" y="14333"/>
                </a:lnTo>
                <a:lnTo>
                  <a:pt x="2118" y="14357"/>
                </a:lnTo>
                <a:lnTo>
                  <a:pt x="2118" y="14406"/>
                </a:lnTo>
                <a:lnTo>
                  <a:pt x="2142" y="14454"/>
                </a:lnTo>
                <a:lnTo>
                  <a:pt x="2191" y="14479"/>
                </a:lnTo>
                <a:lnTo>
                  <a:pt x="2312" y="14527"/>
                </a:lnTo>
                <a:lnTo>
                  <a:pt x="2458" y="14527"/>
                </a:lnTo>
                <a:lnTo>
                  <a:pt x="2580" y="14503"/>
                </a:lnTo>
                <a:lnTo>
                  <a:pt x="2531" y="14868"/>
                </a:lnTo>
                <a:lnTo>
                  <a:pt x="2531" y="14844"/>
                </a:lnTo>
                <a:lnTo>
                  <a:pt x="2434" y="14819"/>
                </a:lnTo>
                <a:lnTo>
                  <a:pt x="2312" y="14795"/>
                </a:lnTo>
                <a:lnTo>
                  <a:pt x="2191" y="14795"/>
                </a:lnTo>
                <a:lnTo>
                  <a:pt x="2093" y="14844"/>
                </a:lnTo>
                <a:lnTo>
                  <a:pt x="2069" y="14868"/>
                </a:lnTo>
                <a:lnTo>
                  <a:pt x="2069" y="14892"/>
                </a:lnTo>
                <a:lnTo>
                  <a:pt x="2069" y="14917"/>
                </a:lnTo>
                <a:lnTo>
                  <a:pt x="2093" y="14941"/>
                </a:lnTo>
                <a:lnTo>
                  <a:pt x="2166" y="14990"/>
                </a:lnTo>
                <a:lnTo>
                  <a:pt x="2264" y="14990"/>
                </a:lnTo>
                <a:lnTo>
                  <a:pt x="2458" y="15014"/>
                </a:lnTo>
                <a:lnTo>
                  <a:pt x="2507" y="15014"/>
                </a:lnTo>
                <a:lnTo>
                  <a:pt x="2531" y="14990"/>
                </a:lnTo>
                <a:lnTo>
                  <a:pt x="2531" y="15136"/>
                </a:lnTo>
                <a:lnTo>
                  <a:pt x="2045" y="15452"/>
                </a:lnTo>
                <a:lnTo>
                  <a:pt x="1801" y="15549"/>
                </a:lnTo>
                <a:lnTo>
                  <a:pt x="1680" y="15598"/>
                </a:lnTo>
                <a:lnTo>
                  <a:pt x="1534" y="15622"/>
                </a:lnTo>
                <a:lnTo>
                  <a:pt x="1436" y="15622"/>
                </a:lnTo>
                <a:lnTo>
                  <a:pt x="1339" y="15598"/>
                </a:lnTo>
                <a:lnTo>
                  <a:pt x="1266" y="15549"/>
                </a:lnTo>
                <a:lnTo>
                  <a:pt x="1242" y="15501"/>
                </a:lnTo>
                <a:lnTo>
                  <a:pt x="1242" y="15452"/>
                </a:lnTo>
                <a:lnTo>
                  <a:pt x="1266" y="15355"/>
                </a:lnTo>
                <a:lnTo>
                  <a:pt x="1315" y="15282"/>
                </a:lnTo>
                <a:lnTo>
                  <a:pt x="1485" y="15136"/>
                </a:lnTo>
                <a:lnTo>
                  <a:pt x="1534" y="15111"/>
                </a:lnTo>
                <a:lnTo>
                  <a:pt x="1582" y="15063"/>
                </a:lnTo>
                <a:lnTo>
                  <a:pt x="1607" y="15014"/>
                </a:lnTo>
                <a:lnTo>
                  <a:pt x="1631" y="14941"/>
                </a:lnTo>
                <a:lnTo>
                  <a:pt x="1655" y="14308"/>
                </a:lnTo>
                <a:lnTo>
                  <a:pt x="1680" y="13676"/>
                </a:lnTo>
                <a:lnTo>
                  <a:pt x="1704" y="12410"/>
                </a:lnTo>
                <a:lnTo>
                  <a:pt x="1728" y="11121"/>
                </a:lnTo>
                <a:lnTo>
                  <a:pt x="1753" y="10488"/>
                </a:lnTo>
                <a:lnTo>
                  <a:pt x="1801" y="9855"/>
                </a:lnTo>
                <a:lnTo>
                  <a:pt x="1826" y="9223"/>
                </a:lnTo>
                <a:lnTo>
                  <a:pt x="1826" y="8590"/>
                </a:lnTo>
                <a:lnTo>
                  <a:pt x="1850" y="7958"/>
                </a:lnTo>
                <a:lnTo>
                  <a:pt x="1923" y="7349"/>
                </a:lnTo>
                <a:lnTo>
                  <a:pt x="1996" y="6911"/>
                </a:lnTo>
                <a:lnTo>
                  <a:pt x="1996" y="6692"/>
                </a:lnTo>
                <a:lnTo>
                  <a:pt x="1972" y="6571"/>
                </a:lnTo>
                <a:lnTo>
                  <a:pt x="1923" y="6498"/>
                </a:lnTo>
                <a:lnTo>
                  <a:pt x="1947" y="6425"/>
                </a:lnTo>
                <a:lnTo>
                  <a:pt x="1947" y="6352"/>
                </a:lnTo>
                <a:lnTo>
                  <a:pt x="1923" y="6303"/>
                </a:lnTo>
                <a:lnTo>
                  <a:pt x="1874" y="6254"/>
                </a:lnTo>
                <a:lnTo>
                  <a:pt x="1801" y="6230"/>
                </a:lnTo>
                <a:lnTo>
                  <a:pt x="1704" y="6254"/>
                </a:lnTo>
                <a:lnTo>
                  <a:pt x="1558" y="6230"/>
                </a:lnTo>
                <a:lnTo>
                  <a:pt x="1485" y="6230"/>
                </a:lnTo>
                <a:lnTo>
                  <a:pt x="1436" y="6254"/>
                </a:lnTo>
                <a:lnTo>
                  <a:pt x="1388" y="6303"/>
                </a:lnTo>
                <a:lnTo>
                  <a:pt x="1412" y="6352"/>
                </a:lnTo>
                <a:lnTo>
                  <a:pt x="1412" y="6376"/>
                </a:lnTo>
                <a:lnTo>
                  <a:pt x="1509" y="6425"/>
                </a:lnTo>
                <a:lnTo>
                  <a:pt x="1485" y="6449"/>
                </a:lnTo>
                <a:lnTo>
                  <a:pt x="1388" y="6449"/>
                </a:lnTo>
                <a:lnTo>
                  <a:pt x="1193" y="6473"/>
                </a:lnTo>
                <a:lnTo>
                  <a:pt x="1096" y="6522"/>
                </a:lnTo>
                <a:lnTo>
                  <a:pt x="1071" y="6522"/>
                </a:lnTo>
                <a:lnTo>
                  <a:pt x="1096" y="6546"/>
                </a:lnTo>
                <a:lnTo>
                  <a:pt x="1144" y="6619"/>
                </a:lnTo>
                <a:lnTo>
                  <a:pt x="1193" y="6644"/>
                </a:lnTo>
                <a:lnTo>
                  <a:pt x="1266" y="6668"/>
                </a:lnTo>
                <a:lnTo>
                  <a:pt x="1339" y="6692"/>
                </a:lnTo>
                <a:lnTo>
                  <a:pt x="1315" y="6741"/>
                </a:lnTo>
                <a:lnTo>
                  <a:pt x="1193" y="6765"/>
                </a:lnTo>
                <a:lnTo>
                  <a:pt x="1096" y="6790"/>
                </a:lnTo>
                <a:lnTo>
                  <a:pt x="998" y="6863"/>
                </a:lnTo>
                <a:lnTo>
                  <a:pt x="998" y="6887"/>
                </a:lnTo>
                <a:lnTo>
                  <a:pt x="1096" y="6936"/>
                </a:lnTo>
                <a:lnTo>
                  <a:pt x="1193" y="6960"/>
                </a:lnTo>
                <a:lnTo>
                  <a:pt x="1217" y="6960"/>
                </a:lnTo>
                <a:lnTo>
                  <a:pt x="1193" y="7106"/>
                </a:lnTo>
                <a:lnTo>
                  <a:pt x="1047" y="7082"/>
                </a:lnTo>
                <a:lnTo>
                  <a:pt x="950" y="7106"/>
                </a:lnTo>
                <a:lnTo>
                  <a:pt x="877" y="7130"/>
                </a:lnTo>
                <a:lnTo>
                  <a:pt x="804" y="7203"/>
                </a:lnTo>
                <a:lnTo>
                  <a:pt x="804" y="7252"/>
                </a:lnTo>
                <a:lnTo>
                  <a:pt x="828" y="7301"/>
                </a:lnTo>
                <a:lnTo>
                  <a:pt x="852" y="7325"/>
                </a:lnTo>
                <a:lnTo>
                  <a:pt x="901" y="7349"/>
                </a:lnTo>
                <a:lnTo>
                  <a:pt x="1023" y="7374"/>
                </a:lnTo>
                <a:lnTo>
                  <a:pt x="1096" y="7398"/>
                </a:lnTo>
                <a:lnTo>
                  <a:pt x="1047" y="7568"/>
                </a:lnTo>
                <a:lnTo>
                  <a:pt x="950" y="7568"/>
                </a:lnTo>
                <a:lnTo>
                  <a:pt x="852" y="7593"/>
                </a:lnTo>
                <a:lnTo>
                  <a:pt x="731" y="7617"/>
                </a:lnTo>
                <a:lnTo>
                  <a:pt x="706" y="7641"/>
                </a:lnTo>
                <a:lnTo>
                  <a:pt x="682" y="7690"/>
                </a:lnTo>
                <a:lnTo>
                  <a:pt x="706" y="7739"/>
                </a:lnTo>
                <a:lnTo>
                  <a:pt x="731" y="7763"/>
                </a:lnTo>
                <a:lnTo>
                  <a:pt x="755" y="7812"/>
                </a:lnTo>
                <a:lnTo>
                  <a:pt x="828" y="7836"/>
                </a:lnTo>
                <a:lnTo>
                  <a:pt x="925" y="7860"/>
                </a:lnTo>
                <a:lnTo>
                  <a:pt x="974" y="7860"/>
                </a:lnTo>
                <a:lnTo>
                  <a:pt x="950" y="7958"/>
                </a:lnTo>
                <a:lnTo>
                  <a:pt x="804" y="7982"/>
                </a:lnTo>
                <a:lnTo>
                  <a:pt x="731" y="8006"/>
                </a:lnTo>
                <a:lnTo>
                  <a:pt x="658" y="8031"/>
                </a:lnTo>
                <a:lnTo>
                  <a:pt x="658" y="8055"/>
                </a:lnTo>
                <a:lnTo>
                  <a:pt x="658" y="8079"/>
                </a:lnTo>
                <a:lnTo>
                  <a:pt x="731" y="8104"/>
                </a:lnTo>
                <a:lnTo>
                  <a:pt x="804" y="8128"/>
                </a:lnTo>
                <a:lnTo>
                  <a:pt x="950" y="8128"/>
                </a:lnTo>
                <a:lnTo>
                  <a:pt x="950" y="8274"/>
                </a:lnTo>
                <a:lnTo>
                  <a:pt x="828" y="8298"/>
                </a:lnTo>
                <a:lnTo>
                  <a:pt x="779" y="8323"/>
                </a:lnTo>
                <a:lnTo>
                  <a:pt x="731" y="8347"/>
                </a:lnTo>
                <a:lnTo>
                  <a:pt x="706" y="8396"/>
                </a:lnTo>
                <a:lnTo>
                  <a:pt x="706" y="8420"/>
                </a:lnTo>
                <a:lnTo>
                  <a:pt x="731" y="8469"/>
                </a:lnTo>
                <a:lnTo>
                  <a:pt x="755" y="8493"/>
                </a:lnTo>
                <a:lnTo>
                  <a:pt x="828" y="8517"/>
                </a:lnTo>
                <a:lnTo>
                  <a:pt x="901" y="8517"/>
                </a:lnTo>
                <a:lnTo>
                  <a:pt x="974" y="8712"/>
                </a:lnTo>
                <a:lnTo>
                  <a:pt x="974" y="8834"/>
                </a:lnTo>
                <a:lnTo>
                  <a:pt x="974" y="8931"/>
                </a:lnTo>
                <a:lnTo>
                  <a:pt x="950" y="9028"/>
                </a:lnTo>
                <a:lnTo>
                  <a:pt x="901" y="9101"/>
                </a:lnTo>
                <a:lnTo>
                  <a:pt x="828" y="9174"/>
                </a:lnTo>
                <a:lnTo>
                  <a:pt x="731" y="9223"/>
                </a:lnTo>
                <a:lnTo>
                  <a:pt x="633" y="9223"/>
                </a:lnTo>
                <a:lnTo>
                  <a:pt x="512" y="9199"/>
                </a:lnTo>
                <a:lnTo>
                  <a:pt x="414" y="9150"/>
                </a:lnTo>
                <a:lnTo>
                  <a:pt x="341" y="9101"/>
                </a:lnTo>
                <a:lnTo>
                  <a:pt x="268" y="9028"/>
                </a:lnTo>
                <a:lnTo>
                  <a:pt x="268" y="8980"/>
                </a:lnTo>
                <a:lnTo>
                  <a:pt x="268" y="8931"/>
                </a:lnTo>
                <a:lnTo>
                  <a:pt x="293" y="8882"/>
                </a:lnTo>
                <a:lnTo>
                  <a:pt x="366" y="8858"/>
                </a:lnTo>
                <a:lnTo>
                  <a:pt x="390" y="8834"/>
                </a:lnTo>
                <a:lnTo>
                  <a:pt x="414" y="8809"/>
                </a:lnTo>
                <a:lnTo>
                  <a:pt x="487" y="8517"/>
                </a:lnTo>
                <a:lnTo>
                  <a:pt x="512" y="8225"/>
                </a:lnTo>
                <a:lnTo>
                  <a:pt x="560" y="7641"/>
                </a:lnTo>
                <a:lnTo>
                  <a:pt x="560" y="7057"/>
                </a:lnTo>
                <a:lnTo>
                  <a:pt x="609" y="6741"/>
                </a:lnTo>
                <a:lnTo>
                  <a:pt x="633" y="6473"/>
                </a:lnTo>
                <a:lnTo>
                  <a:pt x="731" y="6108"/>
                </a:lnTo>
                <a:lnTo>
                  <a:pt x="877" y="5792"/>
                </a:lnTo>
                <a:lnTo>
                  <a:pt x="1047" y="5524"/>
                </a:lnTo>
                <a:lnTo>
                  <a:pt x="1242" y="5281"/>
                </a:lnTo>
                <a:lnTo>
                  <a:pt x="1485" y="5062"/>
                </a:lnTo>
                <a:lnTo>
                  <a:pt x="1753" y="4892"/>
                </a:lnTo>
                <a:lnTo>
                  <a:pt x="2069" y="4746"/>
                </a:lnTo>
                <a:lnTo>
                  <a:pt x="2410" y="4624"/>
                </a:lnTo>
                <a:lnTo>
                  <a:pt x="2872" y="4527"/>
                </a:lnTo>
                <a:lnTo>
                  <a:pt x="3358" y="4478"/>
                </a:lnTo>
                <a:lnTo>
                  <a:pt x="3407" y="4502"/>
                </a:lnTo>
                <a:lnTo>
                  <a:pt x="3480" y="4502"/>
                </a:lnTo>
                <a:lnTo>
                  <a:pt x="3529" y="4478"/>
                </a:lnTo>
                <a:lnTo>
                  <a:pt x="3577" y="4454"/>
                </a:lnTo>
                <a:close/>
                <a:moveTo>
                  <a:pt x="3261" y="1"/>
                </a:moveTo>
                <a:lnTo>
                  <a:pt x="3066" y="25"/>
                </a:lnTo>
                <a:lnTo>
                  <a:pt x="2896" y="123"/>
                </a:lnTo>
                <a:lnTo>
                  <a:pt x="2823" y="171"/>
                </a:lnTo>
                <a:lnTo>
                  <a:pt x="2750" y="244"/>
                </a:lnTo>
                <a:lnTo>
                  <a:pt x="2531" y="317"/>
                </a:lnTo>
                <a:lnTo>
                  <a:pt x="2337" y="463"/>
                </a:lnTo>
                <a:lnTo>
                  <a:pt x="2142" y="609"/>
                </a:lnTo>
                <a:lnTo>
                  <a:pt x="1972" y="804"/>
                </a:lnTo>
                <a:lnTo>
                  <a:pt x="1826" y="1023"/>
                </a:lnTo>
                <a:lnTo>
                  <a:pt x="1704" y="1242"/>
                </a:lnTo>
                <a:lnTo>
                  <a:pt x="1631" y="1461"/>
                </a:lnTo>
                <a:lnTo>
                  <a:pt x="1582" y="1680"/>
                </a:lnTo>
                <a:lnTo>
                  <a:pt x="1558" y="1874"/>
                </a:lnTo>
                <a:lnTo>
                  <a:pt x="1582" y="2069"/>
                </a:lnTo>
                <a:lnTo>
                  <a:pt x="1582" y="2239"/>
                </a:lnTo>
                <a:lnTo>
                  <a:pt x="1631" y="2410"/>
                </a:lnTo>
                <a:lnTo>
                  <a:pt x="1680" y="2580"/>
                </a:lnTo>
                <a:lnTo>
                  <a:pt x="1728" y="2750"/>
                </a:lnTo>
                <a:lnTo>
                  <a:pt x="1826" y="2921"/>
                </a:lnTo>
                <a:lnTo>
                  <a:pt x="1899" y="3067"/>
                </a:lnTo>
                <a:lnTo>
                  <a:pt x="2020" y="3213"/>
                </a:lnTo>
                <a:lnTo>
                  <a:pt x="2142" y="3334"/>
                </a:lnTo>
                <a:lnTo>
                  <a:pt x="2264" y="3456"/>
                </a:lnTo>
                <a:lnTo>
                  <a:pt x="2410" y="3578"/>
                </a:lnTo>
                <a:lnTo>
                  <a:pt x="2556" y="3675"/>
                </a:lnTo>
                <a:lnTo>
                  <a:pt x="2701" y="3748"/>
                </a:lnTo>
                <a:lnTo>
                  <a:pt x="2872" y="3821"/>
                </a:lnTo>
                <a:lnTo>
                  <a:pt x="3066" y="3894"/>
                </a:lnTo>
                <a:lnTo>
                  <a:pt x="3310" y="3918"/>
                </a:lnTo>
                <a:lnTo>
                  <a:pt x="3261" y="4016"/>
                </a:lnTo>
                <a:lnTo>
                  <a:pt x="3237" y="4113"/>
                </a:lnTo>
                <a:lnTo>
                  <a:pt x="2750" y="4162"/>
                </a:lnTo>
                <a:lnTo>
                  <a:pt x="2361" y="4235"/>
                </a:lnTo>
                <a:lnTo>
                  <a:pt x="1996" y="4356"/>
                </a:lnTo>
                <a:lnTo>
                  <a:pt x="1655" y="4502"/>
                </a:lnTo>
                <a:lnTo>
                  <a:pt x="1339" y="4697"/>
                </a:lnTo>
                <a:lnTo>
                  <a:pt x="1071" y="4916"/>
                </a:lnTo>
                <a:lnTo>
                  <a:pt x="828" y="5184"/>
                </a:lnTo>
                <a:lnTo>
                  <a:pt x="609" y="5500"/>
                </a:lnTo>
                <a:lnTo>
                  <a:pt x="439" y="5865"/>
                </a:lnTo>
                <a:lnTo>
                  <a:pt x="341" y="6206"/>
                </a:lnTo>
                <a:lnTo>
                  <a:pt x="268" y="6571"/>
                </a:lnTo>
                <a:lnTo>
                  <a:pt x="220" y="6936"/>
                </a:lnTo>
                <a:lnTo>
                  <a:pt x="195" y="7301"/>
                </a:lnTo>
                <a:lnTo>
                  <a:pt x="171" y="7982"/>
                </a:lnTo>
                <a:lnTo>
                  <a:pt x="171" y="8347"/>
                </a:lnTo>
                <a:lnTo>
                  <a:pt x="195" y="8688"/>
                </a:lnTo>
                <a:lnTo>
                  <a:pt x="147" y="8712"/>
                </a:lnTo>
                <a:lnTo>
                  <a:pt x="98" y="8761"/>
                </a:lnTo>
                <a:lnTo>
                  <a:pt x="49" y="8809"/>
                </a:lnTo>
                <a:lnTo>
                  <a:pt x="25" y="8882"/>
                </a:lnTo>
                <a:lnTo>
                  <a:pt x="1" y="9004"/>
                </a:lnTo>
                <a:lnTo>
                  <a:pt x="49" y="9150"/>
                </a:lnTo>
                <a:lnTo>
                  <a:pt x="98" y="9223"/>
                </a:lnTo>
                <a:lnTo>
                  <a:pt x="147" y="9296"/>
                </a:lnTo>
                <a:lnTo>
                  <a:pt x="293" y="9418"/>
                </a:lnTo>
                <a:lnTo>
                  <a:pt x="463" y="9490"/>
                </a:lnTo>
                <a:lnTo>
                  <a:pt x="633" y="9515"/>
                </a:lnTo>
                <a:lnTo>
                  <a:pt x="828" y="9515"/>
                </a:lnTo>
                <a:lnTo>
                  <a:pt x="901" y="9466"/>
                </a:lnTo>
                <a:lnTo>
                  <a:pt x="974" y="9442"/>
                </a:lnTo>
                <a:lnTo>
                  <a:pt x="1120" y="9320"/>
                </a:lnTo>
                <a:lnTo>
                  <a:pt x="1193" y="9174"/>
                </a:lnTo>
                <a:lnTo>
                  <a:pt x="1266" y="9004"/>
                </a:lnTo>
                <a:lnTo>
                  <a:pt x="1290" y="8834"/>
                </a:lnTo>
                <a:lnTo>
                  <a:pt x="1266" y="8663"/>
                </a:lnTo>
                <a:lnTo>
                  <a:pt x="1217" y="8493"/>
                </a:lnTo>
                <a:lnTo>
                  <a:pt x="1266" y="8396"/>
                </a:lnTo>
                <a:lnTo>
                  <a:pt x="1290" y="8274"/>
                </a:lnTo>
                <a:lnTo>
                  <a:pt x="1315" y="8031"/>
                </a:lnTo>
                <a:lnTo>
                  <a:pt x="1412" y="7593"/>
                </a:lnTo>
                <a:lnTo>
                  <a:pt x="1534" y="7179"/>
                </a:lnTo>
                <a:lnTo>
                  <a:pt x="1631" y="6887"/>
                </a:lnTo>
                <a:lnTo>
                  <a:pt x="1582" y="7130"/>
                </a:lnTo>
                <a:lnTo>
                  <a:pt x="1534" y="7471"/>
                </a:lnTo>
                <a:lnTo>
                  <a:pt x="1509" y="7812"/>
                </a:lnTo>
                <a:lnTo>
                  <a:pt x="1436" y="9028"/>
                </a:lnTo>
                <a:lnTo>
                  <a:pt x="1363" y="10220"/>
                </a:lnTo>
                <a:lnTo>
                  <a:pt x="1315" y="11413"/>
                </a:lnTo>
                <a:lnTo>
                  <a:pt x="1290" y="12581"/>
                </a:lnTo>
                <a:lnTo>
                  <a:pt x="1266" y="13773"/>
                </a:lnTo>
                <a:lnTo>
                  <a:pt x="1217" y="14941"/>
                </a:lnTo>
                <a:lnTo>
                  <a:pt x="1217" y="14965"/>
                </a:lnTo>
                <a:lnTo>
                  <a:pt x="1120" y="15038"/>
                </a:lnTo>
                <a:lnTo>
                  <a:pt x="1023" y="15136"/>
                </a:lnTo>
                <a:lnTo>
                  <a:pt x="974" y="15233"/>
                </a:lnTo>
                <a:lnTo>
                  <a:pt x="925" y="15379"/>
                </a:lnTo>
                <a:lnTo>
                  <a:pt x="925" y="15501"/>
                </a:lnTo>
                <a:lnTo>
                  <a:pt x="925" y="15622"/>
                </a:lnTo>
                <a:lnTo>
                  <a:pt x="998" y="15720"/>
                </a:lnTo>
                <a:lnTo>
                  <a:pt x="1071" y="15841"/>
                </a:lnTo>
                <a:lnTo>
                  <a:pt x="1169" y="15890"/>
                </a:lnTo>
                <a:lnTo>
                  <a:pt x="1266" y="15939"/>
                </a:lnTo>
                <a:lnTo>
                  <a:pt x="1363" y="15963"/>
                </a:lnTo>
                <a:lnTo>
                  <a:pt x="1704" y="15963"/>
                </a:lnTo>
                <a:lnTo>
                  <a:pt x="1923" y="15890"/>
                </a:lnTo>
                <a:lnTo>
                  <a:pt x="2142" y="15793"/>
                </a:lnTo>
                <a:lnTo>
                  <a:pt x="2337" y="15671"/>
                </a:lnTo>
                <a:lnTo>
                  <a:pt x="2701" y="15452"/>
                </a:lnTo>
                <a:lnTo>
                  <a:pt x="2774" y="15428"/>
                </a:lnTo>
                <a:lnTo>
                  <a:pt x="2847" y="15403"/>
                </a:lnTo>
                <a:lnTo>
                  <a:pt x="2920" y="15330"/>
                </a:lnTo>
                <a:lnTo>
                  <a:pt x="2945" y="15233"/>
                </a:lnTo>
                <a:lnTo>
                  <a:pt x="3091" y="13870"/>
                </a:lnTo>
                <a:lnTo>
                  <a:pt x="3237" y="12508"/>
                </a:lnTo>
                <a:lnTo>
                  <a:pt x="3310" y="11802"/>
                </a:lnTo>
                <a:lnTo>
                  <a:pt x="3334" y="11461"/>
                </a:lnTo>
                <a:lnTo>
                  <a:pt x="3431" y="11096"/>
                </a:lnTo>
                <a:lnTo>
                  <a:pt x="3480" y="11194"/>
                </a:lnTo>
                <a:lnTo>
                  <a:pt x="3529" y="11315"/>
                </a:lnTo>
                <a:lnTo>
                  <a:pt x="3577" y="11559"/>
                </a:lnTo>
                <a:lnTo>
                  <a:pt x="3650" y="11997"/>
                </a:lnTo>
                <a:lnTo>
                  <a:pt x="3699" y="12508"/>
                </a:lnTo>
                <a:lnTo>
                  <a:pt x="3723" y="13043"/>
                </a:lnTo>
                <a:lnTo>
                  <a:pt x="3748" y="13359"/>
                </a:lnTo>
                <a:lnTo>
                  <a:pt x="3821" y="13651"/>
                </a:lnTo>
                <a:lnTo>
                  <a:pt x="3942" y="14260"/>
                </a:lnTo>
                <a:lnTo>
                  <a:pt x="4113" y="14844"/>
                </a:lnTo>
                <a:lnTo>
                  <a:pt x="4259" y="15428"/>
                </a:lnTo>
                <a:lnTo>
                  <a:pt x="4283" y="15501"/>
                </a:lnTo>
                <a:lnTo>
                  <a:pt x="4332" y="15525"/>
                </a:lnTo>
                <a:lnTo>
                  <a:pt x="4380" y="15598"/>
                </a:lnTo>
                <a:lnTo>
                  <a:pt x="4478" y="15671"/>
                </a:lnTo>
                <a:lnTo>
                  <a:pt x="4697" y="15793"/>
                </a:lnTo>
                <a:lnTo>
                  <a:pt x="4940" y="15866"/>
                </a:lnTo>
                <a:lnTo>
                  <a:pt x="5110" y="15914"/>
                </a:lnTo>
                <a:lnTo>
                  <a:pt x="5354" y="15963"/>
                </a:lnTo>
                <a:lnTo>
                  <a:pt x="5694" y="15963"/>
                </a:lnTo>
                <a:lnTo>
                  <a:pt x="5816" y="15914"/>
                </a:lnTo>
                <a:lnTo>
                  <a:pt x="5938" y="15866"/>
                </a:lnTo>
                <a:lnTo>
                  <a:pt x="6011" y="15793"/>
                </a:lnTo>
                <a:lnTo>
                  <a:pt x="6108" y="15671"/>
                </a:lnTo>
                <a:lnTo>
                  <a:pt x="6157" y="15525"/>
                </a:lnTo>
                <a:lnTo>
                  <a:pt x="6157" y="15379"/>
                </a:lnTo>
                <a:lnTo>
                  <a:pt x="6108" y="15209"/>
                </a:lnTo>
                <a:lnTo>
                  <a:pt x="6035" y="15087"/>
                </a:lnTo>
                <a:lnTo>
                  <a:pt x="5962" y="14965"/>
                </a:lnTo>
                <a:lnTo>
                  <a:pt x="5840" y="14868"/>
                </a:lnTo>
                <a:lnTo>
                  <a:pt x="5694" y="14819"/>
                </a:lnTo>
                <a:lnTo>
                  <a:pt x="5621" y="14333"/>
                </a:lnTo>
                <a:lnTo>
                  <a:pt x="5548" y="13822"/>
                </a:lnTo>
                <a:lnTo>
                  <a:pt x="5475" y="12824"/>
                </a:lnTo>
                <a:lnTo>
                  <a:pt x="5402" y="10853"/>
                </a:lnTo>
                <a:lnTo>
                  <a:pt x="5281" y="8542"/>
                </a:lnTo>
                <a:lnTo>
                  <a:pt x="5256" y="7836"/>
                </a:lnTo>
                <a:lnTo>
                  <a:pt x="5232" y="7106"/>
                </a:lnTo>
                <a:lnTo>
                  <a:pt x="5256" y="7033"/>
                </a:lnTo>
                <a:lnTo>
                  <a:pt x="5256" y="6984"/>
                </a:lnTo>
                <a:lnTo>
                  <a:pt x="5232" y="6936"/>
                </a:lnTo>
                <a:lnTo>
                  <a:pt x="5208" y="6887"/>
                </a:lnTo>
                <a:lnTo>
                  <a:pt x="5183" y="6619"/>
                </a:lnTo>
                <a:lnTo>
                  <a:pt x="5305" y="6863"/>
                </a:lnTo>
                <a:lnTo>
                  <a:pt x="5402" y="7130"/>
                </a:lnTo>
                <a:lnTo>
                  <a:pt x="5475" y="7398"/>
                </a:lnTo>
                <a:lnTo>
                  <a:pt x="5500" y="7666"/>
                </a:lnTo>
                <a:lnTo>
                  <a:pt x="5524" y="7958"/>
                </a:lnTo>
                <a:lnTo>
                  <a:pt x="5548" y="8250"/>
                </a:lnTo>
                <a:lnTo>
                  <a:pt x="5524" y="8785"/>
                </a:lnTo>
                <a:lnTo>
                  <a:pt x="5524" y="8834"/>
                </a:lnTo>
                <a:lnTo>
                  <a:pt x="5548" y="8907"/>
                </a:lnTo>
                <a:lnTo>
                  <a:pt x="5524" y="9004"/>
                </a:lnTo>
                <a:lnTo>
                  <a:pt x="5548" y="9126"/>
                </a:lnTo>
                <a:lnTo>
                  <a:pt x="5573" y="9247"/>
                </a:lnTo>
                <a:lnTo>
                  <a:pt x="5621" y="9345"/>
                </a:lnTo>
                <a:lnTo>
                  <a:pt x="5694" y="9418"/>
                </a:lnTo>
                <a:lnTo>
                  <a:pt x="5767" y="9466"/>
                </a:lnTo>
                <a:lnTo>
                  <a:pt x="5840" y="9515"/>
                </a:lnTo>
                <a:lnTo>
                  <a:pt x="5938" y="9539"/>
                </a:lnTo>
                <a:lnTo>
                  <a:pt x="6011" y="9563"/>
                </a:lnTo>
                <a:lnTo>
                  <a:pt x="6205" y="9563"/>
                </a:lnTo>
                <a:lnTo>
                  <a:pt x="6303" y="9515"/>
                </a:lnTo>
                <a:lnTo>
                  <a:pt x="6424" y="9442"/>
                </a:lnTo>
                <a:lnTo>
                  <a:pt x="6546" y="9320"/>
                </a:lnTo>
                <a:lnTo>
                  <a:pt x="6619" y="9199"/>
                </a:lnTo>
                <a:lnTo>
                  <a:pt x="6668" y="9053"/>
                </a:lnTo>
                <a:lnTo>
                  <a:pt x="6668" y="8907"/>
                </a:lnTo>
                <a:lnTo>
                  <a:pt x="6643" y="8785"/>
                </a:lnTo>
                <a:lnTo>
                  <a:pt x="6643" y="8736"/>
                </a:lnTo>
                <a:lnTo>
                  <a:pt x="6692" y="8420"/>
                </a:lnTo>
                <a:lnTo>
                  <a:pt x="6716" y="8079"/>
                </a:lnTo>
                <a:lnTo>
                  <a:pt x="6741" y="7739"/>
                </a:lnTo>
                <a:lnTo>
                  <a:pt x="6716" y="7398"/>
                </a:lnTo>
                <a:lnTo>
                  <a:pt x="6692" y="7057"/>
                </a:lnTo>
                <a:lnTo>
                  <a:pt x="6643" y="6717"/>
                </a:lnTo>
                <a:lnTo>
                  <a:pt x="6570" y="6400"/>
                </a:lnTo>
                <a:lnTo>
                  <a:pt x="6473" y="6060"/>
                </a:lnTo>
                <a:lnTo>
                  <a:pt x="6473" y="6011"/>
                </a:lnTo>
                <a:lnTo>
                  <a:pt x="6424" y="5962"/>
                </a:lnTo>
                <a:lnTo>
                  <a:pt x="6230" y="5500"/>
                </a:lnTo>
                <a:lnTo>
                  <a:pt x="6132" y="5257"/>
                </a:lnTo>
                <a:lnTo>
                  <a:pt x="5986" y="5038"/>
                </a:lnTo>
                <a:lnTo>
                  <a:pt x="5889" y="4916"/>
                </a:lnTo>
                <a:lnTo>
                  <a:pt x="5792" y="4770"/>
                </a:lnTo>
                <a:lnTo>
                  <a:pt x="5670" y="4673"/>
                </a:lnTo>
                <a:lnTo>
                  <a:pt x="5548" y="4551"/>
                </a:lnTo>
                <a:lnTo>
                  <a:pt x="5256" y="4381"/>
                </a:lnTo>
                <a:lnTo>
                  <a:pt x="4964" y="4259"/>
                </a:lnTo>
                <a:lnTo>
                  <a:pt x="4648" y="4162"/>
                </a:lnTo>
                <a:lnTo>
                  <a:pt x="4332" y="4113"/>
                </a:lnTo>
                <a:lnTo>
                  <a:pt x="3991" y="4089"/>
                </a:lnTo>
                <a:lnTo>
                  <a:pt x="3650" y="4089"/>
                </a:lnTo>
                <a:lnTo>
                  <a:pt x="3650" y="4064"/>
                </a:lnTo>
                <a:lnTo>
                  <a:pt x="3650" y="3918"/>
                </a:lnTo>
                <a:lnTo>
                  <a:pt x="3821" y="3870"/>
                </a:lnTo>
                <a:lnTo>
                  <a:pt x="3991" y="3797"/>
                </a:lnTo>
                <a:lnTo>
                  <a:pt x="4161" y="3724"/>
                </a:lnTo>
                <a:lnTo>
                  <a:pt x="4332" y="3626"/>
                </a:lnTo>
                <a:lnTo>
                  <a:pt x="4478" y="3505"/>
                </a:lnTo>
                <a:lnTo>
                  <a:pt x="4624" y="3359"/>
                </a:lnTo>
                <a:lnTo>
                  <a:pt x="4770" y="3237"/>
                </a:lnTo>
                <a:lnTo>
                  <a:pt x="4891" y="3067"/>
                </a:lnTo>
                <a:lnTo>
                  <a:pt x="4989" y="2896"/>
                </a:lnTo>
                <a:lnTo>
                  <a:pt x="5086" y="2726"/>
                </a:lnTo>
                <a:lnTo>
                  <a:pt x="5159" y="2556"/>
                </a:lnTo>
                <a:lnTo>
                  <a:pt x="5232" y="2385"/>
                </a:lnTo>
                <a:lnTo>
                  <a:pt x="5281" y="2191"/>
                </a:lnTo>
                <a:lnTo>
                  <a:pt x="5305" y="2020"/>
                </a:lnTo>
                <a:lnTo>
                  <a:pt x="5305" y="1826"/>
                </a:lnTo>
                <a:lnTo>
                  <a:pt x="5281" y="1655"/>
                </a:lnTo>
                <a:lnTo>
                  <a:pt x="5232" y="1436"/>
                </a:lnTo>
                <a:lnTo>
                  <a:pt x="5135" y="1218"/>
                </a:lnTo>
                <a:lnTo>
                  <a:pt x="5037" y="1023"/>
                </a:lnTo>
                <a:lnTo>
                  <a:pt x="4916" y="853"/>
                </a:lnTo>
                <a:lnTo>
                  <a:pt x="4770" y="682"/>
                </a:lnTo>
                <a:lnTo>
                  <a:pt x="4599" y="512"/>
                </a:lnTo>
                <a:lnTo>
                  <a:pt x="4429" y="366"/>
                </a:lnTo>
                <a:lnTo>
                  <a:pt x="4234" y="244"/>
                </a:lnTo>
                <a:lnTo>
                  <a:pt x="4088" y="171"/>
                </a:lnTo>
                <a:lnTo>
                  <a:pt x="3894" y="98"/>
                </a:lnTo>
                <a:lnTo>
                  <a:pt x="3699" y="25"/>
                </a:lnTo>
                <a:lnTo>
                  <a:pt x="348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2" name="Shape 762"/>
          <p:cNvSpPr/>
          <p:nvPr/>
        </p:nvSpPr>
        <p:spPr>
          <a:xfrm>
            <a:off x="5869824" y="2783208"/>
            <a:ext cx="457352" cy="484307"/>
          </a:xfrm>
          <a:custGeom>
            <a:avLst/>
            <a:gdLst/>
            <a:ahLst/>
            <a:cxnLst/>
            <a:rect l="0" t="0" r="0" b="0"/>
            <a:pathLst>
              <a:path w="15695" h="16620" extrusionOk="0">
                <a:moveTo>
                  <a:pt x="7786" y="755"/>
                </a:moveTo>
                <a:lnTo>
                  <a:pt x="7567" y="780"/>
                </a:lnTo>
                <a:lnTo>
                  <a:pt x="7324" y="804"/>
                </a:lnTo>
                <a:lnTo>
                  <a:pt x="7105" y="877"/>
                </a:lnTo>
                <a:lnTo>
                  <a:pt x="6910" y="999"/>
                </a:lnTo>
                <a:lnTo>
                  <a:pt x="6813" y="1072"/>
                </a:lnTo>
                <a:lnTo>
                  <a:pt x="6740" y="1145"/>
                </a:lnTo>
                <a:lnTo>
                  <a:pt x="6691" y="1242"/>
                </a:lnTo>
                <a:lnTo>
                  <a:pt x="6643" y="1364"/>
                </a:lnTo>
                <a:lnTo>
                  <a:pt x="6667" y="1388"/>
                </a:lnTo>
                <a:lnTo>
                  <a:pt x="6691" y="1412"/>
                </a:lnTo>
                <a:lnTo>
                  <a:pt x="6740" y="1388"/>
                </a:lnTo>
                <a:lnTo>
                  <a:pt x="6764" y="1412"/>
                </a:lnTo>
                <a:lnTo>
                  <a:pt x="6716" y="1461"/>
                </a:lnTo>
                <a:lnTo>
                  <a:pt x="6691" y="1510"/>
                </a:lnTo>
                <a:lnTo>
                  <a:pt x="6691" y="1680"/>
                </a:lnTo>
                <a:lnTo>
                  <a:pt x="6716" y="1826"/>
                </a:lnTo>
                <a:lnTo>
                  <a:pt x="6764" y="1996"/>
                </a:lnTo>
                <a:lnTo>
                  <a:pt x="6813" y="2166"/>
                </a:lnTo>
                <a:lnTo>
                  <a:pt x="6886" y="2312"/>
                </a:lnTo>
                <a:lnTo>
                  <a:pt x="7008" y="2434"/>
                </a:lnTo>
                <a:lnTo>
                  <a:pt x="7129" y="2556"/>
                </a:lnTo>
                <a:lnTo>
                  <a:pt x="7251" y="2629"/>
                </a:lnTo>
                <a:lnTo>
                  <a:pt x="7300" y="2629"/>
                </a:lnTo>
                <a:lnTo>
                  <a:pt x="7324" y="2604"/>
                </a:lnTo>
                <a:lnTo>
                  <a:pt x="7324" y="2580"/>
                </a:lnTo>
                <a:lnTo>
                  <a:pt x="7324" y="2556"/>
                </a:lnTo>
                <a:lnTo>
                  <a:pt x="7056" y="2069"/>
                </a:lnTo>
                <a:lnTo>
                  <a:pt x="6983" y="1826"/>
                </a:lnTo>
                <a:lnTo>
                  <a:pt x="6910" y="1583"/>
                </a:lnTo>
                <a:lnTo>
                  <a:pt x="7202" y="1874"/>
                </a:lnTo>
                <a:lnTo>
                  <a:pt x="7543" y="2142"/>
                </a:lnTo>
                <a:lnTo>
                  <a:pt x="7884" y="2385"/>
                </a:lnTo>
                <a:lnTo>
                  <a:pt x="8273" y="2580"/>
                </a:lnTo>
                <a:lnTo>
                  <a:pt x="8468" y="2677"/>
                </a:lnTo>
                <a:lnTo>
                  <a:pt x="8662" y="2726"/>
                </a:lnTo>
                <a:lnTo>
                  <a:pt x="8857" y="2775"/>
                </a:lnTo>
                <a:lnTo>
                  <a:pt x="9076" y="2823"/>
                </a:lnTo>
                <a:lnTo>
                  <a:pt x="9490" y="2823"/>
                </a:lnTo>
                <a:lnTo>
                  <a:pt x="9709" y="2799"/>
                </a:lnTo>
                <a:lnTo>
                  <a:pt x="9928" y="2750"/>
                </a:lnTo>
                <a:lnTo>
                  <a:pt x="9952" y="2726"/>
                </a:lnTo>
                <a:lnTo>
                  <a:pt x="9976" y="2677"/>
                </a:lnTo>
                <a:lnTo>
                  <a:pt x="9952" y="2629"/>
                </a:lnTo>
                <a:lnTo>
                  <a:pt x="9928" y="2604"/>
                </a:lnTo>
                <a:lnTo>
                  <a:pt x="9538" y="2531"/>
                </a:lnTo>
                <a:lnTo>
                  <a:pt x="9173" y="2458"/>
                </a:lnTo>
                <a:lnTo>
                  <a:pt x="8784" y="2410"/>
                </a:lnTo>
                <a:lnTo>
                  <a:pt x="8419" y="2312"/>
                </a:lnTo>
                <a:lnTo>
                  <a:pt x="8224" y="2239"/>
                </a:lnTo>
                <a:lnTo>
                  <a:pt x="8054" y="2142"/>
                </a:lnTo>
                <a:lnTo>
                  <a:pt x="7689" y="1947"/>
                </a:lnTo>
                <a:lnTo>
                  <a:pt x="7348" y="1728"/>
                </a:lnTo>
                <a:lnTo>
                  <a:pt x="7008" y="1510"/>
                </a:lnTo>
                <a:lnTo>
                  <a:pt x="7251" y="1583"/>
                </a:lnTo>
                <a:lnTo>
                  <a:pt x="7494" y="1631"/>
                </a:lnTo>
                <a:lnTo>
                  <a:pt x="7981" y="1753"/>
                </a:lnTo>
                <a:lnTo>
                  <a:pt x="8297" y="1826"/>
                </a:lnTo>
                <a:lnTo>
                  <a:pt x="8638" y="1923"/>
                </a:lnTo>
                <a:lnTo>
                  <a:pt x="8954" y="1947"/>
                </a:lnTo>
                <a:lnTo>
                  <a:pt x="9125" y="1947"/>
                </a:lnTo>
                <a:lnTo>
                  <a:pt x="9295" y="1923"/>
                </a:lnTo>
                <a:lnTo>
                  <a:pt x="9344" y="1899"/>
                </a:lnTo>
                <a:lnTo>
                  <a:pt x="9344" y="1850"/>
                </a:lnTo>
                <a:lnTo>
                  <a:pt x="9344" y="1826"/>
                </a:lnTo>
                <a:lnTo>
                  <a:pt x="9319" y="1777"/>
                </a:lnTo>
                <a:lnTo>
                  <a:pt x="9027" y="1655"/>
                </a:lnTo>
                <a:lnTo>
                  <a:pt x="8711" y="1558"/>
                </a:lnTo>
                <a:lnTo>
                  <a:pt x="8078" y="1437"/>
                </a:lnTo>
                <a:lnTo>
                  <a:pt x="7567" y="1315"/>
                </a:lnTo>
                <a:lnTo>
                  <a:pt x="7300" y="1266"/>
                </a:lnTo>
                <a:lnTo>
                  <a:pt x="7032" y="1266"/>
                </a:lnTo>
                <a:lnTo>
                  <a:pt x="7251" y="1145"/>
                </a:lnTo>
                <a:lnTo>
                  <a:pt x="7470" y="1072"/>
                </a:lnTo>
                <a:lnTo>
                  <a:pt x="7738" y="1047"/>
                </a:lnTo>
                <a:lnTo>
                  <a:pt x="8005" y="1072"/>
                </a:lnTo>
                <a:lnTo>
                  <a:pt x="8273" y="1120"/>
                </a:lnTo>
                <a:lnTo>
                  <a:pt x="8541" y="1193"/>
                </a:lnTo>
                <a:lnTo>
                  <a:pt x="8760" y="1266"/>
                </a:lnTo>
                <a:lnTo>
                  <a:pt x="8954" y="1339"/>
                </a:lnTo>
                <a:lnTo>
                  <a:pt x="9368" y="1558"/>
                </a:lnTo>
                <a:lnTo>
                  <a:pt x="9806" y="1753"/>
                </a:lnTo>
                <a:lnTo>
                  <a:pt x="10001" y="1826"/>
                </a:lnTo>
                <a:lnTo>
                  <a:pt x="10220" y="1874"/>
                </a:lnTo>
                <a:lnTo>
                  <a:pt x="10268" y="1850"/>
                </a:lnTo>
                <a:lnTo>
                  <a:pt x="10293" y="1826"/>
                </a:lnTo>
                <a:lnTo>
                  <a:pt x="10317" y="1801"/>
                </a:lnTo>
                <a:lnTo>
                  <a:pt x="10293" y="1753"/>
                </a:lnTo>
                <a:lnTo>
                  <a:pt x="10098" y="1558"/>
                </a:lnTo>
                <a:lnTo>
                  <a:pt x="9879" y="1388"/>
                </a:lnTo>
                <a:lnTo>
                  <a:pt x="9611" y="1242"/>
                </a:lnTo>
                <a:lnTo>
                  <a:pt x="9344" y="1120"/>
                </a:lnTo>
                <a:lnTo>
                  <a:pt x="9052" y="1023"/>
                </a:lnTo>
                <a:lnTo>
                  <a:pt x="8760" y="926"/>
                </a:lnTo>
                <a:lnTo>
                  <a:pt x="8224" y="804"/>
                </a:lnTo>
                <a:lnTo>
                  <a:pt x="8030" y="755"/>
                </a:lnTo>
                <a:close/>
                <a:moveTo>
                  <a:pt x="5888" y="1996"/>
                </a:moveTo>
                <a:lnTo>
                  <a:pt x="5864" y="2020"/>
                </a:lnTo>
                <a:lnTo>
                  <a:pt x="5694" y="2142"/>
                </a:lnTo>
                <a:lnTo>
                  <a:pt x="5523" y="2264"/>
                </a:lnTo>
                <a:lnTo>
                  <a:pt x="5207" y="2556"/>
                </a:lnTo>
                <a:lnTo>
                  <a:pt x="4891" y="2823"/>
                </a:lnTo>
                <a:lnTo>
                  <a:pt x="4745" y="2969"/>
                </a:lnTo>
                <a:lnTo>
                  <a:pt x="4623" y="3140"/>
                </a:lnTo>
                <a:lnTo>
                  <a:pt x="4623" y="3188"/>
                </a:lnTo>
                <a:lnTo>
                  <a:pt x="4647" y="3213"/>
                </a:lnTo>
                <a:lnTo>
                  <a:pt x="4842" y="3115"/>
                </a:lnTo>
                <a:lnTo>
                  <a:pt x="4988" y="3018"/>
                </a:lnTo>
                <a:lnTo>
                  <a:pt x="5280" y="2775"/>
                </a:lnTo>
                <a:lnTo>
                  <a:pt x="5645" y="2458"/>
                </a:lnTo>
                <a:lnTo>
                  <a:pt x="5986" y="2166"/>
                </a:lnTo>
                <a:lnTo>
                  <a:pt x="6010" y="2093"/>
                </a:lnTo>
                <a:lnTo>
                  <a:pt x="5986" y="2045"/>
                </a:lnTo>
                <a:lnTo>
                  <a:pt x="5937" y="1996"/>
                </a:lnTo>
                <a:close/>
                <a:moveTo>
                  <a:pt x="6107" y="5622"/>
                </a:moveTo>
                <a:lnTo>
                  <a:pt x="6059" y="5646"/>
                </a:lnTo>
                <a:lnTo>
                  <a:pt x="6010" y="5670"/>
                </a:lnTo>
                <a:lnTo>
                  <a:pt x="5961" y="5719"/>
                </a:lnTo>
                <a:lnTo>
                  <a:pt x="5888" y="5768"/>
                </a:lnTo>
                <a:lnTo>
                  <a:pt x="5815" y="5816"/>
                </a:lnTo>
                <a:lnTo>
                  <a:pt x="5767" y="5889"/>
                </a:lnTo>
                <a:lnTo>
                  <a:pt x="5718" y="5987"/>
                </a:lnTo>
                <a:lnTo>
                  <a:pt x="5669" y="6157"/>
                </a:lnTo>
                <a:lnTo>
                  <a:pt x="5669" y="6327"/>
                </a:lnTo>
                <a:lnTo>
                  <a:pt x="5669" y="6425"/>
                </a:lnTo>
                <a:lnTo>
                  <a:pt x="5718" y="6546"/>
                </a:lnTo>
                <a:lnTo>
                  <a:pt x="5767" y="6644"/>
                </a:lnTo>
                <a:lnTo>
                  <a:pt x="5815" y="6717"/>
                </a:lnTo>
                <a:lnTo>
                  <a:pt x="5888" y="6790"/>
                </a:lnTo>
                <a:lnTo>
                  <a:pt x="5986" y="6863"/>
                </a:lnTo>
                <a:lnTo>
                  <a:pt x="6083" y="6911"/>
                </a:lnTo>
                <a:lnTo>
                  <a:pt x="6180" y="6936"/>
                </a:lnTo>
                <a:lnTo>
                  <a:pt x="6326" y="6936"/>
                </a:lnTo>
                <a:lnTo>
                  <a:pt x="6399" y="6911"/>
                </a:lnTo>
                <a:lnTo>
                  <a:pt x="6448" y="6863"/>
                </a:lnTo>
                <a:lnTo>
                  <a:pt x="6570" y="6717"/>
                </a:lnTo>
                <a:lnTo>
                  <a:pt x="6643" y="6546"/>
                </a:lnTo>
                <a:lnTo>
                  <a:pt x="6667" y="6352"/>
                </a:lnTo>
                <a:lnTo>
                  <a:pt x="6667" y="6157"/>
                </a:lnTo>
                <a:lnTo>
                  <a:pt x="6618" y="5962"/>
                </a:lnTo>
                <a:lnTo>
                  <a:pt x="6594" y="5889"/>
                </a:lnTo>
                <a:lnTo>
                  <a:pt x="6521" y="5792"/>
                </a:lnTo>
                <a:lnTo>
                  <a:pt x="6472" y="5719"/>
                </a:lnTo>
                <a:lnTo>
                  <a:pt x="6375" y="5670"/>
                </a:lnTo>
                <a:lnTo>
                  <a:pt x="6302" y="5622"/>
                </a:lnTo>
                <a:close/>
                <a:moveTo>
                  <a:pt x="9368" y="5622"/>
                </a:moveTo>
                <a:lnTo>
                  <a:pt x="9319" y="5646"/>
                </a:lnTo>
                <a:lnTo>
                  <a:pt x="9271" y="5670"/>
                </a:lnTo>
                <a:lnTo>
                  <a:pt x="9222" y="5719"/>
                </a:lnTo>
                <a:lnTo>
                  <a:pt x="9149" y="5768"/>
                </a:lnTo>
                <a:lnTo>
                  <a:pt x="9076" y="5816"/>
                </a:lnTo>
                <a:lnTo>
                  <a:pt x="9027" y="5889"/>
                </a:lnTo>
                <a:lnTo>
                  <a:pt x="8979" y="5987"/>
                </a:lnTo>
                <a:lnTo>
                  <a:pt x="8930" y="6157"/>
                </a:lnTo>
                <a:lnTo>
                  <a:pt x="8930" y="6327"/>
                </a:lnTo>
                <a:lnTo>
                  <a:pt x="8930" y="6425"/>
                </a:lnTo>
                <a:lnTo>
                  <a:pt x="8979" y="6546"/>
                </a:lnTo>
                <a:lnTo>
                  <a:pt x="9027" y="6644"/>
                </a:lnTo>
                <a:lnTo>
                  <a:pt x="9076" y="6717"/>
                </a:lnTo>
                <a:lnTo>
                  <a:pt x="9149" y="6790"/>
                </a:lnTo>
                <a:lnTo>
                  <a:pt x="9246" y="6863"/>
                </a:lnTo>
                <a:lnTo>
                  <a:pt x="9344" y="6911"/>
                </a:lnTo>
                <a:lnTo>
                  <a:pt x="9441" y="6936"/>
                </a:lnTo>
                <a:lnTo>
                  <a:pt x="9587" y="6936"/>
                </a:lnTo>
                <a:lnTo>
                  <a:pt x="9660" y="6911"/>
                </a:lnTo>
                <a:lnTo>
                  <a:pt x="9709" y="6863"/>
                </a:lnTo>
                <a:lnTo>
                  <a:pt x="9830" y="6717"/>
                </a:lnTo>
                <a:lnTo>
                  <a:pt x="9903" y="6546"/>
                </a:lnTo>
                <a:lnTo>
                  <a:pt x="9928" y="6352"/>
                </a:lnTo>
                <a:lnTo>
                  <a:pt x="9928" y="6157"/>
                </a:lnTo>
                <a:lnTo>
                  <a:pt x="9879" y="5962"/>
                </a:lnTo>
                <a:lnTo>
                  <a:pt x="9855" y="5889"/>
                </a:lnTo>
                <a:lnTo>
                  <a:pt x="9782" y="5792"/>
                </a:lnTo>
                <a:lnTo>
                  <a:pt x="9733" y="5719"/>
                </a:lnTo>
                <a:lnTo>
                  <a:pt x="9636" y="5670"/>
                </a:lnTo>
                <a:lnTo>
                  <a:pt x="9563" y="5622"/>
                </a:lnTo>
                <a:close/>
                <a:moveTo>
                  <a:pt x="7786" y="6765"/>
                </a:moveTo>
                <a:lnTo>
                  <a:pt x="7738" y="6814"/>
                </a:lnTo>
                <a:lnTo>
                  <a:pt x="7713" y="6863"/>
                </a:lnTo>
                <a:lnTo>
                  <a:pt x="7713" y="7082"/>
                </a:lnTo>
                <a:lnTo>
                  <a:pt x="7738" y="7301"/>
                </a:lnTo>
                <a:lnTo>
                  <a:pt x="7738" y="7520"/>
                </a:lnTo>
                <a:lnTo>
                  <a:pt x="7762" y="7739"/>
                </a:lnTo>
                <a:lnTo>
                  <a:pt x="7786" y="7787"/>
                </a:lnTo>
                <a:lnTo>
                  <a:pt x="7811" y="7812"/>
                </a:lnTo>
                <a:lnTo>
                  <a:pt x="7908" y="7860"/>
                </a:lnTo>
                <a:lnTo>
                  <a:pt x="7957" y="7836"/>
                </a:lnTo>
                <a:lnTo>
                  <a:pt x="8005" y="7836"/>
                </a:lnTo>
                <a:lnTo>
                  <a:pt x="8030" y="7787"/>
                </a:lnTo>
                <a:lnTo>
                  <a:pt x="8054" y="7739"/>
                </a:lnTo>
                <a:lnTo>
                  <a:pt x="8054" y="7641"/>
                </a:lnTo>
                <a:lnTo>
                  <a:pt x="8054" y="7520"/>
                </a:lnTo>
                <a:lnTo>
                  <a:pt x="8030" y="7301"/>
                </a:lnTo>
                <a:lnTo>
                  <a:pt x="7981" y="7057"/>
                </a:lnTo>
                <a:lnTo>
                  <a:pt x="7957" y="6936"/>
                </a:lnTo>
                <a:lnTo>
                  <a:pt x="7884" y="6814"/>
                </a:lnTo>
                <a:lnTo>
                  <a:pt x="7835" y="6765"/>
                </a:lnTo>
                <a:close/>
                <a:moveTo>
                  <a:pt x="8589" y="8274"/>
                </a:moveTo>
                <a:lnTo>
                  <a:pt x="8249" y="8371"/>
                </a:lnTo>
                <a:lnTo>
                  <a:pt x="7932" y="8444"/>
                </a:lnTo>
                <a:lnTo>
                  <a:pt x="7592" y="8469"/>
                </a:lnTo>
                <a:lnTo>
                  <a:pt x="7421" y="8469"/>
                </a:lnTo>
                <a:lnTo>
                  <a:pt x="7251" y="8444"/>
                </a:lnTo>
                <a:lnTo>
                  <a:pt x="7202" y="8469"/>
                </a:lnTo>
                <a:lnTo>
                  <a:pt x="7178" y="8469"/>
                </a:lnTo>
                <a:lnTo>
                  <a:pt x="7154" y="8517"/>
                </a:lnTo>
                <a:lnTo>
                  <a:pt x="7178" y="8542"/>
                </a:lnTo>
                <a:lnTo>
                  <a:pt x="7227" y="8639"/>
                </a:lnTo>
                <a:lnTo>
                  <a:pt x="7300" y="8688"/>
                </a:lnTo>
                <a:lnTo>
                  <a:pt x="7373" y="8761"/>
                </a:lnTo>
                <a:lnTo>
                  <a:pt x="7470" y="8785"/>
                </a:lnTo>
                <a:lnTo>
                  <a:pt x="7665" y="8834"/>
                </a:lnTo>
                <a:lnTo>
                  <a:pt x="7908" y="8834"/>
                </a:lnTo>
                <a:lnTo>
                  <a:pt x="8127" y="8809"/>
                </a:lnTo>
                <a:lnTo>
                  <a:pt x="8370" y="8761"/>
                </a:lnTo>
                <a:lnTo>
                  <a:pt x="8565" y="8712"/>
                </a:lnTo>
                <a:lnTo>
                  <a:pt x="8735" y="8639"/>
                </a:lnTo>
                <a:lnTo>
                  <a:pt x="8808" y="8590"/>
                </a:lnTo>
                <a:lnTo>
                  <a:pt x="8833" y="8542"/>
                </a:lnTo>
                <a:lnTo>
                  <a:pt x="8833" y="8469"/>
                </a:lnTo>
                <a:lnTo>
                  <a:pt x="8833" y="8396"/>
                </a:lnTo>
                <a:lnTo>
                  <a:pt x="8784" y="8347"/>
                </a:lnTo>
                <a:lnTo>
                  <a:pt x="8735" y="8298"/>
                </a:lnTo>
                <a:lnTo>
                  <a:pt x="8662" y="8274"/>
                </a:lnTo>
                <a:close/>
                <a:moveTo>
                  <a:pt x="6618" y="9928"/>
                </a:moveTo>
                <a:lnTo>
                  <a:pt x="6862" y="10026"/>
                </a:lnTo>
                <a:lnTo>
                  <a:pt x="7105" y="10099"/>
                </a:lnTo>
                <a:lnTo>
                  <a:pt x="7373" y="10172"/>
                </a:lnTo>
                <a:lnTo>
                  <a:pt x="7616" y="10220"/>
                </a:lnTo>
                <a:lnTo>
                  <a:pt x="7859" y="10245"/>
                </a:lnTo>
                <a:lnTo>
                  <a:pt x="8127" y="10269"/>
                </a:lnTo>
                <a:lnTo>
                  <a:pt x="8370" y="10245"/>
                </a:lnTo>
                <a:lnTo>
                  <a:pt x="8614" y="10220"/>
                </a:lnTo>
                <a:lnTo>
                  <a:pt x="8833" y="10172"/>
                </a:lnTo>
                <a:lnTo>
                  <a:pt x="9052" y="10123"/>
                </a:lnTo>
                <a:lnTo>
                  <a:pt x="9027" y="10366"/>
                </a:lnTo>
                <a:lnTo>
                  <a:pt x="8735" y="10391"/>
                </a:lnTo>
                <a:lnTo>
                  <a:pt x="8443" y="10415"/>
                </a:lnTo>
                <a:lnTo>
                  <a:pt x="8419" y="10415"/>
                </a:lnTo>
                <a:lnTo>
                  <a:pt x="8151" y="10391"/>
                </a:lnTo>
                <a:lnTo>
                  <a:pt x="8005" y="10391"/>
                </a:lnTo>
                <a:lnTo>
                  <a:pt x="7859" y="10415"/>
                </a:lnTo>
                <a:lnTo>
                  <a:pt x="7859" y="10439"/>
                </a:lnTo>
                <a:lnTo>
                  <a:pt x="7835" y="10464"/>
                </a:lnTo>
                <a:lnTo>
                  <a:pt x="7835" y="10512"/>
                </a:lnTo>
                <a:lnTo>
                  <a:pt x="7884" y="10585"/>
                </a:lnTo>
                <a:lnTo>
                  <a:pt x="7932" y="10610"/>
                </a:lnTo>
                <a:lnTo>
                  <a:pt x="8078" y="10683"/>
                </a:lnTo>
                <a:lnTo>
                  <a:pt x="8224" y="10707"/>
                </a:lnTo>
                <a:lnTo>
                  <a:pt x="8346" y="10731"/>
                </a:lnTo>
                <a:lnTo>
                  <a:pt x="8687" y="10731"/>
                </a:lnTo>
                <a:lnTo>
                  <a:pt x="8857" y="10707"/>
                </a:lnTo>
                <a:lnTo>
                  <a:pt x="9027" y="10683"/>
                </a:lnTo>
                <a:lnTo>
                  <a:pt x="9027" y="10804"/>
                </a:lnTo>
                <a:lnTo>
                  <a:pt x="8687" y="10853"/>
                </a:lnTo>
                <a:lnTo>
                  <a:pt x="8541" y="10877"/>
                </a:lnTo>
                <a:lnTo>
                  <a:pt x="8370" y="10902"/>
                </a:lnTo>
                <a:lnTo>
                  <a:pt x="7932" y="10902"/>
                </a:lnTo>
                <a:lnTo>
                  <a:pt x="7786" y="10950"/>
                </a:lnTo>
                <a:lnTo>
                  <a:pt x="7762" y="10999"/>
                </a:lnTo>
                <a:lnTo>
                  <a:pt x="7786" y="11023"/>
                </a:lnTo>
                <a:lnTo>
                  <a:pt x="7884" y="11121"/>
                </a:lnTo>
                <a:lnTo>
                  <a:pt x="8030" y="11194"/>
                </a:lnTo>
                <a:lnTo>
                  <a:pt x="8200" y="11242"/>
                </a:lnTo>
                <a:lnTo>
                  <a:pt x="8589" y="11242"/>
                </a:lnTo>
                <a:lnTo>
                  <a:pt x="8760" y="11218"/>
                </a:lnTo>
                <a:lnTo>
                  <a:pt x="8930" y="11194"/>
                </a:lnTo>
                <a:lnTo>
                  <a:pt x="9076" y="11121"/>
                </a:lnTo>
                <a:lnTo>
                  <a:pt x="9125" y="11218"/>
                </a:lnTo>
                <a:lnTo>
                  <a:pt x="8954" y="11291"/>
                </a:lnTo>
                <a:lnTo>
                  <a:pt x="8760" y="11340"/>
                </a:lnTo>
                <a:lnTo>
                  <a:pt x="8151" y="11461"/>
                </a:lnTo>
                <a:lnTo>
                  <a:pt x="8127" y="11461"/>
                </a:lnTo>
                <a:lnTo>
                  <a:pt x="8127" y="11486"/>
                </a:lnTo>
                <a:lnTo>
                  <a:pt x="8151" y="11510"/>
                </a:lnTo>
                <a:lnTo>
                  <a:pt x="8346" y="11583"/>
                </a:lnTo>
                <a:lnTo>
                  <a:pt x="8589" y="11607"/>
                </a:lnTo>
                <a:lnTo>
                  <a:pt x="8370" y="11656"/>
                </a:lnTo>
                <a:lnTo>
                  <a:pt x="8151" y="11680"/>
                </a:lnTo>
                <a:lnTo>
                  <a:pt x="7932" y="11680"/>
                </a:lnTo>
                <a:lnTo>
                  <a:pt x="7713" y="11656"/>
                </a:lnTo>
                <a:lnTo>
                  <a:pt x="7421" y="11632"/>
                </a:lnTo>
                <a:lnTo>
                  <a:pt x="7129" y="11559"/>
                </a:lnTo>
                <a:lnTo>
                  <a:pt x="6862" y="11461"/>
                </a:lnTo>
                <a:lnTo>
                  <a:pt x="6740" y="11388"/>
                </a:lnTo>
                <a:lnTo>
                  <a:pt x="6618" y="11291"/>
                </a:lnTo>
                <a:lnTo>
                  <a:pt x="6594" y="11242"/>
                </a:lnTo>
                <a:lnTo>
                  <a:pt x="6667" y="11194"/>
                </a:lnTo>
                <a:lnTo>
                  <a:pt x="6716" y="11121"/>
                </a:lnTo>
                <a:lnTo>
                  <a:pt x="6716" y="11023"/>
                </a:lnTo>
                <a:lnTo>
                  <a:pt x="6716" y="10950"/>
                </a:lnTo>
                <a:lnTo>
                  <a:pt x="6667" y="10804"/>
                </a:lnTo>
                <a:lnTo>
                  <a:pt x="6618" y="10610"/>
                </a:lnTo>
                <a:lnTo>
                  <a:pt x="6594" y="10415"/>
                </a:lnTo>
                <a:lnTo>
                  <a:pt x="6594" y="10245"/>
                </a:lnTo>
                <a:lnTo>
                  <a:pt x="6618" y="10074"/>
                </a:lnTo>
                <a:lnTo>
                  <a:pt x="6643" y="9977"/>
                </a:lnTo>
                <a:lnTo>
                  <a:pt x="6643" y="9953"/>
                </a:lnTo>
                <a:lnTo>
                  <a:pt x="6618" y="10001"/>
                </a:lnTo>
                <a:lnTo>
                  <a:pt x="6618" y="9928"/>
                </a:lnTo>
                <a:close/>
                <a:moveTo>
                  <a:pt x="9636" y="11218"/>
                </a:moveTo>
                <a:lnTo>
                  <a:pt x="9782" y="11291"/>
                </a:lnTo>
                <a:lnTo>
                  <a:pt x="9928" y="11364"/>
                </a:lnTo>
                <a:lnTo>
                  <a:pt x="9855" y="11510"/>
                </a:lnTo>
                <a:lnTo>
                  <a:pt x="9757" y="11632"/>
                </a:lnTo>
                <a:lnTo>
                  <a:pt x="9636" y="11778"/>
                </a:lnTo>
                <a:lnTo>
                  <a:pt x="9514" y="11875"/>
                </a:lnTo>
                <a:lnTo>
                  <a:pt x="9246" y="12070"/>
                </a:lnTo>
                <a:lnTo>
                  <a:pt x="8930" y="12240"/>
                </a:lnTo>
                <a:lnTo>
                  <a:pt x="8589" y="12362"/>
                </a:lnTo>
                <a:lnTo>
                  <a:pt x="8249" y="12435"/>
                </a:lnTo>
                <a:lnTo>
                  <a:pt x="7908" y="12483"/>
                </a:lnTo>
                <a:lnTo>
                  <a:pt x="7592" y="12508"/>
                </a:lnTo>
                <a:lnTo>
                  <a:pt x="7227" y="12508"/>
                </a:lnTo>
                <a:lnTo>
                  <a:pt x="6886" y="12459"/>
                </a:lnTo>
                <a:lnTo>
                  <a:pt x="6521" y="12362"/>
                </a:lnTo>
                <a:lnTo>
                  <a:pt x="6375" y="12289"/>
                </a:lnTo>
                <a:lnTo>
                  <a:pt x="6205" y="12216"/>
                </a:lnTo>
                <a:lnTo>
                  <a:pt x="6083" y="12118"/>
                </a:lnTo>
                <a:lnTo>
                  <a:pt x="5986" y="12021"/>
                </a:lnTo>
                <a:lnTo>
                  <a:pt x="5888" y="11924"/>
                </a:lnTo>
                <a:lnTo>
                  <a:pt x="5815" y="11826"/>
                </a:lnTo>
                <a:lnTo>
                  <a:pt x="5694" y="11583"/>
                </a:lnTo>
                <a:lnTo>
                  <a:pt x="5572" y="11315"/>
                </a:lnTo>
                <a:lnTo>
                  <a:pt x="5645" y="11291"/>
                </a:lnTo>
                <a:lnTo>
                  <a:pt x="5840" y="11267"/>
                </a:lnTo>
                <a:lnTo>
                  <a:pt x="6107" y="11242"/>
                </a:lnTo>
                <a:lnTo>
                  <a:pt x="6180" y="11364"/>
                </a:lnTo>
                <a:lnTo>
                  <a:pt x="6278" y="11486"/>
                </a:lnTo>
                <a:lnTo>
                  <a:pt x="6448" y="11656"/>
                </a:lnTo>
                <a:lnTo>
                  <a:pt x="6594" y="11753"/>
                </a:lnTo>
                <a:lnTo>
                  <a:pt x="6764" y="11851"/>
                </a:lnTo>
                <a:lnTo>
                  <a:pt x="7105" y="11972"/>
                </a:lnTo>
                <a:lnTo>
                  <a:pt x="7446" y="12045"/>
                </a:lnTo>
                <a:lnTo>
                  <a:pt x="7811" y="12094"/>
                </a:lnTo>
                <a:lnTo>
                  <a:pt x="8151" y="12094"/>
                </a:lnTo>
                <a:lnTo>
                  <a:pt x="8492" y="12070"/>
                </a:lnTo>
                <a:lnTo>
                  <a:pt x="8833" y="11972"/>
                </a:lnTo>
                <a:lnTo>
                  <a:pt x="9003" y="11924"/>
                </a:lnTo>
                <a:lnTo>
                  <a:pt x="9173" y="11851"/>
                </a:lnTo>
                <a:lnTo>
                  <a:pt x="9295" y="11753"/>
                </a:lnTo>
                <a:lnTo>
                  <a:pt x="9441" y="11607"/>
                </a:lnTo>
                <a:lnTo>
                  <a:pt x="9563" y="11461"/>
                </a:lnTo>
                <a:lnTo>
                  <a:pt x="9587" y="11364"/>
                </a:lnTo>
                <a:lnTo>
                  <a:pt x="9611" y="11291"/>
                </a:lnTo>
                <a:lnTo>
                  <a:pt x="9636" y="11218"/>
                </a:lnTo>
                <a:close/>
                <a:moveTo>
                  <a:pt x="5231" y="11437"/>
                </a:moveTo>
                <a:lnTo>
                  <a:pt x="5231" y="11583"/>
                </a:lnTo>
                <a:lnTo>
                  <a:pt x="5280" y="11729"/>
                </a:lnTo>
                <a:lnTo>
                  <a:pt x="5329" y="11875"/>
                </a:lnTo>
                <a:lnTo>
                  <a:pt x="5402" y="12021"/>
                </a:lnTo>
                <a:lnTo>
                  <a:pt x="5596" y="12264"/>
                </a:lnTo>
                <a:lnTo>
                  <a:pt x="5815" y="12459"/>
                </a:lnTo>
                <a:lnTo>
                  <a:pt x="6010" y="12581"/>
                </a:lnTo>
                <a:lnTo>
                  <a:pt x="6205" y="12702"/>
                </a:lnTo>
                <a:lnTo>
                  <a:pt x="6399" y="12775"/>
                </a:lnTo>
                <a:lnTo>
                  <a:pt x="6618" y="12848"/>
                </a:lnTo>
                <a:lnTo>
                  <a:pt x="6837" y="12897"/>
                </a:lnTo>
                <a:lnTo>
                  <a:pt x="7056" y="12946"/>
                </a:lnTo>
                <a:lnTo>
                  <a:pt x="7494" y="12970"/>
                </a:lnTo>
                <a:lnTo>
                  <a:pt x="7908" y="12946"/>
                </a:lnTo>
                <a:lnTo>
                  <a:pt x="8322" y="12897"/>
                </a:lnTo>
                <a:lnTo>
                  <a:pt x="8760" y="12775"/>
                </a:lnTo>
                <a:lnTo>
                  <a:pt x="9149" y="12629"/>
                </a:lnTo>
                <a:lnTo>
                  <a:pt x="9344" y="12532"/>
                </a:lnTo>
                <a:lnTo>
                  <a:pt x="9538" y="12410"/>
                </a:lnTo>
                <a:lnTo>
                  <a:pt x="9709" y="12289"/>
                </a:lnTo>
                <a:lnTo>
                  <a:pt x="9879" y="12143"/>
                </a:lnTo>
                <a:lnTo>
                  <a:pt x="10025" y="11997"/>
                </a:lnTo>
                <a:lnTo>
                  <a:pt x="10147" y="11851"/>
                </a:lnTo>
                <a:lnTo>
                  <a:pt x="10268" y="11656"/>
                </a:lnTo>
                <a:lnTo>
                  <a:pt x="10366" y="11486"/>
                </a:lnTo>
                <a:lnTo>
                  <a:pt x="10950" y="11583"/>
                </a:lnTo>
                <a:lnTo>
                  <a:pt x="10974" y="11583"/>
                </a:lnTo>
                <a:lnTo>
                  <a:pt x="10828" y="11680"/>
                </a:lnTo>
                <a:lnTo>
                  <a:pt x="10658" y="11778"/>
                </a:lnTo>
                <a:lnTo>
                  <a:pt x="10512" y="11899"/>
                </a:lnTo>
                <a:lnTo>
                  <a:pt x="10366" y="12045"/>
                </a:lnTo>
                <a:lnTo>
                  <a:pt x="10317" y="12118"/>
                </a:lnTo>
                <a:lnTo>
                  <a:pt x="10293" y="12216"/>
                </a:lnTo>
                <a:lnTo>
                  <a:pt x="10439" y="12167"/>
                </a:lnTo>
                <a:lnTo>
                  <a:pt x="10585" y="12094"/>
                </a:lnTo>
                <a:lnTo>
                  <a:pt x="10852" y="11924"/>
                </a:lnTo>
                <a:lnTo>
                  <a:pt x="11193" y="11778"/>
                </a:lnTo>
                <a:lnTo>
                  <a:pt x="11315" y="11753"/>
                </a:lnTo>
                <a:lnTo>
                  <a:pt x="11436" y="11705"/>
                </a:lnTo>
                <a:lnTo>
                  <a:pt x="11461" y="11680"/>
                </a:lnTo>
                <a:lnTo>
                  <a:pt x="12020" y="11851"/>
                </a:lnTo>
                <a:lnTo>
                  <a:pt x="11728" y="11948"/>
                </a:lnTo>
                <a:lnTo>
                  <a:pt x="11436" y="12070"/>
                </a:lnTo>
                <a:lnTo>
                  <a:pt x="11144" y="12191"/>
                </a:lnTo>
                <a:lnTo>
                  <a:pt x="10877" y="12362"/>
                </a:lnTo>
                <a:lnTo>
                  <a:pt x="10633" y="12532"/>
                </a:lnTo>
                <a:lnTo>
                  <a:pt x="10609" y="12556"/>
                </a:lnTo>
                <a:lnTo>
                  <a:pt x="10633" y="12581"/>
                </a:lnTo>
                <a:lnTo>
                  <a:pt x="11144" y="12386"/>
                </a:lnTo>
                <a:lnTo>
                  <a:pt x="11655" y="12216"/>
                </a:lnTo>
                <a:lnTo>
                  <a:pt x="11874" y="12167"/>
                </a:lnTo>
                <a:lnTo>
                  <a:pt x="12093" y="12118"/>
                </a:lnTo>
                <a:lnTo>
                  <a:pt x="12312" y="12094"/>
                </a:lnTo>
                <a:lnTo>
                  <a:pt x="12531" y="12021"/>
                </a:lnTo>
                <a:lnTo>
                  <a:pt x="12969" y="12216"/>
                </a:lnTo>
                <a:lnTo>
                  <a:pt x="12726" y="12289"/>
                </a:lnTo>
                <a:lnTo>
                  <a:pt x="12507" y="12386"/>
                </a:lnTo>
                <a:lnTo>
                  <a:pt x="11874" y="12654"/>
                </a:lnTo>
                <a:lnTo>
                  <a:pt x="11582" y="12800"/>
                </a:lnTo>
                <a:lnTo>
                  <a:pt x="11266" y="12897"/>
                </a:lnTo>
                <a:lnTo>
                  <a:pt x="11242" y="12921"/>
                </a:lnTo>
                <a:lnTo>
                  <a:pt x="11217" y="12946"/>
                </a:lnTo>
                <a:lnTo>
                  <a:pt x="11242" y="12970"/>
                </a:lnTo>
                <a:lnTo>
                  <a:pt x="11266" y="12994"/>
                </a:lnTo>
                <a:lnTo>
                  <a:pt x="11850" y="12873"/>
                </a:lnTo>
                <a:lnTo>
                  <a:pt x="12458" y="12727"/>
                </a:lnTo>
                <a:lnTo>
                  <a:pt x="12677" y="12678"/>
                </a:lnTo>
                <a:lnTo>
                  <a:pt x="12920" y="12629"/>
                </a:lnTo>
                <a:lnTo>
                  <a:pt x="13164" y="12556"/>
                </a:lnTo>
                <a:lnTo>
                  <a:pt x="13285" y="12508"/>
                </a:lnTo>
                <a:lnTo>
                  <a:pt x="13383" y="12459"/>
                </a:lnTo>
                <a:lnTo>
                  <a:pt x="13626" y="12629"/>
                </a:lnTo>
                <a:lnTo>
                  <a:pt x="13869" y="12824"/>
                </a:lnTo>
                <a:lnTo>
                  <a:pt x="13602" y="12873"/>
                </a:lnTo>
                <a:lnTo>
                  <a:pt x="12847" y="13067"/>
                </a:lnTo>
                <a:lnTo>
                  <a:pt x="12482" y="13165"/>
                </a:lnTo>
                <a:lnTo>
                  <a:pt x="12142" y="13286"/>
                </a:lnTo>
                <a:lnTo>
                  <a:pt x="12093" y="13335"/>
                </a:lnTo>
                <a:lnTo>
                  <a:pt x="12117" y="13359"/>
                </a:lnTo>
                <a:lnTo>
                  <a:pt x="12263" y="13408"/>
                </a:lnTo>
                <a:lnTo>
                  <a:pt x="12409" y="13432"/>
                </a:lnTo>
                <a:lnTo>
                  <a:pt x="12531" y="13457"/>
                </a:lnTo>
                <a:lnTo>
                  <a:pt x="12677" y="13432"/>
                </a:lnTo>
                <a:lnTo>
                  <a:pt x="12969" y="13408"/>
                </a:lnTo>
                <a:lnTo>
                  <a:pt x="13237" y="13335"/>
                </a:lnTo>
                <a:lnTo>
                  <a:pt x="13675" y="13238"/>
                </a:lnTo>
                <a:lnTo>
                  <a:pt x="13869" y="13189"/>
                </a:lnTo>
                <a:lnTo>
                  <a:pt x="14088" y="13165"/>
                </a:lnTo>
                <a:lnTo>
                  <a:pt x="14186" y="13140"/>
                </a:lnTo>
                <a:lnTo>
                  <a:pt x="14356" y="13335"/>
                </a:lnTo>
                <a:lnTo>
                  <a:pt x="14502" y="13530"/>
                </a:lnTo>
                <a:lnTo>
                  <a:pt x="14186" y="13554"/>
                </a:lnTo>
                <a:lnTo>
                  <a:pt x="13845" y="13578"/>
                </a:lnTo>
                <a:lnTo>
                  <a:pt x="13529" y="13627"/>
                </a:lnTo>
                <a:lnTo>
                  <a:pt x="13212" y="13676"/>
                </a:lnTo>
                <a:lnTo>
                  <a:pt x="13042" y="13724"/>
                </a:lnTo>
                <a:lnTo>
                  <a:pt x="12896" y="13773"/>
                </a:lnTo>
                <a:lnTo>
                  <a:pt x="12872" y="13797"/>
                </a:lnTo>
                <a:lnTo>
                  <a:pt x="12872" y="13822"/>
                </a:lnTo>
                <a:lnTo>
                  <a:pt x="12896" y="13846"/>
                </a:lnTo>
                <a:lnTo>
                  <a:pt x="12896" y="13870"/>
                </a:lnTo>
                <a:lnTo>
                  <a:pt x="13188" y="13919"/>
                </a:lnTo>
                <a:lnTo>
                  <a:pt x="13456" y="13943"/>
                </a:lnTo>
                <a:lnTo>
                  <a:pt x="13991" y="13919"/>
                </a:lnTo>
                <a:lnTo>
                  <a:pt x="14745" y="13919"/>
                </a:lnTo>
                <a:lnTo>
                  <a:pt x="14916" y="14284"/>
                </a:lnTo>
                <a:lnTo>
                  <a:pt x="14405" y="14308"/>
                </a:lnTo>
                <a:lnTo>
                  <a:pt x="13821" y="14308"/>
                </a:lnTo>
                <a:lnTo>
                  <a:pt x="13529" y="14333"/>
                </a:lnTo>
                <a:lnTo>
                  <a:pt x="13383" y="14357"/>
                </a:lnTo>
                <a:lnTo>
                  <a:pt x="13237" y="14381"/>
                </a:lnTo>
                <a:lnTo>
                  <a:pt x="13212" y="14406"/>
                </a:lnTo>
                <a:lnTo>
                  <a:pt x="13188" y="14454"/>
                </a:lnTo>
                <a:lnTo>
                  <a:pt x="13212" y="14503"/>
                </a:lnTo>
                <a:lnTo>
                  <a:pt x="13237" y="14527"/>
                </a:lnTo>
                <a:lnTo>
                  <a:pt x="13529" y="14600"/>
                </a:lnTo>
                <a:lnTo>
                  <a:pt x="13821" y="14625"/>
                </a:lnTo>
                <a:lnTo>
                  <a:pt x="14721" y="14625"/>
                </a:lnTo>
                <a:lnTo>
                  <a:pt x="15037" y="14600"/>
                </a:lnTo>
                <a:lnTo>
                  <a:pt x="15110" y="14868"/>
                </a:lnTo>
                <a:lnTo>
                  <a:pt x="15159" y="15136"/>
                </a:lnTo>
                <a:lnTo>
                  <a:pt x="14989" y="15087"/>
                </a:lnTo>
                <a:lnTo>
                  <a:pt x="14818" y="15087"/>
                </a:lnTo>
                <a:lnTo>
                  <a:pt x="14453" y="15063"/>
                </a:lnTo>
                <a:lnTo>
                  <a:pt x="14234" y="15063"/>
                </a:lnTo>
                <a:lnTo>
                  <a:pt x="13991" y="15087"/>
                </a:lnTo>
                <a:lnTo>
                  <a:pt x="13772" y="15111"/>
                </a:lnTo>
                <a:lnTo>
                  <a:pt x="13529" y="15184"/>
                </a:lnTo>
                <a:lnTo>
                  <a:pt x="13504" y="15209"/>
                </a:lnTo>
                <a:lnTo>
                  <a:pt x="13504" y="15233"/>
                </a:lnTo>
                <a:lnTo>
                  <a:pt x="13504" y="15282"/>
                </a:lnTo>
                <a:lnTo>
                  <a:pt x="13553" y="15282"/>
                </a:lnTo>
                <a:lnTo>
                  <a:pt x="14015" y="15306"/>
                </a:lnTo>
                <a:lnTo>
                  <a:pt x="14453" y="15330"/>
                </a:lnTo>
                <a:lnTo>
                  <a:pt x="14843" y="15355"/>
                </a:lnTo>
                <a:lnTo>
                  <a:pt x="15013" y="15355"/>
                </a:lnTo>
                <a:lnTo>
                  <a:pt x="15183" y="15330"/>
                </a:lnTo>
                <a:lnTo>
                  <a:pt x="15183" y="15330"/>
                </a:lnTo>
                <a:lnTo>
                  <a:pt x="15086" y="15355"/>
                </a:lnTo>
                <a:lnTo>
                  <a:pt x="14794" y="15452"/>
                </a:lnTo>
                <a:lnTo>
                  <a:pt x="14502" y="15549"/>
                </a:lnTo>
                <a:lnTo>
                  <a:pt x="13918" y="15671"/>
                </a:lnTo>
                <a:lnTo>
                  <a:pt x="13310" y="15768"/>
                </a:lnTo>
                <a:lnTo>
                  <a:pt x="12701" y="15841"/>
                </a:lnTo>
                <a:lnTo>
                  <a:pt x="12677" y="15720"/>
                </a:lnTo>
                <a:lnTo>
                  <a:pt x="12653" y="15525"/>
                </a:lnTo>
                <a:lnTo>
                  <a:pt x="12628" y="15428"/>
                </a:lnTo>
                <a:lnTo>
                  <a:pt x="12555" y="15330"/>
                </a:lnTo>
                <a:lnTo>
                  <a:pt x="12482" y="15257"/>
                </a:lnTo>
                <a:lnTo>
                  <a:pt x="12385" y="15233"/>
                </a:lnTo>
                <a:lnTo>
                  <a:pt x="12288" y="15257"/>
                </a:lnTo>
                <a:lnTo>
                  <a:pt x="12215" y="15330"/>
                </a:lnTo>
                <a:lnTo>
                  <a:pt x="12166" y="15428"/>
                </a:lnTo>
                <a:lnTo>
                  <a:pt x="12142" y="15525"/>
                </a:lnTo>
                <a:lnTo>
                  <a:pt x="12142" y="15720"/>
                </a:lnTo>
                <a:lnTo>
                  <a:pt x="12142" y="15890"/>
                </a:lnTo>
                <a:lnTo>
                  <a:pt x="11801" y="15939"/>
                </a:lnTo>
                <a:lnTo>
                  <a:pt x="11290" y="15987"/>
                </a:lnTo>
                <a:lnTo>
                  <a:pt x="10755" y="16036"/>
                </a:lnTo>
                <a:lnTo>
                  <a:pt x="9709" y="16085"/>
                </a:lnTo>
                <a:lnTo>
                  <a:pt x="7592" y="16085"/>
                </a:lnTo>
                <a:lnTo>
                  <a:pt x="6521" y="16060"/>
                </a:lnTo>
                <a:lnTo>
                  <a:pt x="5475" y="16012"/>
                </a:lnTo>
                <a:lnTo>
                  <a:pt x="4428" y="15939"/>
                </a:lnTo>
                <a:lnTo>
                  <a:pt x="3382" y="15841"/>
                </a:lnTo>
                <a:lnTo>
                  <a:pt x="3236" y="15817"/>
                </a:lnTo>
                <a:lnTo>
                  <a:pt x="3236" y="15768"/>
                </a:lnTo>
                <a:lnTo>
                  <a:pt x="3236" y="15671"/>
                </a:lnTo>
                <a:lnTo>
                  <a:pt x="3212" y="15622"/>
                </a:lnTo>
                <a:lnTo>
                  <a:pt x="3212" y="15574"/>
                </a:lnTo>
                <a:lnTo>
                  <a:pt x="3236" y="15403"/>
                </a:lnTo>
                <a:lnTo>
                  <a:pt x="3236" y="15306"/>
                </a:lnTo>
                <a:lnTo>
                  <a:pt x="3212" y="15209"/>
                </a:lnTo>
                <a:lnTo>
                  <a:pt x="3163" y="15136"/>
                </a:lnTo>
                <a:lnTo>
                  <a:pt x="3090" y="15087"/>
                </a:lnTo>
                <a:lnTo>
                  <a:pt x="3017" y="15087"/>
                </a:lnTo>
                <a:lnTo>
                  <a:pt x="2920" y="15111"/>
                </a:lnTo>
                <a:lnTo>
                  <a:pt x="2823" y="15209"/>
                </a:lnTo>
                <a:lnTo>
                  <a:pt x="2750" y="15330"/>
                </a:lnTo>
                <a:lnTo>
                  <a:pt x="2725" y="15452"/>
                </a:lnTo>
                <a:lnTo>
                  <a:pt x="2701" y="15598"/>
                </a:lnTo>
                <a:lnTo>
                  <a:pt x="2701" y="15695"/>
                </a:lnTo>
                <a:lnTo>
                  <a:pt x="2141" y="15525"/>
                </a:lnTo>
                <a:lnTo>
                  <a:pt x="1582" y="15355"/>
                </a:lnTo>
                <a:lnTo>
                  <a:pt x="1314" y="15282"/>
                </a:lnTo>
                <a:lnTo>
                  <a:pt x="1046" y="15257"/>
                </a:lnTo>
                <a:lnTo>
                  <a:pt x="754" y="15233"/>
                </a:lnTo>
                <a:lnTo>
                  <a:pt x="487" y="15257"/>
                </a:lnTo>
                <a:lnTo>
                  <a:pt x="462" y="15038"/>
                </a:lnTo>
                <a:lnTo>
                  <a:pt x="487" y="14844"/>
                </a:lnTo>
                <a:lnTo>
                  <a:pt x="511" y="14625"/>
                </a:lnTo>
                <a:lnTo>
                  <a:pt x="584" y="14430"/>
                </a:lnTo>
                <a:lnTo>
                  <a:pt x="657" y="14235"/>
                </a:lnTo>
                <a:lnTo>
                  <a:pt x="754" y="14041"/>
                </a:lnTo>
                <a:lnTo>
                  <a:pt x="852" y="13870"/>
                </a:lnTo>
                <a:lnTo>
                  <a:pt x="973" y="13676"/>
                </a:lnTo>
                <a:lnTo>
                  <a:pt x="1241" y="13359"/>
                </a:lnTo>
                <a:lnTo>
                  <a:pt x="1557" y="13043"/>
                </a:lnTo>
                <a:lnTo>
                  <a:pt x="1874" y="12775"/>
                </a:lnTo>
                <a:lnTo>
                  <a:pt x="2190" y="12532"/>
                </a:lnTo>
                <a:lnTo>
                  <a:pt x="2409" y="12386"/>
                </a:lnTo>
                <a:lnTo>
                  <a:pt x="2604" y="12289"/>
                </a:lnTo>
                <a:lnTo>
                  <a:pt x="3042" y="12070"/>
                </a:lnTo>
                <a:lnTo>
                  <a:pt x="3480" y="11924"/>
                </a:lnTo>
                <a:lnTo>
                  <a:pt x="3942" y="11778"/>
                </a:lnTo>
                <a:lnTo>
                  <a:pt x="4234" y="11680"/>
                </a:lnTo>
                <a:lnTo>
                  <a:pt x="4574" y="11607"/>
                </a:lnTo>
                <a:lnTo>
                  <a:pt x="5231" y="11437"/>
                </a:lnTo>
                <a:close/>
                <a:moveTo>
                  <a:pt x="8200" y="1"/>
                </a:moveTo>
                <a:lnTo>
                  <a:pt x="7811" y="50"/>
                </a:lnTo>
                <a:lnTo>
                  <a:pt x="7470" y="123"/>
                </a:lnTo>
                <a:lnTo>
                  <a:pt x="7154" y="244"/>
                </a:lnTo>
                <a:lnTo>
                  <a:pt x="6667" y="463"/>
                </a:lnTo>
                <a:lnTo>
                  <a:pt x="6424" y="609"/>
                </a:lnTo>
                <a:lnTo>
                  <a:pt x="6278" y="731"/>
                </a:lnTo>
                <a:lnTo>
                  <a:pt x="6205" y="804"/>
                </a:lnTo>
                <a:lnTo>
                  <a:pt x="6180" y="853"/>
                </a:lnTo>
                <a:lnTo>
                  <a:pt x="6205" y="926"/>
                </a:lnTo>
                <a:lnTo>
                  <a:pt x="6253" y="974"/>
                </a:lnTo>
                <a:lnTo>
                  <a:pt x="6302" y="999"/>
                </a:lnTo>
                <a:lnTo>
                  <a:pt x="6472" y="999"/>
                </a:lnTo>
                <a:lnTo>
                  <a:pt x="6594" y="950"/>
                </a:lnTo>
                <a:lnTo>
                  <a:pt x="6716" y="877"/>
                </a:lnTo>
                <a:lnTo>
                  <a:pt x="7178" y="682"/>
                </a:lnTo>
                <a:lnTo>
                  <a:pt x="7421" y="585"/>
                </a:lnTo>
                <a:lnTo>
                  <a:pt x="7665" y="488"/>
                </a:lnTo>
                <a:lnTo>
                  <a:pt x="8005" y="439"/>
                </a:lnTo>
                <a:lnTo>
                  <a:pt x="8346" y="415"/>
                </a:lnTo>
                <a:lnTo>
                  <a:pt x="8735" y="439"/>
                </a:lnTo>
                <a:lnTo>
                  <a:pt x="9125" y="488"/>
                </a:lnTo>
                <a:lnTo>
                  <a:pt x="9490" y="585"/>
                </a:lnTo>
                <a:lnTo>
                  <a:pt x="9855" y="707"/>
                </a:lnTo>
                <a:lnTo>
                  <a:pt x="10195" y="828"/>
                </a:lnTo>
                <a:lnTo>
                  <a:pt x="10487" y="974"/>
                </a:lnTo>
                <a:lnTo>
                  <a:pt x="10706" y="1096"/>
                </a:lnTo>
                <a:lnTo>
                  <a:pt x="10877" y="1242"/>
                </a:lnTo>
                <a:lnTo>
                  <a:pt x="11023" y="1412"/>
                </a:lnTo>
                <a:lnTo>
                  <a:pt x="11169" y="1583"/>
                </a:lnTo>
                <a:lnTo>
                  <a:pt x="11290" y="1801"/>
                </a:lnTo>
                <a:lnTo>
                  <a:pt x="11388" y="1996"/>
                </a:lnTo>
                <a:lnTo>
                  <a:pt x="11485" y="2215"/>
                </a:lnTo>
                <a:lnTo>
                  <a:pt x="11558" y="2458"/>
                </a:lnTo>
                <a:lnTo>
                  <a:pt x="11655" y="2921"/>
                </a:lnTo>
                <a:lnTo>
                  <a:pt x="11728" y="3407"/>
                </a:lnTo>
                <a:lnTo>
                  <a:pt x="11753" y="3894"/>
                </a:lnTo>
                <a:lnTo>
                  <a:pt x="11753" y="4356"/>
                </a:lnTo>
                <a:lnTo>
                  <a:pt x="11217" y="4356"/>
                </a:lnTo>
                <a:lnTo>
                  <a:pt x="10974" y="4332"/>
                </a:lnTo>
                <a:lnTo>
                  <a:pt x="10731" y="4259"/>
                </a:lnTo>
                <a:lnTo>
                  <a:pt x="10487" y="4210"/>
                </a:lnTo>
                <a:lnTo>
                  <a:pt x="10244" y="4113"/>
                </a:lnTo>
                <a:lnTo>
                  <a:pt x="9782" y="3918"/>
                </a:lnTo>
                <a:lnTo>
                  <a:pt x="9319" y="3675"/>
                </a:lnTo>
                <a:lnTo>
                  <a:pt x="8881" y="3432"/>
                </a:lnTo>
                <a:lnTo>
                  <a:pt x="8419" y="3164"/>
                </a:lnTo>
                <a:lnTo>
                  <a:pt x="7981" y="2921"/>
                </a:lnTo>
                <a:lnTo>
                  <a:pt x="7908" y="2896"/>
                </a:lnTo>
                <a:lnTo>
                  <a:pt x="7835" y="2896"/>
                </a:lnTo>
                <a:lnTo>
                  <a:pt x="7786" y="2921"/>
                </a:lnTo>
                <a:lnTo>
                  <a:pt x="7738" y="2945"/>
                </a:lnTo>
                <a:lnTo>
                  <a:pt x="7689" y="2994"/>
                </a:lnTo>
                <a:lnTo>
                  <a:pt x="7665" y="3042"/>
                </a:lnTo>
                <a:lnTo>
                  <a:pt x="7640" y="3115"/>
                </a:lnTo>
                <a:lnTo>
                  <a:pt x="7640" y="3164"/>
                </a:lnTo>
                <a:lnTo>
                  <a:pt x="7713" y="3529"/>
                </a:lnTo>
                <a:lnTo>
                  <a:pt x="7786" y="3894"/>
                </a:lnTo>
                <a:lnTo>
                  <a:pt x="7640" y="3797"/>
                </a:lnTo>
                <a:lnTo>
                  <a:pt x="7494" y="3699"/>
                </a:lnTo>
                <a:lnTo>
                  <a:pt x="7202" y="3432"/>
                </a:lnTo>
                <a:lnTo>
                  <a:pt x="6959" y="3140"/>
                </a:lnTo>
                <a:lnTo>
                  <a:pt x="6740" y="2799"/>
                </a:lnTo>
                <a:lnTo>
                  <a:pt x="6545" y="2458"/>
                </a:lnTo>
                <a:lnTo>
                  <a:pt x="6424" y="2118"/>
                </a:lnTo>
                <a:lnTo>
                  <a:pt x="6399" y="1947"/>
                </a:lnTo>
                <a:lnTo>
                  <a:pt x="6375" y="1777"/>
                </a:lnTo>
                <a:lnTo>
                  <a:pt x="6375" y="1607"/>
                </a:lnTo>
                <a:lnTo>
                  <a:pt x="6399" y="1461"/>
                </a:lnTo>
                <a:lnTo>
                  <a:pt x="6399" y="1388"/>
                </a:lnTo>
                <a:lnTo>
                  <a:pt x="6399" y="1339"/>
                </a:lnTo>
                <a:lnTo>
                  <a:pt x="6351" y="1291"/>
                </a:lnTo>
                <a:lnTo>
                  <a:pt x="6302" y="1266"/>
                </a:lnTo>
                <a:lnTo>
                  <a:pt x="6205" y="1266"/>
                </a:lnTo>
                <a:lnTo>
                  <a:pt x="6156" y="1291"/>
                </a:lnTo>
                <a:lnTo>
                  <a:pt x="6107" y="1339"/>
                </a:lnTo>
                <a:lnTo>
                  <a:pt x="6034" y="1485"/>
                </a:lnTo>
                <a:lnTo>
                  <a:pt x="6010" y="1655"/>
                </a:lnTo>
                <a:lnTo>
                  <a:pt x="5815" y="1680"/>
                </a:lnTo>
                <a:lnTo>
                  <a:pt x="5645" y="1728"/>
                </a:lnTo>
                <a:lnTo>
                  <a:pt x="5475" y="1826"/>
                </a:lnTo>
                <a:lnTo>
                  <a:pt x="5304" y="1923"/>
                </a:lnTo>
                <a:lnTo>
                  <a:pt x="5085" y="2069"/>
                </a:lnTo>
                <a:lnTo>
                  <a:pt x="4891" y="2215"/>
                </a:lnTo>
                <a:lnTo>
                  <a:pt x="4720" y="2337"/>
                </a:lnTo>
                <a:lnTo>
                  <a:pt x="4647" y="2410"/>
                </a:lnTo>
                <a:lnTo>
                  <a:pt x="4599" y="2507"/>
                </a:lnTo>
                <a:lnTo>
                  <a:pt x="4574" y="2531"/>
                </a:lnTo>
                <a:lnTo>
                  <a:pt x="4599" y="2556"/>
                </a:lnTo>
                <a:lnTo>
                  <a:pt x="4623" y="2580"/>
                </a:lnTo>
                <a:lnTo>
                  <a:pt x="4647" y="2604"/>
                </a:lnTo>
                <a:lnTo>
                  <a:pt x="4745" y="2580"/>
                </a:lnTo>
                <a:lnTo>
                  <a:pt x="4818" y="2556"/>
                </a:lnTo>
                <a:lnTo>
                  <a:pt x="4988" y="2458"/>
                </a:lnTo>
                <a:lnTo>
                  <a:pt x="5280" y="2239"/>
                </a:lnTo>
                <a:lnTo>
                  <a:pt x="5621" y="1996"/>
                </a:lnTo>
                <a:lnTo>
                  <a:pt x="5986" y="1801"/>
                </a:lnTo>
                <a:lnTo>
                  <a:pt x="5986" y="1996"/>
                </a:lnTo>
                <a:lnTo>
                  <a:pt x="6034" y="2166"/>
                </a:lnTo>
                <a:lnTo>
                  <a:pt x="6083" y="2337"/>
                </a:lnTo>
                <a:lnTo>
                  <a:pt x="6156" y="2531"/>
                </a:lnTo>
                <a:lnTo>
                  <a:pt x="6302" y="2872"/>
                </a:lnTo>
                <a:lnTo>
                  <a:pt x="6472" y="3164"/>
                </a:lnTo>
                <a:lnTo>
                  <a:pt x="6618" y="3359"/>
                </a:lnTo>
                <a:lnTo>
                  <a:pt x="6764" y="3578"/>
                </a:lnTo>
                <a:lnTo>
                  <a:pt x="6959" y="3772"/>
                </a:lnTo>
                <a:lnTo>
                  <a:pt x="7129" y="3967"/>
                </a:lnTo>
                <a:lnTo>
                  <a:pt x="7348" y="4137"/>
                </a:lnTo>
                <a:lnTo>
                  <a:pt x="7567" y="4283"/>
                </a:lnTo>
                <a:lnTo>
                  <a:pt x="7811" y="4381"/>
                </a:lnTo>
                <a:lnTo>
                  <a:pt x="8054" y="4454"/>
                </a:lnTo>
                <a:lnTo>
                  <a:pt x="8151" y="4454"/>
                </a:lnTo>
                <a:lnTo>
                  <a:pt x="8249" y="4381"/>
                </a:lnTo>
                <a:lnTo>
                  <a:pt x="8297" y="4356"/>
                </a:lnTo>
                <a:lnTo>
                  <a:pt x="8322" y="4308"/>
                </a:lnTo>
                <a:lnTo>
                  <a:pt x="8322" y="4235"/>
                </a:lnTo>
                <a:lnTo>
                  <a:pt x="8322" y="4186"/>
                </a:lnTo>
                <a:lnTo>
                  <a:pt x="8151" y="3505"/>
                </a:lnTo>
                <a:lnTo>
                  <a:pt x="8151" y="3505"/>
                </a:lnTo>
                <a:lnTo>
                  <a:pt x="8881" y="3918"/>
                </a:lnTo>
                <a:lnTo>
                  <a:pt x="9587" y="4283"/>
                </a:lnTo>
                <a:lnTo>
                  <a:pt x="9952" y="4429"/>
                </a:lnTo>
                <a:lnTo>
                  <a:pt x="10317" y="4575"/>
                </a:lnTo>
                <a:lnTo>
                  <a:pt x="10682" y="4697"/>
                </a:lnTo>
                <a:lnTo>
                  <a:pt x="11071" y="4746"/>
                </a:lnTo>
                <a:lnTo>
                  <a:pt x="11169" y="4940"/>
                </a:lnTo>
                <a:lnTo>
                  <a:pt x="11242" y="5111"/>
                </a:lnTo>
                <a:lnTo>
                  <a:pt x="11266" y="5281"/>
                </a:lnTo>
                <a:lnTo>
                  <a:pt x="11266" y="5451"/>
                </a:lnTo>
                <a:lnTo>
                  <a:pt x="11242" y="5792"/>
                </a:lnTo>
                <a:lnTo>
                  <a:pt x="11266" y="5865"/>
                </a:lnTo>
                <a:lnTo>
                  <a:pt x="11315" y="5938"/>
                </a:lnTo>
                <a:lnTo>
                  <a:pt x="11363" y="5987"/>
                </a:lnTo>
                <a:lnTo>
                  <a:pt x="11509" y="5987"/>
                </a:lnTo>
                <a:lnTo>
                  <a:pt x="11582" y="5962"/>
                </a:lnTo>
                <a:lnTo>
                  <a:pt x="11631" y="5914"/>
                </a:lnTo>
                <a:lnTo>
                  <a:pt x="11655" y="5841"/>
                </a:lnTo>
                <a:lnTo>
                  <a:pt x="11704" y="5622"/>
                </a:lnTo>
                <a:lnTo>
                  <a:pt x="11704" y="5354"/>
                </a:lnTo>
                <a:lnTo>
                  <a:pt x="11680" y="5135"/>
                </a:lnTo>
                <a:lnTo>
                  <a:pt x="11607" y="4892"/>
                </a:lnTo>
                <a:lnTo>
                  <a:pt x="11558" y="4794"/>
                </a:lnTo>
                <a:lnTo>
                  <a:pt x="11680" y="4770"/>
                </a:lnTo>
                <a:lnTo>
                  <a:pt x="11801" y="4940"/>
                </a:lnTo>
                <a:lnTo>
                  <a:pt x="11923" y="5111"/>
                </a:lnTo>
                <a:lnTo>
                  <a:pt x="11996" y="5305"/>
                </a:lnTo>
                <a:lnTo>
                  <a:pt x="12044" y="5500"/>
                </a:lnTo>
                <a:lnTo>
                  <a:pt x="12069" y="5695"/>
                </a:lnTo>
                <a:lnTo>
                  <a:pt x="12093" y="5889"/>
                </a:lnTo>
                <a:lnTo>
                  <a:pt x="12069" y="6108"/>
                </a:lnTo>
                <a:lnTo>
                  <a:pt x="12044" y="6303"/>
                </a:lnTo>
                <a:lnTo>
                  <a:pt x="11996" y="6522"/>
                </a:lnTo>
                <a:lnTo>
                  <a:pt x="11899" y="6692"/>
                </a:lnTo>
                <a:lnTo>
                  <a:pt x="11801" y="6887"/>
                </a:lnTo>
                <a:lnTo>
                  <a:pt x="11655" y="7033"/>
                </a:lnTo>
                <a:lnTo>
                  <a:pt x="11631" y="7082"/>
                </a:lnTo>
                <a:lnTo>
                  <a:pt x="11631" y="6936"/>
                </a:lnTo>
                <a:lnTo>
                  <a:pt x="11631" y="6814"/>
                </a:lnTo>
                <a:lnTo>
                  <a:pt x="11582" y="6717"/>
                </a:lnTo>
                <a:lnTo>
                  <a:pt x="11509" y="6619"/>
                </a:lnTo>
                <a:lnTo>
                  <a:pt x="11436" y="6571"/>
                </a:lnTo>
                <a:lnTo>
                  <a:pt x="11290" y="6571"/>
                </a:lnTo>
                <a:lnTo>
                  <a:pt x="11242" y="6619"/>
                </a:lnTo>
                <a:lnTo>
                  <a:pt x="11193" y="6668"/>
                </a:lnTo>
                <a:lnTo>
                  <a:pt x="11169" y="6717"/>
                </a:lnTo>
                <a:lnTo>
                  <a:pt x="11169" y="6790"/>
                </a:lnTo>
                <a:lnTo>
                  <a:pt x="11193" y="6863"/>
                </a:lnTo>
                <a:lnTo>
                  <a:pt x="11169" y="6838"/>
                </a:lnTo>
                <a:lnTo>
                  <a:pt x="11144" y="6863"/>
                </a:lnTo>
                <a:lnTo>
                  <a:pt x="11144" y="6984"/>
                </a:lnTo>
                <a:lnTo>
                  <a:pt x="11071" y="7228"/>
                </a:lnTo>
                <a:lnTo>
                  <a:pt x="10974" y="7447"/>
                </a:lnTo>
                <a:lnTo>
                  <a:pt x="10755" y="7933"/>
                </a:lnTo>
                <a:lnTo>
                  <a:pt x="10487" y="8396"/>
                </a:lnTo>
                <a:lnTo>
                  <a:pt x="10317" y="8663"/>
                </a:lnTo>
                <a:lnTo>
                  <a:pt x="10098" y="8907"/>
                </a:lnTo>
                <a:lnTo>
                  <a:pt x="9879" y="9126"/>
                </a:lnTo>
                <a:lnTo>
                  <a:pt x="9611" y="9320"/>
                </a:lnTo>
                <a:lnTo>
                  <a:pt x="9344" y="9491"/>
                </a:lnTo>
                <a:lnTo>
                  <a:pt x="9052" y="9637"/>
                </a:lnTo>
                <a:lnTo>
                  <a:pt x="8735" y="9734"/>
                </a:lnTo>
                <a:lnTo>
                  <a:pt x="8419" y="9782"/>
                </a:lnTo>
                <a:lnTo>
                  <a:pt x="8078" y="9807"/>
                </a:lnTo>
                <a:lnTo>
                  <a:pt x="7738" y="9782"/>
                </a:lnTo>
                <a:lnTo>
                  <a:pt x="7397" y="9709"/>
                </a:lnTo>
                <a:lnTo>
                  <a:pt x="7056" y="9612"/>
                </a:lnTo>
                <a:lnTo>
                  <a:pt x="6716" y="9466"/>
                </a:lnTo>
                <a:lnTo>
                  <a:pt x="6424" y="9296"/>
                </a:lnTo>
                <a:lnTo>
                  <a:pt x="6107" y="9126"/>
                </a:lnTo>
                <a:lnTo>
                  <a:pt x="5840" y="8907"/>
                </a:lnTo>
                <a:lnTo>
                  <a:pt x="5596" y="8712"/>
                </a:lnTo>
                <a:lnTo>
                  <a:pt x="5377" y="8469"/>
                </a:lnTo>
                <a:lnTo>
                  <a:pt x="5158" y="8225"/>
                </a:lnTo>
                <a:lnTo>
                  <a:pt x="4988" y="7958"/>
                </a:lnTo>
                <a:lnTo>
                  <a:pt x="4891" y="7787"/>
                </a:lnTo>
                <a:lnTo>
                  <a:pt x="4818" y="7641"/>
                </a:lnTo>
                <a:lnTo>
                  <a:pt x="4696" y="7301"/>
                </a:lnTo>
                <a:lnTo>
                  <a:pt x="4599" y="6960"/>
                </a:lnTo>
                <a:lnTo>
                  <a:pt x="4477" y="6644"/>
                </a:lnTo>
                <a:lnTo>
                  <a:pt x="4428" y="6571"/>
                </a:lnTo>
                <a:lnTo>
                  <a:pt x="4355" y="6546"/>
                </a:lnTo>
                <a:lnTo>
                  <a:pt x="4282" y="6571"/>
                </a:lnTo>
                <a:lnTo>
                  <a:pt x="4258" y="6595"/>
                </a:lnTo>
                <a:lnTo>
                  <a:pt x="4234" y="6644"/>
                </a:lnTo>
                <a:lnTo>
                  <a:pt x="4209" y="6936"/>
                </a:lnTo>
                <a:lnTo>
                  <a:pt x="4234" y="7228"/>
                </a:lnTo>
                <a:lnTo>
                  <a:pt x="4088" y="7130"/>
                </a:lnTo>
                <a:lnTo>
                  <a:pt x="3966" y="7033"/>
                </a:lnTo>
                <a:lnTo>
                  <a:pt x="3845" y="6911"/>
                </a:lnTo>
                <a:lnTo>
                  <a:pt x="3772" y="6790"/>
                </a:lnTo>
                <a:lnTo>
                  <a:pt x="3699" y="6644"/>
                </a:lnTo>
                <a:lnTo>
                  <a:pt x="3650" y="6473"/>
                </a:lnTo>
                <a:lnTo>
                  <a:pt x="3577" y="6133"/>
                </a:lnTo>
                <a:lnTo>
                  <a:pt x="3553" y="5816"/>
                </a:lnTo>
                <a:lnTo>
                  <a:pt x="3577" y="5670"/>
                </a:lnTo>
                <a:lnTo>
                  <a:pt x="3601" y="5524"/>
                </a:lnTo>
                <a:lnTo>
                  <a:pt x="3650" y="5378"/>
                </a:lnTo>
                <a:lnTo>
                  <a:pt x="3699" y="5232"/>
                </a:lnTo>
                <a:lnTo>
                  <a:pt x="3772" y="5111"/>
                </a:lnTo>
                <a:lnTo>
                  <a:pt x="3893" y="5013"/>
                </a:lnTo>
                <a:lnTo>
                  <a:pt x="3942" y="5013"/>
                </a:lnTo>
                <a:lnTo>
                  <a:pt x="3918" y="5208"/>
                </a:lnTo>
                <a:lnTo>
                  <a:pt x="3942" y="5403"/>
                </a:lnTo>
                <a:lnTo>
                  <a:pt x="3966" y="5476"/>
                </a:lnTo>
                <a:lnTo>
                  <a:pt x="4015" y="5549"/>
                </a:lnTo>
                <a:lnTo>
                  <a:pt x="4063" y="5622"/>
                </a:lnTo>
                <a:lnTo>
                  <a:pt x="4136" y="5670"/>
                </a:lnTo>
                <a:lnTo>
                  <a:pt x="4209" y="5695"/>
                </a:lnTo>
                <a:lnTo>
                  <a:pt x="4258" y="5670"/>
                </a:lnTo>
                <a:lnTo>
                  <a:pt x="4307" y="5646"/>
                </a:lnTo>
                <a:lnTo>
                  <a:pt x="4355" y="5597"/>
                </a:lnTo>
                <a:lnTo>
                  <a:pt x="4355" y="5476"/>
                </a:lnTo>
                <a:lnTo>
                  <a:pt x="4355" y="5403"/>
                </a:lnTo>
                <a:lnTo>
                  <a:pt x="4307" y="5208"/>
                </a:lnTo>
                <a:lnTo>
                  <a:pt x="4331" y="5086"/>
                </a:lnTo>
                <a:lnTo>
                  <a:pt x="4355" y="4965"/>
                </a:lnTo>
                <a:lnTo>
                  <a:pt x="4453" y="4746"/>
                </a:lnTo>
                <a:lnTo>
                  <a:pt x="4550" y="4575"/>
                </a:lnTo>
                <a:lnTo>
                  <a:pt x="4647" y="4405"/>
                </a:lnTo>
                <a:lnTo>
                  <a:pt x="5085" y="4016"/>
                </a:lnTo>
                <a:lnTo>
                  <a:pt x="5377" y="3748"/>
                </a:lnTo>
                <a:lnTo>
                  <a:pt x="5669" y="3432"/>
                </a:lnTo>
                <a:lnTo>
                  <a:pt x="5791" y="3237"/>
                </a:lnTo>
                <a:lnTo>
                  <a:pt x="5888" y="3067"/>
                </a:lnTo>
                <a:lnTo>
                  <a:pt x="5961" y="2872"/>
                </a:lnTo>
                <a:lnTo>
                  <a:pt x="6010" y="2677"/>
                </a:lnTo>
                <a:lnTo>
                  <a:pt x="5986" y="2629"/>
                </a:lnTo>
                <a:lnTo>
                  <a:pt x="5937" y="2604"/>
                </a:lnTo>
                <a:lnTo>
                  <a:pt x="5888" y="2604"/>
                </a:lnTo>
                <a:lnTo>
                  <a:pt x="5864" y="2629"/>
                </a:lnTo>
                <a:lnTo>
                  <a:pt x="5718" y="2750"/>
                </a:lnTo>
                <a:lnTo>
                  <a:pt x="5596" y="2921"/>
                </a:lnTo>
                <a:lnTo>
                  <a:pt x="5377" y="3237"/>
                </a:lnTo>
                <a:lnTo>
                  <a:pt x="5110" y="3505"/>
                </a:lnTo>
                <a:lnTo>
                  <a:pt x="4818" y="3772"/>
                </a:lnTo>
                <a:lnTo>
                  <a:pt x="4647" y="3894"/>
                </a:lnTo>
                <a:lnTo>
                  <a:pt x="4453" y="4040"/>
                </a:lnTo>
                <a:lnTo>
                  <a:pt x="4063" y="4332"/>
                </a:lnTo>
                <a:lnTo>
                  <a:pt x="4112" y="3894"/>
                </a:lnTo>
                <a:lnTo>
                  <a:pt x="4209" y="3456"/>
                </a:lnTo>
                <a:lnTo>
                  <a:pt x="4331" y="3042"/>
                </a:lnTo>
                <a:lnTo>
                  <a:pt x="4477" y="2629"/>
                </a:lnTo>
                <a:lnTo>
                  <a:pt x="4599" y="2337"/>
                </a:lnTo>
                <a:lnTo>
                  <a:pt x="4769" y="2045"/>
                </a:lnTo>
                <a:lnTo>
                  <a:pt x="4939" y="1777"/>
                </a:lnTo>
                <a:lnTo>
                  <a:pt x="5158" y="1558"/>
                </a:lnTo>
                <a:lnTo>
                  <a:pt x="5256" y="1485"/>
                </a:lnTo>
                <a:lnTo>
                  <a:pt x="5377" y="1412"/>
                </a:lnTo>
                <a:lnTo>
                  <a:pt x="5596" y="1364"/>
                </a:lnTo>
                <a:lnTo>
                  <a:pt x="5815" y="1315"/>
                </a:lnTo>
                <a:lnTo>
                  <a:pt x="5913" y="1291"/>
                </a:lnTo>
                <a:lnTo>
                  <a:pt x="6034" y="1242"/>
                </a:lnTo>
                <a:lnTo>
                  <a:pt x="6034" y="1218"/>
                </a:lnTo>
                <a:lnTo>
                  <a:pt x="6034" y="1193"/>
                </a:lnTo>
                <a:lnTo>
                  <a:pt x="5961" y="1096"/>
                </a:lnTo>
                <a:lnTo>
                  <a:pt x="5888" y="1023"/>
                </a:lnTo>
                <a:lnTo>
                  <a:pt x="5767" y="974"/>
                </a:lnTo>
                <a:lnTo>
                  <a:pt x="5523" y="974"/>
                </a:lnTo>
                <a:lnTo>
                  <a:pt x="5402" y="999"/>
                </a:lnTo>
                <a:lnTo>
                  <a:pt x="5183" y="1072"/>
                </a:lnTo>
                <a:lnTo>
                  <a:pt x="5037" y="1145"/>
                </a:lnTo>
                <a:lnTo>
                  <a:pt x="4915" y="1242"/>
                </a:lnTo>
                <a:lnTo>
                  <a:pt x="4793" y="1364"/>
                </a:lnTo>
                <a:lnTo>
                  <a:pt x="4672" y="1485"/>
                </a:lnTo>
                <a:lnTo>
                  <a:pt x="4477" y="1728"/>
                </a:lnTo>
                <a:lnTo>
                  <a:pt x="4307" y="2020"/>
                </a:lnTo>
                <a:lnTo>
                  <a:pt x="4161" y="2312"/>
                </a:lnTo>
                <a:lnTo>
                  <a:pt x="4015" y="2653"/>
                </a:lnTo>
                <a:lnTo>
                  <a:pt x="3893" y="3018"/>
                </a:lnTo>
                <a:lnTo>
                  <a:pt x="3772" y="3359"/>
                </a:lnTo>
                <a:lnTo>
                  <a:pt x="3699" y="3724"/>
                </a:lnTo>
                <a:lnTo>
                  <a:pt x="3650" y="4113"/>
                </a:lnTo>
                <a:lnTo>
                  <a:pt x="3650" y="4454"/>
                </a:lnTo>
                <a:lnTo>
                  <a:pt x="3674" y="4819"/>
                </a:lnTo>
                <a:lnTo>
                  <a:pt x="3553" y="4892"/>
                </a:lnTo>
                <a:lnTo>
                  <a:pt x="3455" y="5038"/>
                </a:lnTo>
                <a:lnTo>
                  <a:pt x="3382" y="5184"/>
                </a:lnTo>
                <a:lnTo>
                  <a:pt x="3334" y="5378"/>
                </a:lnTo>
                <a:lnTo>
                  <a:pt x="3236" y="5719"/>
                </a:lnTo>
                <a:lnTo>
                  <a:pt x="3212" y="5962"/>
                </a:lnTo>
                <a:lnTo>
                  <a:pt x="3236" y="6230"/>
                </a:lnTo>
                <a:lnTo>
                  <a:pt x="3285" y="6522"/>
                </a:lnTo>
                <a:lnTo>
                  <a:pt x="3358" y="6814"/>
                </a:lnTo>
                <a:lnTo>
                  <a:pt x="3480" y="7082"/>
                </a:lnTo>
                <a:lnTo>
                  <a:pt x="3626" y="7325"/>
                </a:lnTo>
                <a:lnTo>
                  <a:pt x="3723" y="7422"/>
                </a:lnTo>
                <a:lnTo>
                  <a:pt x="3845" y="7520"/>
                </a:lnTo>
                <a:lnTo>
                  <a:pt x="3942" y="7593"/>
                </a:lnTo>
                <a:lnTo>
                  <a:pt x="4063" y="7641"/>
                </a:lnTo>
                <a:lnTo>
                  <a:pt x="4209" y="7690"/>
                </a:lnTo>
                <a:lnTo>
                  <a:pt x="4355" y="7690"/>
                </a:lnTo>
                <a:lnTo>
                  <a:pt x="4477" y="7933"/>
                </a:lnTo>
                <a:lnTo>
                  <a:pt x="4599" y="8177"/>
                </a:lnTo>
                <a:lnTo>
                  <a:pt x="4745" y="8396"/>
                </a:lnTo>
                <a:lnTo>
                  <a:pt x="4915" y="8615"/>
                </a:lnTo>
                <a:lnTo>
                  <a:pt x="5085" y="8809"/>
                </a:lnTo>
                <a:lnTo>
                  <a:pt x="5256" y="8980"/>
                </a:lnTo>
                <a:lnTo>
                  <a:pt x="5645" y="9320"/>
                </a:lnTo>
                <a:lnTo>
                  <a:pt x="6010" y="9588"/>
                </a:lnTo>
                <a:lnTo>
                  <a:pt x="6424" y="9831"/>
                </a:lnTo>
                <a:lnTo>
                  <a:pt x="6351" y="9855"/>
                </a:lnTo>
                <a:lnTo>
                  <a:pt x="6278" y="9928"/>
                </a:lnTo>
                <a:lnTo>
                  <a:pt x="6253" y="10001"/>
                </a:lnTo>
                <a:lnTo>
                  <a:pt x="6205" y="10074"/>
                </a:lnTo>
                <a:lnTo>
                  <a:pt x="6180" y="10269"/>
                </a:lnTo>
                <a:lnTo>
                  <a:pt x="6156" y="10464"/>
                </a:lnTo>
                <a:lnTo>
                  <a:pt x="6156" y="10610"/>
                </a:lnTo>
                <a:lnTo>
                  <a:pt x="6180" y="10804"/>
                </a:lnTo>
                <a:lnTo>
                  <a:pt x="6010" y="10829"/>
                </a:lnTo>
                <a:lnTo>
                  <a:pt x="5864" y="10853"/>
                </a:lnTo>
                <a:lnTo>
                  <a:pt x="5596" y="10902"/>
                </a:lnTo>
                <a:lnTo>
                  <a:pt x="5231" y="10975"/>
                </a:lnTo>
                <a:lnTo>
                  <a:pt x="4866" y="11072"/>
                </a:lnTo>
                <a:lnTo>
                  <a:pt x="4161" y="11242"/>
                </a:lnTo>
                <a:lnTo>
                  <a:pt x="3480" y="11437"/>
                </a:lnTo>
                <a:lnTo>
                  <a:pt x="2993" y="11632"/>
                </a:lnTo>
                <a:lnTo>
                  <a:pt x="2531" y="11826"/>
                </a:lnTo>
                <a:lnTo>
                  <a:pt x="2068" y="12070"/>
                </a:lnTo>
                <a:lnTo>
                  <a:pt x="1655" y="12362"/>
                </a:lnTo>
                <a:lnTo>
                  <a:pt x="1314" y="12654"/>
                </a:lnTo>
                <a:lnTo>
                  <a:pt x="973" y="12970"/>
                </a:lnTo>
                <a:lnTo>
                  <a:pt x="681" y="13335"/>
                </a:lnTo>
                <a:lnTo>
                  <a:pt x="414" y="13700"/>
                </a:lnTo>
                <a:lnTo>
                  <a:pt x="316" y="13919"/>
                </a:lnTo>
                <a:lnTo>
                  <a:pt x="219" y="14114"/>
                </a:lnTo>
                <a:lnTo>
                  <a:pt x="122" y="14333"/>
                </a:lnTo>
                <a:lnTo>
                  <a:pt x="73" y="14552"/>
                </a:lnTo>
                <a:lnTo>
                  <a:pt x="24" y="14771"/>
                </a:lnTo>
                <a:lnTo>
                  <a:pt x="0" y="14990"/>
                </a:lnTo>
                <a:lnTo>
                  <a:pt x="24" y="15209"/>
                </a:lnTo>
                <a:lnTo>
                  <a:pt x="49" y="15428"/>
                </a:lnTo>
                <a:lnTo>
                  <a:pt x="73" y="15525"/>
                </a:lnTo>
                <a:lnTo>
                  <a:pt x="122" y="15574"/>
                </a:lnTo>
                <a:lnTo>
                  <a:pt x="170" y="15598"/>
                </a:lnTo>
                <a:lnTo>
                  <a:pt x="243" y="15598"/>
                </a:lnTo>
                <a:lnTo>
                  <a:pt x="316" y="15671"/>
                </a:lnTo>
                <a:lnTo>
                  <a:pt x="414" y="15695"/>
                </a:lnTo>
                <a:lnTo>
                  <a:pt x="803" y="15720"/>
                </a:lnTo>
                <a:lnTo>
                  <a:pt x="1217" y="15793"/>
                </a:lnTo>
                <a:lnTo>
                  <a:pt x="1606" y="15890"/>
                </a:lnTo>
                <a:lnTo>
                  <a:pt x="1995" y="15987"/>
                </a:lnTo>
                <a:lnTo>
                  <a:pt x="2774" y="16231"/>
                </a:lnTo>
                <a:lnTo>
                  <a:pt x="3163" y="16328"/>
                </a:lnTo>
                <a:lnTo>
                  <a:pt x="3553" y="16401"/>
                </a:lnTo>
                <a:lnTo>
                  <a:pt x="4599" y="16498"/>
                </a:lnTo>
                <a:lnTo>
                  <a:pt x="5669" y="16547"/>
                </a:lnTo>
                <a:lnTo>
                  <a:pt x="6716" y="16596"/>
                </a:lnTo>
                <a:lnTo>
                  <a:pt x="7762" y="16620"/>
                </a:lnTo>
                <a:lnTo>
                  <a:pt x="9879" y="16620"/>
                </a:lnTo>
                <a:lnTo>
                  <a:pt x="10950" y="16547"/>
                </a:lnTo>
                <a:lnTo>
                  <a:pt x="11996" y="16450"/>
                </a:lnTo>
                <a:lnTo>
                  <a:pt x="12823" y="16352"/>
                </a:lnTo>
                <a:lnTo>
                  <a:pt x="13626" y="16255"/>
                </a:lnTo>
                <a:lnTo>
                  <a:pt x="14040" y="16206"/>
                </a:lnTo>
                <a:lnTo>
                  <a:pt x="14453" y="16109"/>
                </a:lnTo>
                <a:lnTo>
                  <a:pt x="14843" y="16012"/>
                </a:lnTo>
                <a:lnTo>
                  <a:pt x="15232" y="15890"/>
                </a:lnTo>
                <a:lnTo>
                  <a:pt x="15305" y="15841"/>
                </a:lnTo>
                <a:lnTo>
                  <a:pt x="15378" y="15768"/>
                </a:lnTo>
                <a:lnTo>
                  <a:pt x="15402" y="15695"/>
                </a:lnTo>
                <a:lnTo>
                  <a:pt x="15427" y="15622"/>
                </a:lnTo>
                <a:lnTo>
                  <a:pt x="15524" y="15622"/>
                </a:lnTo>
                <a:lnTo>
                  <a:pt x="15621" y="15574"/>
                </a:lnTo>
                <a:lnTo>
                  <a:pt x="15670" y="15549"/>
                </a:lnTo>
                <a:lnTo>
                  <a:pt x="15694" y="15501"/>
                </a:lnTo>
                <a:lnTo>
                  <a:pt x="15694" y="15452"/>
                </a:lnTo>
                <a:lnTo>
                  <a:pt x="15694" y="15379"/>
                </a:lnTo>
                <a:lnTo>
                  <a:pt x="15646" y="14965"/>
                </a:lnTo>
                <a:lnTo>
                  <a:pt x="15548" y="14576"/>
                </a:lnTo>
                <a:lnTo>
                  <a:pt x="15427" y="14187"/>
                </a:lnTo>
                <a:lnTo>
                  <a:pt x="15256" y="13822"/>
                </a:lnTo>
                <a:lnTo>
                  <a:pt x="15281" y="13822"/>
                </a:lnTo>
                <a:lnTo>
                  <a:pt x="15329" y="13797"/>
                </a:lnTo>
                <a:lnTo>
                  <a:pt x="15354" y="13724"/>
                </a:lnTo>
                <a:lnTo>
                  <a:pt x="15354" y="13676"/>
                </a:lnTo>
                <a:lnTo>
                  <a:pt x="15305" y="13627"/>
                </a:lnTo>
                <a:lnTo>
                  <a:pt x="15110" y="13554"/>
                </a:lnTo>
                <a:lnTo>
                  <a:pt x="14989" y="13359"/>
                </a:lnTo>
                <a:lnTo>
                  <a:pt x="14843" y="13140"/>
                </a:lnTo>
                <a:lnTo>
                  <a:pt x="14502" y="12751"/>
                </a:lnTo>
                <a:lnTo>
                  <a:pt x="14113" y="12386"/>
                </a:lnTo>
                <a:lnTo>
                  <a:pt x="13699" y="12070"/>
                </a:lnTo>
                <a:lnTo>
                  <a:pt x="13456" y="11924"/>
                </a:lnTo>
                <a:lnTo>
                  <a:pt x="13237" y="11778"/>
                </a:lnTo>
                <a:lnTo>
                  <a:pt x="12726" y="11559"/>
                </a:lnTo>
                <a:lnTo>
                  <a:pt x="12215" y="11388"/>
                </a:lnTo>
                <a:lnTo>
                  <a:pt x="11680" y="11242"/>
                </a:lnTo>
                <a:lnTo>
                  <a:pt x="11071" y="11121"/>
                </a:lnTo>
                <a:lnTo>
                  <a:pt x="10463" y="11023"/>
                </a:lnTo>
                <a:lnTo>
                  <a:pt x="10341" y="10999"/>
                </a:lnTo>
                <a:lnTo>
                  <a:pt x="10244" y="10975"/>
                </a:lnTo>
                <a:lnTo>
                  <a:pt x="9879" y="10902"/>
                </a:lnTo>
                <a:lnTo>
                  <a:pt x="9684" y="10877"/>
                </a:lnTo>
                <a:lnTo>
                  <a:pt x="9490" y="10877"/>
                </a:lnTo>
                <a:lnTo>
                  <a:pt x="9490" y="10780"/>
                </a:lnTo>
                <a:lnTo>
                  <a:pt x="9490" y="10658"/>
                </a:lnTo>
                <a:lnTo>
                  <a:pt x="9490" y="10415"/>
                </a:lnTo>
                <a:lnTo>
                  <a:pt x="9490" y="10172"/>
                </a:lnTo>
                <a:lnTo>
                  <a:pt x="9465" y="10050"/>
                </a:lnTo>
                <a:lnTo>
                  <a:pt x="9441" y="9977"/>
                </a:lnTo>
                <a:lnTo>
                  <a:pt x="9660" y="9831"/>
                </a:lnTo>
                <a:lnTo>
                  <a:pt x="9879" y="9709"/>
                </a:lnTo>
                <a:lnTo>
                  <a:pt x="10098" y="9539"/>
                </a:lnTo>
                <a:lnTo>
                  <a:pt x="10293" y="9369"/>
                </a:lnTo>
                <a:lnTo>
                  <a:pt x="10463" y="9174"/>
                </a:lnTo>
                <a:lnTo>
                  <a:pt x="10633" y="8980"/>
                </a:lnTo>
                <a:lnTo>
                  <a:pt x="10804" y="8761"/>
                </a:lnTo>
                <a:lnTo>
                  <a:pt x="10950" y="8542"/>
                </a:lnTo>
                <a:lnTo>
                  <a:pt x="11193" y="8128"/>
                </a:lnTo>
                <a:lnTo>
                  <a:pt x="11363" y="7812"/>
                </a:lnTo>
                <a:lnTo>
                  <a:pt x="11509" y="7495"/>
                </a:lnTo>
                <a:lnTo>
                  <a:pt x="11582" y="7495"/>
                </a:lnTo>
                <a:lnTo>
                  <a:pt x="11655" y="7471"/>
                </a:lnTo>
                <a:lnTo>
                  <a:pt x="11801" y="7398"/>
                </a:lnTo>
                <a:lnTo>
                  <a:pt x="11947" y="7252"/>
                </a:lnTo>
                <a:lnTo>
                  <a:pt x="12093" y="7082"/>
                </a:lnTo>
                <a:lnTo>
                  <a:pt x="12215" y="6887"/>
                </a:lnTo>
                <a:lnTo>
                  <a:pt x="12288" y="6717"/>
                </a:lnTo>
                <a:lnTo>
                  <a:pt x="12409" y="6425"/>
                </a:lnTo>
                <a:lnTo>
                  <a:pt x="12458" y="6206"/>
                </a:lnTo>
                <a:lnTo>
                  <a:pt x="12482" y="5987"/>
                </a:lnTo>
                <a:lnTo>
                  <a:pt x="12482" y="5768"/>
                </a:lnTo>
                <a:lnTo>
                  <a:pt x="12458" y="5549"/>
                </a:lnTo>
                <a:lnTo>
                  <a:pt x="12434" y="5330"/>
                </a:lnTo>
                <a:lnTo>
                  <a:pt x="12361" y="5111"/>
                </a:lnTo>
                <a:lnTo>
                  <a:pt x="12263" y="4916"/>
                </a:lnTo>
                <a:lnTo>
                  <a:pt x="12142" y="4721"/>
                </a:lnTo>
                <a:lnTo>
                  <a:pt x="12190" y="4697"/>
                </a:lnTo>
                <a:lnTo>
                  <a:pt x="12239" y="4648"/>
                </a:lnTo>
                <a:lnTo>
                  <a:pt x="12263" y="4551"/>
                </a:lnTo>
                <a:lnTo>
                  <a:pt x="12239" y="4454"/>
                </a:lnTo>
                <a:lnTo>
                  <a:pt x="12166" y="4356"/>
                </a:lnTo>
                <a:lnTo>
                  <a:pt x="12166" y="3797"/>
                </a:lnTo>
                <a:lnTo>
                  <a:pt x="12142" y="3237"/>
                </a:lnTo>
                <a:lnTo>
                  <a:pt x="12093" y="2969"/>
                </a:lnTo>
                <a:lnTo>
                  <a:pt x="12044" y="2677"/>
                </a:lnTo>
                <a:lnTo>
                  <a:pt x="11971" y="2410"/>
                </a:lnTo>
                <a:lnTo>
                  <a:pt x="11899" y="2142"/>
                </a:lnTo>
                <a:lnTo>
                  <a:pt x="11801" y="1874"/>
                </a:lnTo>
                <a:lnTo>
                  <a:pt x="11680" y="1631"/>
                </a:lnTo>
                <a:lnTo>
                  <a:pt x="11534" y="1412"/>
                </a:lnTo>
                <a:lnTo>
                  <a:pt x="11363" y="1193"/>
                </a:lnTo>
                <a:lnTo>
                  <a:pt x="11193" y="974"/>
                </a:lnTo>
                <a:lnTo>
                  <a:pt x="10974" y="804"/>
                </a:lnTo>
                <a:lnTo>
                  <a:pt x="10755" y="634"/>
                </a:lnTo>
                <a:lnTo>
                  <a:pt x="10487" y="488"/>
                </a:lnTo>
                <a:lnTo>
                  <a:pt x="10171" y="342"/>
                </a:lnTo>
                <a:lnTo>
                  <a:pt x="9782" y="220"/>
                </a:lnTo>
                <a:lnTo>
                  <a:pt x="9417" y="123"/>
                </a:lnTo>
                <a:lnTo>
                  <a:pt x="9003" y="50"/>
                </a:lnTo>
                <a:lnTo>
                  <a:pt x="8589" y="25"/>
                </a:lnTo>
                <a:lnTo>
                  <a:pt x="820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3" name="Shape 763"/>
          <p:cNvSpPr/>
          <p:nvPr/>
        </p:nvSpPr>
        <p:spPr>
          <a:xfrm>
            <a:off x="6634145" y="2795971"/>
            <a:ext cx="574231" cy="530372"/>
          </a:xfrm>
          <a:custGeom>
            <a:avLst/>
            <a:gdLst/>
            <a:ahLst/>
            <a:cxnLst/>
            <a:rect l="0" t="0" r="0" b="0"/>
            <a:pathLst>
              <a:path w="17204" h="15890" extrusionOk="0">
                <a:moveTo>
                  <a:pt x="1241" y="6108"/>
                </a:moveTo>
                <a:lnTo>
                  <a:pt x="1022" y="6376"/>
                </a:lnTo>
                <a:lnTo>
                  <a:pt x="852" y="6644"/>
                </a:lnTo>
                <a:lnTo>
                  <a:pt x="755" y="6765"/>
                </a:lnTo>
                <a:lnTo>
                  <a:pt x="730" y="6425"/>
                </a:lnTo>
                <a:lnTo>
                  <a:pt x="682" y="6108"/>
                </a:lnTo>
                <a:close/>
                <a:moveTo>
                  <a:pt x="3188" y="6181"/>
                </a:moveTo>
                <a:lnTo>
                  <a:pt x="3918" y="6206"/>
                </a:lnTo>
                <a:lnTo>
                  <a:pt x="3772" y="6327"/>
                </a:lnTo>
                <a:lnTo>
                  <a:pt x="3626" y="6498"/>
                </a:lnTo>
                <a:lnTo>
                  <a:pt x="3382" y="6814"/>
                </a:lnTo>
                <a:lnTo>
                  <a:pt x="3236" y="7009"/>
                </a:lnTo>
                <a:lnTo>
                  <a:pt x="3115" y="6936"/>
                </a:lnTo>
                <a:lnTo>
                  <a:pt x="2969" y="6911"/>
                </a:lnTo>
                <a:lnTo>
                  <a:pt x="2896" y="6887"/>
                </a:lnTo>
                <a:lnTo>
                  <a:pt x="2798" y="6863"/>
                </a:lnTo>
                <a:lnTo>
                  <a:pt x="2725" y="6863"/>
                </a:lnTo>
                <a:lnTo>
                  <a:pt x="2969" y="6546"/>
                </a:lnTo>
                <a:lnTo>
                  <a:pt x="3188" y="6230"/>
                </a:lnTo>
                <a:lnTo>
                  <a:pt x="3188" y="6181"/>
                </a:lnTo>
                <a:close/>
                <a:moveTo>
                  <a:pt x="4112" y="6206"/>
                </a:moveTo>
                <a:lnTo>
                  <a:pt x="4064" y="6376"/>
                </a:lnTo>
                <a:lnTo>
                  <a:pt x="4039" y="6546"/>
                </a:lnTo>
                <a:lnTo>
                  <a:pt x="4039" y="6863"/>
                </a:lnTo>
                <a:lnTo>
                  <a:pt x="3991" y="7398"/>
                </a:lnTo>
                <a:lnTo>
                  <a:pt x="3796" y="7617"/>
                </a:lnTo>
                <a:lnTo>
                  <a:pt x="3626" y="7860"/>
                </a:lnTo>
                <a:lnTo>
                  <a:pt x="3650" y="7714"/>
                </a:lnTo>
                <a:lnTo>
                  <a:pt x="3650" y="7568"/>
                </a:lnTo>
                <a:lnTo>
                  <a:pt x="3626" y="7447"/>
                </a:lnTo>
                <a:lnTo>
                  <a:pt x="3577" y="7325"/>
                </a:lnTo>
                <a:lnTo>
                  <a:pt x="3504" y="7203"/>
                </a:lnTo>
                <a:lnTo>
                  <a:pt x="3820" y="6717"/>
                </a:lnTo>
                <a:lnTo>
                  <a:pt x="3966" y="6473"/>
                </a:lnTo>
                <a:lnTo>
                  <a:pt x="4088" y="6206"/>
                </a:lnTo>
                <a:close/>
                <a:moveTo>
                  <a:pt x="2701" y="7301"/>
                </a:moveTo>
                <a:lnTo>
                  <a:pt x="2750" y="7325"/>
                </a:lnTo>
                <a:lnTo>
                  <a:pt x="2823" y="7325"/>
                </a:lnTo>
                <a:lnTo>
                  <a:pt x="2969" y="7374"/>
                </a:lnTo>
                <a:lnTo>
                  <a:pt x="3090" y="7447"/>
                </a:lnTo>
                <a:lnTo>
                  <a:pt x="3163" y="7568"/>
                </a:lnTo>
                <a:lnTo>
                  <a:pt x="3188" y="7690"/>
                </a:lnTo>
                <a:lnTo>
                  <a:pt x="3188" y="7836"/>
                </a:lnTo>
                <a:lnTo>
                  <a:pt x="3139" y="7982"/>
                </a:lnTo>
                <a:lnTo>
                  <a:pt x="3042" y="8104"/>
                </a:lnTo>
                <a:lnTo>
                  <a:pt x="2920" y="8201"/>
                </a:lnTo>
                <a:lnTo>
                  <a:pt x="2847" y="8225"/>
                </a:lnTo>
                <a:lnTo>
                  <a:pt x="2774" y="8250"/>
                </a:lnTo>
                <a:lnTo>
                  <a:pt x="2677" y="8225"/>
                </a:lnTo>
                <a:lnTo>
                  <a:pt x="2604" y="8201"/>
                </a:lnTo>
                <a:lnTo>
                  <a:pt x="2531" y="8152"/>
                </a:lnTo>
                <a:lnTo>
                  <a:pt x="2482" y="8079"/>
                </a:lnTo>
                <a:lnTo>
                  <a:pt x="2433" y="8031"/>
                </a:lnTo>
                <a:lnTo>
                  <a:pt x="2409" y="7958"/>
                </a:lnTo>
                <a:lnTo>
                  <a:pt x="2385" y="7836"/>
                </a:lnTo>
                <a:lnTo>
                  <a:pt x="2385" y="7714"/>
                </a:lnTo>
                <a:lnTo>
                  <a:pt x="2433" y="7593"/>
                </a:lnTo>
                <a:lnTo>
                  <a:pt x="2482" y="7495"/>
                </a:lnTo>
                <a:lnTo>
                  <a:pt x="2579" y="7374"/>
                </a:lnTo>
                <a:lnTo>
                  <a:pt x="2701" y="7301"/>
                </a:lnTo>
                <a:close/>
                <a:moveTo>
                  <a:pt x="1582" y="6133"/>
                </a:moveTo>
                <a:lnTo>
                  <a:pt x="1898" y="6157"/>
                </a:lnTo>
                <a:lnTo>
                  <a:pt x="2239" y="6157"/>
                </a:lnTo>
                <a:lnTo>
                  <a:pt x="3042" y="6181"/>
                </a:lnTo>
                <a:lnTo>
                  <a:pt x="2823" y="6303"/>
                </a:lnTo>
                <a:lnTo>
                  <a:pt x="2628" y="6473"/>
                </a:lnTo>
                <a:lnTo>
                  <a:pt x="2458" y="6692"/>
                </a:lnTo>
                <a:lnTo>
                  <a:pt x="2287" y="6911"/>
                </a:lnTo>
                <a:lnTo>
                  <a:pt x="1995" y="7398"/>
                </a:lnTo>
                <a:lnTo>
                  <a:pt x="1728" y="7836"/>
                </a:lnTo>
                <a:lnTo>
                  <a:pt x="1485" y="8225"/>
                </a:lnTo>
                <a:lnTo>
                  <a:pt x="1193" y="8639"/>
                </a:lnTo>
                <a:lnTo>
                  <a:pt x="925" y="9053"/>
                </a:lnTo>
                <a:lnTo>
                  <a:pt x="657" y="9466"/>
                </a:lnTo>
                <a:lnTo>
                  <a:pt x="633" y="8639"/>
                </a:lnTo>
                <a:lnTo>
                  <a:pt x="755" y="8566"/>
                </a:lnTo>
                <a:lnTo>
                  <a:pt x="852" y="8469"/>
                </a:lnTo>
                <a:lnTo>
                  <a:pt x="1047" y="8225"/>
                </a:lnTo>
                <a:lnTo>
                  <a:pt x="1193" y="7982"/>
                </a:lnTo>
                <a:lnTo>
                  <a:pt x="1314" y="7714"/>
                </a:lnTo>
                <a:lnTo>
                  <a:pt x="1436" y="7544"/>
                </a:lnTo>
                <a:lnTo>
                  <a:pt x="1582" y="7349"/>
                </a:lnTo>
                <a:lnTo>
                  <a:pt x="1874" y="6984"/>
                </a:lnTo>
                <a:lnTo>
                  <a:pt x="1995" y="6790"/>
                </a:lnTo>
                <a:lnTo>
                  <a:pt x="2141" y="6619"/>
                </a:lnTo>
                <a:lnTo>
                  <a:pt x="2239" y="6425"/>
                </a:lnTo>
                <a:lnTo>
                  <a:pt x="2312" y="6206"/>
                </a:lnTo>
                <a:lnTo>
                  <a:pt x="2312" y="6181"/>
                </a:lnTo>
                <a:lnTo>
                  <a:pt x="2287" y="6181"/>
                </a:lnTo>
                <a:lnTo>
                  <a:pt x="2117" y="6279"/>
                </a:lnTo>
                <a:lnTo>
                  <a:pt x="1971" y="6400"/>
                </a:lnTo>
                <a:lnTo>
                  <a:pt x="1825" y="6546"/>
                </a:lnTo>
                <a:lnTo>
                  <a:pt x="1703" y="6692"/>
                </a:lnTo>
                <a:lnTo>
                  <a:pt x="1460" y="7009"/>
                </a:lnTo>
                <a:lnTo>
                  <a:pt x="1217" y="7325"/>
                </a:lnTo>
                <a:lnTo>
                  <a:pt x="925" y="7714"/>
                </a:lnTo>
                <a:lnTo>
                  <a:pt x="657" y="8152"/>
                </a:lnTo>
                <a:lnTo>
                  <a:pt x="657" y="8128"/>
                </a:lnTo>
                <a:lnTo>
                  <a:pt x="730" y="7398"/>
                </a:lnTo>
                <a:lnTo>
                  <a:pt x="828" y="7276"/>
                </a:lnTo>
                <a:lnTo>
                  <a:pt x="901" y="7130"/>
                </a:lnTo>
                <a:lnTo>
                  <a:pt x="1047" y="6887"/>
                </a:lnTo>
                <a:lnTo>
                  <a:pt x="1339" y="6522"/>
                </a:lnTo>
                <a:lnTo>
                  <a:pt x="1460" y="6327"/>
                </a:lnTo>
                <a:lnTo>
                  <a:pt x="1582" y="6133"/>
                </a:lnTo>
                <a:close/>
                <a:moveTo>
                  <a:pt x="1971" y="7982"/>
                </a:moveTo>
                <a:lnTo>
                  <a:pt x="1995" y="8104"/>
                </a:lnTo>
                <a:lnTo>
                  <a:pt x="2044" y="8225"/>
                </a:lnTo>
                <a:lnTo>
                  <a:pt x="2117" y="8323"/>
                </a:lnTo>
                <a:lnTo>
                  <a:pt x="2190" y="8396"/>
                </a:lnTo>
                <a:lnTo>
                  <a:pt x="1533" y="9369"/>
                </a:lnTo>
                <a:lnTo>
                  <a:pt x="682" y="10658"/>
                </a:lnTo>
                <a:lnTo>
                  <a:pt x="682" y="10512"/>
                </a:lnTo>
                <a:lnTo>
                  <a:pt x="657" y="10123"/>
                </a:lnTo>
                <a:lnTo>
                  <a:pt x="1241" y="9150"/>
                </a:lnTo>
                <a:lnTo>
                  <a:pt x="1849" y="8201"/>
                </a:lnTo>
                <a:lnTo>
                  <a:pt x="1971" y="7982"/>
                </a:lnTo>
                <a:close/>
                <a:moveTo>
                  <a:pt x="3188" y="8566"/>
                </a:moveTo>
                <a:lnTo>
                  <a:pt x="2312" y="9928"/>
                </a:lnTo>
                <a:lnTo>
                  <a:pt x="1436" y="11242"/>
                </a:lnTo>
                <a:lnTo>
                  <a:pt x="1047" y="11753"/>
                </a:lnTo>
                <a:lnTo>
                  <a:pt x="828" y="11997"/>
                </a:lnTo>
                <a:lnTo>
                  <a:pt x="657" y="12264"/>
                </a:lnTo>
                <a:lnTo>
                  <a:pt x="657" y="11242"/>
                </a:lnTo>
                <a:lnTo>
                  <a:pt x="974" y="10780"/>
                </a:lnTo>
                <a:lnTo>
                  <a:pt x="1922" y="9369"/>
                </a:lnTo>
                <a:lnTo>
                  <a:pt x="2458" y="8590"/>
                </a:lnTo>
                <a:lnTo>
                  <a:pt x="2579" y="8639"/>
                </a:lnTo>
                <a:lnTo>
                  <a:pt x="2725" y="8663"/>
                </a:lnTo>
                <a:lnTo>
                  <a:pt x="2871" y="8663"/>
                </a:lnTo>
                <a:lnTo>
                  <a:pt x="2993" y="8639"/>
                </a:lnTo>
                <a:lnTo>
                  <a:pt x="3090" y="8615"/>
                </a:lnTo>
                <a:lnTo>
                  <a:pt x="3188" y="8566"/>
                </a:lnTo>
                <a:close/>
                <a:moveTo>
                  <a:pt x="3991" y="7787"/>
                </a:moveTo>
                <a:lnTo>
                  <a:pt x="3991" y="8834"/>
                </a:lnTo>
                <a:lnTo>
                  <a:pt x="3820" y="8980"/>
                </a:lnTo>
                <a:lnTo>
                  <a:pt x="3650" y="9174"/>
                </a:lnTo>
                <a:lnTo>
                  <a:pt x="3358" y="9588"/>
                </a:lnTo>
                <a:lnTo>
                  <a:pt x="2823" y="10342"/>
                </a:lnTo>
                <a:lnTo>
                  <a:pt x="2555" y="10707"/>
                </a:lnTo>
                <a:lnTo>
                  <a:pt x="2287" y="11096"/>
                </a:lnTo>
                <a:lnTo>
                  <a:pt x="1436" y="12143"/>
                </a:lnTo>
                <a:lnTo>
                  <a:pt x="1022" y="12654"/>
                </a:lnTo>
                <a:lnTo>
                  <a:pt x="633" y="13189"/>
                </a:lnTo>
                <a:lnTo>
                  <a:pt x="633" y="12946"/>
                </a:lnTo>
                <a:lnTo>
                  <a:pt x="633" y="12775"/>
                </a:lnTo>
                <a:lnTo>
                  <a:pt x="755" y="12654"/>
                </a:lnTo>
                <a:lnTo>
                  <a:pt x="876" y="12532"/>
                </a:lnTo>
                <a:lnTo>
                  <a:pt x="1120" y="12264"/>
                </a:lnTo>
                <a:lnTo>
                  <a:pt x="1509" y="11680"/>
                </a:lnTo>
                <a:lnTo>
                  <a:pt x="2020" y="10975"/>
                </a:lnTo>
                <a:lnTo>
                  <a:pt x="2506" y="10245"/>
                </a:lnTo>
                <a:lnTo>
                  <a:pt x="2993" y="9490"/>
                </a:lnTo>
                <a:lnTo>
                  <a:pt x="3455" y="8736"/>
                </a:lnTo>
                <a:lnTo>
                  <a:pt x="3723" y="8274"/>
                </a:lnTo>
                <a:lnTo>
                  <a:pt x="3869" y="8031"/>
                </a:lnTo>
                <a:lnTo>
                  <a:pt x="3991" y="7787"/>
                </a:lnTo>
                <a:close/>
                <a:moveTo>
                  <a:pt x="4039" y="14065"/>
                </a:moveTo>
                <a:lnTo>
                  <a:pt x="4039" y="14430"/>
                </a:lnTo>
                <a:lnTo>
                  <a:pt x="3820" y="14430"/>
                </a:lnTo>
                <a:lnTo>
                  <a:pt x="4015" y="14089"/>
                </a:lnTo>
                <a:lnTo>
                  <a:pt x="4039" y="14065"/>
                </a:lnTo>
                <a:close/>
                <a:moveTo>
                  <a:pt x="4039" y="12921"/>
                </a:moveTo>
                <a:lnTo>
                  <a:pt x="4039" y="13140"/>
                </a:lnTo>
                <a:lnTo>
                  <a:pt x="4039" y="13554"/>
                </a:lnTo>
                <a:lnTo>
                  <a:pt x="3918" y="13724"/>
                </a:lnTo>
                <a:lnTo>
                  <a:pt x="3820" y="13870"/>
                </a:lnTo>
                <a:lnTo>
                  <a:pt x="3577" y="14235"/>
                </a:lnTo>
                <a:lnTo>
                  <a:pt x="3431" y="14454"/>
                </a:lnTo>
                <a:lnTo>
                  <a:pt x="2993" y="14454"/>
                </a:lnTo>
                <a:lnTo>
                  <a:pt x="3431" y="13797"/>
                </a:lnTo>
                <a:lnTo>
                  <a:pt x="3747" y="13359"/>
                </a:lnTo>
                <a:lnTo>
                  <a:pt x="4039" y="12921"/>
                </a:lnTo>
                <a:close/>
                <a:moveTo>
                  <a:pt x="4039" y="11826"/>
                </a:moveTo>
                <a:lnTo>
                  <a:pt x="4039" y="12483"/>
                </a:lnTo>
                <a:lnTo>
                  <a:pt x="3845" y="12678"/>
                </a:lnTo>
                <a:lnTo>
                  <a:pt x="3650" y="12873"/>
                </a:lnTo>
                <a:lnTo>
                  <a:pt x="3334" y="13311"/>
                </a:lnTo>
                <a:lnTo>
                  <a:pt x="2896" y="13895"/>
                </a:lnTo>
                <a:lnTo>
                  <a:pt x="2677" y="14187"/>
                </a:lnTo>
                <a:lnTo>
                  <a:pt x="2482" y="14503"/>
                </a:lnTo>
                <a:lnTo>
                  <a:pt x="2312" y="14503"/>
                </a:lnTo>
                <a:lnTo>
                  <a:pt x="2433" y="14333"/>
                </a:lnTo>
                <a:lnTo>
                  <a:pt x="2555" y="14162"/>
                </a:lnTo>
                <a:lnTo>
                  <a:pt x="2871" y="13651"/>
                </a:lnTo>
                <a:lnTo>
                  <a:pt x="3188" y="13116"/>
                </a:lnTo>
                <a:lnTo>
                  <a:pt x="3504" y="12581"/>
                </a:lnTo>
                <a:lnTo>
                  <a:pt x="3845" y="12070"/>
                </a:lnTo>
                <a:lnTo>
                  <a:pt x="4039" y="11826"/>
                </a:lnTo>
                <a:close/>
                <a:moveTo>
                  <a:pt x="4015" y="10391"/>
                </a:moveTo>
                <a:lnTo>
                  <a:pt x="4015" y="11218"/>
                </a:lnTo>
                <a:lnTo>
                  <a:pt x="4039" y="11364"/>
                </a:lnTo>
                <a:lnTo>
                  <a:pt x="3869" y="11486"/>
                </a:lnTo>
                <a:lnTo>
                  <a:pt x="3723" y="11656"/>
                </a:lnTo>
                <a:lnTo>
                  <a:pt x="3577" y="11826"/>
                </a:lnTo>
                <a:lnTo>
                  <a:pt x="3455" y="12021"/>
                </a:lnTo>
                <a:lnTo>
                  <a:pt x="3236" y="12386"/>
                </a:lnTo>
                <a:lnTo>
                  <a:pt x="3042" y="12702"/>
                </a:lnTo>
                <a:lnTo>
                  <a:pt x="2725" y="13238"/>
                </a:lnTo>
                <a:lnTo>
                  <a:pt x="2409" y="13773"/>
                </a:lnTo>
                <a:lnTo>
                  <a:pt x="2263" y="13968"/>
                </a:lnTo>
                <a:lnTo>
                  <a:pt x="2117" y="14138"/>
                </a:lnTo>
                <a:lnTo>
                  <a:pt x="1971" y="14333"/>
                </a:lnTo>
                <a:lnTo>
                  <a:pt x="1849" y="14527"/>
                </a:lnTo>
                <a:lnTo>
                  <a:pt x="1047" y="14600"/>
                </a:lnTo>
                <a:lnTo>
                  <a:pt x="1460" y="14089"/>
                </a:lnTo>
                <a:lnTo>
                  <a:pt x="1825" y="13554"/>
                </a:lnTo>
                <a:lnTo>
                  <a:pt x="2214" y="13019"/>
                </a:lnTo>
                <a:lnTo>
                  <a:pt x="2604" y="12508"/>
                </a:lnTo>
                <a:lnTo>
                  <a:pt x="2823" y="12240"/>
                </a:lnTo>
                <a:lnTo>
                  <a:pt x="3017" y="11972"/>
                </a:lnTo>
                <a:lnTo>
                  <a:pt x="3382" y="11388"/>
                </a:lnTo>
                <a:lnTo>
                  <a:pt x="3723" y="10902"/>
                </a:lnTo>
                <a:lnTo>
                  <a:pt x="3869" y="10634"/>
                </a:lnTo>
                <a:lnTo>
                  <a:pt x="4015" y="10391"/>
                </a:lnTo>
                <a:close/>
                <a:moveTo>
                  <a:pt x="4015" y="9271"/>
                </a:moveTo>
                <a:lnTo>
                  <a:pt x="4015" y="10147"/>
                </a:lnTo>
                <a:lnTo>
                  <a:pt x="3893" y="10220"/>
                </a:lnTo>
                <a:lnTo>
                  <a:pt x="3796" y="10318"/>
                </a:lnTo>
                <a:lnTo>
                  <a:pt x="3626" y="10512"/>
                </a:lnTo>
                <a:lnTo>
                  <a:pt x="3455" y="10731"/>
                </a:lnTo>
                <a:lnTo>
                  <a:pt x="3285" y="10975"/>
                </a:lnTo>
                <a:lnTo>
                  <a:pt x="2847" y="11632"/>
                </a:lnTo>
                <a:lnTo>
                  <a:pt x="2628" y="11972"/>
                </a:lnTo>
                <a:lnTo>
                  <a:pt x="2385" y="12289"/>
                </a:lnTo>
                <a:lnTo>
                  <a:pt x="1947" y="12873"/>
                </a:lnTo>
                <a:lnTo>
                  <a:pt x="1509" y="13481"/>
                </a:lnTo>
                <a:lnTo>
                  <a:pt x="1071" y="14065"/>
                </a:lnTo>
                <a:lnTo>
                  <a:pt x="828" y="14333"/>
                </a:lnTo>
                <a:lnTo>
                  <a:pt x="584" y="14625"/>
                </a:lnTo>
                <a:lnTo>
                  <a:pt x="609" y="14430"/>
                </a:lnTo>
                <a:lnTo>
                  <a:pt x="609" y="14235"/>
                </a:lnTo>
                <a:lnTo>
                  <a:pt x="609" y="13895"/>
                </a:lnTo>
                <a:lnTo>
                  <a:pt x="1120" y="13213"/>
                </a:lnTo>
                <a:lnTo>
                  <a:pt x="1631" y="12556"/>
                </a:lnTo>
                <a:lnTo>
                  <a:pt x="2677" y="11242"/>
                </a:lnTo>
                <a:lnTo>
                  <a:pt x="3090" y="10658"/>
                </a:lnTo>
                <a:lnTo>
                  <a:pt x="3480" y="10050"/>
                </a:lnTo>
                <a:lnTo>
                  <a:pt x="3747" y="9661"/>
                </a:lnTo>
                <a:lnTo>
                  <a:pt x="4015" y="9271"/>
                </a:lnTo>
                <a:close/>
                <a:moveTo>
                  <a:pt x="10341" y="488"/>
                </a:moveTo>
                <a:lnTo>
                  <a:pt x="10536" y="512"/>
                </a:lnTo>
                <a:lnTo>
                  <a:pt x="10755" y="536"/>
                </a:lnTo>
                <a:lnTo>
                  <a:pt x="10950" y="585"/>
                </a:lnTo>
                <a:lnTo>
                  <a:pt x="11071" y="609"/>
                </a:lnTo>
                <a:lnTo>
                  <a:pt x="11169" y="658"/>
                </a:lnTo>
                <a:lnTo>
                  <a:pt x="11266" y="731"/>
                </a:lnTo>
                <a:lnTo>
                  <a:pt x="11339" y="828"/>
                </a:lnTo>
                <a:lnTo>
                  <a:pt x="11485" y="999"/>
                </a:lnTo>
                <a:lnTo>
                  <a:pt x="11582" y="1217"/>
                </a:lnTo>
                <a:lnTo>
                  <a:pt x="11655" y="1436"/>
                </a:lnTo>
                <a:lnTo>
                  <a:pt x="11704" y="1680"/>
                </a:lnTo>
                <a:lnTo>
                  <a:pt x="11728" y="1923"/>
                </a:lnTo>
                <a:lnTo>
                  <a:pt x="11728" y="2385"/>
                </a:lnTo>
                <a:lnTo>
                  <a:pt x="11680" y="2848"/>
                </a:lnTo>
                <a:lnTo>
                  <a:pt x="11582" y="3310"/>
                </a:lnTo>
                <a:lnTo>
                  <a:pt x="11461" y="3772"/>
                </a:lnTo>
                <a:lnTo>
                  <a:pt x="11315" y="4210"/>
                </a:lnTo>
                <a:lnTo>
                  <a:pt x="10974" y="5111"/>
                </a:lnTo>
                <a:lnTo>
                  <a:pt x="10804" y="5549"/>
                </a:lnTo>
                <a:lnTo>
                  <a:pt x="10658" y="5987"/>
                </a:lnTo>
                <a:lnTo>
                  <a:pt x="10658" y="6084"/>
                </a:lnTo>
                <a:lnTo>
                  <a:pt x="10658" y="6181"/>
                </a:lnTo>
                <a:lnTo>
                  <a:pt x="10731" y="6254"/>
                </a:lnTo>
                <a:lnTo>
                  <a:pt x="10779" y="6303"/>
                </a:lnTo>
                <a:lnTo>
                  <a:pt x="10877" y="6327"/>
                </a:lnTo>
                <a:lnTo>
                  <a:pt x="10950" y="6327"/>
                </a:lnTo>
                <a:lnTo>
                  <a:pt x="11047" y="6303"/>
                </a:lnTo>
                <a:lnTo>
                  <a:pt x="11120" y="6279"/>
                </a:lnTo>
                <a:lnTo>
                  <a:pt x="11388" y="6303"/>
                </a:lnTo>
                <a:lnTo>
                  <a:pt x="11655" y="6327"/>
                </a:lnTo>
                <a:lnTo>
                  <a:pt x="12215" y="6352"/>
                </a:lnTo>
                <a:lnTo>
                  <a:pt x="12775" y="6327"/>
                </a:lnTo>
                <a:lnTo>
                  <a:pt x="13310" y="6327"/>
                </a:lnTo>
                <a:lnTo>
                  <a:pt x="13748" y="6352"/>
                </a:lnTo>
                <a:lnTo>
                  <a:pt x="14210" y="6425"/>
                </a:lnTo>
                <a:lnTo>
                  <a:pt x="14673" y="6498"/>
                </a:lnTo>
                <a:lnTo>
                  <a:pt x="15111" y="6595"/>
                </a:lnTo>
                <a:lnTo>
                  <a:pt x="15476" y="6668"/>
                </a:lnTo>
                <a:lnTo>
                  <a:pt x="15841" y="6790"/>
                </a:lnTo>
                <a:lnTo>
                  <a:pt x="16011" y="6887"/>
                </a:lnTo>
                <a:lnTo>
                  <a:pt x="16157" y="6960"/>
                </a:lnTo>
                <a:lnTo>
                  <a:pt x="16327" y="7082"/>
                </a:lnTo>
                <a:lnTo>
                  <a:pt x="16449" y="7203"/>
                </a:lnTo>
                <a:lnTo>
                  <a:pt x="16546" y="7301"/>
                </a:lnTo>
                <a:lnTo>
                  <a:pt x="16619" y="7398"/>
                </a:lnTo>
                <a:lnTo>
                  <a:pt x="16644" y="7520"/>
                </a:lnTo>
                <a:lnTo>
                  <a:pt x="16668" y="7641"/>
                </a:lnTo>
                <a:lnTo>
                  <a:pt x="16692" y="7763"/>
                </a:lnTo>
                <a:lnTo>
                  <a:pt x="16668" y="7885"/>
                </a:lnTo>
                <a:lnTo>
                  <a:pt x="16644" y="8031"/>
                </a:lnTo>
                <a:lnTo>
                  <a:pt x="16595" y="8152"/>
                </a:lnTo>
                <a:lnTo>
                  <a:pt x="16473" y="8371"/>
                </a:lnTo>
                <a:lnTo>
                  <a:pt x="16303" y="8566"/>
                </a:lnTo>
                <a:lnTo>
                  <a:pt x="16206" y="8663"/>
                </a:lnTo>
                <a:lnTo>
                  <a:pt x="16108" y="8736"/>
                </a:lnTo>
                <a:lnTo>
                  <a:pt x="15987" y="8785"/>
                </a:lnTo>
                <a:lnTo>
                  <a:pt x="15889" y="8834"/>
                </a:lnTo>
                <a:lnTo>
                  <a:pt x="15792" y="8882"/>
                </a:lnTo>
                <a:lnTo>
                  <a:pt x="15719" y="8955"/>
                </a:lnTo>
                <a:lnTo>
                  <a:pt x="15695" y="9053"/>
                </a:lnTo>
                <a:lnTo>
                  <a:pt x="15719" y="9150"/>
                </a:lnTo>
                <a:lnTo>
                  <a:pt x="15743" y="9247"/>
                </a:lnTo>
                <a:lnTo>
                  <a:pt x="15816" y="9296"/>
                </a:lnTo>
                <a:lnTo>
                  <a:pt x="15914" y="9344"/>
                </a:lnTo>
                <a:lnTo>
                  <a:pt x="16035" y="9344"/>
                </a:lnTo>
                <a:lnTo>
                  <a:pt x="16157" y="9296"/>
                </a:lnTo>
                <a:lnTo>
                  <a:pt x="16279" y="9393"/>
                </a:lnTo>
                <a:lnTo>
                  <a:pt x="16376" y="9490"/>
                </a:lnTo>
                <a:lnTo>
                  <a:pt x="16425" y="9636"/>
                </a:lnTo>
                <a:lnTo>
                  <a:pt x="16473" y="9782"/>
                </a:lnTo>
                <a:lnTo>
                  <a:pt x="16473" y="9953"/>
                </a:lnTo>
                <a:lnTo>
                  <a:pt x="16449" y="10123"/>
                </a:lnTo>
                <a:lnTo>
                  <a:pt x="16376" y="10415"/>
                </a:lnTo>
                <a:lnTo>
                  <a:pt x="16303" y="10610"/>
                </a:lnTo>
                <a:lnTo>
                  <a:pt x="16206" y="10756"/>
                </a:lnTo>
                <a:lnTo>
                  <a:pt x="16084" y="10902"/>
                </a:lnTo>
                <a:lnTo>
                  <a:pt x="15938" y="11023"/>
                </a:lnTo>
                <a:lnTo>
                  <a:pt x="15743" y="11145"/>
                </a:lnTo>
                <a:lnTo>
                  <a:pt x="15670" y="11194"/>
                </a:lnTo>
                <a:lnTo>
                  <a:pt x="15622" y="11315"/>
                </a:lnTo>
                <a:lnTo>
                  <a:pt x="15622" y="11388"/>
                </a:lnTo>
                <a:lnTo>
                  <a:pt x="15646" y="11437"/>
                </a:lnTo>
                <a:lnTo>
                  <a:pt x="15670" y="11486"/>
                </a:lnTo>
                <a:lnTo>
                  <a:pt x="15719" y="11510"/>
                </a:lnTo>
                <a:lnTo>
                  <a:pt x="15792" y="11559"/>
                </a:lnTo>
                <a:lnTo>
                  <a:pt x="15889" y="11583"/>
                </a:lnTo>
                <a:lnTo>
                  <a:pt x="15962" y="11753"/>
                </a:lnTo>
                <a:lnTo>
                  <a:pt x="15987" y="11924"/>
                </a:lnTo>
                <a:lnTo>
                  <a:pt x="16011" y="12070"/>
                </a:lnTo>
                <a:lnTo>
                  <a:pt x="15987" y="12410"/>
                </a:lnTo>
                <a:lnTo>
                  <a:pt x="15962" y="12678"/>
                </a:lnTo>
                <a:lnTo>
                  <a:pt x="15914" y="12824"/>
                </a:lnTo>
                <a:lnTo>
                  <a:pt x="15865" y="12994"/>
                </a:lnTo>
                <a:lnTo>
                  <a:pt x="15792" y="13140"/>
                </a:lnTo>
                <a:lnTo>
                  <a:pt x="15719" y="13262"/>
                </a:lnTo>
                <a:lnTo>
                  <a:pt x="15622" y="13335"/>
                </a:lnTo>
                <a:lnTo>
                  <a:pt x="15549" y="13359"/>
                </a:lnTo>
                <a:lnTo>
                  <a:pt x="15500" y="13359"/>
                </a:lnTo>
                <a:lnTo>
                  <a:pt x="15403" y="13384"/>
                </a:lnTo>
                <a:lnTo>
                  <a:pt x="15330" y="13432"/>
                </a:lnTo>
                <a:lnTo>
                  <a:pt x="15281" y="13505"/>
                </a:lnTo>
                <a:lnTo>
                  <a:pt x="15257" y="13578"/>
                </a:lnTo>
                <a:lnTo>
                  <a:pt x="15257" y="13676"/>
                </a:lnTo>
                <a:lnTo>
                  <a:pt x="15281" y="13749"/>
                </a:lnTo>
                <a:lnTo>
                  <a:pt x="15354" y="13797"/>
                </a:lnTo>
                <a:lnTo>
                  <a:pt x="15427" y="13846"/>
                </a:lnTo>
                <a:lnTo>
                  <a:pt x="15524" y="13846"/>
                </a:lnTo>
                <a:lnTo>
                  <a:pt x="15573" y="14089"/>
                </a:lnTo>
                <a:lnTo>
                  <a:pt x="15622" y="14357"/>
                </a:lnTo>
                <a:lnTo>
                  <a:pt x="15622" y="14479"/>
                </a:lnTo>
                <a:lnTo>
                  <a:pt x="15622" y="14600"/>
                </a:lnTo>
                <a:lnTo>
                  <a:pt x="15597" y="14722"/>
                </a:lnTo>
                <a:lnTo>
                  <a:pt x="15549" y="14868"/>
                </a:lnTo>
                <a:lnTo>
                  <a:pt x="15476" y="14965"/>
                </a:lnTo>
                <a:lnTo>
                  <a:pt x="15403" y="15063"/>
                </a:lnTo>
                <a:lnTo>
                  <a:pt x="15305" y="15136"/>
                </a:lnTo>
                <a:lnTo>
                  <a:pt x="15208" y="15184"/>
                </a:lnTo>
                <a:lnTo>
                  <a:pt x="15208" y="15184"/>
                </a:lnTo>
                <a:lnTo>
                  <a:pt x="15257" y="14917"/>
                </a:lnTo>
                <a:lnTo>
                  <a:pt x="15330" y="14625"/>
                </a:lnTo>
                <a:lnTo>
                  <a:pt x="15330" y="14600"/>
                </a:lnTo>
                <a:lnTo>
                  <a:pt x="15330" y="14552"/>
                </a:lnTo>
                <a:lnTo>
                  <a:pt x="15281" y="14527"/>
                </a:lnTo>
                <a:lnTo>
                  <a:pt x="15208" y="14503"/>
                </a:lnTo>
                <a:lnTo>
                  <a:pt x="15184" y="14527"/>
                </a:lnTo>
                <a:lnTo>
                  <a:pt x="15159" y="14552"/>
                </a:lnTo>
                <a:lnTo>
                  <a:pt x="15013" y="14917"/>
                </a:lnTo>
                <a:lnTo>
                  <a:pt x="14965" y="15087"/>
                </a:lnTo>
                <a:lnTo>
                  <a:pt x="14965" y="15282"/>
                </a:lnTo>
                <a:lnTo>
                  <a:pt x="14648" y="15355"/>
                </a:lnTo>
                <a:lnTo>
                  <a:pt x="14721" y="15038"/>
                </a:lnTo>
                <a:lnTo>
                  <a:pt x="14819" y="14673"/>
                </a:lnTo>
                <a:lnTo>
                  <a:pt x="14867" y="14308"/>
                </a:lnTo>
                <a:lnTo>
                  <a:pt x="14867" y="14284"/>
                </a:lnTo>
                <a:lnTo>
                  <a:pt x="14843" y="14235"/>
                </a:lnTo>
                <a:lnTo>
                  <a:pt x="14794" y="14211"/>
                </a:lnTo>
                <a:lnTo>
                  <a:pt x="14721" y="14235"/>
                </a:lnTo>
                <a:lnTo>
                  <a:pt x="14673" y="14260"/>
                </a:lnTo>
                <a:lnTo>
                  <a:pt x="14673" y="14284"/>
                </a:lnTo>
                <a:lnTo>
                  <a:pt x="14551" y="14625"/>
                </a:lnTo>
                <a:lnTo>
                  <a:pt x="14454" y="14965"/>
                </a:lnTo>
                <a:lnTo>
                  <a:pt x="14356" y="15184"/>
                </a:lnTo>
                <a:lnTo>
                  <a:pt x="14332" y="15306"/>
                </a:lnTo>
                <a:lnTo>
                  <a:pt x="14332" y="15403"/>
                </a:lnTo>
                <a:lnTo>
                  <a:pt x="14064" y="15428"/>
                </a:lnTo>
                <a:lnTo>
                  <a:pt x="14064" y="15428"/>
                </a:lnTo>
                <a:lnTo>
                  <a:pt x="14089" y="15379"/>
                </a:lnTo>
                <a:lnTo>
                  <a:pt x="14089" y="15330"/>
                </a:lnTo>
                <a:lnTo>
                  <a:pt x="14113" y="15063"/>
                </a:lnTo>
                <a:lnTo>
                  <a:pt x="14162" y="14771"/>
                </a:lnTo>
                <a:lnTo>
                  <a:pt x="14235" y="14503"/>
                </a:lnTo>
                <a:lnTo>
                  <a:pt x="14356" y="14260"/>
                </a:lnTo>
                <a:lnTo>
                  <a:pt x="14356" y="14211"/>
                </a:lnTo>
                <a:lnTo>
                  <a:pt x="14332" y="14162"/>
                </a:lnTo>
                <a:lnTo>
                  <a:pt x="14283" y="14138"/>
                </a:lnTo>
                <a:lnTo>
                  <a:pt x="14235" y="14162"/>
                </a:lnTo>
                <a:lnTo>
                  <a:pt x="14064" y="14430"/>
                </a:lnTo>
                <a:lnTo>
                  <a:pt x="13918" y="14722"/>
                </a:lnTo>
                <a:lnTo>
                  <a:pt x="13845" y="14868"/>
                </a:lnTo>
                <a:lnTo>
                  <a:pt x="13821" y="15014"/>
                </a:lnTo>
                <a:lnTo>
                  <a:pt x="13797" y="15160"/>
                </a:lnTo>
                <a:lnTo>
                  <a:pt x="13797" y="15330"/>
                </a:lnTo>
                <a:lnTo>
                  <a:pt x="13821" y="15379"/>
                </a:lnTo>
                <a:lnTo>
                  <a:pt x="13845" y="15428"/>
                </a:lnTo>
                <a:lnTo>
                  <a:pt x="13383" y="15428"/>
                </a:lnTo>
                <a:lnTo>
                  <a:pt x="13432" y="15209"/>
                </a:lnTo>
                <a:lnTo>
                  <a:pt x="13456" y="14990"/>
                </a:lnTo>
                <a:lnTo>
                  <a:pt x="13505" y="14771"/>
                </a:lnTo>
                <a:lnTo>
                  <a:pt x="13578" y="14552"/>
                </a:lnTo>
                <a:lnTo>
                  <a:pt x="13748" y="14114"/>
                </a:lnTo>
                <a:lnTo>
                  <a:pt x="13748" y="14089"/>
                </a:lnTo>
                <a:lnTo>
                  <a:pt x="13748" y="14065"/>
                </a:lnTo>
                <a:lnTo>
                  <a:pt x="13699" y="14016"/>
                </a:lnTo>
                <a:lnTo>
                  <a:pt x="13651" y="14016"/>
                </a:lnTo>
                <a:lnTo>
                  <a:pt x="13602" y="14065"/>
                </a:lnTo>
                <a:lnTo>
                  <a:pt x="13456" y="14260"/>
                </a:lnTo>
                <a:lnTo>
                  <a:pt x="13334" y="14454"/>
                </a:lnTo>
                <a:lnTo>
                  <a:pt x="13237" y="14673"/>
                </a:lnTo>
                <a:lnTo>
                  <a:pt x="13140" y="14917"/>
                </a:lnTo>
                <a:lnTo>
                  <a:pt x="13067" y="15136"/>
                </a:lnTo>
                <a:lnTo>
                  <a:pt x="13042" y="15282"/>
                </a:lnTo>
                <a:lnTo>
                  <a:pt x="13042" y="15403"/>
                </a:lnTo>
                <a:lnTo>
                  <a:pt x="12556" y="15330"/>
                </a:lnTo>
                <a:lnTo>
                  <a:pt x="12604" y="15038"/>
                </a:lnTo>
                <a:lnTo>
                  <a:pt x="12677" y="14746"/>
                </a:lnTo>
                <a:lnTo>
                  <a:pt x="12775" y="14479"/>
                </a:lnTo>
                <a:lnTo>
                  <a:pt x="12921" y="14211"/>
                </a:lnTo>
                <a:lnTo>
                  <a:pt x="12921" y="14162"/>
                </a:lnTo>
                <a:lnTo>
                  <a:pt x="12896" y="14114"/>
                </a:lnTo>
                <a:lnTo>
                  <a:pt x="12799" y="14114"/>
                </a:lnTo>
                <a:lnTo>
                  <a:pt x="12702" y="14235"/>
                </a:lnTo>
                <a:lnTo>
                  <a:pt x="12604" y="14357"/>
                </a:lnTo>
                <a:lnTo>
                  <a:pt x="12507" y="14479"/>
                </a:lnTo>
                <a:lnTo>
                  <a:pt x="12410" y="14649"/>
                </a:lnTo>
                <a:lnTo>
                  <a:pt x="12337" y="14795"/>
                </a:lnTo>
                <a:lnTo>
                  <a:pt x="12288" y="14965"/>
                </a:lnTo>
                <a:lnTo>
                  <a:pt x="12239" y="15136"/>
                </a:lnTo>
                <a:lnTo>
                  <a:pt x="12239" y="15282"/>
                </a:lnTo>
                <a:lnTo>
                  <a:pt x="11801" y="15233"/>
                </a:lnTo>
                <a:lnTo>
                  <a:pt x="11753" y="15209"/>
                </a:lnTo>
                <a:lnTo>
                  <a:pt x="11874" y="14941"/>
                </a:lnTo>
                <a:lnTo>
                  <a:pt x="11947" y="14673"/>
                </a:lnTo>
                <a:lnTo>
                  <a:pt x="12118" y="14114"/>
                </a:lnTo>
                <a:lnTo>
                  <a:pt x="12118" y="14089"/>
                </a:lnTo>
                <a:lnTo>
                  <a:pt x="12118" y="14065"/>
                </a:lnTo>
                <a:lnTo>
                  <a:pt x="12093" y="14065"/>
                </a:lnTo>
                <a:lnTo>
                  <a:pt x="12069" y="14089"/>
                </a:lnTo>
                <a:lnTo>
                  <a:pt x="11874" y="14357"/>
                </a:lnTo>
                <a:lnTo>
                  <a:pt x="11680" y="14600"/>
                </a:lnTo>
                <a:lnTo>
                  <a:pt x="11509" y="14868"/>
                </a:lnTo>
                <a:lnTo>
                  <a:pt x="11363" y="15136"/>
                </a:lnTo>
                <a:lnTo>
                  <a:pt x="11363" y="15160"/>
                </a:lnTo>
                <a:lnTo>
                  <a:pt x="10974" y="15087"/>
                </a:lnTo>
                <a:lnTo>
                  <a:pt x="11096" y="14990"/>
                </a:lnTo>
                <a:lnTo>
                  <a:pt x="11169" y="14868"/>
                </a:lnTo>
                <a:lnTo>
                  <a:pt x="11290" y="14600"/>
                </a:lnTo>
                <a:lnTo>
                  <a:pt x="11655" y="13870"/>
                </a:lnTo>
                <a:lnTo>
                  <a:pt x="11680" y="13846"/>
                </a:lnTo>
                <a:lnTo>
                  <a:pt x="11680" y="13822"/>
                </a:lnTo>
                <a:lnTo>
                  <a:pt x="11631" y="13773"/>
                </a:lnTo>
                <a:lnTo>
                  <a:pt x="11558" y="13773"/>
                </a:lnTo>
                <a:lnTo>
                  <a:pt x="11534" y="13797"/>
                </a:lnTo>
                <a:lnTo>
                  <a:pt x="11144" y="14406"/>
                </a:lnTo>
                <a:lnTo>
                  <a:pt x="10974" y="14722"/>
                </a:lnTo>
                <a:lnTo>
                  <a:pt x="10901" y="14868"/>
                </a:lnTo>
                <a:lnTo>
                  <a:pt x="10877" y="14941"/>
                </a:lnTo>
                <a:lnTo>
                  <a:pt x="10877" y="15038"/>
                </a:lnTo>
                <a:lnTo>
                  <a:pt x="10901" y="15063"/>
                </a:lnTo>
                <a:lnTo>
                  <a:pt x="10341" y="14941"/>
                </a:lnTo>
                <a:lnTo>
                  <a:pt x="10487" y="14625"/>
                </a:lnTo>
                <a:lnTo>
                  <a:pt x="10633" y="14333"/>
                </a:lnTo>
                <a:lnTo>
                  <a:pt x="10804" y="14041"/>
                </a:lnTo>
                <a:lnTo>
                  <a:pt x="10998" y="13773"/>
                </a:lnTo>
                <a:lnTo>
                  <a:pt x="11023" y="13724"/>
                </a:lnTo>
                <a:lnTo>
                  <a:pt x="10998" y="13700"/>
                </a:lnTo>
                <a:lnTo>
                  <a:pt x="10950" y="13676"/>
                </a:lnTo>
                <a:lnTo>
                  <a:pt x="10901" y="13700"/>
                </a:lnTo>
                <a:lnTo>
                  <a:pt x="10658" y="13943"/>
                </a:lnTo>
                <a:lnTo>
                  <a:pt x="10414" y="14211"/>
                </a:lnTo>
                <a:lnTo>
                  <a:pt x="10317" y="14357"/>
                </a:lnTo>
                <a:lnTo>
                  <a:pt x="10220" y="14503"/>
                </a:lnTo>
                <a:lnTo>
                  <a:pt x="10147" y="14673"/>
                </a:lnTo>
                <a:lnTo>
                  <a:pt x="10098" y="14844"/>
                </a:lnTo>
                <a:lnTo>
                  <a:pt x="10098" y="14892"/>
                </a:lnTo>
                <a:lnTo>
                  <a:pt x="9709" y="14771"/>
                </a:lnTo>
                <a:lnTo>
                  <a:pt x="9757" y="14576"/>
                </a:lnTo>
                <a:lnTo>
                  <a:pt x="9830" y="14381"/>
                </a:lnTo>
                <a:lnTo>
                  <a:pt x="10001" y="13968"/>
                </a:lnTo>
                <a:lnTo>
                  <a:pt x="10147" y="13530"/>
                </a:lnTo>
                <a:lnTo>
                  <a:pt x="10147" y="13505"/>
                </a:lnTo>
                <a:lnTo>
                  <a:pt x="10122" y="13530"/>
                </a:lnTo>
                <a:lnTo>
                  <a:pt x="9879" y="13919"/>
                </a:lnTo>
                <a:lnTo>
                  <a:pt x="9636" y="14308"/>
                </a:lnTo>
                <a:lnTo>
                  <a:pt x="9539" y="14503"/>
                </a:lnTo>
                <a:lnTo>
                  <a:pt x="9466" y="14698"/>
                </a:lnTo>
                <a:lnTo>
                  <a:pt x="8906" y="14527"/>
                </a:lnTo>
                <a:lnTo>
                  <a:pt x="8979" y="14430"/>
                </a:lnTo>
                <a:lnTo>
                  <a:pt x="9028" y="14308"/>
                </a:lnTo>
                <a:lnTo>
                  <a:pt x="9149" y="14089"/>
                </a:lnTo>
                <a:lnTo>
                  <a:pt x="9344" y="13724"/>
                </a:lnTo>
                <a:lnTo>
                  <a:pt x="9417" y="13554"/>
                </a:lnTo>
                <a:lnTo>
                  <a:pt x="9490" y="13359"/>
                </a:lnTo>
                <a:lnTo>
                  <a:pt x="9490" y="13311"/>
                </a:lnTo>
                <a:lnTo>
                  <a:pt x="9441" y="13286"/>
                </a:lnTo>
                <a:lnTo>
                  <a:pt x="9393" y="13262"/>
                </a:lnTo>
                <a:lnTo>
                  <a:pt x="9368" y="13311"/>
                </a:lnTo>
                <a:lnTo>
                  <a:pt x="9247" y="13481"/>
                </a:lnTo>
                <a:lnTo>
                  <a:pt x="9149" y="13627"/>
                </a:lnTo>
                <a:lnTo>
                  <a:pt x="8906" y="13943"/>
                </a:lnTo>
                <a:lnTo>
                  <a:pt x="8736" y="14162"/>
                </a:lnTo>
                <a:lnTo>
                  <a:pt x="8663" y="14284"/>
                </a:lnTo>
                <a:lnTo>
                  <a:pt x="8638" y="14430"/>
                </a:lnTo>
                <a:lnTo>
                  <a:pt x="8419" y="14333"/>
                </a:lnTo>
                <a:lnTo>
                  <a:pt x="8492" y="14065"/>
                </a:lnTo>
                <a:lnTo>
                  <a:pt x="8541" y="13846"/>
                </a:lnTo>
                <a:lnTo>
                  <a:pt x="8711" y="13384"/>
                </a:lnTo>
                <a:lnTo>
                  <a:pt x="8833" y="13165"/>
                </a:lnTo>
                <a:lnTo>
                  <a:pt x="8955" y="12946"/>
                </a:lnTo>
                <a:lnTo>
                  <a:pt x="8955" y="12897"/>
                </a:lnTo>
                <a:lnTo>
                  <a:pt x="8930" y="12848"/>
                </a:lnTo>
                <a:lnTo>
                  <a:pt x="8882" y="12848"/>
                </a:lnTo>
                <a:lnTo>
                  <a:pt x="8833" y="12873"/>
                </a:lnTo>
                <a:lnTo>
                  <a:pt x="8687" y="13092"/>
                </a:lnTo>
                <a:lnTo>
                  <a:pt x="8565" y="13286"/>
                </a:lnTo>
                <a:lnTo>
                  <a:pt x="8444" y="13505"/>
                </a:lnTo>
                <a:lnTo>
                  <a:pt x="8322" y="13749"/>
                </a:lnTo>
                <a:lnTo>
                  <a:pt x="8225" y="13968"/>
                </a:lnTo>
                <a:lnTo>
                  <a:pt x="8176" y="14089"/>
                </a:lnTo>
                <a:lnTo>
                  <a:pt x="8152" y="14211"/>
                </a:lnTo>
                <a:lnTo>
                  <a:pt x="7762" y="14041"/>
                </a:lnTo>
                <a:lnTo>
                  <a:pt x="7908" y="13627"/>
                </a:lnTo>
                <a:lnTo>
                  <a:pt x="8103" y="13213"/>
                </a:lnTo>
                <a:lnTo>
                  <a:pt x="8322" y="12800"/>
                </a:lnTo>
                <a:lnTo>
                  <a:pt x="8322" y="12751"/>
                </a:lnTo>
                <a:lnTo>
                  <a:pt x="8298" y="12727"/>
                </a:lnTo>
                <a:lnTo>
                  <a:pt x="8249" y="12727"/>
                </a:lnTo>
                <a:lnTo>
                  <a:pt x="7908" y="13140"/>
                </a:lnTo>
                <a:lnTo>
                  <a:pt x="7762" y="13335"/>
                </a:lnTo>
                <a:lnTo>
                  <a:pt x="7616" y="13578"/>
                </a:lnTo>
                <a:lnTo>
                  <a:pt x="7543" y="13700"/>
                </a:lnTo>
                <a:lnTo>
                  <a:pt x="7470" y="13870"/>
                </a:lnTo>
                <a:lnTo>
                  <a:pt x="7130" y="13700"/>
                </a:lnTo>
                <a:lnTo>
                  <a:pt x="7154" y="13554"/>
                </a:lnTo>
                <a:lnTo>
                  <a:pt x="7178" y="13408"/>
                </a:lnTo>
                <a:lnTo>
                  <a:pt x="7300" y="13165"/>
                </a:lnTo>
                <a:lnTo>
                  <a:pt x="7495" y="12751"/>
                </a:lnTo>
                <a:lnTo>
                  <a:pt x="7689" y="12313"/>
                </a:lnTo>
                <a:lnTo>
                  <a:pt x="7689" y="12289"/>
                </a:lnTo>
                <a:lnTo>
                  <a:pt x="7665" y="12264"/>
                </a:lnTo>
                <a:lnTo>
                  <a:pt x="7641" y="12264"/>
                </a:lnTo>
                <a:lnTo>
                  <a:pt x="7616" y="12289"/>
                </a:lnTo>
                <a:lnTo>
                  <a:pt x="7397" y="12581"/>
                </a:lnTo>
                <a:lnTo>
                  <a:pt x="7178" y="12873"/>
                </a:lnTo>
                <a:lnTo>
                  <a:pt x="7081" y="13043"/>
                </a:lnTo>
                <a:lnTo>
                  <a:pt x="7008" y="13189"/>
                </a:lnTo>
                <a:lnTo>
                  <a:pt x="6935" y="13359"/>
                </a:lnTo>
                <a:lnTo>
                  <a:pt x="6886" y="13530"/>
                </a:lnTo>
                <a:lnTo>
                  <a:pt x="6570" y="13335"/>
                </a:lnTo>
                <a:lnTo>
                  <a:pt x="6692" y="13043"/>
                </a:lnTo>
                <a:lnTo>
                  <a:pt x="6813" y="12751"/>
                </a:lnTo>
                <a:lnTo>
                  <a:pt x="7105" y="12216"/>
                </a:lnTo>
                <a:lnTo>
                  <a:pt x="7130" y="12191"/>
                </a:lnTo>
                <a:lnTo>
                  <a:pt x="7105" y="12167"/>
                </a:lnTo>
                <a:lnTo>
                  <a:pt x="7057" y="12167"/>
                </a:lnTo>
                <a:lnTo>
                  <a:pt x="6838" y="12386"/>
                </a:lnTo>
                <a:lnTo>
                  <a:pt x="6619" y="12629"/>
                </a:lnTo>
                <a:lnTo>
                  <a:pt x="6448" y="12897"/>
                </a:lnTo>
                <a:lnTo>
                  <a:pt x="6327" y="13165"/>
                </a:lnTo>
                <a:lnTo>
                  <a:pt x="6254" y="13165"/>
                </a:lnTo>
                <a:lnTo>
                  <a:pt x="6181" y="13189"/>
                </a:lnTo>
                <a:lnTo>
                  <a:pt x="6132" y="13238"/>
                </a:lnTo>
                <a:lnTo>
                  <a:pt x="6083" y="13286"/>
                </a:lnTo>
                <a:lnTo>
                  <a:pt x="5937" y="13238"/>
                </a:lnTo>
                <a:lnTo>
                  <a:pt x="5791" y="13213"/>
                </a:lnTo>
                <a:lnTo>
                  <a:pt x="5816" y="13140"/>
                </a:lnTo>
                <a:lnTo>
                  <a:pt x="6059" y="12654"/>
                </a:lnTo>
                <a:lnTo>
                  <a:pt x="6254" y="12264"/>
                </a:lnTo>
                <a:lnTo>
                  <a:pt x="6351" y="12045"/>
                </a:lnTo>
                <a:lnTo>
                  <a:pt x="6424" y="11851"/>
                </a:lnTo>
                <a:lnTo>
                  <a:pt x="6424" y="11826"/>
                </a:lnTo>
                <a:lnTo>
                  <a:pt x="6400" y="11802"/>
                </a:lnTo>
                <a:lnTo>
                  <a:pt x="6375" y="11802"/>
                </a:lnTo>
                <a:lnTo>
                  <a:pt x="6351" y="11826"/>
                </a:lnTo>
                <a:lnTo>
                  <a:pt x="6108" y="12143"/>
                </a:lnTo>
                <a:lnTo>
                  <a:pt x="5864" y="12459"/>
                </a:lnTo>
                <a:lnTo>
                  <a:pt x="5743" y="12654"/>
                </a:lnTo>
                <a:lnTo>
                  <a:pt x="5621" y="12824"/>
                </a:lnTo>
                <a:lnTo>
                  <a:pt x="5548" y="13019"/>
                </a:lnTo>
                <a:lnTo>
                  <a:pt x="5475" y="13213"/>
                </a:lnTo>
                <a:lnTo>
                  <a:pt x="5451" y="13213"/>
                </a:lnTo>
                <a:lnTo>
                  <a:pt x="5183" y="13189"/>
                </a:lnTo>
                <a:lnTo>
                  <a:pt x="4891" y="13213"/>
                </a:lnTo>
                <a:lnTo>
                  <a:pt x="5037" y="12921"/>
                </a:lnTo>
                <a:lnTo>
                  <a:pt x="5353" y="12410"/>
                </a:lnTo>
                <a:lnTo>
                  <a:pt x="5451" y="12240"/>
                </a:lnTo>
                <a:lnTo>
                  <a:pt x="5524" y="12070"/>
                </a:lnTo>
                <a:lnTo>
                  <a:pt x="5548" y="11972"/>
                </a:lnTo>
                <a:lnTo>
                  <a:pt x="5548" y="11899"/>
                </a:lnTo>
                <a:lnTo>
                  <a:pt x="5524" y="11802"/>
                </a:lnTo>
                <a:lnTo>
                  <a:pt x="5475" y="11729"/>
                </a:lnTo>
                <a:lnTo>
                  <a:pt x="5451" y="11729"/>
                </a:lnTo>
                <a:lnTo>
                  <a:pt x="5451" y="11753"/>
                </a:lnTo>
                <a:lnTo>
                  <a:pt x="5426" y="11802"/>
                </a:lnTo>
                <a:lnTo>
                  <a:pt x="5378" y="11875"/>
                </a:lnTo>
                <a:lnTo>
                  <a:pt x="5280" y="11997"/>
                </a:lnTo>
                <a:lnTo>
                  <a:pt x="4988" y="12435"/>
                </a:lnTo>
                <a:lnTo>
                  <a:pt x="4745" y="12800"/>
                </a:lnTo>
                <a:lnTo>
                  <a:pt x="4623" y="13019"/>
                </a:lnTo>
                <a:lnTo>
                  <a:pt x="4599" y="13140"/>
                </a:lnTo>
                <a:lnTo>
                  <a:pt x="4599" y="13238"/>
                </a:lnTo>
                <a:lnTo>
                  <a:pt x="4599" y="13262"/>
                </a:lnTo>
                <a:lnTo>
                  <a:pt x="4575" y="13262"/>
                </a:lnTo>
                <a:lnTo>
                  <a:pt x="4550" y="11802"/>
                </a:lnTo>
                <a:lnTo>
                  <a:pt x="4550" y="10537"/>
                </a:lnTo>
                <a:lnTo>
                  <a:pt x="4526" y="9271"/>
                </a:lnTo>
                <a:lnTo>
                  <a:pt x="4477" y="8396"/>
                </a:lnTo>
                <a:lnTo>
                  <a:pt x="4477" y="7520"/>
                </a:lnTo>
                <a:lnTo>
                  <a:pt x="4453" y="7130"/>
                </a:lnTo>
                <a:lnTo>
                  <a:pt x="4453" y="6863"/>
                </a:lnTo>
                <a:lnTo>
                  <a:pt x="4453" y="6595"/>
                </a:lnTo>
                <a:lnTo>
                  <a:pt x="4648" y="6619"/>
                </a:lnTo>
                <a:lnTo>
                  <a:pt x="4818" y="6619"/>
                </a:lnTo>
                <a:lnTo>
                  <a:pt x="5183" y="6595"/>
                </a:lnTo>
                <a:lnTo>
                  <a:pt x="5791" y="6595"/>
                </a:lnTo>
                <a:lnTo>
                  <a:pt x="6010" y="6571"/>
                </a:lnTo>
                <a:lnTo>
                  <a:pt x="6108" y="6522"/>
                </a:lnTo>
                <a:lnTo>
                  <a:pt x="6156" y="6449"/>
                </a:lnTo>
                <a:lnTo>
                  <a:pt x="6546" y="6230"/>
                </a:lnTo>
                <a:lnTo>
                  <a:pt x="6935" y="5962"/>
                </a:lnTo>
                <a:lnTo>
                  <a:pt x="7300" y="5646"/>
                </a:lnTo>
                <a:lnTo>
                  <a:pt x="7665" y="5330"/>
                </a:lnTo>
                <a:lnTo>
                  <a:pt x="8006" y="4989"/>
                </a:lnTo>
                <a:lnTo>
                  <a:pt x="8322" y="4648"/>
                </a:lnTo>
                <a:lnTo>
                  <a:pt x="8930" y="3943"/>
                </a:lnTo>
                <a:lnTo>
                  <a:pt x="9003" y="3870"/>
                </a:lnTo>
                <a:lnTo>
                  <a:pt x="9003" y="3797"/>
                </a:lnTo>
                <a:lnTo>
                  <a:pt x="9003" y="3699"/>
                </a:lnTo>
                <a:lnTo>
                  <a:pt x="8979" y="3626"/>
                </a:lnTo>
                <a:lnTo>
                  <a:pt x="9125" y="3456"/>
                </a:lnTo>
                <a:lnTo>
                  <a:pt x="9247" y="3286"/>
                </a:lnTo>
                <a:lnTo>
                  <a:pt x="9514" y="2872"/>
                </a:lnTo>
                <a:lnTo>
                  <a:pt x="9709" y="2434"/>
                </a:lnTo>
                <a:lnTo>
                  <a:pt x="9855" y="2020"/>
                </a:lnTo>
                <a:lnTo>
                  <a:pt x="10074" y="1266"/>
                </a:lnTo>
                <a:lnTo>
                  <a:pt x="10195" y="877"/>
                </a:lnTo>
                <a:lnTo>
                  <a:pt x="10341" y="512"/>
                </a:lnTo>
                <a:lnTo>
                  <a:pt x="10341" y="488"/>
                </a:lnTo>
                <a:close/>
                <a:moveTo>
                  <a:pt x="10536" y="1"/>
                </a:moveTo>
                <a:lnTo>
                  <a:pt x="10366" y="25"/>
                </a:lnTo>
                <a:lnTo>
                  <a:pt x="10195" y="74"/>
                </a:lnTo>
                <a:lnTo>
                  <a:pt x="10049" y="171"/>
                </a:lnTo>
                <a:lnTo>
                  <a:pt x="10025" y="196"/>
                </a:lnTo>
                <a:lnTo>
                  <a:pt x="9952" y="244"/>
                </a:lnTo>
                <a:lnTo>
                  <a:pt x="9903" y="293"/>
                </a:lnTo>
                <a:lnTo>
                  <a:pt x="9782" y="415"/>
                </a:lnTo>
                <a:lnTo>
                  <a:pt x="9709" y="585"/>
                </a:lnTo>
                <a:lnTo>
                  <a:pt x="9636" y="780"/>
                </a:lnTo>
                <a:lnTo>
                  <a:pt x="9539" y="1169"/>
                </a:lnTo>
                <a:lnTo>
                  <a:pt x="9466" y="1509"/>
                </a:lnTo>
                <a:lnTo>
                  <a:pt x="9320" y="1972"/>
                </a:lnTo>
                <a:lnTo>
                  <a:pt x="9247" y="2215"/>
                </a:lnTo>
                <a:lnTo>
                  <a:pt x="9149" y="2458"/>
                </a:lnTo>
                <a:lnTo>
                  <a:pt x="9003" y="2726"/>
                </a:lnTo>
                <a:lnTo>
                  <a:pt x="8833" y="2994"/>
                </a:lnTo>
                <a:lnTo>
                  <a:pt x="8663" y="3286"/>
                </a:lnTo>
                <a:lnTo>
                  <a:pt x="8614" y="3407"/>
                </a:lnTo>
                <a:lnTo>
                  <a:pt x="8565" y="3578"/>
                </a:lnTo>
                <a:lnTo>
                  <a:pt x="7324" y="4867"/>
                </a:lnTo>
                <a:lnTo>
                  <a:pt x="6692" y="5500"/>
                </a:lnTo>
                <a:lnTo>
                  <a:pt x="6035" y="6108"/>
                </a:lnTo>
                <a:lnTo>
                  <a:pt x="5937" y="6084"/>
                </a:lnTo>
                <a:lnTo>
                  <a:pt x="5524" y="6084"/>
                </a:lnTo>
                <a:lnTo>
                  <a:pt x="5110" y="6133"/>
                </a:lnTo>
                <a:lnTo>
                  <a:pt x="4867" y="6133"/>
                </a:lnTo>
                <a:lnTo>
                  <a:pt x="4599" y="6157"/>
                </a:lnTo>
                <a:lnTo>
                  <a:pt x="4599" y="6157"/>
                </a:lnTo>
                <a:lnTo>
                  <a:pt x="4623" y="6133"/>
                </a:lnTo>
                <a:lnTo>
                  <a:pt x="4623" y="6084"/>
                </a:lnTo>
                <a:lnTo>
                  <a:pt x="4599" y="5987"/>
                </a:lnTo>
                <a:lnTo>
                  <a:pt x="4526" y="5914"/>
                </a:lnTo>
                <a:lnTo>
                  <a:pt x="4453" y="5889"/>
                </a:lnTo>
                <a:lnTo>
                  <a:pt x="4404" y="5816"/>
                </a:lnTo>
                <a:lnTo>
                  <a:pt x="4331" y="5768"/>
                </a:lnTo>
                <a:lnTo>
                  <a:pt x="4112" y="5670"/>
                </a:lnTo>
                <a:lnTo>
                  <a:pt x="3869" y="5622"/>
                </a:lnTo>
                <a:lnTo>
                  <a:pt x="3626" y="5597"/>
                </a:lnTo>
                <a:lnTo>
                  <a:pt x="2871" y="5597"/>
                </a:lnTo>
                <a:lnTo>
                  <a:pt x="2385" y="5646"/>
                </a:lnTo>
                <a:lnTo>
                  <a:pt x="2166" y="5646"/>
                </a:lnTo>
                <a:lnTo>
                  <a:pt x="1922" y="5622"/>
                </a:lnTo>
                <a:lnTo>
                  <a:pt x="1412" y="5597"/>
                </a:lnTo>
                <a:lnTo>
                  <a:pt x="1144" y="5597"/>
                </a:lnTo>
                <a:lnTo>
                  <a:pt x="901" y="5622"/>
                </a:lnTo>
                <a:lnTo>
                  <a:pt x="682" y="5670"/>
                </a:lnTo>
                <a:lnTo>
                  <a:pt x="463" y="5792"/>
                </a:lnTo>
                <a:lnTo>
                  <a:pt x="365" y="5792"/>
                </a:lnTo>
                <a:lnTo>
                  <a:pt x="317" y="5841"/>
                </a:lnTo>
                <a:lnTo>
                  <a:pt x="292" y="5889"/>
                </a:lnTo>
                <a:lnTo>
                  <a:pt x="244" y="6133"/>
                </a:lnTo>
                <a:lnTo>
                  <a:pt x="219" y="6400"/>
                </a:lnTo>
                <a:lnTo>
                  <a:pt x="219" y="6911"/>
                </a:lnTo>
                <a:lnTo>
                  <a:pt x="195" y="7422"/>
                </a:lnTo>
                <a:lnTo>
                  <a:pt x="171" y="7933"/>
                </a:lnTo>
                <a:lnTo>
                  <a:pt x="146" y="8493"/>
                </a:lnTo>
                <a:lnTo>
                  <a:pt x="146" y="9028"/>
                </a:lnTo>
                <a:lnTo>
                  <a:pt x="146" y="10123"/>
                </a:lnTo>
                <a:lnTo>
                  <a:pt x="171" y="10707"/>
                </a:lnTo>
                <a:lnTo>
                  <a:pt x="171" y="11267"/>
                </a:lnTo>
                <a:lnTo>
                  <a:pt x="122" y="12386"/>
                </a:lnTo>
                <a:lnTo>
                  <a:pt x="98" y="13530"/>
                </a:lnTo>
                <a:lnTo>
                  <a:pt x="98" y="14162"/>
                </a:lnTo>
                <a:lnTo>
                  <a:pt x="73" y="14479"/>
                </a:lnTo>
                <a:lnTo>
                  <a:pt x="25" y="14795"/>
                </a:lnTo>
                <a:lnTo>
                  <a:pt x="0" y="14868"/>
                </a:lnTo>
                <a:lnTo>
                  <a:pt x="25" y="14965"/>
                </a:lnTo>
                <a:lnTo>
                  <a:pt x="73" y="15014"/>
                </a:lnTo>
                <a:lnTo>
                  <a:pt x="122" y="15063"/>
                </a:lnTo>
                <a:lnTo>
                  <a:pt x="195" y="15087"/>
                </a:lnTo>
                <a:lnTo>
                  <a:pt x="268" y="15111"/>
                </a:lnTo>
                <a:lnTo>
                  <a:pt x="341" y="15087"/>
                </a:lnTo>
                <a:lnTo>
                  <a:pt x="414" y="15038"/>
                </a:lnTo>
                <a:lnTo>
                  <a:pt x="463" y="15087"/>
                </a:lnTo>
                <a:lnTo>
                  <a:pt x="536" y="15111"/>
                </a:lnTo>
                <a:lnTo>
                  <a:pt x="998" y="15136"/>
                </a:lnTo>
                <a:lnTo>
                  <a:pt x="1460" y="15136"/>
                </a:lnTo>
                <a:lnTo>
                  <a:pt x="1922" y="15111"/>
                </a:lnTo>
                <a:lnTo>
                  <a:pt x="2385" y="15087"/>
                </a:lnTo>
                <a:lnTo>
                  <a:pt x="2482" y="15087"/>
                </a:lnTo>
                <a:lnTo>
                  <a:pt x="3309" y="15014"/>
                </a:lnTo>
                <a:lnTo>
                  <a:pt x="3723" y="14990"/>
                </a:lnTo>
                <a:lnTo>
                  <a:pt x="4112" y="14965"/>
                </a:lnTo>
                <a:lnTo>
                  <a:pt x="4137" y="14965"/>
                </a:lnTo>
                <a:lnTo>
                  <a:pt x="4185" y="14990"/>
                </a:lnTo>
                <a:lnTo>
                  <a:pt x="4234" y="15014"/>
                </a:lnTo>
                <a:lnTo>
                  <a:pt x="4356" y="15014"/>
                </a:lnTo>
                <a:lnTo>
                  <a:pt x="4453" y="14941"/>
                </a:lnTo>
                <a:lnTo>
                  <a:pt x="4502" y="14917"/>
                </a:lnTo>
                <a:lnTo>
                  <a:pt x="4526" y="14868"/>
                </a:lnTo>
                <a:lnTo>
                  <a:pt x="4575" y="14746"/>
                </a:lnTo>
                <a:lnTo>
                  <a:pt x="4599" y="14600"/>
                </a:lnTo>
                <a:lnTo>
                  <a:pt x="4599" y="14333"/>
                </a:lnTo>
                <a:lnTo>
                  <a:pt x="4599" y="14065"/>
                </a:lnTo>
                <a:lnTo>
                  <a:pt x="4575" y="13797"/>
                </a:lnTo>
                <a:lnTo>
                  <a:pt x="4599" y="13773"/>
                </a:lnTo>
                <a:lnTo>
                  <a:pt x="5037" y="13724"/>
                </a:lnTo>
                <a:lnTo>
                  <a:pt x="5451" y="13676"/>
                </a:lnTo>
                <a:lnTo>
                  <a:pt x="5791" y="13700"/>
                </a:lnTo>
                <a:lnTo>
                  <a:pt x="5986" y="13676"/>
                </a:lnTo>
                <a:lnTo>
                  <a:pt x="6132" y="13627"/>
                </a:lnTo>
                <a:lnTo>
                  <a:pt x="6156" y="13651"/>
                </a:lnTo>
                <a:lnTo>
                  <a:pt x="6521" y="13895"/>
                </a:lnTo>
                <a:lnTo>
                  <a:pt x="6886" y="14138"/>
                </a:lnTo>
                <a:lnTo>
                  <a:pt x="7276" y="14357"/>
                </a:lnTo>
                <a:lnTo>
                  <a:pt x="7665" y="14552"/>
                </a:lnTo>
                <a:lnTo>
                  <a:pt x="8054" y="14722"/>
                </a:lnTo>
                <a:lnTo>
                  <a:pt x="8444" y="14892"/>
                </a:lnTo>
                <a:lnTo>
                  <a:pt x="8833" y="15038"/>
                </a:lnTo>
                <a:lnTo>
                  <a:pt x="9247" y="15160"/>
                </a:lnTo>
                <a:lnTo>
                  <a:pt x="10074" y="15403"/>
                </a:lnTo>
                <a:lnTo>
                  <a:pt x="10925" y="15574"/>
                </a:lnTo>
                <a:lnTo>
                  <a:pt x="11777" y="15695"/>
                </a:lnTo>
                <a:lnTo>
                  <a:pt x="12653" y="15817"/>
                </a:lnTo>
                <a:lnTo>
                  <a:pt x="13310" y="15866"/>
                </a:lnTo>
                <a:lnTo>
                  <a:pt x="13651" y="15890"/>
                </a:lnTo>
                <a:lnTo>
                  <a:pt x="14016" y="15866"/>
                </a:lnTo>
                <a:lnTo>
                  <a:pt x="14356" y="15866"/>
                </a:lnTo>
                <a:lnTo>
                  <a:pt x="14697" y="15793"/>
                </a:lnTo>
                <a:lnTo>
                  <a:pt x="15013" y="15720"/>
                </a:lnTo>
                <a:lnTo>
                  <a:pt x="15330" y="15598"/>
                </a:lnTo>
                <a:lnTo>
                  <a:pt x="15476" y="15525"/>
                </a:lnTo>
                <a:lnTo>
                  <a:pt x="15597" y="15452"/>
                </a:lnTo>
                <a:lnTo>
                  <a:pt x="15719" y="15355"/>
                </a:lnTo>
                <a:lnTo>
                  <a:pt x="15792" y="15257"/>
                </a:lnTo>
                <a:lnTo>
                  <a:pt x="15865" y="15160"/>
                </a:lnTo>
                <a:lnTo>
                  <a:pt x="15914" y="15038"/>
                </a:lnTo>
                <a:lnTo>
                  <a:pt x="15962" y="14941"/>
                </a:lnTo>
                <a:lnTo>
                  <a:pt x="15987" y="14819"/>
                </a:lnTo>
                <a:lnTo>
                  <a:pt x="16011" y="14552"/>
                </a:lnTo>
                <a:lnTo>
                  <a:pt x="15987" y="14284"/>
                </a:lnTo>
                <a:lnTo>
                  <a:pt x="15938" y="14016"/>
                </a:lnTo>
                <a:lnTo>
                  <a:pt x="15865" y="13749"/>
                </a:lnTo>
                <a:lnTo>
                  <a:pt x="15987" y="13651"/>
                </a:lnTo>
                <a:lnTo>
                  <a:pt x="16084" y="13530"/>
                </a:lnTo>
                <a:lnTo>
                  <a:pt x="16181" y="13408"/>
                </a:lnTo>
                <a:lnTo>
                  <a:pt x="16254" y="13262"/>
                </a:lnTo>
                <a:lnTo>
                  <a:pt x="16376" y="12946"/>
                </a:lnTo>
                <a:lnTo>
                  <a:pt x="16425" y="12654"/>
                </a:lnTo>
                <a:lnTo>
                  <a:pt x="16449" y="12410"/>
                </a:lnTo>
                <a:lnTo>
                  <a:pt x="16449" y="12070"/>
                </a:lnTo>
                <a:lnTo>
                  <a:pt x="16425" y="11875"/>
                </a:lnTo>
                <a:lnTo>
                  <a:pt x="16400" y="11680"/>
                </a:lnTo>
                <a:lnTo>
                  <a:pt x="16352" y="11534"/>
                </a:lnTo>
                <a:lnTo>
                  <a:pt x="16279" y="11388"/>
                </a:lnTo>
                <a:lnTo>
                  <a:pt x="16425" y="11267"/>
                </a:lnTo>
                <a:lnTo>
                  <a:pt x="16546" y="11096"/>
                </a:lnTo>
                <a:lnTo>
                  <a:pt x="16668" y="10926"/>
                </a:lnTo>
                <a:lnTo>
                  <a:pt x="16765" y="10756"/>
                </a:lnTo>
                <a:lnTo>
                  <a:pt x="16838" y="10561"/>
                </a:lnTo>
                <a:lnTo>
                  <a:pt x="16887" y="10342"/>
                </a:lnTo>
                <a:lnTo>
                  <a:pt x="16911" y="10147"/>
                </a:lnTo>
                <a:lnTo>
                  <a:pt x="16936" y="9953"/>
                </a:lnTo>
                <a:lnTo>
                  <a:pt x="16911" y="9758"/>
                </a:lnTo>
                <a:lnTo>
                  <a:pt x="16838" y="9515"/>
                </a:lnTo>
                <a:lnTo>
                  <a:pt x="16717" y="9271"/>
                </a:lnTo>
                <a:lnTo>
                  <a:pt x="16571" y="9053"/>
                </a:lnTo>
                <a:lnTo>
                  <a:pt x="16717" y="8931"/>
                </a:lnTo>
                <a:lnTo>
                  <a:pt x="16838" y="8785"/>
                </a:lnTo>
                <a:lnTo>
                  <a:pt x="16936" y="8615"/>
                </a:lnTo>
                <a:lnTo>
                  <a:pt x="17033" y="8444"/>
                </a:lnTo>
                <a:lnTo>
                  <a:pt x="17106" y="8274"/>
                </a:lnTo>
                <a:lnTo>
                  <a:pt x="17155" y="8079"/>
                </a:lnTo>
                <a:lnTo>
                  <a:pt x="17179" y="7885"/>
                </a:lnTo>
                <a:lnTo>
                  <a:pt x="17203" y="7690"/>
                </a:lnTo>
                <a:lnTo>
                  <a:pt x="17179" y="7447"/>
                </a:lnTo>
                <a:lnTo>
                  <a:pt x="17106" y="7252"/>
                </a:lnTo>
                <a:lnTo>
                  <a:pt x="17009" y="7057"/>
                </a:lnTo>
                <a:lnTo>
                  <a:pt x="16887" y="6887"/>
                </a:lnTo>
                <a:lnTo>
                  <a:pt x="16717" y="6741"/>
                </a:lnTo>
                <a:lnTo>
                  <a:pt x="16546" y="6619"/>
                </a:lnTo>
                <a:lnTo>
                  <a:pt x="16352" y="6498"/>
                </a:lnTo>
                <a:lnTo>
                  <a:pt x="16157" y="6400"/>
                </a:lnTo>
                <a:lnTo>
                  <a:pt x="15938" y="6303"/>
                </a:lnTo>
                <a:lnTo>
                  <a:pt x="15719" y="6206"/>
                </a:lnTo>
                <a:lnTo>
                  <a:pt x="15232" y="6084"/>
                </a:lnTo>
                <a:lnTo>
                  <a:pt x="14746" y="5987"/>
                </a:lnTo>
                <a:lnTo>
                  <a:pt x="14259" y="5938"/>
                </a:lnTo>
                <a:lnTo>
                  <a:pt x="13845" y="5889"/>
                </a:lnTo>
                <a:lnTo>
                  <a:pt x="13432" y="5865"/>
                </a:lnTo>
                <a:lnTo>
                  <a:pt x="12604" y="5841"/>
                </a:lnTo>
                <a:lnTo>
                  <a:pt x="11607" y="5841"/>
                </a:lnTo>
                <a:lnTo>
                  <a:pt x="11266" y="5865"/>
                </a:lnTo>
                <a:lnTo>
                  <a:pt x="11461" y="5354"/>
                </a:lnTo>
                <a:lnTo>
                  <a:pt x="11655" y="4843"/>
                </a:lnTo>
                <a:lnTo>
                  <a:pt x="11826" y="4308"/>
                </a:lnTo>
                <a:lnTo>
                  <a:pt x="11996" y="3797"/>
                </a:lnTo>
                <a:lnTo>
                  <a:pt x="12142" y="3261"/>
                </a:lnTo>
                <a:lnTo>
                  <a:pt x="12239" y="2726"/>
                </a:lnTo>
                <a:lnTo>
                  <a:pt x="12264" y="2458"/>
                </a:lnTo>
                <a:lnTo>
                  <a:pt x="12264" y="2191"/>
                </a:lnTo>
                <a:lnTo>
                  <a:pt x="12239" y="1899"/>
                </a:lnTo>
                <a:lnTo>
                  <a:pt x="12215" y="1631"/>
                </a:lnTo>
                <a:lnTo>
                  <a:pt x="12166" y="1412"/>
                </a:lnTo>
                <a:lnTo>
                  <a:pt x="12118" y="1217"/>
                </a:lnTo>
                <a:lnTo>
                  <a:pt x="12045" y="1023"/>
                </a:lnTo>
                <a:lnTo>
                  <a:pt x="11972" y="853"/>
                </a:lnTo>
                <a:lnTo>
                  <a:pt x="11850" y="682"/>
                </a:lnTo>
                <a:lnTo>
                  <a:pt x="11728" y="512"/>
                </a:lnTo>
                <a:lnTo>
                  <a:pt x="11582" y="366"/>
                </a:lnTo>
                <a:lnTo>
                  <a:pt x="11412" y="220"/>
                </a:lnTo>
                <a:lnTo>
                  <a:pt x="11266" y="147"/>
                </a:lnTo>
                <a:lnTo>
                  <a:pt x="11120" y="74"/>
                </a:lnTo>
                <a:lnTo>
                  <a:pt x="10925" y="25"/>
                </a:lnTo>
                <a:lnTo>
                  <a:pt x="1073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4" name="Shape 764"/>
          <p:cNvSpPr/>
          <p:nvPr/>
        </p:nvSpPr>
        <p:spPr>
          <a:xfrm>
            <a:off x="7426819" y="2717268"/>
            <a:ext cx="460907" cy="553105"/>
          </a:xfrm>
          <a:custGeom>
            <a:avLst/>
            <a:gdLst/>
            <a:ahLst/>
            <a:cxnLst/>
            <a:rect l="0" t="0" r="0" b="0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5" name="Shape 765"/>
          <p:cNvSpPr/>
          <p:nvPr/>
        </p:nvSpPr>
        <p:spPr>
          <a:xfrm>
            <a:off x="533711" y="3522733"/>
            <a:ext cx="169477" cy="572951"/>
          </a:xfrm>
          <a:custGeom>
            <a:avLst/>
            <a:gdLst/>
            <a:ahLst/>
            <a:cxnLst/>
            <a:rect l="0" t="0" r="0" b="0"/>
            <a:pathLst>
              <a:path w="5816" h="19662" extrusionOk="0">
                <a:moveTo>
                  <a:pt x="2677" y="5694"/>
                </a:moveTo>
                <a:lnTo>
                  <a:pt x="2896" y="5719"/>
                </a:lnTo>
                <a:lnTo>
                  <a:pt x="3042" y="5719"/>
                </a:lnTo>
                <a:lnTo>
                  <a:pt x="2871" y="5792"/>
                </a:lnTo>
                <a:lnTo>
                  <a:pt x="2750" y="5865"/>
                </a:lnTo>
                <a:lnTo>
                  <a:pt x="2482" y="5986"/>
                </a:lnTo>
                <a:lnTo>
                  <a:pt x="2360" y="6059"/>
                </a:lnTo>
                <a:lnTo>
                  <a:pt x="2239" y="6157"/>
                </a:lnTo>
                <a:lnTo>
                  <a:pt x="2263" y="5719"/>
                </a:lnTo>
                <a:lnTo>
                  <a:pt x="2433" y="5694"/>
                </a:lnTo>
                <a:close/>
                <a:moveTo>
                  <a:pt x="3407" y="5767"/>
                </a:moveTo>
                <a:lnTo>
                  <a:pt x="3577" y="5792"/>
                </a:lnTo>
                <a:lnTo>
                  <a:pt x="3553" y="6838"/>
                </a:lnTo>
                <a:lnTo>
                  <a:pt x="3480" y="6789"/>
                </a:lnTo>
                <a:lnTo>
                  <a:pt x="3407" y="6789"/>
                </a:lnTo>
                <a:lnTo>
                  <a:pt x="3309" y="6814"/>
                </a:lnTo>
                <a:lnTo>
                  <a:pt x="3212" y="6838"/>
                </a:lnTo>
                <a:lnTo>
                  <a:pt x="3042" y="6935"/>
                </a:lnTo>
                <a:lnTo>
                  <a:pt x="2896" y="7033"/>
                </a:lnTo>
                <a:lnTo>
                  <a:pt x="2531" y="7227"/>
                </a:lnTo>
                <a:lnTo>
                  <a:pt x="2336" y="7349"/>
                </a:lnTo>
                <a:lnTo>
                  <a:pt x="2166" y="7471"/>
                </a:lnTo>
                <a:lnTo>
                  <a:pt x="2190" y="7106"/>
                </a:lnTo>
                <a:lnTo>
                  <a:pt x="2360" y="7033"/>
                </a:lnTo>
                <a:lnTo>
                  <a:pt x="2531" y="6960"/>
                </a:lnTo>
                <a:lnTo>
                  <a:pt x="2847" y="6765"/>
                </a:lnTo>
                <a:lnTo>
                  <a:pt x="3212" y="6595"/>
                </a:lnTo>
                <a:lnTo>
                  <a:pt x="3407" y="6473"/>
                </a:lnTo>
                <a:lnTo>
                  <a:pt x="3455" y="6400"/>
                </a:lnTo>
                <a:lnTo>
                  <a:pt x="3504" y="6327"/>
                </a:lnTo>
                <a:lnTo>
                  <a:pt x="3528" y="6254"/>
                </a:lnTo>
                <a:lnTo>
                  <a:pt x="3480" y="6181"/>
                </a:lnTo>
                <a:lnTo>
                  <a:pt x="3431" y="6108"/>
                </a:lnTo>
                <a:lnTo>
                  <a:pt x="3382" y="6084"/>
                </a:lnTo>
                <a:lnTo>
                  <a:pt x="3285" y="6084"/>
                </a:lnTo>
                <a:lnTo>
                  <a:pt x="3188" y="6108"/>
                </a:lnTo>
                <a:lnTo>
                  <a:pt x="2993" y="6181"/>
                </a:lnTo>
                <a:lnTo>
                  <a:pt x="2628" y="6400"/>
                </a:lnTo>
                <a:lnTo>
                  <a:pt x="2409" y="6522"/>
                </a:lnTo>
                <a:lnTo>
                  <a:pt x="2190" y="6643"/>
                </a:lnTo>
                <a:lnTo>
                  <a:pt x="2214" y="6497"/>
                </a:lnTo>
                <a:lnTo>
                  <a:pt x="2263" y="6497"/>
                </a:lnTo>
                <a:lnTo>
                  <a:pt x="2287" y="6473"/>
                </a:lnTo>
                <a:lnTo>
                  <a:pt x="2579" y="6327"/>
                </a:lnTo>
                <a:lnTo>
                  <a:pt x="2847" y="6157"/>
                </a:lnTo>
                <a:lnTo>
                  <a:pt x="3139" y="6059"/>
                </a:lnTo>
                <a:lnTo>
                  <a:pt x="3285" y="5986"/>
                </a:lnTo>
                <a:lnTo>
                  <a:pt x="3358" y="5962"/>
                </a:lnTo>
                <a:lnTo>
                  <a:pt x="3382" y="5889"/>
                </a:lnTo>
                <a:lnTo>
                  <a:pt x="3407" y="5840"/>
                </a:lnTo>
                <a:lnTo>
                  <a:pt x="3407" y="5767"/>
                </a:lnTo>
                <a:close/>
                <a:moveTo>
                  <a:pt x="4039" y="6303"/>
                </a:moveTo>
                <a:lnTo>
                  <a:pt x="4209" y="6327"/>
                </a:lnTo>
                <a:lnTo>
                  <a:pt x="4404" y="6351"/>
                </a:lnTo>
                <a:lnTo>
                  <a:pt x="4526" y="6351"/>
                </a:lnTo>
                <a:lnTo>
                  <a:pt x="4574" y="7884"/>
                </a:lnTo>
                <a:lnTo>
                  <a:pt x="4574" y="7884"/>
                </a:lnTo>
                <a:lnTo>
                  <a:pt x="4501" y="7860"/>
                </a:lnTo>
                <a:lnTo>
                  <a:pt x="4404" y="7860"/>
                </a:lnTo>
                <a:lnTo>
                  <a:pt x="4234" y="7884"/>
                </a:lnTo>
                <a:lnTo>
                  <a:pt x="4015" y="7909"/>
                </a:lnTo>
                <a:lnTo>
                  <a:pt x="4015" y="7471"/>
                </a:lnTo>
                <a:lnTo>
                  <a:pt x="4039" y="6303"/>
                </a:lnTo>
                <a:close/>
                <a:moveTo>
                  <a:pt x="3553" y="7179"/>
                </a:moveTo>
                <a:lnTo>
                  <a:pt x="3553" y="7495"/>
                </a:lnTo>
                <a:lnTo>
                  <a:pt x="3480" y="7495"/>
                </a:lnTo>
                <a:lnTo>
                  <a:pt x="3285" y="7544"/>
                </a:lnTo>
                <a:lnTo>
                  <a:pt x="3090" y="7617"/>
                </a:lnTo>
                <a:lnTo>
                  <a:pt x="2701" y="7811"/>
                </a:lnTo>
                <a:lnTo>
                  <a:pt x="2458" y="7957"/>
                </a:lnTo>
                <a:lnTo>
                  <a:pt x="2190" y="8128"/>
                </a:lnTo>
                <a:lnTo>
                  <a:pt x="2166" y="7860"/>
                </a:lnTo>
                <a:lnTo>
                  <a:pt x="2166" y="7811"/>
                </a:lnTo>
                <a:lnTo>
                  <a:pt x="2287" y="7811"/>
                </a:lnTo>
                <a:lnTo>
                  <a:pt x="2409" y="7787"/>
                </a:lnTo>
                <a:lnTo>
                  <a:pt x="2628" y="7690"/>
                </a:lnTo>
                <a:lnTo>
                  <a:pt x="3042" y="7471"/>
                </a:lnTo>
                <a:lnTo>
                  <a:pt x="3285" y="7349"/>
                </a:lnTo>
                <a:lnTo>
                  <a:pt x="3431" y="7276"/>
                </a:lnTo>
                <a:lnTo>
                  <a:pt x="3553" y="7179"/>
                </a:lnTo>
                <a:close/>
                <a:moveTo>
                  <a:pt x="3553" y="7957"/>
                </a:moveTo>
                <a:lnTo>
                  <a:pt x="3553" y="8249"/>
                </a:lnTo>
                <a:lnTo>
                  <a:pt x="3504" y="8274"/>
                </a:lnTo>
                <a:lnTo>
                  <a:pt x="3066" y="8468"/>
                </a:lnTo>
                <a:lnTo>
                  <a:pt x="2652" y="8687"/>
                </a:lnTo>
                <a:lnTo>
                  <a:pt x="2482" y="8784"/>
                </a:lnTo>
                <a:lnTo>
                  <a:pt x="2312" y="8882"/>
                </a:lnTo>
                <a:lnTo>
                  <a:pt x="2239" y="8955"/>
                </a:lnTo>
                <a:lnTo>
                  <a:pt x="2214" y="8468"/>
                </a:lnTo>
                <a:lnTo>
                  <a:pt x="2336" y="8468"/>
                </a:lnTo>
                <a:lnTo>
                  <a:pt x="2458" y="8420"/>
                </a:lnTo>
                <a:lnTo>
                  <a:pt x="2677" y="8322"/>
                </a:lnTo>
                <a:lnTo>
                  <a:pt x="3115" y="8128"/>
                </a:lnTo>
                <a:lnTo>
                  <a:pt x="3553" y="7957"/>
                </a:lnTo>
                <a:close/>
                <a:moveTo>
                  <a:pt x="3528" y="8784"/>
                </a:moveTo>
                <a:lnTo>
                  <a:pt x="3528" y="8955"/>
                </a:lnTo>
                <a:lnTo>
                  <a:pt x="3358" y="9003"/>
                </a:lnTo>
                <a:lnTo>
                  <a:pt x="3212" y="9076"/>
                </a:lnTo>
                <a:lnTo>
                  <a:pt x="2871" y="9247"/>
                </a:lnTo>
                <a:lnTo>
                  <a:pt x="2579" y="9441"/>
                </a:lnTo>
                <a:lnTo>
                  <a:pt x="2287" y="9660"/>
                </a:lnTo>
                <a:lnTo>
                  <a:pt x="2263" y="9247"/>
                </a:lnTo>
                <a:lnTo>
                  <a:pt x="2458" y="9247"/>
                </a:lnTo>
                <a:lnTo>
                  <a:pt x="2871" y="9052"/>
                </a:lnTo>
                <a:lnTo>
                  <a:pt x="3528" y="8784"/>
                </a:lnTo>
                <a:close/>
                <a:moveTo>
                  <a:pt x="4574" y="8371"/>
                </a:moveTo>
                <a:lnTo>
                  <a:pt x="4574" y="8565"/>
                </a:lnTo>
                <a:lnTo>
                  <a:pt x="4574" y="9076"/>
                </a:lnTo>
                <a:lnTo>
                  <a:pt x="4550" y="9587"/>
                </a:lnTo>
                <a:lnTo>
                  <a:pt x="4453" y="9563"/>
                </a:lnTo>
                <a:lnTo>
                  <a:pt x="4355" y="9563"/>
                </a:lnTo>
                <a:lnTo>
                  <a:pt x="3991" y="9660"/>
                </a:lnTo>
                <a:lnTo>
                  <a:pt x="4015" y="8371"/>
                </a:lnTo>
                <a:lnTo>
                  <a:pt x="4209" y="8395"/>
                </a:lnTo>
                <a:lnTo>
                  <a:pt x="4501" y="8395"/>
                </a:lnTo>
                <a:lnTo>
                  <a:pt x="4574" y="8371"/>
                </a:lnTo>
                <a:close/>
                <a:moveTo>
                  <a:pt x="3528" y="9393"/>
                </a:moveTo>
                <a:lnTo>
                  <a:pt x="3528" y="9660"/>
                </a:lnTo>
                <a:lnTo>
                  <a:pt x="3212" y="9806"/>
                </a:lnTo>
                <a:lnTo>
                  <a:pt x="2896" y="9952"/>
                </a:lnTo>
                <a:lnTo>
                  <a:pt x="2604" y="10098"/>
                </a:lnTo>
                <a:lnTo>
                  <a:pt x="2482" y="10196"/>
                </a:lnTo>
                <a:lnTo>
                  <a:pt x="2360" y="10293"/>
                </a:lnTo>
                <a:lnTo>
                  <a:pt x="2336" y="9977"/>
                </a:lnTo>
                <a:lnTo>
                  <a:pt x="2312" y="9806"/>
                </a:lnTo>
                <a:lnTo>
                  <a:pt x="2458" y="9782"/>
                </a:lnTo>
                <a:lnTo>
                  <a:pt x="2604" y="9758"/>
                </a:lnTo>
                <a:lnTo>
                  <a:pt x="2750" y="9709"/>
                </a:lnTo>
                <a:lnTo>
                  <a:pt x="2920" y="9636"/>
                </a:lnTo>
                <a:lnTo>
                  <a:pt x="3212" y="9514"/>
                </a:lnTo>
                <a:lnTo>
                  <a:pt x="3528" y="9393"/>
                </a:lnTo>
                <a:close/>
                <a:moveTo>
                  <a:pt x="3528" y="10123"/>
                </a:moveTo>
                <a:lnTo>
                  <a:pt x="3504" y="10415"/>
                </a:lnTo>
                <a:lnTo>
                  <a:pt x="3358" y="10439"/>
                </a:lnTo>
                <a:lnTo>
                  <a:pt x="3212" y="10488"/>
                </a:lnTo>
                <a:lnTo>
                  <a:pt x="2920" y="10609"/>
                </a:lnTo>
                <a:lnTo>
                  <a:pt x="2652" y="10755"/>
                </a:lnTo>
                <a:lnTo>
                  <a:pt x="2409" y="10901"/>
                </a:lnTo>
                <a:lnTo>
                  <a:pt x="2385" y="10585"/>
                </a:lnTo>
                <a:lnTo>
                  <a:pt x="2531" y="10536"/>
                </a:lnTo>
                <a:lnTo>
                  <a:pt x="2701" y="10488"/>
                </a:lnTo>
                <a:lnTo>
                  <a:pt x="3017" y="10342"/>
                </a:lnTo>
                <a:lnTo>
                  <a:pt x="3528" y="10123"/>
                </a:lnTo>
                <a:close/>
                <a:moveTo>
                  <a:pt x="4501" y="10098"/>
                </a:moveTo>
                <a:lnTo>
                  <a:pt x="4453" y="10780"/>
                </a:lnTo>
                <a:lnTo>
                  <a:pt x="4428" y="11072"/>
                </a:lnTo>
                <a:lnTo>
                  <a:pt x="4234" y="11072"/>
                </a:lnTo>
                <a:lnTo>
                  <a:pt x="3966" y="11096"/>
                </a:lnTo>
                <a:lnTo>
                  <a:pt x="3991" y="10123"/>
                </a:lnTo>
                <a:lnTo>
                  <a:pt x="4258" y="10123"/>
                </a:lnTo>
                <a:lnTo>
                  <a:pt x="4501" y="10098"/>
                </a:lnTo>
                <a:close/>
                <a:moveTo>
                  <a:pt x="3504" y="10780"/>
                </a:moveTo>
                <a:lnTo>
                  <a:pt x="3504" y="10877"/>
                </a:lnTo>
                <a:lnTo>
                  <a:pt x="3358" y="10901"/>
                </a:lnTo>
                <a:lnTo>
                  <a:pt x="3212" y="10950"/>
                </a:lnTo>
                <a:lnTo>
                  <a:pt x="3066" y="10999"/>
                </a:lnTo>
                <a:lnTo>
                  <a:pt x="2896" y="11096"/>
                </a:lnTo>
                <a:lnTo>
                  <a:pt x="2628" y="11266"/>
                </a:lnTo>
                <a:lnTo>
                  <a:pt x="2506" y="11364"/>
                </a:lnTo>
                <a:lnTo>
                  <a:pt x="2433" y="11461"/>
                </a:lnTo>
                <a:lnTo>
                  <a:pt x="2409" y="11169"/>
                </a:lnTo>
                <a:lnTo>
                  <a:pt x="2555" y="11145"/>
                </a:lnTo>
                <a:lnTo>
                  <a:pt x="2701" y="11096"/>
                </a:lnTo>
                <a:lnTo>
                  <a:pt x="2969" y="10974"/>
                </a:lnTo>
                <a:lnTo>
                  <a:pt x="3236" y="10877"/>
                </a:lnTo>
                <a:lnTo>
                  <a:pt x="3504" y="10780"/>
                </a:lnTo>
                <a:close/>
                <a:moveTo>
                  <a:pt x="3480" y="11364"/>
                </a:moveTo>
                <a:lnTo>
                  <a:pt x="3480" y="11437"/>
                </a:lnTo>
                <a:lnTo>
                  <a:pt x="3407" y="11461"/>
                </a:lnTo>
                <a:lnTo>
                  <a:pt x="3139" y="11583"/>
                </a:lnTo>
                <a:lnTo>
                  <a:pt x="2920" y="11753"/>
                </a:lnTo>
                <a:lnTo>
                  <a:pt x="2458" y="12118"/>
                </a:lnTo>
                <a:lnTo>
                  <a:pt x="2433" y="11656"/>
                </a:lnTo>
                <a:lnTo>
                  <a:pt x="2531" y="11680"/>
                </a:lnTo>
                <a:lnTo>
                  <a:pt x="2604" y="11680"/>
                </a:lnTo>
                <a:lnTo>
                  <a:pt x="2701" y="11656"/>
                </a:lnTo>
                <a:lnTo>
                  <a:pt x="2871" y="11607"/>
                </a:lnTo>
                <a:lnTo>
                  <a:pt x="3236" y="11437"/>
                </a:lnTo>
                <a:lnTo>
                  <a:pt x="3480" y="11364"/>
                </a:lnTo>
                <a:close/>
                <a:moveTo>
                  <a:pt x="3480" y="11899"/>
                </a:moveTo>
                <a:lnTo>
                  <a:pt x="3480" y="11972"/>
                </a:lnTo>
                <a:lnTo>
                  <a:pt x="3455" y="12118"/>
                </a:lnTo>
                <a:lnTo>
                  <a:pt x="3334" y="12167"/>
                </a:lnTo>
                <a:lnTo>
                  <a:pt x="3188" y="12240"/>
                </a:lnTo>
                <a:lnTo>
                  <a:pt x="2944" y="12361"/>
                </a:lnTo>
                <a:lnTo>
                  <a:pt x="2701" y="12483"/>
                </a:lnTo>
                <a:lnTo>
                  <a:pt x="2458" y="12629"/>
                </a:lnTo>
                <a:lnTo>
                  <a:pt x="2458" y="12313"/>
                </a:lnTo>
                <a:lnTo>
                  <a:pt x="2725" y="12240"/>
                </a:lnTo>
                <a:lnTo>
                  <a:pt x="2969" y="12142"/>
                </a:lnTo>
                <a:lnTo>
                  <a:pt x="3480" y="11899"/>
                </a:lnTo>
                <a:close/>
                <a:moveTo>
                  <a:pt x="3942" y="11558"/>
                </a:moveTo>
                <a:lnTo>
                  <a:pt x="4185" y="11583"/>
                </a:lnTo>
                <a:lnTo>
                  <a:pt x="4428" y="11583"/>
                </a:lnTo>
                <a:lnTo>
                  <a:pt x="4428" y="12824"/>
                </a:lnTo>
                <a:lnTo>
                  <a:pt x="4355" y="12824"/>
                </a:lnTo>
                <a:lnTo>
                  <a:pt x="4112" y="12872"/>
                </a:lnTo>
                <a:lnTo>
                  <a:pt x="3893" y="12921"/>
                </a:lnTo>
                <a:lnTo>
                  <a:pt x="3893" y="12921"/>
                </a:lnTo>
                <a:lnTo>
                  <a:pt x="3918" y="12167"/>
                </a:lnTo>
                <a:lnTo>
                  <a:pt x="3942" y="11558"/>
                </a:lnTo>
                <a:close/>
                <a:moveTo>
                  <a:pt x="3431" y="12580"/>
                </a:moveTo>
                <a:lnTo>
                  <a:pt x="3431" y="12702"/>
                </a:lnTo>
                <a:lnTo>
                  <a:pt x="3285" y="12726"/>
                </a:lnTo>
                <a:lnTo>
                  <a:pt x="3163" y="12799"/>
                </a:lnTo>
                <a:lnTo>
                  <a:pt x="2920" y="12945"/>
                </a:lnTo>
                <a:lnTo>
                  <a:pt x="2677" y="13091"/>
                </a:lnTo>
                <a:lnTo>
                  <a:pt x="2555" y="13189"/>
                </a:lnTo>
                <a:lnTo>
                  <a:pt x="2458" y="13286"/>
                </a:lnTo>
                <a:lnTo>
                  <a:pt x="2458" y="12945"/>
                </a:lnTo>
                <a:lnTo>
                  <a:pt x="2604" y="12945"/>
                </a:lnTo>
                <a:lnTo>
                  <a:pt x="2774" y="12897"/>
                </a:lnTo>
                <a:lnTo>
                  <a:pt x="3042" y="12775"/>
                </a:lnTo>
                <a:lnTo>
                  <a:pt x="3407" y="12580"/>
                </a:lnTo>
                <a:close/>
                <a:moveTo>
                  <a:pt x="3407" y="13213"/>
                </a:moveTo>
                <a:lnTo>
                  <a:pt x="3407" y="13432"/>
                </a:lnTo>
                <a:lnTo>
                  <a:pt x="3236" y="13529"/>
                </a:lnTo>
                <a:lnTo>
                  <a:pt x="3066" y="13651"/>
                </a:lnTo>
                <a:lnTo>
                  <a:pt x="2774" y="13821"/>
                </a:lnTo>
                <a:lnTo>
                  <a:pt x="2579" y="13919"/>
                </a:lnTo>
                <a:lnTo>
                  <a:pt x="2433" y="14065"/>
                </a:lnTo>
                <a:lnTo>
                  <a:pt x="2458" y="13529"/>
                </a:lnTo>
                <a:lnTo>
                  <a:pt x="2579" y="13529"/>
                </a:lnTo>
                <a:lnTo>
                  <a:pt x="2701" y="13505"/>
                </a:lnTo>
                <a:lnTo>
                  <a:pt x="2920" y="13408"/>
                </a:lnTo>
                <a:lnTo>
                  <a:pt x="3285" y="13262"/>
                </a:lnTo>
                <a:lnTo>
                  <a:pt x="3407" y="13213"/>
                </a:lnTo>
                <a:close/>
                <a:moveTo>
                  <a:pt x="3407" y="13894"/>
                </a:moveTo>
                <a:lnTo>
                  <a:pt x="3455" y="14235"/>
                </a:lnTo>
                <a:lnTo>
                  <a:pt x="3236" y="14284"/>
                </a:lnTo>
                <a:lnTo>
                  <a:pt x="3042" y="14357"/>
                </a:lnTo>
                <a:lnTo>
                  <a:pt x="2628" y="14478"/>
                </a:lnTo>
                <a:lnTo>
                  <a:pt x="2555" y="14527"/>
                </a:lnTo>
                <a:lnTo>
                  <a:pt x="2409" y="14600"/>
                </a:lnTo>
                <a:lnTo>
                  <a:pt x="2433" y="14308"/>
                </a:lnTo>
                <a:lnTo>
                  <a:pt x="2433" y="14211"/>
                </a:lnTo>
                <a:lnTo>
                  <a:pt x="2506" y="14259"/>
                </a:lnTo>
                <a:lnTo>
                  <a:pt x="2604" y="14284"/>
                </a:lnTo>
                <a:lnTo>
                  <a:pt x="2701" y="14284"/>
                </a:lnTo>
                <a:lnTo>
                  <a:pt x="2798" y="14235"/>
                </a:lnTo>
                <a:lnTo>
                  <a:pt x="2993" y="14162"/>
                </a:lnTo>
                <a:lnTo>
                  <a:pt x="3139" y="14065"/>
                </a:lnTo>
                <a:lnTo>
                  <a:pt x="3407" y="13894"/>
                </a:lnTo>
                <a:close/>
                <a:moveTo>
                  <a:pt x="3504" y="14551"/>
                </a:moveTo>
                <a:lnTo>
                  <a:pt x="3553" y="14697"/>
                </a:lnTo>
                <a:lnTo>
                  <a:pt x="3504" y="14722"/>
                </a:lnTo>
                <a:lnTo>
                  <a:pt x="3358" y="14795"/>
                </a:lnTo>
                <a:lnTo>
                  <a:pt x="3163" y="14892"/>
                </a:lnTo>
                <a:lnTo>
                  <a:pt x="2798" y="15038"/>
                </a:lnTo>
                <a:lnTo>
                  <a:pt x="2433" y="15184"/>
                </a:lnTo>
                <a:lnTo>
                  <a:pt x="2263" y="15281"/>
                </a:lnTo>
                <a:lnTo>
                  <a:pt x="2093" y="15403"/>
                </a:lnTo>
                <a:lnTo>
                  <a:pt x="2093" y="15403"/>
                </a:lnTo>
                <a:lnTo>
                  <a:pt x="2239" y="15160"/>
                </a:lnTo>
                <a:lnTo>
                  <a:pt x="2336" y="14989"/>
                </a:lnTo>
                <a:lnTo>
                  <a:pt x="2385" y="14819"/>
                </a:lnTo>
                <a:lnTo>
                  <a:pt x="2604" y="14819"/>
                </a:lnTo>
                <a:lnTo>
                  <a:pt x="2823" y="14722"/>
                </a:lnTo>
                <a:lnTo>
                  <a:pt x="3163" y="14649"/>
                </a:lnTo>
                <a:lnTo>
                  <a:pt x="3504" y="14551"/>
                </a:lnTo>
                <a:close/>
                <a:moveTo>
                  <a:pt x="3723" y="15014"/>
                </a:moveTo>
                <a:lnTo>
                  <a:pt x="3918" y="15306"/>
                </a:lnTo>
                <a:lnTo>
                  <a:pt x="3772" y="15330"/>
                </a:lnTo>
                <a:lnTo>
                  <a:pt x="3626" y="15379"/>
                </a:lnTo>
                <a:lnTo>
                  <a:pt x="3358" y="15525"/>
                </a:lnTo>
                <a:lnTo>
                  <a:pt x="3066" y="15695"/>
                </a:lnTo>
                <a:lnTo>
                  <a:pt x="2823" y="15841"/>
                </a:lnTo>
                <a:lnTo>
                  <a:pt x="2506" y="15987"/>
                </a:lnTo>
                <a:lnTo>
                  <a:pt x="2214" y="16084"/>
                </a:lnTo>
                <a:lnTo>
                  <a:pt x="1606" y="16303"/>
                </a:lnTo>
                <a:lnTo>
                  <a:pt x="1703" y="16084"/>
                </a:lnTo>
                <a:lnTo>
                  <a:pt x="1776" y="15890"/>
                </a:lnTo>
                <a:lnTo>
                  <a:pt x="1947" y="15646"/>
                </a:lnTo>
                <a:lnTo>
                  <a:pt x="1995" y="15646"/>
                </a:lnTo>
                <a:lnTo>
                  <a:pt x="2214" y="15622"/>
                </a:lnTo>
                <a:lnTo>
                  <a:pt x="2433" y="15573"/>
                </a:lnTo>
                <a:lnTo>
                  <a:pt x="2871" y="15427"/>
                </a:lnTo>
                <a:lnTo>
                  <a:pt x="3309" y="15257"/>
                </a:lnTo>
                <a:lnTo>
                  <a:pt x="3699" y="15038"/>
                </a:lnTo>
                <a:lnTo>
                  <a:pt x="3723" y="15014"/>
                </a:lnTo>
                <a:close/>
                <a:moveTo>
                  <a:pt x="4088" y="15549"/>
                </a:moveTo>
                <a:lnTo>
                  <a:pt x="4209" y="15719"/>
                </a:lnTo>
                <a:lnTo>
                  <a:pt x="3845" y="15865"/>
                </a:lnTo>
                <a:lnTo>
                  <a:pt x="3504" y="16011"/>
                </a:lnTo>
                <a:lnTo>
                  <a:pt x="2798" y="16328"/>
                </a:lnTo>
                <a:lnTo>
                  <a:pt x="2117" y="16620"/>
                </a:lnTo>
                <a:lnTo>
                  <a:pt x="1801" y="16790"/>
                </a:lnTo>
                <a:lnTo>
                  <a:pt x="1484" y="16984"/>
                </a:lnTo>
                <a:lnTo>
                  <a:pt x="1509" y="16790"/>
                </a:lnTo>
                <a:lnTo>
                  <a:pt x="1533" y="16595"/>
                </a:lnTo>
                <a:lnTo>
                  <a:pt x="1995" y="16595"/>
                </a:lnTo>
                <a:lnTo>
                  <a:pt x="2166" y="16547"/>
                </a:lnTo>
                <a:lnTo>
                  <a:pt x="2482" y="16449"/>
                </a:lnTo>
                <a:lnTo>
                  <a:pt x="2750" y="16328"/>
                </a:lnTo>
                <a:lnTo>
                  <a:pt x="3090" y="16182"/>
                </a:lnTo>
                <a:lnTo>
                  <a:pt x="3480" y="16011"/>
                </a:lnTo>
                <a:lnTo>
                  <a:pt x="3650" y="15914"/>
                </a:lnTo>
                <a:lnTo>
                  <a:pt x="3820" y="15792"/>
                </a:lnTo>
                <a:lnTo>
                  <a:pt x="3966" y="15671"/>
                </a:lnTo>
                <a:lnTo>
                  <a:pt x="4088" y="15549"/>
                </a:lnTo>
                <a:close/>
                <a:moveTo>
                  <a:pt x="4428" y="16060"/>
                </a:moveTo>
                <a:lnTo>
                  <a:pt x="4477" y="16206"/>
                </a:lnTo>
                <a:lnTo>
                  <a:pt x="4453" y="16206"/>
                </a:lnTo>
                <a:lnTo>
                  <a:pt x="4380" y="16230"/>
                </a:lnTo>
                <a:lnTo>
                  <a:pt x="4307" y="16279"/>
                </a:lnTo>
                <a:lnTo>
                  <a:pt x="4185" y="16352"/>
                </a:lnTo>
                <a:lnTo>
                  <a:pt x="4064" y="16474"/>
                </a:lnTo>
                <a:lnTo>
                  <a:pt x="3942" y="16571"/>
                </a:lnTo>
                <a:lnTo>
                  <a:pt x="3553" y="16790"/>
                </a:lnTo>
                <a:lnTo>
                  <a:pt x="3139" y="17009"/>
                </a:lnTo>
                <a:lnTo>
                  <a:pt x="2652" y="17228"/>
                </a:lnTo>
                <a:lnTo>
                  <a:pt x="2190" y="17422"/>
                </a:lnTo>
                <a:lnTo>
                  <a:pt x="1947" y="17520"/>
                </a:lnTo>
                <a:lnTo>
                  <a:pt x="1825" y="17568"/>
                </a:lnTo>
                <a:lnTo>
                  <a:pt x="1728" y="17641"/>
                </a:lnTo>
                <a:lnTo>
                  <a:pt x="1630" y="17520"/>
                </a:lnTo>
                <a:lnTo>
                  <a:pt x="1557" y="17325"/>
                </a:lnTo>
                <a:lnTo>
                  <a:pt x="1606" y="17325"/>
                </a:lnTo>
                <a:lnTo>
                  <a:pt x="2409" y="16984"/>
                </a:lnTo>
                <a:lnTo>
                  <a:pt x="3188" y="16644"/>
                </a:lnTo>
                <a:lnTo>
                  <a:pt x="3820" y="16401"/>
                </a:lnTo>
                <a:lnTo>
                  <a:pt x="4137" y="16255"/>
                </a:lnTo>
                <a:lnTo>
                  <a:pt x="4428" y="16060"/>
                </a:lnTo>
                <a:close/>
                <a:moveTo>
                  <a:pt x="4550" y="16571"/>
                </a:moveTo>
                <a:lnTo>
                  <a:pt x="4550" y="16717"/>
                </a:lnTo>
                <a:lnTo>
                  <a:pt x="4526" y="16863"/>
                </a:lnTo>
                <a:lnTo>
                  <a:pt x="4477" y="16863"/>
                </a:lnTo>
                <a:lnTo>
                  <a:pt x="4331" y="16911"/>
                </a:lnTo>
                <a:lnTo>
                  <a:pt x="4185" y="16984"/>
                </a:lnTo>
                <a:lnTo>
                  <a:pt x="3918" y="17179"/>
                </a:lnTo>
                <a:lnTo>
                  <a:pt x="3528" y="17422"/>
                </a:lnTo>
                <a:lnTo>
                  <a:pt x="3115" y="17617"/>
                </a:lnTo>
                <a:lnTo>
                  <a:pt x="2750" y="17763"/>
                </a:lnTo>
                <a:lnTo>
                  <a:pt x="2531" y="17909"/>
                </a:lnTo>
                <a:lnTo>
                  <a:pt x="2433" y="17958"/>
                </a:lnTo>
                <a:lnTo>
                  <a:pt x="2385" y="18031"/>
                </a:lnTo>
                <a:lnTo>
                  <a:pt x="2190" y="17958"/>
                </a:lnTo>
                <a:lnTo>
                  <a:pt x="1995" y="17885"/>
                </a:lnTo>
                <a:lnTo>
                  <a:pt x="2287" y="17787"/>
                </a:lnTo>
                <a:lnTo>
                  <a:pt x="2823" y="17568"/>
                </a:lnTo>
                <a:lnTo>
                  <a:pt x="3334" y="17349"/>
                </a:lnTo>
                <a:lnTo>
                  <a:pt x="3601" y="17228"/>
                </a:lnTo>
                <a:lnTo>
                  <a:pt x="3966" y="17057"/>
                </a:lnTo>
                <a:lnTo>
                  <a:pt x="4137" y="16936"/>
                </a:lnTo>
                <a:lnTo>
                  <a:pt x="4307" y="16838"/>
                </a:lnTo>
                <a:lnTo>
                  <a:pt x="4428" y="16717"/>
                </a:lnTo>
                <a:lnTo>
                  <a:pt x="4550" y="16571"/>
                </a:lnTo>
                <a:close/>
                <a:moveTo>
                  <a:pt x="4234" y="17422"/>
                </a:moveTo>
                <a:lnTo>
                  <a:pt x="4112" y="17544"/>
                </a:lnTo>
                <a:lnTo>
                  <a:pt x="3991" y="17641"/>
                </a:lnTo>
                <a:lnTo>
                  <a:pt x="3723" y="17812"/>
                </a:lnTo>
                <a:lnTo>
                  <a:pt x="3407" y="17958"/>
                </a:lnTo>
                <a:lnTo>
                  <a:pt x="3090" y="18031"/>
                </a:lnTo>
                <a:lnTo>
                  <a:pt x="3407" y="17860"/>
                </a:lnTo>
                <a:lnTo>
                  <a:pt x="3796" y="17690"/>
                </a:lnTo>
                <a:lnTo>
                  <a:pt x="4015" y="17568"/>
                </a:lnTo>
                <a:lnTo>
                  <a:pt x="4234" y="17422"/>
                </a:lnTo>
                <a:close/>
                <a:moveTo>
                  <a:pt x="3017" y="463"/>
                </a:moveTo>
                <a:lnTo>
                  <a:pt x="3528" y="633"/>
                </a:lnTo>
                <a:lnTo>
                  <a:pt x="3747" y="730"/>
                </a:lnTo>
                <a:lnTo>
                  <a:pt x="3869" y="803"/>
                </a:lnTo>
                <a:lnTo>
                  <a:pt x="3991" y="901"/>
                </a:lnTo>
                <a:lnTo>
                  <a:pt x="4112" y="1022"/>
                </a:lnTo>
                <a:lnTo>
                  <a:pt x="4209" y="1144"/>
                </a:lnTo>
                <a:lnTo>
                  <a:pt x="4307" y="1290"/>
                </a:lnTo>
                <a:lnTo>
                  <a:pt x="4380" y="1460"/>
                </a:lnTo>
                <a:lnTo>
                  <a:pt x="4477" y="1777"/>
                </a:lnTo>
                <a:lnTo>
                  <a:pt x="4550" y="2117"/>
                </a:lnTo>
                <a:lnTo>
                  <a:pt x="4574" y="2531"/>
                </a:lnTo>
                <a:lnTo>
                  <a:pt x="4355" y="2531"/>
                </a:lnTo>
                <a:lnTo>
                  <a:pt x="4137" y="2555"/>
                </a:lnTo>
                <a:lnTo>
                  <a:pt x="3893" y="2555"/>
                </a:lnTo>
                <a:lnTo>
                  <a:pt x="3796" y="2580"/>
                </a:lnTo>
                <a:lnTo>
                  <a:pt x="3674" y="2604"/>
                </a:lnTo>
                <a:lnTo>
                  <a:pt x="3650" y="2653"/>
                </a:lnTo>
                <a:lnTo>
                  <a:pt x="3626" y="2701"/>
                </a:lnTo>
                <a:lnTo>
                  <a:pt x="3626" y="2750"/>
                </a:lnTo>
                <a:lnTo>
                  <a:pt x="3626" y="2799"/>
                </a:lnTo>
                <a:lnTo>
                  <a:pt x="3723" y="2872"/>
                </a:lnTo>
                <a:lnTo>
                  <a:pt x="3845" y="2920"/>
                </a:lnTo>
                <a:lnTo>
                  <a:pt x="3966" y="2969"/>
                </a:lnTo>
                <a:lnTo>
                  <a:pt x="4088" y="2969"/>
                </a:lnTo>
                <a:lnTo>
                  <a:pt x="4331" y="2993"/>
                </a:lnTo>
                <a:lnTo>
                  <a:pt x="4453" y="2993"/>
                </a:lnTo>
                <a:lnTo>
                  <a:pt x="4574" y="2969"/>
                </a:lnTo>
                <a:lnTo>
                  <a:pt x="4526" y="3967"/>
                </a:lnTo>
                <a:lnTo>
                  <a:pt x="4526" y="4015"/>
                </a:lnTo>
                <a:lnTo>
                  <a:pt x="4453" y="3991"/>
                </a:lnTo>
                <a:lnTo>
                  <a:pt x="4380" y="4015"/>
                </a:lnTo>
                <a:lnTo>
                  <a:pt x="4185" y="4040"/>
                </a:lnTo>
                <a:lnTo>
                  <a:pt x="3991" y="4040"/>
                </a:lnTo>
                <a:lnTo>
                  <a:pt x="3869" y="4064"/>
                </a:lnTo>
                <a:lnTo>
                  <a:pt x="3723" y="4088"/>
                </a:lnTo>
                <a:lnTo>
                  <a:pt x="3674" y="4137"/>
                </a:lnTo>
                <a:lnTo>
                  <a:pt x="3626" y="4186"/>
                </a:lnTo>
                <a:lnTo>
                  <a:pt x="3601" y="4259"/>
                </a:lnTo>
                <a:lnTo>
                  <a:pt x="3626" y="4332"/>
                </a:lnTo>
                <a:lnTo>
                  <a:pt x="3674" y="4429"/>
                </a:lnTo>
                <a:lnTo>
                  <a:pt x="3747" y="4502"/>
                </a:lnTo>
                <a:lnTo>
                  <a:pt x="3869" y="4526"/>
                </a:lnTo>
                <a:lnTo>
                  <a:pt x="4015" y="4551"/>
                </a:lnTo>
                <a:lnTo>
                  <a:pt x="4282" y="4551"/>
                </a:lnTo>
                <a:lnTo>
                  <a:pt x="4526" y="4526"/>
                </a:lnTo>
                <a:lnTo>
                  <a:pt x="4526" y="5840"/>
                </a:lnTo>
                <a:lnTo>
                  <a:pt x="4477" y="5840"/>
                </a:lnTo>
                <a:lnTo>
                  <a:pt x="4039" y="5816"/>
                </a:lnTo>
                <a:lnTo>
                  <a:pt x="4039" y="5767"/>
                </a:lnTo>
                <a:lnTo>
                  <a:pt x="4015" y="5670"/>
                </a:lnTo>
                <a:lnTo>
                  <a:pt x="3966" y="5597"/>
                </a:lnTo>
                <a:lnTo>
                  <a:pt x="3918" y="5548"/>
                </a:lnTo>
                <a:lnTo>
                  <a:pt x="3845" y="5524"/>
                </a:lnTo>
                <a:lnTo>
                  <a:pt x="3820" y="5475"/>
                </a:lnTo>
                <a:lnTo>
                  <a:pt x="3772" y="5402"/>
                </a:lnTo>
                <a:lnTo>
                  <a:pt x="3699" y="5354"/>
                </a:lnTo>
                <a:lnTo>
                  <a:pt x="3601" y="5329"/>
                </a:lnTo>
                <a:lnTo>
                  <a:pt x="3358" y="5281"/>
                </a:lnTo>
                <a:lnTo>
                  <a:pt x="3017" y="5232"/>
                </a:lnTo>
                <a:lnTo>
                  <a:pt x="2677" y="5232"/>
                </a:lnTo>
                <a:lnTo>
                  <a:pt x="2360" y="5256"/>
                </a:lnTo>
                <a:lnTo>
                  <a:pt x="2239" y="5305"/>
                </a:lnTo>
                <a:lnTo>
                  <a:pt x="2117" y="5329"/>
                </a:lnTo>
                <a:lnTo>
                  <a:pt x="2044" y="5402"/>
                </a:lnTo>
                <a:lnTo>
                  <a:pt x="1971" y="5451"/>
                </a:lnTo>
                <a:lnTo>
                  <a:pt x="1971" y="5548"/>
                </a:lnTo>
                <a:lnTo>
                  <a:pt x="1995" y="5646"/>
                </a:lnTo>
                <a:lnTo>
                  <a:pt x="1874" y="6132"/>
                </a:lnTo>
                <a:lnTo>
                  <a:pt x="1801" y="6668"/>
                </a:lnTo>
                <a:lnTo>
                  <a:pt x="1752" y="7179"/>
                </a:lnTo>
                <a:lnTo>
                  <a:pt x="1752" y="7714"/>
                </a:lnTo>
                <a:lnTo>
                  <a:pt x="1776" y="8249"/>
                </a:lnTo>
                <a:lnTo>
                  <a:pt x="1825" y="8760"/>
                </a:lnTo>
                <a:lnTo>
                  <a:pt x="1898" y="9806"/>
                </a:lnTo>
                <a:lnTo>
                  <a:pt x="1995" y="10853"/>
                </a:lnTo>
                <a:lnTo>
                  <a:pt x="2068" y="11923"/>
                </a:lnTo>
                <a:lnTo>
                  <a:pt x="2068" y="12483"/>
                </a:lnTo>
                <a:lnTo>
                  <a:pt x="2068" y="13018"/>
                </a:lnTo>
                <a:lnTo>
                  <a:pt x="2020" y="14138"/>
                </a:lnTo>
                <a:lnTo>
                  <a:pt x="1995" y="14405"/>
                </a:lnTo>
                <a:lnTo>
                  <a:pt x="1971" y="14673"/>
                </a:lnTo>
                <a:lnTo>
                  <a:pt x="1874" y="14941"/>
                </a:lnTo>
                <a:lnTo>
                  <a:pt x="1752" y="15184"/>
                </a:lnTo>
                <a:lnTo>
                  <a:pt x="1533" y="15525"/>
                </a:lnTo>
                <a:lnTo>
                  <a:pt x="1411" y="15695"/>
                </a:lnTo>
                <a:lnTo>
                  <a:pt x="1338" y="15865"/>
                </a:lnTo>
                <a:lnTo>
                  <a:pt x="1192" y="16206"/>
                </a:lnTo>
                <a:lnTo>
                  <a:pt x="1119" y="16547"/>
                </a:lnTo>
                <a:lnTo>
                  <a:pt x="1095" y="16887"/>
                </a:lnTo>
                <a:lnTo>
                  <a:pt x="1095" y="17057"/>
                </a:lnTo>
                <a:lnTo>
                  <a:pt x="1095" y="17228"/>
                </a:lnTo>
                <a:lnTo>
                  <a:pt x="1144" y="17398"/>
                </a:lnTo>
                <a:lnTo>
                  <a:pt x="1192" y="17544"/>
                </a:lnTo>
                <a:lnTo>
                  <a:pt x="1265" y="17690"/>
                </a:lnTo>
                <a:lnTo>
                  <a:pt x="1338" y="17812"/>
                </a:lnTo>
                <a:lnTo>
                  <a:pt x="1436" y="17933"/>
                </a:lnTo>
                <a:lnTo>
                  <a:pt x="1533" y="18055"/>
                </a:lnTo>
                <a:lnTo>
                  <a:pt x="1655" y="18152"/>
                </a:lnTo>
                <a:lnTo>
                  <a:pt x="1776" y="18225"/>
                </a:lnTo>
                <a:lnTo>
                  <a:pt x="2068" y="18371"/>
                </a:lnTo>
                <a:lnTo>
                  <a:pt x="2360" y="18444"/>
                </a:lnTo>
                <a:lnTo>
                  <a:pt x="2677" y="18493"/>
                </a:lnTo>
                <a:lnTo>
                  <a:pt x="2993" y="18469"/>
                </a:lnTo>
                <a:lnTo>
                  <a:pt x="3334" y="18396"/>
                </a:lnTo>
                <a:lnTo>
                  <a:pt x="3626" y="18298"/>
                </a:lnTo>
                <a:lnTo>
                  <a:pt x="3893" y="18152"/>
                </a:lnTo>
                <a:lnTo>
                  <a:pt x="4137" y="17958"/>
                </a:lnTo>
                <a:lnTo>
                  <a:pt x="4355" y="17739"/>
                </a:lnTo>
                <a:lnTo>
                  <a:pt x="4526" y="17471"/>
                </a:lnTo>
                <a:lnTo>
                  <a:pt x="4647" y="17179"/>
                </a:lnTo>
                <a:lnTo>
                  <a:pt x="4745" y="16887"/>
                </a:lnTo>
                <a:lnTo>
                  <a:pt x="4769" y="16595"/>
                </a:lnTo>
                <a:lnTo>
                  <a:pt x="4769" y="16279"/>
                </a:lnTo>
                <a:lnTo>
                  <a:pt x="4720" y="15987"/>
                </a:lnTo>
                <a:lnTo>
                  <a:pt x="4623" y="15719"/>
                </a:lnTo>
                <a:lnTo>
                  <a:pt x="4428" y="15379"/>
                </a:lnTo>
                <a:lnTo>
                  <a:pt x="4234" y="15062"/>
                </a:lnTo>
                <a:lnTo>
                  <a:pt x="4039" y="14722"/>
                </a:lnTo>
                <a:lnTo>
                  <a:pt x="3966" y="14551"/>
                </a:lnTo>
                <a:lnTo>
                  <a:pt x="3918" y="14357"/>
                </a:lnTo>
                <a:lnTo>
                  <a:pt x="3869" y="14113"/>
                </a:lnTo>
                <a:lnTo>
                  <a:pt x="3845" y="13846"/>
                </a:lnTo>
                <a:lnTo>
                  <a:pt x="3869" y="13310"/>
                </a:lnTo>
                <a:lnTo>
                  <a:pt x="4015" y="13335"/>
                </a:lnTo>
                <a:lnTo>
                  <a:pt x="4137" y="13335"/>
                </a:lnTo>
                <a:lnTo>
                  <a:pt x="4428" y="13310"/>
                </a:lnTo>
                <a:lnTo>
                  <a:pt x="4477" y="14843"/>
                </a:lnTo>
                <a:lnTo>
                  <a:pt x="4477" y="14916"/>
                </a:lnTo>
                <a:lnTo>
                  <a:pt x="4501" y="14965"/>
                </a:lnTo>
                <a:lnTo>
                  <a:pt x="4550" y="15014"/>
                </a:lnTo>
                <a:lnTo>
                  <a:pt x="4599" y="15038"/>
                </a:lnTo>
                <a:lnTo>
                  <a:pt x="4720" y="15062"/>
                </a:lnTo>
                <a:lnTo>
                  <a:pt x="4818" y="15038"/>
                </a:lnTo>
                <a:lnTo>
                  <a:pt x="5012" y="15306"/>
                </a:lnTo>
                <a:lnTo>
                  <a:pt x="5134" y="15622"/>
                </a:lnTo>
                <a:lnTo>
                  <a:pt x="5256" y="15938"/>
                </a:lnTo>
                <a:lnTo>
                  <a:pt x="5304" y="16255"/>
                </a:lnTo>
                <a:lnTo>
                  <a:pt x="5353" y="16595"/>
                </a:lnTo>
                <a:lnTo>
                  <a:pt x="5329" y="16936"/>
                </a:lnTo>
                <a:lnTo>
                  <a:pt x="5304" y="17252"/>
                </a:lnTo>
                <a:lnTo>
                  <a:pt x="5231" y="17544"/>
                </a:lnTo>
                <a:lnTo>
                  <a:pt x="5158" y="17763"/>
                </a:lnTo>
                <a:lnTo>
                  <a:pt x="5085" y="17933"/>
                </a:lnTo>
                <a:lnTo>
                  <a:pt x="4988" y="18104"/>
                </a:lnTo>
                <a:lnTo>
                  <a:pt x="4866" y="18274"/>
                </a:lnTo>
                <a:lnTo>
                  <a:pt x="4745" y="18420"/>
                </a:lnTo>
                <a:lnTo>
                  <a:pt x="4599" y="18566"/>
                </a:lnTo>
                <a:lnTo>
                  <a:pt x="4453" y="18688"/>
                </a:lnTo>
                <a:lnTo>
                  <a:pt x="4282" y="18785"/>
                </a:lnTo>
                <a:lnTo>
                  <a:pt x="4112" y="18882"/>
                </a:lnTo>
                <a:lnTo>
                  <a:pt x="3942" y="18955"/>
                </a:lnTo>
                <a:lnTo>
                  <a:pt x="3747" y="19028"/>
                </a:lnTo>
                <a:lnTo>
                  <a:pt x="3553" y="19077"/>
                </a:lnTo>
                <a:lnTo>
                  <a:pt x="3163" y="19150"/>
                </a:lnTo>
                <a:lnTo>
                  <a:pt x="2750" y="19150"/>
                </a:lnTo>
                <a:lnTo>
                  <a:pt x="2409" y="19101"/>
                </a:lnTo>
                <a:lnTo>
                  <a:pt x="2044" y="19004"/>
                </a:lnTo>
                <a:lnTo>
                  <a:pt x="1728" y="18858"/>
                </a:lnTo>
                <a:lnTo>
                  <a:pt x="1436" y="18663"/>
                </a:lnTo>
                <a:lnTo>
                  <a:pt x="1168" y="18444"/>
                </a:lnTo>
                <a:lnTo>
                  <a:pt x="949" y="18152"/>
                </a:lnTo>
                <a:lnTo>
                  <a:pt x="754" y="17860"/>
                </a:lnTo>
                <a:lnTo>
                  <a:pt x="681" y="17690"/>
                </a:lnTo>
                <a:lnTo>
                  <a:pt x="633" y="17520"/>
                </a:lnTo>
                <a:lnTo>
                  <a:pt x="535" y="17203"/>
                </a:lnTo>
                <a:lnTo>
                  <a:pt x="511" y="16887"/>
                </a:lnTo>
                <a:lnTo>
                  <a:pt x="535" y="16547"/>
                </a:lnTo>
                <a:lnTo>
                  <a:pt x="608" y="16206"/>
                </a:lnTo>
                <a:lnTo>
                  <a:pt x="706" y="15890"/>
                </a:lnTo>
                <a:lnTo>
                  <a:pt x="827" y="15573"/>
                </a:lnTo>
                <a:lnTo>
                  <a:pt x="998" y="15281"/>
                </a:lnTo>
                <a:lnTo>
                  <a:pt x="1168" y="14989"/>
                </a:lnTo>
                <a:lnTo>
                  <a:pt x="1265" y="14989"/>
                </a:lnTo>
                <a:lnTo>
                  <a:pt x="1338" y="14965"/>
                </a:lnTo>
                <a:lnTo>
                  <a:pt x="1387" y="14916"/>
                </a:lnTo>
                <a:lnTo>
                  <a:pt x="1460" y="14819"/>
                </a:lnTo>
                <a:lnTo>
                  <a:pt x="1509" y="14673"/>
                </a:lnTo>
                <a:lnTo>
                  <a:pt x="1533" y="14503"/>
                </a:lnTo>
                <a:lnTo>
                  <a:pt x="1557" y="14308"/>
                </a:lnTo>
                <a:lnTo>
                  <a:pt x="1533" y="13943"/>
                </a:lnTo>
                <a:lnTo>
                  <a:pt x="1509" y="13675"/>
                </a:lnTo>
                <a:lnTo>
                  <a:pt x="1484" y="11631"/>
                </a:lnTo>
                <a:lnTo>
                  <a:pt x="1460" y="10317"/>
                </a:lnTo>
                <a:lnTo>
                  <a:pt x="1460" y="9003"/>
                </a:lnTo>
                <a:lnTo>
                  <a:pt x="1460" y="7690"/>
                </a:lnTo>
                <a:lnTo>
                  <a:pt x="1436" y="6400"/>
                </a:lnTo>
                <a:lnTo>
                  <a:pt x="1387" y="5451"/>
                </a:lnTo>
                <a:lnTo>
                  <a:pt x="1387" y="4478"/>
                </a:lnTo>
                <a:lnTo>
                  <a:pt x="1411" y="3529"/>
                </a:lnTo>
                <a:lnTo>
                  <a:pt x="1460" y="3066"/>
                </a:lnTo>
                <a:lnTo>
                  <a:pt x="1509" y="2580"/>
                </a:lnTo>
                <a:lnTo>
                  <a:pt x="1582" y="2166"/>
                </a:lnTo>
                <a:lnTo>
                  <a:pt x="1679" y="1752"/>
                </a:lnTo>
                <a:lnTo>
                  <a:pt x="1825" y="1339"/>
                </a:lnTo>
                <a:lnTo>
                  <a:pt x="1898" y="1144"/>
                </a:lnTo>
                <a:lnTo>
                  <a:pt x="2020" y="974"/>
                </a:lnTo>
                <a:lnTo>
                  <a:pt x="2117" y="828"/>
                </a:lnTo>
                <a:lnTo>
                  <a:pt x="2214" y="706"/>
                </a:lnTo>
                <a:lnTo>
                  <a:pt x="2336" y="633"/>
                </a:lnTo>
                <a:lnTo>
                  <a:pt x="2458" y="584"/>
                </a:lnTo>
                <a:lnTo>
                  <a:pt x="2725" y="511"/>
                </a:lnTo>
                <a:lnTo>
                  <a:pt x="3017" y="463"/>
                </a:lnTo>
                <a:close/>
                <a:moveTo>
                  <a:pt x="2579" y="1"/>
                </a:moveTo>
                <a:lnTo>
                  <a:pt x="2433" y="25"/>
                </a:lnTo>
                <a:lnTo>
                  <a:pt x="2190" y="98"/>
                </a:lnTo>
                <a:lnTo>
                  <a:pt x="1971" y="244"/>
                </a:lnTo>
                <a:lnTo>
                  <a:pt x="1825" y="366"/>
                </a:lnTo>
                <a:lnTo>
                  <a:pt x="1703" y="487"/>
                </a:lnTo>
                <a:lnTo>
                  <a:pt x="1582" y="633"/>
                </a:lnTo>
                <a:lnTo>
                  <a:pt x="1484" y="803"/>
                </a:lnTo>
                <a:lnTo>
                  <a:pt x="1314" y="1144"/>
                </a:lnTo>
                <a:lnTo>
                  <a:pt x="1192" y="1509"/>
                </a:lnTo>
                <a:lnTo>
                  <a:pt x="1071" y="1996"/>
                </a:lnTo>
                <a:lnTo>
                  <a:pt x="973" y="2507"/>
                </a:lnTo>
                <a:lnTo>
                  <a:pt x="900" y="3018"/>
                </a:lnTo>
                <a:lnTo>
                  <a:pt x="852" y="3553"/>
                </a:lnTo>
                <a:lnTo>
                  <a:pt x="852" y="4064"/>
                </a:lnTo>
                <a:lnTo>
                  <a:pt x="827" y="4575"/>
                </a:lnTo>
                <a:lnTo>
                  <a:pt x="852" y="5621"/>
                </a:lnTo>
                <a:lnTo>
                  <a:pt x="925" y="8347"/>
                </a:lnTo>
                <a:lnTo>
                  <a:pt x="925" y="9685"/>
                </a:lnTo>
                <a:lnTo>
                  <a:pt x="925" y="11047"/>
                </a:lnTo>
                <a:lnTo>
                  <a:pt x="925" y="11996"/>
                </a:lnTo>
                <a:lnTo>
                  <a:pt x="949" y="12945"/>
                </a:lnTo>
                <a:lnTo>
                  <a:pt x="949" y="14040"/>
                </a:lnTo>
                <a:lnTo>
                  <a:pt x="949" y="14478"/>
                </a:lnTo>
                <a:lnTo>
                  <a:pt x="925" y="14576"/>
                </a:lnTo>
                <a:lnTo>
                  <a:pt x="925" y="14624"/>
                </a:lnTo>
                <a:lnTo>
                  <a:pt x="900" y="14722"/>
                </a:lnTo>
                <a:lnTo>
                  <a:pt x="754" y="14843"/>
                </a:lnTo>
                <a:lnTo>
                  <a:pt x="608" y="14989"/>
                </a:lnTo>
                <a:lnTo>
                  <a:pt x="487" y="15135"/>
                </a:lnTo>
                <a:lnTo>
                  <a:pt x="389" y="15306"/>
                </a:lnTo>
                <a:lnTo>
                  <a:pt x="292" y="15476"/>
                </a:lnTo>
                <a:lnTo>
                  <a:pt x="219" y="15671"/>
                </a:lnTo>
                <a:lnTo>
                  <a:pt x="146" y="15865"/>
                </a:lnTo>
                <a:lnTo>
                  <a:pt x="97" y="16060"/>
                </a:lnTo>
                <a:lnTo>
                  <a:pt x="24" y="16498"/>
                </a:lnTo>
                <a:lnTo>
                  <a:pt x="0" y="16911"/>
                </a:lnTo>
                <a:lnTo>
                  <a:pt x="24" y="17301"/>
                </a:lnTo>
                <a:lnTo>
                  <a:pt x="97" y="17666"/>
                </a:lnTo>
                <a:lnTo>
                  <a:pt x="170" y="17885"/>
                </a:lnTo>
                <a:lnTo>
                  <a:pt x="243" y="18079"/>
                </a:lnTo>
                <a:lnTo>
                  <a:pt x="341" y="18274"/>
                </a:lnTo>
                <a:lnTo>
                  <a:pt x="462" y="18444"/>
                </a:lnTo>
                <a:lnTo>
                  <a:pt x="584" y="18615"/>
                </a:lnTo>
                <a:lnTo>
                  <a:pt x="730" y="18761"/>
                </a:lnTo>
                <a:lnTo>
                  <a:pt x="900" y="18907"/>
                </a:lnTo>
                <a:lnTo>
                  <a:pt x="1046" y="19053"/>
                </a:lnTo>
                <a:lnTo>
                  <a:pt x="1241" y="19174"/>
                </a:lnTo>
                <a:lnTo>
                  <a:pt x="1411" y="19272"/>
                </a:lnTo>
                <a:lnTo>
                  <a:pt x="1801" y="19442"/>
                </a:lnTo>
                <a:lnTo>
                  <a:pt x="2214" y="19564"/>
                </a:lnTo>
                <a:lnTo>
                  <a:pt x="2628" y="19637"/>
                </a:lnTo>
                <a:lnTo>
                  <a:pt x="2871" y="19661"/>
                </a:lnTo>
                <a:lnTo>
                  <a:pt x="3090" y="19661"/>
                </a:lnTo>
                <a:lnTo>
                  <a:pt x="3334" y="19637"/>
                </a:lnTo>
                <a:lnTo>
                  <a:pt x="3553" y="19612"/>
                </a:lnTo>
                <a:lnTo>
                  <a:pt x="3772" y="19539"/>
                </a:lnTo>
                <a:lnTo>
                  <a:pt x="3991" y="19466"/>
                </a:lnTo>
                <a:lnTo>
                  <a:pt x="4209" y="19393"/>
                </a:lnTo>
                <a:lnTo>
                  <a:pt x="4404" y="19272"/>
                </a:lnTo>
                <a:lnTo>
                  <a:pt x="4599" y="19150"/>
                </a:lnTo>
                <a:lnTo>
                  <a:pt x="4793" y="19028"/>
                </a:lnTo>
                <a:lnTo>
                  <a:pt x="4964" y="18882"/>
                </a:lnTo>
                <a:lnTo>
                  <a:pt x="5110" y="18712"/>
                </a:lnTo>
                <a:lnTo>
                  <a:pt x="5256" y="18542"/>
                </a:lnTo>
                <a:lnTo>
                  <a:pt x="5377" y="18347"/>
                </a:lnTo>
                <a:lnTo>
                  <a:pt x="5499" y="18152"/>
                </a:lnTo>
                <a:lnTo>
                  <a:pt x="5596" y="17933"/>
                </a:lnTo>
                <a:lnTo>
                  <a:pt x="5669" y="17714"/>
                </a:lnTo>
                <a:lnTo>
                  <a:pt x="5742" y="17520"/>
                </a:lnTo>
                <a:lnTo>
                  <a:pt x="5767" y="17276"/>
                </a:lnTo>
                <a:lnTo>
                  <a:pt x="5791" y="17057"/>
                </a:lnTo>
                <a:lnTo>
                  <a:pt x="5815" y="16814"/>
                </a:lnTo>
                <a:lnTo>
                  <a:pt x="5815" y="16571"/>
                </a:lnTo>
                <a:lnTo>
                  <a:pt x="5791" y="16352"/>
                </a:lnTo>
                <a:lnTo>
                  <a:pt x="5767" y="16109"/>
                </a:lnTo>
                <a:lnTo>
                  <a:pt x="5718" y="15865"/>
                </a:lnTo>
                <a:lnTo>
                  <a:pt x="5645" y="15646"/>
                </a:lnTo>
                <a:lnTo>
                  <a:pt x="5572" y="15427"/>
                </a:lnTo>
                <a:lnTo>
                  <a:pt x="5475" y="15208"/>
                </a:lnTo>
                <a:lnTo>
                  <a:pt x="5377" y="15014"/>
                </a:lnTo>
                <a:lnTo>
                  <a:pt x="5256" y="14819"/>
                </a:lnTo>
                <a:lnTo>
                  <a:pt x="5110" y="14649"/>
                </a:lnTo>
                <a:lnTo>
                  <a:pt x="4939" y="14478"/>
                </a:lnTo>
                <a:lnTo>
                  <a:pt x="4939" y="12434"/>
                </a:lnTo>
                <a:lnTo>
                  <a:pt x="4939" y="11412"/>
                </a:lnTo>
                <a:lnTo>
                  <a:pt x="4988" y="10415"/>
                </a:lnTo>
                <a:lnTo>
                  <a:pt x="5061" y="9222"/>
                </a:lnTo>
                <a:lnTo>
                  <a:pt x="5085" y="8614"/>
                </a:lnTo>
                <a:lnTo>
                  <a:pt x="5085" y="8006"/>
                </a:lnTo>
                <a:lnTo>
                  <a:pt x="5061" y="6668"/>
                </a:lnTo>
                <a:lnTo>
                  <a:pt x="5037" y="5986"/>
                </a:lnTo>
                <a:lnTo>
                  <a:pt x="5012" y="5329"/>
                </a:lnTo>
                <a:lnTo>
                  <a:pt x="5037" y="4088"/>
                </a:lnTo>
                <a:lnTo>
                  <a:pt x="5085" y="2872"/>
                </a:lnTo>
                <a:lnTo>
                  <a:pt x="5085" y="2482"/>
                </a:lnTo>
                <a:lnTo>
                  <a:pt x="5061" y="2117"/>
                </a:lnTo>
                <a:lnTo>
                  <a:pt x="5012" y="1752"/>
                </a:lnTo>
                <a:lnTo>
                  <a:pt x="4915" y="1412"/>
                </a:lnTo>
                <a:lnTo>
                  <a:pt x="4793" y="1120"/>
                </a:lnTo>
                <a:lnTo>
                  <a:pt x="4623" y="852"/>
                </a:lnTo>
                <a:lnTo>
                  <a:pt x="4404" y="584"/>
                </a:lnTo>
                <a:lnTo>
                  <a:pt x="4137" y="366"/>
                </a:lnTo>
                <a:lnTo>
                  <a:pt x="3869" y="195"/>
                </a:lnTo>
                <a:lnTo>
                  <a:pt x="3723" y="122"/>
                </a:lnTo>
                <a:lnTo>
                  <a:pt x="3577" y="74"/>
                </a:lnTo>
                <a:lnTo>
                  <a:pt x="3407" y="25"/>
                </a:lnTo>
                <a:lnTo>
                  <a:pt x="3090" y="25"/>
                </a:lnTo>
                <a:lnTo>
                  <a:pt x="2944" y="49"/>
                </a:lnTo>
                <a:lnTo>
                  <a:pt x="2823" y="25"/>
                </a:lnTo>
                <a:lnTo>
                  <a:pt x="270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6" name="Shape 766"/>
          <p:cNvSpPr/>
          <p:nvPr/>
        </p:nvSpPr>
        <p:spPr>
          <a:xfrm>
            <a:off x="1217900" y="3501460"/>
            <a:ext cx="366609" cy="614067"/>
          </a:xfrm>
          <a:custGeom>
            <a:avLst/>
            <a:gdLst/>
            <a:ahLst/>
            <a:cxnLst/>
            <a:rect l="0" t="0" r="0" b="0"/>
            <a:pathLst>
              <a:path w="12581" h="21073" extrusionOk="0">
                <a:moveTo>
                  <a:pt x="6108" y="1217"/>
                </a:moveTo>
                <a:lnTo>
                  <a:pt x="5889" y="1241"/>
                </a:lnTo>
                <a:lnTo>
                  <a:pt x="5694" y="1314"/>
                </a:lnTo>
                <a:lnTo>
                  <a:pt x="5621" y="1339"/>
                </a:lnTo>
                <a:lnTo>
                  <a:pt x="5548" y="1412"/>
                </a:lnTo>
                <a:lnTo>
                  <a:pt x="5500" y="1485"/>
                </a:lnTo>
                <a:lnTo>
                  <a:pt x="5475" y="1558"/>
                </a:lnTo>
                <a:lnTo>
                  <a:pt x="5500" y="1631"/>
                </a:lnTo>
                <a:lnTo>
                  <a:pt x="5548" y="1704"/>
                </a:lnTo>
                <a:lnTo>
                  <a:pt x="5597" y="1752"/>
                </a:lnTo>
                <a:lnTo>
                  <a:pt x="5670" y="1801"/>
                </a:lnTo>
                <a:lnTo>
                  <a:pt x="5816" y="1850"/>
                </a:lnTo>
                <a:lnTo>
                  <a:pt x="5986" y="1874"/>
                </a:lnTo>
                <a:lnTo>
                  <a:pt x="6132" y="1898"/>
                </a:lnTo>
                <a:lnTo>
                  <a:pt x="6497" y="1923"/>
                </a:lnTo>
                <a:lnTo>
                  <a:pt x="6862" y="1923"/>
                </a:lnTo>
                <a:lnTo>
                  <a:pt x="6984" y="1898"/>
                </a:lnTo>
                <a:lnTo>
                  <a:pt x="7057" y="1850"/>
                </a:lnTo>
                <a:lnTo>
                  <a:pt x="7130" y="1777"/>
                </a:lnTo>
                <a:lnTo>
                  <a:pt x="7179" y="1679"/>
                </a:lnTo>
                <a:lnTo>
                  <a:pt x="7179" y="1582"/>
                </a:lnTo>
                <a:lnTo>
                  <a:pt x="7154" y="1485"/>
                </a:lnTo>
                <a:lnTo>
                  <a:pt x="7106" y="1412"/>
                </a:lnTo>
                <a:lnTo>
                  <a:pt x="7033" y="1339"/>
                </a:lnTo>
                <a:lnTo>
                  <a:pt x="6935" y="1290"/>
                </a:lnTo>
                <a:lnTo>
                  <a:pt x="6862" y="1241"/>
                </a:lnTo>
                <a:lnTo>
                  <a:pt x="6668" y="1217"/>
                </a:lnTo>
                <a:close/>
                <a:moveTo>
                  <a:pt x="11948" y="1485"/>
                </a:moveTo>
                <a:lnTo>
                  <a:pt x="12021" y="1850"/>
                </a:lnTo>
                <a:lnTo>
                  <a:pt x="12061" y="2174"/>
                </a:lnTo>
                <a:lnTo>
                  <a:pt x="12045" y="2142"/>
                </a:lnTo>
                <a:lnTo>
                  <a:pt x="12021" y="2093"/>
                </a:lnTo>
                <a:lnTo>
                  <a:pt x="11948" y="2044"/>
                </a:lnTo>
                <a:lnTo>
                  <a:pt x="11875" y="2044"/>
                </a:lnTo>
                <a:lnTo>
                  <a:pt x="11559" y="2190"/>
                </a:lnTo>
                <a:lnTo>
                  <a:pt x="11267" y="2361"/>
                </a:lnTo>
                <a:lnTo>
                  <a:pt x="11048" y="2507"/>
                </a:lnTo>
                <a:lnTo>
                  <a:pt x="10829" y="2653"/>
                </a:lnTo>
                <a:lnTo>
                  <a:pt x="10220" y="2653"/>
                </a:lnTo>
                <a:lnTo>
                  <a:pt x="9612" y="2628"/>
                </a:lnTo>
                <a:lnTo>
                  <a:pt x="9636" y="2628"/>
                </a:lnTo>
                <a:lnTo>
                  <a:pt x="10342" y="2288"/>
                </a:lnTo>
                <a:lnTo>
                  <a:pt x="11072" y="1996"/>
                </a:lnTo>
                <a:lnTo>
                  <a:pt x="11291" y="1898"/>
                </a:lnTo>
                <a:lnTo>
                  <a:pt x="11534" y="1777"/>
                </a:lnTo>
                <a:lnTo>
                  <a:pt x="11753" y="1655"/>
                </a:lnTo>
                <a:lnTo>
                  <a:pt x="11948" y="1485"/>
                </a:lnTo>
                <a:close/>
                <a:moveTo>
                  <a:pt x="12070" y="2239"/>
                </a:moveTo>
                <a:lnTo>
                  <a:pt x="12070" y="2653"/>
                </a:lnTo>
                <a:lnTo>
                  <a:pt x="12070" y="3042"/>
                </a:lnTo>
                <a:lnTo>
                  <a:pt x="11948" y="3042"/>
                </a:lnTo>
                <a:lnTo>
                  <a:pt x="11826" y="3091"/>
                </a:lnTo>
                <a:lnTo>
                  <a:pt x="11583" y="3212"/>
                </a:lnTo>
                <a:lnTo>
                  <a:pt x="11145" y="3456"/>
                </a:lnTo>
                <a:lnTo>
                  <a:pt x="11169" y="2993"/>
                </a:lnTo>
                <a:lnTo>
                  <a:pt x="11194" y="2896"/>
                </a:lnTo>
                <a:lnTo>
                  <a:pt x="11194" y="2774"/>
                </a:lnTo>
                <a:lnTo>
                  <a:pt x="11291" y="2726"/>
                </a:lnTo>
                <a:lnTo>
                  <a:pt x="11656" y="2531"/>
                </a:lnTo>
                <a:lnTo>
                  <a:pt x="11997" y="2336"/>
                </a:lnTo>
                <a:lnTo>
                  <a:pt x="12045" y="2263"/>
                </a:lnTo>
                <a:lnTo>
                  <a:pt x="12070" y="2239"/>
                </a:lnTo>
                <a:close/>
                <a:moveTo>
                  <a:pt x="12045" y="3334"/>
                </a:moveTo>
                <a:lnTo>
                  <a:pt x="11997" y="3918"/>
                </a:lnTo>
                <a:lnTo>
                  <a:pt x="11972" y="4015"/>
                </a:lnTo>
                <a:lnTo>
                  <a:pt x="11705" y="4161"/>
                </a:lnTo>
                <a:lnTo>
                  <a:pt x="11413" y="4307"/>
                </a:lnTo>
                <a:lnTo>
                  <a:pt x="11121" y="4429"/>
                </a:lnTo>
                <a:lnTo>
                  <a:pt x="11145" y="3772"/>
                </a:lnTo>
                <a:lnTo>
                  <a:pt x="11388" y="3675"/>
                </a:lnTo>
                <a:lnTo>
                  <a:pt x="11607" y="3553"/>
                </a:lnTo>
                <a:lnTo>
                  <a:pt x="11826" y="3456"/>
                </a:lnTo>
                <a:lnTo>
                  <a:pt x="11924" y="3407"/>
                </a:lnTo>
                <a:lnTo>
                  <a:pt x="12045" y="3334"/>
                </a:lnTo>
                <a:close/>
                <a:moveTo>
                  <a:pt x="11972" y="4405"/>
                </a:moveTo>
                <a:lnTo>
                  <a:pt x="11948" y="4867"/>
                </a:lnTo>
                <a:lnTo>
                  <a:pt x="11875" y="4891"/>
                </a:lnTo>
                <a:lnTo>
                  <a:pt x="11705" y="5013"/>
                </a:lnTo>
                <a:lnTo>
                  <a:pt x="11510" y="5110"/>
                </a:lnTo>
                <a:lnTo>
                  <a:pt x="11121" y="5281"/>
                </a:lnTo>
                <a:lnTo>
                  <a:pt x="11121" y="4672"/>
                </a:lnTo>
                <a:lnTo>
                  <a:pt x="11315" y="4648"/>
                </a:lnTo>
                <a:lnTo>
                  <a:pt x="11461" y="4599"/>
                </a:lnTo>
                <a:lnTo>
                  <a:pt x="11729" y="4526"/>
                </a:lnTo>
                <a:lnTo>
                  <a:pt x="11972" y="4405"/>
                </a:lnTo>
                <a:close/>
                <a:moveTo>
                  <a:pt x="11948" y="5208"/>
                </a:moveTo>
                <a:lnTo>
                  <a:pt x="11948" y="5646"/>
                </a:lnTo>
                <a:lnTo>
                  <a:pt x="11851" y="5694"/>
                </a:lnTo>
                <a:lnTo>
                  <a:pt x="11753" y="5743"/>
                </a:lnTo>
                <a:lnTo>
                  <a:pt x="11559" y="5865"/>
                </a:lnTo>
                <a:lnTo>
                  <a:pt x="11096" y="6157"/>
                </a:lnTo>
                <a:lnTo>
                  <a:pt x="11096" y="5524"/>
                </a:lnTo>
                <a:lnTo>
                  <a:pt x="11340" y="5475"/>
                </a:lnTo>
                <a:lnTo>
                  <a:pt x="11559" y="5402"/>
                </a:lnTo>
                <a:lnTo>
                  <a:pt x="11753" y="5329"/>
                </a:lnTo>
                <a:lnTo>
                  <a:pt x="11948" y="5208"/>
                </a:lnTo>
                <a:close/>
                <a:moveTo>
                  <a:pt x="11948" y="6059"/>
                </a:moveTo>
                <a:lnTo>
                  <a:pt x="11948" y="6400"/>
                </a:lnTo>
                <a:lnTo>
                  <a:pt x="11948" y="6424"/>
                </a:lnTo>
                <a:lnTo>
                  <a:pt x="11826" y="6473"/>
                </a:lnTo>
                <a:lnTo>
                  <a:pt x="11705" y="6546"/>
                </a:lnTo>
                <a:lnTo>
                  <a:pt x="11461" y="6716"/>
                </a:lnTo>
                <a:lnTo>
                  <a:pt x="11096" y="6911"/>
                </a:lnTo>
                <a:lnTo>
                  <a:pt x="11096" y="6351"/>
                </a:lnTo>
                <a:lnTo>
                  <a:pt x="11364" y="6303"/>
                </a:lnTo>
                <a:lnTo>
                  <a:pt x="11607" y="6205"/>
                </a:lnTo>
                <a:lnTo>
                  <a:pt x="11948" y="6059"/>
                </a:lnTo>
                <a:close/>
                <a:moveTo>
                  <a:pt x="11948" y="6741"/>
                </a:moveTo>
                <a:lnTo>
                  <a:pt x="11924" y="7252"/>
                </a:lnTo>
                <a:lnTo>
                  <a:pt x="11729" y="7398"/>
                </a:lnTo>
                <a:lnTo>
                  <a:pt x="11413" y="7617"/>
                </a:lnTo>
                <a:lnTo>
                  <a:pt x="11242" y="7714"/>
                </a:lnTo>
                <a:lnTo>
                  <a:pt x="11096" y="7836"/>
                </a:lnTo>
                <a:lnTo>
                  <a:pt x="11096" y="7203"/>
                </a:lnTo>
                <a:lnTo>
                  <a:pt x="11218" y="7179"/>
                </a:lnTo>
                <a:lnTo>
                  <a:pt x="11315" y="7130"/>
                </a:lnTo>
                <a:lnTo>
                  <a:pt x="11559" y="7008"/>
                </a:lnTo>
                <a:lnTo>
                  <a:pt x="11753" y="6887"/>
                </a:lnTo>
                <a:lnTo>
                  <a:pt x="11948" y="6741"/>
                </a:lnTo>
                <a:close/>
                <a:moveTo>
                  <a:pt x="11924" y="7738"/>
                </a:moveTo>
                <a:lnTo>
                  <a:pt x="11924" y="8103"/>
                </a:lnTo>
                <a:lnTo>
                  <a:pt x="11851" y="8128"/>
                </a:lnTo>
                <a:lnTo>
                  <a:pt x="11705" y="8201"/>
                </a:lnTo>
                <a:lnTo>
                  <a:pt x="11559" y="8274"/>
                </a:lnTo>
                <a:lnTo>
                  <a:pt x="11291" y="8468"/>
                </a:lnTo>
                <a:lnTo>
                  <a:pt x="11096" y="8639"/>
                </a:lnTo>
                <a:lnTo>
                  <a:pt x="11096" y="8176"/>
                </a:lnTo>
                <a:lnTo>
                  <a:pt x="11291" y="8103"/>
                </a:lnTo>
                <a:lnTo>
                  <a:pt x="11486" y="8006"/>
                </a:lnTo>
                <a:lnTo>
                  <a:pt x="11851" y="7787"/>
                </a:lnTo>
                <a:lnTo>
                  <a:pt x="11924" y="7738"/>
                </a:lnTo>
                <a:close/>
                <a:moveTo>
                  <a:pt x="11924" y="8468"/>
                </a:moveTo>
                <a:lnTo>
                  <a:pt x="11924" y="9101"/>
                </a:lnTo>
                <a:lnTo>
                  <a:pt x="11705" y="9247"/>
                </a:lnTo>
                <a:lnTo>
                  <a:pt x="11486" y="9393"/>
                </a:lnTo>
                <a:lnTo>
                  <a:pt x="11291" y="9539"/>
                </a:lnTo>
                <a:lnTo>
                  <a:pt x="11096" y="9685"/>
                </a:lnTo>
                <a:lnTo>
                  <a:pt x="11096" y="8955"/>
                </a:lnTo>
                <a:lnTo>
                  <a:pt x="11169" y="8931"/>
                </a:lnTo>
                <a:lnTo>
                  <a:pt x="11267" y="8906"/>
                </a:lnTo>
                <a:lnTo>
                  <a:pt x="11413" y="8809"/>
                </a:lnTo>
                <a:lnTo>
                  <a:pt x="11680" y="8663"/>
                </a:lnTo>
                <a:lnTo>
                  <a:pt x="11924" y="8468"/>
                </a:lnTo>
                <a:close/>
                <a:moveTo>
                  <a:pt x="11924" y="9539"/>
                </a:moveTo>
                <a:lnTo>
                  <a:pt x="11924" y="9782"/>
                </a:lnTo>
                <a:lnTo>
                  <a:pt x="11851" y="9806"/>
                </a:lnTo>
                <a:lnTo>
                  <a:pt x="11778" y="9831"/>
                </a:lnTo>
                <a:lnTo>
                  <a:pt x="11632" y="9952"/>
                </a:lnTo>
                <a:lnTo>
                  <a:pt x="11510" y="10074"/>
                </a:lnTo>
                <a:lnTo>
                  <a:pt x="11388" y="10171"/>
                </a:lnTo>
                <a:lnTo>
                  <a:pt x="11242" y="10269"/>
                </a:lnTo>
                <a:lnTo>
                  <a:pt x="11169" y="10342"/>
                </a:lnTo>
                <a:lnTo>
                  <a:pt x="11096" y="10415"/>
                </a:lnTo>
                <a:lnTo>
                  <a:pt x="11096" y="9904"/>
                </a:lnTo>
                <a:lnTo>
                  <a:pt x="11218" y="9879"/>
                </a:lnTo>
                <a:lnTo>
                  <a:pt x="11364" y="9831"/>
                </a:lnTo>
                <a:lnTo>
                  <a:pt x="11607" y="9709"/>
                </a:lnTo>
                <a:lnTo>
                  <a:pt x="11924" y="9539"/>
                </a:lnTo>
                <a:close/>
                <a:moveTo>
                  <a:pt x="11924" y="10220"/>
                </a:moveTo>
                <a:lnTo>
                  <a:pt x="11924" y="10658"/>
                </a:lnTo>
                <a:lnTo>
                  <a:pt x="11753" y="10755"/>
                </a:lnTo>
                <a:lnTo>
                  <a:pt x="11583" y="10853"/>
                </a:lnTo>
                <a:lnTo>
                  <a:pt x="11340" y="10999"/>
                </a:lnTo>
                <a:lnTo>
                  <a:pt x="11096" y="11145"/>
                </a:lnTo>
                <a:lnTo>
                  <a:pt x="11096" y="10536"/>
                </a:lnTo>
                <a:lnTo>
                  <a:pt x="11145" y="10585"/>
                </a:lnTo>
                <a:lnTo>
                  <a:pt x="11340" y="10585"/>
                </a:lnTo>
                <a:lnTo>
                  <a:pt x="11486" y="10512"/>
                </a:lnTo>
                <a:lnTo>
                  <a:pt x="11607" y="10463"/>
                </a:lnTo>
                <a:lnTo>
                  <a:pt x="11753" y="10342"/>
                </a:lnTo>
                <a:lnTo>
                  <a:pt x="11924" y="10220"/>
                </a:lnTo>
                <a:close/>
                <a:moveTo>
                  <a:pt x="11924" y="11047"/>
                </a:moveTo>
                <a:lnTo>
                  <a:pt x="11924" y="11364"/>
                </a:lnTo>
                <a:lnTo>
                  <a:pt x="11778" y="11412"/>
                </a:lnTo>
                <a:lnTo>
                  <a:pt x="11632" y="11485"/>
                </a:lnTo>
                <a:lnTo>
                  <a:pt x="11364" y="11656"/>
                </a:lnTo>
                <a:lnTo>
                  <a:pt x="11096" y="11826"/>
                </a:lnTo>
                <a:lnTo>
                  <a:pt x="11096" y="11461"/>
                </a:lnTo>
                <a:lnTo>
                  <a:pt x="11242" y="11437"/>
                </a:lnTo>
                <a:lnTo>
                  <a:pt x="11364" y="11364"/>
                </a:lnTo>
                <a:lnTo>
                  <a:pt x="11632" y="11218"/>
                </a:lnTo>
                <a:lnTo>
                  <a:pt x="11924" y="11047"/>
                </a:lnTo>
                <a:close/>
                <a:moveTo>
                  <a:pt x="11924" y="11753"/>
                </a:moveTo>
                <a:lnTo>
                  <a:pt x="11924" y="12191"/>
                </a:lnTo>
                <a:lnTo>
                  <a:pt x="11705" y="12288"/>
                </a:lnTo>
                <a:lnTo>
                  <a:pt x="11534" y="12386"/>
                </a:lnTo>
                <a:lnTo>
                  <a:pt x="11315" y="12483"/>
                </a:lnTo>
                <a:lnTo>
                  <a:pt x="11096" y="12605"/>
                </a:lnTo>
                <a:lnTo>
                  <a:pt x="11096" y="12215"/>
                </a:lnTo>
                <a:lnTo>
                  <a:pt x="11267" y="12142"/>
                </a:lnTo>
                <a:lnTo>
                  <a:pt x="11413" y="12045"/>
                </a:lnTo>
                <a:lnTo>
                  <a:pt x="11680" y="11875"/>
                </a:lnTo>
                <a:lnTo>
                  <a:pt x="11924" y="11753"/>
                </a:lnTo>
                <a:close/>
                <a:moveTo>
                  <a:pt x="11924" y="12580"/>
                </a:moveTo>
                <a:lnTo>
                  <a:pt x="11924" y="12848"/>
                </a:lnTo>
                <a:lnTo>
                  <a:pt x="11705" y="13043"/>
                </a:lnTo>
                <a:lnTo>
                  <a:pt x="11388" y="13262"/>
                </a:lnTo>
                <a:lnTo>
                  <a:pt x="11096" y="13481"/>
                </a:lnTo>
                <a:lnTo>
                  <a:pt x="11096" y="12872"/>
                </a:lnTo>
                <a:lnTo>
                  <a:pt x="11242" y="12848"/>
                </a:lnTo>
                <a:lnTo>
                  <a:pt x="11364" y="12824"/>
                </a:lnTo>
                <a:lnTo>
                  <a:pt x="11632" y="12702"/>
                </a:lnTo>
                <a:lnTo>
                  <a:pt x="11924" y="12580"/>
                </a:lnTo>
                <a:close/>
                <a:moveTo>
                  <a:pt x="11948" y="13237"/>
                </a:moveTo>
                <a:lnTo>
                  <a:pt x="11948" y="13821"/>
                </a:lnTo>
                <a:lnTo>
                  <a:pt x="11753" y="13919"/>
                </a:lnTo>
                <a:lnTo>
                  <a:pt x="11559" y="14065"/>
                </a:lnTo>
                <a:lnTo>
                  <a:pt x="11340" y="14211"/>
                </a:lnTo>
                <a:lnTo>
                  <a:pt x="11121" y="14357"/>
                </a:lnTo>
                <a:lnTo>
                  <a:pt x="11121" y="13602"/>
                </a:lnTo>
                <a:lnTo>
                  <a:pt x="11291" y="13529"/>
                </a:lnTo>
                <a:lnTo>
                  <a:pt x="11486" y="13481"/>
                </a:lnTo>
                <a:lnTo>
                  <a:pt x="11656" y="13383"/>
                </a:lnTo>
                <a:lnTo>
                  <a:pt x="11826" y="13310"/>
                </a:lnTo>
                <a:lnTo>
                  <a:pt x="11948" y="13237"/>
                </a:lnTo>
                <a:close/>
                <a:moveTo>
                  <a:pt x="11948" y="14211"/>
                </a:moveTo>
                <a:lnTo>
                  <a:pt x="11948" y="14357"/>
                </a:lnTo>
                <a:lnTo>
                  <a:pt x="11778" y="14454"/>
                </a:lnTo>
                <a:lnTo>
                  <a:pt x="11607" y="14551"/>
                </a:lnTo>
                <a:lnTo>
                  <a:pt x="11364" y="14722"/>
                </a:lnTo>
                <a:lnTo>
                  <a:pt x="11121" y="14916"/>
                </a:lnTo>
                <a:lnTo>
                  <a:pt x="11121" y="14649"/>
                </a:lnTo>
                <a:lnTo>
                  <a:pt x="11242" y="14600"/>
                </a:lnTo>
                <a:lnTo>
                  <a:pt x="11388" y="14551"/>
                </a:lnTo>
                <a:lnTo>
                  <a:pt x="11632" y="14405"/>
                </a:lnTo>
                <a:lnTo>
                  <a:pt x="11948" y="14211"/>
                </a:lnTo>
                <a:close/>
                <a:moveTo>
                  <a:pt x="11972" y="14722"/>
                </a:moveTo>
                <a:lnTo>
                  <a:pt x="11997" y="15379"/>
                </a:lnTo>
                <a:lnTo>
                  <a:pt x="11753" y="15500"/>
                </a:lnTo>
                <a:lnTo>
                  <a:pt x="11534" y="15622"/>
                </a:lnTo>
                <a:lnTo>
                  <a:pt x="11315" y="15768"/>
                </a:lnTo>
                <a:lnTo>
                  <a:pt x="11121" y="15938"/>
                </a:lnTo>
                <a:lnTo>
                  <a:pt x="11121" y="15257"/>
                </a:lnTo>
                <a:lnTo>
                  <a:pt x="11413" y="15062"/>
                </a:lnTo>
                <a:lnTo>
                  <a:pt x="11680" y="14868"/>
                </a:lnTo>
                <a:lnTo>
                  <a:pt x="11972" y="14722"/>
                </a:lnTo>
                <a:close/>
                <a:moveTo>
                  <a:pt x="11997" y="15792"/>
                </a:moveTo>
                <a:lnTo>
                  <a:pt x="11997" y="16060"/>
                </a:lnTo>
                <a:lnTo>
                  <a:pt x="11510" y="16376"/>
                </a:lnTo>
                <a:lnTo>
                  <a:pt x="11315" y="16498"/>
                </a:lnTo>
                <a:lnTo>
                  <a:pt x="11121" y="16644"/>
                </a:lnTo>
                <a:lnTo>
                  <a:pt x="11121" y="16206"/>
                </a:lnTo>
                <a:lnTo>
                  <a:pt x="11413" y="16109"/>
                </a:lnTo>
                <a:lnTo>
                  <a:pt x="11680" y="15963"/>
                </a:lnTo>
                <a:lnTo>
                  <a:pt x="11997" y="15792"/>
                </a:lnTo>
                <a:close/>
                <a:moveTo>
                  <a:pt x="8736" y="3042"/>
                </a:moveTo>
                <a:lnTo>
                  <a:pt x="9782" y="3115"/>
                </a:lnTo>
                <a:lnTo>
                  <a:pt x="10804" y="3115"/>
                </a:lnTo>
                <a:lnTo>
                  <a:pt x="10707" y="4818"/>
                </a:lnTo>
                <a:lnTo>
                  <a:pt x="10634" y="6522"/>
                </a:lnTo>
                <a:lnTo>
                  <a:pt x="10610" y="8225"/>
                </a:lnTo>
                <a:lnTo>
                  <a:pt x="10610" y="9928"/>
                </a:lnTo>
                <a:lnTo>
                  <a:pt x="10658" y="13335"/>
                </a:lnTo>
                <a:lnTo>
                  <a:pt x="10658" y="15038"/>
                </a:lnTo>
                <a:lnTo>
                  <a:pt x="10683" y="16741"/>
                </a:lnTo>
                <a:lnTo>
                  <a:pt x="10245" y="16741"/>
                </a:lnTo>
                <a:lnTo>
                  <a:pt x="9831" y="16717"/>
                </a:lnTo>
                <a:lnTo>
                  <a:pt x="9393" y="16717"/>
                </a:lnTo>
                <a:lnTo>
                  <a:pt x="8979" y="16693"/>
                </a:lnTo>
                <a:lnTo>
                  <a:pt x="7714" y="16717"/>
                </a:lnTo>
                <a:lnTo>
                  <a:pt x="6424" y="16717"/>
                </a:lnTo>
                <a:lnTo>
                  <a:pt x="5232" y="16668"/>
                </a:lnTo>
                <a:lnTo>
                  <a:pt x="4016" y="16644"/>
                </a:lnTo>
                <a:lnTo>
                  <a:pt x="2434" y="16644"/>
                </a:lnTo>
                <a:lnTo>
                  <a:pt x="1899" y="16668"/>
                </a:lnTo>
                <a:lnTo>
                  <a:pt x="1923" y="16620"/>
                </a:lnTo>
                <a:lnTo>
                  <a:pt x="1923" y="16644"/>
                </a:lnTo>
                <a:lnTo>
                  <a:pt x="1947" y="16620"/>
                </a:lnTo>
                <a:lnTo>
                  <a:pt x="1923" y="16571"/>
                </a:lnTo>
                <a:lnTo>
                  <a:pt x="1899" y="16376"/>
                </a:lnTo>
                <a:lnTo>
                  <a:pt x="1899" y="16060"/>
                </a:lnTo>
                <a:lnTo>
                  <a:pt x="1923" y="15744"/>
                </a:lnTo>
                <a:lnTo>
                  <a:pt x="1996" y="14040"/>
                </a:lnTo>
                <a:lnTo>
                  <a:pt x="2020" y="12751"/>
                </a:lnTo>
                <a:lnTo>
                  <a:pt x="2045" y="11485"/>
                </a:lnTo>
                <a:lnTo>
                  <a:pt x="2045" y="8955"/>
                </a:lnTo>
                <a:lnTo>
                  <a:pt x="2045" y="5646"/>
                </a:lnTo>
                <a:lnTo>
                  <a:pt x="1996" y="3918"/>
                </a:lnTo>
                <a:lnTo>
                  <a:pt x="1972" y="3334"/>
                </a:lnTo>
                <a:lnTo>
                  <a:pt x="1947" y="3066"/>
                </a:lnTo>
                <a:lnTo>
                  <a:pt x="2458" y="3139"/>
                </a:lnTo>
                <a:lnTo>
                  <a:pt x="2994" y="3188"/>
                </a:lnTo>
                <a:lnTo>
                  <a:pt x="3505" y="3212"/>
                </a:lnTo>
                <a:lnTo>
                  <a:pt x="4040" y="3212"/>
                </a:lnTo>
                <a:lnTo>
                  <a:pt x="5110" y="3164"/>
                </a:lnTo>
                <a:lnTo>
                  <a:pt x="6157" y="3115"/>
                </a:lnTo>
                <a:lnTo>
                  <a:pt x="7446" y="3066"/>
                </a:lnTo>
                <a:lnTo>
                  <a:pt x="8103" y="3042"/>
                </a:lnTo>
                <a:close/>
                <a:moveTo>
                  <a:pt x="6595" y="18177"/>
                </a:moveTo>
                <a:lnTo>
                  <a:pt x="6716" y="18225"/>
                </a:lnTo>
                <a:lnTo>
                  <a:pt x="6814" y="18323"/>
                </a:lnTo>
                <a:lnTo>
                  <a:pt x="6887" y="18493"/>
                </a:lnTo>
                <a:lnTo>
                  <a:pt x="6911" y="18590"/>
                </a:lnTo>
                <a:lnTo>
                  <a:pt x="6935" y="18712"/>
                </a:lnTo>
                <a:lnTo>
                  <a:pt x="6935" y="18834"/>
                </a:lnTo>
                <a:lnTo>
                  <a:pt x="6911" y="18955"/>
                </a:lnTo>
                <a:lnTo>
                  <a:pt x="6887" y="19053"/>
                </a:lnTo>
                <a:lnTo>
                  <a:pt x="6838" y="19174"/>
                </a:lnTo>
                <a:lnTo>
                  <a:pt x="6765" y="19272"/>
                </a:lnTo>
                <a:lnTo>
                  <a:pt x="6692" y="19345"/>
                </a:lnTo>
                <a:lnTo>
                  <a:pt x="6570" y="19418"/>
                </a:lnTo>
                <a:lnTo>
                  <a:pt x="6424" y="19442"/>
                </a:lnTo>
                <a:lnTo>
                  <a:pt x="6278" y="19442"/>
                </a:lnTo>
                <a:lnTo>
                  <a:pt x="6132" y="19393"/>
                </a:lnTo>
                <a:lnTo>
                  <a:pt x="6011" y="19345"/>
                </a:lnTo>
                <a:lnTo>
                  <a:pt x="5913" y="19247"/>
                </a:lnTo>
                <a:lnTo>
                  <a:pt x="5816" y="19126"/>
                </a:lnTo>
                <a:lnTo>
                  <a:pt x="5792" y="19004"/>
                </a:lnTo>
                <a:lnTo>
                  <a:pt x="5792" y="18858"/>
                </a:lnTo>
                <a:lnTo>
                  <a:pt x="5816" y="18688"/>
                </a:lnTo>
                <a:lnTo>
                  <a:pt x="5865" y="18566"/>
                </a:lnTo>
                <a:lnTo>
                  <a:pt x="5938" y="18420"/>
                </a:lnTo>
                <a:lnTo>
                  <a:pt x="6011" y="18323"/>
                </a:lnTo>
                <a:lnTo>
                  <a:pt x="6108" y="18250"/>
                </a:lnTo>
                <a:lnTo>
                  <a:pt x="6157" y="18274"/>
                </a:lnTo>
                <a:lnTo>
                  <a:pt x="6230" y="18250"/>
                </a:lnTo>
                <a:lnTo>
                  <a:pt x="6351" y="18225"/>
                </a:lnTo>
                <a:lnTo>
                  <a:pt x="6376" y="18225"/>
                </a:lnTo>
                <a:lnTo>
                  <a:pt x="6424" y="18201"/>
                </a:lnTo>
                <a:lnTo>
                  <a:pt x="6473" y="18177"/>
                </a:lnTo>
                <a:close/>
                <a:moveTo>
                  <a:pt x="6497" y="17690"/>
                </a:moveTo>
                <a:lnTo>
                  <a:pt x="6303" y="17714"/>
                </a:lnTo>
                <a:lnTo>
                  <a:pt x="6205" y="17763"/>
                </a:lnTo>
                <a:lnTo>
                  <a:pt x="6132" y="17812"/>
                </a:lnTo>
                <a:lnTo>
                  <a:pt x="6011" y="17836"/>
                </a:lnTo>
                <a:lnTo>
                  <a:pt x="5913" y="17860"/>
                </a:lnTo>
                <a:lnTo>
                  <a:pt x="5816" y="17933"/>
                </a:lnTo>
                <a:lnTo>
                  <a:pt x="5719" y="17982"/>
                </a:lnTo>
                <a:lnTo>
                  <a:pt x="5621" y="18079"/>
                </a:lnTo>
                <a:lnTo>
                  <a:pt x="5548" y="18177"/>
                </a:lnTo>
                <a:lnTo>
                  <a:pt x="5475" y="18274"/>
                </a:lnTo>
                <a:lnTo>
                  <a:pt x="5427" y="18396"/>
                </a:lnTo>
                <a:lnTo>
                  <a:pt x="5354" y="18639"/>
                </a:lnTo>
                <a:lnTo>
                  <a:pt x="5329" y="18882"/>
                </a:lnTo>
                <a:lnTo>
                  <a:pt x="5329" y="19028"/>
                </a:lnTo>
                <a:lnTo>
                  <a:pt x="5354" y="19150"/>
                </a:lnTo>
                <a:lnTo>
                  <a:pt x="5378" y="19272"/>
                </a:lnTo>
                <a:lnTo>
                  <a:pt x="5427" y="19393"/>
                </a:lnTo>
                <a:lnTo>
                  <a:pt x="5500" y="19491"/>
                </a:lnTo>
                <a:lnTo>
                  <a:pt x="5573" y="19588"/>
                </a:lnTo>
                <a:lnTo>
                  <a:pt x="5670" y="19661"/>
                </a:lnTo>
                <a:lnTo>
                  <a:pt x="5767" y="19734"/>
                </a:lnTo>
                <a:lnTo>
                  <a:pt x="5889" y="19807"/>
                </a:lnTo>
                <a:lnTo>
                  <a:pt x="5986" y="19856"/>
                </a:lnTo>
                <a:lnTo>
                  <a:pt x="6108" y="19880"/>
                </a:lnTo>
                <a:lnTo>
                  <a:pt x="6254" y="19904"/>
                </a:lnTo>
                <a:lnTo>
                  <a:pt x="6376" y="19904"/>
                </a:lnTo>
                <a:lnTo>
                  <a:pt x="6497" y="19880"/>
                </a:lnTo>
                <a:lnTo>
                  <a:pt x="6619" y="19856"/>
                </a:lnTo>
                <a:lnTo>
                  <a:pt x="6765" y="19807"/>
                </a:lnTo>
                <a:lnTo>
                  <a:pt x="6935" y="19710"/>
                </a:lnTo>
                <a:lnTo>
                  <a:pt x="7081" y="19564"/>
                </a:lnTo>
                <a:lnTo>
                  <a:pt x="7203" y="19393"/>
                </a:lnTo>
                <a:lnTo>
                  <a:pt x="7276" y="19199"/>
                </a:lnTo>
                <a:lnTo>
                  <a:pt x="7325" y="19004"/>
                </a:lnTo>
                <a:lnTo>
                  <a:pt x="7349" y="18785"/>
                </a:lnTo>
                <a:lnTo>
                  <a:pt x="7349" y="18566"/>
                </a:lnTo>
                <a:lnTo>
                  <a:pt x="7300" y="18371"/>
                </a:lnTo>
                <a:lnTo>
                  <a:pt x="7252" y="18201"/>
                </a:lnTo>
                <a:lnTo>
                  <a:pt x="7154" y="18031"/>
                </a:lnTo>
                <a:lnTo>
                  <a:pt x="7008" y="17885"/>
                </a:lnTo>
                <a:lnTo>
                  <a:pt x="6862" y="17763"/>
                </a:lnTo>
                <a:lnTo>
                  <a:pt x="6692" y="17714"/>
                </a:lnTo>
                <a:lnTo>
                  <a:pt x="6497" y="17690"/>
                </a:lnTo>
                <a:close/>
                <a:moveTo>
                  <a:pt x="2531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67" y="560"/>
                </a:lnTo>
                <a:lnTo>
                  <a:pt x="7860" y="585"/>
                </a:lnTo>
                <a:lnTo>
                  <a:pt x="9588" y="560"/>
                </a:lnTo>
                <a:lnTo>
                  <a:pt x="9344" y="755"/>
                </a:lnTo>
                <a:lnTo>
                  <a:pt x="9223" y="852"/>
                </a:lnTo>
                <a:lnTo>
                  <a:pt x="9150" y="974"/>
                </a:lnTo>
                <a:lnTo>
                  <a:pt x="9150" y="998"/>
                </a:lnTo>
                <a:lnTo>
                  <a:pt x="9150" y="1023"/>
                </a:lnTo>
                <a:lnTo>
                  <a:pt x="9174" y="1047"/>
                </a:lnTo>
                <a:lnTo>
                  <a:pt x="9223" y="1047"/>
                </a:lnTo>
                <a:lnTo>
                  <a:pt x="9393" y="998"/>
                </a:lnTo>
                <a:lnTo>
                  <a:pt x="9563" y="901"/>
                </a:lnTo>
                <a:lnTo>
                  <a:pt x="9855" y="682"/>
                </a:lnTo>
                <a:lnTo>
                  <a:pt x="10099" y="560"/>
                </a:lnTo>
                <a:lnTo>
                  <a:pt x="10512" y="585"/>
                </a:lnTo>
                <a:lnTo>
                  <a:pt x="10902" y="609"/>
                </a:lnTo>
                <a:lnTo>
                  <a:pt x="10707" y="682"/>
                </a:lnTo>
                <a:lnTo>
                  <a:pt x="10512" y="804"/>
                </a:lnTo>
                <a:lnTo>
                  <a:pt x="10172" y="998"/>
                </a:lnTo>
                <a:lnTo>
                  <a:pt x="9880" y="1168"/>
                </a:lnTo>
                <a:lnTo>
                  <a:pt x="9588" y="1339"/>
                </a:lnTo>
                <a:lnTo>
                  <a:pt x="9344" y="1558"/>
                </a:lnTo>
                <a:lnTo>
                  <a:pt x="9223" y="1679"/>
                </a:lnTo>
                <a:lnTo>
                  <a:pt x="9101" y="1801"/>
                </a:lnTo>
                <a:lnTo>
                  <a:pt x="9101" y="1825"/>
                </a:lnTo>
                <a:lnTo>
                  <a:pt x="9125" y="1850"/>
                </a:lnTo>
                <a:lnTo>
                  <a:pt x="9125" y="1874"/>
                </a:lnTo>
                <a:lnTo>
                  <a:pt x="9150" y="1874"/>
                </a:lnTo>
                <a:lnTo>
                  <a:pt x="9466" y="1777"/>
                </a:lnTo>
                <a:lnTo>
                  <a:pt x="9782" y="1631"/>
                </a:lnTo>
                <a:lnTo>
                  <a:pt x="10366" y="1314"/>
                </a:lnTo>
                <a:lnTo>
                  <a:pt x="10610" y="1217"/>
                </a:lnTo>
                <a:lnTo>
                  <a:pt x="10877" y="1096"/>
                </a:lnTo>
                <a:lnTo>
                  <a:pt x="11121" y="950"/>
                </a:lnTo>
                <a:lnTo>
                  <a:pt x="11242" y="877"/>
                </a:lnTo>
                <a:lnTo>
                  <a:pt x="11315" y="804"/>
                </a:lnTo>
                <a:lnTo>
                  <a:pt x="11340" y="731"/>
                </a:lnTo>
                <a:lnTo>
                  <a:pt x="11486" y="804"/>
                </a:lnTo>
                <a:lnTo>
                  <a:pt x="11607" y="925"/>
                </a:lnTo>
                <a:lnTo>
                  <a:pt x="11729" y="1047"/>
                </a:lnTo>
                <a:lnTo>
                  <a:pt x="11802" y="1193"/>
                </a:lnTo>
                <a:lnTo>
                  <a:pt x="11486" y="1387"/>
                </a:lnTo>
                <a:lnTo>
                  <a:pt x="11169" y="1558"/>
                </a:lnTo>
                <a:lnTo>
                  <a:pt x="10853" y="1704"/>
                </a:lnTo>
                <a:lnTo>
                  <a:pt x="10488" y="1850"/>
                </a:lnTo>
                <a:lnTo>
                  <a:pt x="10220" y="1971"/>
                </a:lnTo>
                <a:lnTo>
                  <a:pt x="9928" y="2093"/>
                </a:lnTo>
                <a:lnTo>
                  <a:pt x="9807" y="2190"/>
                </a:lnTo>
                <a:lnTo>
                  <a:pt x="9709" y="2288"/>
                </a:lnTo>
                <a:lnTo>
                  <a:pt x="9612" y="2385"/>
                </a:lnTo>
                <a:lnTo>
                  <a:pt x="9515" y="2507"/>
                </a:lnTo>
                <a:lnTo>
                  <a:pt x="9515" y="2580"/>
                </a:lnTo>
                <a:lnTo>
                  <a:pt x="9539" y="2628"/>
                </a:lnTo>
                <a:lnTo>
                  <a:pt x="8931" y="2580"/>
                </a:lnTo>
                <a:lnTo>
                  <a:pt x="7641" y="2580"/>
                </a:lnTo>
                <a:lnTo>
                  <a:pt x="6327" y="2653"/>
                </a:lnTo>
                <a:lnTo>
                  <a:pt x="5135" y="2701"/>
                </a:lnTo>
                <a:lnTo>
                  <a:pt x="3967" y="2726"/>
                </a:lnTo>
                <a:lnTo>
                  <a:pt x="3359" y="2726"/>
                </a:lnTo>
                <a:lnTo>
                  <a:pt x="2775" y="2701"/>
                </a:lnTo>
                <a:lnTo>
                  <a:pt x="2166" y="2653"/>
                </a:lnTo>
                <a:lnTo>
                  <a:pt x="1582" y="2604"/>
                </a:lnTo>
                <a:lnTo>
                  <a:pt x="1509" y="2604"/>
                </a:lnTo>
                <a:lnTo>
                  <a:pt x="1436" y="2628"/>
                </a:lnTo>
                <a:lnTo>
                  <a:pt x="1412" y="2701"/>
                </a:lnTo>
                <a:lnTo>
                  <a:pt x="1388" y="2774"/>
                </a:lnTo>
                <a:lnTo>
                  <a:pt x="1388" y="2847"/>
                </a:lnTo>
                <a:lnTo>
                  <a:pt x="1412" y="2896"/>
                </a:lnTo>
                <a:lnTo>
                  <a:pt x="1461" y="2969"/>
                </a:lnTo>
                <a:lnTo>
                  <a:pt x="1534" y="2993"/>
                </a:lnTo>
                <a:lnTo>
                  <a:pt x="1558" y="3212"/>
                </a:lnTo>
                <a:lnTo>
                  <a:pt x="1558" y="3553"/>
                </a:lnTo>
                <a:lnTo>
                  <a:pt x="1534" y="4453"/>
                </a:lnTo>
                <a:lnTo>
                  <a:pt x="1509" y="5402"/>
                </a:lnTo>
                <a:lnTo>
                  <a:pt x="1485" y="6108"/>
                </a:lnTo>
                <a:lnTo>
                  <a:pt x="1461" y="6668"/>
                </a:lnTo>
                <a:lnTo>
                  <a:pt x="1461" y="7227"/>
                </a:lnTo>
                <a:lnTo>
                  <a:pt x="1485" y="8371"/>
                </a:lnTo>
                <a:lnTo>
                  <a:pt x="1509" y="9490"/>
                </a:lnTo>
                <a:lnTo>
                  <a:pt x="1534" y="10634"/>
                </a:lnTo>
                <a:lnTo>
                  <a:pt x="1485" y="13043"/>
                </a:lnTo>
                <a:lnTo>
                  <a:pt x="1461" y="14235"/>
                </a:lnTo>
                <a:lnTo>
                  <a:pt x="1412" y="15427"/>
                </a:lnTo>
                <a:lnTo>
                  <a:pt x="1363" y="16084"/>
                </a:lnTo>
                <a:lnTo>
                  <a:pt x="1339" y="16255"/>
                </a:lnTo>
                <a:lnTo>
                  <a:pt x="1363" y="16425"/>
                </a:lnTo>
                <a:lnTo>
                  <a:pt x="1388" y="16571"/>
                </a:lnTo>
                <a:lnTo>
                  <a:pt x="1436" y="16693"/>
                </a:lnTo>
                <a:lnTo>
                  <a:pt x="1509" y="16766"/>
                </a:lnTo>
                <a:lnTo>
                  <a:pt x="1461" y="16863"/>
                </a:lnTo>
                <a:lnTo>
                  <a:pt x="1436" y="16960"/>
                </a:lnTo>
                <a:lnTo>
                  <a:pt x="1485" y="17058"/>
                </a:lnTo>
                <a:lnTo>
                  <a:pt x="1534" y="17082"/>
                </a:lnTo>
                <a:lnTo>
                  <a:pt x="1582" y="17106"/>
                </a:lnTo>
                <a:lnTo>
                  <a:pt x="1874" y="17131"/>
                </a:lnTo>
                <a:lnTo>
                  <a:pt x="2191" y="17155"/>
                </a:lnTo>
                <a:lnTo>
                  <a:pt x="2799" y="17179"/>
                </a:lnTo>
                <a:lnTo>
                  <a:pt x="4016" y="17131"/>
                </a:lnTo>
                <a:lnTo>
                  <a:pt x="5329" y="17155"/>
                </a:lnTo>
                <a:lnTo>
                  <a:pt x="6619" y="17204"/>
                </a:lnTo>
                <a:lnTo>
                  <a:pt x="7252" y="17228"/>
                </a:lnTo>
                <a:lnTo>
                  <a:pt x="7884" y="17228"/>
                </a:lnTo>
                <a:lnTo>
                  <a:pt x="9150" y="17179"/>
                </a:lnTo>
                <a:lnTo>
                  <a:pt x="9661" y="17179"/>
                </a:lnTo>
                <a:lnTo>
                  <a:pt x="10172" y="17204"/>
                </a:lnTo>
                <a:lnTo>
                  <a:pt x="10683" y="17204"/>
                </a:lnTo>
                <a:lnTo>
                  <a:pt x="10926" y="17179"/>
                </a:lnTo>
                <a:lnTo>
                  <a:pt x="11194" y="17155"/>
                </a:lnTo>
                <a:lnTo>
                  <a:pt x="11242" y="17131"/>
                </a:lnTo>
                <a:lnTo>
                  <a:pt x="11291" y="17082"/>
                </a:lnTo>
                <a:lnTo>
                  <a:pt x="11340" y="17033"/>
                </a:lnTo>
                <a:lnTo>
                  <a:pt x="11364" y="16985"/>
                </a:lnTo>
                <a:lnTo>
                  <a:pt x="11364" y="16887"/>
                </a:lnTo>
                <a:lnTo>
                  <a:pt x="11315" y="16766"/>
                </a:lnTo>
                <a:lnTo>
                  <a:pt x="11632" y="16620"/>
                </a:lnTo>
                <a:lnTo>
                  <a:pt x="11997" y="16449"/>
                </a:lnTo>
                <a:lnTo>
                  <a:pt x="11997" y="16960"/>
                </a:lnTo>
                <a:lnTo>
                  <a:pt x="11997" y="17058"/>
                </a:lnTo>
                <a:lnTo>
                  <a:pt x="11826" y="17106"/>
                </a:lnTo>
                <a:lnTo>
                  <a:pt x="11656" y="17155"/>
                </a:lnTo>
                <a:lnTo>
                  <a:pt x="11315" y="17301"/>
                </a:lnTo>
                <a:lnTo>
                  <a:pt x="11121" y="17398"/>
                </a:lnTo>
                <a:lnTo>
                  <a:pt x="10926" y="17495"/>
                </a:lnTo>
                <a:lnTo>
                  <a:pt x="10731" y="17617"/>
                </a:lnTo>
                <a:lnTo>
                  <a:pt x="10585" y="17763"/>
                </a:lnTo>
                <a:lnTo>
                  <a:pt x="10585" y="17787"/>
                </a:lnTo>
                <a:lnTo>
                  <a:pt x="10610" y="17812"/>
                </a:lnTo>
                <a:lnTo>
                  <a:pt x="10683" y="17836"/>
                </a:lnTo>
                <a:lnTo>
                  <a:pt x="10780" y="17836"/>
                </a:lnTo>
                <a:lnTo>
                  <a:pt x="10950" y="17787"/>
                </a:lnTo>
                <a:lnTo>
                  <a:pt x="11267" y="17666"/>
                </a:lnTo>
                <a:lnTo>
                  <a:pt x="11632" y="17520"/>
                </a:lnTo>
                <a:lnTo>
                  <a:pt x="11997" y="17422"/>
                </a:lnTo>
                <a:lnTo>
                  <a:pt x="11997" y="17739"/>
                </a:lnTo>
                <a:lnTo>
                  <a:pt x="11875" y="17763"/>
                </a:lnTo>
                <a:lnTo>
                  <a:pt x="11778" y="17836"/>
                </a:lnTo>
                <a:lnTo>
                  <a:pt x="11559" y="17958"/>
                </a:lnTo>
                <a:lnTo>
                  <a:pt x="11340" y="18055"/>
                </a:lnTo>
                <a:lnTo>
                  <a:pt x="11145" y="18201"/>
                </a:lnTo>
                <a:lnTo>
                  <a:pt x="10926" y="18323"/>
                </a:lnTo>
                <a:lnTo>
                  <a:pt x="10731" y="18420"/>
                </a:lnTo>
                <a:lnTo>
                  <a:pt x="10707" y="18444"/>
                </a:lnTo>
                <a:lnTo>
                  <a:pt x="10707" y="18493"/>
                </a:lnTo>
                <a:lnTo>
                  <a:pt x="10731" y="18517"/>
                </a:lnTo>
                <a:lnTo>
                  <a:pt x="10975" y="18517"/>
                </a:lnTo>
                <a:lnTo>
                  <a:pt x="11194" y="18493"/>
                </a:lnTo>
                <a:lnTo>
                  <a:pt x="11413" y="18444"/>
                </a:lnTo>
                <a:lnTo>
                  <a:pt x="11632" y="18371"/>
                </a:lnTo>
                <a:lnTo>
                  <a:pt x="11802" y="18298"/>
                </a:lnTo>
                <a:lnTo>
                  <a:pt x="11997" y="18225"/>
                </a:lnTo>
                <a:lnTo>
                  <a:pt x="11997" y="18590"/>
                </a:lnTo>
                <a:lnTo>
                  <a:pt x="11778" y="18663"/>
                </a:lnTo>
                <a:lnTo>
                  <a:pt x="11534" y="18736"/>
                </a:lnTo>
                <a:lnTo>
                  <a:pt x="10999" y="18907"/>
                </a:lnTo>
                <a:lnTo>
                  <a:pt x="10731" y="19004"/>
                </a:lnTo>
                <a:lnTo>
                  <a:pt x="10488" y="19150"/>
                </a:lnTo>
                <a:lnTo>
                  <a:pt x="10464" y="19174"/>
                </a:lnTo>
                <a:lnTo>
                  <a:pt x="10464" y="19199"/>
                </a:lnTo>
                <a:lnTo>
                  <a:pt x="10464" y="19247"/>
                </a:lnTo>
                <a:lnTo>
                  <a:pt x="10488" y="19247"/>
                </a:lnTo>
                <a:lnTo>
                  <a:pt x="10634" y="19272"/>
                </a:lnTo>
                <a:lnTo>
                  <a:pt x="10756" y="19272"/>
                </a:lnTo>
                <a:lnTo>
                  <a:pt x="11023" y="19247"/>
                </a:lnTo>
                <a:lnTo>
                  <a:pt x="11267" y="19199"/>
                </a:lnTo>
                <a:lnTo>
                  <a:pt x="11510" y="19126"/>
                </a:lnTo>
                <a:lnTo>
                  <a:pt x="11753" y="19077"/>
                </a:lnTo>
                <a:lnTo>
                  <a:pt x="12021" y="19028"/>
                </a:lnTo>
                <a:lnTo>
                  <a:pt x="12021" y="19223"/>
                </a:lnTo>
                <a:lnTo>
                  <a:pt x="11364" y="19515"/>
                </a:lnTo>
                <a:lnTo>
                  <a:pt x="11048" y="19685"/>
                </a:lnTo>
                <a:lnTo>
                  <a:pt x="10902" y="19783"/>
                </a:lnTo>
                <a:lnTo>
                  <a:pt x="10780" y="19904"/>
                </a:lnTo>
                <a:lnTo>
                  <a:pt x="10756" y="19929"/>
                </a:lnTo>
                <a:lnTo>
                  <a:pt x="10756" y="19953"/>
                </a:lnTo>
                <a:lnTo>
                  <a:pt x="10780" y="19977"/>
                </a:lnTo>
                <a:lnTo>
                  <a:pt x="10804" y="19977"/>
                </a:lnTo>
                <a:lnTo>
                  <a:pt x="11121" y="19953"/>
                </a:lnTo>
                <a:lnTo>
                  <a:pt x="11413" y="19880"/>
                </a:lnTo>
                <a:lnTo>
                  <a:pt x="11729" y="19758"/>
                </a:lnTo>
                <a:lnTo>
                  <a:pt x="12021" y="19637"/>
                </a:lnTo>
                <a:lnTo>
                  <a:pt x="12021" y="19856"/>
                </a:lnTo>
                <a:lnTo>
                  <a:pt x="11972" y="19977"/>
                </a:lnTo>
                <a:lnTo>
                  <a:pt x="11899" y="20099"/>
                </a:lnTo>
                <a:lnTo>
                  <a:pt x="11753" y="20099"/>
                </a:lnTo>
                <a:lnTo>
                  <a:pt x="11607" y="20123"/>
                </a:lnTo>
                <a:lnTo>
                  <a:pt x="11315" y="20221"/>
                </a:lnTo>
                <a:lnTo>
                  <a:pt x="10926" y="20342"/>
                </a:lnTo>
                <a:lnTo>
                  <a:pt x="10731" y="20415"/>
                </a:lnTo>
                <a:lnTo>
                  <a:pt x="10537" y="20537"/>
                </a:lnTo>
                <a:lnTo>
                  <a:pt x="10512" y="20561"/>
                </a:lnTo>
                <a:lnTo>
                  <a:pt x="9928" y="20537"/>
                </a:lnTo>
                <a:lnTo>
                  <a:pt x="9344" y="20513"/>
                </a:lnTo>
                <a:lnTo>
                  <a:pt x="8541" y="20513"/>
                </a:lnTo>
                <a:lnTo>
                  <a:pt x="7738" y="20537"/>
                </a:lnTo>
                <a:lnTo>
                  <a:pt x="6084" y="20561"/>
                </a:lnTo>
                <a:lnTo>
                  <a:pt x="4429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93" y="20269"/>
                </a:lnTo>
                <a:lnTo>
                  <a:pt x="1023" y="20172"/>
                </a:lnTo>
                <a:lnTo>
                  <a:pt x="901" y="20050"/>
                </a:lnTo>
                <a:lnTo>
                  <a:pt x="779" y="19929"/>
                </a:lnTo>
                <a:lnTo>
                  <a:pt x="731" y="19807"/>
                </a:lnTo>
                <a:lnTo>
                  <a:pt x="682" y="19661"/>
                </a:lnTo>
                <a:lnTo>
                  <a:pt x="609" y="19393"/>
                </a:lnTo>
                <a:lnTo>
                  <a:pt x="585" y="19101"/>
                </a:lnTo>
                <a:lnTo>
                  <a:pt x="560" y="18834"/>
                </a:lnTo>
                <a:lnTo>
                  <a:pt x="536" y="17131"/>
                </a:lnTo>
                <a:lnTo>
                  <a:pt x="560" y="15427"/>
                </a:lnTo>
                <a:lnTo>
                  <a:pt x="536" y="13091"/>
                </a:lnTo>
                <a:lnTo>
                  <a:pt x="487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7" y="3139"/>
                </a:lnTo>
                <a:lnTo>
                  <a:pt x="536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7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1" y="463"/>
                </a:lnTo>
                <a:close/>
                <a:moveTo>
                  <a:pt x="2507" y="1"/>
                </a:moveTo>
                <a:lnTo>
                  <a:pt x="2045" y="25"/>
                </a:lnTo>
                <a:lnTo>
                  <a:pt x="1655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93" y="1241"/>
                </a:lnTo>
                <a:lnTo>
                  <a:pt x="220" y="1436"/>
                </a:lnTo>
                <a:lnTo>
                  <a:pt x="195" y="1655"/>
                </a:lnTo>
                <a:lnTo>
                  <a:pt x="147" y="2020"/>
                </a:lnTo>
                <a:lnTo>
                  <a:pt x="122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25" y="5354"/>
                </a:lnTo>
                <a:lnTo>
                  <a:pt x="49" y="6376"/>
                </a:lnTo>
                <a:lnTo>
                  <a:pt x="49" y="7544"/>
                </a:lnTo>
                <a:lnTo>
                  <a:pt x="49" y="8736"/>
                </a:lnTo>
                <a:lnTo>
                  <a:pt x="1" y="11072"/>
                </a:lnTo>
                <a:lnTo>
                  <a:pt x="25" y="12264"/>
                </a:lnTo>
                <a:lnTo>
                  <a:pt x="49" y="13432"/>
                </a:lnTo>
                <a:lnTo>
                  <a:pt x="98" y="14624"/>
                </a:lnTo>
                <a:lnTo>
                  <a:pt x="98" y="15817"/>
                </a:lnTo>
                <a:lnTo>
                  <a:pt x="98" y="16693"/>
                </a:lnTo>
                <a:lnTo>
                  <a:pt x="98" y="17568"/>
                </a:lnTo>
                <a:lnTo>
                  <a:pt x="122" y="18444"/>
                </a:lnTo>
                <a:lnTo>
                  <a:pt x="171" y="19345"/>
                </a:lnTo>
                <a:lnTo>
                  <a:pt x="195" y="19612"/>
                </a:lnTo>
                <a:lnTo>
                  <a:pt x="244" y="19880"/>
                </a:lnTo>
                <a:lnTo>
                  <a:pt x="341" y="20123"/>
                </a:lnTo>
                <a:lnTo>
                  <a:pt x="463" y="20367"/>
                </a:lnTo>
                <a:lnTo>
                  <a:pt x="633" y="20561"/>
                </a:lnTo>
                <a:lnTo>
                  <a:pt x="804" y="20732"/>
                </a:lnTo>
                <a:lnTo>
                  <a:pt x="925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94" y="20951"/>
                </a:lnTo>
                <a:lnTo>
                  <a:pt x="4186" y="20975"/>
                </a:lnTo>
                <a:lnTo>
                  <a:pt x="4964" y="20999"/>
                </a:lnTo>
                <a:lnTo>
                  <a:pt x="5938" y="21024"/>
                </a:lnTo>
                <a:lnTo>
                  <a:pt x="6911" y="21024"/>
                </a:lnTo>
                <a:lnTo>
                  <a:pt x="8833" y="20999"/>
                </a:lnTo>
                <a:lnTo>
                  <a:pt x="9198" y="20999"/>
                </a:lnTo>
                <a:lnTo>
                  <a:pt x="9588" y="21024"/>
                </a:lnTo>
                <a:lnTo>
                  <a:pt x="10366" y="21072"/>
                </a:lnTo>
                <a:lnTo>
                  <a:pt x="10756" y="21072"/>
                </a:lnTo>
                <a:lnTo>
                  <a:pt x="11145" y="21048"/>
                </a:lnTo>
                <a:lnTo>
                  <a:pt x="11315" y="20999"/>
                </a:lnTo>
                <a:lnTo>
                  <a:pt x="11510" y="20951"/>
                </a:lnTo>
                <a:lnTo>
                  <a:pt x="11680" y="20902"/>
                </a:lnTo>
                <a:lnTo>
                  <a:pt x="11851" y="20805"/>
                </a:lnTo>
                <a:lnTo>
                  <a:pt x="12021" y="20683"/>
                </a:lnTo>
                <a:lnTo>
                  <a:pt x="12167" y="20513"/>
                </a:lnTo>
                <a:lnTo>
                  <a:pt x="12264" y="20318"/>
                </a:lnTo>
                <a:lnTo>
                  <a:pt x="12362" y="20075"/>
                </a:lnTo>
                <a:lnTo>
                  <a:pt x="12435" y="19807"/>
                </a:lnTo>
                <a:lnTo>
                  <a:pt x="12483" y="19515"/>
                </a:lnTo>
                <a:lnTo>
                  <a:pt x="12532" y="19223"/>
                </a:lnTo>
                <a:lnTo>
                  <a:pt x="12556" y="18907"/>
                </a:lnTo>
                <a:lnTo>
                  <a:pt x="12580" y="18298"/>
                </a:lnTo>
                <a:lnTo>
                  <a:pt x="12580" y="17739"/>
                </a:lnTo>
                <a:lnTo>
                  <a:pt x="12556" y="16960"/>
                </a:lnTo>
                <a:lnTo>
                  <a:pt x="12532" y="15573"/>
                </a:lnTo>
                <a:lnTo>
                  <a:pt x="12508" y="14186"/>
                </a:lnTo>
                <a:lnTo>
                  <a:pt x="12483" y="13286"/>
                </a:lnTo>
                <a:lnTo>
                  <a:pt x="12459" y="12118"/>
                </a:lnTo>
                <a:lnTo>
                  <a:pt x="12459" y="9441"/>
                </a:lnTo>
                <a:lnTo>
                  <a:pt x="12459" y="6960"/>
                </a:lnTo>
                <a:lnTo>
                  <a:pt x="12435" y="5500"/>
                </a:lnTo>
                <a:lnTo>
                  <a:pt x="12435" y="4794"/>
                </a:lnTo>
                <a:lnTo>
                  <a:pt x="12483" y="4113"/>
                </a:lnTo>
                <a:lnTo>
                  <a:pt x="12532" y="3431"/>
                </a:lnTo>
                <a:lnTo>
                  <a:pt x="12556" y="2726"/>
                </a:lnTo>
                <a:lnTo>
                  <a:pt x="12556" y="2336"/>
                </a:lnTo>
                <a:lnTo>
                  <a:pt x="12532" y="1898"/>
                </a:lnTo>
                <a:lnTo>
                  <a:pt x="12435" y="1509"/>
                </a:lnTo>
                <a:lnTo>
                  <a:pt x="12386" y="1314"/>
                </a:lnTo>
                <a:lnTo>
                  <a:pt x="12313" y="1120"/>
                </a:lnTo>
                <a:lnTo>
                  <a:pt x="12240" y="950"/>
                </a:lnTo>
                <a:lnTo>
                  <a:pt x="12143" y="779"/>
                </a:lnTo>
                <a:lnTo>
                  <a:pt x="12021" y="633"/>
                </a:lnTo>
                <a:lnTo>
                  <a:pt x="11899" y="512"/>
                </a:lnTo>
                <a:lnTo>
                  <a:pt x="11729" y="414"/>
                </a:lnTo>
                <a:lnTo>
                  <a:pt x="11559" y="317"/>
                </a:lnTo>
                <a:lnTo>
                  <a:pt x="11364" y="268"/>
                </a:lnTo>
                <a:lnTo>
                  <a:pt x="11145" y="220"/>
                </a:lnTo>
                <a:lnTo>
                  <a:pt x="11096" y="171"/>
                </a:lnTo>
                <a:lnTo>
                  <a:pt x="10999" y="147"/>
                </a:lnTo>
                <a:lnTo>
                  <a:pt x="10634" y="122"/>
                </a:lnTo>
                <a:lnTo>
                  <a:pt x="10269" y="98"/>
                </a:lnTo>
                <a:lnTo>
                  <a:pt x="9515" y="98"/>
                </a:lnTo>
                <a:lnTo>
                  <a:pt x="8030" y="122"/>
                </a:lnTo>
                <a:lnTo>
                  <a:pt x="4867" y="98"/>
                </a:lnTo>
                <a:lnTo>
                  <a:pt x="3943" y="74"/>
                </a:lnTo>
                <a:lnTo>
                  <a:pt x="3018" y="25"/>
                </a:lnTo>
                <a:lnTo>
                  <a:pt x="250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7" name="Shape 767"/>
          <p:cNvSpPr/>
          <p:nvPr/>
        </p:nvSpPr>
        <p:spPr>
          <a:xfrm>
            <a:off x="1948186" y="3501460"/>
            <a:ext cx="480052" cy="614067"/>
          </a:xfrm>
          <a:custGeom>
            <a:avLst/>
            <a:gdLst/>
            <a:ahLst/>
            <a:cxnLst/>
            <a:rect l="0" t="0" r="0" b="0"/>
            <a:pathLst>
              <a:path w="16474" h="21073" extrusionOk="0">
                <a:moveTo>
                  <a:pt x="15330" y="779"/>
                </a:moveTo>
                <a:lnTo>
                  <a:pt x="15525" y="950"/>
                </a:lnTo>
                <a:lnTo>
                  <a:pt x="15671" y="1120"/>
                </a:lnTo>
                <a:lnTo>
                  <a:pt x="15428" y="1266"/>
                </a:lnTo>
                <a:lnTo>
                  <a:pt x="15209" y="1387"/>
                </a:lnTo>
                <a:lnTo>
                  <a:pt x="14917" y="1582"/>
                </a:lnTo>
                <a:lnTo>
                  <a:pt x="14625" y="1777"/>
                </a:lnTo>
                <a:lnTo>
                  <a:pt x="14187" y="1777"/>
                </a:lnTo>
                <a:lnTo>
                  <a:pt x="13773" y="1752"/>
                </a:lnTo>
                <a:lnTo>
                  <a:pt x="14235" y="1460"/>
                </a:lnTo>
                <a:lnTo>
                  <a:pt x="14819" y="1120"/>
                </a:lnTo>
                <a:lnTo>
                  <a:pt x="15038" y="1023"/>
                </a:lnTo>
                <a:lnTo>
                  <a:pt x="15160" y="974"/>
                </a:lnTo>
                <a:lnTo>
                  <a:pt x="15257" y="925"/>
                </a:lnTo>
                <a:lnTo>
                  <a:pt x="15330" y="852"/>
                </a:lnTo>
                <a:lnTo>
                  <a:pt x="15330" y="779"/>
                </a:lnTo>
                <a:close/>
                <a:moveTo>
                  <a:pt x="15817" y="1485"/>
                </a:moveTo>
                <a:lnTo>
                  <a:pt x="15890" y="1679"/>
                </a:lnTo>
                <a:lnTo>
                  <a:pt x="15914" y="1898"/>
                </a:lnTo>
                <a:lnTo>
                  <a:pt x="15744" y="1971"/>
                </a:lnTo>
                <a:lnTo>
                  <a:pt x="15574" y="2044"/>
                </a:lnTo>
                <a:lnTo>
                  <a:pt x="15257" y="2215"/>
                </a:lnTo>
                <a:lnTo>
                  <a:pt x="15111" y="2312"/>
                </a:lnTo>
                <a:lnTo>
                  <a:pt x="14941" y="2409"/>
                </a:lnTo>
                <a:lnTo>
                  <a:pt x="14941" y="2409"/>
                </a:lnTo>
                <a:lnTo>
                  <a:pt x="14965" y="2117"/>
                </a:lnTo>
                <a:lnTo>
                  <a:pt x="14990" y="1996"/>
                </a:lnTo>
                <a:lnTo>
                  <a:pt x="14990" y="1898"/>
                </a:lnTo>
                <a:lnTo>
                  <a:pt x="15209" y="1777"/>
                </a:lnTo>
                <a:lnTo>
                  <a:pt x="15525" y="1631"/>
                </a:lnTo>
                <a:lnTo>
                  <a:pt x="15817" y="1485"/>
                </a:lnTo>
                <a:close/>
                <a:moveTo>
                  <a:pt x="15963" y="2239"/>
                </a:moveTo>
                <a:lnTo>
                  <a:pt x="15963" y="2774"/>
                </a:lnTo>
                <a:lnTo>
                  <a:pt x="15914" y="2799"/>
                </a:lnTo>
                <a:lnTo>
                  <a:pt x="15695" y="2896"/>
                </a:lnTo>
                <a:lnTo>
                  <a:pt x="15476" y="2993"/>
                </a:lnTo>
                <a:lnTo>
                  <a:pt x="14917" y="3285"/>
                </a:lnTo>
                <a:lnTo>
                  <a:pt x="14941" y="2774"/>
                </a:lnTo>
                <a:lnTo>
                  <a:pt x="15233" y="2604"/>
                </a:lnTo>
                <a:lnTo>
                  <a:pt x="15525" y="2409"/>
                </a:lnTo>
                <a:lnTo>
                  <a:pt x="15744" y="2312"/>
                </a:lnTo>
                <a:lnTo>
                  <a:pt x="15963" y="2239"/>
                </a:lnTo>
                <a:close/>
                <a:moveTo>
                  <a:pt x="15939" y="3115"/>
                </a:moveTo>
                <a:lnTo>
                  <a:pt x="15914" y="3577"/>
                </a:lnTo>
                <a:lnTo>
                  <a:pt x="15647" y="3699"/>
                </a:lnTo>
                <a:lnTo>
                  <a:pt x="15403" y="3821"/>
                </a:lnTo>
                <a:lnTo>
                  <a:pt x="14917" y="4113"/>
                </a:lnTo>
                <a:lnTo>
                  <a:pt x="14917" y="3553"/>
                </a:lnTo>
                <a:lnTo>
                  <a:pt x="15087" y="3504"/>
                </a:lnTo>
                <a:lnTo>
                  <a:pt x="15233" y="3431"/>
                </a:lnTo>
                <a:lnTo>
                  <a:pt x="15549" y="3285"/>
                </a:lnTo>
                <a:lnTo>
                  <a:pt x="15744" y="3212"/>
                </a:lnTo>
                <a:lnTo>
                  <a:pt x="15939" y="3115"/>
                </a:lnTo>
                <a:close/>
                <a:moveTo>
                  <a:pt x="15866" y="3942"/>
                </a:moveTo>
                <a:lnTo>
                  <a:pt x="15841" y="4429"/>
                </a:lnTo>
                <a:lnTo>
                  <a:pt x="15574" y="4575"/>
                </a:lnTo>
                <a:lnTo>
                  <a:pt x="15330" y="4697"/>
                </a:lnTo>
                <a:lnTo>
                  <a:pt x="15136" y="4818"/>
                </a:lnTo>
                <a:lnTo>
                  <a:pt x="14965" y="4964"/>
                </a:lnTo>
                <a:lnTo>
                  <a:pt x="14892" y="5013"/>
                </a:lnTo>
                <a:lnTo>
                  <a:pt x="14917" y="4405"/>
                </a:lnTo>
                <a:lnTo>
                  <a:pt x="15160" y="4307"/>
                </a:lnTo>
                <a:lnTo>
                  <a:pt x="15403" y="4186"/>
                </a:lnTo>
                <a:lnTo>
                  <a:pt x="15647" y="4064"/>
                </a:lnTo>
                <a:lnTo>
                  <a:pt x="15866" y="3942"/>
                </a:lnTo>
                <a:close/>
                <a:moveTo>
                  <a:pt x="15841" y="4794"/>
                </a:moveTo>
                <a:lnTo>
                  <a:pt x="15841" y="5329"/>
                </a:lnTo>
                <a:lnTo>
                  <a:pt x="15525" y="5500"/>
                </a:lnTo>
                <a:lnTo>
                  <a:pt x="15209" y="5670"/>
                </a:lnTo>
                <a:lnTo>
                  <a:pt x="14892" y="5865"/>
                </a:lnTo>
                <a:lnTo>
                  <a:pt x="14892" y="5256"/>
                </a:lnTo>
                <a:lnTo>
                  <a:pt x="15038" y="5208"/>
                </a:lnTo>
                <a:lnTo>
                  <a:pt x="15403" y="5013"/>
                </a:lnTo>
                <a:lnTo>
                  <a:pt x="15622" y="4891"/>
                </a:lnTo>
                <a:lnTo>
                  <a:pt x="15841" y="4794"/>
                </a:lnTo>
                <a:close/>
                <a:moveTo>
                  <a:pt x="15841" y="5694"/>
                </a:moveTo>
                <a:lnTo>
                  <a:pt x="15841" y="6230"/>
                </a:lnTo>
                <a:lnTo>
                  <a:pt x="15598" y="6376"/>
                </a:lnTo>
                <a:lnTo>
                  <a:pt x="15379" y="6497"/>
                </a:lnTo>
                <a:lnTo>
                  <a:pt x="15136" y="6668"/>
                </a:lnTo>
                <a:lnTo>
                  <a:pt x="15014" y="6765"/>
                </a:lnTo>
                <a:lnTo>
                  <a:pt x="14892" y="6862"/>
                </a:lnTo>
                <a:lnTo>
                  <a:pt x="14892" y="6181"/>
                </a:lnTo>
                <a:lnTo>
                  <a:pt x="15087" y="6108"/>
                </a:lnTo>
                <a:lnTo>
                  <a:pt x="15282" y="6011"/>
                </a:lnTo>
                <a:lnTo>
                  <a:pt x="15841" y="5694"/>
                </a:lnTo>
                <a:close/>
                <a:moveTo>
                  <a:pt x="15817" y="6692"/>
                </a:moveTo>
                <a:lnTo>
                  <a:pt x="15817" y="7179"/>
                </a:lnTo>
                <a:lnTo>
                  <a:pt x="15282" y="7422"/>
                </a:lnTo>
                <a:lnTo>
                  <a:pt x="15087" y="7495"/>
                </a:lnTo>
                <a:lnTo>
                  <a:pt x="14892" y="7592"/>
                </a:lnTo>
                <a:lnTo>
                  <a:pt x="14892" y="7057"/>
                </a:lnTo>
                <a:lnTo>
                  <a:pt x="15038" y="7033"/>
                </a:lnTo>
                <a:lnTo>
                  <a:pt x="15184" y="6984"/>
                </a:lnTo>
                <a:lnTo>
                  <a:pt x="15476" y="6838"/>
                </a:lnTo>
                <a:lnTo>
                  <a:pt x="15817" y="6692"/>
                </a:lnTo>
                <a:close/>
                <a:moveTo>
                  <a:pt x="15817" y="7617"/>
                </a:moveTo>
                <a:lnTo>
                  <a:pt x="15817" y="8079"/>
                </a:lnTo>
                <a:lnTo>
                  <a:pt x="15355" y="8298"/>
                </a:lnTo>
                <a:lnTo>
                  <a:pt x="15136" y="8420"/>
                </a:lnTo>
                <a:lnTo>
                  <a:pt x="14917" y="8566"/>
                </a:lnTo>
                <a:lnTo>
                  <a:pt x="14892" y="7933"/>
                </a:lnTo>
                <a:lnTo>
                  <a:pt x="15111" y="7884"/>
                </a:lnTo>
                <a:lnTo>
                  <a:pt x="15330" y="7811"/>
                </a:lnTo>
                <a:lnTo>
                  <a:pt x="15817" y="7617"/>
                </a:lnTo>
                <a:close/>
                <a:moveTo>
                  <a:pt x="15817" y="8420"/>
                </a:moveTo>
                <a:lnTo>
                  <a:pt x="15817" y="8931"/>
                </a:lnTo>
                <a:lnTo>
                  <a:pt x="15720" y="8955"/>
                </a:lnTo>
                <a:lnTo>
                  <a:pt x="15598" y="9004"/>
                </a:lnTo>
                <a:lnTo>
                  <a:pt x="15452" y="9101"/>
                </a:lnTo>
                <a:lnTo>
                  <a:pt x="15184" y="9271"/>
                </a:lnTo>
                <a:lnTo>
                  <a:pt x="15038" y="9368"/>
                </a:lnTo>
                <a:lnTo>
                  <a:pt x="14917" y="9490"/>
                </a:lnTo>
                <a:lnTo>
                  <a:pt x="14917" y="8882"/>
                </a:lnTo>
                <a:lnTo>
                  <a:pt x="15160" y="8760"/>
                </a:lnTo>
                <a:lnTo>
                  <a:pt x="15817" y="8420"/>
                </a:lnTo>
                <a:close/>
                <a:moveTo>
                  <a:pt x="15817" y="9295"/>
                </a:moveTo>
                <a:lnTo>
                  <a:pt x="15817" y="9782"/>
                </a:lnTo>
                <a:lnTo>
                  <a:pt x="15574" y="9904"/>
                </a:lnTo>
                <a:lnTo>
                  <a:pt x="15355" y="10025"/>
                </a:lnTo>
                <a:lnTo>
                  <a:pt x="15136" y="10147"/>
                </a:lnTo>
                <a:lnTo>
                  <a:pt x="14917" y="10269"/>
                </a:lnTo>
                <a:lnTo>
                  <a:pt x="14917" y="9782"/>
                </a:lnTo>
                <a:lnTo>
                  <a:pt x="15111" y="9709"/>
                </a:lnTo>
                <a:lnTo>
                  <a:pt x="15282" y="9612"/>
                </a:lnTo>
                <a:lnTo>
                  <a:pt x="15622" y="9393"/>
                </a:lnTo>
                <a:lnTo>
                  <a:pt x="15817" y="9295"/>
                </a:lnTo>
                <a:close/>
                <a:moveTo>
                  <a:pt x="15817" y="10244"/>
                </a:moveTo>
                <a:lnTo>
                  <a:pt x="15817" y="10634"/>
                </a:lnTo>
                <a:lnTo>
                  <a:pt x="15574" y="10804"/>
                </a:lnTo>
                <a:lnTo>
                  <a:pt x="15403" y="10950"/>
                </a:lnTo>
                <a:lnTo>
                  <a:pt x="14941" y="11242"/>
                </a:lnTo>
                <a:lnTo>
                  <a:pt x="14917" y="10682"/>
                </a:lnTo>
                <a:lnTo>
                  <a:pt x="15087" y="10609"/>
                </a:lnTo>
                <a:lnTo>
                  <a:pt x="15257" y="10536"/>
                </a:lnTo>
                <a:lnTo>
                  <a:pt x="15549" y="10366"/>
                </a:lnTo>
                <a:lnTo>
                  <a:pt x="15817" y="10244"/>
                </a:lnTo>
                <a:close/>
                <a:moveTo>
                  <a:pt x="15817" y="11145"/>
                </a:moveTo>
                <a:lnTo>
                  <a:pt x="15817" y="11850"/>
                </a:lnTo>
                <a:lnTo>
                  <a:pt x="15622" y="11972"/>
                </a:lnTo>
                <a:lnTo>
                  <a:pt x="15501" y="12069"/>
                </a:lnTo>
                <a:lnTo>
                  <a:pt x="14965" y="12459"/>
                </a:lnTo>
                <a:lnTo>
                  <a:pt x="14941" y="11656"/>
                </a:lnTo>
                <a:lnTo>
                  <a:pt x="15111" y="11583"/>
                </a:lnTo>
                <a:lnTo>
                  <a:pt x="15282" y="11485"/>
                </a:lnTo>
                <a:lnTo>
                  <a:pt x="15598" y="11291"/>
                </a:lnTo>
                <a:lnTo>
                  <a:pt x="15817" y="11145"/>
                </a:lnTo>
                <a:close/>
                <a:moveTo>
                  <a:pt x="15817" y="12337"/>
                </a:moveTo>
                <a:lnTo>
                  <a:pt x="15817" y="13091"/>
                </a:lnTo>
                <a:lnTo>
                  <a:pt x="15549" y="13237"/>
                </a:lnTo>
                <a:lnTo>
                  <a:pt x="15282" y="13432"/>
                </a:lnTo>
                <a:lnTo>
                  <a:pt x="15136" y="13529"/>
                </a:lnTo>
                <a:lnTo>
                  <a:pt x="14965" y="13651"/>
                </a:lnTo>
                <a:lnTo>
                  <a:pt x="14965" y="12872"/>
                </a:lnTo>
                <a:lnTo>
                  <a:pt x="15136" y="12775"/>
                </a:lnTo>
                <a:lnTo>
                  <a:pt x="15282" y="12702"/>
                </a:lnTo>
                <a:lnTo>
                  <a:pt x="15574" y="12507"/>
                </a:lnTo>
                <a:lnTo>
                  <a:pt x="15817" y="12337"/>
                </a:lnTo>
                <a:close/>
                <a:moveTo>
                  <a:pt x="15817" y="13481"/>
                </a:moveTo>
                <a:lnTo>
                  <a:pt x="15841" y="13919"/>
                </a:lnTo>
                <a:lnTo>
                  <a:pt x="15452" y="14138"/>
                </a:lnTo>
                <a:lnTo>
                  <a:pt x="15087" y="14405"/>
                </a:lnTo>
                <a:lnTo>
                  <a:pt x="14990" y="14478"/>
                </a:lnTo>
                <a:lnTo>
                  <a:pt x="14965" y="13992"/>
                </a:lnTo>
                <a:lnTo>
                  <a:pt x="15209" y="13870"/>
                </a:lnTo>
                <a:lnTo>
                  <a:pt x="15403" y="13748"/>
                </a:lnTo>
                <a:lnTo>
                  <a:pt x="15817" y="13481"/>
                </a:lnTo>
                <a:close/>
                <a:moveTo>
                  <a:pt x="15841" y="14381"/>
                </a:moveTo>
                <a:lnTo>
                  <a:pt x="15866" y="14795"/>
                </a:lnTo>
                <a:lnTo>
                  <a:pt x="15720" y="14868"/>
                </a:lnTo>
                <a:lnTo>
                  <a:pt x="15598" y="14965"/>
                </a:lnTo>
                <a:lnTo>
                  <a:pt x="15355" y="15135"/>
                </a:lnTo>
                <a:lnTo>
                  <a:pt x="14990" y="15354"/>
                </a:lnTo>
                <a:lnTo>
                  <a:pt x="14990" y="14941"/>
                </a:lnTo>
                <a:lnTo>
                  <a:pt x="15160" y="14843"/>
                </a:lnTo>
                <a:lnTo>
                  <a:pt x="15330" y="14722"/>
                </a:lnTo>
                <a:lnTo>
                  <a:pt x="15622" y="14503"/>
                </a:lnTo>
                <a:lnTo>
                  <a:pt x="15841" y="14381"/>
                </a:lnTo>
                <a:close/>
                <a:moveTo>
                  <a:pt x="15866" y="15330"/>
                </a:moveTo>
                <a:lnTo>
                  <a:pt x="15890" y="15865"/>
                </a:lnTo>
                <a:lnTo>
                  <a:pt x="15866" y="15865"/>
                </a:lnTo>
                <a:lnTo>
                  <a:pt x="15695" y="15914"/>
                </a:lnTo>
                <a:lnTo>
                  <a:pt x="15549" y="15963"/>
                </a:lnTo>
                <a:lnTo>
                  <a:pt x="15257" y="16157"/>
                </a:lnTo>
                <a:lnTo>
                  <a:pt x="15014" y="16279"/>
                </a:lnTo>
                <a:lnTo>
                  <a:pt x="14990" y="15768"/>
                </a:lnTo>
                <a:lnTo>
                  <a:pt x="15136" y="15719"/>
                </a:lnTo>
                <a:lnTo>
                  <a:pt x="15282" y="15646"/>
                </a:lnTo>
                <a:lnTo>
                  <a:pt x="15574" y="15500"/>
                </a:lnTo>
                <a:lnTo>
                  <a:pt x="15866" y="15330"/>
                </a:lnTo>
                <a:close/>
                <a:moveTo>
                  <a:pt x="15890" y="16230"/>
                </a:moveTo>
                <a:lnTo>
                  <a:pt x="15890" y="16644"/>
                </a:lnTo>
                <a:lnTo>
                  <a:pt x="15793" y="16644"/>
                </a:lnTo>
                <a:lnTo>
                  <a:pt x="15598" y="16717"/>
                </a:lnTo>
                <a:lnTo>
                  <a:pt x="15403" y="16790"/>
                </a:lnTo>
                <a:lnTo>
                  <a:pt x="15184" y="16887"/>
                </a:lnTo>
                <a:lnTo>
                  <a:pt x="15014" y="17009"/>
                </a:lnTo>
                <a:lnTo>
                  <a:pt x="15014" y="16644"/>
                </a:lnTo>
                <a:lnTo>
                  <a:pt x="15160" y="16595"/>
                </a:lnTo>
                <a:lnTo>
                  <a:pt x="15306" y="16522"/>
                </a:lnTo>
                <a:lnTo>
                  <a:pt x="15598" y="16401"/>
                </a:lnTo>
                <a:lnTo>
                  <a:pt x="15890" y="16230"/>
                </a:lnTo>
                <a:close/>
                <a:moveTo>
                  <a:pt x="12629" y="2166"/>
                </a:moveTo>
                <a:lnTo>
                  <a:pt x="13627" y="2239"/>
                </a:lnTo>
                <a:lnTo>
                  <a:pt x="14600" y="2239"/>
                </a:lnTo>
                <a:lnTo>
                  <a:pt x="14527" y="3285"/>
                </a:lnTo>
                <a:lnTo>
                  <a:pt x="14479" y="4380"/>
                </a:lnTo>
                <a:lnTo>
                  <a:pt x="14454" y="4380"/>
                </a:lnTo>
                <a:lnTo>
                  <a:pt x="14430" y="4405"/>
                </a:lnTo>
                <a:lnTo>
                  <a:pt x="14454" y="4429"/>
                </a:lnTo>
                <a:lnTo>
                  <a:pt x="14479" y="4429"/>
                </a:lnTo>
                <a:lnTo>
                  <a:pt x="14430" y="6059"/>
                </a:lnTo>
                <a:lnTo>
                  <a:pt x="14430" y="7738"/>
                </a:lnTo>
                <a:lnTo>
                  <a:pt x="14430" y="9441"/>
                </a:lnTo>
                <a:lnTo>
                  <a:pt x="14454" y="11169"/>
                </a:lnTo>
                <a:lnTo>
                  <a:pt x="14527" y="14527"/>
                </a:lnTo>
                <a:lnTo>
                  <a:pt x="14552" y="16109"/>
                </a:lnTo>
                <a:lnTo>
                  <a:pt x="14552" y="17617"/>
                </a:lnTo>
                <a:lnTo>
                  <a:pt x="14138" y="17617"/>
                </a:lnTo>
                <a:lnTo>
                  <a:pt x="13724" y="17593"/>
                </a:lnTo>
                <a:lnTo>
                  <a:pt x="13286" y="17593"/>
                </a:lnTo>
                <a:lnTo>
                  <a:pt x="12873" y="17568"/>
                </a:lnTo>
                <a:lnTo>
                  <a:pt x="9637" y="17593"/>
                </a:lnTo>
                <a:lnTo>
                  <a:pt x="6425" y="17593"/>
                </a:lnTo>
                <a:lnTo>
                  <a:pt x="5232" y="17544"/>
                </a:lnTo>
                <a:lnTo>
                  <a:pt x="4016" y="17520"/>
                </a:lnTo>
                <a:lnTo>
                  <a:pt x="2434" y="17520"/>
                </a:lnTo>
                <a:lnTo>
                  <a:pt x="1899" y="17544"/>
                </a:lnTo>
                <a:lnTo>
                  <a:pt x="1923" y="17495"/>
                </a:lnTo>
                <a:lnTo>
                  <a:pt x="1923" y="17447"/>
                </a:lnTo>
                <a:lnTo>
                  <a:pt x="1899" y="17252"/>
                </a:lnTo>
                <a:lnTo>
                  <a:pt x="1899" y="16936"/>
                </a:lnTo>
                <a:lnTo>
                  <a:pt x="1899" y="16620"/>
                </a:lnTo>
                <a:lnTo>
                  <a:pt x="1972" y="14040"/>
                </a:lnTo>
                <a:lnTo>
                  <a:pt x="2021" y="12751"/>
                </a:lnTo>
                <a:lnTo>
                  <a:pt x="2021" y="11485"/>
                </a:lnTo>
                <a:lnTo>
                  <a:pt x="2045" y="8955"/>
                </a:lnTo>
                <a:lnTo>
                  <a:pt x="2021" y="5208"/>
                </a:lnTo>
                <a:lnTo>
                  <a:pt x="1996" y="3164"/>
                </a:lnTo>
                <a:lnTo>
                  <a:pt x="1972" y="2507"/>
                </a:lnTo>
                <a:lnTo>
                  <a:pt x="1948" y="2190"/>
                </a:lnTo>
                <a:lnTo>
                  <a:pt x="2459" y="2263"/>
                </a:lnTo>
                <a:lnTo>
                  <a:pt x="2970" y="2312"/>
                </a:lnTo>
                <a:lnTo>
                  <a:pt x="3505" y="2336"/>
                </a:lnTo>
                <a:lnTo>
                  <a:pt x="4040" y="2336"/>
                </a:lnTo>
                <a:lnTo>
                  <a:pt x="5111" y="2288"/>
                </a:lnTo>
                <a:lnTo>
                  <a:pt x="6133" y="2239"/>
                </a:lnTo>
                <a:lnTo>
                  <a:pt x="7398" y="2215"/>
                </a:lnTo>
                <a:lnTo>
                  <a:pt x="9393" y="2190"/>
                </a:lnTo>
                <a:lnTo>
                  <a:pt x="11364" y="2166"/>
                </a:lnTo>
                <a:close/>
                <a:moveTo>
                  <a:pt x="15890" y="16912"/>
                </a:moveTo>
                <a:lnTo>
                  <a:pt x="15890" y="16960"/>
                </a:lnTo>
                <a:lnTo>
                  <a:pt x="15890" y="17350"/>
                </a:lnTo>
                <a:lnTo>
                  <a:pt x="15768" y="17350"/>
                </a:lnTo>
                <a:lnTo>
                  <a:pt x="15671" y="17398"/>
                </a:lnTo>
                <a:lnTo>
                  <a:pt x="15452" y="17520"/>
                </a:lnTo>
                <a:lnTo>
                  <a:pt x="15209" y="17666"/>
                </a:lnTo>
                <a:lnTo>
                  <a:pt x="15136" y="17593"/>
                </a:lnTo>
                <a:lnTo>
                  <a:pt x="15087" y="17568"/>
                </a:lnTo>
                <a:lnTo>
                  <a:pt x="15014" y="17544"/>
                </a:lnTo>
                <a:lnTo>
                  <a:pt x="15014" y="17301"/>
                </a:lnTo>
                <a:lnTo>
                  <a:pt x="15233" y="17228"/>
                </a:lnTo>
                <a:lnTo>
                  <a:pt x="15452" y="17131"/>
                </a:lnTo>
                <a:lnTo>
                  <a:pt x="15890" y="16912"/>
                </a:lnTo>
                <a:close/>
                <a:moveTo>
                  <a:pt x="8469" y="18663"/>
                </a:moveTo>
                <a:lnTo>
                  <a:pt x="8590" y="18712"/>
                </a:lnTo>
                <a:lnTo>
                  <a:pt x="8663" y="18809"/>
                </a:lnTo>
                <a:lnTo>
                  <a:pt x="8761" y="18980"/>
                </a:lnTo>
                <a:lnTo>
                  <a:pt x="8785" y="19077"/>
                </a:lnTo>
                <a:lnTo>
                  <a:pt x="8785" y="19199"/>
                </a:lnTo>
                <a:lnTo>
                  <a:pt x="8785" y="19320"/>
                </a:lnTo>
                <a:lnTo>
                  <a:pt x="8785" y="19442"/>
                </a:lnTo>
                <a:lnTo>
                  <a:pt x="8761" y="19539"/>
                </a:lnTo>
                <a:lnTo>
                  <a:pt x="8712" y="19661"/>
                </a:lnTo>
                <a:lnTo>
                  <a:pt x="8639" y="19758"/>
                </a:lnTo>
                <a:lnTo>
                  <a:pt x="8542" y="19831"/>
                </a:lnTo>
                <a:lnTo>
                  <a:pt x="8420" y="19904"/>
                </a:lnTo>
                <a:lnTo>
                  <a:pt x="8274" y="19929"/>
                </a:lnTo>
                <a:lnTo>
                  <a:pt x="8128" y="19929"/>
                </a:lnTo>
                <a:lnTo>
                  <a:pt x="8006" y="19880"/>
                </a:lnTo>
                <a:lnTo>
                  <a:pt x="7860" y="19831"/>
                </a:lnTo>
                <a:lnTo>
                  <a:pt x="7763" y="19734"/>
                </a:lnTo>
                <a:lnTo>
                  <a:pt x="7690" y="19612"/>
                </a:lnTo>
                <a:lnTo>
                  <a:pt x="7641" y="19491"/>
                </a:lnTo>
                <a:lnTo>
                  <a:pt x="7641" y="19345"/>
                </a:lnTo>
                <a:lnTo>
                  <a:pt x="7666" y="19174"/>
                </a:lnTo>
                <a:lnTo>
                  <a:pt x="7714" y="19053"/>
                </a:lnTo>
                <a:lnTo>
                  <a:pt x="7787" y="18907"/>
                </a:lnTo>
                <a:lnTo>
                  <a:pt x="7885" y="18809"/>
                </a:lnTo>
                <a:lnTo>
                  <a:pt x="7958" y="18736"/>
                </a:lnTo>
                <a:lnTo>
                  <a:pt x="8031" y="18761"/>
                </a:lnTo>
                <a:lnTo>
                  <a:pt x="8104" y="18736"/>
                </a:lnTo>
                <a:lnTo>
                  <a:pt x="8201" y="18712"/>
                </a:lnTo>
                <a:lnTo>
                  <a:pt x="8250" y="18712"/>
                </a:lnTo>
                <a:lnTo>
                  <a:pt x="8298" y="18688"/>
                </a:lnTo>
                <a:lnTo>
                  <a:pt x="8323" y="18663"/>
                </a:lnTo>
                <a:close/>
                <a:moveTo>
                  <a:pt x="8347" y="18177"/>
                </a:moveTo>
                <a:lnTo>
                  <a:pt x="8152" y="18201"/>
                </a:lnTo>
                <a:lnTo>
                  <a:pt x="8055" y="18250"/>
                </a:lnTo>
                <a:lnTo>
                  <a:pt x="7982" y="18298"/>
                </a:lnTo>
                <a:lnTo>
                  <a:pt x="7885" y="18323"/>
                </a:lnTo>
                <a:lnTo>
                  <a:pt x="7763" y="18347"/>
                </a:lnTo>
                <a:lnTo>
                  <a:pt x="7666" y="18420"/>
                </a:lnTo>
                <a:lnTo>
                  <a:pt x="7568" y="18469"/>
                </a:lnTo>
                <a:lnTo>
                  <a:pt x="7471" y="18566"/>
                </a:lnTo>
                <a:lnTo>
                  <a:pt x="7398" y="18663"/>
                </a:lnTo>
                <a:lnTo>
                  <a:pt x="7349" y="18761"/>
                </a:lnTo>
                <a:lnTo>
                  <a:pt x="7276" y="18882"/>
                </a:lnTo>
                <a:lnTo>
                  <a:pt x="7228" y="19126"/>
                </a:lnTo>
                <a:lnTo>
                  <a:pt x="7179" y="19369"/>
                </a:lnTo>
                <a:lnTo>
                  <a:pt x="7179" y="19515"/>
                </a:lnTo>
                <a:lnTo>
                  <a:pt x="7203" y="19637"/>
                </a:lnTo>
                <a:lnTo>
                  <a:pt x="7252" y="19758"/>
                </a:lnTo>
                <a:lnTo>
                  <a:pt x="7301" y="19880"/>
                </a:lnTo>
                <a:lnTo>
                  <a:pt x="7349" y="19977"/>
                </a:lnTo>
                <a:lnTo>
                  <a:pt x="7447" y="20075"/>
                </a:lnTo>
                <a:lnTo>
                  <a:pt x="7520" y="20148"/>
                </a:lnTo>
                <a:lnTo>
                  <a:pt x="7641" y="20221"/>
                </a:lnTo>
                <a:lnTo>
                  <a:pt x="7739" y="20294"/>
                </a:lnTo>
                <a:lnTo>
                  <a:pt x="7860" y="20342"/>
                </a:lnTo>
                <a:lnTo>
                  <a:pt x="7982" y="20367"/>
                </a:lnTo>
                <a:lnTo>
                  <a:pt x="8104" y="20391"/>
                </a:lnTo>
                <a:lnTo>
                  <a:pt x="8225" y="20391"/>
                </a:lnTo>
                <a:lnTo>
                  <a:pt x="8371" y="20367"/>
                </a:lnTo>
                <a:lnTo>
                  <a:pt x="8493" y="20342"/>
                </a:lnTo>
                <a:lnTo>
                  <a:pt x="8615" y="20294"/>
                </a:lnTo>
                <a:lnTo>
                  <a:pt x="8809" y="20196"/>
                </a:lnTo>
                <a:lnTo>
                  <a:pt x="8955" y="20050"/>
                </a:lnTo>
                <a:lnTo>
                  <a:pt x="9053" y="19880"/>
                </a:lnTo>
                <a:lnTo>
                  <a:pt x="9150" y="19685"/>
                </a:lnTo>
                <a:lnTo>
                  <a:pt x="9199" y="19491"/>
                </a:lnTo>
                <a:lnTo>
                  <a:pt x="9199" y="19272"/>
                </a:lnTo>
                <a:lnTo>
                  <a:pt x="9199" y="19053"/>
                </a:lnTo>
                <a:lnTo>
                  <a:pt x="9174" y="18858"/>
                </a:lnTo>
                <a:lnTo>
                  <a:pt x="9101" y="18688"/>
                </a:lnTo>
                <a:lnTo>
                  <a:pt x="9004" y="18517"/>
                </a:lnTo>
                <a:lnTo>
                  <a:pt x="8882" y="18371"/>
                </a:lnTo>
                <a:lnTo>
                  <a:pt x="8712" y="18250"/>
                </a:lnTo>
                <a:lnTo>
                  <a:pt x="8542" y="18201"/>
                </a:lnTo>
                <a:lnTo>
                  <a:pt x="8347" y="18177"/>
                </a:lnTo>
                <a:close/>
                <a:moveTo>
                  <a:pt x="2532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43" y="560"/>
                </a:lnTo>
                <a:lnTo>
                  <a:pt x="8298" y="585"/>
                </a:lnTo>
                <a:lnTo>
                  <a:pt x="11729" y="585"/>
                </a:lnTo>
                <a:lnTo>
                  <a:pt x="13554" y="560"/>
                </a:lnTo>
                <a:lnTo>
                  <a:pt x="13530" y="585"/>
                </a:lnTo>
                <a:lnTo>
                  <a:pt x="13530" y="633"/>
                </a:lnTo>
                <a:lnTo>
                  <a:pt x="13505" y="658"/>
                </a:lnTo>
                <a:lnTo>
                  <a:pt x="13530" y="682"/>
                </a:lnTo>
                <a:lnTo>
                  <a:pt x="13554" y="706"/>
                </a:lnTo>
                <a:lnTo>
                  <a:pt x="13627" y="731"/>
                </a:lnTo>
                <a:lnTo>
                  <a:pt x="13724" y="731"/>
                </a:lnTo>
                <a:lnTo>
                  <a:pt x="13846" y="706"/>
                </a:lnTo>
                <a:lnTo>
                  <a:pt x="14065" y="633"/>
                </a:lnTo>
                <a:lnTo>
                  <a:pt x="14260" y="560"/>
                </a:lnTo>
                <a:lnTo>
                  <a:pt x="14892" y="609"/>
                </a:lnTo>
                <a:lnTo>
                  <a:pt x="14917" y="609"/>
                </a:lnTo>
                <a:lnTo>
                  <a:pt x="15063" y="658"/>
                </a:lnTo>
                <a:lnTo>
                  <a:pt x="14965" y="682"/>
                </a:lnTo>
                <a:lnTo>
                  <a:pt x="14844" y="731"/>
                </a:lnTo>
                <a:lnTo>
                  <a:pt x="14625" y="852"/>
                </a:lnTo>
                <a:lnTo>
                  <a:pt x="14260" y="1096"/>
                </a:lnTo>
                <a:lnTo>
                  <a:pt x="13749" y="1387"/>
                </a:lnTo>
                <a:lnTo>
                  <a:pt x="13505" y="1558"/>
                </a:lnTo>
                <a:lnTo>
                  <a:pt x="13286" y="1728"/>
                </a:lnTo>
                <a:lnTo>
                  <a:pt x="12824" y="1704"/>
                </a:lnTo>
                <a:lnTo>
                  <a:pt x="9564" y="1704"/>
                </a:lnTo>
                <a:lnTo>
                  <a:pt x="7593" y="1728"/>
                </a:lnTo>
                <a:lnTo>
                  <a:pt x="6327" y="1777"/>
                </a:lnTo>
                <a:lnTo>
                  <a:pt x="5135" y="1825"/>
                </a:lnTo>
                <a:lnTo>
                  <a:pt x="3943" y="1850"/>
                </a:lnTo>
                <a:lnTo>
                  <a:pt x="3359" y="1850"/>
                </a:lnTo>
                <a:lnTo>
                  <a:pt x="2751" y="1825"/>
                </a:lnTo>
                <a:lnTo>
                  <a:pt x="2167" y="1777"/>
                </a:lnTo>
                <a:lnTo>
                  <a:pt x="1583" y="1728"/>
                </a:lnTo>
                <a:lnTo>
                  <a:pt x="1510" y="1728"/>
                </a:lnTo>
                <a:lnTo>
                  <a:pt x="1437" y="1752"/>
                </a:lnTo>
                <a:lnTo>
                  <a:pt x="1412" y="1825"/>
                </a:lnTo>
                <a:lnTo>
                  <a:pt x="1388" y="1898"/>
                </a:lnTo>
                <a:lnTo>
                  <a:pt x="1388" y="1971"/>
                </a:lnTo>
                <a:lnTo>
                  <a:pt x="1412" y="2020"/>
                </a:lnTo>
                <a:lnTo>
                  <a:pt x="1461" y="2093"/>
                </a:lnTo>
                <a:lnTo>
                  <a:pt x="1534" y="2117"/>
                </a:lnTo>
                <a:lnTo>
                  <a:pt x="1534" y="2385"/>
                </a:lnTo>
                <a:lnTo>
                  <a:pt x="1558" y="2823"/>
                </a:lnTo>
                <a:lnTo>
                  <a:pt x="1534" y="4015"/>
                </a:lnTo>
                <a:lnTo>
                  <a:pt x="1510" y="5281"/>
                </a:lnTo>
                <a:lnTo>
                  <a:pt x="1485" y="6108"/>
                </a:lnTo>
                <a:lnTo>
                  <a:pt x="1461" y="6668"/>
                </a:lnTo>
                <a:lnTo>
                  <a:pt x="1437" y="7227"/>
                </a:lnTo>
                <a:lnTo>
                  <a:pt x="1461" y="8371"/>
                </a:lnTo>
                <a:lnTo>
                  <a:pt x="1510" y="9490"/>
                </a:lnTo>
                <a:lnTo>
                  <a:pt x="1510" y="10634"/>
                </a:lnTo>
                <a:lnTo>
                  <a:pt x="1485" y="13481"/>
                </a:lnTo>
                <a:lnTo>
                  <a:pt x="1461" y="14965"/>
                </a:lnTo>
                <a:lnTo>
                  <a:pt x="1412" y="16303"/>
                </a:lnTo>
                <a:lnTo>
                  <a:pt x="1339" y="16960"/>
                </a:lnTo>
                <a:lnTo>
                  <a:pt x="1339" y="17131"/>
                </a:lnTo>
                <a:lnTo>
                  <a:pt x="1364" y="17301"/>
                </a:lnTo>
                <a:lnTo>
                  <a:pt x="1388" y="17447"/>
                </a:lnTo>
                <a:lnTo>
                  <a:pt x="1437" y="17568"/>
                </a:lnTo>
                <a:lnTo>
                  <a:pt x="1485" y="17641"/>
                </a:lnTo>
                <a:lnTo>
                  <a:pt x="1437" y="17739"/>
                </a:lnTo>
                <a:lnTo>
                  <a:pt x="1437" y="17836"/>
                </a:lnTo>
                <a:lnTo>
                  <a:pt x="1485" y="17933"/>
                </a:lnTo>
                <a:lnTo>
                  <a:pt x="1510" y="17958"/>
                </a:lnTo>
                <a:lnTo>
                  <a:pt x="1583" y="17982"/>
                </a:lnTo>
                <a:lnTo>
                  <a:pt x="1875" y="18006"/>
                </a:lnTo>
                <a:lnTo>
                  <a:pt x="2167" y="18031"/>
                </a:lnTo>
                <a:lnTo>
                  <a:pt x="2799" y="18055"/>
                </a:lnTo>
                <a:lnTo>
                  <a:pt x="4016" y="18006"/>
                </a:lnTo>
                <a:lnTo>
                  <a:pt x="7252" y="18031"/>
                </a:lnTo>
                <a:lnTo>
                  <a:pt x="9247" y="18055"/>
                </a:lnTo>
                <a:lnTo>
                  <a:pt x="10488" y="18079"/>
                </a:lnTo>
                <a:lnTo>
                  <a:pt x="11145" y="18104"/>
                </a:lnTo>
                <a:lnTo>
                  <a:pt x="11778" y="18104"/>
                </a:lnTo>
                <a:lnTo>
                  <a:pt x="13043" y="18055"/>
                </a:lnTo>
                <a:lnTo>
                  <a:pt x="13481" y="18055"/>
                </a:lnTo>
                <a:lnTo>
                  <a:pt x="13919" y="18079"/>
                </a:lnTo>
                <a:lnTo>
                  <a:pt x="14333" y="18104"/>
                </a:lnTo>
                <a:lnTo>
                  <a:pt x="14771" y="18079"/>
                </a:lnTo>
                <a:lnTo>
                  <a:pt x="14819" y="18079"/>
                </a:lnTo>
                <a:lnTo>
                  <a:pt x="14844" y="18055"/>
                </a:lnTo>
                <a:lnTo>
                  <a:pt x="15063" y="18031"/>
                </a:lnTo>
                <a:lnTo>
                  <a:pt x="15136" y="18006"/>
                </a:lnTo>
                <a:lnTo>
                  <a:pt x="15184" y="17958"/>
                </a:lnTo>
                <a:lnTo>
                  <a:pt x="15209" y="17909"/>
                </a:lnTo>
                <a:lnTo>
                  <a:pt x="15233" y="17860"/>
                </a:lnTo>
                <a:lnTo>
                  <a:pt x="15598" y="17690"/>
                </a:lnTo>
                <a:lnTo>
                  <a:pt x="15744" y="17617"/>
                </a:lnTo>
                <a:lnTo>
                  <a:pt x="15890" y="17520"/>
                </a:lnTo>
                <a:lnTo>
                  <a:pt x="15890" y="17909"/>
                </a:lnTo>
                <a:lnTo>
                  <a:pt x="15744" y="18006"/>
                </a:lnTo>
                <a:lnTo>
                  <a:pt x="15598" y="18104"/>
                </a:lnTo>
                <a:lnTo>
                  <a:pt x="15257" y="18250"/>
                </a:lnTo>
                <a:lnTo>
                  <a:pt x="14917" y="18371"/>
                </a:lnTo>
                <a:lnTo>
                  <a:pt x="14235" y="18566"/>
                </a:lnTo>
                <a:lnTo>
                  <a:pt x="13919" y="18688"/>
                </a:lnTo>
                <a:lnTo>
                  <a:pt x="13773" y="18761"/>
                </a:lnTo>
                <a:lnTo>
                  <a:pt x="13627" y="18858"/>
                </a:lnTo>
                <a:lnTo>
                  <a:pt x="13578" y="18931"/>
                </a:lnTo>
                <a:lnTo>
                  <a:pt x="13578" y="18980"/>
                </a:lnTo>
                <a:lnTo>
                  <a:pt x="13603" y="19053"/>
                </a:lnTo>
                <a:lnTo>
                  <a:pt x="13676" y="19053"/>
                </a:lnTo>
                <a:lnTo>
                  <a:pt x="14016" y="19028"/>
                </a:lnTo>
                <a:lnTo>
                  <a:pt x="14357" y="18980"/>
                </a:lnTo>
                <a:lnTo>
                  <a:pt x="15038" y="18785"/>
                </a:lnTo>
                <a:lnTo>
                  <a:pt x="15476" y="18663"/>
                </a:lnTo>
                <a:lnTo>
                  <a:pt x="15695" y="18566"/>
                </a:lnTo>
                <a:lnTo>
                  <a:pt x="15890" y="18469"/>
                </a:lnTo>
                <a:lnTo>
                  <a:pt x="15890" y="18785"/>
                </a:lnTo>
                <a:lnTo>
                  <a:pt x="15622" y="18858"/>
                </a:lnTo>
                <a:lnTo>
                  <a:pt x="15355" y="18931"/>
                </a:lnTo>
                <a:lnTo>
                  <a:pt x="14844" y="19101"/>
                </a:lnTo>
                <a:lnTo>
                  <a:pt x="14527" y="19223"/>
                </a:lnTo>
                <a:lnTo>
                  <a:pt x="14235" y="19320"/>
                </a:lnTo>
                <a:lnTo>
                  <a:pt x="13943" y="19466"/>
                </a:lnTo>
                <a:lnTo>
                  <a:pt x="13676" y="19637"/>
                </a:lnTo>
                <a:lnTo>
                  <a:pt x="13676" y="19685"/>
                </a:lnTo>
                <a:lnTo>
                  <a:pt x="13676" y="19710"/>
                </a:lnTo>
                <a:lnTo>
                  <a:pt x="13700" y="19734"/>
                </a:lnTo>
                <a:lnTo>
                  <a:pt x="13724" y="19734"/>
                </a:lnTo>
                <a:lnTo>
                  <a:pt x="14041" y="19685"/>
                </a:lnTo>
                <a:lnTo>
                  <a:pt x="14333" y="19612"/>
                </a:lnTo>
                <a:lnTo>
                  <a:pt x="14917" y="19442"/>
                </a:lnTo>
                <a:lnTo>
                  <a:pt x="15403" y="19320"/>
                </a:lnTo>
                <a:lnTo>
                  <a:pt x="15671" y="19247"/>
                </a:lnTo>
                <a:lnTo>
                  <a:pt x="15914" y="19150"/>
                </a:lnTo>
                <a:lnTo>
                  <a:pt x="15914" y="19466"/>
                </a:lnTo>
                <a:lnTo>
                  <a:pt x="15647" y="19515"/>
                </a:lnTo>
                <a:lnTo>
                  <a:pt x="15379" y="19612"/>
                </a:lnTo>
                <a:lnTo>
                  <a:pt x="14892" y="19831"/>
                </a:lnTo>
                <a:lnTo>
                  <a:pt x="14381" y="20050"/>
                </a:lnTo>
                <a:lnTo>
                  <a:pt x="13895" y="20294"/>
                </a:lnTo>
                <a:lnTo>
                  <a:pt x="13895" y="20318"/>
                </a:lnTo>
                <a:lnTo>
                  <a:pt x="13919" y="20342"/>
                </a:lnTo>
                <a:lnTo>
                  <a:pt x="14162" y="20342"/>
                </a:lnTo>
                <a:lnTo>
                  <a:pt x="14430" y="20294"/>
                </a:lnTo>
                <a:lnTo>
                  <a:pt x="14673" y="20245"/>
                </a:lnTo>
                <a:lnTo>
                  <a:pt x="14941" y="20172"/>
                </a:lnTo>
                <a:lnTo>
                  <a:pt x="15428" y="20026"/>
                </a:lnTo>
                <a:lnTo>
                  <a:pt x="15914" y="19831"/>
                </a:lnTo>
                <a:lnTo>
                  <a:pt x="15914" y="19856"/>
                </a:lnTo>
                <a:lnTo>
                  <a:pt x="15817" y="20050"/>
                </a:lnTo>
                <a:lnTo>
                  <a:pt x="15720" y="20196"/>
                </a:lnTo>
                <a:lnTo>
                  <a:pt x="15598" y="20294"/>
                </a:lnTo>
                <a:lnTo>
                  <a:pt x="15452" y="20391"/>
                </a:lnTo>
                <a:lnTo>
                  <a:pt x="15282" y="20440"/>
                </a:lnTo>
                <a:lnTo>
                  <a:pt x="15111" y="20488"/>
                </a:lnTo>
                <a:lnTo>
                  <a:pt x="14746" y="20537"/>
                </a:lnTo>
                <a:lnTo>
                  <a:pt x="14381" y="20561"/>
                </a:lnTo>
                <a:lnTo>
                  <a:pt x="13992" y="20561"/>
                </a:lnTo>
                <a:lnTo>
                  <a:pt x="13213" y="20513"/>
                </a:lnTo>
                <a:lnTo>
                  <a:pt x="12410" y="20513"/>
                </a:lnTo>
                <a:lnTo>
                  <a:pt x="11632" y="20537"/>
                </a:lnTo>
                <a:lnTo>
                  <a:pt x="8006" y="20561"/>
                </a:lnTo>
                <a:lnTo>
                  <a:pt x="4405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69" y="20269"/>
                </a:lnTo>
                <a:lnTo>
                  <a:pt x="1023" y="20172"/>
                </a:lnTo>
                <a:lnTo>
                  <a:pt x="877" y="20050"/>
                </a:lnTo>
                <a:lnTo>
                  <a:pt x="780" y="19929"/>
                </a:lnTo>
                <a:lnTo>
                  <a:pt x="707" y="19807"/>
                </a:lnTo>
                <a:lnTo>
                  <a:pt x="658" y="19661"/>
                </a:lnTo>
                <a:lnTo>
                  <a:pt x="609" y="19393"/>
                </a:lnTo>
                <a:lnTo>
                  <a:pt x="561" y="19101"/>
                </a:lnTo>
                <a:lnTo>
                  <a:pt x="561" y="18834"/>
                </a:lnTo>
                <a:lnTo>
                  <a:pt x="536" y="17131"/>
                </a:lnTo>
                <a:lnTo>
                  <a:pt x="561" y="15427"/>
                </a:lnTo>
                <a:lnTo>
                  <a:pt x="536" y="13091"/>
                </a:lnTo>
                <a:lnTo>
                  <a:pt x="488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8" y="3139"/>
                </a:lnTo>
                <a:lnTo>
                  <a:pt x="512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8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2" y="463"/>
                </a:lnTo>
                <a:close/>
                <a:moveTo>
                  <a:pt x="2483" y="1"/>
                </a:moveTo>
                <a:lnTo>
                  <a:pt x="2021" y="25"/>
                </a:lnTo>
                <a:lnTo>
                  <a:pt x="1631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69" y="1241"/>
                </a:lnTo>
                <a:lnTo>
                  <a:pt x="220" y="1436"/>
                </a:lnTo>
                <a:lnTo>
                  <a:pt x="196" y="1655"/>
                </a:lnTo>
                <a:lnTo>
                  <a:pt x="147" y="2020"/>
                </a:lnTo>
                <a:lnTo>
                  <a:pt x="123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1" y="5354"/>
                </a:lnTo>
                <a:lnTo>
                  <a:pt x="25" y="6376"/>
                </a:lnTo>
                <a:lnTo>
                  <a:pt x="50" y="7544"/>
                </a:lnTo>
                <a:lnTo>
                  <a:pt x="25" y="8736"/>
                </a:lnTo>
                <a:lnTo>
                  <a:pt x="1" y="11072"/>
                </a:lnTo>
                <a:lnTo>
                  <a:pt x="1" y="12264"/>
                </a:lnTo>
                <a:lnTo>
                  <a:pt x="50" y="13432"/>
                </a:lnTo>
                <a:lnTo>
                  <a:pt x="74" y="14624"/>
                </a:lnTo>
                <a:lnTo>
                  <a:pt x="98" y="15817"/>
                </a:lnTo>
                <a:lnTo>
                  <a:pt x="74" y="16693"/>
                </a:lnTo>
                <a:lnTo>
                  <a:pt x="98" y="17568"/>
                </a:lnTo>
                <a:lnTo>
                  <a:pt x="123" y="18444"/>
                </a:lnTo>
                <a:lnTo>
                  <a:pt x="171" y="19345"/>
                </a:lnTo>
                <a:lnTo>
                  <a:pt x="196" y="19612"/>
                </a:lnTo>
                <a:lnTo>
                  <a:pt x="244" y="19880"/>
                </a:lnTo>
                <a:lnTo>
                  <a:pt x="342" y="20123"/>
                </a:lnTo>
                <a:lnTo>
                  <a:pt x="463" y="20367"/>
                </a:lnTo>
                <a:lnTo>
                  <a:pt x="609" y="20561"/>
                </a:lnTo>
                <a:lnTo>
                  <a:pt x="804" y="20732"/>
                </a:lnTo>
                <a:lnTo>
                  <a:pt x="926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70" y="20951"/>
                </a:lnTo>
                <a:lnTo>
                  <a:pt x="4162" y="20975"/>
                </a:lnTo>
                <a:lnTo>
                  <a:pt x="4965" y="20999"/>
                </a:lnTo>
                <a:lnTo>
                  <a:pt x="5622" y="21024"/>
                </a:lnTo>
                <a:lnTo>
                  <a:pt x="11145" y="21024"/>
                </a:lnTo>
                <a:lnTo>
                  <a:pt x="12727" y="20999"/>
                </a:lnTo>
                <a:lnTo>
                  <a:pt x="13092" y="20999"/>
                </a:lnTo>
                <a:lnTo>
                  <a:pt x="13481" y="21024"/>
                </a:lnTo>
                <a:lnTo>
                  <a:pt x="14260" y="21072"/>
                </a:lnTo>
                <a:lnTo>
                  <a:pt x="14649" y="21072"/>
                </a:lnTo>
                <a:lnTo>
                  <a:pt x="15014" y="21048"/>
                </a:lnTo>
                <a:lnTo>
                  <a:pt x="15209" y="20999"/>
                </a:lnTo>
                <a:lnTo>
                  <a:pt x="15379" y="20951"/>
                </a:lnTo>
                <a:lnTo>
                  <a:pt x="15574" y="20902"/>
                </a:lnTo>
                <a:lnTo>
                  <a:pt x="15744" y="20805"/>
                </a:lnTo>
                <a:lnTo>
                  <a:pt x="15890" y="20683"/>
                </a:lnTo>
                <a:lnTo>
                  <a:pt x="16036" y="20513"/>
                </a:lnTo>
                <a:lnTo>
                  <a:pt x="16158" y="20318"/>
                </a:lnTo>
                <a:lnTo>
                  <a:pt x="16255" y="20075"/>
                </a:lnTo>
                <a:lnTo>
                  <a:pt x="16328" y="19807"/>
                </a:lnTo>
                <a:lnTo>
                  <a:pt x="16377" y="19515"/>
                </a:lnTo>
                <a:lnTo>
                  <a:pt x="16425" y="19223"/>
                </a:lnTo>
                <a:lnTo>
                  <a:pt x="16450" y="18907"/>
                </a:lnTo>
                <a:lnTo>
                  <a:pt x="16474" y="18298"/>
                </a:lnTo>
                <a:lnTo>
                  <a:pt x="16450" y="17739"/>
                </a:lnTo>
                <a:lnTo>
                  <a:pt x="16425" y="16960"/>
                </a:lnTo>
                <a:lnTo>
                  <a:pt x="16425" y="15573"/>
                </a:lnTo>
                <a:lnTo>
                  <a:pt x="16377" y="14186"/>
                </a:lnTo>
                <a:lnTo>
                  <a:pt x="16352" y="13286"/>
                </a:lnTo>
                <a:lnTo>
                  <a:pt x="16352" y="12118"/>
                </a:lnTo>
                <a:lnTo>
                  <a:pt x="16328" y="9441"/>
                </a:lnTo>
                <a:lnTo>
                  <a:pt x="16328" y="6960"/>
                </a:lnTo>
                <a:lnTo>
                  <a:pt x="16328" y="5500"/>
                </a:lnTo>
                <a:lnTo>
                  <a:pt x="16328" y="4794"/>
                </a:lnTo>
                <a:lnTo>
                  <a:pt x="16352" y="4113"/>
                </a:lnTo>
                <a:lnTo>
                  <a:pt x="16401" y="3431"/>
                </a:lnTo>
                <a:lnTo>
                  <a:pt x="16450" y="2726"/>
                </a:lnTo>
                <a:lnTo>
                  <a:pt x="16450" y="2336"/>
                </a:lnTo>
                <a:lnTo>
                  <a:pt x="16401" y="1898"/>
                </a:lnTo>
                <a:lnTo>
                  <a:pt x="16328" y="1509"/>
                </a:lnTo>
                <a:lnTo>
                  <a:pt x="16279" y="1314"/>
                </a:lnTo>
                <a:lnTo>
                  <a:pt x="16206" y="1120"/>
                </a:lnTo>
                <a:lnTo>
                  <a:pt x="16133" y="950"/>
                </a:lnTo>
                <a:lnTo>
                  <a:pt x="16036" y="779"/>
                </a:lnTo>
                <a:lnTo>
                  <a:pt x="15914" y="633"/>
                </a:lnTo>
                <a:lnTo>
                  <a:pt x="15768" y="512"/>
                </a:lnTo>
                <a:lnTo>
                  <a:pt x="15622" y="414"/>
                </a:lnTo>
                <a:lnTo>
                  <a:pt x="15452" y="317"/>
                </a:lnTo>
                <a:lnTo>
                  <a:pt x="15257" y="268"/>
                </a:lnTo>
                <a:lnTo>
                  <a:pt x="15038" y="220"/>
                </a:lnTo>
                <a:lnTo>
                  <a:pt x="14965" y="171"/>
                </a:lnTo>
                <a:lnTo>
                  <a:pt x="14892" y="147"/>
                </a:lnTo>
                <a:lnTo>
                  <a:pt x="14527" y="122"/>
                </a:lnTo>
                <a:lnTo>
                  <a:pt x="14138" y="98"/>
                </a:lnTo>
                <a:lnTo>
                  <a:pt x="13408" y="98"/>
                </a:lnTo>
                <a:lnTo>
                  <a:pt x="11924" y="122"/>
                </a:lnTo>
                <a:lnTo>
                  <a:pt x="8396" y="122"/>
                </a:lnTo>
                <a:lnTo>
                  <a:pt x="4843" y="98"/>
                </a:lnTo>
                <a:lnTo>
                  <a:pt x="3943" y="74"/>
                </a:lnTo>
                <a:lnTo>
                  <a:pt x="3018" y="25"/>
                </a:lnTo>
                <a:lnTo>
                  <a:pt x="2483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8" name="Shape 768"/>
          <p:cNvSpPr/>
          <p:nvPr/>
        </p:nvSpPr>
        <p:spPr>
          <a:xfrm>
            <a:off x="3456285" y="3605692"/>
            <a:ext cx="579332" cy="323337"/>
          </a:xfrm>
          <a:custGeom>
            <a:avLst/>
            <a:gdLst/>
            <a:ahLst/>
            <a:cxnLst/>
            <a:rect l="0" t="0" r="0" b="0"/>
            <a:pathLst>
              <a:path w="19881" h="11096" extrusionOk="0">
                <a:moveTo>
                  <a:pt x="9636" y="1120"/>
                </a:moveTo>
                <a:lnTo>
                  <a:pt x="10099" y="1144"/>
                </a:lnTo>
                <a:lnTo>
                  <a:pt x="10561" y="1168"/>
                </a:lnTo>
                <a:lnTo>
                  <a:pt x="10537" y="1412"/>
                </a:lnTo>
                <a:lnTo>
                  <a:pt x="10512" y="1631"/>
                </a:lnTo>
                <a:lnTo>
                  <a:pt x="9685" y="1631"/>
                </a:lnTo>
                <a:lnTo>
                  <a:pt x="9661" y="1387"/>
                </a:lnTo>
                <a:lnTo>
                  <a:pt x="9636" y="1120"/>
                </a:lnTo>
                <a:close/>
                <a:moveTo>
                  <a:pt x="9198" y="1120"/>
                </a:moveTo>
                <a:lnTo>
                  <a:pt x="9223" y="1217"/>
                </a:lnTo>
                <a:lnTo>
                  <a:pt x="9223" y="1436"/>
                </a:lnTo>
                <a:lnTo>
                  <a:pt x="9223" y="1679"/>
                </a:lnTo>
                <a:lnTo>
                  <a:pt x="8785" y="1752"/>
                </a:lnTo>
                <a:lnTo>
                  <a:pt x="8347" y="1825"/>
                </a:lnTo>
                <a:lnTo>
                  <a:pt x="8298" y="1825"/>
                </a:lnTo>
                <a:lnTo>
                  <a:pt x="8225" y="1801"/>
                </a:lnTo>
                <a:lnTo>
                  <a:pt x="8128" y="1509"/>
                </a:lnTo>
                <a:lnTo>
                  <a:pt x="8055" y="1241"/>
                </a:lnTo>
                <a:lnTo>
                  <a:pt x="8468" y="1193"/>
                </a:lnTo>
                <a:lnTo>
                  <a:pt x="8882" y="1144"/>
                </a:lnTo>
                <a:lnTo>
                  <a:pt x="9198" y="1120"/>
                </a:lnTo>
                <a:close/>
                <a:moveTo>
                  <a:pt x="11023" y="1217"/>
                </a:moveTo>
                <a:lnTo>
                  <a:pt x="11583" y="1290"/>
                </a:lnTo>
                <a:lnTo>
                  <a:pt x="12118" y="1412"/>
                </a:lnTo>
                <a:lnTo>
                  <a:pt x="12045" y="1655"/>
                </a:lnTo>
                <a:lnTo>
                  <a:pt x="11997" y="1850"/>
                </a:lnTo>
                <a:lnTo>
                  <a:pt x="11486" y="1752"/>
                </a:lnTo>
                <a:lnTo>
                  <a:pt x="10975" y="1679"/>
                </a:lnTo>
                <a:lnTo>
                  <a:pt x="10999" y="1436"/>
                </a:lnTo>
                <a:lnTo>
                  <a:pt x="11023" y="1217"/>
                </a:lnTo>
                <a:close/>
                <a:moveTo>
                  <a:pt x="7665" y="1339"/>
                </a:moveTo>
                <a:lnTo>
                  <a:pt x="7714" y="1655"/>
                </a:lnTo>
                <a:lnTo>
                  <a:pt x="7811" y="1996"/>
                </a:lnTo>
                <a:lnTo>
                  <a:pt x="7446" y="2117"/>
                </a:lnTo>
                <a:lnTo>
                  <a:pt x="7082" y="2263"/>
                </a:lnTo>
                <a:lnTo>
                  <a:pt x="6984" y="2117"/>
                </a:lnTo>
                <a:lnTo>
                  <a:pt x="6887" y="1971"/>
                </a:lnTo>
                <a:lnTo>
                  <a:pt x="6765" y="1825"/>
                </a:lnTo>
                <a:lnTo>
                  <a:pt x="6668" y="1679"/>
                </a:lnTo>
                <a:lnTo>
                  <a:pt x="6644" y="1631"/>
                </a:lnTo>
                <a:lnTo>
                  <a:pt x="7155" y="1460"/>
                </a:lnTo>
                <a:lnTo>
                  <a:pt x="7665" y="1339"/>
                </a:lnTo>
                <a:close/>
                <a:moveTo>
                  <a:pt x="12532" y="1509"/>
                </a:moveTo>
                <a:lnTo>
                  <a:pt x="13067" y="1655"/>
                </a:lnTo>
                <a:lnTo>
                  <a:pt x="13627" y="1825"/>
                </a:lnTo>
                <a:lnTo>
                  <a:pt x="14211" y="2044"/>
                </a:lnTo>
                <a:lnTo>
                  <a:pt x="14065" y="2263"/>
                </a:lnTo>
                <a:lnTo>
                  <a:pt x="13870" y="2555"/>
                </a:lnTo>
                <a:lnTo>
                  <a:pt x="13262" y="2263"/>
                </a:lnTo>
                <a:lnTo>
                  <a:pt x="13165" y="2215"/>
                </a:lnTo>
                <a:lnTo>
                  <a:pt x="12824" y="2093"/>
                </a:lnTo>
                <a:lnTo>
                  <a:pt x="12459" y="1996"/>
                </a:lnTo>
                <a:lnTo>
                  <a:pt x="12483" y="1655"/>
                </a:lnTo>
                <a:lnTo>
                  <a:pt x="12532" y="1509"/>
                </a:lnTo>
                <a:close/>
                <a:moveTo>
                  <a:pt x="6254" y="1777"/>
                </a:moveTo>
                <a:lnTo>
                  <a:pt x="6425" y="2117"/>
                </a:lnTo>
                <a:lnTo>
                  <a:pt x="6522" y="2288"/>
                </a:lnTo>
                <a:lnTo>
                  <a:pt x="6668" y="2458"/>
                </a:lnTo>
                <a:lnTo>
                  <a:pt x="6035" y="2774"/>
                </a:lnTo>
                <a:lnTo>
                  <a:pt x="5427" y="3115"/>
                </a:lnTo>
                <a:lnTo>
                  <a:pt x="5305" y="3018"/>
                </a:lnTo>
                <a:lnTo>
                  <a:pt x="5184" y="2896"/>
                </a:lnTo>
                <a:lnTo>
                  <a:pt x="5086" y="2774"/>
                </a:lnTo>
                <a:lnTo>
                  <a:pt x="4989" y="2653"/>
                </a:lnTo>
                <a:lnTo>
                  <a:pt x="4843" y="2385"/>
                </a:lnTo>
                <a:lnTo>
                  <a:pt x="5476" y="2093"/>
                </a:lnTo>
                <a:lnTo>
                  <a:pt x="6254" y="1777"/>
                </a:lnTo>
                <a:close/>
                <a:moveTo>
                  <a:pt x="14503" y="2166"/>
                </a:moveTo>
                <a:lnTo>
                  <a:pt x="15087" y="2434"/>
                </a:lnTo>
                <a:lnTo>
                  <a:pt x="15671" y="2726"/>
                </a:lnTo>
                <a:lnTo>
                  <a:pt x="15622" y="2774"/>
                </a:lnTo>
                <a:lnTo>
                  <a:pt x="15427" y="3018"/>
                </a:lnTo>
                <a:lnTo>
                  <a:pt x="15306" y="3164"/>
                </a:lnTo>
                <a:lnTo>
                  <a:pt x="15209" y="3310"/>
                </a:lnTo>
                <a:lnTo>
                  <a:pt x="14698" y="2993"/>
                </a:lnTo>
                <a:lnTo>
                  <a:pt x="14187" y="2701"/>
                </a:lnTo>
                <a:lnTo>
                  <a:pt x="14406" y="2336"/>
                </a:lnTo>
                <a:lnTo>
                  <a:pt x="14503" y="2166"/>
                </a:lnTo>
                <a:close/>
                <a:moveTo>
                  <a:pt x="4502" y="2555"/>
                </a:moveTo>
                <a:lnTo>
                  <a:pt x="4624" y="2847"/>
                </a:lnTo>
                <a:lnTo>
                  <a:pt x="4794" y="3115"/>
                </a:lnTo>
                <a:lnTo>
                  <a:pt x="4916" y="3237"/>
                </a:lnTo>
                <a:lnTo>
                  <a:pt x="5038" y="3358"/>
                </a:lnTo>
                <a:lnTo>
                  <a:pt x="4381" y="3821"/>
                </a:lnTo>
                <a:lnTo>
                  <a:pt x="4332" y="3869"/>
                </a:lnTo>
                <a:lnTo>
                  <a:pt x="4259" y="3821"/>
                </a:lnTo>
                <a:lnTo>
                  <a:pt x="3943" y="3626"/>
                </a:lnTo>
                <a:lnTo>
                  <a:pt x="3675" y="3407"/>
                </a:lnTo>
                <a:lnTo>
                  <a:pt x="3529" y="3237"/>
                </a:lnTo>
                <a:lnTo>
                  <a:pt x="3821" y="2993"/>
                </a:lnTo>
                <a:lnTo>
                  <a:pt x="4162" y="2774"/>
                </a:lnTo>
                <a:lnTo>
                  <a:pt x="4502" y="2555"/>
                </a:lnTo>
                <a:close/>
                <a:moveTo>
                  <a:pt x="16036" y="2945"/>
                </a:moveTo>
                <a:lnTo>
                  <a:pt x="16547" y="3237"/>
                </a:lnTo>
                <a:lnTo>
                  <a:pt x="17033" y="3577"/>
                </a:lnTo>
                <a:lnTo>
                  <a:pt x="16766" y="3796"/>
                </a:lnTo>
                <a:lnTo>
                  <a:pt x="16571" y="3967"/>
                </a:lnTo>
                <a:lnTo>
                  <a:pt x="16352" y="4186"/>
                </a:lnTo>
                <a:lnTo>
                  <a:pt x="15963" y="3869"/>
                </a:lnTo>
                <a:lnTo>
                  <a:pt x="15573" y="3577"/>
                </a:lnTo>
                <a:lnTo>
                  <a:pt x="15744" y="3310"/>
                </a:lnTo>
                <a:lnTo>
                  <a:pt x="15938" y="3066"/>
                </a:lnTo>
                <a:lnTo>
                  <a:pt x="16036" y="2945"/>
                </a:lnTo>
                <a:close/>
                <a:moveTo>
                  <a:pt x="8736" y="5645"/>
                </a:moveTo>
                <a:lnTo>
                  <a:pt x="8833" y="5743"/>
                </a:lnTo>
                <a:lnTo>
                  <a:pt x="8809" y="5791"/>
                </a:lnTo>
                <a:lnTo>
                  <a:pt x="8736" y="5645"/>
                </a:lnTo>
                <a:close/>
                <a:moveTo>
                  <a:pt x="9831" y="3407"/>
                </a:moveTo>
                <a:lnTo>
                  <a:pt x="9588" y="3431"/>
                </a:lnTo>
                <a:lnTo>
                  <a:pt x="9369" y="3456"/>
                </a:lnTo>
                <a:lnTo>
                  <a:pt x="9150" y="3529"/>
                </a:lnTo>
                <a:lnTo>
                  <a:pt x="8931" y="3602"/>
                </a:lnTo>
                <a:lnTo>
                  <a:pt x="8736" y="3723"/>
                </a:lnTo>
                <a:lnTo>
                  <a:pt x="8517" y="3894"/>
                </a:lnTo>
                <a:lnTo>
                  <a:pt x="8298" y="4113"/>
                </a:lnTo>
                <a:lnTo>
                  <a:pt x="8128" y="4356"/>
                </a:lnTo>
                <a:lnTo>
                  <a:pt x="7982" y="4648"/>
                </a:lnTo>
                <a:lnTo>
                  <a:pt x="7884" y="4940"/>
                </a:lnTo>
                <a:lnTo>
                  <a:pt x="7811" y="5232"/>
                </a:lnTo>
                <a:lnTo>
                  <a:pt x="7787" y="5524"/>
                </a:lnTo>
                <a:lnTo>
                  <a:pt x="7811" y="5791"/>
                </a:lnTo>
                <a:lnTo>
                  <a:pt x="7909" y="6035"/>
                </a:lnTo>
                <a:lnTo>
                  <a:pt x="8006" y="6254"/>
                </a:lnTo>
                <a:lnTo>
                  <a:pt x="8152" y="6424"/>
                </a:lnTo>
                <a:lnTo>
                  <a:pt x="8322" y="6594"/>
                </a:lnTo>
                <a:lnTo>
                  <a:pt x="8420" y="6740"/>
                </a:lnTo>
                <a:lnTo>
                  <a:pt x="8541" y="6862"/>
                </a:lnTo>
                <a:lnTo>
                  <a:pt x="8663" y="6959"/>
                </a:lnTo>
                <a:lnTo>
                  <a:pt x="8809" y="7057"/>
                </a:lnTo>
                <a:lnTo>
                  <a:pt x="8955" y="7130"/>
                </a:lnTo>
                <a:lnTo>
                  <a:pt x="9125" y="7203"/>
                </a:lnTo>
                <a:lnTo>
                  <a:pt x="9296" y="7251"/>
                </a:lnTo>
                <a:lnTo>
                  <a:pt x="9466" y="7276"/>
                </a:lnTo>
                <a:lnTo>
                  <a:pt x="9636" y="7276"/>
                </a:lnTo>
                <a:lnTo>
                  <a:pt x="9807" y="7251"/>
                </a:lnTo>
                <a:lnTo>
                  <a:pt x="9953" y="7227"/>
                </a:lnTo>
                <a:lnTo>
                  <a:pt x="10099" y="7178"/>
                </a:lnTo>
                <a:lnTo>
                  <a:pt x="10245" y="7105"/>
                </a:lnTo>
                <a:lnTo>
                  <a:pt x="10391" y="7032"/>
                </a:lnTo>
                <a:lnTo>
                  <a:pt x="10512" y="6959"/>
                </a:lnTo>
                <a:lnTo>
                  <a:pt x="10634" y="6838"/>
                </a:lnTo>
                <a:lnTo>
                  <a:pt x="10683" y="6838"/>
                </a:lnTo>
                <a:lnTo>
                  <a:pt x="10902" y="6667"/>
                </a:lnTo>
                <a:lnTo>
                  <a:pt x="11121" y="6473"/>
                </a:lnTo>
                <a:lnTo>
                  <a:pt x="11291" y="6254"/>
                </a:lnTo>
                <a:lnTo>
                  <a:pt x="11413" y="5986"/>
                </a:lnTo>
                <a:lnTo>
                  <a:pt x="11510" y="5718"/>
                </a:lnTo>
                <a:lnTo>
                  <a:pt x="11583" y="5427"/>
                </a:lnTo>
                <a:lnTo>
                  <a:pt x="11607" y="5159"/>
                </a:lnTo>
                <a:lnTo>
                  <a:pt x="11583" y="4891"/>
                </a:lnTo>
                <a:lnTo>
                  <a:pt x="11559" y="4697"/>
                </a:lnTo>
                <a:lnTo>
                  <a:pt x="11534" y="4745"/>
                </a:lnTo>
                <a:lnTo>
                  <a:pt x="11486" y="4818"/>
                </a:lnTo>
                <a:lnTo>
                  <a:pt x="11413" y="4891"/>
                </a:lnTo>
                <a:lnTo>
                  <a:pt x="11340" y="4964"/>
                </a:lnTo>
                <a:lnTo>
                  <a:pt x="11242" y="5013"/>
                </a:lnTo>
                <a:lnTo>
                  <a:pt x="11145" y="5062"/>
                </a:lnTo>
                <a:lnTo>
                  <a:pt x="11048" y="5086"/>
                </a:lnTo>
                <a:lnTo>
                  <a:pt x="10950" y="5086"/>
                </a:lnTo>
                <a:lnTo>
                  <a:pt x="10780" y="5062"/>
                </a:lnTo>
                <a:lnTo>
                  <a:pt x="10610" y="5013"/>
                </a:lnTo>
                <a:lnTo>
                  <a:pt x="10537" y="4964"/>
                </a:lnTo>
                <a:lnTo>
                  <a:pt x="10488" y="4916"/>
                </a:lnTo>
                <a:lnTo>
                  <a:pt x="10391" y="4770"/>
                </a:lnTo>
                <a:lnTo>
                  <a:pt x="10318" y="4624"/>
                </a:lnTo>
                <a:lnTo>
                  <a:pt x="10293" y="4453"/>
                </a:lnTo>
                <a:lnTo>
                  <a:pt x="10293" y="4356"/>
                </a:lnTo>
                <a:lnTo>
                  <a:pt x="10318" y="4259"/>
                </a:lnTo>
                <a:lnTo>
                  <a:pt x="10366" y="4161"/>
                </a:lnTo>
                <a:lnTo>
                  <a:pt x="10415" y="4088"/>
                </a:lnTo>
                <a:lnTo>
                  <a:pt x="10561" y="3942"/>
                </a:lnTo>
                <a:lnTo>
                  <a:pt x="10731" y="3845"/>
                </a:lnTo>
                <a:lnTo>
                  <a:pt x="10756" y="3821"/>
                </a:lnTo>
                <a:lnTo>
                  <a:pt x="10829" y="3772"/>
                </a:lnTo>
                <a:lnTo>
                  <a:pt x="10877" y="3748"/>
                </a:lnTo>
                <a:lnTo>
                  <a:pt x="10707" y="3650"/>
                </a:lnTo>
                <a:lnTo>
                  <a:pt x="10512" y="3553"/>
                </a:lnTo>
                <a:lnTo>
                  <a:pt x="10269" y="3480"/>
                </a:lnTo>
                <a:lnTo>
                  <a:pt x="10050" y="3431"/>
                </a:lnTo>
                <a:lnTo>
                  <a:pt x="9831" y="3407"/>
                </a:lnTo>
                <a:close/>
                <a:moveTo>
                  <a:pt x="10050" y="2215"/>
                </a:moveTo>
                <a:lnTo>
                  <a:pt x="10391" y="2239"/>
                </a:lnTo>
                <a:lnTo>
                  <a:pt x="10439" y="2385"/>
                </a:lnTo>
                <a:lnTo>
                  <a:pt x="10488" y="2580"/>
                </a:lnTo>
                <a:lnTo>
                  <a:pt x="10512" y="2677"/>
                </a:lnTo>
                <a:lnTo>
                  <a:pt x="10585" y="2774"/>
                </a:lnTo>
                <a:lnTo>
                  <a:pt x="10610" y="2799"/>
                </a:lnTo>
                <a:lnTo>
                  <a:pt x="10683" y="2799"/>
                </a:lnTo>
                <a:lnTo>
                  <a:pt x="10707" y="2774"/>
                </a:lnTo>
                <a:lnTo>
                  <a:pt x="10780" y="2653"/>
                </a:lnTo>
                <a:lnTo>
                  <a:pt x="10829" y="2531"/>
                </a:lnTo>
                <a:lnTo>
                  <a:pt x="10829" y="2409"/>
                </a:lnTo>
                <a:lnTo>
                  <a:pt x="10829" y="2263"/>
                </a:lnTo>
                <a:lnTo>
                  <a:pt x="11291" y="2336"/>
                </a:lnTo>
                <a:lnTo>
                  <a:pt x="11315" y="2482"/>
                </a:lnTo>
                <a:lnTo>
                  <a:pt x="11388" y="2604"/>
                </a:lnTo>
                <a:lnTo>
                  <a:pt x="11461" y="2653"/>
                </a:lnTo>
                <a:lnTo>
                  <a:pt x="11559" y="2677"/>
                </a:lnTo>
                <a:lnTo>
                  <a:pt x="11607" y="2677"/>
                </a:lnTo>
                <a:lnTo>
                  <a:pt x="11656" y="2653"/>
                </a:lnTo>
                <a:lnTo>
                  <a:pt x="11680" y="2604"/>
                </a:lnTo>
                <a:lnTo>
                  <a:pt x="11705" y="2555"/>
                </a:lnTo>
                <a:lnTo>
                  <a:pt x="11729" y="2434"/>
                </a:lnTo>
                <a:lnTo>
                  <a:pt x="12264" y="2580"/>
                </a:lnTo>
                <a:lnTo>
                  <a:pt x="12191" y="2677"/>
                </a:lnTo>
                <a:lnTo>
                  <a:pt x="12143" y="2774"/>
                </a:lnTo>
                <a:lnTo>
                  <a:pt x="12118" y="2896"/>
                </a:lnTo>
                <a:lnTo>
                  <a:pt x="12118" y="2969"/>
                </a:lnTo>
                <a:lnTo>
                  <a:pt x="12118" y="3018"/>
                </a:lnTo>
                <a:lnTo>
                  <a:pt x="12143" y="3066"/>
                </a:lnTo>
                <a:lnTo>
                  <a:pt x="12216" y="3091"/>
                </a:lnTo>
                <a:lnTo>
                  <a:pt x="12264" y="3091"/>
                </a:lnTo>
                <a:lnTo>
                  <a:pt x="12289" y="3066"/>
                </a:lnTo>
                <a:lnTo>
                  <a:pt x="12362" y="2993"/>
                </a:lnTo>
                <a:lnTo>
                  <a:pt x="12483" y="2847"/>
                </a:lnTo>
                <a:lnTo>
                  <a:pt x="12581" y="2726"/>
                </a:lnTo>
                <a:lnTo>
                  <a:pt x="12654" y="2750"/>
                </a:lnTo>
                <a:lnTo>
                  <a:pt x="12800" y="2750"/>
                </a:lnTo>
                <a:lnTo>
                  <a:pt x="13092" y="2872"/>
                </a:lnTo>
                <a:lnTo>
                  <a:pt x="13165" y="2945"/>
                </a:lnTo>
                <a:lnTo>
                  <a:pt x="12946" y="3066"/>
                </a:lnTo>
                <a:lnTo>
                  <a:pt x="12751" y="3212"/>
                </a:lnTo>
                <a:lnTo>
                  <a:pt x="12581" y="3383"/>
                </a:lnTo>
                <a:lnTo>
                  <a:pt x="12508" y="3480"/>
                </a:lnTo>
                <a:lnTo>
                  <a:pt x="12483" y="3577"/>
                </a:lnTo>
                <a:lnTo>
                  <a:pt x="12483" y="3650"/>
                </a:lnTo>
                <a:lnTo>
                  <a:pt x="12508" y="3699"/>
                </a:lnTo>
                <a:lnTo>
                  <a:pt x="12556" y="3748"/>
                </a:lnTo>
                <a:lnTo>
                  <a:pt x="12629" y="3748"/>
                </a:lnTo>
                <a:lnTo>
                  <a:pt x="12727" y="3699"/>
                </a:lnTo>
                <a:lnTo>
                  <a:pt x="12824" y="3650"/>
                </a:lnTo>
                <a:lnTo>
                  <a:pt x="12994" y="3529"/>
                </a:lnTo>
                <a:lnTo>
                  <a:pt x="13335" y="3310"/>
                </a:lnTo>
                <a:lnTo>
                  <a:pt x="13408" y="3602"/>
                </a:lnTo>
                <a:lnTo>
                  <a:pt x="13457" y="3845"/>
                </a:lnTo>
                <a:lnTo>
                  <a:pt x="13481" y="3991"/>
                </a:lnTo>
                <a:lnTo>
                  <a:pt x="13213" y="4015"/>
                </a:lnTo>
                <a:lnTo>
                  <a:pt x="12970" y="4064"/>
                </a:lnTo>
                <a:lnTo>
                  <a:pt x="12873" y="4137"/>
                </a:lnTo>
                <a:lnTo>
                  <a:pt x="12775" y="4186"/>
                </a:lnTo>
                <a:lnTo>
                  <a:pt x="12702" y="4283"/>
                </a:lnTo>
                <a:lnTo>
                  <a:pt x="12678" y="4380"/>
                </a:lnTo>
                <a:lnTo>
                  <a:pt x="12678" y="4429"/>
                </a:lnTo>
                <a:lnTo>
                  <a:pt x="12702" y="4453"/>
                </a:lnTo>
                <a:lnTo>
                  <a:pt x="12800" y="4502"/>
                </a:lnTo>
                <a:lnTo>
                  <a:pt x="12897" y="4502"/>
                </a:lnTo>
                <a:lnTo>
                  <a:pt x="13116" y="4478"/>
                </a:lnTo>
                <a:lnTo>
                  <a:pt x="13530" y="4429"/>
                </a:lnTo>
                <a:lnTo>
                  <a:pt x="13554" y="4891"/>
                </a:lnTo>
                <a:lnTo>
                  <a:pt x="13554" y="5354"/>
                </a:lnTo>
                <a:lnTo>
                  <a:pt x="13432" y="5354"/>
                </a:lnTo>
                <a:lnTo>
                  <a:pt x="13092" y="5329"/>
                </a:lnTo>
                <a:lnTo>
                  <a:pt x="12897" y="5305"/>
                </a:lnTo>
                <a:lnTo>
                  <a:pt x="12727" y="5329"/>
                </a:lnTo>
                <a:lnTo>
                  <a:pt x="12654" y="5354"/>
                </a:lnTo>
                <a:lnTo>
                  <a:pt x="12629" y="5402"/>
                </a:lnTo>
                <a:lnTo>
                  <a:pt x="12605" y="5451"/>
                </a:lnTo>
                <a:lnTo>
                  <a:pt x="12654" y="5524"/>
                </a:lnTo>
                <a:lnTo>
                  <a:pt x="12800" y="5621"/>
                </a:lnTo>
                <a:lnTo>
                  <a:pt x="12946" y="5670"/>
                </a:lnTo>
                <a:lnTo>
                  <a:pt x="13116" y="5718"/>
                </a:lnTo>
                <a:lnTo>
                  <a:pt x="13286" y="5743"/>
                </a:lnTo>
                <a:lnTo>
                  <a:pt x="13530" y="5767"/>
                </a:lnTo>
                <a:lnTo>
                  <a:pt x="13505" y="6059"/>
                </a:lnTo>
                <a:lnTo>
                  <a:pt x="13457" y="6424"/>
                </a:lnTo>
                <a:lnTo>
                  <a:pt x="13189" y="6302"/>
                </a:lnTo>
                <a:lnTo>
                  <a:pt x="12897" y="6205"/>
                </a:lnTo>
                <a:lnTo>
                  <a:pt x="12727" y="6181"/>
                </a:lnTo>
                <a:lnTo>
                  <a:pt x="12459" y="6181"/>
                </a:lnTo>
                <a:lnTo>
                  <a:pt x="12313" y="6205"/>
                </a:lnTo>
                <a:lnTo>
                  <a:pt x="12264" y="6254"/>
                </a:lnTo>
                <a:lnTo>
                  <a:pt x="12264" y="6302"/>
                </a:lnTo>
                <a:lnTo>
                  <a:pt x="12289" y="6327"/>
                </a:lnTo>
                <a:lnTo>
                  <a:pt x="12435" y="6424"/>
                </a:lnTo>
                <a:lnTo>
                  <a:pt x="12581" y="6497"/>
                </a:lnTo>
                <a:lnTo>
                  <a:pt x="12873" y="6667"/>
                </a:lnTo>
                <a:lnTo>
                  <a:pt x="13116" y="6765"/>
                </a:lnTo>
                <a:lnTo>
                  <a:pt x="13359" y="6862"/>
                </a:lnTo>
                <a:lnTo>
                  <a:pt x="13213" y="7203"/>
                </a:lnTo>
                <a:lnTo>
                  <a:pt x="13067" y="7519"/>
                </a:lnTo>
                <a:lnTo>
                  <a:pt x="12824" y="7397"/>
                </a:lnTo>
                <a:lnTo>
                  <a:pt x="12581" y="7300"/>
                </a:lnTo>
                <a:lnTo>
                  <a:pt x="12264" y="7130"/>
                </a:lnTo>
                <a:lnTo>
                  <a:pt x="11972" y="6984"/>
                </a:lnTo>
                <a:lnTo>
                  <a:pt x="11924" y="6984"/>
                </a:lnTo>
                <a:lnTo>
                  <a:pt x="11899" y="7008"/>
                </a:lnTo>
                <a:lnTo>
                  <a:pt x="11875" y="7057"/>
                </a:lnTo>
                <a:lnTo>
                  <a:pt x="11899" y="7081"/>
                </a:lnTo>
                <a:lnTo>
                  <a:pt x="11972" y="7251"/>
                </a:lnTo>
                <a:lnTo>
                  <a:pt x="12070" y="7373"/>
                </a:lnTo>
                <a:lnTo>
                  <a:pt x="12191" y="7470"/>
                </a:lnTo>
                <a:lnTo>
                  <a:pt x="12337" y="7592"/>
                </a:lnTo>
                <a:lnTo>
                  <a:pt x="12556" y="7738"/>
                </a:lnTo>
                <a:lnTo>
                  <a:pt x="12824" y="7884"/>
                </a:lnTo>
                <a:lnTo>
                  <a:pt x="12605" y="8127"/>
                </a:lnTo>
                <a:lnTo>
                  <a:pt x="12410" y="8322"/>
                </a:lnTo>
                <a:lnTo>
                  <a:pt x="12410" y="8225"/>
                </a:lnTo>
                <a:lnTo>
                  <a:pt x="12386" y="8176"/>
                </a:lnTo>
                <a:lnTo>
                  <a:pt x="12313" y="8103"/>
                </a:lnTo>
                <a:lnTo>
                  <a:pt x="12045" y="7933"/>
                </a:lnTo>
                <a:lnTo>
                  <a:pt x="11899" y="7835"/>
                </a:lnTo>
                <a:lnTo>
                  <a:pt x="11778" y="7738"/>
                </a:lnTo>
                <a:lnTo>
                  <a:pt x="11680" y="7616"/>
                </a:lnTo>
                <a:lnTo>
                  <a:pt x="11583" y="7519"/>
                </a:lnTo>
                <a:lnTo>
                  <a:pt x="11437" y="7446"/>
                </a:lnTo>
                <a:lnTo>
                  <a:pt x="11388" y="7422"/>
                </a:lnTo>
                <a:lnTo>
                  <a:pt x="11291" y="7422"/>
                </a:lnTo>
                <a:lnTo>
                  <a:pt x="11267" y="7446"/>
                </a:lnTo>
                <a:lnTo>
                  <a:pt x="11267" y="7519"/>
                </a:lnTo>
                <a:lnTo>
                  <a:pt x="11267" y="7592"/>
                </a:lnTo>
                <a:lnTo>
                  <a:pt x="11340" y="7738"/>
                </a:lnTo>
                <a:lnTo>
                  <a:pt x="11437" y="7860"/>
                </a:lnTo>
                <a:lnTo>
                  <a:pt x="11534" y="7981"/>
                </a:lnTo>
                <a:lnTo>
                  <a:pt x="11656" y="8127"/>
                </a:lnTo>
                <a:lnTo>
                  <a:pt x="11826" y="8273"/>
                </a:lnTo>
                <a:lnTo>
                  <a:pt x="11972" y="8371"/>
                </a:lnTo>
                <a:lnTo>
                  <a:pt x="12167" y="8444"/>
                </a:lnTo>
                <a:lnTo>
                  <a:pt x="12240" y="8468"/>
                </a:lnTo>
                <a:lnTo>
                  <a:pt x="12289" y="8444"/>
                </a:lnTo>
                <a:lnTo>
                  <a:pt x="12021" y="8663"/>
                </a:lnTo>
                <a:lnTo>
                  <a:pt x="11705" y="8833"/>
                </a:lnTo>
                <a:lnTo>
                  <a:pt x="11388" y="9003"/>
                </a:lnTo>
                <a:lnTo>
                  <a:pt x="11048" y="9125"/>
                </a:lnTo>
                <a:lnTo>
                  <a:pt x="11072" y="9028"/>
                </a:lnTo>
                <a:lnTo>
                  <a:pt x="11072" y="8979"/>
                </a:lnTo>
                <a:lnTo>
                  <a:pt x="11048" y="8906"/>
                </a:lnTo>
                <a:lnTo>
                  <a:pt x="10999" y="8736"/>
                </a:lnTo>
                <a:lnTo>
                  <a:pt x="10926" y="8565"/>
                </a:lnTo>
                <a:lnTo>
                  <a:pt x="10853" y="8225"/>
                </a:lnTo>
                <a:lnTo>
                  <a:pt x="10780" y="7957"/>
                </a:lnTo>
                <a:lnTo>
                  <a:pt x="10731" y="7835"/>
                </a:lnTo>
                <a:lnTo>
                  <a:pt x="10683" y="7811"/>
                </a:lnTo>
                <a:lnTo>
                  <a:pt x="10634" y="7762"/>
                </a:lnTo>
                <a:lnTo>
                  <a:pt x="10585" y="7762"/>
                </a:lnTo>
                <a:lnTo>
                  <a:pt x="10537" y="7787"/>
                </a:lnTo>
                <a:lnTo>
                  <a:pt x="10488" y="7835"/>
                </a:lnTo>
                <a:lnTo>
                  <a:pt x="10464" y="7908"/>
                </a:lnTo>
                <a:lnTo>
                  <a:pt x="10439" y="8030"/>
                </a:lnTo>
                <a:lnTo>
                  <a:pt x="10464" y="8176"/>
                </a:lnTo>
                <a:lnTo>
                  <a:pt x="10464" y="8322"/>
                </a:lnTo>
                <a:lnTo>
                  <a:pt x="10561" y="8736"/>
                </a:lnTo>
                <a:lnTo>
                  <a:pt x="10610" y="8930"/>
                </a:lnTo>
                <a:lnTo>
                  <a:pt x="10707" y="9125"/>
                </a:lnTo>
                <a:lnTo>
                  <a:pt x="10731" y="9174"/>
                </a:lnTo>
                <a:lnTo>
                  <a:pt x="10780" y="9198"/>
                </a:lnTo>
                <a:lnTo>
                  <a:pt x="10391" y="9247"/>
                </a:lnTo>
                <a:lnTo>
                  <a:pt x="10147" y="9271"/>
                </a:lnTo>
                <a:lnTo>
                  <a:pt x="9636" y="9271"/>
                </a:lnTo>
                <a:lnTo>
                  <a:pt x="9393" y="9247"/>
                </a:lnTo>
                <a:lnTo>
                  <a:pt x="9442" y="9198"/>
                </a:lnTo>
                <a:lnTo>
                  <a:pt x="9490" y="9149"/>
                </a:lnTo>
                <a:lnTo>
                  <a:pt x="9588" y="8833"/>
                </a:lnTo>
                <a:lnTo>
                  <a:pt x="9661" y="8517"/>
                </a:lnTo>
                <a:lnTo>
                  <a:pt x="9685" y="8371"/>
                </a:lnTo>
                <a:lnTo>
                  <a:pt x="9661" y="8225"/>
                </a:lnTo>
                <a:lnTo>
                  <a:pt x="9612" y="7957"/>
                </a:lnTo>
                <a:lnTo>
                  <a:pt x="9588" y="7908"/>
                </a:lnTo>
                <a:lnTo>
                  <a:pt x="9515" y="7908"/>
                </a:lnTo>
                <a:lnTo>
                  <a:pt x="9490" y="7957"/>
                </a:lnTo>
                <a:lnTo>
                  <a:pt x="9442" y="8054"/>
                </a:lnTo>
                <a:lnTo>
                  <a:pt x="9393" y="8176"/>
                </a:lnTo>
                <a:lnTo>
                  <a:pt x="9296" y="8419"/>
                </a:lnTo>
                <a:lnTo>
                  <a:pt x="9198" y="8711"/>
                </a:lnTo>
                <a:lnTo>
                  <a:pt x="9125" y="9003"/>
                </a:lnTo>
                <a:lnTo>
                  <a:pt x="9125" y="9052"/>
                </a:lnTo>
                <a:lnTo>
                  <a:pt x="9150" y="9125"/>
                </a:lnTo>
                <a:lnTo>
                  <a:pt x="9174" y="9174"/>
                </a:lnTo>
                <a:lnTo>
                  <a:pt x="9223" y="9222"/>
                </a:lnTo>
                <a:lnTo>
                  <a:pt x="8931" y="9149"/>
                </a:lnTo>
                <a:lnTo>
                  <a:pt x="8614" y="9052"/>
                </a:lnTo>
                <a:lnTo>
                  <a:pt x="8322" y="8930"/>
                </a:lnTo>
                <a:lnTo>
                  <a:pt x="8055" y="8809"/>
                </a:lnTo>
                <a:lnTo>
                  <a:pt x="8103" y="8663"/>
                </a:lnTo>
                <a:lnTo>
                  <a:pt x="8152" y="8492"/>
                </a:lnTo>
                <a:lnTo>
                  <a:pt x="8249" y="8346"/>
                </a:lnTo>
                <a:lnTo>
                  <a:pt x="8347" y="8200"/>
                </a:lnTo>
                <a:lnTo>
                  <a:pt x="8541" y="7884"/>
                </a:lnTo>
                <a:lnTo>
                  <a:pt x="8541" y="7835"/>
                </a:lnTo>
                <a:lnTo>
                  <a:pt x="8517" y="7762"/>
                </a:lnTo>
                <a:lnTo>
                  <a:pt x="8468" y="7738"/>
                </a:lnTo>
                <a:lnTo>
                  <a:pt x="8420" y="7738"/>
                </a:lnTo>
                <a:lnTo>
                  <a:pt x="8249" y="7811"/>
                </a:lnTo>
                <a:lnTo>
                  <a:pt x="8128" y="7933"/>
                </a:lnTo>
                <a:lnTo>
                  <a:pt x="8006" y="8054"/>
                </a:lnTo>
                <a:lnTo>
                  <a:pt x="7909" y="8200"/>
                </a:lnTo>
                <a:lnTo>
                  <a:pt x="7787" y="8371"/>
                </a:lnTo>
                <a:lnTo>
                  <a:pt x="7690" y="8590"/>
                </a:lnTo>
                <a:lnTo>
                  <a:pt x="7446" y="8419"/>
                </a:lnTo>
                <a:lnTo>
                  <a:pt x="7203" y="8200"/>
                </a:lnTo>
                <a:lnTo>
                  <a:pt x="7276" y="8030"/>
                </a:lnTo>
                <a:lnTo>
                  <a:pt x="7398" y="7884"/>
                </a:lnTo>
                <a:lnTo>
                  <a:pt x="7592" y="7592"/>
                </a:lnTo>
                <a:lnTo>
                  <a:pt x="7811" y="7300"/>
                </a:lnTo>
                <a:lnTo>
                  <a:pt x="7811" y="7251"/>
                </a:lnTo>
                <a:lnTo>
                  <a:pt x="7811" y="7203"/>
                </a:lnTo>
                <a:lnTo>
                  <a:pt x="7763" y="7154"/>
                </a:lnTo>
                <a:lnTo>
                  <a:pt x="7714" y="7154"/>
                </a:lnTo>
                <a:lnTo>
                  <a:pt x="7519" y="7251"/>
                </a:lnTo>
                <a:lnTo>
                  <a:pt x="7349" y="7349"/>
                </a:lnTo>
                <a:lnTo>
                  <a:pt x="7203" y="7470"/>
                </a:lnTo>
                <a:lnTo>
                  <a:pt x="7057" y="7616"/>
                </a:lnTo>
                <a:lnTo>
                  <a:pt x="6984" y="7738"/>
                </a:lnTo>
                <a:lnTo>
                  <a:pt x="6887" y="7860"/>
                </a:lnTo>
                <a:lnTo>
                  <a:pt x="6717" y="7616"/>
                </a:lnTo>
                <a:lnTo>
                  <a:pt x="6571" y="7349"/>
                </a:lnTo>
                <a:lnTo>
                  <a:pt x="6790" y="7154"/>
                </a:lnTo>
                <a:lnTo>
                  <a:pt x="7057" y="6935"/>
                </a:lnTo>
                <a:lnTo>
                  <a:pt x="7203" y="6813"/>
                </a:lnTo>
                <a:lnTo>
                  <a:pt x="7301" y="6692"/>
                </a:lnTo>
                <a:lnTo>
                  <a:pt x="7301" y="6643"/>
                </a:lnTo>
                <a:lnTo>
                  <a:pt x="7082" y="6643"/>
                </a:lnTo>
                <a:lnTo>
                  <a:pt x="6863" y="6716"/>
                </a:lnTo>
                <a:lnTo>
                  <a:pt x="6668" y="6789"/>
                </a:lnTo>
                <a:lnTo>
                  <a:pt x="6498" y="6886"/>
                </a:lnTo>
                <a:lnTo>
                  <a:pt x="6425" y="6935"/>
                </a:lnTo>
                <a:lnTo>
                  <a:pt x="6400" y="6862"/>
                </a:lnTo>
                <a:lnTo>
                  <a:pt x="6327" y="6473"/>
                </a:lnTo>
                <a:lnTo>
                  <a:pt x="6644" y="6278"/>
                </a:lnTo>
                <a:lnTo>
                  <a:pt x="6936" y="6083"/>
                </a:lnTo>
                <a:lnTo>
                  <a:pt x="7082" y="5986"/>
                </a:lnTo>
                <a:lnTo>
                  <a:pt x="7179" y="5840"/>
                </a:lnTo>
                <a:lnTo>
                  <a:pt x="7179" y="5791"/>
                </a:lnTo>
                <a:lnTo>
                  <a:pt x="6960" y="5791"/>
                </a:lnTo>
                <a:lnTo>
                  <a:pt x="6790" y="5816"/>
                </a:lnTo>
                <a:lnTo>
                  <a:pt x="6619" y="5864"/>
                </a:lnTo>
                <a:lnTo>
                  <a:pt x="6449" y="5937"/>
                </a:lnTo>
                <a:lnTo>
                  <a:pt x="6279" y="5986"/>
                </a:lnTo>
                <a:lnTo>
                  <a:pt x="6279" y="5718"/>
                </a:lnTo>
                <a:lnTo>
                  <a:pt x="6303" y="5451"/>
                </a:lnTo>
                <a:lnTo>
                  <a:pt x="6498" y="5329"/>
                </a:lnTo>
                <a:lnTo>
                  <a:pt x="6692" y="5232"/>
                </a:lnTo>
                <a:lnTo>
                  <a:pt x="6984" y="5062"/>
                </a:lnTo>
                <a:lnTo>
                  <a:pt x="7106" y="4964"/>
                </a:lnTo>
                <a:lnTo>
                  <a:pt x="7203" y="4818"/>
                </a:lnTo>
                <a:lnTo>
                  <a:pt x="7228" y="4794"/>
                </a:lnTo>
                <a:lnTo>
                  <a:pt x="7203" y="4770"/>
                </a:lnTo>
                <a:lnTo>
                  <a:pt x="7203" y="4721"/>
                </a:lnTo>
                <a:lnTo>
                  <a:pt x="7155" y="4721"/>
                </a:lnTo>
                <a:lnTo>
                  <a:pt x="7009" y="4697"/>
                </a:lnTo>
                <a:lnTo>
                  <a:pt x="6838" y="4721"/>
                </a:lnTo>
                <a:lnTo>
                  <a:pt x="6692" y="4770"/>
                </a:lnTo>
                <a:lnTo>
                  <a:pt x="6546" y="4818"/>
                </a:lnTo>
                <a:lnTo>
                  <a:pt x="6376" y="4891"/>
                </a:lnTo>
                <a:lnTo>
                  <a:pt x="6522" y="4356"/>
                </a:lnTo>
                <a:lnTo>
                  <a:pt x="6522" y="4332"/>
                </a:lnTo>
                <a:lnTo>
                  <a:pt x="6741" y="4283"/>
                </a:lnTo>
                <a:lnTo>
                  <a:pt x="7057" y="4210"/>
                </a:lnTo>
                <a:lnTo>
                  <a:pt x="7203" y="4161"/>
                </a:lnTo>
                <a:lnTo>
                  <a:pt x="7276" y="4113"/>
                </a:lnTo>
                <a:lnTo>
                  <a:pt x="7325" y="4064"/>
                </a:lnTo>
                <a:lnTo>
                  <a:pt x="7349" y="4015"/>
                </a:lnTo>
                <a:lnTo>
                  <a:pt x="7325" y="3942"/>
                </a:lnTo>
                <a:lnTo>
                  <a:pt x="7276" y="3894"/>
                </a:lnTo>
                <a:lnTo>
                  <a:pt x="7203" y="3869"/>
                </a:lnTo>
                <a:lnTo>
                  <a:pt x="7057" y="3845"/>
                </a:lnTo>
                <a:lnTo>
                  <a:pt x="6717" y="3845"/>
                </a:lnTo>
                <a:lnTo>
                  <a:pt x="6887" y="3577"/>
                </a:lnTo>
                <a:lnTo>
                  <a:pt x="7106" y="3310"/>
                </a:lnTo>
                <a:lnTo>
                  <a:pt x="7203" y="3188"/>
                </a:lnTo>
                <a:lnTo>
                  <a:pt x="7228" y="3188"/>
                </a:lnTo>
                <a:lnTo>
                  <a:pt x="7398" y="3237"/>
                </a:lnTo>
                <a:lnTo>
                  <a:pt x="7568" y="3285"/>
                </a:lnTo>
                <a:lnTo>
                  <a:pt x="7738" y="3310"/>
                </a:lnTo>
                <a:lnTo>
                  <a:pt x="7933" y="3334"/>
                </a:lnTo>
                <a:lnTo>
                  <a:pt x="7982" y="3310"/>
                </a:lnTo>
                <a:lnTo>
                  <a:pt x="8006" y="3285"/>
                </a:lnTo>
                <a:lnTo>
                  <a:pt x="8030" y="3237"/>
                </a:lnTo>
                <a:lnTo>
                  <a:pt x="8006" y="3164"/>
                </a:lnTo>
                <a:lnTo>
                  <a:pt x="7933" y="3091"/>
                </a:lnTo>
                <a:lnTo>
                  <a:pt x="7860" y="2993"/>
                </a:lnTo>
                <a:lnTo>
                  <a:pt x="7763" y="2920"/>
                </a:lnTo>
                <a:lnTo>
                  <a:pt x="7641" y="2872"/>
                </a:lnTo>
                <a:lnTo>
                  <a:pt x="7982" y="2653"/>
                </a:lnTo>
                <a:lnTo>
                  <a:pt x="8006" y="2604"/>
                </a:lnTo>
                <a:lnTo>
                  <a:pt x="8006" y="2555"/>
                </a:lnTo>
                <a:lnTo>
                  <a:pt x="8322" y="2458"/>
                </a:lnTo>
                <a:lnTo>
                  <a:pt x="8371" y="2531"/>
                </a:lnTo>
                <a:lnTo>
                  <a:pt x="8468" y="2628"/>
                </a:lnTo>
                <a:lnTo>
                  <a:pt x="8590" y="2701"/>
                </a:lnTo>
                <a:lnTo>
                  <a:pt x="8687" y="2750"/>
                </a:lnTo>
                <a:lnTo>
                  <a:pt x="8809" y="2823"/>
                </a:lnTo>
                <a:lnTo>
                  <a:pt x="8833" y="2823"/>
                </a:lnTo>
                <a:lnTo>
                  <a:pt x="8858" y="2799"/>
                </a:lnTo>
                <a:lnTo>
                  <a:pt x="8882" y="2774"/>
                </a:lnTo>
                <a:lnTo>
                  <a:pt x="8882" y="2750"/>
                </a:lnTo>
                <a:lnTo>
                  <a:pt x="8833" y="2653"/>
                </a:lnTo>
                <a:lnTo>
                  <a:pt x="8809" y="2531"/>
                </a:lnTo>
                <a:lnTo>
                  <a:pt x="8712" y="2361"/>
                </a:lnTo>
                <a:lnTo>
                  <a:pt x="9296" y="2263"/>
                </a:lnTo>
                <a:lnTo>
                  <a:pt x="9296" y="2288"/>
                </a:lnTo>
                <a:lnTo>
                  <a:pt x="9369" y="2482"/>
                </a:lnTo>
                <a:lnTo>
                  <a:pt x="9393" y="2555"/>
                </a:lnTo>
                <a:lnTo>
                  <a:pt x="9466" y="2628"/>
                </a:lnTo>
                <a:lnTo>
                  <a:pt x="9563" y="2677"/>
                </a:lnTo>
                <a:lnTo>
                  <a:pt x="9636" y="2653"/>
                </a:lnTo>
                <a:lnTo>
                  <a:pt x="9709" y="2604"/>
                </a:lnTo>
                <a:lnTo>
                  <a:pt x="9734" y="2531"/>
                </a:lnTo>
                <a:lnTo>
                  <a:pt x="9734" y="2385"/>
                </a:lnTo>
                <a:lnTo>
                  <a:pt x="9709" y="2239"/>
                </a:lnTo>
                <a:lnTo>
                  <a:pt x="10050" y="2215"/>
                </a:lnTo>
                <a:close/>
                <a:moveTo>
                  <a:pt x="6595" y="3139"/>
                </a:moveTo>
                <a:lnTo>
                  <a:pt x="6449" y="3334"/>
                </a:lnTo>
                <a:lnTo>
                  <a:pt x="6327" y="3529"/>
                </a:lnTo>
                <a:lnTo>
                  <a:pt x="6206" y="3772"/>
                </a:lnTo>
                <a:lnTo>
                  <a:pt x="6084" y="4015"/>
                </a:lnTo>
                <a:lnTo>
                  <a:pt x="6035" y="4064"/>
                </a:lnTo>
                <a:lnTo>
                  <a:pt x="6011" y="4113"/>
                </a:lnTo>
                <a:lnTo>
                  <a:pt x="5987" y="4186"/>
                </a:lnTo>
                <a:lnTo>
                  <a:pt x="6011" y="4234"/>
                </a:lnTo>
                <a:lnTo>
                  <a:pt x="5889" y="4648"/>
                </a:lnTo>
                <a:lnTo>
                  <a:pt x="5816" y="5086"/>
                </a:lnTo>
                <a:lnTo>
                  <a:pt x="5768" y="5500"/>
                </a:lnTo>
                <a:lnTo>
                  <a:pt x="5743" y="5937"/>
                </a:lnTo>
                <a:lnTo>
                  <a:pt x="5768" y="6327"/>
                </a:lnTo>
                <a:lnTo>
                  <a:pt x="5816" y="6692"/>
                </a:lnTo>
                <a:lnTo>
                  <a:pt x="5889" y="7081"/>
                </a:lnTo>
                <a:lnTo>
                  <a:pt x="6011" y="7446"/>
                </a:lnTo>
                <a:lnTo>
                  <a:pt x="6011" y="7470"/>
                </a:lnTo>
                <a:lnTo>
                  <a:pt x="6011" y="7543"/>
                </a:lnTo>
                <a:lnTo>
                  <a:pt x="6084" y="7616"/>
                </a:lnTo>
                <a:lnTo>
                  <a:pt x="6206" y="7860"/>
                </a:lnTo>
                <a:lnTo>
                  <a:pt x="6352" y="8103"/>
                </a:lnTo>
                <a:lnTo>
                  <a:pt x="6571" y="8371"/>
                </a:lnTo>
                <a:lnTo>
                  <a:pt x="6790" y="8614"/>
                </a:lnTo>
                <a:lnTo>
                  <a:pt x="7057" y="8809"/>
                </a:lnTo>
                <a:lnTo>
                  <a:pt x="7325" y="9028"/>
                </a:lnTo>
                <a:lnTo>
                  <a:pt x="7617" y="9198"/>
                </a:lnTo>
                <a:lnTo>
                  <a:pt x="7909" y="9344"/>
                </a:lnTo>
                <a:lnTo>
                  <a:pt x="8201" y="9490"/>
                </a:lnTo>
                <a:lnTo>
                  <a:pt x="8517" y="9612"/>
                </a:lnTo>
                <a:lnTo>
                  <a:pt x="8833" y="9709"/>
                </a:lnTo>
                <a:lnTo>
                  <a:pt x="9150" y="9782"/>
                </a:lnTo>
                <a:lnTo>
                  <a:pt x="9466" y="9831"/>
                </a:lnTo>
                <a:lnTo>
                  <a:pt x="10123" y="9831"/>
                </a:lnTo>
                <a:lnTo>
                  <a:pt x="10439" y="9806"/>
                </a:lnTo>
                <a:lnTo>
                  <a:pt x="10756" y="9758"/>
                </a:lnTo>
                <a:lnTo>
                  <a:pt x="11072" y="9685"/>
                </a:lnTo>
                <a:lnTo>
                  <a:pt x="11388" y="9612"/>
                </a:lnTo>
                <a:lnTo>
                  <a:pt x="11680" y="9490"/>
                </a:lnTo>
                <a:lnTo>
                  <a:pt x="11972" y="9344"/>
                </a:lnTo>
                <a:lnTo>
                  <a:pt x="12264" y="9174"/>
                </a:lnTo>
                <a:lnTo>
                  <a:pt x="12532" y="9003"/>
                </a:lnTo>
                <a:lnTo>
                  <a:pt x="12775" y="8784"/>
                </a:lnTo>
                <a:lnTo>
                  <a:pt x="13019" y="8565"/>
                </a:lnTo>
                <a:lnTo>
                  <a:pt x="13213" y="8298"/>
                </a:lnTo>
                <a:lnTo>
                  <a:pt x="13432" y="8006"/>
                </a:lnTo>
                <a:lnTo>
                  <a:pt x="13627" y="7689"/>
                </a:lnTo>
                <a:lnTo>
                  <a:pt x="13773" y="7373"/>
                </a:lnTo>
                <a:lnTo>
                  <a:pt x="13895" y="7032"/>
                </a:lnTo>
                <a:lnTo>
                  <a:pt x="13968" y="6667"/>
                </a:lnTo>
                <a:lnTo>
                  <a:pt x="14041" y="6327"/>
                </a:lnTo>
                <a:lnTo>
                  <a:pt x="14089" y="5962"/>
                </a:lnTo>
                <a:lnTo>
                  <a:pt x="14114" y="5597"/>
                </a:lnTo>
                <a:lnTo>
                  <a:pt x="14114" y="5524"/>
                </a:lnTo>
                <a:lnTo>
                  <a:pt x="14114" y="5159"/>
                </a:lnTo>
                <a:lnTo>
                  <a:pt x="14114" y="4794"/>
                </a:lnTo>
                <a:lnTo>
                  <a:pt x="14041" y="4040"/>
                </a:lnTo>
                <a:lnTo>
                  <a:pt x="13992" y="3699"/>
                </a:lnTo>
                <a:lnTo>
                  <a:pt x="13895" y="3310"/>
                </a:lnTo>
                <a:lnTo>
                  <a:pt x="13968" y="3285"/>
                </a:lnTo>
                <a:lnTo>
                  <a:pt x="14649" y="3650"/>
                </a:lnTo>
                <a:lnTo>
                  <a:pt x="15184" y="3991"/>
                </a:lnTo>
                <a:lnTo>
                  <a:pt x="15671" y="4356"/>
                </a:lnTo>
                <a:lnTo>
                  <a:pt x="16157" y="4770"/>
                </a:lnTo>
                <a:lnTo>
                  <a:pt x="16620" y="5183"/>
                </a:lnTo>
                <a:lnTo>
                  <a:pt x="17058" y="5645"/>
                </a:lnTo>
                <a:lnTo>
                  <a:pt x="17471" y="6108"/>
                </a:lnTo>
                <a:lnTo>
                  <a:pt x="17861" y="6594"/>
                </a:lnTo>
                <a:lnTo>
                  <a:pt x="18226" y="7081"/>
                </a:lnTo>
                <a:lnTo>
                  <a:pt x="17788" y="7519"/>
                </a:lnTo>
                <a:lnTo>
                  <a:pt x="17350" y="7933"/>
                </a:lnTo>
                <a:lnTo>
                  <a:pt x="16887" y="8322"/>
                </a:lnTo>
                <a:lnTo>
                  <a:pt x="16425" y="8687"/>
                </a:lnTo>
                <a:lnTo>
                  <a:pt x="15938" y="9052"/>
                </a:lnTo>
                <a:lnTo>
                  <a:pt x="15427" y="9368"/>
                </a:lnTo>
                <a:lnTo>
                  <a:pt x="14892" y="9660"/>
                </a:lnTo>
                <a:lnTo>
                  <a:pt x="14333" y="9904"/>
                </a:lnTo>
                <a:lnTo>
                  <a:pt x="13773" y="10098"/>
                </a:lnTo>
                <a:lnTo>
                  <a:pt x="13213" y="10244"/>
                </a:lnTo>
                <a:lnTo>
                  <a:pt x="12654" y="10366"/>
                </a:lnTo>
                <a:lnTo>
                  <a:pt x="12070" y="10463"/>
                </a:lnTo>
                <a:lnTo>
                  <a:pt x="11510" y="10536"/>
                </a:lnTo>
                <a:lnTo>
                  <a:pt x="10926" y="10561"/>
                </a:lnTo>
                <a:lnTo>
                  <a:pt x="10342" y="10585"/>
                </a:lnTo>
                <a:lnTo>
                  <a:pt x="9758" y="10561"/>
                </a:lnTo>
                <a:lnTo>
                  <a:pt x="9174" y="10536"/>
                </a:lnTo>
                <a:lnTo>
                  <a:pt x="8614" y="10463"/>
                </a:lnTo>
                <a:lnTo>
                  <a:pt x="8030" y="10366"/>
                </a:lnTo>
                <a:lnTo>
                  <a:pt x="7471" y="10244"/>
                </a:lnTo>
                <a:lnTo>
                  <a:pt x="6911" y="10098"/>
                </a:lnTo>
                <a:lnTo>
                  <a:pt x="6352" y="9952"/>
                </a:lnTo>
                <a:lnTo>
                  <a:pt x="5792" y="9758"/>
                </a:lnTo>
                <a:lnTo>
                  <a:pt x="5257" y="9563"/>
                </a:lnTo>
                <a:lnTo>
                  <a:pt x="4648" y="9320"/>
                </a:lnTo>
                <a:lnTo>
                  <a:pt x="4040" y="9028"/>
                </a:lnTo>
                <a:lnTo>
                  <a:pt x="3748" y="8857"/>
                </a:lnTo>
                <a:lnTo>
                  <a:pt x="3456" y="8687"/>
                </a:lnTo>
                <a:lnTo>
                  <a:pt x="3188" y="8492"/>
                </a:lnTo>
                <a:lnTo>
                  <a:pt x="2921" y="8298"/>
                </a:lnTo>
                <a:lnTo>
                  <a:pt x="2750" y="8152"/>
                </a:lnTo>
                <a:lnTo>
                  <a:pt x="2604" y="8006"/>
                </a:lnTo>
                <a:lnTo>
                  <a:pt x="2337" y="7665"/>
                </a:lnTo>
                <a:lnTo>
                  <a:pt x="2069" y="7324"/>
                </a:lnTo>
                <a:lnTo>
                  <a:pt x="1899" y="7178"/>
                </a:lnTo>
                <a:lnTo>
                  <a:pt x="1753" y="7057"/>
                </a:lnTo>
                <a:lnTo>
                  <a:pt x="1874" y="7008"/>
                </a:lnTo>
                <a:lnTo>
                  <a:pt x="1972" y="6935"/>
                </a:lnTo>
                <a:lnTo>
                  <a:pt x="1996" y="6911"/>
                </a:lnTo>
                <a:lnTo>
                  <a:pt x="1996" y="6862"/>
                </a:lnTo>
                <a:lnTo>
                  <a:pt x="1996" y="6813"/>
                </a:lnTo>
                <a:lnTo>
                  <a:pt x="1972" y="6789"/>
                </a:lnTo>
                <a:lnTo>
                  <a:pt x="1947" y="6765"/>
                </a:lnTo>
                <a:lnTo>
                  <a:pt x="2239" y="6400"/>
                </a:lnTo>
                <a:lnTo>
                  <a:pt x="2531" y="6083"/>
                </a:lnTo>
                <a:lnTo>
                  <a:pt x="2872" y="5743"/>
                </a:lnTo>
                <a:lnTo>
                  <a:pt x="3213" y="5451"/>
                </a:lnTo>
                <a:lnTo>
                  <a:pt x="3943" y="4867"/>
                </a:lnTo>
                <a:lnTo>
                  <a:pt x="4673" y="4332"/>
                </a:lnTo>
                <a:lnTo>
                  <a:pt x="5135" y="4015"/>
                </a:lnTo>
                <a:lnTo>
                  <a:pt x="5622" y="3699"/>
                </a:lnTo>
                <a:lnTo>
                  <a:pt x="6108" y="3407"/>
                </a:lnTo>
                <a:lnTo>
                  <a:pt x="6595" y="3139"/>
                </a:lnTo>
                <a:close/>
                <a:moveTo>
                  <a:pt x="10853" y="0"/>
                </a:moveTo>
                <a:lnTo>
                  <a:pt x="10780" y="49"/>
                </a:lnTo>
                <a:lnTo>
                  <a:pt x="10707" y="171"/>
                </a:lnTo>
                <a:lnTo>
                  <a:pt x="10658" y="317"/>
                </a:lnTo>
                <a:lnTo>
                  <a:pt x="10634" y="487"/>
                </a:lnTo>
                <a:lnTo>
                  <a:pt x="10634" y="657"/>
                </a:lnTo>
                <a:lnTo>
                  <a:pt x="10099" y="633"/>
                </a:lnTo>
                <a:lnTo>
                  <a:pt x="9588" y="633"/>
                </a:lnTo>
                <a:lnTo>
                  <a:pt x="9539" y="390"/>
                </a:lnTo>
                <a:lnTo>
                  <a:pt x="9442" y="195"/>
                </a:lnTo>
                <a:lnTo>
                  <a:pt x="9393" y="146"/>
                </a:lnTo>
                <a:lnTo>
                  <a:pt x="9344" y="146"/>
                </a:lnTo>
                <a:lnTo>
                  <a:pt x="9271" y="171"/>
                </a:lnTo>
                <a:lnTo>
                  <a:pt x="9247" y="219"/>
                </a:lnTo>
                <a:lnTo>
                  <a:pt x="9198" y="414"/>
                </a:lnTo>
                <a:lnTo>
                  <a:pt x="9198" y="633"/>
                </a:lnTo>
                <a:lnTo>
                  <a:pt x="8687" y="657"/>
                </a:lnTo>
                <a:lnTo>
                  <a:pt x="8298" y="706"/>
                </a:lnTo>
                <a:lnTo>
                  <a:pt x="7933" y="779"/>
                </a:lnTo>
                <a:lnTo>
                  <a:pt x="7763" y="171"/>
                </a:lnTo>
                <a:lnTo>
                  <a:pt x="7763" y="146"/>
                </a:lnTo>
                <a:lnTo>
                  <a:pt x="7690" y="146"/>
                </a:lnTo>
                <a:lnTo>
                  <a:pt x="7617" y="317"/>
                </a:lnTo>
                <a:lnTo>
                  <a:pt x="7568" y="487"/>
                </a:lnTo>
                <a:lnTo>
                  <a:pt x="7568" y="657"/>
                </a:lnTo>
                <a:lnTo>
                  <a:pt x="7592" y="852"/>
                </a:lnTo>
                <a:lnTo>
                  <a:pt x="7009" y="998"/>
                </a:lnTo>
                <a:lnTo>
                  <a:pt x="6449" y="1168"/>
                </a:lnTo>
                <a:lnTo>
                  <a:pt x="6376" y="925"/>
                </a:lnTo>
                <a:lnTo>
                  <a:pt x="6327" y="682"/>
                </a:lnTo>
                <a:lnTo>
                  <a:pt x="6303" y="633"/>
                </a:lnTo>
                <a:lnTo>
                  <a:pt x="6230" y="609"/>
                </a:lnTo>
                <a:lnTo>
                  <a:pt x="6181" y="633"/>
                </a:lnTo>
                <a:lnTo>
                  <a:pt x="6157" y="682"/>
                </a:lnTo>
                <a:lnTo>
                  <a:pt x="6108" y="828"/>
                </a:lnTo>
                <a:lnTo>
                  <a:pt x="6084" y="998"/>
                </a:lnTo>
                <a:lnTo>
                  <a:pt x="6084" y="1144"/>
                </a:lnTo>
                <a:lnTo>
                  <a:pt x="6108" y="1290"/>
                </a:lnTo>
                <a:lnTo>
                  <a:pt x="5597" y="1509"/>
                </a:lnTo>
                <a:lnTo>
                  <a:pt x="5111" y="1728"/>
                </a:lnTo>
                <a:lnTo>
                  <a:pt x="4673" y="1947"/>
                </a:lnTo>
                <a:lnTo>
                  <a:pt x="4527" y="1631"/>
                </a:lnTo>
                <a:lnTo>
                  <a:pt x="4502" y="1631"/>
                </a:lnTo>
                <a:lnTo>
                  <a:pt x="4478" y="1606"/>
                </a:lnTo>
                <a:lnTo>
                  <a:pt x="4454" y="1631"/>
                </a:lnTo>
                <a:lnTo>
                  <a:pt x="4429" y="1655"/>
                </a:lnTo>
                <a:lnTo>
                  <a:pt x="4405" y="1874"/>
                </a:lnTo>
                <a:lnTo>
                  <a:pt x="4405" y="2093"/>
                </a:lnTo>
                <a:lnTo>
                  <a:pt x="3918" y="2385"/>
                </a:lnTo>
                <a:lnTo>
                  <a:pt x="3480" y="2701"/>
                </a:lnTo>
                <a:lnTo>
                  <a:pt x="3286" y="2872"/>
                </a:lnTo>
                <a:lnTo>
                  <a:pt x="3188" y="2628"/>
                </a:lnTo>
                <a:lnTo>
                  <a:pt x="3140" y="2531"/>
                </a:lnTo>
                <a:lnTo>
                  <a:pt x="3067" y="2434"/>
                </a:lnTo>
                <a:lnTo>
                  <a:pt x="3042" y="2434"/>
                </a:lnTo>
                <a:lnTo>
                  <a:pt x="2969" y="2482"/>
                </a:lnTo>
                <a:lnTo>
                  <a:pt x="2896" y="2555"/>
                </a:lnTo>
                <a:lnTo>
                  <a:pt x="2872" y="2653"/>
                </a:lnTo>
                <a:lnTo>
                  <a:pt x="2848" y="2726"/>
                </a:lnTo>
                <a:lnTo>
                  <a:pt x="2872" y="2823"/>
                </a:lnTo>
                <a:lnTo>
                  <a:pt x="2896" y="2920"/>
                </a:lnTo>
                <a:lnTo>
                  <a:pt x="2969" y="3139"/>
                </a:lnTo>
                <a:lnTo>
                  <a:pt x="2823" y="3285"/>
                </a:lnTo>
                <a:lnTo>
                  <a:pt x="2702" y="3456"/>
                </a:lnTo>
                <a:lnTo>
                  <a:pt x="2604" y="3650"/>
                </a:lnTo>
                <a:lnTo>
                  <a:pt x="2531" y="3845"/>
                </a:lnTo>
                <a:lnTo>
                  <a:pt x="2531" y="3894"/>
                </a:lnTo>
                <a:lnTo>
                  <a:pt x="2556" y="3942"/>
                </a:lnTo>
                <a:lnTo>
                  <a:pt x="2604" y="3991"/>
                </a:lnTo>
                <a:lnTo>
                  <a:pt x="2677" y="4015"/>
                </a:lnTo>
                <a:lnTo>
                  <a:pt x="2726" y="3991"/>
                </a:lnTo>
                <a:lnTo>
                  <a:pt x="2775" y="3967"/>
                </a:lnTo>
                <a:lnTo>
                  <a:pt x="3213" y="3529"/>
                </a:lnTo>
                <a:lnTo>
                  <a:pt x="3237" y="3577"/>
                </a:lnTo>
                <a:lnTo>
                  <a:pt x="3359" y="3723"/>
                </a:lnTo>
                <a:lnTo>
                  <a:pt x="3529" y="3869"/>
                </a:lnTo>
                <a:lnTo>
                  <a:pt x="3699" y="4040"/>
                </a:lnTo>
                <a:lnTo>
                  <a:pt x="3918" y="4161"/>
                </a:lnTo>
                <a:lnTo>
                  <a:pt x="3261" y="4672"/>
                </a:lnTo>
                <a:lnTo>
                  <a:pt x="3213" y="4648"/>
                </a:lnTo>
                <a:lnTo>
                  <a:pt x="2945" y="4575"/>
                </a:lnTo>
                <a:lnTo>
                  <a:pt x="2702" y="4478"/>
                </a:lnTo>
                <a:lnTo>
                  <a:pt x="2458" y="4356"/>
                </a:lnTo>
                <a:lnTo>
                  <a:pt x="2239" y="4186"/>
                </a:lnTo>
                <a:lnTo>
                  <a:pt x="2020" y="3991"/>
                </a:lnTo>
                <a:lnTo>
                  <a:pt x="1874" y="3772"/>
                </a:lnTo>
                <a:lnTo>
                  <a:pt x="1728" y="3529"/>
                </a:lnTo>
                <a:lnTo>
                  <a:pt x="1631" y="3285"/>
                </a:lnTo>
                <a:lnTo>
                  <a:pt x="1607" y="3237"/>
                </a:lnTo>
                <a:lnTo>
                  <a:pt x="1534" y="3237"/>
                </a:lnTo>
                <a:lnTo>
                  <a:pt x="1509" y="3285"/>
                </a:lnTo>
                <a:lnTo>
                  <a:pt x="1485" y="3407"/>
                </a:lnTo>
                <a:lnTo>
                  <a:pt x="1461" y="3553"/>
                </a:lnTo>
                <a:lnTo>
                  <a:pt x="1485" y="3699"/>
                </a:lnTo>
                <a:lnTo>
                  <a:pt x="1534" y="3845"/>
                </a:lnTo>
                <a:lnTo>
                  <a:pt x="1582" y="3967"/>
                </a:lnTo>
                <a:lnTo>
                  <a:pt x="1655" y="4113"/>
                </a:lnTo>
                <a:lnTo>
                  <a:pt x="1826" y="4380"/>
                </a:lnTo>
                <a:lnTo>
                  <a:pt x="2045" y="4599"/>
                </a:lnTo>
                <a:lnTo>
                  <a:pt x="2288" y="4794"/>
                </a:lnTo>
                <a:lnTo>
                  <a:pt x="2580" y="4940"/>
                </a:lnTo>
                <a:lnTo>
                  <a:pt x="2702" y="4989"/>
                </a:lnTo>
                <a:lnTo>
                  <a:pt x="2848" y="5037"/>
                </a:lnTo>
                <a:lnTo>
                  <a:pt x="2410" y="5427"/>
                </a:lnTo>
                <a:lnTo>
                  <a:pt x="2239" y="5621"/>
                </a:lnTo>
                <a:lnTo>
                  <a:pt x="2142" y="5573"/>
                </a:lnTo>
                <a:lnTo>
                  <a:pt x="2045" y="5524"/>
                </a:lnTo>
                <a:lnTo>
                  <a:pt x="1850" y="5475"/>
                </a:lnTo>
                <a:lnTo>
                  <a:pt x="1631" y="5451"/>
                </a:lnTo>
                <a:lnTo>
                  <a:pt x="1436" y="5402"/>
                </a:lnTo>
                <a:lnTo>
                  <a:pt x="1144" y="5305"/>
                </a:lnTo>
                <a:lnTo>
                  <a:pt x="877" y="5159"/>
                </a:lnTo>
                <a:lnTo>
                  <a:pt x="779" y="5062"/>
                </a:lnTo>
                <a:lnTo>
                  <a:pt x="682" y="4964"/>
                </a:lnTo>
                <a:lnTo>
                  <a:pt x="585" y="4891"/>
                </a:lnTo>
                <a:lnTo>
                  <a:pt x="487" y="4818"/>
                </a:lnTo>
                <a:lnTo>
                  <a:pt x="414" y="4818"/>
                </a:lnTo>
                <a:lnTo>
                  <a:pt x="390" y="4891"/>
                </a:lnTo>
                <a:lnTo>
                  <a:pt x="390" y="4964"/>
                </a:lnTo>
                <a:lnTo>
                  <a:pt x="390" y="5110"/>
                </a:lnTo>
                <a:lnTo>
                  <a:pt x="439" y="5232"/>
                </a:lnTo>
                <a:lnTo>
                  <a:pt x="536" y="5354"/>
                </a:lnTo>
                <a:lnTo>
                  <a:pt x="658" y="5475"/>
                </a:lnTo>
                <a:lnTo>
                  <a:pt x="779" y="5573"/>
                </a:lnTo>
                <a:lnTo>
                  <a:pt x="1023" y="5718"/>
                </a:lnTo>
                <a:lnTo>
                  <a:pt x="1193" y="5791"/>
                </a:lnTo>
                <a:lnTo>
                  <a:pt x="1412" y="5864"/>
                </a:lnTo>
                <a:lnTo>
                  <a:pt x="1655" y="5937"/>
                </a:lnTo>
                <a:lnTo>
                  <a:pt x="1899" y="5962"/>
                </a:lnTo>
                <a:lnTo>
                  <a:pt x="1777" y="6108"/>
                </a:lnTo>
                <a:lnTo>
                  <a:pt x="1655" y="6278"/>
                </a:lnTo>
                <a:lnTo>
                  <a:pt x="1558" y="6473"/>
                </a:lnTo>
                <a:lnTo>
                  <a:pt x="1485" y="6643"/>
                </a:lnTo>
                <a:lnTo>
                  <a:pt x="1144" y="6643"/>
                </a:lnTo>
                <a:lnTo>
                  <a:pt x="877" y="6594"/>
                </a:lnTo>
                <a:lnTo>
                  <a:pt x="609" y="6521"/>
                </a:lnTo>
                <a:lnTo>
                  <a:pt x="366" y="6400"/>
                </a:lnTo>
                <a:lnTo>
                  <a:pt x="122" y="6229"/>
                </a:lnTo>
                <a:lnTo>
                  <a:pt x="49" y="6229"/>
                </a:lnTo>
                <a:lnTo>
                  <a:pt x="1" y="6254"/>
                </a:lnTo>
                <a:lnTo>
                  <a:pt x="1" y="6302"/>
                </a:lnTo>
                <a:lnTo>
                  <a:pt x="74" y="6424"/>
                </a:lnTo>
                <a:lnTo>
                  <a:pt x="147" y="6546"/>
                </a:lnTo>
                <a:lnTo>
                  <a:pt x="220" y="6643"/>
                </a:lnTo>
                <a:lnTo>
                  <a:pt x="317" y="6740"/>
                </a:lnTo>
                <a:lnTo>
                  <a:pt x="439" y="6813"/>
                </a:lnTo>
                <a:lnTo>
                  <a:pt x="560" y="6862"/>
                </a:lnTo>
                <a:lnTo>
                  <a:pt x="804" y="6984"/>
                </a:lnTo>
                <a:lnTo>
                  <a:pt x="1071" y="7032"/>
                </a:lnTo>
                <a:lnTo>
                  <a:pt x="1363" y="7081"/>
                </a:lnTo>
                <a:lnTo>
                  <a:pt x="1680" y="7568"/>
                </a:lnTo>
                <a:lnTo>
                  <a:pt x="2020" y="8006"/>
                </a:lnTo>
                <a:lnTo>
                  <a:pt x="2410" y="8419"/>
                </a:lnTo>
                <a:lnTo>
                  <a:pt x="2848" y="8784"/>
                </a:lnTo>
                <a:lnTo>
                  <a:pt x="3286" y="9125"/>
                </a:lnTo>
                <a:lnTo>
                  <a:pt x="3772" y="9417"/>
                </a:lnTo>
                <a:lnTo>
                  <a:pt x="4283" y="9685"/>
                </a:lnTo>
                <a:lnTo>
                  <a:pt x="4819" y="9928"/>
                </a:lnTo>
                <a:lnTo>
                  <a:pt x="5403" y="10147"/>
                </a:lnTo>
                <a:lnTo>
                  <a:pt x="5987" y="10342"/>
                </a:lnTo>
                <a:lnTo>
                  <a:pt x="6571" y="10536"/>
                </a:lnTo>
                <a:lnTo>
                  <a:pt x="7155" y="10682"/>
                </a:lnTo>
                <a:lnTo>
                  <a:pt x="7763" y="10828"/>
                </a:lnTo>
                <a:lnTo>
                  <a:pt x="8371" y="10926"/>
                </a:lnTo>
                <a:lnTo>
                  <a:pt x="8979" y="11023"/>
                </a:lnTo>
                <a:lnTo>
                  <a:pt x="9612" y="11072"/>
                </a:lnTo>
                <a:lnTo>
                  <a:pt x="10220" y="11096"/>
                </a:lnTo>
                <a:lnTo>
                  <a:pt x="10829" y="11072"/>
                </a:lnTo>
                <a:lnTo>
                  <a:pt x="11461" y="11047"/>
                </a:lnTo>
                <a:lnTo>
                  <a:pt x="12070" y="10974"/>
                </a:lnTo>
                <a:lnTo>
                  <a:pt x="12678" y="10877"/>
                </a:lnTo>
                <a:lnTo>
                  <a:pt x="13286" y="10755"/>
                </a:lnTo>
                <a:lnTo>
                  <a:pt x="13870" y="10585"/>
                </a:lnTo>
                <a:lnTo>
                  <a:pt x="14454" y="10390"/>
                </a:lnTo>
                <a:lnTo>
                  <a:pt x="15063" y="10147"/>
                </a:lnTo>
                <a:lnTo>
                  <a:pt x="15622" y="9831"/>
                </a:lnTo>
                <a:lnTo>
                  <a:pt x="16182" y="9514"/>
                </a:lnTo>
                <a:lnTo>
                  <a:pt x="16693" y="9149"/>
                </a:lnTo>
                <a:lnTo>
                  <a:pt x="17204" y="8736"/>
                </a:lnTo>
                <a:lnTo>
                  <a:pt x="17690" y="8322"/>
                </a:lnTo>
                <a:lnTo>
                  <a:pt x="18153" y="7884"/>
                </a:lnTo>
                <a:lnTo>
                  <a:pt x="18615" y="7446"/>
                </a:lnTo>
                <a:lnTo>
                  <a:pt x="18639" y="7397"/>
                </a:lnTo>
                <a:lnTo>
                  <a:pt x="18761" y="7373"/>
                </a:lnTo>
                <a:lnTo>
                  <a:pt x="18858" y="7300"/>
                </a:lnTo>
                <a:lnTo>
                  <a:pt x="19029" y="7300"/>
                </a:lnTo>
                <a:lnTo>
                  <a:pt x="19175" y="7276"/>
                </a:lnTo>
                <a:lnTo>
                  <a:pt x="19321" y="7227"/>
                </a:lnTo>
                <a:lnTo>
                  <a:pt x="19467" y="7178"/>
                </a:lnTo>
                <a:lnTo>
                  <a:pt x="19613" y="7105"/>
                </a:lnTo>
                <a:lnTo>
                  <a:pt x="19734" y="7008"/>
                </a:lnTo>
                <a:lnTo>
                  <a:pt x="19807" y="6886"/>
                </a:lnTo>
                <a:lnTo>
                  <a:pt x="19880" y="6765"/>
                </a:lnTo>
                <a:lnTo>
                  <a:pt x="19880" y="6716"/>
                </a:lnTo>
                <a:lnTo>
                  <a:pt x="19880" y="6667"/>
                </a:lnTo>
                <a:lnTo>
                  <a:pt x="19832" y="6619"/>
                </a:lnTo>
                <a:lnTo>
                  <a:pt x="19807" y="6570"/>
                </a:lnTo>
                <a:lnTo>
                  <a:pt x="19710" y="6546"/>
                </a:lnTo>
                <a:lnTo>
                  <a:pt x="19661" y="6546"/>
                </a:lnTo>
                <a:lnTo>
                  <a:pt x="19613" y="6570"/>
                </a:lnTo>
                <a:lnTo>
                  <a:pt x="19467" y="6643"/>
                </a:lnTo>
                <a:lnTo>
                  <a:pt x="19369" y="6716"/>
                </a:lnTo>
                <a:lnTo>
                  <a:pt x="19248" y="6789"/>
                </a:lnTo>
                <a:lnTo>
                  <a:pt x="19102" y="6862"/>
                </a:lnTo>
                <a:lnTo>
                  <a:pt x="18858" y="6911"/>
                </a:lnTo>
                <a:lnTo>
                  <a:pt x="18566" y="6521"/>
                </a:lnTo>
                <a:lnTo>
                  <a:pt x="18250" y="6132"/>
                </a:lnTo>
                <a:lnTo>
                  <a:pt x="18420" y="6108"/>
                </a:lnTo>
                <a:lnTo>
                  <a:pt x="18664" y="6059"/>
                </a:lnTo>
                <a:lnTo>
                  <a:pt x="18956" y="5962"/>
                </a:lnTo>
                <a:lnTo>
                  <a:pt x="19077" y="5889"/>
                </a:lnTo>
                <a:lnTo>
                  <a:pt x="19199" y="5816"/>
                </a:lnTo>
                <a:lnTo>
                  <a:pt x="19272" y="5718"/>
                </a:lnTo>
                <a:lnTo>
                  <a:pt x="19321" y="5597"/>
                </a:lnTo>
                <a:lnTo>
                  <a:pt x="19321" y="5548"/>
                </a:lnTo>
                <a:lnTo>
                  <a:pt x="19321" y="5500"/>
                </a:lnTo>
                <a:lnTo>
                  <a:pt x="19296" y="5475"/>
                </a:lnTo>
                <a:lnTo>
                  <a:pt x="19248" y="5451"/>
                </a:lnTo>
                <a:lnTo>
                  <a:pt x="19150" y="5451"/>
                </a:lnTo>
                <a:lnTo>
                  <a:pt x="19053" y="5475"/>
                </a:lnTo>
                <a:lnTo>
                  <a:pt x="18858" y="5548"/>
                </a:lnTo>
                <a:lnTo>
                  <a:pt x="18688" y="5621"/>
                </a:lnTo>
                <a:lnTo>
                  <a:pt x="18493" y="5718"/>
                </a:lnTo>
                <a:lnTo>
                  <a:pt x="18226" y="5767"/>
                </a:lnTo>
                <a:lnTo>
                  <a:pt x="17958" y="5791"/>
                </a:lnTo>
                <a:lnTo>
                  <a:pt x="17496" y="5281"/>
                </a:lnTo>
                <a:lnTo>
                  <a:pt x="17690" y="5281"/>
                </a:lnTo>
                <a:lnTo>
                  <a:pt x="17885" y="5256"/>
                </a:lnTo>
                <a:lnTo>
                  <a:pt x="18080" y="5208"/>
                </a:lnTo>
                <a:lnTo>
                  <a:pt x="18274" y="5135"/>
                </a:lnTo>
                <a:lnTo>
                  <a:pt x="18591" y="4964"/>
                </a:lnTo>
                <a:lnTo>
                  <a:pt x="18761" y="4867"/>
                </a:lnTo>
                <a:lnTo>
                  <a:pt x="18931" y="4745"/>
                </a:lnTo>
                <a:lnTo>
                  <a:pt x="19077" y="4599"/>
                </a:lnTo>
                <a:lnTo>
                  <a:pt x="19199" y="4453"/>
                </a:lnTo>
                <a:lnTo>
                  <a:pt x="19272" y="4307"/>
                </a:lnTo>
                <a:lnTo>
                  <a:pt x="19296" y="4234"/>
                </a:lnTo>
                <a:lnTo>
                  <a:pt x="19296" y="4137"/>
                </a:lnTo>
                <a:lnTo>
                  <a:pt x="19296" y="4088"/>
                </a:lnTo>
                <a:lnTo>
                  <a:pt x="19272" y="4064"/>
                </a:lnTo>
                <a:lnTo>
                  <a:pt x="19199" y="4064"/>
                </a:lnTo>
                <a:lnTo>
                  <a:pt x="19077" y="4088"/>
                </a:lnTo>
                <a:lnTo>
                  <a:pt x="18956" y="4137"/>
                </a:lnTo>
                <a:lnTo>
                  <a:pt x="18737" y="4307"/>
                </a:lnTo>
                <a:lnTo>
                  <a:pt x="18518" y="4478"/>
                </a:lnTo>
                <a:lnTo>
                  <a:pt x="18323" y="4648"/>
                </a:lnTo>
                <a:lnTo>
                  <a:pt x="18031" y="4794"/>
                </a:lnTo>
                <a:lnTo>
                  <a:pt x="17763" y="4867"/>
                </a:lnTo>
                <a:lnTo>
                  <a:pt x="17447" y="4916"/>
                </a:lnTo>
                <a:lnTo>
                  <a:pt x="17155" y="4916"/>
                </a:lnTo>
                <a:lnTo>
                  <a:pt x="16620" y="4429"/>
                </a:lnTo>
                <a:lnTo>
                  <a:pt x="16839" y="4186"/>
                </a:lnTo>
                <a:lnTo>
                  <a:pt x="17058" y="3967"/>
                </a:lnTo>
                <a:lnTo>
                  <a:pt x="17277" y="3748"/>
                </a:lnTo>
                <a:lnTo>
                  <a:pt x="17593" y="3918"/>
                </a:lnTo>
                <a:lnTo>
                  <a:pt x="17909" y="4088"/>
                </a:lnTo>
                <a:lnTo>
                  <a:pt x="18031" y="4113"/>
                </a:lnTo>
                <a:lnTo>
                  <a:pt x="18128" y="4113"/>
                </a:lnTo>
                <a:lnTo>
                  <a:pt x="18201" y="4040"/>
                </a:lnTo>
                <a:lnTo>
                  <a:pt x="18274" y="3967"/>
                </a:lnTo>
                <a:lnTo>
                  <a:pt x="18299" y="3894"/>
                </a:lnTo>
                <a:lnTo>
                  <a:pt x="18299" y="3796"/>
                </a:lnTo>
                <a:lnTo>
                  <a:pt x="18250" y="3723"/>
                </a:lnTo>
                <a:lnTo>
                  <a:pt x="18177" y="3650"/>
                </a:lnTo>
                <a:lnTo>
                  <a:pt x="17885" y="3504"/>
                </a:lnTo>
                <a:lnTo>
                  <a:pt x="17593" y="3358"/>
                </a:lnTo>
                <a:lnTo>
                  <a:pt x="17690" y="3212"/>
                </a:lnTo>
                <a:lnTo>
                  <a:pt x="17763" y="3042"/>
                </a:lnTo>
                <a:lnTo>
                  <a:pt x="17763" y="3018"/>
                </a:lnTo>
                <a:lnTo>
                  <a:pt x="17739" y="2993"/>
                </a:lnTo>
                <a:lnTo>
                  <a:pt x="17690" y="2993"/>
                </a:lnTo>
                <a:lnTo>
                  <a:pt x="17423" y="3237"/>
                </a:lnTo>
                <a:lnTo>
                  <a:pt x="16376" y="2555"/>
                </a:lnTo>
                <a:lnTo>
                  <a:pt x="16693" y="2190"/>
                </a:lnTo>
                <a:lnTo>
                  <a:pt x="16717" y="2142"/>
                </a:lnTo>
                <a:lnTo>
                  <a:pt x="16693" y="2069"/>
                </a:lnTo>
                <a:lnTo>
                  <a:pt x="16668" y="2044"/>
                </a:lnTo>
                <a:lnTo>
                  <a:pt x="16595" y="2020"/>
                </a:lnTo>
                <a:lnTo>
                  <a:pt x="16449" y="2093"/>
                </a:lnTo>
                <a:lnTo>
                  <a:pt x="16303" y="2166"/>
                </a:lnTo>
                <a:lnTo>
                  <a:pt x="16036" y="2361"/>
                </a:lnTo>
                <a:lnTo>
                  <a:pt x="15914" y="2288"/>
                </a:lnTo>
                <a:lnTo>
                  <a:pt x="15354" y="2020"/>
                </a:lnTo>
                <a:lnTo>
                  <a:pt x="14795" y="1752"/>
                </a:lnTo>
                <a:lnTo>
                  <a:pt x="15087" y="1290"/>
                </a:lnTo>
                <a:lnTo>
                  <a:pt x="15087" y="1266"/>
                </a:lnTo>
                <a:lnTo>
                  <a:pt x="15063" y="1266"/>
                </a:lnTo>
                <a:lnTo>
                  <a:pt x="14795" y="1436"/>
                </a:lnTo>
                <a:lnTo>
                  <a:pt x="14552" y="1655"/>
                </a:lnTo>
                <a:lnTo>
                  <a:pt x="14089" y="1460"/>
                </a:lnTo>
                <a:lnTo>
                  <a:pt x="13603" y="1290"/>
                </a:lnTo>
                <a:lnTo>
                  <a:pt x="13140" y="1144"/>
                </a:lnTo>
                <a:lnTo>
                  <a:pt x="12702" y="1022"/>
                </a:lnTo>
                <a:lnTo>
                  <a:pt x="12775" y="706"/>
                </a:lnTo>
                <a:lnTo>
                  <a:pt x="12800" y="536"/>
                </a:lnTo>
                <a:lnTo>
                  <a:pt x="12800" y="365"/>
                </a:lnTo>
                <a:lnTo>
                  <a:pt x="12775" y="317"/>
                </a:lnTo>
                <a:lnTo>
                  <a:pt x="12751" y="292"/>
                </a:lnTo>
                <a:lnTo>
                  <a:pt x="12702" y="292"/>
                </a:lnTo>
                <a:lnTo>
                  <a:pt x="12654" y="341"/>
                </a:lnTo>
                <a:lnTo>
                  <a:pt x="12532" y="560"/>
                </a:lnTo>
                <a:lnTo>
                  <a:pt x="12337" y="925"/>
                </a:lnTo>
                <a:lnTo>
                  <a:pt x="11705" y="803"/>
                </a:lnTo>
                <a:lnTo>
                  <a:pt x="11072" y="706"/>
                </a:lnTo>
                <a:lnTo>
                  <a:pt x="11072" y="511"/>
                </a:lnTo>
                <a:lnTo>
                  <a:pt x="11072" y="317"/>
                </a:lnTo>
                <a:lnTo>
                  <a:pt x="11072" y="244"/>
                </a:lnTo>
                <a:lnTo>
                  <a:pt x="11048" y="146"/>
                </a:lnTo>
                <a:lnTo>
                  <a:pt x="10999" y="73"/>
                </a:lnTo>
                <a:lnTo>
                  <a:pt x="10950" y="25"/>
                </a:lnTo>
                <a:lnTo>
                  <a:pt x="1090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9" name="Shape 769"/>
          <p:cNvSpPr/>
          <p:nvPr/>
        </p:nvSpPr>
        <p:spPr>
          <a:xfrm>
            <a:off x="2684154" y="3538322"/>
            <a:ext cx="562313" cy="531833"/>
          </a:xfrm>
          <a:custGeom>
            <a:avLst/>
            <a:gdLst/>
            <a:ahLst/>
            <a:cxnLst/>
            <a:rect l="0" t="0" r="0" b="0"/>
            <a:pathLst>
              <a:path w="19297" h="18251" extrusionOk="0">
                <a:moveTo>
                  <a:pt x="18396" y="828"/>
                </a:moveTo>
                <a:lnTo>
                  <a:pt x="18761" y="877"/>
                </a:lnTo>
                <a:lnTo>
                  <a:pt x="18737" y="1242"/>
                </a:lnTo>
                <a:lnTo>
                  <a:pt x="18615" y="1266"/>
                </a:lnTo>
                <a:lnTo>
                  <a:pt x="18493" y="1315"/>
                </a:lnTo>
                <a:lnTo>
                  <a:pt x="18274" y="1436"/>
                </a:lnTo>
                <a:lnTo>
                  <a:pt x="18007" y="1582"/>
                </a:lnTo>
                <a:lnTo>
                  <a:pt x="17739" y="1777"/>
                </a:lnTo>
                <a:lnTo>
                  <a:pt x="17642" y="1850"/>
                </a:lnTo>
                <a:lnTo>
                  <a:pt x="17618" y="1801"/>
                </a:lnTo>
                <a:lnTo>
                  <a:pt x="17545" y="1704"/>
                </a:lnTo>
                <a:lnTo>
                  <a:pt x="17496" y="1680"/>
                </a:lnTo>
                <a:lnTo>
                  <a:pt x="17423" y="1655"/>
                </a:lnTo>
                <a:lnTo>
                  <a:pt x="17131" y="1631"/>
                </a:lnTo>
                <a:lnTo>
                  <a:pt x="17301" y="1509"/>
                </a:lnTo>
                <a:lnTo>
                  <a:pt x="17472" y="1388"/>
                </a:lnTo>
                <a:lnTo>
                  <a:pt x="17837" y="1144"/>
                </a:lnTo>
                <a:lnTo>
                  <a:pt x="18104" y="974"/>
                </a:lnTo>
                <a:lnTo>
                  <a:pt x="18250" y="901"/>
                </a:lnTo>
                <a:lnTo>
                  <a:pt x="18396" y="828"/>
                </a:lnTo>
                <a:close/>
                <a:moveTo>
                  <a:pt x="18712" y="1582"/>
                </a:moveTo>
                <a:lnTo>
                  <a:pt x="18688" y="2385"/>
                </a:lnTo>
                <a:lnTo>
                  <a:pt x="18688" y="3164"/>
                </a:lnTo>
                <a:lnTo>
                  <a:pt x="18469" y="3334"/>
                </a:lnTo>
                <a:lnTo>
                  <a:pt x="18250" y="3529"/>
                </a:lnTo>
                <a:lnTo>
                  <a:pt x="17982" y="3748"/>
                </a:lnTo>
                <a:lnTo>
                  <a:pt x="17861" y="3870"/>
                </a:lnTo>
                <a:lnTo>
                  <a:pt x="17764" y="4016"/>
                </a:lnTo>
                <a:lnTo>
                  <a:pt x="17739" y="3407"/>
                </a:lnTo>
                <a:lnTo>
                  <a:pt x="17739" y="3334"/>
                </a:lnTo>
                <a:lnTo>
                  <a:pt x="17958" y="3140"/>
                </a:lnTo>
                <a:lnTo>
                  <a:pt x="18177" y="2945"/>
                </a:lnTo>
                <a:lnTo>
                  <a:pt x="18493" y="2653"/>
                </a:lnTo>
                <a:lnTo>
                  <a:pt x="18615" y="2531"/>
                </a:lnTo>
                <a:lnTo>
                  <a:pt x="18664" y="2458"/>
                </a:lnTo>
                <a:lnTo>
                  <a:pt x="18688" y="2361"/>
                </a:lnTo>
                <a:lnTo>
                  <a:pt x="18664" y="2312"/>
                </a:lnTo>
                <a:lnTo>
                  <a:pt x="18615" y="2288"/>
                </a:lnTo>
                <a:lnTo>
                  <a:pt x="18518" y="2264"/>
                </a:lnTo>
                <a:lnTo>
                  <a:pt x="18445" y="2288"/>
                </a:lnTo>
                <a:lnTo>
                  <a:pt x="18347" y="2312"/>
                </a:lnTo>
                <a:lnTo>
                  <a:pt x="18274" y="2385"/>
                </a:lnTo>
                <a:lnTo>
                  <a:pt x="18128" y="2531"/>
                </a:lnTo>
                <a:lnTo>
                  <a:pt x="18007" y="2653"/>
                </a:lnTo>
                <a:lnTo>
                  <a:pt x="17739" y="2945"/>
                </a:lnTo>
                <a:lnTo>
                  <a:pt x="17739" y="2531"/>
                </a:lnTo>
                <a:lnTo>
                  <a:pt x="17691" y="2118"/>
                </a:lnTo>
                <a:lnTo>
                  <a:pt x="17788" y="2069"/>
                </a:lnTo>
                <a:lnTo>
                  <a:pt x="18055" y="1947"/>
                </a:lnTo>
                <a:lnTo>
                  <a:pt x="18323" y="1777"/>
                </a:lnTo>
                <a:lnTo>
                  <a:pt x="18518" y="1680"/>
                </a:lnTo>
                <a:lnTo>
                  <a:pt x="18712" y="1582"/>
                </a:lnTo>
                <a:close/>
                <a:moveTo>
                  <a:pt x="18688" y="3529"/>
                </a:moveTo>
                <a:lnTo>
                  <a:pt x="18688" y="3894"/>
                </a:lnTo>
                <a:lnTo>
                  <a:pt x="18664" y="4843"/>
                </a:lnTo>
                <a:lnTo>
                  <a:pt x="18639" y="4843"/>
                </a:lnTo>
                <a:lnTo>
                  <a:pt x="18518" y="4916"/>
                </a:lnTo>
                <a:lnTo>
                  <a:pt x="18396" y="5038"/>
                </a:lnTo>
                <a:lnTo>
                  <a:pt x="18177" y="5305"/>
                </a:lnTo>
                <a:lnTo>
                  <a:pt x="17982" y="5451"/>
                </a:lnTo>
                <a:lnTo>
                  <a:pt x="17788" y="5597"/>
                </a:lnTo>
                <a:lnTo>
                  <a:pt x="17788" y="5013"/>
                </a:lnTo>
                <a:lnTo>
                  <a:pt x="18128" y="4819"/>
                </a:lnTo>
                <a:lnTo>
                  <a:pt x="18274" y="4746"/>
                </a:lnTo>
                <a:lnTo>
                  <a:pt x="18445" y="4673"/>
                </a:lnTo>
                <a:lnTo>
                  <a:pt x="18591" y="4575"/>
                </a:lnTo>
                <a:lnTo>
                  <a:pt x="18639" y="4527"/>
                </a:lnTo>
                <a:lnTo>
                  <a:pt x="18664" y="4454"/>
                </a:lnTo>
                <a:lnTo>
                  <a:pt x="18664" y="4429"/>
                </a:lnTo>
                <a:lnTo>
                  <a:pt x="18639" y="4381"/>
                </a:lnTo>
                <a:lnTo>
                  <a:pt x="18566" y="4332"/>
                </a:lnTo>
                <a:lnTo>
                  <a:pt x="18420" y="4332"/>
                </a:lnTo>
                <a:lnTo>
                  <a:pt x="18347" y="4356"/>
                </a:lnTo>
                <a:lnTo>
                  <a:pt x="18177" y="4429"/>
                </a:lnTo>
                <a:lnTo>
                  <a:pt x="18031" y="4502"/>
                </a:lnTo>
                <a:lnTo>
                  <a:pt x="17788" y="4673"/>
                </a:lnTo>
                <a:lnTo>
                  <a:pt x="17764" y="4137"/>
                </a:lnTo>
                <a:lnTo>
                  <a:pt x="17958" y="4040"/>
                </a:lnTo>
                <a:lnTo>
                  <a:pt x="18128" y="3943"/>
                </a:lnTo>
                <a:lnTo>
                  <a:pt x="18445" y="3699"/>
                </a:lnTo>
                <a:lnTo>
                  <a:pt x="18688" y="3529"/>
                </a:lnTo>
                <a:close/>
                <a:moveTo>
                  <a:pt x="18664" y="5305"/>
                </a:moveTo>
                <a:lnTo>
                  <a:pt x="18639" y="6011"/>
                </a:lnTo>
                <a:lnTo>
                  <a:pt x="18396" y="6108"/>
                </a:lnTo>
                <a:lnTo>
                  <a:pt x="18177" y="6230"/>
                </a:lnTo>
                <a:lnTo>
                  <a:pt x="17982" y="6376"/>
                </a:lnTo>
                <a:lnTo>
                  <a:pt x="17764" y="6522"/>
                </a:lnTo>
                <a:lnTo>
                  <a:pt x="17764" y="6522"/>
                </a:lnTo>
                <a:lnTo>
                  <a:pt x="17788" y="5865"/>
                </a:lnTo>
                <a:lnTo>
                  <a:pt x="17934" y="5816"/>
                </a:lnTo>
                <a:lnTo>
                  <a:pt x="18080" y="5743"/>
                </a:lnTo>
                <a:lnTo>
                  <a:pt x="18201" y="5670"/>
                </a:lnTo>
                <a:lnTo>
                  <a:pt x="18323" y="5597"/>
                </a:lnTo>
                <a:lnTo>
                  <a:pt x="18493" y="5476"/>
                </a:lnTo>
                <a:lnTo>
                  <a:pt x="18664" y="5305"/>
                </a:lnTo>
                <a:close/>
                <a:moveTo>
                  <a:pt x="18615" y="6425"/>
                </a:moveTo>
                <a:lnTo>
                  <a:pt x="18615" y="6473"/>
                </a:lnTo>
                <a:lnTo>
                  <a:pt x="18518" y="6498"/>
                </a:lnTo>
                <a:lnTo>
                  <a:pt x="18420" y="6546"/>
                </a:lnTo>
                <a:lnTo>
                  <a:pt x="18250" y="6668"/>
                </a:lnTo>
                <a:lnTo>
                  <a:pt x="18104" y="6765"/>
                </a:lnTo>
                <a:lnTo>
                  <a:pt x="17982" y="6887"/>
                </a:lnTo>
                <a:lnTo>
                  <a:pt x="17739" y="7155"/>
                </a:lnTo>
                <a:lnTo>
                  <a:pt x="17764" y="6717"/>
                </a:lnTo>
                <a:lnTo>
                  <a:pt x="17982" y="6668"/>
                </a:lnTo>
                <a:lnTo>
                  <a:pt x="18201" y="6595"/>
                </a:lnTo>
                <a:lnTo>
                  <a:pt x="18615" y="6425"/>
                </a:lnTo>
                <a:close/>
                <a:moveTo>
                  <a:pt x="18615" y="6838"/>
                </a:moveTo>
                <a:lnTo>
                  <a:pt x="18591" y="7349"/>
                </a:lnTo>
                <a:lnTo>
                  <a:pt x="18591" y="7666"/>
                </a:lnTo>
                <a:lnTo>
                  <a:pt x="18420" y="7787"/>
                </a:lnTo>
                <a:lnTo>
                  <a:pt x="18250" y="7909"/>
                </a:lnTo>
                <a:lnTo>
                  <a:pt x="17958" y="8103"/>
                </a:lnTo>
                <a:lnTo>
                  <a:pt x="17666" y="8322"/>
                </a:lnTo>
                <a:lnTo>
                  <a:pt x="17715" y="7739"/>
                </a:lnTo>
                <a:lnTo>
                  <a:pt x="17739" y="7349"/>
                </a:lnTo>
                <a:lnTo>
                  <a:pt x="18080" y="7155"/>
                </a:lnTo>
                <a:lnTo>
                  <a:pt x="18420" y="6960"/>
                </a:lnTo>
                <a:lnTo>
                  <a:pt x="18615" y="6838"/>
                </a:lnTo>
                <a:close/>
                <a:moveTo>
                  <a:pt x="18566" y="8103"/>
                </a:moveTo>
                <a:lnTo>
                  <a:pt x="18542" y="8420"/>
                </a:lnTo>
                <a:lnTo>
                  <a:pt x="18420" y="8493"/>
                </a:lnTo>
                <a:lnTo>
                  <a:pt x="18274" y="8566"/>
                </a:lnTo>
                <a:lnTo>
                  <a:pt x="18055" y="8785"/>
                </a:lnTo>
                <a:lnTo>
                  <a:pt x="17812" y="9004"/>
                </a:lnTo>
                <a:lnTo>
                  <a:pt x="17593" y="9247"/>
                </a:lnTo>
                <a:lnTo>
                  <a:pt x="17642" y="8566"/>
                </a:lnTo>
                <a:lnTo>
                  <a:pt x="18031" y="8395"/>
                </a:lnTo>
                <a:lnTo>
                  <a:pt x="18420" y="8201"/>
                </a:lnTo>
                <a:lnTo>
                  <a:pt x="18566" y="8103"/>
                </a:lnTo>
                <a:close/>
                <a:moveTo>
                  <a:pt x="18542" y="8809"/>
                </a:moveTo>
                <a:lnTo>
                  <a:pt x="18542" y="9077"/>
                </a:lnTo>
                <a:lnTo>
                  <a:pt x="18299" y="9271"/>
                </a:lnTo>
                <a:lnTo>
                  <a:pt x="17934" y="9588"/>
                </a:lnTo>
                <a:lnTo>
                  <a:pt x="17593" y="9928"/>
                </a:lnTo>
                <a:lnTo>
                  <a:pt x="17569" y="9953"/>
                </a:lnTo>
                <a:lnTo>
                  <a:pt x="17569" y="9977"/>
                </a:lnTo>
                <a:lnTo>
                  <a:pt x="17593" y="10001"/>
                </a:lnTo>
                <a:lnTo>
                  <a:pt x="17642" y="10001"/>
                </a:lnTo>
                <a:lnTo>
                  <a:pt x="18080" y="9831"/>
                </a:lnTo>
                <a:lnTo>
                  <a:pt x="18274" y="9709"/>
                </a:lnTo>
                <a:lnTo>
                  <a:pt x="18493" y="9588"/>
                </a:lnTo>
                <a:lnTo>
                  <a:pt x="18518" y="9563"/>
                </a:lnTo>
                <a:lnTo>
                  <a:pt x="18518" y="9977"/>
                </a:lnTo>
                <a:lnTo>
                  <a:pt x="18396" y="10026"/>
                </a:lnTo>
                <a:lnTo>
                  <a:pt x="18274" y="10074"/>
                </a:lnTo>
                <a:lnTo>
                  <a:pt x="18080" y="10220"/>
                </a:lnTo>
                <a:lnTo>
                  <a:pt x="17788" y="10464"/>
                </a:lnTo>
                <a:lnTo>
                  <a:pt x="17520" y="10731"/>
                </a:lnTo>
                <a:lnTo>
                  <a:pt x="17520" y="10245"/>
                </a:lnTo>
                <a:lnTo>
                  <a:pt x="17569" y="9490"/>
                </a:lnTo>
                <a:lnTo>
                  <a:pt x="17837" y="9344"/>
                </a:lnTo>
                <a:lnTo>
                  <a:pt x="18104" y="9150"/>
                </a:lnTo>
                <a:lnTo>
                  <a:pt x="18274" y="8979"/>
                </a:lnTo>
                <a:lnTo>
                  <a:pt x="18469" y="8833"/>
                </a:lnTo>
                <a:lnTo>
                  <a:pt x="18542" y="8809"/>
                </a:lnTo>
                <a:close/>
                <a:moveTo>
                  <a:pt x="18518" y="10342"/>
                </a:moveTo>
                <a:lnTo>
                  <a:pt x="18518" y="10975"/>
                </a:lnTo>
                <a:lnTo>
                  <a:pt x="18347" y="11096"/>
                </a:lnTo>
                <a:lnTo>
                  <a:pt x="18201" y="11194"/>
                </a:lnTo>
                <a:lnTo>
                  <a:pt x="17861" y="11486"/>
                </a:lnTo>
                <a:lnTo>
                  <a:pt x="17715" y="11632"/>
                </a:lnTo>
                <a:lnTo>
                  <a:pt x="17569" y="11802"/>
                </a:lnTo>
                <a:lnTo>
                  <a:pt x="17545" y="11559"/>
                </a:lnTo>
                <a:lnTo>
                  <a:pt x="17520" y="11048"/>
                </a:lnTo>
                <a:lnTo>
                  <a:pt x="17691" y="10975"/>
                </a:lnTo>
                <a:lnTo>
                  <a:pt x="17837" y="10877"/>
                </a:lnTo>
                <a:lnTo>
                  <a:pt x="18128" y="10634"/>
                </a:lnTo>
                <a:lnTo>
                  <a:pt x="18518" y="10342"/>
                </a:lnTo>
                <a:close/>
                <a:moveTo>
                  <a:pt x="18518" y="11413"/>
                </a:moveTo>
                <a:lnTo>
                  <a:pt x="18542" y="11802"/>
                </a:lnTo>
                <a:lnTo>
                  <a:pt x="18347" y="11899"/>
                </a:lnTo>
                <a:lnTo>
                  <a:pt x="18177" y="12021"/>
                </a:lnTo>
                <a:lnTo>
                  <a:pt x="17837" y="12289"/>
                </a:lnTo>
                <a:lnTo>
                  <a:pt x="17764" y="12240"/>
                </a:lnTo>
                <a:lnTo>
                  <a:pt x="17642" y="12240"/>
                </a:lnTo>
                <a:lnTo>
                  <a:pt x="17593" y="12021"/>
                </a:lnTo>
                <a:lnTo>
                  <a:pt x="18299" y="11559"/>
                </a:lnTo>
                <a:lnTo>
                  <a:pt x="18518" y="11413"/>
                </a:lnTo>
                <a:close/>
                <a:moveTo>
                  <a:pt x="2093" y="1899"/>
                </a:moveTo>
                <a:lnTo>
                  <a:pt x="2385" y="1972"/>
                </a:lnTo>
                <a:lnTo>
                  <a:pt x="2702" y="1996"/>
                </a:lnTo>
                <a:lnTo>
                  <a:pt x="3334" y="2045"/>
                </a:lnTo>
                <a:lnTo>
                  <a:pt x="4356" y="2093"/>
                </a:lnTo>
                <a:lnTo>
                  <a:pt x="5354" y="2118"/>
                </a:lnTo>
                <a:lnTo>
                  <a:pt x="6376" y="2118"/>
                </a:lnTo>
                <a:lnTo>
                  <a:pt x="7398" y="2093"/>
                </a:lnTo>
                <a:lnTo>
                  <a:pt x="9466" y="2020"/>
                </a:lnTo>
                <a:lnTo>
                  <a:pt x="11413" y="1972"/>
                </a:lnTo>
                <a:lnTo>
                  <a:pt x="13359" y="1947"/>
                </a:lnTo>
                <a:lnTo>
                  <a:pt x="14357" y="1947"/>
                </a:lnTo>
                <a:lnTo>
                  <a:pt x="15330" y="1996"/>
                </a:lnTo>
                <a:lnTo>
                  <a:pt x="16304" y="2045"/>
                </a:lnTo>
                <a:lnTo>
                  <a:pt x="17277" y="2142"/>
                </a:lnTo>
                <a:lnTo>
                  <a:pt x="17253" y="2483"/>
                </a:lnTo>
                <a:lnTo>
                  <a:pt x="17228" y="2823"/>
                </a:lnTo>
                <a:lnTo>
                  <a:pt x="17228" y="3529"/>
                </a:lnTo>
                <a:lnTo>
                  <a:pt x="17277" y="4210"/>
                </a:lnTo>
                <a:lnTo>
                  <a:pt x="17301" y="4892"/>
                </a:lnTo>
                <a:lnTo>
                  <a:pt x="17301" y="5646"/>
                </a:lnTo>
                <a:lnTo>
                  <a:pt x="17277" y="6376"/>
                </a:lnTo>
                <a:lnTo>
                  <a:pt x="17180" y="7885"/>
                </a:lnTo>
                <a:lnTo>
                  <a:pt x="17082" y="9125"/>
                </a:lnTo>
                <a:lnTo>
                  <a:pt x="17034" y="9758"/>
                </a:lnTo>
                <a:lnTo>
                  <a:pt x="17009" y="10391"/>
                </a:lnTo>
                <a:lnTo>
                  <a:pt x="16985" y="10829"/>
                </a:lnTo>
                <a:lnTo>
                  <a:pt x="16961" y="11291"/>
                </a:lnTo>
                <a:lnTo>
                  <a:pt x="16985" y="11778"/>
                </a:lnTo>
                <a:lnTo>
                  <a:pt x="17009" y="12021"/>
                </a:lnTo>
                <a:lnTo>
                  <a:pt x="17058" y="12240"/>
                </a:lnTo>
                <a:lnTo>
                  <a:pt x="9539" y="12240"/>
                </a:lnTo>
                <a:lnTo>
                  <a:pt x="8566" y="12264"/>
                </a:lnTo>
                <a:lnTo>
                  <a:pt x="7568" y="12289"/>
                </a:lnTo>
                <a:lnTo>
                  <a:pt x="5622" y="12386"/>
                </a:lnTo>
                <a:lnTo>
                  <a:pt x="5086" y="12410"/>
                </a:lnTo>
                <a:lnTo>
                  <a:pt x="4551" y="12410"/>
                </a:lnTo>
                <a:lnTo>
                  <a:pt x="4040" y="12362"/>
                </a:lnTo>
                <a:lnTo>
                  <a:pt x="3529" y="12313"/>
                </a:lnTo>
                <a:lnTo>
                  <a:pt x="2994" y="12216"/>
                </a:lnTo>
                <a:lnTo>
                  <a:pt x="2702" y="12191"/>
                </a:lnTo>
                <a:lnTo>
                  <a:pt x="2434" y="12216"/>
                </a:lnTo>
                <a:lnTo>
                  <a:pt x="2385" y="11997"/>
                </a:lnTo>
                <a:lnTo>
                  <a:pt x="2361" y="11753"/>
                </a:lnTo>
                <a:lnTo>
                  <a:pt x="2337" y="11267"/>
                </a:lnTo>
                <a:lnTo>
                  <a:pt x="2361" y="10318"/>
                </a:lnTo>
                <a:lnTo>
                  <a:pt x="2361" y="9661"/>
                </a:lnTo>
                <a:lnTo>
                  <a:pt x="2337" y="8979"/>
                </a:lnTo>
                <a:lnTo>
                  <a:pt x="2312" y="7666"/>
                </a:lnTo>
                <a:lnTo>
                  <a:pt x="2312" y="6887"/>
                </a:lnTo>
                <a:lnTo>
                  <a:pt x="2288" y="6084"/>
                </a:lnTo>
                <a:lnTo>
                  <a:pt x="2239" y="4527"/>
                </a:lnTo>
                <a:lnTo>
                  <a:pt x="2215" y="2896"/>
                </a:lnTo>
                <a:lnTo>
                  <a:pt x="2215" y="2385"/>
                </a:lnTo>
                <a:lnTo>
                  <a:pt x="2166" y="2118"/>
                </a:lnTo>
                <a:lnTo>
                  <a:pt x="2142" y="2020"/>
                </a:lnTo>
                <a:lnTo>
                  <a:pt x="2093" y="1899"/>
                </a:lnTo>
                <a:close/>
                <a:moveTo>
                  <a:pt x="18566" y="12118"/>
                </a:moveTo>
                <a:lnTo>
                  <a:pt x="18591" y="12264"/>
                </a:lnTo>
                <a:lnTo>
                  <a:pt x="18420" y="12313"/>
                </a:lnTo>
                <a:lnTo>
                  <a:pt x="18274" y="12410"/>
                </a:lnTo>
                <a:lnTo>
                  <a:pt x="17958" y="12581"/>
                </a:lnTo>
                <a:lnTo>
                  <a:pt x="17885" y="12629"/>
                </a:lnTo>
                <a:lnTo>
                  <a:pt x="17909" y="12532"/>
                </a:lnTo>
                <a:lnTo>
                  <a:pt x="17909" y="12435"/>
                </a:lnTo>
                <a:lnTo>
                  <a:pt x="18250" y="12264"/>
                </a:lnTo>
                <a:lnTo>
                  <a:pt x="18566" y="12118"/>
                </a:lnTo>
                <a:close/>
                <a:moveTo>
                  <a:pt x="8761" y="512"/>
                </a:moveTo>
                <a:lnTo>
                  <a:pt x="10318" y="585"/>
                </a:lnTo>
                <a:lnTo>
                  <a:pt x="13432" y="755"/>
                </a:lnTo>
                <a:lnTo>
                  <a:pt x="14138" y="779"/>
                </a:lnTo>
                <a:lnTo>
                  <a:pt x="14844" y="804"/>
                </a:lnTo>
                <a:lnTo>
                  <a:pt x="16279" y="779"/>
                </a:lnTo>
                <a:lnTo>
                  <a:pt x="17034" y="755"/>
                </a:lnTo>
                <a:lnTo>
                  <a:pt x="17034" y="755"/>
                </a:lnTo>
                <a:lnTo>
                  <a:pt x="16912" y="852"/>
                </a:lnTo>
                <a:lnTo>
                  <a:pt x="16790" y="950"/>
                </a:lnTo>
                <a:lnTo>
                  <a:pt x="16790" y="998"/>
                </a:lnTo>
                <a:lnTo>
                  <a:pt x="16790" y="1023"/>
                </a:lnTo>
                <a:lnTo>
                  <a:pt x="16815" y="1047"/>
                </a:lnTo>
                <a:lnTo>
                  <a:pt x="16863" y="1047"/>
                </a:lnTo>
                <a:lnTo>
                  <a:pt x="17131" y="901"/>
                </a:lnTo>
                <a:lnTo>
                  <a:pt x="17399" y="755"/>
                </a:lnTo>
                <a:lnTo>
                  <a:pt x="17837" y="779"/>
                </a:lnTo>
                <a:lnTo>
                  <a:pt x="17593" y="925"/>
                </a:lnTo>
                <a:lnTo>
                  <a:pt x="17399" y="1071"/>
                </a:lnTo>
                <a:lnTo>
                  <a:pt x="17228" y="1217"/>
                </a:lnTo>
                <a:lnTo>
                  <a:pt x="17082" y="1412"/>
                </a:lnTo>
                <a:lnTo>
                  <a:pt x="17034" y="1509"/>
                </a:lnTo>
                <a:lnTo>
                  <a:pt x="17009" y="1631"/>
                </a:lnTo>
                <a:lnTo>
                  <a:pt x="16060" y="1558"/>
                </a:lnTo>
                <a:lnTo>
                  <a:pt x="15111" y="1509"/>
                </a:lnTo>
                <a:lnTo>
                  <a:pt x="14162" y="1461"/>
                </a:lnTo>
                <a:lnTo>
                  <a:pt x="13238" y="1461"/>
                </a:lnTo>
                <a:lnTo>
                  <a:pt x="11340" y="1485"/>
                </a:lnTo>
                <a:lnTo>
                  <a:pt x="9466" y="1558"/>
                </a:lnTo>
                <a:lnTo>
                  <a:pt x="7495" y="1631"/>
                </a:lnTo>
                <a:lnTo>
                  <a:pt x="5549" y="1655"/>
                </a:lnTo>
                <a:lnTo>
                  <a:pt x="4527" y="1631"/>
                </a:lnTo>
                <a:lnTo>
                  <a:pt x="3505" y="1607"/>
                </a:lnTo>
                <a:lnTo>
                  <a:pt x="3140" y="1558"/>
                </a:lnTo>
                <a:lnTo>
                  <a:pt x="2726" y="1509"/>
                </a:lnTo>
                <a:lnTo>
                  <a:pt x="2312" y="1509"/>
                </a:lnTo>
                <a:lnTo>
                  <a:pt x="2118" y="1534"/>
                </a:lnTo>
                <a:lnTo>
                  <a:pt x="1948" y="1582"/>
                </a:lnTo>
                <a:lnTo>
                  <a:pt x="1899" y="1607"/>
                </a:lnTo>
                <a:lnTo>
                  <a:pt x="1850" y="1631"/>
                </a:lnTo>
                <a:lnTo>
                  <a:pt x="1850" y="1704"/>
                </a:lnTo>
                <a:lnTo>
                  <a:pt x="1850" y="1777"/>
                </a:lnTo>
                <a:lnTo>
                  <a:pt x="1899" y="1826"/>
                </a:lnTo>
                <a:lnTo>
                  <a:pt x="1850" y="1947"/>
                </a:lnTo>
                <a:lnTo>
                  <a:pt x="1802" y="2069"/>
                </a:lnTo>
                <a:lnTo>
                  <a:pt x="1777" y="2215"/>
                </a:lnTo>
                <a:lnTo>
                  <a:pt x="1753" y="2337"/>
                </a:lnTo>
                <a:lnTo>
                  <a:pt x="1753" y="2604"/>
                </a:lnTo>
                <a:lnTo>
                  <a:pt x="1753" y="2896"/>
                </a:lnTo>
                <a:lnTo>
                  <a:pt x="1753" y="4527"/>
                </a:lnTo>
                <a:lnTo>
                  <a:pt x="1802" y="6181"/>
                </a:lnTo>
                <a:lnTo>
                  <a:pt x="1826" y="7009"/>
                </a:lnTo>
                <a:lnTo>
                  <a:pt x="1826" y="7836"/>
                </a:lnTo>
                <a:lnTo>
                  <a:pt x="1875" y="9223"/>
                </a:lnTo>
                <a:lnTo>
                  <a:pt x="1875" y="9904"/>
                </a:lnTo>
                <a:lnTo>
                  <a:pt x="1875" y="10585"/>
                </a:lnTo>
                <a:lnTo>
                  <a:pt x="1850" y="11048"/>
                </a:lnTo>
                <a:lnTo>
                  <a:pt x="1826" y="11583"/>
                </a:lnTo>
                <a:lnTo>
                  <a:pt x="1826" y="11851"/>
                </a:lnTo>
                <a:lnTo>
                  <a:pt x="1875" y="12094"/>
                </a:lnTo>
                <a:lnTo>
                  <a:pt x="1948" y="12337"/>
                </a:lnTo>
                <a:lnTo>
                  <a:pt x="2045" y="12532"/>
                </a:lnTo>
                <a:lnTo>
                  <a:pt x="2118" y="12605"/>
                </a:lnTo>
                <a:lnTo>
                  <a:pt x="2215" y="12654"/>
                </a:lnTo>
                <a:lnTo>
                  <a:pt x="2312" y="12629"/>
                </a:lnTo>
                <a:lnTo>
                  <a:pt x="2385" y="12581"/>
                </a:lnTo>
                <a:lnTo>
                  <a:pt x="2677" y="12654"/>
                </a:lnTo>
                <a:lnTo>
                  <a:pt x="2969" y="12678"/>
                </a:lnTo>
                <a:lnTo>
                  <a:pt x="3553" y="12775"/>
                </a:lnTo>
                <a:lnTo>
                  <a:pt x="4040" y="12824"/>
                </a:lnTo>
                <a:lnTo>
                  <a:pt x="4502" y="12873"/>
                </a:lnTo>
                <a:lnTo>
                  <a:pt x="5427" y="12873"/>
                </a:lnTo>
                <a:lnTo>
                  <a:pt x="6449" y="12848"/>
                </a:lnTo>
                <a:lnTo>
                  <a:pt x="7495" y="12800"/>
                </a:lnTo>
                <a:lnTo>
                  <a:pt x="8517" y="12751"/>
                </a:lnTo>
                <a:lnTo>
                  <a:pt x="9539" y="12727"/>
                </a:lnTo>
                <a:lnTo>
                  <a:pt x="17277" y="12727"/>
                </a:lnTo>
                <a:lnTo>
                  <a:pt x="17350" y="12775"/>
                </a:lnTo>
                <a:lnTo>
                  <a:pt x="17496" y="12775"/>
                </a:lnTo>
                <a:lnTo>
                  <a:pt x="17569" y="12727"/>
                </a:lnTo>
                <a:lnTo>
                  <a:pt x="17715" y="12727"/>
                </a:lnTo>
                <a:lnTo>
                  <a:pt x="17569" y="12824"/>
                </a:lnTo>
                <a:lnTo>
                  <a:pt x="17423" y="12946"/>
                </a:lnTo>
                <a:lnTo>
                  <a:pt x="17301" y="13092"/>
                </a:lnTo>
                <a:lnTo>
                  <a:pt x="17180" y="13238"/>
                </a:lnTo>
                <a:lnTo>
                  <a:pt x="17180" y="13262"/>
                </a:lnTo>
                <a:lnTo>
                  <a:pt x="17180" y="13286"/>
                </a:lnTo>
                <a:lnTo>
                  <a:pt x="17204" y="13311"/>
                </a:lnTo>
                <a:lnTo>
                  <a:pt x="17253" y="13311"/>
                </a:lnTo>
                <a:lnTo>
                  <a:pt x="17472" y="13262"/>
                </a:lnTo>
                <a:lnTo>
                  <a:pt x="17666" y="13189"/>
                </a:lnTo>
                <a:lnTo>
                  <a:pt x="18055" y="12994"/>
                </a:lnTo>
                <a:lnTo>
                  <a:pt x="18347" y="12848"/>
                </a:lnTo>
                <a:lnTo>
                  <a:pt x="18615" y="12727"/>
                </a:lnTo>
                <a:lnTo>
                  <a:pt x="18664" y="12946"/>
                </a:lnTo>
                <a:lnTo>
                  <a:pt x="18396" y="13092"/>
                </a:lnTo>
                <a:lnTo>
                  <a:pt x="17982" y="13335"/>
                </a:lnTo>
                <a:lnTo>
                  <a:pt x="17593" y="13603"/>
                </a:lnTo>
                <a:lnTo>
                  <a:pt x="17545" y="13627"/>
                </a:lnTo>
                <a:lnTo>
                  <a:pt x="17545" y="13676"/>
                </a:lnTo>
                <a:lnTo>
                  <a:pt x="17569" y="13700"/>
                </a:lnTo>
                <a:lnTo>
                  <a:pt x="17618" y="13724"/>
                </a:lnTo>
                <a:lnTo>
                  <a:pt x="17861" y="13700"/>
                </a:lnTo>
                <a:lnTo>
                  <a:pt x="18080" y="13651"/>
                </a:lnTo>
                <a:lnTo>
                  <a:pt x="18274" y="13578"/>
                </a:lnTo>
                <a:lnTo>
                  <a:pt x="18493" y="13457"/>
                </a:lnTo>
                <a:lnTo>
                  <a:pt x="18712" y="13335"/>
                </a:lnTo>
                <a:lnTo>
                  <a:pt x="18785" y="13724"/>
                </a:lnTo>
                <a:lnTo>
                  <a:pt x="18250" y="13773"/>
                </a:lnTo>
                <a:lnTo>
                  <a:pt x="17739" y="13797"/>
                </a:lnTo>
                <a:lnTo>
                  <a:pt x="17204" y="13773"/>
                </a:lnTo>
                <a:lnTo>
                  <a:pt x="16669" y="13724"/>
                </a:lnTo>
                <a:lnTo>
                  <a:pt x="15622" y="13603"/>
                </a:lnTo>
                <a:lnTo>
                  <a:pt x="15087" y="13554"/>
                </a:lnTo>
                <a:lnTo>
                  <a:pt x="14576" y="13530"/>
                </a:lnTo>
                <a:lnTo>
                  <a:pt x="12118" y="13530"/>
                </a:lnTo>
                <a:lnTo>
                  <a:pt x="9661" y="13554"/>
                </a:lnTo>
                <a:lnTo>
                  <a:pt x="8469" y="13578"/>
                </a:lnTo>
                <a:lnTo>
                  <a:pt x="7301" y="13627"/>
                </a:lnTo>
                <a:lnTo>
                  <a:pt x="4916" y="13773"/>
                </a:lnTo>
                <a:lnTo>
                  <a:pt x="3772" y="13822"/>
                </a:lnTo>
                <a:lnTo>
                  <a:pt x="2629" y="13846"/>
                </a:lnTo>
                <a:lnTo>
                  <a:pt x="2020" y="13822"/>
                </a:lnTo>
                <a:lnTo>
                  <a:pt x="1412" y="13797"/>
                </a:lnTo>
                <a:lnTo>
                  <a:pt x="1145" y="13773"/>
                </a:lnTo>
                <a:lnTo>
                  <a:pt x="853" y="13749"/>
                </a:lnTo>
                <a:lnTo>
                  <a:pt x="853" y="13724"/>
                </a:lnTo>
                <a:lnTo>
                  <a:pt x="731" y="13408"/>
                </a:lnTo>
                <a:lnTo>
                  <a:pt x="658" y="13092"/>
                </a:lnTo>
                <a:lnTo>
                  <a:pt x="585" y="12775"/>
                </a:lnTo>
                <a:lnTo>
                  <a:pt x="561" y="12435"/>
                </a:lnTo>
                <a:lnTo>
                  <a:pt x="561" y="11753"/>
                </a:lnTo>
                <a:lnTo>
                  <a:pt x="561" y="11121"/>
                </a:lnTo>
                <a:lnTo>
                  <a:pt x="561" y="9320"/>
                </a:lnTo>
                <a:lnTo>
                  <a:pt x="561" y="8420"/>
                </a:lnTo>
                <a:lnTo>
                  <a:pt x="585" y="7495"/>
                </a:lnTo>
                <a:lnTo>
                  <a:pt x="658" y="5792"/>
                </a:lnTo>
                <a:lnTo>
                  <a:pt x="731" y="4064"/>
                </a:lnTo>
                <a:lnTo>
                  <a:pt x="755" y="3188"/>
                </a:lnTo>
                <a:lnTo>
                  <a:pt x="755" y="2337"/>
                </a:lnTo>
                <a:lnTo>
                  <a:pt x="731" y="1485"/>
                </a:lnTo>
                <a:lnTo>
                  <a:pt x="707" y="609"/>
                </a:lnTo>
                <a:lnTo>
                  <a:pt x="804" y="682"/>
                </a:lnTo>
                <a:lnTo>
                  <a:pt x="950" y="755"/>
                </a:lnTo>
                <a:lnTo>
                  <a:pt x="1072" y="804"/>
                </a:lnTo>
                <a:lnTo>
                  <a:pt x="1242" y="852"/>
                </a:lnTo>
                <a:lnTo>
                  <a:pt x="1583" y="901"/>
                </a:lnTo>
                <a:lnTo>
                  <a:pt x="1948" y="925"/>
                </a:lnTo>
                <a:lnTo>
                  <a:pt x="2312" y="901"/>
                </a:lnTo>
                <a:lnTo>
                  <a:pt x="2653" y="901"/>
                </a:lnTo>
                <a:lnTo>
                  <a:pt x="3164" y="852"/>
                </a:lnTo>
                <a:lnTo>
                  <a:pt x="4162" y="755"/>
                </a:lnTo>
                <a:lnTo>
                  <a:pt x="5184" y="633"/>
                </a:lnTo>
                <a:lnTo>
                  <a:pt x="6181" y="560"/>
                </a:lnTo>
                <a:lnTo>
                  <a:pt x="6692" y="512"/>
                </a:lnTo>
                <a:close/>
                <a:moveTo>
                  <a:pt x="11096" y="14016"/>
                </a:moveTo>
                <a:lnTo>
                  <a:pt x="11096" y="14187"/>
                </a:lnTo>
                <a:lnTo>
                  <a:pt x="10926" y="14260"/>
                </a:lnTo>
                <a:lnTo>
                  <a:pt x="10780" y="14357"/>
                </a:lnTo>
                <a:lnTo>
                  <a:pt x="10488" y="14552"/>
                </a:lnTo>
                <a:lnTo>
                  <a:pt x="10293" y="14698"/>
                </a:lnTo>
                <a:lnTo>
                  <a:pt x="10123" y="14868"/>
                </a:lnTo>
                <a:lnTo>
                  <a:pt x="9953" y="15038"/>
                </a:lnTo>
                <a:lnTo>
                  <a:pt x="9807" y="15233"/>
                </a:lnTo>
                <a:lnTo>
                  <a:pt x="9807" y="15282"/>
                </a:lnTo>
                <a:lnTo>
                  <a:pt x="9831" y="15330"/>
                </a:lnTo>
                <a:lnTo>
                  <a:pt x="9856" y="15379"/>
                </a:lnTo>
                <a:lnTo>
                  <a:pt x="9929" y="15379"/>
                </a:lnTo>
                <a:lnTo>
                  <a:pt x="10099" y="15282"/>
                </a:lnTo>
                <a:lnTo>
                  <a:pt x="10245" y="15184"/>
                </a:lnTo>
                <a:lnTo>
                  <a:pt x="10537" y="14941"/>
                </a:lnTo>
                <a:lnTo>
                  <a:pt x="10804" y="14771"/>
                </a:lnTo>
                <a:lnTo>
                  <a:pt x="11072" y="14600"/>
                </a:lnTo>
                <a:lnTo>
                  <a:pt x="11072" y="14600"/>
                </a:lnTo>
                <a:lnTo>
                  <a:pt x="11048" y="15087"/>
                </a:lnTo>
                <a:lnTo>
                  <a:pt x="10926" y="15136"/>
                </a:lnTo>
                <a:lnTo>
                  <a:pt x="10804" y="15209"/>
                </a:lnTo>
                <a:lnTo>
                  <a:pt x="10585" y="15330"/>
                </a:lnTo>
                <a:lnTo>
                  <a:pt x="10439" y="15403"/>
                </a:lnTo>
                <a:lnTo>
                  <a:pt x="10269" y="15525"/>
                </a:lnTo>
                <a:lnTo>
                  <a:pt x="10123" y="15647"/>
                </a:lnTo>
                <a:lnTo>
                  <a:pt x="10074" y="15695"/>
                </a:lnTo>
                <a:lnTo>
                  <a:pt x="10050" y="15793"/>
                </a:lnTo>
                <a:lnTo>
                  <a:pt x="10050" y="15817"/>
                </a:lnTo>
                <a:lnTo>
                  <a:pt x="10074" y="15841"/>
                </a:lnTo>
                <a:lnTo>
                  <a:pt x="10245" y="15841"/>
                </a:lnTo>
                <a:lnTo>
                  <a:pt x="10391" y="15817"/>
                </a:lnTo>
                <a:lnTo>
                  <a:pt x="10683" y="15671"/>
                </a:lnTo>
                <a:lnTo>
                  <a:pt x="11023" y="15501"/>
                </a:lnTo>
                <a:lnTo>
                  <a:pt x="10999" y="15841"/>
                </a:lnTo>
                <a:lnTo>
                  <a:pt x="10756" y="15987"/>
                </a:lnTo>
                <a:lnTo>
                  <a:pt x="10610" y="16085"/>
                </a:lnTo>
                <a:lnTo>
                  <a:pt x="10464" y="16206"/>
                </a:lnTo>
                <a:lnTo>
                  <a:pt x="10342" y="16352"/>
                </a:lnTo>
                <a:lnTo>
                  <a:pt x="10196" y="16474"/>
                </a:lnTo>
                <a:lnTo>
                  <a:pt x="10172" y="16498"/>
                </a:lnTo>
                <a:lnTo>
                  <a:pt x="10172" y="16522"/>
                </a:lnTo>
                <a:lnTo>
                  <a:pt x="10196" y="16547"/>
                </a:lnTo>
                <a:lnTo>
                  <a:pt x="10245" y="16547"/>
                </a:lnTo>
                <a:lnTo>
                  <a:pt x="10537" y="16425"/>
                </a:lnTo>
                <a:lnTo>
                  <a:pt x="10804" y="16303"/>
                </a:lnTo>
                <a:lnTo>
                  <a:pt x="10975" y="16230"/>
                </a:lnTo>
                <a:lnTo>
                  <a:pt x="10975" y="16449"/>
                </a:lnTo>
                <a:lnTo>
                  <a:pt x="10902" y="16474"/>
                </a:lnTo>
                <a:lnTo>
                  <a:pt x="10756" y="16547"/>
                </a:lnTo>
                <a:lnTo>
                  <a:pt x="10634" y="16620"/>
                </a:lnTo>
                <a:lnTo>
                  <a:pt x="10415" y="16814"/>
                </a:lnTo>
                <a:lnTo>
                  <a:pt x="10391" y="16863"/>
                </a:lnTo>
                <a:lnTo>
                  <a:pt x="10391" y="16887"/>
                </a:lnTo>
                <a:lnTo>
                  <a:pt x="10391" y="16960"/>
                </a:lnTo>
                <a:lnTo>
                  <a:pt x="10464" y="16985"/>
                </a:lnTo>
                <a:lnTo>
                  <a:pt x="10537" y="16985"/>
                </a:lnTo>
                <a:lnTo>
                  <a:pt x="10780" y="16887"/>
                </a:lnTo>
                <a:lnTo>
                  <a:pt x="11023" y="16790"/>
                </a:lnTo>
                <a:lnTo>
                  <a:pt x="11048" y="16887"/>
                </a:lnTo>
                <a:lnTo>
                  <a:pt x="10926" y="16960"/>
                </a:lnTo>
                <a:lnTo>
                  <a:pt x="10829" y="17058"/>
                </a:lnTo>
                <a:lnTo>
                  <a:pt x="10585" y="17252"/>
                </a:lnTo>
                <a:lnTo>
                  <a:pt x="10561" y="17277"/>
                </a:lnTo>
                <a:lnTo>
                  <a:pt x="10561" y="17301"/>
                </a:lnTo>
                <a:lnTo>
                  <a:pt x="10585" y="17325"/>
                </a:lnTo>
                <a:lnTo>
                  <a:pt x="10610" y="17325"/>
                </a:lnTo>
                <a:lnTo>
                  <a:pt x="10780" y="17301"/>
                </a:lnTo>
                <a:lnTo>
                  <a:pt x="10950" y="17252"/>
                </a:lnTo>
                <a:lnTo>
                  <a:pt x="11096" y="17179"/>
                </a:lnTo>
                <a:lnTo>
                  <a:pt x="11242" y="17082"/>
                </a:lnTo>
                <a:lnTo>
                  <a:pt x="11388" y="17155"/>
                </a:lnTo>
                <a:lnTo>
                  <a:pt x="11534" y="17179"/>
                </a:lnTo>
                <a:lnTo>
                  <a:pt x="11705" y="17204"/>
                </a:lnTo>
                <a:lnTo>
                  <a:pt x="11875" y="17204"/>
                </a:lnTo>
                <a:lnTo>
                  <a:pt x="12216" y="17179"/>
                </a:lnTo>
                <a:lnTo>
                  <a:pt x="12508" y="17155"/>
                </a:lnTo>
                <a:lnTo>
                  <a:pt x="12897" y="17179"/>
                </a:lnTo>
                <a:lnTo>
                  <a:pt x="13067" y="17179"/>
                </a:lnTo>
                <a:lnTo>
                  <a:pt x="13262" y="17228"/>
                </a:lnTo>
                <a:lnTo>
                  <a:pt x="13432" y="17277"/>
                </a:lnTo>
                <a:lnTo>
                  <a:pt x="13554" y="17374"/>
                </a:lnTo>
                <a:lnTo>
                  <a:pt x="13676" y="17496"/>
                </a:lnTo>
                <a:lnTo>
                  <a:pt x="13773" y="17617"/>
                </a:lnTo>
                <a:lnTo>
                  <a:pt x="13530" y="17593"/>
                </a:lnTo>
                <a:lnTo>
                  <a:pt x="12556" y="17593"/>
                </a:lnTo>
                <a:lnTo>
                  <a:pt x="11826" y="17642"/>
                </a:lnTo>
                <a:lnTo>
                  <a:pt x="10366" y="17715"/>
                </a:lnTo>
                <a:lnTo>
                  <a:pt x="9637" y="17739"/>
                </a:lnTo>
                <a:lnTo>
                  <a:pt x="8907" y="17763"/>
                </a:lnTo>
                <a:lnTo>
                  <a:pt x="7763" y="17788"/>
                </a:lnTo>
                <a:lnTo>
                  <a:pt x="6644" y="17788"/>
                </a:lnTo>
                <a:lnTo>
                  <a:pt x="6181" y="17739"/>
                </a:lnTo>
                <a:lnTo>
                  <a:pt x="5816" y="17715"/>
                </a:lnTo>
                <a:lnTo>
                  <a:pt x="5500" y="17690"/>
                </a:lnTo>
                <a:lnTo>
                  <a:pt x="5597" y="17544"/>
                </a:lnTo>
                <a:lnTo>
                  <a:pt x="5743" y="17447"/>
                </a:lnTo>
                <a:lnTo>
                  <a:pt x="5865" y="17350"/>
                </a:lnTo>
                <a:lnTo>
                  <a:pt x="6035" y="17277"/>
                </a:lnTo>
                <a:lnTo>
                  <a:pt x="6206" y="17228"/>
                </a:lnTo>
                <a:lnTo>
                  <a:pt x="6376" y="17179"/>
                </a:lnTo>
                <a:lnTo>
                  <a:pt x="6765" y="17155"/>
                </a:lnTo>
                <a:lnTo>
                  <a:pt x="7057" y="17179"/>
                </a:lnTo>
                <a:lnTo>
                  <a:pt x="7374" y="17204"/>
                </a:lnTo>
                <a:lnTo>
                  <a:pt x="7544" y="17179"/>
                </a:lnTo>
                <a:lnTo>
                  <a:pt x="7690" y="17179"/>
                </a:lnTo>
                <a:lnTo>
                  <a:pt x="7836" y="17131"/>
                </a:lnTo>
                <a:lnTo>
                  <a:pt x="7958" y="17058"/>
                </a:lnTo>
                <a:lnTo>
                  <a:pt x="7982" y="17009"/>
                </a:lnTo>
                <a:lnTo>
                  <a:pt x="8055" y="17033"/>
                </a:lnTo>
                <a:lnTo>
                  <a:pt x="8128" y="17033"/>
                </a:lnTo>
                <a:lnTo>
                  <a:pt x="8177" y="17009"/>
                </a:lnTo>
                <a:lnTo>
                  <a:pt x="8225" y="16960"/>
                </a:lnTo>
                <a:lnTo>
                  <a:pt x="8274" y="16887"/>
                </a:lnTo>
                <a:lnTo>
                  <a:pt x="8298" y="16766"/>
                </a:lnTo>
                <a:lnTo>
                  <a:pt x="8298" y="16668"/>
                </a:lnTo>
                <a:lnTo>
                  <a:pt x="8298" y="16620"/>
                </a:lnTo>
                <a:lnTo>
                  <a:pt x="8274" y="16595"/>
                </a:lnTo>
                <a:lnTo>
                  <a:pt x="8298" y="16303"/>
                </a:lnTo>
                <a:lnTo>
                  <a:pt x="8298" y="15768"/>
                </a:lnTo>
                <a:lnTo>
                  <a:pt x="8298" y="15233"/>
                </a:lnTo>
                <a:lnTo>
                  <a:pt x="8298" y="14965"/>
                </a:lnTo>
                <a:lnTo>
                  <a:pt x="8323" y="14649"/>
                </a:lnTo>
                <a:lnTo>
                  <a:pt x="8323" y="14333"/>
                </a:lnTo>
                <a:lnTo>
                  <a:pt x="8323" y="14187"/>
                </a:lnTo>
                <a:lnTo>
                  <a:pt x="8298" y="14065"/>
                </a:lnTo>
                <a:lnTo>
                  <a:pt x="9101" y="14041"/>
                </a:lnTo>
                <a:lnTo>
                  <a:pt x="9101" y="14041"/>
                </a:lnTo>
                <a:lnTo>
                  <a:pt x="8980" y="14138"/>
                </a:lnTo>
                <a:lnTo>
                  <a:pt x="8834" y="14260"/>
                </a:lnTo>
                <a:lnTo>
                  <a:pt x="8688" y="14406"/>
                </a:lnTo>
                <a:lnTo>
                  <a:pt x="8663" y="14454"/>
                </a:lnTo>
                <a:lnTo>
                  <a:pt x="8639" y="14503"/>
                </a:lnTo>
                <a:lnTo>
                  <a:pt x="8615" y="14600"/>
                </a:lnTo>
                <a:lnTo>
                  <a:pt x="8615" y="14649"/>
                </a:lnTo>
                <a:lnTo>
                  <a:pt x="8639" y="14673"/>
                </a:lnTo>
                <a:lnTo>
                  <a:pt x="8761" y="14673"/>
                </a:lnTo>
                <a:lnTo>
                  <a:pt x="8858" y="14649"/>
                </a:lnTo>
                <a:lnTo>
                  <a:pt x="9028" y="14527"/>
                </a:lnTo>
                <a:lnTo>
                  <a:pt x="9199" y="14406"/>
                </a:lnTo>
                <a:lnTo>
                  <a:pt x="9466" y="14235"/>
                </a:lnTo>
                <a:lnTo>
                  <a:pt x="9710" y="14016"/>
                </a:lnTo>
                <a:lnTo>
                  <a:pt x="9953" y="14016"/>
                </a:lnTo>
                <a:lnTo>
                  <a:pt x="9734" y="14211"/>
                </a:lnTo>
                <a:lnTo>
                  <a:pt x="9539" y="14406"/>
                </a:lnTo>
                <a:lnTo>
                  <a:pt x="9345" y="14625"/>
                </a:lnTo>
                <a:lnTo>
                  <a:pt x="9199" y="14868"/>
                </a:lnTo>
                <a:lnTo>
                  <a:pt x="9199" y="14892"/>
                </a:lnTo>
                <a:lnTo>
                  <a:pt x="9199" y="14917"/>
                </a:lnTo>
                <a:lnTo>
                  <a:pt x="9223" y="14941"/>
                </a:lnTo>
                <a:lnTo>
                  <a:pt x="9272" y="14941"/>
                </a:lnTo>
                <a:lnTo>
                  <a:pt x="9393" y="14892"/>
                </a:lnTo>
                <a:lnTo>
                  <a:pt x="9515" y="14844"/>
                </a:lnTo>
                <a:lnTo>
                  <a:pt x="9758" y="14698"/>
                </a:lnTo>
                <a:lnTo>
                  <a:pt x="10196" y="14357"/>
                </a:lnTo>
                <a:lnTo>
                  <a:pt x="10464" y="14235"/>
                </a:lnTo>
                <a:lnTo>
                  <a:pt x="10658" y="14138"/>
                </a:lnTo>
                <a:lnTo>
                  <a:pt x="10804" y="14016"/>
                </a:lnTo>
                <a:close/>
                <a:moveTo>
                  <a:pt x="6936" y="1"/>
                </a:moveTo>
                <a:lnTo>
                  <a:pt x="5914" y="74"/>
                </a:lnTo>
                <a:lnTo>
                  <a:pt x="4892" y="147"/>
                </a:lnTo>
                <a:lnTo>
                  <a:pt x="3870" y="268"/>
                </a:lnTo>
                <a:lnTo>
                  <a:pt x="2945" y="366"/>
                </a:lnTo>
                <a:lnTo>
                  <a:pt x="2483" y="390"/>
                </a:lnTo>
                <a:lnTo>
                  <a:pt x="1680" y="390"/>
                </a:lnTo>
                <a:lnTo>
                  <a:pt x="1339" y="317"/>
                </a:lnTo>
                <a:lnTo>
                  <a:pt x="658" y="195"/>
                </a:lnTo>
                <a:lnTo>
                  <a:pt x="634" y="147"/>
                </a:lnTo>
                <a:lnTo>
                  <a:pt x="585" y="122"/>
                </a:lnTo>
                <a:lnTo>
                  <a:pt x="512" y="98"/>
                </a:lnTo>
                <a:lnTo>
                  <a:pt x="463" y="98"/>
                </a:lnTo>
                <a:lnTo>
                  <a:pt x="390" y="122"/>
                </a:lnTo>
                <a:lnTo>
                  <a:pt x="342" y="147"/>
                </a:lnTo>
                <a:lnTo>
                  <a:pt x="317" y="220"/>
                </a:lnTo>
                <a:lnTo>
                  <a:pt x="293" y="293"/>
                </a:lnTo>
                <a:lnTo>
                  <a:pt x="244" y="1169"/>
                </a:lnTo>
                <a:lnTo>
                  <a:pt x="220" y="2069"/>
                </a:lnTo>
                <a:lnTo>
                  <a:pt x="196" y="3821"/>
                </a:lnTo>
                <a:lnTo>
                  <a:pt x="171" y="4794"/>
                </a:lnTo>
                <a:lnTo>
                  <a:pt x="123" y="5768"/>
                </a:lnTo>
                <a:lnTo>
                  <a:pt x="25" y="7690"/>
                </a:lnTo>
                <a:lnTo>
                  <a:pt x="1" y="8614"/>
                </a:lnTo>
                <a:lnTo>
                  <a:pt x="1" y="9539"/>
                </a:lnTo>
                <a:lnTo>
                  <a:pt x="25" y="11364"/>
                </a:lnTo>
                <a:lnTo>
                  <a:pt x="1" y="11997"/>
                </a:lnTo>
                <a:lnTo>
                  <a:pt x="1" y="12362"/>
                </a:lnTo>
                <a:lnTo>
                  <a:pt x="25" y="12702"/>
                </a:lnTo>
                <a:lnTo>
                  <a:pt x="50" y="13067"/>
                </a:lnTo>
                <a:lnTo>
                  <a:pt x="123" y="13408"/>
                </a:lnTo>
                <a:lnTo>
                  <a:pt x="244" y="13700"/>
                </a:lnTo>
                <a:lnTo>
                  <a:pt x="317" y="13846"/>
                </a:lnTo>
                <a:lnTo>
                  <a:pt x="390" y="13968"/>
                </a:lnTo>
                <a:lnTo>
                  <a:pt x="463" y="14065"/>
                </a:lnTo>
                <a:lnTo>
                  <a:pt x="561" y="14089"/>
                </a:lnTo>
                <a:lnTo>
                  <a:pt x="634" y="14089"/>
                </a:lnTo>
                <a:lnTo>
                  <a:pt x="731" y="14065"/>
                </a:lnTo>
                <a:lnTo>
                  <a:pt x="901" y="14138"/>
                </a:lnTo>
                <a:lnTo>
                  <a:pt x="1072" y="14162"/>
                </a:lnTo>
                <a:lnTo>
                  <a:pt x="1412" y="14211"/>
                </a:lnTo>
                <a:lnTo>
                  <a:pt x="2093" y="14260"/>
                </a:lnTo>
                <a:lnTo>
                  <a:pt x="2726" y="14308"/>
                </a:lnTo>
                <a:lnTo>
                  <a:pt x="3334" y="14308"/>
                </a:lnTo>
                <a:lnTo>
                  <a:pt x="3943" y="14284"/>
                </a:lnTo>
                <a:lnTo>
                  <a:pt x="4551" y="14260"/>
                </a:lnTo>
                <a:lnTo>
                  <a:pt x="7958" y="14089"/>
                </a:lnTo>
                <a:lnTo>
                  <a:pt x="7958" y="14089"/>
                </a:lnTo>
                <a:lnTo>
                  <a:pt x="7909" y="14211"/>
                </a:lnTo>
                <a:lnTo>
                  <a:pt x="7885" y="14357"/>
                </a:lnTo>
                <a:lnTo>
                  <a:pt x="7860" y="14673"/>
                </a:lnTo>
                <a:lnTo>
                  <a:pt x="7860" y="15233"/>
                </a:lnTo>
                <a:lnTo>
                  <a:pt x="7860" y="15768"/>
                </a:lnTo>
                <a:lnTo>
                  <a:pt x="7836" y="16303"/>
                </a:lnTo>
                <a:lnTo>
                  <a:pt x="7812" y="16547"/>
                </a:lnTo>
                <a:lnTo>
                  <a:pt x="7812" y="16668"/>
                </a:lnTo>
                <a:lnTo>
                  <a:pt x="7812" y="16790"/>
                </a:lnTo>
                <a:lnTo>
                  <a:pt x="7666" y="16741"/>
                </a:lnTo>
                <a:lnTo>
                  <a:pt x="7471" y="16693"/>
                </a:lnTo>
                <a:lnTo>
                  <a:pt x="7276" y="16693"/>
                </a:lnTo>
                <a:lnTo>
                  <a:pt x="7057" y="16668"/>
                </a:lnTo>
                <a:lnTo>
                  <a:pt x="6644" y="16693"/>
                </a:lnTo>
                <a:lnTo>
                  <a:pt x="6303" y="16741"/>
                </a:lnTo>
                <a:lnTo>
                  <a:pt x="6060" y="16790"/>
                </a:lnTo>
                <a:lnTo>
                  <a:pt x="5841" y="16863"/>
                </a:lnTo>
                <a:lnTo>
                  <a:pt x="5646" y="16936"/>
                </a:lnTo>
                <a:lnTo>
                  <a:pt x="5451" y="17058"/>
                </a:lnTo>
                <a:lnTo>
                  <a:pt x="5281" y="17204"/>
                </a:lnTo>
                <a:lnTo>
                  <a:pt x="5135" y="17374"/>
                </a:lnTo>
                <a:lnTo>
                  <a:pt x="5038" y="17569"/>
                </a:lnTo>
                <a:lnTo>
                  <a:pt x="4940" y="17812"/>
                </a:lnTo>
                <a:lnTo>
                  <a:pt x="4940" y="17885"/>
                </a:lnTo>
                <a:lnTo>
                  <a:pt x="4940" y="17958"/>
                </a:lnTo>
                <a:lnTo>
                  <a:pt x="4989" y="18031"/>
                </a:lnTo>
                <a:lnTo>
                  <a:pt x="5038" y="18055"/>
                </a:lnTo>
                <a:lnTo>
                  <a:pt x="5111" y="18080"/>
                </a:lnTo>
                <a:lnTo>
                  <a:pt x="5184" y="18080"/>
                </a:lnTo>
                <a:lnTo>
                  <a:pt x="5257" y="18055"/>
                </a:lnTo>
                <a:lnTo>
                  <a:pt x="5330" y="18007"/>
                </a:lnTo>
                <a:lnTo>
                  <a:pt x="5451" y="18080"/>
                </a:lnTo>
                <a:lnTo>
                  <a:pt x="5597" y="18128"/>
                </a:lnTo>
                <a:lnTo>
                  <a:pt x="5743" y="18177"/>
                </a:lnTo>
                <a:lnTo>
                  <a:pt x="5914" y="18201"/>
                </a:lnTo>
                <a:lnTo>
                  <a:pt x="6254" y="18226"/>
                </a:lnTo>
                <a:lnTo>
                  <a:pt x="6498" y="18226"/>
                </a:lnTo>
                <a:lnTo>
                  <a:pt x="7082" y="18250"/>
                </a:lnTo>
                <a:lnTo>
                  <a:pt x="7641" y="18250"/>
                </a:lnTo>
                <a:lnTo>
                  <a:pt x="8785" y="18226"/>
                </a:lnTo>
                <a:lnTo>
                  <a:pt x="10147" y="18201"/>
                </a:lnTo>
                <a:lnTo>
                  <a:pt x="11486" y="18128"/>
                </a:lnTo>
                <a:lnTo>
                  <a:pt x="12994" y="18080"/>
                </a:lnTo>
                <a:lnTo>
                  <a:pt x="13238" y="18080"/>
                </a:lnTo>
                <a:lnTo>
                  <a:pt x="13505" y="18104"/>
                </a:lnTo>
                <a:lnTo>
                  <a:pt x="13773" y="18080"/>
                </a:lnTo>
                <a:lnTo>
                  <a:pt x="13919" y="18080"/>
                </a:lnTo>
                <a:lnTo>
                  <a:pt x="14016" y="18031"/>
                </a:lnTo>
                <a:lnTo>
                  <a:pt x="14089" y="18080"/>
                </a:lnTo>
                <a:lnTo>
                  <a:pt x="14235" y="18080"/>
                </a:lnTo>
                <a:lnTo>
                  <a:pt x="14284" y="18055"/>
                </a:lnTo>
                <a:lnTo>
                  <a:pt x="14333" y="18007"/>
                </a:lnTo>
                <a:lnTo>
                  <a:pt x="14381" y="17958"/>
                </a:lnTo>
                <a:lnTo>
                  <a:pt x="14406" y="17885"/>
                </a:lnTo>
                <a:lnTo>
                  <a:pt x="14381" y="17812"/>
                </a:lnTo>
                <a:lnTo>
                  <a:pt x="14308" y="17569"/>
                </a:lnTo>
                <a:lnTo>
                  <a:pt x="14211" y="17374"/>
                </a:lnTo>
                <a:lnTo>
                  <a:pt x="14065" y="17179"/>
                </a:lnTo>
                <a:lnTo>
                  <a:pt x="13895" y="17033"/>
                </a:lnTo>
                <a:lnTo>
                  <a:pt x="13700" y="16912"/>
                </a:lnTo>
                <a:lnTo>
                  <a:pt x="13505" y="16814"/>
                </a:lnTo>
                <a:lnTo>
                  <a:pt x="13262" y="16741"/>
                </a:lnTo>
                <a:lnTo>
                  <a:pt x="13043" y="16693"/>
                </a:lnTo>
                <a:lnTo>
                  <a:pt x="12581" y="16693"/>
                </a:lnTo>
                <a:lnTo>
                  <a:pt x="12118" y="16766"/>
                </a:lnTo>
                <a:lnTo>
                  <a:pt x="11802" y="16790"/>
                </a:lnTo>
                <a:lnTo>
                  <a:pt x="11486" y="16814"/>
                </a:lnTo>
                <a:lnTo>
                  <a:pt x="11461" y="16620"/>
                </a:lnTo>
                <a:lnTo>
                  <a:pt x="11510" y="16571"/>
                </a:lnTo>
                <a:lnTo>
                  <a:pt x="11534" y="16498"/>
                </a:lnTo>
                <a:lnTo>
                  <a:pt x="11534" y="16449"/>
                </a:lnTo>
                <a:lnTo>
                  <a:pt x="11486" y="16425"/>
                </a:lnTo>
                <a:lnTo>
                  <a:pt x="11437" y="16401"/>
                </a:lnTo>
                <a:lnTo>
                  <a:pt x="11437" y="15939"/>
                </a:lnTo>
                <a:lnTo>
                  <a:pt x="11461" y="15501"/>
                </a:lnTo>
                <a:lnTo>
                  <a:pt x="11534" y="14746"/>
                </a:lnTo>
                <a:lnTo>
                  <a:pt x="11534" y="14381"/>
                </a:lnTo>
                <a:lnTo>
                  <a:pt x="11510" y="14187"/>
                </a:lnTo>
                <a:lnTo>
                  <a:pt x="11461" y="14016"/>
                </a:lnTo>
                <a:lnTo>
                  <a:pt x="14576" y="14016"/>
                </a:lnTo>
                <a:lnTo>
                  <a:pt x="15136" y="14041"/>
                </a:lnTo>
                <a:lnTo>
                  <a:pt x="15720" y="14089"/>
                </a:lnTo>
                <a:lnTo>
                  <a:pt x="16839" y="14211"/>
                </a:lnTo>
                <a:lnTo>
                  <a:pt x="17423" y="14260"/>
                </a:lnTo>
                <a:lnTo>
                  <a:pt x="17982" y="14260"/>
                </a:lnTo>
                <a:lnTo>
                  <a:pt x="18542" y="14235"/>
                </a:lnTo>
                <a:lnTo>
                  <a:pt x="18834" y="14211"/>
                </a:lnTo>
                <a:lnTo>
                  <a:pt x="19102" y="14138"/>
                </a:lnTo>
                <a:lnTo>
                  <a:pt x="19199" y="14114"/>
                </a:lnTo>
                <a:lnTo>
                  <a:pt x="19272" y="14041"/>
                </a:lnTo>
                <a:lnTo>
                  <a:pt x="19296" y="13968"/>
                </a:lnTo>
                <a:lnTo>
                  <a:pt x="19272" y="13870"/>
                </a:lnTo>
                <a:lnTo>
                  <a:pt x="19272" y="13773"/>
                </a:lnTo>
                <a:lnTo>
                  <a:pt x="19150" y="13043"/>
                </a:lnTo>
                <a:lnTo>
                  <a:pt x="19248" y="12921"/>
                </a:lnTo>
                <a:lnTo>
                  <a:pt x="19248" y="12873"/>
                </a:lnTo>
                <a:lnTo>
                  <a:pt x="19248" y="12824"/>
                </a:lnTo>
                <a:lnTo>
                  <a:pt x="19223" y="12800"/>
                </a:lnTo>
                <a:lnTo>
                  <a:pt x="19102" y="12800"/>
                </a:lnTo>
                <a:lnTo>
                  <a:pt x="19053" y="12337"/>
                </a:lnTo>
                <a:lnTo>
                  <a:pt x="19029" y="11875"/>
                </a:lnTo>
                <a:lnTo>
                  <a:pt x="18980" y="10926"/>
                </a:lnTo>
                <a:lnTo>
                  <a:pt x="18980" y="10001"/>
                </a:lnTo>
                <a:lnTo>
                  <a:pt x="19004" y="9052"/>
                </a:lnTo>
                <a:lnTo>
                  <a:pt x="19004" y="8955"/>
                </a:lnTo>
                <a:lnTo>
                  <a:pt x="19077" y="7203"/>
                </a:lnTo>
                <a:lnTo>
                  <a:pt x="19150" y="5549"/>
                </a:lnTo>
                <a:lnTo>
                  <a:pt x="19175" y="3894"/>
                </a:lnTo>
                <a:lnTo>
                  <a:pt x="19223" y="2385"/>
                </a:lnTo>
                <a:lnTo>
                  <a:pt x="19248" y="1607"/>
                </a:lnTo>
                <a:lnTo>
                  <a:pt x="19223" y="1242"/>
                </a:lnTo>
                <a:lnTo>
                  <a:pt x="19199" y="852"/>
                </a:lnTo>
                <a:lnTo>
                  <a:pt x="19248" y="804"/>
                </a:lnTo>
                <a:lnTo>
                  <a:pt x="19272" y="755"/>
                </a:lnTo>
                <a:lnTo>
                  <a:pt x="19296" y="682"/>
                </a:lnTo>
                <a:lnTo>
                  <a:pt x="19296" y="609"/>
                </a:lnTo>
                <a:lnTo>
                  <a:pt x="19272" y="560"/>
                </a:lnTo>
                <a:lnTo>
                  <a:pt x="19223" y="512"/>
                </a:lnTo>
                <a:lnTo>
                  <a:pt x="19175" y="463"/>
                </a:lnTo>
                <a:lnTo>
                  <a:pt x="19102" y="439"/>
                </a:lnTo>
                <a:lnTo>
                  <a:pt x="18493" y="317"/>
                </a:lnTo>
                <a:lnTo>
                  <a:pt x="17885" y="268"/>
                </a:lnTo>
                <a:lnTo>
                  <a:pt x="17277" y="244"/>
                </a:lnTo>
                <a:lnTo>
                  <a:pt x="16644" y="244"/>
                </a:lnTo>
                <a:lnTo>
                  <a:pt x="15403" y="293"/>
                </a:lnTo>
                <a:lnTo>
                  <a:pt x="14187" y="293"/>
                </a:lnTo>
                <a:lnTo>
                  <a:pt x="12629" y="220"/>
                </a:lnTo>
                <a:lnTo>
                  <a:pt x="11072" y="122"/>
                </a:lnTo>
                <a:lnTo>
                  <a:pt x="9515" y="49"/>
                </a:lnTo>
                <a:lnTo>
                  <a:pt x="795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0" name="Shape 770"/>
          <p:cNvSpPr/>
          <p:nvPr/>
        </p:nvSpPr>
        <p:spPr>
          <a:xfrm>
            <a:off x="4280894" y="3551813"/>
            <a:ext cx="497769" cy="502023"/>
          </a:xfrm>
          <a:custGeom>
            <a:avLst/>
            <a:gdLst/>
            <a:ahLst/>
            <a:cxnLst/>
            <a:rect l="0" t="0" r="0" b="0"/>
            <a:pathLst>
              <a:path w="17082" h="17228" extrusionOk="0">
                <a:moveTo>
                  <a:pt x="6497" y="2993"/>
                </a:moveTo>
                <a:lnTo>
                  <a:pt x="6400" y="3042"/>
                </a:lnTo>
                <a:lnTo>
                  <a:pt x="6302" y="3090"/>
                </a:lnTo>
                <a:lnTo>
                  <a:pt x="6229" y="3212"/>
                </a:lnTo>
                <a:lnTo>
                  <a:pt x="6229" y="3285"/>
                </a:lnTo>
                <a:lnTo>
                  <a:pt x="6254" y="3334"/>
                </a:lnTo>
                <a:lnTo>
                  <a:pt x="6278" y="3407"/>
                </a:lnTo>
                <a:lnTo>
                  <a:pt x="6351" y="3455"/>
                </a:lnTo>
                <a:lnTo>
                  <a:pt x="6400" y="3480"/>
                </a:lnTo>
                <a:lnTo>
                  <a:pt x="6643" y="3480"/>
                </a:lnTo>
                <a:lnTo>
                  <a:pt x="6692" y="3504"/>
                </a:lnTo>
                <a:lnTo>
                  <a:pt x="6911" y="3504"/>
                </a:lnTo>
                <a:lnTo>
                  <a:pt x="6959" y="3480"/>
                </a:lnTo>
                <a:lnTo>
                  <a:pt x="7008" y="3455"/>
                </a:lnTo>
                <a:lnTo>
                  <a:pt x="7057" y="3407"/>
                </a:lnTo>
                <a:lnTo>
                  <a:pt x="7057" y="3334"/>
                </a:lnTo>
                <a:lnTo>
                  <a:pt x="7057" y="3212"/>
                </a:lnTo>
                <a:lnTo>
                  <a:pt x="7032" y="3163"/>
                </a:lnTo>
                <a:lnTo>
                  <a:pt x="7008" y="3115"/>
                </a:lnTo>
                <a:lnTo>
                  <a:pt x="6935" y="3042"/>
                </a:lnTo>
                <a:lnTo>
                  <a:pt x="6838" y="3017"/>
                </a:lnTo>
                <a:lnTo>
                  <a:pt x="6716" y="2993"/>
                </a:lnTo>
                <a:close/>
                <a:moveTo>
                  <a:pt x="5743" y="3236"/>
                </a:moveTo>
                <a:lnTo>
                  <a:pt x="5670" y="3261"/>
                </a:lnTo>
                <a:lnTo>
                  <a:pt x="5402" y="3358"/>
                </a:lnTo>
                <a:lnTo>
                  <a:pt x="5134" y="3480"/>
                </a:lnTo>
                <a:lnTo>
                  <a:pt x="4891" y="3601"/>
                </a:lnTo>
                <a:lnTo>
                  <a:pt x="4672" y="3747"/>
                </a:lnTo>
                <a:lnTo>
                  <a:pt x="4453" y="3918"/>
                </a:lnTo>
                <a:lnTo>
                  <a:pt x="4234" y="4088"/>
                </a:lnTo>
                <a:lnTo>
                  <a:pt x="4039" y="4283"/>
                </a:lnTo>
                <a:lnTo>
                  <a:pt x="3869" y="4477"/>
                </a:lnTo>
                <a:lnTo>
                  <a:pt x="3699" y="4696"/>
                </a:lnTo>
                <a:lnTo>
                  <a:pt x="3553" y="4940"/>
                </a:lnTo>
                <a:lnTo>
                  <a:pt x="3431" y="5159"/>
                </a:lnTo>
                <a:lnTo>
                  <a:pt x="3309" y="5402"/>
                </a:lnTo>
                <a:lnTo>
                  <a:pt x="3236" y="5670"/>
                </a:lnTo>
                <a:lnTo>
                  <a:pt x="3163" y="5937"/>
                </a:lnTo>
                <a:lnTo>
                  <a:pt x="3115" y="6229"/>
                </a:lnTo>
                <a:lnTo>
                  <a:pt x="3090" y="6497"/>
                </a:lnTo>
                <a:lnTo>
                  <a:pt x="3090" y="6546"/>
                </a:lnTo>
                <a:lnTo>
                  <a:pt x="3115" y="6594"/>
                </a:lnTo>
                <a:lnTo>
                  <a:pt x="3188" y="6667"/>
                </a:lnTo>
                <a:lnTo>
                  <a:pt x="3261" y="6716"/>
                </a:lnTo>
                <a:lnTo>
                  <a:pt x="3285" y="6716"/>
                </a:lnTo>
                <a:lnTo>
                  <a:pt x="3309" y="6692"/>
                </a:lnTo>
                <a:lnTo>
                  <a:pt x="3382" y="6667"/>
                </a:lnTo>
                <a:lnTo>
                  <a:pt x="3431" y="6594"/>
                </a:lnTo>
                <a:lnTo>
                  <a:pt x="3480" y="6546"/>
                </a:lnTo>
                <a:lnTo>
                  <a:pt x="3504" y="6473"/>
                </a:lnTo>
                <a:lnTo>
                  <a:pt x="3528" y="6156"/>
                </a:lnTo>
                <a:lnTo>
                  <a:pt x="3601" y="5864"/>
                </a:lnTo>
                <a:lnTo>
                  <a:pt x="3699" y="5597"/>
                </a:lnTo>
                <a:lnTo>
                  <a:pt x="3820" y="5353"/>
                </a:lnTo>
                <a:lnTo>
                  <a:pt x="3966" y="5086"/>
                </a:lnTo>
                <a:lnTo>
                  <a:pt x="4137" y="4867"/>
                </a:lnTo>
                <a:lnTo>
                  <a:pt x="4307" y="4623"/>
                </a:lnTo>
                <a:lnTo>
                  <a:pt x="4526" y="4429"/>
                </a:lnTo>
                <a:lnTo>
                  <a:pt x="4745" y="4234"/>
                </a:lnTo>
                <a:lnTo>
                  <a:pt x="4988" y="4088"/>
                </a:lnTo>
                <a:lnTo>
                  <a:pt x="5256" y="3942"/>
                </a:lnTo>
                <a:lnTo>
                  <a:pt x="5499" y="3796"/>
                </a:lnTo>
                <a:lnTo>
                  <a:pt x="5767" y="3699"/>
                </a:lnTo>
                <a:lnTo>
                  <a:pt x="5864" y="3650"/>
                </a:lnTo>
                <a:lnTo>
                  <a:pt x="5913" y="3577"/>
                </a:lnTo>
                <a:lnTo>
                  <a:pt x="5937" y="3504"/>
                </a:lnTo>
                <a:lnTo>
                  <a:pt x="5937" y="3407"/>
                </a:lnTo>
                <a:lnTo>
                  <a:pt x="5889" y="3334"/>
                </a:lnTo>
                <a:lnTo>
                  <a:pt x="5840" y="3285"/>
                </a:lnTo>
                <a:lnTo>
                  <a:pt x="5743" y="3236"/>
                </a:lnTo>
                <a:close/>
                <a:moveTo>
                  <a:pt x="7324" y="1971"/>
                </a:moveTo>
                <a:lnTo>
                  <a:pt x="7787" y="2020"/>
                </a:lnTo>
                <a:lnTo>
                  <a:pt x="8249" y="2141"/>
                </a:lnTo>
                <a:lnTo>
                  <a:pt x="8687" y="2312"/>
                </a:lnTo>
                <a:lnTo>
                  <a:pt x="9101" y="2506"/>
                </a:lnTo>
                <a:lnTo>
                  <a:pt x="9490" y="2774"/>
                </a:lnTo>
                <a:lnTo>
                  <a:pt x="9879" y="3066"/>
                </a:lnTo>
                <a:lnTo>
                  <a:pt x="10220" y="3431"/>
                </a:lnTo>
                <a:lnTo>
                  <a:pt x="10512" y="3820"/>
                </a:lnTo>
                <a:lnTo>
                  <a:pt x="10707" y="4088"/>
                </a:lnTo>
                <a:lnTo>
                  <a:pt x="10877" y="4380"/>
                </a:lnTo>
                <a:lnTo>
                  <a:pt x="11023" y="4696"/>
                </a:lnTo>
                <a:lnTo>
                  <a:pt x="11120" y="5013"/>
                </a:lnTo>
                <a:lnTo>
                  <a:pt x="11217" y="5329"/>
                </a:lnTo>
                <a:lnTo>
                  <a:pt x="11266" y="5645"/>
                </a:lnTo>
                <a:lnTo>
                  <a:pt x="11315" y="5986"/>
                </a:lnTo>
                <a:lnTo>
                  <a:pt x="11315" y="6302"/>
                </a:lnTo>
                <a:lnTo>
                  <a:pt x="11315" y="6643"/>
                </a:lnTo>
                <a:lnTo>
                  <a:pt x="11266" y="6959"/>
                </a:lnTo>
                <a:lnTo>
                  <a:pt x="11217" y="7300"/>
                </a:lnTo>
                <a:lnTo>
                  <a:pt x="11144" y="7616"/>
                </a:lnTo>
                <a:lnTo>
                  <a:pt x="11047" y="7932"/>
                </a:lnTo>
                <a:lnTo>
                  <a:pt x="10925" y="8249"/>
                </a:lnTo>
                <a:lnTo>
                  <a:pt x="10780" y="8565"/>
                </a:lnTo>
                <a:lnTo>
                  <a:pt x="10634" y="8857"/>
                </a:lnTo>
                <a:lnTo>
                  <a:pt x="10439" y="9173"/>
                </a:lnTo>
                <a:lnTo>
                  <a:pt x="10220" y="9490"/>
                </a:lnTo>
                <a:lnTo>
                  <a:pt x="9977" y="9757"/>
                </a:lnTo>
                <a:lnTo>
                  <a:pt x="9733" y="10025"/>
                </a:lnTo>
                <a:lnTo>
                  <a:pt x="9441" y="10268"/>
                </a:lnTo>
                <a:lnTo>
                  <a:pt x="9149" y="10487"/>
                </a:lnTo>
                <a:lnTo>
                  <a:pt x="8857" y="10682"/>
                </a:lnTo>
                <a:lnTo>
                  <a:pt x="8541" y="10852"/>
                </a:lnTo>
                <a:lnTo>
                  <a:pt x="8200" y="10998"/>
                </a:lnTo>
                <a:lnTo>
                  <a:pt x="7860" y="11120"/>
                </a:lnTo>
                <a:lnTo>
                  <a:pt x="7519" y="11193"/>
                </a:lnTo>
                <a:lnTo>
                  <a:pt x="7154" y="11242"/>
                </a:lnTo>
                <a:lnTo>
                  <a:pt x="6789" y="11266"/>
                </a:lnTo>
                <a:lnTo>
                  <a:pt x="6424" y="11242"/>
                </a:lnTo>
                <a:lnTo>
                  <a:pt x="6059" y="11193"/>
                </a:lnTo>
                <a:lnTo>
                  <a:pt x="5670" y="11096"/>
                </a:lnTo>
                <a:lnTo>
                  <a:pt x="5353" y="10998"/>
                </a:lnTo>
                <a:lnTo>
                  <a:pt x="5037" y="10877"/>
                </a:lnTo>
                <a:lnTo>
                  <a:pt x="4721" y="10731"/>
                </a:lnTo>
                <a:lnTo>
                  <a:pt x="4404" y="10560"/>
                </a:lnTo>
                <a:lnTo>
                  <a:pt x="4112" y="10390"/>
                </a:lnTo>
                <a:lnTo>
                  <a:pt x="3820" y="10171"/>
                </a:lnTo>
                <a:lnTo>
                  <a:pt x="3553" y="9952"/>
                </a:lnTo>
                <a:lnTo>
                  <a:pt x="3285" y="9733"/>
                </a:lnTo>
                <a:lnTo>
                  <a:pt x="3042" y="9490"/>
                </a:lnTo>
                <a:lnTo>
                  <a:pt x="2823" y="9222"/>
                </a:lnTo>
                <a:lnTo>
                  <a:pt x="2628" y="8930"/>
                </a:lnTo>
                <a:lnTo>
                  <a:pt x="2434" y="8638"/>
                </a:lnTo>
                <a:lnTo>
                  <a:pt x="2288" y="8346"/>
                </a:lnTo>
                <a:lnTo>
                  <a:pt x="2142" y="8030"/>
                </a:lnTo>
                <a:lnTo>
                  <a:pt x="2044" y="7689"/>
                </a:lnTo>
                <a:lnTo>
                  <a:pt x="1971" y="7349"/>
                </a:lnTo>
                <a:lnTo>
                  <a:pt x="1947" y="7057"/>
                </a:lnTo>
                <a:lnTo>
                  <a:pt x="1923" y="6765"/>
                </a:lnTo>
                <a:lnTo>
                  <a:pt x="1923" y="6497"/>
                </a:lnTo>
                <a:lnTo>
                  <a:pt x="1947" y="6205"/>
                </a:lnTo>
                <a:lnTo>
                  <a:pt x="1996" y="5937"/>
                </a:lnTo>
                <a:lnTo>
                  <a:pt x="2044" y="5670"/>
                </a:lnTo>
                <a:lnTo>
                  <a:pt x="2142" y="5402"/>
                </a:lnTo>
                <a:lnTo>
                  <a:pt x="2239" y="5159"/>
                </a:lnTo>
                <a:lnTo>
                  <a:pt x="2336" y="4915"/>
                </a:lnTo>
                <a:lnTo>
                  <a:pt x="2482" y="4672"/>
                </a:lnTo>
                <a:lnTo>
                  <a:pt x="2628" y="4429"/>
                </a:lnTo>
                <a:lnTo>
                  <a:pt x="2774" y="4210"/>
                </a:lnTo>
                <a:lnTo>
                  <a:pt x="2944" y="3991"/>
                </a:lnTo>
                <a:lnTo>
                  <a:pt x="3139" y="3772"/>
                </a:lnTo>
                <a:lnTo>
                  <a:pt x="3528" y="3382"/>
                </a:lnTo>
                <a:lnTo>
                  <a:pt x="3966" y="3017"/>
                </a:lnTo>
                <a:lnTo>
                  <a:pt x="4404" y="2701"/>
                </a:lnTo>
                <a:lnTo>
                  <a:pt x="4891" y="2409"/>
                </a:lnTo>
                <a:lnTo>
                  <a:pt x="5134" y="2287"/>
                </a:lnTo>
                <a:lnTo>
                  <a:pt x="5378" y="2166"/>
                </a:lnTo>
                <a:lnTo>
                  <a:pt x="5645" y="2117"/>
                </a:lnTo>
                <a:lnTo>
                  <a:pt x="6035" y="2068"/>
                </a:lnTo>
                <a:lnTo>
                  <a:pt x="6716" y="1995"/>
                </a:lnTo>
                <a:lnTo>
                  <a:pt x="7300" y="1995"/>
                </a:lnTo>
                <a:lnTo>
                  <a:pt x="7324" y="1971"/>
                </a:lnTo>
                <a:close/>
                <a:moveTo>
                  <a:pt x="6935" y="1533"/>
                </a:moveTo>
                <a:lnTo>
                  <a:pt x="6497" y="1582"/>
                </a:lnTo>
                <a:lnTo>
                  <a:pt x="6083" y="1679"/>
                </a:lnTo>
                <a:lnTo>
                  <a:pt x="5864" y="1703"/>
                </a:lnTo>
                <a:lnTo>
                  <a:pt x="5621" y="1752"/>
                </a:lnTo>
                <a:lnTo>
                  <a:pt x="5353" y="1825"/>
                </a:lnTo>
                <a:lnTo>
                  <a:pt x="5110" y="1922"/>
                </a:lnTo>
                <a:lnTo>
                  <a:pt x="4842" y="2044"/>
                </a:lnTo>
                <a:lnTo>
                  <a:pt x="4599" y="2166"/>
                </a:lnTo>
                <a:lnTo>
                  <a:pt x="4112" y="2458"/>
                </a:lnTo>
                <a:lnTo>
                  <a:pt x="3650" y="2774"/>
                </a:lnTo>
                <a:lnTo>
                  <a:pt x="3212" y="3115"/>
                </a:lnTo>
                <a:lnTo>
                  <a:pt x="2823" y="3504"/>
                </a:lnTo>
                <a:lnTo>
                  <a:pt x="2458" y="3918"/>
                </a:lnTo>
                <a:lnTo>
                  <a:pt x="2312" y="4161"/>
                </a:lnTo>
                <a:lnTo>
                  <a:pt x="2166" y="4380"/>
                </a:lnTo>
                <a:lnTo>
                  <a:pt x="2020" y="4623"/>
                </a:lnTo>
                <a:lnTo>
                  <a:pt x="1923" y="4867"/>
                </a:lnTo>
                <a:lnTo>
                  <a:pt x="1801" y="5110"/>
                </a:lnTo>
                <a:lnTo>
                  <a:pt x="1728" y="5378"/>
                </a:lnTo>
                <a:lnTo>
                  <a:pt x="1631" y="5645"/>
                </a:lnTo>
                <a:lnTo>
                  <a:pt x="1582" y="5913"/>
                </a:lnTo>
                <a:lnTo>
                  <a:pt x="1533" y="6181"/>
                </a:lnTo>
                <a:lnTo>
                  <a:pt x="1509" y="6473"/>
                </a:lnTo>
                <a:lnTo>
                  <a:pt x="1509" y="6765"/>
                </a:lnTo>
                <a:lnTo>
                  <a:pt x="1509" y="7057"/>
                </a:lnTo>
                <a:lnTo>
                  <a:pt x="1558" y="7349"/>
                </a:lnTo>
                <a:lnTo>
                  <a:pt x="1606" y="7640"/>
                </a:lnTo>
                <a:lnTo>
                  <a:pt x="1679" y="7932"/>
                </a:lnTo>
                <a:lnTo>
                  <a:pt x="1752" y="8224"/>
                </a:lnTo>
                <a:lnTo>
                  <a:pt x="1874" y="8492"/>
                </a:lnTo>
                <a:lnTo>
                  <a:pt x="1996" y="8760"/>
                </a:lnTo>
                <a:lnTo>
                  <a:pt x="2142" y="9027"/>
                </a:lnTo>
                <a:lnTo>
                  <a:pt x="2312" y="9295"/>
                </a:lnTo>
                <a:lnTo>
                  <a:pt x="2507" y="9538"/>
                </a:lnTo>
                <a:lnTo>
                  <a:pt x="2726" y="9782"/>
                </a:lnTo>
                <a:lnTo>
                  <a:pt x="2944" y="10001"/>
                </a:lnTo>
                <a:lnTo>
                  <a:pt x="3188" y="10195"/>
                </a:lnTo>
                <a:lnTo>
                  <a:pt x="3699" y="10585"/>
                </a:lnTo>
                <a:lnTo>
                  <a:pt x="3991" y="10779"/>
                </a:lnTo>
                <a:lnTo>
                  <a:pt x="4283" y="10950"/>
                </a:lnTo>
                <a:lnTo>
                  <a:pt x="4599" y="11120"/>
                </a:lnTo>
                <a:lnTo>
                  <a:pt x="4915" y="11266"/>
                </a:lnTo>
                <a:lnTo>
                  <a:pt x="5232" y="11412"/>
                </a:lnTo>
                <a:lnTo>
                  <a:pt x="5572" y="11509"/>
                </a:lnTo>
                <a:lnTo>
                  <a:pt x="5889" y="11607"/>
                </a:lnTo>
                <a:lnTo>
                  <a:pt x="6254" y="11680"/>
                </a:lnTo>
                <a:lnTo>
                  <a:pt x="6594" y="11704"/>
                </a:lnTo>
                <a:lnTo>
                  <a:pt x="6959" y="11728"/>
                </a:lnTo>
                <a:lnTo>
                  <a:pt x="7300" y="11680"/>
                </a:lnTo>
                <a:lnTo>
                  <a:pt x="7641" y="11631"/>
                </a:lnTo>
                <a:lnTo>
                  <a:pt x="7981" y="11534"/>
                </a:lnTo>
                <a:lnTo>
                  <a:pt x="8322" y="11436"/>
                </a:lnTo>
                <a:lnTo>
                  <a:pt x="8638" y="11290"/>
                </a:lnTo>
                <a:lnTo>
                  <a:pt x="8955" y="11120"/>
                </a:lnTo>
                <a:lnTo>
                  <a:pt x="9344" y="10877"/>
                </a:lnTo>
                <a:lnTo>
                  <a:pt x="9733" y="10609"/>
                </a:lnTo>
                <a:lnTo>
                  <a:pt x="10074" y="10293"/>
                </a:lnTo>
                <a:lnTo>
                  <a:pt x="10390" y="9976"/>
                </a:lnTo>
                <a:lnTo>
                  <a:pt x="10658" y="9611"/>
                </a:lnTo>
                <a:lnTo>
                  <a:pt x="10925" y="9222"/>
                </a:lnTo>
                <a:lnTo>
                  <a:pt x="11144" y="8808"/>
                </a:lnTo>
                <a:lnTo>
                  <a:pt x="11339" y="8395"/>
                </a:lnTo>
                <a:lnTo>
                  <a:pt x="11509" y="7957"/>
                </a:lnTo>
                <a:lnTo>
                  <a:pt x="11631" y="7519"/>
                </a:lnTo>
                <a:lnTo>
                  <a:pt x="11704" y="7081"/>
                </a:lnTo>
                <a:lnTo>
                  <a:pt x="11753" y="6619"/>
                </a:lnTo>
                <a:lnTo>
                  <a:pt x="11753" y="6156"/>
                </a:lnTo>
                <a:lnTo>
                  <a:pt x="11728" y="5694"/>
                </a:lnTo>
                <a:lnTo>
                  <a:pt x="11655" y="5256"/>
                </a:lnTo>
                <a:lnTo>
                  <a:pt x="11534" y="4794"/>
                </a:lnTo>
                <a:lnTo>
                  <a:pt x="11363" y="4404"/>
                </a:lnTo>
                <a:lnTo>
                  <a:pt x="11169" y="4015"/>
                </a:lnTo>
                <a:lnTo>
                  <a:pt x="10950" y="3650"/>
                </a:lnTo>
                <a:lnTo>
                  <a:pt x="10682" y="3285"/>
                </a:lnTo>
                <a:lnTo>
                  <a:pt x="10390" y="2969"/>
                </a:lnTo>
                <a:lnTo>
                  <a:pt x="10074" y="2677"/>
                </a:lnTo>
                <a:lnTo>
                  <a:pt x="9733" y="2409"/>
                </a:lnTo>
                <a:lnTo>
                  <a:pt x="9393" y="2166"/>
                </a:lnTo>
                <a:lnTo>
                  <a:pt x="9003" y="1971"/>
                </a:lnTo>
                <a:lnTo>
                  <a:pt x="8614" y="1801"/>
                </a:lnTo>
                <a:lnTo>
                  <a:pt x="8200" y="1655"/>
                </a:lnTo>
                <a:lnTo>
                  <a:pt x="7787" y="1582"/>
                </a:lnTo>
                <a:lnTo>
                  <a:pt x="7349" y="1533"/>
                </a:lnTo>
                <a:close/>
                <a:moveTo>
                  <a:pt x="12118" y="11558"/>
                </a:moveTo>
                <a:lnTo>
                  <a:pt x="12142" y="11582"/>
                </a:lnTo>
                <a:lnTo>
                  <a:pt x="11972" y="11777"/>
                </a:lnTo>
                <a:lnTo>
                  <a:pt x="12093" y="11631"/>
                </a:lnTo>
                <a:lnTo>
                  <a:pt x="12118" y="11558"/>
                </a:lnTo>
                <a:close/>
                <a:moveTo>
                  <a:pt x="6789" y="584"/>
                </a:moveTo>
                <a:lnTo>
                  <a:pt x="7154" y="608"/>
                </a:lnTo>
                <a:lnTo>
                  <a:pt x="7519" y="657"/>
                </a:lnTo>
                <a:lnTo>
                  <a:pt x="7884" y="706"/>
                </a:lnTo>
                <a:lnTo>
                  <a:pt x="8225" y="803"/>
                </a:lnTo>
                <a:lnTo>
                  <a:pt x="8565" y="900"/>
                </a:lnTo>
                <a:lnTo>
                  <a:pt x="8906" y="1022"/>
                </a:lnTo>
                <a:lnTo>
                  <a:pt x="9247" y="1144"/>
                </a:lnTo>
                <a:lnTo>
                  <a:pt x="9563" y="1314"/>
                </a:lnTo>
                <a:lnTo>
                  <a:pt x="9879" y="1484"/>
                </a:lnTo>
                <a:lnTo>
                  <a:pt x="10171" y="1679"/>
                </a:lnTo>
                <a:lnTo>
                  <a:pt x="10439" y="1874"/>
                </a:lnTo>
                <a:lnTo>
                  <a:pt x="10707" y="2093"/>
                </a:lnTo>
                <a:lnTo>
                  <a:pt x="10950" y="2312"/>
                </a:lnTo>
                <a:lnTo>
                  <a:pt x="11193" y="2555"/>
                </a:lnTo>
                <a:lnTo>
                  <a:pt x="11485" y="2896"/>
                </a:lnTo>
                <a:lnTo>
                  <a:pt x="11753" y="3261"/>
                </a:lnTo>
                <a:lnTo>
                  <a:pt x="11996" y="3626"/>
                </a:lnTo>
                <a:lnTo>
                  <a:pt x="12191" y="4015"/>
                </a:lnTo>
                <a:lnTo>
                  <a:pt x="12361" y="4404"/>
                </a:lnTo>
                <a:lnTo>
                  <a:pt x="12507" y="4818"/>
                </a:lnTo>
                <a:lnTo>
                  <a:pt x="12629" y="5232"/>
                </a:lnTo>
                <a:lnTo>
                  <a:pt x="12702" y="5645"/>
                </a:lnTo>
                <a:lnTo>
                  <a:pt x="12750" y="6059"/>
                </a:lnTo>
                <a:lnTo>
                  <a:pt x="12775" y="6473"/>
                </a:lnTo>
                <a:lnTo>
                  <a:pt x="12775" y="6911"/>
                </a:lnTo>
                <a:lnTo>
                  <a:pt x="12726" y="7324"/>
                </a:lnTo>
                <a:lnTo>
                  <a:pt x="12653" y="7762"/>
                </a:lnTo>
                <a:lnTo>
                  <a:pt x="12556" y="8176"/>
                </a:lnTo>
                <a:lnTo>
                  <a:pt x="12434" y="8589"/>
                </a:lnTo>
                <a:lnTo>
                  <a:pt x="12264" y="9003"/>
                </a:lnTo>
                <a:lnTo>
                  <a:pt x="12045" y="9465"/>
                </a:lnTo>
                <a:lnTo>
                  <a:pt x="11801" y="9903"/>
                </a:lnTo>
                <a:lnTo>
                  <a:pt x="11534" y="10293"/>
                </a:lnTo>
                <a:lnTo>
                  <a:pt x="11217" y="10682"/>
                </a:lnTo>
                <a:lnTo>
                  <a:pt x="10901" y="11047"/>
                </a:lnTo>
                <a:lnTo>
                  <a:pt x="10536" y="11388"/>
                </a:lnTo>
                <a:lnTo>
                  <a:pt x="10171" y="11680"/>
                </a:lnTo>
                <a:lnTo>
                  <a:pt x="9782" y="11947"/>
                </a:lnTo>
                <a:lnTo>
                  <a:pt x="9368" y="12191"/>
                </a:lnTo>
                <a:lnTo>
                  <a:pt x="8930" y="12385"/>
                </a:lnTo>
                <a:lnTo>
                  <a:pt x="8468" y="12556"/>
                </a:lnTo>
                <a:lnTo>
                  <a:pt x="8006" y="12677"/>
                </a:lnTo>
                <a:lnTo>
                  <a:pt x="7543" y="12750"/>
                </a:lnTo>
                <a:lnTo>
                  <a:pt x="7032" y="12775"/>
                </a:lnTo>
                <a:lnTo>
                  <a:pt x="6546" y="12775"/>
                </a:lnTo>
                <a:lnTo>
                  <a:pt x="6035" y="12702"/>
                </a:lnTo>
                <a:lnTo>
                  <a:pt x="5597" y="12604"/>
                </a:lnTo>
                <a:lnTo>
                  <a:pt x="5159" y="12483"/>
                </a:lnTo>
                <a:lnTo>
                  <a:pt x="4721" y="12337"/>
                </a:lnTo>
                <a:lnTo>
                  <a:pt x="4307" y="12166"/>
                </a:lnTo>
                <a:lnTo>
                  <a:pt x="3893" y="11947"/>
                </a:lnTo>
                <a:lnTo>
                  <a:pt x="3504" y="11728"/>
                </a:lnTo>
                <a:lnTo>
                  <a:pt x="3115" y="11485"/>
                </a:lnTo>
                <a:lnTo>
                  <a:pt x="2774" y="11193"/>
                </a:lnTo>
                <a:lnTo>
                  <a:pt x="2434" y="10901"/>
                </a:lnTo>
                <a:lnTo>
                  <a:pt x="2117" y="10560"/>
                </a:lnTo>
                <a:lnTo>
                  <a:pt x="1825" y="10220"/>
                </a:lnTo>
                <a:lnTo>
                  <a:pt x="1558" y="9855"/>
                </a:lnTo>
                <a:lnTo>
                  <a:pt x="1314" y="9465"/>
                </a:lnTo>
                <a:lnTo>
                  <a:pt x="1095" y="9052"/>
                </a:lnTo>
                <a:lnTo>
                  <a:pt x="925" y="8638"/>
                </a:lnTo>
                <a:lnTo>
                  <a:pt x="779" y="8200"/>
                </a:lnTo>
                <a:lnTo>
                  <a:pt x="682" y="7811"/>
                </a:lnTo>
                <a:lnTo>
                  <a:pt x="609" y="7446"/>
                </a:lnTo>
                <a:lnTo>
                  <a:pt x="560" y="7081"/>
                </a:lnTo>
                <a:lnTo>
                  <a:pt x="560" y="6716"/>
                </a:lnTo>
                <a:lnTo>
                  <a:pt x="560" y="6351"/>
                </a:lnTo>
                <a:lnTo>
                  <a:pt x="584" y="5986"/>
                </a:lnTo>
                <a:lnTo>
                  <a:pt x="633" y="5645"/>
                </a:lnTo>
                <a:lnTo>
                  <a:pt x="706" y="5305"/>
                </a:lnTo>
                <a:lnTo>
                  <a:pt x="803" y="4964"/>
                </a:lnTo>
                <a:lnTo>
                  <a:pt x="925" y="4648"/>
                </a:lnTo>
                <a:lnTo>
                  <a:pt x="1047" y="4307"/>
                </a:lnTo>
                <a:lnTo>
                  <a:pt x="1217" y="3991"/>
                </a:lnTo>
                <a:lnTo>
                  <a:pt x="1387" y="3674"/>
                </a:lnTo>
                <a:lnTo>
                  <a:pt x="1606" y="3382"/>
                </a:lnTo>
                <a:lnTo>
                  <a:pt x="1825" y="3090"/>
                </a:lnTo>
                <a:lnTo>
                  <a:pt x="2069" y="2798"/>
                </a:lnTo>
                <a:lnTo>
                  <a:pt x="2361" y="2506"/>
                </a:lnTo>
                <a:lnTo>
                  <a:pt x="2726" y="2190"/>
                </a:lnTo>
                <a:lnTo>
                  <a:pt x="3163" y="1849"/>
                </a:lnTo>
                <a:lnTo>
                  <a:pt x="3674" y="1509"/>
                </a:lnTo>
                <a:lnTo>
                  <a:pt x="4210" y="1217"/>
                </a:lnTo>
                <a:lnTo>
                  <a:pt x="4502" y="1071"/>
                </a:lnTo>
                <a:lnTo>
                  <a:pt x="4794" y="949"/>
                </a:lnTo>
                <a:lnTo>
                  <a:pt x="5110" y="852"/>
                </a:lnTo>
                <a:lnTo>
                  <a:pt x="5402" y="754"/>
                </a:lnTo>
                <a:lnTo>
                  <a:pt x="5718" y="681"/>
                </a:lnTo>
                <a:lnTo>
                  <a:pt x="6035" y="633"/>
                </a:lnTo>
                <a:lnTo>
                  <a:pt x="6400" y="608"/>
                </a:lnTo>
                <a:lnTo>
                  <a:pt x="6789" y="584"/>
                </a:lnTo>
                <a:close/>
                <a:moveTo>
                  <a:pt x="11704" y="10998"/>
                </a:moveTo>
                <a:lnTo>
                  <a:pt x="11923" y="11315"/>
                </a:lnTo>
                <a:lnTo>
                  <a:pt x="11874" y="11339"/>
                </a:lnTo>
                <a:lnTo>
                  <a:pt x="11850" y="11363"/>
                </a:lnTo>
                <a:lnTo>
                  <a:pt x="11607" y="11607"/>
                </a:lnTo>
                <a:lnTo>
                  <a:pt x="11339" y="11826"/>
                </a:lnTo>
                <a:lnTo>
                  <a:pt x="11071" y="11996"/>
                </a:lnTo>
                <a:lnTo>
                  <a:pt x="10950" y="12093"/>
                </a:lnTo>
                <a:lnTo>
                  <a:pt x="10925" y="12166"/>
                </a:lnTo>
                <a:lnTo>
                  <a:pt x="10901" y="12239"/>
                </a:lnTo>
                <a:lnTo>
                  <a:pt x="10901" y="12264"/>
                </a:lnTo>
                <a:lnTo>
                  <a:pt x="10974" y="12288"/>
                </a:lnTo>
                <a:lnTo>
                  <a:pt x="11047" y="12288"/>
                </a:lnTo>
                <a:lnTo>
                  <a:pt x="11217" y="12264"/>
                </a:lnTo>
                <a:lnTo>
                  <a:pt x="11363" y="12191"/>
                </a:lnTo>
                <a:lnTo>
                  <a:pt x="11509" y="12093"/>
                </a:lnTo>
                <a:lnTo>
                  <a:pt x="11826" y="11899"/>
                </a:lnTo>
                <a:lnTo>
                  <a:pt x="11972" y="11777"/>
                </a:lnTo>
                <a:lnTo>
                  <a:pt x="11850" y="11899"/>
                </a:lnTo>
                <a:lnTo>
                  <a:pt x="11728" y="11996"/>
                </a:lnTo>
                <a:lnTo>
                  <a:pt x="11485" y="12191"/>
                </a:lnTo>
                <a:lnTo>
                  <a:pt x="11363" y="12288"/>
                </a:lnTo>
                <a:lnTo>
                  <a:pt x="11339" y="12361"/>
                </a:lnTo>
                <a:lnTo>
                  <a:pt x="11339" y="12434"/>
                </a:lnTo>
                <a:lnTo>
                  <a:pt x="11363" y="12483"/>
                </a:lnTo>
                <a:lnTo>
                  <a:pt x="11412" y="12531"/>
                </a:lnTo>
                <a:lnTo>
                  <a:pt x="11485" y="12556"/>
                </a:lnTo>
                <a:lnTo>
                  <a:pt x="11558" y="12531"/>
                </a:lnTo>
                <a:lnTo>
                  <a:pt x="11728" y="12483"/>
                </a:lnTo>
                <a:lnTo>
                  <a:pt x="11874" y="12385"/>
                </a:lnTo>
                <a:lnTo>
                  <a:pt x="12020" y="12288"/>
                </a:lnTo>
                <a:lnTo>
                  <a:pt x="12239" y="12118"/>
                </a:lnTo>
                <a:lnTo>
                  <a:pt x="12361" y="12020"/>
                </a:lnTo>
                <a:lnTo>
                  <a:pt x="12434" y="11899"/>
                </a:lnTo>
                <a:lnTo>
                  <a:pt x="12507" y="11947"/>
                </a:lnTo>
                <a:lnTo>
                  <a:pt x="12288" y="12142"/>
                </a:lnTo>
                <a:lnTo>
                  <a:pt x="12069" y="12337"/>
                </a:lnTo>
                <a:lnTo>
                  <a:pt x="11826" y="12556"/>
                </a:lnTo>
                <a:lnTo>
                  <a:pt x="11728" y="12677"/>
                </a:lnTo>
                <a:lnTo>
                  <a:pt x="11655" y="12823"/>
                </a:lnTo>
                <a:lnTo>
                  <a:pt x="11631" y="12896"/>
                </a:lnTo>
                <a:lnTo>
                  <a:pt x="11680" y="12969"/>
                </a:lnTo>
                <a:lnTo>
                  <a:pt x="11753" y="12994"/>
                </a:lnTo>
                <a:lnTo>
                  <a:pt x="11826" y="12994"/>
                </a:lnTo>
                <a:lnTo>
                  <a:pt x="11972" y="12945"/>
                </a:lnTo>
                <a:lnTo>
                  <a:pt x="12118" y="12848"/>
                </a:lnTo>
                <a:lnTo>
                  <a:pt x="12385" y="12629"/>
                </a:lnTo>
                <a:lnTo>
                  <a:pt x="12604" y="12458"/>
                </a:lnTo>
                <a:lnTo>
                  <a:pt x="12823" y="12264"/>
                </a:lnTo>
                <a:lnTo>
                  <a:pt x="12872" y="12312"/>
                </a:lnTo>
                <a:lnTo>
                  <a:pt x="12604" y="12702"/>
                </a:lnTo>
                <a:lnTo>
                  <a:pt x="12483" y="12848"/>
                </a:lnTo>
                <a:lnTo>
                  <a:pt x="12361" y="12969"/>
                </a:lnTo>
                <a:lnTo>
                  <a:pt x="12215" y="13067"/>
                </a:lnTo>
                <a:lnTo>
                  <a:pt x="12093" y="13213"/>
                </a:lnTo>
                <a:lnTo>
                  <a:pt x="12093" y="13261"/>
                </a:lnTo>
                <a:lnTo>
                  <a:pt x="12093" y="13310"/>
                </a:lnTo>
                <a:lnTo>
                  <a:pt x="12118" y="13334"/>
                </a:lnTo>
                <a:lnTo>
                  <a:pt x="12166" y="13359"/>
                </a:lnTo>
                <a:lnTo>
                  <a:pt x="12312" y="13359"/>
                </a:lnTo>
                <a:lnTo>
                  <a:pt x="12458" y="13334"/>
                </a:lnTo>
                <a:lnTo>
                  <a:pt x="12604" y="13261"/>
                </a:lnTo>
                <a:lnTo>
                  <a:pt x="12750" y="13140"/>
                </a:lnTo>
                <a:lnTo>
                  <a:pt x="12896" y="13042"/>
                </a:lnTo>
                <a:lnTo>
                  <a:pt x="12994" y="12896"/>
                </a:lnTo>
                <a:lnTo>
                  <a:pt x="13115" y="12750"/>
                </a:lnTo>
                <a:lnTo>
                  <a:pt x="13188" y="12604"/>
                </a:lnTo>
                <a:lnTo>
                  <a:pt x="13505" y="12872"/>
                </a:lnTo>
                <a:lnTo>
                  <a:pt x="13407" y="12945"/>
                </a:lnTo>
                <a:lnTo>
                  <a:pt x="13310" y="13018"/>
                </a:lnTo>
                <a:lnTo>
                  <a:pt x="13115" y="13213"/>
                </a:lnTo>
                <a:lnTo>
                  <a:pt x="12896" y="13359"/>
                </a:lnTo>
                <a:lnTo>
                  <a:pt x="12677" y="13529"/>
                </a:lnTo>
                <a:lnTo>
                  <a:pt x="12653" y="13553"/>
                </a:lnTo>
                <a:lnTo>
                  <a:pt x="12629" y="13602"/>
                </a:lnTo>
                <a:lnTo>
                  <a:pt x="12653" y="13651"/>
                </a:lnTo>
                <a:lnTo>
                  <a:pt x="12677" y="13699"/>
                </a:lnTo>
                <a:lnTo>
                  <a:pt x="12750" y="13724"/>
                </a:lnTo>
                <a:lnTo>
                  <a:pt x="12848" y="13748"/>
                </a:lnTo>
                <a:lnTo>
                  <a:pt x="12921" y="13748"/>
                </a:lnTo>
                <a:lnTo>
                  <a:pt x="12994" y="13724"/>
                </a:lnTo>
                <a:lnTo>
                  <a:pt x="13140" y="13651"/>
                </a:lnTo>
                <a:lnTo>
                  <a:pt x="13286" y="13578"/>
                </a:lnTo>
                <a:lnTo>
                  <a:pt x="13407" y="13480"/>
                </a:lnTo>
                <a:lnTo>
                  <a:pt x="13553" y="13383"/>
                </a:lnTo>
                <a:lnTo>
                  <a:pt x="13675" y="13237"/>
                </a:lnTo>
                <a:lnTo>
                  <a:pt x="13724" y="13164"/>
                </a:lnTo>
                <a:lnTo>
                  <a:pt x="13748" y="13091"/>
                </a:lnTo>
                <a:lnTo>
                  <a:pt x="13943" y="13286"/>
                </a:lnTo>
                <a:lnTo>
                  <a:pt x="13918" y="13286"/>
                </a:lnTo>
                <a:lnTo>
                  <a:pt x="13772" y="13383"/>
                </a:lnTo>
                <a:lnTo>
                  <a:pt x="13675" y="13505"/>
                </a:lnTo>
                <a:lnTo>
                  <a:pt x="13456" y="13748"/>
                </a:lnTo>
                <a:lnTo>
                  <a:pt x="13237" y="13967"/>
                </a:lnTo>
                <a:lnTo>
                  <a:pt x="13140" y="14064"/>
                </a:lnTo>
                <a:lnTo>
                  <a:pt x="13067" y="14210"/>
                </a:lnTo>
                <a:lnTo>
                  <a:pt x="13042" y="14235"/>
                </a:lnTo>
                <a:lnTo>
                  <a:pt x="13067" y="14259"/>
                </a:lnTo>
                <a:lnTo>
                  <a:pt x="13067" y="14308"/>
                </a:lnTo>
                <a:lnTo>
                  <a:pt x="13115" y="14308"/>
                </a:lnTo>
                <a:lnTo>
                  <a:pt x="13261" y="14259"/>
                </a:lnTo>
                <a:lnTo>
                  <a:pt x="13407" y="14210"/>
                </a:lnTo>
                <a:lnTo>
                  <a:pt x="13651" y="14040"/>
                </a:lnTo>
                <a:lnTo>
                  <a:pt x="13797" y="13918"/>
                </a:lnTo>
                <a:lnTo>
                  <a:pt x="13943" y="13797"/>
                </a:lnTo>
                <a:lnTo>
                  <a:pt x="14064" y="13626"/>
                </a:lnTo>
                <a:lnTo>
                  <a:pt x="14137" y="13480"/>
                </a:lnTo>
                <a:lnTo>
                  <a:pt x="14332" y="13675"/>
                </a:lnTo>
                <a:lnTo>
                  <a:pt x="14186" y="13918"/>
                </a:lnTo>
                <a:lnTo>
                  <a:pt x="14089" y="14040"/>
                </a:lnTo>
                <a:lnTo>
                  <a:pt x="13991" y="14137"/>
                </a:lnTo>
                <a:lnTo>
                  <a:pt x="13870" y="14235"/>
                </a:lnTo>
                <a:lnTo>
                  <a:pt x="13748" y="14308"/>
                </a:lnTo>
                <a:lnTo>
                  <a:pt x="13626" y="14381"/>
                </a:lnTo>
                <a:lnTo>
                  <a:pt x="13505" y="14454"/>
                </a:lnTo>
                <a:lnTo>
                  <a:pt x="13505" y="14502"/>
                </a:lnTo>
                <a:lnTo>
                  <a:pt x="13480" y="14527"/>
                </a:lnTo>
                <a:lnTo>
                  <a:pt x="13505" y="14600"/>
                </a:lnTo>
                <a:lnTo>
                  <a:pt x="13602" y="14648"/>
                </a:lnTo>
                <a:lnTo>
                  <a:pt x="13675" y="14673"/>
                </a:lnTo>
                <a:lnTo>
                  <a:pt x="13772" y="14673"/>
                </a:lnTo>
                <a:lnTo>
                  <a:pt x="13894" y="14648"/>
                </a:lnTo>
                <a:lnTo>
                  <a:pt x="14089" y="14551"/>
                </a:lnTo>
                <a:lnTo>
                  <a:pt x="14235" y="14454"/>
                </a:lnTo>
                <a:lnTo>
                  <a:pt x="14356" y="14356"/>
                </a:lnTo>
                <a:lnTo>
                  <a:pt x="14454" y="14235"/>
                </a:lnTo>
                <a:lnTo>
                  <a:pt x="14575" y="14113"/>
                </a:lnTo>
                <a:lnTo>
                  <a:pt x="14648" y="13967"/>
                </a:lnTo>
                <a:lnTo>
                  <a:pt x="14867" y="14210"/>
                </a:lnTo>
                <a:lnTo>
                  <a:pt x="14843" y="14210"/>
                </a:lnTo>
                <a:lnTo>
                  <a:pt x="14721" y="14259"/>
                </a:lnTo>
                <a:lnTo>
                  <a:pt x="14624" y="14332"/>
                </a:lnTo>
                <a:lnTo>
                  <a:pt x="14454" y="14527"/>
                </a:lnTo>
                <a:lnTo>
                  <a:pt x="14235" y="14746"/>
                </a:lnTo>
                <a:lnTo>
                  <a:pt x="14113" y="14867"/>
                </a:lnTo>
                <a:lnTo>
                  <a:pt x="13991" y="14940"/>
                </a:lnTo>
                <a:lnTo>
                  <a:pt x="13967" y="14989"/>
                </a:lnTo>
                <a:lnTo>
                  <a:pt x="13967" y="15038"/>
                </a:lnTo>
                <a:lnTo>
                  <a:pt x="14016" y="15086"/>
                </a:lnTo>
                <a:lnTo>
                  <a:pt x="14064" y="15086"/>
                </a:lnTo>
                <a:lnTo>
                  <a:pt x="14356" y="15013"/>
                </a:lnTo>
                <a:lnTo>
                  <a:pt x="14478" y="14940"/>
                </a:lnTo>
                <a:lnTo>
                  <a:pt x="14624" y="14867"/>
                </a:lnTo>
                <a:lnTo>
                  <a:pt x="14867" y="14648"/>
                </a:lnTo>
                <a:lnTo>
                  <a:pt x="14965" y="14527"/>
                </a:lnTo>
                <a:lnTo>
                  <a:pt x="15038" y="14405"/>
                </a:lnTo>
                <a:lnTo>
                  <a:pt x="15038" y="14381"/>
                </a:lnTo>
                <a:lnTo>
                  <a:pt x="15330" y="14673"/>
                </a:lnTo>
                <a:lnTo>
                  <a:pt x="15111" y="14867"/>
                </a:lnTo>
                <a:lnTo>
                  <a:pt x="14892" y="15062"/>
                </a:lnTo>
                <a:lnTo>
                  <a:pt x="14648" y="15232"/>
                </a:lnTo>
                <a:lnTo>
                  <a:pt x="14527" y="15330"/>
                </a:lnTo>
                <a:lnTo>
                  <a:pt x="14429" y="15427"/>
                </a:lnTo>
                <a:lnTo>
                  <a:pt x="14405" y="15451"/>
                </a:lnTo>
                <a:lnTo>
                  <a:pt x="14405" y="15500"/>
                </a:lnTo>
                <a:lnTo>
                  <a:pt x="14429" y="15524"/>
                </a:lnTo>
                <a:lnTo>
                  <a:pt x="14454" y="15549"/>
                </a:lnTo>
                <a:lnTo>
                  <a:pt x="14624" y="15573"/>
                </a:lnTo>
                <a:lnTo>
                  <a:pt x="14770" y="15549"/>
                </a:lnTo>
                <a:lnTo>
                  <a:pt x="14940" y="15476"/>
                </a:lnTo>
                <a:lnTo>
                  <a:pt x="15086" y="15378"/>
                </a:lnTo>
                <a:lnTo>
                  <a:pt x="15232" y="15281"/>
                </a:lnTo>
                <a:lnTo>
                  <a:pt x="15354" y="15159"/>
                </a:lnTo>
                <a:lnTo>
                  <a:pt x="15573" y="14916"/>
                </a:lnTo>
                <a:lnTo>
                  <a:pt x="15743" y="15111"/>
                </a:lnTo>
                <a:lnTo>
                  <a:pt x="15476" y="15378"/>
                </a:lnTo>
                <a:lnTo>
                  <a:pt x="15330" y="15476"/>
                </a:lnTo>
                <a:lnTo>
                  <a:pt x="15184" y="15573"/>
                </a:lnTo>
                <a:lnTo>
                  <a:pt x="15038" y="15670"/>
                </a:lnTo>
                <a:lnTo>
                  <a:pt x="14892" y="15792"/>
                </a:lnTo>
                <a:lnTo>
                  <a:pt x="14843" y="15840"/>
                </a:lnTo>
                <a:lnTo>
                  <a:pt x="14867" y="15913"/>
                </a:lnTo>
                <a:lnTo>
                  <a:pt x="14892" y="15986"/>
                </a:lnTo>
                <a:lnTo>
                  <a:pt x="14940" y="16011"/>
                </a:lnTo>
                <a:lnTo>
                  <a:pt x="15038" y="16035"/>
                </a:lnTo>
                <a:lnTo>
                  <a:pt x="15159" y="16011"/>
                </a:lnTo>
                <a:lnTo>
                  <a:pt x="15354" y="15962"/>
                </a:lnTo>
                <a:lnTo>
                  <a:pt x="15524" y="15865"/>
                </a:lnTo>
                <a:lnTo>
                  <a:pt x="15695" y="15767"/>
                </a:lnTo>
                <a:lnTo>
                  <a:pt x="15889" y="15597"/>
                </a:lnTo>
                <a:lnTo>
                  <a:pt x="16060" y="15427"/>
                </a:lnTo>
                <a:lnTo>
                  <a:pt x="16352" y="15694"/>
                </a:lnTo>
                <a:lnTo>
                  <a:pt x="16181" y="15865"/>
                </a:lnTo>
                <a:lnTo>
                  <a:pt x="16011" y="16011"/>
                </a:lnTo>
                <a:lnTo>
                  <a:pt x="15743" y="16157"/>
                </a:lnTo>
                <a:lnTo>
                  <a:pt x="15500" y="16303"/>
                </a:lnTo>
                <a:lnTo>
                  <a:pt x="15451" y="16327"/>
                </a:lnTo>
                <a:lnTo>
                  <a:pt x="15451" y="16376"/>
                </a:lnTo>
                <a:lnTo>
                  <a:pt x="15476" y="16400"/>
                </a:lnTo>
                <a:lnTo>
                  <a:pt x="15524" y="16424"/>
                </a:lnTo>
                <a:lnTo>
                  <a:pt x="15719" y="16424"/>
                </a:lnTo>
                <a:lnTo>
                  <a:pt x="15889" y="16449"/>
                </a:lnTo>
                <a:lnTo>
                  <a:pt x="16084" y="16400"/>
                </a:lnTo>
                <a:lnTo>
                  <a:pt x="16254" y="16351"/>
                </a:lnTo>
                <a:lnTo>
                  <a:pt x="16400" y="16254"/>
                </a:lnTo>
                <a:lnTo>
                  <a:pt x="16522" y="16157"/>
                </a:lnTo>
                <a:lnTo>
                  <a:pt x="16498" y="16254"/>
                </a:lnTo>
                <a:lnTo>
                  <a:pt x="16400" y="16376"/>
                </a:lnTo>
                <a:lnTo>
                  <a:pt x="16279" y="16473"/>
                </a:lnTo>
                <a:lnTo>
                  <a:pt x="16133" y="16546"/>
                </a:lnTo>
                <a:lnTo>
                  <a:pt x="15987" y="16619"/>
                </a:lnTo>
                <a:lnTo>
                  <a:pt x="15768" y="16668"/>
                </a:lnTo>
                <a:lnTo>
                  <a:pt x="15451" y="16765"/>
                </a:lnTo>
                <a:lnTo>
                  <a:pt x="15427" y="16692"/>
                </a:lnTo>
                <a:lnTo>
                  <a:pt x="15354" y="16643"/>
                </a:lnTo>
                <a:lnTo>
                  <a:pt x="15208" y="16546"/>
                </a:lnTo>
                <a:lnTo>
                  <a:pt x="15062" y="16400"/>
                </a:lnTo>
                <a:lnTo>
                  <a:pt x="14770" y="16132"/>
                </a:lnTo>
                <a:lnTo>
                  <a:pt x="14016" y="15524"/>
                </a:lnTo>
                <a:lnTo>
                  <a:pt x="13626" y="15159"/>
                </a:lnTo>
                <a:lnTo>
                  <a:pt x="13261" y="14770"/>
                </a:lnTo>
                <a:lnTo>
                  <a:pt x="12556" y="14016"/>
                </a:lnTo>
                <a:lnTo>
                  <a:pt x="12312" y="13772"/>
                </a:lnTo>
                <a:lnTo>
                  <a:pt x="12045" y="13553"/>
                </a:lnTo>
                <a:lnTo>
                  <a:pt x="11485" y="13140"/>
                </a:lnTo>
                <a:lnTo>
                  <a:pt x="11217" y="12921"/>
                </a:lnTo>
                <a:lnTo>
                  <a:pt x="10950" y="12677"/>
                </a:lnTo>
                <a:lnTo>
                  <a:pt x="10707" y="12434"/>
                </a:lnTo>
                <a:lnTo>
                  <a:pt x="10512" y="12166"/>
                </a:lnTo>
                <a:lnTo>
                  <a:pt x="10828" y="11899"/>
                </a:lnTo>
                <a:lnTo>
                  <a:pt x="11144" y="11607"/>
                </a:lnTo>
                <a:lnTo>
                  <a:pt x="11436" y="11315"/>
                </a:lnTo>
                <a:lnTo>
                  <a:pt x="11704" y="10998"/>
                </a:lnTo>
                <a:close/>
                <a:moveTo>
                  <a:pt x="6400" y="0"/>
                </a:moveTo>
                <a:lnTo>
                  <a:pt x="5791" y="73"/>
                </a:lnTo>
                <a:lnTo>
                  <a:pt x="5183" y="170"/>
                </a:lnTo>
                <a:lnTo>
                  <a:pt x="4891" y="243"/>
                </a:lnTo>
                <a:lnTo>
                  <a:pt x="4599" y="341"/>
                </a:lnTo>
                <a:lnTo>
                  <a:pt x="4258" y="462"/>
                </a:lnTo>
                <a:lnTo>
                  <a:pt x="3918" y="633"/>
                </a:lnTo>
                <a:lnTo>
                  <a:pt x="3601" y="827"/>
                </a:lnTo>
                <a:lnTo>
                  <a:pt x="3285" y="1022"/>
                </a:lnTo>
                <a:lnTo>
                  <a:pt x="2969" y="1241"/>
                </a:lnTo>
                <a:lnTo>
                  <a:pt x="2677" y="1484"/>
                </a:lnTo>
                <a:lnTo>
                  <a:pt x="2117" y="1971"/>
                </a:lnTo>
                <a:lnTo>
                  <a:pt x="1850" y="2239"/>
                </a:lnTo>
                <a:lnTo>
                  <a:pt x="1606" y="2506"/>
                </a:lnTo>
                <a:lnTo>
                  <a:pt x="1363" y="2798"/>
                </a:lnTo>
                <a:lnTo>
                  <a:pt x="1168" y="3066"/>
                </a:lnTo>
                <a:lnTo>
                  <a:pt x="949" y="3382"/>
                </a:lnTo>
                <a:lnTo>
                  <a:pt x="779" y="3699"/>
                </a:lnTo>
                <a:lnTo>
                  <a:pt x="609" y="4015"/>
                </a:lnTo>
                <a:lnTo>
                  <a:pt x="463" y="4331"/>
                </a:lnTo>
                <a:lnTo>
                  <a:pt x="341" y="4672"/>
                </a:lnTo>
                <a:lnTo>
                  <a:pt x="244" y="5013"/>
                </a:lnTo>
                <a:lnTo>
                  <a:pt x="146" y="5353"/>
                </a:lnTo>
                <a:lnTo>
                  <a:pt x="73" y="5718"/>
                </a:lnTo>
                <a:lnTo>
                  <a:pt x="25" y="6083"/>
                </a:lnTo>
                <a:lnTo>
                  <a:pt x="0" y="6448"/>
                </a:lnTo>
                <a:lnTo>
                  <a:pt x="0" y="6813"/>
                </a:lnTo>
                <a:lnTo>
                  <a:pt x="0" y="7203"/>
                </a:lnTo>
                <a:lnTo>
                  <a:pt x="25" y="7592"/>
                </a:lnTo>
                <a:lnTo>
                  <a:pt x="98" y="7957"/>
                </a:lnTo>
                <a:lnTo>
                  <a:pt x="171" y="8346"/>
                </a:lnTo>
                <a:lnTo>
                  <a:pt x="268" y="8711"/>
                </a:lnTo>
                <a:lnTo>
                  <a:pt x="390" y="9076"/>
                </a:lnTo>
                <a:lnTo>
                  <a:pt x="560" y="9441"/>
                </a:lnTo>
                <a:lnTo>
                  <a:pt x="730" y="9782"/>
                </a:lnTo>
                <a:lnTo>
                  <a:pt x="925" y="10122"/>
                </a:lnTo>
                <a:lnTo>
                  <a:pt x="1168" y="10463"/>
                </a:lnTo>
                <a:lnTo>
                  <a:pt x="1436" y="10804"/>
                </a:lnTo>
                <a:lnTo>
                  <a:pt x="1704" y="11096"/>
                </a:lnTo>
                <a:lnTo>
                  <a:pt x="1996" y="11363"/>
                </a:lnTo>
                <a:lnTo>
                  <a:pt x="2312" y="11631"/>
                </a:lnTo>
                <a:lnTo>
                  <a:pt x="2628" y="11874"/>
                </a:lnTo>
                <a:lnTo>
                  <a:pt x="2969" y="12093"/>
                </a:lnTo>
                <a:lnTo>
                  <a:pt x="3334" y="12312"/>
                </a:lnTo>
                <a:lnTo>
                  <a:pt x="3747" y="12531"/>
                </a:lnTo>
                <a:lnTo>
                  <a:pt x="4161" y="12726"/>
                </a:lnTo>
                <a:lnTo>
                  <a:pt x="4599" y="12896"/>
                </a:lnTo>
                <a:lnTo>
                  <a:pt x="5037" y="13042"/>
                </a:lnTo>
                <a:lnTo>
                  <a:pt x="5499" y="13164"/>
                </a:lnTo>
                <a:lnTo>
                  <a:pt x="5937" y="13261"/>
                </a:lnTo>
                <a:lnTo>
                  <a:pt x="6400" y="13334"/>
                </a:lnTo>
                <a:lnTo>
                  <a:pt x="6862" y="13383"/>
                </a:lnTo>
                <a:lnTo>
                  <a:pt x="7324" y="13383"/>
                </a:lnTo>
                <a:lnTo>
                  <a:pt x="7787" y="13334"/>
                </a:lnTo>
                <a:lnTo>
                  <a:pt x="8225" y="13261"/>
                </a:lnTo>
                <a:lnTo>
                  <a:pt x="8638" y="13140"/>
                </a:lnTo>
                <a:lnTo>
                  <a:pt x="9076" y="12994"/>
                </a:lnTo>
                <a:lnTo>
                  <a:pt x="9466" y="12799"/>
                </a:lnTo>
                <a:lnTo>
                  <a:pt x="9879" y="12580"/>
                </a:lnTo>
                <a:lnTo>
                  <a:pt x="10269" y="12337"/>
                </a:lnTo>
                <a:lnTo>
                  <a:pt x="10293" y="12458"/>
                </a:lnTo>
                <a:lnTo>
                  <a:pt x="10317" y="12580"/>
                </a:lnTo>
                <a:lnTo>
                  <a:pt x="10390" y="12677"/>
                </a:lnTo>
                <a:lnTo>
                  <a:pt x="10463" y="12775"/>
                </a:lnTo>
                <a:lnTo>
                  <a:pt x="10658" y="12969"/>
                </a:lnTo>
                <a:lnTo>
                  <a:pt x="10828" y="13140"/>
                </a:lnTo>
                <a:lnTo>
                  <a:pt x="11120" y="13383"/>
                </a:lnTo>
                <a:lnTo>
                  <a:pt x="11412" y="13602"/>
                </a:lnTo>
                <a:lnTo>
                  <a:pt x="11704" y="13845"/>
                </a:lnTo>
                <a:lnTo>
                  <a:pt x="11972" y="14089"/>
                </a:lnTo>
                <a:lnTo>
                  <a:pt x="12385" y="14502"/>
                </a:lnTo>
                <a:lnTo>
                  <a:pt x="12775" y="14916"/>
                </a:lnTo>
                <a:lnTo>
                  <a:pt x="13164" y="15330"/>
                </a:lnTo>
                <a:lnTo>
                  <a:pt x="13553" y="15743"/>
                </a:lnTo>
                <a:lnTo>
                  <a:pt x="13772" y="15938"/>
                </a:lnTo>
                <a:lnTo>
                  <a:pt x="13991" y="16132"/>
                </a:lnTo>
                <a:lnTo>
                  <a:pt x="14429" y="16473"/>
                </a:lnTo>
                <a:lnTo>
                  <a:pt x="14770" y="16789"/>
                </a:lnTo>
                <a:lnTo>
                  <a:pt x="14916" y="16935"/>
                </a:lnTo>
                <a:lnTo>
                  <a:pt x="15111" y="17081"/>
                </a:lnTo>
                <a:lnTo>
                  <a:pt x="15184" y="17106"/>
                </a:lnTo>
                <a:lnTo>
                  <a:pt x="15232" y="17154"/>
                </a:lnTo>
                <a:lnTo>
                  <a:pt x="15305" y="17179"/>
                </a:lnTo>
                <a:lnTo>
                  <a:pt x="15451" y="17227"/>
                </a:lnTo>
                <a:lnTo>
                  <a:pt x="15646" y="17203"/>
                </a:lnTo>
                <a:lnTo>
                  <a:pt x="15841" y="17179"/>
                </a:lnTo>
                <a:lnTo>
                  <a:pt x="16035" y="17106"/>
                </a:lnTo>
                <a:lnTo>
                  <a:pt x="16230" y="17033"/>
                </a:lnTo>
                <a:lnTo>
                  <a:pt x="16498" y="16911"/>
                </a:lnTo>
                <a:lnTo>
                  <a:pt x="16644" y="16814"/>
                </a:lnTo>
                <a:lnTo>
                  <a:pt x="16790" y="16668"/>
                </a:lnTo>
                <a:lnTo>
                  <a:pt x="16911" y="16497"/>
                </a:lnTo>
                <a:lnTo>
                  <a:pt x="17009" y="16327"/>
                </a:lnTo>
                <a:lnTo>
                  <a:pt x="17057" y="16132"/>
                </a:lnTo>
                <a:lnTo>
                  <a:pt x="17082" y="15938"/>
                </a:lnTo>
                <a:lnTo>
                  <a:pt x="17057" y="15840"/>
                </a:lnTo>
                <a:lnTo>
                  <a:pt x="17033" y="15767"/>
                </a:lnTo>
                <a:lnTo>
                  <a:pt x="17009" y="15670"/>
                </a:lnTo>
                <a:lnTo>
                  <a:pt x="16936" y="15597"/>
                </a:lnTo>
                <a:lnTo>
                  <a:pt x="16887" y="15549"/>
                </a:lnTo>
                <a:lnTo>
                  <a:pt x="15500" y="14137"/>
                </a:lnTo>
                <a:lnTo>
                  <a:pt x="14819" y="13432"/>
                </a:lnTo>
                <a:lnTo>
                  <a:pt x="14089" y="12750"/>
                </a:lnTo>
                <a:lnTo>
                  <a:pt x="13772" y="12458"/>
                </a:lnTo>
                <a:lnTo>
                  <a:pt x="13432" y="12166"/>
                </a:lnTo>
                <a:lnTo>
                  <a:pt x="13091" y="11899"/>
                </a:lnTo>
                <a:lnTo>
                  <a:pt x="12775" y="11582"/>
                </a:lnTo>
                <a:lnTo>
                  <a:pt x="12580" y="11363"/>
                </a:lnTo>
                <a:lnTo>
                  <a:pt x="12385" y="11120"/>
                </a:lnTo>
                <a:lnTo>
                  <a:pt x="12166" y="10901"/>
                </a:lnTo>
                <a:lnTo>
                  <a:pt x="12045" y="10804"/>
                </a:lnTo>
                <a:lnTo>
                  <a:pt x="11923" y="10706"/>
                </a:lnTo>
                <a:lnTo>
                  <a:pt x="12191" y="10317"/>
                </a:lnTo>
                <a:lnTo>
                  <a:pt x="12434" y="9928"/>
                </a:lnTo>
                <a:lnTo>
                  <a:pt x="12629" y="9490"/>
                </a:lnTo>
                <a:lnTo>
                  <a:pt x="12823" y="9076"/>
                </a:lnTo>
                <a:lnTo>
                  <a:pt x="12969" y="8614"/>
                </a:lnTo>
                <a:lnTo>
                  <a:pt x="13091" y="8176"/>
                </a:lnTo>
                <a:lnTo>
                  <a:pt x="13188" y="7713"/>
                </a:lnTo>
                <a:lnTo>
                  <a:pt x="13261" y="7251"/>
                </a:lnTo>
                <a:lnTo>
                  <a:pt x="13310" y="6765"/>
                </a:lnTo>
                <a:lnTo>
                  <a:pt x="13310" y="6302"/>
                </a:lnTo>
                <a:lnTo>
                  <a:pt x="13286" y="5840"/>
                </a:lnTo>
                <a:lnTo>
                  <a:pt x="13237" y="5378"/>
                </a:lnTo>
                <a:lnTo>
                  <a:pt x="13164" y="4891"/>
                </a:lnTo>
                <a:lnTo>
                  <a:pt x="13042" y="4453"/>
                </a:lnTo>
                <a:lnTo>
                  <a:pt x="12896" y="3991"/>
                </a:lnTo>
                <a:lnTo>
                  <a:pt x="12702" y="3553"/>
                </a:lnTo>
                <a:lnTo>
                  <a:pt x="12580" y="3285"/>
                </a:lnTo>
                <a:lnTo>
                  <a:pt x="12434" y="3042"/>
                </a:lnTo>
                <a:lnTo>
                  <a:pt x="12288" y="2798"/>
                </a:lnTo>
                <a:lnTo>
                  <a:pt x="12118" y="2579"/>
                </a:lnTo>
                <a:lnTo>
                  <a:pt x="11753" y="2141"/>
                </a:lnTo>
                <a:lnTo>
                  <a:pt x="11339" y="1728"/>
                </a:lnTo>
                <a:lnTo>
                  <a:pt x="10901" y="1363"/>
                </a:lnTo>
                <a:lnTo>
                  <a:pt x="10415" y="1046"/>
                </a:lnTo>
                <a:lnTo>
                  <a:pt x="9904" y="754"/>
                </a:lnTo>
                <a:lnTo>
                  <a:pt x="9368" y="511"/>
                </a:lnTo>
                <a:lnTo>
                  <a:pt x="8784" y="316"/>
                </a:lnTo>
                <a:lnTo>
                  <a:pt x="8225" y="170"/>
                </a:lnTo>
                <a:lnTo>
                  <a:pt x="7616" y="73"/>
                </a:lnTo>
                <a:lnTo>
                  <a:pt x="700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1" name="Shape 771"/>
          <p:cNvSpPr/>
          <p:nvPr/>
        </p:nvSpPr>
        <p:spPr>
          <a:xfrm>
            <a:off x="5062233" y="3556067"/>
            <a:ext cx="504151" cy="502023"/>
          </a:xfrm>
          <a:custGeom>
            <a:avLst/>
            <a:gdLst/>
            <a:ahLst/>
            <a:cxnLst/>
            <a:rect l="0" t="0" r="0" b="0"/>
            <a:pathLst>
              <a:path w="17301" h="17228" extrusionOk="0">
                <a:moveTo>
                  <a:pt x="9295" y="4842"/>
                </a:moveTo>
                <a:lnTo>
                  <a:pt x="9514" y="4891"/>
                </a:lnTo>
                <a:lnTo>
                  <a:pt x="9758" y="4964"/>
                </a:lnTo>
                <a:lnTo>
                  <a:pt x="9539" y="5256"/>
                </a:lnTo>
                <a:lnTo>
                  <a:pt x="9368" y="5548"/>
                </a:lnTo>
                <a:lnTo>
                  <a:pt x="9198" y="5499"/>
                </a:lnTo>
                <a:lnTo>
                  <a:pt x="9174" y="5426"/>
                </a:lnTo>
                <a:lnTo>
                  <a:pt x="9271" y="4940"/>
                </a:lnTo>
                <a:lnTo>
                  <a:pt x="9295" y="4842"/>
                </a:lnTo>
                <a:close/>
                <a:moveTo>
                  <a:pt x="8784" y="4769"/>
                </a:moveTo>
                <a:lnTo>
                  <a:pt x="8882" y="4794"/>
                </a:lnTo>
                <a:lnTo>
                  <a:pt x="8857" y="4891"/>
                </a:lnTo>
                <a:lnTo>
                  <a:pt x="8784" y="5159"/>
                </a:lnTo>
                <a:lnTo>
                  <a:pt x="8736" y="5426"/>
                </a:lnTo>
                <a:lnTo>
                  <a:pt x="8468" y="5426"/>
                </a:lnTo>
                <a:lnTo>
                  <a:pt x="8468" y="5329"/>
                </a:lnTo>
                <a:lnTo>
                  <a:pt x="8419" y="5134"/>
                </a:lnTo>
                <a:lnTo>
                  <a:pt x="8346" y="4964"/>
                </a:lnTo>
                <a:lnTo>
                  <a:pt x="8322" y="4915"/>
                </a:lnTo>
                <a:lnTo>
                  <a:pt x="8249" y="4915"/>
                </a:lnTo>
                <a:lnTo>
                  <a:pt x="8225" y="4940"/>
                </a:lnTo>
                <a:lnTo>
                  <a:pt x="8200" y="4988"/>
                </a:lnTo>
                <a:lnTo>
                  <a:pt x="8200" y="5183"/>
                </a:lnTo>
                <a:lnTo>
                  <a:pt x="8176" y="5378"/>
                </a:lnTo>
                <a:lnTo>
                  <a:pt x="8176" y="5451"/>
                </a:lnTo>
                <a:lnTo>
                  <a:pt x="7957" y="5499"/>
                </a:lnTo>
                <a:lnTo>
                  <a:pt x="7738" y="5597"/>
                </a:lnTo>
                <a:lnTo>
                  <a:pt x="7714" y="5548"/>
                </a:lnTo>
                <a:lnTo>
                  <a:pt x="7641" y="5378"/>
                </a:lnTo>
                <a:lnTo>
                  <a:pt x="7568" y="5207"/>
                </a:lnTo>
                <a:lnTo>
                  <a:pt x="7471" y="5110"/>
                </a:lnTo>
                <a:lnTo>
                  <a:pt x="7373" y="5013"/>
                </a:lnTo>
                <a:lnTo>
                  <a:pt x="7349" y="4988"/>
                </a:lnTo>
                <a:lnTo>
                  <a:pt x="7568" y="4891"/>
                </a:lnTo>
                <a:lnTo>
                  <a:pt x="7641" y="4964"/>
                </a:lnTo>
                <a:lnTo>
                  <a:pt x="7738" y="5013"/>
                </a:lnTo>
                <a:lnTo>
                  <a:pt x="7836" y="5037"/>
                </a:lnTo>
                <a:lnTo>
                  <a:pt x="7933" y="5013"/>
                </a:lnTo>
                <a:lnTo>
                  <a:pt x="8127" y="4915"/>
                </a:lnTo>
                <a:lnTo>
                  <a:pt x="8298" y="4842"/>
                </a:lnTo>
                <a:lnTo>
                  <a:pt x="8492" y="4818"/>
                </a:lnTo>
                <a:lnTo>
                  <a:pt x="8663" y="4794"/>
                </a:lnTo>
                <a:lnTo>
                  <a:pt x="8711" y="4794"/>
                </a:lnTo>
                <a:lnTo>
                  <a:pt x="8784" y="4769"/>
                </a:lnTo>
                <a:close/>
                <a:moveTo>
                  <a:pt x="9879" y="5013"/>
                </a:moveTo>
                <a:lnTo>
                  <a:pt x="10147" y="5159"/>
                </a:lnTo>
                <a:lnTo>
                  <a:pt x="10415" y="5305"/>
                </a:lnTo>
                <a:lnTo>
                  <a:pt x="10196" y="5524"/>
                </a:lnTo>
                <a:lnTo>
                  <a:pt x="9977" y="5743"/>
                </a:lnTo>
                <a:lnTo>
                  <a:pt x="9977" y="5767"/>
                </a:lnTo>
                <a:lnTo>
                  <a:pt x="9928" y="5743"/>
                </a:lnTo>
                <a:lnTo>
                  <a:pt x="9685" y="5645"/>
                </a:lnTo>
                <a:lnTo>
                  <a:pt x="9879" y="5013"/>
                </a:lnTo>
                <a:close/>
                <a:moveTo>
                  <a:pt x="7300" y="5013"/>
                </a:moveTo>
                <a:lnTo>
                  <a:pt x="7300" y="5037"/>
                </a:lnTo>
                <a:lnTo>
                  <a:pt x="7325" y="5183"/>
                </a:lnTo>
                <a:lnTo>
                  <a:pt x="7325" y="5305"/>
                </a:lnTo>
                <a:lnTo>
                  <a:pt x="7373" y="5499"/>
                </a:lnTo>
                <a:lnTo>
                  <a:pt x="7446" y="5670"/>
                </a:lnTo>
                <a:lnTo>
                  <a:pt x="7446" y="5718"/>
                </a:lnTo>
                <a:lnTo>
                  <a:pt x="7203" y="5791"/>
                </a:lnTo>
                <a:lnTo>
                  <a:pt x="7081" y="5524"/>
                </a:lnTo>
                <a:lnTo>
                  <a:pt x="6935" y="5232"/>
                </a:lnTo>
                <a:lnTo>
                  <a:pt x="7106" y="5134"/>
                </a:lnTo>
                <a:lnTo>
                  <a:pt x="7300" y="5013"/>
                </a:lnTo>
                <a:close/>
                <a:moveTo>
                  <a:pt x="10707" y="5475"/>
                </a:moveTo>
                <a:lnTo>
                  <a:pt x="11193" y="5816"/>
                </a:lnTo>
                <a:lnTo>
                  <a:pt x="10999" y="5913"/>
                </a:lnTo>
                <a:lnTo>
                  <a:pt x="10780" y="6010"/>
                </a:lnTo>
                <a:lnTo>
                  <a:pt x="10585" y="6108"/>
                </a:lnTo>
                <a:lnTo>
                  <a:pt x="10390" y="5986"/>
                </a:lnTo>
                <a:lnTo>
                  <a:pt x="10171" y="5864"/>
                </a:lnTo>
                <a:lnTo>
                  <a:pt x="10512" y="5621"/>
                </a:lnTo>
                <a:lnTo>
                  <a:pt x="10707" y="5475"/>
                </a:lnTo>
                <a:close/>
                <a:moveTo>
                  <a:pt x="6692" y="5426"/>
                </a:moveTo>
                <a:lnTo>
                  <a:pt x="6716" y="5572"/>
                </a:lnTo>
                <a:lnTo>
                  <a:pt x="6741" y="5718"/>
                </a:lnTo>
                <a:lnTo>
                  <a:pt x="6838" y="5986"/>
                </a:lnTo>
                <a:lnTo>
                  <a:pt x="6643" y="6156"/>
                </a:lnTo>
                <a:lnTo>
                  <a:pt x="6522" y="5986"/>
                </a:lnTo>
                <a:lnTo>
                  <a:pt x="6351" y="5743"/>
                </a:lnTo>
                <a:lnTo>
                  <a:pt x="6522" y="5572"/>
                </a:lnTo>
                <a:lnTo>
                  <a:pt x="6692" y="5426"/>
                </a:lnTo>
                <a:close/>
                <a:moveTo>
                  <a:pt x="11461" y="6059"/>
                </a:moveTo>
                <a:lnTo>
                  <a:pt x="11607" y="6181"/>
                </a:lnTo>
                <a:lnTo>
                  <a:pt x="11510" y="6181"/>
                </a:lnTo>
                <a:lnTo>
                  <a:pt x="11193" y="6254"/>
                </a:lnTo>
                <a:lnTo>
                  <a:pt x="11047" y="6302"/>
                </a:lnTo>
                <a:lnTo>
                  <a:pt x="10877" y="6375"/>
                </a:lnTo>
                <a:lnTo>
                  <a:pt x="10780" y="6278"/>
                </a:lnTo>
                <a:lnTo>
                  <a:pt x="11096" y="6181"/>
                </a:lnTo>
                <a:lnTo>
                  <a:pt x="11291" y="6132"/>
                </a:lnTo>
                <a:lnTo>
                  <a:pt x="11461" y="6059"/>
                </a:lnTo>
                <a:close/>
                <a:moveTo>
                  <a:pt x="6157" y="5962"/>
                </a:moveTo>
                <a:lnTo>
                  <a:pt x="6230" y="6156"/>
                </a:lnTo>
                <a:lnTo>
                  <a:pt x="6303" y="6302"/>
                </a:lnTo>
                <a:lnTo>
                  <a:pt x="6400" y="6424"/>
                </a:lnTo>
                <a:lnTo>
                  <a:pt x="6181" y="6765"/>
                </a:lnTo>
                <a:lnTo>
                  <a:pt x="6157" y="6716"/>
                </a:lnTo>
                <a:lnTo>
                  <a:pt x="5962" y="6546"/>
                </a:lnTo>
                <a:lnTo>
                  <a:pt x="5840" y="6400"/>
                </a:lnTo>
                <a:lnTo>
                  <a:pt x="5986" y="6181"/>
                </a:lnTo>
                <a:lnTo>
                  <a:pt x="6157" y="5962"/>
                </a:lnTo>
                <a:close/>
                <a:moveTo>
                  <a:pt x="11729" y="6327"/>
                </a:moveTo>
                <a:lnTo>
                  <a:pt x="11923" y="6570"/>
                </a:lnTo>
                <a:lnTo>
                  <a:pt x="12094" y="6862"/>
                </a:lnTo>
                <a:lnTo>
                  <a:pt x="11899" y="6838"/>
                </a:lnTo>
                <a:lnTo>
                  <a:pt x="11704" y="6862"/>
                </a:lnTo>
                <a:lnTo>
                  <a:pt x="11510" y="6886"/>
                </a:lnTo>
                <a:lnTo>
                  <a:pt x="11339" y="6911"/>
                </a:lnTo>
                <a:lnTo>
                  <a:pt x="11145" y="6643"/>
                </a:lnTo>
                <a:lnTo>
                  <a:pt x="11388" y="6594"/>
                </a:lnTo>
                <a:lnTo>
                  <a:pt x="11607" y="6546"/>
                </a:lnTo>
                <a:lnTo>
                  <a:pt x="11680" y="6497"/>
                </a:lnTo>
                <a:lnTo>
                  <a:pt x="11704" y="6448"/>
                </a:lnTo>
                <a:lnTo>
                  <a:pt x="11729" y="6375"/>
                </a:lnTo>
                <a:lnTo>
                  <a:pt x="11729" y="6327"/>
                </a:lnTo>
                <a:close/>
                <a:moveTo>
                  <a:pt x="5646" y="6765"/>
                </a:moveTo>
                <a:lnTo>
                  <a:pt x="5719" y="6838"/>
                </a:lnTo>
                <a:lnTo>
                  <a:pt x="5840" y="7008"/>
                </a:lnTo>
                <a:lnTo>
                  <a:pt x="5913" y="7081"/>
                </a:lnTo>
                <a:lnTo>
                  <a:pt x="6011" y="7130"/>
                </a:lnTo>
                <a:lnTo>
                  <a:pt x="5913" y="7397"/>
                </a:lnTo>
                <a:lnTo>
                  <a:pt x="5670" y="7300"/>
                </a:lnTo>
                <a:lnTo>
                  <a:pt x="5524" y="7276"/>
                </a:lnTo>
                <a:lnTo>
                  <a:pt x="5402" y="7251"/>
                </a:lnTo>
                <a:lnTo>
                  <a:pt x="5524" y="7008"/>
                </a:lnTo>
                <a:lnTo>
                  <a:pt x="5646" y="6765"/>
                </a:lnTo>
                <a:close/>
                <a:moveTo>
                  <a:pt x="12288" y="7276"/>
                </a:moveTo>
                <a:lnTo>
                  <a:pt x="12361" y="7519"/>
                </a:lnTo>
                <a:lnTo>
                  <a:pt x="12410" y="7786"/>
                </a:lnTo>
                <a:lnTo>
                  <a:pt x="12215" y="7689"/>
                </a:lnTo>
                <a:lnTo>
                  <a:pt x="12021" y="7616"/>
                </a:lnTo>
                <a:lnTo>
                  <a:pt x="11802" y="7567"/>
                </a:lnTo>
                <a:lnTo>
                  <a:pt x="11583" y="7543"/>
                </a:lnTo>
                <a:lnTo>
                  <a:pt x="11510" y="7276"/>
                </a:lnTo>
                <a:lnTo>
                  <a:pt x="11680" y="7300"/>
                </a:lnTo>
                <a:lnTo>
                  <a:pt x="11875" y="7300"/>
                </a:lnTo>
                <a:lnTo>
                  <a:pt x="12264" y="7276"/>
                </a:lnTo>
                <a:close/>
                <a:moveTo>
                  <a:pt x="5281" y="7616"/>
                </a:moveTo>
                <a:lnTo>
                  <a:pt x="5548" y="7713"/>
                </a:lnTo>
                <a:lnTo>
                  <a:pt x="5792" y="7811"/>
                </a:lnTo>
                <a:lnTo>
                  <a:pt x="5719" y="8273"/>
                </a:lnTo>
                <a:lnTo>
                  <a:pt x="5256" y="8322"/>
                </a:lnTo>
                <a:lnTo>
                  <a:pt x="5135" y="8322"/>
                </a:lnTo>
                <a:lnTo>
                  <a:pt x="5183" y="7981"/>
                </a:lnTo>
                <a:lnTo>
                  <a:pt x="5281" y="7616"/>
                </a:lnTo>
                <a:close/>
                <a:moveTo>
                  <a:pt x="11656" y="7859"/>
                </a:moveTo>
                <a:lnTo>
                  <a:pt x="11826" y="7932"/>
                </a:lnTo>
                <a:lnTo>
                  <a:pt x="12069" y="8054"/>
                </a:lnTo>
                <a:lnTo>
                  <a:pt x="12191" y="8103"/>
                </a:lnTo>
                <a:lnTo>
                  <a:pt x="12337" y="8151"/>
                </a:lnTo>
                <a:lnTo>
                  <a:pt x="12386" y="8151"/>
                </a:lnTo>
                <a:lnTo>
                  <a:pt x="12459" y="8127"/>
                </a:lnTo>
                <a:lnTo>
                  <a:pt x="12459" y="8516"/>
                </a:lnTo>
                <a:lnTo>
                  <a:pt x="12264" y="8395"/>
                </a:lnTo>
                <a:lnTo>
                  <a:pt x="11972" y="8249"/>
                </a:lnTo>
                <a:lnTo>
                  <a:pt x="11826" y="8200"/>
                </a:lnTo>
                <a:lnTo>
                  <a:pt x="11680" y="8176"/>
                </a:lnTo>
                <a:lnTo>
                  <a:pt x="11656" y="7859"/>
                </a:lnTo>
                <a:close/>
                <a:moveTo>
                  <a:pt x="11680" y="8468"/>
                </a:moveTo>
                <a:lnTo>
                  <a:pt x="11777" y="8589"/>
                </a:lnTo>
                <a:lnTo>
                  <a:pt x="11899" y="8662"/>
                </a:lnTo>
                <a:lnTo>
                  <a:pt x="12191" y="8857"/>
                </a:lnTo>
                <a:lnTo>
                  <a:pt x="12337" y="8954"/>
                </a:lnTo>
                <a:lnTo>
                  <a:pt x="12118" y="8979"/>
                </a:lnTo>
                <a:lnTo>
                  <a:pt x="11875" y="8954"/>
                </a:lnTo>
                <a:lnTo>
                  <a:pt x="11631" y="8954"/>
                </a:lnTo>
                <a:lnTo>
                  <a:pt x="11656" y="8711"/>
                </a:lnTo>
                <a:lnTo>
                  <a:pt x="11680" y="8468"/>
                </a:lnTo>
                <a:close/>
                <a:moveTo>
                  <a:pt x="5694" y="8735"/>
                </a:moveTo>
                <a:lnTo>
                  <a:pt x="5694" y="8954"/>
                </a:lnTo>
                <a:lnTo>
                  <a:pt x="5719" y="9198"/>
                </a:lnTo>
                <a:lnTo>
                  <a:pt x="5427" y="9222"/>
                </a:lnTo>
                <a:lnTo>
                  <a:pt x="5159" y="9271"/>
                </a:lnTo>
                <a:lnTo>
                  <a:pt x="5110" y="9003"/>
                </a:lnTo>
                <a:lnTo>
                  <a:pt x="5110" y="8760"/>
                </a:lnTo>
                <a:lnTo>
                  <a:pt x="5402" y="8760"/>
                </a:lnTo>
                <a:lnTo>
                  <a:pt x="5694" y="8735"/>
                </a:lnTo>
                <a:close/>
                <a:moveTo>
                  <a:pt x="5208" y="9514"/>
                </a:moveTo>
                <a:lnTo>
                  <a:pt x="5792" y="9563"/>
                </a:lnTo>
                <a:lnTo>
                  <a:pt x="5840" y="9757"/>
                </a:lnTo>
                <a:lnTo>
                  <a:pt x="5913" y="9952"/>
                </a:lnTo>
                <a:lnTo>
                  <a:pt x="5354" y="9952"/>
                </a:lnTo>
                <a:lnTo>
                  <a:pt x="5256" y="9733"/>
                </a:lnTo>
                <a:lnTo>
                  <a:pt x="5208" y="9514"/>
                </a:lnTo>
                <a:close/>
                <a:moveTo>
                  <a:pt x="11583" y="9222"/>
                </a:moveTo>
                <a:lnTo>
                  <a:pt x="11680" y="9271"/>
                </a:lnTo>
                <a:lnTo>
                  <a:pt x="11777" y="9319"/>
                </a:lnTo>
                <a:lnTo>
                  <a:pt x="11996" y="9368"/>
                </a:lnTo>
                <a:lnTo>
                  <a:pt x="12167" y="9392"/>
                </a:lnTo>
                <a:lnTo>
                  <a:pt x="12386" y="9392"/>
                </a:lnTo>
                <a:lnTo>
                  <a:pt x="12288" y="9782"/>
                </a:lnTo>
                <a:lnTo>
                  <a:pt x="12167" y="10147"/>
                </a:lnTo>
                <a:lnTo>
                  <a:pt x="12142" y="10098"/>
                </a:lnTo>
                <a:lnTo>
                  <a:pt x="12118" y="10049"/>
                </a:lnTo>
                <a:lnTo>
                  <a:pt x="12021" y="9952"/>
                </a:lnTo>
                <a:lnTo>
                  <a:pt x="11777" y="9830"/>
                </a:lnTo>
                <a:lnTo>
                  <a:pt x="11607" y="9757"/>
                </a:lnTo>
                <a:lnTo>
                  <a:pt x="11437" y="9684"/>
                </a:lnTo>
                <a:lnTo>
                  <a:pt x="11510" y="9465"/>
                </a:lnTo>
                <a:lnTo>
                  <a:pt x="11583" y="9222"/>
                </a:lnTo>
                <a:close/>
                <a:moveTo>
                  <a:pt x="11339" y="9952"/>
                </a:moveTo>
                <a:lnTo>
                  <a:pt x="11461" y="10025"/>
                </a:lnTo>
                <a:lnTo>
                  <a:pt x="11607" y="10122"/>
                </a:lnTo>
                <a:lnTo>
                  <a:pt x="11850" y="10268"/>
                </a:lnTo>
                <a:lnTo>
                  <a:pt x="11972" y="10293"/>
                </a:lnTo>
                <a:lnTo>
                  <a:pt x="12118" y="10293"/>
                </a:lnTo>
                <a:lnTo>
                  <a:pt x="11996" y="10512"/>
                </a:lnTo>
                <a:lnTo>
                  <a:pt x="11875" y="10731"/>
                </a:lnTo>
                <a:lnTo>
                  <a:pt x="11753" y="10609"/>
                </a:lnTo>
                <a:lnTo>
                  <a:pt x="11656" y="10487"/>
                </a:lnTo>
                <a:lnTo>
                  <a:pt x="11510" y="10390"/>
                </a:lnTo>
                <a:lnTo>
                  <a:pt x="11364" y="10317"/>
                </a:lnTo>
                <a:lnTo>
                  <a:pt x="11266" y="10293"/>
                </a:lnTo>
                <a:lnTo>
                  <a:pt x="11169" y="10268"/>
                </a:lnTo>
                <a:lnTo>
                  <a:pt x="11339" y="9952"/>
                </a:lnTo>
                <a:close/>
                <a:moveTo>
                  <a:pt x="6132" y="10341"/>
                </a:moveTo>
                <a:lnTo>
                  <a:pt x="6327" y="10585"/>
                </a:lnTo>
                <a:lnTo>
                  <a:pt x="6059" y="10658"/>
                </a:lnTo>
                <a:lnTo>
                  <a:pt x="5792" y="10755"/>
                </a:lnTo>
                <a:lnTo>
                  <a:pt x="5670" y="10560"/>
                </a:lnTo>
                <a:lnTo>
                  <a:pt x="5548" y="10366"/>
                </a:lnTo>
                <a:lnTo>
                  <a:pt x="5548" y="10366"/>
                </a:lnTo>
                <a:lnTo>
                  <a:pt x="5840" y="10390"/>
                </a:lnTo>
                <a:lnTo>
                  <a:pt x="5986" y="10390"/>
                </a:lnTo>
                <a:lnTo>
                  <a:pt x="6132" y="10341"/>
                </a:lnTo>
                <a:close/>
                <a:moveTo>
                  <a:pt x="8663" y="5986"/>
                </a:moveTo>
                <a:lnTo>
                  <a:pt x="8857" y="6010"/>
                </a:lnTo>
                <a:lnTo>
                  <a:pt x="9076" y="6059"/>
                </a:lnTo>
                <a:lnTo>
                  <a:pt x="9490" y="6181"/>
                </a:lnTo>
                <a:lnTo>
                  <a:pt x="9855" y="6327"/>
                </a:lnTo>
                <a:lnTo>
                  <a:pt x="10123" y="6473"/>
                </a:lnTo>
                <a:lnTo>
                  <a:pt x="10342" y="6643"/>
                </a:lnTo>
                <a:lnTo>
                  <a:pt x="10561" y="6813"/>
                </a:lnTo>
                <a:lnTo>
                  <a:pt x="10731" y="7032"/>
                </a:lnTo>
                <a:lnTo>
                  <a:pt x="10877" y="7251"/>
                </a:lnTo>
                <a:lnTo>
                  <a:pt x="10999" y="7494"/>
                </a:lnTo>
                <a:lnTo>
                  <a:pt x="11096" y="7762"/>
                </a:lnTo>
                <a:lnTo>
                  <a:pt x="11145" y="8054"/>
                </a:lnTo>
                <a:lnTo>
                  <a:pt x="11193" y="8297"/>
                </a:lnTo>
                <a:lnTo>
                  <a:pt x="11193" y="8565"/>
                </a:lnTo>
                <a:lnTo>
                  <a:pt x="11169" y="8833"/>
                </a:lnTo>
                <a:lnTo>
                  <a:pt x="11120" y="9076"/>
                </a:lnTo>
                <a:lnTo>
                  <a:pt x="11072" y="9319"/>
                </a:lnTo>
                <a:lnTo>
                  <a:pt x="10974" y="9538"/>
                </a:lnTo>
                <a:lnTo>
                  <a:pt x="10853" y="9757"/>
                </a:lnTo>
                <a:lnTo>
                  <a:pt x="10731" y="9976"/>
                </a:lnTo>
                <a:lnTo>
                  <a:pt x="10561" y="10171"/>
                </a:lnTo>
                <a:lnTo>
                  <a:pt x="10390" y="10341"/>
                </a:lnTo>
                <a:lnTo>
                  <a:pt x="10220" y="10512"/>
                </a:lnTo>
                <a:lnTo>
                  <a:pt x="10001" y="10658"/>
                </a:lnTo>
                <a:lnTo>
                  <a:pt x="9782" y="10779"/>
                </a:lnTo>
                <a:lnTo>
                  <a:pt x="9563" y="10877"/>
                </a:lnTo>
                <a:lnTo>
                  <a:pt x="9320" y="10974"/>
                </a:lnTo>
                <a:lnTo>
                  <a:pt x="9052" y="11023"/>
                </a:lnTo>
                <a:lnTo>
                  <a:pt x="8833" y="11047"/>
                </a:lnTo>
                <a:lnTo>
                  <a:pt x="8590" y="11071"/>
                </a:lnTo>
                <a:lnTo>
                  <a:pt x="8371" y="11047"/>
                </a:lnTo>
                <a:lnTo>
                  <a:pt x="8127" y="10998"/>
                </a:lnTo>
                <a:lnTo>
                  <a:pt x="7908" y="10950"/>
                </a:lnTo>
                <a:lnTo>
                  <a:pt x="7714" y="10877"/>
                </a:lnTo>
                <a:lnTo>
                  <a:pt x="7495" y="10779"/>
                </a:lnTo>
                <a:lnTo>
                  <a:pt x="7300" y="10658"/>
                </a:lnTo>
                <a:lnTo>
                  <a:pt x="7130" y="10536"/>
                </a:lnTo>
                <a:lnTo>
                  <a:pt x="6960" y="10390"/>
                </a:lnTo>
                <a:lnTo>
                  <a:pt x="6814" y="10220"/>
                </a:lnTo>
                <a:lnTo>
                  <a:pt x="6668" y="10049"/>
                </a:lnTo>
                <a:lnTo>
                  <a:pt x="6546" y="9855"/>
                </a:lnTo>
                <a:lnTo>
                  <a:pt x="6449" y="9660"/>
                </a:lnTo>
                <a:lnTo>
                  <a:pt x="6351" y="9441"/>
                </a:lnTo>
                <a:lnTo>
                  <a:pt x="6303" y="9222"/>
                </a:lnTo>
                <a:lnTo>
                  <a:pt x="6254" y="8979"/>
                </a:lnTo>
                <a:lnTo>
                  <a:pt x="6230" y="8735"/>
                </a:lnTo>
                <a:lnTo>
                  <a:pt x="6254" y="8468"/>
                </a:lnTo>
                <a:lnTo>
                  <a:pt x="6254" y="8224"/>
                </a:lnTo>
                <a:lnTo>
                  <a:pt x="6303" y="7981"/>
                </a:lnTo>
                <a:lnTo>
                  <a:pt x="6376" y="7738"/>
                </a:lnTo>
                <a:lnTo>
                  <a:pt x="6449" y="7519"/>
                </a:lnTo>
                <a:lnTo>
                  <a:pt x="6546" y="7300"/>
                </a:lnTo>
                <a:lnTo>
                  <a:pt x="6668" y="7057"/>
                </a:lnTo>
                <a:lnTo>
                  <a:pt x="6814" y="6838"/>
                </a:lnTo>
                <a:lnTo>
                  <a:pt x="6984" y="6667"/>
                </a:lnTo>
                <a:lnTo>
                  <a:pt x="7154" y="6521"/>
                </a:lnTo>
                <a:lnTo>
                  <a:pt x="7373" y="6400"/>
                </a:lnTo>
                <a:lnTo>
                  <a:pt x="7592" y="6302"/>
                </a:lnTo>
                <a:lnTo>
                  <a:pt x="7811" y="6205"/>
                </a:lnTo>
                <a:lnTo>
                  <a:pt x="8079" y="6156"/>
                </a:lnTo>
                <a:lnTo>
                  <a:pt x="8127" y="6132"/>
                </a:lnTo>
                <a:lnTo>
                  <a:pt x="8176" y="6108"/>
                </a:lnTo>
                <a:lnTo>
                  <a:pt x="8225" y="6059"/>
                </a:lnTo>
                <a:lnTo>
                  <a:pt x="8249" y="6010"/>
                </a:lnTo>
                <a:lnTo>
                  <a:pt x="8444" y="5986"/>
                </a:lnTo>
                <a:close/>
                <a:moveTo>
                  <a:pt x="6643" y="10877"/>
                </a:moveTo>
                <a:lnTo>
                  <a:pt x="6814" y="11023"/>
                </a:lnTo>
                <a:lnTo>
                  <a:pt x="7008" y="11144"/>
                </a:lnTo>
                <a:lnTo>
                  <a:pt x="6765" y="11315"/>
                </a:lnTo>
                <a:lnTo>
                  <a:pt x="6522" y="11461"/>
                </a:lnTo>
                <a:lnTo>
                  <a:pt x="6497" y="11485"/>
                </a:lnTo>
                <a:lnTo>
                  <a:pt x="6303" y="11290"/>
                </a:lnTo>
                <a:lnTo>
                  <a:pt x="6108" y="11120"/>
                </a:lnTo>
                <a:lnTo>
                  <a:pt x="6327" y="10998"/>
                </a:lnTo>
                <a:lnTo>
                  <a:pt x="6643" y="10877"/>
                </a:lnTo>
                <a:close/>
                <a:moveTo>
                  <a:pt x="11047" y="10414"/>
                </a:moveTo>
                <a:lnTo>
                  <a:pt x="11169" y="10560"/>
                </a:lnTo>
                <a:lnTo>
                  <a:pt x="11388" y="10755"/>
                </a:lnTo>
                <a:lnTo>
                  <a:pt x="11607" y="10974"/>
                </a:lnTo>
                <a:lnTo>
                  <a:pt x="11656" y="11071"/>
                </a:lnTo>
                <a:lnTo>
                  <a:pt x="11461" y="11315"/>
                </a:lnTo>
                <a:lnTo>
                  <a:pt x="11242" y="11534"/>
                </a:lnTo>
                <a:lnTo>
                  <a:pt x="10999" y="11728"/>
                </a:lnTo>
                <a:lnTo>
                  <a:pt x="10731" y="11899"/>
                </a:lnTo>
                <a:lnTo>
                  <a:pt x="10707" y="11801"/>
                </a:lnTo>
                <a:lnTo>
                  <a:pt x="10682" y="11680"/>
                </a:lnTo>
                <a:lnTo>
                  <a:pt x="10585" y="11485"/>
                </a:lnTo>
                <a:lnTo>
                  <a:pt x="10463" y="11315"/>
                </a:lnTo>
                <a:lnTo>
                  <a:pt x="10317" y="11144"/>
                </a:lnTo>
                <a:lnTo>
                  <a:pt x="10634" y="10901"/>
                </a:lnTo>
                <a:lnTo>
                  <a:pt x="10707" y="11217"/>
                </a:lnTo>
                <a:lnTo>
                  <a:pt x="10731" y="11485"/>
                </a:lnTo>
                <a:lnTo>
                  <a:pt x="10780" y="11607"/>
                </a:lnTo>
                <a:lnTo>
                  <a:pt x="10828" y="11704"/>
                </a:lnTo>
                <a:lnTo>
                  <a:pt x="10853" y="11753"/>
                </a:lnTo>
                <a:lnTo>
                  <a:pt x="10926" y="11753"/>
                </a:lnTo>
                <a:lnTo>
                  <a:pt x="10950" y="11704"/>
                </a:lnTo>
                <a:lnTo>
                  <a:pt x="10999" y="11607"/>
                </a:lnTo>
                <a:lnTo>
                  <a:pt x="10974" y="11485"/>
                </a:lnTo>
                <a:lnTo>
                  <a:pt x="10926" y="11242"/>
                </a:lnTo>
                <a:lnTo>
                  <a:pt x="10828" y="11023"/>
                </a:lnTo>
                <a:lnTo>
                  <a:pt x="10731" y="10828"/>
                </a:lnTo>
                <a:lnTo>
                  <a:pt x="10901" y="10633"/>
                </a:lnTo>
                <a:lnTo>
                  <a:pt x="11047" y="10414"/>
                </a:lnTo>
                <a:close/>
                <a:moveTo>
                  <a:pt x="7252" y="11290"/>
                </a:moveTo>
                <a:lnTo>
                  <a:pt x="7446" y="11363"/>
                </a:lnTo>
                <a:lnTo>
                  <a:pt x="7641" y="11461"/>
                </a:lnTo>
                <a:lnTo>
                  <a:pt x="7568" y="11534"/>
                </a:lnTo>
                <a:lnTo>
                  <a:pt x="7422" y="11753"/>
                </a:lnTo>
                <a:lnTo>
                  <a:pt x="7276" y="11947"/>
                </a:lnTo>
                <a:lnTo>
                  <a:pt x="7033" y="11826"/>
                </a:lnTo>
                <a:lnTo>
                  <a:pt x="6789" y="11680"/>
                </a:lnTo>
                <a:lnTo>
                  <a:pt x="6911" y="11607"/>
                </a:lnTo>
                <a:lnTo>
                  <a:pt x="7033" y="11509"/>
                </a:lnTo>
                <a:lnTo>
                  <a:pt x="7252" y="11290"/>
                </a:lnTo>
                <a:close/>
                <a:moveTo>
                  <a:pt x="7908" y="11534"/>
                </a:moveTo>
                <a:lnTo>
                  <a:pt x="8200" y="11582"/>
                </a:lnTo>
                <a:lnTo>
                  <a:pt x="8127" y="11923"/>
                </a:lnTo>
                <a:lnTo>
                  <a:pt x="8127" y="12093"/>
                </a:lnTo>
                <a:lnTo>
                  <a:pt x="8127" y="12264"/>
                </a:lnTo>
                <a:lnTo>
                  <a:pt x="7884" y="12191"/>
                </a:lnTo>
                <a:lnTo>
                  <a:pt x="7641" y="12118"/>
                </a:lnTo>
                <a:lnTo>
                  <a:pt x="7738" y="11947"/>
                </a:lnTo>
                <a:lnTo>
                  <a:pt x="7811" y="11753"/>
                </a:lnTo>
                <a:lnTo>
                  <a:pt x="7908" y="11534"/>
                </a:lnTo>
                <a:close/>
                <a:moveTo>
                  <a:pt x="10123" y="11266"/>
                </a:moveTo>
                <a:lnTo>
                  <a:pt x="10244" y="11631"/>
                </a:lnTo>
                <a:lnTo>
                  <a:pt x="10317" y="11850"/>
                </a:lnTo>
                <a:lnTo>
                  <a:pt x="10342" y="11972"/>
                </a:lnTo>
                <a:lnTo>
                  <a:pt x="10390" y="12069"/>
                </a:lnTo>
                <a:lnTo>
                  <a:pt x="10147" y="12191"/>
                </a:lnTo>
                <a:lnTo>
                  <a:pt x="9879" y="12264"/>
                </a:lnTo>
                <a:lnTo>
                  <a:pt x="9904" y="12093"/>
                </a:lnTo>
                <a:lnTo>
                  <a:pt x="9928" y="11923"/>
                </a:lnTo>
                <a:lnTo>
                  <a:pt x="9928" y="11655"/>
                </a:lnTo>
                <a:lnTo>
                  <a:pt x="9904" y="11388"/>
                </a:lnTo>
                <a:lnTo>
                  <a:pt x="10123" y="11266"/>
                </a:lnTo>
                <a:close/>
                <a:moveTo>
                  <a:pt x="8833" y="11631"/>
                </a:moveTo>
                <a:lnTo>
                  <a:pt x="8760" y="11850"/>
                </a:lnTo>
                <a:lnTo>
                  <a:pt x="8736" y="12045"/>
                </a:lnTo>
                <a:lnTo>
                  <a:pt x="8687" y="12337"/>
                </a:lnTo>
                <a:lnTo>
                  <a:pt x="8517" y="12337"/>
                </a:lnTo>
                <a:lnTo>
                  <a:pt x="8541" y="11972"/>
                </a:lnTo>
                <a:lnTo>
                  <a:pt x="8541" y="11801"/>
                </a:lnTo>
                <a:lnTo>
                  <a:pt x="8541" y="11631"/>
                </a:lnTo>
                <a:close/>
                <a:moveTo>
                  <a:pt x="9660" y="11485"/>
                </a:moveTo>
                <a:lnTo>
                  <a:pt x="9612" y="11801"/>
                </a:lnTo>
                <a:lnTo>
                  <a:pt x="9563" y="12069"/>
                </a:lnTo>
                <a:lnTo>
                  <a:pt x="9539" y="12191"/>
                </a:lnTo>
                <a:lnTo>
                  <a:pt x="9563" y="12312"/>
                </a:lnTo>
                <a:lnTo>
                  <a:pt x="9174" y="12361"/>
                </a:lnTo>
                <a:lnTo>
                  <a:pt x="9149" y="12361"/>
                </a:lnTo>
                <a:lnTo>
                  <a:pt x="9149" y="12166"/>
                </a:lnTo>
                <a:lnTo>
                  <a:pt x="9174" y="11874"/>
                </a:lnTo>
                <a:lnTo>
                  <a:pt x="9174" y="11582"/>
                </a:lnTo>
                <a:lnTo>
                  <a:pt x="9222" y="11582"/>
                </a:lnTo>
                <a:lnTo>
                  <a:pt x="9441" y="11534"/>
                </a:lnTo>
                <a:lnTo>
                  <a:pt x="9660" y="11485"/>
                </a:lnTo>
                <a:close/>
                <a:moveTo>
                  <a:pt x="8517" y="4258"/>
                </a:moveTo>
                <a:lnTo>
                  <a:pt x="8225" y="4307"/>
                </a:lnTo>
                <a:lnTo>
                  <a:pt x="7957" y="4404"/>
                </a:lnTo>
                <a:lnTo>
                  <a:pt x="7690" y="4429"/>
                </a:lnTo>
                <a:lnTo>
                  <a:pt x="7422" y="4502"/>
                </a:lnTo>
                <a:lnTo>
                  <a:pt x="7154" y="4623"/>
                </a:lnTo>
                <a:lnTo>
                  <a:pt x="6911" y="4745"/>
                </a:lnTo>
                <a:lnTo>
                  <a:pt x="6668" y="4915"/>
                </a:lnTo>
                <a:lnTo>
                  <a:pt x="6424" y="5110"/>
                </a:lnTo>
                <a:lnTo>
                  <a:pt x="6205" y="5329"/>
                </a:lnTo>
                <a:lnTo>
                  <a:pt x="6011" y="5548"/>
                </a:lnTo>
                <a:lnTo>
                  <a:pt x="5792" y="5791"/>
                </a:lnTo>
                <a:lnTo>
                  <a:pt x="5621" y="6035"/>
                </a:lnTo>
                <a:lnTo>
                  <a:pt x="5281" y="6546"/>
                </a:lnTo>
                <a:lnTo>
                  <a:pt x="5013" y="7057"/>
                </a:lnTo>
                <a:lnTo>
                  <a:pt x="4818" y="7543"/>
                </a:lnTo>
                <a:lnTo>
                  <a:pt x="4697" y="7932"/>
                </a:lnTo>
                <a:lnTo>
                  <a:pt x="4648" y="8297"/>
                </a:lnTo>
                <a:lnTo>
                  <a:pt x="4624" y="8662"/>
                </a:lnTo>
                <a:lnTo>
                  <a:pt x="4624" y="9027"/>
                </a:lnTo>
                <a:lnTo>
                  <a:pt x="4672" y="9392"/>
                </a:lnTo>
                <a:lnTo>
                  <a:pt x="4745" y="9757"/>
                </a:lnTo>
                <a:lnTo>
                  <a:pt x="4867" y="10098"/>
                </a:lnTo>
                <a:lnTo>
                  <a:pt x="5013" y="10414"/>
                </a:lnTo>
                <a:lnTo>
                  <a:pt x="5183" y="10731"/>
                </a:lnTo>
                <a:lnTo>
                  <a:pt x="5402" y="11047"/>
                </a:lnTo>
                <a:lnTo>
                  <a:pt x="5621" y="11315"/>
                </a:lnTo>
                <a:lnTo>
                  <a:pt x="5889" y="11582"/>
                </a:lnTo>
                <a:lnTo>
                  <a:pt x="6157" y="11826"/>
                </a:lnTo>
                <a:lnTo>
                  <a:pt x="6449" y="12069"/>
                </a:lnTo>
                <a:lnTo>
                  <a:pt x="6765" y="12264"/>
                </a:lnTo>
                <a:lnTo>
                  <a:pt x="7106" y="12434"/>
                </a:lnTo>
                <a:lnTo>
                  <a:pt x="7446" y="12580"/>
                </a:lnTo>
                <a:lnTo>
                  <a:pt x="7787" y="12677"/>
                </a:lnTo>
                <a:lnTo>
                  <a:pt x="8127" y="12775"/>
                </a:lnTo>
                <a:lnTo>
                  <a:pt x="8492" y="12823"/>
                </a:lnTo>
                <a:lnTo>
                  <a:pt x="8833" y="12848"/>
                </a:lnTo>
                <a:lnTo>
                  <a:pt x="9174" y="12872"/>
                </a:lnTo>
                <a:lnTo>
                  <a:pt x="9539" y="12823"/>
                </a:lnTo>
                <a:lnTo>
                  <a:pt x="9879" y="12775"/>
                </a:lnTo>
                <a:lnTo>
                  <a:pt x="10196" y="12702"/>
                </a:lnTo>
                <a:lnTo>
                  <a:pt x="10536" y="12580"/>
                </a:lnTo>
                <a:lnTo>
                  <a:pt x="10828" y="12434"/>
                </a:lnTo>
                <a:lnTo>
                  <a:pt x="11145" y="12264"/>
                </a:lnTo>
                <a:lnTo>
                  <a:pt x="11412" y="12045"/>
                </a:lnTo>
                <a:lnTo>
                  <a:pt x="11680" y="11826"/>
                </a:lnTo>
                <a:lnTo>
                  <a:pt x="11923" y="11558"/>
                </a:lnTo>
                <a:lnTo>
                  <a:pt x="12167" y="11266"/>
                </a:lnTo>
                <a:lnTo>
                  <a:pt x="12337" y="10974"/>
                </a:lnTo>
                <a:lnTo>
                  <a:pt x="12507" y="10658"/>
                </a:lnTo>
                <a:lnTo>
                  <a:pt x="12653" y="10317"/>
                </a:lnTo>
                <a:lnTo>
                  <a:pt x="12775" y="9976"/>
                </a:lnTo>
                <a:lnTo>
                  <a:pt x="12872" y="9611"/>
                </a:lnTo>
                <a:lnTo>
                  <a:pt x="12921" y="9246"/>
                </a:lnTo>
                <a:lnTo>
                  <a:pt x="12970" y="8881"/>
                </a:lnTo>
                <a:lnTo>
                  <a:pt x="12994" y="8516"/>
                </a:lnTo>
                <a:lnTo>
                  <a:pt x="12970" y="8151"/>
                </a:lnTo>
                <a:lnTo>
                  <a:pt x="12945" y="7786"/>
                </a:lnTo>
                <a:lnTo>
                  <a:pt x="12872" y="7446"/>
                </a:lnTo>
                <a:lnTo>
                  <a:pt x="12751" y="7105"/>
                </a:lnTo>
                <a:lnTo>
                  <a:pt x="12629" y="6765"/>
                </a:lnTo>
                <a:lnTo>
                  <a:pt x="12459" y="6448"/>
                </a:lnTo>
                <a:lnTo>
                  <a:pt x="12264" y="6156"/>
                </a:lnTo>
                <a:lnTo>
                  <a:pt x="12045" y="5864"/>
                </a:lnTo>
                <a:lnTo>
                  <a:pt x="11656" y="5499"/>
                </a:lnTo>
                <a:lnTo>
                  <a:pt x="11193" y="5134"/>
                </a:lnTo>
                <a:lnTo>
                  <a:pt x="10950" y="4964"/>
                </a:lnTo>
                <a:lnTo>
                  <a:pt x="10707" y="4818"/>
                </a:lnTo>
                <a:lnTo>
                  <a:pt x="10439" y="4672"/>
                </a:lnTo>
                <a:lnTo>
                  <a:pt x="10171" y="4550"/>
                </a:lnTo>
                <a:lnTo>
                  <a:pt x="9904" y="4453"/>
                </a:lnTo>
                <a:lnTo>
                  <a:pt x="9636" y="4356"/>
                </a:lnTo>
                <a:lnTo>
                  <a:pt x="9344" y="4307"/>
                </a:lnTo>
                <a:lnTo>
                  <a:pt x="9076" y="4258"/>
                </a:lnTo>
                <a:close/>
                <a:moveTo>
                  <a:pt x="7519" y="487"/>
                </a:moveTo>
                <a:lnTo>
                  <a:pt x="7787" y="511"/>
                </a:lnTo>
                <a:lnTo>
                  <a:pt x="8590" y="511"/>
                </a:lnTo>
                <a:lnTo>
                  <a:pt x="9271" y="560"/>
                </a:lnTo>
                <a:lnTo>
                  <a:pt x="9612" y="584"/>
                </a:lnTo>
                <a:lnTo>
                  <a:pt x="9952" y="584"/>
                </a:lnTo>
                <a:lnTo>
                  <a:pt x="9928" y="779"/>
                </a:lnTo>
                <a:lnTo>
                  <a:pt x="9952" y="949"/>
                </a:lnTo>
                <a:lnTo>
                  <a:pt x="9636" y="852"/>
                </a:lnTo>
                <a:lnTo>
                  <a:pt x="9466" y="827"/>
                </a:lnTo>
                <a:lnTo>
                  <a:pt x="9295" y="803"/>
                </a:lnTo>
                <a:lnTo>
                  <a:pt x="9149" y="803"/>
                </a:lnTo>
                <a:lnTo>
                  <a:pt x="9003" y="852"/>
                </a:lnTo>
                <a:lnTo>
                  <a:pt x="8857" y="900"/>
                </a:lnTo>
                <a:lnTo>
                  <a:pt x="8736" y="998"/>
                </a:lnTo>
                <a:lnTo>
                  <a:pt x="8711" y="1046"/>
                </a:lnTo>
                <a:lnTo>
                  <a:pt x="8711" y="1095"/>
                </a:lnTo>
                <a:lnTo>
                  <a:pt x="8760" y="1119"/>
                </a:lnTo>
                <a:lnTo>
                  <a:pt x="8784" y="1144"/>
                </a:lnTo>
                <a:lnTo>
                  <a:pt x="9125" y="1144"/>
                </a:lnTo>
                <a:lnTo>
                  <a:pt x="9417" y="1168"/>
                </a:lnTo>
                <a:lnTo>
                  <a:pt x="9709" y="1241"/>
                </a:lnTo>
                <a:lnTo>
                  <a:pt x="10001" y="1363"/>
                </a:lnTo>
                <a:lnTo>
                  <a:pt x="10025" y="1533"/>
                </a:lnTo>
                <a:lnTo>
                  <a:pt x="10025" y="1533"/>
                </a:lnTo>
                <a:lnTo>
                  <a:pt x="9782" y="1509"/>
                </a:lnTo>
                <a:lnTo>
                  <a:pt x="9076" y="1484"/>
                </a:lnTo>
                <a:lnTo>
                  <a:pt x="8833" y="1436"/>
                </a:lnTo>
                <a:lnTo>
                  <a:pt x="8711" y="1460"/>
                </a:lnTo>
                <a:lnTo>
                  <a:pt x="8590" y="1509"/>
                </a:lnTo>
                <a:lnTo>
                  <a:pt x="8541" y="1557"/>
                </a:lnTo>
                <a:lnTo>
                  <a:pt x="8541" y="1606"/>
                </a:lnTo>
                <a:lnTo>
                  <a:pt x="8614" y="1703"/>
                </a:lnTo>
                <a:lnTo>
                  <a:pt x="8687" y="1801"/>
                </a:lnTo>
                <a:lnTo>
                  <a:pt x="8809" y="1849"/>
                </a:lnTo>
                <a:lnTo>
                  <a:pt x="8930" y="1898"/>
                </a:lnTo>
                <a:lnTo>
                  <a:pt x="9174" y="1922"/>
                </a:lnTo>
                <a:lnTo>
                  <a:pt x="9417" y="1947"/>
                </a:lnTo>
                <a:lnTo>
                  <a:pt x="9733" y="1995"/>
                </a:lnTo>
                <a:lnTo>
                  <a:pt x="10098" y="2044"/>
                </a:lnTo>
                <a:lnTo>
                  <a:pt x="10147" y="2409"/>
                </a:lnTo>
                <a:lnTo>
                  <a:pt x="9952" y="2360"/>
                </a:lnTo>
                <a:lnTo>
                  <a:pt x="9782" y="2312"/>
                </a:lnTo>
                <a:lnTo>
                  <a:pt x="9417" y="2263"/>
                </a:lnTo>
                <a:lnTo>
                  <a:pt x="9149" y="2214"/>
                </a:lnTo>
                <a:lnTo>
                  <a:pt x="8882" y="2214"/>
                </a:lnTo>
                <a:lnTo>
                  <a:pt x="8833" y="2239"/>
                </a:lnTo>
                <a:lnTo>
                  <a:pt x="8809" y="2263"/>
                </a:lnTo>
                <a:lnTo>
                  <a:pt x="8809" y="2312"/>
                </a:lnTo>
                <a:lnTo>
                  <a:pt x="8809" y="2336"/>
                </a:lnTo>
                <a:lnTo>
                  <a:pt x="8882" y="2458"/>
                </a:lnTo>
                <a:lnTo>
                  <a:pt x="8979" y="2555"/>
                </a:lnTo>
                <a:lnTo>
                  <a:pt x="9101" y="2628"/>
                </a:lnTo>
                <a:lnTo>
                  <a:pt x="9247" y="2652"/>
                </a:lnTo>
                <a:lnTo>
                  <a:pt x="9636" y="2750"/>
                </a:lnTo>
                <a:lnTo>
                  <a:pt x="10025" y="2798"/>
                </a:lnTo>
                <a:lnTo>
                  <a:pt x="10171" y="2798"/>
                </a:lnTo>
                <a:lnTo>
                  <a:pt x="10220" y="2750"/>
                </a:lnTo>
                <a:lnTo>
                  <a:pt x="10244" y="2725"/>
                </a:lnTo>
                <a:lnTo>
                  <a:pt x="10317" y="2871"/>
                </a:lnTo>
                <a:lnTo>
                  <a:pt x="10366" y="2944"/>
                </a:lnTo>
                <a:lnTo>
                  <a:pt x="10439" y="2993"/>
                </a:lnTo>
                <a:lnTo>
                  <a:pt x="10585" y="2993"/>
                </a:lnTo>
                <a:lnTo>
                  <a:pt x="10877" y="3066"/>
                </a:lnTo>
                <a:lnTo>
                  <a:pt x="11145" y="3188"/>
                </a:lnTo>
                <a:lnTo>
                  <a:pt x="11388" y="3334"/>
                </a:lnTo>
                <a:lnTo>
                  <a:pt x="11631" y="3504"/>
                </a:lnTo>
                <a:lnTo>
                  <a:pt x="11704" y="3528"/>
                </a:lnTo>
                <a:lnTo>
                  <a:pt x="11753" y="3553"/>
                </a:lnTo>
                <a:lnTo>
                  <a:pt x="11875" y="3553"/>
                </a:lnTo>
                <a:lnTo>
                  <a:pt x="11972" y="3480"/>
                </a:lnTo>
                <a:lnTo>
                  <a:pt x="12021" y="3382"/>
                </a:lnTo>
                <a:lnTo>
                  <a:pt x="12167" y="3309"/>
                </a:lnTo>
                <a:lnTo>
                  <a:pt x="12288" y="3212"/>
                </a:lnTo>
                <a:lnTo>
                  <a:pt x="12532" y="3017"/>
                </a:lnTo>
                <a:lnTo>
                  <a:pt x="13043" y="2652"/>
                </a:lnTo>
                <a:lnTo>
                  <a:pt x="13335" y="2458"/>
                </a:lnTo>
                <a:lnTo>
                  <a:pt x="13602" y="2336"/>
                </a:lnTo>
                <a:lnTo>
                  <a:pt x="13675" y="2287"/>
                </a:lnTo>
                <a:lnTo>
                  <a:pt x="13724" y="2239"/>
                </a:lnTo>
                <a:lnTo>
                  <a:pt x="13846" y="2312"/>
                </a:lnTo>
                <a:lnTo>
                  <a:pt x="14162" y="2555"/>
                </a:lnTo>
                <a:lnTo>
                  <a:pt x="14454" y="2823"/>
                </a:lnTo>
                <a:lnTo>
                  <a:pt x="14722" y="3090"/>
                </a:lnTo>
                <a:lnTo>
                  <a:pt x="14989" y="3358"/>
                </a:lnTo>
                <a:lnTo>
                  <a:pt x="15087" y="3504"/>
                </a:lnTo>
                <a:lnTo>
                  <a:pt x="15208" y="3626"/>
                </a:lnTo>
                <a:lnTo>
                  <a:pt x="14989" y="3869"/>
                </a:lnTo>
                <a:lnTo>
                  <a:pt x="14892" y="3747"/>
                </a:lnTo>
                <a:lnTo>
                  <a:pt x="14746" y="3626"/>
                </a:lnTo>
                <a:lnTo>
                  <a:pt x="14478" y="3431"/>
                </a:lnTo>
                <a:lnTo>
                  <a:pt x="14381" y="3334"/>
                </a:lnTo>
                <a:lnTo>
                  <a:pt x="14235" y="3261"/>
                </a:lnTo>
                <a:lnTo>
                  <a:pt x="14113" y="3212"/>
                </a:lnTo>
                <a:lnTo>
                  <a:pt x="13919" y="3212"/>
                </a:lnTo>
                <a:lnTo>
                  <a:pt x="13894" y="3261"/>
                </a:lnTo>
                <a:lnTo>
                  <a:pt x="13870" y="3309"/>
                </a:lnTo>
                <a:lnTo>
                  <a:pt x="13894" y="3358"/>
                </a:lnTo>
                <a:lnTo>
                  <a:pt x="13967" y="3455"/>
                </a:lnTo>
                <a:lnTo>
                  <a:pt x="14040" y="3553"/>
                </a:lnTo>
                <a:lnTo>
                  <a:pt x="14259" y="3723"/>
                </a:lnTo>
                <a:lnTo>
                  <a:pt x="14503" y="3966"/>
                </a:lnTo>
                <a:lnTo>
                  <a:pt x="14624" y="4064"/>
                </a:lnTo>
                <a:lnTo>
                  <a:pt x="14770" y="4161"/>
                </a:lnTo>
                <a:lnTo>
                  <a:pt x="14600" y="4429"/>
                </a:lnTo>
                <a:lnTo>
                  <a:pt x="14454" y="4283"/>
                </a:lnTo>
                <a:lnTo>
                  <a:pt x="14332" y="4137"/>
                </a:lnTo>
                <a:lnTo>
                  <a:pt x="14235" y="4015"/>
                </a:lnTo>
                <a:lnTo>
                  <a:pt x="14138" y="3893"/>
                </a:lnTo>
                <a:lnTo>
                  <a:pt x="14016" y="3820"/>
                </a:lnTo>
                <a:lnTo>
                  <a:pt x="13894" y="3747"/>
                </a:lnTo>
                <a:lnTo>
                  <a:pt x="13846" y="3747"/>
                </a:lnTo>
                <a:lnTo>
                  <a:pt x="13821" y="3772"/>
                </a:lnTo>
                <a:lnTo>
                  <a:pt x="13797" y="3820"/>
                </a:lnTo>
                <a:lnTo>
                  <a:pt x="13797" y="3845"/>
                </a:lnTo>
                <a:lnTo>
                  <a:pt x="13821" y="3991"/>
                </a:lnTo>
                <a:lnTo>
                  <a:pt x="13894" y="4137"/>
                </a:lnTo>
                <a:lnTo>
                  <a:pt x="14040" y="4429"/>
                </a:lnTo>
                <a:lnTo>
                  <a:pt x="14186" y="4623"/>
                </a:lnTo>
                <a:lnTo>
                  <a:pt x="14332" y="4794"/>
                </a:lnTo>
                <a:lnTo>
                  <a:pt x="14235" y="4964"/>
                </a:lnTo>
                <a:lnTo>
                  <a:pt x="14089" y="5159"/>
                </a:lnTo>
                <a:lnTo>
                  <a:pt x="13967" y="4964"/>
                </a:lnTo>
                <a:lnTo>
                  <a:pt x="13821" y="4769"/>
                </a:lnTo>
                <a:lnTo>
                  <a:pt x="13675" y="4599"/>
                </a:lnTo>
                <a:lnTo>
                  <a:pt x="13554" y="4380"/>
                </a:lnTo>
                <a:lnTo>
                  <a:pt x="13505" y="4331"/>
                </a:lnTo>
                <a:lnTo>
                  <a:pt x="13432" y="4307"/>
                </a:lnTo>
                <a:lnTo>
                  <a:pt x="13359" y="4307"/>
                </a:lnTo>
                <a:lnTo>
                  <a:pt x="13335" y="4356"/>
                </a:lnTo>
                <a:lnTo>
                  <a:pt x="13310" y="4380"/>
                </a:lnTo>
                <a:lnTo>
                  <a:pt x="13310" y="4526"/>
                </a:lnTo>
                <a:lnTo>
                  <a:pt x="13335" y="4648"/>
                </a:lnTo>
                <a:lnTo>
                  <a:pt x="13383" y="4769"/>
                </a:lnTo>
                <a:lnTo>
                  <a:pt x="13456" y="4891"/>
                </a:lnTo>
                <a:lnTo>
                  <a:pt x="13846" y="5548"/>
                </a:lnTo>
                <a:lnTo>
                  <a:pt x="13919" y="5597"/>
                </a:lnTo>
                <a:lnTo>
                  <a:pt x="13992" y="5621"/>
                </a:lnTo>
                <a:lnTo>
                  <a:pt x="14016" y="5645"/>
                </a:lnTo>
                <a:lnTo>
                  <a:pt x="14065" y="5670"/>
                </a:lnTo>
                <a:lnTo>
                  <a:pt x="14186" y="5986"/>
                </a:lnTo>
                <a:lnTo>
                  <a:pt x="14259" y="6302"/>
                </a:lnTo>
                <a:lnTo>
                  <a:pt x="14284" y="6497"/>
                </a:lnTo>
                <a:lnTo>
                  <a:pt x="14284" y="6692"/>
                </a:lnTo>
                <a:lnTo>
                  <a:pt x="14308" y="6886"/>
                </a:lnTo>
                <a:lnTo>
                  <a:pt x="14332" y="7081"/>
                </a:lnTo>
                <a:lnTo>
                  <a:pt x="14381" y="7154"/>
                </a:lnTo>
                <a:lnTo>
                  <a:pt x="14454" y="7203"/>
                </a:lnTo>
                <a:lnTo>
                  <a:pt x="14527" y="7227"/>
                </a:lnTo>
                <a:lnTo>
                  <a:pt x="14624" y="7227"/>
                </a:lnTo>
                <a:lnTo>
                  <a:pt x="14722" y="7276"/>
                </a:lnTo>
                <a:lnTo>
                  <a:pt x="14843" y="7300"/>
                </a:lnTo>
                <a:lnTo>
                  <a:pt x="15111" y="7348"/>
                </a:lnTo>
                <a:lnTo>
                  <a:pt x="15598" y="7373"/>
                </a:lnTo>
                <a:lnTo>
                  <a:pt x="15962" y="7446"/>
                </a:lnTo>
                <a:lnTo>
                  <a:pt x="16352" y="7519"/>
                </a:lnTo>
                <a:lnTo>
                  <a:pt x="16571" y="7592"/>
                </a:lnTo>
                <a:lnTo>
                  <a:pt x="16692" y="7640"/>
                </a:lnTo>
                <a:lnTo>
                  <a:pt x="16814" y="7640"/>
                </a:lnTo>
                <a:lnTo>
                  <a:pt x="16765" y="7957"/>
                </a:lnTo>
                <a:lnTo>
                  <a:pt x="16765" y="8249"/>
                </a:lnTo>
                <a:lnTo>
                  <a:pt x="16765" y="8857"/>
                </a:lnTo>
                <a:lnTo>
                  <a:pt x="16765" y="9344"/>
                </a:lnTo>
                <a:lnTo>
                  <a:pt x="16765" y="9587"/>
                </a:lnTo>
                <a:lnTo>
                  <a:pt x="16790" y="9855"/>
                </a:lnTo>
                <a:lnTo>
                  <a:pt x="16522" y="9855"/>
                </a:lnTo>
                <a:lnTo>
                  <a:pt x="16571" y="9757"/>
                </a:lnTo>
                <a:lnTo>
                  <a:pt x="16546" y="9636"/>
                </a:lnTo>
                <a:lnTo>
                  <a:pt x="16522" y="9417"/>
                </a:lnTo>
                <a:lnTo>
                  <a:pt x="16473" y="9125"/>
                </a:lnTo>
                <a:lnTo>
                  <a:pt x="16449" y="9003"/>
                </a:lnTo>
                <a:lnTo>
                  <a:pt x="16400" y="8857"/>
                </a:lnTo>
                <a:lnTo>
                  <a:pt x="16376" y="8833"/>
                </a:lnTo>
                <a:lnTo>
                  <a:pt x="16327" y="8808"/>
                </a:lnTo>
                <a:lnTo>
                  <a:pt x="16279" y="8833"/>
                </a:lnTo>
                <a:lnTo>
                  <a:pt x="16254" y="8857"/>
                </a:lnTo>
                <a:lnTo>
                  <a:pt x="16206" y="9003"/>
                </a:lnTo>
                <a:lnTo>
                  <a:pt x="16181" y="9125"/>
                </a:lnTo>
                <a:lnTo>
                  <a:pt x="16133" y="9417"/>
                </a:lnTo>
                <a:lnTo>
                  <a:pt x="16133" y="9660"/>
                </a:lnTo>
                <a:lnTo>
                  <a:pt x="16157" y="9782"/>
                </a:lnTo>
                <a:lnTo>
                  <a:pt x="16206" y="9903"/>
                </a:lnTo>
                <a:lnTo>
                  <a:pt x="15768" y="9928"/>
                </a:lnTo>
                <a:lnTo>
                  <a:pt x="15671" y="9928"/>
                </a:lnTo>
                <a:lnTo>
                  <a:pt x="15719" y="9806"/>
                </a:lnTo>
                <a:lnTo>
                  <a:pt x="15768" y="9538"/>
                </a:lnTo>
                <a:lnTo>
                  <a:pt x="15841" y="9246"/>
                </a:lnTo>
                <a:lnTo>
                  <a:pt x="15865" y="8954"/>
                </a:lnTo>
                <a:lnTo>
                  <a:pt x="15841" y="8906"/>
                </a:lnTo>
                <a:lnTo>
                  <a:pt x="15817" y="8881"/>
                </a:lnTo>
                <a:lnTo>
                  <a:pt x="15744" y="8808"/>
                </a:lnTo>
                <a:lnTo>
                  <a:pt x="15671" y="8808"/>
                </a:lnTo>
                <a:lnTo>
                  <a:pt x="15622" y="8857"/>
                </a:lnTo>
                <a:lnTo>
                  <a:pt x="15573" y="8930"/>
                </a:lnTo>
                <a:lnTo>
                  <a:pt x="15427" y="9441"/>
                </a:lnTo>
                <a:lnTo>
                  <a:pt x="15330" y="9709"/>
                </a:lnTo>
                <a:lnTo>
                  <a:pt x="15330" y="9830"/>
                </a:lnTo>
                <a:lnTo>
                  <a:pt x="15330" y="9903"/>
                </a:lnTo>
                <a:lnTo>
                  <a:pt x="15354" y="9928"/>
                </a:lnTo>
                <a:lnTo>
                  <a:pt x="15135" y="9952"/>
                </a:lnTo>
                <a:lnTo>
                  <a:pt x="14916" y="9976"/>
                </a:lnTo>
                <a:lnTo>
                  <a:pt x="14965" y="9636"/>
                </a:lnTo>
                <a:lnTo>
                  <a:pt x="14989" y="9344"/>
                </a:lnTo>
                <a:lnTo>
                  <a:pt x="14989" y="9173"/>
                </a:lnTo>
                <a:lnTo>
                  <a:pt x="14941" y="9027"/>
                </a:lnTo>
                <a:lnTo>
                  <a:pt x="14916" y="8979"/>
                </a:lnTo>
                <a:lnTo>
                  <a:pt x="14868" y="8954"/>
                </a:lnTo>
                <a:lnTo>
                  <a:pt x="14819" y="8954"/>
                </a:lnTo>
                <a:lnTo>
                  <a:pt x="14770" y="8979"/>
                </a:lnTo>
                <a:lnTo>
                  <a:pt x="14697" y="9100"/>
                </a:lnTo>
                <a:lnTo>
                  <a:pt x="14649" y="9198"/>
                </a:lnTo>
                <a:lnTo>
                  <a:pt x="14600" y="9465"/>
                </a:lnTo>
                <a:lnTo>
                  <a:pt x="14405" y="10171"/>
                </a:lnTo>
                <a:lnTo>
                  <a:pt x="14405" y="10244"/>
                </a:lnTo>
                <a:lnTo>
                  <a:pt x="14430" y="10317"/>
                </a:lnTo>
                <a:lnTo>
                  <a:pt x="14284" y="10585"/>
                </a:lnTo>
                <a:lnTo>
                  <a:pt x="14162" y="10877"/>
                </a:lnTo>
                <a:lnTo>
                  <a:pt x="14065" y="11047"/>
                </a:lnTo>
                <a:lnTo>
                  <a:pt x="13943" y="11193"/>
                </a:lnTo>
                <a:lnTo>
                  <a:pt x="13724" y="11461"/>
                </a:lnTo>
                <a:lnTo>
                  <a:pt x="13675" y="11558"/>
                </a:lnTo>
                <a:lnTo>
                  <a:pt x="13675" y="11631"/>
                </a:lnTo>
                <a:lnTo>
                  <a:pt x="13675" y="11704"/>
                </a:lnTo>
                <a:lnTo>
                  <a:pt x="13724" y="11753"/>
                </a:lnTo>
                <a:lnTo>
                  <a:pt x="13773" y="11801"/>
                </a:lnTo>
                <a:lnTo>
                  <a:pt x="13846" y="11826"/>
                </a:lnTo>
                <a:lnTo>
                  <a:pt x="13919" y="11826"/>
                </a:lnTo>
                <a:lnTo>
                  <a:pt x="13992" y="11777"/>
                </a:lnTo>
                <a:lnTo>
                  <a:pt x="14113" y="11972"/>
                </a:lnTo>
                <a:lnTo>
                  <a:pt x="14259" y="12142"/>
                </a:lnTo>
                <a:lnTo>
                  <a:pt x="14551" y="12507"/>
                </a:lnTo>
                <a:lnTo>
                  <a:pt x="14868" y="12945"/>
                </a:lnTo>
                <a:lnTo>
                  <a:pt x="15135" y="13407"/>
                </a:lnTo>
                <a:lnTo>
                  <a:pt x="14941" y="13651"/>
                </a:lnTo>
                <a:lnTo>
                  <a:pt x="14722" y="13894"/>
                </a:lnTo>
                <a:lnTo>
                  <a:pt x="14284" y="14332"/>
                </a:lnTo>
                <a:lnTo>
                  <a:pt x="13943" y="14673"/>
                </a:lnTo>
                <a:lnTo>
                  <a:pt x="13773" y="14843"/>
                </a:lnTo>
                <a:lnTo>
                  <a:pt x="13627" y="15038"/>
                </a:lnTo>
                <a:lnTo>
                  <a:pt x="13383" y="14867"/>
                </a:lnTo>
                <a:lnTo>
                  <a:pt x="13578" y="14794"/>
                </a:lnTo>
                <a:lnTo>
                  <a:pt x="13748" y="14673"/>
                </a:lnTo>
                <a:lnTo>
                  <a:pt x="14040" y="14478"/>
                </a:lnTo>
                <a:lnTo>
                  <a:pt x="14113" y="14429"/>
                </a:lnTo>
                <a:lnTo>
                  <a:pt x="14138" y="14356"/>
                </a:lnTo>
                <a:lnTo>
                  <a:pt x="14138" y="14283"/>
                </a:lnTo>
                <a:lnTo>
                  <a:pt x="14113" y="14235"/>
                </a:lnTo>
                <a:lnTo>
                  <a:pt x="14065" y="14186"/>
                </a:lnTo>
                <a:lnTo>
                  <a:pt x="14016" y="14162"/>
                </a:lnTo>
                <a:lnTo>
                  <a:pt x="13943" y="14137"/>
                </a:lnTo>
                <a:lnTo>
                  <a:pt x="13870" y="14162"/>
                </a:lnTo>
                <a:lnTo>
                  <a:pt x="13602" y="14308"/>
                </a:lnTo>
                <a:lnTo>
                  <a:pt x="13335" y="14478"/>
                </a:lnTo>
                <a:lnTo>
                  <a:pt x="13043" y="14624"/>
                </a:lnTo>
                <a:lnTo>
                  <a:pt x="12897" y="14527"/>
                </a:lnTo>
                <a:lnTo>
                  <a:pt x="12945" y="14502"/>
                </a:lnTo>
                <a:lnTo>
                  <a:pt x="13213" y="14332"/>
                </a:lnTo>
                <a:lnTo>
                  <a:pt x="13310" y="14210"/>
                </a:lnTo>
                <a:lnTo>
                  <a:pt x="13383" y="14113"/>
                </a:lnTo>
                <a:lnTo>
                  <a:pt x="13408" y="14040"/>
                </a:lnTo>
                <a:lnTo>
                  <a:pt x="13408" y="13967"/>
                </a:lnTo>
                <a:lnTo>
                  <a:pt x="13383" y="13918"/>
                </a:lnTo>
                <a:lnTo>
                  <a:pt x="13359" y="13845"/>
                </a:lnTo>
                <a:lnTo>
                  <a:pt x="13310" y="13821"/>
                </a:lnTo>
                <a:lnTo>
                  <a:pt x="13237" y="13797"/>
                </a:lnTo>
                <a:lnTo>
                  <a:pt x="13189" y="13797"/>
                </a:lnTo>
                <a:lnTo>
                  <a:pt x="13116" y="13821"/>
                </a:lnTo>
                <a:lnTo>
                  <a:pt x="13018" y="13894"/>
                </a:lnTo>
                <a:lnTo>
                  <a:pt x="12921" y="13991"/>
                </a:lnTo>
                <a:lnTo>
                  <a:pt x="12799" y="14089"/>
                </a:lnTo>
                <a:lnTo>
                  <a:pt x="12702" y="14162"/>
                </a:lnTo>
                <a:lnTo>
                  <a:pt x="12556" y="14283"/>
                </a:lnTo>
                <a:lnTo>
                  <a:pt x="12264" y="14040"/>
                </a:lnTo>
                <a:lnTo>
                  <a:pt x="12532" y="13870"/>
                </a:lnTo>
                <a:lnTo>
                  <a:pt x="12653" y="13797"/>
                </a:lnTo>
                <a:lnTo>
                  <a:pt x="12799" y="13699"/>
                </a:lnTo>
                <a:lnTo>
                  <a:pt x="12848" y="13651"/>
                </a:lnTo>
                <a:lnTo>
                  <a:pt x="12897" y="13578"/>
                </a:lnTo>
                <a:lnTo>
                  <a:pt x="12921" y="13505"/>
                </a:lnTo>
                <a:lnTo>
                  <a:pt x="12897" y="13432"/>
                </a:lnTo>
                <a:lnTo>
                  <a:pt x="12872" y="13359"/>
                </a:lnTo>
                <a:lnTo>
                  <a:pt x="12824" y="13334"/>
                </a:lnTo>
                <a:lnTo>
                  <a:pt x="12702" y="13334"/>
                </a:lnTo>
                <a:lnTo>
                  <a:pt x="12556" y="13407"/>
                </a:lnTo>
                <a:lnTo>
                  <a:pt x="12459" y="13480"/>
                </a:lnTo>
                <a:lnTo>
                  <a:pt x="12167" y="13651"/>
                </a:lnTo>
                <a:lnTo>
                  <a:pt x="11899" y="13821"/>
                </a:lnTo>
                <a:lnTo>
                  <a:pt x="11777" y="13797"/>
                </a:lnTo>
                <a:lnTo>
                  <a:pt x="11680" y="13772"/>
                </a:lnTo>
                <a:lnTo>
                  <a:pt x="11607" y="13797"/>
                </a:lnTo>
                <a:lnTo>
                  <a:pt x="11558" y="13845"/>
                </a:lnTo>
                <a:lnTo>
                  <a:pt x="11510" y="13821"/>
                </a:lnTo>
                <a:lnTo>
                  <a:pt x="11437" y="13845"/>
                </a:lnTo>
                <a:lnTo>
                  <a:pt x="11388" y="13845"/>
                </a:lnTo>
                <a:lnTo>
                  <a:pt x="11266" y="13918"/>
                </a:lnTo>
                <a:lnTo>
                  <a:pt x="11120" y="14016"/>
                </a:lnTo>
                <a:lnTo>
                  <a:pt x="10974" y="14064"/>
                </a:lnTo>
                <a:lnTo>
                  <a:pt x="10682" y="14137"/>
                </a:lnTo>
                <a:lnTo>
                  <a:pt x="10536" y="14186"/>
                </a:lnTo>
                <a:lnTo>
                  <a:pt x="10415" y="14283"/>
                </a:lnTo>
                <a:lnTo>
                  <a:pt x="10269" y="14283"/>
                </a:lnTo>
                <a:lnTo>
                  <a:pt x="10220" y="14332"/>
                </a:lnTo>
                <a:lnTo>
                  <a:pt x="10171" y="14405"/>
                </a:lnTo>
                <a:lnTo>
                  <a:pt x="10171" y="14429"/>
                </a:lnTo>
                <a:lnTo>
                  <a:pt x="10123" y="14429"/>
                </a:lnTo>
                <a:lnTo>
                  <a:pt x="10001" y="14478"/>
                </a:lnTo>
                <a:lnTo>
                  <a:pt x="9879" y="14527"/>
                </a:lnTo>
                <a:lnTo>
                  <a:pt x="9636" y="14648"/>
                </a:lnTo>
                <a:lnTo>
                  <a:pt x="9514" y="14697"/>
                </a:lnTo>
                <a:lnTo>
                  <a:pt x="9393" y="14721"/>
                </a:lnTo>
                <a:lnTo>
                  <a:pt x="9271" y="14746"/>
                </a:lnTo>
                <a:lnTo>
                  <a:pt x="9149" y="14794"/>
                </a:lnTo>
                <a:lnTo>
                  <a:pt x="9101" y="14867"/>
                </a:lnTo>
                <a:lnTo>
                  <a:pt x="9101" y="14892"/>
                </a:lnTo>
                <a:lnTo>
                  <a:pt x="9125" y="14940"/>
                </a:lnTo>
                <a:lnTo>
                  <a:pt x="9198" y="15013"/>
                </a:lnTo>
                <a:lnTo>
                  <a:pt x="9295" y="15062"/>
                </a:lnTo>
                <a:lnTo>
                  <a:pt x="9417" y="15086"/>
                </a:lnTo>
                <a:lnTo>
                  <a:pt x="9539" y="15062"/>
                </a:lnTo>
                <a:lnTo>
                  <a:pt x="9685" y="15038"/>
                </a:lnTo>
                <a:lnTo>
                  <a:pt x="9831" y="14989"/>
                </a:lnTo>
                <a:lnTo>
                  <a:pt x="10098" y="14843"/>
                </a:lnTo>
                <a:lnTo>
                  <a:pt x="10074" y="14989"/>
                </a:lnTo>
                <a:lnTo>
                  <a:pt x="9879" y="15086"/>
                </a:lnTo>
                <a:lnTo>
                  <a:pt x="9660" y="15208"/>
                </a:lnTo>
                <a:lnTo>
                  <a:pt x="9417" y="15281"/>
                </a:lnTo>
                <a:lnTo>
                  <a:pt x="9295" y="15330"/>
                </a:lnTo>
                <a:lnTo>
                  <a:pt x="9198" y="15403"/>
                </a:lnTo>
                <a:lnTo>
                  <a:pt x="9174" y="15476"/>
                </a:lnTo>
                <a:lnTo>
                  <a:pt x="9198" y="15500"/>
                </a:lnTo>
                <a:lnTo>
                  <a:pt x="9198" y="15548"/>
                </a:lnTo>
                <a:lnTo>
                  <a:pt x="9271" y="15597"/>
                </a:lnTo>
                <a:lnTo>
                  <a:pt x="9344" y="15621"/>
                </a:lnTo>
                <a:lnTo>
                  <a:pt x="9417" y="15646"/>
                </a:lnTo>
                <a:lnTo>
                  <a:pt x="9514" y="15621"/>
                </a:lnTo>
                <a:lnTo>
                  <a:pt x="9685" y="15597"/>
                </a:lnTo>
                <a:lnTo>
                  <a:pt x="9831" y="15548"/>
                </a:lnTo>
                <a:lnTo>
                  <a:pt x="10001" y="15476"/>
                </a:lnTo>
                <a:lnTo>
                  <a:pt x="9977" y="15767"/>
                </a:lnTo>
                <a:lnTo>
                  <a:pt x="9952" y="15792"/>
                </a:lnTo>
                <a:lnTo>
                  <a:pt x="9904" y="15816"/>
                </a:lnTo>
                <a:lnTo>
                  <a:pt x="9636" y="15913"/>
                </a:lnTo>
                <a:lnTo>
                  <a:pt x="9368" y="15986"/>
                </a:lnTo>
                <a:lnTo>
                  <a:pt x="9198" y="16011"/>
                </a:lnTo>
                <a:lnTo>
                  <a:pt x="9125" y="16059"/>
                </a:lnTo>
                <a:lnTo>
                  <a:pt x="9101" y="16084"/>
                </a:lnTo>
                <a:lnTo>
                  <a:pt x="9076" y="16108"/>
                </a:lnTo>
                <a:lnTo>
                  <a:pt x="9076" y="16181"/>
                </a:lnTo>
                <a:lnTo>
                  <a:pt x="9101" y="16205"/>
                </a:lnTo>
                <a:lnTo>
                  <a:pt x="9198" y="16254"/>
                </a:lnTo>
                <a:lnTo>
                  <a:pt x="9295" y="16303"/>
                </a:lnTo>
                <a:lnTo>
                  <a:pt x="9636" y="16303"/>
                </a:lnTo>
                <a:lnTo>
                  <a:pt x="9855" y="16230"/>
                </a:lnTo>
                <a:lnTo>
                  <a:pt x="9831" y="16424"/>
                </a:lnTo>
                <a:lnTo>
                  <a:pt x="9831" y="16643"/>
                </a:lnTo>
                <a:lnTo>
                  <a:pt x="9271" y="16668"/>
                </a:lnTo>
                <a:lnTo>
                  <a:pt x="8711" y="16692"/>
                </a:lnTo>
                <a:lnTo>
                  <a:pt x="7981" y="16692"/>
                </a:lnTo>
                <a:lnTo>
                  <a:pt x="7738" y="16716"/>
                </a:lnTo>
                <a:lnTo>
                  <a:pt x="7763" y="16595"/>
                </a:lnTo>
                <a:lnTo>
                  <a:pt x="7763" y="16449"/>
                </a:lnTo>
                <a:lnTo>
                  <a:pt x="7738" y="16181"/>
                </a:lnTo>
                <a:lnTo>
                  <a:pt x="7641" y="15694"/>
                </a:lnTo>
                <a:lnTo>
                  <a:pt x="7592" y="15330"/>
                </a:lnTo>
                <a:lnTo>
                  <a:pt x="7519" y="14892"/>
                </a:lnTo>
                <a:lnTo>
                  <a:pt x="7471" y="14673"/>
                </a:lnTo>
                <a:lnTo>
                  <a:pt x="7373" y="14502"/>
                </a:lnTo>
                <a:lnTo>
                  <a:pt x="7276" y="14356"/>
                </a:lnTo>
                <a:lnTo>
                  <a:pt x="7203" y="14308"/>
                </a:lnTo>
                <a:lnTo>
                  <a:pt x="7130" y="14259"/>
                </a:lnTo>
                <a:lnTo>
                  <a:pt x="7033" y="14259"/>
                </a:lnTo>
                <a:lnTo>
                  <a:pt x="6960" y="14283"/>
                </a:lnTo>
                <a:lnTo>
                  <a:pt x="6716" y="14210"/>
                </a:lnTo>
                <a:lnTo>
                  <a:pt x="6497" y="14137"/>
                </a:lnTo>
                <a:lnTo>
                  <a:pt x="6327" y="14064"/>
                </a:lnTo>
                <a:lnTo>
                  <a:pt x="6157" y="13991"/>
                </a:lnTo>
                <a:lnTo>
                  <a:pt x="5986" y="13918"/>
                </a:lnTo>
                <a:lnTo>
                  <a:pt x="5816" y="13845"/>
                </a:lnTo>
                <a:lnTo>
                  <a:pt x="5743" y="13772"/>
                </a:lnTo>
                <a:lnTo>
                  <a:pt x="5646" y="13724"/>
                </a:lnTo>
                <a:lnTo>
                  <a:pt x="5597" y="13699"/>
                </a:lnTo>
                <a:lnTo>
                  <a:pt x="5548" y="13724"/>
                </a:lnTo>
                <a:lnTo>
                  <a:pt x="5500" y="13748"/>
                </a:lnTo>
                <a:lnTo>
                  <a:pt x="5427" y="13772"/>
                </a:lnTo>
                <a:lnTo>
                  <a:pt x="5062" y="13602"/>
                </a:lnTo>
                <a:lnTo>
                  <a:pt x="4843" y="13505"/>
                </a:lnTo>
                <a:lnTo>
                  <a:pt x="4721" y="13480"/>
                </a:lnTo>
                <a:lnTo>
                  <a:pt x="4648" y="13480"/>
                </a:lnTo>
                <a:lnTo>
                  <a:pt x="4599" y="13505"/>
                </a:lnTo>
                <a:lnTo>
                  <a:pt x="4551" y="13529"/>
                </a:lnTo>
                <a:lnTo>
                  <a:pt x="4526" y="13602"/>
                </a:lnTo>
                <a:lnTo>
                  <a:pt x="4551" y="13651"/>
                </a:lnTo>
                <a:lnTo>
                  <a:pt x="4575" y="13724"/>
                </a:lnTo>
                <a:lnTo>
                  <a:pt x="4672" y="13821"/>
                </a:lnTo>
                <a:lnTo>
                  <a:pt x="4916" y="13967"/>
                </a:lnTo>
                <a:lnTo>
                  <a:pt x="5135" y="14113"/>
                </a:lnTo>
                <a:lnTo>
                  <a:pt x="4989" y="14283"/>
                </a:lnTo>
                <a:lnTo>
                  <a:pt x="4940" y="14210"/>
                </a:lnTo>
                <a:lnTo>
                  <a:pt x="4891" y="14137"/>
                </a:lnTo>
                <a:lnTo>
                  <a:pt x="4843" y="14113"/>
                </a:lnTo>
                <a:lnTo>
                  <a:pt x="4794" y="14113"/>
                </a:lnTo>
                <a:lnTo>
                  <a:pt x="4672" y="14089"/>
                </a:lnTo>
                <a:lnTo>
                  <a:pt x="4526" y="14064"/>
                </a:lnTo>
                <a:lnTo>
                  <a:pt x="4380" y="13991"/>
                </a:lnTo>
                <a:lnTo>
                  <a:pt x="4259" y="13918"/>
                </a:lnTo>
                <a:lnTo>
                  <a:pt x="4137" y="13821"/>
                </a:lnTo>
                <a:lnTo>
                  <a:pt x="4015" y="13748"/>
                </a:lnTo>
                <a:lnTo>
                  <a:pt x="3894" y="13699"/>
                </a:lnTo>
                <a:lnTo>
                  <a:pt x="3821" y="13699"/>
                </a:lnTo>
                <a:lnTo>
                  <a:pt x="3796" y="13724"/>
                </a:lnTo>
                <a:lnTo>
                  <a:pt x="3772" y="13772"/>
                </a:lnTo>
                <a:lnTo>
                  <a:pt x="3772" y="13870"/>
                </a:lnTo>
                <a:lnTo>
                  <a:pt x="3796" y="13943"/>
                </a:lnTo>
                <a:lnTo>
                  <a:pt x="3845" y="14040"/>
                </a:lnTo>
                <a:lnTo>
                  <a:pt x="3894" y="14113"/>
                </a:lnTo>
                <a:lnTo>
                  <a:pt x="4015" y="14235"/>
                </a:lnTo>
                <a:lnTo>
                  <a:pt x="4186" y="14332"/>
                </a:lnTo>
                <a:lnTo>
                  <a:pt x="4307" y="14405"/>
                </a:lnTo>
                <a:lnTo>
                  <a:pt x="4453" y="14478"/>
                </a:lnTo>
                <a:lnTo>
                  <a:pt x="4599" y="14502"/>
                </a:lnTo>
                <a:lnTo>
                  <a:pt x="4745" y="14502"/>
                </a:lnTo>
                <a:lnTo>
                  <a:pt x="4380" y="14819"/>
                </a:lnTo>
                <a:lnTo>
                  <a:pt x="4356" y="14746"/>
                </a:lnTo>
                <a:lnTo>
                  <a:pt x="4307" y="14697"/>
                </a:lnTo>
                <a:lnTo>
                  <a:pt x="4259" y="14673"/>
                </a:lnTo>
                <a:lnTo>
                  <a:pt x="4186" y="14648"/>
                </a:lnTo>
                <a:lnTo>
                  <a:pt x="4088" y="14648"/>
                </a:lnTo>
                <a:lnTo>
                  <a:pt x="3991" y="14600"/>
                </a:lnTo>
                <a:lnTo>
                  <a:pt x="3845" y="14502"/>
                </a:lnTo>
                <a:lnTo>
                  <a:pt x="3675" y="14356"/>
                </a:lnTo>
                <a:lnTo>
                  <a:pt x="3626" y="14332"/>
                </a:lnTo>
                <a:lnTo>
                  <a:pt x="3577" y="14308"/>
                </a:lnTo>
                <a:lnTo>
                  <a:pt x="3529" y="14283"/>
                </a:lnTo>
                <a:lnTo>
                  <a:pt x="3480" y="14259"/>
                </a:lnTo>
                <a:lnTo>
                  <a:pt x="3431" y="14259"/>
                </a:lnTo>
                <a:lnTo>
                  <a:pt x="3407" y="14283"/>
                </a:lnTo>
                <a:lnTo>
                  <a:pt x="3383" y="14405"/>
                </a:lnTo>
                <a:lnTo>
                  <a:pt x="3358" y="14478"/>
                </a:lnTo>
                <a:lnTo>
                  <a:pt x="3383" y="14551"/>
                </a:lnTo>
                <a:lnTo>
                  <a:pt x="3407" y="14624"/>
                </a:lnTo>
                <a:lnTo>
                  <a:pt x="3456" y="14697"/>
                </a:lnTo>
                <a:lnTo>
                  <a:pt x="3577" y="14819"/>
                </a:lnTo>
                <a:lnTo>
                  <a:pt x="3675" y="14916"/>
                </a:lnTo>
                <a:lnTo>
                  <a:pt x="3772" y="14989"/>
                </a:lnTo>
                <a:lnTo>
                  <a:pt x="3894" y="15038"/>
                </a:lnTo>
                <a:lnTo>
                  <a:pt x="4015" y="15086"/>
                </a:lnTo>
                <a:lnTo>
                  <a:pt x="3796" y="15208"/>
                </a:lnTo>
                <a:lnTo>
                  <a:pt x="3748" y="15159"/>
                </a:lnTo>
                <a:lnTo>
                  <a:pt x="3529" y="14989"/>
                </a:lnTo>
                <a:lnTo>
                  <a:pt x="3310" y="14819"/>
                </a:lnTo>
                <a:lnTo>
                  <a:pt x="2920" y="14429"/>
                </a:lnTo>
                <a:lnTo>
                  <a:pt x="2555" y="14064"/>
                </a:lnTo>
                <a:lnTo>
                  <a:pt x="2385" y="13845"/>
                </a:lnTo>
                <a:lnTo>
                  <a:pt x="2239" y="13626"/>
                </a:lnTo>
                <a:lnTo>
                  <a:pt x="2409" y="13456"/>
                </a:lnTo>
                <a:lnTo>
                  <a:pt x="2555" y="13237"/>
                </a:lnTo>
                <a:lnTo>
                  <a:pt x="2799" y="12848"/>
                </a:lnTo>
                <a:lnTo>
                  <a:pt x="3212" y="12312"/>
                </a:lnTo>
                <a:lnTo>
                  <a:pt x="3626" y="11801"/>
                </a:lnTo>
                <a:lnTo>
                  <a:pt x="3626" y="11777"/>
                </a:lnTo>
                <a:lnTo>
                  <a:pt x="3723" y="11704"/>
                </a:lnTo>
                <a:lnTo>
                  <a:pt x="3748" y="11607"/>
                </a:lnTo>
                <a:lnTo>
                  <a:pt x="3772" y="11558"/>
                </a:lnTo>
                <a:lnTo>
                  <a:pt x="3748" y="11485"/>
                </a:lnTo>
                <a:lnTo>
                  <a:pt x="3723" y="11436"/>
                </a:lnTo>
                <a:lnTo>
                  <a:pt x="3675" y="11388"/>
                </a:lnTo>
                <a:lnTo>
                  <a:pt x="3529" y="11266"/>
                </a:lnTo>
                <a:lnTo>
                  <a:pt x="3407" y="11096"/>
                </a:lnTo>
                <a:lnTo>
                  <a:pt x="3164" y="10779"/>
                </a:lnTo>
                <a:lnTo>
                  <a:pt x="3018" y="10536"/>
                </a:lnTo>
                <a:lnTo>
                  <a:pt x="3018" y="10463"/>
                </a:lnTo>
                <a:lnTo>
                  <a:pt x="2993" y="10366"/>
                </a:lnTo>
                <a:lnTo>
                  <a:pt x="2945" y="10293"/>
                </a:lnTo>
                <a:lnTo>
                  <a:pt x="2872" y="10244"/>
                </a:lnTo>
                <a:lnTo>
                  <a:pt x="2774" y="10220"/>
                </a:lnTo>
                <a:lnTo>
                  <a:pt x="1704" y="10122"/>
                </a:lnTo>
                <a:lnTo>
                  <a:pt x="1144" y="10074"/>
                </a:lnTo>
                <a:lnTo>
                  <a:pt x="876" y="10025"/>
                </a:lnTo>
                <a:lnTo>
                  <a:pt x="633" y="9952"/>
                </a:lnTo>
                <a:lnTo>
                  <a:pt x="633" y="9830"/>
                </a:lnTo>
                <a:lnTo>
                  <a:pt x="609" y="9709"/>
                </a:lnTo>
                <a:lnTo>
                  <a:pt x="584" y="9587"/>
                </a:lnTo>
                <a:lnTo>
                  <a:pt x="560" y="9441"/>
                </a:lnTo>
                <a:lnTo>
                  <a:pt x="536" y="9052"/>
                </a:lnTo>
                <a:lnTo>
                  <a:pt x="560" y="8638"/>
                </a:lnTo>
                <a:lnTo>
                  <a:pt x="584" y="8395"/>
                </a:lnTo>
                <a:lnTo>
                  <a:pt x="609" y="8127"/>
                </a:lnTo>
                <a:lnTo>
                  <a:pt x="633" y="7835"/>
                </a:lnTo>
                <a:lnTo>
                  <a:pt x="633" y="7689"/>
                </a:lnTo>
                <a:lnTo>
                  <a:pt x="609" y="7567"/>
                </a:lnTo>
                <a:lnTo>
                  <a:pt x="803" y="7519"/>
                </a:lnTo>
                <a:lnTo>
                  <a:pt x="1217" y="7421"/>
                </a:lnTo>
                <a:lnTo>
                  <a:pt x="1095" y="7592"/>
                </a:lnTo>
                <a:lnTo>
                  <a:pt x="998" y="7762"/>
                </a:lnTo>
                <a:lnTo>
                  <a:pt x="876" y="8103"/>
                </a:lnTo>
                <a:lnTo>
                  <a:pt x="876" y="8151"/>
                </a:lnTo>
                <a:lnTo>
                  <a:pt x="876" y="8224"/>
                </a:lnTo>
                <a:lnTo>
                  <a:pt x="901" y="8273"/>
                </a:lnTo>
                <a:lnTo>
                  <a:pt x="925" y="8297"/>
                </a:lnTo>
                <a:lnTo>
                  <a:pt x="1022" y="8370"/>
                </a:lnTo>
                <a:lnTo>
                  <a:pt x="1144" y="8370"/>
                </a:lnTo>
                <a:lnTo>
                  <a:pt x="1193" y="8346"/>
                </a:lnTo>
                <a:lnTo>
                  <a:pt x="1217" y="8297"/>
                </a:lnTo>
                <a:lnTo>
                  <a:pt x="1290" y="8224"/>
                </a:lnTo>
                <a:lnTo>
                  <a:pt x="1363" y="7981"/>
                </a:lnTo>
                <a:lnTo>
                  <a:pt x="1460" y="7738"/>
                </a:lnTo>
                <a:lnTo>
                  <a:pt x="1558" y="7543"/>
                </a:lnTo>
                <a:lnTo>
                  <a:pt x="1655" y="7348"/>
                </a:lnTo>
                <a:lnTo>
                  <a:pt x="1850" y="7348"/>
                </a:lnTo>
                <a:lnTo>
                  <a:pt x="1752" y="7519"/>
                </a:lnTo>
                <a:lnTo>
                  <a:pt x="1655" y="7689"/>
                </a:lnTo>
                <a:lnTo>
                  <a:pt x="1606" y="7884"/>
                </a:lnTo>
                <a:lnTo>
                  <a:pt x="1558" y="8054"/>
                </a:lnTo>
                <a:lnTo>
                  <a:pt x="1558" y="8127"/>
                </a:lnTo>
                <a:lnTo>
                  <a:pt x="1558" y="8176"/>
                </a:lnTo>
                <a:lnTo>
                  <a:pt x="1606" y="8224"/>
                </a:lnTo>
                <a:lnTo>
                  <a:pt x="1655" y="8273"/>
                </a:lnTo>
                <a:lnTo>
                  <a:pt x="1728" y="8322"/>
                </a:lnTo>
                <a:lnTo>
                  <a:pt x="1801" y="8297"/>
                </a:lnTo>
                <a:lnTo>
                  <a:pt x="1898" y="8249"/>
                </a:lnTo>
                <a:lnTo>
                  <a:pt x="1923" y="8200"/>
                </a:lnTo>
                <a:lnTo>
                  <a:pt x="1947" y="8151"/>
                </a:lnTo>
                <a:lnTo>
                  <a:pt x="1996" y="7908"/>
                </a:lnTo>
                <a:lnTo>
                  <a:pt x="2093" y="7689"/>
                </a:lnTo>
                <a:lnTo>
                  <a:pt x="2166" y="7519"/>
                </a:lnTo>
                <a:lnTo>
                  <a:pt x="2239" y="7324"/>
                </a:lnTo>
                <a:lnTo>
                  <a:pt x="2409" y="7324"/>
                </a:lnTo>
                <a:lnTo>
                  <a:pt x="2361" y="7494"/>
                </a:lnTo>
                <a:lnTo>
                  <a:pt x="2239" y="7762"/>
                </a:lnTo>
                <a:lnTo>
                  <a:pt x="2215" y="7908"/>
                </a:lnTo>
                <a:lnTo>
                  <a:pt x="2190" y="8054"/>
                </a:lnTo>
                <a:lnTo>
                  <a:pt x="2215" y="8127"/>
                </a:lnTo>
                <a:lnTo>
                  <a:pt x="2239" y="8176"/>
                </a:lnTo>
                <a:lnTo>
                  <a:pt x="2288" y="8200"/>
                </a:lnTo>
                <a:lnTo>
                  <a:pt x="2336" y="8224"/>
                </a:lnTo>
                <a:lnTo>
                  <a:pt x="2385" y="8249"/>
                </a:lnTo>
                <a:lnTo>
                  <a:pt x="2434" y="8224"/>
                </a:lnTo>
                <a:lnTo>
                  <a:pt x="2482" y="8200"/>
                </a:lnTo>
                <a:lnTo>
                  <a:pt x="2507" y="8151"/>
                </a:lnTo>
                <a:lnTo>
                  <a:pt x="2555" y="8030"/>
                </a:lnTo>
                <a:lnTo>
                  <a:pt x="2580" y="7908"/>
                </a:lnTo>
                <a:lnTo>
                  <a:pt x="2628" y="7665"/>
                </a:lnTo>
                <a:lnTo>
                  <a:pt x="2677" y="7494"/>
                </a:lnTo>
                <a:lnTo>
                  <a:pt x="2701" y="7300"/>
                </a:lnTo>
                <a:lnTo>
                  <a:pt x="2847" y="7276"/>
                </a:lnTo>
                <a:lnTo>
                  <a:pt x="2920" y="7251"/>
                </a:lnTo>
                <a:lnTo>
                  <a:pt x="2969" y="7203"/>
                </a:lnTo>
                <a:lnTo>
                  <a:pt x="2993" y="7154"/>
                </a:lnTo>
                <a:lnTo>
                  <a:pt x="2993" y="7081"/>
                </a:lnTo>
                <a:lnTo>
                  <a:pt x="3042" y="7008"/>
                </a:lnTo>
                <a:lnTo>
                  <a:pt x="3066" y="6935"/>
                </a:lnTo>
                <a:lnTo>
                  <a:pt x="3066" y="6765"/>
                </a:lnTo>
                <a:lnTo>
                  <a:pt x="3115" y="6594"/>
                </a:lnTo>
                <a:lnTo>
                  <a:pt x="3212" y="6278"/>
                </a:lnTo>
                <a:lnTo>
                  <a:pt x="3456" y="5670"/>
                </a:lnTo>
                <a:lnTo>
                  <a:pt x="3553" y="5597"/>
                </a:lnTo>
                <a:lnTo>
                  <a:pt x="3602" y="5475"/>
                </a:lnTo>
                <a:lnTo>
                  <a:pt x="3602" y="5426"/>
                </a:lnTo>
                <a:lnTo>
                  <a:pt x="3602" y="5353"/>
                </a:lnTo>
                <a:lnTo>
                  <a:pt x="3577" y="5305"/>
                </a:lnTo>
                <a:lnTo>
                  <a:pt x="3529" y="5232"/>
                </a:lnTo>
                <a:lnTo>
                  <a:pt x="3139" y="4842"/>
                </a:lnTo>
                <a:lnTo>
                  <a:pt x="2799" y="4429"/>
                </a:lnTo>
                <a:lnTo>
                  <a:pt x="2434" y="4015"/>
                </a:lnTo>
                <a:lnTo>
                  <a:pt x="2069" y="3626"/>
                </a:lnTo>
                <a:lnTo>
                  <a:pt x="2263" y="3480"/>
                </a:lnTo>
                <a:lnTo>
                  <a:pt x="2458" y="3285"/>
                </a:lnTo>
                <a:lnTo>
                  <a:pt x="2799" y="2871"/>
                </a:lnTo>
                <a:lnTo>
                  <a:pt x="2993" y="2677"/>
                </a:lnTo>
                <a:lnTo>
                  <a:pt x="3164" y="2482"/>
                </a:lnTo>
                <a:lnTo>
                  <a:pt x="3383" y="2336"/>
                </a:lnTo>
                <a:lnTo>
                  <a:pt x="3504" y="2287"/>
                </a:lnTo>
                <a:lnTo>
                  <a:pt x="3626" y="2239"/>
                </a:lnTo>
                <a:lnTo>
                  <a:pt x="3723" y="2190"/>
                </a:lnTo>
                <a:lnTo>
                  <a:pt x="3577" y="2287"/>
                </a:lnTo>
                <a:lnTo>
                  <a:pt x="3431" y="2409"/>
                </a:lnTo>
                <a:lnTo>
                  <a:pt x="3261" y="2579"/>
                </a:lnTo>
                <a:lnTo>
                  <a:pt x="3188" y="2677"/>
                </a:lnTo>
                <a:lnTo>
                  <a:pt x="3139" y="2750"/>
                </a:lnTo>
                <a:lnTo>
                  <a:pt x="3091" y="2847"/>
                </a:lnTo>
                <a:lnTo>
                  <a:pt x="3091" y="2944"/>
                </a:lnTo>
                <a:lnTo>
                  <a:pt x="3115" y="3017"/>
                </a:lnTo>
                <a:lnTo>
                  <a:pt x="3164" y="3066"/>
                </a:lnTo>
                <a:lnTo>
                  <a:pt x="3212" y="3115"/>
                </a:lnTo>
                <a:lnTo>
                  <a:pt x="3310" y="3090"/>
                </a:lnTo>
                <a:lnTo>
                  <a:pt x="3383" y="3066"/>
                </a:lnTo>
                <a:lnTo>
                  <a:pt x="3431" y="3017"/>
                </a:lnTo>
                <a:lnTo>
                  <a:pt x="3553" y="2871"/>
                </a:lnTo>
                <a:lnTo>
                  <a:pt x="3675" y="2701"/>
                </a:lnTo>
                <a:lnTo>
                  <a:pt x="3845" y="2555"/>
                </a:lnTo>
                <a:lnTo>
                  <a:pt x="4064" y="2433"/>
                </a:lnTo>
                <a:lnTo>
                  <a:pt x="4161" y="2482"/>
                </a:lnTo>
                <a:lnTo>
                  <a:pt x="4015" y="2579"/>
                </a:lnTo>
                <a:lnTo>
                  <a:pt x="3894" y="2677"/>
                </a:lnTo>
                <a:lnTo>
                  <a:pt x="3772" y="2798"/>
                </a:lnTo>
                <a:lnTo>
                  <a:pt x="3650" y="2944"/>
                </a:lnTo>
                <a:lnTo>
                  <a:pt x="3602" y="3017"/>
                </a:lnTo>
                <a:lnTo>
                  <a:pt x="3577" y="3115"/>
                </a:lnTo>
                <a:lnTo>
                  <a:pt x="3553" y="3188"/>
                </a:lnTo>
                <a:lnTo>
                  <a:pt x="3553" y="3285"/>
                </a:lnTo>
                <a:lnTo>
                  <a:pt x="3577" y="3334"/>
                </a:lnTo>
                <a:lnTo>
                  <a:pt x="3602" y="3358"/>
                </a:lnTo>
                <a:lnTo>
                  <a:pt x="3675" y="3407"/>
                </a:lnTo>
                <a:lnTo>
                  <a:pt x="3772" y="3407"/>
                </a:lnTo>
                <a:lnTo>
                  <a:pt x="3869" y="3358"/>
                </a:lnTo>
                <a:lnTo>
                  <a:pt x="3942" y="3261"/>
                </a:lnTo>
                <a:lnTo>
                  <a:pt x="3991" y="3139"/>
                </a:lnTo>
                <a:lnTo>
                  <a:pt x="4088" y="3017"/>
                </a:lnTo>
                <a:lnTo>
                  <a:pt x="4210" y="2920"/>
                </a:lnTo>
                <a:lnTo>
                  <a:pt x="4453" y="2677"/>
                </a:lnTo>
                <a:lnTo>
                  <a:pt x="4551" y="2774"/>
                </a:lnTo>
                <a:lnTo>
                  <a:pt x="4697" y="2871"/>
                </a:lnTo>
                <a:lnTo>
                  <a:pt x="4453" y="3017"/>
                </a:lnTo>
                <a:lnTo>
                  <a:pt x="4259" y="3139"/>
                </a:lnTo>
                <a:lnTo>
                  <a:pt x="4064" y="3285"/>
                </a:lnTo>
                <a:lnTo>
                  <a:pt x="3894" y="3455"/>
                </a:lnTo>
                <a:lnTo>
                  <a:pt x="3845" y="3553"/>
                </a:lnTo>
                <a:lnTo>
                  <a:pt x="3796" y="3650"/>
                </a:lnTo>
                <a:lnTo>
                  <a:pt x="3796" y="3747"/>
                </a:lnTo>
                <a:lnTo>
                  <a:pt x="3821" y="3869"/>
                </a:lnTo>
                <a:lnTo>
                  <a:pt x="3894" y="3918"/>
                </a:lnTo>
                <a:lnTo>
                  <a:pt x="3967" y="3942"/>
                </a:lnTo>
                <a:lnTo>
                  <a:pt x="4064" y="3918"/>
                </a:lnTo>
                <a:lnTo>
                  <a:pt x="4088" y="3893"/>
                </a:lnTo>
                <a:lnTo>
                  <a:pt x="4113" y="3869"/>
                </a:lnTo>
                <a:lnTo>
                  <a:pt x="4210" y="3723"/>
                </a:lnTo>
                <a:lnTo>
                  <a:pt x="4307" y="3577"/>
                </a:lnTo>
                <a:lnTo>
                  <a:pt x="4429" y="3480"/>
                </a:lnTo>
                <a:lnTo>
                  <a:pt x="4575" y="3382"/>
                </a:lnTo>
                <a:lnTo>
                  <a:pt x="4794" y="3236"/>
                </a:lnTo>
                <a:lnTo>
                  <a:pt x="5013" y="3090"/>
                </a:lnTo>
                <a:lnTo>
                  <a:pt x="5305" y="3285"/>
                </a:lnTo>
                <a:lnTo>
                  <a:pt x="4989" y="3504"/>
                </a:lnTo>
                <a:lnTo>
                  <a:pt x="4843" y="3601"/>
                </a:lnTo>
                <a:lnTo>
                  <a:pt x="4697" y="3723"/>
                </a:lnTo>
                <a:lnTo>
                  <a:pt x="4551" y="3869"/>
                </a:lnTo>
                <a:lnTo>
                  <a:pt x="4526" y="3942"/>
                </a:lnTo>
                <a:lnTo>
                  <a:pt x="4502" y="4015"/>
                </a:lnTo>
                <a:lnTo>
                  <a:pt x="4526" y="4064"/>
                </a:lnTo>
                <a:lnTo>
                  <a:pt x="4551" y="4112"/>
                </a:lnTo>
                <a:lnTo>
                  <a:pt x="4599" y="4137"/>
                </a:lnTo>
                <a:lnTo>
                  <a:pt x="4672" y="4137"/>
                </a:lnTo>
                <a:lnTo>
                  <a:pt x="4721" y="4112"/>
                </a:lnTo>
                <a:lnTo>
                  <a:pt x="4770" y="4064"/>
                </a:lnTo>
                <a:lnTo>
                  <a:pt x="4867" y="3966"/>
                </a:lnTo>
                <a:lnTo>
                  <a:pt x="5013" y="3845"/>
                </a:lnTo>
                <a:lnTo>
                  <a:pt x="5183" y="3723"/>
                </a:lnTo>
                <a:lnTo>
                  <a:pt x="5354" y="3601"/>
                </a:lnTo>
                <a:lnTo>
                  <a:pt x="5548" y="3455"/>
                </a:lnTo>
                <a:lnTo>
                  <a:pt x="5597" y="3504"/>
                </a:lnTo>
                <a:lnTo>
                  <a:pt x="5694" y="3528"/>
                </a:lnTo>
                <a:lnTo>
                  <a:pt x="5767" y="3528"/>
                </a:lnTo>
                <a:lnTo>
                  <a:pt x="5840" y="3480"/>
                </a:lnTo>
                <a:lnTo>
                  <a:pt x="5889" y="3407"/>
                </a:lnTo>
                <a:lnTo>
                  <a:pt x="6181" y="3285"/>
                </a:lnTo>
                <a:lnTo>
                  <a:pt x="6449" y="3188"/>
                </a:lnTo>
                <a:lnTo>
                  <a:pt x="6765" y="3090"/>
                </a:lnTo>
                <a:lnTo>
                  <a:pt x="7033" y="3017"/>
                </a:lnTo>
                <a:lnTo>
                  <a:pt x="7106" y="2993"/>
                </a:lnTo>
                <a:lnTo>
                  <a:pt x="7154" y="2969"/>
                </a:lnTo>
                <a:lnTo>
                  <a:pt x="7203" y="2896"/>
                </a:lnTo>
                <a:lnTo>
                  <a:pt x="7227" y="2847"/>
                </a:lnTo>
                <a:lnTo>
                  <a:pt x="7276" y="2701"/>
                </a:lnTo>
                <a:lnTo>
                  <a:pt x="7325" y="2531"/>
                </a:lnTo>
                <a:lnTo>
                  <a:pt x="7373" y="2190"/>
                </a:lnTo>
                <a:lnTo>
                  <a:pt x="7398" y="1509"/>
                </a:lnTo>
                <a:lnTo>
                  <a:pt x="7495" y="998"/>
                </a:lnTo>
                <a:lnTo>
                  <a:pt x="7519" y="730"/>
                </a:lnTo>
                <a:lnTo>
                  <a:pt x="7519" y="608"/>
                </a:lnTo>
                <a:lnTo>
                  <a:pt x="7519" y="487"/>
                </a:lnTo>
                <a:close/>
                <a:moveTo>
                  <a:pt x="8030" y="0"/>
                </a:moveTo>
                <a:lnTo>
                  <a:pt x="7641" y="49"/>
                </a:lnTo>
                <a:lnTo>
                  <a:pt x="7471" y="73"/>
                </a:lnTo>
                <a:lnTo>
                  <a:pt x="7300" y="122"/>
                </a:lnTo>
                <a:lnTo>
                  <a:pt x="7252" y="146"/>
                </a:lnTo>
                <a:lnTo>
                  <a:pt x="7203" y="195"/>
                </a:lnTo>
                <a:lnTo>
                  <a:pt x="7179" y="243"/>
                </a:lnTo>
                <a:lnTo>
                  <a:pt x="7179" y="292"/>
                </a:lnTo>
                <a:lnTo>
                  <a:pt x="7106" y="414"/>
                </a:lnTo>
                <a:lnTo>
                  <a:pt x="7033" y="535"/>
                </a:lnTo>
                <a:lnTo>
                  <a:pt x="6984" y="681"/>
                </a:lnTo>
                <a:lnTo>
                  <a:pt x="6960" y="827"/>
                </a:lnTo>
                <a:lnTo>
                  <a:pt x="6935" y="1168"/>
                </a:lnTo>
                <a:lnTo>
                  <a:pt x="6887" y="1436"/>
                </a:lnTo>
                <a:lnTo>
                  <a:pt x="6789" y="2020"/>
                </a:lnTo>
                <a:lnTo>
                  <a:pt x="6765" y="2312"/>
                </a:lnTo>
                <a:lnTo>
                  <a:pt x="6765" y="2604"/>
                </a:lnTo>
                <a:lnTo>
                  <a:pt x="6497" y="2701"/>
                </a:lnTo>
                <a:lnTo>
                  <a:pt x="6230" y="2798"/>
                </a:lnTo>
                <a:lnTo>
                  <a:pt x="5719" y="3042"/>
                </a:lnTo>
                <a:lnTo>
                  <a:pt x="4770" y="2385"/>
                </a:lnTo>
                <a:lnTo>
                  <a:pt x="4551" y="2214"/>
                </a:lnTo>
                <a:lnTo>
                  <a:pt x="4283" y="2020"/>
                </a:lnTo>
                <a:lnTo>
                  <a:pt x="4113" y="1922"/>
                </a:lnTo>
                <a:lnTo>
                  <a:pt x="3967" y="1874"/>
                </a:lnTo>
                <a:lnTo>
                  <a:pt x="3845" y="1825"/>
                </a:lnTo>
                <a:lnTo>
                  <a:pt x="3699" y="1825"/>
                </a:lnTo>
                <a:lnTo>
                  <a:pt x="3626" y="1776"/>
                </a:lnTo>
                <a:lnTo>
                  <a:pt x="3553" y="1776"/>
                </a:lnTo>
                <a:lnTo>
                  <a:pt x="3504" y="1801"/>
                </a:lnTo>
                <a:lnTo>
                  <a:pt x="3358" y="1849"/>
                </a:lnTo>
                <a:lnTo>
                  <a:pt x="3237" y="1898"/>
                </a:lnTo>
                <a:lnTo>
                  <a:pt x="2993" y="2068"/>
                </a:lnTo>
                <a:lnTo>
                  <a:pt x="2774" y="2287"/>
                </a:lnTo>
                <a:lnTo>
                  <a:pt x="2580" y="2506"/>
                </a:lnTo>
                <a:lnTo>
                  <a:pt x="2117" y="2969"/>
                </a:lnTo>
                <a:lnTo>
                  <a:pt x="1923" y="3212"/>
                </a:lnTo>
                <a:lnTo>
                  <a:pt x="1728" y="3455"/>
                </a:lnTo>
                <a:lnTo>
                  <a:pt x="1655" y="3504"/>
                </a:lnTo>
                <a:lnTo>
                  <a:pt x="1606" y="3553"/>
                </a:lnTo>
                <a:lnTo>
                  <a:pt x="1582" y="3601"/>
                </a:lnTo>
                <a:lnTo>
                  <a:pt x="1606" y="3699"/>
                </a:lnTo>
                <a:lnTo>
                  <a:pt x="1728" y="3942"/>
                </a:lnTo>
                <a:lnTo>
                  <a:pt x="1898" y="4161"/>
                </a:lnTo>
                <a:lnTo>
                  <a:pt x="2263" y="4599"/>
                </a:lnTo>
                <a:lnTo>
                  <a:pt x="2628" y="5110"/>
                </a:lnTo>
                <a:lnTo>
                  <a:pt x="2847" y="5329"/>
                </a:lnTo>
                <a:lnTo>
                  <a:pt x="3066" y="5548"/>
                </a:lnTo>
                <a:lnTo>
                  <a:pt x="2969" y="5670"/>
                </a:lnTo>
                <a:lnTo>
                  <a:pt x="2920" y="5791"/>
                </a:lnTo>
                <a:lnTo>
                  <a:pt x="2799" y="6035"/>
                </a:lnTo>
                <a:lnTo>
                  <a:pt x="2653" y="6400"/>
                </a:lnTo>
                <a:lnTo>
                  <a:pt x="2604" y="6594"/>
                </a:lnTo>
                <a:lnTo>
                  <a:pt x="2580" y="6813"/>
                </a:lnTo>
                <a:lnTo>
                  <a:pt x="2288" y="6813"/>
                </a:lnTo>
                <a:lnTo>
                  <a:pt x="1971" y="6838"/>
                </a:lnTo>
                <a:lnTo>
                  <a:pt x="1387" y="6935"/>
                </a:lnTo>
                <a:lnTo>
                  <a:pt x="1144" y="6984"/>
                </a:lnTo>
                <a:lnTo>
                  <a:pt x="828" y="7057"/>
                </a:lnTo>
                <a:lnTo>
                  <a:pt x="682" y="7105"/>
                </a:lnTo>
                <a:lnTo>
                  <a:pt x="536" y="7178"/>
                </a:lnTo>
                <a:lnTo>
                  <a:pt x="438" y="7251"/>
                </a:lnTo>
                <a:lnTo>
                  <a:pt x="365" y="7348"/>
                </a:lnTo>
                <a:lnTo>
                  <a:pt x="292" y="7373"/>
                </a:lnTo>
                <a:lnTo>
                  <a:pt x="244" y="7397"/>
                </a:lnTo>
                <a:lnTo>
                  <a:pt x="195" y="7446"/>
                </a:lnTo>
                <a:lnTo>
                  <a:pt x="171" y="7494"/>
                </a:lnTo>
                <a:lnTo>
                  <a:pt x="122" y="7640"/>
                </a:lnTo>
                <a:lnTo>
                  <a:pt x="98" y="7932"/>
                </a:lnTo>
                <a:lnTo>
                  <a:pt x="25" y="8857"/>
                </a:lnTo>
                <a:lnTo>
                  <a:pt x="0" y="9149"/>
                </a:lnTo>
                <a:lnTo>
                  <a:pt x="25" y="9514"/>
                </a:lnTo>
                <a:lnTo>
                  <a:pt x="49" y="9709"/>
                </a:lnTo>
                <a:lnTo>
                  <a:pt x="98" y="9879"/>
                </a:lnTo>
                <a:lnTo>
                  <a:pt x="171" y="10001"/>
                </a:lnTo>
                <a:lnTo>
                  <a:pt x="219" y="10049"/>
                </a:lnTo>
                <a:lnTo>
                  <a:pt x="268" y="10098"/>
                </a:lnTo>
                <a:lnTo>
                  <a:pt x="268" y="10171"/>
                </a:lnTo>
                <a:lnTo>
                  <a:pt x="292" y="10220"/>
                </a:lnTo>
                <a:lnTo>
                  <a:pt x="317" y="10268"/>
                </a:lnTo>
                <a:lnTo>
                  <a:pt x="390" y="10317"/>
                </a:lnTo>
                <a:lnTo>
                  <a:pt x="633" y="10414"/>
                </a:lnTo>
                <a:lnTo>
                  <a:pt x="925" y="10487"/>
                </a:lnTo>
                <a:lnTo>
                  <a:pt x="1193" y="10560"/>
                </a:lnTo>
                <a:lnTo>
                  <a:pt x="1485" y="10609"/>
                </a:lnTo>
                <a:lnTo>
                  <a:pt x="2069" y="10658"/>
                </a:lnTo>
                <a:lnTo>
                  <a:pt x="2653" y="10706"/>
                </a:lnTo>
                <a:lnTo>
                  <a:pt x="2750" y="10877"/>
                </a:lnTo>
                <a:lnTo>
                  <a:pt x="2823" y="11047"/>
                </a:lnTo>
                <a:lnTo>
                  <a:pt x="3018" y="11363"/>
                </a:lnTo>
                <a:lnTo>
                  <a:pt x="3261" y="11655"/>
                </a:lnTo>
                <a:lnTo>
                  <a:pt x="3066" y="11850"/>
                </a:lnTo>
                <a:lnTo>
                  <a:pt x="2872" y="12045"/>
                </a:lnTo>
                <a:lnTo>
                  <a:pt x="2507" y="12483"/>
                </a:lnTo>
                <a:lnTo>
                  <a:pt x="2117" y="12994"/>
                </a:lnTo>
                <a:lnTo>
                  <a:pt x="1947" y="13213"/>
                </a:lnTo>
                <a:lnTo>
                  <a:pt x="1874" y="13334"/>
                </a:lnTo>
                <a:lnTo>
                  <a:pt x="1825" y="13456"/>
                </a:lnTo>
                <a:lnTo>
                  <a:pt x="1825" y="13553"/>
                </a:lnTo>
                <a:lnTo>
                  <a:pt x="1850" y="13626"/>
                </a:lnTo>
                <a:lnTo>
                  <a:pt x="1850" y="13748"/>
                </a:lnTo>
                <a:lnTo>
                  <a:pt x="1874" y="13894"/>
                </a:lnTo>
                <a:lnTo>
                  <a:pt x="1947" y="14016"/>
                </a:lnTo>
                <a:lnTo>
                  <a:pt x="2020" y="14162"/>
                </a:lnTo>
                <a:lnTo>
                  <a:pt x="2215" y="14381"/>
                </a:lnTo>
                <a:lnTo>
                  <a:pt x="2385" y="14600"/>
                </a:lnTo>
                <a:lnTo>
                  <a:pt x="2653" y="14867"/>
                </a:lnTo>
                <a:lnTo>
                  <a:pt x="2920" y="15135"/>
                </a:lnTo>
                <a:lnTo>
                  <a:pt x="3188" y="15378"/>
                </a:lnTo>
                <a:lnTo>
                  <a:pt x="3504" y="15597"/>
                </a:lnTo>
                <a:lnTo>
                  <a:pt x="3553" y="15646"/>
                </a:lnTo>
                <a:lnTo>
                  <a:pt x="3675" y="15646"/>
                </a:lnTo>
                <a:lnTo>
                  <a:pt x="3723" y="15621"/>
                </a:lnTo>
                <a:lnTo>
                  <a:pt x="3845" y="15646"/>
                </a:lnTo>
                <a:lnTo>
                  <a:pt x="3967" y="15621"/>
                </a:lnTo>
                <a:lnTo>
                  <a:pt x="4113" y="15573"/>
                </a:lnTo>
                <a:lnTo>
                  <a:pt x="4234" y="15524"/>
                </a:lnTo>
                <a:lnTo>
                  <a:pt x="4478" y="15378"/>
                </a:lnTo>
                <a:lnTo>
                  <a:pt x="4697" y="15232"/>
                </a:lnTo>
                <a:lnTo>
                  <a:pt x="4964" y="14989"/>
                </a:lnTo>
                <a:lnTo>
                  <a:pt x="5232" y="14746"/>
                </a:lnTo>
                <a:lnTo>
                  <a:pt x="5743" y="14210"/>
                </a:lnTo>
                <a:lnTo>
                  <a:pt x="5865" y="14308"/>
                </a:lnTo>
                <a:lnTo>
                  <a:pt x="5986" y="14381"/>
                </a:lnTo>
                <a:lnTo>
                  <a:pt x="6254" y="14502"/>
                </a:lnTo>
                <a:lnTo>
                  <a:pt x="6595" y="14648"/>
                </a:lnTo>
                <a:lnTo>
                  <a:pt x="6789" y="14697"/>
                </a:lnTo>
                <a:lnTo>
                  <a:pt x="6887" y="14721"/>
                </a:lnTo>
                <a:lnTo>
                  <a:pt x="6984" y="14721"/>
                </a:lnTo>
                <a:lnTo>
                  <a:pt x="7033" y="14940"/>
                </a:lnTo>
                <a:lnTo>
                  <a:pt x="7081" y="15135"/>
                </a:lnTo>
                <a:lnTo>
                  <a:pt x="7154" y="15573"/>
                </a:lnTo>
                <a:lnTo>
                  <a:pt x="7203" y="16035"/>
                </a:lnTo>
                <a:lnTo>
                  <a:pt x="7203" y="16278"/>
                </a:lnTo>
                <a:lnTo>
                  <a:pt x="7203" y="16546"/>
                </a:lnTo>
                <a:lnTo>
                  <a:pt x="7227" y="16692"/>
                </a:lnTo>
                <a:lnTo>
                  <a:pt x="7252" y="16814"/>
                </a:lnTo>
                <a:lnTo>
                  <a:pt x="7325" y="16911"/>
                </a:lnTo>
                <a:lnTo>
                  <a:pt x="7398" y="16984"/>
                </a:lnTo>
                <a:lnTo>
                  <a:pt x="7422" y="17008"/>
                </a:lnTo>
                <a:lnTo>
                  <a:pt x="7471" y="17057"/>
                </a:lnTo>
                <a:lnTo>
                  <a:pt x="7568" y="17130"/>
                </a:lnTo>
                <a:lnTo>
                  <a:pt x="7690" y="17179"/>
                </a:lnTo>
                <a:lnTo>
                  <a:pt x="7811" y="17203"/>
                </a:lnTo>
                <a:lnTo>
                  <a:pt x="7957" y="17227"/>
                </a:lnTo>
                <a:lnTo>
                  <a:pt x="8249" y="17227"/>
                </a:lnTo>
                <a:lnTo>
                  <a:pt x="8492" y="17203"/>
                </a:lnTo>
                <a:lnTo>
                  <a:pt x="9198" y="17179"/>
                </a:lnTo>
                <a:lnTo>
                  <a:pt x="9904" y="17154"/>
                </a:lnTo>
                <a:lnTo>
                  <a:pt x="10001" y="17130"/>
                </a:lnTo>
                <a:lnTo>
                  <a:pt x="10098" y="17081"/>
                </a:lnTo>
                <a:lnTo>
                  <a:pt x="10147" y="16984"/>
                </a:lnTo>
                <a:lnTo>
                  <a:pt x="10147" y="16887"/>
                </a:lnTo>
                <a:lnTo>
                  <a:pt x="10171" y="16862"/>
                </a:lnTo>
                <a:lnTo>
                  <a:pt x="10269" y="16741"/>
                </a:lnTo>
                <a:lnTo>
                  <a:pt x="10317" y="16619"/>
                </a:lnTo>
                <a:lnTo>
                  <a:pt x="10366" y="16473"/>
                </a:lnTo>
                <a:lnTo>
                  <a:pt x="10390" y="16327"/>
                </a:lnTo>
                <a:lnTo>
                  <a:pt x="10463" y="15719"/>
                </a:lnTo>
                <a:lnTo>
                  <a:pt x="10561" y="15159"/>
                </a:lnTo>
                <a:lnTo>
                  <a:pt x="10561" y="14892"/>
                </a:lnTo>
                <a:lnTo>
                  <a:pt x="10561" y="14600"/>
                </a:lnTo>
                <a:lnTo>
                  <a:pt x="10707" y="14624"/>
                </a:lnTo>
                <a:lnTo>
                  <a:pt x="10877" y="14600"/>
                </a:lnTo>
                <a:lnTo>
                  <a:pt x="11169" y="14527"/>
                </a:lnTo>
                <a:lnTo>
                  <a:pt x="11291" y="14502"/>
                </a:lnTo>
                <a:lnTo>
                  <a:pt x="11437" y="14429"/>
                </a:lnTo>
                <a:lnTo>
                  <a:pt x="11583" y="14356"/>
                </a:lnTo>
                <a:lnTo>
                  <a:pt x="11680" y="14235"/>
                </a:lnTo>
                <a:lnTo>
                  <a:pt x="11826" y="14405"/>
                </a:lnTo>
                <a:lnTo>
                  <a:pt x="11996" y="14527"/>
                </a:lnTo>
                <a:lnTo>
                  <a:pt x="12313" y="14770"/>
                </a:lnTo>
                <a:lnTo>
                  <a:pt x="12897" y="15208"/>
                </a:lnTo>
                <a:lnTo>
                  <a:pt x="13505" y="15621"/>
                </a:lnTo>
                <a:lnTo>
                  <a:pt x="13578" y="15646"/>
                </a:lnTo>
                <a:lnTo>
                  <a:pt x="13651" y="15670"/>
                </a:lnTo>
                <a:lnTo>
                  <a:pt x="13724" y="15646"/>
                </a:lnTo>
                <a:lnTo>
                  <a:pt x="13797" y="15621"/>
                </a:lnTo>
                <a:lnTo>
                  <a:pt x="13846" y="15597"/>
                </a:lnTo>
                <a:lnTo>
                  <a:pt x="13870" y="15524"/>
                </a:lnTo>
                <a:lnTo>
                  <a:pt x="13919" y="15476"/>
                </a:lnTo>
                <a:lnTo>
                  <a:pt x="13919" y="15403"/>
                </a:lnTo>
                <a:lnTo>
                  <a:pt x="14138" y="15232"/>
                </a:lnTo>
                <a:lnTo>
                  <a:pt x="14332" y="15038"/>
                </a:lnTo>
                <a:lnTo>
                  <a:pt x="14722" y="14624"/>
                </a:lnTo>
                <a:lnTo>
                  <a:pt x="15208" y="14162"/>
                </a:lnTo>
                <a:lnTo>
                  <a:pt x="15427" y="13894"/>
                </a:lnTo>
                <a:lnTo>
                  <a:pt x="15622" y="13651"/>
                </a:lnTo>
                <a:lnTo>
                  <a:pt x="15671" y="13553"/>
                </a:lnTo>
                <a:lnTo>
                  <a:pt x="15671" y="13480"/>
                </a:lnTo>
                <a:lnTo>
                  <a:pt x="15695" y="13383"/>
                </a:lnTo>
                <a:lnTo>
                  <a:pt x="15671" y="13261"/>
                </a:lnTo>
                <a:lnTo>
                  <a:pt x="15500" y="12969"/>
                </a:lnTo>
                <a:lnTo>
                  <a:pt x="15330" y="12702"/>
                </a:lnTo>
                <a:lnTo>
                  <a:pt x="14941" y="12191"/>
                </a:lnTo>
                <a:lnTo>
                  <a:pt x="14795" y="11996"/>
                </a:lnTo>
                <a:lnTo>
                  <a:pt x="14649" y="11801"/>
                </a:lnTo>
                <a:lnTo>
                  <a:pt x="14454" y="11655"/>
                </a:lnTo>
                <a:lnTo>
                  <a:pt x="14259" y="11509"/>
                </a:lnTo>
                <a:lnTo>
                  <a:pt x="14430" y="11266"/>
                </a:lnTo>
                <a:lnTo>
                  <a:pt x="14576" y="10998"/>
                </a:lnTo>
                <a:lnTo>
                  <a:pt x="14673" y="10706"/>
                </a:lnTo>
                <a:lnTo>
                  <a:pt x="14722" y="10414"/>
                </a:lnTo>
                <a:lnTo>
                  <a:pt x="14843" y="10463"/>
                </a:lnTo>
                <a:lnTo>
                  <a:pt x="14965" y="10463"/>
                </a:lnTo>
                <a:lnTo>
                  <a:pt x="15257" y="10487"/>
                </a:lnTo>
                <a:lnTo>
                  <a:pt x="15768" y="10439"/>
                </a:lnTo>
                <a:lnTo>
                  <a:pt x="16352" y="10414"/>
                </a:lnTo>
                <a:lnTo>
                  <a:pt x="16619" y="10390"/>
                </a:lnTo>
                <a:lnTo>
                  <a:pt x="16911" y="10366"/>
                </a:lnTo>
                <a:lnTo>
                  <a:pt x="16984" y="10341"/>
                </a:lnTo>
                <a:lnTo>
                  <a:pt x="17057" y="10293"/>
                </a:lnTo>
                <a:lnTo>
                  <a:pt x="17082" y="10220"/>
                </a:lnTo>
                <a:lnTo>
                  <a:pt x="17106" y="10171"/>
                </a:lnTo>
                <a:lnTo>
                  <a:pt x="17179" y="10122"/>
                </a:lnTo>
                <a:lnTo>
                  <a:pt x="17252" y="10074"/>
                </a:lnTo>
                <a:lnTo>
                  <a:pt x="17301" y="10001"/>
                </a:lnTo>
                <a:lnTo>
                  <a:pt x="17301" y="9928"/>
                </a:lnTo>
                <a:lnTo>
                  <a:pt x="17301" y="8784"/>
                </a:lnTo>
                <a:lnTo>
                  <a:pt x="17301" y="8224"/>
                </a:lnTo>
                <a:lnTo>
                  <a:pt x="17252" y="7665"/>
                </a:lnTo>
                <a:lnTo>
                  <a:pt x="17228" y="7567"/>
                </a:lnTo>
                <a:lnTo>
                  <a:pt x="17155" y="7519"/>
                </a:lnTo>
                <a:lnTo>
                  <a:pt x="17082" y="7470"/>
                </a:lnTo>
                <a:lnTo>
                  <a:pt x="17009" y="7446"/>
                </a:lnTo>
                <a:lnTo>
                  <a:pt x="16960" y="7300"/>
                </a:lnTo>
                <a:lnTo>
                  <a:pt x="16863" y="7203"/>
                </a:lnTo>
                <a:lnTo>
                  <a:pt x="16741" y="7130"/>
                </a:lnTo>
                <a:lnTo>
                  <a:pt x="16619" y="7057"/>
                </a:lnTo>
                <a:lnTo>
                  <a:pt x="16473" y="7008"/>
                </a:lnTo>
                <a:lnTo>
                  <a:pt x="16303" y="6984"/>
                </a:lnTo>
                <a:lnTo>
                  <a:pt x="16035" y="6935"/>
                </a:lnTo>
                <a:lnTo>
                  <a:pt x="15427" y="6862"/>
                </a:lnTo>
                <a:lnTo>
                  <a:pt x="15087" y="6838"/>
                </a:lnTo>
                <a:lnTo>
                  <a:pt x="14795" y="6838"/>
                </a:lnTo>
                <a:lnTo>
                  <a:pt x="14770" y="6667"/>
                </a:lnTo>
                <a:lnTo>
                  <a:pt x="14770" y="6521"/>
                </a:lnTo>
                <a:lnTo>
                  <a:pt x="14697" y="6181"/>
                </a:lnTo>
                <a:lnTo>
                  <a:pt x="14673" y="6010"/>
                </a:lnTo>
                <a:lnTo>
                  <a:pt x="14600" y="5816"/>
                </a:lnTo>
                <a:lnTo>
                  <a:pt x="14527" y="5621"/>
                </a:lnTo>
                <a:lnTo>
                  <a:pt x="14430" y="5451"/>
                </a:lnTo>
                <a:lnTo>
                  <a:pt x="14576" y="5256"/>
                </a:lnTo>
                <a:lnTo>
                  <a:pt x="14697" y="5086"/>
                </a:lnTo>
                <a:lnTo>
                  <a:pt x="15111" y="4477"/>
                </a:lnTo>
                <a:lnTo>
                  <a:pt x="15354" y="4185"/>
                </a:lnTo>
                <a:lnTo>
                  <a:pt x="15598" y="3893"/>
                </a:lnTo>
                <a:lnTo>
                  <a:pt x="15646" y="3845"/>
                </a:lnTo>
                <a:lnTo>
                  <a:pt x="15671" y="3796"/>
                </a:lnTo>
                <a:lnTo>
                  <a:pt x="15671" y="3723"/>
                </a:lnTo>
                <a:lnTo>
                  <a:pt x="15671" y="3650"/>
                </a:lnTo>
                <a:lnTo>
                  <a:pt x="15646" y="3601"/>
                </a:lnTo>
                <a:lnTo>
                  <a:pt x="15646" y="3528"/>
                </a:lnTo>
                <a:lnTo>
                  <a:pt x="15646" y="3431"/>
                </a:lnTo>
                <a:lnTo>
                  <a:pt x="15622" y="3382"/>
                </a:lnTo>
                <a:lnTo>
                  <a:pt x="15549" y="3236"/>
                </a:lnTo>
                <a:lnTo>
                  <a:pt x="15354" y="2993"/>
                </a:lnTo>
                <a:lnTo>
                  <a:pt x="15062" y="2677"/>
                </a:lnTo>
                <a:lnTo>
                  <a:pt x="14746" y="2385"/>
                </a:lnTo>
                <a:lnTo>
                  <a:pt x="14503" y="2190"/>
                </a:lnTo>
                <a:lnTo>
                  <a:pt x="14235" y="1971"/>
                </a:lnTo>
                <a:lnTo>
                  <a:pt x="14065" y="1874"/>
                </a:lnTo>
                <a:lnTo>
                  <a:pt x="13919" y="1825"/>
                </a:lnTo>
                <a:lnTo>
                  <a:pt x="13748" y="1801"/>
                </a:lnTo>
                <a:lnTo>
                  <a:pt x="13554" y="1801"/>
                </a:lnTo>
                <a:lnTo>
                  <a:pt x="13481" y="1825"/>
                </a:lnTo>
                <a:lnTo>
                  <a:pt x="13189" y="1971"/>
                </a:lnTo>
                <a:lnTo>
                  <a:pt x="12921" y="2117"/>
                </a:lnTo>
                <a:lnTo>
                  <a:pt x="12653" y="2312"/>
                </a:lnTo>
                <a:lnTo>
                  <a:pt x="12410" y="2506"/>
                </a:lnTo>
                <a:lnTo>
                  <a:pt x="12094" y="2725"/>
                </a:lnTo>
                <a:lnTo>
                  <a:pt x="11923" y="2847"/>
                </a:lnTo>
                <a:lnTo>
                  <a:pt x="11777" y="2993"/>
                </a:lnTo>
                <a:lnTo>
                  <a:pt x="11558" y="2847"/>
                </a:lnTo>
                <a:lnTo>
                  <a:pt x="11291" y="2750"/>
                </a:lnTo>
                <a:lnTo>
                  <a:pt x="11023" y="2652"/>
                </a:lnTo>
                <a:lnTo>
                  <a:pt x="10755" y="2628"/>
                </a:lnTo>
                <a:lnTo>
                  <a:pt x="10755" y="2604"/>
                </a:lnTo>
                <a:lnTo>
                  <a:pt x="10682" y="2458"/>
                </a:lnTo>
                <a:lnTo>
                  <a:pt x="10634" y="2287"/>
                </a:lnTo>
                <a:lnTo>
                  <a:pt x="10561" y="1922"/>
                </a:lnTo>
                <a:lnTo>
                  <a:pt x="10585" y="1922"/>
                </a:lnTo>
                <a:lnTo>
                  <a:pt x="10609" y="1874"/>
                </a:lnTo>
                <a:lnTo>
                  <a:pt x="10609" y="1825"/>
                </a:lnTo>
                <a:lnTo>
                  <a:pt x="10585" y="1752"/>
                </a:lnTo>
                <a:lnTo>
                  <a:pt x="10536" y="1703"/>
                </a:lnTo>
                <a:lnTo>
                  <a:pt x="10463" y="1095"/>
                </a:lnTo>
                <a:lnTo>
                  <a:pt x="10439" y="779"/>
                </a:lnTo>
                <a:lnTo>
                  <a:pt x="10366" y="487"/>
                </a:lnTo>
                <a:lnTo>
                  <a:pt x="10390" y="438"/>
                </a:lnTo>
                <a:lnTo>
                  <a:pt x="10415" y="389"/>
                </a:lnTo>
                <a:lnTo>
                  <a:pt x="10439" y="316"/>
                </a:lnTo>
                <a:lnTo>
                  <a:pt x="10415" y="268"/>
                </a:lnTo>
                <a:lnTo>
                  <a:pt x="10390" y="195"/>
                </a:lnTo>
                <a:lnTo>
                  <a:pt x="10342" y="146"/>
                </a:lnTo>
                <a:lnTo>
                  <a:pt x="10293" y="122"/>
                </a:lnTo>
                <a:lnTo>
                  <a:pt x="10196" y="97"/>
                </a:lnTo>
                <a:lnTo>
                  <a:pt x="9855" y="73"/>
                </a:lnTo>
                <a:lnTo>
                  <a:pt x="9490" y="49"/>
                </a:lnTo>
                <a:lnTo>
                  <a:pt x="8760" y="49"/>
                </a:lnTo>
                <a:lnTo>
                  <a:pt x="8395" y="24"/>
                </a:lnTo>
                <a:lnTo>
                  <a:pt x="80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2" name="Shape 772"/>
          <p:cNvSpPr/>
          <p:nvPr/>
        </p:nvSpPr>
        <p:spPr>
          <a:xfrm>
            <a:off x="5776230" y="3556068"/>
            <a:ext cx="656581" cy="531105"/>
          </a:xfrm>
          <a:custGeom>
            <a:avLst/>
            <a:gdLst/>
            <a:ahLst/>
            <a:cxnLst/>
            <a:rect l="0" t="0" r="0" b="0"/>
            <a:pathLst>
              <a:path w="22532" h="18226" extrusionOk="0">
                <a:moveTo>
                  <a:pt x="7640" y="5499"/>
                </a:moveTo>
                <a:lnTo>
                  <a:pt x="7859" y="5524"/>
                </a:lnTo>
                <a:lnTo>
                  <a:pt x="8078" y="5572"/>
                </a:lnTo>
                <a:lnTo>
                  <a:pt x="8297" y="5645"/>
                </a:lnTo>
                <a:lnTo>
                  <a:pt x="8492" y="5743"/>
                </a:lnTo>
                <a:lnTo>
                  <a:pt x="8662" y="5840"/>
                </a:lnTo>
                <a:lnTo>
                  <a:pt x="8833" y="5986"/>
                </a:lnTo>
                <a:lnTo>
                  <a:pt x="9003" y="6132"/>
                </a:lnTo>
                <a:lnTo>
                  <a:pt x="9125" y="6302"/>
                </a:lnTo>
                <a:lnTo>
                  <a:pt x="9246" y="6473"/>
                </a:lnTo>
                <a:lnTo>
                  <a:pt x="9344" y="6667"/>
                </a:lnTo>
                <a:lnTo>
                  <a:pt x="9417" y="6862"/>
                </a:lnTo>
                <a:lnTo>
                  <a:pt x="9465" y="7081"/>
                </a:lnTo>
                <a:lnTo>
                  <a:pt x="9490" y="7300"/>
                </a:lnTo>
                <a:lnTo>
                  <a:pt x="9514" y="7543"/>
                </a:lnTo>
                <a:lnTo>
                  <a:pt x="9490" y="7762"/>
                </a:lnTo>
                <a:lnTo>
                  <a:pt x="9441" y="7932"/>
                </a:lnTo>
                <a:lnTo>
                  <a:pt x="9392" y="8103"/>
                </a:lnTo>
                <a:lnTo>
                  <a:pt x="9319" y="8249"/>
                </a:lnTo>
                <a:lnTo>
                  <a:pt x="9246" y="8419"/>
                </a:lnTo>
                <a:lnTo>
                  <a:pt x="9149" y="8541"/>
                </a:lnTo>
                <a:lnTo>
                  <a:pt x="9027" y="8687"/>
                </a:lnTo>
                <a:lnTo>
                  <a:pt x="8784" y="8906"/>
                </a:lnTo>
                <a:lnTo>
                  <a:pt x="8516" y="9100"/>
                </a:lnTo>
                <a:lnTo>
                  <a:pt x="8200" y="9246"/>
                </a:lnTo>
                <a:lnTo>
                  <a:pt x="7884" y="9368"/>
                </a:lnTo>
                <a:lnTo>
                  <a:pt x="7543" y="9417"/>
                </a:lnTo>
                <a:lnTo>
                  <a:pt x="7348" y="9441"/>
                </a:lnTo>
                <a:lnTo>
                  <a:pt x="7178" y="9441"/>
                </a:lnTo>
                <a:lnTo>
                  <a:pt x="6984" y="9417"/>
                </a:lnTo>
                <a:lnTo>
                  <a:pt x="6789" y="9368"/>
                </a:lnTo>
                <a:lnTo>
                  <a:pt x="6619" y="9295"/>
                </a:lnTo>
                <a:lnTo>
                  <a:pt x="6448" y="9222"/>
                </a:lnTo>
                <a:lnTo>
                  <a:pt x="6278" y="9149"/>
                </a:lnTo>
                <a:lnTo>
                  <a:pt x="6132" y="9027"/>
                </a:lnTo>
                <a:lnTo>
                  <a:pt x="5986" y="8930"/>
                </a:lnTo>
                <a:lnTo>
                  <a:pt x="5840" y="8784"/>
                </a:lnTo>
                <a:lnTo>
                  <a:pt x="5718" y="8638"/>
                </a:lnTo>
                <a:lnTo>
                  <a:pt x="5621" y="8492"/>
                </a:lnTo>
                <a:lnTo>
                  <a:pt x="5524" y="8322"/>
                </a:lnTo>
                <a:lnTo>
                  <a:pt x="5451" y="8151"/>
                </a:lnTo>
                <a:lnTo>
                  <a:pt x="5402" y="7981"/>
                </a:lnTo>
                <a:lnTo>
                  <a:pt x="5378" y="7786"/>
                </a:lnTo>
                <a:lnTo>
                  <a:pt x="5378" y="7543"/>
                </a:lnTo>
                <a:lnTo>
                  <a:pt x="5402" y="7324"/>
                </a:lnTo>
                <a:lnTo>
                  <a:pt x="5451" y="7130"/>
                </a:lnTo>
                <a:lnTo>
                  <a:pt x="5524" y="6911"/>
                </a:lnTo>
                <a:lnTo>
                  <a:pt x="5621" y="6716"/>
                </a:lnTo>
                <a:lnTo>
                  <a:pt x="5743" y="6521"/>
                </a:lnTo>
                <a:lnTo>
                  <a:pt x="5889" y="6351"/>
                </a:lnTo>
                <a:lnTo>
                  <a:pt x="6035" y="6181"/>
                </a:lnTo>
                <a:lnTo>
                  <a:pt x="6181" y="6035"/>
                </a:lnTo>
                <a:lnTo>
                  <a:pt x="6351" y="5937"/>
                </a:lnTo>
                <a:lnTo>
                  <a:pt x="6521" y="5840"/>
                </a:lnTo>
                <a:lnTo>
                  <a:pt x="6692" y="5743"/>
                </a:lnTo>
                <a:lnTo>
                  <a:pt x="7032" y="5621"/>
                </a:lnTo>
                <a:lnTo>
                  <a:pt x="7421" y="5499"/>
                </a:lnTo>
                <a:close/>
                <a:moveTo>
                  <a:pt x="7665" y="4988"/>
                </a:moveTo>
                <a:lnTo>
                  <a:pt x="7373" y="5013"/>
                </a:lnTo>
                <a:lnTo>
                  <a:pt x="7300" y="5013"/>
                </a:lnTo>
                <a:lnTo>
                  <a:pt x="7251" y="5037"/>
                </a:lnTo>
                <a:lnTo>
                  <a:pt x="7178" y="5110"/>
                </a:lnTo>
                <a:lnTo>
                  <a:pt x="6984" y="5159"/>
                </a:lnTo>
                <a:lnTo>
                  <a:pt x="6789" y="5207"/>
                </a:lnTo>
                <a:lnTo>
                  <a:pt x="6619" y="5280"/>
                </a:lnTo>
                <a:lnTo>
                  <a:pt x="6424" y="5353"/>
                </a:lnTo>
                <a:lnTo>
                  <a:pt x="6083" y="5548"/>
                </a:lnTo>
                <a:lnTo>
                  <a:pt x="5791" y="5791"/>
                </a:lnTo>
                <a:lnTo>
                  <a:pt x="5597" y="5962"/>
                </a:lnTo>
                <a:lnTo>
                  <a:pt x="5426" y="6156"/>
                </a:lnTo>
                <a:lnTo>
                  <a:pt x="5280" y="6400"/>
                </a:lnTo>
                <a:lnTo>
                  <a:pt x="5134" y="6619"/>
                </a:lnTo>
                <a:lnTo>
                  <a:pt x="5037" y="6862"/>
                </a:lnTo>
                <a:lnTo>
                  <a:pt x="4964" y="7130"/>
                </a:lnTo>
                <a:lnTo>
                  <a:pt x="4915" y="7397"/>
                </a:lnTo>
                <a:lnTo>
                  <a:pt x="4891" y="7665"/>
                </a:lnTo>
                <a:lnTo>
                  <a:pt x="4915" y="7908"/>
                </a:lnTo>
                <a:lnTo>
                  <a:pt x="4940" y="8151"/>
                </a:lnTo>
                <a:lnTo>
                  <a:pt x="5013" y="8395"/>
                </a:lnTo>
                <a:lnTo>
                  <a:pt x="5110" y="8614"/>
                </a:lnTo>
                <a:lnTo>
                  <a:pt x="5232" y="8808"/>
                </a:lnTo>
                <a:lnTo>
                  <a:pt x="5378" y="9003"/>
                </a:lnTo>
                <a:lnTo>
                  <a:pt x="5548" y="9173"/>
                </a:lnTo>
                <a:lnTo>
                  <a:pt x="5743" y="9344"/>
                </a:lnTo>
                <a:lnTo>
                  <a:pt x="5937" y="9490"/>
                </a:lnTo>
                <a:lnTo>
                  <a:pt x="6132" y="9611"/>
                </a:lnTo>
                <a:lnTo>
                  <a:pt x="6351" y="9709"/>
                </a:lnTo>
                <a:lnTo>
                  <a:pt x="6594" y="9806"/>
                </a:lnTo>
                <a:lnTo>
                  <a:pt x="6838" y="9855"/>
                </a:lnTo>
                <a:lnTo>
                  <a:pt x="7057" y="9903"/>
                </a:lnTo>
                <a:lnTo>
                  <a:pt x="7300" y="9928"/>
                </a:lnTo>
                <a:lnTo>
                  <a:pt x="7543" y="9903"/>
                </a:lnTo>
                <a:lnTo>
                  <a:pt x="7762" y="9879"/>
                </a:lnTo>
                <a:lnTo>
                  <a:pt x="7981" y="9855"/>
                </a:lnTo>
                <a:lnTo>
                  <a:pt x="8176" y="9782"/>
                </a:lnTo>
                <a:lnTo>
                  <a:pt x="8395" y="9709"/>
                </a:lnTo>
                <a:lnTo>
                  <a:pt x="8589" y="9636"/>
                </a:lnTo>
                <a:lnTo>
                  <a:pt x="8784" y="9514"/>
                </a:lnTo>
                <a:lnTo>
                  <a:pt x="8954" y="9392"/>
                </a:lnTo>
                <a:lnTo>
                  <a:pt x="9125" y="9271"/>
                </a:lnTo>
                <a:lnTo>
                  <a:pt x="9295" y="9125"/>
                </a:lnTo>
                <a:lnTo>
                  <a:pt x="9441" y="8979"/>
                </a:lnTo>
                <a:lnTo>
                  <a:pt x="9563" y="8808"/>
                </a:lnTo>
                <a:lnTo>
                  <a:pt x="9684" y="8614"/>
                </a:lnTo>
                <a:lnTo>
                  <a:pt x="9782" y="8419"/>
                </a:lnTo>
                <a:lnTo>
                  <a:pt x="9855" y="8224"/>
                </a:lnTo>
                <a:lnTo>
                  <a:pt x="9928" y="8030"/>
                </a:lnTo>
                <a:lnTo>
                  <a:pt x="9976" y="7811"/>
                </a:lnTo>
                <a:lnTo>
                  <a:pt x="10001" y="7519"/>
                </a:lnTo>
                <a:lnTo>
                  <a:pt x="10001" y="7227"/>
                </a:lnTo>
                <a:lnTo>
                  <a:pt x="9952" y="6959"/>
                </a:lnTo>
                <a:lnTo>
                  <a:pt x="9903" y="6692"/>
                </a:lnTo>
                <a:lnTo>
                  <a:pt x="9806" y="6448"/>
                </a:lnTo>
                <a:lnTo>
                  <a:pt x="9660" y="6205"/>
                </a:lnTo>
                <a:lnTo>
                  <a:pt x="9514" y="5986"/>
                </a:lnTo>
                <a:lnTo>
                  <a:pt x="9344" y="5767"/>
                </a:lnTo>
                <a:lnTo>
                  <a:pt x="9149" y="5597"/>
                </a:lnTo>
                <a:lnTo>
                  <a:pt x="8930" y="5426"/>
                </a:lnTo>
                <a:lnTo>
                  <a:pt x="8711" y="5280"/>
                </a:lnTo>
                <a:lnTo>
                  <a:pt x="8468" y="5159"/>
                </a:lnTo>
                <a:lnTo>
                  <a:pt x="8200" y="5086"/>
                </a:lnTo>
                <a:lnTo>
                  <a:pt x="7932" y="5013"/>
                </a:lnTo>
                <a:lnTo>
                  <a:pt x="7665" y="4988"/>
                </a:lnTo>
                <a:close/>
                <a:moveTo>
                  <a:pt x="6570" y="414"/>
                </a:moveTo>
                <a:lnTo>
                  <a:pt x="6789" y="438"/>
                </a:lnTo>
                <a:lnTo>
                  <a:pt x="7032" y="438"/>
                </a:lnTo>
                <a:lnTo>
                  <a:pt x="7494" y="462"/>
                </a:lnTo>
                <a:lnTo>
                  <a:pt x="8103" y="487"/>
                </a:lnTo>
                <a:lnTo>
                  <a:pt x="8395" y="511"/>
                </a:lnTo>
                <a:lnTo>
                  <a:pt x="8687" y="511"/>
                </a:lnTo>
                <a:lnTo>
                  <a:pt x="8687" y="681"/>
                </a:lnTo>
                <a:lnTo>
                  <a:pt x="8687" y="852"/>
                </a:lnTo>
                <a:lnTo>
                  <a:pt x="8419" y="754"/>
                </a:lnTo>
                <a:lnTo>
                  <a:pt x="8273" y="730"/>
                </a:lnTo>
                <a:lnTo>
                  <a:pt x="8127" y="706"/>
                </a:lnTo>
                <a:lnTo>
                  <a:pt x="8005" y="706"/>
                </a:lnTo>
                <a:lnTo>
                  <a:pt x="7859" y="730"/>
                </a:lnTo>
                <a:lnTo>
                  <a:pt x="7738" y="779"/>
                </a:lnTo>
                <a:lnTo>
                  <a:pt x="7640" y="876"/>
                </a:lnTo>
                <a:lnTo>
                  <a:pt x="7616" y="925"/>
                </a:lnTo>
                <a:lnTo>
                  <a:pt x="7616" y="949"/>
                </a:lnTo>
                <a:lnTo>
                  <a:pt x="7640" y="998"/>
                </a:lnTo>
                <a:lnTo>
                  <a:pt x="7957" y="998"/>
                </a:lnTo>
                <a:lnTo>
                  <a:pt x="8224" y="1022"/>
                </a:lnTo>
                <a:lnTo>
                  <a:pt x="8468" y="1095"/>
                </a:lnTo>
                <a:lnTo>
                  <a:pt x="8735" y="1192"/>
                </a:lnTo>
                <a:lnTo>
                  <a:pt x="8760" y="1338"/>
                </a:lnTo>
                <a:lnTo>
                  <a:pt x="8565" y="1338"/>
                </a:lnTo>
                <a:lnTo>
                  <a:pt x="7932" y="1290"/>
                </a:lnTo>
                <a:lnTo>
                  <a:pt x="7713" y="1265"/>
                </a:lnTo>
                <a:lnTo>
                  <a:pt x="7616" y="1265"/>
                </a:lnTo>
                <a:lnTo>
                  <a:pt x="7494" y="1314"/>
                </a:lnTo>
                <a:lnTo>
                  <a:pt x="7470" y="1363"/>
                </a:lnTo>
                <a:lnTo>
                  <a:pt x="7470" y="1411"/>
                </a:lnTo>
                <a:lnTo>
                  <a:pt x="7519" y="1509"/>
                </a:lnTo>
                <a:lnTo>
                  <a:pt x="7592" y="1582"/>
                </a:lnTo>
                <a:lnTo>
                  <a:pt x="7689" y="1630"/>
                </a:lnTo>
                <a:lnTo>
                  <a:pt x="7786" y="1655"/>
                </a:lnTo>
                <a:lnTo>
                  <a:pt x="8030" y="1679"/>
                </a:lnTo>
                <a:lnTo>
                  <a:pt x="8224" y="1703"/>
                </a:lnTo>
                <a:lnTo>
                  <a:pt x="8516" y="1752"/>
                </a:lnTo>
                <a:lnTo>
                  <a:pt x="8833" y="1776"/>
                </a:lnTo>
                <a:lnTo>
                  <a:pt x="8881" y="2117"/>
                </a:lnTo>
                <a:lnTo>
                  <a:pt x="8857" y="2117"/>
                </a:lnTo>
                <a:lnTo>
                  <a:pt x="8711" y="2068"/>
                </a:lnTo>
                <a:lnTo>
                  <a:pt x="8565" y="2020"/>
                </a:lnTo>
                <a:lnTo>
                  <a:pt x="8249" y="1995"/>
                </a:lnTo>
                <a:lnTo>
                  <a:pt x="8005" y="1947"/>
                </a:lnTo>
                <a:lnTo>
                  <a:pt x="7713" y="1947"/>
                </a:lnTo>
                <a:lnTo>
                  <a:pt x="7713" y="1995"/>
                </a:lnTo>
                <a:lnTo>
                  <a:pt x="7689" y="2044"/>
                </a:lnTo>
                <a:lnTo>
                  <a:pt x="7762" y="2166"/>
                </a:lnTo>
                <a:lnTo>
                  <a:pt x="7835" y="2239"/>
                </a:lnTo>
                <a:lnTo>
                  <a:pt x="7957" y="2287"/>
                </a:lnTo>
                <a:lnTo>
                  <a:pt x="8078" y="2336"/>
                </a:lnTo>
                <a:lnTo>
                  <a:pt x="8419" y="2409"/>
                </a:lnTo>
                <a:lnTo>
                  <a:pt x="8760" y="2458"/>
                </a:lnTo>
                <a:lnTo>
                  <a:pt x="8833" y="2458"/>
                </a:lnTo>
                <a:lnTo>
                  <a:pt x="8881" y="2433"/>
                </a:lnTo>
                <a:lnTo>
                  <a:pt x="8930" y="2409"/>
                </a:lnTo>
                <a:lnTo>
                  <a:pt x="8954" y="2385"/>
                </a:lnTo>
                <a:lnTo>
                  <a:pt x="9027" y="2506"/>
                </a:lnTo>
                <a:lnTo>
                  <a:pt x="9076" y="2579"/>
                </a:lnTo>
                <a:lnTo>
                  <a:pt x="9125" y="2604"/>
                </a:lnTo>
                <a:lnTo>
                  <a:pt x="9198" y="2628"/>
                </a:lnTo>
                <a:lnTo>
                  <a:pt x="9246" y="2628"/>
                </a:lnTo>
                <a:lnTo>
                  <a:pt x="9490" y="2701"/>
                </a:lnTo>
                <a:lnTo>
                  <a:pt x="9733" y="2798"/>
                </a:lnTo>
                <a:lnTo>
                  <a:pt x="9952" y="2920"/>
                </a:lnTo>
                <a:lnTo>
                  <a:pt x="10171" y="3066"/>
                </a:lnTo>
                <a:lnTo>
                  <a:pt x="10220" y="3090"/>
                </a:lnTo>
                <a:lnTo>
                  <a:pt x="10268" y="3115"/>
                </a:lnTo>
                <a:lnTo>
                  <a:pt x="10390" y="3115"/>
                </a:lnTo>
                <a:lnTo>
                  <a:pt x="10463" y="3042"/>
                </a:lnTo>
                <a:lnTo>
                  <a:pt x="10512" y="2969"/>
                </a:lnTo>
                <a:lnTo>
                  <a:pt x="10633" y="2896"/>
                </a:lnTo>
                <a:lnTo>
                  <a:pt x="10755" y="2823"/>
                </a:lnTo>
                <a:lnTo>
                  <a:pt x="10950" y="2652"/>
                </a:lnTo>
                <a:lnTo>
                  <a:pt x="11412" y="2312"/>
                </a:lnTo>
                <a:lnTo>
                  <a:pt x="11655" y="2166"/>
                </a:lnTo>
                <a:lnTo>
                  <a:pt x="11899" y="2044"/>
                </a:lnTo>
                <a:lnTo>
                  <a:pt x="11972" y="1995"/>
                </a:lnTo>
                <a:lnTo>
                  <a:pt x="11996" y="1947"/>
                </a:lnTo>
                <a:lnTo>
                  <a:pt x="12093" y="2020"/>
                </a:lnTo>
                <a:lnTo>
                  <a:pt x="12385" y="2239"/>
                </a:lnTo>
                <a:lnTo>
                  <a:pt x="12653" y="2458"/>
                </a:lnTo>
                <a:lnTo>
                  <a:pt x="12872" y="2701"/>
                </a:lnTo>
                <a:lnTo>
                  <a:pt x="13091" y="2944"/>
                </a:lnTo>
                <a:lnTo>
                  <a:pt x="13188" y="3066"/>
                </a:lnTo>
                <a:lnTo>
                  <a:pt x="13286" y="3188"/>
                </a:lnTo>
                <a:lnTo>
                  <a:pt x="13115" y="3382"/>
                </a:lnTo>
                <a:lnTo>
                  <a:pt x="12896" y="3188"/>
                </a:lnTo>
                <a:lnTo>
                  <a:pt x="12677" y="2993"/>
                </a:lnTo>
                <a:lnTo>
                  <a:pt x="12580" y="2920"/>
                </a:lnTo>
                <a:lnTo>
                  <a:pt x="12458" y="2871"/>
                </a:lnTo>
                <a:lnTo>
                  <a:pt x="12337" y="2823"/>
                </a:lnTo>
                <a:lnTo>
                  <a:pt x="12215" y="2798"/>
                </a:lnTo>
                <a:lnTo>
                  <a:pt x="12166" y="2823"/>
                </a:lnTo>
                <a:lnTo>
                  <a:pt x="12142" y="2847"/>
                </a:lnTo>
                <a:lnTo>
                  <a:pt x="12118" y="2896"/>
                </a:lnTo>
                <a:lnTo>
                  <a:pt x="12142" y="2944"/>
                </a:lnTo>
                <a:lnTo>
                  <a:pt x="12215" y="3042"/>
                </a:lnTo>
                <a:lnTo>
                  <a:pt x="12288" y="3115"/>
                </a:lnTo>
                <a:lnTo>
                  <a:pt x="12458" y="3261"/>
                </a:lnTo>
                <a:lnTo>
                  <a:pt x="12677" y="3480"/>
                </a:lnTo>
                <a:lnTo>
                  <a:pt x="12896" y="3650"/>
                </a:lnTo>
                <a:lnTo>
                  <a:pt x="12921" y="3650"/>
                </a:lnTo>
                <a:lnTo>
                  <a:pt x="12750" y="3869"/>
                </a:lnTo>
                <a:lnTo>
                  <a:pt x="12653" y="3747"/>
                </a:lnTo>
                <a:lnTo>
                  <a:pt x="12531" y="3626"/>
                </a:lnTo>
                <a:lnTo>
                  <a:pt x="12458" y="3528"/>
                </a:lnTo>
                <a:lnTo>
                  <a:pt x="12361" y="3431"/>
                </a:lnTo>
                <a:lnTo>
                  <a:pt x="12264" y="3334"/>
                </a:lnTo>
                <a:lnTo>
                  <a:pt x="12142" y="3285"/>
                </a:lnTo>
                <a:lnTo>
                  <a:pt x="12118" y="3285"/>
                </a:lnTo>
                <a:lnTo>
                  <a:pt x="12069" y="3309"/>
                </a:lnTo>
                <a:lnTo>
                  <a:pt x="12069" y="3334"/>
                </a:lnTo>
                <a:lnTo>
                  <a:pt x="12069" y="3382"/>
                </a:lnTo>
                <a:lnTo>
                  <a:pt x="12093" y="3504"/>
                </a:lnTo>
                <a:lnTo>
                  <a:pt x="12142" y="3626"/>
                </a:lnTo>
                <a:lnTo>
                  <a:pt x="12288" y="3869"/>
                </a:lnTo>
                <a:lnTo>
                  <a:pt x="12385" y="4039"/>
                </a:lnTo>
                <a:lnTo>
                  <a:pt x="12531" y="4210"/>
                </a:lnTo>
                <a:lnTo>
                  <a:pt x="12434" y="4331"/>
                </a:lnTo>
                <a:lnTo>
                  <a:pt x="12312" y="4526"/>
                </a:lnTo>
                <a:lnTo>
                  <a:pt x="12215" y="4356"/>
                </a:lnTo>
                <a:lnTo>
                  <a:pt x="12069" y="4185"/>
                </a:lnTo>
                <a:lnTo>
                  <a:pt x="11947" y="4015"/>
                </a:lnTo>
                <a:lnTo>
                  <a:pt x="11850" y="3845"/>
                </a:lnTo>
                <a:lnTo>
                  <a:pt x="11801" y="3796"/>
                </a:lnTo>
                <a:lnTo>
                  <a:pt x="11753" y="3772"/>
                </a:lnTo>
                <a:lnTo>
                  <a:pt x="11680" y="3772"/>
                </a:lnTo>
                <a:lnTo>
                  <a:pt x="11631" y="3845"/>
                </a:lnTo>
                <a:lnTo>
                  <a:pt x="11631" y="3966"/>
                </a:lnTo>
                <a:lnTo>
                  <a:pt x="11655" y="4064"/>
                </a:lnTo>
                <a:lnTo>
                  <a:pt x="11704" y="4185"/>
                </a:lnTo>
                <a:lnTo>
                  <a:pt x="11753" y="4283"/>
                </a:lnTo>
                <a:lnTo>
                  <a:pt x="12118" y="4842"/>
                </a:lnTo>
                <a:lnTo>
                  <a:pt x="12166" y="4891"/>
                </a:lnTo>
                <a:lnTo>
                  <a:pt x="12239" y="4915"/>
                </a:lnTo>
                <a:lnTo>
                  <a:pt x="12264" y="4940"/>
                </a:lnTo>
                <a:lnTo>
                  <a:pt x="12288" y="4964"/>
                </a:lnTo>
                <a:lnTo>
                  <a:pt x="12410" y="5232"/>
                </a:lnTo>
                <a:lnTo>
                  <a:pt x="12458" y="5524"/>
                </a:lnTo>
                <a:lnTo>
                  <a:pt x="12483" y="5694"/>
                </a:lnTo>
                <a:lnTo>
                  <a:pt x="12507" y="5864"/>
                </a:lnTo>
                <a:lnTo>
                  <a:pt x="12507" y="6035"/>
                </a:lnTo>
                <a:lnTo>
                  <a:pt x="12531" y="6205"/>
                </a:lnTo>
                <a:lnTo>
                  <a:pt x="12580" y="6278"/>
                </a:lnTo>
                <a:lnTo>
                  <a:pt x="12629" y="6302"/>
                </a:lnTo>
                <a:lnTo>
                  <a:pt x="12702" y="6327"/>
                </a:lnTo>
                <a:lnTo>
                  <a:pt x="12775" y="6327"/>
                </a:lnTo>
                <a:lnTo>
                  <a:pt x="12994" y="6400"/>
                </a:lnTo>
                <a:lnTo>
                  <a:pt x="13213" y="6424"/>
                </a:lnTo>
                <a:lnTo>
                  <a:pt x="13651" y="6473"/>
                </a:lnTo>
                <a:lnTo>
                  <a:pt x="13967" y="6521"/>
                </a:lnTo>
                <a:lnTo>
                  <a:pt x="14283" y="6570"/>
                </a:lnTo>
                <a:lnTo>
                  <a:pt x="14502" y="6643"/>
                </a:lnTo>
                <a:lnTo>
                  <a:pt x="14600" y="6692"/>
                </a:lnTo>
                <a:lnTo>
                  <a:pt x="14697" y="6692"/>
                </a:lnTo>
                <a:lnTo>
                  <a:pt x="14673" y="6959"/>
                </a:lnTo>
                <a:lnTo>
                  <a:pt x="14648" y="7227"/>
                </a:lnTo>
                <a:lnTo>
                  <a:pt x="14673" y="7738"/>
                </a:lnTo>
                <a:lnTo>
                  <a:pt x="14648" y="8176"/>
                </a:lnTo>
                <a:lnTo>
                  <a:pt x="14648" y="8395"/>
                </a:lnTo>
                <a:lnTo>
                  <a:pt x="14673" y="8614"/>
                </a:lnTo>
                <a:lnTo>
                  <a:pt x="14454" y="8638"/>
                </a:lnTo>
                <a:lnTo>
                  <a:pt x="14454" y="8638"/>
                </a:lnTo>
                <a:lnTo>
                  <a:pt x="14478" y="8541"/>
                </a:lnTo>
                <a:lnTo>
                  <a:pt x="14478" y="8443"/>
                </a:lnTo>
                <a:lnTo>
                  <a:pt x="14454" y="8249"/>
                </a:lnTo>
                <a:lnTo>
                  <a:pt x="14405" y="7981"/>
                </a:lnTo>
                <a:lnTo>
                  <a:pt x="14381" y="7884"/>
                </a:lnTo>
                <a:lnTo>
                  <a:pt x="14332" y="7762"/>
                </a:lnTo>
                <a:lnTo>
                  <a:pt x="14308" y="7738"/>
                </a:lnTo>
                <a:lnTo>
                  <a:pt x="14283" y="7713"/>
                </a:lnTo>
                <a:lnTo>
                  <a:pt x="14235" y="7738"/>
                </a:lnTo>
                <a:lnTo>
                  <a:pt x="14210" y="7762"/>
                </a:lnTo>
                <a:lnTo>
                  <a:pt x="14162" y="7884"/>
                </a:lnTo>
                <a:lnTo>
                  <a:pt x="14137" y="7981"/>
                </a:lnTo>
                <a:lnTo>
                  <a:pt x="14113" y="8249"/>
                </a:lnTo>
                <a:lnTo>
                  <a:pt x="14113" y="8468"/>
                </a:lnTo>
                <a:lnTo>
                  <a:pt x="14137" y="8565"/>
                </a:lnTo>
                <a:lnTo>
                  <a:pt x="14186" y="8662"/>
                </a:lnTo>
                <a:lnTo>
                  <a:pt x="13797" y="8687"/>
                </a:lnTo>
                <a:lnTo>
                  <a:pt x="13699" y="8687"/>
                </a:lnTo>
                <a:lnTo>
                  <a:pt x="13748" y="8589"/>
                </a:lnTo>
                <a:lnTo>
                  <a:pt x="13797" y="8346"/>
                </a:lnTo>
                <a:lnTo>
                  <a:pt x="13845" y="8103"/>
                </a:lnTo>
                <a:lnTo>
                  <a:pt x="13870" y="7835"/>
                </a:lnTo>
                <a:lnTo>
                  <a:pt x="13845" y="7762"/>
                </a:lnTo>
                <a:lnTo>
                  <a:pt x="13772" y="7713"/>
                </a:lnTo>
                <a:lnTo>
                  <a:pt x="13699" y="7713"/>
                </a:lnTo>
                <a:lnTo>
                  <a:pt x="13651" y="7762"/>
                </a:lnTo>
                <a:lnTo>
                  <a:pt x="13626" y="7811"/>
                </a:lnTo>
                <a:lnTo>
                  <a:pt x="13480" y="8273"/>
                </a:lnTo>
                <a:lnTo>
                  <a:pt x="13407" y="8492"/>
                </a:lnTo>
                <a:lnTo>
                  <a:pt x="13407" y="8614"/>
                </a:lnTo>
                <a:lnTo>
                  <a:pt x="13407" y="8662"/>
                </a:lnTo>
                <a:lnTo>
                  <a:pt x="13432" y="8711"/>
                </a:lnTo>
                <a:lnTo>
                  <a:pt x="13237" y="8711"/>
                </a:lnTo>
                <a:lnTo>
                  <a:pt x="13042" y="8735"/>
                </a:lnTo>
                <a:lnTo>
                  <a:pt x="13091" y="8443"/>
                </a:lnTo>
                <a:lnTo>
                  <a:pt x="13115" y="8176"/>
                </a:lnTo>
                <a:lnTo>
                  <a:pt x="13091" y="8030"/>
                </a:lnTo>
                <a:lnTo>
                  <a:pt x="13067" y="7908"/>
                </a:lnTo>
                <a:lnTo>
                  <a:pt x="13042" y="7859"/>
                </a:lnTo>
                <a:lnTo>
                  <a:pt x="13018" y="7835"/>
                </a:lnTo>
                <a:lnTo>
                  <a:pt x="12969" y="7835"/>
                </a:lnTo>
                <a:lnTo>
                  <a:pt x="12921" y="7859"/>
                </a:lnTo>
                <a:lnTo>
                  <a:pt x="12848" y="7957"/>
                </a:lnTo>
                <a:lnTo>
                  <a:pt x="12823" y="8054"/>
                </a:lnTo>
                <a:lnTo>
                  <a:pt x="12750" y="8273"/>
                </a:lnTo>
                <a:lnTo>
                  <a:pt x="12604" y="8906"/>
                </a:lnTo>
                <a:lnTo>
                  <a:pt x="12604" y="8954"/>
                </a:lnTo>
                <a:lnTo>
                  <a:pt x="12629" y="9027"/>
                </a:lnTo>
                <a:lnTo>
                  <a:pt x="12507" y="9271"/>
                </a:lnTo>
                <a:lnTo>
                  <a:pt x="12385" y="9514"/>
                </a:lnTo>
                <a:lnTo>
                  <a:pt x="12288" y="9660"/>
                </a:lnTo>
                <a:lnTo>
                  <a:pt x="12191" y="9806"/>
                </a:lnTo>
                <a:lnTo>
                  <a:pt x="11996" y="10049"/>
                </a:lnTo>
                <a:lnTo>
                  <a:pt x="11947" y="10122"/>
                </a:lnTo>
                <a:lnTo>
                  <a:pt x="11947" y="10171"/>
                </a:lnTo>
                <a:lnTo>
                  <a:pt x="11972" y="10244"/>
                </a:lnTo>
                <a:lnTo>
                  <a:pt x="11996" y="10293"/>
                </a:lnTo>
                <a:lnTo>
                  <a:pt x="12045" y="10341"/>
                </a:lnTo>
                <a:lnTo>
                  <a:pt x="12166" y="10341"/>
                </a:lnTo>
                <a:lnTo>
                  <a:pt x="12239" y="10317"/>
                </a:lnTo>
                <a:lnTo>
                  <a:pt x="12337" y="10487"/>
                </a:lnTo>
                <a:lnTo>
                  <a:pt x="12483" y="10633"/>
                </a:lnTo>
                <a:lnTo>
                  <a:pt x="12726" y="10950"/>
                </a:lnTo>
                <a:lnTo>
                  <a:pt x="12994" y="11339"/>
                </a:lnTo>
                <a:lnTo>
                  <a:pt x="13237" y="11728"/>
                </a:lnTo>
                <a:lnTo>
                  <a:pt x="13067" y="11947"/>
                </a:lnTo>
                <a:lnTo>
                  <a:pt x="12872" y="12166"/>
                </a:lnTo>
                <a:lnTo>
                  <a:pt x="12483" y="12556"/>
                </a:lnTo>
                <a:lnTo>
                  <a:pt x="12191" y="12848"/>
                </a:lnTo>
                <a:lnTo>
                  <a:pt x="12045" y="12994"/>
                </a:lnTo>
                <a:lnTo>
                  <a:pt x="11923" y="13164"/>
                </a:lnTo>
                <a:lnTo>
                  <a:pt x="11704" y="13018"/>
                </a:lnTo>
                <a:lnTo>
                  <a:pt x="11874" y="12945"/>
                </a:lnTo>
                <a:lnTo>
                  <a:pt x="12020" y="12848"/>
                </a:lnTo>
                <a:lnTo>
                  <a:pt x="12288" y="12677"/>
                </a:lnTo>
                <a:lnTo>
                  <a:pt x="12337" y="12629"/>
                </a:lnTo>
                <a:lnTo>
                  <a:pt x="12361" y="12580"/>
                </a:lnTo>
                <a:lnTo>
                  <a:pt x="12361" y="12507"/>
                </a:lnTo>
                <a:lnTo>
                  <a:pt x="12337" y="12458"/>
                </a:lnTo>
                <a:lnTo>
                  <a:pt x="12312" y="12434"/>
                </a:lnTo>
                <a:lnTo>
                  <a:pt x="12264" y="12385"/>
                </a:lnTo>
                <a:lnTo>
                  <a:pt x="12191" y="12385"/>
                </a:lnTo>
                <a:lnTo>
                  <a:pt x="12118" y="12410"/>
                </a:lnTo>
                <a:lnTo>
                  <a:pt x="11899" y="12531"/>
                </a:lnTo>
                <a:lnTo>
                  <a:pt x="11655" y="12677"/>
                </a:lnTo>
                <a:lnTo>
                  <a:pt x="11388" y="12799"/>
                </a:lnTo>
                <a:lnTo>
                  <a:pt x="11266" y="12726"/>
                </a:lnTo>
                <a:lnTo>
                  <a:pt x="11315" y="12702"/>
                </a:lnTo>
                <a:lnTo>
                  <a:pt x="11534" y="12556"/>
                </a:lnTo>
                <a:lnTo>
                  <a:pt x="11631" y="12458"/>
                </a:lnTo>
                <a:lnTo>
                  <a:pt x="11704" y="12337"/>
                </a:lnTo>
                <a:lnTo>
                  <a:pt x="11728" y="12288"/>
                </a:lnTo>
                <a:lnTo>
                  <a:pt x="11728" y="12239"/>
                </a:lnTo>
                <a:lnTo>
                  <a:pt x="11704" y="12166"/>
                </a:lnTo>
                <a:lnTo>
                  <a:pt x="11680" y="12118"/>
                </a:lnTo>
                <a:lnTo>
                  <a:pt x="11631" y="12093"/>
                </a:lnTo>
                <a:lnTo>
                  <a:pt x="11582" y="12069"/>
                </a:lnTo>
                <a:lnTo>
                  <a:pt x="11534" y="12069"/>
                </a:lnTo>
                <a:lnTo>
                  <a:pt x="11461" y="12093"/>
                </a:lnTo>
                <a:lnTo>
                  <a:pt x="11290" y="12264"/>
                </a:lnTo>
                <a:lnTo>
                  <a:pt x="11096" y="12410"/>
                </a:lnTo>
                <a:lnTo>
                  <a:pt x="10974" y="12507"/>
                </a:lnTo>
                <a:lnTo>
                  <a:pt x="10731" y="12288"/>
                </a:lnTo>
                <a:lnTo>
                  <a:pt x="10950" y="12142"/>
                </a:lnTo>
                <a:lnTo>
                  <a:pt x="11071" y="12069"/>
                </a:lnTo>
                <a:lnTo>
                  <a:pt x="11193" y="11996"/>
                </a:lnTo>
                <a:lnTo>
                  <a:pt x="11242" y="11947"/>
                </a:lnTo>
                <a:lnTo>
                  <a:pt x="11266" y="11899"/>
                </a:lnTo>
                <a:lnTo>
                  <a:pt x="11290" y="11826"/>
                </a:lnTo>
                <a:lnTo>
                  <a:pt x="11290" y="11753"/>
                </a:lnTo>
                <a:lnTo>
                  <a:pt x="11266" y="11704"/>
                </a:lnTo>
                <a:lnTo>
                  <a:pt x="11217" y="11680"/>
                </a:lnTo>
                <a:lnTo>
                  <a:pt x="11096" y="11680"/>
                </a:lnTo>
                <a:lnTo>
                  <a:pt x="10974" y="11753"/>
                </a:lnTo>
                <a:lnTo>
                  <a:pt x="10877" y="11801"/>
                </a:lnTo>
                <a:lnTo>
                  <a:pt x="10633" y="11947"/>
                </a:lnTo>
                <a:lnTo>
                  <a:pt x="10390" y="12093"/>
                </a:lnTo>
                <a:lnTo>
                  <a:pt x="10293" y="12069"/>
                </a:lnTo>
                <a:lnTo>
                  <a:pt x="10147" y="12069"/>
                </a:lnTo>
                <a:lnTo>
                  <a:pt x="10098" y="12118"/>
                </a:lnTo>
                <a:lnTo>
                  <a:pt x="9952" y="12118"/>
                </a:lnTo>
                <a:lnTo>
                  <a:pt x="9855" y="12191"/>
                </a:lnTo>
                <a:lnTo>
                  <a:pt x="9733" y="12264"/>
                </a:lnTo>
                <a:lnTo>
                  <a:pt x="9587" y="12312"/>
                </a:lnTo>
                <a:lnTo>
                  <a:pt x="9319" y="12385"/>
                </a:lnTo>
                <a:lnTo>
                  <a:pt x="9198" y="12434"/>
                </a:lnTo>
                <a:lnTo>
                  <a:pt x="9100" y="12507"/>
                </a:lnTo>
                <a:lnTo>
                  <a:pt x="8979" y="12507"/>
                </a:lnTo>
                <a:lnTo>
                  <a:pt x="8930" y="12556"/>
                </a:lnTo>
                <a:lnTo>
                  <a:pt x="8906" y="12604"/>
                </a:lnTo>
                <a:lnTo>
                  <a:pt x="8906" y="12629"/>
                </a:lnTo>
                <a:lnTo>
                  <a:pt x="8857" y="12629"/>
                </a:lnTo>
                <a:lnTo>
                  <a:pt x="8735" y="12677"/>
                </a:lnTo>
                <a:lnTo>
                  <a:pt x="8638" y="12726"/>
                </a:lnTo>
                <a:lnTo>
                  <a:pt x="8419" y="12848"/>
                </a:lnTo>
                <a:lnTo>
                  <a:pt x="8297" y="12872"/>
                </a:lnTo>
                <a:lnTo>
                  <a:pt x="8200" y="12896"/>
                </a:lnTo>
                <a:lnTo>
                  <a:pt x="8103" y="12921"/>
                </a:lnTo>
                <a:lnTo>
                  <a:pt x="8005" y="12945"/>
                </a:lnTo>
                <a:lnTo>
                  <a:pt x="7957" y="13018"/>
                </a:lnTo>
                <a:lnTo>
                  <a:pt x="7981" y="13067"/>
                </a:lnTo>
                <a:lnTo>
                  <a:pt x="8030" y="13140"/>
                </a:lnTo>
                <a:lnTo>
                  <a:pt x="8127" y="13188"/>
                </a:lnTo>
                <a:lnTo>
                  <a:pt x="8224" y="13213"/>
                </a:lnTo>
                <a:lnTo>
                  <a:pt x="8346" y="13188"/>
                </a:lnTo>
                <a:lnTo>
                  <a:pt x="8468" y="13164"/>
                </a:lnTo>
                <a:lnTo>
                  <a:pt x="8589" y="13115"/>
                </a:lnTo>
                <a:lnTo>
                  <a:pt x="8833" y="12994"/>
                </a:lnTo>
                <a:lnTo>
                  <a:pt x="8808" y="13115"/>
                </a:lnTo>
                <a:lnTo>
                  <a:pt x="8638" y="13213"/>
                </a:lnTo>
                <a:lnTo>
                  <a:pt x="8443" y="13310"/>
                </a:lnTo>
                <a:lnTo>
                  <a:pt x="8224" y="13383"/>
                </a:lnTo>
                <a:lnTo>
                  <a:pt x="8127" y="13432"/>
                </a:lnTo>
                <a:lnTo>
                  <a:pt x="8054" y="13480"/>
                </a:lnTo>
                <a:lnTo>
                  <a:pt x="8030" y="13553"/>
                </a:lnTo>
                <a:lnTo>
                  <a:pt x="8054" y="13602"/>
                </a:lnTo>
                <a:lnTo>
                  <a:pt x="8103" y="13651"/>
                </a:lnTo>
                <a:lnTo>
                  <a:pt x="8176" y="13675"/>
                </a:lnTo>
                <a:lnTo>
                  <a:pt x="8297" y="13699"/>
                </a:lnTo>
                <a:lnTo>
                  <a:pt x="8443" y="13651"/>
                </a:lnTo>
                <a:lnTo>
                  <a:pt x="8589" y="13626"/>
                </a:lnTo>
                <a:lnTo>
                  <a:pt x="8760" y="13553"/>
                </a:lnTo>
                <a:lnTo>
                  <a:pt x="8711" y="13797"/>
                </a:lnTo>
                <a:lnTo>
                  <a:pt x="8711" y="13821"/>
                </a:lnTo>
                <a:lnTo>
                  <a:pt x="8662" y="13845"/>
                </a:lnTo>
                <a:lnTo>
                  <a:pt x="8419" y="13918"/>
                </a:lnTo>
                <a:lnTo>
                  <a:pt x="8176" y="13991"/>
                </a:lnTo>
                <a:lnTo>
                  <a:pt x="8030" y="14016"/>
                </a:lnTo>
                <a:lnTo>
                  <a:pt x="7957" y="14040"/>
                </a:lnTo>
                <a:lnTo>
                  <a:pt x="7957" y="14089"/>
                </a:lnTo>
                <a:lnTo>
                  <a:pt x="7932" y="14113"/>
                </a:lnTo>
                <a:lnTo>
                  <a:pt x="7932" y="14162"/>
                </a:lnTo>
                <a:lnTo>
                  <a:pt x="7957" y="14186"/>
                </a:lnTo>
                <a:lnTo>
                  <a:pt x="8030" y="14235"/>
                </a:lnTo>
                <a:lnTo>
                  <a:pt x="8127" y="14259"/>
                </a:lnTo>
                <a:lnTo>
                  <a:pt x="8224" y="14283"/>
                </a:lnTo>
                <a:lnTo>
                  <a:pt x="8322" y="14283"/>
                </a:lnTo>
                <a:lnTo>
                  <a:pt x="8419" y="14259"/>
                </a:lnTo>
                <a:lnTo>
                  <a:pt x="8614" y="14210"/>
                </a:lnTo>
                <a:lnTo>
                  <a:pt x="8614" y="14210"/>
                </a:lnTo>
                <a:lnTo>
                  <a:pt x="8589" y="14381"/>
                </a:lnTo>
                <a:lnTo>
                  <a:pt x="8589" y="14575"/>
                </a:lnTo>
                <a:lnTo>
                  <a:pt x="8103" y="14575"/>
                </a:lnTo>
                <a:lnTo>
                  <a:pt x="7616" y="14624"/>
                </a:lnTo>
                <a:lnTo>
                  <a:pt x="6765" y="14624"/>
                </a:lnTo>
                <a:lnTo>
                  <a:pt x="6765" y="14405"/>
                </a:lnTo>
                <a:lnTo>
                  <a:pt x="6740" y="14162"/>
                </a:lnTo>
                <a:lnTo>
                  <a:pt x="6692" y="13748"/>
                </a:lnTo>
                <a:lnTo>
                  <a:pt x="6643" y="13432"/>
                </a:lnTo>
                <a:lnTo>
                  <a:pt x="6570" y="13042"/>
                </a:lnTo>
                <a:lnTo>
                  <a:pt x="6521" y="12848"/>
                </a:lnTo>
                <a:lnTo>
                  <a:pt x="6448" y="12702"/>
                </a:lnTo>
                <a:lnTo>
                  <a:pt x="6351" y="12556"/>
                </a:lnTo>
                <a:lnTo>
                  <a:pt x="6302" y="12531"/>
                </a:lnTo>
                <a:lnTo>
                  <a:pt x="6229" y="12483"/>
                </a:lnTo>
                <a:lnTo>
                  <a:pt x="6156" y="12483"/>
                </a:lnTo>
                <a:lnTo>
                  <a:pt x="6083" y="12507"/>
                </a:lnTo>
                <a:lnTo>
                  <a:pt x="5864" y="12434"/>
                </a:lnTo>
                <a:lnTo>
                  <a:pt x="5670" y="12385"/>
                </a:lnTo>
                <a:lnTo>
                  <a:pt x="5524" y="12312"/>
                </a:lnTo>
                <a:lnTo>
                  <a:pt x="5378" y="12239"/>
                </a:lnTo>
                <a:lnTo>
                  <a:pt x="5232" y="12166"/>
                </a:lnTo>
                <a:lnTo>
                  <a:pt x="5086" y="12118"/>
                </a:lnTo>
                <a:lnTo>
                  <a:pt x="5013" y="12045"/>
                </a:lnTo>
                <a:lnTo>
                  <a:pt x="4940" y="11996"/>
                </a:lnTo>
                <a:lnTo>
                  <a:pt x="4842" y="11996"/>
                </a:lnTo>
                <a:lnTo>
                  <a:pt x="4794" y="12020"/>
                </a:lnTo>
                <a:lnTo>
                  <a:pt x="4745" y="12069"/>
                </a:lnTo>
                <a:lnTo>
                  <a:pt x="4429" y="11923"/>
                </a:lnTo>
                <a:lnTo>
                  <a:pt x="4210" y="11826"/>
                </a:lnTo>
                <a:lnTo>
                  <a:pt x="4112" y="11801"/>
                </a:lnTo>
                <a:lnTo>
                  <a:pt x="4064" y="11801"/>
                </a:lnTo>
                <a:lnTo>
                  <a:pt x="4015" y="11826"/>
                </a:lnTo>
                <a:lnTo>
                  <a:pt x="3966" y="11850"/>
                </a:lnTo>
                <a:lnTo>
                  <a:pt x="3966" y="11899"/>
                </a:lnTo>
                <a:lnTo>
                  <a:pt x="3966" y="11947"/>
                </a:lnTo>
                <a:lnTo>
                  <a:pt x="3991" y="12020"/>
                </a:lnTo>
                <a:lnTo>
                  <a:pt x="4088" y="12093"/>
                </a:lnTo>
                <a:lnTo>
                  <a:pt x="4307" y="12239"/>
                </a:lnTo>
                <a:lnTo>
                  <a:pt x="4477" y="12361"/>
                </a:lnTo>
                <a:lnTo>
                  <a:pt x="4356" y="12507"/>
                </a:lnTo>
                <a:lnTo>
                  <a:pt x="4331" y="12434"/>
                </a:lnTo>
                <a:lnTo>
                  <a:pt x="4283" y="12385"/>
                </a:lnTo>
                <a:lnTo>
                  <a:pt x="4185" y="12337"/>
                </a:lnTo>
                <a:lnTo>
                  <a:pt x="4088" y="12337"/>
                </a:lnTo>
                <a:lnTo>
                  <a:pt x="3942" y="12312"/>
                </a:lnTo>
                <a:lnTo>
                  <a:pt x="3820" y="12264"/>
                </a:lnTo>
                <a:lnTo>
                  <a:pt x="3723" y="12191"/>
                </a:lnTo>
                <a:lnTo>
                  <a:pt x="3601" y="12118"/>
                </a:lnTo>
                <a:lnTo>
                  <a:pt x="3504" y="12045"/>
                </a:lnTo>
                <a:lnTo>
                  <a:pt x="3382" y="11996"/>
                </a:lnTo>
                <a:lnTo>
                  <a:pt x="3334" y="11996"/>
                </a:lnTo>
                <a:lnTo>
                  <a:pt x="3309" y="12020"/>
                </a:lnTo>
                <a:lnTo>
                  <a:pt x="3285" y="12045"/>
                </a:lnTo>
                <a:lnTo>
                  <a:pt x="3285" y="12142"/>
                </a:lnTo>
                <a:lnTo>
                  <a:pt x="3309" y="12215"/>
                </a:lnTo>
                <a:lnTo>
                  <a:pt x="3334" y="12288"/>
                </a:lnTo>
                <a:lnTo>
                  <a:pt x="3382" y="12337"/>
                </a:lnTo>
                <a:lnTo>
                  <a:pt x="3504" y="12458"/>
                </a:lnTo>
                <a:lnTo>
                  <a:pt x="3650" y="12556"/>
                </a:lnTo>
                <a:lnTo>
                  <a:pt x="3747" y="12629"/>
                </a:lnTo>
                <a:lnTo>
                  <a:pt x="3869" y="12677"/>
                </a:lnTo>
                <a:lnTo>
                  <a:pt x="4015" y="12702"/>
                </a:lnTo>
                <a:lnTo>
                  <a:pt x="4137" y="12702"/>
                </a:lnTo>
                <a:lnTo>
                  <a:pt x="3820" y="12969"/>
                </a:lnTo>
                <a:lnTo>
                  <a:pt x="3796" y="12921"/>
                </a:lnTo>
                <a:lnTo>
                  <a:pt x="3772" y="12872"/>
                </a:lnTo>
                <a:lnTo>
                  <a:pt x="3723" y="12848"/>
                </a:lnTo>
                <a:lnTo>
                  <a:pt x="3650" y="12823"/>
                </a:lnTo>
                <a:lnTo>
                  <a:pt x="3553" y="12823"/>
                </a:lnTo>
                <a:lnTo>
                  <a:pt x="3480" y="12799"/>
                </a:lnTo>
                <a:lnTo>
                  <a:pt x="3334" y="12702"/>
                </a:lnTo>
                <a:lnTo>
                  <a:pt x="3188" y="12580"/>
                </a:lnTo>
                <a:lnTo>
                  <a:pt x="3163" y="12556"/>
                </a:lnTo>
                <a:lnTo>
                  <a:pt x="3115" y="12531"/>
                </a:lnTo>
                <a:lnTo>
                  <a:pt x="3066" y="12507"/>
                </a:lnTo>
                <a:lnTo>
                  <a:pt x="3017" y="12483"/>
                </a:lnTo>
                <a:lnTo>
                  <a:pt x="2993" y="12483"/>
                </a:lnTo>
                <a:lnTo>
                  <a:pt x="2969" y="12507"/>
                </a:lnTo>
                <a:lnTo>
                  <a:pt x="2944" y="12604"/>
                </a:lnTo>
                <a:lnTo>
                  <a:pt x="2944" y="12677"/>
                </a:lnTo>
                <a:lnTo>
                  <a:pt x="2944" y="12726"/>
                </a:lnTo>
                <a:lnTo>
                  <a:pt x="2969" y="12799"/>
                </a:lnTo>
                <a:lnTo>
                  <a:pt x="3017" y="12872"/>
                </a:lnTo>
                <a:lnTo>
                  <a:pt x="3115" y="12969"/>
                </a:lnTo>
                <a:lnTo>
                  <a:pt x="3285" y="13115"/>
                </a:lnTo>
                <a:lnTo>
                  <a:pt x="3382" y="13164"/>
                </a:lnTo>
                <a:lnTo>
                  <a:pt x="3504" y="13213"/>
                </a:lnTo>
                <a:lnTo>
                  <a:pt x="3309" y="13310"/>
                </a:lnTo>
                <a:lnTo>
                  <a:pt x="3261" y="13286"/>
                </a:lnTo>
                <a:lnTo>
                  <a:pt x="2896" y="12969"/>
                </a:lnTo>
                <a:lnTo>
                  <a:pt x="2531" y="12629"/>
                </a:lnTo>
                <a:lnTo>
                  <a:pt x="2214" y="12312"/>
                </a:lnTo>
                <a:lnTo>
                  <a:pt x="2068" y="12118"/>
                </a:lnTo>
                <a:lnTo>
                  <a:pt x="1947" y="11947"/>
                </a:lnTo>
                <a:lnTo>
                  <a:pt x="2093" y="11777"/>
                </a:lnTo>
                <a:lnTo>
                  <a:pt x="2214" y="11607"/>
                </a:lnTo>
                <a:lnTo>
                  <a:pt x="2433" y="11242"/>
                </a:lnTo>
                <a:lnTo>
                  <a:pt x="2798" y="10779"/>
                </a:lnTo>
                <a:lnTo>
                  <a:pt x="3139" y="10317"/>
                </a:lnTo>
                <a:lnTo>
                  <a:pt x="3163" y="10293"/>
                </a:lnTo>
                <a:lnTo>
                  <a:pt x="3236" y="10244"/>
                </a:lnTo>
                <a:lnTo>
                  <a:pt x="3285" y="10147"/>
                </a:lnTo>
                <a:lnTo>
                  <a:pt x="3285" y="10074"/>
                </a:lnTo>
                <a:lnTo>
                  <a:pt x="3261" y="10025"/>
                </a:lnTo>
                <a:lnTo>
                  <a:pt x="3212" y="9976"/>
                </a:lnTo>
                <a:lnTo>
                  <a:pt x="3090" y="9855"/>
                </a:lnTo>
                <a:lnTo>
                  <a:pt x="2969" y="9709"/>
                </a:lnTo>
                <a:lnTo>
                  <a:pt x="2750" y="9441"/>
                </a:lnTo>
                <a:lnTo>
                  <a:pt x="2628" y="9246"/>
                </a:lnTo>
                <a:lnTo>
                  <a:pt x="2628" y="9222"/>
                </a:lnTo>
                <a:lnTo>
                  <a:pt x="2628" y="9149"/>
                </a:lnTo>
                <a:lnTo>
                  <a:pt x="2604" y="9076"/>
                </a:lnTo>
                <a:lnTo>
                  <a:pt x="2579" y="9003"/>
                </a:lnTo>
                <a:lnTo>
                  <a:pt x="2506" y="8954"/>
                </a:lnTo>
                <a:lnTo>
                  <a:pt x="2409" y="8930"/>
                </a:lnTo>
                <a:lnTo>
                  <a:pt x="1460" y="8881"/>
                </a:lnTo>
                <a:lnTo>
                  <a:pt x="998" y="8808"/>
                </a:lnTo>
                <a:lnTo>
                  <a:pt x="754" y="8784"/>
                </a:lnTo>
                <a:lnTo>
                  <a:pt x="535" y="8711"/>
                </a:lnTo>
                <a:lnTo>
                  <a:pt x="535" y="8614"/>
                </a:lnTo>
                <a:lnTo>
                  <a:pt x="511" y="8492"/>
                </a:lnTo>
                <a:lnTo>
                  <a:pt x="462" y="8273"/>
                </a:lnTo>
                <a:lnTo>
                  <a:pt x="462" y="7908"/>
                </a:lnTo>
                <a:lnTo>
                  <a:pt x="462" y="7567"/>
                </a:lnTo>
                <a:lnTo>
                  <a:pt x="511" y="7105"/>
                </a:lnTo>
                <a:lnTo>
                  <a:pt x="535" y="6862"/>
                </a:lnTo>
                <a:lnTo>
                  <a:pt x="535" y="6740"/>
                </a:lnTo>
                <a:lnTo>
                  <a:pt x="511" y="6619"/>
                </a:lnTo>
                <a:lnTo>
                  <a:pt x="681" y="6570"/>
                </a:lnTo>
                <a:lnTo>
                  <a:pt x="1046" y="6497"/>
                </a:lnTo>
                <a:lnTo>
                  <a:pt x="949" y="6643"/>
                </a:lnTo>
                <a:lnTo>
                  <a:pt x="876" y="6789"/>
                </a:lnTo>
                <a:lnTo>
                  <a:pt x="754" y="7105"/>
                </a:lnTo>
                <a:lnTo>
                  <a:pt x="754" y="7203"/>
                </a:lnTo>
                <a:lnTo>
                  <a:pt x="779" y="7227"/>
                </a:lnTo>
                <a:lnTo>
                  <a:pt x="803" y="7276"/>
                </a:lnTo>
                <a:lnTo>
                  <a:pt x="876" y="7324"/>
                </a:lnTo>
                <a:lnTo>
                  <a:pt x="973" y="7324"/>
                </a:lnTo>
                <a:lnTo>
                  <a:pt x="1022" y="7300"/>
                </a:lnTo>
                <a:lnTo>
                  <a:pt x="1046" y="7276"/>
                </a:lnTo>
                <a:lnTo>
                  <a:pt x="1095" y="7203"/>
                </a:lnTo>
                <a:lnTo>
                  <a:pt x="1168" y="6984"/>
                </a:lnTo>
                <a:lnTo>
                  <a:pt x="1265" y="6765"/>
                </a:lnTo>
                <a:lnTo>
                  <a:pt x="1338" y="6619"/>
                </a:lnTo>
                <a:lnTo>
                  <a:pt x="1436" y="6448"/>
                </a:lnTo>
                <a:lnTo>
                  <a:pt x="1606" y="6424"/>
                </a:lnTo>
                <a:lnTo>
                  <a:pt x="1509" y="6570"/>
                </a:lnTo>
                <a:lnTo>
                  <a:pt x="1436" y="6740"/>
                </a:lnTo>
                <a:lnTo>
                  <a:pt x="1387" y="6911"/>
                </a:lnTo>
                <a:lnTo>
                  <a:pt x="1338" y="7057"/>
                </a:lnTo>
                <a:lnTo>
                  <a:pt x="1338" y="7105"/>
                </a:lnTo>
                <a:lnTo>
                  <a:pt x="1363" y="7154"/>
                </a:lnTo>
                <a:lnTo>
                  <a:pt x="1387" y="7203"/>
                </a:lnTo>
                <a:lnTo>
                  <a:pt x="1436" y="7251"/>
                </a:lnTo>
                <a:lnTo>
                  <a:pt x="1484" y="7276"/>
                </a:lnTo>
                <a:lnTo>
                  <a:pt x="1557" y="7276"/>
                </a:lnTo>
                <a:lnTo>
                  <a:pt x="1630" y="7227"/>
                </a:lnTo>
                <a:lnTo>
                  <a:pt x="1679" y="7178"/>
                </a:lnTo>
                <a:lnTo>
                  <a:pt x="1679" y="7154"/>
                </a:lnTo>
                <a:lnTo>
                  <a:pt x="1728" y="6935"/>
                </a:lnTo>
                <a:lnTo>
                  <a:pt x="1801" y="6716"/>
                </a:lnTo>
                <a:lnTo>
                  <a:pt x="1898" y="6570"/>
                </a:lnTo>
                <a:lnTo>
                  <a:pt x="1947" y="6424"/>
                </a:lnTo>
                <a:lnTo>
                  <a:pt x="2093" y="6424"/>
                </a:lnTo>
                <a:lnTo>
                  <a:pt x="2044" y="6546"/>
                </a:lnTo>
                <a:lnTo>
                  <a:pt x="1947" y="6813"/>
                </a:lnTo>
                <a:lnTo>
                  <a:pt x="1922" y="6935"/>
                </a:lnTo>
                <a:lnTo>
                  <a:pt x="1898" y="7057"/>
                </a:lnTo>
                <a:lnTo>
                  <a:pt x="1922" y="7105"/>
                </a:lnTo>
                <a:lnTo>
                  <a:pt x="1947" y="7154"/>
                </a:lnTo>
                <a:lnTo>
                  <a:pt x="2020" y="7203"/>
                </a:lnTo>
                <a:lnTo>
                  <a:pt x="2117" y="7203"/>
                </a:lnTo>
                <a:lnTo>
                  <a:pt x="2166" y="7178"/>
                </a:lnTo>
                <a:lnTo>
                  <a:pt x="2190" y="7130"/>
                </a:lnTo>
                <a:lnTo>
                  <a:pt x="2239" y="6935"/>
                </a:lnTo>
                <a:lnTo>
                  <a:pt x="2287" y="6716"/>
                </a:lnTo>
                <a:lnTo>
                  <a:pt x="2336" y="6546"/>
                </a:lnTo>
                <a:lnTo>
                  <a:pt x="2360" y="6400"/>
                </a:lnTo>
                <a:lnTo>
                  <a:pt x="2482" y="6375"/>
                </a:lnTo>
                <a:lnTo>
                  <a:pt x="2531" y="6351"/>
                </a:lnTo>
                <a:lnTo>
                  <a:pt x="2579" y="6302"/>
                </a:lnTo>
                <a:lnTo>
                  <a:pt x="2604" y="6254"/>
                </a:lnTo>
                <a:lnTo>
                  <a:pt x="2604" y="6205"/>
                </a:lnTo>
                <a:lnTo>
                  <a:pt x="2652" y="6132"/>
                </a:lnTo>
                <a:lnTo>
                  <a:pt x="2677" y="6059"/>
                </a:lnTo>
                <a:lnTo>
                  <a:pt x="2677" y="5913"/>
                </a:lnTo>
                <a:lnTo>
                  <a:pt x="2701" y="5767"/>
                </a:lnTo>
                <a:lnTo>
                  <a:pt x="2798" y="5499"/>
                </a:lnTo>
                <a:lnTo>
                  <a:pt x="2993" y="4964"/>
                </a:lnTo>
                <a:lnTo>
                  <a:pt x="3090" y="4891"/>
                </a:lnTo>
                <a:lnTo>
                  <a:pt x="3139" y="4794"/>
                </a:lnTo>
                <a:lnTo>
                  <a:pt x="3139" y="4745"/>
                </a:lnTo>
                <a:lnTo>
                  <a:pt x="3139" y="4696"/>
                </a:lnTo>
                <a:lnTo>
                  <a:pt x="3115" y="4648"/>
                </a:lnTo>
                <a:lnTo>
                  <a:pt x="3066" y="4575"/>
                </a:lnTo>
                <a:lnTo>
                  <a:pt x="2750" y="4234"/>
                </a:lnTo>
                <a:lnTo>
                  <a:pt x="2433" y="3893"/>
                </a:lnTo>
                <a:lnTo>
                  <a:pt x="2117" y="3528"/>
                </a:lnTo>
                <a:lnTo>
                  <a:pt x="1801" y="3188"/>
                </a:lnTo>
                <a:lnTo>
                  <a:pt x="1971" y="3042"/>
                </a:lnTo>
                <a:lnTo>
                  <a:pt x="2141" y="2871"/>
                </a:lnTo>
                <a:lnTo>
                  <a:pt x="2433" y="2506"/>
                </a:lnTo>
                <a:lnTo>
                  <a:pt x="2604" y="2336"/>
                </a:lnTo>
                <a:lnTo>
                  <a:pt x="2774" y="2166"/>
                </a:lnTo>
                <a:lnTo>
                  <a:pt x="2944" y="2044"/>
                </a:lnTo>
                <a:lnTo>
                  <a:pt x="3163" y="1947"/>
                </a:lnTo>
                <a:lnTo>
                  <a:pt x="3236" y="1922"/>
                </a:lnTo>
                <a:lnTo>
                  <a:pt x="3261" y="1922"/>
                </a:lnTo>
                <a:lnTo>
                  <a:pt x="3115" y="2020"/>
                </a:lnTo>
                <a:lnTo>
                  <a:pt x="2993" y="2117"/>
                </a:lnTo>
                <a:lnTo>
                  <a:pt x="2847" y="2263"/>
                </a:lnTo>
                <a:lnTo>
                  <a:pt x="2725" y="2409"/>
                </a:lnTo>
                <a:lnTo>
                  <a:pt x="2701" y="2506"/>
                </a:lnTo>
                <a:lnTo>
                  <a:pt x="2701" y="2579"/>
                </a:lnTo>
                <a:lnTo>
                  <a:pt x="2701" y="2652"/>
                </a:lnTo>
                <a:lnTo>
                  <a:pt x="2750" y="2701"/>
                </a:lnTo>
                <a:lnTo>
                  <a:pt x="2798" y="2725"/>
                </a:lnTo>
                <a:lnTo>
                  <a:pt x="2871" y="2725"/>
                </a:lnTo>
                <a:lnTo>
                  <a:pt x="2944" y="2677"/>
                </a:lnTo>
                <a:lnTo>
                  <a:pt x="2993" y="2628"/>
                </a:lnTo>
                <a:lnTo>
                  <a:pt x="3090" y="2506"/>
                </a:lnTo>
                <a:lnTo>
                  <a:pt x="3212" y="2360"/>
                </a:lnTo>
                <a:lnTo>
                  <a:pt x="3358" y="2239"/>
                </a:lnTo>
                <a:lnTo>
                  <a:pt x="3553" y="2117"/>
                </a:lnTo>
                <a:lnTo>
                  <a:pt x="3626" y="2166"/>
                </a:lnTo>
                <a:lnTo>
                  <a:pt x="3504" y="2263"/>
                </a:lnTo>
                <a:lnTo>
                  <a:pt x="3407" y="2336"/>
                </a:lnTo>
                <a:lnTo>
                  <a:pt x="3285" y="2458"/>
                </a:lnTo>
                <a:lnTo>
                  <a:pt x="3188" y="2579"/>
                </a:lnTo>
                <a:lnTo>
                  <a:pt x="3115" y="2725"/>
                </a:lnTo>
                <a:lnTo>
                  <a:pt x="3090" y="2798"/>
                </a:lnTo>
                <a:lnTo>
                  <a:pt x="3090" y="2871"/>
                </a:lnTo>
                <a:lnTo>
                  <a:pt x="3115" y="2920"/>
                </a:lnTo>
                <a:lnTo>
                  <a:pt x="3139" y="2944"/>
                </a:lnTo>
                <a:lnTo>
                  <a:pt x="3212" y="2969"/>
                </a:lnTo>
                <a:lnTo>
                  <a:pt x="3285" y="2969"/>
                </a:lnTo>
                <a:lnTo>
                  <a:pt x="3358" y="2944"/>
                </a:lnTo>
                <a:lnTo>
                  <a:pt x="3431" y="2847"/>
                </a:lnTo>
                <a:lnTo>
                  <a:pt x="3480" y="2750"/>
                </a:lnTo>
                <a:lnTo>
                  <a:pt x="3577" y="2652"/>
                </a:lnTo>
                <a:lnTo>
                  <a:pt x="3674" y="2555"/>
                </a:lnTo>
                <a:lnTo>
                  <a:pt x="3869" y="2360"/>
                </a:lnTo>
                <a:lnTo>
                  <a:pt x="3966" y="2433"/>
                </a:lnTo>
                <a:lnTo>
                  <a:pt x="4112" y="2506"/>
                </a:lnTo>
                <a:lnTo>
                  <a:pt x="3893" y="2628"/>
                </a:lnTo>
                <a:lnTo>
                  <a:pt x="3699" y="2750"/>
                </a:lnTo>
                <a:lnTo>
                  <a:pt x="3553" y="2871"/>
                </a:lnTo>
                <a:lnTo>
                  <a:pt x="3407" y="3017"/>
                </a:lnTo>
                <a:lnTo>
                  <a:pt x="3334" y="3115"/>
                </a:lnTo>
                <a:lnTo>
                  <a:pt x="3309" y="3188"/>
                </a:lnTo>
                <a:lnTo>
                  <a:pt x="3309" y="3285"/>
                </a:lnTo>
                <a:lnTo>
                  <a:pt x="3334" y="3382"/>
                </a:lnTo>
                <a:lnTo>
                  <a:pt x="3382" y="3431"/>
                </a:lnTo>
                <a:lnTo>
                  <a:pt x="3455" y="3455"/>
                </a:lnTo>
                <a:lnTo>
                  <a:pt x="3528" y="3431"/>
                </a:lnTo>
                <a:lnTo>
                  <a:pt x="3577" y="3382"/>
                </a:lnTo>
                <a:lnTo>
                  <a:pt x="3674" y="3261"/>
                </a:lnTo>
                <a:lnTo>
                  <a:pt x="3747" y="3139"/>
                </a:lnTo>
                <a:lnTo>
                  <a:pt x="3869" y="3042"/>
                </a:lnTo>
                <a:lnTo>
                  <a:pt x="3991" y="2969"/>
                </a:lnTo>
                <a:lnTo>
                  <a:pt x="4185" y="2847"/>
                </a:lnTo>
                <a:lnTo>
                  <a:pt x="4380" y="2701"/>
                </a:lnTo>
                <a:lnTo>
                  <a:pt x="4623" y="2871"/>
                </a:lnTo>
                <a:lnTo>
                  <a:pt x="4356" y="3066"/>
                </a:lnTo>
                <a:lnTo>
                  <a:pt x="4234" y="3139"/>
                </a:lnTo>
                <a:lnTo>
                  <a:pt x="4088" y="3261"/>
                </a:lnTo>
                <a:lnTo>
                  <a:pt x="3966" y="3382"/>
                </a:lnTo>
                <a:lnTo>
                  <a:pt x="3942" y="3455"/>
                </a:lnTo>
                <a:lnTo>
                  <a:pt x="3918" y="3528"/>
                </a:lnTo>
                <a:lnTo>
                  <a:pt x="3942" y="3577"/>
                </a:lnTo>
                <a:lnTo>
                  <a:pt x="3966" y="3601"/>
                </a:lnTo>
                <a:lnTo>
                  <a:pt x="4015" y="3626"/>
                </a:lnTo>
                <a:lnTo>
                  <a:pt x="4064" y="3626"/>
                </a:lnTo>
                <a:lnTo>
                  <a:pt x="4112" y="3601"/>
                </a:lnTo>
                <a:lnTo>
                  <a:pt x="4161" y="3553"/>
                </a:lnTo>
                <a:lnTo>
                  <a:pt x="4258" y="3480"/>
                </a:lnTo>
                <a:lnTo>
                  <a:pt x="4380" y="3358"/>
                </a:lnTo>
                <a:lnTo>
                  <a:pt x="4526" y="3261"/>
                </a:lnTo>
                <a:lnTo>
                  <a:pt x="4842" y="3042"/>
                </a:lnTo>
                <a:lnTo>
                  <a:pt x="4891" y="3066"/>
                </a:lnTo>
                <a:lnTo>
                  <a:pt x="4964" y="3090"/>
                </a:lnTo>
                <a:lnTo>
                  <a:pt x="5037" y="3090"/>
                </a:lnTo>
                <a:lnTo>
                  <a:pt x="5110" y="3042"/>
                </a:lnTo>
                <a:lnTo>
                  <a:pt x="5159" y="2993"/>
                </a:lnTo>
                <a:lnTo>
                  <a:pt x="5378" y="2896"/>
                </a:lnTo>
                <a:lnTo>
                  <a:pt x="5645" y="2798"/>
                </a:lnTo>
                <a:lnTo>
                  <a:pt x="6156" y="2652"/>
                </a:lnTo>
                <a:lnTo>
                  <a:pt x="6229" y="2604"/>
                </a:lnTo>
                <a:lnTo>
                  <a:pt x="6278" y="2531"/>
                </a:lnTo>
                <a:lnTo>
                  <a:pt x="6302" y="2506"/>
                </a:lnTo>
                <a:lnTo>
                  <a:pt x="6351" y="2360"/>
                </a:lnTo>
                <a:lnTo>
                  <a:pt x="6400" y="2214"/>
                </a:lnTo>
                <a:lnTo>
                  <a:pt x="6424" y="1922"/>
                </a:lnTo>
                <a:lnTo>
                  <a:pt x="6473" y="1314"/>
                </a:lnTo>
                <a:lnTo>
                  <a:pt x="6546" y="876"/>
                </a:lnTo>
                <a:lnTo>
                  <a:pt x="6570" y="633"/>
                </a:lnTo>
                <a:lnTo>
                  <a:pt x="6570" y="535"/>
                </a:lnTo>
                <a:lnTo>
                  <a:pt x="6570" y="414"/>
                </a:lnTo>
                <a:close/>
                <a:moveTo>
                  <a:pt x="17519" y="12093"/>
                </a:moveTo>
                <a:lnTo>
                  <a:pt x="17544" y="12142"/>
                </a:lnTo>
                <a:lnTo>
                  <a:pt x="17592" y="12191"/>
                </a:lnTo>
                <a:lnTo>
                  <a:pt x="17665" y="12215"/>
                </a:lnTo>
                <a:lnTo>
                  <a:pt x="17738" y="12215"/>
                </a:lnTo>
                <a:lnTo>
                  <a:pt x="18030" y="12239"/>
                </a:lnTo>
                <a:lnTo>
                  <a:pt x="18322" y="12312"/>
                </a:lnTo>
                <a:lnTo>
                  <a:pt x="18590" y="12434"/>
                </a:lnTo>
                <a:lnTo>
                  <a:pt x="18712" y="12507"/>
                </a:lnTo>
                <a:lnTo>
                  <a:pt x="18809" y="12604"/>
                </a:lnTo>
                <a:lnTo>
                  <a:pt x="18906" y="12702"/>
                </a:lnTo>
                <a:lnTo>
                  <a:pt x="18979" y="12799"/>
                </a:lnTo>
                <a:lnTo>
                  <a:pt x="19052" y="12921"/>
                </a:lnTo>
                <a:lnTo>
                  <a:pt x="19101" y="13042"/>
                </a:lnTo>
                <a:lnTo>
                  <a:pt x="19125" y="13188"/>
                </a:lnTo>
                <a:lnTo>
                  <a:pt x="19150" y="13334"/>
                </a:lnTo>
                <a:lnTo>
                  <a:pt x="19150" y="13480"/>
                </a:lnTo>
                <a:lnTo>
                  <a:pt x="19125" y="13651"/>
                </a:lnTo>
                <a:lnTo>
                  <a:pt x="19052" y="13870"/>
                </a:lnTo>
                <a:lnTo>
                  <a:pt x="18955" y="14089"/>
                </a:lnTo>
                <a:lnTo>
                  <a:pt x="18809" y="14283"/>
                </a:lnTo>
                <a:lnTo>
                  <a:pt x="18663" y="14454"/>
                </a:lnTo>
                <a:lnTo>
                  <a:pt x="18493" y="14624"/>
                </a:lnTo>
                <a:lnTo>
                  <a:pt x="18298" y="14770"/>
                </a:lnTo>
                <a:lnTo>
                  <a:pt x="18103" y="14867"/>
                </a:lnTo>
                <a:lnTo>
                  <a:pt x="17884" y="14965"/>
                </a:lnTo>
                <a:lnTo>
                  <a:pt x="17738" y="14989"/>
                </a:lnTo>
                <a:lnTo>
                  <a:pt x="17446" y="14989"/>
                </a:lnTo>
                <a:lnTo>
                  <a:pt x="17300" y="14965"/>
                </a:lnTo>
                <a:lnTo>
                  <a:pt x="17154" y="14916"/>
                </a:lnTo>
                <a:lnTo>
                  <a:pt x="17033" y="14843"/>
                </a:lnTo>
                <a:lnTo>
                  <a:pt x="16911" y="14746"/>
                </a:lnTo>
                <a:lnTo>
                  <a:pt x="16814" y="14648"/>
                </a:lnTo>
                <a:lnTo>
                  <a:pt x="16619" y="14429"/>
                </a:lnTo>
                <a:lnTo>
                  <a:pt x="16449" y="14186"/>
                </a:lnTo>
                <a:lnTo>
                  <a:pt x="16351" y="13894"/>
                </a:lnTo>
                <a:lnTo>
                  <a:pt x="16303" y="13626"/>
                </a:lnTo>
                <a:lnTo>
                  <a:pt x="16303" y="13456"/>
                </a:lnTo>
                <a:lnTo>
                  <a:pt x="16303" y="13286"/>
                </a:lnTo>
                <a:lnTo>
                  <a:pt x="16351" y="13115"/>
                </a:lnTo>
                <a:lnTo>
                  <a:pt x="16424" y="12969"/>
                </a:lnTo>
                <a:lnTo>
                  <a:pt x="16497" y="12823"/>
                </a:lnTo>
                <a:lnTo>
                  <a:pt x="16595" y="12677"/>
                </a:lnTo>
                <a:lnTo>
                  <a:pt x="16692" y="12556"/>
                </a:lnTo>
                <a:lnTo>
                  <a:pt x="16814" y="12434"/>
                </a:lnTo>
                <a:lnTo>
                  <a:pt x="16960" y="12312"/>
                </a:lnTo>
                <a:lnTo>
                  <a:pt x="17130" y="12215"/>
                </a:lnTo>
                <a:lnTo>
                  <a:pt x="17300" y="12142"/>
                </a:lnTo>
                <a:lnTo>
                  <a:pt x="17495" y="12093"/>
                </a:lnTo>
                <a:close/>
                <a:moveTo>
                  <a:pt x="7008" y="0"/>
                </a:moveTo>
                <a:lnTo>
                  <a:pt x="6692" y="24"/>
                </a:lnTo>
                <a:lnTo>
                  <a:pt x="6521" y="73"/>
                </a:lnTo>
                <a:lnTo>
                  <a:pt x="6375" y="122"/>
                </a:lnTo>
                <a:lnTo>
                  <a:pt x="6327" y="146"/>
                </a:lnTo>
                <a:lnTo>
                  <a:pt x="6302" y="170"/>
                </a:lnTo>
                <a:lnTo>
                  <a:pt x="6278" y="219"/>
                </a:lnTo>
                <a:lnTo>
                  <a:pt x="6278" y="268"/>
                </a:lnTo>
                <a:lnTo>
                  <a:pt x="6205" y="365"/>
                </a:lnTo>
                <a:lnTo>
                  <a:pt x="6156" y="462"/>
                </a:lnTo>
                <a:lnTo>
                  <a:pt x="6108" y="608"/>
                </a:lnTo>
                <a:lnTo>
                  <a:pt x="6083" y="730"/>
                </a:lnTo>
                <a:lnTo>
                  <a:pt x="6035" y="1265"/>
                </a:lnTo>
                <a:lnTo>
                  <a:pt x="5937" y="1776"/>
                </a:lnTo>
                <a:lnTo>
                  <a:pt x="5913" y="2020"/>
                </a:lnTo>
                <a:lnTo>
                  <a:pt x="5913" y="2287"/>
                </a:lnTo>
                <a:lnTo>
                  <a:pt x="5670" y="2360"/>
                </a:lnTo>
                <a:lnTo>
                  <a:pt x="5451" y="2458"/>
                </a:lnTo>
                <a:lnTo>
                  <a:pt x="4988" y="2677"/>
                </a:lnTo>
                <a:lnTo>
                  <a:pt x="4161" y="2093"/>
                </a:lnTo>
                <a:lnTo>
                  <a:pt x="3966" y="1947"/>
                </a:lnTo>
                <a:lnTo>
                  <a:pt x="3723" y="1776"/>
                </a:lnTo>
                <a:lnTo>
                  <a:pt x="3601" y="1703"/>
                </a:lnTo>
                <a:lnTo>
                  <a:pt x="3480" y="1630"/>
                </a:lnTo>
                <a:lnTo>
                  <a:pt x="3334" y="1606"/>
                </a:lnTo>
                <a:lnTo>
                  <a:pt x="3236" y="1606"/>
                </a:lnTo>
                <a:lnTo>
                  <a:pt x="3163" y="1557"/>
                </a:lnTo>
                <a:lnTo>
                  <a:pt x="3042" y="1557"/>
                </a:lnTo>
                <a:lnTo>
                  <a:pt x="2944" y="1606"/>
                </a:lnTo>
                <a:lnTo>
                  <a:pt x="2823" y="1679"/>
                </a:lnTo>
                <a:lnTo>
                  <a:pt x="2604" y="1825"/>
                </a:lnTo>
                <a:lnTo>
                  <a:pt x="2409" y="1995"/>
                </a:lnTo>
                <a:lnTo>
                  <a:pt x="2239" y="2190"/>
                </a:lnTo>
                <a:lnTo>
                  <a:pt x="1849" y="2604"/>
                </a:lnTo>
                <a:lnTo>
                  <a:pt x="1655" y="2798"/>
                </a:lnTo>
                <a:lnTo>
                  <a:pt x="1484" y="3042"/>
                </a:lnTo>
                <a:lnTo>
                  <a:pt x="1436" y="3066"/>
                </a:lnTo>
                <a:lnTo>
                  <a:pt x="1387" y="3115"/>
                </a:lnTo>
                <a:lnTo>
                  <a:pt x="1363" y="3163"/>
                </a:lnTo>
                <a:lnTo>
                  <a:pt x="1387" y="3236"/>
                </a:lnTo>
                <a:lnTo>
                  <a:pt x="1509" y="3455"/>
                </a:lnTo>
                <a:lnTo>
                  <a:pt x="1655" y="3650"/>
                </a:lnTo>
                <a:lnTo>
                  <a:pt x="1971" y="4039"/>
                </a:lnTo>
                <a:lnTo>
                  <a:pt x="2287" y="4477"/>
                </a:lnTo>
                <a:lnTo>
                  <a:pt x="2482" y="4672"/>
                </a:lnTo>
                <a:lnTo>
                  <a:pt x="2652" y="4867"/>
                </a:lnTo>
                <a:lnTo>
                  <a:pt x="2531" y="5061"/>
                </a:lnTo>
                <a:lnTo>
                  <a:pt x="2433" y="5280"/>
                </a:lnTo>
                <a:lnTo>
                  <a:pt x="2312" y="5597"/>
                </a:lnTo>
                <a:lnTo>
                  <a:pt x="2263" y="5791"/>
                </a:lnTo>
                <a:lnTo>
                  <a:pt x="2263" y="5962"/>
                </a:lnTo>
                <a:lnTo>
                  <a:pt x="1995" y="5962"/>
                </a:lnTo>
                <a:lnTo>
                  <a:pt x="1703" y="5986"/>
                </a:lnTo>
                <a:lnTo>
                  <a:pt x="1192" y="6083"/>
                </a:lnTo>
                <a:lnTo>
                  <a:pt x="973" y="6108"/>
                </a:lnTo>
                <a:lnTo>
                  <a:pt x="706" y="6181"/>
                </a:lnTo>
                <a:lnTo>
                  <a:pt x="584" y="6229"/>
                </a:lnTo>
                <a:lnTo>
                  <a:pt x="462" y="6278"/>
                </a:lnTo>
                <a:lnTo>
                  <a:pt x="365" y="6351"/>
                </a:lnTo>
                <a:lnTo>
                  <a:pt x="292" y="6424"/>
                </a:lnTo>
                <a:lnTo>
                  <a:pt x="243" y="6448"/>
                </a:lnTo>
                <a:lnTo>
                  <a:pt x="195" y="6473"/>
                </a:lnTo>
                <a:lnTo>
                  <a:pt x="146" y="6570"/>
                </a:lnTo>
                <a:lnTo>
                  <a:pt x="97" y="6692"/>
                </a:lnTo>
                <a:lnTo>
                  <a:pt x="73" y="6935"/>
                </a:lnTo>
                <a:lnTo>
                  <a:pt x="0" y="7738"/>
                </a:lnTo>
                <a:lnTo>
                  <a:pt x="0" y="8005"/>
                </a:lnTo>
                <a:lnTo>
                  <a:pt x="0" y="8346"/>
                </a:lnTo>
                <a:lnTo>
                  <a:pt x="24" y="8492"/>
                </a:lnTo>
                <a:lnTo>
                  <a:pt x="73" y="8638"/>
                </a:lnTo>
                <a:lnTo>
                  <a:pt x="122" y="8760"/>
                </a:lnTo>
                <a:lnTo>
                  <a:pt x="243" y="8833"/>
                </a:lnTo>
                <a:lnTo>
                  <a:pt x="219" y="8906"/>
                </a:lnTo>
                <a:lnTo>
                  <a:pt x="243" y="8954"/>
                </a:lnTo>
                <a:lnTo>
                  <a:pt x="268" y="9003"/>
                </a:lnTo>
                <a:lnTo>
                  <a:pt x="316" y="9027"/>
                </a:lnTo>
                <a:lnTo>
                  <a:pt x="560" y="9125"/>
                </a:lnTo>
                <a:lnTo>
                  <a:pt x="779" y="9198"/>
                </a:lnTo>
                <a:lnTo>
                  <a:pt x="1046" y="9246"/>
                </a:lnTo>
                <a:lnTo>
                  <a:pt x="1290" y="9271"/>
                </a:lnTo>
                <a:lnTo>
                  <a:pt x="1801" y="9344"/>
                </a:lnTo>
                <a:lnTo>
                  <a:pt x="2312" y="9368"/>
                </a:lnTo>
                <a:lnTo>
                  <a:pt x="2385" y="9538"/>
                </a:lnTo>
                <a:lnTo>
                  <a:pt x="2458" y="9660"/>
                </a:lnTo>
                <a:lnTo>
                  <a:pt x="2628" y="9952"/>
                </a:lnTo>
                <a:lnTo>
                  <a:pt x="2847" y="10195"/>
                </a:lnTo>
                <a:lnTo>
                  <a:pt x="2652" y="10366"/>
                </a:lnTo>
                <a:lnTo>
                  <a:pt x="2506" y="10560"/>
                </a:lnTo>
                <a:lnTo>
                  <a:pt x="2190" y="10925"/>
                </a:lnTo>
                <a:lnTo>
                  <a:pt x="1849" y="11363"/>
                </a:lnTo>
                <a:lnTo>
                  <a:pt x="1679" y="11558"/>
                </a:lnTo>
                <a:lnTo>
                  <a:pt x="1630" y="11680"/>
                </a:lnTo>
                <a:lnTo>
                  <a:pt x="1582" y="11777"/>
                </a:lnTo>
                <a:lnTo>
                  <a:pt x="1582" y="11850"/>
                </a:lnTo>
                <a:lnTo>
                  <a:pt x="1606" y="11923"/>
                </a:lnTo>
                <a:lnTo>
                  <a:pt x="1606" y="12045"/>
                </a:lnTo>
                <a:lnTo>
                  <a:pt x="1630" y="12166"/>
                </a:lnTo>
                <a:lnTo>
                  <a:pt x="1679" y="12264"/>
                </a:lnTo>
                <a:lnTo>
                  <a:pt x="1752" y="12385"/>
                </a:lnTo>
                <a:lnTo>
                  <a:pt x="1922" y="12604"/>
                </a:lnTo>
                <a:lnTo>
                  <a:pt x="2093" y="12775"/>
                </a:lnTo>
                <a:lnTo>
                  <a:pt x="2312" y="13018"/>
                </a:lnTo>
                <a:lnTo>
                  <a:pt x="2531" y="13237"/>
                </a:lnTo>
                <a:lnTo>
                  <a:pt x="2798" y="13456"/>
                </a:lnTo>
                <a:lnTo>
                  <a:pt x="3042" y="13651"/>
                </a:lnTo>
                <a:lnTo>
                  <a:pt x="3090" y="13699"/>
                </a:lnTo>
                <a:lnTo>
                  <a:pt x="3139" y="13699"/>
                </a:lnTo>
                <a:lnTo>
                  <a:pt x="3236" y="13675"/>
                </a:lnTo>
                <a:lnTo>
                  <a:pt x="3358" y="13699"/>
                </a:lnTo>
                <a:lnTo>
                  <a:pt x="3455" y="13675"/>
                </a:lnTo>
                <a:lnTo>
                  <a:pt x="3577" y="13651"/>
                </a:lnTo>
                <a:lnTo>
                  <a:pt x="3699" y="13602"/>
                </a:lnTo>
                <a:lnTo>
                  <a:pt x="3918" y="13456"/>
                </a:lnTo>
                <a:lnTo>
                  <a:pt x="4088" y="13334"/>
                </a:lnTo>
                <a:lnTo>
                  <a:pt x="4331" y="13140"/>
                </a:lnTo>
                <a:lnTo>
                  <a:pt x="4575" y="12921"/>
                </a:lnTo>
                <a:lnTo>
                  <a:pt x="5013" y="12434"/>
                </a:lnTo>
                <a:lnTo>
                  <a:pt x="5110" y="12531"/>
                </a:lnTo>
                <a:lnTo>
                  <a:pt x="5232" y="12580"/>
                </a:lnTo>
                <a:lnTo>
                  <a:pt x="5451" y="12677"/>
                </a:lnTo>
                <a:lnTo>
                  <a:pt x="5767" y="12823"/>
                </a:lnTo>
                <a:lnTo>
                  <a:pt x="5937" y="12872"/>
                </a:lnTo>
                <a:lnTo>
                  <a:pt x="6108" y="12896"/>
                </a:lnTo>
                <a:lnTo>
                  <a:pt x="6156" y="13091"/>
                </a:lnTo>
                <a:lnTo>
                  <a:pt x="6181" y="13261"/>
                </a:lnTo>
                <a:lnTo>
                  <a:pt x="6254" y="13651"/>
                </a:lnTo>
                <a:lnTo>
                  <a:pt x="6302" y="14040"/>
                </a:lnTo>
                <a:lnTo>
                  <a:pt x="6302" y="14259"/>
                </a:lnTo>
                <a:lnTo>
                  <a:pt x="6302" y="14502"/>
                </a:lnTo>
                <a:lnTo>
                  <a:pt x="6327" y="14600"/>
                </a:lnTo>
                <a:lnTo>
                  <a:pt x="6351" y="14721"/>
                </a:lnTo>
                <a:lnTo>
                  <a:pt x="6400" y="14794"/>
                </a:lnTo>
                <a:lnTo>
                  <a:pt x="6473" y="14867"/>
                </a:lnTo>
                <a:lnTo>
                  <a:pt x="6497" y="14892"/>
                </a:lnTo>
                <a:lnTo>
                  <a:pt x="6521" y="14940"/>
                </a:lnTo>
                <a:lnTo>
                  <a:pt x="6619" y="14989"/>
                </a:lnTo>
                <a:lnTo>
                  <a:pt x="6716" y="15038"/>
                </a:lnTo>
                <a:lnTo>
                  <a:pt x="6838" y="15062"/>
                </a:lnTo>
                <a:lnTo>
                  <a:pt x="6959" y="15086"/>
                </a:lnTo>
                <a:lnTo>
                  <a:pt x="7203" y="15086"/>
                </a:lnTo>
                <a:lnTo>
                  <a:pt x="7421" y="15062"/>
                </a:lnTo>
                <a:lnTo>
                  <a:pt x="8030" y="15038"/>
                </a:lnTo>
                <a:lnTo>
                  <a:pt x="8638" y="15038"/>
                </a:lnTo>
                <a:lnTo>
                  <a:pt x="8735" y="15013"/>
                </a:lnTo>
                <a:lnTo>
                  <a:pt x="8808" y="14965"/>
                </a:lnTo>
                <a:lnTo>
                  <a:pt x="8857" y="14867"/>
                </a:lnTo>
                <a:lnTo>
                  <a:pt x="8881" y="14794"/>
                </a:lnTo>
                <a:lnTo>
                  <a:pt x="8906" y="14770"/>
                </a:lnTo>
                <a:lnTo>
                  <a:pt x="8979" y="14673"/>
                </a:lnTo>
                <a:lnTo>
                  <a:pt x="9027" y="14551"/>
                </a:lnTo>
                <a:lnTo>
                  <a:pt x="9100" y="14283"/>
                </a:lnTo>
                <a:lnTo>
                  <a:pt x="9149" y="13772"/>
                </a:lnTo>
                <a:lnTo>
                  <a:pt x="9222" y="13286"/>
                </a:lnTo>
                <a:lnTo>
                  <a:pt x="9246" y="13042"/>
                </a:lnTo>
                <a:lnTo>
                  <a:pt x="9246" y="12799"/>
                </a:lnTo>
                <a:lnTo>
                  <a:pt x="9514" y="12799"/>
                </a:lnTo>
                <a:lnTo>
                  <a:pt x="9757" y="12726"/>
                </a:lnTo>
                <a:lnTo>
                  <a:pt x="10001" y="12629"/>
                </a:lnTo>
                <a:lnTo>
                  <a:pt x="10122" y="12556"/>
                </a:lnTo>
                <a:lnTo>
                  <a:pt x="10220" y="12483"/>
                </a:lnTo>
                <a:lnTo>
                  <a:pt x="10341" y="12604"/>
                </a:lnTo>
                <a:lnTo>
                  <a:pt x="10487" y="12726"/>
                </a:lnTo>
                <a:lnTo>
                  <a:pt x="10779" y="12945"/>
                </a:lnTo>
                <a:lnTo>
                  <a:pt x="11290" y="13310"/>
                </a:lnTo>
                <a:lnTo>
                  <a:pt x="11826" y="13675"/>
                </a:lnTo>
                <a:lnTo>
                  <a:pt x="11874" y="13699"/>
                </a:lnTo>
                <a:lnTo>
                  <a:pt x="11947" y="13724"/>
                </a:lnTo>
                <a:lnTo>
                  <a:pt x="11996" y="13699"/>
                </a:lnTo>
                <a:lnTo>
                  <a:pt x="12045" y="13675"/>
                </a:lnTo>
                <a:lnTo>
                  <a:pt x="12142" y="13602"/>
                </a:lnTo>
                <a:lnTo>
                  <a:pt x="12166" y="13480"/>
                </a:lnTo>
                <a:lnTo>
                  <a:pt x="12361" y="13334"/>
                </a:lnTo>
                <a:lnTo>
                  <a:pt x="12531" y="13164"/>
                </a:lnTo>
                <a:lnTo>
                  <a:pt x="12872" y="12799"/>
                </a:lnTo>
                <a:lnTo>
                  <a:pt x="13286" y="12385"/>
                </a:lnTo>
                <a:lnTo>
                  <a:pt x="13480" y="12166"/>
                </a:lnTo>
                <a:lnTo>
                  <a:pt x="13675" y="11947"/>
                </a:lnTo>
                <a:lnTo>
                  <a:pt x="13699" y="11874"/>
                </a:lnTo>
                <a:lnTo>
                  <a:pt x="13699" y="11801"/>
                </a:lnTo>
                <a:lnTo>
                  <a:pt x="13724" y="11704"/>
                </a:lnTo>
                <a:lnTo>
                  <a:pt x="13699" y="11607"/>
                </a:lnTo>
                <a:lnTo>
                  <a:pt x="13553" y="11363"/>
                </a:lnTo>
                <a:lnTo>
                  <a:pt x="13407" y="11120"/>
                </a:lnTo>
                <a:lnTo>
                  <a:pt x="13067" y="10682"/>
                </a:lnTo>
                <a:lnTo>
                  <a:pt x="12945" y="10512"/>
                </a:lnTo>
                <a:lnTo>
                  <a:pt x="12799" y="10341"/>
                </a:lnTo>
                <a:lnTo>
                  <a:pt x="12629" y="10195"/>
                </a:lnTo>
                <a:lnTo>
                  <a:pt x="12458" y="10074"/>
                </a:lnTo>
                <a:lnTo>
                  <a:pt x="12604" y="9855"/>
                </a:lnTo>
                <a:lnTo>
                  <a:pt x="12750" y="9611"/>
                </a:lnTo>
                <a:lnTo>
                  <a:pt x="12823" y="9368"/>
                </a:lnTo>
                <a:lnTo>
                  <a:pt x="12872" y="9125"/>
                </a:lnTo>
                <a:lnTo>
                  <a:pt x="12994" y="9149"/>
                </a:lnTo>
                <a:lnTo>
                  <a:pt x="13091" y="9173"/>
                </a:lnTo>
                <a:lnTo>
                  <a:pt x="13334" y="9173"/>
                </a:lnTo>
                <a:lnTo>
                  <a:pt x="13797" y="9149"/>
                </a:lnTo>
                <a:lnTo>
                  <a:pt x="14283" y="9125"/>
                </a:lnTo>
                <a:lnTo>
                  <a:pt x="14794" y="9076"/>
                </a:lnTo>
                <a:lnTo>
                  <a:pt x="14867" y="9052"/>
                </a:lnTo>
                <a:lnTo>
                  <a:pt x="14916" y="9003"/>
                </a:lnTo>
                <a:lnTo>
                  <a:pt x="14940" y="8954"/>
                </a:lnTo>
                <a:lnTo>
                  <a:pt x="14965" y="8906"/>
                </a:lnTo>
                <a:lnTo>
                  <a:pt x="15038" y="8881"/>
                </a:lnTo>
                <a:lnTo>
                  <a:pt x="15086" y="8833"/>
                </a:lnTo>
                <a:lnTo>
                  <a:pt x="15135" y="8760"/>
                </a:lnTo>
                <a:lnTo>
                  <a:pt x="15135" y="8687"/>
                </a:lnTo>
                <a:lnTo>
                  <a:pt x="15135" y="7689"/>
                </a:lnTo>
                <a:lnTo>
                  <a:pt x="15135" y="7203"/>
                </a:lnTo>
                <a:lnTo>
                  <a:pt x="15086" y="6716"/>
                </a:lnTo>
                <a:lnTo>
                  <a:pt x="15062" y="6643"/>
                </a:lnTo>
                <a:lnTo>
                  <a:pt x="15013" y="6570"/>
                </a:lnTo>
                <a:lnTo>
                  <a:pt x="14940" y="6546"/>
                </a:lnTo>
                <a:lnTo>
                  <a:pt x="14867" y="6521"/>
                </a:lnTo>
                <a:lnTo>
                  <a:pt x="14819" y="6400"/>
                </a:lnTo>
                <a:lnTo>
                  <a:pt x="14746" y="6302"/>
                </a:lnTo>
                <a:lnTo>
                  <a:pt x="14648" y="6229"/>
                </a:lnTo>
                <a:lnTo>
                  <a:pt x="14527" y="6181"/>
                </a:lnTo>
                <a:lnTo>
                  <a:pt x="14259" y="6108"/>
                </a:lnTo>
                <a:lnTo>
                  <a:pt x="14016" y="6083"/>
                </a:lnTo>
                <a:lnTo>
                  <a:pt x="13480" y="6010"/>
                </a:lnTo>
                <a:lnTo>
                  <a:pt x="13213" y="5986"/>
                </a:lnTo>
                <a:lnTo>
                  <a:pt x="12921" y="5986"/>
                </a:lnTo>
                <a:lnTo>
                  <a:pt x="12896" y="5694"/>
                </a:lnTo>
                <a:lnTo>
                  <a:pt x="12848" y="5426"/>
                </a:lnTo>
                <a:lnTo>
                  <a:pt x="12823" y="5256"/>
                </a:lnTo>
                <a:lnTo>
                  <a:pt x="12775" y="5086"/>
                </a:lnTo>
                <a:lnTo>
                  <a:pt x="12702" y="4915"/>
                </a:lnTo>
                <a:lnTo>
                  <a:pt x="12629" y="4769"/>
                </a:lnTo>
                <a:lnTo>
                  <a:pt x="12750" y="4599"/>
                </a:lnTo>
                <a:lnTo>
                  <a:pt x="12848" y="4453"/>
                </a:lnTo>
                <a:lnTo>
                  <a:pt x="13213" y="3918"/>
                </a:lnTo>
                <a:lnTo>
                  <a:pt x="13432" y="3650"/>
                </a:lnTo>
                <a:lnTo>
                  <a:pt x="13651" y="3407"/>
                </a:lnTo>
                <a:lnTo>
                  <a:pt x="13699" y="3309"/>
                </a:lnTo>
                <a:lnTo>
                  <a:pt x="13699" y="3261"/>
                </a:lnTo>
                <a:lnTo>
                  <a:pt x="13699" y="3212"/>
                </a:lnTo>
                <a:lnTo>
                  <a:pt x="13675" y="3139"/>
                </a:lnTo>
                <a:lnTo>
                  <a:pt x="13699" y="3090"/>
                </a:lnTo>
                <a:lnTo>
                  <a:pt x="13675" y="3017"/>
                </a:lnTo>
                <a:lnTo>
                  <a:pt x="13675" y="2944"/>
                </a:lnTo>
                <a:lnTo>
                  <a:pt x="13602" y="2847"/>
                </a:lnTo>
                <a:lnTo>
                  <a:pt x="13407" y="2628"/>
                </a:lnTo>
                <a:lnTo>
                  <a:pt x="13164" y="2360"/>
                </a:lnTo>
                <a:lnTo>
                  <a:pt x="12896" y="2093"/>
                </a:lnTo>
                <a:lnTo>
                  <a:pt x="12702" y="1922"/>
                </a:lnTo>
                <a:lnTo>
                  <a:pt x="12434" y="1728"/>
                </a:lnTo>
                <a:lnTo>
                  <a:pt x="12312" y="1655"/>
                </a:lnTo>
                <a:lnTo>
                  <a:pt x="12166" y="1582"/>
                </a:lnTo>
                <a:lnTo>
                  <a:pt x="12020" y="1557"/>
                </a:lnTo>
                <a:lnTo>
                  <a:pt x="11899" y="1582"/>
                </a:lnTo>
                <a:lnTo>
                  <a:pt x="11850" y="1582"/>
                </a:lnTo>
                <a:lnTo>
                  <a:pt x="11777" y="1606"/>
                </a:lnTo>
                <a:lnTo>
                  <a:pt x="11534" y="1728"/>
                </a:lnTo>
                <a:lnTo>
                  <a:pt x="11290" y="1874"/>
                </a:lnTo>
                <a:lnTo>
                  <a:pt x="10828" y="2190"/>
                </a:lnTo>
                <a:lnTo>
                  <a:pt x="10560" y="2385"/>
                </a:lnTo>
                <a:lnTo>
                  <a:pt x="10414" y="2506"/>
                </a:lnTo>
                <a:lnTo>
                  <a:pt x="10293" y="2628"/>
                </a:lnTo>
                <a:lnTo>
                  <a:pt x="10098" y="2506"/>
                </a:lnTo>
                <a:lnTo>
                  <a:pt x="9879" y="2409"/>
                </a:lnTo>
                <a:lnTo>
                  <a:pt x="9636" y="2336"/>
                </a:lnTo>
                <a:lnTo>
                  <a:pt x="9417" y="2312"/>
                </a:lnTo>
                <a:lnTo>
                  <a:pt x="9392" y="2287"/>
                </a:lnTo>
                <a:lnTo>
                  <a:pt x="9295" y="1995"/>
                </a:lnTo>
                <a:lnTo>
                  <a:pt x="9246" y="1703"/>
                </a:lnTo>
                <a:lnTo>
                  <a:pt x="9246" y="1679"/>
                </a:lnTo>
                <a:lnTo>
                  <a:pt x="9271" y="1630"/>
                </a:lnTo>
                <a:lnTo>
                  <a:pt x="9271" y="1606"/>
                </a:lnTo>
                <a:lnTo>
                  <a:pt x="9198" y="1484"/>
                </a:lnTo>
                <a:lnTo>
                  <a:pt x="9149" y="949"/>
                </a:lnTo>
                <a:lnTo>
                  <a:pt x="9125" y="681"/>
                </a:lnTo>
                <a:lnTo>
                  <a:pt x="9052" y="438"/>
                </a:lnTo>
                <a:lnTo>
                  <a:pt x="9100" y="389"/>
                </a:lnTo>
                <a:lnTo>
                  <a:pt x="9100" y="341"/>
                </a:lnTo>
                <a:lnTo>
                  <a:pt x="9125" y="292"/>
                </a:lnTo>
                <a:lnTo>
                  <a:pt x="9100" y="243"/>
                </a:lnTo>
                <a:lnTo>
                  <a:pt x="9076" y="170"/>
                </a:lnTo>
                <a:lnTo>
                  <a:pt x="9052" y="146"/>
                </a:lnTo>
                <a:lnTo>
                  <a:pt x="9003" y="97"/>
                </a:lnTo>
                <a:lnTo>
                  <a:pt x="8930" y="97"/>
                </a:lnTo>
                <a:lnTo>
                  <a:pt x="8614" y="49"/>
                </a:lnTo>
                <a:lnTo>
                  <a:pt x="8297" y="49"/>
                </a:lnTo>
                <a:lnTo>
                  <a:pt x="7665" y="24"/>
                </a:lnTo>
                <a:lnTo>
                  <a:pt x="7348" y="24"/>
                </a:lnTo>
                <a:lnTo>
                  <a:pt x="7008" y="0"/>
                </a:lnTo>
                <a:close/>
                <a:moveTo>
                  <a:pt x="17471" y="11655"/>
                </a:moveTo>
                <a:lnTo>
                  <a:pt x="17300" y="11704"/>
                </a:lnTo>
                <a:lnTo>
                  <a:pt x="16960" y="11801"/>
                </a:lnTo>
                <a:lnTo>
                  <a:pt x="16692" y="11923"/>
                </a:lnTo>
                <a:lnTo>
                  <a:pt x="16522" y="12045"/>
                </a:lnTo>
                <a:lnTo>
                  <a:pt x="16351" y="12191"/>
                </a:lnTo>
                <a:lnTo>
                  <a:pt x="16205" y="12385"/>
                </a:lnTo>
                <a:lnTo>
                  <a:pt x="16084" y="12556"/>
                </a:lnTo>
                <a:lnTo>
                  <a:pt x="15986" y="12750"/>
                </a:lnTo>
                <a:lnTo>
                  <a:pt x="15913" y="12969"/>
                </a:lnTo>
                <a:lnTo>
                  <a:pt x="15865" y="13188"/>
                </a:lnTo>
                <a:lnTo>
                  <a:pt x="15816" y="13407"/>
                </a:lnTo>
                <a:lnTo>
                  <a:pt x="15816" y="13602"/>
                </a:lnTo>
                <a:lnTo>
                  <a:pt x="15816" y="13797"/>
                </a:lnTo>
                <a:lnTo>
                  <a:pt x="15865" y="13991"/>
                </a:lnTo>
                <a:lnTo>
                  <a:pt x="15913" y="14186"/>
                </a:lnTo>
                <a:lnTo>
                  <a:pt x="16011" y="14381"/>
                </a:lnTo>
                <a:lnTo>
                  <a:pt x="16108" y="14551"/>
                </a:lnTo>
                <a:lnTo>
                  <a:pt x="16230" y="14721"/>
                </a:lnTo>
                <a:lnTo>
                  <a:pt x="16351" y="14892"/>
                </a:lnTo>
                <a:lnTo>
                  <a:pt x="16497" y="15038"/>
                </a:lnTo>
                <a:lnTo>
                  <a:pt x="16668" y="15159"/>
                </a:lnTo>
                <a:lnTo>
                  <a:pt x="16838" y="15257"/>
                </a:lnTo>
                <a:lnTo>
                  <a:pt x="17008" y="15354"/>
                </a:lnTo>
                <a:lnTo>
                  <a:pt x="17203" y="15427"/>
                </a:lnTo>
                <a:lnTo>
                  <a:pt x="17398" y="15476"/>
                </a:lnTo>
                <a:lnTo>
                  <a:pt x="17787" y="15476"/>
                </a:lnTo>
                <a:lnTo>
                  <a:pt x="17957" y="15427"/>
                </a:lnTo>
                <a:lnTo>
                  <a:pt x="18128" y="15403"/>
                </a:lnTo>
                <a:lnTo>
                  <a:pt x="18420" y="15257"/>
                </a:lnTo>
                <a:lnTo>
                  <a:pt x="18712" y="15086"/>
                </a:lnTo>
                <a:lnTo>
                  <a:pt x="18955" y="14867"/>
                </a:lnTo>
                <a:lnTo>
                  <a:pt x="19174" y="14600"/>
                </a:lnTo>
                <a:lnTo>
                  <a:pt x="19369" y="14308"/>
                </a:lnTo>
                <a:lnTo>
                  <a:pt x="19515" y="14016"/>
                </a:lnTo>
                <a:lnTo>
                  <a:pt x="19612" y="13699"/>
                </a:lnTo>
                <a:lnTo>
                  <a:pt x="19636" y="13505"/>
                </a:lnTo>
                <a:lnTo>
                  <a:pt x="19661" y="13286"/>
                </a:lnTo>
                <a:lnTo>
                  <a:pt x="19636" y="13115"/>
                </a:lnTo>
                <a:lnTo>
                  <a:pt x="19588" y="12921"/>
                </a:lnTo>
                <a:lnTo>
                  <a:pt x="19539" y="12775"/>
                </a:lnTo>
                <a:lnTo>
                  <a:pt x="19466" y="12604"/>
                </a:lnTo>
                <a:lnTo>
                  <a:pt x="19344" y="12458"/>
                </a:lnTo>
                <a:lnTo>
                  <a:pt x="19247" y="12337"/>
                </a:lnTo>
                <a:lnTo>
                  <a:pt x="19101" y="12215"/>
                </a:lnTo>
                <a:lnTo>
                  <a:pt x="18979" y="12093"/>
                </a:lnTo>
                <a:lnTo>
                  <a:pt x="18809" y="11996"/>
                </a:lnTo>
                <a:lnTo>
                  <a:pt x="18639" y="11923"/>
                </a:lnTo>
                <a:lnTo>
                  <a:pt x="18468" y="11850"/>
                </a:lnTo>
                <a:lnTo>
                  <a:pt x="18298" y="11801"/>
                </a:lnTo>
                <a:lnTo>
                  <a:pt x="18103" y="11753"/>
                </a:lnTo>
                <a:lnTo>
                  <a:pt x="17933" y="11728"/>
                </a:lnTo>
                <a:lnTo>
                  <a:pt x="17787" y="11680"/>
                </a:lnTo>
                <a:lnTo>
                  <a:pt x="17617" y="11655"/>
                </a:lnTo>
                <a:close/>
                <a:moveTo>
                  <a:pt x="17957" y="9417"/>
                </a:moveTo>
                <a:lnTo>
                  <a:pt x="17860" y="9490"/>
                </a:lnTo>
                <a:lnTo>
                  <a:pt x="17860" y="9514"/>
                </a:lnTo>
                <a:lnTo>
                  <a:pt x="17811" y="9587"/>
                </a:lnTo>
                <a:lnTo>
                  <a:pt x="17836" y="9660"/>
                </a:lnTo>
                <a:lnTo>
                  <a:pt x="17884" y="9709"/>
                </a:lnTo>
                <a:lnTo>
                  <a:pt x="17811" y="9757"/>
                </a:lnTo>
                <a:lnTo>
                  <a:pt x="17763" y="9782"/>
                </a:lnTo>
                <a:lnTo>
                  <a:pt x="17738" y="9830"/>
                </a:lnTo>
                <a:lnTo>
                  <a:pt x="17738" y="9879"/>
                </a:lnTo>
                <a:lnTo>
                  <a:pt x="17738" y="9928"/>
                </a:lnTo>
                <a:lnTo>
                  <a:pt x="17787" y="10001"/>
                </a:lnTo>
                <a:lnTo>
                  <a:pt x="17836" y="10049"/>
                </a:lnTo>
                <a:lnTo>
                  <a:pt x="17884" y="10098"/>
                </a:lnTo>
                <a:lnTo>
                  <a:pt x="17957" y="10122"/>
                </a:lnTo>
                <a:lnTo>
                  <a:pt x="17933" y="10147"/>
                </a:lnTo>
                <a:lnTo>
                  <a:pt x="17884" y="10195"/>
                </a:lnTo>
                <a:lnTo>
                  <a:pt x="17860" y="10244"/>
                </a:lnTo>
                <a:lnTo>
                  <a:pt x="17884" y="10317"/>
                </a:lnTo>
                <a:lnTo>
                  <a:pt x="17933" y="10414"/>
                </a:lnTo>
                <a:lnTo>
                  <a:pt x="18006" y="10487"/>
                </a:lnTo>
                <a:lnTo>
                  <a:pt x="18103" y="10512"/>
                </a:lnTo>
                <a:lnTo>
                  <a:pt x="18176" y="10536"/>
                </a:lnTo>
                <a:lnTo>
                  <a:pt x="18444" y="10585"/>
                </a:lnTo>
                <a:lnTo>
                  <a:pt x="18590" y="10609"/>
                </a:lnTo>
                <a:lnTo>
                  <a:pt x="18639" y="10633"/>
                </a:lnTo>
                <a:lnTo>
                  <a:pt x="18687" y="10609"/>
                </a:lnTo>
                <a:lnTo>
                  <a:pt x="18760" y="10682"/>
                </a:lnTo>
                <a:lnTo>
                  <a:pt x="18858" y="10731"/>
                </a:lnTo>
                <a:lnTo>
                  <a:pt x="18906" y="10731"/>
                </a:lnTo>
                <a:lnTo>
                  <a:pt x="19174" y="10828"/>
                </a:lnTo>
                <a:lnTo>
                  <a:pt x="19296" y="10877"/>
                </a:lnTo>
                <a:lnTo>
                  <a:pt x="19393" y="10950"/>
                </a:lnTo>
                <a:lnTo>
                  <a:pt x="19466" y="10998"/>
                </a:lnTo>
                <a:lnTo>
                  <a:pt x="19539" y="11023"/>
                </a:lnTo>
                <a:lnTo>
                  <a:pt x="19612" y="10998"/>
                </a:lnTo>
                <a:lnTo>
                  <a:pt x="19661" y="10974"/>
                </a:lnTo>
                <a:lnTo>
                  <a:pt x="19709" y="10950"/>
                </a:lnTo>
                <a:lnTo>
                  <a:pt x="19734" y="10901"/>
                </a:lnTo>
                <a:lnTo>
                  <a:pt x="19904" y="10779"/>
                </a:lnTo>
                <a:lnTo>
                  <a:pt x="19977" y="10706"/>
                </a:lnTo>
                <a:lnTo>
                  <a:pt x="20074" y="10658"/>
                </a:lnTo>
                <a:lnTo>
                  <a:pt x="20293" y="10487"/>
                </a:lnTo>
                <a:lnTo>
                  <a:pt x="20537" y="10366"/>
                </a:lnTo>
                <a:lnTo>
                  <a:pt x="20561" y="10341"/>
                </a:lnTo>
                <a:lnTo>
                  <a:pt x="20707" y="10463"/>
                </a:lnTo>
                <a:lnTo>
                  <a:pt x="20877" y="10609"/>
                </a:lnTo>
                <a:lnTo>
                  <a:pt x="21096" y="10828"/>
                </a:lnTo>
                <a:lnTo>
                  <a:pt x="21096" y="10828"/>
                </a:lnTo>
                <a:lnTo>
                  <a:pt x="21023" y="10779"/>
                </a:lnTo>
                <a:lnTo>
                  <a:pt x="20877" y="10682"/>
                </a:lnTo>
                <a:lnTo>
                  <a:pt x="20804" y="10658"/>
                </a:lnTo>
                <a:lnTo>
                  <a:pt x="20707" y="10633"/>
                </a:lnTo>
                <a:lnTo>
                  <a:pt x="20683" y="10633"/>
                </a:lnTo>
                <a:lnTo>
                  <a:pt x="20610" y="10658"/>
                </a:lnTo>
                <a:lnTo>
                  <a:pt x="20561" y="10731"/>
                </a:lnTo>
                <a:lnTo>
                  <a:pt x="20537" y="10779"/>
                </a:lnTo>
                <a:lnTo>
                  <a:pt x="20561" y="10852"/>
                </a:lnTo>
                <a:lnTo>
                  <a:pt x="20610" y="10925"/>
                </a:lnTo>
                <a:lnTo>
                  <a:pt x="20537" y="10974"/>
                </a:lnTo>
                <a:lnTo>
                  <a:pt x="20488" y="11023"/>
                </a:lnTo>
                <a:lnTo>
                  <a:pt x="20488" y="11096"/>
                </a:lnTo>
                <a:lnTo>
                  <a:pt x="20561" y="11266"/>
                </a:lnTo>
                <a:lnTo>
                  <a:pt x="20634" y="11436"/>
                </a:lnTo>
                <a:lnTo>
                  <a:pt x="20756" y="11582"/>
                </a:lnTo>
                <a:lnTo>
                  <a:pt x="20707" y="11534"/>
                </a:lnTo>
                <a:lnTo>
                  <a:pt x="20610" y="11412"/>
                </a:lnTo>
                <a:lnTo>
                  <a:pt x="20561" y="11315"/>
                </a:lnTo>
                <a:lnTo>
                  <a:pt x="20537" y="11266"/>
                </a:lnTo>
                <a:lnTo>
                  <a:pt x="20488" y="11242"/>
                </a:lnTo>
                <a:lnTo>
                  <a:pt x="20439" y="11217"/>
                </a:lnTo>
                <a:lnTo>
                  <a:pt x="20342" y="11217"/>
                </a:lnTo>
                <a:lnTo>
                  <a:pt x="20293" y="11242"/>
                </a:lnTo>
                <a:lnTo>
                  <a:pt x="20269" y="11290"/>
                </a:lnTo>
                <a:lnTo>
                  <a:pt x="20245" y="11339"/>
                </a:lnTo>
                <a:lnTo>
                  <a:pt x="20245" y="11436"/>
                </a:lnTo>
                <a:lnTo>
                  <a:pt x="20245" y="11509"/>
                </a:lnTo>
                <a:lnTo>
                  <a:pt x="20318" y="11680"/>
                </a:lnTo>
                <a:lnTo>
                  <a:pt x="20537" y="12020"/>
                </a:lnTo>
                <a:lnTo>
                  <a:pt x="20585" y="12069"/>
                </a:lnTo>
                <a:lnTo>
                  <a:pt x="20658" y="12093"/>
                </a:lnTo>
                <a:lnTo>
                  <a:pt x="20707" y="12239"/>
                </a:lnTo>
                <a:lnTo>
                  <a:pt x="20731" y="12385"/>
                </a:lnTo>
                <a:lnTo>
                  <a:pt x="20756" y="12556"/>
                </a:lnTo>
                <a:lnTo>
                  <a:pt x="20756" y="12677"/>
                </a:lnTo>
                <a:lnTo>
                  <a:pt x="20780" y="12799"/>
                </a:lnTo>
                <a:lnTo>
                  <a:pt x="20804" y="12872"/>
                </a:lnTo>
                <a:lnTo>
                  <a:pt x="20853" y="12921"/>
                </a:lnTo>
                <a:lnTo>
                  <a:pt x="20926" y="12945"/>
                </a:lnTo>
                <a:lnTo>
                  <a:pt x="21023" y="12945"/>
                </a:lnTo>
                <a:lnTo>
                  <a:pt x="21218" y="12994"/>
                </a:lnTo>
                <a:lnTo>
                  <a:pt x="21413" y="13018"/>
                </a:lnTo>
                <a:lnTo>
                  <a:pt x="21534" y="13042"/>
                </a:lnTo>
                <a:lnTo>
                  <a:pt x="21705" y="13067"/>
                </a:lnTo>
                <a:lnTo>
                  <a:pt x="21899" y="13091"/>
                </a:lnTo>
                <a:lnTo>
                  <a:pt x="21997" y="13115"/>
                </a:lnTo>
                <a:lnTo>
                  <a:pt x="22070" y="13164"/>
                </a:lnTo>
                <a:lnTo>
                  <a:pt x="22070" y="13359"/>
                </a:lnTo>
                <a:lnTo>
                  <a:pt x="22070" y="13578"/>
                </a:lnTo>
                <a:lnTo>
                  <a:pt x="22070" y="13699"/>
                </a:lnTo>
                <a:lnTo>
                  <a:pt x="22045" y="13675"/>
                </a:lnTo>
                <a:lnTo>
                  <a:pt x="21997" y="13626"/>
                </a:lnTo>
                <a:lnTo>
                  <a:pt x="21924" y="13602"/>
                </a:lnTo>
                <a:lnTo>
                  <a:pt x="21851" y="13626"/>
                </a:lnTo>
                <a:lnTo>
                  <a:pt x="21802" y="13675"/>
                </a:lnTo>
                <a:lnTo>
                  <a:pt x="21778" y="13724"/>
                </a:lnTo>
                <a:lnTo>
                  <a:pt x="21729" y="13651"/>
                </a:lnTo>
                <a:lnTo>
                  <a:pt x="21680" y="13602"/>
                </a:lnTo>
                <a:lnTo>
                  <a:pt x="21656" y="13602"/>
                </a:lnTo>
                <a:lnTo>
                  <a:pt x="21607" y="13578"/>
                </a:lnTo>
                <a:lnTo>
                  <a:pt x="21534" y="13602"/>
                </a:lnTo>
                <a:lnTo>
                  <a:pt x="21486" y="13651"/>
                </a:lnTo>
                <a:lnTo>
                  <a:pt x="21437" y="13699"/>
                </a:lnTo>
                <a:lnTo>
                  <a:pt x="21388" y="13894"/>
                </a:lnTo>
                <a:lnTo>
                  <a:pt x="21364" y="13991"/>
                </a:lnTo>
                <a:lnTo>
                  <a:pt x="21315" y="14137"/>
                </a:lnTo>
                <a:lnTo>
                  <a:pt x="21315" y="14089"/>
                </a:lnTo>
                <a:lnTo>
                  <a:pt x="21315" y="13918"/>
                </a:lnTo>
                <a:lnTo>
                  <a:pt x="21291" y="13772"/>
                </a:lnTo>
                <a:lnTo>
                  <a:pt x="21267" y="13724"/>
                </a:lnTo>
                <a:lnTo>
                  <a:pt x="21242" y="13699"/>
                </a:lnTo>
                <a:lnTo>
                  <a:pt x="21194" y="13675"/>
                </a:lnTo>
                <a:lnTo>
                  <a:pt x="21145" y="13651"/>
                </a:lnTo>
                <a:lnTo>
                  <a:pt x="21072" y="13675"/>
                </a:lnTo>
                <a:lnTo>
                  <a:pt x="21023" y="13724"/>
                </a:lnTo>
                <a:lnTo>
                  <a:pt x="20999" y="13772"/>
                </a:lnTo>
                <a:lnTo>
                  <a:pt x="20975" y="13845"/>
                </a:lnTo>
                <a:lnTo>
                  <a:pt x="20926" y="13967"/>
                </a:lnTo>
                <a:lnTo>
                  <a:pt x="20926" y="14016"/>
                </a:lnTo>
                <a:lnTo>
                  <a:pt x="20829" y="14381"/>
                </a:lnTo>
                <a:lnTo>
                  <a:pt x="20829" y="14454"/>
                </a:lnTo>
                <a:lnTo>
                  <a:pt x="20756" y="14600"/>
                </a:lnTo>
                <a:lnTo>
                  <a:pt x="20707" y="14721"/>
                </a:lnTo>
                <a:lnTo>
                  <a:pt x="20610" y="14867"/>
                </a:lnTo>
                <a:lnTo>
                  <a:pt x="20512" y="14989"/>
                </a:lnTo>
                <a:lnTo>
                  <a:pt x="20488" y="15038"/>
                </a:lnTo>
                <a:lnTo>
                  <a:pt x="20439" y="15086"/>
                </a:lnTo>
                <a:lnTo>
                  <a:pt x="20439" y="15135"/>
                </a:lnTo>
                <a:lnTo>
                  <a:pt x="20439" y="15184"/>
                </a:lnTo>
                <a:lnTo>
                  <a:pt x="20439" y="15257"/>
                </a:lnTo>
                <a:lnTo>
                  <a:pt x="20488" y="15305"/>
                </a:lnTo>
                <a:lnTo>
                  <a:pt x="20512" y="15330"/>
                </a:lnTo>
                <a:lnTo>
                  <a:pt x="20585" y="15354"/>
                </a:lnTo>
                <a:lnTo>
                  <a:pt x="20634" y="15378"/>
                </a:lnTo>
                <a:lnTo>
                  <a:pt x="20658" y="15378"/>
                </a:lnTo>
                <a:lnTo>
                  <a:pt x="20804" y="15548"/>
                </a:lnTo>
                <a:lnTo>
                  <a:pt x="20926" y="15694"/>
                </a:lnTo>
                <a:lnTo>
                  <a:pt x="21048" y="15889"/>
                </a:lnTo>
                <a:lnTo>
                  <a:pt x="21194" y="16108"/>
                </a:lnTo>
                <a:lnTo>
                  <a:pt x="21048" y="16254"/>
                </a:lnTo>
                <a:lnTo>
                  <a:pt x="20902" y="16424"/>
                </a:lnTo>
                <a:lnTo>
                  <a:pt x="20829" y="16473"/>
                </a:lnTo>
                <a:lnTo>
                  <a:pt x="20756" y="16424"/>
                </a:lnTo>
                <a:lnTo>
                  <a:pt x="20683" y="16400"/>
                </a:lnTo>
                <a:lnTo>
                  <a:pt x="20585" y="16424"/>
                </a:lnTo>
                <a:lnTo>
                  <a:pt x="20488" y="16473"/>
                </a:lnTo>
                <a:lnTo>
                  <a:pt x="20488" y="16376"/>
                </a:lnTo>
                <a:lnTo>
                  <a:pt x="20464" y="16303"/>
                </a:lnTo>
                <a:lnTo>
                  <a:pt x="20391" y="16230"/>
                </a:lnTo>
                <a:lnTo>
                  <a:pt x="20293" y="16205"/>
                </a:lnTo>
                <a:lnTo>
                  <a:pt x="20220" y="16230"/>
                </a:lnTo>
                <a:lnTo>
                  <a:pt x="20220" y="16157"/>
                </a:lnTo>
                <a:lnTo>
                  <a:pt x="20220" y="16108"/>
                </a:lnTo>
                <a:lnTo>
                  <a:pt x="20196" y="16035"/>
                </a:lnTo>
                <a:lnTo>
                  <a:pt x="20172" y="16011"/>
                </a:lnTo>
                <a:lnTo>
                  <a:pt x="20123" y="15986"/>
                </a:lnTo>
                <a:lnTo>
                  <a:pt x="20074" y="15962"/>
                </a:lnTo>
                <a:lnTo>
                  <a:pt x="20001" y="15986"/>
                </a:lnTo>
                <a:lnTo>
                  <a:pt x="19928" y="16011"/>
                </a:lnTo>
                <a:lnTo>
                  <a:pt x="19831" y="16059"/>
                </a:lnTo>
                <a:lnTo>
                  <a:pt x="19636" y="16181"/>
                </a:lnTo>
                <a:lnTo>
                  <a:pt x="19588" y="16230"/>
                </a:lnTo>
                <a:lnTo>
                  <a:pt x="19466" y="16205"/>
                </a:lnTo>
                <a:lnTo>
                  <a:pt x="19417" y="16205"/>
                </a:lnTo>
                <a:lnTo>
                  <a:pt x="19369" y="16230"/>
                </a:lnTo>
                <a:lnTo>
                  <a:pt x="19271" y="16254"/>
                </a:lnTo>
                <a:lnTo>
                  <a:pt x="19198" y="16303"/>
                </a:lnTo>
                <a:lnTo>
                  <a:pt x="19077" y="16376"/>
                </a:lnTo>
                <a:lnTo>
                  <a:pt x="18979" y="16400"/>
                </a:lnTo>
                <a:lnTo>
                  <a:pt x="18882" y="16424"/>
                </a:lnTo>
                <a:lnTo>
                  <a:pt x="18785" y="16473"/>
                </a:lnTo>
                <a:lnTo>
                  <a:pt x="18687" y="16497"/>
                </a:lnTo>
                <a:lnTo>
                  <a:pt x="18614" y="16546"/>
                </a:lnTo>
                <a:lnTo>
                  <a:pt x="18517" y="16595"/>
                </a:lnTo>
                <a:lnTo>
                  <a:pt x="18444" y="16619"/>
                </a:lnTo>
                <a:lnTo>
                  <a:pt x="18371" y="16668"/>
                </a:lnTo>
                <a:lnTo>
                  <a:pt x="18274" y="16692"/>
                </a:lnTo>
                <a:lnTo>
                  <a:pt x="18176" y="16716"/>
                </a:lnTo>
                <a:lnTo>
                  <a:pt x="18079" y="16765"/>
                </a:lnTo>
                <a:lnTo>
                  <a:pt x="18055" y="16814"/>
                </a:lnTo>
                <a:lnTo>
                  <a:pt x="18030" y="16838"/>
                </a:lnTo>
                <a:lnTo>
                  <a:pt x="18030" y="16911"/>
                </a:lnTo>
                <a:lnTo>
                  <a:pt x="18055" y="16960"/>
                </a:lnTo>
                <a:lnTo>
                  <a:pt x="18079" y="17008"/>
                </a:lnTo>
                <a:lnTo>
                  <a:pt x="18152" y="17057"/>
                </a:lnTo>
                <a:lnTo>
                  <a:pt x="18103" y="17106"/>
                </a:lnTo>
                <a:lnTo>
                  <a:pt x="18079" y="17154"/>
                </a:lnTo>
                <a:lnTo>
                  <a:pt x="18055" y="17203"/>
                </a:lnTo>
                <a:lnTo>
                  <a:pt x="18079" y="17252"/>
                </a:lnTo>
                <a:lnTo>
                  <a:pt x="18103" y="17300"/>
                </a:lnTo>
                <a:lnTo>
                  <a:pt x="18152" y="17349"/>
                </a:lnTo>
                <a:lnTo>
                  <a:pt x="18225" y="17373"/>
                </a:lnTo>
                <a:lnTo>
                  <a:pt x="18201" y="17373"/>
                </a:lnTo>
                <a:lnTo>
                  <a:pt x="18103" y="17398"/>
                </a:lnTo>
                <a:lnTo>
                  <a:pt x="18055" y="17446"/>
                </a:lnTo>
                <a:lnTo>
                  <a:pt x="18006" y="17519"/>
                </a:lnTo>
                <a:lnTo>
                  <a:pt x="18030" y="17592"/>
                </a:lnTo>
                <a:lnTo>
                  <a:pt x="18055" y="17641"/>
                </a:lnTo>
                <a:lnTo>
                  <a:pt x="18128" y="17690"/>
                </a:lnTo>
                <a:lnTo>
                  <a:pt x="18225" y="17714"/>
                </a:lnTo>
                <a:lnTo>
                  <a:pt x="17909" y="17738"/>
                </a:lnTo>
                <a:lnTo>
                  <a:pt x="17519" y="17738"/>
                </a:lnTo>
                <a:lnTo>
                  <a:pt x="17495" y="17568"/>
                </a:lnTo>
                <a:lnTo>
                  <a:pt x="17471" y="17398"/>
                </a:lnTo>
                <a:lnTo>
                  <a:pt x="17446" y="17300"/>
                </a:lnTo>
                <a:lnTo>
                  <a:pt x="17446" y="17203"/>
                </a:lnTo>
                <a:lnTo>
                  <a:pt x="17422" y="16984"/>
                </a:lnTo>
                <a:lnTo>
                  <a:pt x="17373" y="16765"/>
                </a:lnTo>
                <a:lnTo>
                  <a:pt x="17325" y="16668"/>
                </a:lnTo>
                <a:lnTo>
                  <a:pt x="17276" y="16595"/>
                </a:lnTo>
                <a:lnTo>
                  <a:pt x="17203" y="16522"/>
                </a:lnTo>
                <a:lnTo>
                  <a:pt x="17106" y="16473"/>
                </a:lnTo>
                <a:lnTo>
                  <a:pt x="17057" y="16449"/>
                </a:lnTo>
                <a:lnTo>
                  <a:pt x="17008" y="16449"/>
                </a:lnTo>
                <a:lnTo>
                  <a:pt x="16862" y="16424"/>
                </a:lnTo>
                <a:lnTo>
                  <a:pt x="16789" y="16400"/>
                </a:lnTo>
                <a:lnTo>
                  <a:pt x="16643" y="16327"/>
                </a:lnTo>
                <a:lnTo>
                  <a:pt x="16449" y="16254"/>
                </a:lnTo>
                <a:lnTo>
                  <a:pt x="16376" y="16181"/>
                </a:lnTo>
                <a:lnTo>
                  <a:pt x="16278" y="16157"/>
                </a:lnTo>
                <a:lnTo>
                  <a:pt x="16181" y="16181"/>
                </a:lnTo>
                <a:lnTo>
                  <a:pt x="16157" y="16181"/>
                </a:lnTo>
                <a:lnTo>
                  <a:pt x="16035" y="16132"/>
                </a:lnTo>
                <a:lnTo>
                  <a:pt x="16011" y="16108"/>
                </a:lnTo>
                <a:lnTo>
                  <a:pt x="15913" y="16059"/>
                </a:lnTo>
                <a:lnTo>
                  <a:pt x="15792" y="16035"/>
                </a:lnTo>
                <a:lnTo>
                  <a:pt x="15694" y="16059"/>
                </a:lnTo>
                <a:lnTo>
                  <a:pt x="15646" y="16132"/>
                </a:lnTo>
                <a:lnTo>
                  <a:pt x="15621" y="16205"/>
                </a:lnTo>
                <a:lnTo>
                  <a:pt x="15646" y="16303"/>
                </a:lnTo>
                <a:lnTo>
                  <a:pt x="15646" y="16303"/>
                </a:lnTo>
                <a:lnTo>
                  <a:pt x="15597" y="16278"/>
                </a:lnTo>
                <a:lnTo>
                  <a:pt x="15500" y="16205"/>
                </a:lnTo>
                <a:lnTo>
                  <a:pt x="15402" y="16157"/>
                </a:lnTo>
                <a:lnTo>
                  <a:pt x="15354" y="16157"/>
                </a:lnTo>
                <a:lnTo>
                  <a:pt x="15305" y="16181"/>
                </a:lnTo>
                <a:lnTo>
                  <a:pt x="15256" y="16205"/>
                </a:lnTo>
                <a:lnTo>
                  <a:pt x="15232" y="16230"/>
                </a:lnTo>
                <a:lnTo>
                  <a:pt x="15208" y="16278"/>
                </a:lnTo>
                <a:lnTo>
                  <a:pt x="15232" y="16400"/>
                </a:lnTo>
                <a:lnTo>
                  <a:pt x="15281" y="16497"/>
                </a:lnTo>
                <a:lnTo>
                  <a:pt x="15232" y="16497"/>
                </a:lnTo>
                <a:lnTo>
                  <a:pt x="15183" y="16473"/>
                </a:lnTo>
                <a:lnTo>
                  <a:pt x="15135" y="16449"/>
                </a:lnTo>
                <a:lnTo>
                  <a:pt x="15062" y="16473"/>
                </a:lnTo>
                <a:lnTo>
                  <a:pt x="15038" y="16546"/>
                </a:lnTo>
                <a:lnTo>
                  <a:pt x="15013" y="16570"/>
                </a:lnTo>
                <a:lnTo>
                  <a:pt x="15013" y="16643"/>
                </a:lnTo>
                <a:lnTo>
                  <a:pt x="14916" y="16570"/>
                </a:lnTo>
                <a:lnTo>
                  <a:pt x="14770" y="16424"/>
                </a:lnTo>
                <a:lnTo>
                  <a:pt x="14624" y="16254"/>
                </a:lnTo>
                <a:lnTo>
                  <a:pt x="14721" y="16132"/>
                </a:lnTo>
                <a:lnTo>
                  <a:pt x="14794" y="15986"/>
                </a:lnTo>
                <a:lnTo>
                  <a:pt x="14892" y="15865"/>
                </a:lnTo>
                <a:lnTo>
                  <a:pt x="15062" y="15621"/>
                </a:lnTo>
                <a:lnTo>
                  <a:pt x="15305" y="15305"/>
                </a:lnTo>
                <a:lnTo>
                  <a:pt x="15378" y="15232"/>
                </a:lnTo>
                <a:lnTo>
                  <a:pt x="15402" y="15159"/>
                </a:lnTo>
                <a:lnTo>
                  <a:pt x="15402" y="15062"/>
                </a:lnTo>
                <a:lnTo>
                  <a:pt x="15329" y="14965"/>
                </a:lnTo>
                <a:lnTo>
                  <a:pt x="15183" y="14819"/>
                </a:lnTo>
                <a:lnTo>
                  <a:pt x="15086" y="14673"/>
                </a:lnTo>
                <a:lnTo>
                  <a:pt x="15038" y="14624"/>
                </a:lnTo>
                <a:lnTo>
                  <a:pt x="15013" y="14575"/>
                </a:lnTo>
                <a:lnTo>
                  <a:pt x="15013" y="14551"/>
                </a:lnTo>
                <a:lnTo>
                  <a:pt x="14989" y="14454"/>
                </a:lnTo>
                <a:lnTo>
                  <a:pt x="14940" y="14405"/>
                </a:lnTo>
                <a:lnTo>
                  <a:pt x="14892" y="14356"/>
                </a:lnTo>
                <a:lnTo>
                  <a:pt x="14794" y="14332"/>
                </a:lnTo>
                <a:lnTo>
                  <a:pt x="14478" y="14308"/>
                </a:lnTo>
                <a:lnTo>
                  <a:pt x="14113" y="14283"/>
                </a:lnTo>
                <a:lnTo>
                  <a:pt x="13748" y="14210"/>
                </a:lnTo>
                <a:lnTo>
                  <a:pt x="13724" y="14089"/>
                </a:lnTo>
                <a:lnTo>
                  <a:pt x="13724" y="14016"/>
                </a:lnTo>
                <a:lnTo>
                  <a:pt x="13699" y="13821"/>
                </a:lnTo>
                <a:lnTo>
                  <a:pt x="13724" y="13602"/>
                </a:lnTo>
                <a:lnTo>
                  <a:pt x="13724" y="13456"/>
                </a:lnTo>
                <a:lnTo>
                  <a:pt x="13748" y="13505"/>
                </a:lnTo>
                <a:lnTo>
                  <a:pt x="13821" y="13529"/>
                </a:lnTo>
                <a:lnTo>
                  <a:pt x="13894" y="13553"/>
                </a:lnTo>
                <a:lnTo>
                  <a:pt x="13943" y="13553"/>
                </a:lnTo>
                <a:lnTo>
                  <a:pt x="13991" y="13529"/>
                </a:lnTo>
                <a:lnTo>
                  <a:pt x="14016" y="13505"/>
                </a:lnTo>
                <a:lnTo>
                  <a:pt x="14089" y="13432"/>
                </a:lnTo>
                <a:lnTo>
                  <a:pt x="14137" y="13480"/>
                </a:lnTo>
                <a:lnTo>
                  <a:pt x="14186" y="13505"/>
                </a:lnTo>
                <a:lnTo>
                  <a:pt x="14235" y="13529"/>
                </a:lnTo>
                <a:lnTo>
                  <a:pt x="14308" y="13505"/>
                </a:lnTo>
                <a:lnTo>
                  <a:pt x="14381" y="13480"/>
                </a:lnTo>
                <a:lnTo>
                  <a:pt x="14429" y="13407"/>
                </a:lnTo>
                <a:lnTo>
                  <a:pt x="14502" y="13456"/>
                </a:lnTo>
                <a:lnTo>
                  <a:pt x="14575" y="13480"/>
                </a:lnTo>
                <a:lnTo>
                  <a:pt x="14624" y="13480"/>
                </a:lnTo>
                <a:lnTo>
                  <a:pt x="14673" y="13456"/>
                </a:lnTo>
                <a:lnTo>
                  <a:pt x="14721" y="13432"/>
                </a:lnTo>
                <a:lnTo>
                  <a:pt x="14746" y="13383"/>
                </a:lnTo>
                <a:lnTo>
                  <a:pt x="14770" y="13261"/>
                </a:lnTo>
                <a:lnTo>
                  <a:pt x="14794" y="13164"/>
                </a:lnTo>
                <a:lnTo>
                  <a:pt x="14819" y="13115"/>
                </a:lnTo>
                <a:lnTo>
                  <a:pt x="14819" y="13042"/>
                </a:lnTo>
                <a:lnTo>
                  <a:pt x="14843" y="12969"/>
                </a:lnTo>
                <a:lnTo>
                  <a:pt x="14916" y="12945"/>
                </a:lnTo>
                <a:lnTo>
                  <a:pt x="14965" y="12921"/>
                </a:lnTo>
                <a:lnTo>
                  <a:pt x="14989" y="12872"/>
                </a:lnTo>
                <a:lnTo>
                  <a:pt x="15013" y="12799"/>
                </a:lnTo>
                <a:lnTo>
                  <a:pt x="15038" y="12750"/>
                </a:lnTo>
                <a:lnTo>
                  <a:pt x="15038" y="12702"/>
                </a:lnTo>
                <a:lnTo>
                  <a:pt x="15062" y="12580"/>
                </a:lnTo>
                <a:lnTo>
                  <a:pt x="15086" y="12458"/>
                </a:lnTo>
                <a:lnTo>
                  <a:pt x="15159" y="12239"/>
                </a:lnTo>
                <a:lnTo>
                  <a:pt x="15232" y="12093"/>
                </a:lnTo>
                <a:lnTo>
                  <a:pt x="15281" y="12020"/>
                </a:lnTo>
                <a:lnTo>
                  <a:pt x="15329" y="11923"/>
                </a:lnTo>
                <a:lnTo>
                  <a:pt x="15305" y="11826"/>
                </a:lnTo>
                <a:lnTo>
                  <a:pt x="15256" y="11728"/>
                </a:lnTo>
                <a:lnTo>
                  <a:pt x="15062" y="11534"/>
                </a:lnTo>
                <a:lnTo>
                  <a:pt x="14867" y="11315"/>
                </a:lnTo>
                <a:lnTo>
                  <a:pt x="14575" y="10974"/>
                </a:lnTo>
                <a:lnTo>
                  <a:pt x="14697" y="10828"/>
                </a:lnTo>
                <a:lnTo>
                  <a:pt x="14819" y="10682"/>
                </a:lnTo>
                <a:lnTo>
                  <a:pt x="14867" y="10633"/>
                </a:lnTo>
                <a:lnTo>
                  <a:pt x="14892" y="10706"/>
                </a:lnTo>
                <a:lnTo>
                  <a:pt x="14940" y="10731"/>
                </a:lnTo>
                <a:lnTo>
                  <a:pt x="14989" y="10779"/>
                </a:lnTo>
                <a:lnTo>
                  <a:pt x="15111" y="10779"/>
                </a:lnTo>
                <a:lnTo>
                  <a:pt x="15111" y="10828"/>
                </a:lnTo>
                <a:lnTo>
                  <a:pt x="15159" y="10877"/>
                </a:lnTo>
                <a:lnTo>
                  <a:pt x="15232" y="10925"/>
                </a:lnTo>
                <a:lnTo>
                  <a:pt x="15232" y="11023"/>
                </a:lnTo>
                <a:lnTo>
                  <a:pt x="15256" y="11120"/>
                </a:lnTo>
                <a:lnTo>
                  <a:pt x="15329" y="11193"/>
                </a:lnTo>
                <a:lnTo>
                  <a:pt x="15427" y="11217"/>
                </a:lnTo>
                <a:lnTo>
                  <a:pt x="15524" y="11193"/>
                </a:lnTo>
                <a:lnTo>
                  <a:pt x="15573" y="11120"/>
                </a:lnTo>
                <a:lnTo>
                  <a:pt x="15646" y="11023"/>
                </a:lnTo>
                <a:lnTo>
                  <a:pt x="15621" y="11096"/>
                </a:lnTo>
                <a:lnTo>
                  <a:pt x="15597" y="11169"/>
                </a:lnTo>
                <a:lnTo>
                  <a:pt x="15621" y="11217"/>
                </a:lnTo>
                <a:lnTo>
                  <a:pt x="15646" y="11290"/>
                </a:lnTo>
                <a:lnTo>
                  <a:pt x="15694" y="11315"/>
                </a:lnTo>
                <a:lnTo>
                  <a:pt x="15816" y="11315"/>
                </a:lnTo>
                <a:lnTo>
                  <a:pt x="15889" y="11266"/>
                </a:lnTo>
                <a:lnTo>
                  <a:pt x="15938" y="11217"/>
                </a:lnTo>
                <a:lnTo>
                  <a:pt x="15962" y="11217"/>
                </a:lnTo>
                <a:lnTo>
                  <a:pt x="16108" y="11071"/>
                </a:lnTo>
                <a:lnTo>
                  <a:pt x="16181" y="11047"/>
                </a:lnTo>
                <a:lnTo>
                  <a:pt x="16254" y="10998"/>
                </a:lnTo>
                <a:lnTo>
                  <a:pt x="16327" y="10998"/>
                </a:lnTo>
                <a:lnTo>
                  <a:pt x="16424" y="10974"/>
                </a:lnTo>
                <a:lnTo>
                  <a:pt x="16497" y="10925"/>
                </a:lnTo>
                <a:lnTo>
                  <a:pt x="16765" y="10828"/>
                </a:lnTo>
                <a:lnTo>
                  <a:pt x="17057" y="10731"/>
                </a:lnTo>
                <a:lnTo>
                  <a:pt x="17154" y="10682"/>
                </a:lnTo>
                <a:lnTo>
                  <a:pt x="17203" y="10609"/>
                </a:lnTo>
                <a:lnTo>
                  <a:pt x="17227" y="10585"/>
                </a:lnTo>
                <a:lnTo>
                  <a:pt x="17252" y="10463"/>
                </a:lnTo>
                <a:lnTo>
                  <a:pt x="17300" y="10317"/>
                </a:lnTo>
                <a:lnTo>
                  <a:pt x="17300" y="10049"/>
                </a:lnTo>
                <a:lnTo>
                  <a:pt x="17325" y="9855"/>
                </a:lnTo>
                <a:lnTo>
                  <a:pt x="17349" y="9709"/>
                </a:lnTo>
                <a:lnTo>
                  <a:pt x="17373" y="9563"/>
                </a:lnTo>
                <a:lnTo>
                  <a:pt x="17398" y="9417"/>
                </a:lnTo>
                <a:close/>
                <a:moveTo>
                  <a:pt x="17568" y="8954"/>
                </a:moveTo>
                <a:lnTo>
                  <a:pt x="17325" y="8979"/>
                </a:lnTo>
                <a:lnTo>
                  <a:pt x="17130" y="9027"/>
                </a:lnTo>
                <a:lnTo>
                  <a:pt x="17057" y="9076"/>
                </a:lnTo>
                <a:lnTo>
                  <a:pt x="17008" y="9173"/>
                </a:lnTo>
                <a:lnTo>
                  <a:pt x="16960" y="9271"/>
                </a:lnTo>
                <a:lnTo>
                  <a:pt x="16911" y="9392"/>
                </a:lnTo>
                <a:lnTo>
                  <a:pt x="16887" y="9660"/>
                </a:lnTo>
                <a:lnTo>
                  <a:pt x="16862" y="9782"/>
                </a:lnTo>
                <a:lnTo>
                  <a:pt x="16838" y="9928"/>
                </a:lnTo>
                <a:lnTo>
                  <a:pt x="16814" y="10147"/>
                </a:lnTo>
                <a:lnTo>
                  <a:pt x="16789" y="10341"/>
                </a:lnTo>
                <a:lnTo>
                  <a:pt x="16570" y="10439"/>
                </a:lnTo>
                <a:lnTo>
                  <a:pt x="16351" y="10536"/>
                </a:lnTo>
                <a:lnTo>
                  <a:pt x="16157" y="10414"/>
                </a:lnTo>
                <a:lnTo>
                  <a:pt x="15889" y="10220"/>
                </a:lnTo>
                <a:lnTo>
                  <a:pt x="15792" y="10147"/>
                </a:lnTo>
                <a:lnTo>
                  <a:pt x="15573" y="10001"/>
                </a:lnTo>
                <a:lnTo>
                  <a:pt x="15451" y="9928"/>
                </a:lnTo>
                <a:lnTo>
                  <a:pt x="15305" y="9903"/>
                </a:lnTo>
                <a:lnTo>
                  <a:pt x="15208" y="9879"/>
                </a:lnTo>
                <a:lnTo>
                  <a:pt x="15135" y="9903"/>
                </a:lnTo>
                <a:lnTo>
                  <a:pt x="14989" y="9976"/>
                </a:lnTo>
                <a:lnTo>
                  <a:pt x="14843" y="10074"/>
                </a:lnTo>
                <a:lnTo>
                  <a:pt x="14624" y="10293"/>
                </a:lnTo>
                <a:lnTo>
                  <a:pt x="14502" y="10414"/>
                </a:lnTo>
                <a:lnTo>
                  <a:pt x="14332" y="10609"/>
                </a:lnTo>
                <a:lnTo>
                  <a:pt x="14162" y="10779"/>
                </a:lnTo>
                <a:lnTo>
                  <a:pt x="14113" y="10828"/>
                </a:lnTo>
                <a:lnTo>
                  <a:pt x="14089" y="10877"/>
                </a:lnTo>
                <a:lnTo>
                  <a:pt x="14064" y="10950"/>
                </a:lnTo>
                <a:lnTo>
                  <a:pt x="14089" y="11023"/>
                </a:lnTo>
                <a:lnTo>
                  <a:pt x="14137" y="11120"/>
                </a:lnTo>
                <a:lnTo>
                  <a:pt x="14186" y="11217"/>
                </a:lnTo>
                <a:lnTo>
                  <a:pt x="14332" y="11412"/>
                </a:lnTo>
                <a:lnTo>
                  <a:pt x="14454" y="11534"/>
                </a:lnTo>
                <a:lnTo>
                  <a:pt x="14478" y="11607"/>
                </a:lnTo>
                <a:lnTo>
                  <a:pt x="14648" y="11801"/>
                </a:lnTo>
                <a:lnTo>
                  <a:pt x="14819" y="11996"/>
                </a:lnTo>
                <a:lnTo>
                  <a:pt x="14721" y="12166"/>
                </a:lnTo>
                <a:lnTo>
                  <a:pt x="14721" y="12191"/>
                </a:lnTo>
                <a:lnTo>
                  <a:pt x="14648" y="12361"/>
                </a:lnTo>
                <a:lnTo>
                  <a:pt x="14600" y="12531"/>
                </a:lnTo>
                <a:lnTo>
                  <a:pt x="14381" y="12556"/>
                </a:lnTo>
                <a:lnTo>
                  <a:pt x="14162" y="12580"/>
                </a:lnTo>
                <a:lnTo>
                  <a:pt x="14040" y="12604"/>
                </a:lnTo>
                <a:lnTo>
                  <a:pt x="13991" y="12604"/>
                </a:lnTo>
                <a:lnTo>
                  <a:pt x="13845" y="12653"/>
                </a:lnTo>
                <a:lnTo>
                  <a:pt x="13675" y="12677"/>
                </a:lnTo>
                <a:lnTo>
                  <a:pt x="13553" y="12750"/>
                </a:lnTo>
                <a:lnTo>
                  <a:pt x="13456" y="12823"/>
                </a:lnTo>
                <a:lnTo>
                  <a:pt x="13407" y="12872"/>
                </a:lnTo>
                <a:lnTo>
                  <a:pt x="13334" y="12945"/>
                </a:lnTo>
                <a:lnTo>
                  <a:pt x="13310" y="13018"/>
                </a:lnTo>
                <a:lnTo>
                  <a:pt x="13286" y="13164"/>
                </a:lnTo>
                <a:lnTo>
                  <a:pt x="13286" y="13213"/>
                </a:lnTo>
                <a:lnTo>
                  <a:pt x="13237" y="13699"/>
                </a:lnTo>
                <a:lnTo>
                  <a:pt x="13237" y="13748"/>
                </a:lnTo>
                <a:lnTo>
                  <a:pt x="13237" y="13918"/>
                </a:lnTo>
                <a:lnTo>
                  <a:pt x="13237" y="14113"/>
                </a:lnTo>
                <a:lnTo>
                  <a:pt x="13286" y="14283"/>
                </a:lnTo>
                <a:lnTo>
                  <a:pt x="13310" y="14356"/>
                </a:lnTo>
                <a:lnTo>
                  <a:pt x="13383" y="14405"/>
                </a:lnTo>
                <a:lnTo>
                  <a:pt x="13407" y="14502"/>
                </a:lnTo>
                <a:lnTo>
                  <a:pt x="13480" y="14551"/>
                </a:lnTo>
                <a:lnTo>
                  <a:pt x="13724" y="14648"/>
                </a:lnTo>
                <a:lnTo>
                  <a:pt x="13991" y="14697"/>
                </a:lnTo>
                <a:lnTo>
                  <a:pt x="14259" y="14746"/>
                </a:lnTo>
                <a:lnTo>
                  <a:pt x="14527" y="14770"/>
                </a:lnTo>
                <a:lnTo>
                  <a:pt x="14673" y="14770"/>
                </a:lnTo>
                <a:lnTo>
                  <a:pt x="14697" y="14867"/>
                </a:lnTo>
                <a:lnTo>
                  <a:pt x="14721" y="14916"/>
                </a:lnTo>
                <a:lnTo>
                  <a:pt x="14819" y="15038"/>
                </a:lnTo>
                <a:lnTo>
                  <a:pt x="14916" y="15184"/>
                </a:lnTo>
                <a:lnTo>
                  <a:pt x="14746" y="15330"/>
                </a:lnTo>
                <a:lnTo>
                  <a:pt x="14624" y="15500"/>
                </a:lnTo>
                <a:lnTo>
                  <a:pt x="14575" y="15573"/>
                </a:lnTo>
                <a:lnTo>
                  <a:pt x="14381" y="15816"/>
                </a:lnTo>
                <a:lnTo>
                  <a:pt x="14332" y="15865"/>
                </a:lnTo>
                <a:lnTo>
                  <a:pt x="14235" y="15986"/>
                </a:lnTo>
                <a:lnTo>
                  <a:pt x="14210" y="16059"/>
                </a:lnTo>
                <a:lnTo>
                  <a:pt x="14186" y="16108"/>
                </a:lnTo>
                <a:lnTo>
                  <a:pt x="14210" y="16230"/>
                </a:lnTo>
                <a:lnTo>
                  <a:pt x="14210" y="16303"/>
                </a:lnTo>
                <a:lnTo>
                  <a:pt x="14235" y="16376"/>
                </a:lnTo>
                <a:lnTo>
                  <a:pt x="14283" y="16522"/>
                </a:lnTo>
                <a:lnTo>
                  <a:pt x="14381" y="16643"/>
                </a:lnTo>
                <a:lnTo>
                  <a:pt x="14478" y="16765"/>
                </a:lnTo>
                <a:lnTo>
                  <a:pt x="14527" y="16789"/>
                </a:lnTo>
                <a:lnTo>
                  <a:pt x="14794" y="17081"/>
                </a:lnTo>
                <a:lnTo>
                  <a:pt x="15111" y="17349"/>
                </a:lnTo>
                <a:lnTo>
                  <a:pt x="15183" y="17373"/>
                </a:lnTo>
                <a:lnTo>
                  <a:pt x="15232" y="17398"/>
                </a:lnTo>
                <a:lnTo>
                  <a:pt x="15305" y="17373"/>
                </a:lnTo>
                <a:lnTo>
                  <a:pt x="15354" y="17373"/>
                </a:lnTo>
                <a:lnTo>
                  <a:pt x="15475" y="17349"/>
                </a:lnTo>
                <a:lnTo>
                  <a:pt x="15621" y="17300"/>
                </a:lnTo>
                <a:lnTo>
                  <a:pt x="15840" y="17154"/>
                </a:lnTo>
                <a:lnTo>
                  <a:pt x="15865" y="17130"/>
                </a:lnTo>
                <a:lnTo>
                  <a:pt x="16132" y="16911"/>
                </a:lnTo>
                <a:lnTo>
                  <a:pt x="16376" y="16668"/>
                </a:lnTo>
                <a:lnTo>
                  <a:pt x="16546" y="16741"/>
                </a:lnTo>
                <a:lnTo>
                  <a:pt x="16570" y="16765"/>
                </a:lnTo>
                <a:lnTo>
                  <a:pt x="16619" y="16789"/>
                </a:lnTo>
                <a:lnTo>
                  <a:pt x="16765" y="16862"/>
                </a:lnTo>
                <a:lnTo>
                  <a:pt x="16935" y="16887"/>
                </a:lnTo>
                <a:lnTo>
                  <a:pt x="16935" y="16960"/>
                </a:lnTo>
                <a:lnTo>
                  <a:pt x="16960" y="17033"/>
                </a:lnTo>
                <a:lnTo>
                  <a:pt x="17008" y="17276"/>
                </a:lnTo>
                <a:lnTo>
                  <a:pt x="17033" y="17495"/>
                </a:lnTo>
                <a:lnTo>
                  <a:pt x="17033" y="17617"/>
                </a:lnTo>
                <a:lnTo>
                  <a:pt x="17033" y="17738"/>
                </a:lnTo>
                <a:lnTo>
                  <a:pt x="17033" y="17860"/>
                </a:lnTo>
                <a:lnTo>
                  <a:pt x="17081" y="17982"/>
                </a:lnTo>
                <a:lnTo>
                  <a:pt x="17179" y="18079"/>
                </a:lnTo>
                <a:lnTo>
                  <a:pt x="17203" y="18103"/>
                </a:lnTo>
                <a:lnTo>
                  <a:pt x="17276" y="18152"/>
                </a:lnTo>
                <a:lnTo>
                  <a:pt x="17398" y="18201"/>
                </a:lnTo>
                <a:lnTo>
                  <a:pt x="17592" y="18225"/>
                </a:lnTo>
                <a:lnTo>
                  <a:pt x="17714" y="18201"/>
                </a:lnTo>
                <a:lnTo>
                  <a:pt x="18152" y="18201"/>
                </a:lnTo>
                <a:lnTo>
                  <a:pt x="18541" y="18176"/>
                </a:lnTo>
                <a:lnTo>
                  <a:pt x="18614" y="18176"/>
                </a:lnTo>
                <a:lnTo>
                  <a:pt x="18687" y="18128"/>
                </a:lnTo>
                <a:lnTo>
                  <a:pt x="18736" y="18055"/>
                </a:lnTo>
                <a:lnTo>
                  <a:pt x="18760" y="17982"/>
                </a:lnTo>
                <a:lnTo>
                  <a:pt x="18833" y="17860"/>
                </a:lnTo>
                <a:lnTo>
                  <a:pt x="18882" y="17738"/>
                </a:lnTo>
                <a:lnTo>
                  <a:pt x="18931" y="17471"/>
                </a:lnTo>
                <a:lnTo>
                  <a:pt x="18931" y="17349"/>
                </a:lnTo>
                <a:lnTo>
                  <a:pt x="18931" y="17325"/>
                </a:lnTo>
                <a:lnTo>
                  <a:pt x="18979" y="17081"/>
                </a:lnTo>
                <a:lnTo>
                  <a:pt x="19004" y="16838"/>
                </a:lnTo>
                <a:lnTo>
                  <a:pt x="19125" y="16814"/>
                </a:lnTo>
                <a:lnTo>
                  <a:pt x="19223" y="16789"/>
                </a:lnTo>
                <a:lnTo>
                  <a:pt x="19369" y="16741"/>
                </a:lnTo>
                <a:lnTo>
                  <a:pt x="19466" y="16692"/>
                </a:lnTo>
                <a:lnTo>
                  <a:pt x="19661" y="16838"/>
                </a:lnTo>
                <a:lnTo>
                  <a:pt x="19758" y="16911"/>
                </a:lnTo>
                <a:lnTo>
                  <a:pt x="20074" y="17130"/>
                </a:lnTo>
                <a:lnTo>
                  <a:pt x="20391" y="17349"/>
                </a:lnTo>
                <a:lnTo>
                  <a:pt x="20464" y="17398"/>
                </a:lnTo>
                <a:lnTo>
                  <a:pt x="20512" y="17398"/>
                </a:lnTo>
                <a:lnTo>
                  <a:pt x="20585" y="17373"/>
                </a:lnTo>
                <a:lnTo>
                  <a:pt x="20658" y="17349"/>
                </a:lnTo>
                <a:lnTo>
                  <a:pt x="20707" y="17276"/>
                </a:lnTo>
                <a:lnTo>
                  <a:pt x="20756" y="17203"/>
                </a:lnTo>
                <a:lnTo>
                  <a:pt x="20999" y="16984"/>
                </a:lnTo>
                <a:lnTo>
                  <a:pt x="21145" y="16814"/>
                </a:lnTo>
                <a:lnTo>
                  <a:pt x="21413" y="16570"/>
                </a:lnTo>
                <a:lnTo>
                  <a:pt x="21632" y="16278"/>
                </a:lnTo>
                <a:lnTo>
                  <a:pt x="21680" y="16230"/>
                </a:lnTo>
                <a:lnTo>
                  <a:pt x="21680" y="16157"/>
                </a:lnTo>
                <a:lnTo>
                  <a:pt x="21680" y="16084"/>
                </a:lnTo>
                <a:lnTo>
                  <a:pt x="21656" y="15986"/>
                </a:lnTo>
                <a:lnTo>
                  <a:pt x="21486" y="15670"/>
                </a:lnTo>
                <a:lnTo>
                  <a:pt x="21267" y="15403"/>
                </a:lnTo>
                <a:lnTo>
                  <a:pt x="21145" y="15232"/>
                </a:lnTo>
                <a:lnTo>
                  <a:pt x="20975" y="15086"/>
                </a:lnTo>
                <a:lnTo>
                  <a:pt x="21096" y="14867"/>
                </a:lnTo>
                <a:lnTo>
                  <a:pt x="21169" y="14648"/>
                </a:lnTo>
                <a:lnTo>
                  <a:pt x="21291" y="14673"/>
                </a:lnTo>
                <a:lnTo>
                  <a:pt x="21510" y="14648"/>
                </a:lnTo>
                <a:lnTo>
                  <a:pt x="21753" y="14648"/>
                </a:lnTo>
                <a:lnTo>
                  <a:pt x="21997" y="14624"/>
                </a:lnTo>
                <a:lnTo>
                  <a:pt x="22264" y="14600"/>
                </a:lnTo>
                <a:lnTo>
                  <a:pt x="22362" y="14551"/>
                </a:lnTo>
                <a:lnTo>
                  <a:pt x="22410" y="14478"/>
                </a:lnTo>
                <a:lnTo>
                  <a:pt x="22459" y="14429"/>
                </a:lnTo>
                <a:lnTo>
                  <a:pt x="22508" y="14381"/>
                </a:lnTo>
                <a:lnTo>
                  <a:pt x="22532" y="14332"/>
                </a:lnTo>
                <a:lnTo>
                  <a:pt x="22532" y="14259"/>
                </a:lnTo>
                <a:lnTo>
                  <a:pt x="22532" y="13845"/>
                </a:lnTo>
                <a:lnTo>
                  <a:pt x="22532" y="13456"/>
                </a:lnTo>
                <a:lnTo>
                  <a:pt x="22508" y="13067"/>
                </a:lnTo>
                <a:lnTo>
                  <a:pt x="22508" y="13018"/>
                </a:lnTo>
                <a:lnTo>
                  <a:pt x="22459" y="12945"/>
                </a:lnTo>
                <a:lnTo>
                  <a:pt x="22410" y="12921"/>
                </a:lnTo>
                <a:lnTo>
                  <a:pt x="22362" y="12896"/>
                </a:lnTo>
                <a:lnTo>
                  <a:pt x="22313" y="12823"/>
                </a:lnTo>
                <a:lnTo>
                  <a:pt x="22264" y="12750"/>
                </a:lnTo>
                <a:lnTo>
                  <a:pt x="22118" y="12677"/>
                </a:lnTo>
                <a:lnTo>
                  <a:pt x="21948" y="12629"/>
                </a:lnTo>
                <a:lnTo>
                  <a:pt x="21802" y="12604"/>
                </a:lnTo>
                <a:lnTo>
                  <a:pt x="21778" y="12604"/>
                </a:lnTo>
                <a:lnTo>
                  <a:pt x="21510" y="12556"/>
                </a:lnTo>
                <a:lnTo>
                  <a:pt x="21218" y="12556"/>
                </a:lnTo>
                <a:lnTo>
                  <a:pt x="21169" y="12337"/>
                </a:lnTo>
                <a:lnTo>
                  <a:pt x="21169" y="12288"/>
                </a:lnTo>
                <a:lnTo>
                  <a:pt x="21121" y="12093"/>
                </a:lnTo>
                <a:lnTo>
                  <a:pt x="21048" y="11923"/>
                </a:lnTo>
                <a:lnTo>
                  <a:pt x="21121" y="11826"/>
                </a:lnTo>
                <a:lnTo>
                  <a:pt x="21145" y="11777"/>
                </a:lnTo>
                <a:lnTo>
                  <a:pt x="21242" y="11655"/>
                </a:lnTo>
                <a:lnTo>
                  <a:pt x="21413" y="11412"/>
                </a:lnTo>
                <a:lnTo>
                  <a:pt x="21607" y="11169"/>
                </a:lnTo>
                <a:lnTo>
                  <a:pt x="21656" y="11120"/>
                </a:lnTo>
                <a:lnTo>
                  <a:pt x="21680" y="11071"/>
                </a:lnTo>
                <a:lnTo>
                  <a:pt x="21680" y="10998"/>
                </a:lnTo>
                <a:lnTo>
                  <a:pt x="21680" y="10950"/>
                </a:lnTo>
                <a:lnTo>
                  <a:pt x="21656" y="10925"/>
                </a:lnTo>
                <a:lnTo>
                  <a:pt x="21680" y="10901"/>
                </a:lnTo>
                <a:lnTo>
                  <a:pt x="21656" y="10804"/>
                </a:lnTo>
                <a:lnTo>
                  <a:pt x="21632" y="10731"/>
                </a:lnTo>
                <a:lnTo>
                  <a:pt x="21510" y="10609"/>
                </a:lnTo>
                <a:lnTo>
                  <a:pt x="21486" y="10560"/>
                </a:lnTo>
                <a:lnTo>
                  <a:pt x="21315" y="10390"/>
                </a:lnTo>
                <a:lnTo>
                  <a:pt x="21145" y="10244"/>
                </a:lnTo>
                <a:lnTo>
                  <a:pt x="21145" y="10220"/>
                </a:lnTo>
                <a:lnTo>
                  <a:pt x="21023" y="10122"/>
                </a:lnTo>
                <a:lnTo>
                  <a:pt x="20877" y="10001"/>
                </a:lnTo>
                <a:lnTo>
                  <a:pt x="20731" y="9928"/>
                </a:lnTo>
                <a:lnTo>
                  <a:pt x="20634" y="9903"/>
                </a:lnTo>
                <a:lnTo>
                  <a:pt x="20561" y="9879"/>
                </a:lnTo>
                <a:lnTo>
                  <a:pt x="20488" y="9903"/>
                </a:lnTo>
                <a:lnTo>
                  <a:pt x="20464" y="9903"/>
                </a:lnTo>
                <a:lnTo>
                  <a:pt x="20391" y="9928"/>
                </a:lnTo>
                <a:lnTo>
                  <a:pt x="20220" y="10001"/>
                </a:lnTo>
                <a:lnTo>
                  <a:pt x="20074" y="10098"/>
                </a:lnTo>
                <a:lnTo>
                  <a:pt x="19807" y="10293"/>
                </a:lnTo>
                <a:lnTo>
                  <a:pt x="19709" y="10341"/>
                </a:lnTo>
                <a:lnTo>
                  <a:pt x="19515" y="10487"/>
                </a:lnTo>
                <a:lnTo>
                  <a:pt x="19296" y="10390"/>
                </a:lnTo>
                <a:lnTo>
                  <a:pt x="19052" y="10341"/>
                </a:lnTo>
                <a:lnTo>
                  <a:pt x="19004" y="10098"/>
                </a:lnTo>
                <a:lnTo>
                  <a:pt x="19028" y="10025"/>
                </a:lnTo>
                <a:lnTo>
                  <a:pt x="19004" y="9976"/>
                </a:lnTo>
                <a:lnTo>
                  <a:pt x="18979" y="9903"/>
                </a:lnTo>
                <a:lnTo>
                  <a:pt x="18955" y="9782"/>
                </a:lnTo>
                <a:lnTo>
                  <a:pt x="18931" y="9563"/>
                </a:lnTo>
                <a:lnTo>
                  <a:pt x="18882" y="9319"/>
                </a:lnTo>
                <a:lnTo>
                  <a:pt x="18906" y="9246"/>
                </a:lnTo>
                <a:lnTo>
                  <a:pt x="18906" y="9149"/>
                </a:lnTo>
                <a:lnTo>
                  <a:pt x="18882" y="9100"/>
                </a:lnTo>
                <a:lnTo>
                  <a:pt x="18833" y="9052"/>
                </a:lnTo>
                <a:lnTo>
                  <a:pt x="18785" y="9027"/>
                </a:lnTo>
                <a:lnTo>
                  <a:pt x="18712" y="9003"/>
                </a:lnTo>
                <a:lnTo>
                  <a:pt x="18444" y="8979"/>
                </a:lnTo>
                <a:lnTo>
                  <a:pt x="17957" y="8979"/>
                </a:lnTo>
                <a:lnTo>
                  <a:pt x="17836" y="89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3" name="Shape 773"/>
          <p:cNvSpPr/>
          <p:nvPr/>
        </p:nvSpPr>
        <p:spPr>
          <a:xfrm>
            <a:off x="6683069" y="3534796"/>
            <a:ext cx="394963" cy="549521"/>
          </a:xfrm>
          <a:custGeom>
            <a:avLst/>
            <a:gdLst/>
            <a:ahLst/>
            <a:cxnLst/>
            <a:rect l="0" t="0" r="0" b="0"/>
            <a:pathLst>
              <a:path w="13554" h="18858" extrusionOk="0">
                <a:moveTo>
                  <a:pt x="7032" y="462"/>
                </a:moveTo>
                <a:lnTo>
                  <a:pt x="7300" y="487"/>
                </a:lnTo>
                <a:lnTo>
                  <a:pt x="7592" y="511"/>
                </a:lnTo>
                <a:lnTo>
                  <a:pt x="7860" y="560"/>
                </a:lnTo>
                <a:lnTo>
                  <a:pt x="8127" y="633"/>
                </a:lnTo>
                <a:lnTo>
                  <a:pt x="8395" y="706"/>
                </a:lnTo>
                <a:lnTo>
                  <a:pt x="8662" y="803"/>
                </a:lnTo>
                <a:lnTo>
                  <a:pt x="8906" y="925"/>
                </a:lnTo>
                <a:lnTo>
                  <a:pt x="9173" y="1046"/>
                </a:lnTo>
                <a:lnTo>
                  <a:pt x="9417" y="1168"/>
                </a:lnTo>
                <a:lnTo>
                  <a:pt x="9636" y="1338"/>
                </a:lnTo>
                <a:lnTo>
                  <a:pt x="9879" y="1484"/>
                </a:lnTo>
                <a:lnTo>
                  <a:pt x="10074" y="1679"/>
                </a:lnTo>
                <a:lnTo>
                  <a:pt x="10293" y="1849"/>
                </a:lnTo>
                <a:lnTo>
                  <a:pt x="10487" y="2068"/>
                </a:lnTo>
                <a:lnTo>
                  <a:pt x="10731" y="2336"/>
                </a:lnTo>
                <a:lnTo>
                  <a:pt x="10950" y="2652"/>
                </a:lnTo>
                <a:lnTo>
                  <a:pt x="11144" y="2969"/>
                </a:lnTo>
                <a:lnTo>
                  <a:pt x="11290" y="3285"/>
                </a:lnTo>
                <a:lnTo>
                  <a:pt x="11412" y="3626"/>
                </a:lnTo>
                <a:lnTo>
                  <a:pt x="11509" y="3966"/>
                </a:lnTo>
                <a:lnTo>
                  <a:pt x="11582" y="4331"/>
                </a:lnTo>
                <a:lnTo>
                  <a:pt x="11607" y="4721"/>
                </a:lnTo>
                <a:lnTo>
                  <a:pt x="11631" y="5378"/>
                </a:lnTo>
                <a:lnTo>
                  <a:pt x="11655" y="6059"/>
                </a:lnTo>
                <a:lnTo>
                  <a:pt x="11680" y="6716"/>
                </a:lnTo>
                <a:lnTo>
                  <a:pt x="11704" y="7057"/>
                </a:lnTo>
                <a:lnTo>
                  <a:pt x="11753" y="7397"/>
                </a:lnTo>
                <a:lnTo>
                  <a:pt x="10706" y="7397"/>
                </a:lnTo>
                <a:lnTo>
                  <a:pt x="10682" y="6327"/>
                </a:lnTo>
                <a:lnTo>
                  <a:pt x="10682" y="5767"/>
                </a:lnTo>
                <a:lnTo>
                  <a:pt x="10658" y="5232"/>
                </a:lnTo>
                <a:lnTo>
                  <a:pt x="10585" y="4672"/>
                </a:lnTo>
                <a:lnTo>
                  <a:pt x="10512" y="4429"/>
                </a:lnTo>
                <a:lnTo>
                  <a:pt x="10463" y="4161"/>
                </a:lnTo>
                <a:lnTo>
                  <a:pt x="10366" y="3893"/>
                </a:lnTo>
                <a:lnTo>
                  <a:pt x="10268" y="3650"/>
                </a:lnTo>
                <a:lnTo>
                  <a:pt x="10147" y="3407"/>
                </a:lnTo>
                <a:lnTo>
                  <a:pt x="10001" y="3163"/>
                </a:lnTo>
                <a:lnTo>
                  <a:pt x="9879" y="2993"/>
                </a:lnTo>
                <a:lnTo>
                  <a:pt x="9733" y="2823"/>
                </a:lnTo>
                <a:lnTo>
                  <a:pt x="9587" y="2652"/>
                </a:lnTo>
                <a:lnTo>
                  <a:pt x="9417" y="2506"/>
                </a:lnTo>
                <a:lnTo>
                  <a:pt x="9052" y="2263"/>
                </a:lnTo>
                <a:lnTo>
                  <a:pt x="8662" y="2044"/>
                </a:lnTo>
                <a:lnTo>
                  <a:pt x="8273" y="1874"/>
                </a:lnTo>
                <a:lnTo>
                  <a:pt x="7835" y="1728"/>
                </a:lnTo>
                <a:lnTo>
                  <a:pt x="7397" y="1630"/>
                </a:lnTo>
                <a:lnTo>
                  <a:pt x="6959" y="1582"/>
                </a:lnTo>
                <a:lnTo>
                  <a:pt x="6521" y="1582"/>
                </a:lnTo>
                <a:lnTo>
                  <a:pt x="6083" y="1630"/>
                </a:lnTo>
                <a:lnTo>
                  <a:pt x="5670" y="1728"/>
                </a:lnTo>
                <a:lnTo>
                  <a:pt x="5232" y="1898"/>
                </a:lnTo>
                <a:lnTo>
                  <a:pt x="4842" y="2093"/>
                </a:lnTo>
                <a:lnTo>
                  <a:pt x="4477" y="2336"/>
                </a:lnTo>
                <a:lnTo>
                  <a:pt x="4307" y="2482"/>
                </a:lnTo>
                <a:lnTo>
                  <a:pt x="4161" y="2628"/>
                </a:lnTo>
                <a:lnTo>
                  <a:pt x="4015" y="2798"/>
                </a:lnTo>
                <a:lnTo>
                  <a:pt x="3869" y="2969"/>
                </a:lnTo>
                <a:lnTo>
                  <a:pt x="3723" y="3212"/>
                </a:lnTo>
                <a:lnTo>
                  <a:pt x="3577" y="3455"/>
                </a:lnTo>
                <a:lnTo>
                  <a:pt x="3455" y="3699"/>
                </a:lnTo>
                <a:lnTo>
                  <a:pt x="3358" y="3966"/>
                </a:lnTo>
                <a:lnTo>
                  <a:pt x="3261" y="4234"/>
                </a:lnTo>
                <a:lnTo>
                  <a:pt x="3188" y="4502"/>
                </a:lnTo>
                <a:lnTo>
                  <a:pt x="3090" y="5086"/>
                </a:lnTo>
                <a:lnTo>
                  <a:pt x="3017" y="5645"/>
                </a:lnTo>
                <a:lnTo>
                  <a:pt x="2993" y="6229"/>
                </a:lnTo>
                <a:lnTo>
                  <a:pt x="2969" y="6789"/>
                </a:lnTo>
                <a:lnTo>
                  <a:pt x="2993" y="7349"/>
                </a:lnTo>
                <a:lnTo>
                  <a:pt x="2993" y="7397"/>
                </a:lnTo>
                <a:lnTo>
                  <a:pt x="2385" y="7373"/>
                </a:lnTo>
                <a:lnTo>
                  <a:pt x="1776" y="7397"/>
                </a:lnTo>
                <a:lnTo>
                  <a:pt x="1801" y="7324"/>
                </a:lnTo>
                <a:lnTo>
                  <a:pt x="1825" y="7227"/>
                </a:lnTo>
                <a:lnTo>
                  <a:pt x="1752" y="6692"/>
                </a:lnTo>
                <a:lnTo>
                  <a:pt x="1752" y="6132"/>
                </a:lnTo>
                <a:lnTo>
                  <a:pt x="1801" y="5572"/>
                </a:lnTo>
                <a:lnTo>
                  <a:pt x="1874" y="5037"/>
                </a:lnTo>
                <a:lnTo>
                  <a:pt x="1995" y="4477"/>
                </a:lnTo>
                <a:lnTo>
                  <a:pt x="2141" y="3942"/>
                </a:lnTo>
                <a:lnTo>
                  <a:pt x="2336" y="3431"/>
                </a:lnTo>
                <a:lnTo>
                  <a:pt x="2555" y="2944"/>
                </a:lnTo>
                <a:lnTo>
                  <a:pt x="2701" y="2652"/>
                </a:lnTo>
                <a:lnTo>
                  <a:pt x="2871" y="2409"/>
                </a:lnTo>
                <a:lnTo>
                  <a:pt x="3066" y="2166"/>
                </a:lnTo>
                <a:lnTo>
                  <a:pt x="3261" y="1922"/>
                </a:lnTo>
                <a:lnTo>
                  <a:pt x="3455" y="1728"/>
                </a:lnTo>
                <a:lnTo>
                  <a:pt x="3699" y="1533"/>
                </a:lnTo>
                <a:lnTo>
                  <a:pt x="3918" y="1363"/>
                </a:lnTo>
                <a:lnTo>
                  <a:pt x="4185" y="1192"/>
                </a:lnTo>
                <a:lnTo>
                  <a:pt x="4429" y="1046"/>
                </a:lnTo>
                <a:lnTo>
                  <a:pt x="4696" y="925"/>
                </a:lnTo>
                <a:lnTo>
                  <a:pt x="4988" y="803"/>
                </a:lnTo>
                <a:lnTo>
                  <a:pt x="5280" y="706"/>
                </a:lnTo>
                <a:lnTo>
                  <a:pt x="5572" y="633"/>
                </a:lnTo>
                <a:lnTo>
                  <a:pt x="5864" y="560"/>
                </a:lnTo>
                <a:lnTo>
                  <a:pt x="6156" y="511"/>
                </a:lnTo>
                <a:lnTo>
                  <a:pt x="6473" y="487"/>
                </a:lnTo>
                <a:lnTo>
                  <a:pt x="6740" y="462"/>
                </a:lnTo>
                <a:close/>
                <a:moveTo>
                  <a:pt x="6838" y="2020"/>
                </a:moveTo>
                <a:lnTo>
                  <a:pt x="7251" y="2044"/>
                </a:lnTo>
                <a:lnTo>
                  <a:pt x="7665" y="2117"/>
                </a:lnTo>
                <a:lnTo>
                  <a:pt x="8054" y="2239"/>
                </a:lnTo>
                <a:lnTo>
                  <a:pt x="8443" y="2409"/>
                </a:lnTo>
                <a:lnTo>
                  <a:pt x="8808" y="2628"/>
                </a:lnTo>
                <a:lnTo>
                  <a:pt x="9149" y="2871"/>
                </a:lnTo>
                <a:lnTo>
                  <a:pt x="9441" y="3163"/>
                </a:lnTo>
                <a:lnTo>
                  <a:pt x="9587" y="3334"/>
                </a:lnTo>
                <a:lnTo>
                  <a:pt x="9709" y="3504"/>
                </a:lnTo>
                <a:lnTo>
                  <a:pt x="9830" y="3723"/>
                </a:lnTo>
                <a:lnTo>
                  <a:pt x="9928" y="3942"/>
                </a:lnTo>
                <a:lnTo>
                  <a:pt x="10025" y="4161"/>
                </a:lnTo>
                <a:lnTo>
                  <a:pt x="10098" y="4404"/>
                </a:lnTo>
                <a:lnTo>
                  <a:pt x="10195" y="4891"/>
                </a:lnTo>
                <a:lnTo>
                  <a:pt x="10244" y="5402"/>
                </a:lnTo>
                <a:lnTo>
                  <a:pt x="10268" y="5913"/>
                </a:lnTo>
                <a:lnTo>
                  <a:pt x="10268" y="6424"/>
                </a:lnTo>
                <a:lnTo>
                  <a:pt x="10268" y="7422"/>
                </a:lnTo>
                <a:lnTo>
                  <a:pt x="6862" y="7422"/>
                </a:lnTo>
                <a:lnTo>
                  <a:pt x="5402" y="7397"/>
                </a:lnTo>
                <a:lnTo>
                  <a:pt x="3309" y="7397"/>
                </a:lnTo>
                <a:lnTo>
                  <a:pt x="3382" y="6911"/>
                </a:lnTo>
                <a:lnTo>
                  <a:pt x="3455" y="6400"/>
                </a:lnTo>
                <a:lnTo>
                  <a:pt x="3528" y="5426"/>
                </a:lnTo>
                <a:lnTo>
                  <a:pt x="3577" y="4940"/>
                </a:lnTo>
                <a:lnTo>
                  <a:pt x="3674" y="4453"/>
                </a:lnTo>
                <a:lnTo>
                  <a:pt x="3747" y="4234"/>
                </a:lnTo>
                <a:lnTo>
                  <a:pt x="3820" y="3991"/>
                </a:lnTo>
                <a:lnTo>
                  <a:pt x="3918" y="3747"/>
                </a:lnTo>
                <a:lnTo>
                  <a:pt x="4039" y="3528"/>
                </a:lnTo>
                <a:lnTo>
                  <a:pt x="4137" y="3334"/>
                </a:lnTo>
                <a:lnTo>
                  <a:pt x="4258" y="3163"/>
                </a:lnTo>
                <a:lnTo>
                  <a:pt x="4404" y="3017"/>
                </a:lnTo>
                <a:lnTo>
                  <a:pt x="4550" y="2871"/>
                </a:lnTo>
                <a:lnTo>
                  <a:pt x="4696" y="2725"/>
                </a:lnTo>
                <a:lnTo>
                  <a:pt x="4867" y="2604"/>
                </a:lnTo>
                <a:lnTo>
                  <a:pt x="5232" y="2385"/>
                </a:lnTo>
                <a:lnTo>
                  <a:pt x="5597" y="2214"/>
                </a:lnTo>
                <a:lnTo>
                  <a:pt x="6010" y="2093"/>
                </a:lnTo>
                <a:lnTo>
                  <a:pt x="6424" y="2044"/>
                </a:lnTo>
                <a:lnTo>
                  <a:pt x="6838" y="2020"/>
                </a:lnTo>
                <a:close/>
                <a:moveTo>
                  <a:pt x="6984" y="11388"/>
                </a:moveTo>
                <a:lnTo>
                  <a:pt x="6497" y="11631"/>
                </a:lnTo>
                <a:lnTo>
                  <a:pt x="6302" y="11728"/>
                </a:lnTo>
                <a:lnTo>
                  <a:pt x="6083" y="11826"/>
                </a:lnTo>
                <a:lnTo>
                  <a:pt x="6083" y="11826"/>
                </a:lnTo>
                <a:lnTo>
                  <a:pt x="6132" y="11704"/>
                </a:lnTo>
                <a:lnTo>
                  <a:pt x="6205" y="11607"/>
                </a:lnTo>
                <a:lnTo>
                  <a:pt x="6302" y="11534"/>
                </a:lnTo>
                <a:lnTo>
                  <a:pt x="6400" y="11485"/>
                </a:lnTo>
                <a:lnTo>
                  <a:pt x="6497" y="11436"/>
                </a:lnTo>
                <a:lnTo>
                  <a:pt x="6740" y="11388"/>
                </a:lnTo>
                <a:close/>
                <a:moveTo>
                  <a:pt x="7762" y="11899"/>
                </a:moveTo>
                <a:lnTo>
                  <a:pt x="7811" y="12045"/>
                </a:lnTo>
                <a:lnTo>
                  <a:pt x="7835" y="12191"/>
                </a:lnTo>
                <a:lnTo>
                  <a:pt x="7835" y="12191"/>
                </a:lnTo>
                <a:lnTo>
                  <a:pt x="7787" y="12166"/>
                </a:lnTo>
                <a:lnTo>
                  <a:pt x="7738" y="12142"/>
                </a:lnTo>
                <a:lnTo>
                  <a:pt x="7592" y="12166"/>
                </a:lnTo>
                <a:lnTo>
                  <a:pt x="7470" y="12191"/>
                </a:lnTo>
                <a:lnTo>
                  <a:pt x="7470" y="12191"/>
                </a:lnTo>
                <a:lnTo>
                  <a:pt x="7616" y="12093"/>
                </a:lnTo>
                <a:lnTo>
                  <a:pt x="7714" y="11996"/>
                </a:lnTo>
                <a:lnTo>
                  <a:pt x="7762" y="11899"/>
                </a:lnTo>
                <a:close/>
                <a:moveTo>
                  <a:pt x="7422" y="11534"/>
                </a:moveTo>
                <a:lnTo>
                  <a:pt x="7519" y="11582"/>
                </a:lnTo>
                <a:lnTo>
                  <a:pt x="7592" y="11680"/>
                </a:lnTo>
                <a:lnTo>
                  <a:pt x="7543" y="11680"/>
                </a:lnTo>
                <a:lnTo>
                  <a:pt x="7251" y="11826"/>
                </a:lnTo>
                <a:lnTo>
                  <a:pt x="6935" y="11947"/>
                </a:lnTo>
                <a:lnTo>
                  <a:pt x="6351" y="12239"/>
                </a:lnTo>
                <a:lnTo>
                  <a:pt x="6132" y="12337"/>
                </a:lnTo>
                <a:lnTo>
                  <a:pt x="5986" y="12410"/>
                </a:lnTo>
                <a:lnTo>
                  <a:pt x="5864" y="12507"/>
                </a:lnTo>
                <a:lnTo>
                  <a:pt x="5864" y="12507"/>
                </a:lnTo>
                <a:lnTo>
                  <a:pt x="5889" y="12337"/>
                </a:lnTo>
                <a:lnTo>
                  <a:pt x="5913" y="12191"/>
                </a:lnTo>
                <a:lnTo>
                  <a:pt x="6059" y="12191"/>
                </a:lnTo>
                <a:lnTo>
                  <a:pt x="6205" y="12142"/>
                </a:lnTo>
                <a:lnTo>
                  <a:pt x="6473" y="12020"/>
                </a:lnTo>
                <a:lnTo>
                  <a:pt x="6911" y="11801"/>
                </a:lnTo>
                <a:lnTo>
                  <a:pt x="7349" y="11582"/>
                </a:lnTo>
                <a:lnTo>
                  <a:pt x="7422" y="11534"/>
                </a:lnTo>
                <a:close/>
                <a:moveTo>
                  <a:pt x="5864" y="12653"/>
                </a:moveTo>
                <a:lnTo>
                  <a:pt x="5937" y="12702"/>
                </a:lnTo>
                <a:lnTo>
                  <a:pt x="6059" y="12726"/>
                </a:lnTo>
                <a:lnTo>
                  <a:pt x="6205" y="12702"/>
                </a:lnTo>
                <a:lnTo>
                  <a:pt x="6327" y="12653"/>
                </a:lnTo>
                <a:lnTo>
                  <a:pt x="6132" y="12799"/>
                </a:lnTo>
                <a:lnTo>
                  <a:pt x="6059" y="12872"/>
                </a:lnTo>
                <a:lnTo>
                  <a:pt x="5986" y="12969"/>
                </a:lnTo>
                <a:lnTo>
                  <a:pt x="5986" y="12994"/>
                </a:lnTo>
                <a:lnTo>
                  <a:pt x="5937" y="12945"/>
                </a:lnTo>
                <a:lnTo>
                  <a:pt x="5889" y="12872"/>
                </a:lnTo>
                <a:lnTo>
                  <a:pt x="5864" y="12799"/>
                </a:lnTo>
                <a:lnTo>
                  <a:pt x="5864" y="12677"/>
                </a:lnTo>
                <a:lnTo>
                  <a:pt x="5864" y="12653"/>
                </a:lnTo>
                <a:close/>
                <a:moveTo>
                  <a:pt x="7811" y="12458"/>
                </a:moveTo>
                <a:lnTo>
                  <a:pt x="7738" y="12629"/>
                </a:lnTo>
                <a:lnTo>
                  <a:pt x="7641" y="12799"/>
                </a:lnTo>
                <a:lnTo>
                  <a:pt x="7623" y="12828"/>
                </a:lnTo>
                <a:lnTo>
                  <a:pt x="7623" y="12828"/>
                </a:lnTo>
                <a:lnTo>
                  <a:pt x="7641" y="12775"/>
                </a:lnTo>
                <a:lnTo>
                  <a:pt x="7641" y="12726"/>
                </a:lnTo>
                <a:lnTo>
                  <a:pt x="7592" y="12677"/>
                </a:lnTo>
                <a:lnTo>
                  <a:pt x="7519" y="12653"/>
                </a:lnTo>
                <a:lnTo>
                  <a:pt x="7446" y="12653"/>
                </a:lnTo>
                <a:lnTo>
                  <a:pt x="7349" y="12677"/>
                </a:lnTo>
                <a:lnTo>
                  <a:pt x="7178" y="12726"/>
                </a:lnTo>
                <a:lnTo>
                  <a:pt x="6862" y="12921"/>
                </a:lnTo>
                <a:lnTo>
                  <a:pt x="6521" y="13140"/>
                </a:lnTo>
                <a:lnTo>
                  <a:pt x="6351" y="13237"/>
                </a:lnTo>
                <a:lnTo>
                  <a:pt x="6327" y="13213"/>
                </a:lnTo>
                <a:lnTo>
                  <a:pt x="6059" y="13067"/>
                </a:lnTo>
                <a:lnTo>
                  <a:pt x="6229" y="13067"/>
                </a:lnTo>
                <a:lnTo>
                  <a:pt x="6375" y="13018"/>
                </a:lnTo>
                <a:lnTo>
                  <a:pt x="6546" y="12969"/>
                </a:lnTo>
                <a:lnTo>
                  <a:pt x="6692" y="12896"/>
                </a:lnTo>
                <a:lnTo>
                  <a:pt x="6959" y="12775"/>
                </a:lnTo>
                <a:lnTo>
                  <a:pt x="7227" y="12677"/>
                </a:lnTo>
                <a:lnTo>
                  <a:pt x="7762" y="12483"/>
                </a:lnTo>
                <a:lnTo>
                  <a:pt x="7811" y="12458"/>
                </a:lnTo>
                <a:close/>
                <a:moveTo>
                  <a:pt x="7602" y="12862"/>
                </a:moveTo>
                <a:lnTo>
                  <a:pt x="7446" y="13115"/>
                </a:lnTo>
                <a:lnTo>
                  <a:pt x="7397" y="13115"/>
                </a:lnTo>
                <a:lnTo>
                  <a:pt x="7349" y="13140"/>
                </a:lnTo>
                <a:lnTo>
                  <a:pt x="7300" y="13164"/>
                </a:lnTo>
                <a:lnTo>
                  <a:pt x="7276" y="13213"/>
                </a:lnTo>
                <a:lnTo>
                  <a:pt x="7276" y="13261"/>
                </a:lnTo>
                <a:lnTo>
                  <a:pt x="7227" y="13237"/>
                </a:lnTo>
                <a:lnTo>
                  <a:pt x="7057" y="13237"/>
                </a:lnTo>
                <a:lnTo>
                  <a:pt x="6959" y="13286"/>
                </a:lnTo>
                <a:lnTo>
                  <a:pt x="6765" y="13383"/>
                </a:lnTo>
                <a:lnTo>
                  <a:pt x="6546" y="13505"/>
                </a:lnTo>
                <a:lnTo>
                  <a:pt x="6327" y="13602"/>
                </a:lnTo>
                <a:lnTo>
                  <a:pt x="6302" y="13407"/>
                </a:lnTo>
                <a:lnTo>
                  <a:pt x="6448" y="13407"/>
                </a:lnTo>
                <a:lnTo>
                  <a:pt x="6594" y="13383"/>
                </a:lnTo>
                <a:lnTo>
                  <a:pt x="6740" y="13334"/>
                </a:lnTo>
                <a:lnTo>
                  <a:pt x="6862" y="13261"/>
                </a:lnTo>
                <a:lnTo>
                  <a:pt x="7276" y="13091"/>
                </a:lnTo>
                <a:lnTo>
                  <a:pt x="7470" y="12994"/>
                </a:lnTo>
                <a:lnTo>
                  <a:pt x="7543" y="12921"/>
                </a:lnTo>
                <a:lnTo>
                  <a:pt x="7602" y="12862"/>
                </a:lnTo>
                <a:close/>
                <a:moveTo>
                  <a:pt x="7276" y="13529"/>
                </a:moveTo>
                <a:lnTo>
                  <a:pt x="7276" y="13797"/>
                </a:lnTo>
                <a:lnTo>
                  <a:pt x="7203" y="13772"/>
                </a:lnTo>
                <a:lnTo>
                  <a:pt x="7130" y="13797"/>
                </a:lnTo>
                <a:lnTo>
                  <a:pt x="6959" y="13845"/>
                </a:lnTo>
                <a:lnTo>
                  <a:pt x="6667" y="13991"/>
                </a:lnTo>
                <a:lnTo>
                  <a:pt x="6473" y="14113"/>
                </a:lnTo>
                <a:lnTo>
                  <a:pt x="6302" y="14259"/>
                </a:lnTo>
                <a:lnTo>
                  <a:pt x="6327" y="13870"/>
                </a:lnTo>
                <a:lnTo>
                  <a:pt x="6570" y="13870"/>
                </a:lnTo>
                <a:lnTo>
                  <a:pt x="6692" y="13821"/>
                </a:lnTo>
                <a:lnTo>
                  <a:pt x="6789" y="13772"/>
                </a:lnTo>
                <a:lnTo>
                  <a:pt x="7032" y="13675"/>
                </a:lnTo>
                <a:lnTo>
                  <a:pt x="7154" y="13602"/>
                </a:lnTo>
                <a:lnTo>
                  <a:pt x="7276" y="13529"/>
                </a:lnTo>
                <a:close/>
                <a:moveTo>
                  <a:pt x="7276" y="14819"/>
                </a:moveTo>
                <a:lnTo>
                  <a:pt x="7276" y="14989"/>
                </a:lnTo>
                <a:lnTo>
                  <a:pt x="6889" y="15012"/>
                </a:lnTo>
                <a:lnTo>
                  <a:pt x="6889" y="15012"/>
                </a:lnTo>
                <a:lnTo>
                  <a:pt x="7081" y="14916"/>
                </a:lnTo>
                <a:lnTo>
                  <a:pt x="7276" y="14819"/>
                </a:lnTo>
                <a:close/>
                <a:moveTo>
                  <a:pt x="7300" y="14089"/>
                </a:moveTo>
                <a:lnTo>
                  <a:pt x="7300" y="14162"/>
                </a:lnTo>
                <a:lnTo>
                  <a:pt x="7300" y="14210"/>
                </a:lnTo>
                <a:lnTo>
                  <a:pt x="7227" y="14186"/>
                </a:lnTo>
                <a:lnTo>
                  <a:pt x="7154" y="14210"/>
                </a:lnTo>
                <a:lnTo>
                  <a:pt x="6911" y="14332"/>
                </a:lnTo>
                <a:lnTo>
                  <a:pt x="6692" y="14502"/>
                </a:lnTo>
                <a:lnTo>
                  <a:pt x="6594" y="14575"/>
                </a:lnTo>
                <a:lnTo>
                  <a:pt x="6497" y="14673"/>
                </a:lnTo>
                <a:lnTo>
                  <a:pt x="6400" y="14770"/>
                </a:lnTo>
                <a:lnTo>
                  <a:pt x="6278" y="14843"/>
                </a:lnTo>
                <a:lnTo>
                  <a:pt x="6278" y="14867"/>
                </a:lnTo>
                <a:lnTo>
                  <a:pt x="6278" y="14892"/>
                </a:lnTo>
                <a:lnTo>
                  <a:pt x="6302" y="14892"/>
                </a:lnTo>
                <a:lnTo>
                  <a:pt x="6546" y="14867"/>
                </a:lnTo>
                <a:lnTo>
                  <a:pt x="6667" y="14843"/>
                </a:lnTo>
                <a:lnTo>
                  <a:pt x="6789" y="14794"/>
                </a:lnTo>
                <a:lnTo>
                  <a:pt x="7300" y="14527"/>
                </a:lnTo>
                <a:lnTo>
                  <a:pt x="7300" y="14551"/>
                </a:lnTo>
                <a:lnTo>
                  <a:pt x="7276" y="14551"/>
                </a:lnTo>
                <a:lnTo>
                  <a:pt x="7130" y="14624"/>
                </a:lnTo>
                <a:lnTo>
                  <a:pt x="7032" y="14697"/>
                </a:lnTo>
                <a:lnTo>
                  <a:pt x="6813" y="14867"/>
                </a:lnTo>
                <a:lnTo>
                  <a:pt x="6789" y="14916"/>
                </a:lnTo>
                <a:lnTo>
                  <a:pt x="6789" y="14965"/>
                </a:lnTo>
                <a:lnTo>
                  <a:pt x="6813" y="14989"/>
                </a:lnTo>
                <a:lnTo>
                  <a:pt x="6838" y="15013"/>
                </a:lnTo>
                <a:lnTo>
                  <a:pt x="6229" y="15013"/>
                </a:lnTo>
                <a:lnTo>
                  <a:pt x="6254" y="14746"/>
                </a:lnTo>
                <a:lnTo>
                  <a:pt x="6278" y="14502"/>
                </a:lnTo>
                <a:lnTo>
                  <a:pt x="6400" y="14478"/>
                </a:lnTo>
                <a:lnTo>
                  <a:pt x="6521" y="14454"/>
                </a:lnTo>
                <a:lnTo>
                  <a:pt x="6765" y="14332"/>
                </a:lnTo>
                <a:lnTo>
                  <a:pt x="7130" y="14186"/>
                </a:lnTo>
                <a:lnTo>
                  <a:pt x="7300" y="14089"/>
                </a:lnTo>
                <a:close/>
                <a:moveTo>
                  <a:pt x="6838" y="10925"/>
                </a:moveTo>
                <a:lnTo>
                  <a:pt x="6594" y="10950"/>
                </a:lnTo>
                <a:lnTo>
                  <a:pt x="6351" y="11023"/>
                </a:lnTo>
                <a:lnTo>
                  <a:pt x="6132" y="11144"/>
                </a:lnTo>
                <a:lnTo>
                  <a:pt x="5913" y="11290"/>
                </a:lnTo>
                <a:lnTo>
                  <a:pt x="5791" y="11436"/>
                </a:lnTo>
                <a:lnTo>
                  <a:pt x="5670" y="11607"/>
                </a:lnTo>
                <a:lnTo>
                  <a:pt x="5597" y="11801"/>
                </a:lnTo>
                <a:lnTo>
                  <a:pt x="5524" y="11996"/>
                </a:lnTo>
                <a:lnTo>
                  <a:pt x="5475" y="12191"/>
                </a:lnTo>
                <a:lnTo>
                  <a:pt x="5426" y="12410"/>
                </a:lnTo>
                <a:lnTo>
                  <a:pt x="5426" y="12604"/>
                </a:lnTo>
                <a:lnTo>
                  <a:pt x="5451" y="12799"/>
                </a:lnTo>
                <a:lnTo>
                  <a:pt x="5475" y="12921"/>
                </a:lnTo>
                <a:lnTo>
                  <a:pt x="5499" y="13042"/>
                </a:lnTo>
                <a:lnTo>
                  <a:pt x="5572" y="13140"/>
                </a:lnTo>
                <a:lnTo>
                  <a:pt x="5645" y="13237"/>
                </a:lnTo>
                <a:lnTo>
                  <a:pt x="5718" y="13334"/>
                </a:lnTo>
                <a:lnTo>
                  <a:pt x="5816" y="13383"/>
                </a:lnTo>
                <a:lnTo>
                  <a:pt x="5889" y="13456"/>
                </a:lnTo>
                <a:lnTo>
                  <a:pt x="6010" y="13480"/>
                </a:lnTo>
                <a:lnTo>
                  <a:pt x="5962" y="13675"/>
                </a:lnTo>
                <a:lnTo>
                  <a:pt x="5937" y="13894"/>
                </a:lnTo>
                <a:lnTo>
                  <a:pt x="5913" y="14332"/>
                </a:lnTo>
                <a:lnTo>
                  <a:pt x="5816" y="14794"/>
                </a:lnTo>
                <a:lnTo>
                  <a:pt x="5816" y="15038"/>
                </a:lnTo>
                <a:lnTo>
                  <a:pt x="5816" y="15159"/>
                </a:lnTo>
                <a:lnTo>
                  <a:pt x="5840" y="15281"/>
                </a:lnTo>
                <a:lnTo>
                  <a:pt x="5889" y="15330"/>
                </a:lnTo>
                <a:lnTo>
                  <a:pt x="5962" y="15378"/>
                </a:lnTo>
                <a:lnTo>
                  <a:pt x="6035" y="15403"/>
                </a:lnTo>
                <a:lnTo>
                  <a:pt x="6108" y="15378"/>
                </a:lnTo>
                <a:lnTo>
                  <a:pt x="6254" y="15403"/>
                </a:lnTo>
                <a:lnTo>
                  <a:pt x="6424" y="15427"/>
                </a:lnTo>
                <a:lnTo>
                  <a:pt x="6789" y="15427"/>
                </a:lnTo>
                <a:lnTo>
                  <a:pt x="7130" y="15403"/>
                </a:lnTo>
                <a:lnTo>
                  <a:pt x="7470" y="15378"/>
                </a:lnTo>
                <a:lnTo>
                  <a:pt x="7543" y="15354"/>
                </a:lnTo>
                <a:lnTo>
                  <a:pt x="7592" y="15330"/>
                </a:lnTo>
                <a:lnTo>
                  <a:pt x="7616" y="15281"/>
                </a:lnTo>
                <a:lnTo>
                  <a:pt x="7665" y="15232"/>
                </a:lnTo>
                <a:lnTo>
                  <a:pt x="7665" y="15159"/>
                </a:lnTo>
                <a:lnTo>
                  <a:pt x="7665" y="15111"/>
                </a:lnTo>
                <a:lnTo>
                  <a:pt x="7689" y="14308"/>
                </a:lnTo>
                <a:lnTo>
                  <a:pt x="7689" y="13894"/>
                </a:lnTo>
                <a:lnTo>
                  <a:pt x="7665" y="13699"/>
                </a:lnTo>
                <a:lnTo>
                  <a:pt x="7616" y="13505"/>
                </a:lnTo>
                <a:lnTo>
                  <a:pt x="7714" y="13456"/>
                </a:lnTo>
                <a:lnTo>
                  <a:pt x="7787" y="13407"/>
                </a:lnTo>
                <a:lnTo>
                  <a:pt x="7932" y="13164"/>
                </a:lnTo>
                <a:lnTo>
                  <a:pt x="8103" y="12896"/>
                </a:lnTo>
                <a:lnTo>
                  <a:pt x="8224" y="12629"/>
                </a:lnTo>
                <a:lnTo>
                  <a:pt x="8249" y="12483"/>
                </a:lnTo>
                <a:lnTo>
                  <a:pt x="8273" y="12337"/>
                </a:lnTo>
                <a:lnTo>
                  <a:pt x="8273" y="12191"/>
                </a:lnTo>
                <a:lnTo>
                  <a:pt x="8249" y="12020"/>
                </a:lnTo>
                <a:lnTo>
                  <a:pt x="8224" y="11874"/>
                </a:lnTo>
                <a:lnTo>
                  <a:pt x="8151" y="11728"/>
                </a:lnTo>
                <a:lnTo>
                  <a:pt x="8103" y="11607"/>
                </a:lnTo>
                <a:lnTo>
                  <a:pt x="8005" y="11485"/>
                </a:lnTo>
                <a:lnTo>
                  <a:pt x="7908" y="11363"/>
                </a:lnTo>
                <a:lnTo>
                  <a:pt x="7787" y="11242"/>
                </a:lnTo>
                <a:lnTo>
                  <a:pt x="7592" y="11120"/>
                </a:lnTo>
                <a:lnTo>
                  <a:pt x="7349" y="10998"/>
                </a:lnTo>
                <a:lnTo>
                  <a:pt x="7105" y="10950"/>
                </a:lnTo>
                <a:lnTo>
                  <a:pt x="6838" y="10925"/>
                </a:lnTo>
                <a:close/>
                <a:moveTo>
                  <a:pt x="12726" y="7811"/>
                </a:moveTo>
                <a:lnTo>
                  <a:pt x="12872" y="7860"/>
                </a:lnTo>
                <a:lnTo>
                  <a:pt x="12921" y="7884"/>
                </a:lnTo>
                <a:lnTo>
                  <a:pt x="12969" y="7933"/>
                </a:lnTo>
                <a:lnTo>
                  <a:pt x="12994" y="7981"/>
                </a:lnTo>
                <a:lnTo>
                  <a:pt x="13018" y="8078"/>
                </a:lnTo>
                <a:lnTo>
                  <a:pt x="13018" y="8103"/>
                </a:lnTo>
                <a:lnTo>
                  <a:pt x="12069" y="8103"/>
                </a:lnTo>
                <a:lnTo>
                  <a:pt x="11607" y="8151"/>
                </a:lnTo>
                <a:lnTo>
                  <a:pt x="11144" y="8200"/>
                </a:lnTo>
                <a:lnTo>
                  <a:pt x="10390" y="8200"/>
                </a:lnTo>
                <a:lnTo>
                  <a:pt x="10195" y="8224"/>
                </a:lnTo>
                <a:lnTo>
                  <a:pt x="10025" y="8273"/>
                </a:lnTo>
                <a:lnTo>
                  <a:pt x="9879" y="8346"/>
                </a:lnTo>
                <a:lnTo>
                  <a:pt x="9806" y="8395"/>
                </a:lnTo>
                <a:lnTo>
                  <a:pt x="9782" y="8443"/>
                </a:lnTo>
                <a:lnTo>
                  <a:pt x="9782" y="8492"/>
                </a:lnTo>
                <a:lnTo>
                  <a:pt x="9806" y="8541"/>
                </a:lnTo>
                <a:lnTo>
                  <a:pt x="9903" y="8589"/>
                </a:lnTo>
                <a:lnTo>
                  <a:pt x="11193" y="8589"/>
                </a:lnTo>
                <a:lnTo>
                  <a:pt x="11655" y="8565"/>
                </a:lnTo>
                <a:lnTo>
                  <a:pt x="12118" y="8589"/>
                </a:lnTo>
                <a:lnTo>
                  <a:pt x="12580" y="8589"/>
                </a:lnTo>
                <a:lnTo>
                  <a:pt x="12799" y="8565"/>
                </a:lnTo>
                <a:lnTo>
                  <a:pt x="13042" y="8541"/>
                </a:lnTo>
                <a:lnTo>
                  <a:pt x="13042" y="8735"/>
                </a:lnTo>
                <a:lnTo>
                  <a:pt x="13042" y="8979"/>
                </a:lnTo>
                <a:lnTo>
                  <a:pt x="12264" y="8979"/>
                </a:lnTo>
                <a:lnTo>
                  <a:pt x="11485" y="9003"/>
                </a:lnTo>
                <a:lnTo>
                  <a:pt x="11096" y="9027"/>
                </a:lnTo>
                <a:lnTo>
                  <a:pt x="10706" y="9052"/>
                </a:lnTo>
                <a:lnTo>
                  <a:pt x="10341" y="9125"/>
                </a:lnTo>
                <a:lnTo>
                  <a:pt x="10147" y="9173"/>
                </a:lnTo>
                <a:lnTo>
                  <a:pt x="9976" y="9246"/>
                </a:lnTo>
                <a:lnTo>
                  <a:pt x="9952" y="9295"/>
                </a:lnTo>
                <a:lnTo>
                  <a:pt x="9928" y="9344"/>
                </a:lnTo>
                <a:lnTo>
                  <a:pt x="9952" y="9392"/>
                </a:lnTo>
                <a:lnTo>
                  <a:pt x="10001" y="9417"/>
                </a:lnTo>
                <a:lnTo>
                  <a:pt x="10171" y="9441"/>
                </a:lnTo>
                <a:lnTo>
                  <a:pt x="10731" y="9441"/>
                </a:lnTo>
                <a:lnTo>
                  <a:pt x="11485" y="9368"/>
                </a:lnTo>
                <a:lnTo>
                  <a:pt x="12264" y="9368"/>
                </a:lnTo>
                <a:lnTo>
                  <a:pt x="13042" y="9344"/>
                </a:lnTo>
                <a:lnTo>
                  <a:pt x="13067" y="9733"/>
                </a:lnTo>
                <a:lnTo>
                  <a:pt x="12994" y="9684"/>
                </a:lnTo>
                <a:lnTo>
                  <a:pt x="12921" y="9660"/>
                </a:lnTo>
                <a:lnTo>
                  <a:pt x="12118" y="9709"/>
                </a:lnTo>
                <a:lnTo>
                  <a:pt x="11290" y="9757"/>
                </a:lnTo>
                <a:lnTo>
                  <a:pt x="10950" y="9782"/>
                </a:lnTo>
                <a:lnTo>
                  <a:pt x="10366" y="9782"/>
                </a:lnTo>
                <a:lnTo>
                  <a:pt x="10195" y="9830"/>
                </a:lnTo>
                <a:lnTo>
                  <a:pt x="10001" y="9879"/>
                </a:lnTo>
                <a:lnTo>
                  <a:pt x="9855" y="9952"/>
                </a:lnTo>
                <a:lnTo>
                  <a:pt x="9830" y="9976"/>
                </a:lnTo>
                <a:lnTo>
                  <a:pt x="9830" y="10001"/>
                </a:lnTo>
                <a:lnTo>
                  <a:pt x="9830" y="10049"/>
                </a:lnTo>
                <a:lnTo>
                  <a:pt x="9855" y="10074"/>
                </a:lnTo>
                <a:lnTo>
                  <a:pt x="10001" y="10147"/>
                </a:lnTo>
                <a:lnTo>
                  <a:pt x="10171" y="10195"/>
                </a:lnTo>
                <a:lnTo>
                  <a:pt x="10366" y="10220"/>
                </a:lnTo>
                <a:lnTo>
                  <a:pt x="10560" y="10220"/>
                </a:lnTo>
                <a:lnTo>
                  <a:pt x="10950" y="10195"/>
                </a:lnTo>
                <a:lnTo>
                  <a:pt x="11290" y="10171"/>
                </a:lnTo>
                <a:lnTo>
                  <a:pt x="12118" y="10122"/>
                </a:lnTo>
                <a:lnTo>
                  <a:pt x="12921" y="10098"/>
                </a:lnTo>
                <a:lnTo>
                  <a:pt x="13018" y="10074"/>
                </a:lnTo>
                <a:lnTo>
                  <a:pt x="13091" y="10001"/>
                </a:lnTo>
                <a:lnTo>
                  <a:pt x="13091" y="10390"/>
                </a:lnTo>
                <a:lnTo>
                  <a:pt x="13091" y="10633"/>
                </a:lnTo>
                <a:lnTo>
                  <a:pt x="12921" y="10609"/>
                </a:lnTo>
                <a:lnTo>
                  <a:pt x="12775" y="10585"/>
                </a:lnTo>
                <a:lnTo>
                  <a:pt x="12410" y="10585"/>
                </a:lnTo>
                <a:lnTo>
                  <a:pt x="12069" y="10609"/>
                </a:lnTo>
                <a:lnTo>
                  <a:pt x="11728" y="10609"/>
                </a:lnTo>
                <a:lnTo>
                  <a:pt x="11266" y="10585"/>
                </a:lnTo>
                <a:lnTo>
                  <a:pt x="10779" y="10560"/>
                </a:lnTo>
                <a:lnTo>
                  <a:pt x="10536" y="10585"/>
                </a:lnTo>
                <a:lnTo>
                  <a:pt x="10317" y="10633"/>
                </a:lnTo>
                <a:lnTo>
                  <a:pt x="10098" y="10706"/>
                </a:lnTo>
                <a:lnTo>
                  <a:pt x="9903" y="10828"/>
                </a:lnTo>
                <a:lnTo>
                  <a:pt x="9903" y="10852"/>
                </a:lnTo>
                <a:lnTo>
                  <a:pt x="9928" y="10877"/>
                </a:lnTo>
                <a:lnTo>
                  <a:pt x="10147" y="10950"/>
                </a:lnTo>
                <a:lnTo>
                  <a:pt x="10390" y="10974"/>
                </a:lnTo>
                <a:lnTo>
                  <a:pt x="10901" y="10998"/>
                </a:lnTo>
                <a:lnTo>
                  <a:pt x="11899" y="10998"/>
                </a:lnTo>
                <a:lnTo>
                  <a:pt x="12483" y="11047"/>
                </a:lnTo>
                <a:lnTo>
                  <a:pt x="12799" y="11047"/>
                </a:lnTo>
                <a:lnTo>
                  <a:pt x="13091" y="10998"/>
                </a:lnTo>
                <a:lnTo>
                  <a:pt x="13067" y="11363"/>
                </a:lnTo>
                <a:lnTo>
                  <a:pt x="12239" y="11388"/>
                </a:lnTo>
                <a:lnTo>
                  <a:pt x="11412" y="11461"/>
                </a:lnTo>
                <a:lnTo>
                  <a:pt x="11071" y="11485"/>
                </a:lnTo>
                <a:lnTo>
                  <a:pt x="10682" y="11509"/>
                </a:lnTo>
                <a:lnTo>
                  <a:pt x="10487" y="11534"/>
                </a:lnTo>
                <a:lnTo>
                  <a:pt x="10293" y="11558"/>
                </a:lnTo>
                <a:lnTo>
                  <a:pt x="10122" y="11607"/>
                </a:lnTo>
                <a:lnTo>
                  <a:pt x="9976" y="11680"/>
                </a:lnTo>
                <a:lnTo>
                  <a:pt x="9952" y="11704"/>
                </a:lnTo>
                <a:lnTo>
                  <a:pt x="9952" y="11728"/>
                </a:lnTo>
                <a:lnTo>
                  <a:pt x="9952" y="11753"/>
                </a:lnTo>
                <a:lnTo>
                  <a:pt x="9976" y="11777"/>
                </a:lnTo>
                <a:lnTo>
                  <a:pt x="10122" y="11850"/>
                </a:lnTo>
                <a:lnTo>
                  <a:pt x="10317" y="11874"/>
                </a:lnTo>
                <a:lnTo>
                  <a:pt x="10487" y="11899"/>
                </a:lnTo>
                <a:lnTo>
                  <a:pt x="10682" y="11899"/>
                </a:lnTo>
                <a:lnTo>
                  <a:pt x="11071" y="11874"/>
                </a:lnTo>
                <a:lnTo>
                  <a:pt x="11412" y="11826"/>
                </a:lnTo>
                <a:lnTo>
                  <a:pt x="12239" y="11777"/>
                </a:lnTo>
                <a:lnTo>
                  <a:pt x="13067" y="11728"/>
                </a:lnTo>
                <a:lnTo>
                  <a:pt x="13042" y="12312"/>
                </a:lnTo>
                <a:lnTo>
                  <a:pt x="12848" y="12264"/>
                </a:lnTo>
                <a:lnTo>
                  <a:pt x="12264" y="12264"/>
                </a:lnTo>
                <a:lnTo>
                  <a:pt x="11874" y="12288"/>
                </a:lnTo>
                <a:lnTo>
                  <a:pt x="11509" y="12312"/>
                </a:lnTo>
                <a:lnTo>
                  <a:pt x="11120" y="12312"/>
                </a:lnTo>
                <a:lnTo>
                  <a:pt x="10706" y="12288"/>
                </a:lnTo>
                <a:lnTo>
                  <a:pt x="10512" y="12312"/>
                </a:lnTo>
                <a:lnTo>
                  <a:pt x="10317" y="12337"/>
                </a:lnTo>
                <a:lnTo>
                  <a:pt x="10147" y="12385"/>
                </a:lnTo>
                <a:lnTo>
                  <a:pt x="9976" y="12483"/>
                </a:lnTo>
                <a:lnTo>
                  <a:pt x="9952" y="12507"/>
                </a:lnTo>
                <a:lnTo>
                  <a:pt x="9976" y="12531"/>
                </a:lnTo>
                <a:lnTo>
                  <a:pt x="10122" y="12629"/>
                </a:lnTo>
                <a:lnTo>
                  <a:pt x="10317" y="12677"/>
                </a:lnTo>
                <a:lnTo>
                  <a:pt x="10512" y="12726"/>
                </a:lnTo>
                <a:lnTo>
                  <a:pt x="11120" y="12726"/>
                </a:lnTo>
                <a:lnTo>
                  <a:pt x="11509" y="12702"/>
                </a:lnTo>
                <a:lnTo>
                  <a:pt x="12264" y="12726"/>
                </a:lnTo>
                <a:lnTo>
                  <a:pt x="12653" y="12702"/>
                </a:lnTo>
                <a:lnTo>
                  <a:pt x="12823" y="12677"/>
                </a:lnTo>
                <a:lnTo>
                  <a:pt x="13018" y="12653"/>
                </a:lnTo>
                <a:lnTo>
                  <a:pt x="12994" y="12848"/>
                </a:lnTo>
                <a:lnTo>
                  <a:pt x="12994" y="13164"/>
                </a:lnTo>
                <a:lnTo>
                  <a:pt x="12629" y="13115"/>
                </a:lnTo>
                <a:lnTo>
                  <a:pt x="12264" y="13115"/>
                </a:lnTo>
                <a:lnTo>
                  <a:pt x="11534" y="13164"/>
                </a:lnTo>
                <a:lnTo>
                  <a:pt x="11144" y="13164"/>
                </a:lnTo>
                <a:lnTo>
                  <a:pt x="10755" y="13188"/>
                </a:lnTo>
                <a:lnTo>
                  <a:pt x="10341" y="13213"/>
                </a:lnTo>
                <a:lnTo>
                  <a:pt x="10171" y="13261"/>
                </a:lnTo>
                <a:lnTo>
                  <a:pt x="9976" y="13310"/>
                </a:lnTo>
                <a:lnTo>
                  <a:pt x="9952" y="13334"/>
                </a:lnTo>
                <a:lnTo>
                  <a:pt x="9976" y="13383"/>
                </a:lnTo>
                <a:lnTo>
                  <a:pt x="10122" y="13480"/>
                </a:lnTo>
                <a:lnTo>
                  <a:pt x="10293" y="13529"/>
                </a:lnTo>
                <a:lnTo>
                  <a:pt x="10463" y="13578"/>
                </a:lnTo>
                <a:lnTo>
                  <a:pt x="11023" y="13578"/>
                </a:lnTo>
                <a:lnTo>
                  <a:pt x="11363" y="13553"/>
                </a:lnTo>
                <a:lnTo>
                  <a:pt x="12166" y="13505"/>
                </a:lnTo>
                <a:lnTo>
                  <a:pt x="12580" y="13505"/>
                </a:lnTo>
                <a:lnTo>
                  <a:pt x="12969" y="13529"/>
                </a:lnTo>
                <a:lnTo>
                  <a:pt x="12945" y="14210"/>
                </a:lnTo>
                <a:lnTo>
                  <a:pt x="12775" y="14137"/>
                </a:lnTo>
                <a:lnTo>
                  <a:pt x="12580" y="14089"/>
                </a:lnTo>
                <a:lnTo>
                  <a:pt x="12385" y="14064"/>
                </a:lnTo>
                <a:lnTo>
                  <a:pt x="11753" y="14064"/>
                </a:lnTo>
                <a:lnTo>
                  <a:pt x="11388" y="14089"/>
                </a:lnTo>
                <a:lnTo>
                  <a:pt x="10852" y="14137"/>
                </a:lnTo>
                <a:lnTo>
                  <a:pt x="10317" y="14162"/>
                </a:lnTo>
                <a:lnTo>
                  <a:pt x="10001" y="14186"/>
                </a:lnTo>
                <a:lnTo>
                  <a:pt x="9830" y="14235"/>
                </a:lnTo>
                <a:lnTo>
                  <a:pt x="9782" y="14259"/>
                </a:lnTo>
                <a:lnTo>
                  <a:pt x="9709" y="14308"/>
                </a:lnTo>
                <a:lnTo>
                  <a:pt x="9684" y="14332"/>
                </a:lnTo>
                <a:lnTo>
                  <a:pt x="9684" y="14381"/>
                </a:lnTo>
                <a:lnTo>
                  <a:pt x="9684" y="14429"/>
                </a:lnTo>
                <a:lnTo>
                  <a:pt x="9709" y="14478"/>
                </a:lnTo>
                <a:lnTo>
                  <a:pt x="9782" y="14527"/>
                </a:lnTo>
                <a:lnTo>
                  <a:pt x="9830" y="14551"/>
                </a:lnTo>
                <a:lnTo>
                  <a:pt x="10001" y="14600"/>
                </a:lnTo>
                <a:lnTo>
                  <a:pt x="10414" y="14600"/>
                </a:lnTo>
                <a:lnTo>
                  <a:pt x="10828" y="14551"/>
                </a:lnTo>
                <a:lnTo>
                  <a:pt x="11144" y="14527"/>
                </a:lnTo>
                <a:lnTo>
                  <a:pt x="11558" y="14502"/>
                </a:lnTo>
                <a:lnTo>
                  <a:pt x="11996" y="14454"/>
                </a:lnTo>
                <a:lnTo>
                  <a:pt x="12215" y="14478"/>
                </a:lnTo>
                <a:lnTo>
                  <a:pt x="12434" y="14478"/>
                </a:lnTo>
                <a:lnTo>
                  <a:pt x="12629" y="14527"/>
                </a:lnTo>
                <a:lnTo>
                  <a:pt x="12823" y="14600"/>
                </a:lnTo>
                <a:lnTo>
                  <a:pt x="12872" y="14624"/>
                </a:lnTo>
                <a:lnTo>
                  <a:pt x="12945" y="14624"/>
                </a:lnTo>
                <a:lnTo>
                  <a:pt x="12945" y="15062"/>
                </a:lnTo>
                <a:lnTo>
                  <a:pt x="12872" y="14989"/>
                </a:lnTo>
                <a:lnTo>
                  <a:pt x="12848" y="14965"/>
                </a:lnTo>
                <a:lnTo>
                  <a:pt x="12799" y="14940"/>
                </a:lnTo>
                <a:lnTo>
                  <a:pt x="12483" y="14916"/>
                </a:lnTo>
                <a:lnTo>
                  <a:pt x="12142" y="14892"/>
                </a:lnTo>
                <a:lnTo>
                  <a:pt x="11461" y="14916"/>
                </a:lnTo>
                <a:lnTo>
                  <a:pt x="10706" y="14940"/>
                </a:lnTo>
                <a:lnTo>
                  <a:pt x="10317" y="14965"/>
                </a:lnTo>
                <a:lnTo>
                  <a:pt x="9952" y="15013"/>
                </a:lnTo>
                <a:lnTo>
                  <a:pt x="9903" y="15038"/>
                </a:lnTo>
                <a:lnTo>
                  <a:pt x="9855" y="15086"/>
                </a:lnTo>
                <a:lnTo>
                  <a:pt x="9830" y="15135"/>
                </a:lnTo>
                <a:lnTo>
                  <a:pt x="9830" y="15208"/>
                </a:lnTo>
                <a:lnTo>
                  <a:pt x="9830" y="15257"/>
                </a:lnTo>
                <a:lnTo>
                  <a:pt x="9855" y="15305"/>
                </a:lnTo>
                <a:lnTo>
                  <a:pt x="9903" y="15354"/>
                </a:lnTo>
                <a:lnTo>
                  <a:pt x="9952" y="15378"/>
                </a:lnTo>
                <a:lnTo>
                  <a:pt x="10293" y="15403"/>
                </a:lnTo>
                <a:lnTo>
                  <a:pt x="10633" y="15403"/>
                </a:lnTo>
                <a:lnTo>
                  <a:pt x="11315" y="15378"/>
                </a:lnTo>
                <a:lnTo>
                  <a:pt x="12045" y="15354"/>
                </a:lnTo>
                <a:lnTo>
                  <a:pt x="12750" y="15330"/>
                </a:lnTo>
                <a:lnTo>
                  <a:pt x="12848" y="15305"/>
                </a:lnTo>
                <a:lnTo>
                  <a:pt x="12896" y="15257"/>
                </a:lnTo>
                <a:lnTo>
                  <a:pt x="12921" y="15232"/>
                </a:lnTo>
                <a:lnTo>
                  <a:pt x="12921" y="15695"/>
                </a:lnTo>
                <a:lnTo>
                  <a:pt x="12629" y="15646"/>
                </a:lnTo>
                <a:lnTo>
                  <a:pt x="12312" y="15646"/>
                </a:lnTo>
                <a:lnTo>
                  <a:pt x="11728" y="15670"/>
                </a:lnTo>
                <a:lnTo>
                  <a:pt x="11290" y="15695"/>
                </a:lnTo>
                <a:lnTo>
                  <a:pt x="10828" y="15743"/>
                </a:lnTo>
                <a:lnTo>
                  <a:pt x="10609" y="15792"/>
                </a:lnTo>
                <a:lnTo>
                  <a:pt x="10390" y="15865"/>
                </a:lnTo>
                <a:lnTo>
                  <a:pt x="10195" y="15938"/>
                </a:lnTo>
                <a:lnTo>
                  <a:pt x="10001" y="16060"/>
                </a:lnTo>
                <a:lnTo>
                  <a:pt x="9976" y="16084"/>
                </a:lnTo>
                <a:lnTo>
                  <a:pt x="9976" y="16133"/>
                </a:lnTo>
                <a:lnTo>
                  <a:pt x="9976" y="16157"/>
                </a:lnTo>
                <a:lnTo>
                  <a:pt x="10025" y="16181"/>
                </a:lnTo>
                <a:lnTo>
                  <a:pt x="10414" y="16181"/>
                </a:lnTo>
                <a:lnTo>
                  <a:pt x="10804" y="16157"/>
                </a:lnTo>
                <a:lnTo>
                  <a:pt x="11193" y="16108"/>
                </a:lnTo>
                <a:lnTo>
                  <a:pt x="11582" y="16084"/>
                </a:lnTo>
                <a:lnTo>
                  <a:pt x="12020" y="16060"/>
                </a:lnTo>
                <a:lnTo>
                  <a:pt x="12458" y="16060"/>
                </a:lnTo>
                <a:lnTo>
                  <a:pt x="12702" y="16084"/>
                </a:lnTo>
                <a:lnTo>
                  <a:pt x="12945" y="16133"/>
                </a:lnTo>
                <a:lnTo>
                  <a:pt x="12945" y="16424"/>
                </a:lnTo>
                <a:lnTo>
                  <a:pt x="12629" y="16400"/>
                </a:lnTo>
                <a:lnTo>
                  <a:pt x="12312" y="16400"/>
                </a:lnTo>
                <a:lnTo>
                  <a:pt x="11680" y="16424"/>
                </a:lnTo>
                <a:lnTo>
                  <a:pt x="11363" y="16424"/>
                </a:lnTo>
                <a:lnTo>
                  <a:pt x="10925" y="16449"/>
                </a:lnTo>
                <a:lnTo>
                  <a:pt x="10706" y="16473"/>
                </a:lnTo>
                <a:lnTo>
                  <a:pt x="10512" y="16522"/>
                </a:lnTo>
                <a:lnTo>
                  <a:pt x="10341" y="16619"/>
                </a:lnTo>
                <a:lnTo>
                  <a:pt x="10293" y="16668"/>
                </a:lnTo>
                <a:lnTo>
                  <a:pt x="10244" y="16716"/>
                </a:lnTo>
                <a:lnTo>
                  <a:pt x="10244" y="16814"/>
                </a:lnTo>
                <a:lnTo>
                  <a:pt x="10268" y="16838"/>
                </a:lnTo>
                <a:lnTo>
                  <a:pt x="10293" y="16862"/>
                </a:lnTo>
                <a:lnTo>
                  <a:pt x="10414" y="16935"/>
                </a:lnTo>
                <a:lnTo>
                  <a:pt x="10560" y="16960"/>
                </a:lnTo>
                <a:lnTo>
                  <a:pt x="10925" y="16960"/>
                </a:lnTo>
                <a:lnTo>
                  <a:pt x="11290" y="16935"/>
                </a:lnTo>
                <a:lnTo>
                  <a:pt x="11582" y="16887"/>
                </a:lnTo>
                <a:lnTo>
                  <a:pt x="12629" y="16887"/>
                </a:lnTo>
                <a:lnTo>
                  <a:pt x="12969" y="16935"/>
                </a:lnTo>
                <a:lnTo>
                  <a:pt x="12969" y="17179"/>
                </a:lnTo>
                <a:lnTo>
                  <a:pt x="12945" y="17227"/>
                </a:lnTo>
                <a:lnTo>
                  <a:pt x="12921" y="17276"/>
                </a:lnTo>
                <a:lnTo>
                  <a:pt x="12921" y="17373"/>
                </a:lnTo>
                <a:lnTo>
                  <a:pt x="12653" y="17349"/>
                </a:lnTo>
                <a:lnTo>
                  <a:pt x="12385" y="17349"/>
                </a:lnTo>
                <a:lnTo>
                  <a:pt x="11850" y="17398"/>
                </a:lnTo>
                <a:lnTo>
                  <a:pt x="11120" y="17422"/>
                </a:lnTo>
                <a:lnTo>
                  <a:pt x="10755" y="17471"/>
                </a:lnTo>
                <a:lnTo>
                  <a:pt x="10585" y="17519"/>
                </a:lnTo>
                <a:lnTo>
                  <a:pt x="10414" y="17592"/>
                </a:lnTo>
                <a:lnTo>
                  <a:pt x="10390" y="17592"/>
                </a:lnTo>
                <a:lnTo>
                  <a:pt x="10414" y="17617"/>
                </a:lnTo>
                <a:lnTo>
                  <a:pt x="10560" y="17665"/>
                </a:lnTo>
                <a:lnTo>
                  <a:pt x="10731" y="17714"/>
                </a:lnTo>
                <a:lnTo>
                  <a:pt x="11023" y="17738"/>
                </a:lnTo>
                <a:lnTo>
                  <a:pt x="12775" y="17738"/>
                </a:lnTo>
                <a:lnTo>
                  <a:pt x="12677" y="17836"/>
                </a:lnTo>
                <a:lnTo>
                  <a:pt x="12580" y="17957"/>
                </a:lnTo>
                <a:lnTo>
                  <a:pt x="12483" y="17909"/>
                </a:lnTo>
                <a:lnTo>
                  <a:pt x="12361" y="17884"/>
                </a:lnTo>
                <a:lnTo>
                  <a:pt x="11363" y="17884"/>
                </a:lnTo>
                <a:lnTo>
                  <a:pt x="11047" y="17909"/>
                </a:lnTo>
                <a:lnTo>
                  <a:pt x="10901" y="17933"/>
                </a:lnTo>
                <a:lnTo>
                  <a:pt x="10755" y="17957"/>
                </a:lnTo>
                <a:lnTo>
                  <a:pt x="10633" y="18030"/>
                </a:lnTo>
                <a:lnTo>
                  <a:pt x="10512" y="18103"/>
                </a:lnTo>
                <a:lnTo>
                  <a:pt x="10512" y="18128"/>
                </a:lnTo>
                <a:lnTo>
                  <a:pt x="10536" y="18152"/>
                </a:lnTo>
                <a:lnTo>
                  <a:pt x="10633" y="18201"/>
                </a:lnTo>
                <a:lnTo>
                  <a:pt x="10779" y="18249"/>
                </a:lnTo>
                <a:lnTo>
                  <a:pt x="10925" y="18274"/>
                </a:lnTo>
                <a:lnTo>
                  <a:pt x="11071" y="18274"/>
                </a:lnTo>
                <a:lnTo>
                  <a:pt x="11363" y="18249"/>
                </a:lnTo>
                <a:lnTo>
                  <a:pt x="11655" y="18225"/>
                </a:lnTo>
                <a:lnTo>
                  <a:pt x="11947" y="18249"/>
                </a:lnTo>
                <a:lnTo>
                  <a:pt x="11704" y="18298"/>
                </a:lnTo>
                <a:lnTo>
                  <a:pt x="11461" y="18322"/>
                </a:lnTo>
                <a:lnTo>
                  <a:pt x="10950" y="18371"/>
                </a:lnTo>
                <a:lnTo>
                  <a:pt x="10025" y="18395"/>
                </a:lnTo>
                <a:lnTo>
                  <a:pt x="9100" y="18420"/>
                </a:lnTo>
                <a:lnTo>
                  <a:pt x="8151" y="18420"/>
                </a:lnTo>
                <a:lnTo>
                  <a:pt x="7227" y="18395"/>
                </a:lnTo>
                <a:lnTo>
                  <a:pt x="6254" y="18347"/>
                </a:lnTo>
                <a:lnTo>
                  <a:pt x="5305" y="18371"/>
                </a:lnTo>
                <a:lnTo>
                  <a:pt x="3382" y="18420"/>
                </a:lnTo>
                <a:lnTo>
                  <a:pt x="2555" y="18444"/>
                </a:lnTo>
                <a:lnTo>
                  <a:pt x="2141" y="18444"/>
                </a:lnTo>
                <a:lnTo>
                  <a:pt x="1728" y="18420"/>
                </a:lnTo>
                <a:lnTo>
                  <a:pt x="1557" y="18395"/>
                </a:lnTo>
                <a:lnTo>
                  <a:pt x="1387" y="18347"/>
                </a:lnTo>
                <a:lnTo>
                  <a:pt x="1217" y="18298"/>
                </a:lnTo>
                <a:lnTo>
                  <a:pt x="1095" y="18249"/>
                </a:lnTo>
                <a:lnTo>
                  <a:pt x="949" y="18152"/>
                </a:lnTo>
                <a:lnTo>
                  <a:pt x="827" y="18079"/>
                </a:lnTo>
                <a:lnTo>
                  <a:pt x="608" y="17836"/>
                </a:lnTo>
                <a:lnTo>
                  <a:pt x="608" y="17787"/>
                </a:lnTo>
                <a:lnTo>
                  <a:pt x="633" y="17154"/>
                </a:lnTo>
                <a:lnTo>
                  <a:pt x="681" y="16497"/>
                </a:lnTo>
                <a:lnTo>
                  <a:pt x="681" y="15865"/>
                </a:lnTo>
                <a:lnTo>
                  <a:pt x="657" y="15549"/>
                </a:lnTo>
                <a:lnTo>
                  <a:pt x="633" y="15232"/>
                </a:lnTo>
                <a:lnTo>
                  <a:pt x="584" y="14892"/>
                </a:lnTo>
                <a:lnTo>
                  <a:pt x="560" y="14551"/>
                </a:lnTo>
                <a:lnTo>
                  <a:pt x="535" y="13845"/>
                </a:lnTo>
                <a:lnTo>
                  <a:pt x="560" y="13164"/>
                </a:lnTo>
                <a:lnTo>
                  <a:pt x="584" y="12483"/>
                </a:lnTo>
                <a:lnTo>
                  <a:pt x="608" y="11753"/>
                </a:lnTo>
                <a:lnTo>
                  <a:pt x="608" y="11023"/>
                </a:lnTo>
                <a:lnTo>
                  <a:pt x="608" y="9587"/>
                </a:lnTo>
                <a:lnTo>
                  <a:pt x="608" y="9052"/>
                </a:lnTo>
                <a:lnTo>
                  <a:pt x="608" y="8784"/>
                </a:lnTo>
                <a:lnTo>
                  <a:pt x="633" y="8516"/>
                </a:lnTo>
                <a:lnTo>
                  <a:pt x="657" y="8395"/>
                </a:lnTo>
                <a:lnTo>
                  <a:pt x="706" y="8297"/>
                </a:lnTo>
                <a:lnTo>
                  <a:pt x="827" y="8127"/>
                </a:lnTo>
                <a:lnTo>
                  <a:pt x="1071" y="7835"/>
                </a:lnTo>
                <a:lnTo>
                  <a:pt x="1411" y="7884"/>
                </a:lnTo>
                <a:lnTo>
                  <a:pt x="1728" y="7908"/>
                </a:lnTo>
                <a:lnTo>
                  <a:pt x="2409" y="7908"/>
                </a:lnTo>
                <a:lnTo>
                  <a:pt x="3066" y="7884"/>
                </a:lnTo>
                <a:lnTo>
                  <a:pt x="5207" y="7884"/>
                </a:lnTo>
                <a:lnTo>
                  <a:pt x="6692" y="7908"/>
                </a:lnTo>
                <a:lnTo>
                  <a:pt x="10268" y="7908"/>
                </a:lnTo>
                <a:lnTo>
                  <a:pt x="10974" y="7860"/>
                </a:lnTo>
                <a:lnTo>
                  <a:pt x="11315" y="7860"/>
                </a:lnTo>
                <a:lnTo>
                  <a:pt x="11631" y="7884"/>
                </a:lnTo>
                <a:lnTo>
                  <a:pt x="11972" y="7908"/>
                </a:lnTo>
                <a:lnTo>
                  <a:pt x="12312" y="7957"/>
                </a:lnTo>
                <a:lnTo>
                  <a:pt x="12410" y="7981"/>
                </a:lnTo>
                <a:lnTo>
                  <a:pt x="12483" y="7933"/>
                </a:lnTo>
                <a:lnTo>
                  <a:pt x="12556" y="7884"/>
                </a:lnTo>
                <a:lnTo>
                  <a:pt x="12604" y="7811"/>
                </a:lnTo>
                <a:close/>
                <a:moveTo>
                  <a:pt x="6643" y="0"/>
                </a:moveTo>
                <a:lnTo>
                  <a:pt x="6327" y="24"/>
                </a:lnTo>
                <a:lnTo>
                  <a:pt x="6010" y="49"/>
                </a:lnTo>
                <a:lnTo>
                  <a:pt x="5694" y="122"/>
                </a:lnTo>
                <a:lnTo>
                  <a:pt x="5402" y="170"/>
                </a:lnTo>
                <a:lnTo>
                  <a:pt x="5086" y="268"/>
                </a:lnTo>
                <a:lnTo>
                  <a:pt x="4794" y="365"/>
                </a:lnTo>
                <a:lnTo>
                  <a:pt x="4502" y="487"/>
                </a:lnTo>
                <a:lnTo>
                  <a:pt x="4210" y="633"/>
                </a:lnTo>
                <a:lnTo>
                  <a:pt x="3942" y="779"/>
                </a:lnTo>
                <a:lnTo>
                  <a:pt x="3674" y="949"/>
                </a:lnTo>
                <a:lnTo>
                  <a:pt x="3431" y="1144"/>
                </a:lnTo>
                <a:lnTo>
                  <a:pt x="3188" y="1338"/>
                </a:lnTo>
                <a:lnTo>
                  <a:pt x="2969" y="1557"/>
                </a:lnTo>
                <a:lnTo>
                  <a:pt x="2750" y="1776"/>
                </a:lnTo>
                <a:lnTo>
                  <a:pt x="2555" y="2044"/>
                </a:lnTo>
                <a:lnTo>
                  <a:pt x="2385" y="2287"/>
                </a:lnTo>
                <a:lnTo>
                  <a:pt x="2214" y="2579"/>
                </a:lnTo>
                <a:lnTo>
                  <a:pt x="1947" y="3090"/>
                </a:lnTo>
                <a:lnTo>
                  <a:pt x="1728" y="3674"/>
                </a:lnTo>
                <a:lnTo>
                  <a:pt x="1533" y="4283"/>
                </a:lnTo>
                <a:lnTo>
                  <a:pt x="1387" y="4891"/>
                </a:lnTo>
                <a:lnTo>
                  <a:pt x="1314" y="5524"/>
                </a:lnTo>
                <a:lnTo>
                  <a:pt x="1290" y="5840"/>
                </a:lnTo>
                <a:lnTo>
                  <a:pt x="1265" y="6156"/>
                </a:lnTo>
                <a:lnTo>
                  <a:pt x="1290" y="6448"/>
                </a:lnTo>
                <a:lnTo>
                  <a:pt x="1314" y="6765"/>
                </a:lnTo>
                <a:lnTo>
                  <a:pt x="1363" y="7057"/>
                </a:lnTo>
                <a:lnTo>
                  <a:pt x="1436" y="7349"/>
                </a:lnTo>
                <a:lnTo>
                  <a:pt x="1460" y="7422"/>
                </a:lnTo>
                <a:lnTo>
                  <a:pt x="998" y="7495"/>
                </a:lnTo>
                <a:lnTo>
                  <a:pt x="803" y="7495"/>
                </a:lnTo>
                <a:lnTo>
                  <a:pt x="730" y="7543"/>
                </a:lnTo>
                <a:lnTo>
                  <a:pt x="657" y="7568"/>
                </a:lnTo>
                <a:lnTo>
                  <a:pt x="511" y="7689"/>
                </a:lnTo>
                <a:lnTo>
                  <a:pt x="389" y="7860"/>
                </a:lnTo>
                <a:lnTo>
                  <a:pt x="292" y="8030"/>
                </a:lnTo>
                <a:lnTo>
                  <a:pt x="219" y="8200"/>
                </a:lnTo>
                <a:lnTo>
                  <a:pt x="170" y="8395"/>
                </a:lnTo>
                <a:lnTo>
                  <a:pt x="146" y="8565"/>
                </a:lnTo>
                <a:lnTo>
                  <a:pt x="97" y="8930"/>
                </a:lnTo>
                <a:lnTo>
                  <a:pt x="73" y="9319"/>
                </a:lnTo>
                <a:lnTo>
                  <a:pt x="73" y="10074"/>
                </a:lnTo>
                <a:lnTo>
                  <a:pt x="97" y="10828"/>
                </a:lnTo>
                <a:lnTo>
                  <a:pt x="97" y="11582"/>
                </a:lnTo>
                <a:lnTo>
                  <a:pt x="73" y="12361"/>
                </a:lnTo>
                <a:lnTo>
                  <a:pt x="24" y="13115"/>
                </a:lnTo>
                <a:lnTo>
                  <a:pt x="0" y="13894"/>
                </a:lnTo>
                <a:lnTo>
                  <a:pt x="0" y="14283"/>
                </a:lnTo>
                <a:lnTo>
                  <a:pt x="24" y="14673"/>
                </a:lnTo>
                <a:lnTo>
                  <a:pt x="97" y="15378"/>
                </a:lnTo>
                <a:lnTo>
                  <a:pt x="146" y="15743"/>
                </a:lnTo>
                <a:lnTo>
                  <a:pt x="146" y="16108"/>
                </a:lnTo>
                <a:lnTo>
                  <a:pt x="122" y="16935"/>
                </a:lnTo>
                <a:lnTo>
                  <a:pt x="97" y="17787"/>
                </a:lnTo>
                <a:lnTo>
                  <a:pt x="97" y="17860"/>
                </a:lnTo>
                <a:lnTo>
                  <a:pt x="146" y="17933"/>
                </a:lnTo>
                <a:lnTo>
                  <a:pt x="195" y="17982"/>
                </a:lnTo>
                <a:lnTo>
                  <a:pt x="243" y="18006"/>
                </a:lnTo>
                <a:lnTo>
                  <a:pt x="341" y="18152"/>
                </a:lnTo>
                <a:lnTo>
                  <a:pt x="438" y="18298"/>
                </a:lnTo>
                <a:lnTo>
                  <a:pt x="560" y="18420"/>
                </a:lnTo>
                <a:lnTo>
                  <a:pt x="681" y="18517"/>
                </a:lnTo>
                <a:lnTo>
                  <a:pt x="827" y="18590"/>
                </a:lnTo>
                <a:lnTo>
                  <a:pt x="973" y="18663"/>
                </a:lnTo>
                <a:lnTo>
                  <a:pt x="1314" y="18760"/>
                </a:lnTo>
                <a:lnTo>
                  <a:pt x="1655" y="18809"/>
                </a:lnTo>
                <a:lnTo>
                  <a:pt x="2020" y="18833"/>
                </a:lnTo>
                <a:lnTo>
                  <a:pt x="2677" y="18858"/>
                </a:lnTo>
                <a:lnTo>
                  <a:pt x="3869" y="18833"/>
                </a:lnTo>
                <a:lnTo>
                  <a:pt x="5037" y="18785"/>
                </a:lnTo>
                <a:lnTo>
                  <a:pt x="6813" y="18785"/>
                </a:lnTo>
                <a:lnTo>
                  <a:pt x="7422" y="18809"/>
                </a:lnTo>
                <a:lnTo>
                  <a:pt x="8443" y="18858"/>
                </a:lnTo>
                <a:lnTo>
                  <a:pt x="9465" y="18858"/>
                </a:lnTo>
                <a:lnTo>
                  <a:pt x="10487" y="18809"/>
                </a:lnTo>
                <a:lnTo>
                  <a:pt x="11509" y="18760"/>
                </a:lnTo>
                <a:lnTo>
                  <a:pt x="11801" y="18712"/>
                </a:lnTo>
                <a:lnTo>
                  <a:pt x="12069" y="18663"/>
                </a:lnTo>
                <a:lnTo>
                  <a:pt x="12337" y="18590"/>
                </a:lnTo>
                <a:lnTo>
                  <a:pt x="12556" y="18493"/>
                </a:lnTo>
                <a:lnTo>
                  <a:pt x="12775" y="18347"/>
                </a:lnTo>
                <a:lnTo>
                  <a:pt x="12969" y="18201"/>
                </a:lnTo>
                <a:lnTo>
                  <a:pt x="13115" y="17982"/>
                </a:lnTo>
                <a:lnTo>
                  <a:pt x="13237" y="17763"/>
                </a:lnTo>
                <a:lnTo>
                  <a:pt x="13286" y="17738"/>
                </a:lnTo>
                <a:lnTo>
                  <a:pt x="13310" y="17690"/>
                </a:lnTo>
                <a:lnTo>
                  <a:pt x="13334" y="17665"/>
                </a:lnTo>
                <a:lnTo>
                  <a:pt x="13334" y="17592"/>
                </a:lnTo>
                <a:lnTo>
                  <a:pt x="13334" y="17471"/>
                </a:lnTo>
                <a:lnTo>
                  <a:pt x="13359" y="17398"/>
                </a:lnTo>
                <a:lnTo>
                  <a:pt x="13359" y="17300"/>
                </a:lnTo>
                <a:lnTo>
                  <a:pt x="13310" y="17227"/>
                </a:lnTo>
                <a:lnTo>
                  <a:pt x="13310" y="16862"/>
                </a:lnTo>
                <a:lnTo>
                  <a:pt x="13334" y="16789"/>
                </a:lnTo>
                <a:lnTo>
                  <a:pt x="13359" y="16716"/>
                </a:lnTo>
                <a:lnTo>
                  <a:pt x="13334" y="16643"/>
                </a:lnTo>
                <a:lnTo>
                  <a:pt x="13310" y="16570"/>
                </a:lnTo>
                <a:lnTo>
                  <a:pt x="13286" y="16108"/>
                </a:lnTo>
                <a:lnTo>
                  <a:pt x="13334" y="16060"/>
                </a:lnTo>
                <a:lnTo>
                  <a:pt x="13359" y="15987"/>
                </a:lnTo>
                <a:lnTo>
                  <a:pt x="13359" y="15914"/>
                </a:lnTo>
                <a:lnTo>
                  <a:pt x="13310" y="15865"/>
                </a:lnTo>
                <a:lnTo>
                  <a:pt x="13359" y="14454"/>
                </a:lnTo>
                <a:lnTo>
                  <a:pt x="13432" y="13042"/>
                </a:lnTo>
                <a:lnTo>
                  <a:pt x="13480" y="11826"/>
                </a:lnTo>
                <a:lnTo>
                  <a:pt x="13529" y="10585"/>
                </a:lnTo>
                <a:lnTo>
                  <a:pt x="13553" y="10098"/>
                </a:lnTo>
                <a:lnTo>
                  <a:pt x="13553" y="9563"/>
                </a:lnTo>
                <a:lnTo>
                  <a:pt x="13529" y="9027"/>
                </a:lnTo>
                <a:lnTo>
                  <a:pt x="13505" y="8760"/>
                </a:lnTo>
                <a:lnTo>
                  <a:pt x="13456" y="8516"/>
                </a:lnTo>
                <a:lnTo>
                  <a:pt x="13432" y="8127"/>
                </a:lnTo>
                <a:lnTo>
                  <a:pt x="13383" y="7933"/>
                </a:lnTo>
                <a:lnTo>
                  <a:pt x="13334" y="7762"/>
                </a:lnTo>
                <a:lnTo>
                  <a:pt x="13261" y="7665"/>
                </a:lnTo>
                <a:lnTo>
                  <a:pt x="13188" y="7592"/>
                </a:lnTo>
                <a:lnTo>
                  <a:pt x="13091" y="7519"/>
                </a:lnTo>
                <a:lnTo>
                  <a:pt x="12969" y="7470"/>
                </a:lnTo>
                <a:lnTo>
                  <a:pt x="12848" y="7446"/>
                </a:lnTo>
                <a:lnTo>
                  <a:pt x="12726" y="7446"/>
                </a:lnTo>
                <a:lnTo>
                  <a:pt x="12604" y="7470"/>
                </a:lnTo>
                <a:lnTo>
                  <a:pt x="12483" y="7495"/>
                </a:lnTo>
                <a:lnTo>
                  <a:pt x="12434" y="7470"/>
                </a:lnTo>
                <a:lnTo>
                  <a:pt x="12239" y="7446"/>
                </a:lnTo>
                <a:lnTo>
                  <a:pt x="12239" y="7373"/>
                </a:lnTo>
                <a:lnTo>
                  <a:pt x="12166" y="6984"/>
                </a:lnTo>
                <a:lnTo>
                  <a:pt x="12118" y="6570"/>
                </a:lnTo>
                <a:lnTo>
                  <a:pt x="12093" y="6181"/>
                </a:lnTo>
                <a:lnTo>
                  <a:pt x="12093" y="5767"/>
                </a:lnTo>
                <a:lnTo>
                  <a:pt x="12093" y="4940"/>
                </a:lnTo>
                <a:lnTo>
                  <a:pt x="12069" y="4550"/>
                </a:lnTo>
                <a:lnTo>
                  <a:pt x="11996" y="4137"/>
                </a:lnTo>
                <a:lnTo>
                  <a:pt x="11923" y="3796"/>
                </a:lnTo>
                <a:lnTo>
                  <a:pt x="11826" y="3455"/>
                </a:lnTo>
                <a:lnTo>
                  <a:pt x="11704" y="3115"/>
                </a:lnTo>
                <a:lnTo>
                  <a:pt x="11558" y="2798"/>
                </a:lnTo>
                <a:lnTo>
                  <a:pt x="11388" y="2482"/>
                </a:lnTo>
                <a:lnTo>
                  <a:pt x="11193" y="2190"/>
                </a:lnTo>
                <a:lnTo>
                  <a:pt x="10974" y="1898"/>
                </a:lnTo>
                <a:lnTo>
                  <a:pt x="10731" y="1630"/>
                </a:lnTo>
                <a:lnTo>
                  <a:pt x="10512" y="1411"/>
                </a:lnTo>
                <a:lnTo>
                  <a:pt x="10293" y="1217"/>
                </a:lnTo>
                <a:lnTo>
                  <a:pt x="10049" y="1022"/>
                </a:lnTo>
                <a:lnTo>
                  <a:pt x="9806" y="852"/>
                </a:lnTo>
                <a:lnTo>
                  <a:pt x="9538" y="706"/>
                </a:lnTo>
                <a:lnTo>
                  <a:pt x="9271" y="560"/>
                </a:lnTo>
                <a:lnTo>
                  <a:pt x="9003" y="438"/>
                </a:lnTo>
                <a:lnTo>
                  <a:pt x="8711" y="341"/>
                </a:lnTo>
                <a:lnTo>
                  <a:pt x="8443" y="243"/>
                </a:lnTo>
                <a:lnTo>
                  <a:pt x="8151" y="170"/>
                </a:lnTo>
                <a:lnTo>
                  <a:pt x="7835" y="97"/>
                </a:lnTo>
                <a:lnTo>
                  <a:pt x="7543" y="49"/>
                </a:lnTo>
                <a:lnTo>
                  <a:pt x="7251" y="24"/>
                </a:lnTo>
                <a:lnTo>
                  <a:pt x="693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4" name="Shape 774"/>
          <p:cNvSpPr/>
          <p:nvPr/>
        </p:nvSpPr>
        <p:spPr>
          <a:xfrm>
            <a:off x="7470090" y="3562449"/>
            <a:ext cx="385725" cy="528249"/>
          </a:xfrm>
          <a:custGeom>
            <a:avLst/>
            <a:gdLst/>
            <a:ahLst/>
            <a:cxnLst/>
            <a:rect l="0" t="0" r="0" b="0"/>
            <a:pathLst>
              <a:path w="13237" h="18128" extrusionOk="0">
                <a:moveTo>
                  <a:pt x="7859" y="535"/>
                </a:moveTo>
                <a:lnTo>
                  <a:pt x="8030" y="560"/>
                </a:lnTo>
                <a:lnTo>
                  <a:pt x="8103" y="584"/>
                </a:lnTo>
                <a:lnTo>
                  <a:pt x="8176" y="633"/>
                </a:lnTo>
                <a:lnTo>
                  <a:pt x="8224" y="706"/>
                </a:lnTo>
                <a:lnTo>
                  <a:pt x="8273" y="779"/>
                </a:lnTo>
                <a:lnTo>
                  <a:pt x="8322" y="949"/>
                </a:lnTo>
                <a:lnTo>
                  <a:pt x="8370" y="1119"/>
                </a:lnTo>
                <a:lnTo>
                  <a:pt x="7446" y="1144"/>
                </a:lnTo>
                <a:lnTo>
                  <a:pt x="5718" y="1144"/>
                </a:lnTo>
                <a:lnTo>
                  <a:pt x="4939" y="1095"/>
                </a:lnTo>
                <a:lnTo>
                  <a:pt x="4964" y="925"/>
                </a:lnTo>
                <a:lnTo>
                  <a:pt x="5037" y="803"/>
                </a:lnTo>
                <a:lnTo>
                  <a:pt x="5085" y="754"/>
                </a:lnTo>
                <a:lnTo>
                  <a:pt x="5158" y="706"/>
                </a:lnTo>
                <a:lnTo>
                  <a:pt x="5353" y="657"/>
                </a:lnTo>
                <a:lnTo>
                  <a:pt x="5596" y="608"/>
                </a:lnTo>
                <a:lnTo>
                  <a:pt x="5864" y="584"/>
                </a:lnTo>
                <a:lnTo>
                  <a:pt x="6399" y="608"/>
                </a:lnTo>
                <a:lnTo>
                  <a:pt x="6862" y="584"/>
                </a:lnTo>
                <a:lnTo>
                  <a:pt x="7324" y="535"/>
                </a:lnTo>
                <a:close/>
                <a:moveTo>
                  <a:pt x="12750" y="2579"/>
                </a:moveTo>
                <a:lnTo>
                  <a:pt x="12702" y="2823"/>
                </a:lnTo>
                <a:lnTo>
                  <a:pt x="12020" y="2774"/>
                </a:lnTo>
                <a:lnTo>
                  <a:pt x="12750" y="2579"/>
                </a:lnTo>
                <a:close/>
                <a:moveTo>
                  <a:pt x="11728" y="1509"/>
                </a:moveTo>
                <a:lnTo>
                  <a:pt x="11534" y="1630"/>
                </a:lnTo>
                <a:lnTo>
                  <a:pt x="11363" y="1752"/>
                </a:lnTo>
                <a:lnTo>
                  <a:pt x="11266" y="1874"/>
                </a:lnTo>
                <a:lnTo>
                  <a:pt x="11242" y="1922"/>
                </a:lnTo>
                <a:lnTo>
                  <a:pt x="11266" y="1947"/>
                </a:lnTo>
                <a:lnTo>
                  <a:pt x="11315" y="1971"/>
                </a:lnTo>
                <a:lnTo>
                  <a:pt x="11388" y="1995"/>
                </a:lnTo>
                <a:lnTo>
                  <a:pt x="11509" y="1971"/>
                </a:lnTo>
                <a:lnTo>
                  <a:pt x="11631" y="1922"/>
                </a:lnTo>
                <a:lnTo>
                  <a:pt x="11753" y="1874"/>
                </a:lnTo>
                <a:lnTo>
                  <a:pt x="12410" y="1557"/>
                </a:lnTo>
                <a:lnTo>
                  <a:pt x="12483" y="1582"/>
                </a:lnTo>
                <a:lnTo>
                  <a:pt x="12556" y="1606"/>
                </a:lnTo>
                <a:lnTo>
                  <a:pt x="12264" y="1728"/>
                </a:lnTo>
                <a:lnTo>
                  <a:pt x="12020" y="1874"/>
                </a:lnTo>
                <a:lnTo>
                  <a:pt x="11874" y="1947"/>
                </a:lnTo>
                <a:lnTo>
                  <a:pt x="11607" y="2117"/>
                </a:lnTo>
                <a:lnTo>
                  <a:pt x="11485" y="2214"/>
                </a:lnTo>
                <a:lnTo>
                  <a:pt x="11412" y="2312"/>
                </a:lnTo>
                <a:lnTo>
                  <a:pt x="11363" y="2385"/>
                </a:lnTo>
                <a:lnTo>
                  <a:pt x="11363" y="2409"/>
                </a:lnTo>
                <a:lnTo>
                  <a:pt x="11363" y="2433"/>
                </a:lnTo>
                <a:lnTo>
                  <a:pt x="11436" y="2482"/>
                </a:lnTo>
                <a:lnTo>
                  <a:pt x="11534" y="2482"/>
                </a:lnTo>
                <a:lnTo>
                  <a:pt x="11631" y="2458"/>
                </a:lnTo>
                <a:lnTo>
                  <a:pt x="11728" y="2433"/>
                </a:lnTo>
                <a:lnTo>
                  <a:pt x="11923" y="2312"/>
                </a:lnTo>
                <a:lnTo>
                  <a:pt x="12045" y="2239"/>
                </a:lnTo>
                <a:lnTo>
                  <a:pt x="12410" y="2068"/>
                </a:lnTo>
                <a:lnTo>
                  <a:pt x="12775" y="1922"/>
                </a:lnTo>
                <a:lnTo>
                  <a:pt x="12775" y="2068"/>
                </a:lnTo>
                <a:lnTo>
                  <a:pt x="12799" y="2214"/>
                </a:lnTo>
                <a:lnTo>
                  <a:pt x="12483" y="2287"/>
                </a:lnTo>
                <a:lnTo>
                  <a:pt x="12215" y="2409"/>
                </a:lnTo>
                <a:lnTo>
                  <a:pt x="11947" y="2579"/>
                </a:lnTo>
                <a:lnTo>
                  <a:pt x="11704" y="2774"/>
                </a:lnTo>
                <a:lnTo>
                  <a:pt x="10828" y="2774"/>
                </a:lnTo>
                <a:lnTo>
                  <a:pt x="9952" y="2798"/>
                </a:lnTo>
                <a:lnTo>
                  <a:pt x="8322" y="2823"/>
                </a:lnTo>
                <a:lnTo>
                  <a:pt x="6716" y="2847"/>
                </a:lnTo>
                <a:lnTo>
                  <a:pt x="3358" y="2847"/>
                </a:lnTo>
                <a:lnTo>
                  <a:pt x="1728" y="2871"/>
                </a:lnTo>
                <a:lnTo>
                  <a:pt x="511" y="2871"/>
                </a:lnTo>
                <a:lnTo>
                  <a:pt x="487" y="2750"/>
                </a:lnTo>
                <a:lnTo>
                  <a:pt x="487" y="2579"/>
                </a:lnTo>
                <a:lnTo>
                  <a:pt x="487" y="2433"/>
                </a:lnTo>
                <a:lnTo>
                  <a:pt x="535" y="2287"/>
                </a:lnTo>
                <a:lnTo>
                  <a:pt x="584" y="2141"/>
                </a:lnTo>
                <a:lnTo>
                  <a:pt x="657" y="1995"/>
                </a:lnTo>
                <a:lnTo>
                  <a:pt x="730" y="1874"/>
                </a:lnTo>
                <a:lnTo>
                  <a:pt x="852" y="1801"/>
                </a:lnTo>
                <a:lnTo>
                  <a:pt x="998" y="1703"/>
                </a:lnTo>
                <a:lnTo>
                  <a:pt x="1144" y="1655"/>
                </a:lnTo>
                <a:lnTo>
                  <a:pt x="1314" y="1630"/>
                </a:lnTo>
                <a:lnTo>
                  <a:pt x="1509" y="1606"/>
                </a:lnTo>
                <a:lnTo>
                  <a:pt x="1849" y="1582"/>
                </a:lnTo>
                <a:lnTo>
                  <a:pt x="2190" y="1557"/>
                </a:lnTo>
                <a:lnTo>
                  <a:pt x="3309" y="1533"/>
                </a:lnTo>
                <a:lnTo>
                  <a:pt x="4453" y="1557"/>
                </a:lnTo>
                <a:lnTo>
                  <a:pt x="5572" y="1582"/>
                </a:lnTo>
                <a:lnTo>
                  <a:pt x="6691" y="1606"/>
                </a:lnTo>
                <a:lnTo>
                  <a:pt x="7811" y="1582"/>
                </a:lnTo>
                <a:lnTo>
                  <a:pt x="8906" y="1582"/>
                </a:lnTo>
                <a:lnTo>
                  <a:pt x="11096" y="1533"/>
                </a:lnTo>
                <a:lnTo>
                  <a:pt x="11728" y="1509"/>
                </a:lnTo>
                <a:close/>
                <a:moveTo>
                  <a:pt x="10025" y="5037"/>
                </a:moveTo>
                <a:lnTo>
                  <a:pt x="9976" y="5061"/>
                </a:lnTo>
                <a:lnTo>
                  <a:pt x="9928" y="5086"/>
                </a:lnTo>
                <a:lnTo>
                  <a:pt x="9879" y="5134"/>
                </a:lnTo>
                <a:lnTo>
                  <a:pt x="9806" y="5280"/>
                </a:lnTo>
                <a:lnTo>
                  <a:pt x="9757" y="5451"/>
                </a:lnTo>
                <a:lnTo>
                  <a:pt x="9757" y="5816"/>
                </a:lnTo>
                <a:lnTo>
                  <a:pt x="9733" y="6448"/>
                </a:lnTo>
                <a:lnTo>
                  <a:pt x="9757" y="7081"/>
                </a:lnTo>
                <a:lnTo>
                  <a:pt x="9757" y="7835"/>
                </a:lnTo>
                <a:lnTo>
                  <a:pt x="9757" y="8589"/>
                </a:lnTo>
                <a:lnTo>
                  <a:pt x="9709" y="10098"/>
                </a:lnTo>
                <a:lnTo>
                  <a:pt x="9733" y="10828"/>
                </a:lnTo>
                <a:lnTo>
                  <a:pt x="9733" y="11534"/>
                </a:lnTo>
                <a:lnTo>
                  <a:pt x="9757" y="12239"/>
                </a:lnTo>
                <a:lnTo>
                  <a:pt x="9757" y="12945"/>
                </a:lnTo>
                <a:lnTo>
                  <a:pt x="9709" y="13626"/>
                </a:lnTo>
                <a:lnTo>
                  <a:pt x="9684" y="14308"/>
                </a:lnTo>
                <a:lnTo>
                  <a:pt x="9660" y="14673"/>
                </a:lnTo>
                <a:lnTo>
                  <a:pt x="9684" y="15013"/>
                </a:lnTo>
                <a:lnTo>
                  <a:pt x="9733" y="15743"/>
                </a:lnTo>
                <a:lnTo>
                  <a:pt x="9757" y="15840"/>
                </a:lnTo>
                <a:lnTo>
                  <a:pt x="9830" y="15913"/>
                </a:lnTo>
                <a:lnTo>
                  <a:pt x="9903" y="15962"/>
                </a:lnTo>
                <a:lnTo>
                  <a:pt x="9976" y="15986"/>
                </a:lnTo>
                <a:lnTo>
                  <a:pt x="10074" y="15962"/>
                </a:lnTo>
                <a:lnTo>
                  <a:pt x="10147" y="15913"/>
                </a:lnTo>
                <a:lnTo>
                  <a:pt x="10195" y="15840"/>
                </a:lnTo>
                <a:lnTo>
                  <a:pt x="10220" y="15743"/>
                </a:lnTo>
                <a:lnTo>
                  <a:pt x="10195" y="15111"/>
                </a:lnTo>
                <a:lnTo>
                  <a:pt x="10171" y="14502"/>
                </a:lnTo>
                <a:lnTo>
                  <a:pt x="10171" y="14137"/>
                </a:lnTo>
                <a:lnTo>
                  <a:pt x="10195" y="13797"/>
                </a:lnTo>
                <a:lnTo>
                  <a:pt x="10244" y="13115"/>
                </a:lnTo>
                <a:lnTo>
                  <a:pt x="10268" y="12410"/>
                </a:lnTo>
                <a:lnTo>
                  <a:pt x="10268" y="11704"/>
                </a:lnTo>
                <a:lnTo>
                  <a:pt x="10244" y="10998"/>
                </a:lnTo>
                <a:lnTo>
                  <a:pt x="10220" y="10293"/>
                </a:lnTo>
                <a:lnTo>
                  <a:pt x="10220" y="9587"/>
                </a:lnTo>
                <a:lnTo>
                  <a:pt x="10244" y="8881"/>
                </a:lnTo>
                <a:lnTo>
                  <a:pt x="10268" y="8151"/>
                </a:lnTo>
                <a:lnTo>
                  <a:pt x="10268" y="7446"/>
                </a:lnTo>
                <a:lnTo>
                  <a:pt x="10244" y="6327"/>
                </a:lnTo>
                <a:lnTo>
                  <a:pt x="10220" y="5232"/>
                </a:lnTo>
                <a:lnTo>
                  <a:pt x="10220" y="5159"/>
                </a:lnTo>
                <a:lnTo>
                  <a:pt x="10171" y="5110"/>
                </a:lnTo>
                <a:lnTo>
                  <a:pt x="10147" y="5061"/>
                </a:lnTo>
                <a:lnTo>
                  <a:pt x="10098" y="5061"/>
                </a:lnTo>
                <a:lnTo>
                  <a:pt x="10025" y="5037"/>
                </a:lnTo>
                <a:close/>
                <a:moveTo>
                  <a:pt x="3163" y="5110"/>
                </a:moveTo>
                <a:lnTo>
                  <a:pt x="3090" y="5159"/>
                </a:lnTo>
                <a:lnTo>
                  <a:pt x="3066" y="5207"/>
                </a:lnTo>
                <a:lnTo>
                  <a:pt x="3042" y="5256"/>
                </a:lnTo>
                <a:lnTo>
                  <a:pt x="2993" y="5694"/>
                </a:lnTo>
                <a:lnTo>
                  <a:pt x="2969" y="5937"/>
                </a:lnTo>
                <a:lnTo>
                  <a:pt x="2944" y="6156"/>
                </a:lnTo>
                <a:lnTo>
                  <a:pt x="2944" y="6911"/>
                </a:lnTo>
                <a:lnTo>
                  <a:pt x="2969" y="7665"/>
                </a:lnTo>
                <a:lnTo>
                  <a:pt x="2944" y="9052"/>
                </a:lnTo>
                <a:lnTo>
                  <a:pt x="2944" y="10463"/>
                </a:lnTo>
                <a:lnTo>
                  <a:pt x="2944" y="11777"/>
                </a:lnTo>
                <a:lnTo>
                  <a:pt x="2944" y="13115"/>
                </a:lnTo>
                <a:lnTo>
                  <a:pt x="2993" y="15767"/>
                </a:lnTo>
                <a:lnTo>
                  <a:pt x="2993" y="15889"/>
                </a:lnTo>
                <a:lnTo>
                  <a:pt x="3066" y="15962"/>
                </a:lnTo>
                <a:lnTo>
                  <a:pt x="3139" y="16011"/>
                </a:lnTo>
                <a:lnTo>
                  <a:pt x="3334" y="16011"/>
                </a:lnTo>
                <a:lnTo>
                  <a:pt x="3407" y="15962"/>
                </a:lnTo>
                <a:lnTo>
                  <a:pt x="3455" y="15889"/>
                </a:lnTo>
                <a:lnTo>
                  <a:pt x="3480" y="15767"/>
                </a:lnTo>
                <a:lnTo>
                  <a:pt x="3480" y="14405"/>
                </a:lnTo>
                <a:lnTo>
                  <a:pt x="3455" y="13018"/>
                </a:lnTo>
                <a:lnTo>
                  <a:pt x="3431" y="11655"/>
                </a:lnTo>
                <a:lnTo>
                  <a:pt x="3431" y="10268"/>
                </a:lnTo>
                <a:lnTo>
                  <a:pt x="3431" y="8881"/>
                </a:lnTo>
                <a:lnTo>
                  <a:pt x="3431" y="7470"/>
                </a:lnTo>
                <a:lnTo>
                  <a:pt x="3407" y="5962"/>
                </a:lnTo>
                <a:lnTo>
                  <a:pt x="3407" y="5572"/>
                </a:lnTo>
                <a:lnTo>
                  <a:pt x="3382" y="5378"/>
                </a:lnTo>
                <a:lnTo>
                  <a:pt x="3334" y="5183"/>
                </a:lnTo>
                <a:lnTo>
                  <a:pt x="3309" y="5134"/>
                </a:lnTo>
                <a:lnTo>
                  <a:pt x="3261" y="5110"/>
                </a:lnTo>
                <a:close/>
                <a:moveTo>
                  <a:pt x="6716" y="5037"/>
                </a:moveTo>
                <a:lnTo>
                  <a:pt x="6667" y="5061"/>
                </a:lnTo>
                <a:lnTo>
                  <a:pt x="6643" y="5086"/>
                </a:lnTo>
                <a:lnTo>
                  <a:pt x="6570" y="5159"/>
                </a:lnTo>
                <a:lnTo>
                  <a:pt x="6521" y="5232"/>
                </a:lnTo>
                <a:lnTo>
                  <a:pt x="6472" y="5402"/>
                </a:lnTo>
                <a:lnTo>
                  <a:pt x="6448" y="5572"/>
                </a:lnTo>
                <a:lnTo>
                  <a:pt x="6448" y="5743"/>
                </a:lnTo>
                <a:lnTo>
                  <a:pt x="6424" y="7129"/>
                </a:lnTo>
                <a:lnTo>
                  <a:pt x="6399" y="8711"/>
                </a:lnTo>
                <a:lnTo>
                  <a:pt x="6375" y="10293"/>
                </a:lnTo>
                <a:lnTo>
                  <a:pt x="6351" y="11801"/>
                </a:lnTo>
                <a:lnTo>
                  <a:pt x="6351" y="12556"/>
                </a:lnTo>
                <a:lnTo>
                  <a:pt x="6302" y="13310"/>
                </a:lnTo>
                <a:lnTo>
                  <a:pt x="6229" y="13967"/>
                </a:lnTo>
                <a:lnTo>
                  <a:pt x="6205" y="14600"/>
                </a:lnTo>
                <a:lnTo>
                  <a:pt x="6180" y="14940"/>
                </a:lnTo>
                <a:lnTo>
                  <a:pt x="6205" y="15257"/>
                </a:lnTo>
                <a:lnTo>
                  <a:pt x="6229" y="15573"/>
                </a:lnTo>
                <a:lnTo>
                  <a:pt x="6278" y="15889"/>
                </a:lnTo>
                <a:lnTo>
                  <a:pt x="6326" y="16011"/>
                </a:lnTo>
                <a:lnTo>
                  <a:pt x="6375" y="16059"/>
                </a:lnTo>
                <a:lnTo>
                  <a:pt x="6472" y="16084"/>
                </a:lnTo>
                <a:lnTo>
                  <a:pt x="6570" y="16084"/>
                </a:lnTo>
                <a:lnTo>
                  <a:pt x="6643" y="16035"/>
                </a:lnTo>
                <a:lnTo>
                  <a:pt x="6716" y="15962"/>
                </a:lnTo>
                <a:lnTo>
                  <a:pt x="6764" y="15865"/>
                </a:lnTo>
                <a:lnTo>
                  <a:pt x="6764" y="15767"/>
                </a:lnTo>
                <a:lnTo>
                  <a:pt x="6716" y="15451"/>
                </a:lnTo>
                <a:lnTo>
                  <a:pt x="6691" y="15159"/>
                </a:lnTo>
                <a:lnTo>
                  <a:pt x="6691" y="14843"/>
                </a:lnTo>
                <a:lnTo>
                  <a:pt x="6691" y="14551"/>
                </a:lnTo>
                <a:lnTo>
                  <a:pt x="6740" y="13918"/>
                </a:lnTo>
                <a:lnTo>
                  <a:pt x="6789" y="13310"/>
                </a:lnTo>
                <a:lnTo>
                  <a:pt x="6837" y="12604"/>
                </a:lnTo>
                <a:lnTo>
                  <a:pt x="6862" y="11899"/>
                </a:lnTo>
                <a:lnTo>
                  <a:pt x="6886" y="10487"/>
                </a:lnTo>
                <a:lnTo>
                  <a:pt x="6910" y="7494"/>
                </a:lnTo>
                <a:lnTo>
                  <a:pt x="6935" y="6351"/>
                </a:lnTo>
                <a:lnTo>
                  <a:pt x="6935" y="5767"/>
                </a:lnTo>
                <a:lnTo>
                  <a:pt x="6910" y="5207"/>
                </a:lnTo>
                <a:lnTo>
                  <a:pt x="6862" y="5110"/>
                </a:lnTo>
                <a:lnTo>
                  <a:pt x="6813" y="5061"/>
                </a:lnTo>
                <a:lnTo>
                  <a:pt x="6716" y="5037"/>
                </a:lnTo>
                <a:close/>
                <a:moveTo>
                  <a:pt x="11704" y="3309"/>
                </a:moveTo>
                <a:lnTo>
                  <a:pt x="11655" y="3382"/>
                </a:lnTo>
                <a:lnTo>
                  <a:pt x="11290" y="3699"/>
                </a:lnTo>
                <a:lnTo>
                  <a:pt x="11144" y="3869"/>
                </a:lnTo>
                <a:lnTo>
                  <a:pt x="11096" y="3966"/>
                </a:lnTo>
                <a:lnTo>
                  <a:pt x="11047" y="4064"/>
                </a:lnTo>
                <a:lnTo>
                  <a:pt x="11071" y="4137"/>
                </a:lnTo>
                <a:lnTo>
                  <a:pt x="11120" y="4161"/>
                </a:lnTo>
                <a:lnTo>
                  <a:pt x="11217" y="4161"/>
                </a:lnTo>
                <a:lnTo>
                  <a:pt x="11315" y="4112"/>
                </a:lnTo>
                <a:lnTo>
                  <a:pt x="11485" y="4015"/>
                </a:lnTo>
                <a:lnTo>
                  <a:pt x="11655" y="3893"/>
                </a:lnTo>
                <a:lnTo>
                  <a:pt x="11801" y="3747"/>
                </a:lnTo>
                <a:lnTo>
                  <a:pt x="12020" y="3553"/>
                </a:lnTo>
                <a:lnTo>
                  <a:pt x="12142" y="3455"/>
                </a:lnTo>
                <a:lnTo>
                  <a:pt x="12239" y="3334"/>
                </a:lnTo>
                <a:lnTo>
                  <a:pt x="12264" y="3334"/>
                </a:lnTo>
                <a:lnTo>
                  <a:pt x="12264" y="3382"/>
                </a:lnTo>
                <a:lnTo>
                  <a:pt x="12239" y="3431"/>
                </a:lnTo>
                <a:lnTo>
                  <a:pt x="12239" y="3480"/>
                </a:lnTo>
                <a:lnTo>
                  <a:pt x="12239" y="3553"/>
                </a:lnTo>
                <a:lnTo>
                  <a:pt x="12239" y="3674"/>
                </a:lnTo>
                <a:lnTo>
                  <a:pt x="12239" y="3893"/>
                </a:lnTo>
                <a:lnTo>
                  <a:pt x="12118" y="3966"/>
                </a:lnTo>
                <a:lnTo>
                  <a:pt x="11996" y="4064"/>
                </a:lnTo>
                <a:lnTo>
                  <a:pt x="11777" y="4258"/>
                </a:lnTo>
                <a:lnTo>
                  <a:pt x="11509" y="4526"/>
                </a:lnTo>
                <a:lnTo>
                  <a:pt x="11412" y="4672"/>
                </a:lnTo>
                <a:lnTo>
                  <a:pt x="11363" y="4745"/>
                </a:lnTo>
                <a:lnTo>
                  <a:pt x="11339" y="4818"/>
                </a:lnTo>
                <a:lnTo>
                  <a:pt x="11363" y="4867"/>
                </a:lnTo>
                <a:lnTo>
                  <a:pt x="11388" y="4891"/>
                </a:lnTo>
                <a:lnTo>
                  <a:pt x="11461" y="4891"/>
                </a:lnTo>
                <a:lnTo>
                  <a:pt x="11534" y="4867"/>
                </a:lnTo>
                <a:lnTo>
                  <a:pt x="11680" y="4794"/>
                </a:lnTo>
                <a:lnTo>
                  <a:pt x="11899" y="4575"/>
                </a:lnTo>
                <a:lnTo>
                  <a:pt x="12264" y="4307"/>
                </a:lnTo>
                <a:lnTo>
                  <a:pt x="12264" y="4356"/>
                </a:lnTo>
                <a:lnTo>
                  <a:pt x="12264" y="4648"/>
                </a:lnTo>
                <a:lnTo>
                  <a:pt x="12215" y="4672"/>
                </a:lnTo>
                <a:lnTo>
                  <a:pt x="11826" y="4988"/>
                </a:lnTo>
                <a:lnTo>
                  <a:pt x="11655" y="5134"/>
                </a:lnTo>
                <a:lnTo>
                  <a:pt x="11485" y="5280"/>
                </a:lnTo>
                <a:lnTo>
                  <a:pt x="11339" y="5426"/>
                </a:lnTo>
                <a:lnTo>
                  <a:pt x="11217" y="5597"/>
                </a:lnTo>
                <a:lnTo>
                  <a:pt x="11217" y="5621"/>
                </a:lnTo>
                <a:lnTo>
                  <a:pt x="11217" y="5645"/>
                </a:lnTo>
                <a:lnTo>
                  <a:pt x="11242" y="5670"/>
                </a:lnTo>
                <a:lnTo>
                  <a:pt x="11266" y="5670"/>
                </a:lnTo>
                <a:lnTo>
                  <a:pt x="11728" y="5475"/>
                </a:lnTo>
                <a:lnTo>
                  <a:pt x="11947" y="5353"/>
                </a:lnTo>
                <a:lnTo>
                  <a:pt x="12142" y="5232"/>
                </a:lnTo>
                <a:lnTo>
                  <a:pt x="12264" y="5159"/>
                </a:lnTo>
                <a:lnTo>
                  <a:pt x="12264" y="5451"/>
                </a:lnTo>
                <a:lnTo>
                  <a:pt x="12118" y="5499"/>
                </a:lnTo>
                <a:lnTo>
                  <a:pt x="11972" y="5572"/>
                </a:lnTo>
                <a:lnTo>
                  <a:pt x="11704" y="5767"/>
                </a:lnTo>
                <a:lnTo>
                  <a:pt x="11582" y="5864"/>
                </a:lnTo>
                <a:lnTo>
                  <a:pt x="11436" y="5986"/>
                </a:lnTo>
                <a:lnTo>
                  <a:pt x="11315" y="6108"/>
                </a:lnTo>
                <a:lnTo>
                  <a:pt x="11290" y="6181"/>
                </a:lnTo>
                <a:lnTo>
                  <a:pt x="11266" y="6278"/>
                </a:lnTo>
                <a:lnTo>
                  <a:pt x="11290" y="6302"/>
                </a:lnTo>
                <a:lnTo>
                  <a:pt x="11315" y="6327"/>
                </a:lnTo>
                <a:lnTo>
                  <a:pt x="11412" y="6351"/>
                </a:lnTo>
                <a:lnTo>
                  <a:pt x="11485" y="6327"/>
                </a:lnTo>
                <a:lnTo>
                  <a:pt x="11631" y="6278"/>
                </a:lnTo>
                <a:lnTo>
                  <a:pt x="11899" y="6083"/>
                </a:lnTo>
                <a:lnTo>
                  <a:pt x="12093" y="5962"/>
                </a:lnTo>
                <a:lnTo>
                  <a:pt x="12264" y="5840"/>
                </a:lnTo>
                <a:lnTo>
                  <a:pt x="12264" y="6302"/>
                </a:lnTo>
                <a:lnTo>
                  <a:pt x="12045" y="6400"/>
                </a:lnTo>
                <a:lnTo>
                  <a:pt x="11850" y="6546"/>
                </a:lnTo>
                <a:lnTo>
                  <a:pt x="11509" y="6838"/>
                </a:lnTo>
                <a:lnTo>
                  <a:pt x="11436" y="6911"/>
                </a:lnTo>
                <a:lnTo>
                  <a:pt x="11339" y="7032"/>
                </a:lnTo>
                <a:lnTo>
                  <a:pt x="11290" y="7105"/>
                </a:lnTo>
                <a:lnTo>
                  <a:pt x="11266" y="7178"/>
                </a:lnTo>
                <a:lnTo>
                  <a:pt x="11266" y="7227"/>
                </a:lnTo>
                <a:lnTo>
                  <a:pt x="11315" y="7251"/>
                </a:lnTo>
                <a:lnTo>
                  <a:pt x="11388" y="7275"/>
                </a:lnTo>
                <a:lnTo>
                  <a:pt x="11461" y="7275"/>
                </a:lnTo>
                <a:lnTo>
                  <a:pt x="11607" y="7227"/>
                </a:lnTo>
                <a:lnTo>
                  <a:pt x="11753" y="7154"/>
                </a:lnTo>
                <a:lnTo>
                  <a:pt x="11874" y="7057"/>
                </a:lnTo>
                <a:lnTo>
                  <a:pt x="12239" y="6813"/>
                </a:lnTo>
                <a:lnTo>
                  <a:pt x="12239" y="7275"/>
                </a:lnTo>
                <a:lnTo>
                  <a:pt x="12142" y="7324"/>
                </a:lnTo>
                <a:lnTo>
                  <a:pt x="12069" y="7397"/>
                </a:lnTo>
                <a:lnTo>
                  <a:pt x="11923" y="7543"/>
                </a:lnTo>
                <a:lnTo>
                  <a:pt x="11655" y="7786"/>
                </a:lnTo>
                <a:lnTo>
                  <a:pt x="11363" y="8005"/>
                </a:lnTo>
                <a:lnTo>
                  <a:pt x="11315" y="8054"/>
                </a:lnTo>
                <a:lnTo>
                  <a:pt x="11315" y="8078"/>
                </a:lnTo>
                <a:lnTo>
                  <a:pt x="11315" y="8127"/>
                </a:lnTo>
                <a:lnTo>
                  <a:pt x="11315" y="8176"/>
                </a:lnTo>
                <a:lnTo>
                  <a:pt x="11339" y="8200"/>
                </a:lnTo>
                <a:lnTo>
                  <a:pt x="11388" y="8224"/>
                </a:lnTo>
                <a:lnTo>
                  <a:pt x="11436" y="8249"/>
                </a:lnTo>
                <a:lnTo>
                  <a:pt x="11485" y="8224"/>
                </a:lnTo>
                <a:lnTo>
                  <a:pt x="11631" y="8151"/>
                </a:lnTo>
                <a:lnTo>
                  <a:pt x="11777" y="8054"/>
                </a:lnTo>
                <a:lnTo>
                  <a:pt x="12045" y="7859"/>
                </a:lnTo>
                <a:lnTo>
                  <a:pt x="12239" y="7689"/>
                </a:lnTo>
                <a:lnTo>
                  <a:pt x="12215" y="8224"/>
                </a:lnTo>
                <a:lnTo>
                  <a:pt x="12069" y="8322"/>
                </a:lnTo>
                <a:lnTo>
                  <a:pt x="11947" y="8443"/>
                </a:lnTo>
                <a:lnTo>
                  <a:pt x="11777" y="8565"/>
                </a:lnTo>
                <a:lnTo>
                  <a:pt x="11631" y="8735"/>
                </a:lnTo>
                <a:lnTo>
                  <a:pt x="11509" y="8881"/>
                </a:lnTo>
                <a:lnTo>
                  <a:pt x="11412" y="9076"/>
                </a:lnTo>
                <a:lnTo>
                  <a:pt x="11388" y="9125"/>
                </a:lnTo>
                <a:lnTo>
                  <a:pt x="11412" y="9149"/>
                </a:lnTo>
                <a:lnTo>
                  <a:pt x="11461" y="9173"/>
                </a:lnTo>
                <a:lnTo>
                  <a:pt x="11509" y="9149"/>
                </a:lnTo>
                <a:lnTo>
                  <a:pt x="11801" y="8906"/>
                </a:lnTo>
                <a:lnTo>
                  <a:pt x="12118" y="8662"/>
                </a:lnTo>
                <a:lnTo>
                  <a:pt x="12215" y="8614"/>
                </a:lnTo>
                <a:lnTo>
                  <a:pt x="12215" y="8906"/>
                </a:lnTo>
                <a:lnTo>
                  <a:pt x="12020" y="9052"/>
                </a:lnTo>
                <a:lnTo>
                  <a:pt x="11850" y="9198"/>
                </a:lnTo>
                <a:lnTo>
                  <a:pt x="11680" y="9344"/>
                </a:lnTo>
                <a:lnTo>
                  <a:pt x="11509" y="9490"/>
                </a:lnTo>
                <a:lnTo>
                  <a:pt x="11436" y="9587"/>
                </a:lnTo>
                <a:lnTo>
                  <a:pt x="11363" y="9684"/>
                </a:lnTo>
                <a:lnTo>
                  <a:pt x="11266" y="9903"/>
                </a:lnTo>
                <a:lnTo>
                  <a:pt x="11242" y="9952"/>
                </a:lnTo>
                <a:lnTo>
                  <a:pt x="11266" y="9976"/>
                </a:lnTo>
                <a:lnTo>
                  <a:pt x="11315" y="10001"/>
                </a:lnTo>
                <a:lnTo>
                  <a:pt x="11363" y="9976"/>
                </a:lnTo>
                <a:lnTo>
                  <a:pt x="11534" y="9879"/>
                </a:lnTo>
                <a:lnTo>
                  <a:pt x="11704" y="9757"/>
                </a:lnTo>
                <a:lnTo>
                  <a:pt x="12045" y="9490"/>
                </a:lnTo>
                <a:lnTo>
                  <a:pt x="12191" y="9392"/>
                </a:lnTo>
                <a:lnTo>
                  <a:pt x="12191" y="9611"/>
                </a:lnTo>
                <a:lnTo>
                  <a:pt x="11874" y="9879"/>
                </a:lnTo>
                <a:lnTo>
                  <a:pt x="11582" y="10122"/>
                </a:lnTo>
                <a:lnTo>
                  <a:pt x="11436" y="10268"/>
                </a:lnTo>
                <a:lnTo>
                  <a:pt x="11339" y="10439"/>
                </a:lnTo>
                <a:lnTo>
                  <a:pt x="11315" y="10487"/>
                </a:lnTo>
                <a:lnTo>
                  <a:pt x="11339" y="10512"/>
                </a:lnTo>
                <a:lnTo>
                  <a:pt x="11363" y="10536"/>
                </a:lnTo>
                <a:lnTo>
                  <a:pt x="11412" y="10560"/>
                </a:lnTo>
                <a:lnTo>
                  <a:pt x="11607" y="10487"/>
                </a:lnTo>
                <a:lnTo>
                  <a:pt x="11801" y="10390"/>
                </a:lnTo>
                <a:lnTo>
                  <a:pt x="12142" y="10171"/>
                </a:lnTo>
                <a:lnTo>
                  <a:pt x="12191" y="10147"/>
                </a:lnTo>
                <a:lnTo>
                  <a:pt x="12166" y="10536"/>
                </a:lnTo>
                <a:lnTo>
                  <a:pt x="12020" y="10682"/>
                </a:lnTo>
                <a:lnTo>
                  <a:pt x="11850" y="10852"/>
                </a:lnTo>
                <a:lnTo>
                  <a:pt x="11704" y="10998"/>
                </a:lnTo>
                <a:lnTo>
                  <a:pt x="11412" y="11339"/>
                </a:lnTo>
                <a:lnTo>
                  <a:pt x="11412" y="11388"/>
                </a:lnTo>
                <a:lnTo>
                  <a:pt x="11412" y="11412"/>
                </a:lnTo>
                <a:lnTo>
                  <a:pt x="11436" y="11436"/>
                </a:lnTo>
                <a:lnTo>
                  <a:pt x="11485" y="11436"/>
                </a:lnTo>
                <a:lnTo>
                  <a:pt x="11826" y="11242"/>
                </a:lnTo>
                <a:lnTo>
                  <a:pt x="11972" y="11120"/>
                </a:lnTo>
                <a:lnTo>
                  <a:pt x="12118" y="10998"/>
                </a:lnTo>
                <a:lnTo>
                  <a:pt x="12166" y="10974"/>
                </a:lnTo>
                <a:lnTo>
                  <a:pt x="12166" y="11412"/>
                </a:lnTo>
                <a:lnTo>
                  <a:pt x="11972" y="11607"/>
                </a:lnTo>
                <a:lnTo>
                  <a:pt x="11826" y="11753"/>
                </a:lnTo>
                <a:lnTo>
                  <a:pt x="11704" y="11923"/>
                </a:lnTo>
                <a:lnTo>
                  <a:pt x="11582" y="12093"/>
                </a:lnTo>
                <a:lnTo>
                  <a:pt x="11485" y="12264"/>
                </a:lnTo>
                <a:lnTo>
                  <a:pt x="11485" y="12288"/>
                </a:lnTo>
                <a:lnTo>
                  <a:pt x="11509" y="12312"/>
                </a:lnTo>
                <a:lnTo>
                  <a:pt x="11534" y="12337"/>
                </a:lnTo>
                <a:lnTo>
                  <a:pt x="11558" y="12337"/>
                </a:lnTo>
                <a:lnTo>
                  <a:pt x="11728" y="12239"/>
                </a:lnTo>
                <a:lnTo>
                  <a:pt x="11899" y="12142"/>
                </a:lnTo>
                <a:lnTo>
                  <a:pt x="12191" y="11923"/>
                </a:lnTo>
                <a:lnTo>
                  <a:pt x="12215" y="12142"/>
                </a:lnTo>
                <a:lnTo>
                  <a:pt x="11972" y="12361"/>
                </a:lnTo>
                <a:lnTo>
                  <a:pt x="11655" y="12702"/>
                </a:lnTo>
                <a:lnTo>
                  <a:pt x="11509" y="12872"/>
                </a:lnTo>
                <a:lnTo>
                  <a:pt x="11388" y="13042"/>
                </a:lnTo>
                <a:lnTo>
                  <a:pt x="11363" y="13091"/>
                </a:lnTo>
                <a:lnTo>
                  <a:pt x="11388" y="13115"/>
                </a:lnTo>
                <a:lnTo>
                  <a:pt x="11412" y="13140"/>
                </a:lnTo>
                <a:lnTo>
                  <a:pt x="11436" y="13140"/>
                </a:lnTo>
                <a:lnTo>
                  <a:pt x="11631" y="13091"/>
                </a:lnTo>
                <a:lnTo>
                  <a:pt x="11801" y="12994"/>
                </a:lnTo>
                <a:lnTo>
                  <a:pt x="11972" y="12872"/>
                </a:lnTo>
                <a:lnTo>
                  <a:pt x="12118" y="12726"/>
                </a:lnTo>
                <a:lnTo>
                  <a:pt x="12239" y="12629"/>
                </a:lnTo>
                <a:lnTo>
                  <a:pt x="12239" y="12921"/>
                </a:lnTo>
                <a:lnTo>
                  <a:pt x="12191" y="12969"/>
                </a:lnTo>
                <a:lnTo>
                  <a:pt x="11996" y="13115"/>
                </a:lnTo>
                <a:lnTo>
                  <a:pt x="11801" y="13261"/>
                </a:lnTo>
                <a:lnTo>
                  <a:pt x="11436" y="13529"/>
                </a:lnTo>
                <a:lnTo>
                  <a:pt x="11266" y="13675"/>
                </a:lnTo>
                <a:lnTo>
                  <a:pt x="11120" y="13845"/>
                </a:lnTo>
                <a:lnTo>
                  <a:pt x="11120" y="13870"/>
                </a:lnTo>
                <a:lnTo>
                  <a:pt x="11120" y="13918"/>
                </a:lnTo>
                <a:lnTo>
                  <a:pt x="11193" y="13918"/>
                </a:lnTo>
                <a:lnTo>
                  <a:pt x="11631" y="13748"/>
                </a:lnTo>
                <a:lnTo>
                  <a:pt x="12045" y="13553"/>
                </a:lnTo>
                <a:lnTo>
                  <a:pt x="12288" y="13432"/>
                </a:lnTo>
                <a:lnTo>
                  <a:pt x="12288" y="13797"/>
                </a:lnTo>
                <a:lnTo>
                  <a:pt x="12239" y="13845"/>
                </a:lnTo>
                <a:lnTo>
                  <a:pt x="11923" y="14137"/>
                </a:lnTo>
                <a:lnTo>
                  <a:pt x="11680" y="14356"/>
                </a:lnTo>
                <a:lnTo>
                  <a:pt x="11436" y="14575"/>
                </a:lnTo>
                <a:lnTo>
                  <a:pt x="11436" y="14624"/>
                </a:lnTo>
                <a:lnTo>
                  <a:pt x="11461" y="14673"/>
                </a:lnTo>
                <a:lnTo>
                  <a:pt x="11631" y="14673"/>
                </a:lnTo>
                <a:lnTo>
                  <a:pt x="11801" y="14624"/>
                </a:lnTo>
                <a:lnTo>
                  <a:pt x="11947" y="14551"/>
                </a:lnTo>
                <a:lnTo>
                  <a:pt x="12069" y="14454"/>
                </a:lnTo>
                <a:lnTo>
                  <a:pt x="12312" y="14283"/>
                </a:lnTo>
                <a:lnTo>
                  <a:pt x="12312" y="14502"/>
                </a:lnTo>
                <a:lnTo>
                  <a:pt x="12215" y="14575"/>
                </a:lnTo>
                <a:lnTo>
                  <a:pt x="12118" y="14673"/>
                </a:lnTo>
                <a:lnTo>
                  <a:pt x="11947" y="14843"/>
                </a:lnTo>
                <a:lnTo>
                  <a:pt x="11582" y="15159"/>
                </a:lnTo>
                <a:lnTo>
                  <a:pt x="11217" y="15475"/>
                </a:lnTo>
                <a:lnTo>
                  <a:pt x="11193" y="15500"/>
                </a:lnTo>
                <a:lnTo>
                  <a:pt x="11217" y="15548"/>
                </a:lnTo>
                <a:lnTo>
                  <a:pt x="11266" y="15597"/>
                </a:lnTo>
                <a:lnTo>
                  <a:pt x="11315" y="15597"/>
                </a:lnTo>
                <a:lnTo>
                  <a:pt x="11509" y="15524"/>
                </a:lnTo>
                <a:lnTo>
                  <a:pt x="11704" y="15427"/>
                </a:lnTo>
                <a:lnTo>
                  <a:pt x="11874" y="15305"/>
                </a:lnTo>
                <a:lnTo>
                  <a:pt x="12045" y="15159"/>
                </a:lnTo>
                <a:lnTo>
                  <a:pt x="12312" y="14916"/>
                </a:lnTo>
                <a:lnTo>
                  <a:pt x="12312" y="15451"/>
                </a:lnTo>
                <a:lnTo>
                  <a:pt x="12215" y="15500"/>
                </a:lnTo>
                <a:lnTo>
                  <a:pt x="12118" y="15573"/>
                </a:lnTo>
                <a:lnTo>
                  <a:pt x="11947" y="15719"/>
                </a:lnTo>
                <a:lnTo>
                  <a:pt x="11339" y="16230"/>
                </a:lnTo>
                <a:lnTo>
                  <a:pt x="11315" y="16278"/>
                </a:lnTo>
                <a:lnTo>
                  <a:pt x="11339" y="16327"/>
                </a:lnTo>
                <a:lnTo>
                  <a:pt x="11388" y="16376"/>
                </a:lnTo>
                <a:lnTo>
                  <a:pt x="11436" y="16351"/>
                </a:lnTo>
                <a:lnTo>
                  <a:pt x="11801" y="16132"/>
                </a:lnTo>
                <a:lnTo>
                  <a:pt x="12166" y="15913"/>
                </a:lnTo>
                <a:lnTo>
                  <a:pt x="12312" y="15816"/>
                </a:lnTo>
                <a:lnTo>
                  <a:pt x="12288" y="16084"/>
                </a:lnTo>
                <a:lnTo>
                  <a:pt x="12118" y="16254"/>
                </a:lnTo>
                <a:lnTo>
                  <a:pt x="11923" y="16400"/>
                </a:lnTo>
                <a:lnTo>
                  <a:pt x="11582" y="16595"/>
                </a:lnTo>
                <a:lnTo>
                  <a:pt x="11217" y="16789"/>
                </a:lnTo>
                <a:lnTo>
                  <a:pt x="11193" y="16814"/>
                </a:lnTo>
                <a:lnTo>
                  <a:pt x="11169" y="16838"/>
                </a:lnTo>
                <a:lnTo>
                  <a:pt x="11193" y="16935"/>
                </a:lnTo>
                <a:lnTo>
                  <a:pt x="11242" y="16984"/>
                </a:lnTo>
                <a:lnTo>
                  <a:pt x="11315" y="16984"/>
                </a:lnTo>
                <a:lnTo>
                  <a:pt x="11704" y="16838"/>
                </a:lnTo>
                <a:lnTo>
                  <a:pt x="12093" y="16668"/>
                </a:lnTo>
                <a:lnTo>
                  <a:pt x="12264" y="16546"/>
                </a:lnTo>
                <a:lnTo>
                  <a:pt x="12264" y="16643"/>
                </a:lnTo>
                <a:lnTo>
                  <a:pt x="12093" y="16765"/>
                </a:lnTo>
                <a:lnTo>
                  <a:pt x="11972" y="16887"/>
                </a:lnTo>
                <a:lnTo>
                  <a:pt x="11680" y="17106"/>
                </a:lnTo>
                <a:lnTo>
                  <a:pt x="11582" y="17203"/>
                </a:lnTo>
                <a:lnTo>
                  <a:pt x="11509" y="17252"/>
                </a:lnTo>
                <a:lnTo>
                  <a:pt x="11461" y="17276"/>
                </a:lnTo>
                <a:lnTo>
                  <a:pt x="11412" y="17300"/>
                </a:lnTo>
                <a:lnTo>
                  <a:pt x="11412" y="17325"/>
                </a:lnTo>
                <a:lnTo>
                  <a:pt x="11412" y="17349"/>
                </a:lnTo>
                <a:lnTo>
                  <a:pt x="11436" y="17398"/>
                </a:lnTo>
                <a:lnTo>
                  <a:pt x="11509" y="17398"/>
                </a:lnTo>
                <a:lnTo>
                  <a:pt x="11582" y="17422"/>
                </a:lnTo>
                <a:lnTo>
                  <a:pt x="11728" y="17398"/>
                </a:lnTo>
                <a:lnTo>
                  <a:pt x="11874" y="17325"/>
                </a:lnTo>
                <a:lnTo>
                  <a:pt x="12020" y="17252"/>
                </a:lnTo>
                <a:lnTo>
                  <a:pt x="12191" y="17154"/>
                </a:lnTo>
                <a:lnTo>
                  <a:pt x="12118" y="17398"/>
                </a:lnTo>
                <a:lnTo>
                  <a:pt x="12069" y="17471"/>
                </a:lnTo>
                <a:lnTo>
                  <a:pt x="12020" y="17544"/>
                </a:lnTo>
                <a:lnTo>
                  <a:pt x="11996" y="17544"/>
                </a:lnTo>
                <a:lnTo>
                  <a:pt x="10414" y="17568"/>
                </a:lnTo>
                <a:lnTo>
                  <a:pt x="8857" y="17592"/>
                </a:lnTo>
                <a:lnTo>
                  <a:pt x="7300" y="17617"/>
                </a:lnTo>
                <a:lnTo>
                  <a:pt x="5718" y="17641"/>
                </a:lnTo>
                <a:lnTo>
                  <a:pt x="4064" y="17617"/>
                </a:lnTo>
                <a:lnTo>
                  <a:pt x="2385" y="17592"/>
                </a:lnTo>
                <a:lnTo>
                  <a:pt x="1874" y="17592"/>
                </a:lnTo>
                <a:lnTo>
                  <a:pt x="1630" y="17568"/>
                </a:lnTo>
                <a:lnTo>
                  <a:pt x="1509" y="17519"/>
                </a:lnTo>
                <a:lnTo>
                  <a:pt x="1387" y="17471"/>
                </a:lnTo>
                <a:lnTo>
                  <a:pt x="1314" y="17422"/>
                </a:lnTo>
                <a:lnTo>
                  <a:pt x="1241" y="17373"/>
                </a:lnTo>
                <a:lnTo>
                  <a:pt x="1144" y="17227"/>
                </a:lnTo>
                <a:lnTo>
                  <a:pt x="1095" y="17033"/>
                </a:lnTo>
                <a:lnTo>
                  <a:pt x="1071" y="16838"/>
                </a:lnTo>
                <a:lnTo>
                  <a:pt x="1046" y="16424"/>
                </a:lnTo>
                <a:lnTo>
                  <a:pt x="1046" y="16084"/>
                </a:lnTo>
                <a:lnTo>
                  <a:pt x="1046" y="15257"/>
                </a:lnTo>
                <a:lnTo>
                  <a:pt x="1071" y="14405"/>
                </a:lnTo>
                <a:lnTo>
                  <a:pt x="1119" y="12750"/>
                </a:lnTo>
                <a:lnTo>
                  <a:pt x="1119" y="11874"/>
                </a:lnTo>
                <a:lnTo>
                  <a:pt x="1119" y="10998"/>
                </a:lnTo>
                <a:lnTo>
                  <a:pt x="1095" y="9271"/>
                </a:lnTo>
                <a:lnTo>
                  <a:pt x="1095" y="8443"/>
                </a:lnTo>
                <a:lnTo>
                  <a:pt x="1119" y="7616"/>
                </a:lnTo>
                <a:lnTo>
                  <a:pt x="1119" y="6765"/>
                </a:lnTo>
                <a:lnTo>
                  <a:pt x="1119" y="5937"/>
                </a:lnTo>
                <a:lnTo>
                  <a:pt x="1119" y="5280"/>
                </a:lnTo>
                <a:lnTo>
                  <a:pt x="1071" y="4623"/>
                </a:lnTo>
                <a:lnTo>
                  <a:pt x="1046" y="4039"/>
                </a:lnTo>
                <a:lnTo>
                  <a:pt x="1046" y="3747"/>
                </a:lnTo>
                <a:lnTo>
                  <a:pt x="1095" y="3455"/>
                </a:lnTo>
                <a:lnTo>
                  <a:pt x="1874" y="3455"/>
                </a:lnTo>
                <a:lnTo>
                  <a:pt x="1703" y="3601"/>
                </a:lnTo>
                <a:lnTo>
                  <a:pt x="1533" y="3747"/>
                </a:lnTo>
                <a:lnTo>
                  <a:pt x="1460" y="3845"/>
                </a:lnTo>
                <a:lnTo>
                  <a:pt x="1387" y="3918"/>
                </a:lnTo>
                <a:lnTo>
                  <a:pt x="1338" y="4015"/>
                </a:lnTo>
                <a:lnTo>
                  <a:pt x="1338" y="4112"/>
                </a:lnTo>
                <a:lnTo>
                  <a:pt x="1338" y="4161"/>
                </a:lnTo>
                <a:lnTo>
                  <a:pt x="1387" y="4185"/>
                </a:lnTo>
                <a:lnTo>
                  <a:pt x="1484" y="4161"/>
                </a:lnTo>
                <a:lnTo>
                  <a:pt x="1557" y="4137"/>
                </a:lnTo>
                <a:lnTo>
                  <a:pt x="1728" y="4039"/>
                </a:lnTo>
                <a:lnTo>
                  <a:pt x="2020" y="3796"/>
                </a:lnTo>
                <a:lnTo>
                  <a:pt x="2166" y="3699"/>
                </a:lnTo>
                <a:lnTo>
                  <a:pt x="2336" y="3601"/>
                </a:lnTo>
                <a:lnTo>
                  <a:pt x="2506" y="3504"/>
                </a:lnTo>
                <a:lnTo>
                  <a:pt x="2652" y="3407"/>
                </a:lnTo>
                <a:lnTo>
                  <a:pt x="2847" y="3407"/>
                </a:lnTo>
                <a:lnTo>
                  <a:pt x="2774" y="3455"/>
                </a:lnTo>
                <a:lnTo>
                  <a:pt x="2360" y="3772"/>
                </a:lnTo>
                <a:lnTo>
                  <a:pt x="2141" y="3966"/>
                </a:lnTo>
                <a:lnTo>
                  <a:pt x="1971" y="4161"/>
                </a:lnTo>
                <a:lnTo>
                  <a:pt x="1971" y="4210"/>
                </a:lnTo>
                <a:lnTo>
                  <a:pt x="1995" y="4258"/>
                </a:lnTo>
                <a:lnTo>
                  <a:pt x="2044" y="4307"/>
                </a:lnTo>
                <a:lnTo>
                  <a:pt x="2093" y="4307"/>
                </a:lnTo>
                <a:lnTo>
                  <a:pt x="2214" y="4283"/>
                </a:lnTo>
                <a:lnTo>
                  <a:pt x="2312" y="4234"/>
                </a:lnTo>
                <a:lnTo>
                  <a:pt x="2531" y="4112"/>
                </a:lnTo>
                <a:lnTo>
                  <a:pt x="2920" y="3820"/>
                </a:lnTo>
                <a:lnTo>
                  <a:pt x="3212" y="3626"/>
                </a:lnTo>
                <a:lnTo>
                  <a:pt x="3358" y="3504"/>
                </a:lnTo>
                <a:lnTo>
                  <a:pt x="3504" y="3382"/>
                </a:lnTo>
                <a:lnTo>
                  <a:pt x="3893" y="3382"/>
                </a:lnTo>
                <a:lnTo>
                  <a:pt x="3674" y="3601"/>
                </a:lnTo>
                <a:lnTo>
                  <a:pt x="3480" y="3820"/>
                </a:lnTo>
                <a:lnTo>
                  <a:pt x="3382" y="3918"/>
                </a:lnTo>
                <a:lnTo>
                  <a:pt x="3261" y="4015"/>
                </a:lnTo>
                <a:lnTo>
                  <a:pt x="3115" y="4112"/>
                </a:lnTo>
                <a:lnTo>
                  <a:pt x="3066" y="4185"/>
                </a:lnTo>
                <a:lnTo>
                  <a:pt x="3066" y="4210"/>
                </a:lnTo>
                <a:lnTo>
                  <a:pt x="3066" y="4258"/>
                </a:lnTo>
                <a:lnTo>
                  <a:pt x="3090" y="4307"/>
                </a:lnTo>
                <a:lnTo>
                  <a:pt x="3139" y="4331"/>
                </a:lnTo>
                <a:lnTo>
                  <a:pt x="3236" y="4356"/>
                </a:lnTo>
                <a:lnTo>
                  <a:pt x="3334" y="4331"/>
                </a:lnTo>
                <a:lnTo>
                  <a:pt x="3455" y="4283"/>
                </a:lnTo>
                <a:lnTo>
                  <a:pt x="3674" y="4137"/>
                </a:lnTo>
                <a:lnTo>
                  <a:pt x="3820" y="3991"/>
                </a:lnTo>
                <a:lnTo>
                  <a:pt x="4234" y="3601"/>
                </a:lnTo>
                <a:lnTo>
                  <a:pt x="4331" y="3504"/>
                </a:lnTo>
                <a:lnTo>
                  <a:pt x="4429" y="3382"/>
                </a:lnTo>
                <a:lnTo>
                  <a:pt x="4988" y="3382"/>
                </a:lnTo>
                <a:lnTo>
                  <a:pt x="4794" y="3480"/>
                </a:lnTo>
                <a:lnTo>
                  <a:pt x="4623" y="3626"/>
                </a:lnTo>
                <a:lnTo>
                  <a:pt x="4477" y="3723"/>
                </a:lnTo>
                <a:lnTo>
                  <a:pt x="4331" y="3845"/>
                </a:lnTo>
                <a:lnTo>
                  <a:pt x="4210" y="3991"/>
                </a:lnTo>
                <a:lnTo>
                  <a:pt x="4185" y="4088"/>
                </a:lnTo>
                <a:lnTo>
                  <a:pt x="4137" y="4161"/>
                </a:lnTo>
                <a:lnTo>
                  <a:pt x="4137" y="4210"/>
                </a:lnTo>
                <a:lnTo>
                  <a:pt x="4161" y="4234"/>
                </a:lnTo>
                <a:lnTo>
                  <a:pt x="4185" y="4258"/>
                </a:lnTo>
                <a:lnTo>
                  <a:pt x="4234" y="4283"/>
                </a:lnTo>
                <a:lnTo>
                  <a:pt x="4307" y="4258"/>
                </a:lnTo>
                <a:lnTo>
                  <a:pt x="4380" y="4234"/>
                </a:lnTo>
                <a:lnTo>
                  <a:pt x="4526" y="4137"/>
                </a:lnTo>
                <a:lnTo>
                  <a:pt x="4794" y="3893"/>
                </a:lnTo>
                <a:lnTo>
                  <a:pt x="5110" y="3699"/>
                </a:lnTo>
                <a:lnTo>
                  <a:pt x="5256" y="3577"/>
                </a:lnTo>
                <a:lnTo>
                  <a:pt x="5304" y="3480"/>
                </a:lnTo>
                <a:lnTo>
                  <a:pt x="5353" y="3407"/>
                </a:lnTo>
                <a:lnTo>
                  <a:pt x="5353" y="3382"/>
                </a:lnTo>
                <a:lnTo>
                  <a:pt x="5888" y="3382"/>
                </a:lnTo>
                <a:lnTo>
                  <a:pt x="5645" y="3577"/>
                </a:lnTo>
                <a:lnTo>
                  <a:pt x="5450" y="3772"/>
                </a:lnTo>
                <a:lnTo>
                  <a:pt x="5256" y="3966"/>
                </a:lnTo>
                <a:lnTo>
                  <a:pt x="5110" y="4210"/>
                </a:lnTo>
                <a:lnTo>
                  <a:pt x="4988" y="4453"/>
                </a:lnTo>
                <a:lnTo>
                  <a:pt x="5012" y="4477"/>
                </a:lnTo>
                <a:lnTo>
                  <a:pt x="5037" y="4477"/>
                </a:lnTo>
                <a:lnTo>
                  <a:pt x="5207" y="4331"/>
                </a:lnTo>
                <a:lnTo>
                  <a:pt x="5377" y="4185"/>
                </a:lnTo>
                <a:lnTo>
                  <a:pt x="5694" y="3869"/>
                </a:lnTo>
                <a:lnTo>
                  <a:pt x="5913" y="3699"/>
                </a:lnTo>
                <a:lnTo>
                  <a:pt x="6132" y="3553"/>
                </a:lnTo>
                <a:lnTo>
                  <a:pt x="6302" y="3480"/>
                </a:lnTo>
                <a:lnTo>
                  <a:pt x="6351" y="3455"/>
                </a:lnTo>
                <a:lnTo>
                  <a:pt x="6424" y="3382"/>
                </a:lnTo>
                <a:lnTo>
                  <a:pt x="6910" y="3382"/>
                </a:lnTo>
                <a:lnTo>
                  <a:pt x="6764" y="3504"/>
                </a:lnTo>
                <a:lnTo>
                  <a:pt x="6570" y="3626"/>
                </a:lnTo>
                <a:lnTo>
                  <a:pt x="6351" y="3820"/>
                </a:lnTo>
                <a:lnTo>
                  <a:pt x="6253" y="3918"/>
                </a:lnTo>
                <a:lnTo>
                  <a:pt x="6180" y="4015"/>
                </a:lnTo>
                <a:lnTo>
                  <a:pt x="6107" y="4137"/>
                </a:lnTo>
                <a:lnTo>
                  <a:pt x="6083" y="4234"/>
                </a:lnTo>
                <a:lnTo>
                  <a:pt x="6107" y="4258"/>
                </a:lnTo>
                <a:lnTo>
                  <a:pt x="6132" y="4283"/>
                </a:lnTo>
                <a:lnTo>
                  <a:pt x="6229" y="4307"/>
                </a:lnTo>
                <a:lnTo>
                  <a:pt x="6326" y="4283"/>
                </a:lnTo>
                <a:lnTo>
                  <a:pt x="6424" y="4258"/>
                </a:lnTo>
                <a:lnTo>
                  <a:pt x="6521" y="4185"/>
                </a:lnTo>
                <a:lnTo>
                  <a:pt x="6691" y="4064"/>
                </a:lnTo>
                <a:lnTo>
                  <a:pt x="6837" y="3942"/>
                </a:lnTo>
                <a:lnTo>
                  <a:pt x="7056" y="3772"/>
                </a:lnTo>
                <a:lnTo>
                  <a:pt x="7300" y="3626"/>
                </a:lnTo>
                <a:lnTo>
                  <a:pt x="7519" y="3504"/>
                </a:lnTo>
                <a:lnTo>
                  <a:pt x="7616" y="3455"/>
                </a:lnTo>
                <a:lnTo>
                  <a:pt x="7713" y="3382"/>
                </a:lnTo>
                <a:lnTo>
                  <a:pt x="8103" y="3382"/>
                </a:lnTo>
                <a:lnTo>
                  <a:pt x="7884" y="3626"/>
                </a:lnTo>
                <a:lnTo>
                  <a:pt x="7616" y="3942"/>
                </a:lnTo>
                <a:lnTo>
                  <a:pt x="7470" y="4112"/>
                </a:lnTo>
                <a:lnTo>
                  <a:pt x="7348" y="4283"/>
                </a:lnTo>
                <a:lnTo>
                  <a:pt x="7348" y="4307"/>
                </a:lnTo>
                <a:lnTo>
                  <a:pt x="7373" y="4307"/>
                </a:lnTo>
                <a:lnTo>
                  <a:pt x="7543" y="4234"/>
                </a:lnTo>
                <a:lnTo>
                  <a:pt x="7689" y="4161"/>
                </a:lnTo>
                <a:lnTo>
                  <a:pt x="7835" y="4039"/>
                </a:lnTo>
                <a:lnTo>
                  <a:pt x="7957" y="3918"/>
                </a:lnTo>
                <a:lnTo>
                  <a:pt x="8541" y="3382"/>
                </a:lnTo>
                <a:lnTo>
                  <a:pt x="8760" y="3382"/>
                </a:lnTo>
                <a:lnTo>
                  <a:pt x="8589" y="3577"/>
                </a:lnTo>
                <a:lnTo>
                  <a:pt x="8346" y="3820"/>
                </a:lnTo>
                <a:lnTo>
                  <a:pt x="8200" y="3942"/>
                </a:lnTo>
                <a:lnTo>
                  <a:pt x="8151" y="4015"/>
                </a:lnTo>
                <a:lnTo>
                  <a:pt x="8103" y="4088"/>
                </a:lnTo>
                <a:lnTo>
                  <a:pt x="8103" y="4137"/>
                </a:lnTo>
                <a:lnTo>
                  <a:pt x="8127" y="4185"/>
                </a:lnTo>
                <a:lnTo>
                  <a:pt x="8151" y="4210"/>
                </a:lnTo>
                <a:lnTo>
                  <a:pt x="8200" y="4234"/>
                </a:lnTo>
                <a:lnTo>
                  <a:pt x="8273" y="4258"/>
                </a:lnTo>
                <a:lnTo>
                  <a:pt x="8370" y="4234"/>
                </a:lnTo>
                <a:lnTo>
                  <a:pt x="8468" y="4210"/>
                </a:lnTo>
                <a:lnTo>
                  <a:pt x="8541" y="4137"/>
                </a:lnTo>
                <a:lnTo>
                  <a:pt x="8711" y="4015"/>
                </a:lnTo>
                <a:lnTo>
                  <a:pt x="8833" y="3893"/>
                </a:lnTo>
                <a:lnTo>
                  <a:pt x="9052" y="3626"/>
                </a:lnTo>
                <a:lnTo>
                  <a:pt x="9271" y="3358"/>
                </a:lnTo>
                <a:lnTo>
                  <a:pt x="9903" y="3358"/>
                </a:lnTo>
                <a:lnTo>
                  <a:pt x="9782" y="3480"/>
                </a:lnTo>
                <a:lnTo>
                  <a:pt x="9660" y="3601"/>
                </a:lnTo>
                <a:lnTo>
                  <a:pt x="9538" y="3747"/>
                </a:lnTo>
                <a:lnTo>
                  <a:pt x="9441" y="3918"/>
                </a:lnTo>
                <a:lnTo>
                  <a:pt x="9441" y="3966"/>
                </a:lnTo>
                <a:lnTo>
                  <a:pt x="9465" y="3991"/>
                </a:lnTo>
                <a:lnTo>
                  <a:pt x="9490" y="4015"/>
                </a:lnTo>
                <a:lnTo>
                  <a:pt x="9538" y="3991"/>
                </a:lnTo>
                <a:lnTo>
                  <a:pt x="9684" y="3893"/>
                </a:lnTo>
                <a:lnTo>
                  <a:pt x="9806" y="3796"/>
                </a:lnTo>
                <a:lnTo>
                  <a:pt x="10074" y="3553"/>
                </a:lnTo>
                <a:lnTo>
                  <a:pt x="10220" y="3431"/>
                </a:lnTo>
                <a:lnTo>
                  <a:pt x="10366" y="3334"/>
                </a:lnTo>
                <a:lnTo>
                  <a:pt x="10633" y="3334"/>
                </a:lnTo>
                <a:lnTo>
                  <a:pt x="10560" y="3407"/>
                </a:lnTo>
                <a:lnTo>
                  <a:pt x="10293" y="3699"/>
                </a:lnTo>
                <a:lnTo>
                  <a:pt x="10171" y="3845"/>
                </a:lnTo>
                <a:lnTo>
                  <a:pt x="10074" y="4015"/>
                </a:lnTo>
                <a:lnTo>
                  <a:pt x="10049" y="4064"/>
                </a:lnTo>
                <a:lnTo>
                  <a:pt x="10049" y="4112"/>
                </a:lnTo>
                <a:lnTo>
                  <a:pt x="10098" y="4185"/>
                </a:lnTo>
                <a:lnTo>
                  <a:pt x="10171" y="4234"/>
                </a:lnTo>
                <a:lnTo>
                  <a:pt x="10220" y="4234"/>
                </a:lnTo>
                <a:lnTo>
                  <a:pt x="10268" y="4210"/>
                </a:lnTo>
                <a:lnTo>
                  <a:pt x="10390" y="4112"/>
                </a:lnTo>
                <a:lnTo>
                  <a:pt x="10536" y="3991"/>
                </a:lnTo>
                <a:lnTo>
                  <a:pt x="10755" y="3723"/>
                </a:lnTo>
                <a:lnTo>
                  <a:pt x="10974" y="3504"/>
                </a:lnTo>
                <a:lnTo>
                  <a:pt x="11217" y="3309"/>
                </a:lnTo>
                <a:close/>
                <a:moveTo>
                  <a:pt x="7567" y="0"/>
                </a:moveTo>
                <a:lnTo>
                  <a:pt x="7154" y="24"/>
                </a:lnTo>
                <a:lnTo>
                  <a:pt x="6716" y="73"/>
                </a:lnTo>
                <a:lnTo>
                  <a:pt x="5596" y="73"/>
                </a:lnTo>
                <a:lnTo>
                  <a:pt x="5256" y="146"/>
                </a:lnTo>
                <a:lnTo>
                  <a:pt x="5085" y="170"/>
                </a:lnTo>
                <a:lnTo>
                  <a:pt x="4915" y="243"/>
                </a:lnTo>
                <a:lnTo>
                  <a:pt x="4794" y="316"/>
                </a:lnTo>
                <a:lnTo>
                  <a:pt x="4696" y="389"/>
                </a:lnTo>
                <a:lnTo>
                  <a:pt x="4599" y="487"/>
                </a:lnTo>
                <a:lnTo>
                  <a:pt x="4526" y="584"/>
                </a:lnTo>
                <a:lnTo>
                  <a:pt x="4477" y="706"/>
                </a:lnTo>
                <a:lnTo>
                  <a:pt x="4453" y="827"/>
                </a:lnTo>
                <a:lnTo>
                  <a:pt x="4453" y="949"/>
                </a:lnTo>
                <a:lnTo>
                  <a:pt x="4453" y="1095"/>
                </a:lnTo>
                <a:lnTo>
                  <a:pt x="3699" y="1071"/>
                </a:lnTo>
                <a:lnTo>
                  <a:pt x="2920" y="1071"/>
                </a:lnTo>
                <a:lnTo>
                  <a:pt x="2141" y="1095"/>
                </a:lnTo>
                <a:lnTo>
                  <a:pt x="1387" y="1168"/>
                </a:lnTo>
                <a:lnTo>
                  <a:pt x="1022" y="1265"/>
                </a:lnTo>
                <a:lnTo>
                  <a:pt x="827" y="1314"/>
                </a:lnTo>
                <a:lnTo>
                  <a:pt x="657" y="1387"/>
                </a:lnTo>
                <a:lnTo>
                  <a:pt x="511" y="1484"/>
                </a:lnTo>
                <a:lnTo>
                  <a:pt x="365" y="1606"/>
                </a:lnTo>
                <a:lnTo>
                  <a:pt x="268" y="1752"/>
                </a:lnTo>
                <a:lnTo>
                  <a:pt x="170" y="1922"/>
                </a:lnTo>
                <a:lnTo>
                  <a:pt x="97" y="2141"/>
                </a:lnTo>
                <a:lnTo>
                  <a:pt x="73" y="2409"/>
                </a:lnTo>
                <a:lnTo>
                  <a:pt x="97" y="2677"/>
                </a:lnTo>
                <a:lnTo>
                  <a:pt x="122" y="2823"/>
                </a:lnTo>
                <a:lnTo>
                  <a:pt x="170" y="2920"/>
                </a:lnTo>
                <a:lnTo>
                  <a:pt x="122" y="2920"/>
                </a:lnTo>
                <a:lnTo>
                  <a:pt x="73" y="2944"/>
                </a:lnTo>
                <a:lnTo>
                  <a:pt x="24" y="2993"/>
                </a:lnTo>
                <a:lnTo>
                  <a:pt x="0" y="3042"/>
                </a:lnTo>
                <a:lnTo>
                  <a:pt x="0" y="3115"/>
                </a:lnTo>
                <a:lnTo>
                  <a:pt x="0" y="3163"/>
                </a:lnTo>
                <a:lnTo>
                  <a:pt x="24" y="3212"/>
                </a:lnTo>
                <a:lnTo>
                  <a:pt x="73" y="3261"/>
                </a:lnTo>
                <a:lnTo>
                  <a:pt x="122" y="3285"/>
                </a:lnTo>
                <a:lnTo>
                  <a:pt x="414" y="3358"/>
                </a:lnTo>
                <a:lnTo>
                  <a:pt x="706" y="3407"/>
                </a:lnTo>
                <a:lnTo>
                  <a:pt x="633" y="3674"/>
                </a:lnTo>
                <a:lnTo>
                  <a:pt x="584" y="3918"/>
                </a:lnTo>
                <a:lnTo>
                  <a:pt x="584" y="4210"/>
                </a:lnTo>
                <a:lnTo>
                  <a:pt x="584" y="4477"/>
                </a:lnTo>
                <a:lnTo>
                  <a:pt x="608" y="5037"/>
                </a:lnTo>
                <a:lnTo>
                  <a:pt x="633" y="5572"/>
                </a:lnTo>
                <a:lnTo>
                  <a:pt x="633" y="6497"/>
                </a:lnTo>
                <a:lnTo>
                  <a:pt x="633" y="7421"/>
                </a:lnTo>
                <a:lnTo>
                  <a:pt x="608" y="8346"/>
                </a:lnTo>
                <a:lnTo>
                  <a:pt x="608" y="9271"/>
                </a:lnTo>
                <a:lnTo>
                  <a:pt x="608" y="11096"/>
                </a:lnTo>
                <a:lnTo>
                  <a:pt x="633" y="12020"/>
                </a:lnTo>
                <a:lnTo>
                  <a:pt x="608" y="12921"/>
                </a:lnTo>
                <a:lnTo>
                  <a:pt x="560" y="14867"/>
                </a:lnTo>
                <a:lnTo>
                  <a:pt x="560" y="15840"/>
                </a:lnTo>
                <a:lnTo>
                  <a:pt x="584" y="16814"/>
                </a:lnTo>
                <a:lnTo>
                  <a:pt x="633" y="17057"/>
                </a:lnTo>
                <a:lnTo>
                  <a:pt x="681" y="17276"/>
                </a:lnTo>
                <a:lnTo>
                  <a:pt x="754" y="17471"/>
                </a:lnTo>
                <a:lnTo>
                  <a:pt x="876" y="17641"/>
                </a:lnTo>
                <a:lnTo>
                  <a:pt x="1022" y="17787"/>
                </a:lnTo>
                <a:lnTo>
                  <a:pt x="1192" y="17909"/>
                </a:lnTo>
                <a:lnTo>
                  <a:pt x="1387" y="17982"/>
                </a:lnTo>
                <a:lnTo>
                  <a:pt x="1630" y="18055"/>
                </a:lnTo>
                <a:lnTo>
                  <a:pt x="1971" y="18079"/>
                </a:lnTo>
                <a:lnTo>
                  <a:pt x="2287" y="18103"/>
                </a:lnTo>
                <a:lnTo>
                  <a:pt x="2969" y="18103"/>
                </a:lnTo>
                <a:lnTo>
                  <a:pt x="4842" y="18128"/>
                </a:lnTo>
                <a:lnTo>
                  <a:pt x="8419" y="18128"/>
                </a:lnTo>
                <a:lnTo>
                  <a:pt x="10220" y="18079"/>
                </a:lnTo>
                <a:lnTo>
                  <a:pt x="12069" y="18079"/>
                </a:lnTo>
                <a:lnTo>
                  <a:pt x="12118" y="18055"/>
                </a:lnTo>
                <a:lnTo>
                  <a:pt x="12191" y="17982"/>
                </a:lnTo>
                <a:lnTo>
                  <a:pt x="12337" y="17884"/>
                </a:lnTo>
                <a:lnTo>
                  <a:pt x="12434" y="17763"/>
                </a:lnTo>
                <a:lnTo>
                  <a:pt x="12531" y="17592"/>
                </a:lnTo>
                <a:lnTo>
                  <a:pt x="12604" y="17422"/>
                </a:lnTo>
                <a:lnTo>
                  <a:pt x="12653" y="17227"/>
                </a:lnTo>
                <a:lnTo>
                  <a:pt x="12702" y="17008"/>
                </a:lnTo>
                <a:lnTo>
                  <a:pt x="12775" y="16546"/>
                </a:lnTo>
                <a:lnTo>
                  <a:pt x="12799" y="16084"/>
                </a:lnTo>
                <a:lnTo>
                  <a:pt x="12799" y="15646"/>
                </a:lnTo>
                <a:lnTo>
                  <a:pt x="12799" y="15013"/>
                </a:lnTo>
                <a:lnTo>
                  <a:pt x="12799" y="14308"/>
                </a:lnTo>
                <a:lnTo>
                  <a:pt x="12750" y="13602"/>
                </a:lnTo>
                <a:lnTo>
                  <a:pt x="12677" y="12215"/>
                </a:lnTo>
                <a:lnTo>
                  <a:pt x="12775" y="12069"/>
                </a:lnTo>
                <a:lnTo>
                  <a:pt x="12775" y="11996"/>
                </a:lnTo>
                <a:lnTo>
                  <a:pt x="12775" y="11947"/>
                </a:lnTo>
                <a:lnTo>
                  <a:pt x="12726" y="11899"/>
                </a:lnTo>
                <a:lnTo>
                  <a:pt x="12653" y="11874"/>
                </a:lnTo>
                <a:lnTo>
                  <a:pt x="12653" y="11558"/>
                </a:lnTo>
                <a:lnTo>
                  <a:pt x="12702" y="11436"/>
                </a:lnTo>
                <a:lnTo>
                  <a:pt x="12726" y="11315"/>
                </a:lnTo>
                <a:lnTo>
                  <a:pt x="12702" y="11266"/>
                </a:lnTo>
                <a:lnTo>
                  <a:pt x="12653" y="11217"/>
                </a:lnTo>
                <a:lnTo>
                  <a:pt x="12629" y="11217"/>
                </a:lnTo>
                <a:lnTo>
                  <a:pt x="12629" y="11047"/>
                </a:lnTo>
                <a:lnTo>
                  <a:pt x="12653" y="9733"/>
                </a:lnTo>
                <a:lnTo>
                  <a:pt x="12677" y="9660"/>
                </a:lnTo>
                <a:lnTo>
                  <a:pt x="12702" y="9587"/>
                </a:lnTo>
                <a:lnTo>
                  <a:pt x="12702" y="9538"/>
                </a:lnTo>
                <a:lnTo>
                  <a:pt x="12653" y="9490"/>
                </a:lnTo>
                <a:lnTo>
                  <a:pt x="12726" y="7105"/>
                </a:lnTo>
                <a:lnTo>
                  <a:pt x="12726" y="5913"/>
                </a:lnTo>
                <a:lnTo>
                  <a:pt x="12726" y="4745"/>
                </a:lnTo>
                <a:lnTo>
                  <a:pt x="12750" y="4429"/>
                </a:lnTo>
                <a:lnTo>
                  <a:pt x="12750" y="4015"/>
                </a:lnTo>
                <a:lnTo>
                  <a:pt x="12750" y="3820"/>
                </a:lnTo>
                <a:lnTo>
                  <a:pt x="12726" y="3650"/>
                </a:lnTo>
                <a:lnTo>
                  <a:pt x="12677" y="3480"/>
                </a:lnTo>
                <a:lnTo>
                  <a:pt x="12604" y="3358"/>
                </a:lnTo>
                <a:lnTo>
                  <a:pt x="12920" y="3382"/>
                </a:lnTo>
                <a:lnTo>
                  <a:pt x="12993" y="3382"/>
                </a:lnTo>
                <a:lnTo>
                  <a:pt x="13066" y="3358"/>
                </a:lnTo>
                <a:lnTo>
                  <a:pt x="13115" y="3309"/>
                </a:lnTo>
                <a:lnTo>
                  <a:pt x="13164" y="3261"/>
                </a:lnTo>
                <a:lnTo>
                  <a:pt x="13164" y="3188"/>
                </a:lnTo>
                <a:lnTo>
                  <a:pt x="13164" y="3115"/>
                </a:lnTo>
                <a:lnTo>
                  <a:pt x="13164" y="3042"/>
                </a:lnTo>
                <a:lnTo>
                  <a:pt x="13139" y="2969"/>
                </a:lnTo>
                <a:lnTo>
                  <a:pt x="13188" y="2604"/>
                </a:lnTo>
                <a:lnTo>
                  <a:pt x="13237" y="2239"/>
                </a:lnTo>
                <a:lnTo>
                  <a:pt x="13237" y="2044"/>
                </a:lnTo>
                <a:lnTo>
                  <a:pt x="13212" y="1849"/>
                </a:lnTo>
                <a:lnTo>
                  <a:pt x="13164" y="1679"/>
                </a:lnTo>
                <a:lnTo>
                  <a:pt x="13091" y="1533"/>
                </a:lnTo>
                <a:lnTo>
                  <a:pt x="12969" y="1387"/>
                </a:lnTo>
                <a:lnTo>
                  <a:pt x="12823" y="1265"/>
                </a:lnTo>
                <a:lnTo>
                  <a:pt x="12677" y="1168"/>
                </a:lnTo>
                <a:lnTo>
                  <a:pt x="12507" y="1119"/>
                </a:lnTo>
                <a:lnTo>
                  <a:pt x="12312" y="1071"/>
                </a:lnTo>
                <a:lnTo>
                  <a:pt x="12142" y="1071"/>
                </a:lnTo>
                <a:lnTo>
                  <a:pt x="11753" y="1046"/>
                </a:lnTo>
                <a:lnTo>
                  <a:pt x="10317" y="1071"/>
                </a:lnTo>
                <a:lnTo>
                  <a:pt x="8881" y="1119"/>
                </a:lnTo>
                <a:lnTo>
                  <a:pt x="8881" y="1095"/>
                </a:lnTo>
                <a:lnTo>
                  <a:pt x="8833" y="876"/>
                </a:lnTo>
                <a:lnTo>
                  <a:pt x="8784" y="706"/>
                </a:lnTo>
                <a:lnTo>
                  <a:pt x="8711" y="535"/>
                </a:lnTo>
                <a:lnTo>
                  <a:pt x="8614" y="365"/>
                </a:lnTo>
                <a:lnTo>
                  <a:pt x="8516" y="243"/>
                </a:lnTo>
                <a:lnTo>
                  <a:pt x="8370" y="146"/>
                </a:lnTo>
                <a:lnTo>
                  <a:pt x="8200" y="73"/>
                </a:lnTo>
                <a:lnTo>
                  <a:pt x="7981" y="24"/>
                </a:lnTo>
                <a:lnTo>
                  <a:pt x="776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5" name="Shape 775"/>
          <p:cNvSpPr/>
          <p:nvPr/>
        </p:nvSpPr>
        <p:spPr>
          <a:xfrm>
            <a:off x="352903" y="4373567"/>
            <a:ext cx="557331" cy="441063"/>
          </a:xfrm>
          <a:custGeom>
            <a:avLst/>
            <a:gdLst/>
            <a:ahLst/>
            <a:cxnLst/>
            <a:rect l="0" t="0" r="0" b="0"/>
            <a:pathLst>
              <a:path w="19126" h="15136" extrusionOk="0">
                <a:moveTo>
                  <a:pt x="8979" y="2628"/>
                </a:moveTo>
                <a:lnTo>
                  <a:pt x="8687" y="2653"/>
                </a:lnTo>
                <a:lnTo>
                  <a:pt x="8395" y="2701"/>
                </a:lnTo>
                <a:lnTo>
                  <a:pt x="7811" y="2799"/>
                </a:lnTo>
                <a:lnTo>
                  <a:pt x="7543" y="2872"/>
                </a:lnTo>
                <a:lnTo>
                  <a:pt x="7251" y="2969"/>
                </a:lnTo>
                <a:lnTo>
                  <a:pt x="7130" y="3042"/>
                </a:lnTo>
                <a:lnTo>
                  <a:pt x="7008" y="3139"/>
                </a:lnTo>
                <a:lnTo>
                  <a:pt x="6935" y="3237"/>
                </a:lnTo>
                <a:lnTo>
                  <a:pt x="6886" y="3383"/>
                </a:lnTo>
                <a:lnTo>
                  <a:pt x="6886" y="3456"/>
                </a:lnTo>
                <a:lnTo>
                  <a:pt x="6935" y="3529"/>
                </a:lnTo>
                <a:lnTo>
                  <a:pt x="7032" y="3553"/>
                </a:lnTo>
                <a:lnTo>
                  <a:pt x="7105" y="3577"/>
                </a:lnTo>
                <a:lnTo>
                  <a:pt x="7203" y="3577"/>
                </a:lnTo>
                <a:lnTo>
                  <a:pt x="7300" y="3553"/>
                </a:lnTo>
                <a:lnTo>
                  <a:pt x="7470" y="3480"/>
                </a:lnTo>
                <a:lnTo>
                  <a:pt x="7641" y="3407"/>
                </a:lnTo>
                <a:lnTo>
                  <a:pt x="7908" y="3334"/>
                </a:lnTo>
                <a:lnTo>
                  <a:pt x="8176" y="3261"/>
                </a:lnTo>
                <a:lnTo>
                  <a:pt x="8736" y="3188"/>
                </a:lnTo>
                <a:lnTo>
                  <a:pt x="9076" y="3164"/>
                </a:lnTo>
                <a:lnTo>
                  <a:pt x="9563" y="3139"/>
                </a:lnTo>
                <a:lnTo>
                  <a:pt x="9806" y="3164"/>
                </a:lnTo>
                <a:lnTo>
                  <a:pt x="10025" y="3212"/>
                </a:lnTo>
                <a:lnTo>
                  <a:pt x="10196" y="3261"/>
                </a:lnTo>
                <a:lnTo>
                  <a:pt x="10269" y="3310"/>
                </a:lnTo>
                <a:lnTo>
                  <a:pt x="10317" y="3383"/>
                </a:lnTo>
                <a:lnTo>
                  <a:pt x="10390" y="3456"/>
                </a:lnTo>
                <a:lnTo>
                  <a:pt x="10487" y="3504"/>
                </a:lnTo>
                <a:lnTo>
                  <a:pt x="10585" y="3504"/>
                </a:lnTo>
                <a:lnTo>
                  <a:pt x="10682" y="3456"/>
                </a:lnTo>
                <a:lnTo>
                  <a:pt x="10755" y="3407"/>
                </a:lnTo>
                <a:lnTo>
                  <a:pt x="10804" y="3310"/>
                </a:lnTo>
                <a:lnTo>
                  <a:pt x="10828" y="3212"/>
                </a:lnTo>
                <a:lnTo>
                  <a:pt x="10779" y="3091"/>
                </a:lnTo>
                <a:lnTo>
                  <a:pt x="10706" y="2993"/>
                </a:lnTo>
                <a:lnTo>
                  <a:pt x="10633" y="2920"/>
                </a:lnTo>
                <a:lnTo>
                  <a:pt x="10536" y="2847"/>
                </a:lnTo>
                <a:lnTo>
                  <a:pt x="10439" y="2799"/>
                </a:lnTo>
                <a:lnTo>
                  <a:pt x="10220" y="2726"/>
                </a:lnTo>
                <a:lnTo>
                  <a:pt x="9952" y="2653"/>
                </a:lnTo>
                <a:lnTo>
                  <a:pt x="9709" y="2628"/>
                </a:lnTo>
                <a:close/>
                <a:moveTo>
                  <a:pt x="13797" y="3577"/>
                </a:moveTo>
                <a:lnTo>
                  <a:pt x="13578" y="3601"/>
                </a:lnTo>
                <a:lnTo>
                  <a:pt x="13334" y="3650"/>
                </a:lnTo>
                <a:lnTo>
                  <a:pt x="13115" y="3723"/>
                </a:lnTo>
                <a:lnTo>
                  <a:pt x="13018" y="3772"/>
                </a:lnTo>
                <a:lnTo>
                  <a:pt x="12945" y="3845"/>
                </a:lnTo>
                <a:lnTo>
                  <a:pt x="12945" y="3893"/>
                </a:lnTo>
                <a:lnTo>
                  <a:pt x="12945" y="3918"/>
                </a:lnTo>
                <a:lnTo>
                  <a:pt x="13042" y="3942"/>
                </a:lnTo>
                <a:lnTo>
                  <a:pt x="13140" y="3966"/>
                </a:lnTo>
                <a:lnTo>
                  <a:pt x="13334" y="3966"/>
                </a:lnTo>
                <a:lnTo>
                  <a:pt x="13699" y="3942"/>
                </a:lnTo>
                <a:lnTo>
                  <a:pt x="13918" y="3942"/>
                </a:lnTo>
                <a:lnTo>
                  <a:pt x="14137" y="3966"/>
                </a:lnTo>
                <a:lnTo>
                  <a:pt x="14356" y="3966"/>
                </a:lnTo>
                <a:lnTo>
                  <a:pt x="14478" y="3942"/>
                </a:lnTo>
                <a:lnTo>
                  <a:pt x="14575" y="3918"/>
                </a:lnTo>
                <a:lnTo>
                  <a:pt x="14600" y="3893"/>
                </a:lnTo>
                <a:lnTo>
                  <a:pt x="14600" y="3869"/>
                </a:lnTo>
                <a:lnTo>
                  <a:pt x="14624" y="3820"/>
                </a:lnTo>
                <a:lnTo>
                  <a:pt x="14600" y="3772"/>
                </a:lnTo>
                <a:lnTo>
                  <a:pt x="14527" y="3699"/>
                </a:lnTo>
                <a:lnTo>
                  <a:pt x="14454" y="3650"/>
                </a:lnTo>
                <a:lnTo>
                  <a:pt x="14381" y="3601"/>
                </a:lnTo>
                <a:lnTo>
                  <a:pt x="14186" y="3577"/>
                </a:lnTo>
                <a:close/>
                <a:moveTo>
                  <a:pt x="3650" y="5548"/>
                </a:moveTo>
                <a:lnTo>
                  <a:pt x="3553" y="5597"/>
                </a:lnTo>
                <a:lnTo>
                  <a:pt x="3480" y="5621"/>
                </a:lnTo>
                <a:lnTo>
                  <a:pt x="3382" y="5694"/>
                </a:lnTo>
                <a:lnTo>
                  <a:pt x="3309" y="5767"/>
                </a:lnTo>
                <a:lnTo>
                  <a:pt x="3188" y="5937"/>
                </a:lnTo>
                <a:lnTo>
                  <a:pt x="3163" y="6035"/>
                </a:lnTo>
                <a:lnTo>
                  <a:pt x="3139" y="6132"/>
                </a:lnTo>
                <a:lnTo>
                  <a:pt x="3115" y="6254"/>
                </a:lnTo>
                <a:lnTo>
                  <a:pt x="3139" y="6375"/>
                </a:lnTo>
                <a:lnTo>
                  <a:pt x="3163" y="6473"/>
                </a:lnTo>
                <a:lnTo>
                  <a:pt x="3212" y="6594"/>
                </a:lnTo>
                <a:lnTo>
                  <a:pt x="3285" y="6692"/>
                </a:lnTo>
                <a:lnTo>
                  <a:pt x="3358" y="6765"/>
                </a:lnTo>
                <a:lnTo>
                  <a:pt x="3455" y="6838"/>
                </a:lnTo>
                <a:lnTo>
                  <a:pt x="3577" y="6886"/>
                </a:lnTo>
                <a:lnTo>
                  <a:pt x="3674" y="6911"/>
                </a:lnTo>
                <a:lnTo>
                  <a:pt x="3772" y="6935"/>
                </a:lnTo>
                <a:lnTo>
                  <a:pt x="3869" y="6911"/>
                </a:lnTo>
                <a:lnTo>
                  <a:pt x="3966" y="6911"/>
                </a:lnTo>
                <a:lnTo>
                  <a:pt x="4161" y="6813"/>
                </a:lnTo>
                <a:lnTo>
                  <a:pt x="4307" y="6692"/>
                </a:lnTo>
                <a:lnTo>
                  <a:pt x="4404" y="6521"/>
                </a:lnTo>
                <a:lnTo>
                  <a:pt x="4453" y="6351"/>
                </a:lnTo>
                <a:lnTo>
                  <a:pt x="4453" y="6181"/>
                </a:lnTo>
                <a:lnTo>
                  <a:pt x="4404" y="6010"/>
                </a:lnTo>
                <a:lnTo>
                  <a:pt x="4356" y="5937"/>
                </a:lnTo>
                <a:lnTo>
                  <a:pt x="4307" y="5840"/>
                </a:lnTo>
                <a:lnTo>
                  <a:pt x="4234" y="5743"/>
                </a:lnTo>
                <a:lnTo>
                  <a:pt x="4161" y="5670"/>
                </a:lnTo>
                <a:lnTo>
                  <a:pt x="4064" y="5621"/>
                </a:lnTo>
                <a:lnTo>
                  <a:pt x="3966" y="5572"/>
                </a:lnTo>
                <a:lnTo>
                  <a:pt x="3869" y="5548"/>
                </a:lnTo>
                <a:close/>
                <a:moveTo>
                  <a:pt x="17495" y="7373"/>
                </a:moveTo>
                <a:lnTo>
                  <a:pt x="17739" y="7446"/>
                </a:lnTo>
                <a:lnTo>
                  <a:pt x="17617" y="7592"/>
                </a:lnTo>
                <a:lnTo>
                  <a:pt x="17447" y="7689"/>
                </a:lnTo>
                <a:lnTo>
                  <a:pt x="17447" y="7543"/>
                </a:lnTo>
                <a:lnTo>
                  <a:pt x="17495" y="7373"/>
                </a:lnTo>
                <a:close/>
                <a:moveTo>
                  <a:pt x="5061" y="487"/>
                </a:moveTo>
                <a:lnTo>
                  <a:pt x="5256" y="560"/>
                </a:lnTo>
                <a:lnTo>
                  <a:pt x="5426" y="633"/>
                </a:lnTo>
                <a:lnTo>
                  <a:pt x="5621" y="682"/>
                </a:lnTo>
                <a:lnTo>
                  <a:pt x="5791" y="779"/>
                </a:lnTo>
                <a:lnTo>
                  <a:pt x="5913" y="852"/>
                </a:lnTo>
                <a:lnTo>
                  <a:pt x="6035" y="949"/>
                </a:lnTo>
                <a:lnTo>
                  <a:pt x="6254" y="1168"/>
                </a:lnTo>
                <a:lnTo>
                  <a:pt x="6473" y="1387"/>
                </a:lnTo>
                <a:lnTo>
                  <a:pt x="6692" y="1606"/>
                </a:lnTo>
                <a:lnTo>
                  <a:pt x="6813" y="1655"/>
                </a:lnTo>
                <a:lnTo>
                  <a:pt x="6911" y="1655"/>
                </a:lnTo>
                <a:lnTo>
                  <a:pt x="7032" y="1631"/>
                </a:lnTo>
                <a:lnTo>
                  <a:pt x="7105" y="1558"/>
                </a:lnTo>
                <a:lnTo>
                  <a:pt x="8127" y="1485"/>
                </a:lnTo>
                <a:lnTo>
                  <a:pt x="9174" y="1485"/>
                </a:lnTo>
                <a:lnTo>
                  <a:pt x="9490" y="1509"/>
                </a:lnTo>
                <a:lnTo>
                  <a:pt x="9806" y="1558"/>
                </a:lnTo>
                <a:lnTo>
                  <a:pt x="10439" y="1679"/>
                </a:lnTo>
                <a:lnTo>
                  <a:pt x="11047" y="1850"/>
                </a:lnTo>
                <a:lnTo>
                  <a:pt x="11655" y="2044"/>
                </a:lnTo>
                <a:lnTo>
                  <a:pt x="12093" y="2239"/>
                </a:lnTo>
                <a:lnTo>
                  <a:pt x="12556" y="2409"/>
                </a:lnTo>
                <a:lnTo>
                  <a:pt x="12434" y="2458"/>
                </a:lnTo>
                <a:lnTo>
                  <a:pt x="12361" y="2507"/>
                </a:lnTo>
                <a:lnTo>
                  <a:pt x="12288" y="2580"/>
                </a:lnTo>
                <a:lnTo>
                  <a:pt x="12264" y="2677"/>
                </a:lnTo>
                <a:lnTo>
                  <a:pt x="12264" y="2701"/>
                </a:lnTo>
                <a:lnTo>
                  <a:pt x="12288" y="2726"/>
                </a:lnTo>
                <a:lnTo>
                  <a:pt x="12385" y="2774"/>
                </a:lnTo>
                <a:lnTo>
                  <a:pt x="12483" y="2750"/>
                </a:lnTo>
                <a:lnTo>
                  <a:pt x="12677" y="2726"/>
                </a:lnTo>
                <a:lnTo>
                  <a:pt x="12872" y="2701"/>
                </a:lnTo>
                <a:lnTo>
                  <a:pt x="12969" y="2677"/>
                </a:lnTo>
                <a:lnTo>
                  <a:pt x="13042" y="2653"/>
                </a:lnTo>
                <a:lnTo>
                  <a:pt x="13626" y="2993"/>
                </a:lnTo>
                <a:lnTo>
                  <a:pt x="13432" y="3018"/>
                </a:lnTo>
                <a:lnTo>
                  <a:pt x="12896" y="3066"/>
                </a:lnTo>
                <a:lnTo>
                  <a:pt x="12653" y="3115"/>
                </a:lnTo>
                <a:lnTo>
                  <a:pt x="12410" y="3212"/>
                </a:lnTo>
                <a:lnTo>
                  <a:pt x="12385" y="3237"/>
                </a:lnTo>
                <a:lnTo>
                  <a:pt x="12410" y="3261"/>
                </a:lnTo>
                <a:lnTo>
                  <a:pt x="12531" y="3285"/>
                </a:lnTo>
                <a:lnTo>
                  <a:pt x="12653" y="3310"/>
                </a:lnTo>
                <a:lnTo>
                  <a:pt x="12921" y="3310"/>
                </a:lnTo>
                <a:lnTo>
                  <a:pt x="13432" y="3261"/>
                </a:lnTo>
                <a:lnTo>
                  <a:pt x="13699" y="3261"/>
                </a:lnTo>
                <a:lnTo>
                  <a:pt x="13991" y="3237"/>
                </a:lnTo>
                <a:lnTo>
                  <a:pt x="14259" y="3456"/>
                </a:lnTo>
                <a:lnTo>
                  <a:pt x="14527" y="3699"/>
                </a:lnTo>
                <a:lnTo>
                  <a:pt x="14819" y="3966"/>
                </a:lnTo>
                <a:lnTo>
                  <a:pt x="15062" y="4283"/>
                </a:lnTo>
                <a:lnTo>
                  <a:pt x="14794" y="4258"/>
                </a:lnTo>
                <a:lnTo>
                  <a:pt x="14551" y="4283"/>
                </a:lnTo>
                <a:lnTo>
                  <a:pt x="14308" y="4283"/>
                </a:lnTo>
                <a:lnTo>
                  <a:pt x="14016" y="4307"/>
                </a:lnTo>
                <a:lnTo>
                  <a:pt x="13870" y="4331"/>
                </a:lnTo>
                <a:lnTo>
                  <a:pt x="13724" y="4380"/>
                </a:lnTo>
                <a:lnTo>
                  <a:pt x="13626" y="4453"/>
                </a:lnTo>
                <a:lnTo>
                  <a:pt x="13529" y="4526"/>
                </a:lnTo>
                <a:lnTo>
                  <a:pt x="13529" y="4550"/>
                </a:lnTo>
                <a:lnTo>
                  <a:pt x="13553" y="4575"/>
                </a:lnTo>
                <a:lnTo>
                  <a:pt x="13651" y="4623"/>
                </a:lnTo>
                <a:lnTo>
                  <a:pt x="13748" y="4648"/>
                </a:lnTo>
                <a:lnTo>
                  <a:pt x="13967" y="4648"/>
                </a:lnTo>
                <a:lnTo>
                  <a:pt x="14429" y="4623"/>
                </a:lnTo>
                <a:lnTo>
                  <a:pt x="14770" y="4623"/>
                </a:lnTo>
                <a:lnTo>
                  <a:pt x="15086" y="4648"/>
                </a:lnTo>
                <a:lnTo>
                  <a:pt x="15232" y="4672"/>
                </a:lnTo>
                <a:lnTo>
                  <a:pt x="15354" y="4672"/>
                </a:lnTo>
                <a:lnTo>
                  <a:pt x="15549" y="5037"/>
                </a:lnTo>
                <a:lnTo>
                  <a:pt x="15330" y="4988"/>
                </a:lnTo>
                <a:lnTo>
                  <a:pt x="14600" y="4988"/>
                </a:lnTo>
                <a:lnTo>
                  <a:pt x="14332" y="5037"/>
                </a:lnTo>
                <a:lnTo>
                  <a:pt x="14210" y="5086"/>
                </a:lnTo>
                <a:lnTo>
                  <a:pt x="14089" y="5134"/>
                </a:lnTo>
                <a:lnTo>
                  <a:pt x="14064" y="5159"/>
                </a:lnTo>
                <a:lnTo>
                  <a:pt x="14064" y="5183"/>
                </a:lnTo>
                <a:lnTo>
                  <a:pt x="14064" y="5207"/>
                </a:lnTo>
                <a:lnTo>
                  <a:pt x="14089" y="5232"/>
                </a:lnTo>
                <a:lnTo>
                  <a:pt x="14186" y="5256"/>
                </a:lnTo>
                <a:lnTo>
                  <a:pt x="14283" y="5280"/>
                </a:lnTo>
                <a:lnTo>
                  <a:pt x="14502" y="5305"/>
                </a:lnTo>
                <a:lnTo>
                  <a:pt x="14916" y="5305"/>
                </a:lnTo>
                <a:lnTo>
                  <a:pt x="15305" y="5329"/>
                </a:lnTo>
                <a:lnTo>
                  <a:pt x="15695" y="5378"/>
                </a:lnTo>
                <a:lnTo>
                  <a:pt x="15792" y="5645"/>
                </a:lnTo>
                <a:lnTo>
                  <a:pt x="15889" y="5913"/>
                </a:lnTo>
                <a:lnTo>
                  <a:pt x="15743" y="5864"/>
                </a:lnTo>
                <a:lnTo>
                  <a:pt x="15597" y="5816"/>
                </a:lnTo>
                <a:lnTo>
                  <a:pt x="15305" y="5767"/>
                </a:lnTo>
                <a:lnTo>
                  <a:pt x="15038" y="5743"/>
                </a:lnTo>
                <a:lnTo>
                  <a:pt x="14746" y="5718"/>
                </a:lnTo>
                <a:lnTo>
                  <a:pt x="14454" y="5718"/>
                </a:lnTo>
                <a:lnTo>
                  <a:pt x="14186" y="5767"/>
                </a:lnTo>
                <a:lnTo>
                  <a:pt x="14162" y="5767"/>
                </a:lnTo>
                <a:lnTo>
                  <a:pt x="14137" y="5791"/>
                </a:lnTo>
                <a:lnTo>
                  <a:pt x="14162" y="5816"/>
                </a:lnTo>
                <a:lnTo>
                  <a:pt x="14162" y="5840"/>
                </a:lnTo>
                <a:lnTo>
                  <a:pt x="14259" y="5889"/>
                </a:lnTo>
                <a:lnTo>
                  <a:pt x="14381" y="5937"/>
                </a:lnTo>
                <a:lnTo>
                  <a:pt x="14600" y="5986"/>
                </a:lnTo>
                <a:lnTo>
                  <a:pt x="15038" y="6010"/>
                </a:lnTo>
                <a:lnTo>
                  <a:pt x="15354" y="6083"/>
                </a:lnTo>
                <a:lnTo>
                  <a:pt x="15670" y="6156"/>
                </a:lnTo>
                <a:lnTo>
                  <a:pt x="15841" y="6229"/>
                </a:lnTo>
                <a:lnTo>
                  <a:pt x="15914" y="6254"/>
                </a:lnTo>
                <a:lnTo>
                  <a:pt x="15987" y="6278"/>
                </a:lnTo>
                <a:lnTo>
                  <a:pt x="16035" y="6570"/>
                </a:lnTo>
                <a:lnTo>
                  <a:pt x="16084" y="6838"/>
                </a:lnTo>
                <a:lnTo>
                  <a:pt x="15914" y="6740"/>
                </a:lnTo>
                <a:lnTo>
                  <a:pt x="15743" y="6667"/>
                </a:lnTo>
                <a:lnTo>
                  <a:pt x="15524" y="6619"/>
                </a:lnTo>
                <a:lnTo>
                  <a:pt x="15305" y="6594"/>
                </a:lnTo>
                <a:lnTo>
                  <a:pt x="14867" y="6546"/>
                </a:lnTo>
                <a:lnTo>
                  <a:pt x="14551" y="6497"/>
                </a:lnTo>
                <a:lnTo>
                  <a:pt x="14527" y="6497"/>
                </a:lnTo>
                <a:lnTo>
                  <a:pt x="14502" y="6546"/>
                </a:lnTo>
                <a:lnTo>
                  <a:pt x="14575" y="6619"/>
                </a:lnTo>
                <a:lnTo>
                  <a:pt x="14624" y="6667"/>
                </a:lnTo>
                <a:lnTo>
                  <a:pt x="14794" y="6765"/>
                </a:lnTo>
                <a:lnTo>
                  <a:pt x="14965" y="6838"/>
                </a:lnTo>
                <a:lnTo>
                  <a:pt x="15159" y="6886"/>
                </a:lnTo>
                <a:lnTo>
                  <a:pt x="15378" y="6935"/>
                </a:lnTo>
                <a:lnTo>
                  <a:pt x="15597" y="7008"/>
                </a:lnTo>
                <a:lnTo>
                  <a:pt x="15816" y="7105"/>
                </a:lnTo>
                <a:lnTo>
                  <a:pt x="15987" y="7227"/>
                </a:lnTo>
                <a:lnTo>
                  <a:pt x="16060" y="7276"/>
                </a:lnTo>
                <a:lnTo>
                  <a:pt x="16108" y="7276"/>
                </a:lnTo>
                <a:lnTo>
                  <a:pt x="16133" y="7762"/>
                </a:lnTo>
                <a:lnTo>
                  <a:pt x="16060" y="7714"/>
                </a:lnTo>
                <a:lnTo>
                  <a:pt x="15743" y="7519"/>
                </a:lnTo>
                <a:lnTo>
                  <a:pt x="15427" y="7324"/>
                </a:lnTo>
                <a:lnTo>
                  <a:pt x="15281" y="7276"/>
                </a:lnTo>
                <a:lnTo>
                  <a:pt x="15013" y="7203"/>
                </a:lnTo>
                <a:lnTo>
                  <a:pt x="14794" y="7203"/>
                </a:lnTo>
                <a:lnTo>
                  <a:pt x="14770" y="7227"/>
                </a:lnTo>
                <a:lnTo>
                  <a:pt x="14746" y="7251"/>
                </a:lnTo>
                <a:lnTo>
                  <a:pt x="14746" y="7276"/>
                </a:lnTo>
                <a:lnTo>
                  <a:pt x="14746" y="7324"/>
                </a:lnTo>
                <a:lnTo>
                  <a:pt x="14794" y="7373"/>
                </a:lnTo>
                <a:lnTo>
                  <a:pt x="14843" y="7397"/>
                </a:lnTo>
                <a:lnTo>
                  <a:pt x="14965" y="7470"/>
                </a:lnTo>
                <a:lnTo>
                  <a:pt x="15378" y="7689"/>
                </a:lnTo>
                <a:lnTo>
                  <a:pt x="15597" y="7835"/>
                </a:lnTo>
                <a:lnTo>
                  <a:pt x="15816" y="7981"/>
                </a:lnTo>
                <a:lnTo>
                  <a:pt x="15962" y="8103"/>
                </a:lnTo>
                <a:lnTo>
                  <a:pt x="16108" y="8200"/>
                </a:lnTo>
                <a:lnTo>
                  <a:pt x="16035" y="8784"/>
                </a:lnTo>
                <a:lnTo>
                  <a:pt x="15914" y="8687"/>
                </a:lnTo>
                <a:lnTo>
                  <a:pt x="15792" y="8590"/>
                </a:lnTo>
                <a:lnTo>
                  <a:pt x="15549" y="8419"/>
                </a:lnTo>
                <a:lnTo>
                  <a:pt x="15354" y="8273"/>
                </a:lnTo>
                <a:lnTo>
                  <a:pt x="15111" y="8152"/>
                </a:lnTo>
                <a:lnTo>
                  <a:pt x="14867" y="8030"/>
                </a:lnTo>
                <a:lnTo>
                  <a:pt x="14746" y="7981"/>
                </a:lnTo>
                <a:lnTo>
                  <a:pt x="14624" y="7957"/>
                </a:lnTo>
                <a:lnTo>
                  <a:pt x="14600" y="7981"/>
                </a:lnTo>
                <a:lnTo>
                  <a:pt x="14575" y="8006"/>
                </a:lnTo>
                <a:lnTo>
                  <a:pt x="14575" y="8054"/>
                </a:lnTo>
                <a:lnTo>
                  <a:pt x="14575" y="8079"/>
                </a:lnTo>
                <a:lnTo>
                  <a:pt x="14746" y="8249"/>
                </a:lnTo>
                <a:lnTo>
                  <a:pt x="14940" y="8371"/>
                </a:lnTo>
                <a:lnTo>
                  <a:pt x="15330" y="8638"/>
                </a:lnTo>
                <a:lnTo>
                  <a:pt x="15622" y="8882"/>
                </a:lnTo>
                <a:lnTo>
                  <a:pt x="15792" y="9003"/>
                </a:lnTo>
                <a:lnTo>
                  <a:pt x="15962" y="9101"/>
                </a:lnTo>
                <a:lnTo>
                  <a:pt x="15889" y="9368"/>
                </a:lnTo>
                <a:lnTo>
                  <a:pt x="15792" y="9612"/>
                </a:lnTo>
                <a:lnTo>
                  <a:pt x="15695" y="9466"/>
                </a:lnTo>
                <a:lnTo>
                  <a:pt x="15549" y="9320"/>
                </a:lnTo>
                <a:lnTo>
                  <a:pt x="15281" y="9101"/>
                </a:lnTo>
                <a:lnTo>
                  <a:pt x="15135" y="8955"/>
                </a:lnTo>
                <a:lnTo>
                  <a:pt x="14965" y="8809"/>
                </a:lnTo>
                <a:lnTo>
                  <a:pt x="14794" y="8711"/>
                </a:lnTo>
                <a:lnTo>
                  <a:pt x="14697" y="8663"/>
                </a:lnTo>
                <a:lnTo>
                  <a:pt x="14600" y="8663"/>
                </a:lnTo>
                <a:lnTo>
                  <a:pt x="14600" y="8760"/>
                </a:lnTo>
                <a:lnTo>
                  <a:pt x="14648" y="8833"/>
                </a:lnTo>
                <a:lnTo>
                  <a:pt x="14746" y="9003"/>
                </a:lnTo>
                <a:lnTo>
                  <a:pt x="14867" y="9149"/>
                </a:lnTo>
                <a:lnTo>
                  <a:pt x="14989" y="9271"/>
                </a:lnTo>
                <a:lnTo>
                  <a:pt x="15330" y="9587"/>
                </a:lnTo>
                <a:lnTo>
                  <a:pt x="15476" y="9758"/>
                </a:lnTo>
                <a:lnTo>
                  <a:pt x="15549" y="9831"/>
                </a:lnTo>
                <a:lnTo>
                  <a:pt x="15646" y="9879"/>
                </a:lnTo>
                <a:lnTo>
                  <a:pt x="15646" y="9904"/>
                </a:lnTo>
                <a:lnTo>
                  <a:pt x="15476" y="10196"/>
                </a:lnTo>
                <a:lnTo>
                  <a:pt x="15232" y="10463"/>
                </a:lnTo>
                <a:lnTo>
                  <a:pt x="15232" y="10293"/>
                </a:lnTo>
                <a:lnTo>
                  <a:pt x="15159" y="10147"/>
                </a:lnTo>
                <a:lnTo>
                  <a:pt x="15013" y="9855"/>
                </a:lnTo>
                <a:lnTo>
                  <a:pt x="14843" y="9636"/>
                </a:lnTo>
                <a:lnTo>
                  <a:pt x="14673" y="9466"/>
                </a:lnTo>
                <a:lnTo>
                  <a:pt x="14454" y="9295"/>
                </a:lnTo>
                <a:lnTo>
                  <a:pt x="14235" y="9149"/>
                </a:lnTo>
                <a:lnTo>
                  <a:pt x="14186" y="9149"/>
                </a:lnTo>
                <a:lnTo>
                  <a:pt x="14186" y="9174"/>
                </a:lnTo>
                <a:lnTo>
                  <a:pt x="14308" y="9393"/>
                </a:lnTo>
                <a:lnTo>
                  <a:pt x="14429" y="9563"/>
                </a:lnTo>
                <a:lnTo>
                  <a:pt x="14697" y="9952"/>
                </a:lnTo>
                <a:lnTo>
                  <a:pt x="14794" y="10147"/>
                </a:lnTo>
                <a:lnTo>
                  <a:pt x="14867" y="10366"/>
                </a:lnTo>
                <a:lnTo>
                  <a:pt x="14916" y="10536"/>
                </a:lnTo>
                <a:lnTo>
                  <a:pt x="14965" y="10609"/>
                </a:lnTo>
                <a:lnTo>
                  <a:pt x="15038" y="10658"/>
                </a:lnTo>
                <a:lnTo>
                  <a:pt x="14892" y="10780"/>
                </a:lnTo>
                <a:lnTo>
                  <a:pt x="14843" y="10658"/>
                </a:lnTo>
                <a:lnTo>
                  <a:pt x="14794" y="10561"/>
                </a:lnTo>
                <a:lnTo>
                  <a:pt x="14648" y="10366"/>
                </a:lnTo>
                <a:lnTo>
                  <a:pt x="14308" y="10001"/>
                </a:lnTo>
                <a:lnTo>
                  <a:pt x="14113" y="9831"/>
                </a:lnTo>
                <a:lnTo>
                  <a:pt x="13918" y="9685"/>
                </a:lnTo>
                <a:lnTo>
                  <a:pt x="13894" y="9685"/>
                </a:lnTo>
                <a:lnTo>
                  <a:pt x="13870" y="9733"/>
                </a:lnTo>
                <a:lnTo>
                  <a:pt x="13918" y="9904"/>
                </a:lnTo>
                <a:lnTo>
                  <a:pt x="14016" y="10050"/>
                </a:lnTo>
                <a:lnTo>
                  <a:pt x="14113" y="10196"/>
                </a:lnTo>
                <a:lnTo>
                  <a:pt x="14235" y="10342"/>
                </a:lnTo>
                <a:lnTo>
                  <a:pt x="14356" y="10488"/>
                </a:lnTo>
                <a:lnTo>
                  <a:pt x="14478" y="10634"/>
                </a:lnTo>
                <a:lnTo>
                  <a:pt x="14575" y="10804"/>
                </a:lnTo>
                <a:lnTo>
                  <a:pt x="14600" y="10974"/>
                </a:lnTo>
                <a:lnTo>
                  <a:pt x="14502" y="11047"/>
                </a:lnTo>
                <a:lnTo>
                  <a:pt x="14356" y="10853"/>
                </a:lnTo>
                <a:lnTo>
                  <a:pt x="14186" y="10658"/>
                </a:lnTo>
                <a:lnTo>
                  <a:pt x="13991" y="10512"/>
                </a:lnTo>
                <a:lnTo>
                  <a:pt x="13797" y="10390"/>
                </a:lnTo>
                <a:lnTo>
                  <a:pt x="13772" y="10366"/>
                </a:lnTo>
                <a:lnTo>
                  <a:pt x="13724" y="10366"/>
                </a:lnTo>
                <a:lnTo>
                  <a:pt x="13675" y="10415"/>
                </a:lnTo>
                <a:lnTo>
                  <a:pt x="13651" y="10463"/>
                </a:lnTo>
                <a:lnTo>
                  <a:pt x="13651" y="10512"/>
                </a:lnTo>
                <a:lnTo>
                  <a:pt x="13675" y="10536"/>
                </a:lnTo>
                <a:lnTo>
                  <a:pt x="13845" y="10682"/>
                </a:lnTo>
                <a:lnTo>
                  <a:pt x="13991" y="10853"/>
                </a:lnTo>
                <a:lnTo>
                  <a:pt x="14113" y="11023"/>
                </a:lnTo>
                <a:lnTo>
                  <a:pt x="14235" y="11218"/>
                </a:lnTo>
                <a:lnTo>
                  <a:pt x="14040" y="11339"/>
                </a:lnTo>
                <a:lnTo>
                  <a:pt x="13918" y="11218"/>
                </a:lnTo>
                <a:lnTo>
                  <a:pt x="13797" y="11120"/>
                </a:lnTo>
                <a:lnTo>
                  <a:pt x="13675" y="11023"/>
                </a:lnTo>
                <a:lnTo>
                  <a:pt x="13578" y="10974"/>
                </a:lnTo>
                <a:lnTo>
                  <a:pt x="13529" y="10950"/>
                </a:lnTo>
                <a:lnTo>
                  <a:pt x="13480" y="10950"/>
                </a:lnTo>
                <a:lnTo>
                  <a:pt x="13407" y="10999"/>
                </a:lnTo>
                <a:lnTo>
                  <a:pt x="13407" y="11047"/>
                </a:lnTo>
                <a:lnTo>
                  <a:pt x="13383" y="11072"/>
                </a:lnTo>
                <a:lnTo>
                  <a:pt x="13407" y="11120"/>
                </a:lnTo>
                <a:lnTo>
                  <a:pt x="13432" y="11145"/>
                </a:lnTo>
                <a:lnTo>
                  <a:pt x="13553" y="11315"/>
                </a:lnTo>
                <a:lnTo>
                  <a:pt x="13675" y="11485"/>
                </a:lnTo>
                <a:lnTo>
                  <a:pt x="13724" y="11583"/>
                </a:lnTo>
                <a:lnTo>
                  <a:pt x="13553" y="11704"/>
                </a:lnTo>
                <a:lnTo>
                  <a:pt x="13432" y="11558"/>
                </a:lnTo>
                <a:lnTo>
                  <a:pt x="13261" y="11461"/>
                </a:lnTo>
                <a:lnTo>
                  <a:pt x="13213" y="11461"/>
                </a:lnTo>
                <a:lnTo>
                  <a:pt x="13188" y="11485"/>
                </a:lnTo>
                <a:lnTo>
                  <a:pt x="13188" y="11534"/>
                </a:lnTo>
                <a:lnTo>
                  <a:pt x="13213" y="11558"/>
                </a:lnTo>
                <a:lnTo>
                  <a:pt x="13261" y="11631"/>
                </a:lnTo>
                <a:lnTo>
                  <a:pt x="13310" y="11704"/>
                </a:lnTo>
                <a:lnTo>
                  <a:pt x="13359" y="11874"/>
                </a:lnTo>
                <a:lnTo>
                  <a:pt x="13359" y="11899"/>
                </a:lnTo>
                <a:lnTo>
                  <a:pt x="13237" y="12020"/>
                </a:lnTo>
                <a:lnTo>
                  <a:pt x="13188" y="12118"/>
                </a:lnTo>
                <a:lnTo>
                  <a:pt x="13164" y="12215"/>
                </a:lnTo>
                <a:lnTo>
                  <a:pt x="13188" y="12288"/>
                </a:lnTo>
                <a:lnTo>
                  <a:pt x="13213" y="12385"/>
                </a:lnTo>
                <a:lnTo>
                  <a:pt x="13213" y="12775"/>
                </a:lnTo>
                <a:lnTo>
                  <a:pt x="13237" y="13164"/>
                </a:lnTo>
                <a:lnTo>
                  <a:pt x="13237" y="13553"/>
                </a:lnTo>
                <a:lnTo>
                  <a:pt x="13213" y="13748"/>
                </a:lnTo>
                <a:lnTo>
                  <a:pt x="13188" y="13943"/>
                </a:lnTo>
                <a:lnTo>
                  <a:pt x="13140" y="14064"/>
                </a:lnTo>
                <a:lnTo>
                  <a:pt x="13067" y="14162"/>
                </a:lnTo>
                <a:lnTo>
                  <a:pt x="12994" y="14210"/>
                </a:lnTo>
                <a:lnTo>
                  <a:pt x="12921" y="14235"/>
                </a:lnTo>
                <a:lnTo>
                  <a:pt x="12823" y="14210"/>
                </a:lnTo>
                <a:lnTo>
                  <a:pt x="12726" y="14186"/>
                </a:lnTo>
                <a:lnTo>
                  <a:pt x="12507" y="14040"/>
                </a:lnTo>
                <a:lnTo>
                  <a:pt x="12288" y="13821"/>
                </a:lnTo>
                <a:lnTo>
                  <a:pt x="12069" y="13578"/>
                </a:lnTo>
                <a:lnTo>
                  <a:pt x="11728" y="13164"/>
                </a:lnTo>
                <a:lnTo>
                  <a:pt x="11850" y="13042"/>
                </a:lnTo>
                <a:lnTo>
                  <a:pt x="11923" y="12969"/>
                </a:lnTo>
                <a:lnTo>
                  <a:pt x="11947" y="12896"/>
                </a:lnTo>
                <a:lnTo>
                  <a:pt x="11947" y="12823"/>
                </a:lnTo>
                <a:lnTo>
                  <a:pt x="11923" y="12750"/>
                </a:lnTo>
                <a:lnTo>
                  <a:pt x="11874" y="12677"/>
                </a:lnTo>
                <a:lnTo>
                  <a:pt x="11826" y="12629"/>
                </a:lnTo>
                <a:lnTo>
                  <a:pt x="11777" y="12604"/>
                </a:lnTo>
                <a:lnTo>
                  <a:pt x="11680" y="12580"/>
                </a:lnTo>
                <a:lnTo>
                  <a:pt x="11655" y="12385"/>
                </a:lnTo>
                <a:lnTo>
                  <a:pt x="11631" y="12361"/>
                </a:lnTo>
                <a:lnTo>
                  <a:pt x="11582" y="12361"/>
                </a:lnTo>
                <a:lnTo>
                  <a:pt x="11582" y="12385"/>
                </a:lnTo>
                <a:lnTo>
                  <a:pt x="11558" y="12580"/>
                </a:lnTo>
                <a:lnTo>
                  <a:pt x="11509" y="12580"/>
                </a:lnTo>
                <a:lnTo>
                  <a:pt x="11485" y="12604"/>
                </a:lnTo>
                <a:lnTo>
                  <a:pt x="11461" y="12604"/>
                </a:lnTo>
                <a:lnTo>
                  <a:pt x="11242" y="12702"/>
                </a:lnTo>
                <a:lnTo>
                  <a:pt x="11169" y="12361"/>
                </a:lnTo>
                <a:lnTo>
                  <a:pt x="11144" y="12191"/>
                </a:lnTo>
                <a:lnTo>
                  <a:pt x="11169" y="12020"/>
                </a:lnTo>
                <a:lnTo>
                  <a:pt x="11144" y="11972"/>
                </a:lnTo>
                <a:lnTo>
                  <a:pt x="11120" y="11947"/>
                </a:lnTo>
                <a:lnTo>
                  <a:pt x="11071" y="11947"/>
                </a:lnTo>
                <a:lnTo>
                  <a:pt x="11047" y="11972"/>
                </a:lnTo>
                <a:lnTo>
                  <a:pt x="11023" y="12118"/>
                </a:lnTo>
                <a:lnTo>
                  <a:pt x="10998" y="12312"/>
                </a:lnTo>
                <a:lnTo>
                  <a:pt x="10998" y="12556"/>
                </a:lnTo>
                <a:lnTo>
                  <a:pt x="10998" y="12799"/>
                </a:lnTo>
                <a:lnTo>
                  <a:pt x="10633" y="12896"/>
                </a:lnTo>
                <a:lnTo>
                  <a:pt x="10609" y="12604"/>
                </a:lnTo>
                <a:lnTo>
                  <a:pt x="10560" y="12361"/>
                </a:lnTo>
                <a:lnTo>
                  <a:pt x="10512" y="12118"/>
                </a:lnTo>
                <a:lnTo>
                  <a:pt x="10390" y="11607"/>
                </a:lnTo>
                <a:lnTo>
                  <a:pt x="10366" y="11583"/>
                </a:lnTo>
                <a:lnTo>
                  <a:pt x="10342" y="11558"/>
                </a:lnTo>
                <a:lnTo>
                  <a:pt x="10293" y="11583"/>
                </a:lnTo>
                <a:lnTo>
                  <a:pt x="10269" y="11607"/>
                </a:lnTo>
                <a:lnTo>
                  <a:pt x="10244" y="11826"/>
                </a:lnTo>
                <a:lnTo>
                  <a:pt x="10244" y="12045"/>
                </a:lnTo>
                <a:lnTo>
                  <a:pt x="10269" y="12507"/>
                </a:lnTo>
                <a:lnTo>
                  <a:pt x="10269" y="12726"/>
                </a:lnTo>
                <a:lnTo>
                  <a:pt x="10269" y="12945"/>
                </a:lnTo>
                <a:lnTo>
                  <a:pt x="9636" y="12994"/>
                </a:lnTo>
                <a:lnTo>
                  <a:pt x="9612" y="12726"/>
                </a:lnTo>
                <a:lnTo>
                  <a:pt x="9612" y="12507"/>
                </a:lnTo>
                <a:lnTo>
                  <a:pt x="9612" y="12337"/>
                </a:lnTo>
                <a:lnTo>
                  <a:pt x="9612" y="12142"/>
                </a:lnTo>
                <a:lnTo>
                  <a:pt x="9563" y="11972"/>
                </a:lnTo>
                <a:lnTo>
                  <a:pt x="9514" y="11899"/>
                </a:lnTo>
                <a:lnTo>
                  <a:pt x="9466" y="11826"/>
                </a:lnTo>
                <a:lnTo>
                  <a:pt x="9417" y="11826"/>
                </a:lnTo>
                <a:lnTo>
                  <a:pt x="9393" y="11850"/>
                </a:lnTo>
                <a:lnTo>
                  <a:pt x="9344" y="12020"/>
                </a:lnTo>
                <a:lnTo>
                  <a:pt x="9320" y="12215"/>
                </a:lnTo>
                <a:lnTo>
                  <a:pt x="9295" y="12604"/>
                </a:lnTo>
                <a:lnTo>
                  <a:pt x="9271" y="12799"/>
                </a:lnTo>
                <a:lnTo>
                  <a:pt x="9247" y="12994"/>
                </a:lnTo>
                <a:lnTo>
                  <a:pt x="9052" y="12994"/>
                </a:lnTo>
                <a:lnTo>
                  <a:pt x="9003" y="12604"/>
                </a:lnTo>
                <a:lnTo>
                  <a:pt x="8930" y="12191"/>
                </a:lnTo>
                <a:lnTo>
                  <a:pt x="8857" y="11753"/>
                </a:lnTo>
                <a:lnTo>
                  <a:pt x="8833" y="11704"/>
                </a:lnTo>
                <a:lnTo>
                  <a:pt x="8784" y="11680"/>
                </a:lnTo>
                <a:lnTo>
                  <a:pt x="8711" y="11704"/>
                </a:lnTo>
                <a:lnTo>
                  <a:pt x="8711" y="11777"/>
                </a:lnTo>
                <a:lnTo>
                  <a:pt x="8711" y="12191"/>
                </a:lnTo>
                <a:lnTo>
                  <a:pt x="8687" y="12604"/>
                </a:lnTo>
                <a:lnTo>
                  <a:pt x="8687" y="12994"/>
                </a:lnTo>
                <a:lnTo>
                  <a:pt x="8176" y="12994"/>
                </a:lnTo>
                <a:lnTo>
                  <a:pt x="8200" y="12653"/>
                </a:lnTo>
                <a:lnTo>
                  <a:pt x="8273" y="12215"/>
                </a:lnTo>
                <a:lnTo>
                  <a:pt x="8346" y="11777"/>
                </a:lnTo>
                <a:lnTo>
                  <a:pt x="8346" y="11704"/>
                </a:lnTo>
                <a:lnTo>
                  <a:pt x="8298" y="11655"/>
                </a:lnTo>
                <a:lnTo>
                  <a:pt x="8249" y="11655"/>
                </a:lnTo>
                <a:lnTo>
                  <a:pt x="8200" y="11704"/>
                </a:lnTo>
                <a:lnTo>
                  <a:pt x="8079" y="11899"/>
                </a:lnTo>
                <a:lnTo>
                  <a:pt x="8006" y="12118"/>
                </a:lnTo>
                <a:lnTo>
                  <a:pt x="7933" y="12337"/>
                </a:lnTo>
                <a:lnTo>
                  <a:pt x="7884" y="12556"/>
                </a:lnTo>
                <a:lnTo>
                  <a:pt x="7835" y="12750"/>
                </a:lnTo>
                <a:lnTo>
                  <a:pt x="7811" y="12969"/>
                </a:lnTo>
                <a:lnTo>
                  <a:pt x="7300" y="12945"/>
                </a:lnTo>
                <a:lnTo>
                  <a:pt x="7349" y="12653"/>
                </a:lnTo>
                <a:lnTo>
                  <a:pt x="7397" y="12385"/>
                </a:lnTo>
                <a:lnTo>
                  <a:pt x="7495" y="12045"/>
                </a:lnTo>
                <a:lnTo>
                  <a:pt x="7592" y="11680"/>
                </a:lnTo>
                <a:lnTo>
                  <a:pt x="7568" y="11655"/>
                </a:lnTo>
                <a:lnTo>
                  <a:pt x="7543" y="11631"/>
                </a:lnTo>
                <a:lnTo>
                  <a:pt x="7470" y="11680"/>
                </a:lnTo>
                <a:lnTo>
                  <a:pt x="7397" y="11728"/>
                </a:lnTo>
                <a:lnTo>
                  <a:pt x="7276" y="11850"/>
                </a:lnTo>
                <a:lnTo>
                  <a:pt x="7178" y="11996"/>
                </a:lnTo>
                <a:lnTo>
                  <a:pt x="7130" y="12166"/>
                </a:lnTo>
                <a:lnTo>
                  <a:pt x="7008" y="12507"/>
                </a:lnTo>
                <a:lnTo>
                  <a:pt x="6959" y="12702"/>
                </a:lnTo>
                <a:lnTo>
                  <a:pt x="6935" y="12872"/>
                </a:lnTo>
                <a:lnTo>
                  <a:pt x="6473" y="12702"/>
                </a:lnTo>
                <a:lnTo>
                  <a:pt x="6521" y="12556"/>
                </a:lnTo>
                <a:lnTo>
                  <a:pt x="6546" y="12483"/>
                </a:lnTo>
                <a:lnTo>
                  <a:pt x="6546" y="12410"/>
                </a:lnTo>
                <a:lnTo>
                  <a:pt x="6546" y="12337"/>
                </a:lnTo>
                <a:lnTo>
                  <a:pt x="6497" y="12288"/>
                </a:lnTo>
                <a:lnTo>
                  <a:pt x="6473" y="12288"/>
                </a:lnTo>
                <a:lnTo>
                  <a:pt x="6375" y="12385"/>
                </a:lnTo>
                <a:lnTo>
                  <a:pt x="6302" y="12483"/>
                </a:lnTo>
                <a:lnTo>
                  <a:pt x="6181" y="12629"/>
                </a:lnTo>
                <a:lnTo>
                  <a:pt x="5889" y="12629"/>
                </a:lnTo>
                <a:lnTo>
                  <a:pt x="5816" y="12653"/>
                </a:lnTo>
                <a:lnTo>
                  <a:pt x="5743" y="12750"/>
                </a:lnTo>
                <a:lnTo>
                  <a:pt x="5743" y="12799"/>
                </a:lnTo>
                <a:lnTo>
                  <a:pt x="5743" y="12872"/>
                </a:lnTo>
                <a:lnTo>
                  <a:pt x="5743" y="12921"/>
                </a:lnTo>
                <a:lnTo>
                  <a:pt x="5791" y="12969"/>
                </a:lnTo>
                <a:lnTo>
                  <a:pt x="5986" y="13115"/>
                </a:lnTo>
                <a:lnTo>
                  <a:pt x="6181" y="13237"/>
                </a:lnTo>
                <a:lnTo>
                  <a:pt x="5986" y="13505"/>
                </a:lnTo>
                <a:lnTo>
                  <a:pt x="5767" y="13748"/>
                </a:lnTo>
                <a:lnTo>
                  <a:pt x="5305" y="14210"/>
                </a:lnTo>
                <a:lnTo>
                  <a:pt x="5134" y="14381"/>
                </a:lnTo>
                <a:lnTo>
                  <a:pt x="4988" y="14527"/>
                </a:lnTo>
                <a:lnTo>
                  <a:pt x="4891" y="14551"/>
                </a:lnTo>
                <a:lnTo>
                  <a:pt x="4818" y="14551"/>
                </a:lnTo>
                <a:lnTo>
                  <a:pt x="4721" y="14527"/>
                </a:lnTo>
                <a:lnTo>
                  <a:pt x="4648" y="14454"/>
                </a:lnTo>
                <a:lnTo>
                  <a:pt x="4648" y="13383"/>
                </a:lnTo>
                <a:lnTo>
                  <a:pt x="4623" y="12872"/>
                </a:lnTo>
                <a:lnTo>
                  <a:pt x="4599" y="12337"/>
                </a:lnTo>
                <a:lnTo>
                  <a:pt x="4575" y="12239"/>
                </a:lnTo>
                <a:lnTo>
                  <a:pt x="4526" y="12191"/>
                </a:lnTo>
                <a:lnTo>
                  <a:pt x="4502" y="12166"/>
                </a:lnTo>
                <a:lnTo>
                  <a:pt x="4404" y="12118"/>
                </a:lnTo>
                <a:lnTo>
                  <a:pt x="4307" y="12020"/>
                </a:lnTo>
                <a:lnTo>
                  <a:pt x="4185" y="11947"/>
                </a:lnTo>
                <a:lnTo>
                  <a:pt x="3918" y="11801"/>
                </a:lnTo>
                <a:lnTo>
                  <a:pt x="3650" y="11680"/>
                </a:lnTo>
                <a:lnTo>
                  <a:pt x="3407" y="11510"/>
                </a:lnTo>
                <a:lnTo>
                  <a:pt x="3163" y="11339"/>
                </a:lnTo>
                <a:lnTo>
                  <a:pt x="2920" y="11145"/>
                </a:lnTo>
                <a:lnTo>
                  <a:pt x="2677" y="10926"/>
                </a:lnTo>
                <a:lnTo>
                  <a:pt x="2482" y="10658"/>
                </a:lnTo>
                <a:lnTo>
                  <a:pt x="2288" y="10390"/>
                </a:lnTo>
                <a:lnTo>
                  <a:pt x="2117" y="10098"/>
                </a:lnTo>
                <a:lnTo>
                  <a:pt x="1947" y="9758"/>
                </a:lnTo>
                <a:lnTo>
                  <a:pt x="1850" y="9587"/>
                </a:lnTo>
                <a:lnTo>
                  <a:pt x="1752" y="9441"/>
                </a:lnTo>
                <a:lnTo>
                  <a:pt x="1704" y="9028"/>
                </a:lnTo>
                <a:lnTo>
                  <a:pt x="1655" y="8614"/>
                </a:lnTo>
                <a:lnTo>
                  <a:pt x="1655" y="8517"/>
                </a:lnTo>
                <a:lnTo>
                  <a:pt x="1631" y="8371"/>
                </a:lnTo>
                <a:lnTo>
                  <a:pt x="1582" y="8249"/>
                </a:lnTo>
                <a:lnTo>
                  <a:pt x="1533" y="8225"/>
                </a:lnTo>
                <a:lnTo>
                  <a:pt x="1485" y="8225"/>
                </a:lnTo>
                <a:lnTo>
                  <a:pt x="1412" y="8249"/>
                </a:lnTo>
                <a:lnTo>
                  <a:pt x="1363" y="8322"/>
                </a:lnTo>
                <a:lnTo>
                  <a:pt x="1339" y="8371"/>
                </a:lnTo>
                <a:lnTo>
                  <a:pt x="1314" y="8444"/>
                </a:lnTo>
                <a:lnTo>
                  <a:pt x="1290" y="8614"/>
                </a:lnTo>
                <a:lnTo>
                  <a:pt x="1266" y="8760"/>
                </a:lnTo>
                <a:lnTo>
                  <a:pt x="1266" y="8906"/>
                </a:lnTo>
                <a:lnTo>
                  <a:pt x="1266" y="9076"/>
                </a:lnTo>
                <a:lnTo>
                  <a:pt x="1120" y="9101"/>
                </a:lnTo>
                <a:lnTo>
                  <a:pt x="998" y="9149"/>
                </a:lnTo>
                <a:lnTo>
                  <a:pt x="828" y="9003"/>
                </a:lnTo>
                <a:lnTo>
                  <a:pt x="755" y="8906"/>
                </a:lnTo>
                <a:lnTo>
                  <a:pt x="682" y="8809"/>
                </a:lnTo>
                <a:lnTo>
                  <a:pt x="584" y="8565"/>
                </a:lnTo>
                <a:lnTo>
                  <a:pt x="511" y="8322"/>
                </a:lnTo>
                <a:lnTo>
                  <a:pt x="463" y="8079"/>
                </a:lnTo>
                <a:lnTo>
                  <a:pt x="438" y="7811"/>
                </a:lnTo>
                <a:lnTo>
                  <a:pt x="438" y="7592"/>
                </a:lnTo>
                <a:lnTo>
                  <a:pt x="438" y="7373"/>
                </a:lnTo>
                <a:lnTo>
                  <a:pt x="487" y="7154"/>
                </a:lnTo>
                <a:lnTo>
                  <a:pt x="536" y="6911"/>
                </a:lnTo>
                <a:lnTo>
                  <a:pt x="609" y="6740"/>
                </a:lnTo>
                <a:lnTo>
                  <a:pt x="706" y="6570"/>
                </a:lnTo>
                <a:lnTo>
                  <a:pt x="925" y="6302"/>
                </a:lnTo>
                <a:lnTo>
                  <a:pt x="998" y="6302"/>
                </a:lnTo>
                <a:lnTo>
                  <a:pt x="1290" y="6327"/>
                </a:lnTo>
                <a:lnTo>
                  <a:pt x="1436" y="6302"/>
                </a:lnTo>
                <a:lnTo>
                  <a:pt x="1533" y="6327"/>
                </a:lnTo>
                <a:lnTo>
                  <a:pt x="1631" y="6327"/>
                </a:lnTo>
                <a:lnTo>
                  <a:pt x="1728" y="6254"/>
                </a:lnTo>
                <a:lnTo>
                  <a:pt x="1752" y="6205"/>
                </a:lnTo>
                <a:lnTo>
                  <a:pt x="1777" y="6156"/>
                </a:lnTo>
                <a:lnTo>
                  <a:pt x="1874" y="5840"/>
                </a:lnTo>
                <a:lnTo>
                  <a:pt x="1971" y="5548"/>
                </a:lnTo>
                <a:lnTo>
                  <a:pt x="2093" y="5280"/>
                </a:lnTo>
                <a:lnTo>
                  <a:pt x="2239" y="5013"/>
                </a:lnTo>
                <a:lnTo>
                  <a:pt x="2409" y="4769"/>
                </a:lnTo>
                <a:lnTo>
                  <a:pt x="2604" y="4526"/>
                </a:lnTo>
                <a:lnTo>
                  <a:pt x="3017" y="4039"/>
                </a:lnTo>
                <a:lnTo>
                  <a:pt x="3407" y="3601"/>
                </a:lnTo>
                <a:lnTo>
                  <a:pt x="3820" y="3164"/>
                </a:lnTo>
                <a:lnTo>
                  <a:pt x="4137" y="2872"/>
                </a:lnTo>
                <a:lnTo>
                  <a:pt x="4283" y="2726"/>
                </a:lnTo>
                <a:lnTo>
                  <a:pt x="4429" y="2555"/>
                </a:lnTo>
                <a:lnTo>
                  <a:pt x="4502" y="2555"/>
                </a:lnTo>
                <a:lnTo>
                  <a:pt x="4550" y="2507"/>
                </a:lnTo>
                <a:lnTo>
                  <a:pt x="4599" y="2361"/>
                </a:lnTo>
                <a:lnTo>
                  <a:pt x="4599" y="2215"/>
                </a:lnTo>
                <a:lnTo>
                  <a:pt x="4599" y="2069"/>
                </a:lnTo>
                <a:lnTo>
                  <a:pt x="4623" y="1923"/>
                </a:lnTo>
                <a:lnTo>
                  <a:pt x="4672" y="1631"/>
                </a:lnTo>
                <a:lnTo>
                  <a:pt x="4745" y="1339"/>
                </a:lnTo>
                <a:lnTo>
                  <a:pt x="4891" y="901"/>
                </a:lnTo>
                <a:lnTo>
                  <a:pt x="5061" y="487"/>
                </a:lnTo>
                <a:close/>
                <a:moveTo>
                  <a:pt x="4915" y="0"/>
                </a:moveTo>
                <a:lnTo>
                  <a:pt x="4842" y="25"/>
                </a:lnTo>
                <a:lnTo>
                  <a:pt x="4794" y="49"/>
                </a:lnTo>
                <a:lnTo>
                  <a:pt x="4696" y="146"/>
                </a:lnTo>
                <a:lnTo>
                  <a:pt x="4599" y="268"/>
                </a:lnTo>
                <a:lnTo>
                  <a:pt x="4526" y="414"/>
                </a:lnTo>
                <a:lnTo>
                  <a:pt x="4453" y="584"/>
                </a:lnTo>
                <a:lnTo>
                  <a:pt x="4356" y="925"/>
                </a:lnTo>
                <a:lnTo>
                  <a:pt x="4283" y="1217"/>
                </a:lnTo>
                <a:lnTo>
                  <a:pt x="4210" y="1436"/>
                </a:lnTo>
                <a:lnTo>
                  <a:pt x="4137" y="1728"/>
                </a:lnTo>
                <a:lnTo>
                  <a:pt x="4112" y="2020"/>
                </a:lnTo>
                <a:lnTo>
                  <a:pt x="4112" y="2166"/>
                </a:lnTo>
                <a:lnTo>
                  <a:pt x="4137" y="2288"/>
                </a:lnTo>
                <a:lnTo>
                  <a:pt x="3893" y="2385"/>
                </a:lnTo>
                <a:lnTo>
                  <a:pt x="3674" y="2531"/>
                </a:lnTo>
                <a:lnTo>
                  <a:pt x="3455" y="2726"/>
                </a:lnTo>
                <a:lnTo>
                  <a:pt x="3236" y="2945"/>
                </a:lnTo>
                <a:lnTo>
                  <a:pt x="2871" y="3383"/>
                </a:lnTo>
                <a:lnTo>
                  <a:pt x="2531" y="3772"/>
                </a:lnTo>
                <a:lnTo>
                  <a:pt x="2142" y="4210"/>
                </a:lnTo>
                <a:lnTo>
                  <a:pt x="1923" y="4453"/>
                </a:lnTo>
                <a:lnTo>
                  <a:pt x="1752" y="4721"/>
                </a:lnTo>
                <a:lnTo>
                  <a:pt x="1582" y="4988"/>
                </a:lnTo>
                <a:lnTo>
                  <a:pt x="1436" y="5280"/>
                </a:lnTo>
                <a:lnTo>
                  <a:pt x="1339" y="5572"/>
                </a:lnTo>
                <a:lnTo>
                  <a:pt x="1290" y="5864"/>
                </a:lnTo>
                <a:lnTo>
                  <a:pt x="925" y="5864"/>
                </a:lnTo>
                <a:lnTo>
                  <a:pt x="755" y="5889"/>
                </a:lnTo>
                <a:lnTo>
                  <a:pt x="633" y="5937"/>
                </a:lnTo>
                <a:lnTo>
                  <a:pt x="536" y="5986"/>
                </a:lnTo>
                <a:lnTo>
                  <a:pt x="438" y="6083"/>
                </a:lnTo>
                <a:lnTo>
                  <a:pt x="341" y="6181"/>
                </a:lnTo>
                <a:lnTo>
                  <a:pt x="268" y="6302"/>
                </a:lnTo>
                <a:lnTo>
                  <a:pt x="219" y="6424"/>
                </a:lnTo>
                <a:lnTo>
                  <a:pt x="122" y="6716"/>
                </a:lnTo>
                <a:lnTo>
                  <a:pt x="49" y="7032"/>
                </a:lnTo>
                <a:lnTo>
                  <a:pt x="25" y="7324"/>
                </a:lnTo>
                <a:lnTo>
                  <a:pt x="0" y="7592"/>
                </a:lnTo>
                <a:lnTo>
                  <a:pt x="0" y="7811"/>
                </a:lnTo>
                <a:lnTo>
                  <a:pt x="25" y="8054"/>
                </a:lnTo>
                <a:lnTo>
                  <a:pt x="49" y="8322"/>
                </a:lnTo>
                <a:lnTo>
                  <a:pt x="122" y="8638"/>
                </a:lnTo>
                <a:lnTo>
                  <a:pt x="219" y="8930"/>
                </a:lnTo>
                <a:lnTo>
                  <a:pt x="365" y="9198"/>
                </a:lnTo>
                <a:lnTo>
                  <a:pt x="438" y="9320"/>
                </a:lnTo>
                <a:lnTo>
                  <a:pt x="536" y="9417"/>
                </a:lnTo>
                <a:lnTo>
                  <a:pt x="633" y="9514"/>
                </a:lnTo>
                <a:lnTo>
                  <a:pt x="730" y="9563"/>
                </a:lnTo>
                <a:lnTo>
                  <a:pt x="852" y="9612"/>
                </a:lnTo>
                <a:lnTo>
                  <a:pt x="1047" y="9612"/>
                </a:lnTo>
                <a:lnTo>
                  <a:pt x="1095" y="9587"/>
                </a:lnTo>
                <a:lnTo>
                  <a:pt x="1314" y="9587"/>
                </a:lnTo>
                <a:lnTo>
                  <a:pt x="1339" y="9612"/>
                </a:lnTo>
                <a:lnTo>
                  <a:pt x="1387" y="9758"/>
                </a:lnTo>
                <a:lnTo>
                  <a:pt x="1436" y="9928"/>
                </a:lnTo>
                <a:lnTo>
                  <a:pt x="1582" y="10220"/>
                </a:lnTo>
                <a:lnTo>
                  <a:pt x="1752" y="10512"/>
                </a:lnTo>
                <a:lnTo>
                  <a:pt x="1923" y="10804"/>
                </a:lnTo>
                <a:lnTo>
                  <a:pt x="2117" y="11072"/>
                </a:lnTo>
                <a:lnTo>
                  <a:pt x="2312" y="11315"/>
                </a:lnTo>
                <a:lnTo>
                  <a:pt x="2531" y="11510"/>
                </a:lnTo>
                <a:lnTo>
                  <a:pt x="2750" y="11704"/>
                </a:lnTo>
                <a:lnTo>
                  <a:pt x="3236" y="12045"/>
                </a:lnTo>
                <a:lnTo>
                  <a:pt x="3455" y="12191"/>
                </a:lnTo>
                <a:lnTo>
                  <a:pt x="3674" y="12288"/>
                </a:lnTo>
                <a:lnTo>
                  <a:pt x="3918" y="12385"/>
                </a:lnTo>
                <a:lnTo>
                  <a:pt x="4137" y="12507"/>
                </a:lnTo>
                <a:lnTo>
                  <a:pt x="4161" y="12531"/>
                </a:lnTo>
                <a:lnTo>
                  <a:pt x="4112" y="13067"/>
                </a:lnTo>
                <a:lnTo>
                  <a:pt x="4112" y="13626"/>
                </a:lnTo>
                <a:lnTo>
                  <a:pt x="4112" y="14746"/>
                </a:lnTo>
                <a:lnTo>
                  <a:pt x="4137" y="14819"/>
                </a:lnTo>
                <a:lnTo>
                  <a:pt x="4161" y="14867"/>
                </a:lnTo>
                <a:lnTo>
                  <a:pt x="4185" y="14916"/>
                </a:lnTo>
                <a:lnTo>
                  <a:pt x="4234" y="14965"/>
                </a:lnTo>
                <a:lnTo>
                  <a:pt x="4331" y="14989"/>
                </a:lnTo>
                <a:lnTo>
                  <a:pt x="4453" y="14989"/>
                </a:lnTo>
                <a:lnTo>
                  <a:pt x="4550" y="15062"/>
                </a:lnTo>
                <a:lnTo>
                  <a:pt x="4648" y="15111"/>
                </a:lnTo>
                <a:lnTo>
                  <a:pt x="4769" y="15135"/>
                </a:lnTo>
                <a:lnTo>
                  <a:pt x="4891" y="15111"/>
                </a:lnTo>
                <a:lnTo>
                  <a:pt x="4988" y="15086"/>
                </a:lnTo>
                <a:lnTo>
                  <a:pt x="5110" y="15038"/>
                </a:lnTo>
                <a:lnTo>
                  <a:pt x="5305" y="14940"/>
                </a:lnTo>
                <a:lnTo>
                  <a:pt x="5548" y="14721"/>
                </a:lnTo>
                <a:lnTo>
                  <a:pt x="5791" y="14502"/>
                </a:lnTo>
                <a:lnTo>
                  <a:pt x="6229" y="14040"/>
                </a:lnTo>
                <a:lnTo>
                  <a:pt x="6497" y="13748"/>
                </a:lnTo>
                <a:lnTo>
                  <a:pt x="6619" y="13602"/>
                </a:lnTo>
                <a:lnTo>
                  <a:pt x="6716" y="13432"/>
                </a:lnTo>
                <a:lnTo>
                  <a:pt x="6984" y="13505"/>
                </a:lnTo>
                <a:lnTo>
                  <a:pt x="7227" y="13529"/>
                </a:lnTo>
                <a:lnTo>
                  <a:pt x="7762" y="13578"/>
                </a:lnTo>
                <a:lnTo>
                  <a:pt x="8273" y="13578"/>
                </a:lnTo>
                <a:lnTo>
                  <a:pt x="8760" y="13602"/>
                </a:lnTo>
                <a:lnTo>
                  <a:pt x="9198" y="13578"/>
                </a:lnTo>
                <a:lnTo>
                  <a:pt x="9660" y="13578"/>
                </a:lnTo>
                <a:lnTo>
                  <a:pt x="10098" y="13529"/>
                </a:lnTo>
                <a:lnTo>
                  <a:pt x="10560" y="13480"/>
                </a:lnTo>
                <a:lnTo>
                  <a:pt x="10925" y="13407"/>
                </a:lnTo>
                <a:lnTo>
                  <a:pt x="11315" y="13334"/>
                </a:lnTo>
                <a:lnTo>
                  <a:pt x="11363" y="13480"/>
                </a:lnTo>
                <a:lnTo>
                  <a:pt x="11436" y="13626"/>
                </a:lnTo>
                <a:lnTo>
                  <a:pt x="11607" y="13943"/>
                </a:lnTo>
                <a:lnTo>
                  <a:pt x="11850" y="14210"/>
                </a:lnTo>
                <a:lnTo>
                  <a:pt x="11972" y="14356"/>
                </a:lnTo>
                <a:lnTo>
                  <a:pt x="12118" y="14478"/>
                </a:lnTo>
                <a:lnTo>
                  <a:pt x="12264" y="14575"/>
                </a:lnTo>
                <a:lnTo>
                  <a:pt x="12410" y="14673"/>
                </a:lnTo>
                <a:lnTo>
                  <a:pt x="12580" y="14721"/>
                </a:lnTo>
                <a:lnTo>
                  <a:pt x="12726" y="14770"/>
                </a:lnTo>
                <a:lnTo>
                  <a:pt x="12896" y="14794"/>
                </a:lnTo>
                <a:lnTo>
                  <a:pt x="13042" y="14770"/>
                </a:lnTo>
                <a:lnTo>
                  <a:pt x="13213" y="14721"/>
                </a:lnTo>
                <a:lnTo>
                  <a:pt x="13359" y="14624"/>
                </a:lnTo>
                <a:lnTo>
                  <a:pt x="13480" y="14527"/>
                </a:lnTo>
                <a:lnTo>
                  <a:pt x="13578" y="14405"/>
                </a:lnTo>
                <a:lnTo>
                  <a:pt x="13651" y="14283"/>
                </a:lnTo>
                <a:lnTo>
                  <a:pt x="13724" y="14162"/>
                </a:lnTo>
                <a:lnTo>
                  <a:pt x="13748" y="14016"/>
                </a:lnTo>
                <a:lnTo>
                  <a:pt x="13772" y="13845"/>
                </a:lnTo>
                <a:lnTo>
                  <a:pt x="13797" y="13529"/>
                </a:lnTo>
                <a:lnTo>
                  <a:pt x="13772" y="13213"/>
                </a:lnTo>
                <a:lnTo>
                  <a:pt x="13748" y="12872"/>
                </a:lnTo>
                <a:lnTo>
                  <a:pt x="13748" y="12580"/>
                </a:lnTo>
                <a:lnTo>
                  <a:pt x="13748" y="12288"/>
                </a:lnTo>
                <a:lnTo>
                  <a:pt x="13943" y="12118"/>
                </a:lnTo>
                <a:lnTo>
                  <a:pt x="14137" y="11947"/>
                </a:lnTo>
                <a:lnTo>
                  <a:pt x="14551" y="11655"/>
                </a:lnTo>
                <a:lnTo>
                  <a:pt x="14989" y="11388"/>
                </a:lnTo>
                <a:lnTo>
                  <a:pt x="15403" y="11072"/>
                </a:lnTo>
                <a:lnTo>
                  <a:pt x="15622" y="10877"/>
                </a:lnTo>
                <a:lnTo>
                  <a:pt x="15816" y="10634"/>
                </a:lnTo>
                <a:lnTo>
                  <a:pt x="15987" y="10390"/>
                </a:lnTo>
                <a:lnTo>
                  <a:pt x="16133" y="10123"/>
                </a:lnTo>
                <a:lnTo>
                  <a:pt x="16254" y="9855"/>
                </a:lnTo>
                <a:lnTo>
                  <a:pt x="16376" y="9563"/>
                </a:lnTo>
                <a:lnTo>
                  <a:pt x="16449" y="9271"/>
                </a:lnTo>
                <a:lnTo>
                  <a:pt x="16522" y="8979"/>
                </a:lnTo>
                <a:lnTo>
                  <a:pt x="16595" y="8614"/>
                </a:lnTo>
                <a:lnTo>
                  <a:pt x="16619" y="8249"/>
                </a:lnTo>
                <a:lnTo>
                  <a:pt x="16765" y="8273"/>
                </a:lnTo>
                <a:lnTo>
                  <a:pt x="16911" y="8298"/>
                </a:lnTo>
                <a:lnTo>
                  <a:pt x="17057" y="8273"/>
                </a:lnTo>
                <a:lnTo>
                  <a:pt x="17203" y="8249"/>
                </a:lnTo>
                <a:lnTo>
                  <a:pt x="17228" y="8273"/>
                </a:lnTo>
                <a:lnTo>
                  <a:pt x="17325" y="8346"/>
                </a:lnTo>
                <a:lnTo>
                  <a:pt x="17422" y="8444"/>
                </a:lnTo>
                <a:lnTo>
                  <a:pt x="17641" y="8565"/>
                </a:lnTo>
                <a:lnTo>
                  <a:pt x="17885" y="8663"/>
                </a:lnTo>
                <a:lnTo>
                  <a:pt x="18128" y="8687"/>
                </a:lnTo>
                <a:lnTo>
                  <a:pt x="18395" y="8663"/>
                </a:lnTo>
                <a:lnTo>
                  <a:pt x="18639" y="8614"/>
                </a:lnTo>
                <a:lnTo>
                  <a:pt x="18858" y="8492"/>
                </a:lnTo>
                <a:lnTo>
                  <a:pt x="18979" y="8419"/>
                </a:lnTo>
                <a:lnTo>
                  <a:pt x="19077" y="8346"/>
                </a:lnTo>
                <a:lnTo>
                  <a:pt x="19125" y="8249"/>
                </a:lnTo>
                <a:lnTo>
                  <a:pt x="19125" y="8176"/>
                </a:lnTo>
                <a:lnTo>
                  <a:pt x="19101" y="8079"/>
                </a:lnTo>
                <a:lnTo>
                  <a:pt x="19052" y="8006"/>
                </a:lnTo>
                <a:lnTo>
                  <a:pt x="18979" y="7957"/>
                </a:lnTo>
                <a:lnTo>
                  <a:pt x="18833" y="7957"/>
                </a:lnTo>
                <a:lnTo>
                  <a:pt x="18736" y="8006"/>
                </a:lnTo>
                <a:lnTo>
                  <a:pt x="18639" y="8103"/>
                </a:lnTo>
                <a:lnTo>
                  <a:pt x="18517" y="8176"/>
                </a:lnTo>
                <a:lnTo>
                  <a:pt x="18371" y="8200"/>
                </a:lnTo>
                <a:lnTo>
                  <a:pt x="18225" y="8225"/>
                </a:lnTo>
                <a:lnTo>
                  <a:pt x="18079" y="8200"/>
                </a:lnTo>
                <a:lnTo>
                  <a:pt x="17933" y="8176"/>
                </a:lnTo>
                <a:lnTo>
                  <a:pt x="17787" y="8127"/>
                </a:lnTo>
                <a:lnTo>
                  <a:pt x="17666" y="8054"/>
                </a:lnTo>
                <a:lnTo>
                  <a:pt x="17885" y="7933"/>
                </a:lnTo>
                <a:lnTo>
                  <a:pt x="18031" y="7835"/>
                </a:lnTo>
                <a:lnTo>
                  <a:pt x="18104" y="7738"/>
                </a:lnTo>
                <a:lnTo>
                  <a:pt x="18152" y="7641"/>
                </a:lnTo>
                <a:lnTo>
                  <a:pt x="18201" y="7543"/>
                </a:lnTo>
                <a:lnTo>
                  <a:pt x="18225" y="7446"/>
                </a:lnTo>
                <a:lnTo>
                  <a:pt x="18250" y="7349"/>
                </a:lnTo>
                <a:lnTo>
                  <a:pt x="18225" y="7251"/>
                </a:lnTo>
                <a:lnTo>
                  <a:pt x="18201" y="7154"/>
                </a:lnTo>
                <a:lnTo>
                  <a:pt x="18177" y="7057"/>
                </a:lnTo>
                <a:lnTo>
                  <a:pt x="18128" y="6984"/>
                </a:lnTo>
                <a:lnTo>
                  <a:pt x="18055" y="6911"/>
                </a:lnTo>
                <a:lnTo>
                  <a:pt x="18006" y="6862"/>
                </a:lnTo>
                <a:lnTo>
                  <a:pt x="17909" y="6813"/>
                </a:lnTo>
                <a:lnTo>
                  <a:pt x="17812" y="6789"/>
                </a:lnTo>
                <a:lnTo>
                  <a:pt x="17714" y="6789"/>
                </a:lnTo>
                <a:lnTo>
                  <a:pt x="17593" y="6813"/>
                </a:lnTo>
                <a:lnTo>
                  <a:pt x="17495" y="6838"/>
                </a:lnTo>
                <a:lnTo>
                  <a:pt x="17349" y="6911"/>
                </a:lnTo>
                <a:lnTo>
                  <a:pt x="17228" y="7008"/>
                </a:lnTo>
                <a:lnTo>
                  <a:pt x="17130" y="7105"/>
                </a:lnTo>
                <a:lnTo>
                  <a:pt x="17082" y="7227"/>
                </a:lnTo>
                <a:lnTo>
                  <a:pt x="17033" y="7373"/>
                </a:lnTo>
                <a:lnTo>
                  <a:pt x="17009" y="7519"/>
                </a:lnTo>
                <a:lnTo>
                  <a:pt x="17009" y="7665"/>
                </a:lnTo>
                <a:lnTo>
                  <a:pt x="17033" y="7811"/>
                </a:lnTo>
                <a:lnTo>
                  <a:pt x="16644" y="7835"/>
                </a:lnTo>
                <a:lnTo>
                  <a:pt x="16644" y="7397"/>
                </a:lnTo>
                <a:lnTo>
                  <a:pt x="16619" y="6935"/>
                </a:lnTo>
                <a:lnTo>
                  <a:pt x="16546" y="6497"/>
                </a:lnTo>
                <a:lnTo>
                  <a:pt x="16449" y="6059"/>
                </a:lnTo>
                <a:lnTo>
                  <a:pt x="16327" y="5621"/>
                </a:lnTo>
                <a:lnTo>
                  <a:pt x="16157" y="5207"/>
                </a:lnTo>
                <a:lnTo>
                  <a:pt x="15987" y="4794"/>
                </a:lnTo>
                <a:lnTo>
                  <a:pt x="15768" y="4404"/>
                </a:lnTo>
                <a:lnTo>
                  <a:pt x="15597" y="4161"/>
                </a:lnTo>
                <a:lnTo>
                  <a:pt x="15427" y="3918"/>
                </a:lnTo>
                <a:lnTo>
                  <a:pt x="15232" y="3699"/>
                </a:lnTo>
                <a:lnTo>
                  <a:pt x="15038" y="3480"/>
                </a:lnTo>
                <a:lnTo>
                  <a:pt x="14843" y="3285"/>
                </a:lnTo>
                <a:lnTo>
                  <a:pt x="14624" y="3091"/>
                </a:lnTo>
                <a:lnTo>
                  <a:pt x="14162" y="2750"/>
                </a:lnTo>
                <a:lnTo>
                  <a:pt x="13675" y="2434"/>
                </a:lnTo>
                <a:lnTo>
                  <a:pt x="13164" y="2166"/>
                </a:lnTo>
                <a:lnTo>
                  <a:pt x="12629" y="1923"/>
                </a:lnTo>
                <a:lnTo>
                  <a:pt x="12093" y="1704"/>
                </a:lnTo>
                <a:lnTo>
                  <a:pt x="11461" y="1460"/>
                </a:lnTo>
                <a:lnTo>
                  <a:pt x="10804" y="1266"/>
                </a:lnTo>
                <a:lnTo>
                  <a:pt x="10147" y="1120"/>
                </a:lnTo>
                <a:lnTo>
                  <a:pt x="9466" y="1022"/>
                </a:lnTo>
                <a:lnTo>
                  <a:pt x="8882" y="974"/>
                </a:lnTo>
                <a:lnTo>
                  <a:pt x="8249" y="974"/>
                </a:lnTo>
                <a:lnTo>
                  <a:pt x="7933" y="998"/>
                </a:lnTo>
                <a:lnTo>
                  <a:pt x="7641" y="1047"/>
                </a:lnTo>
                <a:lnTo>
                  <a:pt x="7349" y="1120"/>
                </a:lnTo>
                <a:lnTo>
                  <a:pt x="7057" y="1217"/>
                </a:lnTo>
                <a:lnTo>
                  <a:pt x="6570" y="755"/>
                </a:lnTo>
                <a:lnTo>
                  <a:pt x="6327" y="536"/>
                </a:lnTo>
                <a:lnTo>
                  <a:pt x="6059" y="317"/>
                </a:lnTo>
                <a:lnTo>
                  <a:pt x="5816" y="195"/>
                </a:lnTo>
                <a:lnTo>
                  <a:pt x="5548" y="98"/>
                </a:lnTo>
                <a:lnTo>
                  <a:pt x="5280" y="25"/>
                </a:lnTo>
                <a:lnTo>
                  <a:pt x="5013" y="25"/>
                </a:lnTo>
                <a:lnTo>
                  <a:pt x="49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6" name="Shape 776"/>
          <p:cNvSpPr/>
          <p:nvPr/>
        </p:nvSpPr>
        <p:spPr>
          <a:xfrm>
            <a:off x="1130686" y="4406174"/>
            <a:ext cx="543169" cy="368737"/>
          </a:xfrm>
          <a:custGeom>
            <a:avLst/>
            <a:gdLst/>
            <a:ahLst/>
            <a:cxnLst/>
            <a:rect l="0" t="0" r="0" b="0"/>
            <a:pathLst>
              <a:path w="18640" h="12654" extrusionOk="0">
                <a:moveTo>
                  <a:pt x="11486" y="512"/>
                </a:moveTo>
                <a:lnTo>
                  <a:pt x="14089" y="536"/>
                </a:lnTo>
                <a:lnTo>
                  <a:pt x="16206" y="585"/>
                </a:lnTo>
                <a:lnTo>
                  <a:pt x="17106" y="585"/>
                </a:lnTo>
                <a:lnTo>
                  <a:pt x="17374" y="633"/>
                </a:lnTo>
                <a:lnTo>
                  <a:pt x="17617" y="706"/>
                </a:lnTo>
                <a:lnTo>
                  <a:pt x="17715" y="755"/>
                </a:lnTo>
                <a:lnTo>
                  <a:pt x="17812" y="828"/>
                </a:lnTo>
                <a:lnTo>
                  <a:pt x="17885" y="925"/>
                </a:lnTo>
                <a:lnTo>
                  <a:pt x="17958" y="1047"/>
                </a:lnTo>
                <a:lnTo>
                  <a:pt x="17982" y="1169"/>
                </a:lnTo>
                <a:lnTo>
                  <a:pt x="18007" y="1315"/>
                </a:lnTo>
                <a:lnTo>
                  <a:pt x="17982" y="1607"/>
                </a:lnTo>
                <a:lnTo>
                  <a:pt x="17958" y="1753"/>
                </a:lnTo>
                <a:lnTo>
                  <a:pt x="17958" y="1923"/>
                </a:lnTo>
                <a:lnTo>
                  <a:pt x="17958" y="2264"/>
                </a:lnTo>
                <a:lnTo>
                  <a:pt x="18007" y="2604"/>
                </a:lnTo>
                <a:lnTo>
                  <a:pt x="18031" y="2945"/>
                </a:lnTo>
                <a:lnTo>
                  <a:pt x="18031" y="3115"/>
                </a:lnTo>
                <a:lnTo>
                  <a:pt x="17520" y="3164"/>
                </a:lnTo>
                <a:lnTo>
                  <a:pt x="17009" y="3188"/>
                </a:lnTo>
                <a:lnTo>
                  <a:pt x="15963" y="3212"/>
                </a:lnTo>
                <a:lnTo>
                  <a:pt x="14917" y="3188"/>
                </a:lnTo>
                <a:lnTo>
                  <a:pt x="13870" y="3164"/>
                </a:lnTo>
                <a:lnTo>
                  <a:pt x="12751" y="3139"/>
                </a:lnTo>
                <a:lnTo>
                  <a:pt x="11607" y="3115"/>
                </a:lnTo>
                <a:lnTo>
                  <a:pt x="11023" y="3139"/>
                </a:lnTo>
                <a:lnTo>
                  <a:pt x="10439" y="3188"/>
                </a:lnTo>
                <a:lnTo>
                  <a:pt x="9855" y="3237"/>
                </a:lnTo>
                <a:lnTo>
                  <a:pt x="9271" y="3261"/>
                </a:lnTo>
                <a:lnTo>
                  <a:pt x="8712" y="3261"/>
                </a:lnTo>
                <a:lnTo>
                  <a:pt x="8152" y="3237"/>
                </a:lnTo>
                <a:lnTo>
                  <a:pt x="7057" y="3164"/>
                </a:lnTo>
                <a:lnTo>
                  <a:pt x="5938" y="3091"/>
                </a:lnTo>
                <a:lnTo>
                  <a:pt x="5403" y="3091"/>
                </a:lnTo>
                <a:lnTo>
                  <a:pt x="4843" y="3066"/>
                </a:lnTo>
                <a:lnTo>
                  <a:pt x="3651" y="3091"/>
                </a:lnTo>
                <a:lnTo>
                  <a:pt x="2483" y="3139"/>
                </a:lnTo>
                <a:lnTo>
                  <a:pt x="1412" y="3164"/>
                </a:lnTo>
                <a:lnTo>
                  <a:pt x="950" y="3164"/>
                </a:lnTo>
                <a:lnTo>
                  <a:pt x="731" y="3188"/>
                </a:lnTo>
                <a:lnTo>
                  <a:pt x="487" y="3212"/>
                </a:lnTo>
                <a:lnTo>
                  <a:pt x="487" y="3212"/>
                </a:lnTo>
                <a:lnTo>
                  <a:pt x="512" y="2799"/>
                </a:lnTo>
                <a:lnTo>
                  <a:pt x="560" y="2410"/>
                </a:lnTo>
                <a:lnTo>
                  <a:pt x="633" y="1996"/>
                </a:lnTo>
                <a:lnTo>
                  <a:pt x="731" y="1607"/>
                </a:lnTo>
                <a:lnTo>
                  <a:pt x="828" y="1363"/>
                </a:lnTo>
                <a:lnTo>
                  <a:pt x="925" y="1169"/>
                </a:lnTo>
                <a:lnTo>
                  <a:pt x="1071" y="998"/>
                </a:lnTo>
                <a:lnTo>
                  <a:pt x="1217" y="852"/>
                </a:lnTo>
                <a:lnTo>
                  <a:pt x="1388" y="731"/>
                </a:lnTo>
                <a:lnTo>
                  <a:pt x="1582" y="658"/>
                </a:lnTo>
                <a:lnTo>
                  <a:pt x="1777" y="585"/>
                </a:lnTo>
                <a:lnTo>
                  <a:pt x="1996" y="512"/>
                </a:lnTo>
                <a:lnTo>
                  <a:pt x="2118" y="560"/>
                </a:lnTo>
                <a:lnTo>
                  <a:pt x="2239" y="560"/>
                </a:lnTo>
                <a:lnTo>
                  <a:pt x="2483" y="585"/>
                </a:lnTo>
                <a:lnTo>
                  <a:pt x="2969" y="536"/>
                </a:lnTo>
                <a:lnTo>
                  <a:pt x="4016" y="512"/>
                </a:lnTo>
                <a:lnTo>
                  <a:pt x="5062" y="512"/>
                </a:lnTo>
                <a:lnTo>
                  <a:pt x="6084" y="536"/>
                </a:lnTo>
                <a:lnTo>
                  <a:pt x="7106" y="560"/>
                </a:lnTo>
                <a:lnTo>
                  <a:pt x="8128" y="585"/>
                </a:lnTo>
                <a:lnTo>
                  <a:pt x="8639" y="585"/>
                </a:lnTo>
                <a:lnTo>
                  <a:pt x="9150" y="560"/>
                </a:lnTo>
                <a:lnTo>
                  <a:pt x="10220" y="512"/>
                </a:lnTo>
                <a:close/>
                <a:moveTo>
                  <a:pt x="487" y="3650"/>
                </a:moveTo>
                <a:lnTo>
                  <a:pt x="560" y="3675"/>
                </a:lnTo>
                <a:lnTo>
                  <a:pt x="512" y="3748"/>
                </a:lnTo>
                <a:lnTo>
                  <a:pt x="487" y="3772"/>
                </a:lnTo>
                <a:lnTo>
                  <a:pt x="487" y="3650"/>
                </a:lnTo>
                <a:close/>
                <a:moveTo>
                  <a:pt x="10147" y="3748"/>
                </a:moveTo>
                <a:lnTo>
                  <a:pt x="9782" y="4137"/>
                </a:lnTo>
                <a:lnTo>
                  <a:pt x="9612" y="4356"/>
                </a:lnTo>
                <a:lnTo>
                  <a:pt x="9466" y="4575"/>
                </a:lnTo>
                <a:lnTo>
                  <a:pt x="9344" y="4745"/>
                </a:lnTo>
                <a:lnTo>
                  <a:pt x="9344" y="4745"/>
                </a:lnTo>
                <a:lnTo>
                  <a:pt x="9515" y="4356"/>
                </a:lnTo>
                <a:lnTo>
                  <a:pt x="9685" y="3967"/>
                </a:lnTo>
                <a:lnTo>
                  <a:pt x="9782" y="3796"/>
                </a:lnTo>
                <a:lnTo>
                  <a:pt x="9807" y="3772"/>
                </a:lnTo>
                <a:lnTo>
                  <a:pt x="10147" y="3748"/>
                </a:lnTo>
                <a:close/>
                <a:moveTo>
                  <a:pt x="1509" y="3699"/>
                </a:moveTo>
                <a:lnTo>
                  <a:pt x="1339" y="3845"/>
                </a:lnTo>
                <a:lnTo>
                  <a:pt x="1217" y="3991"/>
                </a:lnTo>
                <a:lnTo>
                  <a:pt x="950" y="4332"/>
                </a:lnTo>
                <a:lnTo>
                  <a:pt x="731" y="4648"/>
                </a:lnTo>
                <a:lnTo>
                  <a:pt x="512" y="4989"/>
                </a:lnTo>
                <a:lnTo>
                  <a:pt x="512" y="4697"/>
                </a:lnTo>
                <a:lnTo>
                  <a:pt x="633" y="4380"/>
                </a:lnTo>
                <a:lnTo>
                  <a:pt x="779" y="4040"/>
                </a:lnTo>
                <a:lnTo>
                  <a:pt x="877" y="3869"/>
                </a:lnTo>
                <a:lnTo>
                  <a:pt x="998" y="3723"/>
                </a:lnTo>
                <a:lnTo>
                  <a:pt x="1509" y="3699"/>
                </a:lnTo>
                <a:close/>
                <a:moveTo>
                  <a:pt x="15452" y="3723"/>
                </a:moveTo>
                <a:lnTo>
                  <a:pt x="15111" y="4186"/>
                </a:lnTo>
                <a:lnTo>
                  <a:pt x="14746" y="4648"/>
                </a:lnTo>
                <a:lnTo>
                  <a:pt x="14454" y="5013"/>
                </a:lnTo>
                <a:lnTo>
                  <a:pt x="14333" y="5208"/>
                </a:lnTo>
                <a:lnTo>
                  <a:pt x="14235" y="5402"/>
                </a:lnTo>
                <a:lnTo>
                  <a:pt x="13846" y="5402"/>
                </a:lnTo>
                <a:lnTo>
                  <a:pt x="13919" y="5305"/>
                </a:lnTo>
                <a:lnTo>
                  <a:pt x="13992" y="5159"/>
                </a:lnTo>
                <a:lnTo>
                  <a:pt x="14089" y="4964"/>
                </a:lnTo>
                <a:lnTo>
                  <a:pt x="14479" y="4356"/>
                </a:lnTo>
                <a:lnTo>
                  <a:pt x="14673" y="4040"/>
                </a:lnTo>
                <a:lnTo>
                  <a:pt x="14722" y="3869"/>
                </a:lnTo>
                <a:lnTo>
                  <a:pt x="14771" y="3723"/>
                </a:lnTo>
                <a:close/>
                <a:moveTo>
                  <a:pt x="14503" y="3699"/>
                </a:moveTo>
                <a:lnTo>
                  <a:pt x="14187" y="4161"/>
                </a:lnTo>
                <a:lnTo>
                  <a:pt x="13919" y="4599"/>
                </a:lnTo>
                <a:lnTo>
                  <a:pt x="13651" y="4989"/>
                </a:lnTo>
                <a:lnTo>
                  <a:pt x="13530" y="5183"/>
                </a:lnTo>
                <a:lnTo>
                  <a:pt x="13505" y="5281"/>
                </a:lnTo>
                <a:lnTo>
                  <a:pt x="13481" y="5402"/>
                </a:lnTo>
                <a:lnTo>
                  <a:pt x="13481" y="5427"/>
                </a:lnTo>
                <a:lnTo>
                  <a:pt x="13019" y="5427"/>
                </a:lnTo>
                <a:lnTo>
                  <a:pt x="13116" y="5183"/>
                </a:lnTo>
                <a:lnTo>
                  <a:pt x="13238" y="4940"/>
                </a:lnTo>
                <a:lnTo>
                  <a:pt x="13432" y="4648"/>
                </a:lnTo>
                <a:lnTo>
                  <a:pt x="13627" y="4332"/>
                </a:lnTo>
                <a:lnTo>
                  <a:pt x="13822" y="4015"/>
                </a:lnTo>
                <a:lnTo>
                  <a:pt x="13968" y="3699"/>
                </a:lnTo>
                <a:close/>
                <a:moveTo>
                  <a:pt x="16255" y="3723"/>
                </a:moveTo>
                <a:lnTo>
                  <a:pt x="15914" y="4210"/>
                </a:lnTo>
                <a:lnTo>
                  <a:pt x="15573" y="4672"/>
                </a:lnTo>
                <a:lnTo>
                  <a:pt x="15282" y="5037"/>
                </a:lnTo>
                <a:lnTo>
                  <a:pt x="15160" y="5208"/>
                </a:lnTo>
                <a:lnTo>
                  <a:pt x="15111" y="5329"/>
                </a:lnTo>
                <a:lnTo>
                  <a:pt x="15087" y="5427"/>
                </a:lnTo>
                <a:lnTo>
                  <a:pt x="14722" y="5427"/>
                </a:lnTo>
                <a:lnTo>
                  <a:pt x="14795" y="5329"/>
                </a:lnTo>
                <a:lnTo>
                  <a:pt x="15257" y="4697"/>
                </a:lnTo>
                <a:lnTo>
                  <a:pt x="15403" y="4478"/>
                </a:lnTo>
                <a:lnTo>
                  <a:pt x="15525" y="4234"/>
                </a:lnTo>
                <a:lnTo>
                  <a:pt x="15622" y="3991"/>
                </a:lnTo>
                <a:lnTo>
                  <a:pt x="15646" y="3845"/>
                </a:lnTo>
                <a:lnTo>
                  <a:pt x="15671" y="3723"/>
                </a:lnTo>
                <a:close/>
                <a:moveTo>
                  <a:pt x="3748" y="3626"/>
                </a:moveTo>
                <a:lnTo>
                  <a:pt x="3602" y="3772"/>
                </a:lnTo>
                <a:lnTo>
                  <a:pt x="3480" y="3967"/>
                </a:lnTo>
                <a:lnTo>
                  <a:pt x="3286" y="4307"/>
                </a:lnTo>
                <a:lnTo>
                  <a:pt x="3091" y="4599"/>
                </a:lnTo>
                <a:lnTo>
                  <a:pt x="2872" y="4867"/>
                </a:lnTo>
                <a:lnTo>
                  <a:pt x="2677" y="5159"/>
                </a:lnTo>
                <a:lnTo>
                  <a:pt x="2580" y="5305"/>
                </a:lnTo>
                <a:lnTo>
                  <a:pt x="2507" y="5451"/>
                </a:lnTo>
                <a:lnTo>
                  <a:pt x="2191" y="5451"/>
                </a:lnTo>
                <a:lnTo>
                  <a:pt x="2312" y="5305"/>
                </a:lnTo>
                <a:lnTo>
                  <a:pt x="2410" y="5135"/>
                </a:lnTo>
                <a:lnTo>
                  <a:pt x="2604" y="4867"/>
                </a:lnTo>
                <a:lnTo>
                  <a:pt x="2799" y="4599"/>
                </a:lnTo>
                <a:lnTo>
                  <a:pt x="2945" y="4307"/>
                </a:lnTo>
                <a:lnTo>
                  <a:pt x="3091" y="4040"/>
                </a:lnTo>
                <a:lnTo>
                  <a:pt x="3213" y="3748"/>
                </a:lnTo>
                <a:lnTo>
                  <a:pt x="3213" y="3699"/>
                </a:lnTo>
                <a:lnTo>
                  <a:pt x="3164" y="3675"/>
                </a:lnTo>
                <a:lnTo>
                  <a:pt x="3115" y="3650"/>
                </a:lnTo>
                <a:lnTo>
                  <a:pt x="3091" y="3699"/>
                </a:lnTo>
                <a:lnTo>
                  <a:pt x="2872" y="3942"/>
                </a:lnTo>
                <a:lnTo>
                  <a:pt x="2653" y="4210"/>
                </a:lnTo>
                <a:lnTo>
                  <a:pt x="2434" y="4453"/>
                </a:lnTo>
                <a:lnTo>
                  <a:pt x="2215" y="4721"/>
                </a:lnTo>
                <a:lnTo>
                  <a:pt x="1947" y="5062"/>
                </a:lnTo>
                <a:lnTo>
                  <a:pt x="1826" y="5232"/>
                </a:lnTo>
                <a:lnTo>
                  <a:pt x="1777" y="5329"/>
                </a:lnTo>
                <a:lnTo>
                  <a:pt x="1753" y="5427"/>
                </a:lnTo>
                <a:lnTo>
                  <a:pt x="1388" y="5427"/>
                </a:lnTo>
                <a:lnTo>
                  <a:pt x="1461" y="5305"/>
                </a:lnTo>
                <a:lnTo>
                  <a:pt x="1534" y="5159"/>
                </a:lnTo>
                <a:lnTo>
                  <a:pt x="1631" y="5013"/>
                </a:lnTo>
                <a:lnTo>
                  <a:pt x="1728" y="4867"/>
                </a:lnTo>
                <a:lnTo>
                  <a:pt x="1972" y="4575"/>
                </a:lnTo>
                <a:lnTo>
                  <a:pt x="2142" y="4356"/>
                </a:lnTo>
                <a:lnTo>
                  <a:pt x="2288" y="4137"/>
                </a:lnTo>
                <a:lnTo>
                  <a:pt x="2410" y="3894"/>
                </a:lnTo>
                <a:lnTo>
                  <a:pt x="2507" y="3650"/>
                </a:lnTo>
                <a:lnTo>
                  <a:pt x="3748" y="3626"/>
                </a:lnTo>
                <a:close/>
                <a:moveTo>
                  <a:pt x="4551" y="3602"/>
                </a:moveTo>
                <a:lnTo>
                  <a:pt x="4356" y="3796"/>
                </a:lnTo>
                <a:lnTo>
                  <a:pt x="4186" y="4015"/>
                </a:lnTo>
                <a:lnTo>
                  <a:pt x="3894" y="4478"/>
                </a:lnTo>
                <a:lnTo>
                  <a:pt x="3699" y="4697"/>
                </a:lnTo>
                <a:lnTo>
                  <a:pt x="3505" y="4940"/>
                </a:lnTo>
                <a:lnTo>
                  <a:pt x="3407" y="5062"/>
                </a:lnTo>
                <a:lnTo>
                  <a:pt x="3334" y="5183"/>
                </a:lnTo>
                <a:lnTo>
                  <a:pt x="3286" y="5329"/>
                </a:lnTo>
                <a:lnTo>
                  <a:pt x="3261" y="5451"/>
                </a:lnTo>
                <a:lnTo>
                  <a:pt x="2921" y="5451"/>
                </a:lnTo>
                <a:lnTo>
                  <a:pt x="3067" y="5281"/>
                </a:lnTo>
                <a:lnTo>
                  <a:pt x="3213" y="5062"/>
                </a:lnTo>
                <a:lnTo>
                  <a:pt x="3432" y="4672"/>
                </a:lnTo>
                <a:lnTo>
                  <a:pt x="3724" y="4161"/>
                </a:lnTo>
                <a:lnTo>
                  <a:pt x="4016" y="3602"/>
                </a:lnTo>
                <a:close/>
                <a:moveTo>
                  <a:pt x="13140" y="3675"/>
                </a:moveTo>
                <a:lnTo>
                  <a:pt x="13724" y="3699"/>
                </a:lnTo>
                <a:lnTo>
                  <a:pt x="13505" y="3894"/>
                </a:lnTo>
                <a:lnTo>
                  <a:pt x="13335" y="4137"/>
                </a:lnTo>
                <a:lnTo>
                  <a:pt x="12994" y="4624"/>
                </a:lnTo>
                <a:lnTo>
                  <a:pt x="12751" y="5013"/>
                </a:lnTo>
                <a:lnTo>
                  <a:pt x="12605" y="5232"/>
                </a:lnTo>
                <a:lnTo>
                  <a:pt x="12483" y="5451"/>
                </a:lnTo>
                <a:lnTo>
                  <a:pt x="12313" y="5451"/>
                </a:lnTo>
                <a:lnTo>
                  <a:pt x="12459" y="5256"/>
                </a:lnTo>
                <a:lnTo>
                  <a:pt x="12556" y="5037"/>
                </a:lnTo>
                <a:lnTo>
                  <a:pt x="12775" y="4624"/>
                </a:lnTo>
                <a:lnTo>
                  <a:pt x="12873" y="4405"/>
                </a:lnTo>
                <a:lnTo>
                  <a:pt x="12946" y="4161"/>
                </a:lnTo>
                <a:lnTo>
                  <a:pt x="13043" y="3918"/>
                </a:lnTo>
                <a:lnTo>
                  <a:pt x="13140" y="3675"/>
                </a:lnTo>
                <a:close/>
                <a:moveTo>
                  <a:pt x="16912" y="3723"/>
                </a:moveTo>
                <a:lnTo>
                  <a:pt x="16547" y="4283"/>
                </a:lnTo>
                <a:lnTo>
                  <a:pt x="16328" y="4575"/>
                </a:lnTo>
                <a:lnTo>
                  <a:pt x="16109" y="4818"/>
                </a:lnTo>
                <a:lnTo>
                  <a:pt x="15841" y="5086"/>
                </a:lnTo>
                <a:lnTo>
                  <a:pt x="15695" y="5281"/>
                </a:lnTo>
                <a:lnTo>
                  <a:pt x="15573" y="5451"/>
                </a:lnTo>
                <a:lnTo>
                  <a:pt x="15501" y="5451"/>
                </a:lnTo>
                <a:lnTo>
                  <a:pt x="15695" y="5135"/>
                </a:lnTo>
                <a:lnTo>
                  <a:pt x="15914" y="4843"/>
                </a:lnTo>
                <a:lnTo>
                  <a:pt x="16084" y="4575"/>
                </a:lnTo>
                <a:lnTo>
                  <a:pt x="16230" y="4307"/>
                </a:lnTo>
                <a:lnTo>
                  <a:pt x="16474" y="3723"/>
                </a:lnTo>
                <a:close/>
                <a:moveTo>
                  <a:pt x="12921" y="3650"/>
                </a:moveTo>
                <a:lnTo>
                  <a:pt x="12800" y="3821"/>
                </a:lnTo>
                <a:lnTo>
                  <a:pt x="12702" y="3991"/>
                </a:lnTo>
                <a:lnTo>
                  <a:pt x="12532" y="4332"/>
                </a:lnTo>
                <a:lnTo>
                  <a:pt x="12362" y="4599"/>
                </a:lnTo>
                <a:lnTo>
                  <a:pt x="12167" y="4891"/>
                </a:lnTo>
                <a:lnTo>
                  <a:pt x="11997" y="5159"/>
                </a:lnTo>
                <a:lnTo>
                  <a:pt x="11948" y="5305"/>
                </a:lnTo>
                <a:lnTo>
                  <a:pt x="11899" y="5451"/>
                </a:lnTo>
                <a:lnTo>
                  <a:pt x="11583" y="5475"/>
                </a:lnTo>
                <a:lnTo>
                  <a:pt x="11583" y="5475"/>
                </a:lnTo>
                <a:lnTo>
                  <a:pt x="11729" y="5232"/>
                </a:lnTo>
                <a:lnTo>
                  <a:pt x="11826" y="4964"/>
                </a:lnTo>
                <a:lnTo>
                  <a:pt x="12045" y="4453"/>
                </a:lnTo>
                <a:lnTo>
                  <a:pt x="12216" y="4064"/>
                </a:lnTo>
                <a:lnTo>
                  <a:pt x="12289" y="3869"/>
                </a:lnTo>
                <a:lnTo>
                  <a:pt x="12337" y="3650"/>
                </a:lnTo>
                <a:close/>
                <a:moveTo>
                  <a:pt x="4746" y="3602"/>
                </a:moveTo>
                <a:lnTo>
                  <a:pt x="5792" y="3626"/>
                </a:lnTo>
                <a:lnTo>
                  <a:pt x="6814" y="3675"/>
                </a:lnTo>
                <a:lnTo>
                  <a:pt x="6571" y="3845"/>
                </a:lnTo>
                <a:lnTo>
                  <a:pt x="6352" y="4064"/>
                </a:lnTo>
                <a:lnTo>
                  <a:pt x="6157" y="4283"/>
                </a:lnTo>
                <a:lnTo>
                  <a:pt x="5987" y="4526"/>
                </a:lnTo>
                <a:lnTo>
                  <a:pt x="5573" y="5135"/>
                </a:lnTo>
                <a:lnTo>
                  <a:pt x="5427" y="5305"/>
                </a:lnTo>
                <a:lnTo>
                  <a:pt x="5403" y="5402"/>
                </a:lnTo>
                <a:lnTo>
                  <a:pt x="5378" y="5500"/>
                </a:lnTo>
                <a:lnTo>
                  <a:pt x="5013" y="5500"/>
                </a:lnTo>
                <a:lnTo>
                  <a:pt x="5232" y="5232"/>
                </a:lnTo>
                <a:lnTo>
                  <a:pt x="5427" y="4940"/>
                </a:lnTo>
                <a:lnTo>
                  <a:pt x="6206" y="3748"/>
                </a:lnTo>
                <a:lnTo>
                  <a:pt x="6230" y="3699"/>
                </a:lnTo>
                <a:lnTo>
                  <a:pt x="6206" y="3675"/>
                </a:lnTo>
                <a:lnTo>
                  <a:pt x="6108" y="3675"/>
                </a:lnTo>
                <a:lnTo>
                  <a:pt x="5865" y="3894"/>
                </a:lnTo>
                <a:lnTo>
                  <a:pt x="5646" y="4113"/>
                </a:lnTo>
                <a:lnTo>
                  <a:pt x="5427" y="4356"/>
                </a:lnTo>
                <a:lnTo>
                  <a:pt x="5208" y="4599"/>
                </a:lnTo>
                <a:lnTo>
                  <a:pt x="4892" y="5013"/>
                </a:lnTo>
                <a:lnTo>
                  <a:pt x="4770" y="5256"/>
                </a:lnTo>
                <a:lnTo>
                  <a:pt x="4648" y="5500"/>
                </a:lnTo>
                <a:lnTo>
                  <a:pt x="4429" y="5475"/>
                </a:lnTo>
                <a:lnTo>
                  <a:pt x="4746" y="5037"/>
                </a:lnTo>
                <a:lnTo>
                  <a:pt x="4989" y="4745"/>
                </a:lnTo>
                <a:lnTo>
                  <a:pt x="5208" y="4405"/>
                </a:lnTo>
                <a:lnTo>
                  <a:pt x="5403" y="4088"/>
                </a:lnTo>
                <a:lnTo>
                  <a:pt x="5476" y="3894"/>
                </a:lnTo>
                <a:lnTo>
                  <a:pt x="5549" y="3723"/>
                </a:lnTo>
                <a:lnTo>
                  <a:pt x="5549" y="3675"/>
                </a:lnTo>
                <a:lnTo>
                  <a:pt x="5500" y="3650"/>
                </a:lnTo>
                <a:lnTo>
                  <a:pt x="5476" y="3626"/>
                </a:lnTo>
                <a:lnTo>
                  <a:pt x="5427" y="3650"/>
                </a:lnTo>
                <a:lnTo>
                  <a:pt x="5159" y="3918"/>
                </a:lnTo>
                <a:lnTo>
                  <a:pt x="4916" y="4210"/>
                </a:lnTo>
                <a:lnTo>
                  <a:pt x="4429" y="4794"/>
                </a:lnTo>
                <a:lnTo>
                  <a:pt x="4162" y="5110"/>
                </a:lnTo>
                <a:lnTo>
                  <a:pt x="4016" y="5281"/>
                </a:lnTo>
                <a:lnTo>
                  <a:pt x="3894" y="5475"/>
                </a:lnTo>
                <a:lnTo>
                  <a:pt x="3529" y="5451"/>
                </a:lnTo>
                <a:lnTo>
                  <a:pt x="3821" y="5086"/>
                </a:lnTo>
                <a:lnTo>
                  <a:pt x="4064" y="4721"/>
                </a:lnTo>
                <a:lnTo>
                  <a:pt x="4405" y="4161"/>
                </a:lnTo>
                <a:lnTo>
                  <a:pt x="4575" y="3869"/>
                </a:lnTo>
                <a:lnTo>
                  <a:pt x="4746" y="3602"/>
                </a:lnTo>
                <a:close/>
                <a:moveTo>
                  <a:pt x="11997" y="3650"/>
                </a:moveTo>
                <a:lnTo>
                  <a:pt x="11875" y="3869"/>
                </a:lnTo>
                <a:lnTo>
                  <a:pt x="11778" y="4088"/>
                </a:lnTo>
                <a:lnTo>
                  <a:pt x="11559" y="4551"/>
                </a:lnTo>
                <a:lnTo>
                  <a:pt x="11315" y="4989"/>
                </a:lnTo>
                <a:lnTo>
                  <a:pt x="11218" y="5232"/>
                </a:lnTo>
                <a:lnTo>
                  <a:pt x="11194" y="5378"/>
                </a:lnTo>
                <a:lnTo>
                  <a:pt x="11169" y="5500"/>
                </a:lnTo>
                <a:lnTo>
                  <a:pt x="10756" y="5500"/>
                </a:lnTo>
                <a:lnTo>
                  <a:pt x="10950" y="5256"/>
                </a:lnTo>
                <a:lnTo>
                  <a:pt x="11121" y="4989"/>
                </a:lnTo>
                <a:lnTo>
                  <a:pt x="11291" y="4672"/>
                </a:lnTo>
                <a:lnTo>
                  <a:pt x="11437" y="4332"/>
                </a:lnTo>
                <a:lnTo>
                  <a:pt x="11705" y="3650"/>
                </a:lnTo>
                <a:close/>
                <a:moveTo>
                  <a:pt x="17593" y="3699"/>
                </a:moveTo>
                <a:lnTo>
                  <a:pt x="17471" y="3894"/>
                </a:lnTo>
                <a:lnTo>
                  <a:pt x="17325" y="4088"/>
                </a:lnTo>
                <a:lnTo>
                  <a:pt x="17082" y="4502"/>
                </a:lnTo>
                <a:lnTo>
                  <a:pt x="16887" y="4745"/>
                </a:lnTo>
                <a:lnTo>
                  <a:pt x="16668" y="4989"/>
                </a:lnTo>
                <a:lnTo>
                  <a:pt x="16474" y="5232"/>
                </a:lnTo>
                <a:lnTo>
                  <a:pt x="16376" y="5378"/>
                </a:lnTo>
                <a:lnTo>
                  <a:pt x="16303" y="5500"/>
                </a:lnTo>
                <a:lnTo>
                  <a:pt x="16133" y="5475"/>
                </a:lnTo>
                <a:lnTo>
                  <a:pt x="16620" y="4867"/>
                </a:lnTo>
                <a:lnTo>
                  <a:pt x="16790" y="4599"/>
                </a:lnTo>
                <a:lnTo>
                  <a:pt x="16936" y="4307"/>
                </a:lnTo>
                <a:lnTo>
                  <a:pt x="17033" y="4015"/>
                </a:lnTo>
                <a:lnTo>
                  <a:pt x="17131" y="3723"/>
                </a:lnTo>
                <a:lnTo>
                  <a:pt x="17593" y="3699"/>
                </a:lnTo>
                <a:close/>
                <a:moveTo>
                  <a:pt x="2337" y="3650"/>
                </a:moveTo>
                <a:lnTo>
                  <a:pt x="1947" y="4064"/>
                </a:lnTo>
                <a:lnTo>
                  <a:pt x="1558" y="4478"/>
                </a:lnTo>
                <a:lnTo>
                  <a:pt x="1363" y="4697"/>
                </a:lnTo>
                <a:lnTo>
                  <a:pt x="1193" y="4940"/>
                </a:lnTo>
                <a:lnTo>
                  <a:pt x="1096" y="5062"/>
                </a:lnTo>
                <a:lnTo>
                  <a:pt x="1047" y="5183"/>
                </a:lnTo>
                <a:lnTo>
                  <a:pt x="1023" y="5329"/>
                </a:lnTo>
                <a:lnTo>
                  <a:pt x="1023" y="5451"/>
                </a:lnTo>
                <a:lnTo>
                  <a:pt x="804" y="5475"/>
                </a:lnTo>
                <a:lnTo>
                  <a:pt x="609" y="5524"/>
                </a:lnTo>
                <a:lnTo>
                  <a:pt x="609" y="5524"/>
                </a:lnTo>
                <a:lnTo>
                  <a:pt x="682" y="5451"/>
                </a:lnTo>
                <a:lnTo>
                  <a:pt x="755" y="5354"/>
                </a:lnTo>
                <a:lnTo>
                  <a:pt x="901" y="5135"/>
                </a:lnTo>
                <a:lnTo>
                  <a:pt x="1023" y="4891"/>
                </a:lnTo>
                <a:lnTo>
                  <a:pt x="1120" y="4697"/>
                </a:lnTo>
                <a:lnTo>
                  <a:pt x="1485" y="4186"/>
                </a:lnTo>
                <a:lnTo>
                  <a:pt x="1874" y="3675"/>
                </a:lnTo>
                <a:lnTo>
                  <a:pt x="2288" y="3650"/>
                </a:lnTo>
                <a:close/>
                <a:moveTo>
                  <a:pt x="11510" y="3650"/>
                </a:moveTo>
                <a:lnTo>
                  <a:pt x="11291" y="3967"/>
                </a:lnTo>
                <a:lnTo>
                  <a:pt x="11096" y="4283"/>
                </a:lnTo>
                <a:lnTo>
                  <a:pt x="10902" y="4599"/>
                </a:lnTo>
                <a:lnTo>
                  <a:pt x="10707" y="4891"/>
                </a:lnTo>
                <a:lnTo>
                  <a:pt x="10464" y="5208"/>
                </a:lnTo>
                <a:lnTo>
                  <a:pt x="10366" y="5354"/>
                </a:lnTo>
                <a:lnTo>
                  <a:pt x="10269" y="5524"/>
                </a:lnTo>
                <a:lnTo>
                  <a:pt x="10001" y="5524"/>
                </a:lnTo>
                <a:lnTo>
                  <a:pt x="10269" y="5208"/>
                </a:lnTo>
                <a:lnTo>
                  <a:pt x="10488" y="4891"/>
                </a:lnTo>
                <a:lnTo>
                  <a:pt x="10683" y="4599"/>
                </a:lnTo>
                <a:lnTo>
                  <a:pt x="10853" y="4307"/>
                </a:lnTo>
                <a:lnTo>
                  <a:pt x="11023" y="3991"/>
                </a:lnTo>
                <a:lnTo>
                  <a:pt x="11145" y="3675"/>
                </a:lnTo>
                <a:lnTo>
                  <a:pt x="11437" y="3650"/>
                </a:lnTo>
                <a:close/>
                <a:moveTo>
                  <a:pt x="6936" y="3699"/>
                </a:moveTo>
                <a:lnTo>
                  <a:pt x="7325" y="3723"/>
                </a:lnTo>
                <a:lnTo>
                  <a:pt x="7057" y="4015"/>
                </a:lnTo>
                <a:lnTo>
                  <a:pt x="6814" y="4356"/>
                </a:lnTo>
                <a:lnTo>
                  <a:pt x="6619" y="4599"/>
                </a:lnTo>
                <a:lnTo>
                  <a:pt x="6400" y="4867"/>
                </a:lnTo>
                <a:lnTo>
                  <a:pt x="6327" y="5013"/>
                </a:lnTo>
                <a:lnTo>
                  <a:pt x="6254" y="5159"/>
                </a:lnTo>
                <a:lnTo>
                  <a:pt x="6206" y="5329"/>
                </a:lnTo>
                <a:lnTo>
                  <a:pt x="6206" y="5475"/>
                </a:lnTo>
                <a:lnTo>
                  <a:pt x="6206" y="5500"/>
                </a:lnTo>
                <a:lnTo>
                  <a:pt x="6230" y="5548"/>
                </a:lnTo>
                <a:lnTo>
                  <a:pt x="5768" y="5524"/>
                </a:lnTo>
                <a:lnTo>
                  <a:pt x="5889" y="5378"/>
                </a:lnTo>
                <a:lnTo>
                  <a:pt x="5987" y="5208"/>
                </a:lnTo>
                <a:lnTo>
                  <a:pt x="6157" y="4916"/>
                </a:lnTo>
                <a:lnTo>
                  <a:pt x="6546" y="4332"/>
                </a:lnTo>
                <a:lnTo>
                  <a:pt x="6936" y="3723"/>
                </a:lnTo>
                <a:lnTo>
                  <a:pt x="6936" y="3699"/>
                </a:lnTo>
                <a:close/>
                <a:moveTo>
                  <a:pt x="7568" y="3723"/>
                </a:moveTo>
                <a:lnTo>
                  <a:pt x="8103" y="3748"/>
                </a:lnTo>
                <a:lnTo>
                  <a:pt x="7933" y="3991"/>
                </a:lnTo>
                <a:lnTo>
                  <a:pt x="7763" y="4234"/>
                </a:lnTo>
                <a:lnTo>
                  <a:pt x="7592" y="4478"/>
                </a:lnTo>
                <a:lnTo>
                  <a:pt x="7422" y="4721"/>
                </a:lnTo>
                <a:lnTo>
                  <a:pt x="7057" y="5110"/>
                </a:lnTo>
                <a:lnTo>
                  <a:pt x="6887" y="5329"/>
                </a:lnTo>
                <a:lnTo>
                  <a:pt x="6838" y="5427"/>
                </a:lnTo>
                <a:lnTo>
                  <a:pt x="6814" y="5548"/>
                </a:lnTo>
                <a:lnTo>
                  <a:pt x="6327" y="5548"/>
                </a:lnTo>
                <a:lnTo>
                  <a:pt x="6449" y="5451"/>
                </a:lnTo>
                <a:lnTo>
                  <a:pt x="6546" y="5354"/>
                </a:lnTo>
                <a:lnTo>
                  <a:pt x="6717" y="5110"/>
                </a:lnTo>
                <a:lnTo>
                  <a:pt x="7009" y="4624"/>
                </a:lnTo>
                <a:lnTo>
                  <a:pt x="7325" y="4186"/>
                </a:lnTo>
                <a:lnTo>
                  <a:pt x="7447" y="3967"/>
                </a:lnTo>
                <a:lnTo>
                  <a:pt x="7568" y="3723"/>
                </a:lnTo>
                <a:close/>
                <a:moveTo>
                  <a:pt x="10902" y="3675"/>
                </a:moveTo>
                <a:lnTo>
                  <a:pt x="10172" y="4721"/>
                </a:lnTo>
                <a:lnTo>
                  <a:pt x="10026" y="4916"/>
                </a:lnTo>
                <a:lnTo>
                  <a:pt x="9855" y="5110"/>
                </a:lnTo>
                <a:lnTo>
                  <a:pt x="9709" y="5329"/>
                </a:lnTo>
                <a:lnTo>
                  <a:pt x="9661" y="5427"/>
                </a:lnTo>
                <a:lnTo>
                  <a:pt x="9612" y="5548"/>
                </a:lnTo>
                <a:lnTo>
                  <a:pt x="9320" y="5548"/>
                </a:lnTo>
                <a:lnTo>
                  <a:pt x="9515" y="5208"/>
                </a:lnTo>
                <a:lnTo>
                  <a:pt x="9661" y="4867"/>
                </a:lnTo>
                <a:lnTo>
                  <a:pt x="10026" y="4307"/>
                </a:lnTo>
                <a:lnTo>
                  <a:pt x="10391" y="3723"/>
                </a:lnTo>
                <a:lnTo>
                  <a:pt x="10902" y="3675"/>
                </a:lnTo>
                <a:close/>
                <a:moveTo>
                  <a:pt x="9150" y="5062"/>
                </a:moveTo>
                <a:lnTo>
                  <a:pt x="9004" y="5305"/>
                </a:lnTo>
                <a:lnTo>
                  <a:pt x="8979" y="5427"/>
                </a:lnTo>
                <a:lnTo>
                  <a:pt x="8931" y="5548"/>
                </a:lnTo>
                <a:lnTo>
                  <a:pt x="8736" y="5573"/>
                </a:lnTo>
                <a:lnTo>
                  <a:pt x="8736" y="5573"/>
                </a:lnTo>
                <a:lnTo>
                  <a:pt x="8955" y="5281"/>
                </a:lnTo>
                <a:lnTo>
                  <a:pt x="9150" y="5062"/>
                </a:lnTo>
                <a:close/>
                <a:moveTo>
                  <a:pt x="8785" y="3772"/>
                </a:moveTo>
                <a:lnTo>
                  <a:pt x="8663" y="3918"/>
                </a:lnTo>
                <a:lnTo>
                  <a:pt x="8541" y="4064"/>
                </a:lnTo>
                <a:lnTo>
                  <a:pt x="8322" y="4380"/>
                </a:lnTo>
                <a:lnTo>
                  <a:pt x="8103" y="4672"/>
                </a:lnTo>
                <a:lnTo>
                  <a:pt x="7884" y="4940"/>
                </a:lnTo>
                <a:lnTo>
                  <a:pt x="7690" y="5256"/>
                </a:lnTo>
                <a:lnTo>
                  <a:pt x="7617" y="5402"/>
                </a:lnTo>
                <a:lnTo>
                  <a:pt x="7544" y="5573"/>
                </a:lnTo>
                <a:lnTo>
                  <a:pt x="7228" y="5573"/>
                </a:lnTo>
                <a:lnTo>
                  <a:pt x="7374" y="5402"/>
                </a:lnTo>
                <a:lnTo>
                  <a:pt x="7495" y="5256"/>
                </a:lnTo>
                <a:lnTo>
                  <a:pt x="7714" y="4940"/>
                </a:lnTo>
                <a:lnTo>
                  <a:pt x="7909" y="4672"/>
                </a:lnTo>
                <a:lnTo>
                  <a:pt x="8079" y="4380"/>
                </a:lnTo>
                <a:lnTo>
                  <a:pt x="8225" y="4088"/>
                </a:lnTo>
                <a:lnTo>
                  <a:pt x="8347" y="3772"/>
                </a:lnTo>
                <a:close/>
                <a:moveTo>
                  <a:pt x="9515" y="3772"/>
                </a:moveTo>
                <a:lnTo>
                  <a:pt x="9490" y="3821"/>
                </a:lnTo>
                <a:lnTo>
                  <a:pt x="9393" y="3918"/>
                </a:lnTo>
                <a:lnTo>
                  <a:pt x="9320" y="4040"/>
                </a:lnTo>
                <a:lnTo>
                  <a:pt x="9150" y="4332"/>
                </a:lnTo>
                <a:lnTo>
                  <a:pt x="9028" y="4624"/>
                </a:lnTo>
                <a:lnTo>
                  <a:pt x="8833" y="4843"/>
                </a:lnTo>
                <a:lnTo>
                  <a:pt x="8614" y="5086"/>
                </a:lnTo>
                <a:lnTo>
                  <a:pt x="8541" y="5183"/>
                </a:lnTo>
                <a:lnTo>
                  <a:pt x="8444" y="5305"/>
                </a:lnTo>
                <a:lnTo>
                  <a:pt x="8395" y="5427"/>
                </a:lnTo>
                <a:lnTo>
                  <a:pt x="8347" y="5573"/>
                </a:lnTo>
                <a:lnTo>
                  <a:pt x="7884" y="5573"/>
                </a:lnTo>
                <a:lnTo>
                  <a:pt x="8055" y="5378"/>
                </a:lnTo>
                <a:lnTo>
                  <a:pt x="8201" y="5183"/>
                </a:lnTo>
                <a:lnTo>
                  <a:pt x="8444" y="4794"/>
                </a:lnTo>
                <a:lnTo>
                  <a:pt x="8614" y="4551"/>
                </a:lnTo>
                <a:lnTo>
                  <a:pt x="8760" y="4307"/>
                </a:lnTo>
                <a:lnTo>
                  <a:pt x="9028" y="3796"/>
                </a:lnTo>
                <a:lnTo>
                  <a:pt x="9271" y="3796"/>
                </a:lnTo>
                <a:lnTo>
                  <a:pt x="9515" y="3772"/>
                </a:lnTo>
                <a:close/>
                <a:moveTo>
                  <a:pt x="18031" y="3650"/>
                </a:moveTo>
                <a:lnTo>
                  <a:pt x="18031" y="4015"/>
                </a:lnTo>
                <a:lnTo>
                  <a:pt x="17934" y="4186"/>
                </a:lnTo>
                <a:lnTo>
                  <a:pt x="17836" y="4380"/>
                </a:lnTo>
                <a:lnTo>
                  <a:pt x="17642" y="4745"/>
                </a:lnTo>
                <a:lnTo>
                  <a:pt x="17350" y="5159"/>
                </a:lnTo>
                <a:lnTo>
                  <a:pt x="17228" y="5354"/>
                </a:lnTo>
                <a:lnTo>
                  <a:pt x="17131" y="5573"/>
                </a:lnTo>
                <a:lnTo>
                  <a:pt x="16766" y="5548"/>
                </a:lnTo>
                <a:lnTo>
                  <a:pt x="16912" y="5378"/>
                </a:lnTo>
                <a:lnTo>
                  <a:pt x="17058" y="5183"/>
                </a:lnTo>
                <a:lnTo>
                  <a:pt x="17325" y="4818"/>
                </a:lnTo>
                <a:lnTo>
                  <a:pt x="17471" y="4551"/>
                </a:lnTo>
                <a:lnTo>
                  <a:pt x="17569" y="4259"/>
                </a:lnTo>
                <a:lnTo>
                  <a:pt x="17739" y="3699"/>
                </a:lnTo>
                <a:lnTo>
                  <a:pt x="18031" y="3650"/>
                </a:lnTo>
                <a:close/>
                <a:moveTo>
                  <a:pt x="18007" y="4818"/>
                </a:moveTo>
                <a:lnTo>
                  <a:pt x="18007" y="5597"/>
                </a:lnTo>
                <a:lnTo>
                  <a:pt x="17544" y="5597"/>
                </a:lnTo>
                <a:lnTo>
                  <a:pt x="17642" y="5378"/>
                </a:lnTo>
                <a:lnTo>
                  <a:pt x="17812" y="5110"/>
                </a:lnTo>
                <a:lnTo>
                  <a:pt x="18007" y="4818"/>
                </a:lnTo>
                <a:close/>
                <a:moveTo>
                  <a:pt x="560" y="5913"/>
                </a:moveTo>
                <a:lnTo>
                  <a:pt x="537" y="5960"/>
                </a:lnTo>
                <a:lnTo>
                  <a:pt x="537" y="5960"/>
                </a:lnTo>
                <a:lnTo>
                  <a:pt x="536" y="5938"/>
                </a:lnTo>
                <a:lnTo>
                  <a:pt x="560" y="5913"/>
                </a:lnTo>
                <a:close/>
                <a:moveTo>
                  <a:pt x="4673" y="6692"/>
                </a:moveTo>
                <a:lnTo>
                  <a:pt x="4600" y="6716"/>
                </a:lnTo>
                <a:lnTo>
                  <a:pt x="4527" y="6765"/>
                </a:lnTo>
                <a:lnTo>
                  <a:pt x="4405" y="6838"/>
                </a:lnTo>
                <a:lnTo>
                  <a:pt x="4283" y="6911"/>
                </a:lnTo>
                <a:lnTo>
                  <a:pt x="4089" y="6984"/>
                </a:lnTo>
                <a:lnTo>
                  <a:pt x="4016" y="7008"/>
                </a:lnTo>
                <a:lnTo>
                  <a:pt x="4016" y="6935"/>
                </a:lnTo>
                <a:lnTo>
                  <a:pt x="3991" y="6862"/>
                </a:lnTo>
                <a:lnTo>
                  <a:pt x="3967" y="6789"/>
                </a:lnTo>
                <a:lnTo>
                  <a:pt x="3918" y="6741"/>
                </a:lnTo>
                <a:lnTo>
                  <a:pt x="3870" y="6716"/>
                </a:lnTo>
                <a:lnTo>
                  <a:pt x="3797" y="6716"/>
                </a:lnTo>
                <a:lnTo>
                  <a:pt x="3724" y="6741"/>
                </a:lnTo>
                <a:lnTo>
                  <a:pt x="3675" y="6789"/>
                </a:lnTo>
                <a:lnTo>
                  <a:pt x="3578" y="6887"/>
                </a:lnTo>
                <a:lnTo>
                  <a:pt x="3456" y="6984"/>
                </a:lnTo>
                <a:lnTo>
                  <a:pt x="3213" y="7130"/>
                </a:lnTo>
                <a:lnTo>
                  <a:pt x="3042" y="7227"/>
                </a:lnTo>
                <a:lnTo>
                  <a:pt x="2848" y="7252"/>
                </a:lnTo>
                <a:lnTo>
                  <a:pt x="2799" y="7252"/>
                </a:lnTo>
                <a:lnTo>
                  <a:pt x="2799" y="7227"/>
                </a:lnTo>
                <a:lnTo>
                  <a:pt x="2799" y="7106"/>
                </a:lnTo>
                <a:lnTo>
                  <a:pt x="2848" y="6984"/>
                </a:lnTo>
                <a:lnTo>
                  <a:pt x="2896" y="6887"/>
                </a:lnTo>
                <a:lnTo>
                  <a:pt x="2896" y="6838"/>
                </a:lnTo>
                <a:lnTo>
                  <a:pt x="2872" y="6789"/>
                </a:lnTo>
                <a:lnTo>
                  <a:pt x="2823" y="6741"/>
                </a:lnTo>
                <a:lnTo>
                  <a:pt x="2775" y="6741"/>
                </a:lnTo>
                <a:lnTo>
                  <a:pt x="2702" y="6765"/>
                </a:lnTo>
                <a:lnTo>
                  <a:pt x="2629" y="6789"/>
                </a:lnTo>
                <a:lnTo>
                  <a:pt x="2531" y="6887"/>
                </a:lnTo>
                <a:lnTo>
                  <a:pt x="2458" y="7008"/>
                </a:lnTo>
                <a:lnTo>
                  <a:pt x="2434" y="7130"/>
                </a:lnTo>
                <a:lnTo>
                  <a:pt x="2434" y="7276"/>
                </a:lnTo>
                <a:lnTo>
                  <a:pt x="2483" y="7422"/>
                </a:lnTo>
                <a:lnTo>
                  <a:pt x="2556" y="7519"/>
                </a:lnTo>
                <a:lnTo>
                  <a:pt x="2677" y="7617"/>
                </a:lnTo>
                <a:lnTo>
                  <a:pt x="2799" y="7641"/>
                </a:lnTo>
                <a:lnTo>
                  <a:pt x="2921" y="7665"/>
                </a:lnTo>
                <a:lnTo>
                  <a:pt x="3042" y="7641"/>
                </a:lnTo>
                <a:lnTo>
                  <a:pt x="3188" y="7617"/>
                </a:lnTo>
                <a:lnTo>
                  <a:pt x="3432" y="7495"/>
                </a:lnTo>
                <a:lnTo>
                  <a:pt x="3675" y="7349"/>
                </a:lnTo>
                <a:lnTo>
                  <a:pt x="3748" y="7373"/>
                </a:lnTo>
                <a:lnTo>
                  <a:pt x="3845" y="7398"/>
                </a:lnTo>
                <a:lnTo>
                  <a:pt x="4040" y="7398"/>
                </a:lnTo>
                <a:lnTo>
                  <a:pt x="4259" y="7349"/>
                </a:lnTo>
                <a:lnTo>
                  <a:pt x="4478" y="7276"/>
                </a:lnTo>
                <a:lnTo>
                  <a:pt x="4551" y="7373"/>
                </a:lnTo>
                <a:lnTo>
                  <a:pt x="4673" y="7446"/>
                </a:lnTo>
                <a:lnTo>
                  <a:pt x="4819" y="7495"/>
                </a:lnTo>
                <a:lnTo>
                  <a:pt x="4989" y="7519"/>
                </a:lnTo>
                <a:lnTo>
                  <a:pt x="5159" y="7519"/>
                </a:lnTo>
                <a:lnTo>
                  <a:pt x="5354" y="7495"/>
                </a:lnTo>
                <a:lnTo>
                  <a:pt x="5524" y="7446"/>
                </a:lnTo>
                <a:lnTo>
                  <a:pt x="5695" y="7373"/>
                </a:lnTo>
                <a:lnTo>
                  <a:pt x="5792" y="7446"/>
                </a:lnTo>
                <a:lnTo>
                  <a:pt x="5914" y="7495"/>
                </a:lnTo>
                <a:lnTo>
                  <a:pt x="6060" y="7519"/>
                </a:lnTo>
                <a:lnTo>
                  <a:pt x="6230" y="7519"/>
                </a:lnTo>
                <a:lnTo>
                  <a:pt x="6400" y="7495"/>
                </a:lnTo>
                <a:lnTo>
                  <a:pt x="6571" y="7422"/>
                </a:lnTo>
                <a:lnTo>
                  <a:pt x="6741" y="7373"/>
                </a:lnTo>
                <a:lnTo>
                  <a:pt x="6911" y="7276"/>
                </a:lnTo>
                <a:lnTo>
                  <a:pt x="7009" y="7373"/>
                </a:lnTo>
                <a:lnTo>
                  <a:pt x="7106" y="7422"/>
                </a:lnTo>
                <a:lnTo>
                  <a:pt x="7252" y="7446"/>
                </a:lnTo>
                <a:lnTo>
                  <a:pt x="7544" y="7446"/>
                </a:lnTo>
                <a:lnTo>
                  <a:pt x="7690" y="7398"/>
                </a:lnTo>
                <a:lnTo>
                  <a:pt x="7982" y="7300"/>
                </a:lnTo>
                <a:lnTo>
                  <a:pt x="8055" y="7398"/>
                </a:lnTo>
                <a:lnTo>
                  <a:pt x="8152" y="7471"/>
                </a:lnTo>
                <a:lnTo>
                  <a:pt x="8249" y="7519"/>
                </a:lnTo>
                <a:lnTo>
                  <a:pt x="8347" y="7544"/>
                </a:lnTo>
                <a:lnTo>
                  <a:pt x="8468" y="7519"/>
                </a:lnTo>
                <a:lnTo>
                  <a:pt x="8566" y="7471"/>
                </a:lnTo>
                <a:lnTo>
                  <a:pt x="8687" y="7422"/>
                </a:lnTo>
                <a:lnTo>
                  <a:pt x="8785" y="7325"/>
                </a:lnTo>
                <a:lnTo>
                  <a:pt x="8906" y="7373"/>
                </a:lnTo>
                <a:lnTo>
                  <a:pt x="9077" y="7422"/>
                </a:lnTo>
                <a:lnTo>
                  <a:pt x="9223" y="7446"/>
                </a:lnTo>
                <a:lnTo>
                  <a:pt x="9369" y="7471"/>
                </a:lnTo>
                <a:lnTo>
                  <a:pt x="9539" y="7446"/>
                </a:lnTo>
                <a:lnTo>
                  <a:pt x="9685" y="7422"/>
                </a:lnTo>
                <a:lnTo>
                  <a:pt x="9807" y="7373"/>
                </a:lnTo>
                <a:lnTo>
                  <a:pt x="9928" y="7276"/>
                </a:lnTo>
                <a:lnTo>
                  <a:pt x="9977" y="7227"/>
                </a:lnTo>
                <a:lnTo>
                  <a:pt x="9977" y="7154"/>
                </a:lnTo>
                <a:lnTo>
                  <a:pt x="9928" y="7081"/>
                </a:lnTo>
                <a:lnTo>
                  <a:pt x="9880" y="7033"/>
                </a:lnTo>
                <a:lnTo>
                  <a:pt x="9734" y="7008"/>
                </a:lnTo>
                <a:lnTo>
                  <a:pt x="9101" y="7008"/>
                </a:lnTo>
                <a:lnTo>
                  <a:pt x="8979" y="6960"/>
                </a:lnTo>
                <a:lnTo>
                  <a:pt x="8858" y="6887"/>
                </a:lnTo>
                <a:lnTo>
                  <a:pt x="8785" y="6838"/>
                </a:lnTo>
                <a:lnTo>
                  <a:pt x="8687" y="6814"/>
                </a:lnTo>
                <a:lnTo>
                  <a:pt x="8590" y="6862"/>
                </a:lnTo>
                <a:lnTo>
                  <a:pt x="8541" y="6935"/>
                </a:lnTo>
                <a:lnTo>
                  <a:pt x="8493" y="7008"/>
                </a:lnTo>
                <a:lnTo>
                  <a:pt x="8468" y="7033"/>
                </a:lnTo>
                <a:lnTo>
                  <a:pt x="8395" y="7033"/>
                </a:lnTo>
                <a:lnTo>
                  <a:pt x="8322" y="6984"/>
                </a:lnTo>
                <a:lnTo>
                  <a:pt x="8274" y="6887"/>
                </a:lnTo>
                <a:lnTo>
                  <a:pt x="8201" y="6789"/>
                </a:lnTo>
                <a:lnTo>
                  <a:pt x="8152" y="6765"/>
                </a:lnTo>
                <a:lnTo>
                  <a:pt x="8055" y="6765"/>
                </a:lnTo>
                <a:lnTo>
                  <a:pt x="8006" y="6789"/>
                </a:lnTo>
                <a:lnTo>
                  <a:pt x="7836" y="6887"/>
                </a:lnTo>
                <a:lnTo>
                  <a:pt x="7568" y="7008"/>
                </a:lnTo>
                <a:lnTo>
                  <a:pt x="7447" y="7033"/>
                </a:lnTo>
                <a:lnTo>
                  <a:pt x="7349" y="7033"/>
                </a:lnTo>
                <a:lnTo>
                  <a:pt x="7301" y="7008"/>
                </a:lnTo>
                <a:lnTo>
                  <a:pt x="7276" y="6984"/>
                </a:lnTo>
                <a:lnTo>
                  <a:pt x="7252" y="6960"/>
                </a:lnTo>
                <a:lnTo>
                  <a:pt x="7252" y="6911"/>
                </a:lnTo>
                <a:lnTo>
                  <a:pt x="7228" y="6838"/>
                </a:lnTo>
                <a:lnTo>
                  <a:pt x="7203" y="6765"/>
                </a:lnTo>
                <a:lnTo>
                  <a:pt x="7155" y="6741"/>
                </a:lnTo>
                <a:lnTo>
                  <a:pt x="7106" y="6716"/>
                </a:lnTo>
                <a:lnTo>
                  <a:pt x="6960" y="6716"/>
                </a:lnTo>
                <a:lnTo>
                  <a:pt x="6887" y="6741"/>
                </a:lnTo>
                <a:lnTo>
                  <a:pt x="6838" y="6814"/>
                </a:lnTo>
                <a:lnTo>
                  <a:pt x="6790" y="6862"/>
                </a:lnTo>
                <a:lnTo>
                  <a:pt x="6668" y="6935"/>
                </a:lnTo>
                <a:lnTo>
                  <a:pt x="6522" y="7008"/>
                </a:lnTo>
                <a:lnTo>
                  <a:pt x="6376" y="7057"/>
                </a:lnTo>
                <a:lnTo>
                  <a:pt x="6254" y="7106"/>
                </a:lnTo>
                <a:lnTo>
                  <a:pt x="6133" y="7106"/>
                </a:lnTo>
                <a:lnTo>
                  <a:pt x="6108" y="7081"/>
                </a:lnTo>
                <a:lnTo>
                  <a:pt x="6084" y="7057"/>
                </a:lnTo>
                <a:lnTo>
                  <a:pt x="6060" y="7033"/>
                </a:lnTo>
                <a:lnTo>
                  <a:pt x="6084" y="6960"/>
                </a:lnTo>
                <a:lnTo>
                  <a:pt x="6084" y="6887"/>
                </a:lnTo>
                <a:lnTo>
                  <a:pt x="6060" y="6814"/>
                </a:lnTo>
                <a:lnTo>
                  <a:pt x="6011" y="6741"/>
                </a:lnTo>
                <a:lnTo>
                  <a:pt x="5938" y="6716"/>
                </a:lnTo>
                <a:lnTo>
                  <a:pt x="5865" y="6692"/>
                </a:lnTo>
                <a:lnTo>
                  <a:pt x="5792" y="6692"/>
                </a:lnTo>
                <a:lnTo>
                  <a:pt x="5719" y="6741"/>
                </a:lnTo>
                <a:lnTo>
                  <a:pt x="5670" y="6789"/>
                </a:lnTo>
                <a:lnTo>
                  <a:pt x="5597" y="6911"/>
                </a:lnTo>
                <a:lnTo>
                  <a:pt x="5500" y="6984"/>
                </a:lnTo>
                <a:lnTo>
                  <a:pt x="5403" y="7057"/>
                </a:lnTo>
                <a:lnTo>
                  <a:pt x="5281" y="7106"/>
                </a:lnTo>
                <a:lnTo>
                  <a:pt x="5038" y="7106"/>
                </a:lnTo>
                <a:lnTo>
                  <a:pt x="4892" y="7081"/>
                </a:lnTo>
                <a:lnTo>
                  <a:pt x="4867" y="7057"/>
                </a:lnTo>
                <a:lnTo>
                  <a:pt x="4867" y="7008"/>
                </a:lnTo>
                <a:lnTo>
                  <a:pt x="4892" y="6935"/>
                </a:lnTo>
                <a:lnTo>
                  <a:pt x="4867" y="6862"/>
                </a:lnTo>
                <a:lnTo>
                  <a:pt x="4843" y="6789"/>
                </a:lnTo>
                <a:lnTo>
                  <a:pt x="4794" y="6741"/>
                </a:lnTo>
                <a:lnTo>
                  <a:pt x="4746" y="6716"/>
                </a:lnTo>
                <a:lnTo>
                  <a:pt x="4673" y="6692"/>
                </a:lnTo>
                <a:close/>
                <a:moveTo>
                  <a:pt x="14649" y="7690"/>
                </a:moveTo>
                <a:lnTo>
                  <a:pt x="14941" y="7714"/>
                </a:lnTo>
                <a:lnTo>
                  <a:pt x="15233" y="7763"/>
                </a:lnTo>
                <a:lnTo>
                  <a:pt x="15501" y="7860"/>
                </a:lnTo>
                <a:lnTo>
                  <a:pt x="15598" y="7909"/>
                </a:lnTo>
                <a:lnTo>
                  <a:pt x="15695" y="8006"/>
                </a:lnTo>
                <a:lnTo>
                  <a:pt x="15768" y="8103"/>
                </a:lnTo>
                <a:lnTo>
                  <a:pt x="15817" y="8225"/>
                </a:lnTo>
                <a:lnTo>
                  <a:pt x="15865" y="8347"/>
                </a:lnTo>
                <a:lnTo>
                  <a:pt x="15865" y="8468"/>
                </a:lnTo>
                <a:lnTo>
                  <a:pt x="15841" y="8590"/>
                </a:lnTo>
                <a:lnTo>
                  <a:pt x="15792" y="8712"/>
                </a:lnTo>
                <a:lnTo>
                  <a:pt x="15719" y="8785"/>
                </a:lnTo>
                <a:lnTo>
                  <a:pt x="15622" y="8858"/>
                </a:lnTo>
                <a:lnTo>
                  <a:pt x="15428" y="8955"/>
                </a:lnTo>
                <a:lnTo>
                  <a:pt x="15209" y="9004"/>
                </a:lnTo>
                <a:lnTo>
                  <a:pt x="14990" y="9052"/>
                </a:lnTo>
                <a:lnTo>
                  <a:pt x="14600" y="9077"/>
                </a:lnTo>
                <a:lnTo>
                  <a:pt x="14406" y="9077"/>
                </a:lnTo>
                <a:lnTo>
                  <a:pt x="14211" y="9028"/>
                </a:lnTo>
                <a:lnTo>
                  <a:pt x="14041" y="8979"/>
                </a:lnTo>
                <a:lnTo>
                  <a:pt x="13870" y="8882"/>
                </a:lnTo>
                <a:lnTo>
                  <a:pt x="13822" y="8809"/>
                </a:lnTo>
                <a:lnTo>
                  <a:pt x="13773" y="8736"/>
                </a:lnTo>
                <a:lnTo>
                  <a:pt x="13724" y="8639"/>
                </a:lnTo>
                <a:lnTo>
                  <a:pt x="13700" y="8541"/>
                </a:lnTo>
                <a:lnTo>
                  <a:pt x="13651" y="8347"/>
                </a:lnTo>
                <a:lnTo>
                  <a:pt x="13651" y="8128"/>
                </a:lnTo>
                <a:lnTo>
                  <a:pt x="13676" y="8006"/>
                </a:lnTo>
                <a:lnTo>
                  <a:pt x="13700" y="7909"/>
                </a:lnTo>
                <a:lnTo>
                  <a:pt x="13749" y="7811"/>
                </a:lnTo>
                <a:lnTo>
                  <a:pt x="13822" y="7738"/>
                </a:lnTo>
                <a:lnTo>
                  <a:pt x="13870" y="7714"/>
                </a:lnTo>
                <a:lnTo>
                  <a:pt x="14381" y="7714"/>
                </a:lnTo>
                <a:lnTo>
                  <a:pt x="14649" y="7690"/>
                </a:lnTo>
                <a:close/>
                <a:moveTo>
                  <a:pt x="5451" y="8493"/>
                </a:moveTo>
                <a:lnTo>
                  <a:pt x="5403" y="8517"/>
                </a:lnTo>
                <a:lnTo>
                  <a:pt x="5354" y="8541"/>
                </a:lnTo>
                <a:lnTo>
                  <a:pt x="5232" y="8663"/>
                </a:lnTo>
                <a:lnTo>
                  <a:pt x="5062" y="8785"/>
                </a:lnTo>
                <a:lnTo>
                  <a:pt x="4965" y="8833"/>
                </a:lnTo>
                <a:lnTo>
                  <a:pt x="4892" y="8858"/>
                </a:lnTo>
                <a:lnTo>
                  <a:pt x="4843" y="8833"/>
                </a:lnTo>
                <a:lnTo>
                  <a:pt x="4843" y="8760"/>
                </a:lnTo>
                <a:lnTo>
                  <a:pt x="4819" y="8687"/>
                </a:lnTo>
                <a:lnTo>
                  <a:pt x="4794" y="8639"/>
                </a:lnTo>
                <a:lnTo>
                  <a:pt x="4746" y="8590"/>
                </a:lnTo>
                <a:lnTo>
                  <a:pt x="4697" y="8566"/>
                </a:lnTo>
                <a:lnTo>
                  <a:pt x="4600" y="8566"/>
                </a:lnTo>
                <a:lnTo>
                  <a:pt x="4527" y="8590"/>
                </a:lnTo>
                <a:lnTo>
                  <a:pt x="4478" y="8614"/>
                </a:lnTo>
                <a:lnTo>
                  <a:pt x="4332" y="8712"/>
                </a:lnTo>
                <a:lnTo>
                  <a:pt x="4162" y="8785"/>
                </a:lnTo>
                <a:lnTo>
                  <a:pt x="4064" y="8809"/>
                </a:lnTo>
                <a:lnTo>
                  <a:pt x="3967" y="8809"/>
                </a:lnTo>
                <a:lnTo>
                  <a:pt x="3894" y="8785"/>
                </a:lnTo>
                <a:lnTo>
                  <a:pt x="3845" y="8712"/>
                </a:lnTo>
                <a:lnTo>
                  <a:pt x="3797" y="8614"/>
                </a:lnTo>
                <a:lnTo>
                  <a:pt x="3724" y="8566"/>
                </a:lnTo>
                <a:lnTo>
                  <a:pt x="3651" y="8566"/>
                </a:lnTo>
                <a:lnTo>
                  <a:pt x="3553" y="8590"/>
                </a:lnTo>
                <a:lnTo>
                  <a:pt x="3359" y="8687"/>
                </a:lnTo>
                <a:lnTo>
                  <a:pt x="3140" y="8736"/>
                </a:lnTo>
                <a:lnTo>
                  <a:pt x="2896" y="8809"/>
                </a:lnTo>
                <a:lnTo>
                  <a:pt x="2775" y="8809"/>
                </a:lnTo>
                <a:lnTo>
                  <a:pt x="2799" y="8663"/>
                </a:lnTo>
                <a:lnTo>
                  <a:pt x="2799" y="8639"/>
                </a:lnTo>
                <a:lnTo>
                  <a:pt x="2775" y="8639"/>
                </a:lnTo>
                <a:lnTo>
                  <a:pt x="2677" y="8663"/>
                </a:lnTo>
                <a:lnTo>
                  <a:pt x="2604" y="8736"/>
                </a:lnTo>
                <a:lnTo>
                  <a:pt x="2556" y="8809"/>
                </a:lnTo>
                <a:lnTo>
                  <a:pt x="2507" y="8882"/>
                </a:lnTo>
                <a:lnTo>
                  <a:pt x="2483" y="8955"/>
                </a:lnTo>
                <a:lnTo>
                  <a:pt x="2507" y="9028"/>
                </a:lnTo>
                <a:lnTo>
                  <a:pt x="2556" y="9101"/>
                </a:lnTo>
                <a:lnTo>
                  <a:pt x="2653" y="9150"/>
                </a:lnTo>
                <a:lnTo>
                  <a:pt x="2750" y="9174"/>
                </a:lnTo>
                <a:lnTo>
                  <a:pt x="2872" y="9198"/>
                </a:lnTo>
                <a:lnTo>
                  <a:pt x="3115" y="9174"/>
                </a:lnTo>
                <a:lnTo>
                  <a:pt x="3359" y="9125"/>
                </a:lnTo>
                <a:lnTo>
                  <a:pt x="3578" y="9028"/>
                </a:lnTo>
                <a:lnTo>
                  <a:pt x="3675" y="9101"/>
                </a:lnTo>
                <a:lnTo>
                  <a:pt x="3772" y="9174"/>
                </a:lnTo>
                <a:lnTo>
                  <a:pt x="3894" y="9198"/>
                </a:lnTo>
                <a:lnTo>
                  <a:pt x="3991" y="9223"/>
                </a:lnTo>
                <a:lnTo>
                  <a:pt x="4113" y="9198"/>
                </a:lnTo>
                <a:lnTo>
                  <a:pt x="4235" y="9174"/>
                </a:lnTo>
                <a:lnTo>
                  <a:pt x="4502" y="9077"/>
                </a:lnTo>
                <a:lnTo>
                  <a:pt x="4575" y="9174"/>
                </a:lnTo>
                <a:lnTo>
                  <a:pt x="4673" y="9247"/>
                </a:lnTo>
                <a:lnTo>
                  <a:pt x="4770" y="9271"/>
                </a:lnTo>
                <a:lnTo>
                  <a:pt x="4916" y="9271"/>
                </a:lnTo>
                <a:lnTo>
                  <a:pt x="5038" y="9247"/>
                </a:lnTo>
                <a:lnTo>
                  <a:pt x="5184" y="9174"/>
                </a:lnTo>
                <a:lnTo>
                  <a:pt x="5305" y="9101"/>
                </a:lnTo>
                <a:lnTo>
                  <a:pt x="5427" y="9028"/>
                </a:lnTo>
                <a:lnTo>
                  <a:pt x="5524" y="9125"/>
                </a:lnTo>
                <a:lnTo>
                  <a:pt x="5646" y="9198"/>
                </a:lnTo>
                <a:lnTo>
                  <a:pt x="5768" y="9223"/>
                </a:lnTo>
                <a:lnTo>
                  <a:pt x="5914" y="9247"/>
                </a:lnTo>
                <a:lnTo>
                  <a:pt x="6060" y="9247"/>
                </a:lnTo>
                <a:lnTo>
                  <a:pt x="6181" y="9223"/>
                </a:lnTo>
                <a:lnTo>
                  <a:pt x="6327" y="9174"/>
                </a:lnTo>
                <a:lnTo>
                  <a:pt x="6473" y="9125"/>
                </a:lnTo>
                <a:lnTo>
                  <a:pt x="6546" y="9198"/>
                </a:lnTo>
                <a:lnTo>
                  <a:pt x="6644" y="9247"/>
                </a:lnTo>
                <a:lnTo>
                  <a:pt x="6741" y="9271"/>
                </a:lnTo>
                <a:lnTo>
                  <a:pt x="6838" y="9296"/>
                </a:lnTo>
                <a:lnTo>
                  <a:pt x="6960" y="9271"/>
                </a:lnTo>
                <a:lnTo>
                  <a:pt x="7057" y="9247"/>
                </a:lnTo>
                <a:lnTo>
                  <a:pt x="7155" y="9223"/>
                </a:lnTo>
                <a:lnTo>
                  <a:pt x="7252" y="9150"/>
                </a:lnTo>
                <a:lnTo>
                  <a:pt x="7325" y="9174"/>
                </a:lnTo>
                <a:lnTo>
                  <a:pt x="7398" y="9150"/>
                </a:lnTo>
                <a:lnTo>
                  <a:pt x="7447" y="9125"/>
                </a:lnTo>
                <a:lnTo>
                  <a:pt x="7471" y="9077"/>
                </a:lnTo>
                <a:lnTo>
                  <a:pt x="7520" y="9028"/>
                </a:lnTo>
                <a:lnTo>
                  <a:pt x="7520" y="8979"/>
                </a:lnTo>
                <a:lnTo>
                  <a:pt x="7495" y="8906"/>
                </a:lnTo>
                <a:lnTo>
                  <a:pt x="7471" y="8833"/>
                </a:lnTo>
                <a:lnTo>
                  <a:pt x="7398" y="8760"/>
                </a:lnTo>
                <a:lnTo>
                  <a:pt x="7325" y="8712"/>
                </a:lnTo>
                <a:lnTo>
                  <a:pt x="7179" y="8712"/>
                </a:lnTo>
                <a:lnTo>
                  <a:pt x="7106" y="8760"/>
                </a:lnTo>
                <a:lnTo>
                  <a:pt x="7009" y="8858"/>
                </a:lnTo>
                <a:lnTo>
                  <a:pt x="6960" y="8882"/>
                </a:lnTo>
                <a:lnTo>
                  <a:pt x="6911" y="8882"/>
                </a:lnTo>
                <a:lnTo>
                  <a:pt x="6814" y="8858"/>
                </a:lnTo>
                <a:lnTo>
                  <a:pt x="6692" y="8760"/>
                </a:lnTo>
                <a:lnTo>
                  <a:pt x="6619" y="8687"/>
                </a:lnTo>
                <a:lnTo>
                  <a:pt x="6546" y="8663"/>
                </a:lnTo>
                <a:lnTo>
                  <a:pt x="6473" y="8663"/>
                </a:lnTo>
                <a:lnTo>
                  <a:pt x="6376" y="8712"/>
                </a:lnTo>
                <a:lnTo>
                  <a:pt x="6303" y="8760"/>
                </a:lnTo>
                <a:lnTo>
                  <a:pt x="6206" y="8809"/>
                </a:lnTo>
                <a:lnTo>
                  <a:pt x="6084" y="8858"/>
                </a:lnTo>
                <a:lnTo>
                  <a:pt x="5889" y="8858"/>
                </a:lnTo>
                <a:lnTo>
                  <a:pt x="5792" y="8809"/>
                </a:lnTo>
                <a:lnTo>
                  <a:pt x="5743" y="8736"/>
                </a:lnTo>
                <a:lnTo>
                  <a:pt x="5695" y="8639"/>
                </a:lnTo>
                <a:lnTo>
                  <a:pt x="5670" y="8590"/>
                </a:lnTo>
                <a:lnTo>
                  <a:pt x="5646" y="8541"/>
                </a:lnTo>
                <a:lnTo>
                  <a:pt x="5549" y="8493"/>
                </a:lnTo>
                <a:close/>
                <a:moveTo>
                  <a:pt x="13943" y="7276"/>
                </a:moveTo>
                <a:lnTo>
                  <a:pt x="13773" y="7325"/>
                </a:lnTo>
                <a:lnTo>
                  <a:pt x="13603" y="7373"/>
                </a:lnTo>
                <a:lnTo>
                  <a:pt x="13578" y="7398"/>
                </a:lnTo>
                <a:lnTo>
                  <a:pt x="13554" y="7422"/>
                </a:lnTo>
                <a:lnTo>
                  <a:pt x="13432" y="7544"/>
                </a:lnTo>
                <a:lnTo>
                  <a:pt x="13359" y="7714"/>
                </a:lnTo>
                <a:lnTo>
                  <a:pt x="13286" y="7884"/>
                </a:lnTo>
                <a:lnTo>
                  <a:pt x="13262" y="8079"/>
                </a:lnTo>
                <a:lnTo>
                  <a:pt x="13262" y="8298"/>
                </a:lnTo>
                <a:lnTo>
                  <a:pt x="13262" y="8493"/>
                </a:lnTo>
                <a:lnTo>
                  <a:pt x="13286" y="8663"/>
                </a:lnTo>
                <a:lnTo>
                  <a:pt x="13311" y="8809"/>
                </a:lnTo>
                <a:lnTo>
                  <a:pt x="13359" y="8955"/>
                </a:lnTo>
                <a:lnTo>
                  <a:pt x="13432" y="9077"/>
                </a:lnTo>
                <a:lnTo>
                  <a:pt x="13530" y="9174"/>
                </a:lnTo>
                <a:lnTo>
                  <a:pt x="13627" y="9247"/>
                </a:lnTo>
                <a:lnTo>
                  <a:pt x="13724" y="9320"/>
                </a:lnTo>
                <a:lnTo>
                  <a:pt x="13846" y="9393"/>
                </a:lnTo>
                <a:lnTo>
                  <a:pt x="14114" y="9466"/>
                </a:lnTo>
                <a:lnTo>
                  <a:pt x="14406" y="9490"/>
                </a:lnTo>
                <a:lnTo>
                  <a:pt x="14698" y="9515"/>
                </a:lnTo>
                <a:lnTo>
                  <a:pt x="14965" y="9490"/>
                </a:lnTo>
                <a:lnTo>
                  <a:pt x="15233" y="9442"/>
                </a:lnTo>
                <a:lnTo>
                  <a:pt x="15501" y="9369"/>
                </a:lnTo>
                <a:lnTo>
                  <a:pt x="15744" y="9247"/>
                </a:lnTo>
                <a:lnTo>
                  <a:pt x="15938" y="9101"/>
                </a:lnTo>
                <a:lnTo>
                  <a:pt x="16036" y="9004"/>
                </a:lnTo>
                <a:lnTo>
                  <a:pt x="16109" y="8906"/>
                </a:lnTo>
                <a:lnTo>
                  <a:pt x="16157" y="8809"/>
                </a:lnTo>
                <a:lnTo>
                  <a:pt x="16206" y="8687"/>
                </a:lnTo>
                <a:lnTo>
                  <a:pt x="16230" y="8566"/>
                </a:lnTo>
                <a:lnTo>
                  <a:pt x="16230" y="8444"/>
                </a:lnTo>
                <a:lnTo>
                  <a:pt x="16230" y="8322"/>
                </a:lnTo>
                <a:lnTo>
                  <a:pt x="16206" y="8176"/>
                </a:lnTo>
                <a:lnTo>
                  <a:pt x="16157" y="8030"/>
                </a:lnTo>
                <a:lnTo>
                  <a:pt x="16109" y="7909"/>
                </a:lnTo>
                <a:lnTo>
                  <a:pt x="16011" y="7763"/>
                </a:lnTo>
                <a:lnTo>
                  <a:pt x="15890" y="7665"/>
                </a:lnTo>
                <a:lnTo>
                  <a:pt x="15768" y="7568"/>
                </a:lnTo>
                <a:lnTo>
                  <a:pt x="15622" y="7495"/>
                </a:lnTo>
                <a:lnTo>
                  <a:pt x="15476" y="7422"/>
                </a:lnTo>
                <a:lnTo>
                  <a:pt x="15330" y="7398"/>
                </a:lnTo>
                <a:lnTo>
                  <a:pt x="15014" y="7325"/>
                </a:lnTo>
                <a:lnTo>
                  <a:pt x="14673" y="7300"/>
                </a:lnTo>
                <a:lnTo>
                  <a:pt x="14308" y="7276"/>
                </a:lnTo>
                <a:close/>
                <a:moveTo>
                  <a:pt x="15038" y="5889"/>
                </a:moveTo>
                <a:lnTo>
                  <a:pt x="15549" y="5913"/>
                </a:lnTo>
                <a:lnTo>
                  <a:pt x="16084" y="5962"/>
                </a:lnTo>
                <a:lnTo>
                  <a:pt x="16620" y="6011"/>
                </a:lnTo>
                <a:lnTo>
                  <a:pt x="17131" y="6059"/>
                </a:lnTo>
                <a:lnTo>
                  <a:pt x="17179" y="6084"/>
                </a:lnTo>
                <a:lnTo>
                  <a:pt x="17301" y="6084"/>
                </a:lnTo>
                <a:lnTo>
                  <a:pt x="17350" y="6059"/>
                </a:lnTo>
                <a:lnTo>
                  <a:pt x="18031" y="6059"/>
                </a:lnTo>
                <a:lnTo>
                  <a:pt x="18080" y="7130"/>
                </a:lnTo>
                <a:lnTo>
                  <a:pt x="18080" y="7665"/>
                </a:lnTo>
                <a:lnTo>
                  <a:pt x="18055" y="8201"/>
                </a:lnTo>
                <a:lnTo>
                  <a:pt x="17958" y="9369"/>
                </a:lnTo>
                <a:lnTo>
                  <a:pt x="17885" y="9928"/>
                </a:lnTo>
                <a:lnTo>
                  <a:pt x="17788" y="10512"/>
                </a:lnTo>
                <a:lnTo>
                  <a:pt x="17715" y="10780"/>
                </a:lnTo>
                <a:lnTo>
                  <a:pt x="17617" y="11047"/>
                </a:lnTo>
                <a:lnTo>
                  <a:pt x="17496" y="11291"/>
                </a:lnTo>
                <a:lnTo>
                  <a:pt x="17350" y="11534"/>
                </a:lnTo>
                <a:lnTo>
                  <a:pt x="17204" y="11680"/>
                </a:lnTo>
                <a:lnTo>
                  <a:pt x="17058" y="11826"/>
                </a:lnTo>
                <a:lnTo>
                  <a:pt x="16912" y="11923"/>
                </a:lnTo>
                <a:lnTo>
                  <a:pt x="16741" y="12021"/>
                </a:lnTo>
                <a:lnTo>
                  <a:pt x="16644" y="11996"/>
                </a:lnTo>
                <a:lnTo>
                  <a:pt x="16547" y="12021"/>
                </a:lnTo>
                <a:lnTo>
                  <a:pt x="16352" y="12069"/>
                </a:lnTo>
                <a:lnTo>
                  <a:pt x="16133" y="12118"/>
                </a:lnTo>
                <a:lnTo>
                  <a:pt x="15914" y="12142"/>
                </a:lnTo>
                <a:lnTo>
                  <a:pt x="15282" y="12142"/>
                </a:lnTo>
                <a:lnTo>
                  <a:pt x="14844" y="12118"/>
                </a:lnTo>
                <a:lnTo>
                  <a:pt x="14333" y="12069"/>
                </a:lnTo>
                <a:lnTo>
                  <a:pt x="10366" y="12069"/>
                </a:lnTo>
                <a:lnTo>
                  <a:pt x="7982" y="12094"/>
                </a:lnTo>
                <a:lnTo>
                  <a:pt x="5695" y="12069"/>
                </a:lnTo>
                <a:lnTo>
                  <a:pt x="2896" y="12069"/>
                </a:lnTo>
                <a:lnTo>
                  <a:pt x="2337" y="12045"/>
                </a:lnTo>
                <a:lnTo>
                  <a:pt x="2069" y="11996"/>
                </a:lnTo>
                <a:lnTo>
                  <a:pt x="1801" y="11948"/>
                </a:lnTo>
                <a:lnTo>
                  <a:pt x="1558" y="11875"/>
                </a:lnTo>
                <a:lnTo>
                  <a:pt x="1315" y="11753"/>
                </a:lnTo>
                <a:lnTo>
                  <a:pt x="1193" y="11656"/>
                </a:lnTo>
                <a:lnTo>
                  <a:pt x="1071" y="11558"/>
                </a:lnTo>
                <a:lnTo>
                  <a:pt x="974" y="11437"/>
                </a:lnTo>
                <a:lnTo>
                  <a:pt x="877" y="11315"/>
                </a:lnTo>
                <a:lnTo>
                  <a:pt x="755" y="11023"/>
                </a:lnTo>
                <a:lnTo>
                  <a:pt x="658" y="10707"/>
                </a:lnTo>
                <a:lnTo>
                  <a:pt x="682" y="10634"/>
                </a:lnTo>
                <a:lnTo>
                  <a:pt x="658" y="10536"/>
                </a:lnTo>
                <a:lnTo>
                  <a:pt x="609" y="10342"/>
                </a:lnTo>
                <a:lnTo>
                  <a:pt x="585" y="10123"/>
                </a:lnTo>
                <a:lnTo>
                  <a:pt x="560" y="9709"/>
                </a:lnTo>
                <a:lnTo>
                  <a:pt x="560" y="9296"/>
                </a:lnTo>
                <a:lnTo>
                  <a:pt x="585" y="8882"/>
                </a:lnTo>
                <a:lnTo>
                  <a:pt x="609" y="8395"/>
                </a:lnTo>
                <a:lnTo>
                  <a:pt x="609" y="7909"/>
                </a:lnTo>
                <a:lnTo>
                  <a:pt x="585" y="6960"/>
                </a:lnTo>
                <a:lnTo>
                  <a:pt x="537" y="5963"/>
                </a:lnTo>
                <a:lnTo>
                  <a:pt x="537" y="5963"/>
                </a:lnTo>
                <a:lnTo>
                  <a:pt x="560" y="5986"/>
                </a:lnTo>
                <a:lnTo>
                  <a:pt x="731" y="5962"/>
                </a:lnTo>
                <a:lnTo>
                  <a:pt x="1315" y="5913"/>
                </a:lnTo>
                <a:lnTo>
                  <a:pt x="3067" y="5913"/>
                </a:lnTo>
                <a:lnTo>
                  <a:pt x="4892" y="5962"/>
                </a:lnTo>
                <a:lnTo>
                  <a:pt x="6741" y="6011"/>
                </a:lnTo>
                <a:lnTo>
                  <a:pt x="7909" y="6035"/>
                </a:lnTo>
                <a:lnTo>
                  <a:pt x="9101" y="6035"/>
                </a:lnTo>
                <a:lnTo>
                  <a:pt x="10269" y="5986"/>
                </a:lnTo>
                <a:lnTo>
                  <a:pt x="11437" y="5938"/>
                </a:lnTo>
                <a:lnTo>
                  <a:pt x="12410" y="5913"/>
                </a:lnTo>
                <a:lnTo>
                  <a:pt x="12435" y="5938"/>
                </a:lnTo>
                <a:lnTo>
                  <a:pt x="12459" y="5962"/>
                </a:lnTo>
                <a:lnTo>
                  <a:pt x="12508" y="5986"/>
                </a:lnTo>
                <a:lnTo>
                  <a:pt x="12532" y="5986"/>
                </a:lnTo>
                <a:lnTo>
                  <a:pt x="12654" y="5913"/>
                </a:lnTo>
                <a:lnTo>
                  <a:pt x="13846" y="5889"/>
                </a:lnTo>
                <a:close/>
                <a:moveTo>
                  <a:pt x="5062" y="1"/>
                </a:moveTo>
                <a:lnTo>
                  <a:pt x="4210" y="25"/>
                </a:lnTo>
                <a:lnTo>
                  <a:pt x="3359" y="49"/>
                </a:lnTo>
                <a:lnTo>
                  <a:pt x="2507" y="98"/>
                </a:lnTo>
                <a:lnTo>
                  <a:pt x="2458" y="74"/>
                </a:lnTo>
                <a:lnTo>
                  <a:pt x="2118" y="49"/>
                </a:lnTo>
                <a:lnTo>
                  <a:pt x="1801" y="49"/>
                </a:lnTo>
                <a:lnTo>
                  <a:pt x="1534" y="122"/>
                </a:lnTo>
                <a:lnTo>
                  <a:pt x="1290" y="220"/>
                </a:lnTo>
                <a:lnTo>
                  <a:pt x="1071" y="366"/>
                </a:lnTo>
                <a:lnTo>
                  <a:pt x="852" y="536"/>
                </a:lnTo>
                <a:lnTo>
                  <a:pt x="682" y="731"/>
                </a:lnTo>
                <a:lnTo>
                  <a:pt x="536" y="974"/>
                </a:lnTo>
                <a:lnTo>
                  <a:pt x="414" y="1217"/>
                </a:lnTo>
                <a:lnTo>
                  <a:pt x="317" y="1485"/>
                </a:lnTo>
                <a:lnTo>
                  <a:pt x="220" y="1777"/>
                </a:lnTo>
                <a:lnTo>
                  <a:pt x="147" y="2069"/>
                </a:lnTo>
                <a:lnTo>
                  <a:pt x="98" y="2361"/>
                </a:lnTo>
                <a:lnTo>
                  <a:pt x="49" y="2653"/>
                </a:lnTo>
                <a:lnTo>
                  <a:pt x="25" y="3212"/>
                </a:lnTo>
                <a:lnTo>
                  <a:pt x="1" y="3991"/>
                </a:lnTo>
                <a:lnTo>
                  <a:pt x="1" y="4794"/>
                </a:lnTo>
                <a:lnTo>
                  <a:pt x="1" y="4818"/>
                </a:lnTo>
                <a:lnTo>
                  <a:pt x="1" y="4891"/>
                </a:lnTo>
                <a:lnTo>
                  <a:pt x="25" y="4940"/>
                </a:lnTo>
                <a:lnTo>
                  <a:pt x="49" y="6376"/>
                </a:lnTo>
                <a:lnTo>
                  <a:pt x="98" y="7544"/>
                </a:lnTo>
                <a:lnTo>
                  <a:pt x="98" y="8128"/>
                </a:lnTo>
                <a:lnTo>
                  <a:pt x="98" y="8712"/>
                </a:lnTo>
                <a:lnTo>
                  <a:pt x="49" y="9198"/>
                </a:lnTo>
                <a:lnTo>
                  <a:pt x="49" y="9709"/>
                </a:lnTo>
                <a:lnTo>
                  <a:pt x="74" y="10196"/>
                </a:lnTo>
                <a:lnTo>
                  <a:pt x="98" y="10439"/>
                </a:lnTo>
                <a:lnTo>
                  <a:pt x="171" y="10682"/>
                </a:lnTo>
                <a:lnTo>
                  <a:pt x="171" y="10707"/>
                </a:lnTo>
                <a:lnTo>
                  <a:pt x="220" y="10999"/>
                </a:lnTo>
                <a:lnTo>
                  <a:pt x="293" y="11291"/>
                </a:lnTo>
                <a:lnTo>
                  <a:pt x="414" y="11558"/>
                </a:lnTo>
                <a:lnTo>
                  <a:pt x="487" y="11704"/>
                </a:lnTo>
                <a:lnTo>
                  <a:pt x="585" y="11826"/>
                </a:lnTo>
                <a:lnTo>
                  <a:pt x="731" y="11972"/>
                </a:lnTo>
                <a:lnTo>
                  <a:pt x="877" y="12094"/>
                </a:lnTo>
                <a:lnTo>
                  <a:pt x="1023" y="12191"/>
                </a:lnTo>
                <a:lnTo>
                  <a:pt x="1193" y="12288"/>
                </a:lnTo>
                <a:lnTo>
                  <a:pt x="1363" y="12337"/>
                </a:lnTo>
                <a:lnTo>
                  <a:pt x="1558" y="12386"/>
                </a:lnTo>
                <a:lnTo>
                  <a:pt x="1947" y="12459"/>
                </a:lnTo>
                <a:lnTo>
                  <a:pt x="2580" y="12507"/>
                </a:lnTo>
                <a:lnTo>
                  <a:pt x="3237" y="12532"/>
                </a:lnTo>
                <a:lnTo>
                  <a:pt x="4527" y="12507"/>
                </a:lnTo>
                <a:lnTo>
                  <a:pt x="5865" y="12532"/>
                </a:lnTo>
                <a:lnTo>
                  <a:pt x="7203" y="12556"/>
                </a:lnTo>
                <a:lnTo>
                  <a:pt x="13773" y="12556"/>
                </a:lnTo>
                <a:lnTo>
                  <a:pt x="14381" y="12580"/>
                </a:lnTo>
                <a:lnTo>
                  <a:pt x="14990" y="12605"/>
                </a:lnTo>
                <a:lnTo>
                  <a:pt x="15330" y="12629"/>
                </a:lnTo>
                <a:lnTo>
                  <a:pt x="15671" y="12653"/>
                </a:lnTo>
                <a:lnTo>
                  <a:pt x="16036" y="12653"/>
                </a:lnTo>
                <a:lnTo>
                  <a:pt x="16206" y="12629"/>
                </a:lnTo>
                <a:lnTo>
                  <a:pt x="16376" y="12580"/>
                </a:lnTo>
                <a:lnTo>
                  <a:pt x="16449" y="12605"/>
                </a:lnTo>
                <a:lnTo>
                  <a:pt x="16595" y="12605"/>
                </a:lnTo>
                <a:lnTo>
                  <a:pt x="16741" y="12580"/>
                </a:lnTo>
                <a:lnTo>
                  <a:pt x="16985" y="12507"/>
                </a:lnTo>
                <a:lnTo>
                  <a:pt x="17228" y="12386"/>
                </a:lnTo>
                <a:lnTo>
                  <a:pt x="17447" y="12215"/>
                </a:lnTo>
                <a:lnTo>
                  <a:pt x="17642" y="12021"/>
                </a:lnTo>
                <a:lnTo>
                  <a:pt x="17812" y="11802"/>
                </a:lnTo>
                <a:lnTo>
                  <a:pt x="17982" y="11583"/>
                </a:lnTo>
                <a:lnTo>
                  <a:pt x="18104" y="11364"/>
                </a:lnTo>
                <a:lnTo>
                  <a:pt x="18201" y="11096"/>
                </a:lnTo>
                <a:lnTo>
                  <a:pt x="18299" y="10804"/>
                </a:lnTo>
                <a:lnTo>
                  <a:pt x="18347" y="10512"/>
                </a:lnTo>
                <a:lnTo>
                  <a:pt x="18420" y="10245"/>
                </a:lnTo>
                <a:lnTo>
                  <a:pt x="18469" y="9661"/>
                </a:lnTo>
                <a:lnTo>
                  <a:pt x="18542" y="9077"/>
                </a:lnTo>
                <a:lnTo>
                  <a:pt x="18591" y="8371"/>
                </a:lnTo>
                <a:lnTo>
                  <a:pt x="18615" y="8030"/>
                </a:lnTo>
                <a:lnTo>
                  <a:pt x="18639" y="7665"/>
                </a:lnTo>
                <a:lnTo>
                  <a:pt x="18639" y="7179"/>
                </a:lnTo>
                <a:lnTo>
                  <a:pt x="18615" y="6692"/>
                </a:lnTo>
                <a:lnTo>
                  <a:pt x="18566" y="5719"/>
                </a:lnTo>
                <a:lnTo>
                  <a:pt x="18542" y="5208"/>
                </a:lnTo>
                <a:lnTo>
                  <a:pt x="18542" y="4697"/>
                </a:lnTo>
                <a:lnTo>
                  <a:pt x="18566" y="3675"/>
                </a:lnTo>
                <a:lnTo>
                  <a:pt x="18566" y="2750"/>
                </a:lnTo>
                <a:lnTo>
                  <a:pt x="18518" y="1680"/>
                </a:lnTo>
                <a:lnTo>
                  <a:pt x="18493" y="1582"/>
                </a:lnTo>
                <a:lnTo>
                  <a:pt x="18493" y="1436"/>
                </a:lnTo>
                <a:lnTo>
                  <a:pt x="18493" y="1242"/>
                </a:lnTo>
                <a:lnTo>
                  <a:pt x="18445" y="1047"/>
                </a:lnTo>
                <a:lnTo>
                  <a:pt x="18396" y="852"/>
                </a:lnTo>
                <a:lnTo>
                  <a:pt x="18299" y="682"/>
                </a:lnTo>
                <a:lnTo>
                  <a:pt x="18201" y="560"/>
                </a:lnTo>
                <a:lnTo>
                  <a:pt x="18080" y="439"/>
                </a:lnTo>
                <a:lnTo>
                  <a:pt x="17909" y="341"/>
                </a:lnTo>
                <a:lnTo>
                  <a:pt x="17739" y="268"/>
                </a:lnTo>
                <a:lnTo>
                  <a:pt x="17569" y="195"/>
                </a:lnTo>
                <a:lnTo>
                  <a:pt x="17398" y="171"/>
                </a:lnTo>
                <a:lnTo>
                  <a:pt x="17204" y="171"/>
                </a:lnTo>
                <a:lnTo>
                  <a:pt x="17033" y="195"/>
                </a:lnTo>
                <a:lnTo>
                  <a:pt x="16985" y="171"/>
                </a:lnTo>
                <a:lnTo>
                  <a:pt x="16912" y="171"/>
                </a:lnTo>
                <a:lnTo>
                  <a:pt x="15963" y="147"/>
                </a:lnTo>
                <a:lnTo>
                  <a:pt x="15014" y="122"/>
                </a:lnTo>
                <a:lnTo>
                  <a:pt x="13116" y="74"/>
                </a:lnTo>
                <a:lnTo>
                  <a:pt x="11218" y="25"/>
                </a:lnTo>
                <a:lnTo>
                  <a:pt x="10293" y="25"/>
                </a:lnTo>
                <a:lnTo>
                  <a:pt x="9344" y="49"/>
                </a:lnTo>
                <a:lnTo>
                  <a:pt x="8493" y="74"/>
                </a:lnTo>
                <a:lnTo>
                  <a:pt x="7641" y="74"/>
                </a:lnTo>
                <a:lnTo>
                  <a:pt x="5914" y="25"/>
                </a:lnTo>
                <a:lnTo>
                  <a:pt x="506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7" name="Shape 777"/>
          <p:cNvSpPr/>
          <p:nvPr/>
        </p:nvSpPr>
        <p:spPr>
          <a:xfrm>
            <a:off x="1929770" y="4390585"/>
            <a:ext cx="515485" cy="402772"/>
          </a:xfrm>
          <a:custGeom>
            <a:avLst/>
            <a:gdLst/>
            <a:ahLst/>
            <a:cxnLst/>
            <a:rect l="0" t="0" r="0" b="0"/>
            <a:pathLst>
              <a:path w="17690" h="13822" extrusionOk="0">
                <a:moveTo>
                  <a:pt x="4867" y="2166"/>
                </a:moveTo>
                <a:lnTo>
                  <a:pt x="5694" y="2215"/>
                </a:lnTo>
                <a:lnTo>
                  <a:pt x="6497" y="2263"/>
                </a:lnTo>
                <a:lnTo>
                  <a:pt x="7568" y="2288"/>
                </a:lnTo>
                <a:lnTo>
                  <a:pt x="8638" y="2312"/>
                </a:lnTo>
                <a:lnTo>
                  <a:pt x="10755" y="2312"/>
                </a:lnTo>
                <a:lnTo>
                  <a:pt x="11826" y="2361"/>
                </a:lnTo>
                <a:lnTo>
                  <a:pt x="12896" y="2434"/>
                </a:lnTo>
                <a:lnTo>
                  <a:pt x="13967" y="2507"/>
                </a:lnTo>
                <a:lnTo>
                  <a:pt x="15013" y="2555"/>
                </a:lnTo>
                <a:lnTo>
                  <a:pt x="15841" y="2531"/>
                </a:lnTo>
                <a:lnTo>
                  <a:pt x="16644" y="2531"/>
                </a:lnTo>
                <a:lnTo>
                  <a:pt x="16838" y="2555"/>
                </a:lnTo>
                <a:lnTo>
                  <a:pt x="17033" y="2604"/>
                </a:lnTo>
                <a:lnTo>
                  <a:pt x="17106" y="2628"/>
                </a:lnTo>
                <a:lnTo>
                  <a:pt x="17179" y="2701"/>
                </a:lnTo>
                <a:lnTo>
                  <a:pt x="17228" y="2774"/>
                </a:lnTo>
                <a:lnTo>
                  <a:pt x="17252" y="2872"/>
                </a:lnTo>
                <a:lnTo>
                  <a:pt x="17252" y="2872"/>
                </a:lnTo>
                <a:lnTo>
                  <a:pt x="16863" y="2799"/>
                </a:lnTo>
                <a:lnTo>
                  <a:pt x="16473" y="2774"/>
                </a:lnTo>
                <a:lnTo>
                  <a:pt x="16084" y="2750"/>
                </a:lnTo>
                <a:lnTo>
                  <a:pt x="15695" y="2726"/>
                </a:lnTo>
                <a:lnTo>
                  <a:pt x="14892" y="2726"/>
                </a:lnTo>
                <a:lnTo>
                  <a:pt x="14113" y="2750"/>
                </a:lnTo>
                <a:lnTo>
                  <a:pt x="12239" y="2750"/>
                </a:lnTo>
                <a:lnTo>
                  <a:pt x="10390" y="2726"/>
                </a:lnTo>
                <a:lnTo>
                  <a:pt x="9466" y="2677"/>
                </a:lnTo>
                <a:lnTo>
                  <a:pt x="8541" y="2653"/>
                </a:lnTo>
                <a:lnTo>
                  <a:pt x="7641" y="2604"/>
                </a:lnTo>
                <a:lnTo>
                  <a:pt x="6716" y="2580"/>
                </a:lnTo>
                <a:lnTo>
                  <a:pt x="5207" y="2555"/>
                </a:lnTo>
                <a:lnTo>
                  <a:pt x="5013" y="2555"/>
                </a:lnTo>
                <a:lnTo>
                  <a:pt x="4818" y="2580"/>
                </a:lnTo>
                <a:lnTo>
                  <a:pt x="4648" y="2628"/>
                </a:lnTo>
                <a:lnTo>
                  <a:pt x="4477" y="2701"/>
                </a:lnTo>
                <a:lnTo>
                  <a:pt x="4356" y="2239"/>
                </a:lnTo>
                <a:lnTo>
                  <a:pt x="4380" y="2215"/>
                </a:lnTo>
                <a:lnTo>
                  <a:pt x="4404" y="2215"/>
                </a:lnTo>
                <a:lnTo>
                  <a:pt x="4550" y="2166"/>
                </a:lnTo>
                <a:close/>
                <a:moveTo>
                  <a:pt x="15330" y="3163"/>
                </a:moveTo>
                <a:lnTo>
                  <a:pt x="16230" y="3188"/>
                </a:lnTo>
                <a:lnTo>
                  <a:pt x="16035" y="3577"/>
                </a:lnTo>
                <a:lnTo>
                  <a:pt x="15524" y="3577"/>
                </a:lnTo>
                <a:lnTo>
                  <a:pt x="15135" y="3601"/>
                </a:lnTo>
                <a:lnTo>
                  <a:pt x="15232" y="3334"/>
                </a:lnTo>
                <a:lnTo>
                  <a:pt x="15330" y="3163"/>
                </a:lnTo>
                <a:close/>
                <a:moveTo>
                  <a:pt x="16425" y="3212"/>
                </a:moveTo>
                <a:lnTo>
                  <a:pt x="17179" y="3261"/>
                </a:lnTo>
                <a:lnTo>
                  <a:pt x="17155" y="3285"/>
                </a:lnTo>
                <a:lnTo>
                  <a:pt x="17106" y="3382"/>
                </a:lnTo>
                <a:lnTo>
                  <a:pt x="16984" y="3577"/>
                </a:lnTo>
                <a:lnTo>
                  <a:pt x="16522" y="3601"/>
                </a:lnTo>
                <a:lnTo>
                  <a:pt x="16352" y="3577"/>
                </a:lnTo>
                <a:lnTo>
                  <a:pt x="16400" y="3382"/>
                </a:lnTo>
                <a:lnTo>
                  <a:pt x="16425" y="3212"/>
                </a:lnTo>
                <a:close/>
                <a:moveTo>
                  <a:pt x="15038" y="3139"/>
                </a:moveTo>
                <a:lnTo>
                  <a:pt x="14940" y="3334"/>
                </a:lnTo>
                <a:lnTo>
                  <a:pt x="14843" y="3504"/>
                </a:lnTo>
                <a:lnTo>
                  <a:pt x="14794" y="3601"/>
                </a:lnTo>
                <a:lnTo>
                  <a:pt x="13894" y="3650"/>
                </a:lnTo>
                <a:lnTo>
                  <a:pt x="13943" y="3407"/>
                </a:lnTo>
                <a:lnTo>
                  <a:pt x="13943" y="3139"/>
                </a:lnTo>
                <a:close/>
                <a:moveTo>
                  <a:pt x="14575" y="4064"/>
                </a:moveTo>
                <a:lnTo>
                  <a:pt x="14308" y="4623"/>
                </a:lnTo>
                <a:lnTo>
                  <a:pt x="13602" y="4623"/>
                </a:lnTo>
                <a:lnTo>
                  <a:pt x="13724" y="4356"/>
                </a:lnTo>
                <a:lnTo>
                  <a:pt x="13797" y="4064"/>
                </a:lnTo>
                <a:close/>
                <a:moveTo>
                  <a:pt x="15524" y="3991"/>
                </a:moveTo>
                <a:lnTo>
                  <a:pt x="15816" y="4015"/>
                </a:lnTo>
                <a:lnTo>
                  <a:pt x="15670" y="4283"/>
                </a:lnTo>
                <a:lnTo>
                  <a:pt x="15451" y="4648"/>
                </a:lnTo>
                <a:lnTo>
                  <a:pt x="14916" y="4648"/>
                </a:lnTo>
                <a:lnTo>
                  <a:pt x="14673" y="4623"/>
                </a:lnTo>
                <a:lnTo>
                  <a:pt x="14965" y="4039"/>
                </a:lnTo>
                <a:lnTo>
                  <a:pt x="15524" y="3991"/>
                </a:lnTo>
                <a:close/>
                <a:moveTo>
                  <a:pt x="16741" y="4039"/>
                </a:moveTo>
                <a:lnTo>
                  <a:pt x="16425" y="4648"/>
                </a:lnTo>
                <a:lnTo>
                  <a:pt x="15816" y="4648"/>
                </a:lnTo>
                <a:lnTo>
                  <a:pt x="16011" y="4307"/>
                </a:lnTo>
                <a:lnTo>
                  <a:pt x="16157" y="4039"/>
                </a:lnTo>
                <a:lnTo>
                  <a:pt x="16449" y="4064"/>
                </a:lnTo>
                <a:lnTo>
                  <a:pt x="16741" y="4039"/>
                </a:lnTo>
                <a:close/>
                <a:moveTo>
                  <a:pt x="14916" y="4988"/>
                </a:moveTo>
                <a:lnTo>
                  <a:pt x="15208" y="5013"/>
                </a:lnTo>
                <a:lnTo>
                  <a:pt x="14965" y="5426"/>
                </a:lnTo>
                <a:lnTo>
                  <a:pt x="14259" y="5426"/>
                </a:lnTo>
                <a:lnTo>
                  <a:pt x="14502" y="4988"/>
                </a:lnTo>
                <a:close/>
                <a:moveTo>
                  <a:pt x="13480" y="4964"/>
                </a:moveTo>
                <a:lnTo>
                  <a:pt x="14113" y="4988"/>
                </a:lnTo>
                <a:lnTo>
                  <a:pt x="13918" y="5378"/>
                </a:lnTo>
                <a:lnTo>
                  <a:pt x="13894" y="5426"/>
                </a:lnTo>
                <a:lnTo>
                  <a:pt x="13578" y="5426"/>
                </a:lnTo>
                <a:lnTo>
                  <a:pt x="13261" y="5451"/>
                </a:lnTo>
                <a:lnTo>
                  <a:pt x="13261" y="5451"/>
                </a:lnTo>
                <a:lnTo>
                  <a:pt x="13480" y="4964"/>
                </a:lnTo>
                <a:close/>
                <a:moveTo>
                  <a:pt x="16206" y="5037"/>
                </a:moveTo>
                <a:lnTo>
                  <a:pt x="15987" y="5451"/>
                </a:lnTo>
                <a:lnTo>
                  <a:pt x="15670" y="5402"/>
                </a:lnTo>
                <a:lnTo>
                  <a:pt x="15354" y="5402"/>
                </a:lnTo>
                <a:lnTo>
                  <a:pt x="15573" y="5037"/>
                </a:lnTo>
                <a:close/>
                <a:moveTo>
                  <a:pt x="15135" y="5816"/>
                </a:moveTo>
                <a:lnTo>
                  <a:pt x="15768" y="5840"/>
                </a:lnTo>
                <a:lnTo>
                  <a:pt x="15549" y="6278"/>
                </a:lnTo>
                <a:lnTo>
                  <a:pt x="15208" y="6278"/>
                </a:lnTo>
                <a:lnTo>
                  <a:pt x="14892" y="6327"/>
                </a:lnTo>
                <a:lnTo>
                  <a:pt x="15135" y="5816"/>
                </a:lnTo>
                <a:close/>
                <a:moveTo>
                  <a:pt x="14259" y="5791"/>
                </a:moveTo>
                <a:lnTo>
                  <a:pt x="14770" y="5816"/>
                </a:lnTo>
                <a:lnTo>
                  <a:pt x="14478" y="6351"/>
                </a:lnTo>
                <a:lnTo>
                  <a:pt x="13845" y="6351"/>
                </a:lnTo>
                <a:lnTo>
                  <a:pt x="13943" y="6083"/>
                </a:lnTo>
                <a:lnTo>
                  <a:pt x="14064" y="5840"/>
                </a:lnTo>
                <a:lnTo>
                  <a:pt x="14089" y="5791"/>
                </a:lnTo>
                <a:close/>
                <a:moveTo>
                  <a:pt x="13164" y="5694"/>
                </a:moveTo>
                <a:lnTo>
                  <a:pt x="13432" y="5743"/>
                </a:lnTo>
                <a:lnTo>
                  <a:pt x="13724" y="5767"/>
                </a:lnTo>
                <a:lnTo>
                  <a:pt x="13456" y="6327"/>
                </a:lnTo>
                <a:lnTo>
                  <a:pt x="13188" y="6351"/>
                </a:lnTo>
                <a:lnTo>
                  <a:pt x="12896" y="6400"/>
                </a:lnTo>
                <a:lnTo>
                  <a:pt x="13164" y="5694"/>
                </a:lnTo>
                <a:close/>
                <a:moveTo>
                  <a:pt x="15378" y="6594"/>
                </a:moveTo>
                <a:lnTo>
                  <a:pt x="15257" y="6838"/>
                </a:lnTo>
                <a:lnTo>
                  <a:pt x="15159" y="6862"/>
                </a:lnTo>
                <a:lnTo>
                  <a:pt x="14892" y="6911"/>
                </a:lnTo>
                <a:lnTo>
                  <a:pt x="14624" y="6935"/>
                </a:lnTo>
                <a:lnTo>
                  <a:pt x="14600" y="6935"/>
                </a:lnTo>
                <a:lnTo>
                  <a:pt x="14746" y="6643"/>
                </a:lnTo>
                <a:lnTo>
                  <a:pt x="15208" y="6594"/>
                </a:lnTo>
                <a:close/>
                <a:moveTo>
                  <a:pt x="15038" y="7349"/>
                </a:moveTo>
                <a:lnTo>
                  <a:pt x="14916" y="7592"/>
                </a:lnTo>
                <a:lnTo>
                  <a:pt x="14794" y="7811"/>
                </a:lnTo>
                <a:lnTo>
                  <a:pt x="14162" y="7811"/>
                </a:lnTo>
                <a:lnTo>
                  <a:pt x="14356" y="7397"/>
                </a:lnTo>
                <a:lnTo>
                  <a:pt x="14697" y="7397"/>
                </a:lnTo>
                <a:lnTo>
                  <a:pt x="15038" y="7349"/>
                </a:lnTo>
                <a:close/>
                <a:moveTo>
                  <a:pt x="14040" y="8030"/>
                </a:moveTo>
                <a:lnTo>
                  <a:pt x="14283" y="8079"/>
                </a:lnTo>
                <a:lnTo>
                  <a:pt x="14575" y="8103"/>
                </a:lnTo>
                <a:lnTo>
                  <a:pt x="14405" y="8273"/>
                </a:lnTo>
                <a:lnTo>
                  <a:pt x="14210" y="8395"/>
                </a:lnTo>
                <a:lnTo>
                  <a:pt x="14016" y="8492"/>
                </a:lnTo>
                <a:lnTo>
                  <a:pt x="13772" y="8565"/>
                </a:lnTo>
                <a:lnTo>
                  <a:pt x="14040" y="8030"/>
                </a:lnTo>
                <a:close/>
                <a:moveTo>
                  <a:pt x="13748" y="6619"/>
                </a:moveTo>
                <a:lnTo>
                  <a:pt x="14332" y="6643"/>
                </a:lnTo>
                <a:lnTo>
                  <a:pt x="14162" y="6935"/>
                </a:lnTo>
                <a:lnTo>
                  <a:pt x="13967" y="6935"/>
                </a:lnTo>
                <a:lnTo>
                  <a:pt x="13772" y="6959"/>
                </a:lnTo>
                <a:lnTo>
                  <a:pt x="13724" y="6984"/>
                </a:lnTo>
                <a:lnTo>
                  <a:pt x="13699" y="7008"/>
                </a:lnTo>
                <a:lnTo>
                  <a:pt x="13675" y="7057"/>
                </a:lnTo>
                <a:lnTo>
                  <a:pt x="13675" y="7130"/>
                </a:lnTo>
                <a:lnTo>
                  <a:pt x="13724" y="7203"/>
                </a:lnTo>
                <a:lnTo>
                  <a:pt x="13845" y="7276"/>
                </a:lnTo>
                <a:lnTo>
                  <a:pt x="13967" y="7324"/>
                </a:lnTo>
                <a:lnTo>
                  <a:pt x="13724" y="7811"/>
                </a:lnTo>
                <a:lnTo>
                  <a:pt x="13456" y="7811"/>
                </a:lnTo>
                <a:lnTo>
                  <a:pt x="13432" y="7835"/>
                </a:lnTo>
                <a:lnTo>
                  <a:pt x="13456" y="7860"/>
                </a:lnTo>
                <a:lnTo>
                  <a:pt x="13480" y="7884"/>
                </a:lnTo>
                <a:lnTo>
                  <a:pt x="13651" y="7933"/>
                </a:lnTo>
                <a:lnTo>
                  <a:pt x="13310" y="8614"/>
                </a:lnTo>
                <a:lnTo>
                  <a:pt x="12896" y="8638"/>
                </a:lnTo>
                <a:lnTo>
                  <a:pt x="12872" y="8638"/>
                </a:lnTo>
                <a:lnTo>
                  <a:pt x="13018" y="8419"/>
                </a:lnTo>
                <a:lnTo>
                  <a:pt x="13140" y="8176"/>
                </a:lnTo>
                <a:lnTo>
                  <a:pt x="13359" y="7665"/>
                </a:lnTo>
                <a:lnTo>
                  <a:pt x="13553" y="7130"/>
                </a:lnTo>
                <a:lnTo>
                  <a:pt x="13748" y="6619"/>
                </a:lnTo>
                <a:close/>
                <a:moveTo>
                  <a:pt x="12872" y="6473"/>
                </a:moveTo>
                <a:lnTo>
                  <a:pt x="13359" y="6570"/>
                </a:lnTo>
                <a:lnTo>
                  <a:pt x="12945" y="7616"/>
                </a:lnTo>
                <a:lnTo>
                  <a:pt x="12702" y="8152"/>
                </a:lnTo>
                <a:lnTo>
                  <a:pt x="12434" y="8638"/>
                </a:lnTo>
                <a:lnTo>
                  <a:pt x="12434" y="8687"/>
                </a:lnTo>
                <a:lnTo>
                  <a:pt x="12166" y="8687"/>
                </a:lnTo>
                <a:lnTo>
                  <a:pt x="12264" y="8395"/>
                </a:lnTo>
                <a:lnTo>
                  <a:pt x="12507" y="7641"/>
                </a:lnTo>
                <a:lnTo>
                  <a:pt x="12750" y="6886"/>
                </a:lnTo>
                <a:lnTo>
                  <a:pt x="12872" y="6473"/>
                </a:lnTo>
                <a:close/>
                <a:moveTo>
                  <a:pt x="13821" y="3115"/>
                </a:moveTo>
                <a:lnTo>
                  <a:pt x="13578" y="3674"/>
                </a:lnTo>
                <a:lnTo>
                  <a:pt x="12921" y="3650"/>
                </a:lnTo>
                <a:lnTo>
                  <a:pt x="12872" y="3674"/>
                </a:lnTo>
                <a:lnTo>
                  <a:pt x="12823" y="3723"/>
                </a:lnTo>
                <a:lnTo>
                  <a:pt x="12823" y="3796"/>
                </a:lnTo>
                <a:lnTo>
                  <a:pt x="12872" y="3820"/>
                </a:lnTo>
                <a:lnTo>
                  <a:pt x="13140" y="3942"/>
                </a:lnTo>
                <a:lnTo>
                  <a:pt x="13432" y="4015"/>
                </a:lnTo>
                <a:lnTo>
                  <a:pt x="13164" y="4672"/>
                </a:lnTo>
                <a:lnTo>
                  <a:pt x="12872" y="4696"/>
                </a:lnTo>
                <a:lnTo>
                  <a:pt x="12823" y="4745"/>
                </a:lnTo>
                <a:lnTo>
                  <a:pt x="12799" y="4794"/>
                </a:lnTo>
                <a:lnTo>
                  <a:pt x="12823" y="4842"/>
                </a:lnTo>
                <a:lnTo>
                  <a:pt x="12872" y="4867"/>
                </a:lnTo>
                <a:lnTo>
                  <a:pt x="13042" y="4891"/>
                </a:lnTo>
                <a:lnTo>
                  <a:pt x="12750" y="5670"/>
                </a:lnTo>
                <a:lnTo>
                  <a:pt x="12483" y="6448"/>
                </a:lnTo>
                <a:lnTo>
                  <a:pt x="12045" y="7860"/>
                </a:lnTo>
                <a:lnTo>
                  <a:pt x="11826" y="8444"/>
                </a:lnTo>
                <a:lnTo>
                  <a:pt x="11753" y="8638"/>
                </a:lnTo>
                <a:lnTo>
                  <a:pt x="11704" y="8711"/>
                </a:lnTo>
                <a:lnTo>
                  <a:pt x="11777" y="8663"/>
                </a:lnTo>
                <a:lnTo>
                  <a:pt x="11729" y="8736"/>
                </a:lnTo>
                <a:lnTo>
                  <a:pt x="10999" y="8784"/>
                </a:lnTo>
                <a:lnTo>
                  <a:pt x="11120" y="8517"/>
                </a:lnTo>
                <a:lnTo>
                  <a:pt x="11218" y="8225"/>
                </a:lnTo>
                <a:lnTo>
                  <a:pt x="11364" y="7689"/>
                </a:lnTo>
                <a:lnTo>
                  <a:pt x="11607" y="6789"/>
                </a:lnTo>
                <a:lnTo>
                  <a:pt x="11753" y="6351"/>
                </a:lnTo>
                <a:lnTo>
                  <a:pt x="11899" y="5889"/>
                </a:lnTo>
                <a:lnTo>
                  <a:pt x="12118" y="5207"/>
                </a:lnTo>
                <a:lnTo>
                  <a:pt x="12337" y="4502"/>
                </a:lnTo>
                <a:lnTo>
                  <a:pt x="12556" y="3820"/>
                </a:lnTo>
                <a:lnTo>
                  <a:pt x="12799" y="3115"/>
                </a:lnTo>
                <a:close/>
                <a:moveTo>
                  <a:pt x="12434" y="3115"/>
                </a:moveTo>
                <a:lnTo>
                  <a:pt x="12288" y="3382"/>
                </a:lnTo>
                <a:lnTo>
                  <a:pt x="12142" y="3674"/>
                </a:lnTo>
                <a:lnTo>
                  <a:pt x="12045" y="3991"/>
                </a:lnTo>
                <a:lnTo>
                  <a:pt x="11948" y="4307"/>
                </a:lnTo>
                <a:lnTo>
                  <a:pt x="11777" y="4964"/>
                </a:lnTo>
                <a:lnTo>
                  <a:pt x="11607" y="5572"/>
                </a:lnTo>
                <a:lnTo>
                  <a:pt x="10536" y="8809"/>
                </a:lnTo>
                <a:lnTo>
                  <a:pt x="10342" y="8833"/>
                </a:lnTo>
                <a:lnTo>
                  <a:pt x="10488" y="8249"/>
                </a:lnTo>
                <a:lnTo>
                  <a:pt x="10585" y="7665"/>
                </a:lnTo>
                <a:lnTo>
                  <a:pt x="10950" y="6132"/>
                </a:lnTo>
                <a:lnTo>
                  <a:pt x="11120" y="5402"/>
                </a:lnTo>
                <a:lnTo>
                  <a:pt x="11315" y="4648"/>
                </a:lnTo>
                <a:lnTo>
                  <a:pt x="11388" y="4258"/>
                </a:lnTo>
                <a:lnTo>
                  <a:pt x="11437" y="3869"/>
                </a:lnTo>
                <a:lnTo>
                  <a:pt x="11485" y="3480"/>
                </a:lnTo>
                <a:lnTo>
                  <a:pt x="11485" y="3115"/>
                </a:lnTo>
                <a:close/>
                <a:moveTo>
                  <a:pt x="11169" y="3090"/>
                </a:moveTo>
                <a:lnTo>
                  <a:pt x="11072" y="3455"/>
                </a:lnTo>
                <a:lnTo>
                  <a:pt x="10974" y="3820"/>
                </a:lnTo>
                <a:lnTo>
                  <a:pt x="10804" y="4550"/>
                </a:lnTo>
                <a:lnTo>
                  <a:pt x="10658" y="5305"/>
                </a:lnTo>
                <a:lnTo>
                  <a:pt x="10512" y="6035"/>
                </a:lnTo>
                <a:lnTo>
                  <a:pt x="10342" y="6716"/>
                </a:lnTo>
                <a:lnTo>
                  <a:pt x="10147" y="7422"/>
                </a:lnTo>
                <a:lnTo>
                  <a:pt x="9977" y="8152"/>
                </a:lnTo>
                <a:lnTo>
                  <a:pt x="9904" y="8517"/>
                </a:lnTo>
                <a:lnTo>
                  <a:pt x="9855" y="8857"/>
                </a:lnTo>
                <a:lnTo>
                  <a:pt x="9490" y="8906"/>
                </a:lnTo>
                <a:lnTo>
                  <a:pt x="9539" y="8687"/>
                </a:lnTo>
                <a:lnTo>
                  <a:pt x="9539" y="8468"/>
                </a:lnTo>
                <a:lnTo>
                  <a:pt x="9514" y="8054"/>
                </a:lnTo>
                <a:lnTo>
                  <a:pt x="9539" y="7616"/>
                </a:lnTo>
                <a:lnTo>
                  <a:pt x="9563" y="7178"/>
                </a:lnTo>
                <a:lnTo>
                  <a:pt x="9685" y="6327"/>
                </a:lnTo>
                <a:lnTo>
                  <a:pt x="9758" y="5816"/>
                </a:lnTo>
                <a:lnTo>
                  <a:pt x="9855" y="5353"/>
                </a:lnTo>
                <a:lnTo>
                  <a:pt x="9977" y="4867"/>
                </a:lnTo>
                <a:lnTo>
                  <a:pt x="10098" y="4380"/>
                </a:lnTo>
                <a:lnTo>
                  <a:pt x="10171" y="4088"/>
                </a:lnTo>
                <a:lnTo>
                  <a:pt x="10244" y="3747"/>
                </a:lnTo>
                <a:lnTo>
                  <a:pt x="10293" y="3407"/>
                </a:lnTo>
                <a:lnTo>
                  <a:pt x="10293" y="3236"/>
                </a:lnTo>
                <a:lnTo>
                  <a:pt x="10269" y="3090"/>
                </a:lnTo>
                <a:close/>
                <a:moveTo>
                  <a:pt x="9149" y="3042"/>
                </a:moveTo>
                <a:lnTo>
                  <a:pt x="9952" y="3066"/>
                </a:lnTo>
                <a:lnTo>
                  <a:pt x="9879" y="3382"/>
                </a:lnTo>
                <a:lnTo>
                  <a:pt x="9831" y="3674"/>
                </a:lnTo>
                <a:lnTo>
                  <a:pt x="9782" y="3991"/>
                </a:lnTo>
                <a:lnTo>
                  <a:pt x="9709" y="4283"/>
                </a:lnTo>
                <a:lnTo>
                  <a:pt x="9490" y="5110"/>
                </a:lnTo>
                <a:lnTo>
                  <a:pt x="9393" y="5548"/>
                </a:lnTo>
                <a:lnTo>
                  <a:pt x="9320" y="5962"/>
                </a:lnTo>
                <a:lnTo>
                  <a:pt x="9222" y="6789"/>
                </a:lnTo>
                <a:lnTo>
                  <a:pt x="9125" y="7592"/>
                </a:lnTo>
                <a:lnTo>
                  <a:pt x="9125" y="7738"/>
                </a:lnTo>
                <a:lnTo>
                  <a:pt x="9125" y="7908"/>
                </a:lnTo>
                <a:lnTo>
                  <a:pt x="9149" y="8273"/>
                </a:lnTo>
                <a:lnTo>
                  <a:pt x="9149" y="8614"/>
                </a:lnTo>
                <a:lnTo>
                  <a:pt x="9125" y="8784"/>
                </a:lnTo>
                <a:lnTo>
                  <a:pt x="9076" y="8930"/>
                </a:lnTo>
                <a:lnTo>
                  <a:pt x="9052" y="8955"/>
                </a:lnTo>
                <a:lnTo>
                  <a:pt x="8906" y="8955"/>
                </a:lnTo>
                <a:lnTo>
                  <a:pt x="8517" y="9003"/>
                </a:lnTo>
                <a:lnTo>
                  <a:pt x="8638" y="8273"/>
                </a:lnTo>
                <a:lnTo>
                  <a:pt x="8736" y="7519"/>
                </a:lnTo>
                <a:lnTo>
                  <a:pt x="8857" y="6035"/>
                </a:lnTo>
                <a:lnTo>
                  <a:pt x="8955" y="5280"/>
                </a:lnTo>
                <a:lnTo>
                  <a:pt x="9052" y="4550"/>
                </a:lnTo>
                <a:lnTo>
                  <a:pt x="9149" y="3796"/>
                </a:lnTo>
                <a:lnTo>
                  <a:pt x="9149" y="3407"/>
                </a:lnTo>
                <a:lnTo>
                  <a:pt x="9149" y="3042"/>
                </a:lnTo>
                <a:close/>
                <a:moveTo>
                  <a:pt x="8006" y="2993"/>
                </a:moveTo>
                <a:lnTo>
                  <a:pt x="8809" y="3017"/>
                </a:lnTo>
                <a:lnTo>
                  <a:pt x="8784" y="3139"/>
                </a:lnTo>
                <a:lnTo>
                  <a:pt x="8784" y="3261"/>
                </a:lnTo>
                <a:lnTo>
                  <a:pt x="8784" y="3504"/>
                </a:lnTo>
                <a:lnTo>
                  <a:pt x="8784" y="3747"/>
                </a:lnTo>
                <a:lnTo>
                  <a:pt x="8760" y="3991"/>
                </a:lnTo>
                <a:lnTo>
                  <a:pt x="8687" y="4502"/>
                </a:lnTo>
                <a:lnTo>
                  <a:pt x="8590" y="4988"/>
                </a:lnTo>
                <a:lnTo>
                  <a:pt x="8517" y="5475"/>
                </a:lnTo>
                <a:lnTo>
                  <a:pt x="8395" y="6375"/>
                </a:lnTo>
                <a:lnTo>
                  <a:pt x="8298" y="7251"/>
                </a:lnTo>
                <a:lnTo>
                  <a:pt x="8200" y="8152"/>
                </a:lnTo>
                <a:lnTo>
                  <a:pt x="8079" y="9028"/>
                </a:lnTo>
                <a:lnTo>
                  <a:pt x="7957" y="9028"/>
                </a:lnTo>
                <a:lnTo>
                  <a:pt x="7981" y="8273"/>
                </a:lnTo>
                <a:lnTo>
                  <a:pt x="8006" y="7495"/>
                </a:lnTo>
                <a:lnTo>
                  <a:pt x="8103" y="5962"/>
                </a:lnTo>
                <a:lnTo>
                  <a:pt x="8127" y="5572"/>
                </a:lnTo>
                <a:lnTo>
                  <a:pt x="8103" y="5159"/>
                </a:lnTo>
                <a:lnTo>
                  <a:pt x="8054" y="4380"/>
                </a:lnTo>
                <a:lnTo>
                  <a:pt x="8030" y="3674"/>
                </a:lnTo>
                <a:lnTo>
                  <a:pt x="8030" y="3334"/>
                </a:lnTo>
                <a:lnTo>
                  <a:pt x="8006" y="2993"/>
                </a:lnTo>
                <a:close/>
                <a:moveTo>
                  <a:pt x="6959" y="2945"/>
                </a:moveTo>
                <a:lnTo>
                  <a:pt x="7081" y="2969"/>
                </a:lnTo>
                <a:lnTo>
                  <a:pt x="7714" y="2969"/>
                </a:lnTo>
                <a:lnTo>
                  <a:pt x="7641" y="3285"/>
                </a:lnTo>
                <a:lnTo>
                  <a:pt x="7592" y="3626"/>
                </a:lnTo>
                <a:lnTo>
                  <a:pt x="7592" y="3966"/>
                </a:lnTo>
                <a:lnTo>
                  <a:pt x="7616" y="4307"/>
                </a:lnTo>
                <a:lnTo>
                  <a:pt x="7665" y="5013"/>
                </a:lnTo>
                <a:lnTo>
                  <a:pt x="7689" y="5329"/>
                </a:lnTo>
                <a:lnTo>
                  <a:pt x="7689" y="5670"/>
                </a:lnTo>
                <a:lnTo>
                  <a:pt x="7665" y="6497"/>
                </a:lnTo>
                <a:lnTo>
                  <a:pt x="7592" y="7349"/>
                </a:lnTo>
                <a:lnTo>
                  <a:pt x="7543" y="8200"/>
                </a:lnTo>
                <a:lnTo>
                  <a:pt x="7543" y="8638"/>
                </a:lnTo>
                <a:lnTo>
                  <a:pt x="7543" y="9052"/>
                </a:lnTo>
                <a:lnTo>
                  <a:pt x="7081" y="9052"/>
                </a:lnTo>
                <a:lnTo>
                  <a:pt x="7130" y="8614"/>
                </a:lnTo>
                <a:lnTo>
                  <a:pt x="7178" y="8152"/>
                </a:lnTo>
                <a:lnTo>
                  <a:pt x="7178" y="7689"/>
                </a:lnTo>
                <a:lnTo>
                  <a:pt x="7178" y="7227"/>
                </a:lnTo>
                <a:lnTo>
                  <a:pt x="7154" y="6302"/>
                </a:lnTo>
                <a:lnTo>
                  <a:pt x="7081" y="5402"/>
                </a:lnTo>
                <a:lnTo>
                  <a:pt x="7008" y="4648"/>
                </a:lnTo>
                <a:lnTo>
                  <a:pt x="6935" y="3893"/>
                </a:lnTo>
                <a:lnTo>
                  <a:pt x="6935" y="3674"/>
                </a:lnTo>
                <a:lnTo>
                  <a:pt x="6959" y="3431"/>
                </a:lnTo>
                <a:lnTo>
                  <a:pt x="6959" y="3188"/>
                </a:lnTo>
                <a:lnTo>
                  <a:pt x="6959" y="2945"/>
                </a:lnTo>
                <a:close/>
                <a:moveTo>
                  <a:pt x="6570" y="2945"/>
                </a:moveTo>
                <a:lnTo>
                  <a:pt x="6546" y="3163"/>
                </a:lnTo>
                <a:lnTo>
                  <a:pt x="6521" y="3382"/>
                </a:lnTo>
                <a:lnTo>
                  <a:pt x="6497" y="3796"/>
                </a:lnTo>
                <a:lnTo>
                  <a:pt x="6521" y="4210"/>
                </a:lnTo>
                <a:lnTo>
                  <a:pt x="6619" y="5061"/>
                </a:lnTo>
                <a:lnTo>
                  <a:pt x="6716" y="6059"/>
                </a:lnTo>
                <a:lnTo>
                  <a:pt x="6740" y="6546"/>
                </a:lnTo>
                <a:lnTo>
                  <a:pt x="6765" y="7057"/>
                </a:lnTo>
                <a:lnTo>
                  <a:pt x="6765" y="7568"/>
                </a:lnTo>
                <a:lnTo>
                  <a:pt x="6765" y="8079"/>
                </a:lnTo>
                <a:lnTo>
                  <a:pt x="6716" y="8590"/>
                </a:lnTo>
                <a:lnTo>
                  <a:pt x="6643" y="9076"/>
                </a:lnTo>
                <a:lnTo>
                  <a:pt x="6473" y="9076"/>
                </a:lnTo>
                <a:lnTo>
                  <a:pt x="6473" y="8979"/>
                </a:lnTo>
                <a:lnTo>
                  <a:pt x="6448" y="8882"/>
                </a:lnTo>
                <a:lnTo>
                  <a:pt x="6400" y="8711"/>
                </a:lnTo>
                <a:lnTo>
                  <a:pt x="6351" y="8298"/>
                </a:lnTo>
                <a:lnTo>
                  <a:pt x="6302" y="7884"/>
                </a:lnTo>
                <a:lnTo>
                  <a:pt x="6229" y="7081"/>
                </a:lnTo>
                <a:lnTo>
                  <a:pt x="6181" y="6424"/>
                </a:lnTo>
                <a:lnTo>
                  <a:pt x="6108" y="5767"/>
                </a:lnTo>
                <a:lnTo>
                  <a:pt x="5913" y="4137"/>
                </a:lnTo>
                <a:lnTo>
                  <a:pt x="5864" y="3820"/>
                </a:lnTo>
                <a:lnTo>
                  <a:pt x="5816" y="3528"/>
                </a:lnTo>
                <a:lnTo>
                  <a:pt x="5743" y="3212"/>
                </a:lnTo>
                <a:lnTo>
                  <a:pt x="5645" y="2945"/>
                </a:lnTo>
                <a:close/>
                <a:moveTo>
                  <a:pt x="5013" y="2920"/>
                </a:moveTo>
                <a:lnTo>
                  <a:pt x="5475" y="2945"/>
                </a:lnTo>
                <a:lnTo>
                  <a:pt x="5451" y="3236"/>
                </a:lnTo>
                <a:lnTo>
                  <a:pt x="5475" y="3528"/>
                </a:lnTo>
                <a:lnTo>
                  <a:pt x="5524" y="4137"/>
                </a:lnTo>
                <a:lnTo>
                  <a:pt x="5718" y="5767"/>
                </a:lnTo>
                <a:lnTo>
                  <a:pt x="5791" y="6424"/>
                </a:lnTo>
                <a:lnTo>
                  <a:pt x="5840" y="7081"/>
                </a:lnTo>
                <a:lnTo>
                  <a:pt x="5889" y="7860"/>
                </a:lnTo>
                <a:lnTo>
                  <a:pt x="5986" y="8663"/>
                </a:lnTo>
                <a:lnTo>
                  <a:pt x="6010" y="8857"/>
                </a:lnTo>
                <a:lnTo>
                  <a:pt x="6035" y="9003"/>
                </a:lnTo>
                <a:lnTo>
                  <a:pt x="6083" y="9125"/>
                </a:lnTo>
                <a:lnTo>
                  <a:pt x="5913" y="9149"/>
                </a:lnTo>
                <a:lnTo>
                  <a:pt x="5962" y="9052"/>
                </a:lnTo>
                <a:lnTo>
                  <a:pt x="5962" y="8906"/>
                </a:lnTo>
                <a:lnTo>
                  <a:pt x="5864" y="8395"/>
                </a:lnTo>
                <a:lnTo>
                  <a:pt x="5718" y="7860"/>
                </a:lnTo>
                <a:lnTo>
                  <a:pt x="5572" y="7349"/>
                </a:lnTo>
                <a:lnTo>
                  <a:pt x="5451" y="6838"/>
                </a:lnTo>
                <a:lnTo>
                  <a:pt x="5207" y="5670"/>
                </a:lnTo>
                <a:lnTo>
                  <a:pt x="5086" y="5110"/>
                </a:lnTo>
                <a:lnTo>
                  <a:pt x="4940" y="4550"/>
                </a:lnTo>
                <a:lnTo>
                  <a:pt x="4721" y="3723"/>
                </a:lnTo>
                <a:lnTo>
                  <a:pt x="4526" y="2920"/>
                </a:lnTo>
                <a:close/>
                <a:moveTo>
                  <a:pt x="5572" y="9612"/>
                </a:moveTo>
                <a:lnTo>
                  <a:pt x="5791" y="9660"/>
                </a:lnTo>
                <a:lnTo>
                  <a:pt x="5621" y="9904"/>
                </a:lnTo>
                <a:lnTo>
                  <a:pt x="5499" y="10147"/>
                </a:lnTo>
                <a:lnTo>
                  <a:pt x="5426" y="10293"/>
                </a:lnTo>
                <a:lnTo>
                  <a:pt x="5378" y="10439"/>
                </a:lnTo>
                <a:lnTo>
                  <a:pt x="5329" y="10609"/>
                </a:lnTo>
                <a:lnTo>
                  <a:pt x="5353" y="10755"/>
                </a:lnTo>
                <a:lnTo>
                  <a:pt x="5378" y="10804"/>
                </a:lnTo>
                <a:lnTo>
                  <a:pt x="5402" y="10853"/>
                </a:lnTo>
                <a:lnTo>
                  <a:pt x="5402" y="10926"/>
                </a:lnTo>
                <a:lnTo>
                  <a:pt x="5426" y="10999"/>
                </a:lnTo>
                <a:lnTo>
                  <a:pt x="5451" y="11120"/>
                </a:lnTo>
                <a:lnTo>
                  <a:pt x="5499" y="11217"/>
                </a:lnTo>
                <a:lnTo>
                  <a:pt x="5305" y="11242"/>
                </a:lnTo>
                <a:lnTo>
                  <a:pt x="5110" y="11290"/>
                </a:lnTo>
                <a:lnTo>
                  <a:pt x="4988" y="11193"/>
                </a:lnTo>
                <a:lnTo>
                  <a:pt x="4940" y="11144"/>
                </a:lnTo>
                <a:lnTo>
                  <a:pt x="4867" y="11071"/>
                </a:lnTo>
                <a:lnTo>
                  <a:pt x="5037" y="10853"/>
                </a:lnTo>
                <a:lnTo>
                  <a:pt x="5159" y="10585"/>
                </a:lnTo>
                <a:lnTo>
                  <a:pt x="5353" y="10074"/>
                </a:lnTo>
                <a:lnTo>
                  <a:pt x="5451" y="9831"/>
                </a:lnTo>
                <a:lnTo>
                  <a:pt x="5572" y="9612"/>
                </a:lnTo>
                <a:close/>
                <a:moveTo>
                  <a:pt x="14016" y="11193"/>
                </a:moveTo>
                <a:lnTo>
                  <a:pt x="14040" y="11290"/>
                </a:lnTo>
                <a:lnTo>
                  <a:pt x="13845" y="11290"/>
                </a:lnTo>
                <a:lnTo>
                  <a:pt x="13724" y="11315"/>
                </a:lnTo>
                <a:lnTo>
                  <a:pt x="13651" y="11217"/>
                </a:lnTo>
                <a:lnTo>
                  <a:pt x="13772" y="11217"/>
                </a:lnTo>
                <a:lnTo>
                  <a:pt x="14016" y="11193"/>
                </a:lnTo>
                <a:close/>
                <a:moveTo>
                  <a:pt x="5864" y="10950"/>
                </a:moveTo>
                <a:lnTo>
                  <a:pt x="6083" y="11023"/>
                </a:lnTo>
                <a:lnTo>
                  <a:pt x="6302" y="11047"/>
                </a:lnTo>
                <a:lnTo>
                  <a:pt x="6692" y="11071"/>
                </a:lnTo>
                <a:lnTo>
                  <a:pt x="7397" y="11096"/>
                </a:lnTo>
                <a:lnTo>
                  <a:pt x="8079" y="11120"/>
                </a:lnTo>
                <a:lnTo>
                  <a:pt x="9490" y="11120"/>
                </a:lnTo>
                <a:lnTo>
                  <a:pt x="10877" y="11169"/>
                </a:lnTo>
                <a:lnTo>
                  <a:pt x="12288" y="11217"/>
                </a:lnTo>
                <a:lnTo>
                  <a:pt x="13188" y="11217"/>
                </a:lnTo>
                <a:lnTo>
                  <a:pt x="13261" y="11315"/>
                </a:lnTo>
                <a:lnTo>
                  <a:pt x="13310" y="11388"/>
                </a:lnTo>
                <a:lnTo>
                  <a:pt x="12872" y="11339"/>
                </a:lnTo>
                <a:lnTo>
                  <a:pt x="12434" y="11315"/>
                </a:lnTo>
                <a:lnTo>
                  <a:pt x="11534" y="11315"/>
                </a:lnTo>
                <a:lnTo>
                  <a:pt x="10634" y="11363"/>
                </a:lnTo>
                <a:lnTo>
                  <a:pt x="9733" y="11363"/>
                </a:lnTo>
                <a:lnTo>
                  <a:pt x="9247" y="11339"/>
                </a:lnTo>
                <a:lnTo>
                  <a:pt x="8736" y="11290"/>
                </a:lnTo>
                <a:lnTo>
                  <a:pt x="8225" y="11242"/>
                </a:lnTo>
                <a:lnTo>
                  <a:pt x="7738" y="11193"/>
                </a:lnTo>
                <a:lnTo>
                  <a:pt x="6862" y="11120"/>
                </a:lnTo>
                <a:lnTo>
                  <a:pt x="6424" y="11120"/>
                </a:lnTo>
                <a:lnTo>
                  <a:pt x="6205" y="11144"/>
                </a:lnTo>
                <a:lnTo>
                  <a:pt x="6010" y="11193"/>
                </a:lnTo>
                <a:lnTo>
                  <a:pt x="5986" y="11169"/>
                </a:lnTo>
                <a:lnTo>
                  <a:pt x="5864" y="10950"/>
                </a:lnTo>
                <a:close/>
                <a:moveTo>
                  <a:pt x="5572" y="12191"/>
                </a:moveTo>
                <a:lnTo>
                  <a:pt x="5499" y="12215"/>
                </a:lnTo>
                <a:lnTo>
                  <a:pt x="5402" y="12264"/>
                </a:lnTo>
                <a:lnTo>
                  <a:pt x="5329" y="12312"/>
                </a:lnTo>
                <a:lnTo>
                  <a:pt x="5256" y="12361"/>
                </a:lnTo>
                <a:lnTo>
                  <a:pt x="5232" y="12434"/>
                </a:lnTo>
                <a:lnTo>
                  <a:pt x="5183" y="12507"/>
                </a:lnTo>
                <a:lnTo>
                  <a:pt x="5183" y="12580"/>
                </a:lnTo>
                <a:lnTo>
                  <a:pt x="5207" y="12629"/>
                </a:lnTo>
                <a:lnTo>
                  <a:pt x="5232" y="12726"/>
                </a:lnTo>
                <a:lnTo>
                  <a:pt x="5305" y="12799"/>
                </a:lnTo>
                <a:lnTo>
                  <a:pt x="5378" y="12823"/>
                </a:lnTo>
                <a:lnTo>
                  <a:pt x="5475" y="12848"/>
                </a:lnTo>
                <a:lnTo>
                  <a:pt x="5572" y="12823"/>
                </a:lnTo>
                <a:lnTo>
                  <a:pt x="5670" y="12799"/>
                </a:lnTo>
                <a:lnTo>
                  <a:pt x="5767" y="12750"/>
                </a:lnTo>
                <a:lnTo>
                  <a:pt x="5840" y="12653"/>
                </a:lnTo>
                <a:lnTo>
                  <a:pt x="5864" y="12580"/>
                </a:lnTo>
                <a:lnTo>
                  <a:pt x="5889" y="12483"/>
                </a:lnTo>
                <a:lnTo>
                  <a:pt x="5864" y="12410"/>
                </a:lnTo>
                <a:lnTo>
                  <a:pt x="5816" y="12312"/>
                </a:lnTo>
                <a:lnTo>
                  <a:pt x="5743" y="12264"/>
                </a:lnTo>
                <a:lnTo>
                  <a:pt x="5670" y="12215"/>
                </a:lnTo>
                <a:lnTo>
                  <a:pt x="5572" y="12191"/>
                </a:lnTo>
                <a:close/>
                <a:moveTo>
                  <a:pt x="14040" y="12239"/>
                </a:moveTo>
                <a:lnTo>
                  <a:pt x="13967" y="12264"/>
                </a:lnTo>
                <a:lnTo>
                  <a:pt x="13918" y="12288"/>
                </a:lnTo>
                <a:lnTo>
                  <a:pt x="13797" y="12361"/>
                </a:lnTo>
                <a:lnTo>
                  <a:pt x="13724" y="12458"/>
                </a:lnTo>
                <a:lnTo>
                  <a:pt x="13699" y="12531"/>
                </a:lnTo>
                <a:lnTo>
                  <a:pt x="13675" y="12604"/>
                </a:lnTo>
                <a:lnTo>
                  <a:pt x="13699" y="12677"/>
                </a:lnTo>
                <a:lnTo>
                  <a:pt x="13724" y="12750"/>
                </a:lnTo>
                <a:lnTo>
                  <a:pt x="13797" y="12872"/>
                </a:lnTo>
                <a:lnTo>
                  <a:pt x="13918" y="12945"/>
                </a:lnTo>
                <a:lnTo>
                  <a:pt x="13967" y="12969"/>
                </a:lnTo>
                <a:lnTo>
                  <a:pt x="14113" y="12969"/>
                </a:lnTo>
                <a:lnTo>
                  <a:pt x="14186" y="12945"/>
                </a:lnTo>
                <a:lnTo>
                  <a:pt x="14308" y="12872"/>
                </a:lnTo>
                <a:lnTo>
                  <a:pt x="14381" y="12750"/>
                </a:lnTo>
                <a:lnTo>
                  <a:pt x="14405" y="12677"/>
                </a:lnTo>
                <a:lnTo>
                  <a:pt x="14405" y="12604"/>
                </a:lnTo>
                <a:lnTo>
                  <a:pt x="14405" y="12531"/>
                </a:lnTo>
                <a:lnTo>
                  <a:pt x="14381" y="12458"/>
                </a:lnTo>
                <a:lnTo>
                  <a:pt x="14308" y="12361"/>
                </a:lnTo>
                <a:lnTo>
                  <a:pt x="14186" y="12288"/>
                </a:lnTo>
                <a:lnTo>
                  <a:pt x="14113" y="12264"/>
                </a:lnTo>
                <a:lnTo>
                  <a:pt x="14040" y="12239"/>
                </a:lnTo>
                <a:close/>
                <a:moveTo>
                  <a:pt x="14089" y="11753"/>
                </a:moveTo>
                <a:lnTo>
                  <a:pt x="14235" y="11777"/>
                </a:lnTo>
                <a:lnTo>
                  <a:pt x="14381" y="11801"/>
                </a:lnTo>
                <a:lnTo>
                  <a:pt x="14502" y="11874"/>
                </a:lnTo>
                <a:lnTo>
                  <a:pt x="14600" y="11972"/>
                </a:lnTo>
                <a:lnTo>
                  <a:pt x="14673" y="12093"/>
                </a:lnTo>
                <a:lnTo>
                  <a:pt x="14746" y="12215"/>
                </a:lnTo>
                <a:lnTo>
                  <a:pt x="14770" y="12385"/>
                </a:lnTo>
                <a:lnTo>
                  <a:pt x="14794" y="12580"/>
                </a:lnTo>
                <a:lnTo>
                  <a:pt x="14770" y="12750"/>
                </a:lnTo>
                <a:lnTo>
                  <a:pt x="14721" y="12896"/>
                </a:lnTo>
                <a:lnTo>
                  <a:pt x="14648" y="13042"/>
                </a:lnTo>
                <a:lnTo>
                  <a:pt x="14551" y="13164"/>
                </a:lnTo>
                <a:lnTo>
                  <a:pt x="14405" y="13261"/>
                </a:lnTo>
                <a:lnTo>
                  <a:pt x="14259" y="13334"/>
                </a:lnTo>
                <a:lnTo>
                  <a:pt x="14089" y="13383"/>
                </a:lnTo>
                <a:lnTo>
                  <a:pt x="13870" y="13383"/>
                </a:lnTo>
                <a:lnTo>
                  <a:pt x="13651" y="13334"/>
                </a:lnTo>
                <a:lnTo>
                  <a:pt x="13480" y="13261"/>
                </a:lnTo>
                <a:lnTo>
                  <a:pt x="13334" y="13164"/>
                </a:lnTo>
                <a:lnTo>
                  <a:pt x="13237" y="13018"/>
                </a:lnTo>
                <a:lnTo>
                  <a:pt x="13164" y="12848"/>
                </a:lnTo>
                <a:lnTo>
                  <a:pt x="13164" y="12653"/>
                </a:lnTo>
                <a:lnTo>
                  <a:pt x="13213" y="12434"/>
                </a:lnTo>
                <a:lnTo>
                  <a:pt x="13286" y="12264"/>
                </a:lnTo>
                <a:lnTo>
                  <a:pt x="13359" y="12118"/>
                </a:lnTo>
                <a:lnTo>
                  <a:pt x="13480" y="11972"/>
                </a:lnTo>
                <a:lnTo>
                  <a:pt x="13602" y="11850"/>
                </a:lnTo>
                <a:lnTo>
                  <a:pt x="13602" y="11826"/>
                </a:lnTo>
                <a:lnTo>
                  <a:pt x="13675" y="11850"/>
                </a:lnTo>
                <a:lnTo>
                  <a:pt x="13748" y="11850"/>
                </a:lnTo>
                <a:lnTo>
                  <a:pt x="13797" y="11826"/>
                </a:lnTo>
                <a:lnTo>
                  <a:pt x="13845" y="11777"/>
                </a:lnTo>
                <a:lnTo>
                  <a:pt x="13918" y="11777"/>
                </a:lnTo>
                <a:lnTo>
                  <a:pt x="14089" y="11753"/>
                </a:lnTo>
                <a:close/>
                <a:moveTo>
                  <a:pt x="5475" y="11631"/>
                </a:moveTo>
                <a:lnTo>
                  <a:pt x="5524" y="11704"/>
                </a:lnTo>
                <a:lnTo>
                  <a:pt x="5597" y="11728"/>
                </a:lnTo>
                <a:lnTo>
                  <a:pt x="5645" y="11753"/>
                </a:lnTo>
                <a:lnTo>
                  <a:pt x="5743" y="11753"/>
                </a:lnTo>
                <a:lnTo>
                  <a:pt x="5840" y="11728"/>
                </a:lnTo>
                <a:lnTo>
                  <a:pt x="5937" y="11753"/>
                </a:lnTo>
                <a:lnTo>
                  <a:pt x="6010" y="11801"/>
                </a:lnTo>
                <a:lnTo>
                  <a:pt x="6083" y="11874"/>
                </a:lnTo>
                <a:lnTo>
                  <a:pt x="6132" y="11972"/>
                </a:lnTo>
                <a:lnTo>
                  <a:pt x="6181" y="12093"/>
                </a:lnTo>
                <a:lnTo>
                  <a:pt x="6229" y="12361"/>
                </a:lnTo>
                <a:lnTo>
                  <a:pt x="6229" y="12653"/>
                </a:lnTo>
                <a:lnTo>
                  <a:pt x="6181" y="12945"/>
                </a:lnTo>
                <a:lnTo>
                  <a:pt x="6132" y="13067"/>
                </a:lnTo>
                <a:lnTo>
                  <a:pt x="6083" y="13164"/>
                </a:lnTo>
                <a:lnTo>
                  <a:pt x="6010" y="13261"/>
                </a:lnTo>
                <a:lnTo>
                  <a:pt x="5937" y="13310"/>
                </a:lnTo>
                <a:lnTo>
                  <a:pt x="5840" y="13359"/>
                </a:lnTo>
                <a:lnTo>
                  <a:pt x="5743" y="13383"/>
                </a:lnTo>
                <a:lnTo>
                  <a:pt x="5645" y="13407"/>
                </a:lnTo>
                <a:lnTo>
                  <a:pt x="5548" y="13407"/>
                </a:lnTo>
                <a:lnTo>
                  <a:pt x="5353" y="13359"/>
                </a:lnTo>
                <a:lnTo>
                  <a:pt x="5159" y="13286"/>
                </a:lnTo>
                <a:lnTo>
                  <a:pt x="5013" y="13140"/>
                </a:lnTo>
                <a:lnTo>
                  <a:pt x="4867" y="12994"/>
                </a:lnTo>
                <a:lnTo>
                  <a:pt x="4769" y="12823"/>
                </a:lnTo>
                <a:lnTo>
                  <a:pt x="4721" y="12629"/>
                </a:lnTo>
                <a:lnTo>
                  <a:pt x="4721" y="12434"/>
                </a:lnTo>
                <a:lnTo>
                  <a:pt x="4745" y="12264"/>
                </a:lnTo>
                <a:lnTo>
                  <a:pt x="4818" y="12118"/>
                </a:lnTo>
                <a:lnTo>
                  <a:pt x="4915" y="11972"/>
                </a:lnTo>
                <a:lnTo>
                  <a:pt x="5037" y="11850"/>
                </a:lnTo>
                <a:lnTo>
                  <a:pt x="5159" y="11753"/>
                </a:lnTo>
                <a:lnTo>
                  <a:pt x="5329" y="11680"/>
                </a:lnTo>
                <a:lnTo>
                  <a:pt x="5475" y="11631"/>
                </a:lnTo>
                <a:close/>
                <a:moveTo>
                  <a:pt x="706" y="0"/>
                </a:moveTo>
                <a:lnTo>
                  <a:pt x="511" y="25"/>
                </a:lnTo>
                <a:lnTo>
                  <a:pt x="317" y="49"/>
                </a:lnTo>
                <a:lnTo>
                  <a:pt x="146" y="122"/>
                </a:lnTo>
                <a:lnTo>
                  <a:pt x="73" y="171"/>
                </a:lnTo>
                <a:lnTo>
                  <a:pt x="25" y="268"/>
                </a:lnTo>
                <a:lnTo>
                  <a:pt x="0" y="341"/>
                </a:lnTo>
                <a:lnTo>
                  <a:pt x="25" y="438"/>
                </a:lnTo>
                <a:lnTo>
                  <a:pt x="49" y="536"/>
                </a:lnTo>
                <a:lnTo>
                  <a:pt x="122" y="609"/>
                </a:lnTo>
                <a:lnTo>
                  <a:pt x="195" y="633"/>
                </a:lnTo>
                <a:lnTo>
                  <a:pt x="292" y="657"/>
                </a:lnTo>
                <a:lnTo>
                  <a:pt x="657" y="657"/>
                </a:lnTo>
                <a:lnTo>
                  <a:pt x="1047" y="682"/>
                </a:lnTo>
                <a:lnTo>
                  <a:pt x="1412" y="730"/>
                </a:lnTo>
                <a:lnTo>
                  <a:pt x="1777" y="755"/>
                </a:lnTo>
                <a:lnTo>
                  <a:pt x="3188" y="828"/>
                </a:lnTo>
                <a:lnTo>
                  <a:pt x="3212" y="998"/>
                </a:lnTo>
                <a:lnTo>
                  <a:pt x="3237" y="1144"/>
                </a:lnTo>
                <a:lnTo>
                  <a:pt x="3358" y="1460"/>
                </a:lnTo>
                <a:lnTo>
                  <a:pt x="3480" y="1777"/>
                </a:lnTo>
                <a:lnTo>
                  <a:pt x="3602" y="2069"/>
                </a:lnTo>
                <a:lnTo>
                  <a:pt x="3772" y="2701"/>
                </a:lnTo>
                <a:lnTo>
                  <a:pt x="3918" y="3309"/>
                </a:lnTo>
                <a:lnTo>
                  <a:pt x="4210" y="4550"/>
                </a:lnTo>
                <a:lnTo>
                  <a:pt x="5329" y="9076"/>
                </a:lnTo>
                <a:lnTo>
                  <a:pt x="5329" y="9101"/>
                </a:lnTo>
                <a:lnTo>
                  <a:pt x="5159" y="9344"/>
                </a:lnTo>
                <a:lnTo>
                  <a:pt x="5037" y="9563"/>
                </a:lnTo>
                <a:lnTo>
                  <a:pt x="4842" y="9928"/>
                </a:lnTo>
                <a:lnTo>
                  <a:pt x="4696" y="10317"/>
                </a:lnTo>
                <a:lnTo>
                  <a:pt x="4526" y="10634"/>
                </a:lnTo>
                <a:lnTo>
                  <a:pt x="4453" y="10780"/>
                </a:lnTo>
                <a:lnTo>
                  <a:pt x="4380" y="10950"/>
                </a:lnTo>
                <a:lnTo>
                  <a:pt x="4356" y="10999"/>
                </a:lnTo>
                <a:lnTo>
                  <a:pt x="4380" y="11047"/>
                </a:lnTo>
                <a:lnTo>
                  <a:pt x="4404" y="11144"/>
                </a:lnTo>
                <a:lnTo>
                  <a:pt x="4429" y="11217"/>
                </a:lnTo>
                <a:lnTo>
                  <a:pt x="4453" y="11315"/>
                </a:lnTo>
                <a:lnTo>
                  <a:pt x="4526" y="11412"/>
                </a:lnTo>
                <a:lnTo>
                  <a:pt x="4672" y="11607"/>
                </a:lnTo>
                <a:lnTo>
                  <a:pt x="4502" y="11801"/>
                </a:lnTo>
                <a:lnTo>
                  <a:pt x="4380" y="12045"/>
                </a:lnTo>
                <a:lnTo>
                  <a:pt x="4307" y="12288"/>
                </a:lnTo>
                <a:lnTo>
                  <a:pt x="4283" y="12556"/>
                </a:lnTo>
                <a:lnTo>
                  <a:pt x="4283" y="12726"/>
                </a:lnTo>
                <a:lnTo>
                  <a:pt x="4307" y="12872"/>
                </a:lnTo>
                <a:lnTo>
                  <a:pt x="4356" y="13018"/>
                </a:lnTo>
                <a:lnTo>
                  <a:pt x="4429" y="13140"/>
                </a:lnTo>
                <a:lnTo>
                  <a:pt x="4502" y="13261"/>
                </a:lnTo>
                <a:lnTo>
                  <a:pt x="4575" y="13383"/>
                </a:lnTo>
                <a:lnTo>
                  <a:pt x="4696" y="13480"/>
                </a:lnTo>
                <a:lnTo>
                  <a:pt x="4818" y="13578"/>
                </a:lnTo>
                <a:lnTo>
                  <a:pt x="4940" y="13651"/>
                </a:lnTo>
                <a:lnTo>
                  <a:pt x="5061" y="13724"/>
                </a:lnTo>
                <a:lnTo>
                  <a:pt x="5207" y="13772"/>
                </a:lnTo>
                <a:lnTo>
                  <a:pt x="5353" y="13797"/>
                </a:lnTo>
                <a:lnTo>
                  <a:pt x="5499" y="13821"/>
                </a:lnTo>
                <a:lnTo>
                  <a:pt x="5791" y="13821"/>
                </a:lnTo>
                <a:lnTo>
                  <a:pt x="5937" y="13797"/>
                </a:lnTo>
                <a:lnTo>
                  <a:pt x="6108" y="13748"/>
                </a:lnTo>
                <a:lnTo>
                  <a:pt x="6254" y="13675"/>
                </a:lnTo>
                <a:lnTo>
                  <a:pt x="6375" y="13553"/>
                </a:lnTo>
                <a:lnTo>
                  <a:pt x="6473" y="13432"/>
                </a:lnTo>
                <a:lnTo>
                  <a:pt x="6570" y="13286"/>
                </a:lnTo>
                <a:lnTo>
                  <a:pt x="6619" y="13140"/>
                </a:lnTo>
                <a:lnTo>
                  <a:pt x="6667" y="12969"/>
                </a:lnTo>
                <a:lnTo>
                  <a:pt x="6692" y="12799"/>
                </a:lnTo>
                <a:lnTo>
                  <a:pt x="6692" y="12629"/>
                </a:lnTo>
                <a:lnTo>
                  <a:pt x="6692" y="12434"/>
                </a:lnTo>
                <a:lnTo>
                  <a:pt x="6667" y="12264"/>
                </a:lnTo>
                <a:lnTo>
                  <a:pt x="6619" y="12093"/>
                </a:lnTo>
                <a:lnTo>
                  <a:pt x="6570" y="11923"/>
                </a:lnTo>
                <a:lnTo>
                  <a:pt x="6497" y="11777"/>
                </a:lnTo>
                <a:lnTo>
                  <a:pt x="6424" y="11631"/>
                </a:lnTo>
                <a:lnTo>
                  <a:pt x="6327" y="11509"/>
                </a:lnTo>
                <a:lnTo>
                  <a:pt x="6862" y="11534"/>
                </a:lnTo>
                <a:lnTo>
                  <a:pt x="7373" y="11534"/>
                </a:lnTo>
                <a:lnTo>
                  <a:pt x="8371" y="11631"/>
                </a:lnTo>
                <a:lnTo>
                  <a:pt x="9368" y="11728"/>
                </a:lnTo>
                <a:lnTo>
                  <a:pt x="9831" y="11753"/>
                </a:lnTo>
                <a:lnTo>
                  <a:pt x="10293" y="11753"/>
                </a:lnTo>
                <a:lnTo>
                  <a:pt x="11218" y="11704"/>
                </a:lnTo>
                <a:lnTo>
                  <a:pt x="11704" y="11680"/>
                </a:lnTo>
                <a:lnTo>
                  <a:pt x="12166" y="11680"/>
                </a:lnTo>
                <a:lnTo>
                  <a:pt x="12629" y="11704"/>
                </a:lnTo>
                <a:lnTo>
                  <a:pt x="13091" y="11753"/>
                </a:lnTo>
                <a:lnTo>
                  <a:pt x="12921" y="11996"/>
                </a:lnTo>
                <a:lnTo>
                  <a:pt x="12799" y="12264"/>
                </a:lnTo>
                <a:lnTo>
                  <a:pt x="12750" y="12434"/>
                </a:lnTo>
                <a:lnTo>
                  <a:pt x="12702" y="12580"/>
                </a:lnTo>
                <a:lnTo>
                  <a:pt x="12702" y="12726"/>
                </a:lnTo>
                <a:lnTo>
                  <a:pt x="12702" y="12872"/>
                </a:lnTo>
                <a:lnTo>
                  <a:pt x="12750" y="13018"/>
                </a:lnTo>
                <a:lnTo>
                  <a:pt x="12799" y="13140"/>
                </a:lnTo>
                <a:lnTo>
                  <a:pt x="12848" y="13261"/>
                </a:lnTo>
                <a:lnTo>
                  <a:pt x="12945" y="13383"/>
                </a:lnTo>
                <a:lnTo>
                  <a:pt x="13042" y="13480"/>
                </a:lnTo>
                <a:lnTo>
                  <a:pt x="13140" y="13553"/>
                </a:lnTo>
                <a:lnTo>
                  <a:pt x="13261" y="13626"/>
                </a:lnTo>
                <a:lnTo>
                  <a:pt x="13407" y="13699"/>
                </a:lnTo>
                <a:lnTo>
                  <a:pt x="13553" y="13748"/>
                </a:lnTo>
                <a:lnTo>
                  <a:pt x="13699" y="13797"/>
                </a:lnTo>
                <a:lnTo>
                  <a:pt x="13845" y="13821"/>
                </a:lnTo>
                <a:lnTo>
                  <a:pt x="14016" y="13821"/>
                </a:lnTo>
                <a:lnTo>
                  <a:pt x="14283" y="13797"/>
                </a:lnTo>
                <a:lnTo>
                  <a:pt x="14502" y="13748"/>
                </a:lnTo>
                <a:lnTo>
                  <a:pt x="14697" y="13651"/>
                </a:lnTo>
                <a:lnTo>
                  <a:pt x="14867" y="13505"/>
                </a:lnTo>
                <a:lnTo>
                  <a:pt x="14989" y="13359"/>
                </a:lnTo>
                <a:lnTo>
                  <a:pt x="15086" y="13164"/>
                </a:lnTo>
                <a:lnTo>
                  <a:pt x="15159" y="12969"/>
                </a:lnTo>
                <a:lnTo>
                  <a:pt x="15208" y="12750"/>
                </a:lnTo>
                <a:lnTo>
                  <a:pt x="15208" y="12531"/>
                </a:lnTo>
                <a:lnTo>
                  <a:pt x="15184" y="12337"/>
                </a:lnTo>
                <a:lnTo>
                  <a:pt x="15159" y="12118"/>
                </a:lnTo>
                <a:lnTo>
                  <a:pt x="15086" y="11923"/>
                </a:lnTo>
                <a:lnTo>
                  <a:pt x="14989" y="11728"/>
                </a:lnTo>
                <a:lnTo>
                  <a:pt x="14867" y="11582"/>
                </a:lnTo>
                <a:lnTo>
                  <a:pt x="14721" y="11436"/>
                </a:lnTo>
                <a:lnTo>
                  <a:pt x="14551" y="11339"/>
                </a:lnTo>
                <a:lnTo>
                  <a:pt x="14405" y="11144"/>
                </a:lnTo>
                <a:lnTo>
                  <a:pt x="14648" y="11120"/>
                </a:lnTo>
                <a:lnTo>
                  <a:pt x="14989" y="11120"/>
                </a:lnTo>
                <a:lnTo>
                  <a:pt x="15062" y="11071"/>
                </a:lnTo>
                <a:lnTo>
                  <a:pt x="15086" y="10999"/>
                </a:lnTo>
                <a:lnTo>
                  <a:pt x="15111" y="10926"/>
                </a:lnTo>
                <a:lnTo>
                  <a:pt x="15086" y="10853"/>
                </a:lnTo>
                <a:lnTo>
                  <a:pt x="15062" y="10780"/>
                </a:lnTo>
                <a:lnTo>
                  <a:pt x="14989" y="10707"/>
                </a:lnTo>
                <a:lnTo>
                  <a:pt x="14892" y="10682"/>
                </a:lnTo>
                <a:lnTo>
                  <a:pt x="14648" y="10682"/>
                </a:lnTo>
                <a:lnTo>
                  <a:pt x="14429" y="10707"/>
                </a:lnTo>
                <a:lnTo>
                  <a:pt x="13967" y="10780"/>
                </a:lnTo>
                <a:lnTo>
                  <a:pt x="12653" y="10780"/>
                </a:lnTo>
                <a:lnTo>
                  <a:pt x="11339" y="10755"/>
                </a:lnTo>
                <a:lnTo>
                  <a:pt x="10050" y="10707"/>
                </a:lnTo>
                <a:lnTo>
                  <a:pt x="8760" y="10707"/>
                </a:lnTo>
                <a:lnTo>
                  <a:pt x="7495" y="10731"/>
                </a:lnTo>
                <a:lnTo>
                  <a:pt x="7081" y="10707"/>
                </a:lnTo>
                <a:lnTo>
                  <a:pt x="6643" y="10682"/>
                </a:lnTo>
                <a:lnTo>
                  <a:pt x="6229" y="10634"/>
                </a:lnTo>
                <a:lnTo>
                  <a:pt x="5816" y="10634"/>
                </a:lnTo>
                <a:lnTo>
                  <a:pt x="5864" y="10439"/>
                </a:lnTo>
                <a:lnTo>
                  <a:pt x="5913" y="10269"/>
                </a:lnTo>
                <a:lnTo>
                  <a:pt x="6035" y="9977"/>
                </a:lnTo>
                <a:lnTo>
                  <a:pt x="6059" y="9831"/>
                </a:lnTo>
                <a:lnTo>
                  <a:pt x="6083" y="9709"/>
                </a:lnTo>
                <a:lnTo>
                  <a:pt x="6400" y="9709"/>
                </a:lnTo>
                <a:lnTo>
                  <a:pt x="6716" y="9685"/>
                </a:lnTo>
                <a:lnTo>
                  <a:pt x="7300" y="9660"/>
                </a:lnTo>
                <a:lnTo>
                  <a:pt x="7860" y="9636"/>
                </a:lnTo>
                <a:lnTo>
                  <a:pt x="8395" y="9612"/>
                </a:lnTo>
                <a:lnTo>
                  <a:pt x="9466" y="9514"/>
                </a:lnTo>
                <a:lnTo>
                  <a:pt x="10512" y="9417"/>
                </a:lnTo>
                <a:lnTo>
                  <a:pt x="11558" y="9368"/>
                </a:lnTo>
                <a:lnTo>
                  <a:pt x="12604" y="9295"/>
                </a:lnTo>
                <a:lnTo>
                  <a:pt x="13140" y="9247"/>
                </a:lnTo>
                <a:lnTo>
                  <a:pt x="13651" y="9174"/>
                </a:lnTo>
                <a:lnTo>
                  <a:pt x="13991" y="9125"/>
                </a:lnTo>
                <a:lnTo>
                  <a:pt x="14332" y="9003"/>
                </a:lnTo>
                <a:lnTo>
                  <a:pt x="14624" y="8833"/>
                </a:lnTo>
                <a:lnTo>
                  <a:pt x="14916" y="8614"/>
                </a:lnTo>
                <a:lnTo>
                  <a:pt x="15062" y="8492"/>
                </a:lnTo>
                <a:lnTo>
                  <a:pt x="15159" y="8322"/>
                </a:lnTo>
                <a:lnTo>
                  <a:pt x="15257" y="8152"/>
                </a:lnTo>
                <a:lnTo>
                  <a:pt x="15354" y="7957"/>
                </a:lnTo>
                <a:lnTo>
                  <a:pt x="15500" y="7592"/>
                </a:lnTo>
                <a:lnTo>
                  <a:pt x="15646" y="7227"/>
                </a:lnTo>
                <a:lnTo>
                  <a:pt x="15914" y="6546"/>
                </a:lnTo>
                <a:lnTo>
                  <a:pt x="15987" y="6546"/>
                </a:lnTo>
                <a:lnTo>
                  <a:pt x="16011" y="6521"/>
                </a:lnTo>
                <a:lnTo>
                  <a:pt x="16035" y="6497"/>
                </a:lnTo>
                <a:lnTo>
                  <a:pt x="16035" y="6473"/>
                </a:lnTo>
                <a:lnTo>
                  <a:pt x="16011" y="6424"/>
                </a:lnTo>
                <a:lnTo>
                  <a:pt x="15987" y="6424"/>
                </a:lnTo>
                <a:lnTo>
                  <a:pt x="16303" y="5816"/>
                </a:lnTo>
                <a:lnTo>
                  <a:pt x="16327" y="5767"/>
                </a:lnTo>
                <a:lnTo>
                  <a:pt x="16352" y="5743"/>
                </a:lnTo>
                <a:lnTo>
                  <a:pt x="16376" y="5670"/>
                </a:lnTo>
                <a:lnTo>
                  <a:pt x="17009" y="4550"/>
                </a:lnTo>
                <a:lnTo>
                  <a:pt x="17325" y="3991"/>
                </a:lnTo>
                <a:lnTo>
                  <a:pt x="17641" y="3431"/>
                </a:lnTo>
                <a:lnTo>
                  <a:pt x="17666" y="3334"/>
                </a:lnTo>
                <a:lnTo>
                  <a:pt x="17641" y="3236"/>
                </a:lnTo>
                <a:lnTo>
                  <a:pt x="17690" y="2945"/>
                </a:lnTo>
                <a:lnTo>
                  <a:pt x="17690" y="2799"/>
                </a:lnTo>
                <a:lnTo>
                  <a:pt x="17690" y="2677"/>
                </a:lnTo>
                <a:lnTo>
                  <a:pt x="17641" y="2555"/>
                </a:lnTo>
                <a:lnTo>
                  <a:pt x="17568" y="2458"/>
                </a:lnTo>
                <a:lnTo>
                  <a:pt x="17495" y="2361"/>
                </a:lnTo>
                <a:lnTo>
                  <a:pt x="17398" y="2288"/>
                </a:lnTo>
                <a:lnTo>
                  <a:pt x="17301" y="2215"/>
                </a:lnTo>
                <a:lnTo>
                  <a:pt x="17155" y="2166"/>
                </a:lnTo>
                <a:lnTo>
                  <a:pt x="16984" y="2117"/>
                </a:lnTo>
                <a:lnTo>
                  <a:pt x="16790" y="2069"/>
                </a:lnTo>
                <a:lnTo>
                  <a:pt x="16376" y="2069"/>
                </a:lnTo>
                <a:lnTo>
                  <a:pt x="15597" y="2093"/>
                </a:lnTo>
                <a:lnTo>
                  <a:pt x="14283" y="2093"/>
                </a:lnTo>
                <a:lnTo>
                  <a:pt x="13651" y="2069"/>
                </a:lnTo>
                <a:lnTo>
                  <a:pt x="12994" y="2020"/>
                </a:lnTo>
                <a:lnTo>
                  <a:pt x="11753" y="1923"/>
                </a:lnTo>
                <a:lnTo>
                  <a:pt x="10488" y="1898"/>
                </a:lnTo>
                <a:lnTo>
                  <a:pt x="9222" y="1874"/>
                </a:lnTo>
                <a:lnTo>
                  <a:pt x="7981" y="1874"/>
                </a:lnTo>
                <a:lnTo>
                  <a:pt x="7032" y="1850"/>
                </a:lnTo>
                <a:lnTo>
                  <a:pt x="6083" y="1825"/>
                </a:lnTo>
                <a:lnTo>
                  <a:pt x="5159" y="1801"/>
                </a:lnTo>
                <a:lnTo>
                  <a:pt x="4210" y="1801"/>
                </a:lnTo>
                <a:lnTo>
                  <a:pt x="4112" y="1509"/>
                </a:lnTo>
                <a:lnTo>
                  <a:pt x="3991" y="1241"/>
                </a:lnTo>
                <a:lnTo>
                  <a:pt x="3942" y="998"/>
                </a:lnTo>
                <a:lnTo>
                  <a:pt x="3845" y="633"/>
                </a:lnTo>
                <a:lnTo>
                  <a:pt x="3796" y="463"/>
                </a:lnTo>
                <a:lnTo>
                  <a:pt x="3723" y="292"/>
                </a:lnTo>
                <a:lnTo>
                  <a:pt x="3650" y="195"/>
                </a:lnTo>
                <a:lnTo>
                  <a:pt x="3577" y="146"/>
                </a:lnTo>
                <a:lnTo>
                  <a:pt x="3529" y="146"/>
                </a:lnTo>
                <a:lnTo>
                  <a:pt x="2604" y="122"/>
                </a:lnTo>
                <a:lnTo>
                  <a:pt x="1655" y="73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8" name="Shape 778"/>
          <p:cNvSpPr/>
          <p:nvPr/>
        </p:nvSpPr>
        <p:spPr>
          <a:xfrm>
            <a:off x="2709681" y="4379948"/>
            <a:ext cx="519071" cy="421917"/>
          </a:xfrm>
          <a:custGeom>
            <a:avLst/>
            <a:gdLst/>
            <a:ahLst/>
            <a:cxnLst/>
            <a:rect l="0" t="0" r="0" b="0"/>
            <a:pathLst>
              <a:path w="17813" h="14479" extrusionOk="0">
                <a:moveTo>
                  <a:pt x="9904" y="1387"/>
                </a:moveTo>
                <a:lnTo>
                  <a:pt x="10074" y="1412"/>
                </a:lnTo>
                <a:lnTo>
                  <a:pt x="10245" y="1460"/>
                </a:lnTo>
                <a:lnTo>
                  <a:pt x="10391" y="1509"/>
                </a:lnTo>
                <a:lnTo>
                  <a:pt x="10464" y="1558"/>
                </a:lnTo>
                <a:lnTo>
                  <a:pt x="10537" y="1631"/>
                </a:lnTo>
                <a:lnTo>
                  <a:pt x="10610" y="1777"/>
                </a:lnTo>
                <a:lnTo>
                  <a:pt x="9880" y="1728"/>
                </a:lnTo>
                <a:lnTo>
                  <a:pt x="9150" y="1704"/>
                </a:lnTo>
                <a:lnTo>
                  <a:pt x="7057" y="1728"/>
                </a:lnTo>
                <a:lnTo>
                  <a:pt x="7082" y="1606"/>
                </a:lnTo>
                <a:lnTo>
                  <a:pt x="7179" y="1509"/>
                </a:lnTo>
                <a:lnTo>
                  <a:pt x="7276" y="1436"/>
                </a:lnTo>
                <a:lnTo>
                  <a:pt x="7422" y="1412"/>
                </a:lnTo>
                <a:lnTo>
                  <a:pt x="7568" y="1387"/>
                </a:lnTo>
                <a:lnTo>
                  <a:pt x="7714" y="1387"/>
                </a:lnTo>
                <a:lnTo>
                  <a:pt x="7982" y="1412"/>
                </a:lnTo>
                <a:lnTo>
                  <a:pt x="8980" y="1412"/>
                </a:lnTo>
                <a:lnTo>
                  <a:pt x="9344" y="1387"/>
                </a:lnTo>
                <a:close/>
                <a:moveTo>
                  <a:pt x="9393" y="414"/>
                </a:moveTo>
                <a:lnTo>
                  <a:pt x="9880" y="463"/>
                </a:lnTo>
                <a:lnTo>
                  <a:pt x="10123" y="511"/>
                </a:lnTo>
                <a:lnTo>
                  <a:pt x="10342" y="560"/>
                </a:lnTo>
                <a:lnTo>
                  <a:pt x="10561" y="633"/>
                </a:lnTo>
                <a:lnTo>
                  <a:pt x="10756" y="730"/>
                </a:lnTo>
                <a:lnTo>
                  <a:pt x="10926" y="852"/>
                </a:lnTo>
                <a:lnTo>
                  <a:pt x="11072" y="974"/>
                </a:lnTo>
                <a:lnTo>
                  <a:pt x="11194" y="1144"/>
                </a:lnTo>
                <a:lnTo>
                  <a:pt x="11291" y="1339"/>
                </a:lnTo>
                <a:lnTo>
                  <a:pt x="11364" y="1558"/>
                </a:lnTo>
                <a:lnTo>
                  <a:pt x="11364" y="1825"/>
                </a:lnTo>
                <a:lnTo>
                  <a:pt x="10999" y="1801"/>
                </a:lnTo>
                <a:lnTo>
                  <a:pt x="10999" y="1679"/>
                </a:lnTo>
                <a:lnTo>
                  <a:pt x="10975" y="1582"/>
                </a:lnTo>
                <a:lnTo>
                  <a:pt x="10926" y="1485"/>
                </a:lnTo>
                <a:lnTo>
                  <a:pt x="10877" y="1387"/>
                </a:lnTo>
                <a:lnTo>
                  <a:pt x="10707" y="1217"/>
                </a:lnTo>
                <a:lnTo>
                  <a:pt x="10537" y="1095"/>
                </a:lnTo>
                <a:lnTo>
                  <a:pt x="10293" y="1022"/>
                </a:lnTo>
                <a:lnTo>
                  <a:pt x="10050" y="974"/>
                </a:lnTo>
                <a:lnTo>
                  <a:pt x="9807" y="949"/>
                </a:lnTo>
                <a:lnTo>
                  <a:pt x="9539" y="925"/>
                </a:lnTo>
                <a:lnTo>
                  <a:pt x="9004" y="974"/>
                </a:lnTo>
                <a:lnTo>
                  <a:pt x="8493" y="998"/>
                </a:lnTo>
                <a:lnTo>
                  <a:pt x="8152" y="998"/>
                </a:lnTo>
                <a:lnTo>
                  <a:pt x="7787" y="974"/>
                </a:lnTo>
                <a:lnTo>
                  <a:pt x="7593" y="974"/>
                </a:lnTo>
                <a:lnTo>
                  <a:pt x="7422" y="998"/>
                </a:lnTo>
                <a:lnTo>
                  <a:pt x="7252" y="1047"/>
                </a:lnTo>
                <a:lnTo>
                  <a:pt x="7082" y="1095"/>
                </a:lnTo>
                <a:lnTo>
                  <a:pt x="6911" y="1217"/>
                </a:lnTo>
                <a:lnTo>
                  <a:pt x="6790" y="1363"/>
                </a:lnTo>
                <a:lnTo>
                  <a:pt x="6741" y="1460"/>
                </a:lnTo>
                <a:lnTo>
                  <a:pt x="6692" y="1558"/>
                </a:lnTo>
                <a:lnTo>
                  <a:pt x="6692" y="1631"/>
                </a:lnTo>
                <a:lnTo>
                  <a:pt x="6692" y="1728"/>
                </a:lnTo>
                <a:lnTo>
                  <a:pt x="6181" y="1728"/>
                </a:lnTo>
                <a:lnTo>
                  <a:pt x="6206" y="1436"/>
                </a:lnTo>
                <a:lnTo>
                  <a:pt x="6230" y="1290"/>
                </a:lnTo>
                <a:lnTo>
                  <a:pt x="6303" y="1168"/>
                </a:lnTo>
                <a:lnTo>
                  <a:pt x="6425" y="998"/>
                </a:lnTo>
                <a:lnTo>
                  <a:pt x="6571" y="876"/>
                </a:lnTo>
                <a:lnTo>
                  <a:pt x="6765" y="779"/>
                </a:lnTo>
                <a:lnTo>
                  <a:pt x="6936" y="706"/>
                </a:lnTo>
                <a:lnTo>
                  <a:pt x="7301" y="584"/>
                </a:lnTo>
                <a:lnTo>
                  <a:pt x="7690" y="487"/>
                </a:lnTo>
                <a:lnTo>
                  <a:pt x="8079" y="438"/>
                </a:lnTo>
                <a:lnTo>
                  <a:pt x="8493" y="414"/>
                </a:lnTo>
                <a:close/>
                <a:moveTo>
                  <a:pt x="17131" y="2336"/>
                </a:moveTo>
                <a:lnTo>
                  <a:pt x="17179" y="2604"/>
                </a:lnTo>
                <a:lnTo>
                  <a:pt x="16839" y="2945"/>
                </a:lnTo>
                <a:lnTo>
                  <a:pt x="16790" y="2482"/>
                </a:lnTo>
                <a:lnTo>
                  <a:pt x="16936" y="2336"/>
                </a:lnTo>
                <a:close/>
                <a:moveTo>
                  <a:pt x="17179" y="2969"/>
                </a:moveTo>
                <a:lnTo>
                  <a:pt x="17155" y="3431"/>
                </a:lnTo>
                <a:lnTo>
                  <a:pt x="16888" y="3577"/>
                </a:lnTo>
                <a:lnTo>
                  <a:pt x="16888" y="3455"/>
                </a:lnTo>
                <a:lnTo>
                  <a:pt x="16863" y="3310"/>
                </a:lnTo>
                <a:lnTo>
                  <a:pt x="17009" y="3188"/>
                </a:lnTo>
                <a:lnTo>
                  <a:pt x="17131" y="3042"/>
                </a:lnTo>
                <a:lnTo>
                  <a:pt x="17179" y="2969"/>
                </a:lnTo>
                <a:close/>
                <a:moveTo>
                  <a:pt x="17155" y="3626"/>
                </a:moveTo>
                <a:lnTo>
                  <a:pt x="17155" y="4064"/>
                </a:lnTo>
                <a:lnTo>
                  <a:pt x="16936" y="4234"/>
                </a:lnTo>
                <a:lnTo>
                  <a:pt x="16912" y="3869"/>
                </a:lnTo>
                <a:lnTo>
                  <a:pt x="17033" y="3747"/>
                </a:lnTo>
                <a:lnTo>
                  <a:pt x="17155" y="3626"/>
                </a:lnTo>
                <a:close/>
                <a:moveTo>
                  <a:pt x="17155" y="4258"/>
                </a:moveTo>
                <a:lnTo>
                  <a:pt x="17179" y="4599"/>
                </a:lnTo>
                <a:lnTo>
                  <a:pt x="16912" y="4769"/>
                </a:lnTo>
                <a:lnTo>
                  <a:pt x="16936" y="4526"/>
                </a:lnTo>
                <a:lnTo>
                  <a:pt x="17155" y="4258"/>
                </a:lnTo>
                <a:close/>
                <a:moveTo>
                  <a:pt x="1509" y="2093"/>
                </a:moveTo>
                <a:lnTo>
                  <a:pt x="2045" y="2117"/>
                </a:lnTo>
                <a:lnTo>
                  <a:pt x="4332" y="2190"/>
                </a:lnTo>
                <a:lnTo>
                  <a:pt x="5524" y="2239"/>
                </a:lnTo>
                <a:lnTo>
                  <a:pt x="6741" y="2239"/>
                </a:lnTo>
                <a:lnTo>
                  <a:pt x="9150" y="2215"/>
                </a:lnTo>
                <a:lnTo>
                  <a:pt x="9734" y="2215"/>
                </a:lnTo>
                <a:lnTo>
                  <a:pt x="10293" y="2239"/>
                </a:lnTo>
                <a:lnTo>
                  <a:pt x="11437" y="2312"/>
                </a:lnTo>
                <a:lnTo>
                  <a:pt x="12581" y="2385"/>
                </a:lnTo>
                <a:lnTo>
                  <a:pt x="13165" y="2409"/>
                </a:lnTo>
                <a:lnTo>
                  <a:pt x="13724" y="2409"/>
                </a:lnTo>
                <a:lnTo>
                  <a:pt x="14819" y="2361"/>
                </a:lnTo>
                <a:lnTo>
                  <a:pt x="15379" y="2361"/>
                </a:lnTo>
                <a:lnTo>
                  <a:pt x="15914" y="2336"/>
                </a:lnTo>
                <a:lnTo>
                  <a:pt x="16450" y="2361"/>
                </a:lnTo>
                <a:lnTo>
                  <a:pt x="16304" y="2458"/>
                </a:lnTo>
                <a:lnTo>
                  <a:pt x="16133" y="2555"/>
                </a:lnTo>
                <a:lnTo>
                  <a:pt x="15987" y="2653"/>
                </a:lnTo>
                <a:lnTo>
                  <a:pt x="15914" y="2726"/>
                </a:lnTo>
                <a:lnTo>
                  <a:pt x="15841" y="2799"/>
                </a:lnTo>
                <a:lnTo>
                  <a:pt x="15817" y="2872"/>
                </a:lnTo>
                <a:lnTo>
                  <a:pt x="15793" y="2969"/>
                </a:lnTo>
                <a:lnTo>
                  <a:pt x="15817" y="3018"/>
                </a:lnTo>
                <a:lnTo>
                  <a:pt x="15866" y="3042"/>
                </a:lnTo>
                <a:lnTo>
                  <a:pt x="15963" y="3042"/>
                </a:lnTo>
                <a:lnTo>
                  <a:pt x="16036" y="3018"/>
                </a:lnTo>
                <a:lnTo>
                  <a:pt x="16206" y="2920"/>
                </a:lnTo>
                <a:lnTo>
                  <a:pt x="16523" y="2677"/>
                </a:lnTo>
                <a:lnTo>
                  <a:pt x="16571" y="2653"/>
                </a:lnTo>
                <a:lnTo>
                  <a:pt x="16644" y="3091"/>
                </a:lnTo>
                <a:lnTo>
                  <a:pt x="16596" y="3139"/>
                </a:lnTo>
                <a:lnTo>
                  <a:pt x="16133" y="3407"/>
                </a:lnTo>
                <a:lnTo>
                  <a:pt x="15939" y="3577"/>
                </a:lnTo>
                <a:lnTo>
                  <a:pt x="15866" y="3674"/>
                </a:lnTo>
                <a:lnTo>
                  <a:pt x="15793" y="3772"/>
                </a:lnTo>
                <a:lnTo>
                  <a:pt x="15793" y="3820"/>
                </a:lnTo>
                <a:lnTo>
                  <a:pt x="15793" y="3869"/>
                </a:lnTo>
                <a:lnTo>
                  <a:pt x="15841" y="3893"/>
                </a:lnTo>
                <a:lnTo>
                  <a:pt x="15890" y="3893"/>
                </a:lnTo>
                <a:lnTo>
                  <a:pt x="16085" y="3820"/>
                </a:lnTo>
                <a:lnTo>
                  <a:pt x="16304" y="3723"/>
                </a:lnTo>
                <a:lnTo>
                  <a:pt x="16498" y="3601"/>
                </a:lnTo>
                <a:lnTo>
                  <a:pt x="16669" y="3455"/>
                </a:lnTo>
                <a:lnTo>
                  <a:pt x="16693" y="3699"/>
                </a:lnTo>
                <a:lnTo>
                  <a:pt x="16158" y="4039"/>
                </a:lnTo>
                <a:lnTo>
                  <a:pt x="15963" y="4185"/>
                </a:lnTo>
                <a:lnTo>
                  <a:pt x="15744" y="4356"/>
                </a:lnTo>
                <a:lnTo>
                  <a:pt x="15647" y="4453"/>
                </a:lnTo>
                <a:lnTo>
                  <a:pt x="15574" y="4575"/>
                </a:lnTo>
                <a:lnTo>
                  <a:pt x="15525" y="4672"/>
                </a:lnTo>
                <a:lnTo>
                  <a:pt x="15525" y="4794"/>
                </a:lnTo>
                <a:lnTo>
                  <a:pt x="15549" y="4818"/>
                </a:lnTo>
                <a:lnTo>
                  <a:pt x="15574" y="4842"/>
                </a:lnTo>
                <a:lnTo>
                  <a:pt x="15647" y="4867"/>
                </a:lnTo>
                <a:lnTo>
                  <a:pt x="15744" y="4818"/>
                </a:lnTo>
                <a:lnTo>
                  <a:pt x="15841" y="4769"/>
                </a:lnTo>
                <a:lnTo>
                  <a:pt x="15987" y="4599"/>
                </a:lnTo>
                <a:lnTo>
                  <a:pt x="16255" y="4356"/>
                </a:lnTo>
                <a:lnTo>
                  <a:pt x="16547" y="4137"/>
                </a:lnTo>
                <a:lnTo>
                  <a:pt x="16693" y="4039"/>
                </a:lnTo>
                <a:lnTo>
                  <a:pt x="16693" y="4404"/>
                </a:lnTo>
                <a:lnTo>
                  <a:pt x="16255" y="4672"/>
                </a:lnTo>
                <a:lnTo>
                  <a:pt x="16036" y="4818"/>
                </a:lnTo>
                <a:lnTo>
                  <a:pt x="15841" y="4964"/>
                </a:lnTo>
                <a:lnTo>
                  <a:pt x="15647" y="5134"/>
                </a:lnTo>
                <a:lnTo>
                  <a:pt x="15574" y="5232"/>
                </a:lnTo>
                <a:lnTo>
                  <a:pt x="15525" y="5329"/>
                </a:lnTo>
                <a:lnTo>
                  <a:pt x="15525" y="5378"/>
                </a:lnTo>
                <a:lnTo>
                  <a:pt x="15549" y="5402"/>
                </a:lnTo>
                <a:lnTo>
                  <a:pt x="15574" y="5426"/>
                </a:lnTo>
                <a:lnTo>
                  <a:pt x="15622" y="5426"/>
                </a:lnTo>
                <a:lnTo>
                  <a:pt x="15744" y="5378"/>
                </a:lnTo>
                <a:lnTo>
                  <a:pt x="15866" y="5329"/>
                </a:lnTo>
                <a:lnTo>
                  <a:pt x="16109" y="5159"/>
                </a:lnTo>
                <a:lnTo>
                  <a:pt x="16571" y="4818"/>
                </a:lnTo>
                <a:lnTo>
                  <a:pt x="16669" y="4745"/>
                </a:lnTo>
                <a:lnTo>
                  <a:pt x="16669" y="4745"/>
                </a:lnTo>
                <a:lnTo>
                  <a:pt x="16644" y="4964"/>
                </a:lnTo>
                <a:lnTo>
                  <a:pt x="16328" y="5207"/>
                </a:lnTo>
                <a:lnTo>
                  <a:pt x="16133" y="5378"/>
                </a:lnTo>
                <a:lnTo>
                  <a:pt x="15914" y="5572"/>
                </a:lnTo>
                <a:lnTo>
                  <a:pt x="15817" y="5694"/>
                </a:lnTo>
                <a:lnTo>
                  <a:pt x="15744" y="5791"/>
                </a:lnTo>
                <a:lnTo>
                  <a:pt x="15695" y="5913"/>
                </a:lnTo>
                <a:lnTo>
                  <a:pt x="15720" y="6035"/>
                </a:lnTo>
                <a:lnTo>
                  <a:pt x="15403" y="6083"/>
                </a:lnTo>
                <a:lnTo>
                  <a:pt x="15136" y="6108"/>
                </a:lnTo>
                <a:lnTo>
                  <a:pt x="14089" y="6108"/>
                </a:lnTo>
                <a:lnTo>
                  <a:pt x="13554" y="6059"/>
                </a:lnTo>
                <a:lnTo>
                  <a:pt x="13019" y="6059"/>
                </a:lnTo>
                <a:lnTo>
                  <a:pt x="11340" y="6108"/>
                </a:lnTo>
                <a:lnTo>
                  <a:pt x="10318" y="6108"/>
                </a:lnTo>
                <a:lnTo>
                  <a:pt x="10001" y="6156"/>
                </a:lnTo>
                <a:lnTo>
                  <a:pt x="9928" y="5962"/>
                </a:lnTo>
                <a:lnTo>
                  <a:pt x="9831" y="5791"/>
                </a:lnTo>
                <a:lnTo>
                  <a:pt x="9709" y="5670"/>
                </a:lnTo>
                <a:lnTo>
                  <a:pt x="9539" y="5548"/>
                </a:lnTo>
                <a:lnTo>
                  <a:pt x="9417" y="5499"/>
                </a:lnTo>
                <a:lnTo>
                  <a:pt x="9296" y="5475"/>
                </a:lnTo>
                <a:lnTo>
                  <a:pt x="9028" y="5426"/>
                </a:lnTo>
                <a:lnTo>
                  <a:pt x="8882" y="5451"/>
                </a:lnTo>
                <a:lnTo>
                  <a:pt x="8761" y="5451"/>
                </a:lnTo>
                <a:lnTo>
                  <a:pt x="8615" y="5499"/>
                </a:lnTo>
                <a:lnTo>
                  <a:pt x="8517" y="5548"/>
                </a:lnTo>
                <a:lnTo>
                  <a:pt x="8420" y="5572"/>
                </a:lnTo>
                <a:lnTo>
                  <a:pt x="8323" y="5597"/>
                </a:lnTo>
                <a:lnTo>
                  <a:pt x="8225" y="5645"/>
                </a:lnTo>
                <a:lnTo>
                  <a:pt x="8128" y="5718"/>
                </a:lnTo>
                <a:lnTo>
                  <a:pt x="8055" y="5816"/>
                </a:lnTo>
                <a:lnTo>
                  <a:pt x="7982" y="5913"/>
                </a:lnTo>
                <a:lnTo>
                  <a:pt x="7933" y="6059"/>
                </a:lnTo>
                <a:lnTo>
                  <a:pt x="7885" y="6205"/>
                </a:lnTo>
                <a:lnTo>
                  <a:pt x="7568" y="6229"/>
                </a:lnTo>
                <a:lnTo>
                  <a:pt x="7228" y="6229"/>
                </a:lnTo>
                <a:lnTo>
                  <a:pt x="6546" y="6205"/>
                </a:lnTo>
                <a:lnTo>
                  <a:pt x="5865" y="6181"/>
                </a:lnTo>
                <a:lnTo>
                  <a:pt x="5524" y="6156"/>
                </a:lnTo>
                <a:lnTo>
                  <a:pt x="5208" y="6181"/>
                </a:lnTo>
                <a:lnTo>
                  <a:pt x="4551" y="6205"/>
                </a:lnTo>
                <a:lnTo>
                  <a:pt x="3918" y="6205"/>
                </a:lnTo>
                <a:lnTo>
                  <a:pt x="3310" y="6181"/>
                </a:lnTo>
                <a:lnTo>
                  <a:pt x="2994" y="6156"/>
                </a:lnTo>
                <a:lnTo>
                  <a:pt x="2677" y="6108"/>
                </a:lnTo>
                <a:lnTo>
                  <a:pt x="2385" y="6035"/>
                </a:lnTo>
                <a:lnTo>
                  <a:pt x="2118" y="5962"/>
                </a:lnTo>
                <a:lnTo>
                  <a:pt x="1850" y="5840"/>
                </a:lnTo>
                <a:lnTo>
                  <a:pt x="1631" y="5718"/>
                </a:lnTo>
                <a:lnTo>
                  <a:pt x="1412" y="5548"/>
                </a:lnTo>
                <a:lnTo>
                  <a:pt x="1242" y="5329"/>
                </a:lnTo>
                <a:lnTo>
                  <a:pt x="1096" y="5110"/>
                </a:lnTo>
                <a:lnTo>
                  <a:pt x="974" y="4818"/>
                </a:lnTo>
                <a:lnTo>
                  <a:pt x="901" y="4477"/>
                </a:lnTo>
                <a:lnTo>
                  <a:pt x="877" y="4137"/>
                </a:lnTo>
                <a:lnTo>
                  <a:pt x="901" y="3796"/>
                </a:lnTo>
                <a:lnTo>
                  <a:pt x="926" y="3455"/>
                </a:lnTo>
                <a:lnTo>
                  <a:pt x="974" y="2774"/>
                </a:lnTo>
                <a:lnTo>
                  <a:pt x="974" y="2434"/>
                </a:lnTo>
                <a:lnTo>
                  <a:pt x="950" y="2093"/>
                </a:lnTo>
                <a:close/>
                <a:moveTo>
                  <a:pt x="17155" y="5767"/>
                </a:moveTo>
                <a:lnTo>
                  <a:pt x="17106" y="5864"/>
                </a:lnTo>
                <a:lnTo>
                  <a:pt x="17033" y="5986"/>
                </a:lnTo>
                <a:lnTo>
                  <a:pt x="16961" y="6083"/>
                </a:lnTo>
                <a:lnTo>
                  <a:pt x="16863" y="6181"/>
                </a:lnTo>
                <a:lnTo>
                  <a:pt x="16717" y="6302"/>
                </a:lnTo>
                <a:lnTo>
                  <a:pt x="16523" y="6400"/>
                </a:lnTo>
                <a:lnTo>
                  <a:pt x="16523" y="6400"/>
                </a:lnTo>
                <a:lnTo>
                  <a:pt x="16669" y="6229"/>
                </a:lnTo>
                <a:lnTo>
                  <a:pt x="17155" y="5767"/>
                </a:lnTo>
                <a:close/>
                <a:moveTo>
                  <a:pt x="877" y="2093"/>
                </a:moveTo>
                <a:lnTo>
                  <a:pt x="804" y="2434"/>
                </a:lnTo>
                <a:lnTo>
                  <a:pt x="755" y="2799"/>
                </a:lnTo>
                <a:lnTo>
                  <a:pt x="707" y="3164"/>
                </a:lnTo>
                <a:lnTo>
                  <a:pt x="682" y="3553"/>
                </a:lnTo>
                <a:lnTo>
                  <a:pt x="682" y="3918"/>
                </a:lnTo>
                <a:lnTo>
                  <a:pt x="707" y="4283"/>
                </a:lnTo>
                <a:lnTo>
                  <a:pt x="780" y="4648"/>
                </a:lnTo>
                <a:lnTo>
                  <a:pt x="853" y="4988"/>
                </a:lnTo>
                <a:lnTo>
                  <a:pt x="950" y="5232"/>
                </a:lnTo>
                <a:lnTo>
                  <a:pt x="1072" y="5426"/>
                </a:lnTo>
                <a:lnTo>
                  <a:pt x="1242" y="5621"/>
                </a:lnTo>
                <a:lnTo>
                  <a:pt x="1412" y="5767"/>
                </a:lnTo>
                <a:lnTo>
                  <a:pt x="1607" y="5913"/>
                </a:lnTo>
                <a:lnTo>
                  <a:pt x="1801" y="6035"/>
                </a:lnTo>
                <a:lnTo>
                  <a:pt x="2045" y="6132"/>
                </a:lnTo>
                <a:lnTo>
                  <a:pt x="2264" y="6205"/>
                </a:lnTo>
                <a:lnTo>
                  <a:pt x="2580" y="6302"/>
                </a:lnTo>
                <a:lnTo>
                  <a:pt x="2896" y="6351"/>
                </a:lnTo>
                <a:lnTo>
                  <a:pt x="3213" y="6351"/>
                </a:lnTo>
                <a:lnTo>
                  <a:pt x="3553" y="6375"/>
                </a:lnTo>
                <a:lnTo>
                  <a:pt x="4210" y="6327"/>
                </a:lnTo>
                <a:lnTo>
                  <a:pt x="4843" y="6302"/>
                </a:lnTo>
                <a:lnTo>
                  <a:pt x="5695" y="6254"/>
                </a:lnTo>
                <a:lnTo>
                  <a:pt x="6108" y="6254"/>
                </a:lnTo>
                <a:lnTo>
                  <a:pt x="6546" y="6278"/>
                </a:lnTo>
                <a:lnTo>
                  <a:pt x="7203" y="6327"/>
                </a:lnTo>
                <a:lnTo>
                  <a:pt x="7544" y="6327"/>
                </a:lnTo>
                <a:lnTo>
                  <a:pt x="7860" y="6302"/>
                </a:lnTo>
                <a:lnTo>
                  <a:pt x="7836" y="6521"/>
                </a:lnTo>
                <a:lnTo>
                  <a:pt x="7812" y="6521"/>
                </a:lnTo>
                <a:lnTo>
                  <a:pt x="6133" y="6546"/>
                </a:lnTo>
                <a:lnTo>
                  <a:pt x="4454" y="6570"/>
                </a:lnTo>
                <a:lnTo>
                  <a:pt x="2921" y="6546"/>
                </a:lnTo>
                <a:lnTo>
                  <a:pt x="2142" y="6546"/>
                </a:lnTo>
                <a:lnTo>
                  <a:pt x="1753" y="6521"/>
                </a:lnTo>
                <a:lnTo>
                  <a:pt x="1388" y="6473"/>
                </a:lnTo>
                <a:lnTo>
                  <a:pt x="1242" y="6424"/>
                </a:lnTo>
                <a:lnTo>
                  <a:pt x="1096" y="6351"/>
                </a:lnTo>
                <a:lnTo>
                  <a:pt x="974" y="6254"/>
                </a:lnTo>
                <a:lnTo>
                  <a:pt x="877" y="6132"/>
                </a:lnTo>
                <a:lnTo>
                  <a:pt x="780" y="6010"/>
                </a:lnTo>
                <a:lnTo>
                  <a:pt x="731" y="5864"/>
                </a:lnTo>
                <a:lnTo>
                  <a:pt x="609" y="5548"/>
                </a:lnTo>
                <a:lnTo>
                  <a:pt x="536" y="5207"/>
                </a:lnTo>
                <a:lnTo>
                  <a:pt x="512" y="4867"/>
                </a:lnTo>
                <a:lnTo>
                  <a:pt x="488" y="4234"/>
                </a:lnTo>
                <a:lnTo>
                  <a:pt x="463" y="3577"/>
                </a:lnTo>
                <a:lnTo>
                  <a:pt x="488" y="2896"/>
                </a:lnTo>
                <a:lnTo>
                  <a:pt x="488" y="2531"/>
                </a:lnTo>
                <a:lnTo>
                  <a:pt x="463" y="2312"/>
                </a:lnTo>
                <a:lnTo>
                  <a:pt x="439" y="2142"/>
                </a:lnTo>
                <a:lnTo>
                  <a:pt x="877" y="2093"/>
                </a:lnTo>
                <a:close/>
                <a:moveTo>
                  <a:pt x="17179" y="4842"/>
                </a:moveTo>
                <a:lnTo>
                  <a:pt x="17204" y="4964"/>
                </a:lnTo>
                <a:lnTo>
                  <a:pt x="17204" y="5183"/>
                </a:lnTo>
                <a:lnTo>
                  <a:pt x="17204" y="5378"/>
                </a:lnTo>
                <a:lnTo>
                  <a:pt x="16888" y="5597"/>
                </a:lnTo>
                <a:lnTo>
                  <a:pt x="16571" y="5864"/>
                </a:lnTo>
                <a:lnTo>
                  <a:pt x="16401" y="5986"/>
                </a:lnTo>
                <a:lnTo>
                  <a:pt x="16206" y="6132"/>
                </a:lnTo>
                <a:lnTo>
                  <a:pt x="16133" y="6229"/>
                </a:lnTo>
                <a:lnTo>
                  <a:pt x="16060" y="6327"/>
                </a:lnTo>
                <a:lnTo>
                  <a:pt x="16012" y="6424"/>
                </a:lnTo>
                <a:lnTo>
                  <a:pt x="15987" y="6521"/>
                </a:lnTo>
                <a:lnTo>
                  <a:pt x="15744" y="6546"/>
                </a:lnTo>
                <a:lnTo>
                  <a:pt x="15209" y="6570"/>
                </a:lnTo>
                <a:lnTo>
                  <a:pt x="14673" y="6546"/>
                </a:lnTo>
                <a:lnTo>
                  <a:pt x="14138" y="6521"/>
                </a:lnTo>
                <a:lnTo>
                  <a:pt x="13603" y="6521"/>
                </a:lnTo>
                <a:lnTo>
                  <a:pt x="11778" y="6546"/>
                </a:lnTo>
                <a:lnTo>
                  <a:pt x="10488" y="6546"/>
                </a:lnTo>
                <a:lnTo>
                  <a:pt x="10269" y="6570"/>
                </a:lnTo>
                <a:lnTo>
                  <a:pt x="10074" y="6619"/>
                </a:lnTo>
                <a:lnTo>
                  <a:pt x="10050" y="6327"/>
                </a:lnTo>
                <a:lnTo>
                  <a:pt x="10415" y="6351"/>
                </a:lnTo>
                <a:lnTo>
                  <a:pt x="10780" y="6327"/>
                </a:lnTo>
                <a:lnTo>
                  <a:pt x="11510" y="6302"/>
                </a:lnTo>
                <a:lnTo>
                  <a:pt x="12459" y="6254"/>
                </a:lnTo>
                <a:lnTo>
                  <a:pt x="13384" y="6254"/>
                </a:lnTo>
                <a:lnTo>
                  <a:pt x="13968" y="6278"/>
                </a:lnTo>
                <a:lnTo>
                  <a:pt x="14552" y="6302"/>
                </a:lnTo>
                <a:lnTo>
                  <a:pt x="15428" y="6302"/>
                </a:lnTo>
                <a:lnTo>
                  <a:pt x="15720" y="6254"/>
                </a:lnTo>
                <a:lnTo>
                  <a:pt x="15963" y="6205"/>
                </a:lnTo>
                <a:lnTo>
                  <a:pt x="16158" y="6132"/>
                </a:lnTo>
                <a:lnTo>
                  <a:pt x="16328" y="6010"/>
                </a:lnTo>
                <a:lnTo>
                  <a:pt x="16450" y="5889"/>
                </a:lnTo>
                <a:lnTo>
                  <a:pt x="16571" y="5743"/>
                </a:lnTo>
                <a:lnTo>
                  <a:pt x="16669" y="5572"/>
                </a:lnTo>
                <a:lnTo>
                  <a:pt x="16766" y="5402"/>
                </a:lnTo>
                <a:lnTo>
                  <a:pt x="16815" y="5207"/>
                </a:lnTo>
                <a:lnTo>
                  <a:pt x="17179" y="4842"/>
                </a:lnTo>
                <a:close/>
                <a:moveTo>
                  <a:pt x="9174" y="5937"/>
                </a:moveTo>
                <a:lnTo>
                  <a:pt x="9296" y="5986"/>
                </a:lnTo>
                <a:lnTo>
                  <a:pt x="9417" y="6059"/>
                </a:lnTo>
                <a:lnTo>
                  <a:pt x="9515" y="6181"/>
                </a:lnTo>
                <a:lnTo>
                  <a:pt x="9588" y="6351"/>
                </a:lnTo>
                <a:lnTo>
                  <a:pt x="9612" y="6521"/>
                </a:lnTo>
                <a:lnTo>
                  <a:pt x="9612" y="6692"/>
                </a:lnTo>
                <a:lnTo>
                  <a:pt x="9612" y="6911"/>
                </a:lnTo>
                <a:lnTo>
                  <a:pt x="9588" y="7105"/>
                </a:lnTo>
                <a:lnTo>
                  <a:pt x="9515" y="7300"/>
                </a:lnTo>
                <a:lnTo>
                  <a:pt x="9442" y="7470"/>
                </a:lnTo>
                <a:lnTo>
                  <a:pt x="9320" y="7592"/>
                </a:lnTo>
                <a:lnTo>
                  <a:pt x="9247" y="7665"/>
                </a:lnTo>
                <a:lnTo>
                  <a:pt x="9174" y="7689"/>
                </a:lnTo>
                <a:lnTo>
                  <a:pt x="9077" y="7714"/>
                </a:lnTo>
                <a:lnTo>
                  <a:pt x="8834" y="7714"/>
                </a:lnTo>
                <a:lnTo>
                  <a:pt x="8736" y="7689"/>
                </a:lnTo>
                <a:lnTo>
                  <a:pt x="8615" y="7641"/>
                </a:lnTo>
                <a:lnTo>
                  <a:pt x="8517" y="7568"/>
                </a:lnTo>
                <a:lnTo>
                  <a:pt x="8444" y="7495"/>
                </a:lnTo>
                <a:lnTo>
                  <a:pt x="8371" y="7422"/>
                </a:lnTo>
                <a:lnTo>
                  <a:pt x="8323" y="7349"/>
                </a:lnTo>
                <a:lnTo>
                  <a:pt x="8298" y="7251"/>
                </a:lnTo>
                <a:lnTo>
                  <a:pt x="8274" y="7057"/>
                </a:lnTo>
                <a:lnTo>
                  <a:pt x="8250" y="6862"/>
                </a:lnTo>
                <a:lnTo>
                  <a:pt x="8274" y="6692"/>
                </a:lnTo>
                <a:lnTo>
                  <a:pt x="8323" y="6302"/>
                </a:lnTo>
                <a:lnTo>
                  <a:pt x="8371" y="6108"/>
                </a:lnTo>
                <a:lnTo>
                  <a:pt x="8396" y="6035"/>
                </a:lnTo>
                <a:lnTo>
                  <a:pt x="8444" y="5962"/>
                </a:lnTo>
                <a:lnTo>
                  <a:pt x="8542" y="5986"/>
                </a:lnTo>
                <a:lnTo>
                  <a:pt x="8858" y="5937"/>
                </a:lnTo>
                <a:close/>
                <a:moveTo>
                  <a:pt x="8493" y="0"/>
                </a:moveTo>
                <a:lnTo>
                  <a:pt x="7958" y="49"/>
                </a:lnTo>
                <a:lnTo>
                  <a:pt x="7422" y="122"/>
                </a:lnTo>
                <a:lnTo>
                  <a:pt x="7179" y="195"/>
                </a:lnTo>
                <a:lnTo>
                  <a:pt x="6936" y="268"/>
                </a:lnTo>
                <a:lnTo>
                  <a:pt x="6692" y="365"/>
                </a:lnTo>
                <a:lnTo>
                  <a:pt x="6449" y="487"/>
                </a:lnTo>
                <a:lnTo>
                  <a:pt x="6303" y="584"/>
                </a:lnTo>
                <a:lnTo>
                  <a:pt x="6157" y="706"/>
                </a:lnTo>
                <a:lnTo>
                  <a:pt x="6035" y="852"/>
                </a:lnTo>
                <a:lnTo>
                  <a:pt x="5938" y="1022"/>
                </a:lnTo>
                <a:lnTo>
                  <a:pt x="5841" y="1193"/>
                </a:lnTo>
                <a:lnTo>
                  <a:pt x="5792" y="1387"/>
                </a:lnTo>
                <a:lnTo>
                  <a:pt x="5792" y="1558"/>
                </a:lnTo>
                <a:lnTo>
                  <a:pt x="5841" y="1728"/>
                </a:lnTo>
                <a:lnTo>
                  <a:pt x="4332" y="1704"/>
                </a:lnTo>
                <a:lnTo>
                  <a:pt x="3188" y="1655"/>
                </a:lnTo>
                <a:lnTo>
                  <a:pt x="2045" y="1606"/>
                </a:lnTo>
                <a:lnTo>
                  <a:pt x="853" y="1606"/>
                </a:lnTo>
                <a:lnTo>
                  <a:pt x="609" y="1631"/>
                </a:lnTo>
                <a:lnTo>
                  <a:pt x="366" y="1679"/>
                </a:lnTo>
                <a:lnTo>
                  <a:pt x="147" y="1752"/>
                </a:lnTo>
                <a:lnTo>
                  <a:pt x="74" y="1801"/>
                </a:lnTo>
                <a:lnTo>
                  <a:pt x="50" y="1825"/>
                </a:lnTo>
                <a:lnTo>
                  <a:pt x="1" y="1923"/>
                </a:lnTo>
                <a:lnTo>
                  <a:pt x="1" y="2020"/>
                </a:lnTo>
                <a:lnTo>
                  <a:pt x="50" y="2117"/>
                </a:lnTo>
                <a:lnTo>
                  <a:pt x="25" y="2336"/>
                </a:lnTo>
                <a:lnTo>
                  <a:pt x="25" y="2580"/>
                </a:lnTo>
                <a:lnTo>
                  <a:pt x="25" y="3042"/>
                </a:lnTo>
                <a:lnTo>
                  <a:pt x="1" y="3869"/>
                </a:lnTo>
                <a:lnTo>
                  <a:pt x="1" y="4258"/>
                </a:lnTo>
                <a:lnTo>
                  <a:pt x="25" y="4672"/>
                </a:lnTo>
                <a:lnTo>
                  <a:pt x="50" y="4988"/>
                </a:lnTo>
                <a:lnTo>
                  <a:pt x="98" y="5329"/>
                </a:lnTo>
                <a:lnTo>
                  <a:pt x="171" y="5645"/>
                </a:lnTo>
                <a:lnTo>
                  <a:pt x="269" y="5962"/>
                </a:lnTo>
                <a:lnTo>
                  <a:pt x="220" y="6010"/>
                </a:lnTo>
                <a:lnTo>
                  <a:pt x="220" y="6083"/>
                </a:lnTo>
                <a:lnTo>
                  <a:pt x="171" y="7251"/>
                </a:lnTo>
                <a:lnTo>
                  <a:pt x="147" y="8419"/>
                </a:lnTo>
                <a:lnTo>
                  <a:pt x="147" y="10731"/>
                </a:lnTo>
                <a:lnTo>
                  <a:pt x="147" y="11169"/>
                </a:lnTo>
                <a:lnTo>
                  <a:pt x="123" y="11582"/>
                </a:lnTo>
                <a:lnTo>
                  <a:pt x="50" y="12410"/>
                </a:lnTo>
                <a:lnTo>
                  <a:pt x="25" y="12775"/>
                </a:lnTo>
                <a:lnTo>
                  <a:pt x="25" y="13140"/>
                </a:lnTo>
                <a:lnTo>
                  <a:pt x="50" y="13310"/>
                </a:lnTo>
                <a:lnTo>
                  <a:pt x="98" y="13505"/>
                </a:lnTo>
                <a:lnTo>
                  <a:pt x="147" y="13675"/>
                </a:lnTo>
                <a:lnTo>
                  <a:pt x="220" y="13845"/>
                </a:lnTo>
                <a:lnTo>
                  <a:pt x="317" y="13991"/>
                </a:lnTo>
                <a:lnTo>
                  <a:pt x="415" y="14113"/>
                </a:lnTo>
                <a:lnTo>
                  <a:pt x="561" y="14210"/>
                </a:lnTo>
                <a:lnTo>
                  <a:pt x="707" y="14283"/>
                </a:lnTo>
                <a:lnTo>
                  <a:pt x="877" y="14356"/>
                </a:lnTo>
                <a:lnTo>
                  <a:pt x="1047" y="14405"/>
                </a:lnTo>
                <a:lnTo>
                  <a:pt x="1412" y="14454"/>
                </a:lnTo>
                <a:lnTo>
                  <a:pt x="1801" y="14478"/>
                </a:lnTo>
                <a:lnTo>
                  <a:pt x="2191" y="14454"/>
                </a:lnTo>
                <a:lnTo>
                  <a:pt x="2848" y="14405"/>
                </a:lnTo>
                <a:lnTo>
                  <a:pt x="3894" y="14332"/>
                </a:lnTo>
                <a:lnTo>
                  <a:pt x="4940" y="14308"/>
                </a:lnTo>
                <a:lnTo>
                  <a:pt x="7009" y="14235"/>
                </a:lnTo>
                <a:lnTo>
                  <a:pt x="9369" y="14210"/>
                </a:lnTo>
                <a:lnTo>
                  <a:pt x="11729" y="14235"/>
                </a:lnTo>
                <a:lnTo>
                  <a:pt x="12824" y="14283"/>
                </a:lnTo>
                <a:lnTo>
                  <a:pt x="13919" y="14332"/>
                </a:lnTo>
                <a:lnTo>
                  <a:pt x="15014" y="14356"/>
                </a:lnTo>
                <a:lnTo>
                  <a:pt x="16279" y="14356"/>
                </a:lnTo>
                <a:lnTo>
                  <a:pt x="16450" y="14332"/>
                </a:lnTo>
                <a:lnTo>
                  <a:pt x="16620" y="14283"/>
                </a:lnTo>
                <a:lnTo>
                  <a:pt x="16766" y="14235"/>
                </a:lnTo>
                <a:lnTo>
                  <a:pt x="16888" y="14162"/>
                </a:lnTo>
                <a:lnTo>
                  <a:pt x="17009" y="14089"/>
                </a:lnTo>
                <a:lnTo>
                  <a:pt x="17131" y="14016"/>
                </a:lnTo>
                <a:lnTo>
                  <a:pt x="17228" y="13918"/>
                </a:lnTo>
                <a:lnTo>
                  <a:pt x="17398" y="13675"/>
                </a:lnTo>
                <a:lnTo>
                  <a:pt x="17544" y="13407"/>
                </a:lnTo>
                <a:lnTo>
                  <a:pt x="17642" y="13091"/>
                </a:lnTo>
                <a:lnTo>
                  <a:pt x="17690" y="12750"/>
                </a:lnTo>
                <a:lnTo>
                  <a:pt x="17739" y="12337"/>
                </a:lnTo>
                <a:lnTo>
                  <a:pt x="17763" y="11631"/>
                </a:lnTo>
                <a:lnTo>
                  <a:pt x="17812" y="9733"/>
                </a:lnTo>
                <a:lnTo>
                  <a:pt x="17812" y="8760"/>
                </a:lnTo>
                <a:lnTo>
                  <a:pt x="17812" y="7860"/>
                </a:lnTo>
                <a:lnTo>
                  <a:pt x="17763" y="7154"/>
                </a:lnTo>
                <a:lnTo>
                  <a:pt x="17739" y="6911"/>
                </a:lnTo>
                <a:lnTo>
                  <a:pt x="17715" y="6765"/>
                </a:lnTo>
                <a:lnTo>
                  <a:pt x="17690" y="6692"/>
                </a:lnTo>
                <a:lnTo>
                  <a:pt x="17642" y="6643"/>
                </a:lnTo>
                <a:lnTo>
                  <a:pt x="17569" y="6619"/>
                </a:lnTo>
                <a:lnTo>
                  <a:pt x="17520" y="6619"/>
                </a:lnTo>
                <a:lnTo>
                  <a:pt x="17447" y="6643"/>
                </a:lnTo>
                <a:lnTo>
                  <a:pt x="17398" y="6667"/>
                </a:lnTo>
                <a:lnTo>
                  <a:pt x="17350" y="6692"/>
                </a:lnTo>
                <a:lnTo>
                  <a:pt x="17325" y="6740"/>
                </a:lnTo>
                <a:lnTo>
                  <a:pt x="17228" y="6765"/>
                </a:lnTo>
                <a:lnTo>
                  <a:pt x="17155" y="6813"/>
                </a:lnTo>
                <a:lnTo>
                  <a:pt x="16985" y="6959"/>
                </a:lnTo>
                <a:lnTo>
                  <a:pt x="16839" y="7130"/>
                </a:lnTo>
                <a:lnTo>
                  <a:pt x="16717" y="7276"/>
                </a:lnTo>
                <a:lnTo>
                  <a:pt x="16547" y="7495"/>
                </a:lnTo>
                <a:lnTo>
                  <a:pt x="16401" y="7762"/>
                </a:lnTo>
                <a:lnTo>
                  <a:pt x="16328" y="7908"/>
                </a:lnTo>
                <a:lnTo>
                  <a:pt x="16255" y="8054"/>
                </a:lnTo>
                <a:lnTo>
                  <a:pt x="16231" y="8176"/>
                </a:lnTo>
                <a:lnTo>
                  <a:pt x="16206" y="8322"/>
                </a:lnTo>
                <a:lnTo>
                  <a:pt x="16231" y="8371"/>
                </a:lnTo>
                <a:lnTo>
                  <a:pt x="16255" y="8395"/>
                </a:lnTo>
                <a:lnTo>
                  <a:pt x="16304" y="8395"/>
                </a:lnTo>
                <a:lnTo>
                  <a:pt x="16401" y="8346"/>
                </a:lnTo>
                <a:lnTo>
                  <a:pt x="16498" y="8273"/>
                </a:lnTo>
                <a:lnTo>
                  <a:pt x="16644" y="8103"/>
                </a:lnTo>
                <a:lnTo>
                  <a:pt x="16766" y="7884"/>
                </a:lnTo>
                <a:lnTo>
                  <a:pt x="16888" y="7689"/>
                </a:lnTo>
                <a:lnTo>
                  <a:pt x="17106" y="7373"/>
                </a:lnTo>
                <a:lnTo>
                  <a:pt x="17350" y="7057"/>
                </a:lnTo>
                <a:lnTo>
                  <a:pt x="17398" y="7762"/>
                </a:lnTo>
                <a:lnTo>
                  <a:pt x="17301" y="7787"/>
                </a:lnTo>
                <a:lnTo>
                  <a:pt x="17179" y="7811"/>
                </a:lnTo>
                <a:lnTo>
                  <a:pt x="17082" y="7884"/>
                </a:lnTo>
                <a:lnTo>
                  <a:pt x="16985" y="7957"/>
                </a:lnTo>
                <a:lnTo>
                  <a:pt x="16790" y="8152"/>
                </a:lnTo>
                <a:lnTo>
                  <a:pt x="16669" y="8322"/>
                </a:lnTo>
                <a:lnTo>
                  <a:pt x="16450" y="8590"/>
                </a:lnTo>
                <a:lnTo>
                  <a:pt x="16231" y="8882"/>
                </a:lnTo>
                <a:lnTo>
                  <a:pt x="16109" y="9101"/>
                </a:lnTo>
                <a:lnTo>
                  <a:pt x="16060" y="9198"/>
                </a:lnTo>
                <a:lnTo>
                  <a:pt x="16036" y="9271"/>
                </a:lnTo>
                <a:lnTo>
                  <a:pt x="16060" y="9320"/>
                </a:lnTo>
                <a:lnTo>
                  <a:pt x="16060" y="9393"/>
                </a:lnTo>
                <a:lnTo>
                  <a:pt x="16109" y="9417"/>
                </a:lnTo>
                <a:lnTo>
                  <a:pt x="16182" y="9417"/>
                </a:lnTo>
                <a:lnTo>
                  <a:pt x="16255" y="9368"/>
                </a:lnTo>
                <a:lnTo>
                  <a:pt x="16352" y="9271"/>
                </a:lnTo>
                <a:lnTo>
                  <a:pt x="16523" y="9028"/>
                </a:lnTo>
                <a:lnTo>
                  <a:pt x="16620" y="8882"/>
                </a:lnTo>
                <a:lnTo>
                  <a:pt x="16815" y="8638"/>
                </a:lnTo>
                <a:lnTo>
                  <a:pt x="16985" y="8419"/>
                </a:lnTo>
                <a:lnTo>
                  <a:pt x="17204" y="8200"/>
                </a:lnTo>
                <a:lnTo>
                  <a:pt x="17398" y="8006"/>
                </a:lnTo>
                <a:lnTo>
                  <a:pt x="17423" y="8468"/>
                </a:lnTo>
                <a:lnTo>
                  <a:pt x="17252" y="8565"/>
                </a:lnTo>
                <a:lnTo>
                  <a:pt x="17106" y="8687"/>
                </a:lnTo>
                <a:lnTo>
                  <a:pt x="16839" y="8955"/>
                </a:lnTo>
                <a:lnTo>
                  <a:pt x="16669" y="9149"/>
                </a:lnTo>
                <a:lnTo>
                  <a:pt x="16498" y="9368"/>
                </a:lnTo>
                <a:lnTo>
                  <a:pt x="16352" y="9587"/>
                </a:lnTo>
                <a:lnTo>
                  <a:pt x="16304" y="9709"/>
                </a:lnTo>
                <a:lnTo>
                  <a:pt x="16255" y="9831"/>
                </a:lnTo>
                <a:lnTo>
                  <a:pt x="16255" y="9879"/>
                </a:lnTo>
                <a:lnTo>
                  <a:pt x="16279" y="9904"/>
                </a:lnTo>
                <a:lnTo>
                  <a:pt x="16304" y="9928"/>
                </a:lnTo>
                <a:lnTo>
                  <a:pt x="16352" y="9928"/>
                </a:lnTo>
                <a:lnTo>
                  <a:pt x="16450" y="9879"/>
                </a:lnTo>
                <a:lnTo>
                  <a:pt x="16547" y="9806"/>
                </a:lnTo>
                <a:lnTo>
                  <a:pt x="16693" y="9660"/>
                </a:lnTo>
                <a:lnTo>
                  <a:pt x="16839" y="9514"/>
                </a:lnTo>
                <a:lnTo>
                  <a:pt x="16961" y="9320"/>
                </a:lnTo>
                <a:lnTo>
                  <a:pt x="17423" y="8784"/>
                </a:lnTo>
                <a:lnTo>
                  <a:pt x="17423" y="9076"/>
                </a:lnTo>
                <a:lnTo>
                  <a:pt x="17423" y="9101"/>
                </a:lnTo>
                <a:lnTo>
                  <a:pt x="17082" y="9441"/>
                </a:lnTo>
                <a:lnTo>
                  <a:pt x="16742" y="9806"/>
                </a:lnTo>
                <a:lnTo>
                  <a:pt x="16425" y="10123"/>
                </a:lnTo>
                <a:lnTo>
                  <a:pt x="16304" y="10293"/>
                </a:lnTo>
                <a:lnTo>
                  <a:pt x="16255" y="10366"/>
                </a:lnTo>
                <a:lnTo>
                  <a:pt x="16206" y="10463"/>
                </a:lnTo>
                <a:lnTo>
                  <a:pt x="16206" y="10512"/>
                </a:lnTo>
                <a:lnTo>
                  <a:pt x="16231" y="10536"/>
                </a:lnTo>
                <a:lnTo>
                  <a:pt x="16255" y="10561"/>
                </a:lnTo>
                <a:lnTo>
                  <a:pt x="16304" y="10561"/>
                </a:lnTo>
                <a:lnTo>
                  <a:pt x="16401" y="10512"/>
                </a:lnTo>
                <a:lnTo>
                  <a:pt x="16474" y="10463"/>
                </a:lnTo>
                <a:lnTo>
                  <a:pt x="16620" y="10293"/>
                </a:lnTo>
                <a:lnTo>
                  <a:pt x="16888" y="9977"/>
                </a:lnTo>
                <a:lnTo>
                  <a:pt x="17155" y="9612"/>
                </a:lnTo>
                <a:lnTo>
                  <a:pt x="17423" y="9222"/>
                </a:lnTo>
                <a:lnTo>
                  <a:pt x="17423" y="9928"/>
                </a:lnTo>
                <a:lnTo>
                  <a:pt x="17398" y="9928"/>
                </a:lnTo>
                <a:lnTo>
                  <a:pt x="16961" y="10293"/>
                </a:lnTo>
                <a:lnTo>
                  <a:pt x="16766" y="10488"/>
                </a:lnTo>
                <a:lnTo>
                  <a:pt x="16547" y="10682"/>
                </a:lnTo>
                <a:lnTo>
                  <a:pt x="16377" y="10853"/>
                </a:lnTo>
                <a:lnTo>
                  <a:pt x="16231" y="11047"/>
                </a:lnTo>
                <a:lnTo>
                  <a:pt x="16158" y="11145"/>
                </a:lnTo>
                <a:lnTo>
                  <a:pt x="16109" y="11266"/>
                </a:lnTo>
                <a:lnTo>
                  <a:pt x="16085" y="11388"/>
                </a:lnTo>
                <a:lnTo>
                  <a:pt x="16085" y="11485"/>
                </a:lnTo>
                <a:lnTo>
                  <a:pt x="16133" y="11534"/>
                </a:lnTo>
                <a:lnTo>
                  <a:pt x="16206" y="11558"/>
                </a:lnTo>
                <a:lnTo>
                  <a:pt x="16304" y="11509"/>
                </a:lnTo>
                <a:lnTo>
                  <a:pt x="16377" y="11461"/>
                </a:lnTo>
                <a:lnTo>
                  <a:pt x="16547" y="11291"/>
                </a:lnTo>
                <a:lnTo>
                  <a:pt x="16669" y="11096"/>
                </a:lnTo>
                <a:lnTo>
                  <a:pt x="16790" y="10926"/>
                </a:lnTo>
                <a:lnTo>
                  <a:pt x="17423" y="10196"/>
                </a:lnTo>
                <a:lnTo>
                  <a:pt x="17423" y="10755"/>
                </a:lnTo>
                <a:lnTo>
                  <a:pt x="17033" y="11096"/>
                </a:lnTo>
                <a:lnTo>
                  <a:pt x="16669" y="11436"/>
                </a:lnTo>
                <a:lnTo>
                  <a:pt x="16498" y="11607"/>
                </a:lnTo>
                <a:lnTo>
                  <a:pt x="16352" y="11777"/>
                </a:lnTo>
                <a:lnTo>
                  <a:pt x="16231" y="11972"/>
                </a:lnTo>
                <a:lnTo>
                  <a:pt x="16182" y="12093"/>
                </a:lnTo>
                <a:lnTo>
                  <a:pt x="16158" y="12191"/>
                </a:lnTo>
                <a:lnTo>
                  <a:pt x="16158" y="12239"/>
                </a:lnTo>
                <a:lnTo>
                  <a:pt x="16182" y="12288"/>
                </a:lnTo>
                <a:lnTo>
                  <a:pt x="16279" y="12288"/>
                </a:lnTo>
                <a:lnTo>
                  <a:pt x="16352" y="12239"/>
                </a:lnTo>
                <a:lnTo>
                  <a:pt x="16450" y="12166"/>
                </a:lnTo>
                <a:lnTo>
                  <a:pt x="16596" y="11996"/>
                </a:lnTo>
                <a:lnTo>
                  <a:pt x="16888" y="11655"/>
                </a:lnTo>
                <a:lnTo>
                  <a:pt x="17423" y="10999"/>
                </a:lnTo>
                <a:lnTo>
                  <a:pt x="17398" y="11485"/>
                </a:lnTo>
                <a:lnTo>
                  <a:pt x="17301" y="11582"/>
                </a:lnTo>
                <a:lnTo>
                  <a:pt x="17204" y="11680"/>
                </a:lnTo>
                <a:lnTo>
                  <a:pt x="17009" y="11899"/>
                </a:lnTo>
                <a:lnTo>
                  <a:pt x="16863" y="12045"/>
                </a:lnTo>
                <a:lnTo>
                  <a:pt x="16693" y="12191"/>
                </a:lnTo>
                <a:lnTo>
                  <a:pt x="16328" y="12410"/>
                </a:lnTo>
                <a:lnTo>
                  <a:pt x="16158" y="12556"/>
                </a:lnTo>
                <a:lnTo>
                  <a:pt x="15914" y="12750"/>
                </a:lnTo>
                <a:lnTo>
                  <a:pt x="15817" y="12848"/>
                </a:lnTo>
                <a:lnTo>
                  <a:pt x="15768" y="12969"/>
                </a:lnTo>
                <a:lnTo>
                  <a:pt x="15744" y="13018"/>
                </a:lnTo>
                <a:lnTo>
                  <a:pt x="15744" y="13067"/>
                </a:lnTo>
                <a:lnTo>
                  <a:pt x="15768" y="13115"/>
                </a:lnTo>
                <a:lnTo>
                  <a:pt x="15817" y="13164"/>
                </a:lnTo>
                <a:lnTo>
                  <a:pt x="15866" y="13213"/>
                </a:lnTo>
                <a:lnTo>
                  <a:pt x="15939" y="13188"/>
                </a:lnTo>
                <a:lnTo>
                  <a:pt x="16012" y="13164"/>
                </a:lnTo>
                <a:lnTo>
                  <a:pt x="16085" y="13140"/>
                </a:lnTo>
                <a:lnTo>
                  <a:pt x="16377" y="12872"/>
                </a:lnTo>
                <a:lnTo>
                  <a:pt x="16693" y="12653"/>
                </a:lnTo>
                <a:lnTo>
                  <a:pt x="17058" y="12361"/>
                </a:lnTo>
                <a:lnTo>
                  <a:pt x="17228" y="12191"/>
                </a:lnTo>
                <a:lnTo>
                  <a:pt x="17398" y="12020"/>
                </a:lnTo>
                <a:lnTo>
                  <a:pt x="17374" y="12312"/>
                </a:lnTo>
                <a:lnTo>
                  <a:pt x="17228" y="12385"/>
                </a:lnTo>
                <a:lnTo>
                  <a:pt x="17082" y="12507"/>
                </a:lnTo>
                <a:lnTo>
                  <a:pt x="16815" y="12726"/>
                </a:lnTo>
                <a:lnTo>
                  <a:pt x="16620" y="12921"/>
                </a:lnTo>
                <a:lnTo>
                  <a:pt x="16401" y="13115"/>
                </a:lnTo>
                <a:lnTo>
                  <a:pt x="16182" y="13359"/>
                </a:lnTo>
                <a:lnTo>
                  <a:pt x="16109" y="13456"/>
                </a:lnTo>
                <a:lnTo>
                  <a:pt x="16036" y="13578"/>
                </a:lnTo>
                <a:lnTo>
                  <a:pt x="16036" y="13626"/>
                </a:lnTo>
                <a:lnTo>
                  <a:pt x="16036" y="13675"/>
                </a:lnTo>
                <a:lnTo>
                  <a:pt x="16085" y="13699"/>
                </a:lnTo>
                <a:lnTo>
                  <a:pt x="16133" y="13699"/>
                </a:lnTo>
                <a:lnTo>
                  <a:pt x="16255" y="13651"/>
                </a:lnTo>
                <a:lnTo>
                  <a:pt x="16352" y="13602"/>
                </a:lnTo>
                <a:lnTo>
                  <a:pt x="16547" y="13432"/>
                </a:lnTo>
                <a:lnTo>
                  <a:pt x="16888" y="13067"/>
                </a:lnTo>
                <a:lnTo>
                  <a:pt x="17301" y="12677"/>
                </a:lnTo>
                <a:lnTo>
                  <a:pt x="17350" y="12629"/>
                </a:lnTo>
                <a:lnTo>
                  <a:pt x="17350" y="12629"/>
                </a:lnTo>
                <a:lnTo>
                  <a:pt x="17301" y="12969"/>
                </a:lnTo>
                <a:lnTo>
                  <a:pt x="17204" y="13286"/>
                </a:lnTo>
                <a:lnTo>
                  <a:pt x="17131" y="13456"/>
                </a:lnTo>
                <a:lnTo>
                  <a:pt x="17033" y="13578"/>
                </a:lnTo>
                <a:lnTo>
                  <a:pt x="16936" y="13699"/>
                </a:lnTo>
                <a:lnTo>
                  <a:pt x="16815" y="13797"/>
                </a:lnTo>
                <a:lnTo>
                  <a:pt x="16669" y="13894"/>
                </a:lnTo>
                <a:lnTo>
                  <a:pt x="16474" y="13967"/>
                </a:lnTo>
                <a:lnTo>
                  <a:pt x="16279" y="13991"/>
                </a:lnTo>
                <a:lnTo>
                  <a:pt x="15671" y="13991"/>
                </a:lnTo>
                <a:lnTo>
                  <a:pt x="15282" y="13943"/>
                </a:lnTo>
                <a:lnTo>
                  <a:pt x="14162" y="13894"/>
                </a:lnTo>
                <a:lnTo>
                  <a:pt x="13043" y="13821"/>
                </a:lnTo>
                <a:lnTo>
                  <a:pt x="11924" y="13797"/>
                </a:lnTo>
                <a:lnTo>
                  <a:pt x="10780" y="13772"/>
                </a:lnTo>
                <a:lnTo>
                  <a:pt x="8517" y="13772"/>
                </a:lnTo>
                <a:lnTo>
                  <a:pt x="6279" y="13797"/>
                </a:lnTo>
                <a:lnTo>
                  <a:pt x="4016" y="13870"/>
                </a:lnTo>
                <a:lnTo>
                  <a:pt x="3651" y="13894"/>
                </a:lnTo>
                <a:lnTo>
                  <a:pt x="3237" y="13943"/>
                </a:lnTo>
                <a:lnTo>
                  <a:pt x="2410" y="14016"/>
                </a:lnTo>
                <a:lnTo>
                  <a:pt x="1996" y="14040"/>
                </a:lnTo>
                <a:lnTo>
                  <a:pt x="1582" y="14016"/>
                </a:lnTo>
                <a:lnTo>
                  <a:pt x="1193" y="13943"/>
                </a:lnTo>
                <a:lnTo>
                  <a:pt x="1023" y="13894"/>
                </a:lnTo>
                <a:lnTo>
                  <a:pt x="828" y="13821"/>
                </a:lnTo>
                <a:lnTo>
                  <a:pt x="755" y="13772"/>
                </a:lnTo>
                <a:lnTo>
                  <a:pt x="682" y="13699"/>
                </a:lnTo>
                <a:lnTo>
                  <a:pt x="609" y="13626"/>
                </a:lnTo>
                <a:lnTo>
                  <a:pt x="561" y="13529"/>
                </a:lnTo>
                <a:lnTo>
                  <a:pt x="512" y="13334"/>
                </a:lnTo>
                <a:lnTo>
                  <a:pt x="488" y="13115"/>
                </a:lnTo>
                <a:lnTo>
                  <a:pt x="463" y="12896"/>
                </a:lnTo>
                <a:lnTo>
                  <a:pt x="488" y="12677"/>
                </a:lnTo>
                <a:lnTo>
                  <a:pt x="536" y="12288"/>
                </a:lnTo>
                <a:lnTo>
                  <a:pt x="585" y="11412"/>
                </a:lnTo>
                <a:lnTo>
                  <a:pt x="609" y="10561"/>
                </a:lnTo>
                <a:lnTo>
                  <a:pt x="609" y="9563"/>
                </a:lnTo>
                <a:lnTo>
                  <a:pt x="634" y="8565"/>
                </a:lnTo>
                <a:lnTo>
                  <a:pt x="634" y="7543"/>
                </a:lnTo>
                <a:lnTo>
                  <a:pt x="609" y="6546"/>
                </a:lnTo>
                <a:lnTo>
                  <a:pt x="731" y="6667"/>
                </a:lnTo>
                <a:lnTo>
                  <a:pt x="853" y="6765"/>
                </a:lnTo>
                <a:lnTo>
                  <a:pt x="999" y="6862"/>
                </a:lnTo>
                <a:lnTo>
                  <a:pt x="1144" y="6911"/>
                </a:lnTo>
                <a:lnTo>
                  <a:pt x="1315" y="6959"/>
                </a:lnTo>
                <a:lnTo>
                  <a:pt x="1485" y="6984"/>
                </a:lnTo>
                <a:lnTo>
                  <a:pt x="1290" y="7154"/>
                </a:lnTo>
                <a:lnTo>
                  <a:pt x="1193" y="7227"/>
                </a:lnTo>
                <a:lnTo>
                  <a:pt x="1096" y="7324"/>
                </a:lnTo>
                <a:lnTo>
                  <a:pt x="1047" y="7373"/>
                </a:lnTo>
                <a:lnTo>
                  <a:pt x="1023" y="7446"/>
                </a:lnTo>
                <a:lnTo>
                  <a:pt x="1047" y="7495"/>
                </a:lnTo>
                <a:lnTo>
                  <a:pt x="1096" y="7543"/>
                </a:lnTo>
                <a:lnTo>
                  <a:pt x="1169" y="7592"/>
                </a:lnTo>
                <a:lnTo>
                  <a:pt x="1217" y="7592"/>
                </a:lnTo>
                <a:lnTo>
                  <a:pt x="1242" y="7568"/>
                </a:lnTo>
                <a:lnTo>
                  <a:pt x="1363" y="7470"/>
                </a:lnTo>
                <a:lnTo>
                  <a:pt x="1509" y="7349"/>
                </a:lnTo>
                <a:lnTo>
                  <a:pt x="1704" y="7154"/>
                </a:lnTo>
                <a:lnTo>
                  <a:pt x="1826" y="7008"/>
                </a:lnTo>
                <a:lnTo>
                  <a:pt x="2020" y="7032"/>
                </a:lnTo>
                <a:lnTo>
                  <a:pt x="2264" y="7032"/>
                </a:lnTo>
                <a:lnTo>
                  <a:pt x="2093" y="7154"/>
                </a:lnTo>
                <a:lnTo>
                  <a:pt x="1850" y="7349"/>
                </a:lnTo>
                <a:lnTo>
                  <a:pt x="1753" y="7446"/>
                </a:lnTo>
                <a:lnTo>
                  <a:pt x="1680" y="7543"/>
                </a:lnTo>
                <a:lnTo>
                  <a:pt x="1655" y="7641"/>
                </a:lnTo>
                <a:lnTo>
                  <a:pt x="1680" y="7714"/>
                </a:lnTo>
                <a:lnTo>
                  <a:pt x="1753" y="7738"/>
                </a:lnTo>
                <a:lnTo>
                  <a:pt x="1850" y="7714"/>
                </a:lnTo>
                <a:lnTo>
                  <a:pt x="1947" y="7665"/>
                </a:lnTo>
                <a:lnTo>
                  <a:pt x="2045" y="7568"/>
                </a:lnTo>
                <a:lnTo>
                  <a:pt x="2239" y="7373"/>
                </a:lnTo>
                <a:lnTo>
                  <a:pt x="2410" y="7203"/>
                </a:lnTo>
                <a:lnTo>
                  <a:pt x="2580" y="7032"/>
                </a:lnTo>
                <a:lnTo>
                  <a:pt x="2775" y="7032"/>
                </a:lnTo>
                <a:lnTo>
                  <a:pt x="2726" y="7081"/>
                </a:lnTo>
                <a:lnTo>
                  <a:pt x="2483" y="7276"/>
                </a:lnTo>
                <a:lnTo>
                  <a:pt x="2361" y="7397"/>
                </a:lnTo>
                <a:lnTo>
                  <a:pt x="2288" y="7519"/>
                </a:lnTo>
                <a:lnTo>
                  <a:pt x="2264" y="7568"/>
                </a:lnTo>
                <a:lnTo>
                  <a:pt x="2264" y="7641"/>
                </a:lnTo>
                <a:lnTo>
                  <a:pt x="2288" y="7689"/>
                </a:lnTo>
                <a:lnTo>
                  <a:pt x="2312" y="7738"/>
                </a:lnTo>
                <a:lnTo>
                  <a:pt x="2361" y="7762"/>
                </a:lnTo>
                <a:lnTo>
                  <a:pt x="2410" y="7787"/>
                </a:lnTo>
                <a:lnTo>
                  <a:pt x="2458" y="7787"/>
                </a:lnTo>
                <a:lnTo>
                  <a:pt x="2531" y="7762"/>
                </a:lnTo>
                <a:lnTo>
                  <a:pt x="2653" y="7665"/>
                </a:lnTo>
                <a:lnTo>
                  <a:pt x="2848" y="7470"/>
                </a:lnTo>
                <a:lnTo>
                  <a:pt x="3042" y="7251"/>
                </a:lnTo>
                <a:lnTo>
                  <a:pt x="3140" y="7154"/>
                </a:lnTo>
                <a:lnTo>
                  <a:pt x="3188" y="7057"/>
                </a:lnTo>
                <a:lnTo>
                  <a:pt x="3505" y="7057"/>
                </a:lnTo>
                <a:lnTo>
                  <a:pt x="3261" y="7203"/>
                </a:lnTo>
                <a:lnTo>
                  <a:pt x="3067" y="7349"/>
                </a:lnTo>
                <a:lnTo>
                  <a:pt x="2969" y="7446"/>
                </a:lnTo>
                <a:lnTo>
                  <a:pt x="2921" y="7543"/>
                </a:lnTo>
                <a:lnTo>
                  <a:pt x="2896" y="7616"/>
                </a:lnTo>
                <a:lnTo>
                  <a:pt x="2896" y="7665"/>
                </a:lnTo>
                <a:lnTo>
                  <a:pt x="2921" y="7714"/>
                </a:lnTo>
                <a:lnTo>
                  <a:pt x="2945" y="7738"/>
                </a:lnTo>
                <a:lnTo>
                  <a:pt x="2994" y="7762"/>
                </a:lnTo>
                <a:lnTo>
                  <a:pt x="3042" y="7787"/>
                </a:lnTo>
                <a:lnTo>
                  <a:pt x="3091" y="7762"/>
                </a:lnTo>
                <a:lnTo>
                  <a:pt x="3164" y="7738"/>
                </a:lnTo>
                <a:lnTo>
                  <a:pt x="3310" y="7568"/>
                </a:lnTo>
                <a:lnTo>
                  <a:pt x="3456" y="7397"/>
                </a:lnTo>
                <a:lnTo>
                  <a:pt x="3748" y="7057"/>
                </a:lnTo>
                <a:lnTo>
                  <a:pt x="4186" y="7057"/>
                </a:lnTo>
                <a:lnTo>
                  <a:pt x="4040" y="7154"/>
                </a:lnTo>
                <a:lnTo>
                  <a:pt x="3870" y="7324"/>
                </a:lnTo>
                <a:lnTo>
                  <a:pt x="3724" y="7495"/>
                </a:lnTo>
                <a:lnTo>
                  <a:pt x="3699" y="7568"/>
                </a:lnTo>
                <a:lnTo>
                  <a:pt x="3699" y="7616"/>
                </a:lnTo>
                <a:lnTo>
                  <a:pt x="3724" y="7665"/>
                </a:lnTo>
                <a:lnTo>
                  <a:pt x="3772" y="7714"/>
                </a:lnTo>
                <a:lnTo>
                  <a:pt x="3845" y="7738"/>
                </a:lnTo>
                <a:lnTo>
                  <a:pt x="3894" y="7738"/>
                </a:lnTo>
                <a:lnTo>
                  <a:pt x="3967" y="7714"/>
                </a:lnTo>
                <a:lnTo>
                  <a:pt x="4016" y="7665"/>
                </a:lnTo>
                <a:lnTo>
                  <a:pt x="4137" y="7495"/>
                </a:lnTo>
                <a:lnTo>
                  <a:pt x="4259" y="7324"/>
                </a:lnTo>
                <a:lnTo>
                  <a:pt x="4332" y="7203"/>
                </a:lnTo>
                <a:lnTo>
                  <a:pt x="4381" y="7057"/>
                </a:lnTo>
                <a:lnTo>
                  <a:pt x="4624" y="7057"/>
                </a:lnTo>
                <a:lnTo>
                  <a:pt x="4502" y="7154"/>
                </a:lnTo>
                <a:lnTo>
                  <a:pt x="4405" y="7300"/>
                </a:lnTo>
                <a:lnTo>
                  <a:pt x="4332" y="7422"/>
                </a:lnTo>
                <a:lnTo>
                  <a:pt x="4259" y="7543"/>
                </a:lnTo>
                <a:lnTo>
                  <a:pt x="4259" y="7616"/>
                </a:lnTo>
                <a:lnTo>
                  <a:pt x="4283" y="7665"/>
                </a:lnTo>
                <a:lnTo>
                  <a:pt x="4308" y="7714"/>
                </a:lnTo>
                <a:lnTo>
                  <a:pt x="4356" y="7762"/>
                </a:lnTo>
                <a:lnTo>
                  <a:pt x="4405" y="7787"/>
                </a:lnTo>
                <a:lnTo>
                  <a:pt x="4454" y="7787"/>
                </a:lnTo>
                <a:lnTo>
                  <a:pt x="4527" y="7762"/>
                </a:lnTo>
                <a:lnTo>
                  <a:pt x="4575" y="7738"/>
                </a:lnTo>
                <a:lnTo>
                  <a:pt x="4600" y="7689"/>
                </a:lnTo>
                <a:lnTo>
                  <a:pt x="4746" y="7495"/>
                </a:lnTo>
                <a:lnTo>
                  <a:pt x="4867" y="7300"/>
                </a:lnTo>
                <a:lnTo>
                  <a:pt x="4965" y="7178"/>
                </a:lnTo>
                <a:lnTo>
                  <a:pt x="5038" y="7032"/>
                </a:lnTo>
                <a:lnTo>
                  <a:pt x="5354" y="7032"/>
                </a:lnTo>
                <a:lnTo>
                  <a:pt x="5208" y="7178"/>
                </a:lnTo>
                <a:lnTo>
                  <a:pt x="5062" y="7373"/>
                </a:lnTo>
                <a:lnTo>
                  <a:pt x="4989" y="7470"/>
                </a:lnTo>
                <a:lnTo>
                  <a:pt x="4940" y="7592"/>
                </a:lnTo>
                <a:lnTo>
                  <a:pt x="4940" y="7641"/>
                </a:lnTo>
                <a:lnTo>
                  <a:pt x="4940" y="7665"/>
                </a:lnTo>
                <a:lnTo>
                  <a:pt x="4989" y="7762"/>
                </a:lnTo>
                <a:lnTo>
                  <a:pt x="5086" y="7787"/>
                </a:lnTo>
                <a:lnTo>
                  <a:pt x="5135" y="7787"/>
                </a:lnTo>
                <a:lnTo>
                  <a:pt x="5159" y="7762"/>
                </a:lnTo>
                <a:lnTo>
                  <a:pt x="5257" y="7689"/>
                </a:lnTo>
                <a:lnTo>
                  <a:pt x="5330" y="7616"/>
                </a:lnTo>
                <a:lnTo>
                  <a:pt x="5451" y="7422"/>
                </a:lnTo>
                <a:lnTo>
                  <a:pt x="5670" y="7032"/>
                </a:lnTo>
                <a:lnTo>
                  <a:pt x="6011" y="7032"/>
                </a:lnTo>
                <a:lnTo>
                  <a:pt x="5889" y="7130"/>
                </a:lnTo>
                <a:lnTo>
                  <a:pt x="5719" y="7300"/>
                </a:lnTo>
                <a:lnTo>
                  <a:pt x="5573" y="7495"/>
                </a:lnTo>
                <a:lnTo>
                  <a:pt x="5549" y="7568"/>
                </a:lnTo>
                <a:lnTo>
                  <a:pt x="5573" y="7616"/>
                </a:lnTo>
                <a:lnTo>
                  <a:pt x="5597" y="7665"/>
                </a:lnTo>
                <a:lnTo>
                  <a:pt x="5646" y="7714"/>
                </a:lnTo>
                <a:lnTo>
                  <a:pt x="5695" y="7738"/>
                </a:lnTo>
                <a:lnTo>
                  <a:pt x="5743" y="7738"/>
                </a:lnTo>
                <a:lnTo>
                  <a:pt x="5816" y="7714"/>
                </a:lnTo>
                <a:lnTo>
                  <a:pt x="5865" y="7665"/>
                </a:lnTo>
                <a:lnTo>
                  <a:pt x="6060" y="7349"/>
                </a:lnTo>
                <a:lnTo>
                  <a:pt x="6157" y="7178"/>
                </a:lnTo>
                <a:lnTo>
                  <a:pt x="6230" y="7032"/>
                </a:lnTo>
                <a:lnTo>
                  <a:pt x="6936" y="7008"/>
                </a:lnTo>
                <a:lnTo>
                  <a:pt x="6936" y="7008"/>
                </a:lnTo>
                <a:lnTo>
                  <a:pt x="6765" y="7154"/>
                </a:lnTo>
                <a:lnTo>
                  <a:pt x="6619" y="7276"/>
                </a:lnTo>
                <a:lnTo>
                  <a:pt x="6449" y="7422"/>
                </a:lnTo>
                <a:lnTo>
                  <a:pt x="6303" y="7592"/>
                </a:lnTo>
                <a:lnTo>
                  <a:pt x="6279" y="7641"/>
                </a:lnTo>
                <a:lnTo>
                  <a:pt x="6254" y="7714"/>
                </a:lnTo>
                <a:lnTo>
                  <a:pt x="6279" y="7762"/>
                </a:lnTo>
                <a:lnTo>
                  <a:pt x="6303" y="7811"/>
                </a:lnTo>
                <a:lnTo>
                  <a:pt x="6352" y="7835"/>
                </a:lnTo>
                <a:lnTo>
                  <a:pt x="6400" y="7860"/>
                </a:lnTo>
                <a:lnTo>
                  <a:pt x="6473" y="7835"/>
                </a:lnTo>
                <a:lnTo>
                  <a:pt x="6522" y="7811"/>
                </a:lnTo>
                <a:lnTo>
                  <a:pt x="6790" y="7470"/>
                </a:lnTo>
                <a:lnTo>
                  <a:pt x="6911" y="7251"/>
                </a:lnTo>
                <a:lnTo>
                  <a:pt x="7009" y="7032"/>
                </a:lnTo>
                <a:lnTo>
                  <a:pt x="7009" y="7008"/>
                </a:lnTo>
                <a:lnTo>
                  <a:pt x="7398" y="7008"/>
                </a:lnTo>
                <a:lnTo>
                  <a:pt x="7252" y="7130"/>
                </a:lnTo>
                <a:lnTo>
                  <a:pt x="7106" y="7276"/>
                </a:lnTo>
                <a:lnTo>
                  <a:pt x="6984" y="7446"/>
                </a:lnTo>
                <a:lnTo>
                  <a:pt x="6887" y="7616"/>
                </a:lnTo>
                <a:lnTo>
                  <a:pt x="6863" y="7689"/>
                </a:lnTo>
                <a:lnTo>
                  <a:pt x="6887" y="7738"/>
                </a:lnTo>
                <a:lnTo>
                  <a:pt x="6911" y="7787"/>
                </a:lnTo>
                <a:lnTo>
                  <a:pt x="6960" y="7835"/>
                </a:lnTo>
                <a:lnTo>
                  <a:pt x="7009" y="7860"/>
                </a:lnTo>
                <a:lnTo>
                  <a:pt x="7057" y="7860"/>
                </a:lnTo>
                <a:lnTo>
                  <a:pt x="7130" y="7835"/>
                </a:lnTo>
                <a:lnTo>
                  <a:pt x="7179" y="7787"/>
                </a:lnTo>
                <a:lnTo>
                  <a:pt x="7398" y="7397"/>
                </a:lnTo>
                <a:lnTo>
                  <a:pt x="7617" y="7008"/>
                </a:lnTo>
                <a:lnTo>
                  <a:pt x="7812" y="7008"/>
                </a:lnTo>
                <a:lnTo>
                  <a:pt x="7812" y="7081"/>
                </a:lnTo>
                <a:lnTo>
                  <a:pt x="7690" y="7251"/>
                </a:lnTo>
                <a:lnTo>
                  <a:pt x="7568" y="7446"/>
                </a:lnTo>
                <a:lnTo>
                  <a:pt x="7520" y="7568"/>
                </a:lnTo>
                <a:lnTo>
                  <a:pt x="7471" y="7665"/>
                </a:lnTo>
                <a:lnTo>
                  <a:pt x="7471" y="7762"/>
                </a:lnTo>
                <a:lnTo>
                  <a:pt x="7495" y="7811"/>
                </a:lnTo>
                <a:lnTo>
                  <a:pt x="7544" y="7860"/>
                </a:lnTo>
                <a:lnTo>
                  <a:pt x="7593" y="7884"/>
                </a:lnTo>
                <a:lnTo>
                  <a:pt x="7666" y="7908"/>
                </a:lnTo>
                <a:lnTo>
                  <a:pt x="7739" y="7884"/>
                </a:lnTo>
                <a:lnTo>
                  <a:pt x="7787" y="7835"/>
                </a:lnTo>
                <a:lnTo>
                  <a:pt x="7836" y="7762"/>
                </a:lnTo>
                <a:lnTo>
                  <a:pt x="7933" y="7519"/>
                </a:lnTo>
                <a:lnTo>
                  <a:pt x="8031" y="7665"/>
                </a:lnTo>
                <a:lnTo>
                  <a:pt x="8152" y="7835"/>
                </a:lnTo>
                <a:lnTo>
                  <a:pt x="8274" y="7957"/>
                </a:lnTo>
                <a:lnTo>
                  <a:pt x="8444" y="8054"/>
                </a:lnTo>
                <a:lnTo>
                  <a:pt x="8615" y="8127"/>
                </a:lnTo>
                <a:lnTo>
                  <a:pt x="8785" y="8176"/>
                </a:lnTo>
                <a:lnTo>
                  <a:pt x="9004" y="8200"/>
                </a:lnTo>
                <a:lnTo>
                  <a:pt x="9198" y="8152"/>
                </a:lnTo>
                <a:lnTo>
                  <a:pt x="9393" y="8079"/>
                </a:lnTo>
                <a:lnTo>
                  <a:pt x="9563" y="7981"/>
                </a:lnTo>
                <a:lnTo>
                  <a:pt x="9709" y="7860"/>
                </a:lnTo>
                <a:lnTo>
                  <a:pt x="9807" y="7714"/>
                </a:lnTo>
                <a:lnTo>
                  <a:pt x="9904" y="7543"/>
                </a:lnTo>
                <a:lnTo>
                  <a:pt x="9977" y="7373"/>
                </a:lnTo>
                <a:lnTo>
                  <a:pt x="10026" y="7178"/>
                </a:lnTo>
                <a:lnTo>
                  <a:pt x="10050" y="6984"/>
                </a:lnTo>
                <a:lnTo>
                  <a:pt x="10415" y="7032"/>
                </a:lnTo>
                <a:lnTo>
                  <a:pt x="10293" y="7130"/>
                </a:lnTo>
                <a:lnTo>
                  <a:pt x="10172" y="7227"/>
                </a:lnTo>
                <a:lnTo>
                  <a:pt x="10026" y="7397"/>
                </a:lnTo>
                <a:lnTo>
                  <a:pt x="9928" y="7616"/>
                </a:lnTo>
                <a:lnTo>
                  <a:pt x="9904" y="7665"/>
                </a:lnTo>
                <a:lnTo>
                  <a:pt x="9928" y="7738"/>
                </a:lnTo>
                <a:lnTo>
                  <a:pt x="9977" y="7762"/>
                </a:lnTo>
                <a:lnTo>
                  <a:pt x="10026" y="7811"/>
                </a:lnTo>
                <a:lnTo>
                  <a:pt x="10099" y="7811"/>
                </a:lnTo>
                <a:lnTo>
                  <a:pt x="10147" y="7787"/>
                </a:lnTo>
                <a:lnTo>
                  <a:pt x="10220" y="7762"/>
                </a:lnTo>
                <a:lnTo>
                  <a:pt x="10245" y="7689"/>
                </a:lnTo>
                <a:lnTo>
                  <a:pt x="10342" y="7519"/>
                </a:lnTo>
                <a:lnTo>
                  <a:pt x="10439" y="7349"/>
                </a:lnTo>
                <a:lnTo>
                  <a:pt x="10488" y="7203"/>
                </a:lnTo>
                <a:lnTo>
                  <a:pt x="10512" y="7057"/>
                </a:lnTo>
                <a:lnTo>
                  <a:pt x="11048" y="7057"/>
                </a:lnTo>
                <a:lnTo>
                  <a:pt x="10926" y="7178"/>
                </a:lnTo>
                <a:lnTo>
                  <a:pt x="10829" y="7300"/>
                </a:lnTo>
                <a:lnTo>
                  <a:pt x="10756" y="7446"/>
                </a:lnTo>
                <a:lnTo>
                  <a:pt x="10683" y="7592"/>
                </a:lnTo>
                <a:lnTo>
                  <a:pt x="10683" y="7641"/>
                </a:lnTo>
                <a:lnTo>
                  <a:pt x="10683" y="7665"/>
                </a:lnTo>
                <a:lnTo>
                  <a:pt x="10707" y="7714"/>
                </a:lnTo>
                <a:lnTo>
                  <a:pt x="10756" y="7714"/>
                </a:lnTo>
                <a:lnTo>
                  <a:pt x="10829" y="7738"/>
                </a:lnTo>
                <a:lnTo>
                  <a:pt x="10877" y="7714"/>
                </a:lnTo>
                <a:lnTo>
                  <a:pt x="10902" y="7689"/>
                </a:lnTo>
                <a:lnTo>
                  <a:pt x="10999" y="7543"/>
                </a:lnTo>
                <a:lnTo>
                  <a:pt x="11096" y="7373"/>
                </a:lnTo>
                <a:lnTo>
                  <a:pt x="11267" y="7057"/>
                </a:lnTo>
                <a:lnTo>
                  <a:pt x="11534" y="7032"/>
                </a:lnTo>
                <a:lnTo>
                  <a:pt x="11340" y="7300"/>
                </a:lnTo>
                <a:lnTo>
                  <a:pt x="11242" y="7446"/>
                </a:lnTo>
                <a:lnTo>
                  <a:pt x="11169" y="7592"/>
                </a:lnTo>
                <a:lnTo>
                  <a:pt x="11169" y="7665"/>
                </a:lnTo>
                <a:lnTo>
                  <a:pt x="11194" y="7714"/>
                </a:lnTo>
                <a:lnTo>
                  <a:pt x="11218" y="7762"/>
                </a:lnTo>
                <a:lnTo>
                  <a:pt x="11267" y="7787"/>
                </a:lnTo>
                <a:lnTo>
                  <a:pt x="11388" y="7787"/>
                </a:lnTo>
                <a:lnTo>
                  <a:pt x="11437" y="7762"/>
                </a:lnTo>
                <a:lnTo>
                  <a:pt x="11461" y="7714"/>
                </a:lnTo>
                <a:lnTo>
                  <a:pt x="11632" y="7373"/>
                </a:lnTo>
                <a:lnTo>
                  <a:pt x="11778" y="7032"/>
                </a:lnTo>
                <a:lnTo>
                  <a:pt x="12191" y="7032"/>
                </a:lnTo>
                <a:lnTo>
                  <a:pt x="12021" y="7227"/>
                </a:lnTo>
                <a:lnTo>
                  <a:pt x="11948" y="7349"/>
                </a:lnTo>
                <a:lnTo>
                  <a:pt x="11875" y="7470"/>
                </a:lnTo>
                <a:lnTo>
                  <a:pt x="11851" y="7592"/>
                </a:lnTo>
                <a:lnTo>
                  <a:pt x="11851" y="7641"/>
                </a:lnTo>
                <a:lnTo>
                  <a:pt x="11875" y="7714"/>
                </a:lnTo>
                <a:lnTo>
                  <a:pt x="11924" y="7738"/>
                </a:lnTo>
                <a:lnTo>
                  <a:pt x="11972" y="7762"/>
                </a:lnTo>
                <a:lnTo>
                  <a:pt x="12021" y="7738"/>
                </a:lnTo>
                <a:lnTo>
                  <a:pt x="12070" y="7689"/>
                </a:lnTo>
                <a:lnTo>
                  <a:pt x="12143" y="7592"/>
                </a:lnTo>
                <a:lnTo>
                  <a:pt x="12240" y="7349"/>
                </a:lnTo>
                <a:lnTo>
                  <a:pt x="12386" y="7032"/>
                </a:lnTo>
                <a:lnTo>
                  <a:pt x="12775" y="7008"/>
                </a:lnTo>
                <a:lnTo>
                  <a:pt x="12654" y="7130"/>
                </a:lnTo>
                <a:lnTo>
                  <a:pt x="12556" y="7276"/>
                </a:lnTo>
                <a:lnTo>
                  <a:pt x="12459" y="7397"/>
                </a:lnTo>
                <a:lnTo>
                  <a:pt x="12386" y="7568"/>
                </a:lnTo>
                <a:lnTo>
                  <a:pt x="12386" y="7616"/>
                </a:lnTo>
                <a:lnTo>
                  <a:pt x="12410" y="7665"/>
                </a:lnTo>
                <a:lnTo>
                  <a:pt x="12435" y="7689"/>
                </a:lnTo>
                <a:lnTo>
                  <a:pt x="12483" y="7714"/>
                </a:lnTo>
                <a:lnTo>
                  <a:pt x="12581" y="7714"/>
                </a:lnTo>
                <a:lnTo>
                  <a:pt x="12605" y="7689"/>
                </a:lnTo>
                <a:lnTo>
                  <a:pt x="12654" y="7641"/>
                </a:lnTo>
                <a:lnTo>
                  <a:pt x="12702" y="7470"/>
                </a:lnTo>
                <a:lnTo>
                  <a:pt x="12775" y="7300"/>
                </a:lnTo>
                <a:lnTo>
                  <a:pt x="12970" y="7008"/>
                </a:lnTo>
                <a:lnTo>
                  <a:pt x="13384" y="7008"/>
                </a:lnTo>
                <a:lnTo>
                  <a:pt x="13165" y="7276"/>
                </a:lnTo>
                <a:lnTo>
                  <a:pt x="12994" y="7568"/>
                </a:lnTo>
                <a:lnTo>
                  <a:pt x="12970" y="7641"/>
                </a:lnTo>
                <a:lnTo>
                  <a:pt x="12994" y="7714"/>
                </a:lnTo>
                <a:lnTo>
                  <a:pt x="13043" y="7762"/>
                </a:lnTo>
                <a:lnTo>
                  <a:pt x="13116" y="7787"/>
                </a:lnTo>
                <a:lnTo>
                  <a:pt x="13189" y="7762"/>
                </a:lnTo>
                <a:lnTo>
                  <a:pt x="13238" y="7714"/>
                </a:lnTo>
                <a:lnTo>
                  <a:pt x="13408" y="7373"/>
                </a:lnTo>
                <a:lnTo>
                  <a:pt x="13578" y="7008"/>
                </a:lnTo>
                <a:lnTo>
                  <a:pt x="13919" y="7008"/>
                </a:lnTo>
                <a:lnTo>
                  <a:pt x="13676" y="7300"/>
                </a:lnTo>
                <a:lnTo>
                  <a:pt x="13457" y="7592"/>
                </a:lnTo>
                <a:lnTo>
                  <a:pt x="13432" y="7665"/>
                </a:lnTo>
                <a:lnTo>
                  <a:pt x="13432" y="7714"/>
                </a:lnTo>
                <a:lnTo>
                  <a:pt x="13457" y="7738"/>
                </a:lnTo>
                <a:lnTo>
                  <a:pt x="13505" y="7787"/>
                </a:lnTo>
                <a:lnTo>
                  <a:pt x="13554" y="7811"/>
                </a:lnTo>
                <a:lnTo>
                  <a:pt x="13603" y="7811"/>
                </a:lnTo>
                <a:lnTo>
                  <a:pt x="13651" y="7787"/>
                </a:lnTo>
                <a:lnTo>
                  <a:pt x="13700" y="7738"/>
                </a:lnTo>
                <a:lnTo>
                  <a:pt x="13943" y="7397"/>
                </a:lnTo>
                <a:lnTo>
                  <a:pt x="14041" y="7203"/>
                </a:lnTo>
                <a:lnTo>
                  <a:pt x="14089" y="7008"/>
                </a:lnTo>
                <a:lnTo>
                  <a:pt x="14357" y="7032"/>
                </a:lnTo>
                <a:lnTo>
                  <a:pt x="14211" y="7178"/>
                </a:lnTo>
                <a:lnTo>
                  <a:pt x="14065" y="7349"/>
                </a:lnTo>
                <a:lnTo>
                  <a:pt x="13943" y="7519"/>
                </a:lnTo>
                <a:lnTo>
                  <a:pt x="13846" y="7714"/>
                </a:lnTo>
                <a:lnTo>
                  <a:pt x="13846" y="7787"/>
                </a:lnTo>
                <a:lnTo>
                  <a:pt x="13846" y="7860"/>
                </a:lnTo>
                <a:lnTo>
                  <a:pt x="13895" y="7884"/>
                </a:lnTo>
                <a:lnTo>
                  <a:pt x="13943" y="7908"/>
                </a:lnTo>
                <a:lnTo>
                  <a:pt x="14016" y="7933"/>
                </a:lnTo>
                <a:lnTo>
                  <a:pt x="14065" y="7908"/>
                </a:lnTo>
                <a:lnTo>
                  <a:pt x="14138" y="7860"/>
                </a:lnTo>
                <a:lnTo>
                  <a:pt x="14162" y="7811"/>
                </a:lnTo>
                <a:lnTo>
                  <a:pt x="14260" y="7616"/>
                </a:lnTo>
                <a:lnTo>
                  <a:pt x="14357" y="7446"/>
                </a:lnTo>
                <a:lnTo>
                  <a:pt x="14576" y="7105"/>
                </a:lnTo>
                <a:lnTo>
                  <a:pt x="14576" y="7081"/>
                </a:lnTo>
                <a:lnTo>
                  <a:pt x="14576" y="7032"/>
                </a:lnTo>
                <a:lnTo>
                  <a:pt x="15014" y="7057"/>
                </a:lnTo>
                <a:lnTo>
                  <a:pt x="14795" y="7203"/>
                </a:lnTo>
                <a:lnTo>
                  <a:pt x="14625" y="7397"/>
                </a:lnTo>
                <a:lnTo>
                  <a:pt x="14552" y="7495"/>
                </a:lnTo>
                <a:lnTo>
                  <a:pt x="14479" y="7616"/>
                </a:lnTo>
                <a:lnTo>
                  <a:pt x="14454" y="7738"/>
                </a:lnTo>
                <a:lnTo>
                  <a:pt x="14430" y="7860"/>
                </a:lnTo>
                <a:lnTo>
                  <a:pt x="14430" y="7908"/>
                </a:lnTo>
                <a:lnTo>
                  <a:pt x="14454" y="7957"/>
                </a:lnTo>
                <a:lnTo>
                  <a:pt x="14503" y="7981"/>
                </a:lnTo>
                <a:lnTo>
                  <a:pt x="14552" y="8006"/>
                </a:lnTo>
                <a:lnTo>
                  <a:pt x="14649" y="8006"/>
                </a:lnTo>
                <a:lnTo>
                  <a:pt x="14673" y="7981"/>
                </a:lnTo>
                <a:lnTo>
                  <a:pt x="14722" y="7933"/>
                </a:lnTo>
                <a:lnTo>
                  <a:pt x="14819" y="7689"/>
                </a:lnTo>
                <a:lnTo>
                  <a:pt x="14941" y="7470"/>
                </a:lnTo>
                <a:lnTo>
                  <a:pt x="15160" y="7057"/>
                </a:lnTo>
                <a:lnTo>
                  <a:pt x="15720" y="7032"/>
                </a:lnTo>
                <a:lnTo>
                  <a:pt x="15622" y="7130"/>
                </a:lnTo>
                <a:lnTo>
                  <a:pt x="15476" y="7251"/>
                </a:lnTo>
                <a:lnTo>
                  <a:pt x="15379" y="7397"/>
                </a:lnTo>
                <a:lnTo>
                  <a:pt x="15282" y="7543"/>
                </a:lnTo>
                <a:lnTo>
                  <a:pt x="15209" y="7714"/>
                </a:lnTo>
                <a:lnTo>
                  <a:pt x="15184" y="7787"/>
                </a:lnTo>
                <a:lnTo>
                  <a:pt x="15209" y="7860"/>
                </a:lnTo>
                <a:lnTo>
                  <a:pt x="15257" y="7908"/>
                </a:lnTo>
                <a:lnTo>
                  <a:pt x="15330" y="7933"/>
                </a:lnTo>
                <a:lnTo>
                  <a:pt x="15403" y="7957"/>
                </a:lnTo>
                <a:lnTo>
                  <a:pt x="15452" y="7957"/>
                </a:lnTo>
                <a:lnTo>
                  <a:pt x="15525" y="7933"/>
                </a:lnTo>
                <a:lnTo>
                  <a:pt x="15574" y="7860"/>
                </a:lnTo>
                <a:lnTo>
                  <a:pt x="15647" y="7714"/>
                </a:lnTo>
                <a:lnTo>
                  <a:pt x="15744" y="7568"/>
                </a:lnTo>
                <a:lnTo>
                  <a:pt x="15963" y="7300"/>
                </a:lnTo>
                <a:lnTo>
                  <a:pt x="16060" y="7154"/>
                </a:lnTo>
                <a:lnTo>
                  <a:pt x="16133" y="7081"/>
                </a:lnTo>
                <a:lnTo>
                  <a:pt x="16158" y="6984"/>
                </a:lnTo>
                <a:lnTo>
                  <a:pt x="16450" y="6935"/>
                </a:lnTo>
                <a:lnTo>
                  <a:pt x="16693" y="6838"/>
                </a:lnTo>
                <a:lnTo>
                  <a:pt x="16474" y="7008"/>
                </a:lnTo>
                <a:lnTo>
                  <a:pt x="16279" y="7178"/>
                </a:lnTo>
                <a:lnTo>
                  <a:pt x="16158" y="7300"/>
                </a:lnTo>
                <a:lnTo>
                  <a:pt x="16036" y="7446"/>
                </a:lnTo>
                <a:lnTo>
                  <a:pt x="15939" y="7592"/>
                </a:lnTo>
                <a:lnTo>
                  <a:pt x="15866" y="7762"/>
                </a:lnTo>
                <a:lnTo>
                  <a:pt x="15866" y="7835"/>
                </a:lnTo>
                <a:lnTo>
                  <a:pt x="15890" y="7884"/>
                </a:lnTo>
                <a:lnTo>
                  <a:pt x="15914" y="7933"/>
                </a:lnTo>
                <a:lnTo>
                  <a:pt x="15963" y="7957"/>
                </a:lnTo>
                <a:lnTo>
                  <a:pt x="16085" y="7957"/>
                </a:lnTo>
                <a:lnTo>
                  <a:pt x="16133" y="7933"/>
                </a:lnTo>
                <a:lnTo>
                  <a:pt x="16182" y="7884"/>
                </a:lnTo>
                <a:lnTo>
                  <a:pt x="16352" y="7616"/>
                </a:lnTo>
                <a:lnTo>
                  <a:pt x="16547" y="7373"/>
                </a:lnTo>
                <a:lnTo>
                  <a:pt x="16766" y="7105"/>
                </a:lnTo>
                <a:lnTo>
                  <a:pt x="16863" y="6984"/>
                </a:lnTo>
                <a:lnTo>
                  <a:pt x="16936" y="6838"/>
                </a:lnTo>
                <a:lnTo>
                  <a:pt x="16961" y="6813"/>
                </a:lnTo>
                <a:lnTo>
                  <a:pt x="16936" y="6789"/>
                </a:lnTo>
                <a:lnTo>
                  <a:pt x="16912" y="6740"/>
                </a:lnTo>
                <a:lnTo>
                  <a:pt x="17082" y="6643"/>
                </a:lnTo>
                <a:lnTo>
                  <a:pt x="17252" y="6497"/>
                </a:lnTo>
                <a:lnTo>
                  <a:pt x="17374" y="6327"/>
                </a:lnTo>
                <a:lnTo>
                  <a:pt x="17496" y="6156"/>
                </a:lnTo>
                <a:lnTo>
                  <a:pt x="17593" y="5962"/>
                </a:lnTo>
                <a:lnTo>
                  <a:pt x="17642" y="5743"/>
                </a:lnTo>
                <a:lnTo>
                  <a:pt x="17690" y="5499"/>
                </a:lnTo>
                <a:lnTo>
                  <a:pt x="17690" y="5256"/>
                </a:lnTo>
                <a:lnTo>
                  <a:pt x="17690" y="4842"/>
                </a:lnTo>
                <a:lnTo>
                  <a:pt x="17666" y="4429"/>
                </a:lnTo>
                <a:lnTo>
                  <a:pt x="17642" y="3991"/>
                </a:lnTo>
                <a:lnTo>
                  <a:pt x="17642" y="3577"/>
                </a:lnTo>
                <a:lnTo>
                  <a:pt x="17690" y="2945"/>
                </a:lnTo>
                <a:lnTo>
                  <a:pt x="17690" y="2628"/>
                </a:lnTo>
                <a:lnTo>
                  <a:pt x="17642" y="2312"/>
                </a:lnTo>
                <a:lnTo>
                  <a:pt x="17690" y="2239"/>
                </a:lnTo>
                <a:lnTo>
                  <a:pt x="17739" y="2166"/>
                </a:lnTo>
                <a:lnTo>
                  <a:pt x="17763" y="2069"/>
                </a:lnTo>
                <a:lnTo>
                  <a:pt x="17715" y="1971"/>
                </a:lnTo>
                <a:lnTo>
                  <a:pt x="17666" y="1898"/>
                </a:lnTo>
                <a:lnTo>
                  <a:pt x="17569" y="1850"/>
                </a:lnTo>
                <a:lnTo>
                  <a:pt x="17423" y="1825"/>
                </a:lnTo>
                <a:lnTo>
                  <a:pt x="17252" y="1801"/>
                </a:lnTo>
                <a:lnTo>
                  <a:pt x="16912" y="1801"/>
                </a:lnTo>
                <a:lnTo>
                  <a:pt x="16571" y="1825"/>
                </a:lnTo>
                <a:lnTo>
                  <a:pt x="16279" y="1850"/>
                </a:lnTo>
                <a:lnTo>
                  <a:pt x="14649" y="1850"/>
                </a:lnTo>
                <a:lnTo>
                  <a:pt x="14089" y="1874"/>
                </a:lnTo>
                <a:lnTo>
                  <a:pt x="13530" y="1923"/>
                </a:lnTo>
                <a:lnTo>
                  <a:pt x="12946" y="1898"/>
                </a:lnTo>
                <a:lnTo>
                  <a:pt x="12362" y="1898"/>
                </a:lnTo>
                <a:lnTo>
                  <a:pt x="11802" y="1850"/>
                </a:lnTo>
                <a:lnTo>
                  <a:pt x="11778" y="1533"/>
                </a:lnTo>
                <a:lnTo>
                  <a:pt x="11729" y="1266"/>
                </a:lnTo>
                <a:lnTo>
                  <a:pt x="11632" y="1022"/>
                </a:lnTo>
                <a:lnTo>
                  <a:pt x="11486" y="803"/>
                </a:lnTo>
                <a:lnTo>
                  <a:pt x="11315" y="633"/>
                </a:lnTo>
                <a:lnTo>
                  <a:pt x="11121" y="463"/>
                </a:lnTo>
                <a:lnTo>
                  <a:pt x="10902" y="341"/>
                </a:lnTo>
                <a:lnTo>
                  <a:pt x="10658" y="244"/>
                </a:lnTo>
                <a:lnTo>
                  <a:pt x="10415" y="171"/>
                </a:lnTo>
                <a:lnTo>
                  <a:pt x="10147" y="98"/>
                </a:lnTo>
                <a:lnTo>
                  <a:pt x="9855" y="49"/>
                </a:lnTo>
                <a:lnTo>
                  <a:pt x="9588" y="25"/>
                </a:lnTo>
                <a:lnTo>
                  <a:pt x="900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9" name="Shape 779"/>
          <p:cNvSpPr/>
          <p:nvPr/>
        </p:nvSpPr>
        <p:spPr>
          <a:xfrm>
            <a:off x="3520827" y="4345914"/>
            <a:ext cx="468687" cy="472941"/>
          </a:xfrm>
          <a:custGeom>
            <a:avLst/>
            <a:gdLst/>
            <a:ahLst/>
            <a:cxnLst/>
            <a:rect l="0" t="0" r="0" b="0"/>
            <a:pathLst>
              <a:path w="16084" h="16230" extrusionOk="0">
                <a:moveTo>
                  <a:pt x="9538" y="1095"/>
                </a:moveTo>
                <a:lnTo>
                  <a:pt x="9441" y="1120"/>
                </a:lnTo>
                <a:lnTo>
                  <a:pt x="9344" y="1144"/>
                </a:lnTo>
                <a:lnTo>
                  <a:pt x="9246" y="1217"/>
                </a:lnTo>
                <a:lnTo>
                  <a:pt x="9198" y="1290"/>
                </a:lnTo>
                <a:lnTo>
                  <a:pt x="9149" y="1412"/>
                </a:lnTo>
                <a:lnTo>
                  <a:pt x="9149" y="1509"/>
                </a:lnTo>
                <a:lnTo>
                  <a:pt x="9149" y="1606"/>
                </a:lnTo>
                <a:lnTo>
                  <a:pt x="9198" y="1704"/>
                </a:lnTo>
                <a:lnTo>
                  <a:pt x="9246" y="1801"/>
                </a:lnTo>
                <a:lnTo>
                  <a:pt x="9344" y="1850"/>
                </a:lnTo>
                <a:lnTo>
                  <a:pt x="9441" y="1898"/>
                </a:lnTo>
                <a:lnTo>
                  <a:pt x="9514" y="1923"/>
                </a:lnTo>
                <a:lnTo>
                  <a:pt x="9563" y="1923"/>
                </a:lnTo>
                <a:lnTo>
                  <a:pt x="9709" y="1898"/>
                </a:lnTo>
                <a:lnTo>
                  <a:pt x="9830" y="1825"/>
                </a:lnTo>
                <a:lnTo>
                  <a:pt x="9903" y="1704"/>
                </a:lnTo>
                <a:lnTo>
                  <a:pt x="9952" y="1606"/>
                </a:lnTo>
                <a:lnTo>
                  <a:pt x="9976" y="1485"/>
                </a:lnTo>
                <a:lnTo>
                  <a:pt x="9952" y="1363"/>
                </a:lnTo>
                <a:lnTo>
                  <a:pt x="9879" y="1266"/>
                </a:lnTo>
                <a:lnTo>
                  <a:pt x="9782" y="1168"/>
                </a:lnTo>
                <a:lnTo>
                  <a:pt x="9660" y="1120"/>
                </a:lnTo>
                <a:lnTo>
                  <a:pt x="9538" y="1095"/>
                </a:lnTo>
                <a:close/>
                <a:moveTo>
                  <a:pt x="10804" y="1582"/>
                </a:moveTo>
                <a:lnTo>
                  <a:pt x="10731" y="1606"/>
                </a:lnTo>
                <a:lnTo>
                  <a:pt x="10658" y="1631"/>
                </a:lnTo>
                <a:lnTo>
                  <a:pt x="10585" y="1655"/>
                </a:lnTo>
                <a:lnTo>
                  <a:pt x="10512" y="1704"/>
                </a:lnTo>
                <a:lnTo>
                  <a:pt x="10463" y="1777"/>
                </a:lnTo>
                <a:lnTo>
                  <a:pt x="10439" y="1850"/>
                </a:lnTo>
                <a:lnTo>
                  <a:pt x="10414" y="1923"/>
                </a:lnTo>
                <a:lnTo>
                  <a:pt x="10390" y="1996"/>
                </a:lnTo>
                <a:lnTo>
                  <a:pt x="10414" y="2069"/>
                </a:lnTo>
                <a:lnTo>
                  <a:pt x="10439" y="2142"/>
                </a:lnTo>
                <a:lnTo>
                  <a:pt x="10463" y="2215"/>
                </a:lnTo>
                <a:lnTo>
                  <a:pt x="10512" y="2288"/>
                </a:lnTo>
                <a:lnTo>
                  <a:pt x="10585" y="2336"/>
                </a:lnTo>
                <a:lnTo>
                  <a:pt x="10658" y="2361"/>
                </a:lnTo>
                <a:lnTo>
                  <a:pt x="10731" y="2385"/>
                </a:lnTo>
                <a:lnTo>
                  <a:pt x="10804" y="2409"/>
                </a:lnTo>
                <a:lnTo>
                  <a:pt x="10877" y="2385"/>
                </a:lnTo>
                <a:lnTo>
                  <a:pt x="10950" y="2361"/>
                </a:lnTo>
                <a:lnTo>
                  <a:pt x="11023" y="2336"/>
                </a:lnTo>
                <a:lnTo>
                  <a:pt x="11096" y="2288"/>
                </a:lnTo>
                <a:lnTo>
                  <a:pt x="11144" y="2215"/>
                </a:lnTo>
                <a:lnTo>
                  <a:pt x="11169" y="2142"/>
                </a:lnTo>
                <a:lnTo>
                  <a:pt x="11193" y="2069"/>
                </a:lnTo>
                <a:lnTo>
                  <a:pt x="11217" y="1996"/>
                </a:lnTo>
                <a:lnTo>
                  <a:pt x="11193" y="1923"/>
                </a:lnTo>
                <a:lnTo>
                  <a:pt x="11169" y="1850"/>
                </a:lnTo>
                <a:lnTo>
                  <a:pt x="11144" y="1777"/>
                </a:lnTo>
                <a:lnTo>
                  <a:pt x="11096" y="1704"/>
                </a:lnTo>
                <a:lnTo>
                  <a:pt x="11023" y="1655"/>
                </a:lnTo>
                <a:lnTo>
                  <a:pt x="10950" y="1631"/>
                </a:lnTo>
                <a:lnTo>
                  <a:pt x="10877" y="1606"/>
                </a:lnTo>
                <a:lnTo>
                  <a:pt x="10804" y="1582"/>
                </a:lnTo>
                <a:close/>
                <a:moveTo>
                  <a:pt x="11899" y="2166"/>
                </a:moveTo>
                <a:lnTo>
                  <a:pt x="11826" y="2190"/>
                </a:lnTo>
                <a:lnTo>
                  <a:pt x="11728" y="2215"/>
                </a:lnTo>
                <a:lnTo>
                  <a:pt x="11655" y="2239"/>
                </a:lnTo>
                <a:lnTo>
                  <a:pt x="11607" y="2288"/>
                </a:lnTo>
                <a:lnTo>
                  <a:pt x="11558" y="2361"/>
                </a:lnTo>
                <a:lnTo>
                  <a:pt x="11534" y="2434"/>
                </a:lnTo>
                <a:lnTo>
                  <a:pt x="11509" y="2580"/>
                </a:lnTo>
                <a:lnTo>
                  <a:pt x="11534" y="2726"/>
                </a:lnTo>
                <a:lnTo>
                  <a:pt x="11558" y="2799"/>
                </a:lnTo>
                <a:lnTo>
                  <a:pt x="11607" y="2872"/>
                </a:lnTo>
                <a:lnTo>
                  <a:pt x="11655" y="2920"/>
                </a:lnTo>
                <a:lnTo>
                  <a:pt x="11728" y="2945"/>
                </a:lnTo>
                <a:lnTo>
                  <a:pt x="11826" y="2969"/>
                </a:lnTo>
                <a:lnTo>
                  <a:pt x="11899" y="2993"/>
                </a:lnTo>
                <a:lnTo>
                  <a:pt x="11996" y="2969"/>
                </a:lnTo>
                <a:lnTo>
                  <a:pt x="12069" y="2945"/>
                </a:lnTo>
                <a:lnTo>
                  <a:pt x="12142" y="2920"/>
                </a:lnTo>
                <a:lnTo>
                  <a:pt x="12215" y="2872"/>
                </a:lnTo>
                <a:lnTo>
                  <a:pt x="12239" y="2799"/>
                </a:lnTo>
                <a:lnTo>
                  <a:pt x="12288" y="2726"/>
                </a:lnTo>
                <a:lnTo>
                  <a:pt x="12312" y="2580"/>
                </a:lnTo>
                <a:lnTo>
                  <a:pt x="12288" y="2434"/>
                </a:lnTo>
                <a:lnTo>
                  <a:pt x="12239" y="2361"/>
                </a:lnTo>
                <a:lnTo>
                  <a:pt x="12215" y="2288"/>
                </a:lnTo>
                <a:lnTo>
                  <a:pt x="12142" y="2239"/>
                </a:lnTo>
                <a:lnTo>
                  <a:pt x="12069" y="2215"/>
                </a:lnTo>
                <a:lnTo>
                  <a:pt x="11996" y="2190"/>
                </a:lnTo>
                <a:lnTo>
                  <a:pt x="11899" y="2166"/>
                </a:lnTo>
                <a:close/>
                <a:moveTo>
                  <a:pt x="9757" y="2409"/>
                </a:moveTo>
                <a:lnTo>
                  <a:pt x="9660" y="2434"/>
                </a:lnTo>
                <a:lnTo>
                  <a:pt x="9563" y="2458"/>
                </a:lnTo>
                <a:lnTo>
                  <a:pt x="9490" y="2507"/>
                </a:lnTo>
                <a:lnTo>
                  <a:pt x="9417" y="2580"/>
                </a:lnTo>
                <a:lnTo>
                  <a:pt x="9368" y="2653"/>
                </a:lnTo>
                <a:lnTo>
                  <a:pt x="9344" y="2750"/>
                </a:lnTo>
                <a:lnTo>
                  <a:pt x="9319" y="2847"/>
                </a:lnTo>
                <a:lnTo>
                  <a:pt x="9344" y="2945"/>
                </a:lnTo>
                <a:lnTo>
                  <a:pt x="9392" y="3042"/>
                </a:lnTo>
                <a:lnTo>
                  <a:pt x="9465" y="3139"/>
                </a:lnTo>
                <a:lnTo>
                  <a:pt x="9538" y="3188"/>
                </a:lnTo>
                <a:lnTo>
                  <a:pt x="9636" y="3237"/>
                </a:lnTo>
                <a:lnTo>
                  <a:pt x="9757" y="3261"/>
                </a:lnTo>
                <a:lnTo>
                  <a:pt x="9855" y="3237"/>
                </a:lnTo>
                <a:lnTo>
                  <a:pt x="9976" y="3188"/>
                </a:lnTo>
                <a:lnTo>
                  <a:pt x="10049" y="3139"/>
                </a:lnTo>
                <a:lnTo>
                  <a:pt x="10074" y="3115"/>
                </a:lnTo>
                <a:lnTo>
                  <a:pt x="10122" y="3066"/>
                </a:lnTo>
                <a:lnTo>
                  <a:pt x="10171" y="2969"/>
                </a:lnTo>
                <a:lnTo>
                  <a:pt x="10220" y="2847"/>
                </a:lnTo>
                <a:lnTo>
                  <a:pt x="10220" y="2774"/>
                </a:lnTo>
                <a:lnTo>
                  <a:pt x="10220" y="2701"/>
                </a:lnTo>
                <a:lnTo>
                  <a:pt x="10171" y="2628"/>
                </a:lnTo>
                <a:lnTo>
                  <a:pt x="10147" y="2555"/>
                </a:lnTo>
                <a:lnTo>
                  <a:pt x="10074" y="2507"/>
                </a:lnTo>
                <a:lnTo>
                  <a:pt x="10001" y="2458"/>
                </a:lnTo>
                <a:lnTo>
                  <a:pt x="9879" y="2434"/>
                </a:lnTo>
                <a:lnTo>
                  <a:pt x="9757" y="2409"/>
                </a:lnTo>
                <a:close/>
                <a:moveTo>
                  <a:pt x="10950" y="2750"/>
                </a:moveTo>
                <a:lnTo>
                  <a:pt x="10877" y="2774"/>
                </a:lnTo>
                <a:lnTo>
                  <a:pt x="10804" y="2823"/>
                </a:lnTo>
                <a:lnTo>
                  <a:pt x="10755" y="2872"/>
                </a:lnTo>
                <a:lnTo>
                  <a:pt x="10706" y="2920"/>
                </a:lnTo>
                <a:lnTo>
                  <a:pt x="10658" y="2993"/>
                </a:lnTo>
                <a:lnTo>
                  <a:pt x="10633" y="3066"/>
                </a:lnTo>
                <a:lnTo>
                  <a:pt x="10633" y="3139"/>
                </a:lnTo>
                <a:lnTo>
                  <a:pt x="10633" y="3212"/>
                </a:lnTo>
                <a:lnTo>
                  <a:pt x="10658" y="3285"/>
                </a:lnTo>
                <a:lnTo>
                  <a:pt x="10706" y="3358"/>
                </a:lnTo>
                <a:lnTo>
                  <a:pt x="10755" y="3407"/>
                </a:lnTo>
                <a:lnTo>
                  <a:pt x="10804" y="3456"/>
                </a:lnTo>
                <a:lnTo>
                  <a:pt x="10877" y="3504"/>
                </a:lnTo>
                <a:lnTo>
                  <a:pt x="10950" y="3529"/>
                </a:lnTo>
                <a:lnTo>
                  <a:pt x="11120" y="3529"/>
                </a:lnTo>
                <a:lnTo>
                  <a:pt x="11193" y="3504"/>
                </a:lnTo>
                <a:lnTo>
                  <a:pt x="11242" y="3456"/>
                </a:lnTo>
                <a:lnTo>
                  <a:pt x="11315" y="3407"/>
                </a:lnTo>
                <a:lnTo>
                  <a:pt x="11363" y="3358"/>
                </a:lnTo>
                <a:lnTo>
                  <a:pt x="11388" y="3285"/>
                </a:lnTo>
                <a:lnTo>
                  <a:pt x="11412" y="3212"/>
                </a:lnTo>
                <a:lnTo>
                  <a:pt x="11436" y="3139"/>
                </a:lnTo>
                <a:lnTo>
                  <a:pt x="11412" y="3066"/>
                </a:lnTo>
                <a:lnTo>
                  <a:pt x="11388" y="2993"/>
                </a:lnTo>
                <a:lnTo>
                  <a:pt x="11363" y="2920"/>
                </a:lnTo>
                <a:lnTo>
                  <a:pt x="11315" y="2872"/>
                </a:lnTo>
                <a:lnTo>
                  <a:pt x="11242" y="2823"/>
                </a:lnTo>
                <a:lnTo>
                  <a:pt x="11193" y="2774"/>
                </a:lnTo>
                <a:lnTo>
                  <a:pt x="11120" y="2750"/>
                </a:lnTo>
                <a:close/>
                <a:moveTo>
                  <a:pt x="9855" y="3626"/>
                </a:moveTo>
                <a:lnTo>
                  <a:pt x="9757" y="3650"/>
                </a:lnTo>
                <a:lnTo>
                  <a:pt x="9709" y="3699"/>
                </a:lnTo>
                <a:lnTo>
                  <a:pt x="9636" y="3748"/>
                </a:lnTo>
                <a:lnTo>
                  <a:pt x="9587" y="3796"/>
                </a:lnTo>
                <a:lnTo>
                  <a:pt x="9563" y="3869"/>
                </a:lnTo>
                <a:lnTo>
                  <a:pt x="9538" y="3942"/>
                </a:lnTo>
                <a:lnTo>
                  <a:pt x="9514" y="4040"/>
                </a:lnTo>
                <a:lnTo>
                  <a:pt x="9538" y="4113"/>
                </a:lnTo>
                <a:lnTo>
                  <a:pt x="9563" y="4186"/>
                </a:lnTo>
                <a:lnTo>
                  <a:pt x="9587" y="4259"/>
                </a:lnTo>
                <a:lnTo>
                  <a:pt x="9636" y="4307"/>
                </a:lnTo>
                <a:lnTo>
                  <a:pt x="9709" y="4356"/>
                </a:lnTo>
                <a:lnTo>
                  <a:pt x="9757" y="4405"/>
                </a:lnTo>
                <a:lnTo>
                  <a:pt x="9855" y="4429"/>
                </a:lnTo>
                <a:lnTo>
                  <a:pt x="10001" y="4429"/>
                </a:lnTo>
                <a:lnTo>
                  <a:pt x="10074" y="4405"/>
                </a:lnTo>
                <a:lnTo>
                  <a:pt x="10147" y="4356"/>
                </a:lnTo>
                <a:lnTo>
                  <a:pt x="10220" y="4307"/>
                </a:lnTo>
                <a:lnTo>
                  <a:pt x="10268" y="4259"/>
                </a:lnTo>
                <a:lnTo>
                  <a:pt x="10293" y="4186"/>
                </a:lnTo>
                <a:lnTo>
                  <a:pt x="10317" y="4113"/>
                </a:lnTo>
                <a:lnTo>
                  <a:pt x="10341" y="4040"/>
                </a:lnTo>
                <a:lnTo>
                  <a:pt x="10317" y="3942"/>
                </a:lnTo>
                <a:lnTo>
                  <a:pt x="10293" y="3869"/>
                </a:lnTo>
                <a:lnTo>
                  <a:pt x="10268" y="3796"/>
                </a:lnTo>
                <a:lnTo>
                  <a:pt x="10220" y="3748"/>
                </a:lnTo>
                <a:lnTo>
                  <a:pt x="10147" y="3699"/>
                </a:lnTo>
                <a:lnTo>
                  <a:pt x="10074" y="3650"/>
                </a:lnTo>
                <a:lnTo>
                  <a:pt x="10001" y="3626"/>
                </a:lnTo>
                <a:close/>
                <a:moveTo>
                  <a:pt x="8784" y="341"/>
                </a:moveTo>
                <a:lnTo>
                  <a:pt x="8881" y="390"/>
                </a:lnTo>
                <a:lnTo>
                  <a:pt x="9003" y="414"/>
                </a:lnTo>
                <a:lnTo>
                  <a:pt x="9271" y="438"/>
                </a:lnTo>
                <a:lnTo>
                  <a:pt x="9538" y="463"/>
                </a:lnTo>
                <a:lnTo>
                  <a:pt x="9782" y="511"/>
                </a:lnTo>
                <a:lnTo>
                  <a:pt x="10171" y="584"/>
                </a:lnTo>
                <a:lnTo>
                  <a:pt x="10512" y="706"/>
                </a:lnTo>
                <a:lnTo>
                  <a:pt x="10877" y="852"/>
                </a:lnTo>
                <a:lnTo>
                  <a:pt x="11217" y="1022"/>
                </a:lnTo>
                <a:lnTo>
                  <a:pt x="11582" y="1217"/>
                </a:lnTo>
                <a:lnTo>
                  <a:pt x="11899" y="1460"/>
                </a:lnTo>
                <a:lnTo>
                  <a:pt x="12191" y="1704"/>
                </a:lnTo>
                <a:lnTo>
                  <a:pt x="12483" y="1971"/>
                </a:lnTo>
                <a:lnTo>
                  <a:pt x="12726" y="2263"/>
                </a:lnTo>
                <a:lnTo>
                  <a:pt x="12994" y="2555"/>
                </a:lnTo>
                <a:lnTo>
                  <a:pt x="13480" y="3188"/>
                </a:lnTo>
                <a:lnTo>
                  <a:pt x="13261" y="3358"/>
                </a:lnTo>
                <a:lnTo>
                  <a:pt x="13042" y="3529"/>
                </a:lnTo>
                <a:lnTo>
                  <a:pt x="12556" y="3821"/>
                </a:lnTo>
                <a:lnTo>
                  <a:pt x="12580" y="3723"/>
                </a:lnTo>
                <a:lnTo>
                  <a:pt x="12580" y="3626"/>
                </a:lnTo>
                <a:lnTo>
                  <a:pt x="12556" y="3553"/>
                </a:lnTo>
                <a:lnTo>
                  <a:pt x="12507" y="3480"/>
                </a:lnTo>
                <a:lnTo>
                  <a:pt x="12458" y="3431"/>
                </a:lnTo>
                <a:lnTo>
                  <a:pt x="12410" y="3383"/>
                </a:lnTo>
                <a:lnTo>
                  <a:pt x="12337" y="3334"/>
                </a:lnTo>
                <a:lnTo>
                  <a:pt x="12239" y="3310"/>
                </a:lnTo>
                <a:lnTo>
                  <a:pt x="12093" y="3310"/>
                </a:lnTo>
                <a:lnTo>
                  <a:pt x="11996" y="3334"/>
                </a:lnTo>
                <a:lnTo>
                  <a:pt x="11923" y="3383"/>
                </a:lnTo>
                <a:lnTo>
                  <a:pt x="11874" y="3431"/>
                </a:lnTo>
                <a:lnTo>
                  <a:pt x="11826" y="3480"/>
                </a:lnTo>
                <a:lnTo>
                  <a:pt x="11777" y="3553"/>
                </a:lnTo>
                <a:lnTo>
                  <a:pt x="11753" y="3626"/>
                </a:lnTo>
                <a:lnTo>
                  <a:pt x="11753" y="3723"/>
                </a:lnTo>
                <a:lnTo>
                  <a:pt x="11777" y="3845"/>
                </a:lnTo>
                <a:lnTo>
                  <a:pt x="11826" y="3967"/>
                </a:lnTo>
                <a:lnTo>
                  <a:pt x="11923" y="4064"/>
                </a:lnTo>
                <a:lnTo>
                  <a:pt x="12045" y="4113"/>
                </a:lnTo>
                <a:lnTo>
                  <a:pt x="11388" y="4453"/>
                </a:lnTo>
                <a:lnTo>
                  <a:pt x="11412" y="4380"/>
                </a:lnTo>
                <a:lnTo>
                  <a:pt x="11412" y="4283"/>
                </a:lnTo>
                <a:lnTo>
                  <a:pt x="11388" y="4210"/>
                </a:lnTo>
                <a:lnTo>
                  <a:pt x="11363" y="4137"/>
                </a:lnTo>
                <a:lnTo>
                  <a:pt x="11266" y="4040"/>
                </a:lnTo>
                <a:lnTo>
                  <a:pt x="11169" y="3967"/>
                </a:lnTo>
                <a:lnTo>
                  <a:pt x="11023" y="3942"/>
                </a:lnTo>
                <a:lnTo>
                  <a:pt x="10901" y="3942"/>
                </a:lnTo>
                <a:lnTo>
                  <a:pt x="10804" y="3991"/>
                </a:lnTo>
                <a:lnTo>
                  <a:pt x="10706" y="4040"/>
                </a:lnTo>
                <a:lnTo>
                  <a:pt x="10682" y="4088"/>
                </a:lnTo>
                <a:lnTo>
                  <a:pt x="10658" y="4113"/>
                </a:lnTo>
                <a:lnTo>
                  <a:pt x="10633" y="4161"/>
                </a:lnTo>
                <a:lnTo>
                  <a:pt x="10585" y="4259"/>
                </a:lnTo>
                <a:lnTo>
                  <a:pt x="10585" y="4332"/>
                </a:lnTo>
                <a:lnTo>
                  <a:pt x="10585" y="4405"/>
                </a:lnTo>
                <a:lnTo>
                  <a:pt x="10609" y="4526"/>
                </a:lnTo>
                <a:lnTo>
                  <a:pt x="10706" y="4623"/>
                </a:lnTo>
                <a:lnTo>
                  <a:pt x="10779" y="4696"/>
                </a:lnTo>
                <a:lnTo>
                  <a:pt x="10901" y="4745"/>
                </a:lnTo>
                <a:lnTo>
                  <a:pt x="10463" y="5037"/>
                </a:lnTo>
                <a:lnTo>
                  <a:pt x="10049" y="5329"/>
                </a:lnTo>
                <a:lnTo>
                  <a:pt x="10074" y="5207"/>
                </a:lnTo>
                <a:lnTo>
                  <a:pt x="10049" y="5110"/>
                </a:lnTo>
                <a:lnTo>
                  <a:pt x="10025" y="5013"/>
                </a:lnTo>
                <a:lnTo>
                  <a:pt x="9952" y="4915"/>
                </a:lnTo>
                <a:lnTo>
                  <a:pt x="9879" y="4867"/>
                </a:lnTo>
                <a:lnTo>
                  <a:pt x="9782" y="4818"/>
                </a:lnTo>
                <a:lnTo>
                  <a:pt x="9587" y="4818"/>
                </a:lnTo>
                <a:lnTo>
                  <a:pt x="9490" y="4842"/>
                </a:lnTo>
                <a:lnTo>
                  <a:pt x="9417" y="4891"/>
                </a:lnTo>
                <a:lnTo>
                  <a:pt x="9344" y="4964"/>
                </a:lnTo>
                <a:lnTo>
                  <a:pt x="9295" y="5037"/>
                </a:lnTo>
                <a:lnTo>
                  <a:pt x="9271" y="5110"/>
                </a:lnTo>
                <a:lnTo>
                  <a:pt x="9246" y="5207"/>
                </a:lnTo>
                <a:lnTo>
                  <a:pt x="9246" y="5232"/>
                </a:lnTo>
                <a:lnTo>
                  <a:pt x="9271" y="5378"/>
                </a:lnTo>
                <a:lnTo>
                  <a:pt x="9344" y="5475"/>
                </a:lnTo>
                <a:lnTo>
                  <a:pt x="9417" y="5572"/>
                </a:lnTo>
                <a:lnTo>
                  <a:pt x="9538" y="5621"/>
                </a:lnTo>
                <a:lnTo>
                  <a:pt x="9611" y="5645"/>
                </a:lnTo>
                <a:lnTo>
                  <a:pt x="9246" y="5864"/>
                </a:lnTo>
                <a:lnTo>
                  <a:pt x="8881" y="6059"/>
                </a:lnTo>
                <a:lnTo>
                  <a:pt x="8906" y="5791"/>
                </a:lnTo>
                <a:lnTo>
                  <a:pt x="8881" y="5524"/>
                </a:lnTo>
                <a:lnTo>
                  <a:pt x="8857" y="4988"/>
                </a:lnTo>
                <a:lnTo>
                  <a:pt x="8857" y="4721"/>
                </a:lnTo>
                <a:lnTo>
                  <a:pt x="8906" y="4721"/>
                </a:lnTo>
                <a:lnTo>
                  <a:pt x="8954" y="4696"/>
                </a:lnTo>
                <a:lnTo>
                  <a:pt x="9003" y="4648"/>
                </a:lnTo>
                <a:lnTo>
                  <a:pt x="9052" y="4599"/>
                </a:lnTo>
                <a:lnTo>
                  <a:pt x="9076" y="4502"/>
                </a:lnTo>
                <a:lnTo>
                  <a:pt x="9076" y="4405"/>
                </a:lnTo>
                <a:lnTo>
                  <a:pt x="9027" y="4332"/>
                </a:lnTo>
                <a:lnTo>
                  <a:pt x="8979" y="4283"/>
                </a:lnTo>
                <a:lnTo>
                  <a:pt x="8930" y="4234"/>
                </a:lnTo>
                <a:lnTo>
                  <a:pt x="8857" y="4234"/>
                </a:lnTo>
                <a:lnTo>
                  <a:pt x="8857" y="3748"/>
                </a:lnTo>
                <a:lnTo>
                  <a:pt x="8979" y="3748"/>
                </a:lnTo>
                <a:lnTo>
                  <a:pt x="9076" y="3699"/>
                </a:lnTo>
                <a:lnTo>
                  <a:pt x="9149" y="3626"/>
                </a:lnTo>
                <a:lnTo>
                  <a:pt x="9198" y="3529"/>
                </a:lnTo>
                <a:lnTo>
                  <a:pt x="9198" y="3431"/>
                </a:lnTo>
                <a:lnTo>
                  <a:pt x="9173" y="3334"/>
                </a:lnTo>
                <a:lnTo>
                  <a:pt x="9125" y="3237"/>
                </a:lnTo>
                <a:lnTo>
                  <a:pt x="9052" y="3188"/>
                </a:lnTo>
                <a:lnTo>
                  <a:pt x="8979" y="3139"/>
                </a:lnTo>
                <a:lnTo>
                  <a:pt x="8881" y="3139"/>
                </a:lnTo>
                <a:lnTo>
                  <a:pt x="8881" y="2726"/>
                </a:lnTo>
                <a:lnTo>
                  <a:pt x="8833" y="2288"/>
                </a:lnTo>
                <a:lnTo>
                  <a:pt x="8906" y="2312"/>
                </a:lnTo>
                <a:lnTo>
                  <a:pt x="8979" y="2312"/>
                </a:lnTo>
                <a:lnTo>
                  <a:pt x="9027" y="2288"/>
                </a:lnTo>
                <a:lnTo>
                  <a:pt x="9100" y="2263"/>
                </a:lnTo>
                <a:lnTo>
                  <a:pt x="9125" y="2190"/>
                </a:lnTo>
                <a:lnTo>
                  <a:pt x="9149" y="2117"/>
                </a:lnTo>
                <a:lnTo>
                  <a:pt x="9149" y="2044"/>
                </a:lnTo>
                <a:lnTo>
                  <a:pt x="9125" y="1971"/>
                </a:lnTo>
                <a:lnTo>
                  <a:pt x="9076" y="1923"/>
                </a:lnTo>
                <a:lnTo>
                  <a:pt x="9027" y="1874"/>
                </a:lnTo>
                <a:lnTo>
                  <a:pt x="8979" y="1850"/>
                </a:lnTo>
                <a:lnTo>
                  <a:pt x="8833" y="1850"/>
                </a:lnTo>
                <a:lnTo>
                  <a:pt x="8784" y="1874"/>
                </a:lnTo>
                <a:lnTo>
                  <a:pt x="8760" y="1655"/>
                </a:lnTo>
                <a:lnTo>
                  <a:pt x="8735" y="1314"/>
                </a:lnTo>
                <a:lnTo>
                  <a:pt x="8735" y="998"/>
                </a:lnTo>
                <a:lnTo>
                  <a:pt x="8784" y="341"/>
                </a:lnTo>
                <a:close/>
                <a:moveTo>
                  <a:pt x="8638" y="0"/>
                </a:moveTo>
                <a:lnTo>
                  <a:pt x="8565" y="25"/>
                </a:lnTo>
                <a:lnTo>
                  <a:pt x="8516" y="73"/>
                </a:lnTo>
                <a:lnTo>
                  <a:pt x="8443" y="219"/>
                </a:lnTo>
                <a:lnTo>
                  <a:pt x="8395" y="365"/>
                </a:lnTo>
                <a:lnTo>
                  <a:pt x="8346" y="511"/>
                </a:lnTo>
                <a:lnTo>
                  <a:pt x="8346" y="682"/>
                </a:lnTo>
                <a:lnTo>
                  <a:pt x="8322" y="1022"/>
                </a:lnTo>
                <a:lnTo>
                  <a:pt x="8346" y="1339"/>
                </a:lnTo>
                <a:lnTo>
                  <a:pt x="8395" y="2117"/>
                </a:lnTo>
                <a:lnTo>
                  <a:pt x="8443" y="2896"/>
                </a:lnTo>
                <a:lnTo>
                  <a:pt x="8443" y="3334"/>
                </a:lnTo>
                <a:lnTo>
                  <a:pt x="8443" y="3772"/>
                </a:lnTo>
                <a:lnTo>
                  <a:pt x="8395" y="4648"/>
                </a:lnTo>
                <a:lnTo>
                  <a:pt x="8419" y="5475"/>
                </a:lnTo>
                <a:lnTo>
                  <a:pt x="8443" y="5889"/>
                </a:lnTo>
                <a:lnTo>
                  <a:pt x="8419" y="6302"/>
                </a:lnTo>
                <a:lnTo>
                  <a:pt x="8370" y="6400"/>
                </a:lnTo>
                <a:lnTo>
                  <a:pt x="8395" y="6473"/>
                </a:lnTo>
                <a:lnTo>
                  <a:pt x="8443" y="6546"/>
                </a:lnTo>
                <a:lnTo>
                  <a:pt x="8468" y="6570"/>
                </a:lnTo>
                <a:lnTo>
                  <a:pt x="8541" y="6570"/>
                </a:lnTo>
                <a:lnTo>
                  <a:pt x="8589" y="6594"/>
                </a:lnTo>
                <a:lnTo>
                  <a:pt x="8662" y="6594"/>
                </a:lnTo>
                <a:lnTo>
                  <a:pt x="8735" y="6570"/>
                </a:lnTo>
                <a:lnTo>
                  <a:pt x="8784" y="6521"/>
                </a:lnTo>
                <a:lnTo>
                  <a:pt x="8979" y="6473"/>
                </a:lnTo>
                <a:lnTo>
                  <a:pt x="9149" y="6424"/>
                </a:lnTo>
                <a:lnTo>
                  <a:pt x="9490" y="6254"/>
                </a:lnTo>
                <a:lnTo>
                  <a:pt x="9806" y="6059"/>
                </a:lnTo>
                <a:lnTo>
                  <a:pt x="10122" y="5840"/>
                </a:lnTo>
                <a:lnTo>
                  <a:pt x="10731" y="5378"/>
                </a:lnTo>
                <a:lnTo>
                  <a:pt x="11023" y="5159"/>
                </a:lnTo>
                <a:lnTo>
                  <a:pt x="11339" y="4964"/>
                </a:lnTo>
                <a:lnTo>
                  <a:pt x="11996" y="4599"/>
                </a:lnTo>
                <a:lnTo>
                  <a:pt x="12702" y="4234"/>
                </a:lnTo>
                <a:lnTo>
                  <a:pt x="13018" y="4040"/>
                </a:lnTo>
                <a:lnTo>
                  <a:pt x="13358" y="3821"/>
                </a:lnTo>
                <a:lnTo>
                  <a:pt x="13650" y="3577"/>
                </a:lnTo>
                <a:lnTo>
                  <a:pt x="13942" y="3310"/>
                </a:lnTo>
                <a:lnTo>
                  <a:pt x="13967" y="3261"/>
                </a:lnTo>
                <a:lnTo>
                  <a:pt x="13991" y="3188"/>
                </a:lnTo>
                <a:lnTo>
                  <a:pt x="13991" y="3139"/>
                </a:lnTo>
                <a:lnTo>
                  <a:pt x="13967" y="3091"/>
                </a:lnTo>
                <a:lnTo>
                  <a:pt x="13894" y="2993"/>
                </a:lnTo>
                <a:lnTo>
                  <a:pt x="13845" y="2969"/>
                </a:lnTo>
                <a:lnTo>
                  <a:pt x="13796" y="2945"/>
                </a:lnTo>
                <a:lnTo>
                  <a:pt x="13602" y="2604"/>
                </a:lnTo>
                <a:lnTo>
                  <a:pt x="13358" y="2288"/>
                </a:lnTo>
                <a:lnTo>
                  <a:pt x="13115" y="1996"/>
                </a:lnTo>
                <a:lnTo>
                  <a:pt x="12823" y="1704"/>
                </a:lnTo>
                <a:lnTo>
                  <a:pt x="12507" y="1436"/>
                </a:lnTo>
                <a:lnTo>
                  <a:pt x="12191" y="1168"/>
                </a:lnTo>
                <a:lnTo>
                  <a:pt x="11874" y="949"/>
                </a:lnTo>
                <a:lnTo>
                  <a:pt x="11558" y="755"/>
                </a:lnTo>
                <a:lnTo>
                  <a:pt x="11193" y="560"/>
                </a:lnTo>
                <a:lnTo>
                  <a:pt x="10804" y="390"/>
                </a:lnTo>
                <a:lnTo>
                  <a:pt x="10439" y="268"/>
                </a:lnTo>
                <a:lnTo>
                  <a:pt x="10025" y="146"/>
                </a:lnTo>
                <a:lnTo>
                  <a:pt x="9733" y="73"/>
                </a:lnTo>
                <a:lnTo>
                  <a:pt x="9392" y="25"/>
                </a:lnTo>
                <a:lnTo>
                  <a:pt x="9222" y="0"/>
                </a:lnTo>
                <a:lnTo>
                  <a:pt x="9052" y="0"/>
                </a:lnTo>
                <a:lnTo>
                  <a:pt x="8906" y="49"/>
                </a:lnTo>
                <a:lnTo>
                  <a:pt x="8760" y="98"/>
                </a:lnTo>
                <a:lnTo>
                  <a:pt x="8711" y="25"/>
                </a:lnTo>
                <a:lnTo>
                  <a:pt x="8638" y="0"/>
                </a:lnTo>
                <a:close/>
                <a:moveTo>
                  <a:pt x="11169" y="6278"/>
                </a:moveTo>
                <a:lnTo>
                  <a:pt x="11144" y="6521"/>
                </a:lnTo>
                <a:lnTo>
                  <a:pt x="11144" y="6765"/>
                </a:lnTo>
                <a:lnTo>
                  <a:pt x="11144" y="7300"/>
                </a:lnTo>
                <a:lnTo>
                  <a:pt x="10147" y="7276"/>
                </a:lnTo>
                <a:lnTo>
                  <a:pt x="9855" y="7251"/>
                </a:lnTo>
                <a:lnTo>
                  <a:pt x="10195" y="7032"/>
                </a:lnTo>
                <a:lnTo>
                  <a:pt x="10536" y="6789"/>
                </a:lnTo>
                <a:lnTo>
                  <a:pt x="11169" y="6278"/>
                </a:lnTo>
                <a:close/>
                <a:moveTo>
                  <a:pt x="11826" y="5767"/>
                </a:moveTo>
                <a:lnTo>
                  <a:pt x="11801" y="6010"/>
                </a:lnTo>
                <a:lnTo>
                  <a:pt x="11801" y="6229"/>
                </a:lnTo>
                <a:lnTo>
                  <a:pt x="11753" y="6765"/>
                </a:lnTo>
                <a:lnTo>
                  <a:pt x="11753" y="7057"/>
                </a:lnTo>
                <a:lnTo>
                  <a:pt x="11753" y="7324"/>
                </a:lnTo>
                <a:lnTo>
                  <a:pt x="11436" y="7324"/>
                </a:lnTo>
                <a:lnTo>
                  <a:pt x="11436" y="7081"/>
                </a:lnTo>
                <a:lnTo>
                  <a:pt x="11388" y="6838"/>
                </a:lnTo>
                <a:lnTo>
                  <a:pt x="11363" y="6497"/>
                </a:lnTo>
                <a:lnTo>
                  <a:pt x="11315" y="6327"/>
                </a:lnTo>
                <a:lnTo>
                  <a:pt x="11266" y="6181"/>
                </a:lnTo>
                <a:lnTo>
                  <a:pt x="11461" y="6035"/>
                </a:lnTo>
                <a:lnTo>
                  <a:pt x="11826" y="5767"/>
                </a:lnTo>
                <a:close/>
                <a:moveTo>
                  <a:pt x="12507" y="5329"/>
                </a:moveTo>
                <a:lnTo>
                  <a:pt x="12507" y="5743"/>
                </a:lnTo>
                <a:lnTo>
                  <a:pt x="12507" y="6132"/>
                </a:lnTo>
                <a:lnTo>
                  <a:pt x="12458" y="6716"/>
                </a:lnTo>
                <a:lnTo>
                  <a:pt x="12434" y="7324"/>
                </a:lnTo>
                <a:lnTo>
                  <a:pt x="12166" y="7324"/>
                </a:lnTo>
                <a:lnTo>
                  <a:pt x="12166" y="7008"/>
                </a:lnTo>
                <a:lnTo>
                  <a:pt x="12166" y="6716"/>
                </a:lnTo>
                <a:lnTo>
                  <a:pt x="12166" y="6108"/>
                </a:lnTo>
                <a:lnTo>
                  <a:pt x="12166" y="5840"/>
                </a:lnTo>
                <a:lnTo>
                  <a:pt x="12142" y="5718"/>
                </a:lnTo>
                <a:lnTo>
                  <a:pt x="12118" y="5572"/>
                </a:lnTo>
                <a:lnTo>
                  <a:pt x="12507" y="5329"/>
                </a:lnTo>
                <a:close/>
                <a:moveTo>
                  <a:pt x="13261" y="4915"/>
                </a:moveTo>
                <a:lnTo>
                  <a:pt x="13285" y="5159"/>
                </a:lnTo>
                <a:lnTo>
                  <a:pt x="13310" y="5426"/>
                </a:lnTo>
                <a:lnTo>
                  <a:pt x="13358" y="5937"/>
                </a:lnTo>
                <a:lnTo>
                  <a:pt x="13383" y="6643"/>
                </a:lnTo>
                <a:lnTo>
                  <a:pt x="13407" y="6984"/>
                </a:lnTo>
                <a:lnTo>
                  <a:pt x="13456" y="7324"/>
                </a:lnTo>
                <a:lnTo>
                  <a:pt x="12945" y="7324"/>
                </a:lnTo>
                <a:lnTo>
                  <a:pt x="12921" y="7251"/>
                </a:lnTo>
                <a:lnTo>
                  <a:pt x="12872" y="7203"/>
                </a:lnTo>
                <a:lnTo>
                  <a:pt x="12872" y="6667"/>
                </a:lnTo>
                <a:lnTo>
                  <a:pt x="12896" y="6132"/>
                </a:lnTo>
                <a:lnTo>
                  <a:pt x="12921" y="5913"/>
                </a:lnTo>
                <a:lnTo>
                  <a:pt x="12896" y="5645"/>
                </a:lnTo>
                <a:lnTo>
                  <a:pt x="12872" y="5402"/>
                </a:lnTo>
                <a:lnTo>
                  <a:pt x="12823" y="5280"/>
                </a:lnTo>
                <a:lnTo>
                  <a:pt x="12775" y="5183"/>
                </a:lnTo>
                <a:lnTo>
                  <a:pt x="13261" y="4915"/>
                </a:lnTo>
                <a:close/>
                <a:moveTo>
                  <a:pt x="14088" y="4502"/>
                </a:moveTo>
                <a:lnTo>
                  <a:pt x="14040" y="4672"/>
                </a:lnTo>
                <a:lnTo>
                  <a:pt x="14015" y="4842"/>
                </a:lnTo>
                <a:lnTo>
                  <a:pt x="14015" y="5037"/>
                </a:lnTo>
                <a:lnTo>
                  <a:pt x="14040" y="5232"/>
                </a:lnTo>
                <a:lnTo>
                  <a:pt x="14064" y="5597"/>
                </a:lnTo>
                <a:lnTo>
                  <a:pt x="14088" y="5937"/>
                </a:lnTo>
                <a:lnTo>
                  <a:pt x="14088" y="6278"/>
                </a:lnTo>
                <a:lnTo>
                  <a:pt x="14064" y="6643"/>
                </a:lnTo>
                <a:lnTo>
                  <a:pt x="14064" y="6984"/>
                </a:lnTo>
                <a:lnTo>
                  <a:pt x="14088" y="7154"/>
                </a:lnTo>
                <a:lnTo>
                  <a:pt x="14113" y="7324"/>
                </a:lnTo>
                <a:lnTo>
                  <a:pt x="13748" y="7324"/>
                </a:lnTo>
                <a:lnTo>
                  <a:pt x="13796" y="6984"/>
                </a:lnTo>
                <a:lnTo>
                  <a:pt x="13796" y="6619"/>
                </a:lnTo>
                <a:lnTo>
                  <a:pt x="13748" y="5937"/>
                </a:lnTo>
                <a:lnTo>
                  <a:pt x="13723" y="5645"/>
                </a:lnTo>
                <a:lnTo>
                  <a:pt x="13699" y="5353"/>
                </a:lnTo>
                <a:lnTo>
                  <a:pt x="13650" y="5037"/>
                </a:lnTo>
                <a:lnTo>
                  <a:pt x="13553" y="4769"/>
                </a:lnTo>
                <a:lnTo>
                  <a:pt x="14088" y="4502"/>
                </a:lnTo>
                <a:close/>
                <a:moveTo>
                  <a:pt x="14964" y="4113"/>
                </a:moveTo>
                <a:lnTo>
                  <a:pt x="14940" y="4137"/>
                </a:lnTo>
                <a:lnTo>
                  <a:pt x="14891" y="4526"/>
                </a:lnTo>
                <a:lnTo>
                  <a:pt x="14891" y="4915"/>
                </a:lnTo>
                <a:lnTo>
                  <a:pt x="14891" y="5694"/>
                </a:lnTo>
                <a:lnTo>
                  <a:pt x="14867" y="6083"/>
                </a:lnTo>
                <a:lnTo>
                  <a:pt x="14843" y="6497"/>
                </a:lnTo>
                <a:lnTo>
                  <a:pt x="14818" y="6911"/>
                </a:lnTo>
                <a:lnTo>
                  <a:pt x="14818" y="7324"/>
                </a:lnTo>
                <a:lnTo>
                  <a:pt x="14551" y="7324"/>
                </a:lnTo>
                <a:lnTo>
                  <a:pt x="14551" y="7300"/>
                </a:lnTo>
                <a:lnTo>
                  <a:pt x="14502" y="7130"/>
                </a:lnTo>
                <a:lnTo>
                  <a:pt x="14502" y="6959"/>
                </a:lnTo>
                <a:lnTo>
                  <a:pt x="14502" y="6619"/>
                </a:lnTo>
                <a:lnTo>
                  <a:pt x="14526" y="5937"/>
                </a:lnTo>
                <a:lnTo>
                  <a:pt x="14526" y="5718"/>
                </a:lnTo>
                <a:lnTo>
                  <a:pt x="14502" y="5524"/>
                </a:lnTo>
                <a:lnTo>
                  <a:pt x="14453" y="5086"/>
                </a:lnTo>
                <a:lnTo>
                  <a:pt x="14429" y="4721"/>
                </a:lnTo>
                <a:lnTo>
                  <a:pt x="14429" y="4550"/>
                </a:lnTo>
                <a:lnTo>
                  <a:pt x="14356" y="4380"/>
                </a:lnTo>
                <a:lnTo>
                  <a:pt x="14964" y="4113"/>
                </a:lnTo>
                <a:close/>
                <a:moveTo>
                  <a:pt x="15329" y="5013"/>
                </a:moveTo>
                <a:lnTo>
                  <a:pt x="15354" y="5134"/>
                </a:lnTo>
                <a:lnTo>
                  <a:pt x="15500" y="5670"/>
                </a:lnTo>
                <a:lnTo>
                  <a:pt x="15597" y="6229"/>
                </a:lnTo>
                <a:lnTo>
                  <a:pt x="15621" y="6497"/>
                </a:lnTo>
                <a:lnTo>
                  <a:pt x="15621" y="6765"/>
                </a:lnTo>
                <a:lnTo>
                  <a:pt x="15597" y="7057"/>
                </a:lnTo>
                <a:lnTo>
                  <a:pt x="15573" y="7324"/>
                </a:lnTo>
                <a:lnTo>
                  <a:pt x="15402" y="7300"/>
                </a:lnTo>
                <a:lnTo>
                  <a:pt x="15208" y="7300"/>
                </a:lnTo>
                <a:lnTo>
                  <a:pt x="15256" y="7130"/>
                </a:lnTo>
                <a:lnTo>
                  <a:pt x="15281" y="6959"/>
                </a:lnTo>
                <a:lnTo>
                  <a:pt x="15305" y="6594"/>
                </a:lnTo>
                <a:lnTo>
                  <a:pt x="15329" y="5864"/>
                </a:lnTo>
                <a:lnTo>
                  <a:pt x="15329" y="5013"/>
                </a:lnTo>
                <a:close/>
                <a:moveTo>
                  <a:pt x="14940" y="3529"/>
                </a:moveTo>
                <a:lnTo>
                  <a:pt x="14891" y="3553"/>
                </a:lnTo>
                <a:lnTo>
                  <a:pt x="14843" y="3553"/>
                </a:lnTo>
                <a:lnTo>
                  <a:pt x="14843" y="3602"/>
                </a:lnTo>
                <a:lnTo>
                  <a:pt x="14794" y="3626"/>
                </a:lnTo>
                <a:lnTo>
                  <a:pt x="13918" y="4015"/>
                </a:lnTo>
                <a:lnTo>
                  <a:pt x="13067" y="4453"/>
                </a:lnTo>
                <a:lnTo>
                  <a:pt x="12239" y="4915"/>
                </a:lnTo>
                <a:lnTo>
                  <a:pt x="11826" y="5159"/>
                </a:lnTo>
                <a:lnTo>
                  <a:pt x="11436" y="5426"/>
                </a:lnTo>
                <a:lnTo>
                  <a:pt x="11071" y="5694"/>
                </a:lnTo>
                <a:lnTo>
                  <a:pt x="10706" y="5962"/>
                </a:lnTo>
                <a:lnTo>
                  <a:pt x="10001" y="6521"/>
                </a:lnTo>
                <a:lnTo>
                  <a:pt x="9636" y="6765"/>
                </a:lnTo>
                <a:lnTo>
                  <a:pt x="9246" y="7008"/>
                </a:lnTo>
                <a:lnTo>
                  <a:pt x="8833" y="7178"/>
                </a:lnTo>
                <a:lnTo>
                  <a:pt x="8638" y="7276"/>
                </a:lnTo>
                <a:lnTo>
                  <a:pt x="8419" y="7324"/>
                </a:lnTo>
                <a:lnTo>
                  <a:pt x="8346" y="7349"/>
                </a:lnTo>
                <a:lnTo>
                  <a:pt x="8297" y="7397"/>
                </a:lnTo>
                <a:lnTo>
                  <a:pt x="8273" y="7446"/>
                </a:lnTo>
                <a:lnTo>
                  <a:pt x="8249" y="7519"/>
                </a:lnTo>
                <a:lnTo>
                  <a:pt x="8249" y="7568"/>
                </a:lnTo>
                <a:lnTo>
                  <a:pt x="8273" y="7641"/>
                </a:lnTo>
                <a:lnTo>
                  <a:pt x="8297" y="7689"/>
                </a:lnTo>
                <a:lnTo>
                  <a:pt x="8346" y="7738"/>
                </a:lnTo>
                <a:lnTo>
                  <a:pt x="8468" y="7787"/>
                </a:lnTo>
                <a:lnTo>
                  <a:pt x="8614" y="7762"/>
                </a:lnTo>
                <a:lnTo>
                  <a:pt x="8687" y="7738"/>
                </a:lnTo>
                <a:lnTo>
                  <a:pt x="8833" y="7714"/>
                </a:lnTo>
                <a:lnTo>
                  <a:pt x="8979" y="7738"/>
                </a:lnTo>
                <a:lnTo>
                  <a:pt x="9149" y="7714"/>
                </a:lnTo>
                <a:lnTo>
                  <a:pt x="9660" y="7738"/>
                </a:lnTo>
                <a:lnTo>
                  <a:pt x="10147" y="7762"/>
                </a:lnTo>
                <a:lnTo>
                  <a:pt x="11169" y="7811"/>
                </a:lnTo>
                <a:lnTo>
                  <a:pt x="12166" y="7835"/>
                </a:lnTo>
                <a:lnTo>
                  <a:pt x="13164" y="7811"/>
                </a:lnTo>
                <a:lnTo>
                  <a:pt x="14186" y="7835"/>
                </a:lnTo>
                <a:lnTo>
                  <a:pt x="14599" y="7860"/>
                </a:lnTo>
                <a:lnTo>
                  <a:pt x="15086" y="7908"/>
                </a:lnTo>
                <a:lnTo>
                  <a:pt x="15329" y="7908"/>
                </a:lnTo>
                <a:lnTo>
                  <a:pt x="15548" y="7884"/>
                </a:lnTo>
                <a:lnTo>
                  <a:pt x="15767" y="7860"/>
                </a:lnTo>
                <a:lnTo>
                  <a:pt x="15962" y="7787"/>
                </a:lnTo>
                <a:lnTo>
                  <a:pt x="16011" y="7738"/>
                </a:lnTo>
                <a:lnTo>
                  <a:pt x="16059" y="7665"/>
                </a:lnTo>
                <a:lnTo>
                  <a:pt x="16059" y="7592"/>
                </a:lnTo>
                <a:lnTo>
                  <a:pt x="16035" y="7519"/>
                </a:lnTo>
                <a:lnTo>
                  <a:pt x="16084" y="6959"/>
                </a:lnTo>
                <a:lnTo>
                  <a:pt x="16084" y="6424"/>
                </a:lnTo>
                <a:lnTo>
                  <a:pt x="16011" y="5864"/>
                </a:lnTo>
                <a:lnTo>
                  <a:pt x="15913" y="5329"/>
                </a:lnTo>
                <a:lnTo>
                  <a:pt x="15792" y="4867"/>
                </a:lnTo>
                <a:lnTo>
                  <a:pt x="15694" y="4575"/>
                </a:lnTo>
                <a:lnTo>
                  <a:pt x="15597" y="4307"/>
                </a:lnTo>
                <a:lnTo>
                  <a:pt x="15451" y="4040"/>
                </a:lnTo>
                <a:lnTo>
                  <a:pt x="15305" y="3821"/>
                </a:lnTo>
                <a:lnTo>
                  <a:pt x="15232" y="3723"/>
                </a:lnTo>
                <a:lnTo>
                  <a:pt x="15135" y="3650"/>
                </a:lnTo>
                <a:lnTo>
                  <a:pt x="15037" y="3577"/>
                </a:lnTo>
                <a:lnTo>
                  <a:pt x="14940" y="3529"/>
                </a:lnTo>
                <a:close/>
                <a:moveTo>
                  <a:pt x="7324" y="1168"/>
                </a:moveTo>
                <a:lnTo>
                  <a:pt x="7300" y="1363"/>
                </a:lnTo>
                <a:lnTo>
                  <a:pt x="7275" y="1582"/>
                </a:lnTo>
                <a:lnTo>
                  <a:pt x="7300" y="1971"/>
                </a:lnTo>
                <a:lnTo>
                  <a:pt x="7348" y="2653"/>
                </a:lnTo>
                <a:lnTo>
                  <a:pt x="7373" y="2993"/>
                </a:lnTo>
                <a:lnTo>
                  <a:pt x="7397" y="3334"/>
                </a:lnTo>
                <a:lnTo>
                  <a:pt x="7397" y="4794"/>
                </a:lnTo>
                <a:lnTo>
                  <a:pt x="7397" y="6254"/>
                </a:lnTo>
                <a:lnTo>
                  <a:pt x="7397" y="6789"/>
                </a:lnTo>
                <a:lnTo>
                  <a:pt x="7373" y="7324"/>
                </a:lnTo>
                <a:lnTo>
                  <a:pt x="7397" y="7884"/>
                </a:lnTo>
                <a:lnTo>
                  <a:pt x="7446" y="8127"/>
                </a:lnTo>
                <a:lnTo>
                  <a:pt x="7494" y="8395"/>
                </a:lnTo>
                <a:lnTo>
                  <a:pt x="7470" y="8444"/>
                </a:lnTo>
                <a:lnTo>
                  <a:pt x="7519" y="8492"/>
                </a:lnTo>
                <a:lnTo>
                  <a:pt x="7567" y="8565"/>
                </a:lnTo>
                <a:lnTo>
                  <a:pt x="7640" y="8614"/>
                </a:lnTo>
                <a:lnTo>
                  <a:pt x="7786" y="8614"/>
                </a:lnTo>
                <a:lnTo>
                  <a:pt x="8078" y="8663"/>
                </a:lnTo>
                <a:lnTo>
                  <a:pt x="9003" y="8663"/>
                </a:lnTo>
                <a:lnTo>
                  <a:pt x="9952" y="8736"/>
                </a:lnTo>
                <a:lnTo>
                  <a:pt x="10414" y="8760"/>
                </a:lnTo>
                <a:lnTo>
                  <a:pt x="10901" y="8784"/>
                </a:lnTo>
                <a:lnTo>
                  <a:pt x="11899" y="8760"/>
                </a:lnTo>
                <a:lnTo>
                  <a:pt x="12872" y="8736"/>
                </a:lnTo>
                <a:lnTo>
                  <a:pt x="13869" y="8711"/>
                </a:lnTo>
                <a:lnTo>
                  <a:pt x="14867" y="8736"/>
                </a:lnTo>
                <a:lnTo>
                  <a:pt x="14794" y="9052"/>
                </a:lnTo>
                <a:lnTo>
                  <a:pt x="14721" y="9368"/>
                </a:lnTo>
                <a:lnTo>
                  <a:pt x="14697" y="9685"/>
                </a:lnTo>
                <a:lnTo>
                  <a:pt x="14672" y="10025"/>
                </a:lnTo>
                <a:lnTo>
                  <a:pt x="14648" y="10293"/>
                </a:lnTo>
                <a:lnTo>
                  <a:pt x="14599" y="10536"/>
                </a:lnTo>
                <a:lnTo>
                  <a:pt x="14526" y="10780"/>
                </a:lnTo>
                <a:lnTo>
                  <a:pt x="14453" y="11023"/>
                </a:lnTo>
                <a:lnTo>
                  <a:pt x="14356" y="11266"/>
                </a:lnTo>
                <a:lnTo>
                  <a:pt x="14234" y="11485"/>
                </a:lnTo>
                <a:lnTo>
                  <a:pt x="13967" y="11923"/>
                </a:lnTo>
                <a:lnTo>
                  <a:pt x="13699" y="12337"/>
                </a:lnTo>
                <a:lnTo>
                  <a:pt x="13383" y="12750"/>
                </a:lnTo>
                <a:lnTo>
                  <a:pt x="12775" y="13529"/>
                </a:lnTo>
                <a:lnTo>
                  <a:pt x="12580" y="13748"/>
                </a:lnTo>
                <a:lnTo>
                  <a:pt x="12385" y="13943"/>
                </a:lnTo>
                <a:lnTo>
                  <a:pt x="12166" y="14113"/>
                </a:lnTo>
                <a:lnTo>
                  <a:pt x="11947" y="14283"/>
                </a:lnTo>
                <a:lnTo>
                  <a:pt x="11485" y="14575"/>
                </a:lnTo>
                <a:lnTo>
                  <a:pt x="10998" y="14819"/>
                </a:lnTo>
                <a:lnTo>
                  <a:pt x="10536" y="15062"/>
                </a:lnTo>
                <a:lnTo>
                  <a:pt x="10074" y="15257"/>
                </a:lnTo>
                <a:lnTo>
                  <a:pt x="9587" y="15403"/>
                </a:lnTo>
                <a:lnTo>
                  <a:pt x="9100" y="15549"/>
                </a:lnTo>
                <a:lnTo>
                  <a:pt x="8614" y="15646"/>
                </a:lnTo>
                <a:lnTo>
                  <a:pt x="8127" y="15695"/>
                </a:lnTo>
                <a:lnTo>
                  <a:pt x="7616" y="15719"/>
                </a:lnTo>
                <a:lnTo>
                  <a:pt x="7105" y="15695"/>
                </a:lnTo>
                <a:lnTo>
                  <a:pt x="6618" y="15622"/>
                </a:lnTo>
                <a:lnTo>
                  <a:pt x="6132" y="15524"/>
                </a:lnTo>
                <a:lnTo>
                  <a:pt x="5669" y="15378"/>
                </a:lnTo>
                <a:lnTo>
                  <a:pt x="5207" y="15184"/>
                </a:lnTo>
                <a:lnTo>
                  <a:pt x="4745" y="14989"/>
                </a:lnTo>
                <a:lnTo>
                  <a:pt x="4331" y="14746"/>
                </a:lnTo>
                <a:lnTo>
                  <a:pt x="3893" y="14502"/>
                </a:lnTo>
                <a:lnTo>
                  <a:pt x="3504" y="14235"/>
                </a:lnTo>
                <a:lnTo>
                  <a:pt x="3090" y="13943"/>
                </a:lnTo>
                <a:lnTo>
                  <a:pt x="2725" y="13626"/>
                </a:lnTo>
                <a:lnTo>
                  <a:pt x="2360" y="13310"/>
                </a:lnTo>
                <a:lnTo>
                  <a:pt x="2020" y="12945"/>
                </a:lnTo>
                <a:lnTo>
                  <a:pt x="1728" y="12580"/>
                </a:lnTo>
                <a:lnTo>
                  <a:pt x="1436" y="12191"/>
                </a:lnTo>
                <a:lnTo>
                  <a:pt x="1192" y="11777"/>
                </a:lnTo>
                <a:lnTo>
                  <a:pt x="973" y="11339"/>
                </a:lnTo>
                <a:lnTo>
                  <a:pt x="803" y="10901"/>
                </a:lnTo>
                <a:lnTo>
                  <a:pt x="657" y="10463"/>
                </a:lnTo>
                <a:lnTo>
                  <a:pt x="560" y="10001"/>
                </a:lnTo>
                <a:lnTo>
                  <a:pt x="487" y="9539"/>
                </a:lnTo>
                <a:lnTo>
                  <a:pt x="462" y="9076"/>
                </a:lnTo>
                <a:lnTo>
                  <a:pt x="438" y="8614"/>
                </a:lnTo>
                <a:lnTo>
                  <a:pt x="462" y="8152"/>
                </a:lnTo>
                <a:lnTo>
                  <a:pt x="511" y="7689"/>
                </a:lnTo>
                <a:lnTo>
                  <a:pt x="560" y="7251"/>
                </a:lnTo>
                <a:lnTo>
                  <a:pt x="633" y="6789"/>
                </a:lnTo>
                <a:lnTo>
                  <a:pt x="754" y="6327"/>
                </a:lnTo>
                <a:lnTo>
                  <a:pt x="876" y="5864"/>
                </a:lnTo>
                <a:lnTo>
                  <a:pt x="1022" y="5426"/>
                </a:lnTo>
                <a:lnTo>
                  <a:pt x="1192" y="4988"/>
                </a:lnTo>
                <a:lnTo>
                  <a:pt x="1411" y="4575"/>
                </a:lnTo>
                <a:lnTo>
                  <a:pt x="1655" y="4210"/>
                </a:lnTo>
                <a:lnTo>
                  <a:pt x="1947" y="3821"/>
                </a:lnTo>
                <a:lnTo>
                  <a:pt x="2263" y="3456"/>
                </a:lnTo>
                <a:lnTo>
                  <a:pt x="2604" y="3139"/>
                </a:lnTo>
                <a:lnTo>
                  <a:pt x="2969" y="2823"/>
                </a:lnTo>
                <a:lnTo>
                  <a:pt x="3358" y="2531"/>
                </a:lnTo>
                <a:lnTo>
                  <a:pt x="3772" y="2263"/>
                </a:lnTo>
                <a:lnTo>
                  <a:pt x="4185" y="1996"/>
                </a:lnTo>
                <a:lnTo>
                  <a:pt x="4575" y="1752"/>
                </a:lnTo>
                <a:lnTo>
                  <a:pt x="4891" y="1582"/>
                </a:lnTo>
                <a:lnTo>
                  <a:pt x="5231" y="1460"/>
                </a:lnTo>
                <a:lnTo>
                  <a:pt x="5572" y="1387"/>
                </a:lnTo>
                <a:lnTo>
                  <a:pt x="5913" y="1314"/>
                </a:lnTo>
                <a:lnTo>
                  <a:pt x="6253" y="1266"/>
                </a:lnTo>
                <a:lnTo>
                  <a:pt x="6618" y="1217"/>
                </a:lnTo>
                <a:lnTo>
                  <a:pt x="7324" y="1168"/>
                </a:lnTo>
                <a:close/>
                <a:moveTo>
                  <a:pt x="7592" y="755"/>
                </a:moveTo>
                <a:lnTo>
                  <a:pt x="7519" y="779"/>
                </a:lnTo>
                <a:lnTo>
                  <a:pt x="7470" y="828"/>
                </a:lnTo>
                <a:lnTo>
                  <a:pt x="7008" y="803"/>
                </a:lnTo>
                <a:lnTo>
                  <a:pt x="6545" y="828"/>
                </a:lnTo>
                <a:lnTo>
                  <a:pt x="6107" y="876"/>
                </a:lnTo>
                <a:lnTo>
                  <a:pt x="5669" y="974"/>
                </a:lnTo>
                <a:lnTo>
                  <a:pt x="5231" y="1095"/>
                </a:lnTo>
                <a:lnTo>
                  <a:pt x="4818" y="1241"/>
                </a:lnTo>
                <a:lnTo>
                  <a:pt x="4404" y="1412"/>
                </a:lnTo>
                <a:lnTo>
                  <a:pt x="3991" y="1606"/>
                </a:lnTo>
                <a:lnTo>
                  <a:pt x="3601" y="1850"/>
                </a:lnTo>
                <a:lnTo>
                  <a:pt x="3212" y="2093"/>
                </a:lnTo>
                <a:lnTo>
                  <a:pt x="2847" y="2361"/>
                </a:lnTo>
                <a:lnTo>
                  <a:pt x="2506" y="2653"/>
                </a:lnTo>
                <a:lnTo>
                  <a:pt x="2166" y="2969"/>
                </a:lnTo>
                <a:lnTo>
                  <a:pt x="1849" y="3285"/>
                </a:lnTo>
                <a:lnTo>
                  <a:pt x="1557" y="3626"/>
                </a:lnTo>
                <a:lnTo>
                  <a:pt x="1265" y="3991"/>
                </a:lnTo>
                <a:lnTo>
                  <a:pt x="1046" y="4332"/>
                </a:lnTo>
                <a:lnTo>
                  <a:pt x="852" y="4721"/>
                </a:lnTo>
                <a:lnTo>
                  <a:pt x="681" y="5110"/>
                </a:lnTo>
                <a:lnTo>
                  <a:pt x="535" y="5524"/>
                </a:lnTo>
                <a:lnTo>
                  <a:pt x="414" y="5962"/>
                </a:lnTo>
                <a:lnTo>
                  <a:pt x="292" y="6375"/>
                </a:lnTo>
                <a:lnTo>
                  <a:pt x="146" y="7203"/>
                </a:lnTo>
                <a:lnTo>
                  <a:pt x="73" y="7641"/>
                </a:lnTo>
                <a:lnTo>
                  <a:pt x="24" y="8054"/>
                </a:lnTo>
                <a:lnTo>
                  <a:pt x="0" y="8468"/>
                </a:lnTo>
                <a:lnTo>
                  <a:pt x="0" y="8906"/>
                </a:lnTo>
                <a:lnTo>
                  <a:pt x="24" y="9320"/>
                </a:lnTo>
                <a:lnTo>
                  <a:pt x="73" y="9733"/>
                </a:lnTo>
                <a:lnTo>
                  <a:pt x="122" y="10171"/>
                </a:lnTo>
                <a:lnTo>
                  <a:pt x="219" y="10585"/>
                </a:lnTo>
                <a:lnTo>
                  <a:pt x="341" y="11023"/>
                </a:lnTo>
                <a:lnTo>
                  <a:pt x="487" y="11437"/>
                </a:lnTo>
                <a:lnTo>
                  <a:pt x="681" y="11826"/>
                </a:lnTo>
                <a:lnTo>
                  <a:pt x="900" y="12215"/>
                </a:lnTo>
                <a:lnTo>
                  <a:pt x="1119" y="12604"/>
                </a:lnTo>
                <a:lnTo>
                  <a:pt x="1387" y="12969"/>
                </a:lnTo>
                <a:lnTo>
                  <a:pt x="1679" y="13310"/>
                </a:lnTo>
                <a:lnTo>
                  <a:pt x="1995" y="13626"/>
                </a:lnTo>
                <a:lnTo>
                  <a:pt x="2312" y="13943"/>
                </a:lnTo>
                <a:lnTo>
                  <a:pt x="2652" y="14235"/>
                </a:lnTo>
                <a:lnTo>
                  <a:pt x="3017" y="14527"/>
                </a:lnTo>
                <a:lnTo>
                  <a:pt x="3382" y="14770"/>
                </a:lnTo>
                <a:lnTo>
                  <a:pt x="3772" y="15013"/>
                </a:lnTo>
                <a:lnTo>
                  <a:pt x="4161" y="15232"/>
                </a:lnTo>
                <a:lnTo>
                  <a:pt x="4550" y="15451"/>
                </a:lnTo>
                <a:lnTo>
                  <a:pt x="4964" y="15622"/>
                </a:lnTo>
                <a:lnTo>
                  <a:pt x="5377" y="15792"/>
                </a:lnTo>
                <a:lnTo>
                  <a:pt x="5791" y="15938"/>
                </a:lnTo>
                <a:lnTo>
                  <a:pt x="6229" y="16060"/>
                </a:lnTo>
                <a:lnTo>
                  <a:pt x="6667" y="16133"/>
                </a:lnTo>
                <a:lnTo>
                  <a:pt x="7105" y="16206"/>
                </a:lnTo>
                <a:lnTo>
                  <a:pt x="7543" y="16230"/>
                </a:lnTo>
                <a:lnTo>
                  <a:pt x="8005" y="16230"/>
                </a:lnTo>
                <a:lnTo>
                  <a:pt x="8443" y="16206"/>
                </a:lnTo>
                <a:lnTo>
                  <a:pt x="8906" y="16157"/>
                </a:lnTo>
                <a:lnTo>
                  <a:pt x="9368" y="16035"/>
                </a:lnTo>
                <a:lnTo>
                  <a:pt x="9830" y="15914"/>
                </a:lnTo>
                <a:lnTo>
                  <a:pt x="10293" y="15743"/>
                </a:lnTo>
                <a:lnTo>
                  <a:pt x="10731" y="15573"/>
                </a:lnTo>
                <a:lnTo>
                  <a:pt x="11169" y="15354"/>
                </a:lnTo>
                <a:lnTo>
                  <a:pt x="11582" y="15135"/>
                </a:lnTo>
                <a:lnTo>
                  <a:pt x="11996" y="14892"/>
                </a:lnTo>
                <a:lnTo>
                  <a:pt x="12385" y="14624"/>
                </a:lnTo>
                <a:lnTo>
                  <a:pt x="12750" y="14332"/>
                </a:lnTo>
                <a:lnTo>
                  <a:pt x="13091" y="13991"/>
                </a:lnTo>
                <a:lnTo>
                  <a:pt x="13407" y="13626"/>
                </a:lnTo>
                <a:lnTo>
                  <a:pt x="13699" y="13237"/>
                </a:lnTo>
                <a:lnTo>
                  <a:pt x="13991" y="12848"/>
                </a:lnTo>
                <a:lnTo>
                  <a:pt x="14502" y="12069"/>
                </a:lnTo>
                <a:lnTo>
                  <a:pt x="14721" y="11680"/>
                </a:lnTo>
                <a:lnTo>
                  <a:pt x="14916" y="11291"/>
                </a:lnTo>
                <a:lnTo>
                  <a:pt x="15037" y="10877"/>
                </a:lnTo>
                <a:lnTo>
                  <a:pt x="15086" y="10658"/>
                </a:lnTo>
                <a:lnTo>
                  <a:pt x="15135" y="10439"/>
                </a:lnTo>
                <a:lnTo>
                  <a:pt x="15208" y="9563"/>
                </a:lnTo>
                <a:lnTo>
                  <a:pt x="15281" y="9149"/>
                </a:lnTo>
                <a:lnTo>
                  <a:pt x="15329" y="8930"/>
                </a:lnTo>
                <a:lnTo>
                  <a:pt x="15378" y="8711"/>
                </a:lnTo>
                <a:lnTo>
                  <a:pt x="15402" y="8687"/>
                </a:lnTo>
                <a:lnTo>
                  <a:pt x="15427" y="8638"/>
                </a:lnTo>
                <a:lnTo>
                  <a:pt x="15451" y="8565"/>
                </a:lnTo>
                <a:lnTo>
                  <a:pt x="15451" y="8492"/>
                </a:lnTo>
                <a:lnTo>
                  <a:pt x="15451" y="8419"/>
                </a:lnTo>
                <a:lnTo>
                  <a:pt x="15402" y="8371"/>
                </a:lnTo>
                <a:lnTo>
                  <a:pt x="15378" y="8322"/>
                </a:lnTo>
                <a:lnTo>
                  <a:pt x="15305" y="8273"/>
                </a:lnTo>
                <a:lnTo>
                  <a:pt x="15232" y="8249"/>
                </a:lnTo>
                <a:lnTo>
                  <a:pt x="14672" y="8225"/>
                </a:lnTo>
                <a:lnTo>
                  <a:pt x="14137" y="8225"/>
                </a:lnTo>
                <a:lnTo>
                  <a:pt x="13067" y="8249"/>
                </a:lnTo>
                <a:lnTo>
                  <a:pt x="11972" y="8273"/>
                </a:lnTo>
                <a:lnTo>
                  <a:pt x="10901" y="8298"/>
                </a:lnTo>
                <a:lnTo>
                  <a:pt x="10414" y="8273"/>
                </a:lnTo>
                <a:lnTo>
                  <a:pt x="9952" y="8249"/>
                </a:lnTo>
                <a:lnTo>
                  <a:pt x="9003" y="8200"/>
                </a:lnTo>
                <a:lnTo>
                  <a:pt x="8492" y="8152"/>
                </a:lnTo>
                <a:lnTo>
                  <a:pt x="8224" y="8127"/>
                </a:lnTo>
                <a:lnTo>
                  <a:pt x="7957" y="8152"/>
                </a:lnTo>
                <a:lnTo>
                  <a:pt x="7957" y="7738"/>
                </a:lnTo>
                <a:lnTo>
                  <a:pt x="7932" y="7300"/>
                </a:lnTo>
                <a:lnTo>
                  <a:pt x="7884" y="6448"/>
                </a:lnTo>
                <a:lnTo>
                  <a:pt x="7859" y="5086"/>
                </a:lnTo>
                <a:lnTo>
                  <a:pt x="7835" y="3699"/>
                </a:lnTo>
                <a:lnTo>
                  <a:pt x="7835" y="3042"/>
                </a:lnTo>
                <a:lnTo>
                  <a:pt x="7786" y="2385"/>
                </a:lnTo>
                <a:lnTo>
                  <a:pt x="7738" y="2093"/>
                </a:lnTo>
                <a:lnTo>
                  <a:pt x="7713" y="1728"/>
                </a:lnTo>
                <a:lnTo>
                  <a:pt x="7713" y="1533"/>
                </a:lnTo>
                <a:lnTo>
                  <a:pt x="7713" y="1363"/>
                </a:lnTo>
                <a:lnTo>
                  <a:pt x="7738" y="1193"/>
                </a:lnTo>
                <a:lnTo>
                  <a:pt x="7786" y="1071"/>
                </a:lnTo>
                <a:lnTo>
                  <a:pt x="7811" y="998"/>
                </a:lnTo>
                <a:lnTo>
                  <a:pt x="7811" y="925"/>
                </a:lnTo>
                <a:lnTo>
                  <a:pt x="7786" y="852"/>
                </a:lnTo>
                <a:lnTo>
                  <a:pt x="7738" y="803"/>
                </a:lnTo>
                <a:lnTo>
                  <a:pt x="7665" y="779"/>
                </a:lnTo>
                <a:lnTo>
                  <a:pt x="7592" y="7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0" name="Shape 780"/>
          <p:cNvSpPr/>
          <p:nvPr/>
        </p:nvSpPr>
        <p:spPr>
          <a:xfrm>
            <a:off x="4261750" y="4405474"/>
            <a:ext cx="529677" cy="390009"/>
          </a:xfrm>
          <a:custGeom>
            <a:avLst/>
            <a:gdLst/>
            <a:ahLst/>
            <a:cxnLst/>
            <a:rect l="0" t="0" r="0" b="0"/>
            <a:pathLst>
              <a:path w="18177" h="13384" extrusionOk="0">
                <a:moveTo>
                  <a:pt x="10877" y="4039"/>
                </a:moveTo>
                <a:lnTo>
                  <a:pt x="10755" y="4064"/>
                </a:lnTo>
                <a:lnTo>
                  <a:pt x="10707" y="4088"/>
                </a:lnTo>
                <a:lnTo>
                  <a:pt x="10634" y="4112"/>
                </a:lnTo>
                <a:lnTo>
                  <a:pt x="10609" y="4185"/>
                </a:lnTo>
                <a:lnTo>
                  <a:pt x="10561" y="4258"/>
                </a:lnTo>
                <a:lnTo>
                  <a:pt x="10536" y="4331"/>
                </a:lnTo>
                <a:lnTo>
                  <a:pt x="10536" y="4429"/>
                </a:lnTo>
                <a:lnTo>
                  <a:pt x="10561" y="4575"/>
                </a:lnTo>
                <a:lnTo>
                  <a:pt x="10585" y="4623"/>
                </a:lnTo>
                <a:lnTo>
                  <a:pt x="10634" y="4696"/>
                </a:lnTo>
                <a:lnTo>
                  <a:pt x="10707" y="4745"/>
                </a:lnTo>
                <a:lnTo>
                  <a:pt x="10780" y="4769"/>
                </a:lnTo>
                <a:lnTo>
                  <a:pt x="10828" y="4794"/>
                </a:lnTo>
                <a:lnTo>
                  <a:pt x="10999" y="4794"/>
                </a:lnTo>
                <a:lnTo>
                  <a:pt x="11047" y="4769"/>
                </a:lnTo>
                <a:lnTo>
                  <a:pt x="11169" y="4696"/>
                </a:lnTo>
                <a:lnTo>
                  <a:pt x="11266" y="4575"/>
                </a:lnTo>
                <a:lnTo>
                  <a:pt x="11291" y="4502"/>
                </a:lnTo>
                <a:lnTo>
                  <a:pt x="11291" y="4429"/>
                </a:lnTo>
                <a:lnTo>
                  <a:pt x="11291" y="4356"/>
                </a:lnTo>
                <a:lnTo>
                  <a:pt x="11266" y="4283"/>
                </a:lnTo>
                <a:lnTo>
                  <a:pt x="11169" y="4161"/>
                </a:lnTo>
                <a:lnTo>
                  <a:pt x="11120" y="4088"/>
                </a:lnTo>
                <a:lnTo>
                  <a:pt x="11047" y="4064"/>
                </a:lnTo>
                <a:lnTo>
                  <a:pt x="10950" y="4039"/>
                </a:lnTo>
                <a:close/>
                <a:moveTo>
                  <a:pt x="12361" y="3942"/>
                </a:moveTo>
                <a:lnTo>
                  <a:pt x="12288" y="3966"/>
                </a:lnTo>
                <a:lnTo>
                  <a:pt x="12215" y="4015"/>
                </a:lnTo>
                <a:lnTo>
                  <a:pt x="12142" y="4064"/>
                </a:lnTo>
                <a:lnTo>
                  <a:pt x="12093" y="4137"/>
                </a:lnTo>
                <a:lnTo>
                  <a:pt x="12045" y="4210"/>
                </a:lnTo>
                <a:lnTo>
                  <a:pt x="12020" y="4307"/>
                </a:lnTo>
                <a:lnTo>
                  <a:pt x="11996" y="4380"/>
                </a:lnTo>
                <a:lnTo>
                  <a:pt x="12020" y="4477"/>
                </a:lnTo>
                <a:lnTo>
                  <a:pt x="12045" y="4550"/>
                </a:lnTo>
                <a:lnTo>
                  <a:pt x="12093" y="4623"/>
                </a:lnTo>
                <a:lnTo>
                  <a:pt x="12142" y="4696"/>
                </a:lnTo>
                <a:lnTo>
                  <a:pt x="12215" y="4745"/>
                </a:lnTo>
                <a:lnTo>
                  <a:pt x="12288" y="4794"/>
                </a:lnTo>
                <a:lnTo>
                  <a:pt x="12361" y="4818"/>
                </a:lnTo>
                <a:lnTo>
                  <a:pt x="12531" y="4818"/>
                </a:lnTo>
                <a:lnTo>
                  <a:pt x="12629" y="4794"/>
                </a:lnTo>
                <a:lnTo>
                  <a:pt x="12702" y="4745"/>
                </a:lnTo>
                <a:lnTo>
                  <a:pt x="12750" y="4696"/>
                </a:lnTo>
                <a:lnTo>
                  <a:pt x="12823" y="4623"/>
                </a:lnTo>
                <a:lnTo>
                  <a:pt x="12848" y="4550"/>
                </a:lnTo>
                <a:lnTo>
                  <a:pt x="12872" y="4477"/>
                </a:lnTo>
                <a:lnTo>
                  <a:pt x="12896" y="4380"/>
                </a:lnTo>
                <a:lnTo>
                  <a:pt x="12872" y="4307"/>
                </a:lnTo>
                <a:lnTo>
                  <a:pt x="12848" y="4210"/>
                </a:lnTo>
                <a:lnTo>
                  <a:pt x="12823" y="4137"/>
                </a:lnTo>
                <a:lnTo>
                  <a:pt x="12750" y="4064"/>
                </a:lnTo>
                <a:lnTo>
                  <a:pt x="12702" y="4015"/>
                </a:lnTo>
                <a:lnTo>
                  <a:pt x="12629" y="3966"/>
                </a:lnTo>
                <a:lnTo>
                  <a:pt x="12531" y="3942"/>
                </a:lnTo>
                <a:close/>
                <a:moveTo>
                  <a:pt x="11534" y="5013"/>
                </a:moveTo>
                <a:lnTo>
                  <a:pt x="11412" y="5061"/>
                </a:lnTo>
                <a:lnTo>
                  <a:pt x="11315" y="5110"/>
                </a:lnTo>
                <a:lnTo>
                  <a:pt x="11242" y="5232"/>
                </a:lnTo>
                <a:lnTo>
                  <a:pt x="11218" y="5353"/>
                </a:lnTo>
                <a:lnTo>
                  <a:pt x="11242" y="5475"/>
                </a:lnTo>
                <a:lnTo>
                  <a:pt x="11315" y="5572"/>
                </a:lnTo>
                <a:lnTo>
                  <a:pt x="11412" y="5645"/>
                </a:lnTo>
                <a:lnTo>
                  <a:pt x="11534" y="5670"/>
                </a:lnTo>
                <a:lnTo>
                  <a:pt x="11655" y="5645"/>
                </a:lnTo>
                <a:lnTo>
                  <a:pt x="11753" y="5572"/>
                </a:lnTo>
                <a:lnTo>
                  <a:pt x="11826" y="5475"/>
                </a:lnTo>
                <a:lnTo>
                  <a:pt x="11850" y="5353"/>
                </a:lnTo>
                <a:lnTo>
                  <a:pt x="11826" y="5232"/>
                </a:lnTo>
                <a:lnTo>
                  <a:pt x="11753" y="5110"/>
                </a:lnTo>
                <a:lnTo>
                  <a:pt x="11655" y="5061"/>
                </a:lnTo>
                <a:lnTo>
                  <a:pt x="11534" y="5013"/>
                </a:lnTo>
                <a:close/>
                <a:moveTo>
                  <a:pt x="12312" y="5889"/>
                </a:moveTo>
                <a:lnTo>
                  <a:pt x="12239" y="5913"/>
                </a:lnTo>
                <a:lnTo>
                  <a:pt x="12166" y="5937"/>
                </a:lnTo>
                <a:lnTo>
                  <a:pt x="12093" y="5986"/>
                </a:lnTo>
                <a:lnTo>
                  <a:pt x="12045" y="6059"/>
                </a:lnTo>
                <a:lnTo>
                  <a:pt x="12020" y="6132"/>
                </a:lnTo>
                <a:lnTo>
                  <a:pt x="11996" y="6205"/>
                </a:lnTo>
                <a:lnTo>
                  <a:pt x="11996" y="6278"/>
                </a:lnTo>
                <a:lnTo>
                  <a:pt x="11996" y="6351"/>
                </a:lnTo>
                <a:lnTo>
                  <a:pt x="12020" y="6424"/>
                </a:lnTo>
                <a:lnTo>
                  <a:pt x="12045" y="6497"/>
                </a:lnTo>
                <a:lnTo>
                  <a:pt x="12093" y="6570"/>
                </a:lnTo>
                <a:lnTo>
                  <a:pt x="12166" y="6619"/>
                </a:lnTo>
                <a:lnTo>
                  <a:pt x="12239" y="6643"/>
                </a:lnTo>
                <a:lnTo>
                  <a:pt x="12312" y="6667"/>
                </a:lnTo>
                <a:lnTo>
                  <a:pt x="12458" y="6667"/>
                </a:lnTo>
                <a:lnTo>
                  <a:pt x="12531" y="6643"/>
                </a:lnTo>
                <a:lnTo>
                  <a:pt x="12604" y="6619"/>
                </a:lnTo>
                <a:lnTo>
                  <a:pt x="12677" y="6570"/>
                </a:lnTo>
                <a:lnTo>
                  <a:pt x="12726" y="6497"/>
                </a:lnTo>
                <a:lnTo>
                  <a:pt x="12750" y="6424"/>
                </a:lnTo>
                <a:lnTo>
                  <a:pt x="12775" y="6351"/>
                </a:lnTo>
                <a:lnTo>
                  <a:pt x="12799" y="6278"/>
                </a:lnTo>
                <a:lnTo>
                  <a:pt x="12775" y="6205"/>
                </a:lnTo>
                <a:lnTo>
                  <a:pt x="12750" y="6132"/>
                </a:lnTo>
                <a:lnTo>
                  <a:pt x="12726" y="6059"/>
                </a:lnTo>
                <a:lnTo>
                  <a:pt x="12677" y="5986"/>
                </a:lnTo>
                <a:lnTo>
                  <a:pt x="12604" y="5937"/>
                </a:lnTo>
                <a:lnTo>
                  <a:pt x="12531" y="5913"/>
                </a:lnTo>
                <a:lnTo>
                  <a:pt x="12458" y="5889"/>
                </a:lnTo>
                <a:close/>
                <a:moveTo>
                  <a:pt x="10950" y="5889"/>
                </a:moveTo>
                <a:lnTo>
                  <a:pt x="10853" y="5913"/>
                </a:lnTo>
                <a:lnTo>
                  <a:pt x="10780" y="5937"/>
                </a:lnTo>
                <a:lnTo>
                  <a:pt x="10707" y="5986"/>
                </a:lnTo>
                <a:lnTo>
                  <a:pt x="10634" y="6035"/>
                </a:lnTo>
                <a:lnTo>
                  <a:pt x="10585" y="6108"/>
                </a:lnTo>
                <a:lnTo>
                  <a:pt x="10536" y="6181"/>
                </a:lnTo>
                <a:lnTo>
                  <a:pt x="10512" y="6254"/>
                </a:lnTo>
                <a:lnTo>
                  <a:pt x="10488" y="6351"/>
                </a:lnTo>
                <a:lnTo>
                  <a:pt x="10512" y="6424"/>
                </a:lnTo>
                <a:lnTo>
                  <a:pt x="10536" y="6521"/>
                </a:lnTo>
                <a:lnTo>
                  <a:pt x="10585" y="6594"/>
                </a:lnTo>
                <a:lnTo>
                  <a:pt x="10634" y="6643"/>
                </a:lnTo>
                <a:lnTo>
                  <a:pt x="10707" y="6716"/>
                </a:lnTo>
                <a:lnTo>
                  <a:pt x="10780" y="6740"/>
                </a:lnTo>
                <a:lnTo>
                  <a:pt x="10853" y="6765"/>
                </a:lnTo>
                <a:lnTo>
                  <a:pt x="10950" y="6789"/>
                </a:lnTo>
                <a:lnTo>
                  <a:pt x="11023" y="6765"/>
                </a:lnTo>
                <a:lnTo>
                  <a:pt x="11120" y="6740"/>
                </a:lnTo>
                <a:lnTo>
                  <a:pt x="11193" y="6716"/>
                </a:lnTo>
                <a:lnTo>
                  <a:pt x="11242" y="6643"/>
                </a:lnTo>
                <a:lnTo>
                  <a:pt x="11315" y="6594"/>
                </a:lnTo>
                <a:lnTo>
                  <a:pt x="11339" y="6521"/>
                </a:lnTo>
                <a:lnTo>
                  <a:pt x="11364" y="6424"/>
                </a:lnTo>
                <a:lnTo>
                  <a:pt x="11388" y="6351"/>
                </a:lnTo>
                <a:lnTo>
                  <a:pt x="11364" y="6254"/>
                </a:lnTo>
                <a:lnTo>
                  <a:pt x="11339" y="6181"/>
                </a:lnTo>
                <a:lnTo>
                  <a:pt x="11315" y="6108"/>
                </a:lnTo>
                <a:lnTo>
                  <a:pt x="11242" y="6035"/>
                </a:lnTo>
                <a:lnTo>
                  <a:pt x="11193" y="5986"/>
                </a:lnTo>
                <a:lnTo>
                  <a:pt x="11120" y="5937"/>
                </a:lnTo>
                <a:lnTo>
                  <a:pt x="11023" y="5913"/>
                </a:lnTo>
                <a:lnTo>
                  <a:pt x="10950" y="5889"/>
                </a:lnTo>
                <a:close/>
                <a:moveTo>
                  <a:pt x="2799" y="6351"/>
                </a:moveTo>
                <a:lnTo>
                  <a:pt x="2628" y="6546"/>
                </a:lnTo>
                <a:lnTo>
                  <a:pt x="2507" y="6692"/>
                </a:lnTo>
                <a:lnTo>
                  <a:pt x="2166" y="7057"/>
                </a:lnTo>
                <a:lnTo>
                  <a:pt x="2117" y="6740"/>
                </a:lnTo>
                <a:lnTo>
                  <a:pt x="2093" y="6570"/>
                </a:lnTo>
                <a:lnTo>
                  <a:pt x="2044" y="6424"/>
                </a:lnTo>
                <a:lnTo>
                  <a:pt x="2799" y="6351"/>
                </a:lnTo>
                <a:close/>
                <a:moveTo>
                  <a:pt x="11558" y="6813"/>
                </a:moveTo>
                <a:lnTo>
                  <a:pt x="11461" y="6838"/>
                </a:lnTo>
                <a:lnTo>
                  <a:pt x="11388" y="6862"/>
                </a:lnTo>
                <a:lnTo>
                  <a:pt x="11315" y="6911"/>
                </a:lnTo>
                <a:lnTo>
                  <a:pt x="11242" y="6959"/>
                </a:lnTo>
                <a:lnTo>
                  <a:pt x="11169" y="7032"/>
                </a:lnTo>
                <a:lnTo>
                  <a:pt x="11145" y="7105"/>
                </a:lnTo>
                <a:lnTo>
                  <a:pt x="11120" y="7203"/>
                </a:lnTo>
                <a:lnTo>
                  <a:pt x="11096" y="7276"/>
                </a:lnTo>
                <a:lnTo>
                  <a:pt x="11120" y="7373"/>
                </a:lnTo>
                <a:lnTo>
                  <a:pt x="11145" y="7470"/>
                </a:lnTo>
                <a:lnTo>
                  <a:pt x="11169" y="7543"/>
                </a:lnTo>
                <a:lnTo>
                  <a:pt x="11242" y="7616"/>
                </a:lnTo>
                <a:lnTo>
                  <a:pt x="11315" y="7665"/>
                </a:lnTo>
                <a:lnTo>
                  <a:pt x="11388" y="7714"/>
                </a:lnTo>
                <a:lnTo>
                  <a:pt x="11461" y="7738"/>
                </a:lnTo>
                <a:lnTo>
                  <a:pt x="11655" y="7738"/>
                </a:lnTo>
                <a:lnTo>
                  <a:pt x="11728" y="7714"/>
                </a:lnTo>
                <a:lnTo>
                  <a:pt x="11801" y="7665"/>
                </a:lnTo>
                <a:lnTo>
                  <a:pt x="11874" y="7616"/>
                </a:lnTo>
                <a:lnTo>
                  <a:pt x="11947" y="7543"/>
                </a:lnTo>
                <a:lnTo>
                  <a:pt x="11972" y="7470"/>
                </a:lnTo>
                <a:lnTo>
                  <a:pt x="11996" y="7373"/>
                </a:lnTo>
                <a:lnTo>
                  <a:pt x="12020" y="7276"/>
                </a:lnTo>
                <a:lnTo>
                  <a:pt x="11996" y="7203"/>
                </a:lnTo>
                <a:lnTo>
                  <a:pt x="11972" y="7105"/>
                </a:lnTo>
                <a:lnTo>
                  <a:pt x="11947" y="7032"/>
                </a:lnTo>
                <a:lnTo>
                  <a:pt x="11874" y="6959"/>
                </a:lnTo>
                <a:lnTo>
                  <a:pt x="11801" y="6911"/>
                </a:lnTo>
                <a:lnTo>
                  <a:pt x="11728" y="6862"/>
                </a:lnTo>
                <a:lnTo>
                  <a:pt x="11655" y="6838"/>
                </a:lnTo>
                <a:lnTo>
                  <a:pt x="11558" y="6813"/>
                </a:lnTo>
                <a:close/>
                <a:moveTo>
                  <a:pt x="3918" y="6327"/>
                </a:moveTo>
                <a:lnTo>
                  <a:pt x="3845" y="6375"/>
                </a:lnTo>
                <a:lnTo>
                  <a:pt x="3553" y="6667"/>
                </a:lnTo>
                <a:lnTo>
                  <a:pt x="3285" y="6959"/>
                </a:lnTo>
                <a:lnTo>
                  <a:pt x="2726" y="7592"/>
                </a:lnTo>
                <a:lnTo>
                  <a:pt x="2434" y="7908"/>
                </a:lnTo>
                <a:lnTo>
                  <a:pt x="2263" y="8103"/>
                </a:lnTo>
                <a:lnTo>
                  <a:pt x="2117" y="8298"/>
                </a:lnTo>
                <a:lnTo>
                  <a:pt x="2166" y="7543"/>
                </a:lnTo>
                <a:lnTo>
                  <a:pt x="2239" y="7519"/>
                </a:lnTo>
                <a:lnTo>
                  <a:pt x="2312" y="7470"/>
                </a:lnTo>
                <a:lnTo>
                  <a:pt x="2482" y="7349"/>
                </a:lnTo>
                <a:lnTo>
                  <a:pt x="2726" y="7081"/>
                </a:lnTo>
                <a:lnTo>
                  <a:pt x="3066" y="6716"/>
                </a:lnTo>
                <a:lnTo>
                  <a:pt x="3212" y="6594"/>
                </a:lnTo>
                <a:lnTo>
                  <a:pt x="3310" y="6448"/>
                </a:lnTo>
                <a:lnTo>
                  <a:pt x="3358" y="6400"/>
                </a:lnTo>
                <a:lnTo>
                  <a:pt x="3358" y="6327"/>
                </a:lnTo>
                <a:close/>
                <a:moveTo>
                  <a:pt x="12312" y="7860"/>
                </a:moveTo>
                <a:lnTo>
                  <a:pt x="12239" y="7884"/>
                </a:lnTo>
                <a:lnTo>
                  <a:pt x="12166" y="7908"/>
                </a:lnTo>
                <a:lnTo>
                  <a:pt x="12093" y="7957"/>
                </a:lnTo>
                <a:lnTo>
                  <a:pt x="12045" y="8006"/>
                </a:lnTo>
                <a:lnTo>
                  <a:pt x="11996" y="8079"/>
                </a:lnTo>
                <a:lnTo>
                  <a:pt x="11972" y="8152"/>
                </a:lnTo>
                <a:lnTo>
                  <a:pt x="11947" y="8273"/>
                </a:lnTo>
                <a:lnTo>
                  <a:pt x="11972" y="8395"/>
                </a:lnTo>
                <a:lnTo>
                  <a:pt x="12045" y="8517"/>
                </a:lnTo>
                <a:lnTo>
                  <a:pt x="12142" y="8590"/>
                </a:lnTo>
                <a:lnTo>
                  <a:pt x="12215" y="8638"/>
                </a:lnTo>
                <a:lnTo>
                  <a:pt x="12458" y="8638"/>
                </a:lnTo>
                <a:lnTo>
                  <a:pt x="12556" y="8590"/>
                </a:lnTo>
                <a:lnTo>
                  <a:pt x="12629" y="8541"/>
                </a:lnTo>
                <a:lnTo>
                  <a:pt x="12653" y="8517"/>
                </a:lnTo>
                <a:lnTo>
                  <a:pt x="12726" y="8444"/>
                </a:lnTo>
                <a:lnTo>
                  <a:pt x="12750" y="8346"/>
                </a:lnTo>
                <a:lnTo>
                  <a:pt x="12775" y="8225"/>
                </a:lnTo>
                <a:lnTo>
                  <a:pt x="12726" y="8103"/>
                </a:lnTo>
                <a:lnTo>
                  <a:pt x="12653" y="7981"/>
                </a:lnTo>
                <a:lnTo>
                  <a:pt x="12556" y="7908"/>
                </a:lnTo>
                <a:lnTo>
                  <a:pt x="12483" y="7860"/>
                </a:lnTo>
                <a:close/>
                <a:moveTo>
                  <a:pt x="10974" y="7981"/>
                </a:moveTo>
                <a:lnTo>
                  <a:pt x="10877" y="8006"/>
                </a:lnTo>
                <a:lnTo>
                  <a:pt x="10804" y="8030"/>
                </a:lnTo>
                <a:lnTo>
                  <a:pt x="10682" y="8127"/>
                </a:lnTo>
                <a:lnTo>
                  <a:pt x="10609" y="8225"/>
                </a:lnTo>
                <a:lnTo>
                  <a:pt x="10561" y="8346"/>
                </a:lnTo>
                <a:lnTo>
                  <a:pt x="10585" y="8492"/>
                </a:lnTo>
                <a:lnTo>
                  <a:pt x="10609" y="8590"/>
                </a:lnTo>
                <a:lnTo>
                  <a:pt x="10682" y="8663"/>
                </a:lnTo>
                <a:lnTo>
                  <a:pt x="10755" y="8711"/>
                </a:lnTo>
                <a:lnTo>
                  <a:pt x="10853" y="8736"/>
                </a:lnTo>
                <a:lnTo>
                  <a:pt x="10853" y="8760"/>
                </a:lnTo>
                <a:lnTo>
                  <a:pt x="10999" y="8760"/>
                </a:lnTo>
                <a:lnTo>
                  <a:pt x="11145" y="8736"/>
                </a:lnTo>
                <a:lnTo>
                  <a:pt x="11218" y="8711"/>
                </a:lnTo>
                <a:lnTo>
                  <a:pt x="11266" y="8638"/>
                </a:lnTo>
                <a:lnTo>
                  <a:pt x="11339" y="8565"/>
                </a:lnTo>
                <a:lnTo>
                  <a:pt x="11364" y="8468"/>
                </a:lnTo>
                <a:lnTo>
                  <a:pt x="11388" y="8371"/>
                </a:lnTo>
                <a:lnTo>
                  <a:pt x="11364" y="8273"/>
                </a:lnTo>
                <a:lnTo>
                  <a:pt x="11339" y="8176"/>
                </a:lnTo>
                <a:lnTo>
                  <a:pt x="11291" y="8127"/>
                </a:lnTo>
                <a:lnTo>
                  <a:pt x="11218" y="8054"/>
                </a:lnTo>
                <a:lnTo>
                  <a:pt x="11145" y="8006"/>
                </a:lnTo>
                <a:lnTo>
                  <a:pt x="11047" y="7981"/>
                </a:lnTo>
                <a:close/>
                <a:moveTo>
                  <a:pt x="11704" y="8882"/>
                </a:moveTo>
                <a:lnTo>
                  <a:pt x="11631" y="8906"/>
                </a:lnTo>
                <a:lnTo>
                  <a:pt x="11558" y="8930"/>
                </a:lnTo>
                <a:lnTo>
                  <a:pt x="11485" y="8955"/>
                </a:lnTo>
                <a:lnTo>
                  <a:pt x="11437" y="9003"/>
                </a:lnTo>
                <a:lnTo>
                  <a:pt x="11364" y="9101"/>
                </a:lnTo>
                <a:lnTo>
                  <a:pt x="11339" y="9198"/>
                </a:lnTo>
                <a:lnTo>
                  <a:pt x="11315" y="9295"/>
                </a:lnTo>
                <a:lnTo>
                  <a:pt x="11315" y="9393"/>
                </a:lnTo>
                <a:lnTo>
                  <a:pt x="11364" y="9490"/>
                </a:lnTo>
                <a:lnTo>
                  <a:pt x="11437" y="9587"/>
                </a:lnTo>
                <a:lnTo>
                  <a:pt x="11510" y="9636"/>
                </a:lnTo>
                <a:lnTo>
                  <a:pt x="11607" y="9685"/>
                </a:lnTo>
                <a:lnTo>
                  <a:pt x="11850" y="9685"/>
                </a:lnTo>
                <a:lnTo>
                  <a:pt x="11899" y="9636"/>
                </a:lnTo>
                <a:lnTo>
                  <a:pt x="11996" y="9587"/>
                </a:lnTo>
                <a:lnTo>
                  <a:pt x="12045" y="9514"/>
                </a:lnTo>
                <a:lnTo>
                  <a:pt x="12093" y="9393"/>
                </a:lnTo>
                <a:lnTo>
                  <a:pt x="12093" y="9295"/>
                </a:lnTo>
                <a:lnTo>
                  <a:pt x="12093" y="9222"/>
                </a:lnTo>
                <a:lnTo>
                  <a:pt x="12069" y="9125"/>
                </a:lnTo>
                <a:lnTo>
                  <a:pt x="11996" y="9003"/>
                </a:lnTo>
                <a:lnTo>
                  <a:pt x="11923" y="8955"/>
                </a:lnTo>
                <a:lnTo>
                  <a:pt x="11850" y="8930"/>
                </a:lnTo>
                <a:lnTo>
                  <a:pt x="11777" y="8906"/>
                </a:lnTo>
                <a:lnTo>
                  <a:pt x="11704" y="8882"/>
                </a:lnTo>
                <a:close/>
                <a:moveTo>
                  <a:pt x="4112" y="6327"/>
                </a:moveTo>
                <a:lnTo>
                  <a:pt x="4745" y="6375"/>
                </a:lnTo>
                <a:lnTo>
                  <a:pt x="4721" y="6619"/>
                </a:lnTo>
                <a:lnTo>
                  <a:pt x="4721" y="6886"/>
                </a:lnTo>
                <a:lnTo>
                  <a:pt x="4648" y="6886"/>
                </a:lnTo>
                <a:lnTo>
                  <a:pt x="4477" y="6959"/>
                </a:lnTo>
                <a:lnTo>
                  <a:pt x="4380" y="7081"/>
                </a:lnTo>
                <a:lnTo>
                  <a:pt x="4161" y="7349"/>
                </a:lnTo>
                <a:lnTo>
                  <a:pt x="3431" y="8249"/>
                </a:lnTo>
                <a:lnTo>
                  <a:pt x="3091" y="8590"/>
                </a:lnTo>
                <a:lnTo>
                  <a:pt x="2750" y="8955"/>
                </a:lnTo>
                <a:lnTo>
                  <a:pt x="2409" y="9344"/>
                </a:lnTo>
                <a:lnTo>
                  <a:pt x="2239" y="9539"/>
                </a:lnTo>
                <a:lnTo>
                  <a:pt x="2117" y="9733"/>
                </a:lnTo>
                <a:lnTo>
                  <a:pt x="2117" y="8736"/>
                </a:lnTo>
                <a:lnTo>
                  <a:pt x="2239" y="8687"/>
                </a:lnTo>
                <a:lnTo>
                  <a:pt x="2385" y="8614"/>
                </a:lnTo>
                <a:lnTo>
                  <a:pt x="2507" y="8517"/>
                </a:lnTo>
                <a:lnTo>
                  <a:pt x="2628" y="8371"/>
                </a:lnTo>
                <a:lnTo>
                  <a:pt x="2823" y="8127"/>
                </a:lnTo>
                <a:lnTo>
                  <a:pt x="3018" y="7884"/>
                </a:lnTo>
                <a:lnTo>
                  <a:pt x="3577" y="7276"/>
                </a:lnTo>
                <a:lnTo>
                  <a:pt x="3869" y="6959"/>
                </a:lnTo>
                <a:lnTo>
                  <a:pt x="4161" y="6667"/>
                </a:lnTo>
                <a:lnTo>
                  <a:pt x="4210" y="6619"/>
                </a:lnTo>
                <a:lnTo>
                  <a:pt x="4234" y="6570"/>
                </a:lnTo>
                <a:lnTo>
                  <a:pt x="4234" y="6521"/>
                </a:lnTo>
                <a:lnTo>
                  <a:pt x="4210" y="6448"/>
                </a:lnTo>
                <a:lnTo>
                  <a:pt x="4185" y="6375"/>
                </a:lnTo>
                <a:lnTo>
                  <a:pt x="4112" y="6327"/>
                </a:lnTo>
                <a:close/>
                <a:moveTo>
                  <a:pt x="12239" y="9709"/>
                </a:moveTo>
                <a:lnTo>
                  <a:pt x="12166" y="9733"/>
                </a:lnTo>
                <a:lnTo>
                  <a:pt x="12093" y="9782"/>
                </a:lnTo>
                <a:lnTo>
                  <a:pt x="12020" y="9831"/>
                </a:lnTo>
                <a:lnTo>
                  <a:pt x="11972" y="9879"/>
                </a:lnTo>
                <a:lnTo>
                  <a:pt x="11947" y="9952"/>
                </a:lnTo>
                <a:lnTo>
                  <a:pt x="11923" y="10025"/>
                </a:lnTo>
                <a:lnTo>
                  <a:pt x="11923" y="10098"/>
                </a:lnTo>
                <a:lnTo>
                  <a:pt x="11923" y="10196"/>
                </a:lnTo>
                <a:lnTo>
                  <a:pt x="11947" y="10269"/>
                </a:lnTo>
                <a:lnTo>
                  <a:pt x="11972" y="10342"/>
                </a:lnTo>
                <a:lnTo>
                  <a:pt x="12020" y="10390"/>
                </a:lnTo>
                <a:lnTo>
                  <a:pt x="12093" y="10439"/>
                </a:lnTo>
                <a:lnTo>
                  <a:pt x="12166" y="10488"/>
                </a:lnTo>
                <a:lnTo>
                  <a:pt x="12239" y="10512"/>
                </a:lnTo>
                <a:lnTo>
                  <a:pt x="12385" y="10512"/>
                </a:lnTo>
                <a:lnTo>
                  <a:pt x="12483" y="10488"/>
                </a:lnTo>
                <a:lnTo>
                  <a:pt x="12531" y="10439"/>
                </a:lnTo>
                <a:lnTo>
                  <a:pt x="12604" y="10390"/>
                </a:lnTo>
                <a:lnTo>
                  <a:pt x="12653" y="10342"/>
                </a:lnTo>
                <a:lnTo>
                  <a:pt x="12677" y="10269"/>
                </a:lnTo>
                <a:lnTo>
                  <a:pt x="12702" y="10196"/>
                </a:lnTo>
                <a:lnTo>
                  <a:pt x="12726" y="10098"/>
                </a:lnTo>
                <a:lnTo>
                  <a:pt x="12702" y="10025"/>
                </a:lnTo>
                <a:lnTo>
                  <a:pt x="12677" y="9952"/>
                </a:lnTo>
                <a:lnTo>
                  <a:pt x="12653" y="9879"/>
                </a:lnTo>
                <a:lnTo>
                  <a:pt x="12604" y="9831"/>
                </a:lnTo>
                <a:lnTo>
                  <a:pt x="12531" y="9782"/>
                </a:lnTo>
                <a:lnTo>
                  <a:pt x="12483" y="9733"/>
                </a:lnTo>
                <a:lnTo>
                  <a:pt x="12385" y="9709"/>
                </a:lnTo>
                <a:close/>
                <a:moveTo>
                  <a:pt x="10950" y="9831"/>
                </a:moveTo>
                <a:lnTo>
                  <a:pt x="10853" y="9855"/>
                </a:lnTo>
                <a:lnTo>
                  <a:pt x="10755" y="9879"/>
                </a:lnTo>
                <a:lnTo>
                  <a:pt x="10658" y="9952"/>
                </a:lnTo>
                <a:lnTo>
                  <a:pt x="10609" y="10025"/>
                </a:lnTo>
                <a:lnTo>
                  <a:pt x="10561" y="10123"/>
                </a:lnTo>
                <a:lnTo>
                  <a:pt x="10561" y="10220"/>
                </a:lnTo>
                <a:lnTo>
                  <a:pt x="10561" y="10342"/>
                </a:lnTo>
                <a:lnTo>
                  <a:pt x="10585" y="10415"/>
                </a:lnTo>
                <a:lnTo>
                  <a:pt x="10634" y="10463"/>
                </a:lnTo>
                <a:lnTo>
                  <a:pt x="10755" y="10560"/>
                </a:lnTo>
                <a:lnTo>
                  <a:pt x="10828" y="10609"/>
                </a:lnTo>
                <a:lnTo>
                  <a:pt x="10950" y="10633"/>
                </a:lnTo>
                <a:lnTo>
                  <a:pt x="11047" y="10609"/>
                </a:lnTo>
                <a:lnTo>
                  <a:pt x="11145" y="10560"/>
                </a:lnTo>
                <a:lnTo>
                  <a:pt x="11266" y="10463"/>
                </a:lnTo>
                <a:lnTo>
                  <a:pt x="11291" y="10415"/>
                </a:lnTo>
                <a:lnTo>
                  <a:pt x="11315" y="10342"/>
                </a:lnTo>
                <a:lnTo>
                  <a:pt x="11339" y="10220"/>
                </a:lnTo>
                <a:lnTo>
                  <a:pt x="11315" y="10123"/>
                </a:lnTo>
                <a:lnTo>
                  <a:pt x="11291" y="10025"/>
                </a:lnTo>
                <a:lnTo>
                  <a:pt x="11218" y="9952"/>
                </a:lnTo>
                <a:lnTo>
                  <a:pt x="11145" y="9879"/>
                </a:lnTo>
                <a:lnTo>
                  <a:pt x="11047" y="9855"/>
                </a:lnTo>
                <a:lnTo>
                  <a:pt x="10950" y="9831"/>
                </a:lnTo>
                <a:close/>
                <a:moveTo>
                  <a:pt x="4696" y="7373"/>
                </a:moveTo>
                <a:lnTo>
                  <a:pt x="4672" y="8079"/>
                </a:lnTo>
                <a:lnTo>
                  <a:pt x="4575" y="8127"/>
                </a:lnTo>
                <a:lnTo>
                  <a:pt x="4477" y="8176"/>
                </a:lnTo>
                <a:lnTo>
                  <a:pt x="4404" y="8273"/>
                </a:lnTo>
                <a:lnTo>
                  <a:pt x="4331" y="8346"/>
                </a:lnTo>
                <a:lnTo>
                  <a:pt x="4088" y="8760"/>
                </a:lnTo>
                <a:lnTo>
                  <a:pt x="3723" y="9320"/>
                </a:lnTo>
                <a:lnTo>
                  <a:pt x="3529" y="9587"/>
                </a:lnTo>
                <a:lnTo>
                  <a:pt x="3310" y="9855"/>
                </a:lnTo>
                <a:lnTo>
                  <a:pt x="3139" y="9977"/>
                </a:lnTo>
                <a:lnTo>
                  <a:pt x="2969" y="10098"/>
                </a:lnTo>
                <a:lnTo>
                  <a:pt x="2604" y="10390"/>
                </a:lnTo>
                <a:lnTo>
                  <a:pt x="2434" y="10560"/>
                </a:lnTo>
                <a:lnTo>
                  <a:pt x="2263" y="10706"/>
                </a:lnTo>
                <a:lnTo>
                  <a:pt x="2142" y="10901"/>
                </a:lnTo>
                <a:lnTo>
                  <a:pt x="2069" y="11071"/>
                </a:lnTo>
                <a:lnTo>
                  <a:pt x="2117" y="10536"/>
                </a:lnTo>
                <a:lnTo>
                  <a:pt x="2117" y="10001"/>
                </a:lnTo>
                <a:lnTo>
                  <a:pt x="2336" y="9904"/>
                </a:lnTo>
                <a:lnTo>
                  <a:pt x="2555" y="9782"/>
                </a:lnTo>
                <a:lnTo>
                  <a:pt x="2750" y="9612"/>
                </a:lnTo>
                <a:lnTo>
                  <a:pt x="2945" y="9441"/>
                </a:lnTo>
                <a:lnTo>
                  <a:pt x="3310" y="9052"/>
                </a:lnTo>
                <a:lnTo>
                  <a:pt x="3626" y="8687"/>
                </a:lnTo>
                <a:lnTo>
                  <a:pt x="4015" y="8249"/>
                </a:lnTo>
                <a:lnTo>
                  <a:pt x="4380" y="7787"/>
                </a:lnTo>
                <a:lnTo>
                  <a:pt x="4550" y="7592"/>
                </a:lnTo>
                <a:lnTo>
                  <a:pt x="4696" y="7373"/>
                </a:lnTo>
                <a:close/>
                <a:moveTo>
                  <a:pt x="17033" y="6254"/>
                </a:moveTo>
                <a:lnTo>
                  <a:pt x="17009" y="6473"/>
                </a:lnTo>
                <a:lnTo>
                  <a:pt x="17009" y="6692"/>
                </a:lnTo>
                <a:lnTo>
                  <a:pt x="17033" y="7154"/>
                </a:lnTo>
                <a:lnTo>
                  <a:pt x="17009" y="7884"/>
                </a:lnTo>
                <a:lnTo>
                  <a:pt x="16984" y="8614"/>
                </a:lnTo>
                <a:lnTo>
                  <a:pt x="16936" y="9247"/>
                </a:lnTo>
                <a:lnTo>
                  <a:pt x="16911" y="9879"/>
                </a:lnTo>
                <a:lnTo>
                  <a:pt x="16911" y="10488"/>
                </a:lnTo>
                <a:lnTo>
                  <a:pt x="16936" y="11120"/>
                </a:lnTo>
                <a:lnTo>
                  <a:pt x="16376" y="11193"/>
                </a:lnTo>
                <a:lnTo>
                  <a:pt x="16425" y="10488"/>
                </a:lnTo>
                <a:lnTo>
                  <a:pt x="16449" y="9758"/>
                </a:lnTo>
                <a:lnTo>
                  <a:pt x="16473" y="8298"/>
                </a:lnTo>
                <a:lnTo>
                  <a:pt x="16473" y="7592"/>
                </a:lnTo>
                <a:lnTo>
                  <a:pt x="16449" y="6886"/>
                </a:lnTo>
                <a:lnTo>
                  <a:pt x="16449" y="6594"/>
                </a:lnTo>
                <a:lnTo>
                  <a:pt x="16425" y="6448"/>
                </a:lnTo>
                <a:lnTo>
                  <a:pt x="16400" y="6302"/>
                </a:lnTo>
                <a:lnTo>
                  <a:pt x="16717" y="6278"/>
                </a:lnTo>
                <a:lnTo>
                  <a:pt x="17033" y="6254"/>
                </a:lnTo>
                <a:close/>
                <a:moveTo>
                  <a:pt x="10147" y="3334"/>
                </a:moveTo>
                <a:lnTo>
                  <a:pt x="10415" y="3407"/>
                </a:lnTo>
                <a:lnTo>
                  <a:pt x="10682" y="3431"/>
                </a:lnTo>
                <a:lnTo>
                  <a:pt x="10950" y="3407"/>
                </a:lnTo>
                <a:lnTo>
                  <a:pt x="11242" y="3407"/>
                </a:lnTo>
                <a:lnTo>
                  <a:pt x="11218" y="3455"/>
                </a:lnTo>
                <a:lnTo>
                  <a:pt x="11218" y="3528"/>
                </a:lnTo>
                <a:lnTo>
                  <a:pt x="11242" y="3626"/>
                </a:lnTo>
                <a:lnTo>
                  <a:pt x="11266" y="3699"/>
                </a:lnTo>
                <a:lnTo>
                  <a:pt x="11315" y="3772"/>
                </a:lnTo>
                <a:lnTo>
                  <a:pt x="11388" y="3820"/>
                </a:lnTo>
                <a:lnTo>
                  <a:pt x="11485" y="3869"/>
                </a:lnTo>
                <a:lnTo>
                  <a:pt x="11607" y="3869"/>
                </a:lnTo>
                <a:lnTo>
                  <a:pt x="11704" y="3820"/>
                </a:lnTo>
                <a:lnTo>
                  <a:pt x="11801" y="3772"/>
                </a:lnTo>
                <a:lnTo>
                  <a:pt x="11850" y="3723"/>
                </a:lnTo>
                <a:lnTo>
                  <a:pt x="11874" y="3650"/>
                </a:lnTo>
                <a:lnTo>
                  <a:pt x="11899" y="3528"/>
                </a:lnTo>
                <a:lnTo>
                  <a:pt x="11874" y="3431"/>
                </a:lnTo>
                <a:lnTo>
                  <a:pt x="11874" y="3382"/>
                </a:lnTo>
                <a:lnTo>
                  <a:pt x="12823" y="3382"/>
                </a:lnTo>
                <a:lnTo>
                  <a:pt x="12823" y="3626"/>
                </a:lnTo>
                <a:lnTo>
                  <a:pt x="12848" y="3820"/>
                </a:lnTo>
                <a:lnTo>
                  <a:pt x="12896" y="4380"/>
                </a:lnTo>
                <a:lnTo>
                  <a:pt x="12969" y="4940"/>
                </a:lnTo>
                <a:lnTo>
                  <a:pt x="12994" y="5499"/>
                </a:lnTo>
                <a:lnTo>
                  <a:pt x="12994" y="6059"/>
                </a:lnTo>
                <a:lnTo>
                  <a:pt x="12945" y="7397"/>
                </a:lnTo>
                <a:lnTo>
                  <a:pt x="12896" y="8711"/>
                </a:lnTo>
                <a:lnTo>
                  <a:pt x="12896" y="9320"/>
                </a:lnTo>
                <a:lnTo>
                  <a:pt x="12896" y="9928"/>
                </a:lnTo>
                <a:lnTo>
                  <a:pt x="12896" y="11120"/>
                </a:lnTo>
                <a:lnTo>
                  <a:pt x="12458" y="11096"/>
                </a:lnTo>
                <a:lnTo>
                  <a:pt x="12020" y="11096"/>
                </a:lnTo>
                <a:lnTo>
                  <a:pt x="12020" y="11023"/>
                </a:lnTo>
                <a:lnTo>
                  <a:pt x="12020" y="10925"/>
                </a:lnTo>
                <a:lnTo>
                  <a:pt x="11996" y="10852"/>
                </a:lnTo>
                <a:lnTo>
                  <a:pt x="11947" y="10779"/>
                </a:lnTo>
                <a:lnTo>
                  <a:pt x="11899" y="10731"/>
                </a:lnTo>
                <a:lnTo>
                  <a:pt x="11850" y="10682"/>
                </a:lnTo>
                <a:lnTo>
                  <a:pt x="11777" y="10633"/>
                </a:lnTo>
                <a:lnTo>
                  <a:pt x="11704" y="10609"/>
                </a:lnTo>
                <a:lnTo>
                  <a:pt x="11534" y="10609"/>
                </a:lnTo>
                <a:lnTo>
                  <a:pt x="11461" y="10633"/>
                </a:lnTo>
                <a:lnTo>
                  <a:pt x="11388" y="10682"/>
                </a:lnTo>
                <a:lnTo>
                  <a:pt x="11339" y="10731"/>
                </a:lnTo>
                <a:lnTo>
                  <a:pt x="11291" y="10779"/>
                </a:lnTo>
                <a:lnTo>
                  <a:pt x="11242" y="10852"/>
                </a:lnTo>
                <a:lnTo>
                  <a:pt x="11218" y="10925"/>
                </a:lnTo>
                <a:lnTo>
                  <a:pt x="11218" y="11023"/>
                </a:lnTo>
                <a:lnTo>
                  <a:pt x="11242" y="11120"/>
                </a:lnTo>
                <a:lnTo>
                  <a:pt x="10853" y="11144"/>
                </a:lnTo>
                <a:lnTo>
                  <a:pt x="10463" y="11217"/>
                </a:lnTo>
                <a:lnTo>
                  <a:pt x="10415" y="10852"/>
                </a:lnTo>
                <a:lnTo>
                  <a:pt x="10366" y="10488"/>
                </a:lnTo>
                <a:lnTo>
                  <a:pt x="10342" y="9758"/>
                </a:lnTo>
                <a:lnTo>
                  <a:pt x="10317" y="8322"/>
                </a:lnTo>
                <a:lnTo>
                  <a:pt x="10317" y="7251"/>
                </a:lnTo>
                <a:lnTo>
                  <a:pt x="10293" y="6716"/>
                </a:lnTo>
                <a:lnTo>
                  <a:pt x="10269" y="6205"/>
                </a:lnTo>
                <a:lnTo>
                  <a:pt x="10171" y="4502"/>
                </a:lnTo>
                <a:lnTo>
                  <a:pt x="10147" y="3699"/>
                </a:lnTo>
                <a:lnTo>
                  <a:pt x="10147" y="3334"/>
                </a:lnTo>
                <a:close/>
                <a:moveTo>
                  <a:pt x="16035" y="6302"/>
                </a:moveTo>
                <a:lnTo>
                  <a:pt x="16035" y="6448"/>
                </a:lnTo>
                <a:lnTo>
                  <a:pt x="16035" y="6594"/>
                </a:lnTo>
                <a:lnTo>
                  <a:pt x="16060" y="6886"/>
                </a:lnTo>
                <a:lnTo>
                  <a:pt x="16060" y="7592"/>
                </a:lnTo>
                <a:lnTo>
                  <a:pt x="16035" y="8298"/>
                </a:lnTo>
                <a:lnTo>
                  <a:pt x="16011" y="9028"/>
                </a:lnTo>
                <a:lnTo>
                  <a:pt x="15962" y="9758"/>
                </a:lnTo>
                <a:lnTo>
                  <a:pt x="15938" y="10488"/>
                </a:lnTo>
                <a:lnTo>
                  <a:pt x="15938" y="10852"/>
                </a:lnTo>
                <a:lnTo>
                  <a:pt x="15962" y="11217"/>
                </a:lnTo>
                <a:lnTo>
                  <a:pt x="15719" y="11217"/>
                </a:lnTo>
                <a:lnTo>
                  <a:pt x="15743" y="11169"/>
                </a:lnTo>
                <a:lnTo>
                  <a:pt x="15768" y="10852"/>
                </a:lnTo>
                <a:lnTo>
                  <a:pt x="15768" y="10536"/>
                </a:lnTo>
                <a:lnTo>
                  <a:pt x="15743" y="10220"/>
                </a:lnTo>
                <a:lnTo>
                  <a:pt x="15743" y="9904"/>
                </a:lnTo>
                <a:lnTo>
                  <a:pt x="15743" y="9198"/>
                </a:lnTo>
                <a:lnTo>
                  <a:pt x="15743" y="8517"/>
                </a:lnTo>
                <a:lnTo>
                  <a:pt x="15695" y="7884"/>
                </a:lnTo>
                <a:lnTo>
                  <a:pt x="15622" y="7251"/>
                </a:lnTo>
                <a:lnTo>
                  <a:pt x="15622" y="7008"/>
                </a:lnTo>
                <a:lnTo>
                  <a:pt x="15622" y="6765"/>
                </a:lnTo>
                <a:lnTo>
                  <a:pt x="15670" y="6302"/>
                </a:lnTo>
                <a:close/>
                <a:moveTo>
                  <a:pt x="15354" y="6302"/>
                </a:moveTo>
                <a:lnTo>
                  <a:pt x="15281" y="6546"/>
                </a:lnTo>
                <a:lnTo>
                  <a:pt x="15257" y="6813"/>
                </a:lnTo>
                <a:lnTo>
                  <a:pt x="15232" y="7081"/>
                </a:lnTo>
                <a:lnTo>
                  <a:pt x="15232" y="7349"/>
                </a:lnTo>
                <a:lnTo>
                  <a:pt x="15305" y="7884"/>
                </a:lnTo>
                <a:lnTo>
                  <a:pt x="15354" y="8395"/>
                </a:lnTo>
                <a:lnTo>
                  <a:pt x="15354" y="8760"/>
                </a:lnTo>
                <a:lnTo>
                  <a:pt x="15354" y="9149"/>
                </a:lnTo>
                <a:lnTo>
                  <a:pt x="15330" y="9904"/>
                </a:lnTo>
                <a:lnTo>
                  <a:pt x="15305" y="10220"/>
                </a:lnTo>
                <a:lnTo>
                  <a:pt x="15305" y="10585"/>
                </a:lnTo>
                <a:lnTo>
                  <a:pt x="15330" y="10925"/>
                </a:lnTo>
                <a:lnTo>
                  <a:pt x="15378" y="11071"/>
                </a:lnTo>
                <a:lnTo>
                  <a:pt x="15427" y="11242"/>
                </a:lnTo>
                <a:lnTo>
                  <a:pt x="15208" y="11242"/>
                </a:lnTo>
                <a:lnTo>
                  <a:pt x="15232" y="11193"/>
                </a:lnTo>
                <a:lnTo>
                  <a:pt x="15232" y="11120"/>
                </a:lnTo>
                <a:lnTo>
                  <a:pt x="15184" y="10755"/>
                </a:lnTo>
                <a:lnTo>
                  <a:pt x="15135" y="10366"/>
                </a:lnTo>
                <a:lnTo>
                  <a:pt x="15086" y="9636"/>
                </a:lnTo>
                <a:lnTo>
                  <a:pt x="15062" y="8882"/>
                </a:lnTo>
                <a:lnTo>
                  <a:pt x="15013" y="8127"/>
                </a:lnTo>
                <a:lnTo>
                  <a:pt x="14989" y="7543"/>
                </a:lnTo>
                <a:lnTo>
                  <a:pt x="14989" y="6959"/>
                </a:lnTo>
                <a:lnTo>
                  <a:pt x="14989" y="6789"/>
                </a:lnTo>
                <a:lnTo>
                  <a:pt x="15013" y="6619"/>
                </a:lnTo>
                <a:lnTo>
                  <a:pt x="15038" y="6473"/>
                </a:lnTo>
                <a:lnTo>
                  <a:pt x="15038" y="6302"/>
                </a:lnTo>
                <a:close/>
                <a:moveTo>
                  <a:pt x="4575" y="10633"/>
                </a:moveTo>
                <a:lnTo>
                  <a:pt x="4575" y="10950"/>
                </a:lnTo>
                <a:lnTo>
                  <a:pt x="4599" y="11290"/>
                </a:lnTo>
                <a:lnTo>
                  <a:pt x="4429" y="11242"/>
                </a:lnTo>
                <a:lnTo>
                  <a:pt x="4258" y="11217"/>
                </a:lnTo>
                <a:lnTo>
                  <a:pt x="3893" y="11217"/>
                </a:lnTo>
                <a:lnTo>
                  <a:pt x="4088" y="11047"/>
                </a:lnTo>
                <a:lnTo>
                  <a:pt x="4283" y="10852"/>
                </a:lnTo>
                <a:lnTo>
                  <a:pt x="4575" y="10633"/>
                </a:lnTo>
                <a:close/>
                <a:moveTo>
                  <a:pt x="4648" y="8711"/>
                </a:moveTo>
                <a:lnTo>
                  <a:pt x="4648" y="8882"/>
                </a:lnTo>
                <a:lnTo>
                  <a:pt x="4599" y="9952"/>
                </a:lnTo>
                <a:lnTo>
                  <a:pt x="4550" y="9952"/>
                </a:lnTo>
                <a:lnTo>
                  <a:pt x="4477" y="10001"/>
                </a:lnTo>
                <a:lnTo>
                  <a:pt x="4404" y="10074"/>
                </a:lnTo>
                <a:lnTo>
                  <a:pt x="4283" y="10196"/>
                </a:lnTo>
                <a:lnTo>
                  <a:pt x="3942" y="10536"/>
                </a:lnTo>
                <a:lnTo>
                  <a:pt x="3626" y="10828"/>
                </a:lnTo>
                <a:lnTo>
                  <a:pt x="3480" y="10974"/>
                </a:lnTo>
                <a:lnTo>
                  <a:pt x="3358" y="11169"/>
                </a:lnTo>
                <a:lnTo>
                  <a:pt x="3334" y="11242"/>
                </a:lnTo>
                <a:lnTo>
                  <a:pt x="3237" y="11242"/>
                </a:lnTo>
                <a:lnTo>
                  <a:pt x="2653" y="11266"/>
                </a:lnTo>
                <a:lnTo>
                  <a:pt x="2044" y="11315"/>
                </a:lnTo>
                <a:lnTo>
                  <a:pt x="2044" y="11315"/>
                </a:lnTo>
                <a:lnTo>
                  <a:pt x="2069" y="11144"/>
                </a:lnTo>
                <a:lnTo>
                  <a:pt x="2093" y="11193"/>
                </a:lnTo>
                <a:lnTo>
                  <a:pt x="2142" y="11217"/>
                </a:lnTo>
                <a:lnTo>
                  <a:pt x="2190" y="11242"/>
                </a:lnTo>
                <a:lnTo>
                  <a:pt x="2239" y="11217"/>
                </a:lnTo>
                <a:lnTo>
                  <a:pt x="2409" y="11120"/>
                </a:lnTo>
                <a:lnTo>
                  <a:pt x="2555" y="11023"/>
                </a:lnTo>
                <a:lnTo>
                  <a:pt x="2823" y="10779"/>
                </a:lnTo>
                <a:lnTo>
                  <a:pt x="3261" y="10415"/>
                </a:lnTo>
                <a:lnTo>
                  <a:pt x="3650" y="10050"/>
                </a:lnTo>
                <a:lnTo>
                  <a:pt x="3845" y="9831"/>
                </a:lnTo>
                <a:lnTo>
                  <a:pt x="4039" y="9612"/>
                </a:lnTo>
                <a:lnTo>
                  <a:pt x="4356" y="9125"/>
                </a:lnTo>
                <a:lnTo>
                  <a:pt x="4648" y="8711"/>
                </a:lnTo>
                <a:close/>
                <a:moveTo>
                  <a:pt x="6035" y="536"/>
                </a:moveTo>
                <a:lnTo>
                  <a:pt x="6327" y="560"/>
                </a:lnTo>
                <a:lnTo>
                  <a:pt x="6619" y="584"/>
                </a:lnTo>
                <a:lnTo>
                  <a:pt x="7203" y="584"/>
                </a:lnTo>
                <a:lnTo>
                  <a:pt x="7592" y="609"/>
                </a:lnTo>
                <a:lnTo>
                  <a:pt x="8346" y="609"/>
                </a:lnTo>
                <a:lnTo>
                  <a:pt x="8736" y="560"/>
                </a:lnTo>
                <a:lnTo>
                  <a:pt x="8663" y="803"/>
                </a:lnTo>
                <a:lnTo>
                  <a:pt x="8638" y="1047"/>
                </a:lnTo>
                <a:lnTo>
                  <a:pt x="8638" y="1436"/>
                </a:lnTo>
                <a:lnTo>
                  <a:pt x="8638" y="1971"/>
                </a:lnTo>
                <a:lnTo>
                  <a:pt x="8687" y="2531"/>
                </a:lnTo>
                <a:lnTo>
                  <a:pt x="8711" y="3066"/>
                </a:lnTo>
                <a:lnTo>
                  <a:pt x="8711" y="3626"/>
                </a:lnTo>
                <a:lnTo>
                  <a:pt x="8687" y="4575"/>
                </a:lnTo>
                <a:lnTo>
                  <a:pt x="8711" y="5499"/>
                </a:lnTo>
                <a:lnTo>
                  <a:pt x="8760" y="7373"/>
                </a:lnTo>
                <a:lnTo>
                  <a:pt x="8833" y="9271"/>
                </a:lnTo>
                <a:lnTo>
                  <a:pt x="8857" y="11144"/>
                </a:lnTo>
                <a:lnTo>
                  <a:pt x="7178" y="11144"/>
                </a:lnTo>
                <a:lnTo>
                  <a:pt x="6911" y="11169"/>
                </a:lnTo>
                <a:lnTo>
                  <a:pt x="6643" y="11169"/>
                </a:lnTo>
                <a:lnTo>
                  <a:pt x="6400" y="11217"/>
                </a:lnTo>
                <a:lnTo>
                  <a:pt x="6156" y="11315"/>
                </a:lnTo>
                <a:lnTo>
                  <a:pt x="6132" y="11023"/>
                </a:lnTo>
                <a:lnTo>
                  <a:pt x="6132" y="10731"/>
                </a:lnTo>
                <a:lnTo>
                  <a:pt x="6132" y="10147"/>
                </a:lnTo>
                <a:lnTo>
                  <a:pt x="6059" y="8711"/>
                </a:lnTo>
                <a:lnTo>
                  <a:pt x="6035" y="7933"/>
                </a:lnTo>
                <a:lnTo>
                  <a:pt x="6035" y="7178"/>
                </a:lnTo>
                <a:lnTo>
                  <a:pt x="6083" y="6424"/>
                </a:lnTo>
                <a:lnTo>
                  <a:pt x="6132" y="5645"/>
                </a:lnTo>
                <a:lnTo>
                  <a:pt x="6229" y="4210"/>
                </a:lnTo>
                <a:lnTo>
                  <a:pt x="6254" y="3480"/>
                </a:lnTo>
                <a:lnTo>
                  <a:pt x="6254" y="3115"/>
                </a:lnTo>
                <a:lnTo>
                  <a:pt x="6229" y="2750"/>
                </a:lnTo>
                <a:lnTo>
                  <a:pt x="6035" y="1485"/>
                </a:lnTo>
                <a:lnTo>
                  <a:pt x="6035" y="1241"/>
                </a:lnTo>
                <a:lnTo>
                  <a:pt x="6035" y="1022"/>
                </a:lnTo>
                <a:lnTo>
                  <a:pt x="6035" y="536"/>
                </a:lnTo>
                <a:close/>
                <a:moveTo>
                  <a:pt x="14721" y="6327"/>
                </a:moveTo>
                <a:lnTo>
                  <a:pt x="14624" y="6497"/>
                </a:lnTo>
                <a:lnTo>
                  <a:pt x="14600" y="6716"/>
                </a:lnTo>
                <a:lnTo>
                  <a:pt x="14575" y="6959"/>
                </a:lnTo>
                <a:lnTo>
                  <a:pt x="14551" y="7203"/>
                </a:lnTo>
                <a:lnTo>
                  <a:pt x="14575" y="7665"/>
                </a:lnTo>
                <a:lnTo>
                  <a:pt x="14600" y="8006"/>
                </a:lnTo>
                <a:lnTo>
                  <a:pt x="14673" y="9612"/>
                </a:lnTo>
                <a:lnTo>
                  <a:pt x="14721" y="10439"/>
                </a:lnTo>
                <a:lnTo>
                  <a:pt x="14770" y="10828"/>
                </a:lnTo>
                <a:lnTo>
                  <a:pt x="14843" y="11242"/>
                </a:lnTo>
                <a:lnTo>
                  <a:pt x="14843" y="11266"/>
                </a:lnTo>
                <a:lnTo>
                  <a:pt x="14600" y="11290"/>
                </a:lnTo>
                <a:lnTo>
                  <a:pt x="14381" y="11339"/>
                </a:lnTo>
                <a:lnTo>
                  <a:pt x="14454" y="10755"/>
                </a:lnTo>
                <a:lnTo>
                  <a:pt x="14502" y="10171"/>
                </a:lnTo>
                <a:lnTo>
                  <a:pt x="14502" y="9587"/>
                </a:lnTo>
                <a:lnTo>
                  <a:pt x="14478" y="9003"/>
                </a:lnTo>
                <a:lnTo>
                  <a:pt x="14429" y="7689"/>
                </a:lnTo>
                <a:lnTo>
                  <a:pt x="14405" y="7008"/>
                </a:lnTo>
                <a:lnTo>
                  <a:pt x="14356" y="6375"/>
                </a:lnTo>
                <a:lnTo>
                  <a:pt x="14721" y="6327"/>
                </a:lnTo>
                <a:close/>
                <a:moveTo>
                  <a:pt x="12361" y="2871"/>
                </a:moveTo>
                <a:lnTo>
                  <a:pt x="11680" y="2920"/>
                </a:lnTo>
                <a:lnTo>
                  <a:pt x="10901" y="2944"/>
                </a:lnTo>
                <a:lnTo>
                  <a:pt x="10512" y="2944"/>
                </a:lnTo>
                <a:lnTo>
                  <a:pt x="10147" y="2993"/>
                </a:lnTo>
                <a:lnTo>
                  <a:pt x="10074" y="3042"/>
                </a:lnTo>
                <a:lnTo>
                  <a:pt x="10025" y="3090"/>
                </a:lnTo>
                <a:lnTo>
                  <a:pt x="10001" y="3090"/>
                </a:lnTo>
                <a:lnTo>
                  <a:pt x="9904" y="3139"/>
                </a:lnTo>
                <a:lnTo>
                  <a:pt x="9831" y="3212"/>
                </a:lnTo>
                <a:lnTo>
                  <a:pt x="9806" y="3334"/>
                </a:lnTo>
                <a:lnTo>
                  <a:pt x="9782" y="3455"/>
                </a:lnTo>
                <a:lnTo>
                  <a:pt x="9758" y="3723"/>
                </a:lnTo>
                <a:lnTo>
                  <a:pt x="9782" y="3918"/>
                </a:lnTo>
                <a:lnTo>
                  <a:pt x="9782" y="4429"/>
                </a:lnTo>
                <a:lnTo>
                  <a:pt x="9806" y="4940"/>
                </a:lnTo>
                <a:lnTo>
                  <a:pt x="9855" y="5937"/>
                </a:lnTo>
                <a:lnTo>
                  <a:pt x="9879" y="7032"/>
                </a:lnTo>
                <a:lnTo>
                  <a:pt x="9904" y="8127"/>
                </a:lnTo>
                <a:lnTo>
                  <a:pt x="9928" y="9758"/>
                </a:lnTo>
                <a:lnTo>
                  <a:pt x="9952" y="10560"/>
                </a:lnTo>
                <a:lnTo>
                  <a:pt x="10001" y="10974"/>
                </a:lnTo>
                <a:lnTo>
                  <a:pt x="10050" y="11363"/>
                </a:lnTo>
                <a:lnTo>
                  <a:pt x="10025" y="11388"/>
                </a:lnTo>
                <a:lnTo>
                  <a:pt x="10001" y="11436"/>
                </a:lnTo>
                <a:lnTo>
                  <a:pt x="10001" y="11534"/>
                </a:lnTo>
                <a:lnTo>
                  <a:pt x="10025" y="11631"/>
                </a:lnTo>
                <a:lnTo>
                  <a:pt x="10074" y="11655"/>
                </a:lnTo>
                <a:lnTo>
                  <a:pt x="10123" y="11680"/>
                </a:lnTo>
                <a:lnTo>
                  <a:pt x="10171" y="11680"/>
                </a:lnTo>
                <a:lnTo>
                  <a:pt x="10244" y="11704"/>
                </a:lnTo>
                <a:lnTo>
                  <a:pt x="10317" y="11704"/>
                </a:lnTo>
                <a:lnTo>
                  <a:pt x="10585" y="11728"/>
                </a:lnTo>
                <a:lnTo>
                  <a:pt x="10853" y="11704"/>
                </a:lnTo>
                <a:lnTo>
                  <a:pt x="11364" y="11655"/>
                </a:lnTo>
                <a:lnTo>
                  <a:pt x="12142" y="11631"/>
                </a:lnTo>
                <a:lnTo>
                  <a:pt x="12921" y="11607"/>
                </a:lnTo>
                <a:lnTo>
                  <a:pt x="12969" y="11655"/>
                </a:lnTo>
                <a:lnTo>
                  <a:pt x="13042" y="11680"/>
                </a:lnTo>
                <a:lnTo>
                  <a:pt x="13091" y="11704"/>
                </a:lnTo>
                <a:lnTo>
                  <a:pt x="13164" y="11680"/>
                </a:lnTo>
                <a:lnTo>
                  <a:pt x="13237" y="11655"/>
                </a:lnTo>
                <a:lnTo>
                  <a:pt x="13286" y="11607"/>
                </a:lnTo>
                <a:lnTo>
                  <a:pt x="13334" y="11558"/>
                </a:lnTo>
                <a:lnTo>
                  <a:pt x="13359" y="11461"/>
                </a:lnTo>
                <a:lnTo>
                  <a:pt x="13383" y="10877"/>
                </a:lnTo>
                <a:lnTo>
                  <a:pt x="13383" y="10293"/>
                </a:lnTo>
                <a:lnTo>
                  <a:pt x="13359" y="9685"/>
                </a:lnTo>
                <a:lnTo>
                  <a:pt x="13359" y="9101"/>
                </a:lnTo>
                <a:lnTo>
                  <a:pt x="13432" y="6619"/>
                </a:lnTo>
                <a:lnTo>
                  <a:pt x="13432" y="6059"/>
                </a:lnTo>
                <a:lnTo>
                  <a:pt x="13432" y="5524"/>
                </a:lnTo>
                <a:lnTo>
                  <a:pt x="13407" y="4964"/>
                </a:lnTo>
                <a:lnTo>
                  <a:pt x="13334" y="4404"/>
                </a:lnTo>
                <a:lnTo>
                  <a:pt x="13213" y="3723"/>
                </a:lnTo>
                <a:lnTo>
                  <a:pt x="13188" y="3480"/>
                </a:lnTo>
                <a:lnTo>
                  <a:pt x="13188" y="3212"/>
                </a:lnTo>
                <a:lnTo>
                  <a:pt x="13213" y="3139"/>
                </a:lnTo>
                <a:lnTo>
                  <a:pt x="13188" y="3042"/>
                </a:lnTo>
                <a:lnTo>
                  <a:pt x="13140" y="2969"/>
                </a:lnTo>
                <a:lnTo>
                  <a:pt x="13042" y="2920"/>
                </a:lnTo>
                <a:lnTo>
                  <a:pt x="12896" y="2871"/>
                </a:lnTo>
                <a:close/>
                <a:moveTo>
                  <a:pt x="3188" y="5816"/>
                </a:moveTo>
                <a:lnTo>
                  <a:pt x="2823" y="5840"/>
                </a:lnTo>
                <a:lnTo>
                  <a:pt x="2458" y="5864"/>
                </a:lnTo>
                <a:lnTo>
                  <a:pt x="2093" y="5937"/>
                </a:lnTo>
                <a:lnTo>
                  <a:pt x="1923" y="5986"/>
                </a:lnTo>
                <a:lnTo>
                  <a:pt x="1752" y="6035"/>
                </a:lnTo>
                <a:lnTo>
                  <a:pt x="1679" y="6059"/>
                </a:lnTo>
                <a:lnTo>
                  <a:pt x="1631" y="6083"/>
                </a:lnTo>
                <a:lnTo>
                  <a:pt x="1631" y="6108"/>
                </a:lnTo>
                <a:lnTo>
                  <a:pt x="1582" y="6181"/>
                </a:lnTo>
                <a:lnTo>
                  <a:pt x="1582" y="6278"/>
                </a:lnTo>
                <a:lnTo>
                  <a:pt x="1606" y="6351"/>
                </a:lnTo>
                <a:lnTo>
                  <a:pt x="1655" y="6400"/>
                </a:lnTo>
                <a:lnTo>
                  <a:pt x="1704" y="7032"/>
                </a:lnTo>
                <a:lnTo>
                  <a:pt x="1704" y="7665"/>
                </a:lnTo>
                <a:lnTo>
                  <a:pt x="1704" y="8930"/>
                </a:lnTo>
                <a:lnTo>
                  <a:pt x="1606" y="11461"/>
                </a:lnTo>
                <a:lnTo>
                  <a:pt x="1631" y="11558"/>
                </a:lnTo>
                <a:lnTo>
                  <a:pt x="1655" y="11631"/>
                </a:lnTo>
                <a:lnTo>
                  <a:pt x="1728" y="11655"/>
                </a:lnTo>
                <a:lnTo>
                  <a:pt x="1801" y="11680"/>
                </a:lnTo>
                <a:lnTo>
                  <a:pt x="1947" y="11728"/>
                </a:lnTo>
                <a:lnTo>
                  <a:pt x="2117" y="11753"/>
                </a:lnTo>
                <a:lnTo>
                  <a:pt x="2434" y="11753"/>
                </a:lnTo>
                <a:lnTo>
                  <a:pt x="2750" y="11728"/>
                </a:lnTo>
                <a:lnTo>
                  <a:pt x="3066" y="11704"/>
                </a:lnTo>
                <a:lnTo>
                  <a:pt x="3942" y="11704"/>
                </a:lnTo>
                <a:lnTo>
                  <a:pt x="4356" y="11728"/>
                </a:lnTo>
                <a:lnTo>
                  <a:pt x="4575" y="11728"/>
                </a:lnTo>
                <a:lnTo>
                  <a:pt x="4794" y="11704"/>
                </a:lnTo>
                <a:lnTo>
                  <a:pt x="4891" y="11680"/>
                </a:lnTo>
                <a:lnTo>
                  <a:pt x="4964" y="11655"/>
                </a:lnTo>
                <a:lnTo>
                  <a:pt x="5013" y="11582"/>
                </a:lnTo>
                <a:lnTo>
                  <a:pt x="5013" y="11509"/>
                </a:lnTo>
                <a:lnTo>
                  <a:pt x="4988" y="11169"/>
                </a:lnTo>
                <a:lnTo>
                  <a:pt x="4964" y="10852"/>
                </a:lnTo>
                <a:lnTo>
                  <a:pt x="4988" y="10196"/>
                </a:lnTo>
                <a:lnTo>
                  <a:pt x="5037" y="8882"/>
                </a:lnTo>
                <a:lnTo>
                  <a:pt x="5086" y="7178"/>
                </a:lnTo>
                <a:lnTo>
                  <a:pt x="5110" y="6692"/>
                </a:lnTo>
                <a:lnTo>
                  <a:pt x="5110" y="6448"/>
                </a:lnTo>
                <a:lnTo>
                  <a:pt x="5086" y="6205"/>
                </a:lnTo>
                <a:lnTo>
                  <a:pt x="5061" y="6132"/>
                </a:lnTo>
                <a:lnTo>
                  <a:pt x="5037" y="6035"/>
                </a:lnTo>
                <a:lnTo>
                  <a:pt x="4988" y="5962"/>
                </a:lnTo>
                <a:lnTo>
                  <a:pt x="4915" y="5889"/>
                </a:lnTo>
                <a:lnTo>
                  <a:pt x="4818" y="5864"/>
                </a:lnTo>
                <a:lnTo>
                  <a:pt x="3991" y="5816"/>
                </a:lnTo>
                <a:close/>
                <a:moveTo>
                  <a:pt x="5889" y="25"/>
                </a:moveTo>
                <a:lnTo>
                  <a:pt x="5816" y="49"/>
                </a:lnTo>
                <a:lnTo>
                  <a:pt x="5743" y="98"/>
                </a:lnTo>
                <a:lnTo>
                  <a:pt x="5670" y="219"/>
                </a:lnTo>
                <a:lnTo>
                  <a:pt x="5621" y="341"/>
                </a:lnTo>
                <a:lnTo>
                  <a:pt x="5548" y="609"/>
                </a:lnTo>
                <a:lnTo>
                  <a:pt x="5524" y="901"/>
                </a:lnTo>
                <a:lnTo>
                  <a:pt x="5524" y="1193"/>
                </a:lnTo>
                <a:lnTo>
                  <a:pt x="5548" y="1509"/>
                </a:lnTo>
                <a:lnTo>
                  <a:pt x="5572" y="1801"/>
                </a:lnTo>
                <a:lnTo>
                  <a:pt x="5670" y="2361"/>
                </a:lnTo>
                <a:lnTo>
                  <a:pt x="5718" y="2750"/>
                </a:lnTo>
                <a:lnTo>
                  <a:pt x="5743" y="3139"/>
                </a:lnTo>
                <a:lnTo>
                  <a:pt x="5743" y="3528"/>
                </a:lnTo>
                <a:lnTo>
                  <a:pt x="5718" y="3918"/>
                </a:lnTo>
                <a:lnTo>
                  <a:pt x="5694" y="4672"/>
                </a:lnTo>
                <a:lnTo>
                  <a:pt x="5621" y="5475"/>
                </a:lnTo>
                <a:lnTo>
                  <a:pt x="5572" y="6278"/>
                </a:lnTo>
                <a:lnTo>
                  <a:pt x="5548" y="7081"/>
                </a:lnTo>
                <a:lnTo>
                  <a:pt x="5524" y="7908"/>
                </a:lnTo>
                <a:lnTo>
                  <a:pt x="5548" y="8711"/>
                </a:lnTo>
                <a:lnTo>
                  <a:pt x="5645" y="10293"/>
                </a:lnTo>
                <a:lnTo>
                  <a:pt x="5645" y="10925"/>
                </a:lnTo>
                <a:lnTo>
                  <a:pt x="5670" y="11242"/>
                </a:lnTo>
                <a:lnTo>
                  <a:pt x="5718" y="11558"/>
                </a:lnTo>
                <a:lnTo>
                  <a:pt x="5743" y="11631"/>
                </a:lnTo>
                <a:lnTo>
                  <a:pt x="5767" y="11680"/>
                </a:lnTo>
                <a:lnTo>
                  <a:pt x="5816" y="11728"/>
                </a:lnTo>
                <a:lnTo>
                  <a:pt x="5986" y="11728"/>
                </a:lnTo>
                <a:lnTo>
                  <a:pt x="6108" y="11680"/>
                </a:lnTo>
                <a:lnTo>
                  <a:pt x="6351" y="11728"/>
                </a:lnTo>
                <a:lnTo>
                  <a:pt x="6619" y="11753"/>
                </a:lnTo>
                <a:lnTo>
                  <a:pt x="8030" y="11753"/>
                </a:lnTo>
                <a:lnTo>
                  <a:pt x="8857" y="11728"/>
                </a:lnTo>
                <a:lnTo>
                  <a:pt x="8955" y="11704"/>
                </a:lnTo>
                <a:lnTo>
                  <a:pt x="9028" y="11680"/>
                </a:lnTo>
                <a:lnTo>
                  <a:pt x="9149" y="11680"/>
                </a:lnTo>
                <a:lnTo>
                  <a:pt x="9271" y="11655"/>
                </a:lnTo>
                <a:lnTo>
                  <a:pt x="9320" y="11607"/>
                </a:lnTo>
                <a:lnTo>
                  <a:pt x="9344" y="11582"/>
                </a:lnTo>
                <a:lnTo>
                  <a:pt x="9368" y="11509"/>
                </a:lnTo>
                <a:lnTo>
                  <a:pt x="9393" y="11436"/>
                </a:lnTo>
                <a:lnTo>
                  <a:pt x="9368" y="9563"/>
                </a:lnTo>
                <a:lnTo>
                  <a:pt x="9295" y="7714"/>
                </a:lnTo>
                <a:lnTo>
                  <a:pt x="9222" y="5840"/>
                </a:lnTo>
                <a:lnTo>
                  <a:pt x="9198" y="4915"/>
                </a:lnTo>
                <a:lnTo>
                  <a:pt x="9198" y="3991"/>
                </a:lnTo>
                <a:lnTo>
                  <a:pt x="9198" y="3431"/>
                </a:lnTo>
                <a:lnTo>
                  <a:pt x="9174" y="2871"/>
                </a:lnTo>
                <a:lnTo>
                  <a:pt x="9125" y="2312"/>
                </a:lnTo>
                <a:lnTo>
                  <a:pt x="9076" y="1752"/>
                </a:lnTo>
                <a:lnTo>
                  <a:pt x="9052" y="1266"/>
                </a:lnTo>
                <a:lnTo>
                  <a:pt x="9052" y="803"/>
                </a:lnTo>
                <a:lnTo>
                  <a:pt x="9076" y="609"/>
                </a:lnTo>
                <a:lnTo>
                  <a:pt x="9076" y="487"/>
                </a:lnTo>
                <a:lnTo>
                  <a:pt x="9076" y="463"/>
                </a:lnTo>
                <a:lnTo>
                  <a:pt x="9052" y="414"/>
                </a:lnTo>
                <a:lnTo>
                  <a:pt x="9076" y="341"/>
                </a:lnTo>
                <a:lnTo>
                  <a:pt x="9076" y="268"/>
                </a:lnTo>
                <a:lnTo>
                  <a:pt x="9052" y="195"/>
                </a:lnTo>
                <a:lnTo>
                  <a:pt x="9003" y="146"/>
                </a:lnTo>
                <a:lnTo>
                  <a:pt x="8955" y="73"/>
                </a:lnTo>
                <a:lnTo>
                  <a:pt x="8906" y="25"/>
                </a:lnTo>
                <a:lnTo>
                  <a:pt x="8736" y="25"/>
                </a:lnTo>
                <a:lnTo>
                  <a:pt x="8298" y="73"/>
                </a:lnTo>
                <a:lnTo>
                  <a:pt x="7884" y="73"/>
                </a:lnTo>
                <a:lnTo>
                  <a:pt x="7032" y="49"/>
                </a:lnTo>
                <a:lnTo>
                  <a:pt x="6521" y="49"/>
                </a:lnTo>
                <a:lnTo>
                  <a:pt x="6278" y="73"/>
                </a:lnTo>
                <a:lnTo>
                  <a:pt x="6010" y="98"/>
                </a:lnTo>
                <a:lnTo>
                  <a:pt x="5962" y="49"/>
                </a:lnTo>
                <a:lnTo>
                  <a:pt x="5889" y="25"/>
                </a:lnTo>
                <a:close/>
                <a:moveTo>
                  <a:pt x="16619" y="5791"/>
                </a:moveTo>
                <a:lnTo>
                  <a:pt x="16108" y="5816"/>
                </a:lnTo>
                <a:lnTo>
                  <a:pt x="15622" y="5864"/>
                </a:lnTo>
                <a:lnTo>
                  <a:pt x="15111" y="5889"/>
                </a:lnTo>
                <a:lnTo>
                  <a:pt x="14697" y="5889"/>
                </a:lnTo>
                <a:lnTo>
                  <a:pt x="14478" y="5937"/>
                </a:lnTo>
                <a:lnTo>
                  <a:pt x="14283" y="6010"/>
                </a:lnTo>
                <a:lnTo>
                  <a:pt x="14210" y="5937"/>
                </a:lnTo>
                <a:lnTo>
                  <a:pt x="14113" y="5913"/>
                </a:lnTo>
                <a:lnTo>
                  <a:pt x="14089" y="5913"/>
                </a:lnTo>
                <a:lnTo>
                  <a:pt x="14040" y="5937"/>
                </a:lnTo>
                <a:lnTo>
                  <a:pt x="14016" y="5986"/>
                </a:lnTo>
                <a:lnTo>
                  <a:pt x="13991" y="6035"/>
                </a:lnTo>
                <a:lnTo>
                  <a:pt x="13943" y="6351"/>
                </a:lnTo>
                <a:lnTo>
                  <a:pt x="13918" y="6667"/>
                </a:lnTo>
                <a:lnTo>
                  <a:pt x="13918" y="7008"/>
                </a:lnTo>
                <a:lnTo>
                  <a:pt x="13918" y="7324"/>
                </a:lnTo>
                <a:lnTo>
                  <a:pt x="13967" y="7981"/>
                </a:lnTo>
                <a:lnTo>
                  <a:pt x="14016" y="8614"/>
                </a:lnTo>
                <a:lnTo>
                  <a:pt x="14040" y="9344"/>
                </a:lnTo>
                <a:lnTo>
                  <a:pt x="14040" y="10050"/>
                </a:lnTo>
                <a:lnTo>
                  <a:pt x="14016" y="10755"/>
                </a:lnTo>
                <a:lnTo>
                  <a:pt x="13967" y="11120"/>
                </a:lnTo>
                <a:lnTo>
                  <a:pt x="13894" y="11461"/>
                </a:lnTo>
                <a:lnTo>
                  <a:pt x="13894" y="11558"/>
                </a:lnTo>
                <a:lnTo>
                  <a:pt x="13918" y="11631"/>
                </a:lnTo>
                <a:lnTo>
                  <a:pt x="13967" y="11704"/>
                </a:lnTo>
                <a:lnTo>
                  <a:pt x="14040" y="11728"/>
                </a:lnTo>
                <a:lnTo>
                  <a:pt x="14089" y="11753"/>
                </a:lnTo>
                <a:lnTo>
                  <a:pt x="14235" y="11753"/>
                </a:lnTo>
                <a:lnTo>
                  <a:pt x="14308" y="11704"/>
                </a:lnTo>
                <a:lnTo>
                  <a:pt x="14624" y="11728"/>
                </a:lnTo>
                <a:lnTo>
                  <a:pt x="15597" y="11728"/>
                </a:lnTo>
                <a:lnTo>
                  <a:pt x="16327" y="11704"/>
                </a:lnTo>
                <a:lnTo>
                  <a:pt x="16668" y="11655"/>
                </a:lnTo>
                <a:lnTo>
                  <a:pt x="17033" y="11607"/>
                </a:lnTo>
                <a:lnTo>
                  <a:pt x="17082" y="11655"/>
                </a:lnTo>
                <a:lnTo>
                  <a:pt x="17130" y="11680"/>
                </a:lnTo>
                <a:lnTo>
                  <a:pt x="17203" y="11704"/>
                </a:lnTo>
                <a:lnTo>
                  <a:pt x="17276" y="11704"/>
                </a:lnTo>
                <a:lnTo>
                  <a:pt x="17349" y="11680"/>
                </a:lnTo>
                <a:lnTo>
                  <a:pt x="17398" y="11631"/>
                </a:lnTo>
                <a:lnTo>
                  <a:pt x="17422" y="11582"/>
                </a:lnTo>
                <a:lnTo>
                  <a:pt x="17422" y="11509"/>
                </a:lnTo>
                <a:lnTo>
                  <a:pt x="17374" y="11144"/>
                </a:lnTo>
                <a:lnTo>
                  <a:pt x="17349" y="10779"/>
                </a:lnTo>
                <a:lnTo>
                  <a:pt x="17349" y="10050"/>
                </a:lnTo>
                <a:lnTo>
                  <a:pt x="17349" y="9344"/>
                </a:lnTo>
                <a:lnTo>
                  <a:pt x="17398" y="8614"/>
                </a:lnTo>
                <a:lnTo>
                  <a:pt x="17422" y="7884"/>
                </a:lnTo>
                <a:lnTo>
                  <a:pt x="17447" y="7154"/>
                </a:lnTo>
                <a:lnTo>
                  <a:pt x="17447" y="6911"/>
                </a:lnTo>
                <a:lnTo>
                  <a:pt x="17422" y="6643"/>
                </a:lnTo>
                <a:lnTo>
                  <a:pt x="17398" y="6375"/>
                </a:lnTo>
                <a:lnTo>
                  <a:pt x="17349" y="6254"/>
                </a:lnTo>
                <a:lnTo>
                  <a:pt x="17301" y="6156"/>
                </a:lnTo>
                <a:lnTo>
                  <a:pt x="17325" y="6083"/>
                </a:lnTo>
                <a:lnTo>
                  <a:pt x="17325" y="6035"/>
                </a:lnTo>
                <a:lnTo>
                  <a:pt x="17301" y="5937"/>
                </a:lnTo>
                <a:lnTo>
                  <a:pt x="17228" y="5840"/>
                </a:lnTo>
                <a:lnTo>
                  <a:pt x="17179" y="5816"/>
                </a:lnTo>
                <a:lnTo>
                  <a:pt x="17106" y="5791"/>
                </a:lnTo>
                <a:close/>
                <a:moveTo>
                  <a:pt x="195" y="0"/>
                </a:moveTo>
                <a:lnTo>
                  <a:pt x="146" y="49"/>
                </a:lnTo>
                <a:lnTo>
                  <a:pt x="98" y="73"/>
                </a:lnTo>
                <a:lnTo>
                  <a:pt x="49" y="195"/>
                </a:lnTo>
                <a:lnTo>
                  <a:pt x="25" y="317"/>
                </a:lnTo>
                <a:lnTo>
                  <a:pt x="0" y="438"/>
                </a:lnTo>
                <a:lnTo>
                  <a:pt x="0" y="584"/>
                </a:lnTo>
                <a:lnTo>
                  <a:pt x="49" y="876"/>
                </a:lnTo>
                <a:lnTo>
                  <a:pt x="73" y="1120"/>
                </a:lnTo>
                <a:lnTo>
                  <a:pt x="49" y="1947"/>
                </a:lnTo>
                <a:lnTo>
                  <a:pt x="49" y="2774"/>
                </a:lnTo>
                <a:lnTo>
                  <a:pt x="49" y="3601"/>
                </a:lnTo>
                <a:lnTo>
                  <a:pt x="49" y="4429"/>
                </a:lnTo>
                <a:lnTo>
                  <a:pt x="0" y="6108"/>
                </a:lnTo>
                <a:lnTo>
                  <a:pt x="0" y="6984"/>
                </a:lnTo>
                <a:lnTo>
                  <a:pt x="25" y="7860"/>
                </a:lnTo>
                <a:lnTo>
                  <a:pt x="73" y="9587"/>
                </a:lnTo>
                <a:lnTo>
                  <a:pt x="146" y="11315"/>
                </a:lnTo>
                <a:lnTo>
                  <a:pt x="171" y="12191"/>
                </a:lnTo>
                <a:lnTo>
                  <a:pt x="195" y="13067"/>
                </a:lnTo>
                <a:lnTo>
                  <a:pt x="219" y="13188"/>
                </a:lnTo>
                <a:lnTo>
                  <a:pt x="292" y="13261"/>
                </a:lnTo>
                <a:lnTo>
                  <a:pt x="341" y="13310"/>
                </a:lnTo>
                <a:lnTo>
                  <a:pt x="390" y="13310"/>
                </a:lnTo>
                <a:lnTo>
                  <a:pt x="901" y="13383"/>
                </a:lnTo>
                <a:lnTo>
                  <a:pt x="1923" y="13383"/>
                </a:lnTo>
                <a:lnTo>
                  <a:pt x="2409" y="13334"/>
                </a:lnTo>
                <a:lnTo>
                  <a:pt x="3431" y="13261"/>
                </a:lnTo>
                <a:lnTo>
                  <a:pt x="3942" y="13213"/>
                </a:lnTo>
                <a:lnTo>
                  <a:pt x="4453" y="13188"/>
                </a:lnTo>
                <a:lnTo>
                  <a:pt x="10050" y="13188"/>
                </a:lnTo>
                <a:lnTo>
                  <a:pt x="11169" y="13164"/>
                </a:lnTo>
                <a:lnTo>
                  <a:pt x="13432" y="13091"/>
                </a:lnTo>
                <a:lnTo>
                  <a:pt x="14575" y="13067"/>
                </a:lnTo>
                <a:lnTo>
                  <a:pt x="16765" y="13067"/>
                </a:lnTo>
                <a:lnTo>
                  <a:pt x="17301" y="13091"/>
                </a:lnTo>
                <a:lnTo>
                  <a:pt x="17544" y="13140"/>
                </a:lnTo>
                <a:lnTo>
                  <a:pt x="17812" y="13164"/>
                </a:lnTo>
                <a:lnTo>
                  <a:pt x="17933" y="13164"/>
                </a:lnTo>
                <a:lnTo>
                  <a:pt x="18031" y="13115"/>
                </a:lnTo>
                <a:lnTo>
                  <a:pt x="18104" y="13042"/>
                </a:lnTo>
                <a:lnTo>
                  <a:pt x="18152" y="12945"/>
                </a:lnTo>
                <a:lnTo>
                  <a:pt x="18177" y="12848"/>
                </a:lnTo>
                <a:lnTo>
                  <a:pt x="18152" y="12750"/>
                </a:lnTo>
                <a:lnTo>
                  <a:pt x="18079" y="12677"/>
                </a:lnTo>
                <a:lnTo>
                  <a:pt x="17958" y="12629"/>
                </a:lnTo>
                <a:lnTo>
                  <a:pt x="17495" y="12556"/>
                </a:lnTo>
                <a:lnTo>
                  <a:pt x="17033" y="12531"/>
                </a:lnTo>
                <a:lnTo>
                  <a:pt x="16084" y="12507"/>
                </a:lnTo>
                <a:lnTo>
                  <a:pt x="14940" y="12483"/>
                </a:lnTo>
                <a:lnTo>
                  <a:pt x="13821" y="12507"/>
                </a:lnTo>
                <a:lnTo>
                  <a:pt x="11558" y="12580"/>
                </a:lnTo>
                <a:lnTo>
                  <a:pt x="10415" y="12604"/>
                </a:lnTo>
                <a:lnTo>
                  <a:pt x="9271" y="12629"/>
                </a:lnTo>
                <a:lnTo>
                  <a:pt x="7057" y="12604"/>
                </a:lnTo>
                <a:lnTo>
                  <a:pt x="5937" y="12604"/>
                </a:lnTo>
                <a:lnTo>
                  <a:pt x="4818" y="12629"/>
                </a:lnTo>
                <a:lnTo>
                  <a:pt x="3796" y="12677"/>
                </a:lnTo>
                <a:lnTo>
                  <a:pt x="2774" y="12726"/>
                </a:lnTo>
                <a:lnTo>
                  <a:pt x="1752" y="12799"/>
                </a:lnTo>
                <a:lnTo>
                  <a:pt x="730" y="12848"/>
                </a:lnTo>
                <a:lnTo>
                  <a:pt x="682" y="11169"/>
                </a:lnTo>
                <a:lnTo>
                  <a:pt x="609" y="9490"/>
                </a:lnTo>
                <a:lnTo>
                  <a:pt x="560" y="7787"/>
                </a:lnTo>
                <a:lnTo>
                  <a:pt x="536" y="6959"/>
                </a:lnTo>
                <a:lnTo>
                  <a:pt x="560" y="6108"/>
                </a:lnTo>
                <a:lnTo>
                  <a:pt x="584" y="4356"/>
                </a:lnTo>
                <a:lnTo>
                  <a:pt x="560" y="2579"/>
                </a:lnTo>
                <a:lnTo>
                  <a:pt x="584" y="1752"/>
                </a:lnTo>
                <a:lnTo>
                  <a:pt x="584" y="1363"/>
                </a:lnTo>
                <a:lnTo>
                  <a:pt x="584" y="949"/>
                </a:lnTo>
                <a:lnTo>
                  <a:pt x="560" y="706"/>
                </a:lnTo>
                <a:lnTo>
                  <a:pt x="536" y="438"/>
                </a:lnTo>
                <a:lnTo>
                  <a:pt x="511" y="317"/>
                </a:lnTo>
                <a:lnTo>
                  <a:pt x="463" y="219"/>
                </a:lnTo>
                <a:lnTo>
                  <a:pt x="390" y="98"/>
                </a:lnTo>
                <a:lnTo>
                  <a:pt x="317" y="25"/>
                </a:lnTo>
                <a:lnTo>
                  <a:pt x="26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1" name="Shape 781"/>
          <p:cNvSpPr/>
          <p:nvPr/>
        </p:nvSpPr>
        <p:spPr>
          <a:xfrm>
            <a:off x="5046644" y="4405474"/>
            <a:ext cx="528977" cy="390009"/>
          </a:xfrm>
          <a:custGeom>
            <a:avLst/>
            <a:gdLst/>
            <a:ahLst/>
            <a:cxnLst/>
            <a:rect l="0" t="0" r="0" b="0"/>
            <a:pathLst>
              <a:path w="18153" h="13384" extrusionOk="0">
                <a:moveTo>
                  <a:pt x="15865" y="1752"/>
                </a:moveTo>
                <a:lnTo>
                  <a:pt x="15962" y="1801"/>
                </a:lnTo>
                <a:lnTo>
                  <a:pt x="16230" y="1801"/>
                </a:lnTo>
                <a:lnTo>
                  <a:pt x="16279" y="1825"/>
                </a:lnTo>
                <a:lnTo>
                  <a:pt x="16303" y="1850"/>
                </a:lnTo>
                <a:lnTo>
                  <a:pt x="16327" y="1923"/>
                </a:lnTo>
                <a:lnTo>
                  <a:pt x="16303" y="1971"/>
                </a:lnTo>
                <a:lnTo>
                  <a:pt x="16279" y="2117"/>
                </a:lnTo>
                <a:lnTo>
                  <a:pt x="16230" y="2190"/>
                </a:lnTo>
                <a:lnTo>
                  <a:pt x="16157" y="2288"/>
                </a:lnTo>
                <a:lnTo>
                  <a:pt x="16084" y="2336"/>
                </a:lnTo>
                <a:lnTo>
                  <a:pt x="16011" y="2361"/>
                </a:lnTo>
                <a:lnTo>
                  <a:pt x="15938" y="2336"/>
                </a:lnTo>
                <a:lnTo>
                  <a:pt x="15865" y="2239"/>
                </a:lnTo>
                <a:lnTo>
                  <a:pt x="15792" y="2142"/>
                </a:lnTo>
                <a:lnTo>
                  <a:pt x="15768" y="2020"/>
                </a:lnTo>
                <a:lnTo>
                  <a:pt x="15768" y="1923"/>
                </a:lnTo>
                <a:lnTo>
                  <a:pt x="15841" y="1801"/>
                </a:lnTo>
                <a:lnTo>
                  <a:pt x="15865" y="1752"/>
                </a:lnTo>
                <a:close/>
                <a:moveTo>
                  <a:pt x="10925" y="4015"/>
                </a:moveTo>
                <a:lnTo>
                  <a:pt x="11023" y="4039"/>
                </a:lnTo>
                <a:lnTo>
                  <a:pt x="11071" y="4064"/>
                </a:lnTo>
                <a:lnTo>
                  <a:pt x="11096" y="4064"/>
                </a:lnTo>
                <a:lnTo>
                  <a:pt x="11096" y="4088"/>
                </a:lnTo>
                <a:lnTo>
                  <a:pt x="11120" y="4112"/>
                </a:lnTo>
                <a:lnTo>
                  <a:pt x="11120" y="4137"/>
                </a:lnTo>
                <a:lnTo>
                  <a:pt x="11120" y="4185"/>
                </a:lnTo>
                <a:lnTo>
                  <a:pt x="11120" y="4210"/>
                </a:lnTo>
                <a:lnTo>
                  <a:pt x="11096" y="4283"/>
                </a:lnTo>
                <a:lnTo>
                  <a:pt x="11023" y="4380"/>
                </a:lnTo>
                <a:lnTo>
                  <a:pt x="10998" y="4429"/>
                </a:lnTo>
                <a:lnTo>
                  <a:pt x="10950" y="4477"/>
                </a:lnTo>
                <a:lnTo>
                  <a:pt x="10901" y="4477"/>
                </a:lnTo>
                <a:lnTo>
                  <a:pt x="10901" y="4453"/>
                </a:lnTo>
                <a:lnTo>
                  <a:pt x="10877" y="4453"/>
                </a:lnTo>
                <a:lnTo>
                  <a:pt x="10828" y="4380"/>
                </a:lnTo>
                <a:lnTo>
                  <a:pt x="10779" y="4307"/>
                </a:lnTo>
                <a:lnTo>
                  <a:pt x="10779" y="4234"/>
                </a:lnTo>
                <a:lnTo>
                  <a:pt x="10779" y="4137"/>
                </a:lnTo>
                <a:lnTo>
                  <a:pt x="10828" y="4064"/>
                </a:lnTo>
                <a:lnTo>
                  <a:pt x="10901" y="4015"/>
                </a:lnTo>
                <a:close/>
                <a:moveTo>
                  <a:pt x="12507" y="5159"/>
                </a:moveTo>
                <a:lnTo>
                  <a:pt x="12580" y="5183"/>
                </a:lnTo>
                <a:lnTo>
                  <a:pt x="12629" y="5256"/>
                </a:lnTo>
                <a:lnTo>
                  <a:pt x="12677" y="5329"/>
                </a:lnTo>
                <a:lnTo>
                  <a:pt x="12677" y="5451"/>
                </a:lnTo>
                <a:lnTo>
                  <a:pt x="12653" y="5548"/>
                </a:lnTo>
                <a:lnTo>
                  <a:pt x="12604" y="5645"/>
                </a:lnTo>
                <a:lnTo>
                  <a:pt x="12556" y="5743"/>
                </a:lnTo>
                <a:lnTo>
                  <a:pt x="12507" y="5767"/>
                </a:lnTo>
                <a:lnTo>
                  <a:pt x="12458" y="5791"/>
                </a:lnTo>
                <a:lnTo>
                  <a:pt x="12337" y="5767"/>
                </a:lnTo>
                <a:lnTo>
                  <a:pt x="12239" y="5718"/>
                </a:lnTo>
                <a:lnTo>
                  <a:pt x="12166" y="5645"/>
                </a:lnTo>
                <a:lnTo>
                  <a:pt x="12142" y="5572"/>
                </a:lnTo>
                <a:lnTo>
                  <a:pt x="12142" y="5499"/>
                </a:lnTo>
                <a:lnTo>
                  <a:pt x="12166" y="5426"/>
                </a:lnTo>
                <a:lnTo>
                  <a:pt x="12191" y="5353"/>
                </a:lnTo>
                <a:lnTo>
                  <a:pt x="12264" y="5329"/>
                </a:lnTo>
                <a:lnTo>
                  <a:pt x="12312" y="5305"/>
                </a:lnTo>
                <a:lnTo>
                  <a:pt x="12337" y="5256"/>
                </a:lnTo>
                <a:lnTo>
                  <a:pt x="12361" y="5183"/>
                </a:lnTo>
                <a:lnTo>
                  <a:pt x="12410" y="5159"/>
                </a:lnTo>
                <a:close/>
                <a:moveTo>
                  <a:pt x="5499" y="6229"/>
                </a:moveTo>
                <a:lnTo>
                  <a:pt x="5597" y="6302"/>
                </a:lnTo>
                <a:lnTo>
                  <a:pt x="5694" y="6351"/>
                </a:lnTo>
                <a:lnTo>
                  <a:pt x="5743" y="6424"/>
                </a:lnTo>
                <a:lnTo>
                  <a:pt x="5767" y="6546"/>
                </a:lnTo>
                <a:lnTo>
                  <a:pt x="5743" y="6643"/>
                </a:lnTo>
                <a:lnTo>
                  <a:pt x="5670" y="6740"/>
                </a:lnTo>
                <a:lnTo>
                  <a:pt x="5621" y="6813"/>
                </a:lnTo>
                <a:lnTo>
                  <a:pt x="5524" y="6838"/>
                </a:lnTo>
                <a:lnTo>
                  <a:pt x="5475" y="6862"/>
                </a:lnTo>
                <a:lnTo>
                  <a:pt x="5426" y="6862"/>
                </a:lnTo>
                <a:lnTo>
                  <a:pt x="5329" y="6789"/>
                </a:lnTo>
                <a:lnTo>
                  <a:pt x="5280" y="6716"/>
                </a:lnTo>
                <a:lnTo>
                  <a:pt x="5280" y="6643"/>
                </a:lnTo>
                <a:lnTo>
                  <a:pt x="5280" y="6594"/>
                </a:lnTo>
                <a:lnTo>
                  <a:pt x="5305" y="6497"/>
                </a:lnTo>
                <a:lnTo>
                  <a:pt x="5353" y="6400"/>
                </a:lnTo>
                <a:lnTo>
                  <a:pt x="5475" y="6254"/>
                </a:lnTo>
                <a:lnTo>
                  <a:pt x="5499" y="6229"/>
                </a:lnTo>
                <a:close/>
                <a:moveTo>
                  <a:pt x="7568" y="7470"/>
                </a:moveTo>
                <a:lnTo>
                  <a:pt x="7616" y="7519"/>
                </a:lnTo>
                <a:lnTo>
                  <a:pt x="7689" y="7519"/>
                </a:lnTo>
                <a:lnTo>
                  <a:pt x="7835" y="7543"/>
                </a:lnTo>
                <a:lnTo>
                  <a:pt x="7908" y="7568"/>
                </a:lnTo>
                <a:lnTo>
                  <a:pt x="7957" y="7592"/>
                </a:lnTo>
                <a:lnTo>
                  <a:pt x="7957" y="7616"/>
                </a:lnTo>
                <a:lnTo>
                  <a:pt x="7957" y="7641"/>
                </a:lnTo>
                <a:lnTo>
                  <a:pt x="7957" y="7665"/>
                </a:lnTo>
                <a:lnTo>
                  <a:pt x="7908" y="7714"/>
                </a:lnTo>
                <a:lnTo>
                  <a:pt x="7908" y="7738"/>
                </a:lnTo>
                <a:lnTo>
                  <a:pt x="7811" y="7811"/>
                </a:lnTo>
                <a:lnTo>
                  <a:pt x="7787" y="7835"/>
                </a:lnTo>
                <a:lnTo>
                  <a:pt x="7714" y="7884"/>
                </a:lnTo>
                <a:lnTo>
                  <a:pt x="7641" y="7884"/>
                </a:lnTo>
                <a:lnTo>
                  <a:pt x="7641" y="7908"/>
                </a:lnTo>
                <a:lnTo>
                  <a:pt x="7592" y="7908"/>
                </a:lnTo>
                <a:lnTo>
                  <a:pt x="7543" y="7884"/>
                </a:lnTo>
                <a:lnTo>
                  <a:pt x="7519" y="7884"/>
                </a:lnTo>
                <a:lnTo>
                  <a:pt x="7495" y="7860"/>
                </a:lnTo>
                <a:lnTo>
                  <a:pt x="7495" y="7835"/>
                </a:lnTo>
                <a:lnTo>
                  <a:pt x="7470" y="7811"/>
                </a:lnTo>
                <a:lnTo>
                  <a:pt x="7422" y="7689"/>
                </a:lnTo>
                <a:lnTo>
                  <a:pt x="7397" y="7616"/>
                </a:lnTo>
                <a:lnTo>
                  <a:pt x="7422" y="7543"/>
                </a:lnTo>
                <a:lnTo>
                  <a:pt x="7495" y="7519"/>
                </a:lnTo>
                <a:lnTo>
                  <a:pt x="7568" y="7470"/>
                </a:lnTo>
                <a:close/>
                <a:moveTo>
                  <a:pt x="16011" y="1363"/>
                </a:moveTo>
                <a:lnTo>
                  <a:pt x="15889" y="1387"/>
                </a:lnTo>
                <a:lnTo>
                  <a:pt x="15768" y="1436"/>
                </a:lnTo>
                <a:lnTo>
                  <a:pt x="15646" y="1509"/>
                </a:lnTo>
                <a:lnTo>
                  <a:pt x="15573" y="1582"/>
                </a:lnTo>
                <a:lnTo>
                  <a:pt x="15500" y="1655"/>
                </a:lnTo>
                <a:lnTo>
                  <a:pt x="15476" y="1752"/>
                </a:lnTo>
                <a:lnTo>
                  <a:pt x="15427" y="1825"/>
                </a:lnTo>
                <a:lnTo>
                  <a:pt x="15403" y="2020"/>
                </a:lnTo>
                <a:lnTo>
                  <a:pt x="15451" y="2215"/>
                </a:lnTo>
                <a:lnTo>
                  <a:pt x="15500" y="2361"/>
                </a:lnTo>
                <a:lnTo>
                  <a:pt x="15330" y="2458"/>
                </a:lnTo>
                <a:lnTo>
                  <a:pt x="15159" y="2579"/>
                </a:lnTo>
                <a:lnTo>
                  <a:pt x="14989" y="2725"/>
                </a:lnTo>
                <a:lnTo>
                  <a:pt x="14843" y="2896"/>
                </a:lnTo>
                <a:lnTo>
                  <a:pt x="14283" y="3528"/>
                </a:lnTo>
                <a:lnTo>
                  <a:pt x="13918" y="3893"/>
                </a:lnTo>
                <a:lnTo>
                  <a:pt x="13529" y="4234"/>
                </a:lnTo>
                <a:lnTo>
                  <a:pt x="13140" y="4599"/>
                </a:lnTo>
                <a:lnTo>
                  <a:pt x="12775" y="4964"/>
                </a:lnTo>
                <a:lnTo>
                  <a:pt x="12677" y="4891"/>
                </a:lnTo>
                <a:lnTo>
                  <a:pt x="12556" y="4842"/>
                </a:lnTo>
                <a:lnTo>
                  <a:pt x="12507" y="4842"/>
                </a:lnTo>
                <a:lnTo>
                  <a:pt x="12434" y="4818"/>
                </a:lnTo>
                <a:lnTo>
                  <a:pt x="12264" y="4818"/>
                </a:lnTo>
                <a:lnTo>
                  <a:pt x="12191" y="4867"/>
                </a:lnTo>
                <a:lnTo>
                  <a:pt x="12020" y="4696"/>
                </a:lnTo>
                <a:lnTo>
                  <a:pt x="11826" y="4502"/>
                </a:lnTo>
                <a:lnTo>
                  <a:pt x="11655" y="4331"/>
                </a:lnTo>
                <a:lnTo>
                  <a:pt x="11582" y="4307"/>
                </a:lnTo>
                <a:lnTo>
                  <a:pt x="11582" y="4161"/>
                </a:lnTo>
                <a:lnTo>
                  <a:pt x="11582" y="4039"/>
                </a:lnTo>
                <a:lnTo>
                  <a:pt x="11534" y="3918"/>
                </a:lnTo>
                <a:lnTo>
                  <a:pt x="11485" y="3820"/>
                </a:lnTo>
                <a:lnTo>
                  <a:pt x="11388" y="3723"/>
                </a:lnTo>
                <a:lnTo>
                  <a:pt x="11242" y="3626"/>
                </a:lnTo>
                <a:lnTo>
                  <a:pt x="11169" y="3577"/>
                </a:lnTo>
                <a:lnTo>
                  <a:pt x="11120" y="3528"/>
                </a:lnTo>
                <a:lnTo>
                  <a:pt x="11047" y="3504"/>
                </a:lnTo>
                <a:lnTo>
                  <a:pt x="10974" y="3504"/>
                </a:lnTo>
                <a:lnTo>
                  <a:pt x="10828" y="3528"/>
                </a:lnTo>
                <a:lnTo>
                  <a:pt x="10682" y="3601"/>
                </a:lnTo>
                <a:lnTo>
                  <a:pt x="10536" y="3723"/>
                </a:lnTo>
                <a:lnTo>
                  <a:pt x="10439" y="3869"/>
                </a:lnTo>
                <a:lnTo>
                  <a:pt x="10341" y="4039"/>
                </a:lnTo>
                <a:lnTo>
                  <a:pt x="10317" y="4234"/>
                </a:lnTo>
                <a:lnTo>
                  <a:pt x="10317" y="4380"/>
                </a:lnTo>
                <a:lnTo>
                  <a:pt x="10171" y="4477"/>
                </a:lnTo>
                <a:lnTo>
                  <a:pt x="10025" y="4575"/>
                </a:lnTo>
                <a:lnTo>
                  <a:pt x="9879" y="4721"/>
                </a:lnTo>
                <a:lnTo>
                  <a:pt x="9733" y="4867"/>
                </a:lnTo>
                <a:lnTo>
                  <a:pt x="9490" y="5159"/>
                </a:lnTo>
                <a:lnTo>
                  <a:pt x="9319" y="5402"/>
                </a:lnTo>
                <a:lnTo>
                  <a:pt x="8954" y="5864"/>
                </a:lnTo>
                <a:lnTo>
                  <a:pt x="8614" y="6375"/>
                </a:lnTo>
                <a:lnTo>
                  <a:pt x="8298" y="6789"/>
                </a:lnTo>
                <a:lnTo>
                  <a:pt x="8152" y="7008"/>
                </a:lnTo>
                <a:lnTo>
                  <a:pt x="8030" y="7227"/>
                </a:lnTo>
                <a:lnTo>
                  <a:pt x="7908" y="7203"/>
                </a:lnTo>
                <a:lnTo>
                  <a:pt x="7787" y="7178"/>
                </a:lnTo>
                <a:lnTo>
                  <a:pt x="7738" y="7154"/>
                </a:lnTo>
                <a:lnTo>
                  <a:pt x="7616" y="7130"/>
                </a:lnTo>
                <a:lnTo>
                  <a:pt x="7470" y="7130"/>
                </a:lnTo>
                <a:lnTo>
                  <a:pt x="7349" y="7178"/>
                </a:lnTo>
                <a:lnTo>
                  <a:pt x="7227" y="7251"/>
                </a:lnTo>
                <a:lnTo>
                  <a:pt x="7178" y="7203"/>
                </a:lnTo>
                <a:lnTo>
                  <a:pt x="6935" y="7081"/>
                </a:lnTo>
                <a:lnTo>
                  <a:pt x="6692" y="6935"/>
                </a:lnTo>
                <a:lnTo>
                  <a:pt x="6448" y="6765"/>
                </a:lnTo>
                <a:lnTo>
                  <a:pt x="6327" y="6716"/>
                </a:lnTo>
                <a:lnTo>
                  <a:pt x="6205" y="6667"/>
                </a:lnTo>
                <a:lnTo>
                  <a:pt x="6229" y="6546"/>
                </a:lnTo>
                <a:lnTo>
                  <a:pt x="6205" y="6424"/>
                </a:lnTo>
                <a:lnTo>
                  <a:pt x="6181" y="6278"/>
                </a:lnTo>
                <a:lnTo>
                  <a:pt x="6132" y="6181"/>
                </a:lnTo>
                <a:lnTo>
                  <a:pt x="6059" y="6059"/>
                </a:lnTo>
                <a:lnTo>
                  <a:pt x="5986" y="5962"/>
                </a:lnTo>
                <a:lnTo>
                  <a:pt x="5889" y="5889"/>
                </a:lnTo>
                <a:lnTo>
                  <a:pt x="5767" y="5840"/>
                </a:lnTo>
                <a:lnTo>
                  <a:pt x="5694" y="5816"/>
                </a:lnTo>
                <a:lnTo>
                  <a:pt x="5621" y="5791"/>
                </a:lnTo>
                <a:lnTo>
                  <a:pt x="5475" y="5791"/>
                </a:lnTo>
                <a:lnTo>
                  <a:pt x="5329" y="5840"/>
                </a:lnTo>
                <a:lnTo>
                  <a:pt x="5207" y="5913"/>
                </a:lnTo>
                <a:lnTo>
                  <a:pt x="5086" y="6010"/>
                </a:lnTo>
                <a:lnTo>
                  <a:pt x="4964" y="6156"/>
                </a:lnTo>
                <a:lnTo>
                  <a:pt x="4891" y="6302"/>
                </a:lnTo>
                <a:lnTo>
                  <a:pt x="4818" y="6473"/>
                </a:lnTo>
                <a:lnTo>
                  <a:pt x="4818" y="6570"/>
                </a:lnTo>
                <a:lnTo>
                  <a:pt x="4818" y="6692"/>
                </a:lnTo>
                <a:lnTo>
                  <a:pt x="4769" y="6716"/>
                </a:lnTo>
                <a:lnTo>
                  <a:pt x="3918" y="7714"/>
                </a:lnTo>
                <a:lnTo>
                  <a:pt x="3504" y="8225"/>
                </a:lnTo>
                <a:lnTo>
                  <a:pt x="3090" y="8760"/>
                </a:lnTo>
                <a:lnTo>
                  <a:pt x="2677" y="9271"/>
                </a:lnTo>
                <a:lnTo>
                  <a:pt x="2214" y="9782"/>
                </a:lnTo>
                <a:lnTo>
                  <a:pt x="2044" y="9952"/>
                </a:lnTo>
                <a:lnTo>
                  <a:pt x="1874" y="10147"/>
                </a:lnTo>
                <a:lnTo>
                  <a:pt x="1801" y="10244"/>
                </a:lnTo>
                <a:lnTo>
                  <a:pt x="1752" y="10366"/>
                </a:lnTo>
                <a:lnTo>
                  <a:pt x="1703" y="10488"/>
                </a:lnTo>
                <a:lnTo>
                  <a:pt x="1703" y="10609"/>
                </a:lnTo>
                <a:lnTo>
                  <a:pt x="1728" y="10682"/>
                </a:lnTo>
                <a:lnTo>
                  <a:pt x="1776" y="10731"/>
                </a:lnTo>
                <a:lnTo>
                  <a:pt x="1849" y="10755"/>
                </a:lnTo>
                <a:lnTo>
                  <a:pt x="1922" y="10731"/>
                </a:lnTo>
                <a:lnTo>
                  <a:pt x="2020" y="10682"/>
                </a:lnTo>
                <a:lnTo>
                  <a:pt x="2117" y="10633"/>
                </a:lnTo>
                <a:lnTo>
                  <a:pt x="2263" y="10463"/>
                </a:lnTo>
                <a:lnTo>
                  <a:pt x="2579" y="10123"/>
                </a:lnTo>
                <a:lnTo>
                  <a:pt x="2969" y="9733"/>
                </a:lnTo>
                <a:lnTo>
                  <a:pt x="3163" y="9514"/>
                </a:lnTo>
                <a:lnTo>
                  <a:pt x="3334" y="9295"/>
                </a:lnTo>
                <a:lnTo>
                  <a:pt x="3747" y="8760"/>
                </a:lnTo>
                <a:lnTo>
                  <a:pt x="4185" y="8225"/>
                </a:lnTo>
                <a:lnTo>
                  <a:pt x="4648" y="7714"/>
                </a:lnTo>
                <a:lnTo>
                  <a:pt x="5086" y="7203"/>
                </a:lnTo>
                <a:lnTo>
                  <a:pt x="5159" y="7251"/>
                </a:lnTo>
                <a:lnTo>
                  <a:pt x="5280" y="7300"/>
                </a:lnTo>
                <a:lnTo>
                  <a:pt x="5378" y="7324"/>
                </a:lnTo>
                <a:lnTo>
                  <a:pt x="5499" y="7324"/>
                </a:lnTo>
                <a:lnTo>
                  <a:pt x="5645" y="7300"/>
                </a:lnTo>
                <a:lnTo>
                  <a:pt x="5791" y="7251"/>
                </a:lnTo>
                <a:lnTo>
                  <a:pt x="5913" y="7154"/>
                </a:lnTo>
                <a:lnTo>
                  <a:pt x="6010" y="7057"/>
                </a:lnTo>
                <a:lnTo>
                  <a:pt x="6205" y="7178"/>
                </a:lnTo>
                <a:lnTo>
                  <a:pt x="6400" y="7300"/>
                </a:lnTo>
                <a:lnTo>
                  <a:pt x="6716" y="7519"/>
                </a:lnTo>
                <a:lnTo>
                  <a:pt x="6862" y="7616"/>
                </a:lnTo>
                <a:lnTo>
                  <a:pt x="7032" y="7689"/>
                </a:lnTo>
                <a:lnTo>
                  <a:pt x="7057" y="7811"/>
                </a:lnTo>
                <a:lnTo>
                  <a:pt x="7105" y="7933"/>
                </a:lnTo>
                <a:lnTo>
                  <a:pt x="7154" y="8030"/>
                </a:lnTo>
                <a:lnTo>
                  <a:pt x="7227" y="8127"/>
                </a:lnTo>
                <a:lnTo>
                  <a:pt x="7324" y="8176"/>
                </a:lnTo>
                <a:lnTo>
                  <a:pt x="7397" y="8225"/>
                </a:lnTo>
                <a:lnTo>
                  <a:pt x="7495" y="8273"/>
                </a:lnTo>
                <a:lnTo>
                  <a:pt x="7714" y="8273"/>
                </a:lnTo>
                <a:lnTo>
                  <a:pt x="7835" y="8225"/>
                </a:lnTo>
                <a:lnTo>
                  <a:pt x="8006" y="8127"/>
                </a:lnTo>
                <a:lnTo>
                  <a:pt x="8152" y="8006"/>
                </a:lnTo>
                <a:lnTo>
                  <a:pt x="8225" y="7908"/>
                </a:lnTo>
                <a:lnTo>
                  <a:pt x="8273" y="7835"/>
                </a:lnTo>
                <a:lnTo>
                  <a:pt x="8298" y="7738"/>
                </a:lnTo>
                <a:lnTo>
                  <a:pt x="8322" y="7641"/>
                </a:lnTo>
                <a:lnTo>
                  <a:pt x="8322" y="7543"/>
                </a:lnTo>
                <a:lnTo>
                  <a:pt x="8298" y="7470"/>
                </a:lnTo>
                <a:lnTo>
                  <a:pt x="8468" y="7300"/>
                </a:lnTo>
                <a:lnTo>
                  <a:pt x="8614" y="7130"/>
                </a:lnTo>
                <a:lnTo>
                  <a:pt x="8906" y="6740"/>
                </a:lnTo>
                <a:lnTo>
                  <a:pt x="9173" y="6327"/>
                </a:lnTo>
                <a:lnTo>
                  <a:pt x="9417" y="5962"/>
                </a:lnTo>
                <a:lnTo>
                  <a:pt x="9782" y="5499"/>
                </a:lnTo>
                <a:lnTo>
                  <a:pt x="10195" y="5086"/>
                </a:lnTo>
                <a:lnTo>
                  <a:pt x="10268" y="5013"/>
                </a:lnTo>
                <a:lnTo>
                  <a:pt x="10366" y="4940"/>
                </a:lnTo>
                <a:lnTo>
                  <a:pt x="10585" y="4818"/>
                </a:lnTo>
                <a:lnTo>
                  <a:pt x="10706" y="4891"/>
                </a:lnTo>
                <a:lnTo>
                  <a:pt x="10828" y="4915"/>
                </a:lnTo>
                <a:lnTo>
                  <a:pt x="10950" y="4940"/>
                </a:lnTo>
                <a:lnTo>
                  <a:pt x="11096" y="4915"/>
                </a:lnTo>
                <a:lnTo>
                  <a:pt x="11193" y="4867"/>
                </a:lnTo>
                <a:lnTo>
                  <a:pt x="11266" y="4794"/>
                </a:lnTo>
                <a:lnTo>
                  <a:pt x="11363" y="4721"/>
                </a:lnTo>
                <a:lnTo>
                  <a:pt x="11436" y="4648"/>
                </a:lnTo>
                <a:lnTo>
                  <a:pt x="11704" y="4964"/>
                </a:lnTo>
                <a:lnTo>
                  <a:pt x="11874" y="5183"/>
                </a:lnTo>
                <a:lnTo>
                  <a:pt x="11801" y="5305"/>
                </a:lnTo>
                <a:lnTo>
                  <a:pt x="11777" y="5426"/>
                </a:lnTo>
                <a:lnTo>
                  <a:pt x="11753" y="5548"/>
                </a:lnTo>
                <a:lnTo>
                  <a:pt x="11777" y="5694"/>
                </a:lnTo>
                <a:lnTo>
                  <a:pt x="11826" y="5816"/>
                </a:lnTo>
                <a:lnTo>
                  <a:pt x="11899" y="5913"/>
                </a:lnTo>
                <a:lnTo>
                  <a:pt x="12020" y="6010"/>
                </a:lnTo>
                <a:lnTo>
                  <a:pt x="12142" y="6059"/>
                </a:lnTo>
                <a:lnTo>
                  <a:pt x="12264" y="6108"/>
                </a:lnTo>
                <a:lnTo>
                  <a:pt x="12410" y="6108"/>
                </a:lnTo>
                <a:lnTo>
                  <a:pt x="12531" y="6083"/>
                </a:lnTo>
                <a:lnTo>
                  <a:pt x="12653" y="6035"/>
                </a:lnTo>
                <a:lnTo>
                  <a:pt x="12726" y="5986"/>
                </a:lnTo>
                <a:lnTo>
                  <a:pt x="12799" y="5913"/>
                </a:lnTo>
                <a:lnTo>
                  <a:pt x="12872" y="5840"/>
                </a:lnTo>
                <a:lnTo>
                  <a:pt x="12921" y="5743"/>
                </a:lnTo>
                <a:lnTo>
                  <a:pt x="12969" y="5548"/>
                </a:lnTo>
                <a:lnTo>
                  <a:pt x="12969" y="5329"/>
                </a:lnTo>
                <a:lnTo>
                  <a:pt x="12969" y="5280"/>
                </a:lnTo>
                <a:lnTo>
                  <a:pt x="13042" y="5256"/>
                </a:lnTo>
                <a:lnTo>
                  <a:pt x="13383" y="4915"/>
                </a:lnTo>
                <a:lnTo>
                  <a:pt x="13748" y="4575"/>
                </a:lnTo>
                <a:lnTo>
                  <a:pt x="14454" y="3942"/>
                </a:lnTo>
                <a:lnTo>
                  <a:pt x="15111" y="3309"/>
                </a:lnTo>
                <a:lnTo>
                  <a:pt x="15768" y="2677"/>
                </a:lnTo>
                <a:lnTo>
                  <a:pt x="15792" y="2652"/>
                </a:lnTo>
                <a:lnTo>
                  <a:pt x="15914" y="2701"/>
                </a:lnTo>
                <a:lnTo>
                  <a:pt x="16157" y="2701"/>
                </a:lnTo>
                <a:lnTo>
                  <a:pt x="16279" y="2652"/>
                </a:lnTo>
                <a:lnTo>
                  <a:pt x="16376" y="2579"/>
                </a:lnTo>
                <a:lnTo>
                  <a:pt x="16449" y="2506"/>
                </a:lnTo>
                <a:lnTo>
                  <a:pt x="16522" y="2409"/>
                </a:lnTo>
                <a:lnTo>
                  <a:pt x="16595" y="2312"/>
                </a:lnTo>
                <a:lnTo>
                  <a:pt x="16643" y="2215"/>
                </a:lnTo>
                <a:lnTo>
                  <a:pt x="16668" y="2093"/>
                </a:lnTo>
                <a:lnTo>
                  <a:pt x="16692" y="1996"/>
                </a:lnTo>
                <a:lnTo>
                  <a:pt x="16692" y="1874"/>
                </a:lnTo>
                <a:lnTo>
                  <a:pt x="16668" y="1777"/>
                </a:lnTo>
                <a:lnTo>
                  <a:pt x="16643" y="1679"/>
                </a:lnTo>
                <a:lnTo>
                  <a:pt x="16570" y="1606"/>
                </a:lnTo>
                <a:lnTo>
                  <a:pt x="16522" y="1533"/>
                </a:lnTo>
                <a:lnTo>
                  <a:pt x="16424" y="1460"/>
                </a:lnTo>
                <a:lnTo>
                  <a:pt x="16352" y="1436"/>
                </a:lnTo>
                <a:lnTo>
                  <a:pt x="16254" y="1412"/>
                </a:lnTo>
                <a:lnTo>
                  <a:pt x="16157" y="1387"/>
                </a:lnTo>
                <a:lnTo>
                  <a:pt x="16011" y="1363"/>
                </a:lnTo>
                <a:close/>
                <a:moveTo>
                  <a:pt x="195" y="0"/>
                </a:moveTo>
                <a:lnTo>
                  <a:pt x="146" y="49"/>
                </a:lnTo>
                <a:lnTo>
                  <a:pt x="98" y="73"/>
                </a:lnTo>
                <a:lnTo>
                  <a:pt x="49" y="195"/>
                </a:lnTo>
                <a:lnTo>
                  <a:pt x="0" y="317"/>
                </a:lnTo>
                <a:lnTo>
                  <a:pt x="0" y="438"/>
                </a:lnTo>
                <a:lnTo>
                  <a:pt x="0" y="584"/>
                </a:lnTo>
                <a:lnTo>
                  <a:pt x="25" y="876"/>
                </a:lnTo>
                <a:lnTo>
                  <a:pt x="49" y="1120"/>
                </a:lnTo>
                <a:lnTo>
                  <a:pt x="49" y="1947"/>
                </a:lnTo>
                <a:lnTo>
                  <a:pt x="25" y="2774"/>
                </a:lnTo>
                <a:lnTo>
                  <a:pt x="49" y="3601"/>
                </a:lnTo>
                <a:lnTo>
                  <a:pt x="25" y="4429"/>
                </a:lnTo>
                <a:lnTo>
                  <a:pt x="0" y="6108"/>
                </a:lnTo>
                <a:lnTo>
                  <a:pt x="0" y="6984"/>
                </a:lnTo>
                <a:lnTo>
                  <a:pt x="0" y="7860"/>
                </a:lnTo>
                <a:lnTo>
                  <a:pt x="73" y="9587"/>
                </a:lnTo>
                <a:lnTo>
                  <a:pt x="146" y="11315"/>
                </a:lnTo>
                <a:lnTo>
                  <a:pt x="171" y="12191"/>
                </a:lnTo>
                <a:lnTo>
                  <a:pt x="171" y="13067"/>
                </a:lnTo>
                <a:lnTo>
                  <a:pt x="195" y="13188"/>
                </a:lnTo>
                <a:lnTo>
                  <a:pt x="268" y="13261"/>
                </a:lnTo>
                <a:lnTo>
                  <a:pt x="317" y="13310"/>
                </a:lnTo>
                <a:lnTo>
                  <a:pt x="390" y="13310"/>
                </a:lnTo>
                <a:lnTo>
                  <a:pt x="900" y="13383"/>
                </a:lnTo>
                <a:lnTo>
                  <a:pt x="1898" y="13383"/>
                </a:lnTo>
                <a:lnTo>
                  <a:pt x="2409" y="13334"/>
                </a:lnTo>
                <a:lnTo>
                  <a:pt x="3431" y="13261"/>
                </a:lnTo>
                <a:lnTo>
                  <a:pt x="3942" y="13213"/>
                </a:lnTo>
                <a:lnTo>
                  <a:pt x="4453" y="13188"/>
                </a:lnTo>
                <a:lnTo>
                  <a:pt x="10025" y="13188"/>
                </a:lnTo>
                <a:lnTo>
                  <a:pt x="11169" y="13164"/>
                </a:lnTo>
                <a:lnTo>
                  <a:pt x="13432" y="13091"/>
                </a:lnTo>
                <a:lnTo>
                  <a:pt x="14575" y="13067"/>
                </a:lnTo>
                <a:lnTo>
                  <a:pt x="16741" y="13067"/>
                </a:lnTo>
                <a:lnTo>
                  <a:pt x="17276" y="13091"/>
                </a:lnTo>
                <a:lnTo>
                  <a:pt x="17544" y="13140"/>
                </a:lnTo>
                <a:lnTo>
                  <a:pt x="17811" y="13164"/>
                </a:lnTo>
                <a:lnTo>
                  <a:pt x="17933" y="13164"/>
                </a:lnTo>
                <a:lnTo>
                  <a:pt x="18030" y="13115"/>
                </a:lnTo>
                <a:lnTo>
                  <a:pt x="18103" y="13042"/>
                </a:lnTo>
                <a:lnTo>
                  <a:pt x="18152" y="12945"/>
                </a:lnTo>
                <a:lnTo>
                  <a:pt x="18152" y="12848"/>
                </a:lnTo>
                <a:lnTo>
                  <a:pt x="18128" y="12750"/>
                </a:lnTo>
                <a:lnTo>
                  <a:pt x="18055" y="12677"/>
                </a:lnTo>
                <a:lnTo>
                  <a:pt x="17957" y="12629"/>
                </a:lnTo>
                <a:lnTo>
                  <a:pt x="17495" y="12556"/>
                </a:lnTo>
                <a:lnTo>
                  <a:pt x="17008" y="12531"/>
                </a:lnTo>
                <a:lnTo>
                  <a:pt x="16084" y="12507"/>
                </a:lnTo>
                <a:lnTo>
                  <a:pt x="14940" y="12483"/>
                </a:lnTo>
                <a:lnTo>
                  <a:pt x="13821" y="12507"/>
                </a:lnTo>
                <a:lnTo>
                  <a:pt x="11534" y="12580"/>
                </a:lnTo>
                <a:lnTo>
                  <a:pt x="10414" y="12604"/>
                </a:lnTo>
                <a:lnTo>
                  <a:pt x="9271" y="12629"/>
                </a:lnTo>
                <a:lnTo>
                  <a:pt x="7032" y="12604"/>
                </a:lnTo>
                <a:lnTo>
                  <a:pt x="5913" y="12604"/>
                </a:lnTo>
                <a:lnTo>
                  <a:pt x="4818" y="12629"/>
                </a:lnTo>
                <a:lnTo>
                  <a:pt x="3796" y="12677"/>
                </a:lnTo>
                <a:lnTo>
                  <a:pt x="2774" y="12726"/>
                </a:lnTo>
                <a:lnTo>
                  <a:pt x="1752" y="12799"/>
                </a:lnTo>
                <a:lnTo>
                  <a:pt x="730" y="12848"/>
                </a:lnTo>
                <a:lnTo>
                  <a:pt x="681" y="11169"/>
                </a:lnTo>
                <a:lnTo>
                  <a:pt x="608" y="9490"/>
                </a:lnTo>
                <a:lnTo>
                  <a:pt x="535" y="7787"/>
                </a:lnTo>
                <a:lnTo>
                  <a:pt x="535" y="6959"/>
                </a:lnTo>
                <a:lnTo>
                  <a:pt x="535" y="6108"/>
                </a:lnTo>
                <a:lnTo>
                  <a:pt x="560" y="4356"/>
                </a:lnTo>
                <a:lnTo>
                  <a:pt x="560" y="2579"/>
                </a:lnTo>
                <a:lnTo>
                  <a:pt x="560" y="1752"/>
                </a:lnTo>
                <a:lnTo>
                  <a:pt x="584" y="1363"/>
                </a:lnTo>
                <a:lnTo>
                  <a:pt x="584" y="949"/>
                </a:lnTo>
                <a:lnTo>
                  <a:pt x="560" y="706"/>
                </a:lnTo>
                <a:lnTo>
                  <a:pt x="535" y="438"/>
                </a:lnTo>
                <a:lnTo>
                  <a:pt x="511" y="317"/>
                </a:lnTo>
                <a:lnTo>
                  <a:pt x="463" y="219"/>
                </a:lnTo>
                <a:lnTo>
                  <a:pt x="390" y="98"/>
                </a:lnTo>
                <a:lnTo>
                  <a:pt x="317" y="25"/>
                </a:lnTo>
                <a:lnTo>
                  <a:pt x="24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2" name="Shape 782"/>
          <p:cNvSpPr/>
          <p:nvPr/>
        </p:nvSpPr>
        <p:spPr>
          <a:xfrm>
            <a:off x="5844298" y="4367186"/>
            <a:ext cx="509804" cy="446716"/>
          </a:xfrm>
          <a:custGeom>
            <a:avLst/>
            <a:gdLst/>
            <a:ahLst/>
            <a:cxnLst/>
            <a:rect l="0" t="0" r="0" b="0"/>
            <a:pathLst>
              <a:path w="17495" h="15330" extrusionOk="0">
                <a:moveTo>
                  <a:pt x="4648" y="1412"/>
                </a:moveTo>
                <a:lnTo>
                  <a:pt x="4526" y="1485"/>
                </a:lnTo>
                <a:lnTo>
                  <a:pt x="4429" y="1558"/>
                </a:lnTo>
                <a:lnTo>
                  <a:pt x="4258" y="1728"/>
                </a:lnTo>
                <a:lnTo>
                  <a:pt x="4185" y="1825"/>
                </a:lnTo>
                <a:lnTo>
                  <a:pt x="4112" y="1947"/>
                </a:lnTo>
                <a:lnTo>
                  <a:pt x="3869" y="1947"/>
                </a:lnTo>
                <a:lnTo>
                  <a:pt x="3893" y="1898"/>
                </a:lnTo>
                <a:lnTo>
                  <a:pt x="4015" y="1679"/>
                </a:lnTo>
                <a:lnTo>
                  <a:pt x="4088" y="1436"/>
                </a:lnTo>
                <a:lnTo>
                  <a:pt x="4088" y="1412"/>
                </a:lnTo>
                <a:close/>
                <a:moveTo>
                  <a:pt x="4939" y="1412"/>
                </a:moveTo>
                <a:lnTo>
                  <a:pt x="4867" y="1509"/>
                </a:lnTo>
                <a:lnTo>
                  <a:pt x="4818" y="1631"/>
                </a:lnTo>
                <a:lnTo>
                  <a:pt x="4794" y="1752"/>
                </a:lnTo>
                <a:lnTo>
                  <a:pt x="4769" y="1898"/>
                </a:lnTo>
                <a:lnTo>
                  <a:pt x="4769" y="1947"/>
                </a:lnTo>
                <a:lnTo>
                  <a:pt x="4380" y="1947"/>
                </a:lnTo>
                <a:lnTo>
                  <a:pt x="4404" y="1898"/>
                </a:lnTo>
                <a:lnTo>
                  <a:pt x="4526" y="1679"/>
                </a:lnTo>
                <a:lnTo>
                  <a:pt x="4672" y="1436"/>
                </a:lnTo>
                <a:lnTo>
                  <a:pt x="4672" y="1412"/>
                </a:lnTo>
                <a:close/>
                <a:moveTo>
                  <a:pt x="5815" y="1387"/>
                </a:moveTo>
                <a:lnTo>
                  <a:pt x="5645" y="1558"/>
                </a:lnTo>
                <a:lnTo>
                  <a:pt x="5475" y="1704"/>
                </a:lnTo>
                <a:lnTo>
                  <a:pt x="5402" y="1825"/>
                </a:lnTo>
                <a:lnTo>
                  <a:pt x="5304" y="1947"/>
                </a:lnTo>
                <a:lnTo>
                  <a:pt x="5037" y="1947"/>
                </a:lnTo>
                <a:lnTo>
                  <a:pt x="5037" y="1898"/>
                </a:lnTo>
                <a:lnTo>
                  <a:pt x="5061" y="1777"/>
                </a:lnTo>
                <a:lnTo>
                  <a:pt x="5085" y="1631"/>
                </a:lnTo>
                <a:lnTo>
                  <a:pt x="5183" y="1387"/>
                </a:lnTo>
                <a:close/>
                <a:moveTo>
                  <a:pt x="3407" y="1412"/>
                </a:moveTo>
                <a:lnTo>
                  <a:pt x="3285" y="1533"/>
                </a:lnTo>
                <a:lnTo>
                  <a:pt x="3188" y="1679"/>
                </a:lnTo>
                <a:lnTo>
                  <a:pt x="3090" y="1825"/>
                </a:lnTo>
                <a:lnTo>
                  <a:pt x="3042" y="1971"/>
                </a:lnTo>
                <a:lnTo>
                  <a:pt x="2774" y="1971"/>
                </a:lnTo>
                <a:lnTo>
                  <a:pt x="2847" y="1801"/>
                </a:lnTo>
                <a:lnTo>
                  <a:pt x="3042" y="1412"/>
                </a:lnTo>
                <a:close/>
                <a:moveTo>
                  <a:pt x="4039" y="1412"/>
                </a:moveTo>
                <a:lnTo>
                  <a:pt x="3966" y="1509"/>
                </a:lnTo>
                <a:lnTo>
                  <a:pt x="3893" y="1606"/>
                </a:lnTo>
                <a:lnTo>
                  <a:pt x="3747" y="1801"/>
                </a:lnTo>
                <a:lnTo>
                  <a:pt x="3626" y="1947"/>
                </a:lnTo>
                <a:lnTo>
                  <a:pt x="3334" y="1971"/>
                </a:lnTo>
                <a:lnTo>
                  <a:pt x="3455" y="1679"/>
                </a:lnTo>
                <a:lnTo>
                  <a:pt x="3601" y="1412"/>
                </a:lnTo>
                <a:close/>
                <a:moveTo>
                  <a:pt x="2239" y="1412"/>
                </a:moveTo>
                <a:lnTo>
                  <a:pt x="2068" y="1533"/>
                </a:lnTo>
                <a:lnTo>
                  <a:pt x="1947" y="1679"/>
                </a:lnTo>
                <a:lnTo>
                  <a:pt x="1801" y="1825"/>
                </a:lnTo>
                <a:lnTo>
                  <a:pt x="1679" y="1971"/>
                </a:lnTo>
                <a:lnTo>
                  <a:pt x="1509" y="1996"/>
                </a:lnTo>
                <a:lnTo>
                  <a:pt x="1655" y="1704"/>
                </a:lnTo>
                <a:lnTo>
                  <a:pt x="1849" y="1436"/>
                </a:lnTo>
                <a:lnTo>
                  <a:pt x="2166" y="1412"/>
                </a:lnTo>
                <a:close/>
                <a:moveTo>
                  <a:pt x="2896" y="1412"/>
                </a:moveTo>
                <a:lnTo>
                  <a:pt x="2774" y="1558"/>
                </a:lnTo>
                <a:lnTo>
                  <a:pt x="2677" y="1704"/>
                </a:lnTo>
                <a:lnTo>
                  <a:pt x="2579" y="1850"/>
                </a:lnTo>
                <a:lnTo>
                  <a:pt x="2506" y="1996"/>
                </a:lnTo>
                <a:lnTo>
                  <a:pt x="2214" y="1971"/>
                </a:lnTo>
                <a:lnTo>
                  <a:pt x="1995" y="1971"/>
                </a:lnTo>
                <a:lnTo>
                  <a:pt x="2239" y="1679"/>
                </a:lnTo>
                <a:lnTo>
                  <a:pt x="2482" y="1412"/>
                </a:lnTo>
                <a:close/>
                <a:moveTo>
                  <a:pt x="7056" y="1387"/>
                </a:moveTo>
                <a:lnTo>
                  <a:pt x="6935" y="1558"/>
                </a:lnTo>
                <a:lnTo>
                  <a:pt x="6667" y="1898"/>
                </a:lnTo>
                <a:lnTo>
                  <a:pt x="6594" y="1996"/>
                </a:lnTo>
                <a:lnTo>
                  <a:pt x="6278" y="1971"/>
                </a:lnTo>
                <a:lnTo>
                  <a:pt x="6302" y="1898"/>
                </a:lnTo>
                <a:lnTo>
                  <a:pt x="6594" y="1436"/>
                </a:lnTo>
                <a:lnTo>
                  <a:pt x="6570" y="1412"/>
                </a:lnTo>
                <a:lnTo>
                  <a:pt x="6545" y="1412"/>
                </a:lnTo>
                <a:lnTo>
                  <a:pt x="6351" y="1582"/>
                </a:lnTo>
                <a:lnTo>
                  <a:pt x="6156" y="1777"/>
                </a:lnTo>
                <a:lnTo>
                  <a:pt x="6083" y="1874"/>
                </a:lnTo>
                <a:lnTo>
                  <a:pt x="6010" y="1971"/>
                </a:lnTo>
                <a:lnTo>
                  <a:pt x="5596" y="1971"/>
                </a:lnTo>
                <a:lnTo>
                  <a:pt x="5694" y="1801"/>
                </a:lnTo>
                <a:lnTo>
                  <a:pt x="5840" y="1606"/>
                </a:lnTo>
                <a:lnTo>
                  <a:pt x="5986" y="1387"/>
                </a:lnTo>
                <a:close/>
                <a:moveTo>
                  <a:pt x="7665" y="1387"/>
                </a:moveTo>
                <a:lnTo>
                  <a:pt x="7519" y="1509"/>
                </a:lnTo>
                <a:lnTo>
                  <a:pt x="7373" y="1655"/>
                </a:lnTo>
                <a:lnTo>
                  <a:pt x="7251" y="1825"/>
                </a:lnTo>
                <a:lnTo>
                  <a:pt x="7154" y="1996"/>
                </a:lnTo>
                <a:lnTo>
                  <a:pt x="6910" y="1996"/>
                </a:lnTo>
                <a:lnTo>
                  <a:pt x="7056" y="1777"/>
                </a:lnTo>
                <a:lnTo>
                  <a:pt x="7348" y="1387"/>
                </a:lnTo>
                <a:close/>
                <a:moveTo>
                  <a:pt x="15135" y="1412"/>
                </a:moveTo>
                <a:lnTo>
                  <a:pt x="15281" y="1436"/>
                </a:lnTo>
                <a:lnTo>
                  <a:pt x="15524" y="1436"/>
                </a:lnTo>
                <a:lnTo>
                  <a:pt x="15475" y="1509"/>
                </a:lnTo>
                <a:lnTo>
                  <a:pt x="15232" y="1728"/>
                </a:lnTo>
                <a:lnTo>
                  <a:pt x="15135" y="1874"/>
                </a:lnTo>
                <a:lnTo>
                  <a:pt x="15037" y="1996"/>
                </a:lnTo>
                <a:lnTo>
                  <a:pt x="14697" y="1996"/>
                </a:lnTo>
                <a:lnTo>
                  <a:pt x="14794" y="1898"/>
                </a:lnTo>
                <a:lnTo>
                  <a:pt x="14989" y="1655"/>
                </a:lnTo>
                <a:lnTo>
                  <a:pt x="15135" y="1412"/>
                </a:lnTo>
                <a:close/>
                <a:moveTo>
                  <a:pt x="15865" y="1436"/>
                </a:moveTo>
                <a:lnTo>
                  <a:pt x="16254" y="1460"/>
                </a:lnTo>
                <a:lnTo>
                  <a:pt x="16278" y="1460"/>
                </a:lnTo>
                <a:lnTo>
                  <a:pt x="16157" y="1606"/>
                </a:lnTo>
                <a:lnTo>
                  <a:pt x="16035" y="1801"/>
                </a:lnTo>
                <a:lnTo>
                  <a:pt x="15913" y="1996"/>
                </a:lnTo>
                <a:lnTo>
                  <a:pt x="15427" y="1996"/>
                </a:lnTo>
                <a:lnTo>
                  <a:pt x="15646" y="1728"/>
                </a:lnTo>
                <a:lnTo>
                  <a:pt x="15865" y="1436"/>
                </a:lnTo>
                <a:close/>
                <a:moveTo>
                  <a:pt x="8176" y="1387"/>
                </a:moveTo>
                <a:lnTo>
                  <a:pt x="8030" y="1533"/>
                </a:lnTo>
                <a:lnTo>
                  <a:pt x="7884" y="1679"/>
                </a:lnTo>
                <a:lnTo>
                  <a:pt x="7665" y="2020"/>
                </a:lnTo>
                <a:lnTo>
                  <a:pt x="7494" y="2020"/>
                </a:lnTo>
                <a:lnTo>
                  <a:pt x="7640" y="1704"/>
                </a:lnTo>
                <a:lnTo>
                  <a:pt x="7786" y="1387"/>
                </a:lnTo>
                <a:close/>
                <a:moveTo>
                  <a:pt x="8687" y="1387"/>
                </a:moveTo>
                <a:lnTo>
                  <a:pt x="8638" y="1436"/>
                </a:lnTo>
                <a:lnTo>
                  <a:pt x="8419" y="1679"/>
                </a:lnTo>
                <a:lnTo>
                  <a:pt x="8322" y="1825"/>
                </a:lnTo>
                <a:lnTo>
                  <a:pt x="8224" y="1971"/>
                </a:lnTo>
                <a:lnTo>
                  <a:pt x="8224" y="2020"/>
                </a:lnTo>
                <a:lnTo>
                  <a:pt x="8005" y="2020"/>
                </a:lnTo>
                <a:lnTo>
                  <a:pt x="8200" y="1704"/>
                </a:lnTo>
                <a:lnTo>
                  <a:pt x="8273" y="1558"/>
                </a:lnTo>
                <a:lnTo>
                  <a:pt x="8346" y="1387"/>
                </a:lnTo>
                <a:close/>
                <a:moveTo>
                  <a:pt x="9441" y="1387"/>
                </a:moveTo>
                <a:lnTo>
                  <a:pt x="9271" y="1558"/>
                </a:lnTo>
                <a:lnTo>
                  <a:pt x="9125" y="1752"/>
                </a:lnTo>
                <a:lnTo>
                  <a:pt x="9027" y="1874"/>
                </a:lnTo>
                <a:lnTo>
                  <a:pt x="8930" y="2020"/>
                </a:lnTo>
                <a:lnTo>
                  <a:pt x="8468" y="2020"/>
                </a:lnTo>
                <a:lnTo>
                  <a:pt x="8565" y="1923"/>
                </a:lnTo>
                <a:lnTo>
                  <a:pt x="8833" y="1631"/>
                </a:lnTo>
                <a:lnTo>
                  <a:pt x="8954" y="1509"/>
                </a:lnTo>
                <a:lnTo>
                  <a:pt x="9076" y="1387"/>
                </a:lnTo>
                <a:close/>
                <a:moveTo>
                  <a:pt x="10220" y="1363"/>
                </a:moveTo>
                <a:lnTo>
                  <a:pt x="10074" y="1436"/>
                </a:lnTo>
                <a:lnTo>
                  <a:pt x="9952" y="1558"/>
                </a:lnTo>
                <a:lnTo>
                  <a:pt x="9757" y="1801"/>
                </a:lnTo>
                <a:lnTo>
                  <a:pt x="9587" y="2020"/>
                </a:lnTo>
                <a:lnTo>
                  <a:pt x="9271" y="2020"/>
                </a:lnTo>
                <a:lnTo>
                  <a:pt x="9368" y="1874"/>
                </a:lnTo>
                <a:lnTo>
                  <a:pt x="9514" y="1631"/>
                </a:lnTo>
                <a:lnTo>
                  <a:pt x="9587" y="1509"/>
                </a:lnTo>
                <a:lnTo>
                  <a:pt x="9636" y="1387"/>
                </a:lnTo>
                <a:lnTo>
                  <a:pt x="10220" y="1363"/>
                </a:lnTo>
                <a:close/>
                <a:moveTo>
                  <a:pt x="11436" y="1339"/>
                </a:moveTo>
                <a:lnTo>
                  <a:pt x="11290" y="1558"/>
                </a:lnTo>
                <a:lnTo>
                  <a:pt x="11120" y="1777"/>
                </a:lnTo>
                <a:lnTo>
                  <a:pt x="11047" y="1898"/>
                </a:lnTo>
                <a:lnTo>
                  <a:pt x="10998" y="2020"/>
                </a:lnTo>
                <a:lnTo>
                  <a:pt x="10609" y="2020"/>
                </a:lnTo>
                <a:lnTo>
                  <a:pt x="10755" y="1874"/>
                </a:lnTo>
                <a:lnTo>
                  <a:pt x="10877" y="1728"/>
                </a:lnTo>
                <a:lnTo>
                  <a:pt x="10950" y="1582"/>
                </a:lnTo>
                <a:lnTo>
                  <a:pt x="11023" y="1412"/>
                </a:lnTo>
                <a:lnTo>
                  <a:pt x="10998" y="1363"/>
                </a:lnTo>
                <a:lnTo>
                  <a:pt x="10950" y="1363"/>
                </a:lnTo>
                <a:lnTo>
                  <a:pt x="10585" y="1679"/>
                </a:lnTo>
                <a:lnTo>
                  <a:pt x="10244" y="2020"/>
                </a:lnTo>
                <a:lnTo>
                  <a:pt x="9830" y="2020"/>
                </a:lnTo>
                <a:lnTo>
                  <a:pt x="9952" y="1850"/>
                </a:lnTo>
                <a:lnTo>
                  <a:pt x="10074" y="1704"/>
                </a:lnTo>
                <a:lnTo>
                  <a:pt x="10195" y="1533"/>
                </a:lnTo>
                <a:lnTo>
                  <a:pt x="10317" y="1363"/>
                </a:lnTo>
                <a:lnTo>
                  <a:pt x="11436" y="1339"/>
                </a:lnTo>
                <a:close/>
                <a:moveTo>
                  <a:pt x="11996" y="1339"/>
                </a:moveTo>
                <a:lnTo>
                  <a:pt x="11874" y="1485"/>
                </a:lnTo>
                <a:lnTo>
                  <a:pt x="11777" y="1655"/>
                </a:lnTo>
                <a:lnTo>
                  <a:pt x="11704" y="1850"/>
                </a:lnTo>
                <a:lnTo>
                  <a:pt x="11680" y="2020"/>
                </a:lnTo>
                <a:lnTo>
                  <a:pt x="11290" y="2020"/>
                </a:lnTo>
                <a:lnTo>
                  <a:pt x="11388" y="1850"/>
                </a:lnTo>
                <a:lnTo>
                  <a:pt x="11485" y="1679"/>
                </a:lnTo>
                <a:lnTo>
                  <a:pt x="11558" y="1509"/>
                </a:lnTo>
                <a:lnTo>
                  <a:pt x="11631" y="1339"/>
                </a:lnTo>
                <a:close/>
                <a:moveTo>
                  <a:pt x="12993" y="1314"/>
                </a:moveTo>
                <a:lnTo>
                  <a:pt x="12823" y="1485"/>
                </a:lnTo>
                <a:lnTo>
                  <a:pt x="12653" y="1655"/>
                </a:lnTo>
                <a:lnTo>
                  <a:pt x="12507" y="1801"/>
                </a:lnTo>
                <a:lnTo>
                  <a:pt x="12434" y="1898"/>
                </a:lnTo>
                <a:lnTo>
                  <a:pt x="12385" y="2020"/>
                </a:lnTo>
                <a:lnTo>
                  <a:pt x="11972" y="2020"/>
                </a:lnTo>
                <a:lnTo>
                  <a:pt x="12045" y="1801"/>
                </a:lnTo>
                <a:lnTo>
                  <a:pt x="12166" y="1582"/>
                </a:lnTo>
                <a:lnTo>
                  <a:pt x="12312" y="1314"/>
                </a:lnTo>
                <a:close/>
                <a:moveTo>
                  <a:pt x="13115" y="1314"/>
                </a:moveTo>
                <a:lnTo>
                  <a:pt x="13602" y="1339"/>
                </a:lnTo>
                <a:lnTo>
                  <a:pt x="13407" y="1582"/>
                </a:lnTo>
                <a:lnTo>
                  <a:pt x="13261" y="1777"/>
                </a:lnTo>
                <a:lnTo>
                  <a:pt x="13188" y="1898"/>
                </a:lnTo>
                <a:lnTo>
                  <a:pt x="13139" y="2020"/>
                </a:lnTo>
                <a:lnTo>
                  <a:pt x="12677" y="2020"/>
                </a:lnTo>
                <a:lnTo>
                  <a:pt x="12775" y="1825"/>
                </a:lnTo>
                <a:lnTo>
                  <a:pt x="13115" y="1314"/>
                </a:lnTo>
                <a:close/>
                <a:moveTo>
                  <a:pt x="13796" y="1339"/>
                </a:moveTo>
                <a:lnTo>
                  <a:pt x="14137" y="1363"/>
                </a:lnTo>
                <a:lnTo>
                  <a:pt x="13894" y="1631"/>
                </a:lnTo>
                <a:lnTo>
                  <a:pt x="13748" y="1801"/>
                </a:lnTo>
                <a:lnTo>
                  <a:pt x="13699" y="1898"/>
                </a:lnTo>
                <a:lnTo>
                  <a:pt x="13675" y="2020"/>
                </a:lnTo>
                <a:lnTo>
                  <a:pt x="13431" y="2020"/>
                </a:lnTo>
                <a:lnTo>
                  <a:pt x="13553" y="1752"/>
                </a:lnTo>
                <a:lnTo>
                  <a:pt x="13796" y="1339"/>
                </a:lnTo>
                <a:close/>
                <a:moveTo>
                  <a:pt x="14259" y="1387"/>
                </a:moveTo>
                <a:lnTo>
                  <a:pt x="15013" y="1412"/>
                </a:lnTo>
                <a:lnTo>
                  <a:pt x="14794" y="1606"/>
                </a:lnTo>
                <a:lnTo>
                  <a:pt x="14599" y="1801"/>
                </a:lnTo>
                <a:lnTo>
                  <a:pt x="14502" y="1898"/>
                </a:lnTo>
                <a:lnTo>
                  <a:pt x="14405" y="2020"/>
                </a:lnTo>
                <a:lnTo>
                  <a:pt x="13918" y="2020"/>
                </a:lnTo>
                <a:lnTo>
                  <a:pt x="14015" y="1850"/>
                </a:lnTo>
                <a:lnTo>
                  <a:pt x="14088" y="1704"/>
                </a:lnTo>
                <a:lnTo>
                  <a:pt x="14259" y="1387"/>
                </a:lnTo>
                <a:close/>
                <a:moveTo>
                  <a:pt x="16643" y="1412"/>
                </a:moveTo>
                <a:lnTo>
                  <a:pt x="16789" y="1436"/>
                </a:lnTo>
                <a:lnTo>
                  <a:pt x="16838" y="1460"/>
                </a:lnTo>
                <a:lnTo>
                  <a:pt x="16911" y="1485"/>
                </a:lnTo>
                <a:lnTo>
                  <a:pt x="16643" y="1679"/>
                </a:lnTo>
                <a:lnTo>
                  <a:pt x="16424" y="1898"/>
                </a:lnTo>
                <a:lnTo>
                  <a:pt x="16278" y="2044"/>
                </a:lnTo>
                <a:lnTo>
                  <a:pt x="16230" y="2020"/>
                </a:lnTo>
                <a:lnTo>
                  <a:pt x="16157" y="1996"/>
                </a:lnTo>
                <a:lnTo>
                  <a:pt x="16303" y="1728"/>
                </a:lnTo>
                <a:lnTo>
                  <a:pt x="16497" y="1436"/>
                </a:lnTo>
                <a:lnTo>
                  <a:pt x="16643" y="1412"/>
                </a:lnTo>
                <a:close/>
                <a:moveTo>
                  <a:pt x="389" y="1387"/>
                </a:moveTo>
                <a:lnTo>
                  <a:pt x="657" y="1436"/>
                </a:lnTo>
                <a:lnTo>
                  <a:pt x="973" y="1460"/>
                </a:lnTo>
                <a:lnTo>
                  <a:pt x="803" y="1606"/>
                </a:lnTo>
                <a:lnTo>
                  <a:pt x="657" y="1752"/>
                </a:lnTo>
                <a:lnTo>
                  <a:pt x="535" y="1923"/>
                </a:lnTo>
                <a:lnTo>
                  <a:pt x="487" y="1996"/>
                </a:lnTo>
                <a:lnTo>
                  <a:pt x="438" y="2069"/>
                </a:lnTo>
                <a:lnTo>
                  <a:pt x="438" y="1679"/>
                </a:lnTo>
                <a:lnTo>
                  <a:pt x="389" y="1387"/>
                </a:lnTo>
                <a:close/>
                <a:moveTo>
                  <a:pt x="1655" y="1436"/>
                </a:moveTo>
                <a:lnTo>
                  <a:pt x="1509" y="1558"/>
                </a:lnTo>
                <a:lnTo>
                  <a:pt x="1363" y="1728"/>
                </a:lnTo>
                <a:lnTo>
                  <a:pt x="1241" y="1898"/>
                </a:lnTo>
                <a:lnTo>
                  <a:pt x="1168" y="2093"/>
                </a:lnTo>
                <a:lnTo>
                  <a:pt x="1144" y="2093"/>
                </a:lnTo>
                <a:lnTo>
                  <a:pt x="1095" y="2142"/>
                </a:lnTo>
                <a:lnTo>
                  <a:pt x="1071" y="2190"/>
                </a:lnTo>
                <a:lnTo>
                  <a:pt x="1071" y="2239"/>
                </a:lnTo>
                <a:lnTo>
                  <a:pt x="1071" y="2288"/>
                </a:lnTo>
                <a:lnTo>
                  <a:pt x="1071" y="2409"/>
                </a:lnTo>
                <a:lnTo>
                  <a:pt x="1046" y="2409"/>
                </a:lnTo>
                <a:lnTo>
                  <a:pt x="925" y="2458"/>
                </a:lnTo>
                <a:lnTo>
                  <a:pt x="827" y="2531"/>
                </a:lnTo>
                <a:lnTo>
                  <a:pt x="633" y="2726"/>
                </a:lnTo>
                <a:lnTo>
                  <a:pt x="462" y="2872"/>
                </a:lnTo>
                <a:lnTo>
                  <a:pt x="462" y="2677"/>
                </a:lnTo>
                <a:lnTo>
                  <a:pt x="438" y="2263"/>
                </a:lnTo>
                <a:lnTo>
                  <a:pt x="462" y="2263"/>
                </a:lnTo>
                <a:lnTo>
                  <a:pt x="608" y="2215"/>
                </a:lnTo>
                <a:lnTo>
                  <a:pt x="657" y="2166"/>
                </a:lnTo>
                <a:lnTo>
                  <a:pt x="730" y="2117"/>
                </a:lnTo>
                <a:lnTo>
                  <a:pt x="973" y="1850"/>
                </a:lnTo>
                <a:lnTo>
                  <a:pt x="1168" y="1655"/>
                </a:lnTo>
                <a:lnTo>
                  <a:pt x="1387" y="1460"/>
                </a:lnTo>
                <a:lnTo>
                  <a:pt x="1655" y="1436"/>
                </a:lnTo>
                <a:close/>
                <a:moveTo>
                  <a:pt x="16935" y="1631"/>
                </a:moveTo>
                <a:lnTo>
                  <a:pt x="16960" y="1947"/>
                </a:lnTo>
                <a:lnTo>
                  <a:pt x="16960" y="2239"/>
                </a:lnTo>
                <a:lnTo>
                  <a:pt x="16935" y="2847"/>
                </a:lnTo>
                <a:lnTo>
                  <a:pt x="16814" y="2920"/>
                </a:lnTo>
                <a:lnTo>
                  <a:pt x="16692" y="2993"/>
                </a:lnTo>
                <a:lnTo>
                  <a:pt x="16473" y="3188"/>
                </a:lnTo>
                <a:lnTo>
                  <a:pt x="16376" y="3310"/>
                </a:lnTo>
                <a:lnTo>
                  <a:pt x="16424" y="2872"/>
                </a:lnTo>
                <a:lnTo>
                  <a:pt x="16619" y="2726"/>
                </a:lnTo>
                <a:lnTo>
                  <a:pt x="16765" y="2628"/>
                </a:lnTo>
                <a:lnTo>
                  <a:pt x="16838" y="2580"/>
                </a:lnTo>
                <a:lnTo>
                  <a:pt x="16911" y="2507"/>
                </a:lnTo>
                <a:lnTo>
                  <a:pt x="16911" y="2482"/>
                </a:lnTo>
                <a:lnTo>
                  <a:pt x="16911" y="2434"/>
                </a:lnTo>
                <a:lnTo>
                  <a:pt x="16887" y="2409"/>
                </a:lnTo>
                <a:lnTo>
                  <a:pt x="16838" y="2385"/>
                </a:lnTo>
                <a:lnTo>
                  <a:pt x="16765" y="2409"/>
                </a:lnTo>
                <a:lnTo>
                  <a:pt x="16692" y="2458"/>
                </a:lnTo>
                <a:lnTo>
                  <a:pt x="16570" y="2580"/>
                </a:lnTo>
                <a:lnTo>
                  <a:pt x="16400" y="2701"/>
                </a:lnTo>
                <a:lnTo>
                  <a:pt x="16376" y="2555"/>
                </a:lnTo>
                <a:lnTo>
                  <a:pt x="16327" y="2434"/>
                </a:lnTo>
                <a:lnTo>
                  <a:pt x="16424" y="2361"/>
                </a:lnTo>
                <a:lnTo>
                  <a:pt x="16497" y="2239"/>
                </a:lnTo>
                <a:lnTo>
                  <a:pt x="16643" y="2020"/>
                </a:lnTo>
                <a:lnTo>
                  <a:pt x="16935" y="1631"/>
                </a:lnTo>
                <a:close/>
                <a:moveTo>
                  <a:pt x="1022" y="2896"/>
                </a:moveTo>
                <a:lnTo>
                  <a:pt x="998" y="3237"/>
                </a:lnTo>
                <a:lnTo>
                  <a:pt x="900" y="3310"/>
                </a:lnTo>
                <a:lnTo>
                  <a:pt x="803" y="3407"/>
                </a:lnTo>
                <a:lnTo>
                  <a:pt x="657" y="3675"/>
                </a:lnTo>
                <a:lnTo>
                  <a:pt x="511" y="3966"/>
                </a:lnTo>
                <a:lnTo>
                  <a:pt x="487" y="3310"/>
                </a:lnTo>
                <a:lnTo>
                  <a:pt x="608" y="3261"/>
                </a:lnTo>
                <a:lnTo>
                  <a:pt x="706" y="3188"/>
                </a:lnTo>
                <a:lnTo>
                  <a:pt x="900" y="3018"/>
                </a:lnTo>
                <a:lnTo>
                  <a:pt x="1022" y="2896"/>
                </a:lnTo>
                <a:close/>
                <a:moveTo>
                  <a:pt x="16935" y="3139"/>
                </a:moveTo>
                <a:lnTo>
                  <a:pt x="16935" y="3504"/>
                </a:lnTo>
                <a:lnTo>
                  <a:pt x="16789" y="3577"/>
                </a:lnTo>
                <a:lnTo>
                  <a:pt x="16668" y="3675"/>
                </a:lnTo>
                <a:lnTo>
                  <a:pt x="16449" y="3893"/>
                </a:lnTo>
                <a:lnTo>
                  <a:pt x="16376" y="3991"/>
                </a:lnTo>
                <a:lnTo>
                  <a:pt x="16376" y="3723"/>
                </a:lnTo>
                <a:lnTo>
                  <a:pt x="16400" y="3675"/>
                </a:lnTo>
                <a:lnTo>
                  <a:pt x="16619" y="3407"/>
                </a:lnTo>
                <a:lnTo>
                  <a:pt x="16741" y="3310"/>
                </a:lnTo>
                <a:lnTo>
                  <a:pt x="16838" y="3212"/>
                </a:lnTo>
                <a:lnTo>
                  <a:pt x="16935" y="3139"/>
                </a:lnTo>
                <a:close/>
                <a:moveTo>
                  <a:pt x="16935" y="3723"/>
                </a:moveTo>
                <a:lnTo>
                  <a:pt x="16935" y="4258"/>
                </a:lnTo>
                <a:lnTo>
                  <a:pt x="16546" y="4599"/>
                </a:lnTo>
                <a:lnTo>
                  <a:pt x="16424" y="4721"/>
                </a:lnTo>
                <a:lnTo>
                  <a:pt x="16400" y="4429"/>
                </a:lnTo>
                <a:lnTo>
                  <a:pt x="16522" y="4210"/>
                </a:lnTo>
                <a:lnTo>
                  <a:pt x="16643" y="4015"/>
                </a:lnTo>
                <a:lnTo>
                  <a:pt x="16935" y="3723"/>
                </a:lnTo>
                <a:close/>
                <a:moveTo>
                  <a:pt x="998" y="3553"/>
                </a:moveTo>
                <a:lnTo>
                  <a:pt x="973" y="4210"/>
                </a:lnTo>
                <a:lnTo>
                  <a:pt x="949" y="4234"/>
                </a:lnTo>
                <a:lnTo>
                  <a:pt x="803" y="4429"/>
                </a:lnTo>
                <a:lnTo>
                  <a:pt x="657" y="4623"/>
                </a:lnTo>
                <a:lnTo>
                  <a:pt x="535" y="4769"/>
                </a:lnTo>
                <a:lnTo>
                  <a:pt x="535" y="4234"/>
                </a:lnTo>
                <a:lnTo>
                  <a:pt x="681" y="4039"/>
                </a:lnTo>
                <a:lnTo>
                  <a:pt x="803" y="3845"/>
                </a:lnTo>
                <a:lnTo>
                  <a:pt x="998" y="3553"/>
                </a:lnTo>
                <a:close/>
                <a:moveTo>
                  <a:pt x="16935" y="4599"/>
                </a:moveTo>
                <a:lnTo>
                  <a:pt x="16911" y="5256"/>
                </a:lnTo>
                <a:lnTo>
                  <a:pt x="16668" y="5426"/>
                </a:lnTo>
                <a:lnTo>
                  <a:pt x="16570" y="5524"/>
                </a:lnTo>
                <a:lnTo>
                  <a:pt x="16449" y="5621"/>
                </a:lnTo>
                <a:lnTo>
                  <a:pt x="16424" y="5670"/>
                </a:lnTo>
                <a:lnTo>
                  <a:pt x="16424" y="5207"/>
                </a:lnTo>
                <a:lnTo>
                  <a:pt x="16570" y="5037"/>
                </a:lnTo>
                <a:lnTo>
                  <a:pt x="16692" y="4891"/>
                </a:lnTo>
                <a:lnTo>
                  <a:pt x="16814" y="4745"/>
                </a:lnTo>
                <a:lnTo>
                  <a:pt x="16935" y="4599"/>
                </a:lnTo>
                <a:close/>
                <a:moveTo>
                  <a:pt x="973" y="4696"/>
                </a:moveTo>
                <a:lnTo>
                  <a:pt x="973" y="5280"/>
                </a:lnTo>
                <a:lnTo>
                  <a:pt x="730" y="5475"/>
                </a:lnTo>
                <a:lnTo>
                  <a:pt x="633" y="5597"/>
                </a:lnTo>
                <a:lnTo>
                  <a:pt x="535" y="5718"/>
                </a:lnTo>
                <a:lnTo>
                  <a:pt x="535" y="5159"/>
                </a:lnTo>
                <a:lnTo>
                  <a:pt x="584" y="5134"/>
                </a:lnTo>
                <a:lnTo>
                  <a:pt x="754" y="4964"/>
                </a:lnTo>
                <a:lnTo>
                  <a:pt x="900" y="4794"/>
                </a:lnTo>
                <a:lnTo>
                  <a:pt x="973" y="4696"/>
                </a:lnTo>
                <a:close/>
                <a:moveTo>
                  <a:pt x="16911" y="5378"/>
                </a:moveTo>
                <a:lnTo>
                  <a:pt x="16911" y="5962"/>
                </a:lnTo>
                <a:lnTo>
                  <a:pt x="16911" y="6132"/>
                </a:lnTo>
                <a:lnTo>
                  <a:pt x="16789" y="6181"/>
                </a:lnTo>
                <a:lnTo>
                  <a:pt x="16643" y="6278"/>
                </a:lnTo>
                <a:lnTo>
                  <a:pt x="16424" y="6473"/>
                </a:lnTo>
                <a:lnTo>
                  <a:pt x="16424" y="6108"/>
                </a:lnTo>
                <a:lnTo>
                  <a:pt x="16570" y="5937"/>
                </a:lnTo>
                <a:lnTo>
                  <a:pt x="16911" y="5378"/>
                </a:lnTo>
                <a:close/>
                <a:moveTo>
                  <a:pt x="973" y="5670"/>
                </a:moveTo>
                <a:lnTo>
                  <a:pt x="973" y="6156"/>
                </a:lnTo>
                <a:lnTo>
                  <a:pt x="876" y="6229"/>
                </a:lnTo>
                <a:lnTo>
                  <a:pt x="779" y="6278"/>
                </a:lnTo>
                <a:lnTo>
                  <a:pt x="633" y="6448"/>
                </a:lnTo>
                <a:lnTo>
                  <a:pt x="511" y="6619"/>
                </a:lnTo>
                <a:lnTo>
                  <a:pt x="511" y="6181"/>
                </a:lnTo>
                <a:lnTo>
                  <a:pt x="973" y="5670"/>
                </a:lnTo>
                <a:close/>
                <a:moveTo>
                  <a:pt x="16911" y="6351"/>
                </a:moveTo>
                <a:lnTo>
                  <a:pt x="16911" y="6765"/>
                </a:lnTo>
                <a:lnTo>
                  <a:pt x="16668" y="6935"/>
                </a:lnTo>
                <a:lnTo>
                  <a:pt x="16570" y="7032"/>
                </a:lnTo>
                <a:lnTo>
                  <a:pt x="16449" y="7130"/>
                </a:lnTo>
                <a:lnTo>
                  <a:pt x="16400" y="7203"/>
                </a:lnTo>
                <a:lnTo>
                  <a:pt x="16400" y="6838"/>
                </a:lnTo>
                <a:lnTo>
                  <a:pt x="16424" y="6813"/>
                </a:lnTo>
                <a:lnTo>
                  <a:pt x="16643" y="6594"/>
                </a:lnTo>
                <a:lnTo>
                  <a:pt x="16911" y="6351"/>
                </a:lnTo>
                <a:close/>
                <a:moveTo>
                  <a:pt x="949" y="6619"/>
                </a:moveTo>
                <a:lnTo>
                  <a:pt x="949" y="6789"/>
                </a:lnTo>
                <a:lnTo>
                  <a:pt x="949" y="7178"/>
                </a:lnTo>
                <a:lnTo>
                  <a:pt x="827" y="7227"/>
                </a:lnTo>
                <a:lnTo>
                  <a:pt x="706" y="7324"/>
                </a:lnTo>
                <a:lnTo>
                  <a:pt x="584" y="7446"/>
                </a:lnTo>
                <a:lnTo>
                  <a:pt x="487" y="7568"/>
                </a:lnTo>
                <a:lnTo>
                  <a:pt x="487" y="7130"/>
                </a:lnTo>
                <a:lnTo>
                  <a:pt x="584" y="7057"/>
                </a:lnTo>
                <a:lnTo>
                  <a:pt x="681" y="6959"/>
                </a:lnTo>
                <a:lnTo>
                  <a:pt x="852" y="6740"/>
                </a:lnTo>
                <a:lnTo>
                  <a:pt x="949" y="6619"/>
                </a:lnTo>
                <a:close/>
                <a:moveTo>
                  <a:pt x="16911" y="6886"/>
                </a:moveTo>
                <a:lnTo>
                  <a:pt x="16935" y="7519"/>
                </a:lnTo>
                <a:lnTo>
                  <a:pt x="16814" y="7616"/>
                </a:lnTo>
                <a:lnTo>
                  <a:pt x="16668" y="7714"/>
                </a:lnTo>
                <a:lnTo>
                  <a:pt x="16546" y="7835"/>
                </a:lnTo>
                <a:lnTo>
                  <a:pt x="16449" y="7957"/>
                </a:lnTo>
                <a:lnTo>
                  <a:pt x="16376" y="8030"/>
                </a:lnTo>
                <a:lnTo>
                  <a:pt x="16376" y="7665"/>
                </a:lnTo>
                <a:lnTo>
                  <a:pt x="16522" y="7495"/>
                </a:lnTo>
                <a:lnTo>
                  <a:pt x="16619" y="7324"/>
                </a:lnTo>
                <a:lnTo>
                  <a:pt x="16789" y="7105"/>
                </a:lnTo>
                <a:lnTo>
                  <a:pt x="16911" y="6886"/>
                </a:lnTo>
                <a:close/>
                <a:moveTo>
                  <a:pt x="949" y="7422"/>
                </a:moveTo>
                <a:lnTo>
                  <a:pt x="973" y="8006"/>
                </a:lnTo>
                <a:lnTo>
                  <a:pt x="852" y="8054"/>
                </a:lnTo>
                <a:lnTo>
                  <a:pt x="754" y="8103"/>
                </a:lnTo>
                <a:lnTo>
                  <a:pt x="560" y="8273"/>
                </a:lnTo>
                <a:lnTo>
                  <a:pt x="462" y="8371"/>
                </a:lnTo>
                <a:lnTo>
                  <a:pt x="462" y="7957"/>
                </a:lnTo>
                <a:lnTo>
                  <a:pt x="535" y="7957"/>
                </a:lnTo>
                <a:lnTo>
                  <a:pt x="584" y="7933"/>
                </a:lnTo>
                <a:lnTo>
                  <a:pt x="608" y="7884"/>
                </a:lnTo>
                <a:lnTo>
                  <a:pt x="730" y="7714"/>
                </a:lnTo>
                <a:lnTo>
                  <a:pt x="852" y="7543"/>
                </a:lnTo>
                <a:lnTo>
                  <a:pt x="949" y="7422"/>
                </a:lnTo>
                <a:close/>
                <a:moveTo>
                  <a:pt x="16935" y="7714"/>
                </a:moveTo>
                <a:lnTo>
                  <a:pt x="16935" y="8419"/>
                </a:lnTo>
                <a:lnTo>
                  <a:pt x="16716" y="8541"/>
                </a:lnTo>
                <a:lnTo>
                  <a:pt x="16497" y="8711"/>
                </a:lnTo>
                <a:lnTo>
                  <a:pt x="16351" y="8857"/>
                </a:lnTo>
                <a:lnTo>
                  <a:pt x="16376" y="8444"/>
                </a:lnTo>
                <a:lnTo>
                  <a:pt x="16449" y="8371"/>
                </a:lnTo>
                <a:lnTo>
                  <a:pt x="16522" y="8273"/>
                </a:lnTo>
                <a:lnTo>
                  <a:pt x="16668" y="8079"/>
                </a:lnTo>
                <a:lnTo>
                  <a:pt x="16862" y="7835"/>
                </a:lnTo>
                <a:lnTo>
                  <a:pt x="16935" y="7714"/>
                </a:lnTo>
                <a:close/>
                <a:moveTo>
                  <a:pt x="13042" y="3869"/>
                </a:moveTo>
                <a:lnTo>
                  <a:pt x="12872" y="3893"/>
                </a:lnTo>
                <a:lnTo>
                  <a:pt x="12702" y="3918"/>
                </a:lnTo>
                <a:lnTo>
                  <a:pt x="12239" y="3966"/>
                </a:lnTo>
                <a:lnTo>
                  <a:pt x="11777" y="3991"/>
                </a:lnTo>
                <a:lnTo>
                  <a:pt x="11388" y="3991"/>
                </a:lnTo>
                <a:lnTo>
                  <a:pt x="10974" y="3966"/>
                </a:lnTo>
                <a:lnTo>
                  <a:pt x="10755" y="3966"/>
                </a:lnTo>
                <a:lnTo>
                  <a:pt x="10560" y="4015"/>
                </a:lnTo>
                <a:lnTo>
                  <a:pt x="10366" y="4064"/>
                </a:lnTo>
                <a:lnTo>
                  <a:pt x="10220" y="4137"/>
                </a:lnTo>
                <a:lnTo>
                  <a:pt x="10171" y="4185"/>
                </a:lnTo>
                <a:lnTo>
                  <a:pt x="10122" y="4258"/>
                </a:lnTo>
                <a:lnTo>
                  <a:pt x="10147" y="4331"/>
                </a:lnTo>
                <a:lnTo>
                  <a:pt x="10171" y="4404"/>
                </a:lnTo>
                <a:lnTo>
                  <a:pt x="10341" y="4502"/>
                </a:lnTo>
                <a:lnTo>
                  <a:pt x="10536" y="4575"/>
                </a:lnTo>
                <a:lnTo>
                  <a:pt x="10731" y="4599"/>
                </a:lnTo>
                <a:lnTo>
                  <a:pt x="10950" y="4623"/>
                </a:lnTo>
                <a:lnTo>
                  <a:pt x="12142" y="4623"/>
                </a:lnTo>
                <a:lnTo>
                  <a:pt x="12580" y="4599"/>
                </a:lnTo>
                <a:lnTo>
                  <a:pt x="12458" y="4745"/>
                </a:lnTo>
                <a:lnTo>
                  <a:pt x="12312" y="4867"/>
                </a:lnTo>
                <a:lnTo>
                  <a:pt x="12020" y="5110"/>
                </a:lnTo>
                <a:lnTo>
                  <a:pt x="11461" y="5548"/>
                </a:lnTo>
                <a:lnTo>
                  <a:pt x="10901" y="5986"/>
                </a:lnTo>
                <a:lnTo>
                  <a:pt x="10633" y="6205"/>
                </a:lnTo>
                <a:lnTo>
                  <a:pt x="10366" y="6473"/>
                </a:lnTo>
                <a:lnTo>
                  <a:pt x="9879" y="7008"/>
                </a:lnTo>
                <a:lnTo>
                  <a:pt x="9392" y="7568"/>
                </a:lnTo>
                <a:lnTo>
                  <a:pt x="9149" y="7835"/>
                </a:lnTo>
                <a:lnTo>
                  <a:pt x="8881" y="8079"/>
                </a:lnTo>
                <a:lnTo>
                  <a:pt x="8760" y="7957"/>
                </a:lnTo>
                <a:lnTo>
                  <a:pt x="8614" y="7860"/>
                </a:lnTo>
                <a:lnTo>
                  <a:pt x="8346" y="7665"/>
                </a:lnTo>
                <a:lnTo>
                  <a:pt x="7957" y="7324"/>
                </a:lnTo>
                <a:lnTo>
                  <a:pt x="7567" y="6959"/>
                </a:lnTo>
                <a:lnTo>
                  <a:pt x="7300" y="6692"/>
                </a:lnTo>
                <a:lnTo>
                  <a:pt x="7008" y="6424"/>
                </a:lnTo>
                <a:lnTo>
                  <a:pt x="6837" y="6302"/>
                </a:lnTo>
                <a:lnTo>
                  <a:pt x="6667" y="6205"/>
                </a:lnTo>
                <a:lnTo>
                  <a:pt x="6497" y="6132"/>
                </a:lnTo>
                <a:lnTo>
                  <a:pt x="6302" y="6083"/>
                </a:lnTo>
                <a:lnTo>
                  <a:pt x="6253" y="6059"/>
                </a:lnTo>
                <a:lnTo>
                  <a:pt x="6107" y="6059"/>
                </a:lnTo>
                <a:lnTo>
                  <a:pt x="6034" y="6108"/>
                </a:lnTo>
                <a:lnTo>
                  <a:pt x="5864" y="6205"/>
                </a:lnTo>
                <a:lnTo>
                  <a:pt x="5718" y="6351"/>
                </a:lnTo>
                <a:lnTo>
                  <a:pt x="5450" y="6643"/>
                </a:lnTo>
                <a:lnTo>
                  <a:pt x="5207" y="6984"/>
                </a:lnTo>
                <a:lnTo>
                  <a:pt x="4964" y="7300"/>
                </a:lnTo>
                <a:lnTo>
                  <a:pt x="4818" y="7519"/>
                </a:lnTo>
                <a:lnTo>
                  <a:pt x="4623" y="7714"/>
                </a:lnTo>
                <a:lnTo>
                  <a:pt x="4258" y="8079"/>
                </a:lnTo>
                <a:lnTo>
                  <a:pt x="3918" y="8468"/>
                </a:lnTo>
                <a:lnTo>
                  <a:pt x="3747" y="8687"/>
                </a:lnTo>
                <a:lnTo>
                  <a:pt x="3626" y="8906"/>
                </a:lnTo>
                <a:lnTo>
                  <a:pt x="3601" y="8955"/>
                </a:lnTo>
                <a:lnTo>
                  <a:pt x="3601" y="9003"/>
                </a:lnTo>
                <a:lnTo>
                  <a:pt x="3626" y="9052"/>
                </a:lnTo>
                <a:lnTo>
                  <a:pt x="3650" y="9101"/>
                </a:lnTo>
                <a:lnTo>
                  <a:pt x="3699" y="9125"/>
                </a:lnTo>
                <a:lnTo>
                  <a:pt x="3747" y="9149"/>
                </a:lnTo>
                <a:lnTo>
                  <a:pt x="3796" y="9149"/>
                </a:lnTo>
                <a:lnTo>
                  <a:pt x="3869" y="9125"/>
                </a:lnTo>
                <a:lnTo>
                  <a:pt x="4064" y="9028"/>
                </a:lnTo>
                <a:lnTo>
                  <a:pt x="4283" y="8857"/>
                </a:lnTo>
                <a:lnTo>
                  <a:pt x="4477" y="8687"/>
                </a:lnTo>
                <a:lnTo>
                  <a:pt x="4672" y="8492"/>
                </a:lnTo>
                <a:lnTo>
                  <a:pt x="5037" y="8103"/>
                </a:lnTo>
                <a:lnTo>
                  <a:pt x="5353" y="7689"/>
                </a:lnTo>
                <a:lnTo>
                  <a:pt x="5669" y="7276"/>
                </a:lnTo>
                <a:lnTo>
                  <a:pt x="6010" y="6838"/>
                </a:lnTo>
                <a:lnTo>
                  <a:pt x="6156" y="6716"/>
                </a:lnTo>
                <a:lnTo>
                  <a:pt x="6302" y="6594"/>
                </a:lnTo>
                <a:lnTo>
                  <a:pt x="6594" y="6838"/>
                </a:lnTo>
                <a:lnTo>
                  <a:pt x="6910" y="7105"/>
                </a:lnTo>
                <a:lnTo>
                  <a:pt x="7470" y="7665"/>
                </a:lnTo>
                <a:lnTo>
                  <a:pt x="7762" y="7933"/>
                </a:lnTo>
                <a:lnTo>
                  <a:pt x="8078" y="8249"/>
                </a:lnTo>
                <a:lnTo>
                  <a:pt x="8249" y="8395"/>
                </a:lnTo>
                <a:lnTo>
                  <a:pt x="8443" y="8492"/>
                </a:lnTo>
                <a:lnTo>
                  <a:pt x="8614" y="8565"/>
                </a:lnTo>
                <a:lnTo>
                  <a:pt x="8808" y="8590"/>
                </a:lnTo>
                <a:lnTo>
                  <a:pt x="8906" y="8565"/>
                </a:lnTo>
                <a:lnTo>
                  <a:pt x="8979" y="8590"/>
                </a:lnTo>
                <a:lnTo>
                  <a:pt x="9076" y="8541"/>
                </a:lnTo>
                <a:lnTo>
                  <a:pt x="9392" y="8298"/>
                </a:lnTo>
                <a:lnTo>
                  <a:pt x="9684" y="8006"/>
                </a:lnTo>
                <a:lnTo>
                  <a:pt x="10244" y="7422"/>
                </a:lnTo>
                <a:lnTo>
                  <a:pt x="10779" y="6838"/>
                </a:lnTo>
                <a:lnTo>
                  <a:pt x="11071" y="6570"/>
                </a:lnTo>
                <a:lnTo>
                  <a:pt x="11388" y="6302"/>
                </a:lnTo>
                <a:lnTo>
                  <a:pt x="11996" y="5840"/>
                </a:lnTo>
                <a:lnTo>
                  <a:pt x="12604" y="5353"/>
                </a:lnTo>
                <a:lnTo>
                  <a:pt x="12847" y="5134"/>
                </a:lnTo>
                <a:lnTo>
                  <a:pt x="13066" y="4915"/>
                </a:lnTo>
                <a:lnTo>
                  <a:pt x="13139" y="5743"/>
                </a:lnTo>
                <a:lnTo>
                  <a:pt x="13115" y="6059"/>
                </a:lnTo>
                <a:lnTo>
                  <a:pt x="13091" y="6448"/>
                </a:lnTo>
                <a:lnTo>
                  <a:pt x="13091" y="6643"/>
                </a:lnTo>
                <a:lnTo>
                  <a:pt x="13115" y="6813"/>
                </a:lnTo>
                <a:lnTo>
                  <a:pt x="13164" y="6984"/>
                </a:lnTo>
                <a:lnTo>
                  <a:pt x="13261" y="7105"/>
                </a:lnTo>
                <a:lnTo>
                  <a:pt x="13310" y="7130"/>
                </a:lnTo>
                <a:lnTo>
                  <a:pt x="13383" y="7154"/>
                </a:lnTo>
                <a:lnTo>
                  <a:pt x="13456" y="7154"/>
                </a:lnTo>
                <a:lnTo>
                  <a:pt x="13504" y="7130"/>
                </a:lnTo>
                <a:lnTo>
                  <a:pt x="13626" y="7032"/>
                </a:lnTo>
                <a:lnTo>
                  <a:pt x="13699" y="6886"/>
                </a:lnTo>
                <a:lnTo>
                  <a:pt x="13723" y="6716"/>
                </a:lnTo>
                <a:lnTo>
                  <a:pt x="13748" y="6546"/>
                </a:lnTo>
                <a:lnTo>
                  <a:pt x="13723" y="6181"/>
                </a:lnTo>
                <a:lnTo>
                  <a:pt x="13699" y="5889"/>
                </a:lnTo>
                <a:lnTo>
                  <a:pt x="13675" y="5086"/>
                </a:lnTo>
                <a:lnTo>
                  <a:pt x="13650" y="4672"/>
                </a:lnTo>
                <a:lnTo>
                  <a:pt x="13602" y="4477"/>
                </a:lnTo>
                <a:lnTo>
                  <a:pt x="13529" y="4307"/>
                </a:lnTo>
                <a:lnTo>
                  <a:pt x="13504" y="4258"/>
                </a:lnTo>
                <a:lnTo>
                  <a:pt x="13456" y="4210"/>
                </a:lnTo>
                <a:lnTo>
                  <a:pt x="13456" y="4137"/>
                </a:lnTo>
                <a:lnTo>
                  <a:pt x="13456" y="4064"/>
                </a:lnTo>
                <a:lnTo>
                  <a:pt x="13407" y="4015"/>
                </a:lnTo>
                <a:lnTo>
                  <a:pt x="13358" y="3966"/>
                </a:lnTo>
                <a:lnTo>
                  <a:pt x="13285" y="3918"/>
                </a:lnTo>
                <a:lnTo>
                  <a:pt x="13188" y="3893"/>
                </a:lnTo>
                <a:lnTo>
                  <a:pt x="13042" y="3869"/>
                </a:lnTo>
                <a:close/>
                <a:moveTo>
                  <a:pt x="973" y="8298"/>
                </a:moveTo>
                <a:lnTo>
                  <a:pt x="998" y="8882"/>
                </a:lnTo>
                <a:lnTo>
                  <a:pt x="925" y="8906"/>
                </a:lnTo>
                <a:lnTo>
                  <a:pt x="827" y="8979"/>
                </a:lnTo>
                <a:lnTo>
                  <a:pt x="730" y="9052"/>
                </a:lnTo>
                <a:lnTo>
                  <a:pt x="487" y="9320"/>
                </a:lnTo>
                <a:lnTo>
                  <a:pt x="487" y="8955"/>
                </a:lnTo>
                <a:lnTo>
                  <a:pt x="560" y="8906"/>
                </a:lnTo>
                <a:lnTo>
                  <a:pt x="608" y="8809"/>
                </a:lnTo>
                <a:lnTo>
                  <a:pt x="803" y="8541"/>
                </a:lnTo>
                <a:lnTo>
                  <a:pt x="973" y="8298"/>
                </a:lnTo>
                <a:close/>
                <a:moveTo>
                  <a:pt x="16935" y="8541"/>
                </a:moveTo>
                <a:lnTo>
                  <a:pt x="16935" y="8979"/>
                </a:lnTo>
                <a:lnTo>
                  <a:pt x="16960" y="9247"/>
                </a:lnTo>
                <a:lnTo>
                  <a:pt x="16716" y="9393"/>
                </a:lnTo>
                <a:lnTo>
                  <a:pt x="16497" y="9539"/>
                </a:lnTo>
                <a:lnTo>
                  <a:pt x="16376" y="9660"/>
                </a:lnTo>
                <a:lnTo>
                  <a:pt x="16376" y="9198"/>
                </a:lnTo>
                <a:lnTo>
                  <a:pt x="16424" y="9149"/>
                </a:lnTo>
                <a:lnTo>
                  <a:pt x="16497" y="9076"/>
                </a:lnTo>
                <a:lnTo>
                  <a:pt x="16595" y="8930"/>
                </a:lnTo>
                <a:lnTo>
                  <a:pt x="16935" y="8541"/>
                </a:lnTo>
                <a:close/>
                <a:moveTo>
                  <a:pt x="998" y="9076"/>
                </a:moveTo>
                <a:lnTo>
                  <a:pt x="1022" y="9685"/>
                </a:lnTo>
                <a:lnTo>
                  <a:pt x="925" y="9709"/>
                </a:lnTo>
                <a:lnTo>
                  <a:pt x="827" y="9782"/>
                </a:lnTo>
                <a:lnTo>
                  <a:pt x="657" y="9904"/>
                </a:lnTo>
                <a:lnTo>
                  <a:pt x="535" y="10025"/>
                </a:lnTo>
                <a:lnTo>
                  <a:pt x="511" y="9636"/>
                </a:lnTo>
                <a:lnTo>
                  <a:pt x="584" y="9587"/>
                </a:lnTo>
                <a:lnTo>
                  <a:pt x="852" y="9247"/>
                </a:lnTo>
                <a:lnTo>
                  <a:pt x="998" y="9076"/>
                </a:lnTo>
                <a:close/>
                <a:moveTo>
                  <a:pt x="16960" y="9368"/>
                </a:moveTo>
                <a:lnTo>
                  <a:pt x="16935" y="9806"/>
                </a:lnTo>
                <a:lnTo>
                  <a:pt x="16741" y="9928"/>
                </a:lnTo>
                <a:lnTo>
                  <a:pt x="16546" y="10074"/>
                </a:lnTo>
                <a:lnTo>
                  <a:pt x="16400" y="10196"/>
                </a:lnTo>
                <a:lnTo>
                  <a:pt x="16376" y="9952"/>
                </a:lnTo>
                <a:lnTo>
                  <a:pt x="16449" y="9855"/>
                </a:lnTo>
                <a:lnTo>
                  <a:pt x="16668" y="9636"/>
                </a:lnTo>
                <a:lnTo>
                  <a:pt x="16960" y="9368"/>
                </a:lnTo>
                <a:close/>
                <a:moveTo>
                  <a:pt x="16935" y="10001"/>
                </a:moveTo>
                <a:lnTo>
                  <a:pt x="16935" y="10342"/>
                </a:lnTo>
                <a:lnTo>
                  <a:pt x="16814" y="10415"/>
                </a:lnTo>
                <a:lnTo>
                  <a:pt x="16668" y="10488"/>
                </a:lnTo>
                <a:lnTo>
                  <a:pt x="16424" y="10682"/>
                </a:lnTo>
                <a:lnTo>
                  <a:pt x="16400" y="10488"/>
                </a:lnTo>
                <a:lnTo>
                  <a:pt x="16546" y="10342"/>
                </a:lnTo>
                <a:lnTo>
                  <a:pt x="16692" y="10220"/>
                </a:lnTo>
                <a:lnTo>
                  <a:pt x="16935" y="10001"/>
                </a:lnTo>
                <a:close/>
                <a:moveTo>
                  <a:pt x="1046" y="10050"/>
                </a:moveTo>
                <a:lnTo>
                  <a:pt x="1046" y="10415"/>
                </a:lnTo>
                <a:lnTo>
                  <a:pt x="949" y="10463"/>
                </a:lnTo>
                <a:lnTo>
                  <a:pt x="852" y="10512"/>
                </a:lnTo>
                <a:lnTo>
                  <a:pt x="681" y="10682"/>
                </a:lnTo>
                <a:lnTo>
                  <a:pt x="584" y="10755"/>
                </a:lnTo>
                <a:lnTo>
                  <a:pt x="560" y="10536"/>
                </a:lnTo>
                <a:lnTo>
                  <a:pt x="657" y="10463"/>
                </a:lnTo>
                <a:lnTo>
                  <a:pt x="730" y="10390"/>
                </a:lnTo>
                <a:lnTo>
                  <a:pt x="876" y="10220"/>
                </a:lnTo>
                <a:lnTo>
                  <a:pt x="1046" y="10050"/>
                </a:lnTo>
                <a:close/>
                <a:moveTo>
                  <a:pt x="4185" y="2385"/>
                </a:moveTo>
                <a:lnTo>
                  <a:pt x="5158" y="2409"/>
                </a:lnTo>
                <a:lnTo>
                  <a:pt x="6132" y="2434"/>
                </a:lnTo>
                <a:lnTo>
                  <a:pt x="7129" y="2458"/>
                </a:lnTo>
                <a:lnTo>
                  <a:pt x="8103" y="2482"/>
                </a:lnTo>
                <a:lnTo>
                  <a:pt x="15938" y="2482"/>
                </a:lnTo>
                <a:lnTo>
                  <a:pt x="15938" y="2823"/>
                </a:lnTo>
                <a:lnTo>
                  <a:pt x="15913" y="3164"/>
                </a:lnTo>
                <a:lnTo>
                  <a:pt x="15889" y="3529"/>
                </a:lnTo>
                <a:lnTo>
                  <a:pt x="15913" y="3869"/>
                </a:lnTo>
                <a:lnTo>
                  <a:pt x="15938" y="5013"/>
                </a:lnTo>
                <a:lnTo>
                  <a:pt x="15938" y="5597"/>
                </a:lnTo>
                <a:lnTo>
                  <a:pt x="15938" y="6181"/>
                </a:lnTo>
                <a:lnTo>
                  <a:pt x="15913" y="7300"/>
                </a:lnTo>
                <a:lnTo>
                  <a:pt x="15889" y="8419"/>
                </a:lnTo>
                <a:lnTo>
                  <a:pt x="15889" y="9539"/>
                </a:lnTo>
                <a:lnTo>
                  <a:pt x="15913" y="10123"/>
                </a:lnTo>
                <a:lnTo>
                  <a:pt x="15938" y="10682"/>
                </a:lnTo>
                <a:lnTo>
                  <a:pt x="14161" y="10634"/>
                </a:lnTo>
                <a:lnTo>
                  <a:pt x="13285" y="10609"/>
                </a:lnTo>
                <a:lnTo>
                  <a:pt x="12385" y="10609"/>
                </a:lnTo>
                <a:lnTo>
                  <a:pt x="11315" y="10585"/>
                </a:lnTo>
                <a:lnTo>
                  <a:pt x="10220" y="10561"/>
                </a:lnTo>
                <a:lnTo>
                  <a:pt x="9149" y="10536"/>
                </a:lnTo>
                <a:lnTo>
                  <a:pt x="8614" y="10536"/>
                </a:lnTo>
                <a:lnTo>
                  <a:pt x="8054" y="10561"/>
                </a:lnTo>
                <a:lnTo>
                  <a:pt x="7056" y="10609"/>
                </a:lnTo>
                <a:lnTo>
                  <a:pt x="6059" y="10609"/>
                </a:lnTo>
                <a:lnTo>
                  <a:pt x="5037" y="10634"/>
                </a:lnTo>
                <a:lnTo>
                  <a:pt x="4039" y="10658"/>
                </a:lnTo>
                <a:lnTo>
                  <a:pt x="3334" y="10707"/>
                </a:lnTo>
                <a:lnTo>
                  <a:pt x="2604" y="10755"/>
                </a:lnTo>
                <a:lnTo>
                  <a:pt x="2068" y="10731"/>
                </a:lnTo>
                <a:lnTo>
                  <a:pt x="1533" y="10707"/>
                </a:lnTo>
                <a:lnTo>
                  <a:pt x="1460" y="8833"/>
                </a:lnTo>
                <a:lnTo>
                  <a:pt x="1436" y="7908"/>
                </a:lnTo>
                <a:lnTo>
                  <a:pt x="1411" y="6959"/>
                </a:lnTo>
                <a:lnTo>
                  <a:pt x="1460" y="5840"/>
                </a:lnTo>
                <a:lnTo>
                  <a:pt x="1509" y="4672"/>
                </a:lnTo>
                <a:lnTo>
                  <a:pt x="1533" y="3529"/>
                </a:lnTo>
                <a:lnTo>
                  <a:pt x="1509" y="2945"/>
                </a:lnTo>
                <a:lnTo>
                  <a:pt x="1484" y="2385"/>
                </a:lnTo>
                <a:lnTo>
                  <a:pt x="1703" y="2385"/>
                </a:lnTo>
                <a:lnTo>
                  <a:pt x="1947" y="2409"/>
                </a:lnTo>
                <a:lnTo>
                  <a:pt x="2409" y="2434"/>
                </a:lnTo>
                <a:lnTo>
                  <a:pt x="3285" y="2409"/>
                </a:lnTo>
                <a:lnTo>
                  <a:pt x="4185" y="2385"/>
                </a:lnTo>
                <a:close/>
                <a:moveTo>
                  <a:pt x="12288" y="11096"/>
                </a:moveTo>
                <a:lnTo>
                  <a:pt x="12531" y="11120"/>
                </a:lnTo>
                <a:lnTo>
                  <a:pt x="12434" y="11193"/>
                </a:lnTo>
                <a:lnTo>
                  <a:pt x="12191" y="11364"/>
                </a:lnTo>
                <a:lnTo>
                  <a:pt x="12118" y="11437"/>
                </a:lnTo>
                <a:lnTo>
                  <a:pt x="11874" y="11437"/>
                </a:lnTo>
                <a:lnTo>
                  <a:pt x="11923" y="11388"/>
                </a:lnTo>
                <a:lnTo>
                  <a:pt x="12118" y="11242"/>
                </a:lnTo>
                <a:lnTo>
                  <a:pt x="12288" y="11096"/>
                </a:lnTo>
                <a:close/>
                <a:moveTo>
                  <a:pt x="11290" y="11072"/>
                </a:moveTo>
                <a:lnTo>
                  <a:pt x="11972" y="11096"/>
                </a:lnTo>
                <a:lnTo>
                  <a:pt x="11753" y="11193"/>
                </a:lnTo>
                <a:lnTo>
                  <a:pt x="11534" y="11339"/>
                </a:lnTo>
                <a:lnTo>
                  <a:pt x="11388" y="11437"/>
                </a:lnTo>
                <a:lnTo>
                  <a:pt x="10877" y="11461"/>
                </a:lnTo>
                <a:lnTo>
                  <a:pt x="10925" y="11412"/>
                </a:lnTo>
                <a:lnTo>
                  <a:pt x="11120" y="11242"/>
                </a:lnTo>
                <a:lnTo>
                  <a:pt x="11217" y="11169"/>
                </a:lnTo>
                <a:lnTo>
                  <a:pt x="11290" y="11072"/>
                </a:lnTo>
                <a:close/>
                <a:moveTo>
                  <a:pt x="13115" y="11120"/>
                </a:moveTo>
                <a:lnTo>
                  <a:pt x="12920" y="11291"/>
                </a:lnTo>
                <a:lnTo>
                  <a:pt x="12775" y="11461"/>
                </a:lnTo>
                <a:lnTo>
                  <a:pt x="12604" y="11461"/>
                </a:lnTo>
                <a:lnTo>
                  <a:pt x="12945" y="11120"/>
                </a:lnTo>
                <a:close/>
                <a:moveTo>
                  <a:pt x="1509" y="11145"/>
                </a:moveTo>
                <a:lnTo>
                  <a:pt x="1776" y="11218"/>
                </a:lnTo>
                <a:lnTo>
                  <a:pt x="2044" y="11266"/>
                </a:lnTo>
                <a:lnTo>
                  <a:pt x="1849" y="11388"/>
                </a:lnTo>
                <a:lnTo>
                  <a:pt x="1679" y="11510"/>
                </a:lnTo>
                <a:lnTo>
                  <a:pt x="1095" y="11510"/>
                </a:lnTo>
                <a:lnTo>
                  <a:pt x="1241" y="11364"/>
                </a:lnTo>
                <a:lnTo>
                  <a:pt x="1387" y="11266"/>
                </a:lnTo>
                <a:lnTo>
                  <a:pt x="1509" y="11145"/>
                </a:lnTo>
                <a:close/>
                <a:moveTo>
                  <a:pt x="13504" y="11145"/>
                </a:moveTo>
                <a:lnTo>
                  <a:pt x="14234" y="11169"/>
                </a:lnTo>
                <a:lnTo>
                  <a:pt x="14088" y="11242"/>
                </a:lnTo>
                <a:lnTo>
                  <a:pt x="13942" y="11315"/>
                </a:lnTo>
                <a:lnTo>
                  <a:pt x="13821" y="11412"/>
                </a:lnTo>
                <a:lnTo>
                  <a:pt x="13723" y="11510"/>
                </a:lnTo>
                <a:lnTo>
                  <a:pt x="13139" y="11485"/>
                </a:lnTo>
                <a:lnTo>
                  <a:pt x="13285" y="11339"/>
                </a:lnTo>
                <a:lnTo>
                  <a:pt x="13504" y="11145"/>
                </a:lnTo>
                <a:close/>
                <a:moveTo>
                  <a:pt x="16960" y="10999"/>
                </a:moveTo>
                <a:lnTo>
                  <a:pt x="17008" y="11485"/>
                </a:lnTo>
                <a:lnTo>
                  <a:pt x="16935" y="11461"/>
                </a:lnTo>
                <a:lnTo>
                  <a:pt x="16887" y="11461"/>
                </a:lnTo>
                <a:lnTo>
                  <a:pt x="16570" y="11510"/>
                </a:lnTo>
                <a:lnTo>
                  <a:pt x="16765" y="11242"/>
                </a:lnTo>
                <a:lnTo>
                  <a:pt x="16960" y="10999"/>
                </a:lnTo>
                <a:close/>
                <a:moveTo>
                  <a:pt x="15037" y="11169"/>
                </a:moveTo>
                <a:lnTo>
                  <a:pt x="14818" y="11339"/>
                </a:lnTo>
                <a:lnTo>
                  <a:pt x="14697" y="11461"/>
                </a:lnTo>
                <a:lnTo>
                  <a:pt x="14624" y="11558"/>
                </a:lnTo>
                <a:lnTo>
                  <a:pt x="14259" y="11558"/>
                </a:lnTo>
                <a:lnTo>
                  <a:pt x="14551" y="11364"/>
                </a:lnTo>
                <a:lnTo>
                  <a:pt x="14697" y="11266"/>
                </a:lnTo>
                <a:lnTo>
                  <a:pt x="14818" y="11169"/>
                </a:lnTo>
                <a:close/>
                <a:moveTo>
                  <a:pt x="15962" y="11193"/>
                </a:moveTo>
                <a:lnTo>
                  <a:pt x="15913" y="11242"/>
                </a:lnTo>
                <a:lnTo>
                  <a:pt x="15743" y="11388"/>
                </a:lnTo>
                <a:lnTo>
                  <a:pt x="15621" y="11558"/>
                </a:lnTo>
                <a:lnTo>
                  <a:pt x="15037" y="11558"/>
                </a:lnTo>
                <a:lnTo>
                  <a:pt x="15183" y="11412"/>
                </a:lnTo>
                <a:lnTo>
                  <a:pt x="15329" y="11291"/>
                </a:lnTo>
                <a:lnTo>
                  <a:pt x="15500" y="11193"/>
                </a:lnTo>
                <a:close/>
                <a:moveTo>
                  <a:pt x="16935" y="10366"/>
                </a:moveTo>
                <a:lnTo>
                  <a:pt x="16960" y="10853"/>
                </a:lnTo>
                <a:lnTo>
                  <a:pt x="16765" y="10974"/>
                </a:lnTo>
                <a:lnTo>
                  <a:pt x="16570" y="11120"/>
                </a:lnTo>
                <a:lnTo>
                  <a:pt x="16400" y="11315"/>
                </a:lnTo>
                <a:lnTo>
                  <a:pt x="16230" y="11534"/>
                </a:lnTo>
                <a:lnTo>
                  <a:pt x="15962" y="11558"/>
                </a:lnTo>
                <a:lnTo>
                  <a:pt x="16084" y="11412"/>
                </a:lnTo>
                <a:lnTo>
                  <a:pt x="16181" y="11315"/>
                </a:lnTo>
                <a:lnTo>
                  <a:pt x="16230" y="11266"/>
                </a:lnTo>
                <a:lnTo>
                  <a:pt x="16278" y="11193"/>
                </a:lnTo>
                <a:lnTo>
                  <a:pt x="16376" y="11169"/>
                </a:lnTo>
                <a:lnTo>
                  <a:pt x="16449" y="11096"/>
                </a:lnTo>
                <a:lnTo>
                  <a:pt x="16497" y="11023"/>
                </a:lnTo>
                <a:lnTo>
                  <a:pt x="16497" y="10926"/>
                </a:lnTo>
                <a:lnTo>
                  <a:pt x="16570" y="10877"/>
                </a:lnTo>
                <a:lnTo>
                  <a:pt x="16789" y="10634"/>
                </a:lnTo>
                <a:lnTo>
                  <a:pt x="16887" y="10512"/>
                </a:lnTo>
                <a:lnTo>
                  <a:pt x="16935" y="10366"/>
                </a:lnTo>
                <a:close/>
                <a:moveTo>
                  <a:pt x="1071" y="10780"/>
                </a:moveTo>
                <a:lnTo>
                  <a:pt x="1071" y="10828"/>
                </a:lnTo>
                <a:lnTo>
                  <a:pt x="1071" y="10901"/>
                </a:lnTo>
                <a:lnTo>
                  <a:pt x="1119" y="10974"/>
                </a:lnTo>
                <a:lnTo>
                  <a:pt x="1144" y="10999"/>
                </a:lnTo>
                <a:lnTo>
                  <a:pt x="1192" y="11047"/>
                </a:lnTo>
                <a:lnTo>
                  <a:pt x="1022" y="11169"/>
                </a:lnTo>
                <a:lnTo>
                  <a:pt x="827" y="11339"/>
                </a:lnTo>
                <a:lnTo>
                  <a:pt x="730" y="11461"/>
                </a:lnTo>
                <a:lnTo>
                  <a:pt x="657" y="11558"/>
                </a:lnTo>
                <a:lnTo>
                  <a:pt x="608" y="11583"/>
                </a:lnTo>
                <a:lnTo>
                  <a:pt x="608" y="11266"/>
                </a:lnTo>
                <a:lnTo>
                  <a:pt x="681" y="11193"/>
                </a:lnTo>
                <a:lnTo>
                  <a:pt x="754" y="11120"/>
                </a:lnTo>
                <a:lnTo>
                  <a:pt x="949" y="10901"/>
                </a:lnTo>
                <a:lnTo>
                  <a:pt x="1071" y="10780"/>
                </a:lnTo>
                <a:close/>
                <a:moveTo>
                  <a:pt x="2750" y="11266"/>
                </a:moveTo>
                <a:lnTo>
                  <a:pt x="2604" y="11412"/>
                </a:lnTo>
                <a:lnTo>
                  <a:pt x="2458" y="11583"/>
                </a:lnTo>
                <a:lnTo>
                  <a:pt x="2117" y="11534"/>
                </a:lnTo>
                <a:lnTo>
                  <a:pt x="2141" y="11510"/>
                </a:lnTo>
                <a:lnTo>
                  <a:pt x="2287" y="11388"/>
                </a:lnTo>
                <a:lnTo>
                  <a:pt x="2385" y="11266"/>
                </a:lnTo>
                <a:close/>
                <a:moveTo>
                  <a:pt x="8176" y="11072"/>
                </a:moveTo>
                <a:lnTo>
                  <a:pt x="8127" y="11120"/>
                </a:lnTo>
                <a:lnTo>
                  <a:pt x="7884" y="11339"/>
                </a:lnTo>
                <a:lnTo>
                  <a:pt x="7665" y="11583"/>
                </a:lnTo>
                <a:lnTo>
                  <a:pt x="7251" y="11583"/>
                </a:lnTo>
                <a:lnTo>
                  <a:pt x="7373" y="11461"/>
                </a:lnTo>
                <a:lnTo>
                  <a:pt x="7738" y="11096"/>
                </a:lnTo>
                <a:lnTo>
                  <a:pt x="8176" y="11072"/>
                </a:lnTo>
                <a:close/>
                <a:moveTo>
                  <a:pt x="9125" y="11047"/>
                </a:moveTo>
                <a:lnTo>
                  <a:pt x="8979" y="11145"/>
                </a:lnTo>
                <a:lnTo>
                  <a:pt x="8735" y="11339"/>
                </a:lnTo>
                <a:lnTo>
                  <a:pt x="8614" y="11461"/>
                </a:lnTo>
                <a:lnTo>
                  <a:pt x="8541" y="11583"/>
                </a:lnTo>
                <a:lnTo>
                  <a:pt x="8030" y="11583"/>
                </a:lnTo>
                <a:lnTo>
                  <a:pt x="8224" y="11388"/>
                </a:lnTo>
                <a:lnTo>
                  <a:pt x="8468" y="11169"/>
                </a:lnTo>
                <a:lnTo>
                  <a:pt x="8614" y="11072"/>
                </a:lnTo>
                <a:lnTo>
                  <a:pt x="9125" y="11047"/>
                </a:lnTo>
                <a:close/>
                <a:moveTo>
                  <a:pt x="10317" y="11047"/>
                </a:moveTo>
                <a:lnTo>
                  <a:pt x="10828" y="11072"/>
                </a:lnTo>
                <a:lnTo>
                  <a:pt x="10731" y="11120"/>
                </a:lnTo>
                <a:lnTo>
                  <a:pt x="10512" y="11315"/>
                </a:lnTo>
                <a:lnTo>
                  <a:pt x="10414" y="11412"/>
                </a:lnTo>
                <a:lnTo>
                  <a:pt x="10341" y="11534"/>
                </a:lnTo>
                <a:lnTo>
                  <a:pt x="9733" y="11583"/>
                </a:lnTo>
                <a:lnTo>
                  <a:pt x="10001" y="11315"/>
                </a:lnTo>
                <a:lnTo>
                  <a:pt x="10317" y="11072"/>
                </a:lnTo>
                <a:lnTo>
                  <a:pt x="10317" y="11047"/>
                </a:lnTo>
                <a:close/>
                <a:moveTo>
                  <a:pt x="7446" y="11096"/>
                </a:moveTo>
                <a:lnTo>
                  <a:pt x="7227" y="11242"/>
                </a:lnTo>
                <a:lnTo>
                  <a:pt x="7032" y="11388"/>
                </a:lnTo>
                <a:lnTo>
                  <a:pt x="6935" y="11485"/>
                </a:lnTo>
                <a:lnTo>
                  <a:pt x="6862" y="11583"/>
                </a:lnTo>
                <a:lnTo>
                  <a:pt x="6618" y="11607"/>
                </a:lnTo>
                <a:lnTo>
                  <a:pt x="6156" y="11607"/>
                </a:lnTo>
                <a:lnTo>
                  <a:pt x="6424" y="11388"/>
                </a:lnTo>
                <a:lnTo>
                  <a:pt x="6594" y="11266"/>
                </a:lnTo>
                <a:lnTo>
                  <a:pt x="6667" y="11193"/>
                </a:lnTo>
                <a:lnTo>
                  <a:pt x="6740" y="11120"/>
                </a:lnTo>
                <a:lnTo>
                  <a:pt x="7446" y="11096"/>
                </a:lnTo>
                <a:close/>
                <a:moveTo>
                  <a:pt x="10122" y="11047"/>
                </a:moveTo>
                <a:lnTo>
                  <a:pt x="9928" y="11169"/>
                </a:lnTo>
                <a:lnTo>
                  <a:pt x="9733" y="11291"/>
                </a:lnTo>
                <a:lnTo>
                  <a:pt x="9563" y="11437"/>
                </a:lnTo>
                <a:lnTo>
                  <a:pt x="9392" y="11607"/>
                </a:lnTo>
                <a:lnTo>
                  <a:pt x="8906" y="11607"/>
                </a:lnTo>
                <a:lnTo>
                  <a:pt x="9149" y="11364"/>
                </a:lnTo>
                <a:lnTo>
                  <a:pt x="9490" y="11047"/>
                </a:lnTo>
                <a:close/>
                <a:moveTo>
                  <a:pt x="3650" y="11193"/>
                </a:moveTo>
                <a:lnTo>
                  <a:pt x="3382" y="11364"/>
                </a:lnTo>
                <a:lnTo>
                  <a:pt x="3261" y="11485"/>
                </a:lnTo>
                <a:lnTo>
                  <a:pt x="3139" y="11631"/>
                </a:lnTo>
                <a:lnTo>
                  <a:pt x="2798" y="11607"/>
                </a:lnTo>
                <a:lnTo>
                  <a:pt x="3066" y="11242"/>
                </a:lnTo>
                <a:lnTo>
                  <a:pt x="3650" y="11193"/>
                </a:lnTo>
                <a:close/>
                <a:moveTo>
                  <a:pt x="4331" y="11145"/>
                </a:moveTo>
                <a:lnTo>
                  <a:pt x="4112" y="11315"/>
                </a:lnTo>
                <a:lnTo>
                  <a:pt x="3966" y="11461"/>
                </a:lnTo>
                <a:lnTo>
                  <a:pt x="3869" y="11558"/>
                </a:lnTo>
                <a:lnTo>
                  <a:pt x="3772" y="11656"/>
                </a:lnTo>
                <a:lnTo>
                  <a:pt x="3407" y="11656"/>
                </a:lnTo>
                <a:lnTo>
                  <a:pt x="3577" y="11485"/>
                </a:lnTo>
                <a:lnTo>
                  <a:pt x="3699" y="11339"/>
                </a:lnTo>
                <a:lnTo>
                  <a:pt x="3820" y="11169"/>
                </a:lnTo>
                <a:lnTo>
                  <a:pt x="4331" y="11145"/>
                </a:lnTo>
                <a:close/>
                <a:moveTo>
                  <a:pt x="6375" y="11120"/>
                </a:moveTo>
                <a:lnTo>
                  <a:pt x="6205" y="11242"/>
                </a:lnTo>
                <a:lnTo>
                  <a:pt x="5986" y="11412"/>
                </a:lnTo>
                <a:lnTo>
                  <a:pt x="5888" y="11510"/>
                </a:lnTo>
                <a:lnTo>
                  <a:pt x="5815" y="11631"/>
                </a:lnTo>
                <a:lnTo>
                  <a:pt x="5037" y="11656"/>
                </a:lnTo>
                <a:lnTo>
                  <a:pt x="5353" y="11339"/>
                </a:lnTo>
                <a:lnTo>
                  <a:pt x="5572" y="11169"/>
                </a:lnTo>
                <a:lnTo>
                  <a:pt x="5596" y="11120"/>
                </a:lnTo>
                <a:close/>
                <a:moveTo>
                  <a:pt x="5134" y="11145"/>
                </a:moveTo>
                <a:lnTo>
                  <a:pt x="4964" y="11291"/>
                </a:lnTo>
                <a:lnTo>
                  <a:pt x="4794" y="11461"/>
                </a:lnTo>
                <a:lnTo>
                  <a:pt x="4769" y="11510"/>
                </a:lnTo>
                <a:lnTo>
                  <a:pt x="4769" y="11583"/>
                </a:lnTo>
                <a:lnTo>
                  <a:pt x="4769" y="11631"/>
                </a:lnTo>
                <a:lnTo>
                  <a:pt x="4794" y="11656"/>
                </a:lnTo>
                <a:lnTo>
                  <a:pt x="4137" y="11680"/>
                </a:lnTo>
                <a:lnTo>
                  <a:pt x="4137" y="11680"/>
                </a:lnTo>
                <a:lnTo>
                  <a:pt x="4258" y="11510"/>
                </a:lnTo>
                <a:lnTo>
                  <a:pt x="4404" y="11388"/>
                </a:lnTo>
                <a:lnTo>
                  <a:pt x="4575" y="11266"/>
                </a:lnTo>
                <a:lnTo>
                  <a:pt x="4672" y="11218"/>
                </a:lnTo>
                <a:lnTo>
                  <a:pt x="4721" y="11145"/>
                </a:lnTo>
                <a:close/>
                <a:moveTo>
                  <a:pt x="8541" y="0"/>
                </a:moveTo>
                <a:lnTo>
                  <a:pt x="8468" y="49"/>
                </a:lnTo>
                <a:lnTo>
                  <a:pt x="8395" y="146"/>
                </a:lnTo>
                <a:lnTo>
                  <a:pt x="8370" y="244"/>
                </a:lnTo>
                <a:lnTo>
                  <a:pt x="8346" y="463"/>
                </a:lnTo>
                <a:lnTo>
                  <a:pt x="8370" y="706"/>
                </a:lnTo>
                <a:lnTo>
                  <a:pt x="8419" y="949"/>
                </a:lnTo>
                <a:lnTo>
                  <a:pt x="4842" y="974"/>
                </a:lnTo>
                <a:lnTo>
                  <a:pt x="2555" y="998"/>
                </a:lnTo>
                <a:lnTo>
                  <a:pt x="1411" y="1022"/>
                </a:lnTo>
                <a:lnTo>
                  <a:pt x="827" y="1022"/>
                </a:lnTo>
                <a:lnTo>
                  <a:pt x="511" y="1047"/>
                </a:lnTo>
                <a:lnTo>
                  <a:pt x="243" y="1120"/>
                </a:lnTo>
                <a:lnTo>
                  <a:pt x="195" y="1144"/>
                </a:lnTo>
                <a:lnTo>
                  <a:pt x="170" y="1193"/>
                </a:lnTo>
                <a:lnTo>
                  <a:pt x="146" y="1241"/>
                </a:lnTo>
                <a:lnTo>
                  <a:pt x="170" y="1290"/>
                </a:lnTo>
                <a:lnTo>
                  <a:pt x="146" y="1314"/>
                </a:lnTo>
                <a:lnTo>
                  <a:pt x="73" y="1509"/>
                </a:lnTo>
                <a:lnTo>
                  <a:pt x="24" y="1704"/>
                </a:lnTo>
                <a:lnTo>
                  <a:pt x="0" y="1923"/>
                </a:lnTo>
                <a:lnTo>
                  <a:pt x="0" y="2142"/>
                </a:lnTo>
                <a:lnTo>
                  <a:pt x="24" y="2580"/>
                </a:lnTo>
                <a:lnTo>
                  <a:pt x="73" y="2993"/>
                </a:lnTo>
                <a:lnTo>
                  <a:pt x="97" y="3626"/>
                </a:lnTo>
                <a:lnTo>
                  <a:pt x="122" y="4234"/>
                </a:lnTo>
                <a:lnTo>
                  <a:pt x="122" y="5475"/>
                </a:lnTo>
                <a:lnTo>
                  <a:pt x="97" y="6302"/>
                </a:lnTo>
                <a:lnTo>
                  <a:pt x="73" y="7130"/>
                </a:lnTo>
                <a:lnTo>
                  <a:pt x="49" y="7957"/>
                </a:lnTo>
                <a:lnTo>
                  <a:pt x="49" y="8784"/>
                </a:lnTo>
                <a:lnTo>
                  <a:pt x="73" y="9563"/>
                </a:lnTo>
                <a:lnTo>
                  <a:pt x="97" y="10317"/>
                </a:lnTo>
                <a:lnTo>
                  <a:pt x="146" y="11072"/>
                </a:lnTo>
                <a:lnTo>
                  <a:pt x="170" y="11850"/>
                </a:lnTo>
                <a:lnTo>
                  <a:pt x="195" y="11923"/>
                </a:lnTo>
                <a:lnTo>
                  <a:pt x="219" y="11972"/>
                </a:lnTo>
                <a:lnTo>
                  <a:pt x="268" y="12020"/>
                </a:lnTo>
                <a:lnTo>
                  <a:pt x="316" y="12045"/>
                </a:lnTo>
                <a:lnTo>
                  <a:pt x="438" y="12045"/>
                </a:lnTo>
                <a:lnTo>
                  <a:pt x="511" y="12020"/>
                </a:lnTo>
                <a:lnTo>
                  <a:pt x="560" y="11996"/>
                </a:lnTo>
                <a:lnTo>
                  <a:pt x="560" y="11972"/>
                </a:lnTo>
                <a:lnTo>
                  <a:pt x="681" y="11923"/>
                </a:lnTo>
                <a:lnTo>
                  <a:pt x="803" y="11899"/>
                </a:lnTo>
                <a:lnTo>
                  <a:pt x="949" y="11874"/>
                </a:lnTo>
                <a:lnTo>
                  <a:pt x="1119" y="11874"/>
                </a:lnTo>
                <a:lnTo>
                  <a:pt x="1436" y="11899"/>
                </a:lnTo>
                <a:lnTo>
                  <a:pt x="1679" y="11923"/>
                </a:lnTo>
                <a:lnTo>
                  <a:pt x="2360" y="11972"/>
                </a:lnTo>
                <a:lnTo>
                  <a:pt x="3042" y="12045"/>
                </a:lnTo>
                <a:lnTo>
                  <a:pt x="3747" y="12093"/>
                </a:lnTo>
                <a:lnTo>
                  <a:pt x="4477" y="12118"/>
                </a:lnTo>
                <a:lnTo>
                  <a:pt x="4404" y="12215"/>
                </a:lnTo>
                <a:lnTo>
                  <a:pt x="4307" y="12337"/>
                </a:lnTo>
                <a:lnTo>
                  <a:pt x="4161" y="12580"/>
                </a:lnTo>
                <a:lnTo>
                  <a:pt x="3991" y="13018"/>
                </a:lnTo>
                <a:lnTo>
                  <a:pt x="3845" y="13334"/>
                </a:lnTo>
                <a:lnTo>
                  <a:pt x="3674" y="13651"/>
                </a:lnTo>
                <a:lnTo>
                  <a:pt x="3358" y="14283"/>
                </a:lnTo>
                <a:lnTo>
                  <a:pt x="3236" y="14502"/>
                </a:lnTo>
                <a:lnTo>
                  <a:pt x="3139" y="14746"/>
                </a:lnTo>
                <a:lnTo>
                  <a:pt x="3090" y="14843"/>
                </a:lnTo>
                <a:lnTo>
                  <a:pt x="3090" y="14965"/>
                </a:lnTo>
                <a:lnTo>
                  <a:pt x="3090" y="15086"/>
                </a:lnTo>
                <a:lnTo>
                  <a:pt x="3139" y="15232"/>
                </a:lnTo>
                <a:lnTo>
                  <a:pt x="3188" y="15281"/>
                </a:lnTo>
                <a:lnTo>
                  <a:pt x="3236" y="15305"/>
                </a:lnTo>
                <a:lnTo>
                  <a:pt x="3309" y="15330"/>
                </a:lnTo>
                <a:lnTo>
                  <a:pt x="3382" y="15305"/>
                </a:lnTo>
                <a:lnTo>
                  <a:pt x="3480" y="15281"/>
                </a:lnTo>
                <a:lnTo>
                  <a:pt x="3553" y="15208"/>
                </a:lnTo>
                <a:lnTo>
                  <a:pt x="3601" y="15159"/>
                </a:lnTo>
                <a:lnTo>
                  <a:pt x="3650" y="15086"/>
                </a:lnTo>
                <a:lnTo>
                  <a:pt x="3747" y="14916"/>
                </a:lnTo>
                <a:lnTo>
                  <a:pt x="3820" y="14721"/>
                </a:lnTo>
                <a:lnTo>
                  <a:pt x="4088" y="14210"/>
                </a:lnTo>
                <a:lnTo>
                  <a:pt x="4331" y="13699"/>
                </a:lnTo>
                <a:lnTo>
                  <a:pt x="4526" y="13237"/>
                </a:lnTo>
                <a:lnTo>
                  <a:pt x="4721" y="12750"/>
                </a:lnTo>
                <a:lnTo>
                  <a:pt x="4867" y="12434"/>
                </a:lnTo>
                <a:lnTo>
                  <a:pt x="4939" y="12264"/>
                </a:lnTo>
                <a:lnTo>
                  <a:pt x="4988" y="12118"/>
                </a:lnTo>
                <a:lnTo>
                  <a:pt x="6180" y="12045"/>
                </a:lnTo>
                <a:lnTo>
                  <a:pt x="7348" y="11996"/>
                </a:lnTo>
                <a:lnTo>
                  <a:pt x="7932" y="11996"/>
                </a:lnTo>
                <a:lnTo>
                  <a:pt x="8516" y="12020"/>
                </a:lnTo>
                <a:lnTo>
                  <a:pt x="9684" y="12020"/>
                </a:lnTo>
                <a:lnTo>
                  <a:pt x="10341" y="11996"/>
                </a:lnTo>
                <a:lnTo>
                  <a:pt x="10998" y="11947"/>
                </a:lnTo>
                <a:lnTo>
                  <a:pt x="11631" y="11874"/>
                </a:lnTo>
                <a:lnTo>
                  <a:pt x="12337" y="11874"/>
                </a:lnTo>
                <a:lnTo>
                  <a:pt x="12337" y="11996"/>
                </a:lnTo>
                <a:lnTo>
                  <a:pt x="12434" y="12410"/>
                </a:lnTo>
                <a:lnTo>
                  <a:pt x="12580" y="12799"/>
                </a:lnTo>
                <a:lnTo>
                  <a:pt x="12775" y="13188"/>
                </a:lnTo>
                <a:lnTo>
                  <a:pt x="12969" y="13578"/>
                </a:lnTo>
                <a:lnTo>
                  <a:pt x="13188" y="13943"/>
                </a:lnTo>
                <a:lnTo>
                  <a:pt x="13431" y="14308"/>
                </a:lnTo>
                <a:lnTo>
                  <a:pt x="13918" y="15013"/>
                </a:lnTo>
                <a:lnTo>
                  <a:pt x="14015" y="15111"/>
                </a:lnTo>
                <a:lnTo>
                  <a:pt x="14137" y="15159"/>
                </a:lnTo>
                <a:lnTo>
                  <a:pt x="14259" y="15135"/>
                </a:lnTo>
                <a:lnTo>
                  <a:pt x="14356" y="15111"/>
                </a:lnTo>
                <a:lnTo>
                  <a:pt x="14453" y="15038"/>
                </a:lnTo>
                <a:lnTo>
                  <a:pt x="14502" y="14940"/>
                </a:lnTo>
                <a:lnTo>
                  <a:pt x="14502" y="14819"/>
                </a:lnTo>
                <a:lnTo>
                  <a:pt x="14478" y="14770"/>
                </a:lnTo>
                <a:lnTo>
                  <a:pt x="14453" y="14697"/>
                </a:lnTo>
                <a:lnTo>
                  <a:pt x="13991" y="14040"/>
                </a:lnTo>
                <a:lnTo>
                  <a:pt x="13577" y="13359"/>
                </a:lnTo>
                <a:lnTo>
                  <a:pt x="13383" y="12994"/>
                </a:lnTo>
                <a:lnTo>
                  <a:pt x="13188" y="12653"/>
                </a:lnTo>
                <a:lnTo>
                  <a:pt x="13042" y="12288"/>
                </a:lnTo>
                <a:lnTo>
                  <a:pt x="12872" y="11899"/>
                </a:lnTo>
                <a:lnTo>
                  <a:pt x="13918" y="11947"/>
                </a:lnTo>
                <a:lnTo>
                  <a:pt x="14940" y="11996"/>
                </a:lnTo>
                <a:lnTo>
                  <a:pt x="15451" y="11996"/>
                </a:lnTo>
                <a:lnTo>
                  <a:pt x="15986" y="11972"/>
                </a:lnTo>
                <a:lnTo>
                  <a:pt x="16497" y="11947"/>
                </a:lnTo>
                <a:lnTo>
                  <a:pt x="17008" y="11899"/>
                </a:lnTo>
                <a:lnTo>
                  <a:pt x="17057" y="11874"/>
                </a:lnTo>
                <a:lnTo>
                  <a:pt x="17106" y="11947"/>
                </a:lnTo>
                <a:lnTo>
                  <a:pt x="17154" y="11996"/>
                </a:lnTo>
                <a:lnTo>
                  <a:pt x="17325" y="11996"/>
                </a:lnTo>
                <a:lnTo>
                  <a:pt x="17398" y="11947"/>
                </a:lnTo>
                <a:lnTo>
                  <a:pt x="17446" y="11899"/>
                </a:lnTo>
                <a:lnTo>
                  <a:pt x="17495" y="11802"/>
                </a:lnTo>
                <a:lnTo>
                  <a:pt x="17495" y="11704"/>
                </a:lnTo>
                <a:lnTo>
                  <a:pt x="17446" y="11339"/>
                </a:lnTo>
                <a:lnTo>
                  <a:pt x="17398" y="10950"/>
                </a:lnTo>
                <a:lnTo>
                  <a:pt x="17373" y="10171"/>
                </a:lnTo>
                <a:lnTo>
                  <a:pt x="17398" y="9393"/>
                </a:lnTo>
                <a:lnTo>
                  <a:pt x="17373" y="8614"/>
                </a:lnTo>
                <a:lnTo>
                  <a:pt x="17373" y="7008"/>
                </a:lnTo>
                <a:lnTo>
                  <a:pt x="17349" y="5402"/>
                </a:lnTo>
                <a:lnTo>
                  <a:pt x="17349" y="2507"/>
                </a:lnTo>
                <a:lnTo>
                  <a:pt x="17373" y="2239"/>
                </a:lnTo>
                <a:lnTo>
                  <a:pt x="17373" y="1898"/>
                </a:lnTo>
                <a:lnTo>
                  <a:pt x="17349" y="1728"/>
                </a:lnTo>
                <a:lnTo>
                  <a:pt x="17325" y="1558"/>
                </a:lnTo>
                <a:lnTo>
                  <a:pt x="17276" y="1436"/>
                </a:lnTo>
                <a:lnTo>
                  <a:pt x="17203" y="1314"/>
                </a:lnTo>
                <a:lnTo>
                  <a:pt x="17203" y="1241"/>
                </a:lnTo>
                <a:lnTo>
                  <a:pt x="17203" y="1193"/>
                </a:lnTo>
                <a:lnTo>
                  <a:pt x="17179" y="1144"/>
                </a:lnTo>
                <a:lnTo>
                  <a:pt x="17154" y="1095"/>
                </a:lnTo>
                <a:lnTo>
                  <a:pt x="17033" y="1047"/>
                </a:lnTo>
                <a:lnTo>
                  <a:pt x="16911" y="998"/>
                </a:lnTo>
                <a:lnTo>
                  <a:pt x="16789" y="974"/>
                </a:lnTo>
                <a:lnTo>
                  <a:pt x="16643" y="974"/>
                </a:lnTo>
                <a:lnTo>
                  <a:pt x="16351" y="998"/>
                </a:lnTo>
                <a:lnTo>
                  <a:pt x="16108" y="998"/>
                </a:lnTo>
                <a:lnTo>
                  <a:pt x="15062" y="974"/>
                </a:lnTo>
                <a:lnTo>
                  <a:pt x="14015" y="925"/>
                </a:lnTo>
                <a:lnTo>
                  <a:pt x="13456" y="901"/>
                </a:lnTo>
                <a:lnTo>
                  <a:pt x="12872" y="876"/>
                </a:lnTo>
                <a:lnTo>
                  <a:pt x="11704" y="901"/>
                </a:lnTo>
                <a:lnTo>
                  <a:pt x="9392" y="949"/>
                </a:lnTo>
                <a:lnTo>
                  <a:pt x="8930" y="949"/>
                </a:lnTo>
                <a:lnTo>
                  <a:pt x="8954" y="852"/>
                </a:lnTo>
                <a:lnTo>
                  <a:pt x="8954" y="779"/>
                </a:lnTo>
                <a:lnTo>
                  <a:pt x="8954" y="706"/>
                </a:lnTo>
                <a:lnTo>
                  <a:pt x="8906" y="609"/>
                </a:lnTo>
                <a:lnTo>
                  <a:pt x="8881" y="584"/>
                </a:lnTo>
                <a:lnTo>
                  <a:pt x="8857" y="463"/>
                </a:lnTo>
                <a:lnTo>
                  <a:pt x="8833" y="244"/>
                </a:lnTo>
                <a:lnTo>
                  <a:pt x="8808" y="146"/>
                </a:lnTo>
                <a:lnTo>
                  <a:pt x="8735" y="49"/>
                </a:lnTo>
                <a:lnTo>
                  <a:pt x="866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3" name="Shape 783"/>
          <p:cNvSpPr/>
          <p:nvPr/>
        </p:nvSpPr>
        <p:spPr>
          <a:xfrm>
            <a:off x="6601510" y="4313307"/>
            <a:ext cx="559487" cy="563712"/>
          </a:xfrm>
          <a:custGeom>
            <a:avLst/>
            <a:gdLst/>
            <a:ahLst/>
            <a:cxnLst/>
            <a:rect l="0" t="0" r="0" b="0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4" name="Shape 784"/>
          <p:cNvSpPr/>
          <p:nvPr/>
        </p:nvSpPr>
        <p:spPr>
          <a:xfrm>
            <a:off x="7425419" y="4345214"/>
            <a:ext cx="479323" cy="485705"/>
          </a:xfrm>
          <a:custGeom>
            <a:avLst/>
            <a:gdLst/>
            <a:ahLst/>
            <a:cxnLst/>
            <a:rect l="0" t="0" r="0" b="0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5" name="Shape 785"/>
          <p:cNvSpPr/>
          <p:nvPr/>
        </p:nvSpPr>
        <p:spPr>
          <a:xfrm>
            <a:off x="345094" y="5108107"/>
            <a:ext cx="545996" cy="531804"/>
          </a:xfrm>
          <a:custGeom>
            <a:avLst/>
            <a:gdLst/>
            <a:ahLst/>
            <a:cxnLst/>
            <a:rect l="0" t="0" r="0" b="0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6" name="Shape 786"/>
          <p:cNvSpPr/>
          <p:nvPr/>
        </p:nvSpPr>
        <p:spPr>
          <a:xfrm>
            <a:off x="1104461" y="5193892"/>
            <a:ext cx="582159" cy="355973"/>
          </a:xfrm>
          <a:custGeom>
            <a:avLst/>
            <a:gdLst/>
            <a:ahLst/>
            <a:cxnLst/>
            <a:rect l="0" t="0" r="0" b="0"/>
            <a:pathLst>
              <a:path w="19978" h="12216" extrusionOk="0">
                <a:moveTo>
                  <a:pt x="8128" y="560"/>
                </a:moveTo>
                <a:lnTo>
                  <a:pt x="8517" y="609"/>
                </a:lnTo>
                <a:lnTo>
                  <a:pt x="8055" y="925"/>
                </a:lnTo>
                <a:lnTo>
                  <a:pt x="7617" y="1193"/>
                </a:lnTo>
                <a:lnTo>
                  <a:pt x="7422" y="1339"/>
                </a:lnTo>
                <a:lnTo>
                  <a:pt x="7325" y="1436"/>
                </a:lnTo>
                <a:lnTo>
                  <a:pt x="7252" y="1534"/>
                </a:lnTo>
                <a:lnTo>
                  <a:pt x="7252" y="1582"/>
                </a:lnTo>
                <a:lnTo>
                  <a:pt x="7252" y="1655"/>
                </a:lnTo>
                <a:lnTo>
                  <a:pt x="7300" y="1680"/>
                </a:lnTo>
                <a:lnTo>
                  <a:pt x="7349" y="1704"/>
                </a:lnTo>
                <a:lnTo>
                  <a:pt x="7471" y="1704"/>
                </a:lnTo>
                <a:lnTo>
                  <a:pt x="7592" y="1680"/>
                </a:lnTo>
                <a:lnTo>
                  <a:pt x="7836" y="1582"/>
                </a:lnTo>
                <a:lnTo>
                  <a:pt x="8055" y="1436"/>
                </a:lnTo>
                <a:lnTo>
                  <a:pt x="8274" y="1315"/>
                </a:lnTo>
                <a:lnTo>
                  <a:pt x="8711" y="1023"/>
                </a:lnTo>
                <a:lnTo>
                  <a:pt x="9149" y="731"/>
                </a:lnTo>
                <a:lnTo>
                  <a:pt x="9393" y="828"/>
                </a:lnTo>
                <a:lnTo>
                  <a:pt x="9660" y="925"/>
                </a:lnTo>
                <a:lnTo>
                  <a:pt x="9320" y="1071"/>
                </a:lnTo>
                <a:lnTo>
                  <a:pt x="9003" y="1217"/>
                </a:lnTo>
                <a:lnTo>
                  <a:pt x="8736" y="1339"/>
                </a:lnTo>
                <a:lnTo>
                  <a:pt x="8492" y="1509"/>
                </a:lnTo>
                <a:lnTo>
                  <a:pt x="8371" y="1607"/>
                </a:lnTo>
                <a:lnTo>
                  <a:pt x="8274" y="1728"/>
                </a:lnTo>
                <a:lnTo>
                  <a:pt x="8201" y="1850"/>
                </a:lnTo>
                <a:lnTo>
                  <a:pt x="8152" y="1996"/>
                </a:lnTo>
                <a:lnTo>
                  <a:pt x="8152" y="2045"/>
                </a:lnTo>
                <a:lnTo>
                  <a:pt x="8176" y="2045"/>
                </a:lnTo>
                <a:lnTo>
                  <a:pt x="8201" y="2069"/>
                </a:lnTo>
                <a:lnTo>
                  <a:pt x="8225" y="2069"/>
                </a:lnTo>
                <a:lnTo>
                  <a:pt x="8492" y="1947"/>
                </a:lnTo>
                <a:lnTo>
                  <a:pt x="8711" y="1801"/>
                </a:lnTo>
                <a:lnTo>
                  <a:pt x="8955" y="1680"/>
                </a:lnTo>
                <a:lnTo>
                  <a:pt x="9198" y="1558"/>
                </a:lnTo>
                <a:lnTo>
                  <a:pt x="9417" y="1485"/>
                </a:lnTo>
                <a:lnTo>
                  <a:pt x="9660" y="1412"/>
                </a:lnTo>
                <a:lnTo>
                  <a:pt x="9904" y="1339"/>
                </a:lnTo>
                <a:lnTo>
                  <a:pt x="10123" y="1266"/>
                </a:lnTo>
                <a:lnTo>
                  <a:pt x="10463" y="1558"/>
                </a:lnTo>
                <a:lnTo>
                  <a:pt x="10269" y="1582"/>
                </a:lnTo>
                <a:lnTo>
                  <a:pt x="10050" y="1631"/>
                </a:lnTo>
                <a:lnTo>
                  <a:pt x="9660" y="1777"/>
                </a:lnTo>
                <a:lnTo>
                  <a:pt x="9490" y="1874"/>
                </a:lnTo>
                <a:lnTo>
                  <a:pt x="9295" y="1947"/>
                </a:lnTo>
                <a:lnTo>
                  <a:pt x="9101" y="2045"/>
                </a:lnTo>
                <a:lnTo>
                  <a:pt x="8955" y="2191"/>
                </a:lnTo>
                <a:lnTo>
                  <a:pt x="8930" y="2239"/>
                </a:lnTo>
                <a:lnTo>
                  <a:pt x="8930" y="2264"/>
                </a:lnTo>
                <a:lnTo>
                  <a:pt x="8930" y="2337"/>
                </a:lnTo>
                <a:lnTo>
                  <a:pt x="9003" y="2410"/>
                </a:lnTo>
                <a:lnTo>
                  <a:pt x="9076" y="2410"/>
                </a:lnTo>
                <a:lnTo>
                  <a:pt x="9320" y="2361"/>
                </a:lnTo>
                <a:lnTo>
                  <a:pt x="9539" y="2288"/>
                </a:lnTo>
                <a:lnTo>
                  <a:pt x="9977" y="2093"/>
                </a:lnTo>
                <a:lnTo>
                  <a:pt x="10147" y="2045"/>
                </a:lnTo>
                <a:lnTo>
                  <a:pt x="10317" y="1947"/>
                </a:lnTo>
                <a:lnTo>
                  <a:pt x="10463" y="1850"/>
                </a:lnTo>
                <a:lnTo>
                  <a:pt x="10585" y="1704"/>
                </a:lnTo>
                <a:lnTo>
                  <a:pt x="10804" y="1972"/>
                </a:lnTo>
                <a:lnTo>
                  <a:pt x="10390" y="2191"/>
                </a:lnTo>
                <a:lnTo>
                  <a:pt x="10196" y="2288"/>
                </a:lnTo>
                <a:lnTo>
                  <a:pt x="10001" y="2385"/>
                </a:lnTo>
                <a:lnTo>
                  <a:pt x="9904" y="2434"/>
                </a:lnTo>
                <a:lnTo>
                  <a:pt x="9831" y="2507"/>
                </a:lnTo>
                <a:lnTo>
                  <a:pt x="9758" y="2604"/>
                </a:lnTo>
                <a:lnTo>
                  <a:pt x="9709" y="2702"/>
                </a:lnTo>
                <a:lnTo>
                  <a:pt x="9709" y="2726"/>
                </a:lnTo>
                <a:lnTo>
                  <a:pt x="9733" y="2750"/>
                </a:lnTo>
                <a:lnTo>
                  <a:pt x="9782" y="2775"/>
                </a:lnTo>
                <a:lnTo>
                  <a:pt x="10001" y="2775"/>
                </a:lnTo>
                <a:lnTo>
                  <a:pt x="10220" y="2702"/>
                </a:lnTo>
                <a:lnTo>
                  <a:pt x="10634" y="2507"/>
                </a:lnTo>
                <a:lnTo>
                  <a:pt x="10853" y="2434"/>
                </a:lnTo>
                <a:lnTo>
                  <a:pt x="11072" y="2361"/>
                </a:lnTo>
                <a:lnTo>
                  <a:pt x="11096" y="2361"/>
                </a:lnTo>
                <a:lnTo>
                  <a:pt x="11145" y="2458"/>
                </a:lnTo>
                <a:lnTo>
                  <a:pt x="10926" y="2556"/>
                </a:lnTo>
                <a:lnTo>
                  <a:pt x="10707" y="2677"/>
                </a:lnTo>
                <a:lnTo>
                  <a:pt x="10269" y="2945"/>
                </a:lnTo>
                <a:lnTo>
                  <a:pt x="10244" y="2994"/>
                </a:lnTo>
                <a:lnTo>
                  <a:pt x="10244" y="3042"/>
                </a:lnTo>
                <a:lnTo>
                  <a:pt x="10269" y="3067"/>
                </a:lnTo>
                <a:lnTo>
                  <a:pt x="10317" y="3091"/>
                </a:lnTo>
                <a:lnTo>
                  <a:pt x="10561" y="3067"/>
                </a:lnTo>
                <a:lnTo>
                  <a:pt x="10804" y="2994"/>
                </a:lnTo>
                <a:lnTo>
                  <a:pt x="11047" y="2896"/>
                </a:lnTo>
                <a:lnTo>
                  <a:pt x="11291" y="2775"/>
                </a:lnTo>
                <a:lnTo>
                  <a:pt x="11388" y="3091"/>
                </a:lnTo>
                <a:lnTo>
                  <a:pt x="11291" y="3091"/>
                </a:lnTo>
                <a:lnTo>
                  <a:pt x="11218" y="3115"/>
                </a:lnTo>
                <a:lnTo>
                  <a:pt x="11047" y="3164"/>
                </a:lnTo>
                <a:lnTo>
                  <a:pt x="10853" y="3286"/>
                </a:lnTo>
                <a:lnTo>
                  <a:pt x="10780" y="3334"/>
                </a:lnTo>
                <a:lnTo>
                  <a:pt x="10707" y="3432"/>
                </a:lnTo>
                <a:lnTo>
                  <a:pt x="10707" y="3505"/>
                </a:lnTo>
                <a:lnTo>
                  <a:pt x="10731" y="3553"/>
                </a:lnTo>
                <a:lnTo>
                  <a:pt x="10780" y="3602"/>
                </a:lnTo>
                <a:lnTo>
                  <a:pt x="10828" y="3602"/>
                </a:lnTo>
                <a:lnTo>
                  <a:pt x="10999" y="3553"/>
                </a:lnTo>
                <a:lnTo>
                  <a:pt x="11169" y="3505"/>
                </a:lnTo>
                <a:lnTo>
                  <a:pt x="11339" y="3456"/>
                </a:lnTo>
                <a:lnTo>
                  <a:pt x="11412" y="3432"/>
                </a:lnTo>
                <a:lnTo>
                  <a:pt x="11461" y="3383"/>
                </a:lnTo>
                <a:lnTo>
                  <a:pt x="11534" y="3602"/>
                </a:lnTo>
                <a:lnTo>
                  <a:pt x="11461" y="3626"/>
                </a:lnTo>
                <a:lnTo>
                  <a:pt x="11388" y="3675"/>
                </a:lnTo>
                <a:lnTo>
                  <a:pt x="11291" y="3724"/>
                </a:lnTo>
                <a:lnTo>
                  <a:pt x="11193" y="3772"/>
                </a:lnTo>
                <a:lnTo>
                  <a:pt x="11193" y="3821"/>
                </a:lnTo>
                <a:lnTo>
                  <a:pt x="11193" y="3845"/>
                </a:lnTo>
                <a:lnTo>
                  <a:pt x="11291" y="3894"/>
                </a:lnTo>
                <a:lnTo>
                  <a:pt x="11412" y="3943"/>
                </a:lnTo>
                <a:lnTo>
                  <a:pt x="11534" y="3943"/>
                </a:lnTo>
                <a:lnTo>
                  <a:pt x="11631" y="3894"/>
                </a:lnTo>
                <a:lnTo>
                  <a:pt x="11680" y="3967"/>
                </a:lnTo>
                <a:lnTo>
                  <a:pt x="11777" y="4016"/>
                </a:lnTo>
                <a:lnTo>
                  <a:pt x="11850" y="4040"/>
                </a:lnTo>
                <a:lnTo>
                  <a:pt x="11948" y="4040"/>
                </a:lnTo>
                <a:lnTo>
                  <a:pt x="12021" y="4016"/>
                </a:lnTo>
                <a:lnTo>
                  <a:pt x="12094" y="3967"/>
                </a:lnTo>
                <a:lnTo>
                  <a:pt x="12142" y="3894"/>
                </a:lnTo>
                <a:lnTo>
                  <a:pt x="12142" y="3797"/>
                </a:lnTo>
                <a:lnTo>
                  <a:pt x="12069" y="3359"/>
                </a:lnTo>
                <a:lnTo>
                  <a:pt x="11972" y="2945"/>
                </a:lnTo>
                <a:lnTo>
                  <a:pt x="12240" y="2726"/>
                </a:lnTo>
                <a:lnTo>
                  <a:pt x="12507" y="2531"/>
                </a:lnTo>
                <a:lnTo>
                  <a:pt x="12653" y="2458"/>
                </a:lnTo>
                <a:lnTo>
                  <a:pt x="12824" y="2410"/>
                </a:lnTo>
                <a:lnTo>
                  <a:pt x="12994" y="2361"/>
                </a:lnTo>
                <a:lnTo>
                  <a:pt x="13164" y="2337"/>
                </a:lnTo>
                <a:lnTo>
                  <a:pt x="13383" y="2337"/>
                </a:lnTo>
                <a:lnTo>
                  <a:pt x="13627" y="2385"/>
                </a:lnTo>
                <a:lnTo>
                  <a:pt x="13481" y="2458"/>
                </a:lnTo>
                <a:lnTo>
                  <a:pt x="13359" y="2556"/>
                </a:lnTo>
                <a:lnTo>
                  <a:pt x="13262" y="2702"/>
                </a:lnTo>
                <a:lnTo>
                  <a:pt x="13237" y="2775"/>
                </a:lnTo>
                <a:lnTo>
                  <a:pt x="13213" y="2848"/>
                </a:lnTo>
                <a:lnTo>
                  <a:pt x="13213" y="2896"/>
                </a:lnTo>
                <a:lnTo>
                  <a:pt x="13237" y="2921"/>
                </a:lnTo>
                <a:lnTo>
                  <a:pt x="13286" y="2945"/>
                </a:lnTo>
                <a:lnTo>
                  <a:pt x="13310" y="2921"/>
                </a:lnTo>
                <a:lnTo>
                  <a:pt x="13602" y="2750"/>
                </a:lnTo>
                <a:lnTo>
                  <a:pt x="13870" y="2604"/>
                </a:lnTo>
                <a:lnTo>
                  <a:pt x="14065" y="2507"/>
                </a:lnTo>
                <a:lnTo>
                  <a:pt x="14308" y="2629"/>
                </a:lnTo>
                <a:lnTo>
                  <a:pt x="14551" y="2750"/>
                </a:lnTo>
                <a:lnTo>
                  <a:pt x="14405" y="2775"/>
                </a:lnTo>
                <a:lnTo>
                  <a:pt x="14259" y="2823"/>
                </a:lnTo>
                <a:lnTo>
                  <a:pt x="14113" y="2872"/>
                </a:lnTo>
                <a:lnTo>
                  <a:pt x="13967" y="2945"/>
                </a:lnTo>
                <a:lnTo>
                  <a:pt x="13846" y="3018"/>
                </a:lnTo>
                <a:lnTo>
                  <a:pt x="13724" y="3115"/>
                </a:lnTo>
                <a:lnTo>
                  <a:pt x="13627" y="3213"/>
                </a:lnTo>
                <a:lnTo>
                  <a:pt x="13554" y="3310"/>
                </a:lnTo>
                <a:lnTo>
                  <a:pt x="13554" y="3359"/>
                </a:lnTo>
                <a:lnTo>
                  <a:pt x="13554" y="3407"/>
                </a:lnTo>
                <a:lnTo>
                  <a:pt x="13602" y="3456"/>
                </a:lnTo>
                <a:lnTo>
                  <a:pt x="13651" y="3480"/>
                </a:lnTo>
                <a:lnTo>
                  <a:pt x="13797" y="3456"/>
                </a:lnTo>
                <a:lnTo>
                  <a:pt x="13943" y="3407"/>
                </a:lnTo>
                <a:lnTo>
                  <a:pt x="14211" y="3286"/>
                </a:lnTo>
                <a:lnTo>
                  <a:pt x="14381" y="3237"/>
                </a:lnTo>
                <a:lnTo>
                  <a:pt x="14527" y="3188"/>
                </a:lnTo>
                <a:lnTo>
                  <a:pt x="14697" y="3140"/>
                </a:lnTo>
                <a:lnTo>
                  <a:pt x="14843" y="3091"/>
                </a:lnTo>
                <a:lnTo>
                  <a:pt x="14892" y="3067"/>
                </a:lnTo>
                <a:lnTo>
                  <a:pt x="14916" y="3018"/>
                </a:lnTo>
                <a:lnTo>
                  <a:pt x="15038" y="3140"/>
                </a:lnTo>
                <a:lnTo>
                  <a:pt x="14770" y="3213"/>
                </a:lnTo>
                <a:lnTo>
                  <a:pt x="14551" y="3261"/>
                </a:lnTo>
                <a:lnTo>
                  <a:pt x="14332" y="3359"/>
                </a:lnTo>
                <a:lnTo>
                  <a:pt x="14211" y="3432"/>
                </a:lnTo>
                <a:lnTo>
                  <a:pt x="14113" y="3505"/>
                </a:lnTo>
                <a:lnTo>
                  <a:pt x="14040" y="3578"/>
                </a:lnTo>
                <a:lnTo>
                  <a:pt x="13992" y="3675"/>
                </a:lnTo>
                <a:lnTo>
                  <a:pt x="13967" y="3748"/>
                </a:lnTo>
                <a:lnTo>
                  <a:pt x="13992" y="3821"/>
                </a:lnTo>
                <a:lnTo>
                  <a:pt x="14040" y="3845"/>
                </a:lnTo>
                <a:lnTo>
                  <a:pt x="14113" y="3845"/>
                </a:lnTo>
                <a:lnTo>
                  <a:pt x="14551" y="3724"/>
                </a:lnTo>
                <a:lnTo>
                  <a:pt x="14989" y="3602"/>
                </a:lnTo>
                <a:lnTo>
                  <a:pt x="15184" y="3578"/>
                </a:lnTo>
                <a:lnTo>
                  <a:pt x="15379" y="3505"/>
                </a:lnTo>
                <a:lnTo>
                  <a:pt x="15452" y="3602"/>
                </a:lnTo>
                <a:lnTo>
                  <a:pt x="15208" y="3675"/>
                </a:lnTo>
                <a:lnTo>
                  <a:pt x="15014" y="3748"/>
                </a:lnTo>
                <a:lnTo>
                  <a:pt x="14843" y="3845"/>
                </a:lnTo>
                <a:lnTo>
                  <a:pt x="14673" y="3967"/>
                </a:lnTo>
                <a:lnTo>
                  <a:pt x="14503" y="4089"/>
                </a:lnTo>
                <a:lnTo>
                  <a:pt x="14478" y="4113"/>
                </a:lnTo>
                <a:lnTo>
                  <a:pt x="14478" y="4162"/>
                </a:lnTo>
                <a:lnTo>
                  <a:pt x="14503" y="4210"/>
                </a:lnTo>
                <a:lnTo>
                  <a:pt x="14551" y="4259"/>
                </a:lnTo>
                <a:lnTo>
                  <a:pt x="14600" y="4259"/>
                </a:lnTo>
                <a:lnTo>
                  <a:pt x="15452" y="4016"/>
                </a:lnTo>
                <a:lnTo>
                  <a:pt x="15671" y="3967"/>
                </a:lnTo>
                <a:lnTo>
                  <a:pt x="15768" y="4186"/>
                </a:lnTo>
                <a:lnTo>
                  <a:pt x="15549" y="4259"/>
                </a:lnTo>
                <a:lnTo>
                  <a:pt x="15330" y="4332"/>
                </a:lnTo>
                <a:lnTo>
                  <a:pt x="15111" y="4429"/>
                </a:lnTo>
                <a:lnTo>
                  <a:pt x="14916" y="4551"/>
                </a:lnTo>
                <a:lnTo>
                  <a:pt x="14892" y="4600"/>
                </a:lnTo>
                <a:lnTo>
                  <a:pt x="14916" y="4648"/>
                </a:lnTo>
                <a:lnTo>
                  <a:pt x="14941" y="4697"/>
                </a:lnTo>
                <a:lnTo>
                  <a:pt x="15014" y="4697"/>
                </a:lnTo>
                <a:lnTo>
                  <a:pt x="15354" y="4624"/>
                </a:lnTo>
                <a:lnTo>
                  <a:pt x="15719" y="4551"/>
                </a:lnTo>
                <a:lnTo>
                  <a:pt x="15500" y="4648"/>
                </a:lnTo>
                <a:lnTo>
                  <a:pt x="15281" y="4746"/>
                </a:lnTo>
                <a:lnTo>
                  <a:pt x="15257" y="4770"/>
                </a:lnTo>
                <a:lnTo>
                  <a:pt x="15233" y="4819"/>
                </a:lnTo>
                <a:lnTo>
                  <a:pt x="15233" y="4867"/>
                </a:lnTo>
                <a:lnTo>
                  <a:pt x="15281" y="4940"/>
                </a:lnTo>
                <a:lnTo>
                  <a:pt x="15354" y="4940"/>
                </a:lnTo>
                <a:lnTo>
                  <a:pt x="15841" y="4867"/>
                </a:lnTo>
                <a:lnTo>
                  <a:pt x="15841" y="4989"/>
                </a:lnTo>
                <a:lnTo>
                  <a:pt x="15695" y="5013"/>
                </a:lnTo>
                <a:lnTo>
                  <a:pt x="15598" y="5038"/>
                </a:lnTo>
                <a:lnTo>
                  <a:pt x="15525" y="5086"/>
                </a:lnTo>
                <a:lnTo>
                  <a:pt x="15379" y="5208"/>
                </a:lnTo>
                <a:lnTo>
                  <a:pt x="15354" y="5281"/>
                </a:lnTo>
                <a:lnTo>
                  <a:pt x="15379" y="5330"/>
                </a:lnTo>
                <a:lnTo>
                  <a:pt x="15427" y="5378"/>
                </a:lnTo>
                <a:lnTo>
                  <a:pt x="15476" y="5378"/>
                </a:lnTo>
                <a:lnTo>
                  <a:pt x="15622" y="5354"/>
                </a:lnTo>
                <a:lnTo>
                  <a:pt x="15768" y="5378"/>
                </a:lnTo>
                <a:lnTo>
                  <a:pt x="15768" y="5427"/>
                </a:lnTo>
                <a:lnTo>
                  <a:pt x="15768" y="5524"/>
                </a:lnTo>
                <a:lnTo>
                  <a:pt x="15792" y="5622"/>
                </a:lnTo>
                <a:lnTo>
                  <a:pt x="15865" y="5695"/>
                </a:lnTo>
                <a:lnTo>
                  <a:pt x="15938" y="5768"/>
                </a:lnTo>
                <a:lnTo>
                  <a:pt x="16036" y="5792"/>
                </a:lnTo>
                <a:lnTo>
                  <a:pt x="16133" y="5792"/>
                </a:lnTo>
                <a:lnTo>
                  <a:pt x="16206" y="5768"/>
                </a:lnTo>
                <a:lnTo>
                  <a:pt x="16279" y="5695"/>
                </a:lnTo>
                <a:lnTo>
                  <a:pt x="16328" y="5695"/>
                </a:lnTo>
                <a:lnTo>
                  <a:pt x="16619" y="5622"/>
                </a:lnTo>
                <a:lnTo>
                  <a:pt x="16911" y="5597"/>
                </a:lnTo>
                <a:lnTo>
                  <a:pt x="17179" y="5597"/>
                </a:lnTo>
                <a:lnTo>
                  <a:pt x="17422" y="5646"/>
                </a:lnTo>
                <a:lnTo>
                  <a:pt x="17276" y="5695"/>
                </a:lnTo>
                <a:lnTo>
                  <a:pt x="17106" y="5768"/>
                </a:lnTo>
                <a:lnTo>
                  <a:pt x="16936" y="5865"/>
                </a:lnTo>
                <a:lnTo>
                  <a:pt x="16814" y="5987"/>
                </a:lnTo>
                <a:lnTo>
                  <a:pt x="16765" y="6060"/>
                </a:lnTo>
                <a:lnTo>
                  <a:pt x="16717" y="6133"/>
                </a:lnTo>
                <a:lnTo>
                  <a:pt x="16717" y="6206"/>
                </a:lnTo>
                <a:lnTo>
                  <a:pt x="16765" y="6279"/>
                </a:lnTo>
                <a:lnTo>
                  <a:pt x="16838" y="6303"/>
                </a:lnTo>
                <a:lnTo>
                  <a:pt x="16911" y="6279"/>
                </a:lnTo>
                <a:lnTo>
                  <a:pt x="17179" y="6157"/>
                </a:lnTo>
                <a:lnTo>
                  <a:pt x="17447" y="6060"/>
                </a:lnTo>
                <a:lnTo>
                  <a:pt x="17739" y="6011"/>
                </a:lnTo>
                <a:lnTo>
                  <a:pt x="17909" y="5962"/>
                </a:lnTo>
                <a:lnTo>
                  <a:pt x="18031" y="5914"/>
                </a:lnTo>
                <a:lnTo>
                  <a:pt x="18298" y="6133"/>
                </a:lnTo>
                <a:lnTo>
                  <a:pt x="18152" y="6181"/>
                </a:lnTo>
                <a:lnTo>
                  <a:pt x="17933" y="6254"/>
                </a:lnTo>
                <a:lnTo>
                  <a:pt x="17739" y="6352"/>
                </a:lnTo>
                <a:lnTo>
                  <a:pt x="17544" y="6473"/>
                </a:lnTo>
                <a:lnTo>
                  <a:pt x="17349" y="6595"/>
                </a:lnTo>
                <a:lnTo>
                  <a:pt x="17325" y="6668"/>
                </a:lnTo>
                <a:lnTo>
                  <a:pt x="17325" y="6741"/>
                </a:lnTo>
                <a:lnTo>
                  <a:pt x="17374" y="6790"/>
                </a:lnTo>
                <a:lnTo>
                  <a:pt x="17422" y="6814"/>
                </a:lnTo>
                <a:lnTo>
                  <a:pt x="17641" y="6765"/>
                </a:lnTo>
                <a:lnTo>
                  <a:pt x="17860" y="6717"/>
                </a:lnTo>
                <a:lnTo>
                  <a:pt x="18274" y="6595"/>
                </a:lnTo>
                <a:lnTo>
                  <a:pt x="18639" y="6473"/>
                </a:lnTo>
                <a:lnTo>
                  <a:pt x="18761" y="6644"/>
                </a:lnTo>
                <a:lnTo>
                  <a:pt x="18493" y="6717"/>
                </a:lnTo>
                <a:lnTo>
                  <a:pt x="18250" y="6814"/>
                </a:lnTo>
                <a:lnTo>
                  <a:pt x="18006" y="6960"/>
                </a:lnTo>
                <a:lnTo>
                  <a:pt x="17812" y="7130"/>
                </a:lnTo>
                <a:lnTo>
                  <a:pt x="17787" y="7155"/>
                </a:lnTo>
                <a:lnTo>
                  <a:pt x="17787" y="7179"/>
                </a:lnTo>
                <a:lnTo>
                  <a:pt x="17812" y="7252"/>
                </a:lnTo>
                <a:lnTo>
                  <a:pt x="17860" y="7276"/>
                </a:lnTo>
                <a:lnTo>
                  <a:pt x="17933" y="7276"/>
                </a:lnTo>
                <a:lnTo>
                  <a:pt x="18177" y="7179"/>
                </a:lnTo>
                <a:lnTo>
                  <a:pt x="18444" y="7130"/>
                </a:lnTo>
                <a:lnTo>
                  <a:pt x="18955" y="7033"/>
                </a:lnTo>
                <a:lnTo>
                  <a:pt x="19004" y="7106"/>
                </a:lnTo>
                <a:lnTo>
                  <a:pt x="18785" y="7155"/>
                </a:lnTo>
                <a:lnTo>
                  <a:pt x="18566" y="7203"/>
                </a:lnTo>
                <a:lnTo>
                  <a:pt x="18371" y="7301"/>
                </a:lnTo>
                <a:lnTo>
                  <a:pt x="18177" y="7398"/>
                </a:lnTo>
                <a:lnTo>
                  <a:pt x="18177" y="7447"/>
                </a:lnTo>
                <a:lnTo>
                  <a:pt x="18177" y="7471"/>
                </a:lnTo>
                <a:lnTo>
                  <a:pt x="18201" y="7471"/>
                </a:lnTo>
                <a:lnTo>
                  <a:pt x="18396" y="7495"/>
                </a:lnTo>
                <a:lnTo>
                  <a:pt x="18590" y="7495"/>
                </a:lnTo>
                <a:lnTo>
                  <a:pt x="18955" y="7447"/>
                </a:lnTo>
                <a:lnTo>
                  <a:pt x="19126" y="7422"/>
                </a:lnTo>
                <a:lnTo>
                  <a:pt x="19174" y="7544"/>
                </a:lnTo>
                <a:lnTo>
                  <a:pt x="18980" y="7568"/>
                </a:lnTo>
                <a:lnTo>
                  <a:pt x="18761" y="7617"/>
                </a:lnTo>
                <a:lnTo>
                  <a:pt x="18444" y="7714"/>
                </a:lnTo>
                <a:lnTo>
                  <a:pt x="18396" y="7763"/>
                </a:lnTo>
                <a:lnTo>
                  <a:pt x="18371" y="7836"/>
                </a:lnTo>
                <a:lnTo>
                  <a:pt x="18371" y="7909"/>
                </a:lnTo>
                <a:lnTo>
                  <a:pt x="18396" y="7933"/>
                </a:lnTo>
                <a:lnTo>
                  <a:pt x="18444" y="7957"/>
                </a:lnTo>
                <a:lnTo>
                  <a:pt x="18809" y="7982"/>
                </a:lnTo>
                <a:lnTo>
                  <a:pt x="19296" y="7982"/>
                </a:lnTo>
                <a:lnTo>
                  <a:pt x="19320" y="8201"/>
                </a:lnTo>
                <a:lnTo>
                  <a:pt x="19272" y="8201"/>
                </a:lnTo>
                <a:lnTo>
                  <a:pt x="19101" y="8176"/>
                </a:lnTo>
                <a:lnTo>
                  <a:pt x="18907" y="8201"/>
                </a:lnTo>
                <a:lnTo>
                  <a:pt x="18736" y="8225"/>
                </a:lnTo>
                <a:lnTo>
                  <a:pt x="18566" y="8274"/>
                </a:lnTo>
                <a:lnTo>
                  <a:pt x="18542" y="8298"/>
                </a:lnTo>
                <a:lnTo>
                  <a:pt x="18517" y="8322"/>
                </a:lnTo>
                <a:lnTo>
                  <a:pt x="18493" y="8420"/>
                </a:lnTo>
                <a:lnTo>
                  <a:pt x="18542" y="8468"/>
                </a:lnTo>
                <a:lnTo>
                  <a:pt x="18566" y="8493"/>
                </a:lnTo>
                <a:lnTo>
                  <a:pt x="18907" y="8493"/>
                </a:lnTo>
                <a:lnTo>
                  <a:pt x="19223" y="8517"/>
                </a:lnTo>
                <a:lnTo>
                  <a:pt x="19345" y="8541"/>
                </a:lnTo>
                <a:lnTo>
                  <a:pt x="19345" y="8833"/>
                </a:lnTo>
                <a:lnTo>
                  <a:pt x="19199" y="8785"/>
                </a:lnTo>
                <a:lnTo>
                  <a:pt x="18882" y="8785"/>
                </a:lnTo>
                <a:lnTo>
                  <a:pt x="18736" y="8809"/>
                </a:lnTo>
                <a:lnTo>
                  <a:pt x="18688" y="8833"/>
                </a:lnTo>
                <a:lnTo>
                  <a:pt x="18663" y="8858"/>
                </a:lnTo>
                <a:lnTo>
                  <a:pt x="18663" y="8931"/>
                </a:lnTo>
                <a:lnTo>
                  <a:pt x="18688" y="9004"/>
                </a:lnTo>
                <a:lnTo>
                  <a:pt x="18712" y="9004"/>
                </a:lnTo>
                <a:lnTo>
                  <a:pt x="18761" y="9028"/>
                </a:lnTo>
                <a:lnTo>
                  <a:pt x="18882" y="9028"/>
                </a:lnTo>
                <a:lnTo>
                  <a:pt x="19028" y="9077"/>
                </a:lnTo>
                <a:lnTo>
                  <a:pt x="19150" y="9125"/>
                </a:lnTo>
                <a:lnTo>
                  <a:pt x="19296" y="9174"/>
                </a:lnTo>
                <a:lnTo>
                  <a:pt x="19199" y="9466"/>
                </a:lnTo>
                <a:lnTo>
                  <a:pt x="18980" y="9417"/>
                </a:lnTo>
                <a:lnTo>
                  <a:pt x="18736" y="9417"/>
                </a:lnTo>
                <a:lnTo>
                  <a:pt x="18688" y="9442"/>
                </a:lnTo>
                <a:lnTo>
                  <a:pt x="18663" y="9466"/>
                </a:lnTo>
                <a:lnTo>
                  <a:pt x="18663" y="9515"/>
                </a:lnTo>
                <a:lnTo>
                  <a:pt x="18663" y="9563"/>
                </a:lnTo>
                <a:lnTo>
                  <a:pt x="18663" y="9612"/>
                </a:lnTo>
                <a:lnTo>
                  <a:pt x="18712" y="9636"/>
                </a:lnTo>
                <a:lnTo>
                  <a:pt x="18736" y="9661"/>
                </a:lnTo>
                <a:lnTo>
                  <a:pt x="18907" y="9709"/>
                </a:lnTo>
                <a:lnTo>
                  <a:pt x="19053" y="9758"/>
                </a:lnTo>
                <a:lnTo>
                  <a:pt x="18955" y="9928"/>
                </a:lnTo>
                <a:lnTo>
                  <a:pt x="18834" y="10099"/>
                </a:lnTo>
                <a:lnTo>
                  <a:pt x="18663" y="10074"/>
                </a:lnTo>
                <a:lnTo>
                  <a:pt x="18444" y="10074"/>
                </a:lnTo>
                <a:lnTo>
                  <a:pt x="18420" y="10099"/>
                </a:lnTo>
                <a:lnTo>
                  <a:pt x="18396" y="10172"/>
                </a:lnTo>
                <a:lnTo>
                  <a:pt x="18420" y="10220"/>
                </a:lnTo>
                <a:lnTo>
                  <a:pt x="18444" y="10245"/>
                </a:lnTo>
                <a:lnTo>
                  <a:pt x="18493" y="10245"/>
                </a:lnTo>
                <a:lnTo>
                  <a:pt x="18663" y="10269"/>
                </a:lnTo>
                <a:lnTo>
                  <a:pt x="18542" y="10391"/>
                </a:lnTo>
                <a:lnTo>
                  <a:pt x="18371" y="10512"/>
                </a:lnTo>
                <a:lnTo>
                  <a:pt x="18274" y="10464"/>
                </a:lnTo>
                <a:lnTo>
                  <a:pt x="18225" y="10439"/>
                </a:lnTo>
                <a:lnTo>
                  <a:pt x="18152" y="10439"/>
                </a:lnTo>
                <a:lnTo>
                  <a:pt x="18104" y="10488"/>
                </a:lnTo>
                <a:lnTo>
                  <a:pt x="18079" y="10537"/>
                </a:lnTo>
                <a:lnTo>
                  <a:pt x="18079" y="10610"/>
                </a:lnTo>
                <a:lnTo>
                  <a:pt x="18104" y="10658"/>
                </a:lnTo>
                <a:lnTo>
                  <a:pt x="17739" y="10829"/>
                </a:lnTo>
                <a:lnTo>
                  <a:pt x="17349" y="10950"/>
                </a:lnTo>
                <a:lnTo>
                  <a:pt x="16960" y="11023"/>
                </a:lnTo>
                <a:lnTo>
                  <a:pt x="16546" y="11096"/>
                </a:lnTo>
                <a:lnTo>
                  <a:pt x="16133" y="11121"/>
                </a:lnTo>
                <a:lnTo>
                  <a:pt x="15719" y="11145"/>
                </a:lnTo>
                <a:lnTo>
                  <a:pt x="14916" y="11169"/>
                </a:lnTo>
                <a:lnTo>
                  <a:pt x="13140" y="11194"/>
                </a:lnTo>
                <a:lnTo>
                  <a:pt x="12264" y="11242"/>
                </a:lnTo>
                <a:lnTo>
                  <a:pt x="11364" y="11340"/>
                </a:lnTo>
                <a:lnTo>
                  <a:pt x="10244" y="11461"/>
                </a:lnTo>
                <a:lnTo>
                  <a:pt x="9125" y="11559"/>
                </a:lnTo>
                <a:lnTo>
                  <a:pt x="8565" y="11583"/>
                </a:lnTo>
                <a:lnTo>
                  <a:pt x="8006" y="11583"/>
                </a:lnTo>
                <a:lnTo>
                  <a:pt x="7446" y="11559"/>
                </a:lnTo>
                <a:lnTo>
                  <a:pt x="6862" y="11510"/>
                </a:lnTo>
                <a:lnTo>
                  <a:pt x="5086" y="11364"/>
                </a:lnTo>
                <a:lnTo>
                  <a:pt x="4210" y="11242"/>
                </a:lnTo>
                <a:lnTo>
                  <a:pt x="3772" y="11169"/>
                </a:lnTo>
                <a:lnTo>
                  <a:pt x="3334" y="11072"/>
                </a:lnTo>
                <a:lnTo>
                  <a:pt x="2993" y="10999"/>
                </a:lnTo>
                <a:lnTo>
                  <a:pt x="2653" y="10877"/>
                </a:lnTo>
                <a:lnTo>
                  <a:pt x="2336" y="10756"/>
                </a:lnTo>
                <a:lnTo>
                  <a:pt x="2020" y="10610"/>
                </a:lnTo>
                <a:lnTo>
                  <a:pt x="1704" y="10439"/>
                </a:lnTo>
                <a:lnTo>
                  <a:pt x="1436" y="10245"/>
                </a:lnTo>
                <a:lnTo>
                  <a:pt x="1168" y="10001"/>
                </a:lnTo>
                <a:lnTo>
                  <a:pt x="949" y="9734"/>
                </a:lnTo>
                <a:lnTo>
                  <a:pt x="852" y="9588"/>
                </a:lnTo>
                <a:lnTo>
                  <a:pt x="779" y="9417"/>
                </a:lnTo>
                <a:lnTo>
                  <a:pt x="706" y="9271"/>
                </a:lnTo>
                <a:lnTo>
                  <a:pt x="657" y="9101"/>
                </a:lnTo>
                <a:lnTo>
                  <a:pt x="633" y="8931"/>
                </a:lnTo>
                <a:lnTo>
                  <a:pt x="609" y="8760"/>
                </a:lnTo>
                <a:lnTo>
                  <a:pt x="633" y="8420"/>
                </a:lnTo>
                <a:lnTo>
                  <a:pt x="682" y="8103"/>
                </a:lnTo>
                <a:lnTo>
                  <a:pt x="803" y="7763"/>
                </a:lnTo>
                <a:lnTo>
                  <a:pt x="949" y="7447"/>
                </a:lnTo>
                <a:lnTo>
                  <a:pt x="1120" y="7155"/>
                </a:lnTo>
                <a:lnTo>
                  <a:pt x="1387" y="6814"/>
                </a:lnTo>
                <a:lnTo>
                  <a:pt x="1679" y="6498"/>
                </a:lnTo>
                <a:lnTo>
                  <a:pt x="1996" y="6230"/>
                </a:lnTo>
                <a:lnTo>
                  <a:pt x="2336" y="5962"/>
                </a:lnTo>
                <a:lnTo>
                  <a:pt x="2336" y="5962"/>
                </a:lnTo>
                <a:lnTo>
                  <a:pt x="2117" y="6279"/>
                </a:lnTo>
                <a:lnTo>
                  <a:pt x="1898" y="6571"/>
                </a:lnTo>
                <a:lnTo>
                  <a:pt x="1874" y="6644"/>
                </a:lnTo>
                <a:lnTo>
                  <a:pt x="1898" y="6717"/>
                </a:lnTo>
                <a:lnTo>
                  <a:pt x="1947" y="6765"/>
                </a:lnTo>
                <a:lnTo>
                  <a:pt x="2044" y="6765"/>
                </a:lnTo>
                <a:lnTo>
                  <a:pt x="2117" y="6741"/>
                </a:lnTo>
                <a:lnTo>
                  <a:pt x="2190" y="6692"/>
                </a:lnTo>
                <a:lnTo>
                  <a:pt x="2336" y="6595"/>
                </a:lnTo>
                <a:lnTo>
                  <a:pt x="2458" y="6449"/>
                </a:lnTo>
                <a:lnTo>
                  <a:pt x="2555" y="6303"/>
                </a:lnTo>
                <a:lnTo>
                  <a:pt x="2847" y="5987"/>
                </a:lnTo>
                <a:lnTo>
                  <a:pt x="3164" y="5695"/>
                </a:lnTo>
                <a:lnTo>
                  <a:pt x="3188" y="5646"/>
                </a:lnTo>
                <a:lnTo>
                  <a:pt x="3212" y="5646"/>
                </a:lnTo>
                <a:lnTo>
                  <a:pt x="3091" y="5792"/>
                </a:lnTo>
                <a:lnTo>
                  <a:pt x="2847" y="6133"/>
                </a:lnTo>
                <a:lnTo>
                  <a:pt x="2774" y="6303"/>
                </a:lnTo>
                <a:lnTo>
                  <a:pt x="2677" y="6498"/>
                </a:lnTo>
                <a:lnTo>
                  <a:pt x="2677" y="6546"/>
                </a:lnTo>
                <a:lnTo>
                  <a:pt x="2726" y="6546"/>
                </a:lnTo>
                <a:lnTo>
                  <a:pt x="2896" y="6449"/>
                </a:lnTo>
                <a:lnTo>
                  <a:pt x="3066" y="6327"/>
                </a:lnTo>
                <a:lnTo>
                  <a:pt x="3212" y="6206"/>
                </a:lnTo>
                <a:lnTo>
                  <a:pt x="3334" y="6035"/>
                </a:lnTo>
                <a:lnTo>
                  <a:pt x="3480" y="5889"/>
                </a:lnTo>
                <a:lnTo>
                  <a:pt x="3626" y="5695"/>
                </a:lnTo>
                <a:lnTo>
                  <a:pt x="3650" y="5719"/>
                </a:lnTo>
                <a:lnTo>
                  <a:pt x="3699" y="5816"/>
                </a:lnTo>
                <a:lnTo>
                  <a:pt x="3577" y="5938"/>
                </a:lnTo>
                <a:lnTo>
                  <a:pt x="3456" y="6108"/>
                </a:lnTo>
                <a:lnTo>
                  <a:pt x="3407" y="6230"/>
                </a:lnTo>
                <a:lnTo>
                  <a:pt x="3407" y="6327"/>
                </a:lnTo>
                <a:lnTo>
                  <a:pt x="3407" y="6352"/>
                </a:lnTo>
                <a:lnTo>
                  <a:pt x="3456" y="6376"/>
                </a:lnTo>
                <a:lnTo>
                  <a:pt x="3529" y="6376"/>
                </a:lnTo>
                <a:lnTo>
                  <a:pt x="3626" y="6327"/>
                </a:lnTo>
                <a:lnTo>
                  <a:pt x="3772" y="6206"/>
                </a:lnTo>
                <a:lnTo>
                  <a:pt x="3869" y="6108"/>
                </a:lnTo>
                <a:lnTo>
                  <a:pt x="3967" y="6157"/>
                </a:lnTo>
                <a:lnTo>
                  <a:pt x="4064" y="6181"/>
                </a:lnTo>
                <a:lnTo>
                  <a:pt x="4186" y="6157"/>
                </a:lnTo>
                <a:lnTo>
                  <a:pt x="4283" y="6084"/>
                </a:lnTo>
                <a:lnTo>
                  <a:pt x="4307" y="6035"/>
                </a:lnTo>
                <a:lnTo>
                  <a:pt x="4307" y="5987"/>
                </a:lnTo>
                <a:lnTo>
                  <a:pt x="4137" y="5719"/>
                </a:lnTo>
                <a:lnTo>
                  <a:pt x="4015" y="5403"/>
                </a:lnTo>
                <a:lnTo>
                  <a:pt x="3918" y="5062"/>
                </a:lnTo>
                <a:lnTo>
                  <a:pt x="3845" y="4697"/>
                </a:lnTo>
                <a:lnTo>
                  <a:pt x="3821" y="4356"/>
                </a:lnTo>
                <a:lnTo>
                  <a:pt x="3821" y="3991"/>
                </a:lnTo>
                <a:lnTo>
                  <a:pt x="3845" y="3651"/>
                </a:lnTo>
                <a:lnTo>
                  <a:pt x="3894" y="3334"/>
                </a:lnTo>
                <a:lnTo>
                  <a:pt x="3942" y="3115"/>
                </a:lnTo>
                <a:lnTo>
                  <a:pt x="4015" y="2896"/>
                </a:lnTo>
                <a:lnTo>
                  <a:pt x="4113" y="2677"/>
                </a:lnTo>
                <a:lnTo>
                  <a:pt x="4210" y="2483"/>
                </a:lnTo>
                <a:lnTo>
                  <a:pt x="4332" y="2288"/>
                </a:lnTo>
                <a:lnTo>
                  <a:pt x="4478" y="2093"/>
                </a:lnTo>
                <a:lnTo>
                  <a:pt x="4599" y="1923"/>
                </a:lnTo>
                <a:lnTo>
                  <a:pt x="4770" y="1753"/>
                </a:lnTo>
                <a:lnTo>
                  <a:pt x="5110" y="1461"/>
                </a:lnTo>
                <a:lnTo>
                  <a:pt x="5475" y="1193"/>
                </a:lnTo>
                <a:lnTo>
                  <a:pt x="5865" y="974"/>
                </a:lnTo>
                <a:lnTo>
                  <a:pt x="6303" y="828"/>
                </a:lnTo>
                <a:lnTo>
                  <a:pt x="6716" y="706"/>
                </a:lnTo>
                <a:lnTo>
                  <a:pt x="7179" y="633"/>
                </a:lnTo>
                <a:lnTo>
                  <a:pt x="7008" y="731"/>
                </a:lnTo>
                <a:lnTo>
                  <a:pt x="6789" y="852"/>
                </a:lnTo>
                <a:lnTo>
                  <a:pt x="6546" y="998"/>
                </a:lnTo>
                <a:lnTo>
                  <a:pt x="6424" y="1071"/>
                </a:lnTo>
                <a:lnTo>
                  <a:pt x="6327" y="1169"/>
                </a:lnTo>
                <a:lnTo>
                  <a:pt x="6278" y="1266"/>
                </a:lnTo>
                <a:lnTo>
                  <a:pt x="6230" y="1363"/>
                </a:lnTo>
                <a:lnTo>
                  <a:pt x="6254" y="1412"/>
                </a:lnTo>
                <a:lnTo>
                  <a:pt x="6303" y="1461"/>
                </a:lnTo>
                <a:lnTo>
                  <a:pt x="6400" y="1485"/>
                </a:lnTo>
                <a:lnTo>
                  <a:pt x="6522" y="1461"/>
                </a:lnTo>
                <a:lnTo>
                  <a:pt x="6643" y="1436"/>
                </a:lnTo>
                <a:lnTo>
                  <a:pt x="6765" y="1363"/>
                </a:lnTo>
                <a:lnTo>
                  <a:pt x="7033" y="1217"/>
                </a:lnTo>
                <a:lnTo>
                  <a:pt x="7203" y="1096"/>
                </a:lnTo>
                <a:lnTo>
                  <a:pt x="7811" y="779"/>
                </a:lnTo>
                <a:lnTo>
                  <a:pt x="7982" y="682"/>
                </a:lnTo>
                <a:lnTo>
                  <a:pt x="8055" y="633"/>
                </a:lnTo>
                <a:lnTo>
                  <a:pt x="8128" y="560"/>
                </a:lnTo>
                <a:close/>
                <a:moveTo>
                  <a:pt x="7933" y="1"/>
                </a:moveTo>
                <a:lnTo>
                  <a:pt x="7349" y="49"/>
                </a:lnTo>
                <a:lnTo>
                  <a:pt x="6789" y="147"/>
                </a:lnTo>
                <a:lnTo>
                  <a:pt x="6254" y="268"/>
                </a:lnTo>
                <a:lnTo>
                  <a:pt x="5767" y="439"/>
                </a:lnTo>
                <a:lnTo>
                  <a:pt x="5524" y="536"/>
                </a:lnTo>
                <a:lnTo>
                  <a:pt x="5281" y="658"/>
                </a:lnTo>
                <a:lnTo>
                  <a:pt x="5062" y="804"/>
                </a:lnTo>
                <a:lnTo>
                  <a:pt x="4843" y="950"/>
                </a:lnTo>
                <a:lnTo>
                  <a:pt x="4624" y="1120"/>
                </a:lnTo>
                <a:lnTo>
                  <a:pt x="4429" y="1315"/>
                </a:lnTo>
                <a:lnTo>
                  <a:pt x="4259" y="1509"/>
                </a:lnTo>
                <a:lnTo>
                  <a:pt x="4088" y="1728"/>
                </a:lnTo>
                <a:lnTo>
                  <a:pt x="3942" y="1947"/>
                </a:lnTo>
                <a:lnTo>
                  <a:pt x="3796" y="2166"/>
                </a:lnTo>
                <a:lnTo>
                  <a:pt x="3675" y="2410"/>
                </a:lnTo>
                <a:lnTo>
                  <a:pt x="3577" y="2653"/>
                </a:lnTo>
                <a:lnTo>
                  <a:pt x="3480" y="2896"/>
                </a:lnTo>
                <a:lnTo>
                  <a:pt x="3407" y="3164"/>
                </a:lnTo>
                <a:lnTo>
                  <a:pt x="3358" y="3407"/>
                </a:lnTo>
                <a:lnTo>
                  <a:pt x="3310" y="3675"/>
                </a:lnTo>
                <a:lnTo>
                  <a:pt x="3310" y="3870"/>
                </a:lnTo>
                <a:lnTo>
                  <a:pt x="3334" y="4210"/>
                </a:lnTo>
                <a:lnTo>
                  <a:pt x="3383" y="4624"/>
                </a:lnTo>
                <a:lnTo>
                  <a:pt x="3480" y="5086"/>
                </a:lnTo>
                <a:lnTo>
                  <a:pt x="3285" y="5086"/>
                </a:lnTo>
                <a:lnTo>
                  <a:pt x="3115" y="5111"/>
                </a:lnTo>
                <a:lnTo>
                  <a:pt x="2726" y="5184"/>
                </a:lnTo>
                <a:lnTo>
                  <a:pt x="2409" y="5305"/>
                </a:lnTo>
                <a:lnTo>
                  <a:pt x="2166" y="5427"/>
                </a:lnTo>
                <a:lnTo>
                  <a:pt x="1825" y="5622"/>
                </a:lnTo>
                <a:lnTo>
                  <a:pt x="1485" y="5889"/>
                </a:lnTo>
                <a:lnTo>
                  <a:pt x="1193" y="6157"/>
                </a:lnTo>
                <a:lnTo>
                  <a:pt x="901" y="6473"/>
                </a:lnTo>
                <a:lnTo>
                  <a:pt x="657" y="6814"/>
                </a:lnTo>
                <a:lnTo>
                  <a:pt x="439" y="7179"/>
                </a:lnTo>
                <a:lnTo>
                  <a:pt x="268" y="7544"/>
                </a:lnTo>
                <a:lnTo>
                  <a:pt x="122" y="7909"/>
                </a:lnTo>
                <a:lnTo>
                  <a:pt x="25" y="8274"/>
                </a:lnTo>
                <a:lnTo>
                  <a:pt x="1" y="8614"/>
                </a:lnTo>
                <a:lnTo>
                  <a:pt x="1" y="8931"/>
                </a:lnTo>
                <a:lnTo>
                  <a:pt x="74" y="9247"/>
                </a:lnTo>
                <a:lnTo>
                  <a:pt x="171" y="9539"/>
                </a:lnTo>
                <a:lnTo>
                  <a:pt x="293" y="9807"/>
                </a:lnTo>
                <a:lnTo>
                  <a:pt x="487" y="10074"/>
                </a:lnTo>
                <a:lnTo>
                  <a:pt x="682" y="10318"/>
                </a:lnTo>
                <a:lnTo>
                  <a:pt x="925" y="10561"/>
                </a:lnTo>
                <a:lnTo>
                  <a:pt x="1168" y="10756"/>
                </a:lnTo>
                <a:lnTo>
                  <a:pt x="1436" y="10950"/>
                </a:lnTo>
                <a:lnTo>
                  <a:pt x="1728" y="11121"/>
                </a:lnTo>
                <a:lnTo>
                  <a:pt x="2020" y="11267"/>
                </a:lnTo>
                <a:lnTo>
                  <a:pt x="2336" y="11413"/>
                </a:lnTo>
                <a:lnTo>
                  <a:pt x="2628" y="11534"/>
                </a:lnTo>
                <a:lnTo>
                  <a:pt x="2945" y="11632"/>
                </a:lnTo>
                <a:lnTo>
                  <a:pt x="3334" y="11729"/>
                </a:lnTo>
                <a:lnTo>
                  <a:pt x="3723" y="11802"/>
                </a:lnTo>
                <a:lnTo>
                  <a:pt x="4526" y="11924"/>
                </a:lnTo>
                <a:lnTo>
                  <a:pt x="6132" y="12070"/>
                </a:lnTo>
                <a:lnTo>
                  <a:pt x="7276" y="12167"/>
                </a:lnTo>
                <a:lnTo>
                  <a:pt x="7836" y="12191"/>
                </a:lnTo>
                <a:lnTo>
                  <a:pt x="8395" y="12216"/>
                </a:lnTo>
                <a:lnTo>
                  <a:pt x="8955" y="12191"/>
                </a:lnTo>
                <a:lnTo>
                  <a:pt x="9514" y="12167"/>
                </a:lnTo>
                <a:lnTo>
                  <a:pt x="10098" y="12118"/>
                </a:lnTo>
                <a:lnTo>
                  <a:pt x="10658" y="12070"/>
                </a:lnTo>
                <a:lnTo>
                  <a:pt x="11583" y="11948"/>
                </a:lnTo>
                <a:lnTo>
                  <a:pt x="12507" y="11875"/>
                </a:lnTo>
                <a:lnTo>
                  <a:pt x="13432" y="11826"/>
                </a:lnTo>
                <a:lnTo>
                  <a:pt x="14357" y="11802"/>
                </a:lnTo>
                <a:lnTo>
                  <a:pt x="15208" y="11802"/>
                </a:lnTo>
                <a:lnTo>
                  <a:pt x="16060" y="11753"/>
                </a:lnTo>
                <a:lnTo>
                  <a:pt x="16498" y="11729"/>
                </a:lnTo>
                <a:lnTo>
                  <a:pt x="16911" y="11656"/>
                </a:lnTo>
                <a:lnTo>
                  <a:pt x="17325" y="11583"/>
                </a:lnTo>
                <a:lnTo>
                  <a:pt x="17739" y="11486"/>
                </a:lnTo>
                <a:lnTo>
                  <a:pt x="18079" y="11364"/>
                </a:lnTo>
                <a:lnTo>
                  <a:pt x="18396" y="11218"/>
                </a:lnTo>
                <a:lnTo>
                  <a:pt x="18688" y="11048"/>
                </a:lnTo>
                <a:lnTo>
                  <a:pt x="18931" y="10853"/>
                </a:lnTo>
                <a:lnTo>
                  <a:pt x="19174" y="10634"/>
                </a:lnTo>
                <a:lnTo>
                  <a:pt x="19369" y="10415"/>
                </a:lnTo>
                <a:lnTo>
                  <a:pt x="19539" y="10147"/>
                </a:lnTo>
                <a:lnTo>
                  <a:pt x="19685" y="9880"/>
                </a:lnTo>
                <a:lnTo>
                  <a:pt x="19807" y="9588"/>
                </a:lnTo>
                <a:lnTo>
                  <a:pt x="19904" y="9296"/>
                </a:lnTo>
                <a:lnTo>
                  <a:pt x="19953" y="8979"/>
                </a:lnTo>
                <a:lnTo>
                  <a:pt x="19977" y="8663"/>
                </a:lnTo>
                <a:lnTo>
                  <a:pt x="19977" y="8322"/>
                </a:lnTo>
                <a:lnTo>
                  <a:pt x="19953" y="8006"/>
                </a:lnTo>
                <a:lnTo>
                  <a:pt x="19880" y="7665"/>
                </a:lnTo>
                <a:lnTo>
                  <a:pt x="19783" y="7325"/>
                </a:lnTo>
                <a:lnTo>
                  <a:pt x="19710" y="7057"/>
                </a:lnTo>
                <a:lnTo>
                  <a:pt x="19588" y="6790"/>
                </a:lnTo>
                <a:lnTo>
                  <a:pt x="19442" y="6546"/>
                </a:lnTo>
                <a:lnTo>
                  <a:pt x="19296" y="6303"/>
                </a:lnTo>
                <a:lnTo>
                  <a:pt x="19126" y="6060"/>
                </a:lnTo>
                <a:lnTo>
                  <a:pt x="18955" y="5865"/>
                </a:lnTo>
                <a:lnTo>
                  <a:pt x="18761" y="5670"/>
                </a:lnTo>
                <a:lnTo>
                  <a:pt x="18542" y="5476"/>
                </a:lnTo>
                <a:lnTo>
                  <a:pt x="18323" y="5330"/>
                </a:lnTo>
                <a:lnTo>
                  <a:pt x="18104" y="5208"/>
                </a:lnTo>
                <a:lnTo>
                  <a:pt x="17860" y="5086"/>
                </a:lnTo>
                <a:lnTo>
                  <a:pt x="17593" y="5013"/>
                </a:lnTo>
                <a:lnTo>
                  <a:pt x="17325" y="4965"/>
                </a:lnTo>
                <a:lnTo>
                  <a:pt x="17057" y="4940"/>
                </a:lnTo>
                <a:lnTo>
                  <a:pt x="16790" y="4965"/>
                </a:lnTo>
                <a:lnTo>
                  <a:pt x="16522" y="5013"/>
                </a:lnTo>
                <a:lnTo>
                  <a:pt x="16522" y="4794"/>
                </a:lnTo>
                <a:lnTo>
                  <a:pt x="16522" y="4600"/>
                </a:lnTo>
                <a:lnTo>
                  <a:pt x="16473" y="4381"/>
                </a:lnTo>
                <a:lnTo>
                  <a:pt x="16425" y="4186"/>
                </a:lnTo>
                <a:lnTo>
                  <a:pt x="16352" y="3991"/>
                </a:lnTo>
                <a:lnTo>
                  <a:pt x="16279" y="3797"/>
                </a:lnTo>
                <a:lnTo>
                  <a:pt x="16182" y="3602"/>
                </a:lnTo>
                <a:lnTo>
                  <a:pt x="16060" y="3407"/>
                </a:lnTo>
                <a:lnTo>
                  <a:pt x="15792" y="3067"/>
                </a:lnTo>
                <a:lnTo>
                  <a:pt x="15500" y="2750"/>
                </a:lnTo>
                <a:lnTo>
                  <a:pt x="15184" y="2483"/>
                </a:lnTo>
                <a:lnTo>
                  <a:pt x="14843" y="2239"/>
                </a:lnTo>
                <a:lnTo>
                  <a:pt x="14673" y="2142"/>
                </a:lnTo>
                <a:lnTo>
                  <a:pt x="14478" y="2045"/>
                </a:lnTo>
                <a:lnTo>
                  <a:pt x="14284" y="1972"/>
                </a:lnTo>
                <a:lnTo>
                  <a:pt x="14089" y="1899"/>
                </a:lnTo>
                <a:lnTo>
                  <a:pt x="13870" y="1850"/>
                </a:lnTo>
                <a:lnTo>
                  <a:pt x="13651" y="1801"/>
                </a:lnTo>
                <a:lnTo>
                  <a:pt x="13432" y="1777"/>
                </a:lnTo>
                <a:lnTo>
                  <a:pt x="13213" y="1777"/>
                </a:lnTo>
                <a:lnTo>
                  <a:pt x="12994" y="1801"/>
                </a:lnTo>
                <a:lnTo>
                  <a:pt x="12775" y="1826"/>
                </a:lnTo>
                <a:lnTo>
                  <a:pt x="12580" y="1899"/>
                </a:lnTo>
                <a:lnTo>
                  <a:pt x="12386" y="1972"/>
                </a:lnTo>
                <a:lnTo>
                  <a:pt x="12215" y="2069"/>
                </a:lnTo>
                <a:lnTo>
                  <a:pt x="12069" y="2191"/>
                </a:lnTo>
                <a:lnTo>
                  <a:pt x="11923" y="2361"/>
                </a:lnTo>
                <a:lnTo>
                  <a:pt x="11802" y="2531"/>
                </a:lnTo>
                <a:lnTo>
                  <a:pt x="11656" y="2239"/>
                </a:lnTo>
                <a:lnTo>
                  <a:pt x="11485" y="1947"/>
                </a:lnTo>
                <a:lnTo>
                  <a:pt x="11291" y="1680"/>
                </a:lnTo>
                <a:lnTo>
                  <a:pt x="11072" y="1412"/>
                </a:lnTo>
                <a:lnTo>
                  <a:pt x="10828" y="1169"/>
                </a:lnTo>
                <a:lnTo>
                  <a:pt x="10585" y="925"/>
                </a:lnTo>
                <a:lnTo>
                  <a:pt x="10317" y="731"/>
                </a:lnTo>
                <a:lnTo>
                  <a:pt x="10050" y="536"/>
                </a:lnTo>
                <a:lnTo>
                  <a:pt x="9806" y="390"/>
                </a:lnTo>
                <a:lnTo>
                  <a:pt x="9563" y="268"/>
                </a:lnTo>
                <a:lnTo>
                  <a:pt x="9320" y="195"/>
                </a:lnTo>
                <a:lnTo>
                  <a:pt x="9052" y="122"/>
                </a:lnTo>
                <a:lnTo>
                  <a:pt x="8784" y="74"/>
                </a:lnTo>
                <a:lnTo>
                  <a:pt x="8492" y="25"/>
                </a:lnTo>
                <a:lnTo>
                  <a:pt x="822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7" name="Shape 787"/>
          <p:cNvSpPr/>
          <p:nvPr/>
        </p:nvSpPr>
        <p:spPr>
          <a:xfrm>
            <a:off x="2024763" y="5071946"/>
            <a:ext cx="341812" cy="582857"/>
          </a:xfrm>
          <a:custGeom>
            <a:avLst/>
            <a:gdLst/>
            <a:ahLst/>
            <a:cxnLst/>
            <a:rect l="0" t="0" r="0" b="0"/>
            <a:pathLst>
              <a:path w="11730" h="20002" extrusionOk="0">
                <a:moveTo>
                  <a:pt x="6425" y="414"/>
                </a:moveTo>
                <a:lnTo>
                  <a:pt x="6571" y="439"/>
                </a:lnTo>
                <a:lnTo>
                  <a:pt x="6692" y="487"/>
                </a:lnTo>
                <a:lnTo>
                  <a:pt x="6814" y="560"/>
                </a:lnTo>
                <a:lnTo>
                  <a:pt x="6936" y="633"/>
                </a:lnTo>
                <a:lnTo>
                  <a:pt x="7033" y="731"/>
                </a:lnTo>
                <a:lnTo>
                  <a:pt x="7130" y="828"/>
                </a:lnTo>
                <a:lnTo>
                  <a:pt x="7179" y="950"/>
                </a:lnTo>
                <a:lnTo>
                  <a:pt x="7228" y="1096"/>
                </a:lnTo>
                <a:lnTo>
                  <a:pt x="7252" y="1242"/>
                </a:lnTo>
                <a:lnTo>
                  <a:pt x="7276" y="1534"/>
                </a:lnTo>
                <a:lnTo>
                  <a:pt x="7228" y="1801"/>
                </a:lnTo>
                <a:lnTo>
                  <a:pt x="7155" y="2093"/>
                </a:lnTo>
                <a:lnTo>
                  <a:pt x="7033" y="2385"/>
                </a:lnTo>
                <a:lnTo>
                  <a:pt x="6790" y="2945"/>
                </a:lnTo>
                <a:lnTo>
                  <a:pt x="6522" y="3480"/>
                </a:lnTo>
                <a:lnTo>
                  <a:pt x="6303" y="3456"/>
                </a:lnTo>
                <a:lnTo>
                  <a:pt x="5938" y="3456"/>
                </a:lnTo>
                <a:lnTo>
                  <a:pt x="5646" y="2629"/>
                </a:lnTo>
                <a:lnTo>
                  <a:pt x="5427" y="2069"/>
                </a:lnTo>
                <a:lnTo>
                  <a:pt x="5305" y="1826"/>
                </a:lnTo>
                <a:lnTo>
                  <a:pt x="5208" y="1631"/>
                </a:lnTo>
                <a:lnTo>
                  <a:pt x="5184" y="1388"/>
                </a:lnTo>
                <a:lnTo>
                  <a:pt x="5208" y="1266"/>
                </a:lnTo>
                <a:lnTo>
                  <a:pt x="5232" y="1169"/>
                </a:lnTo>
                <a:lnTo>
                  <a:pt x="5281" y="1047"/>
                </a:lnTo>
                <a:lnTo>
                  <a:pt x="5330" y="925"/>
                </a:lnTo>
                <a:lnTo>
                  <a:pt x="5403" y="828"/>
                </a:lnTo>
                <a:lnTo>
                  <a:pt x="5500" y="731"/>
                </a:lnTo>
                <a:lnTo>
                  <a:pt x="5622" y="633"/>
                </a:lnTo>
                <a:lnTo>
                  <a:pt x="5743" y="536"/>
                </a:lnTo>
                <a:lnTo>
                  <a:pt x="5865" y="487"/>
                </a:lnTo>
                <a:lnTo>
                  <a:pt x="6011" y="439"/>
                </a:lnTo>
                <a:lnTo>
                  <a:pt x="6157" y="414"/>
                </a:lnTo>
                <a:close/>
                <a:moveTo>
                  <a:pt x="9052" y="1339"/>
                </a:moveTo>
                <a:lnTo>
                  <a:pt x="9198" y="1388"/>
                </a:lnTo>
                <a:lnTo>
                  <a:pt x="9344" y="1436"/>
                </a:lnTo>
                <a:lnTo>
                  <a:pt x="9490" y="1534"/>
                </a:lnTo>
                <a:lnTo>
                  <a:pt x="9588" y="1631"/>
                </a:lnTo>
                <a:lnTo>
                  <a:pt x="9709" y="1753"/>
                </a:lnTo>
                <a:lnTo>
                  <a:pt x="9782" y="1874"/>
                </a:lnTo>
                <a:lnTo>
                  <a:pt x="9855" y="2020"/>
                </a:lnTo>
                <a:lnTo>
                  <a:pt x="9904" y="2166"/>
                </a:lnTo>
                <a:lnTo>
                  <a:pt x="9928" y="2312"/>
                </a:lnTo>
                <a:lnTo>
                  <a:pt x="9928" y="2483"/>
                </a:lnTo>
                <a:lnTo>
                  <a:pt x="9928" y="2629"/>
                </a:lnTo>
                <a:lnTo>
                  <a:pt x="9904" y="2775"/>
                </a:lnTo>
                <a:lnTo>
                  <a:pt x="9831" y="2945"/>
                </a:lnTo>
                <a:lnTo>
                  <a:pt x="9758" y="3067"/>
                </a:lnTo>
                <a:lnTo>
                  <a:pt x="9661" y="3213"/>
                </a:lnTo>
                <a:lnTo>
                  <a:pt x="9442" y="3383"/>
                </a:lnTo>
                <a:lnTo>
                  <a:pt x="9198" y="3553"/>
                </a:lnTo>
                <a:lnTo>
                  <a:pt x="8931" y="3675"/>
                </a:lnTo>
                <a:lnTo>
                  <a:pt x="8615" y="3796"/>
                </a:lnTo>
                <a:lnTo>
                  <a:pt x="8323" y="3869"/>
                </a:lnTo>
                <a:lnTo>
                  <a:pt x="8006" y="3967"/>
                </a:lnTo>
                <a:lnTo>
                  <a:pt x="7447" y="4088"/>
                </a:lnTo>
                <a:lnTo>
                  <a:pt x="7349" y="3942"/>
                </a:lnTo>
                <a:lnTo>
                  <a:pt x="7228" y="3821"/>
                </a:lnTo>
                <a:lnTo>
                  <a:pt x="7106" y="3724"/>
                </a:lnTo>
                <a:lnTo>
                  <a:pt x="6960" y="3626"/>
                </a:lnTo>
                <a:lnTo>
                  <a:pt x="7228" y="3091"/>
                </a:lnTo>
                <a:lnTo>
                  <a:pt x="7447" y="2531"/>
                </a:lnTo>
                <a:lnTo>
                  <a:pt x="7568" y="2288"/>
                </a:lnTo>
                <a:lnTo>
                  <a:pt x="7690" y="2069"/>
                </a:lnTo>
                <a:lnTo>
                  <a:pt x="7836" y="1874"/>
                </a:lnTo>
                <a:lnTo>
                  <a:pt x="7982" y="1704"/>
                </a:lnTo>
                <a:lnTo>
                  <a:pt x="8177" y="1558"/>
                </a:lnTo>
                <a:lnTo>
                  <a:pt x="8371" y="1436"/>
                </a:lnTo>
                <a:lnTo>
                  <a:pt x="8590" y="1363"/>
                </a:lnTo>
                <a:lnTo>
                  <a:pt x="8858" y="1339"/>
                </a:lnTo>
                <a:close/>
                <a:moveTo>
                  <a:pt x="3991" y="1242"/>
                </a:moveTo>
                <a:lnTo>
                  <a:pt x="4162" y="1266"/>
                </a:lnTo>
                <a:lnTo>
                  <a:pt x="4308" y="1315"/>
                </a:lnTo>
                <a:lnTo>
                  <a:pt x="4454" y="1412"/>
                </a:lnTo>
                <a:lnTo>
                  <a:pt x="4575" y="1534"/>
                </a:lnTo>
                <a:lnTo>
                  <a:pt x="4697" y="1704"/>
                </a:lnTo>
                <a:lnTo>
                  <a:pt x="4819" y="1874"/>
                </a:lnTo>
                <a:lnTo>
                  <a:pt x="4916" y="2312"/>
                </a:lnTo>
                <a:lnTo>
                  <a:pt x="5086" y="2775"/>
                </a:lnTo>
                <a:lnTo>
                  <a:pt x="5184" y="2994"/>
                </a:lnTo>
                <a:lnTo>
                  <a:pt x="5305" y="3213"/>
                </a:lnTo>
                <a:lnTo>
                  <a:pt x="5427" y="3407"/>
                </a:lnTo>
                <a:lnTo>
                  <a:pt x="5573" y="3578"/>
                </a:lnTo>
                <a:lnTo>
                  <a:pt x="5476" y="3626"/>
                </a:lnTo>
                <a:lnTo>
                  <a:pt x="5305" y="3724"/>
                </a:lnTo>
                <a:lnTo>
                  <a:pt x="5135" y="3845"/>
                </a:lnTo>
                <a:lnTo>
                  <a:pt x="5013" y="4015"/>
                </a:lnTo>
                <a:lnTo>
                  <a:pt x="4892" y="4186"/>
                </a:lnTo>
                <a:lnTo>
                  <a:pt x="4794" y="4113"/>
                </a:lnTo>
                <a:lnTo>
                  <a:pt x="4697" y="4040"/>
                </a:lnTo>
                <a:lnTo>
                  <a:pt x="4478" y="3894"/>
                </a:lnTo>
                <a:lnTo>
                  <a:pt x="4016" y="3699"/>
                </a:lnTo>
                <a:lnTo>
                  <a:pt x="3578" y="3432"/>
                </a:lnTo>
                <a:lnTo>
                  <a:pt x="3213" y="3213"/>
                </a:lnTo>
                <a:lnTo>
                  <a:pt x="3115" y="3164"/>
                </a:lnTo>
                <a:lnTo>
                  <a:pt x="3018" y="3091"/>
                </a:lnTo>
                <a:lnTo>
                  <a:pt x="2969" y="2994"/>
                </a:lnTo>
                <a:lnTo>
                  <a:pt x="2921" y="2896"/>
                </a:lnTo>
                <a:lnTo>
                  <a:pt x="2921" y="2799"/>
                </a:lnTo>
                <a:lnTo>
                  <a:pt x="2921" y="2677"/>
                </a:lnTo>
                <a:lnTo>
                  <a:pt x="2969" y="2434"/>
                </a:lnTo>
                <a:lnTo>
                  <a:pt x="3067" y="2118"/>
                </a:lnTo>
                <a:lnTo>
                  <a:pt x="3213" y="1826"/>
                </a:lnTo>
                <a:lnTo>
                  <a:pt x="3310" y="1680"/>
                </a:lnTo>
                <a:lnTo>
                  <a:pt x="3432" y="1558"/>
                </a:lnTo>
                <a:lnTo>
                  <a:pt x="3529" y="1436"/>
                </a:lnTo>
                <a:lnTo>
                  <a:pt x="3675" y="1339"/>
                </a:lnTo>
                <a:lnTo>
                  <a:pt x="3845" y="1266"/>
                </a:lnTo>
                <a:lnTo>
                  <a:pt x="3991" y="1242"/>
                </a:lnTo>
                <a:close/>
                <a:moveTo>
                  <a:pt x="6157" y="3967"/>
                </a:moveTo>
                <a:lnTo>
                  <a:pt x="6181" y="4015"/>
                </a:lnTo>
                <a:lnTo>
                  <a:pt x="6084" y="4088"/>
                </a:lnTo>
                <a:lnTo>
                  <a:pt x="5962" y="4161"/>
                </a:lnTo>
                <a:lnTo>
                  <a:pt x="5768" y="4380"/>
                </a:lnTo>
                <a:lnTo>
                  <a:pt x="5597" y="4624"/>
                </a:lnTo>
                <a:lnTo>
                  <a:pt x="5451" y="4843"/>
                </a:lnTo>
                <a:lnTo>
                  <a:pt x="5305" y="5110"/>
                </a:lnTo>
                <a:lnTo>
                  <a:pt x="5281" y="4989"/>
                </a:lnTo>
                <a:lnTo>
                  <a:pt x="5281" y="4867"/>
                </a:lnTo>
                <a:lnTo>
                  <a:pt x="5281" y="4745"/>
                </a:lnTo>
                <a:lnTo>
                  <a:pt x="5330" y="4624"/>
                </a:lnTo>
                <a:lnTo>
                  <a:pt x="5378" y="4526"/>
                </a:lnTo>
                <a:lnTo>
                  <a:pt x="5524" y="4307"/>
                </a:lnTo>
                <a:lnTo>
                  <a:pt x="5695" y="4137"/>
                </a:lnTo>
                <a:lnTo>
                  <a:pt x="5816" y="4064"/>
                </a:lnTo>
                <a:lnTo>
                  <a:pt x="5914" y="4015"/>
                </a:lnTo>
                <a:lnTo>
                  <a:pt x="6035" y="3991"/>
                </a:lnTo>
                <a:lnTo>
                  <a:pt x="6157" y="3967"/>
                </a:lnTo>
                <a:close/>
                <a:moveTo>
                  <a:pt x="6425" y="4064"/>
                </a:moveTo>
                <a:lnTo>
                  <a:pt x="6595" y="4113"/>
                </a:lnTo>
                <a:lnTo>
                  <a:pt x="6741" y="4186"/>
                </a:lnTo>
                <a:lnTo>
                  <a:pt x="6571" y="4307"/>
                </a:lnTo>
                <a:lnTo>
                  <a:pt x="6400" y="4453"/>
                </a:lnTo>
                <a:lnTo>
                  <a:pt x="6254" y="4624"/>
                </a:lnTo>
                <a:lnTo>
                  <a:pt x="6108" y="4794"/>
                </a:lnTo>
                <a:lnTo>
                  <a:pt x="5987" y="4964"/>
                </a:lnTo>
                <a:lnTo>
                  <a:pt x="5841" y="5208"/>
                </a:lnTo>
                <a:lnTo>
                  <a:pt x="5743" y="5427"/>
                </a:lnTo>
                <a:lnTo>
                  <a:pt x="5695" y="5548"/>
                </a:lnTo>
                <a:lnTo>
                  <a:pt x="5670" y="5670"/>
                </a:lnTo>
                <a:lnTo>
                  <a:pt x="5573" y="5597"/>
                </a:lnTo>
                <a:lnTo>
                  <a:pt x="5500" y="5500"/>
                </a:lnTo>
                <a:lnTo>
                  <a:pt x="5549" y="5281"/>
                </a:lnTo>
                <a:lnTo>
                  <a:pt x="5646" y="5062"/>
                </a:lnTo>
                <a:lnTo>
                  <a:pt x="5768" y="4867"/>
                </a:lnTo>
                <a:lnTo>
                  <a:pt x="5914" y="4672"/>
                </a:lnTo>
                <a:lnTo>
                  <a:pt x="6157" y="4405"/>
                </a:lnTo>
                <a:lnTo>
                  <a:pt x="6303" y="4210"/>
                </a:lnTo>
                <a:lnTo>
                  <a:pt x="6425" y="4064"/>
                </a:lnTo>
                <a:close/>
                <a:moveTo>
                  <a:pt x="7009" y="4551"/>
                </a:moveTo>
                <a:lnTo>
                  <a:pt x="7033" y="4721"/>
                </a:lnTo>
                <a:lnTo>
                  <a:pt x="7009" y="4891"/>
                </a:lnTo>
                <a:lnTo>
                  <a:pt x="6960" y="5062"/>
                </a:lnTo>
                <a:lnTo>
                  <a:pt x="6887" y="5232"/>
                </a:lnTo>
                <a:lnTo>
                  <a:pt x="6790" y="5378"/>
                </a:lnTo>
                <a:lnTo>
                  <a:pt x="6644" y="5524"/>
                </a:lnTo>
                <a:lnTo>
                  <a:pt x="6498" y="5646"/>
                </a:lnTo>
                <a:lnTo>
                  <a:pt x="6327" y="5743"/>
                </a:lnTo>
                <a:lnTo>
                  <a:pt x="6376" y="5597"/>
                </a:lnTo>
                <a:lnTo>
                  <a:pt x="6692" y="4989"/>
                </a:lnTo>
                <a:lnTo>
                  <a:pt x="7009" y="4551"/>
                </a:lnTo>
                <a:close/>
                <a:moveTo>
                  <a:pt x="6814" y="4234"/>
                </a:moveTo>
                <a:lnTo>
                  <a:pt x="6911" y="4332"/>
                </a:lnTo>
                <a:lnTo>
                  <a:pt x="6790" y="4453"/>
                </a:lnTo>
                <a:lnTo>
                  <a:pt x="6692" y="4575"/>
                </a:lnTo>
                <a:lnTo>
                  <a:pt x="6571" y="4745"/>
                </a:lnTo>
                <a:lnTo>
                  <a:pt x="6376" y="5086"/>
                </a:lnTo>
                <a:lnTo>
                  <a:pt x="6206" y="5427"/>
                </a:lnTo>
                <a:lnTo>
                  <a:pt x="6108" y="5597"/>
                </a:lnTo>
                <a:lnTo>
                  <a:pt x="6011" y="5792"/>
                </a:lnTo>
                <a:lnTo>
                  <a:pt x="5865" y="5767"/>
                </a:lnTo>
                <a:lnTo>
                  <a:pt x="5962" y="5597"/>
                </a:lnTo>
                <a:lnTo>
                  <a:pt x="6035" y="5427"/>
                </a:lnTo>
                <a:lnTo>
                  <a:pt x="6108" y="5256"/>
                </a:lnTo>
                <a:lnTo>
                  <a:pt x="6181" y="5086"/>
                </a:lnTo>
                <a:lnTo>
                  <a:pt x="6303" y="4843"/>
                </a:lnTo>
                <a:lnTo>
                  <a:pt x="6473" y="4624"/>
                </a:lnTo>
                <a:lnTo>
                  <a:pt x="6619" y="4429"/>
                </a:lnTo>
                <a:lnTo>
                  <a:pt x="6814" y="4234"/>
                </a:lnTo>
                <a:close/>
                <a:moveTo>
                  <a:pt x="2848" y="3821"/>
                </a:moveTo>
                <a:lnTo>
                  <a:pt x="3067" y="3845"/>
                </a:lnTo>
                <a:lnTo>
                  <a:pt x="3310" y="3894"/>
                </a:lnTo>
                <a:lnTo>
                  <a:pt x="3456" y="3942"/>
                </a:lnTo>
                <a:lnTo>
                  <a:pt x="3626" y="4040"/>
                </a:lnTo>
                <a:lnTo>
                  <a:pt x="4016" y="4234"/>
                </a:lnTo>
                <a:lnTo>
                  <a:pt x="4210" y="4332"/>
                </a:lnTo>
                <a:lnTo>
                  <a:pt x="4405" y="4405"/>
                </a:lnTo>
                <a:lnTo>
                  <a:pt x="4575" y="4453"/>
                </a:lnTo>
                <a:lnTo>
                  <a:pt x="4770" y="4478"/>
                </a:lnTo>
                <a:lnTo>
                  <a:pt x="4697" y="4745"/>
                </a:lnTo>
                <a:lnTo>
                  <a:pt x="4697" y="4891"/>
                </a:lnTo>
                <a:lnTo>
                  <a:pt x="4697" y="5062"/>
                </a:lnTo>
                <a:lnTo>
                  <a:pt x="4527" y="5086"/>
                </a:lnTo>
                <a:lnTo>
                  <a:pt x="4356" y="5135"/>
                </a:lnTo>
                <a:lnTo>
                  <a:pt x="4186" y="5183"/>
                </a:lnTo>
                <a:lnTo>
                  <a:pt x="4040" y="5281"/>
                </a:lnTo>
                <a:lnTo>
                  <a:pt x="3724" y="5451"/>
                </a:lnTo>
                <a:lnTo>
                  <a:pt x="3432" y="5646"/>
                </a:lnTo>
                <a:lnTo>
                  <a:pt x="2896" y="5986"/>
                </a:lnTo>
                <a:lnTo>
                  <a:pt x="2604" y="6011"/>
                </a:lnTo>
                <a:lnTo>
                  <a:pt x="2312" y="6035"/>
                </a:lnTo>
                <a:lnTo>
                  <a:pt x="2191" y="6035"/>
                </a:lnTo>
                <a:lnTo>
                  <a:pt x="2069" y="5986"/>
                </a:lnTo>
                <a:lnTo>
                  <a:pt x="1947" y="5889"/>
                </a:lnTo>
                <a:lnTo>
                  <a:pt x="1826" y="5767"/>
                </a:lnTo>
                <a:lnTo>
                  <a:pt x="1753" y="5621"/>
                </a:lnTo>
                <a:lnTo>
                  <a:pt x="1680" y="5451"/>
                </a:lnTo>
                <a:lnTo>
                  <a:pt x="1655" y="5305"/>
                </a:lnTo>
                <a:lnTo>
                  <a:pt x="1631" y="5135"/>
                </a:lnTo>
                <a:lnTo>
                  <a:pt x="1631" y="4964"/>
                </a:lnTo>
                <a:lnTo>
                  <a:pt x="1655" y="4794"/>
                </a:lnTo>
                <a:lnTo>
                  <a:pt x="1704" y="4624"/>
                </a:lnTo>
                <a:lnTo>
                  <a:pt x="1753" y="4478"/>
                </a:lnTo>
                <a:lnTo>
                  <a:pt x="1874" y="4259"/>
                </a:lnTo>
                <a:lnTo>
                  <a:pt x="2020" y="4113"/>
                </a:lnTo>
                <a:lnTo>
                  <a:pt x="2215" y="3991"/>
                </a:lnTo>
                <a:lnTo>
                  <a:pt x="2410" y="3894"/>
                </a:lnTo>
                <a:lnTo>
                  <a:pt x="2629" y="3845"/>
                </a:lnTo>
                <a:lnTo>
                  <a:pt x="2848" y="3821"/>
                </a:lnTo>
                <a:close/>
                <a:moveTo>
                  <a:pt x="10220" y="3869"/>
                </a:moveTo>
                <a:lnTo>
                  <a:pt x="10488" y="3918"/>
                </a:lnTo>
                <a:lnTo>
                  <a:pt x="10658" y="3991"/>
                </a:lnTo>
                <a:lnTo>
                  <a:pt x="10756" y="4088"/>
                </a:lnTo>
                <a:lnTo>
                  <a:pt x="10853" y="4234"/>
                </a:lnTo>
                <a:lnTo>
                  <a:pt x="10902" y="4380"/>
                </a:lnTo>
                <a:lnTo>
                  <a:pt x="10950" y="4551"/>
                </a:lnTo>
                <a:lnTo>
                  <a:pt x="10975" y="4697"/>
                </a:lnTo>
                <a:lnTo>
                  <a:pt x="10975" y="5013"/>
                </a:lnTo>
                <a:lnTo>
                  <a:pt x="10950" y="5183"/>
                </a:lnTo>
                <a:lnTo>
                  <a:pt x="10902" y="5354"/>
                </a:lnTo>
                <a:lnTo>
                  <a:pt x="10853" y="5548"/>
                </a:lnTo>
                <a:lnTo>
                  <a:pt x="10780" y="5694"/>
                </a:lnTo>
                <a:lnTo>
                  <a:pt x="10683" y="5865"/>
                </a:lnTo>
                <a:lnTo>
                  <a:pt x="10561" y="6011"/>
                </a:lnTo>
                <a:lnTo>
                  <a:pt x="10439" y="6108"/>
                </a:lnTo>
                <a:lnTo>
                  <a:pt x="10293" y="6205"/>
                </a:lnTo>
                <a:lnTo>
                  <a:pt x="10123" y="6230"/>
                </a:lnTo>
                <a:lnTo>
                  <a:pt x="9953" y="6254"/>
                </a:lnTo>
                <a:lnTo>
                  <a:pt x="9782" y="6230"/>
                </a:lnTo>
                <a:lnTo>
                  <a:pt x="9612" y="6181"/>
                </a:lnTo>
                <a:lnTo>
                  <a:pt x="9344" y="6035"/>
                </a:lnTo>
                <a:lnTo>
                  <a:pt x="9052" y="5889"/>
                </a:lnTo>
                <a:lnTo>
                  <a:pt x="8833" y="5792"/>
                </a:lnTo>
                <a:lnTo>
                  <a:pt x="8590" y="5646"/>
                </a:lnTo>
                <a:lnTo>
                  <a:pt x="8347" y="5475"/>
                </a:lnTo>
                <a:lnTo>
                  <a:pt x="8104" y="5305"/>
                </a:lnTo>
                <a:lnTo>
                  <a:pt x="7860" y="5183"/>
                </a:lnTo>
                <a:lnTo>
                  <a:pt x="7714" y="5135"/>
                </a:lnTo>
                <a:lnTo>
                  <a:pt x="7593" y="5110"/>
                </a:lnTo>
                <a:lnTo>
                  <a:pt x="7617" y="5062"/>
                </a:lnTo>
                <a:lnTo>
                  <a:pt x="7641" y="4867"/>
                </a:lnTo>
                <a:lnTo>
                  <a:pt x="7641" y="4672"/>
                </a:lnTo>
                <a:lnTo>
                  <a:pt x="7812" y="4502"/>
                </a:lnTo>
                <a:lnTo>
                  <a:pt x="8225" y="4405"/>
                </a:lnTo>
                <a:lnTo>
                  <a:pt x="8639" y="4283"/>
                </a:lnTo>
                <a:lnTo>
                  <a:pt x="9052" y="4137"/>
                </a:lnTo>
                <a:lnTo>
                  <a:pt x="9417" y="3967"/>
                </a:lnTo>
                <a:lnTo>
                  <a:pt x="9685" y="3894"/>
                </a:lnTo>
                <a:lnTo>
                  <a:pt x="9953" y="3869"/>
                </a:lnTo>
                <a:close/>
                <a:moveTo>
                  <a:pt x="7349" y="5646"/>
                </a:moveTo>
                <a:lnTo>
                  <a:pt x="7617" y="5767"/>
                </a:lnTo>
                <a:lnTo>
                  <a:pt x="7885" y="5913"/>
                </a:lnTo>
                <a:lnTo>
                  <a:pt x="8152" y="6059"/>
                </a:lnTo>
                <a:lnTo>
                  <a:pt x="8444" y="6205"/>
                </a:lnTo>
                <a:lnTo>
                  <a:pt x="8542" y="6278"/>
                </a:lnTo>
                <a:lnTo>
                  <a:pt x="8882" y="6424"/>
                </a:lnTo>
                <a:lnTo>
                  <a:pt x="9198" y="6546"/>
                </a:lnTo>
                <a:lnTo>
                  <a:pt x="9369" y="6643"/>
                </a:lnTo>
                <a:lnTo>
                  <a:pt x="9515" y="6741"/>
                </a:lnTo>
                <a:lnTo>
                  <a:pt x="9612" y="6838"/>
                </a:lnTo>
                <a:lnTo>
                  <a:pt x="9709" y="6984"/>
                </a:lnTo>
                <a:lnTo>
                  <a:pt x="9782" y="7106"/>
                </a:lnTo>
                <a:lnTo>
                  <a:pt x="9855" y="7252"/>
                </a:lnTo>
                <a:lnTo>
                  <a:pt x="9880" y="7398"/>
                </a:lnTo>
                <a:lnTo>
                  <a:pt x="9880" y="7568"/>
                </a:lnTo>
                <a:lnTo>
                  <a:pt x="9855" y="7738"/>
                </a:lnTo>
                <a:lnTo>
                  <a:pt x="9807" y="7860"/>
                </a:lnTo>
                <a:lnTo>
                  <a:pt x="9734" y="7957"/>
                </a:lnTo>
                <a:lnTo>
                  <a:pt x="9636" y="8055"/>
                </a:lnTo>
                <a:lnTo>
                  <a:pt x="9539" y="8152"/>
                </a:lnTo>
                <a:lnTo>
                  <a:pt x="9296" y="8274"/>
                </a:lnTo>
                <a:lnTo>
                  <a:pt x="9052" y="8347"/>
                </a:lnTo>
                <a:lnTo>
                  <a:pt x="8931" y="8371"/>
                </a:lnTo>
                <a:lnTo>
                  <a:pt x="8809" y="8395"/>
                </a:lnTo>
                <a:lnTo>
                  <a:pt x="8688" y="8371"/>
                </a:lnTo>
                <a:lnTo>
                  <a:pt x="8590" y="8371"/>
                </a:lnTo>
                <a:lnTo>
                  <a:pt x="8396" y="8298"/>
                </a:lnTo>
                <a:lnTo>
                  <a:pt x="8201" y="8176"/>
                </a:lnTo>
                <a:lnTo>
                  <a:pt x="8055" y="8006"/>
                </a:lnTo>
                <a:lnTo>
                  <a:pt x="7909" y="7836"/>
                </a:lnTo>
                <a:lnTo>
                  <a:pt x="7787" y="7641"/>
                </a:lnTo>
                <a:lnTo>
                  <a:pt x="7666" y="7446"/>
                </a:lnTo>
                <a:lnTo>
                  <a:pt x="7568" y="7227"/>
                </a:lnTo>
                <a:lnTo>
                  <a:pt x="7495" y="6984"/>
                </a:lnTo>
                <a:lnTo>
                  <a:pt x="7349" y="6546"/>
                </a:lnTo>
                <a:lnTo>
                  <a:pt x="7276" y="6205"/>
                </a:lnTo>
                <a:lnTo>
                  <a:pt x="7228" y="6035"/>
                </a:lnTo>
                <a:lnTo>
                  <a:pt x="7155" y="5889"/>
                </a:lnTo>
                <a:lnTo>
                  <a:pt x="7349" y="5646"/>
                </a:lnTo>
                <a:close/>
                <a:moveTo>
                  <a:pt x="4721" y="5256"/>
                </a:moveTo>
                <a:lnTo>
                  <a:pt x="4819" y="5475"/>
                </a:lnTo>
                <a:lnTo>
                  <a:pt x="4916" y="5719"/>
                </a:lnTo>
                <a:lnTo>
                  <a:pt x="5062" y="5913"/>
                </a:lnTo>
                <a:lnTo>
                  <a:pt x="5257" y="6084"/>
                </a:lnTo>
                <a:lnTo>
                  <a:pt x="5184" y="6351"/>
                </a:lnTo>
                <a:lnTo>
                  <a:pt x="5159" y="6668"/>
                </a:lnTo>
                <a:lnTo>
                  <a:pt x="5135" y="6935"/>
                </a:lnTo>
                <a:lnTo>
                  <a:pt x="5013" y="7325"/>
                </a:lnTo>
                <a:lnTo>
                  <a:pt x="4916" y="7690"/>
                </a:lnTo>
                <a:lnTo>
                  <a:pt x="4867" y="7787"/>
                </a:lnTo>
                <a:lnTo>
                  <a:pt x="4721" y="8030"/>
                </a:lnTo>
                <a:lnTo>
                  <a:pt x="4527" y="8225"/>
                </a:lnTo>
                <a:lnTo>
                  <a:pt x="4308" y="8395"/>
                </a:lnTo>
                <a:lnTo>
                  <a:pt x="4064" y="8493"/>
                </a:lnTo>
                <a:lnTo>
                  <a:pt x="3943" y="8541"/>
                </a:lnTo>
                <a:lnTo>
                  <a:pt x="3797" y="8566"/>
                </a:lnTo>
                <a:lnTo>
                  <a:pt x="3553" y="8566"/>
                </a:lnTo>
                <a:lnTo>
                  <a:pt x="3407" y="8541"/>
                </a:lnTo>
                <a:lnTo>
                  <a:pt x="3286" y="8493"/>
                </a:lnTo>
                <a:lnTo>
                  <a:pt x="3164" y="8420"/>
                </a:lnTo>
                <a:lnTo>
                  <a:pt x="3067" y="8322"/>
                </a:lnTo>
                <a:lnTo>
                  <a:pt x="2969" y="8225"/>
                </a:lnTo>
                <a:lnTo>
                  <a:pt x="2872" y="8128"/>
                </a:lnTo>
                <a:lnTo>
                  <a:pt x="2750" y="7884"/>
                </a:lnTo>
                <a:lnTo>
                  <a:pt x="2677" y="7641"/>
                </a:lnTo>
                <a:lnTo>
                  <a:pt x="2677" y="7398"/>
                </a:lnTo>
                <a:lnTo>
                  <a:pt x="2702" y="7154"/>
                </a:lnTo>
                <a:lnTo>
                  <a:pt x="2775" y="6911"/>
                </a:lnTo>
                <a:lnTo>
                  <a:pt x="2896" y="6692"/>
                </a:lnTo>
                <a:lnTo>
                  <a:pt x="3091" y="6497"/>
                </a:lnTo>
                <a:lnTo>
                  <a:pt x="3261" y="6327"/>
                </a:lnTo>
                <a:lnTo>
                  <a:pt x="3480" y="6157"/>
                </a:lnTo>
                <a:lnTo>
                  <a:pt x="3894" y="5865"/>
                </a:lnTo>
                <a:lnTo>
                  <a:pt x="4332" y="5573"/>
                </a:lnTo>
                <a:lnTo>
                  <a:pt x="4721" y="5256"/>
                </a:lnTo>
                <a:close/>
                <a:moveTo>
                  <a:pt x="6619" y="6278"/>
                </a:moveTo>
                <a:lnTo>
                  <a:pt x="6741" y="6522"/>
                </a:lnTo>
                <a:lnTo>
                  <a:pt x="6838" y="6789"/>
                </a:lnTo>
                <a:lnTo>
                  <a:pt x="6984" y="7252"/>
                </a:lnTo>
                <a:lnTo>
                  <a:pt x="7130" y="7690"/>
                </a:lnTo>
                <a:lnTo>
                  <a:pt x="7325" y="8201"/>
                </a:lnTo>
                <a:lnTo>
                  <a:pt x="7398" y="8444"/>
                </a:lnTo>
                <a:lnTo>
                  <a:pt x="7422" y="8712"/>
                </a:lnTo>
                <a:lnTo>
                  <a:pt x="7422" y="8906"/>
                </a:lnTo>
                <a:lnTo>
                  <a:pt x="7349" y="9052"/>
                </a:lnTo>
                <a:lnTo>
                  <a:pt x="7276" y="9174"/>
                </a:lnTo>
                <a:lnTo>
                  <a:pt x="7155" y="9296"/>
                </a:lnTo>
                <a:lnTo>
                  <a:pt x="7009" y="9369"/>
                </a:lnTo>
                <a:lnTo>
                  <a:pt x="6863" y="9417"/>
                </a:lnTo>
                <a:lnTo>
                  <a:pt x="6692" y="9442"/>
                </a:lnTo>
                <a:lnTo>
                  <a:pt x="6522" y="9442"/>
                </a:lnTo>
                <a:lnTo>
                  <a:pt x="6279" y="9417"/>
                </a:lnTo>
                <a:lnTo>
                  <a:pt x="6060" y="9369"/>
                </a:lnTo>
                <a:lnTo>
                  <a:pt x="5841" y="9296"/>
                </a:lnTo>
                <a:lnTo>
                  <a:pt x="5622" y="9174"/>
                </a:lnTo>
                <a:lnTo>
                  <a:pt x="5500" y="9077"/>
                </a:lnTo>
                <a:lnTo>
                  <a:pt x="5378" y="8979"/>
                </a:lnTo>
                <a:lnTo>
                  <a:pt x="5305" y="8858"/>
                </a:lnTo>
                <a:lnTo>
                  <a:pt x="5257" y="8736"/>
                </a:lnTo>
                <a:lnTo>
                  <a:pt x="5232" y="8590"/>
                </a:lnTo>
                <a:lnTo>
                  <a:pt x="5232" y="8444"/>
                </a:lnTo>
                <a:lnTo>
                  <a:pt x="5257" y="8128"/>
                </a:lnTo>
                <a:lnTo>
                  <a:pt x="5354" y="7957"/>
                </a:lnTo>
                <a:lnTo>
                  <a:pt x="5451" y="7763"/>
                </a:lnTo>
                <a:lnTo>
                  <a:pt x="5500" y="7568"/>
                </a:lnTo>
                <a:lnTo>
                  <a:pt x="5549" y="7398"/>
                </a:lnTo>
                <a:lnTo>
                  <a:pt x="5622" y="7008"/>
                </a:lnTo>
                <a:lnTo>
                  <a:pt x="5695" y="6741"/>
                </a:lnTo>
                <a:lnTo>
                  <a:pt x="5841" y="6376"/>
                </a:lnTo>
                <a:lnTo>
                  <a:pt x="6011" y="6400"/>
                </a:lnTo>
                <a:lnTo>
                  <a:pt x="6181" y="6400"/>
                </a:lnTo>
                <a:lnTo>
                  <a:pt x="6400" y="6351"/>
                </a:lnTo>
                <a:lnTo>
                  <a:pt x="6619" y="6278"/>
                </a:lnTo>
                <a:close/>
                <a:moveTo>
                  <a:pt x="11194" y="9734"/>
                </a:moveTo>
                <a:lnTo>
                  <a:pt x="11194" y="9782"/>
                </a:lnTo>
                <a:lnTo>
                  <a:pt x="10999" y="10512"/>
                </a:lnTo>
                <a:lnTo>
                  <a:pt x="10756" y="11461"/>
                </a:lnTo>
                <a:lnTo>
                  <a:pt x="10634" y="11923"/>
                </a:lnTo>
                <a:lnTo>
                  <a:pt x="10488" y="12361"/>
                </a:lnTo>
                <a:lnTo>
                  <a:pt x="10366" y="12653"/>
                </a:lnTo>
                <a:lnTo>
                  <a:pt x="10220" y="12897"/>
                </a:lnTo>
                <a:lnTo>
                  <a:pt x="10050" y="13116"/>
                </a:lnTo>
                <a:lnTo>
                  <a:pt x="9831" y="13335"/>
                </a:lnTo>
                <a:lnTo>
                  <a:pt x="9612" y="13529"/>
                </a:lnTo>
                <a:lnTo>
                  <a:pt x="9369" y="13675"/>
                </a:lnTo>
                <a:lnTo>
                  <a:pt x="9101" y="13821"/>
                </a:lnTo>
                <a:lnTo>
                  <a:pt x="8833" y="13943"/>
                </a:lnTo>
                <a:lnTo>
                  <a:pt x="8615" y="14016"/>
                </a:lnTo>
                <a:lnTo>
                  <a:pt x="8371" y="14040"/>
                </a:lnTo>
                <a:lnTo>
                  <a:pt x="8128" y="14040"/>
                </a:lnTo>
                <a:lnTo>
                  <a:pt x="7885" y="14016"/>
                </a:lnTo>
                <a:lnTo>
                  <a:pt x="7812" y="13992"/>
                </a:lnTo>
                <a:lnTo>
                  <a:pt x="8055" y="13846"/>
                </a:lnTo>
                <a:lnTo>
                  <a:pt x="8298" y="13675"/>
                </a:lnTo>
                <a:lnTo>
                  <a:pt x="8688" y="13359"/>
                </a:lnTo>
                <a:lnTo>
                  <a:pt x="8906" y="13140"/>
                </a:lnTo>
                <a:lnTo>
                  <a:pt x="9150" y="12897"/>
                </a:lnTo>
                <a:lnTo>
                  <a:pt x="9393" y="12629"/>
                </a:lnTo>
                <a:lnTo>
                  <a:pt x="9612" y="12313"/>
                </a:lnTo>
                <a:lnTo>
                  <a:pt x="9807" y="12021"/>
                </a:lnTo>
                <a:lnTo>
                  <a:pt x="9953" y="11680"/>
                </a:lnTo>
                <a:lnTo>
                  <a:pt x="10074" y="11364"/>
                </a:lnTo>
                <a:lnTo>
                  <a:pt x="10099" y="11194"/>
                </a:lnTo>
                <a:lnTo>
                  <a:pt x="10099" y="11048"/>
                </a:lnTo>
                <a:lnTo>
                  <a:pt x="10099" y="10975"/>
                </a:lnTo>
                <a:lnTo>
                  <a:pt x="10050" y="10902"/>
                </a:lnTo>
                <a:lnTo>
                  <a:pt x="10001" y="10853"/>
                </a:lnTo>
                <a:lnTo>
                  <a:pt x="9953" y="10829"/>
                </a:lnTo>
                <a:lnTo>
                  <a:pt x="9880" y="10829"/>
                </a:lnTo>
                <a:lnTo>
                  <a:pt x="9807" y="10853"/>
                </a:lnTo>
                <a:lnTo>
                  <a:pt x="9734" y="10877"/>
                </a:lnTo>
                <a:lnTo>
                  <a:pt x="9685" y="10926"/>
                </a:lnTo>
                <a:lnTo>
                  <a:pt x="9539" y="11169"/>
                </a:lnTo>
                <a:lnTo>
                  <a:pt x="9417" y="11413"/>
                </a:lnTo>
                <a:lnTo>
                  <a:pt x="9296" y="11680"/>
                </a:lnTo>
                <a:lnTo>
                  <a:pt x="9174" y="11923"/>
                </a:lnTo>
                <a:lnTo>
                  <a:pt x="9004" y="12167"/>
                </a:lnTo>
                <a:lnTo>
                  <a:pt x="8809" y="12410"/>
                </a:lnTo>
                <a:lnTo>
                  <a:pt x="8615" y="12653"/>
                </a:lnTo>
                <a:lnTo>
                  <a:pt x="8396" y="12872"/>
                </a:lnTo>
                <a:lnTo>
                  <a:pt x="8152" y="13067"/>
                </a:lnTo>
                <a:lnTo>
                  <a:pt x="7909" y="13262"/>
                </a:lnTo>
                <a:lnTo>
                  <a:pt x="7666" y="13432"/>
                </a:lnTo>
                <a:lnTo>
                  <a:pt x="7398" y="13578"/>
                </a:lnTo>
                <a:lnTo>
                  <a:pt x="7301" y="13627"/>
                </a:lnTo>
                <a:lnTo>
                  <a:pt x="7276" y="13432"/>
                </a:lnTo>
                <a:lnTo>
                  <a:pt x="7252" y="13262"/>
                </a:lnTo>
                <a:lnTo>
                  <a:pt x="7252" y="13018"/>
                </a:lnTo>
                <a:lnTo>
                  <a:pt x="7252" y="12799"/>
                </a:lnTo>
                <a:lnTo>
                  <a:pt x="7325" y="12337"/>
                </a:lnTo>
                <a:lnTo>
                  <a:pt x="7422" y="11972"/>
                </a:lnTo>
                <a:lnTo>
                  <a:pt x="7544" y="11607"/>
                </a:lnTo>
                <a:lnTo>
                  <a:pt x="7617" y="11461"/>
                </a:lnTo>
                <a:lnTo>
                  <a:pt x="7714" y="11291"/>
                </a:lnTo>
                <a:lnTo>
                  <a:pt x="7836" y="11145"/>
                </a:lnTo>
                <a:lnTo>
                  <a:pt x="7982" y="11023"/>
                </a:lnTo>
                <a:lnTo>
                  <a:pt x="8323" y="10756"/>
                </a:lnTo>
                <a:lnTo>
                  <a:pt x="8688" y="10512"/>
                </a:lnTo>
                <a:lnTo>
                  <a:pt x="9077" y="10318"/>
                </a:lnTo>
                <a:lnTo>
                  <a:pt x="9490" y="10147"/>
                </a:lnTo>
                <a:lnTo>
                  <a:pt x="9904" y="10001"/>
                </a:lnTo>
                <a:lnTo>
                  <a:pt x="10342" y="9880"/>
                </a:lnTo>
                <a:lnTo>
                  <a:pt x="10780" y="9782"/>
                </a:lnTo>
                <a:lnTo>
                  <a:pt x="11194" y="9734"/>
                </a:lnTo>
                <a:close/>
                <a:moveTo>
                  <a:pt x="390" y="11218"/>
                </a:moveTo>
                <a:lnTo>
                  <a:pt x="731" y="11267"/>
                </a:lnTo>
                <a:lnTo>
                  <a:pt x="1071" y="11291"/>
                </a:lnTo>
                <a:lnTo>
                  <a:pt x="1412" y="11315"/>
                </a:lnTo>
                <a:lnTo>
                  <a:pt x="1753" y="11364"/>
                </a:lnTo>
                <a:lnTo>
                  <a:pt x="2239" y="11437"/>
                </a:lnTo>
                <a:lnTo>
                  <a:pt x="2702" y="11583"/>
                </a:lnTo>
                <a:lnTo>
                  <a:pt x="3164" y="11729"/>
                </a:lnTo>
                <a:lnTo>
                  <a:pt x="3602" y="11948"/>
                </a:lnTo>
                <a:lnTo>
                  <a:pt x="3797" y="12069"/>
                </a:lnTo>
                <a:lnTo>
                  <a:pt x="3991" y="12215"/>
                </a:lnTo>
                <a:lnTo>
                  <a:pt x="4162" y="12361"/>
                </a:lnTo>
                <a:lnTo>
                  <a:pt x="4332" y="12556"/>
                </a:lnTo>
                <a:lnTo>
                  <a:pt x="4478" y="12726"/>
                </a:lnTo>
                <a:lnTo>
                  <a:pt x="4624" y="12921"/>
                </a:lnTo>
                <a:lnTo>
                  <a:pt x="4867" y="13335"/>
                </a:lnTo>
                <a:lnTo>
                  <a:pt x="4989" y="13578"/>
                </a:lnTo>
                <a:lnTo>
                  <a:pt x="5038" y="13797"/>
                </a:lnTo>
                <a:lnTo>
                  <a:pt x="5062" y="14040"/>
                </a:lnTo>
                <a:lnTo>
                  <a:pt x="5038" y="14284"/>
                </a:lnTo>
                <a:lnTo>
                  <a:pt x="4989" y="14746"/>
                </a:lnTo>
                <a:lnTo>
                  <a:pt x="4916" y="15233"/>
                </a:lnTo>
                <a:lnTo>
                  <a:pt x="4746" y="15160"/>
                </a:lnTo>
                <a:lnTo>
                  <a:pt x="4551" y="15062"/>
                </a:lnTo>
                <a:lnTo>
                  <a:pt x="4210" y="14843"/>
                </a:lnTo>
                <a:lnTo>
                  <a:pt x="3870" y="14576"/>
                </a:lnTo>
                <a:lnTo>
                  <a:pt x="3529" y="14284"/>
                </a:lnTo>
                <a:lnTo>
                  <a:pt x="3091" y="13919"/>
                </a:lnTo>
                <a:lnTo>
                  <a:pt x="2702" y="13529"/>
                </a:lnTo>
                <a:lnTo>
                  <a:pt x="2531" y="13335"/>
                </a:lnTo>
                <a:lnTo>
                  <a:pt x="2385" y="13116"/>
                </a:lnTo>
                <a:lnTo>
                  <a:pt x="2239" y="12897"/>
                </a:lnTo>
                <a:lnTo>
                  <a:pt x="2069" y="12726"/>
                </a:lnTo>
                <a:lnTo>
                  <a:pt x="2020" y="12702"/>
                </a:lnTo>
                <a:lnTo>
                  <a:pt x="1972" y="12702"/>
                </a:lnTo>
                <a:lnTo>
                  <a:pt x="1923" y="12726"/>
                </a:lnTo>
                <a:lnTo>
                  <a:pt x="1899" y="12775"/>
                </a:lnTo>
                <a:lnTo>
                  <a:pt x="1874" y="12921"/>
                </a:lnTo>
                <a:lnTo>
                  <a:pt x="1874" y="13043"/>
                </a:lnTo>
                <a:lnTo>
                  <a:pt x="1899" y="13189"/>
                </a:lnTo>
                <a:lnTo>
                  <a:pt x="1947" y="13335"/>
                </a:lnTo>
                <a:lnTo>
                  <a:pt x="2020" y="13456"/>
                </a:lnTo>
                <a:lnTo>
                  <a:pt x="2118" y="13602"/>
                </a:lnTo>
                <a:lnTo>
                  <a:pt x="2337" y="13870"/>
                </a:lnTo>
                <a:lnTo>
                  <a:pt x="2580" y="14113"/>
                </a:lnTo>
                <a:lnTo>
                  <a:pt x="2823" y="14357"/>
                </a:lnTo>
                <a:lnTo>
                  <a:pt x="3261" y="14722"/>
                </a:lnTo>
                <a:lnTo>
                  <a:pt x="3578" y="14989"/>
                </a:lnTo>
                <a:lnTo>
                  <a:pt x="3918" y="15257"/>
                </a:lnTo>
                <a:lnTo>
                  <a:pt x="4259" y="15476"/>
                </a:lnTo>
                <a:lnTo>
                  <a:pt x="4600" y="15671"/>
                </a:lnTo>
                <a:lnTo>
                  <a:pt x="4210" y="15841"/>
                </a:lnTo>
                <a:lnTo>
                  <a:pt x="3797" y="15938"/>
                </a:lnTo>
                <a:lnTo>
                  <a:pt x="3383" y="15987"/>
                </a:lnTo>
                <a:lnTo>
                  <a:pt x="3188" y="16011"/>
                </a:lnTo>
                <a:lnTo>
                  <a:pt x="2994" y="15987"/>
                </a:lnTo>
                <a:lnTo>
                  <a:pt x="2799" y="15963"/>
                </a:lnTo>
                <a:lnTo>
                  <a:pt x="2604" y="15914"/>
                </a:lnTo>
                <a:lnTo>
                  <a:pt x="2410" y="15865"/>
                </a:lnTo>
                <a:lnTo>
                  <a:pt x="2215" y="15768"/>
                </a:lnTo>
                <a:lnTo>
                  <a:pt x="2045" y="15671"/>
                </a:lnTo>
                <a:lnTo>
                  <a:pt x="1850" y="15549"/>
                </a:lnTo>
                <a:lnTo>
                  <a:pt x="1680" y="15403"/>
                </a:lnTo>
                <a:lnTo>
                  <a:pt x="1509" y="15233"/>
                </a:lnTo>
                <a:lnTo>
                  <a:pt x="1339" y="15038"/>
                </a:lnTo>
                <a:lnTo>
                  <a:pt x="1193" y="14819"/>
                </a:lnTo>
                <a:lnTo>
                  <a:pt x="1071" y="14600"/>
                </a:lnTo>
                <a:lnTo>
                  <a:pt x="950" y="14357"/>
                </a:lnTo>
                <a:lnTo>
                  <a:pt x="852" y="14113"/>
                </a:lnTo>
                <a:lnTo>
                  <a:pt x="779" y="13846"/>
                </a:lnTo>
                <a:lnTo>
                  <a:pt x="658" y="13335"/>
                </a:lnTo>
                <a:lnTo>
                  <a:pt x="585" y="12799"/>
                </a:lnTo>
                <a:lnTo>
                  <a:pt x="512" y="12288"/>
                </a:lnTo>
                <a:lnTo>
                  <a:pt x="463" y="11753"/>
                </a:lnTo>
                <a:lnTo>
                  <a:pt x="390" y="11218"/>
                </a:lnTo>
                <a:close/>
                <a:moveTo>
                  <a:pt x="6230" y="1"/>
                </a:moveTo>
                <a:lnTo>
                  <a:pt x="5914" y="25"/>
                </a:lnTo>
                <a:lnTo>
                  <a:pt x="5622" y="122"/>
                </a:lnTo>
                <a:lnTo>
                  <a:pt x="5451" y="195"/>
                </a:lnTo>
                <a:lnTo>
                  <a:pt x="5305" y="293"/>
                </a:lnTo>
                <a:lnTo>
                  <a:pt x="5159" y="390"/>
                </a:lnTo>
                <a:lnTo>
                  <a:pt x="5062" y="536"/>
                </a:lnTo>
                <a:lnTo>
                  <a:pt x="4965" y="658"/>
                </a:lnTo>
                <a:lnTo>
                  <a:pt x="4892" y="804"/>
                </a:lnTo>
                <a:lnTo>
                  <a:pt x="4843" y="974"/>
                </a:lnTo>
                <a:lnTo>
                  <a:pt x="4794" y="1120"/>
                </a:lnTo>
                <a:lnTo>
                  <a:pt x="4648" y="998"/>
                </a:lnTo>
                <a:lnTo>
                  <a:pt x="4454" y="877"/>
                </a:lnTo>
                <a:lnTo>
                  <a:pt x="4283" y="804"/>
                </a:lnTo>
                <a:lnTo>
                  <a:pt x="4089" y="779"/>
                </a:lnTo>
                <a:lnTo>
                  <a:pt x="3894" y="779"/>
                </a:lnTo>
                <a:lnTo>
                  <a:pt x="3675" y="804"/>
                </a:lnTo>
                <a:lnTo>
                  <a:pt x="3480" y="877"/>
                </a:lnTo>
                <a:lnTo>
                  <a:pt x="3286" y="998"/>
                </a:lnTo>
                <a:lnTo>
                  <a:pt x="3115" y="1144"/>
                </a:lnTo>
                <a:lnTo>
                  <a:pt x="2945" y="1315"/>
                </a:lnTo>
                <a:lnTo>
                  <a:pt x="2799" y="1509"/>
                </a:lnTo>
                <a:lnTo>
                  <a:pt x="2677" y="1704"/>
                </a:lnTo>
                <a:lnTo>
                  <a:pt x="2580" y="1923"/>
                </a:lnTo>
                <a:lnTo>
                  <a:pt x="2507" y="2142"/>
                </a:lnTo>
                <a:lnTo>
                  <a:pt x="2458" y="2385"/>
                </a:lnTo>
                <a:lnTo>
                  <a:pt x="2410" y="2604"/>
                </a:lnTo>
                <a:lnTo>
                  <a:pt x="2410" y="2799"/>
                </a:lnTo>
                <a:lnTo>
                  <a:pt x="2434" y="2994"/>
                </a:lnTo>
                <a:lnTo>
                  <a:pt x="2483" y="3188"/>
                </a:lnTo>
                <a:lnTo>
                  <a:pt x="2556" y="3359"/>
                </a:lnTo>
                <a:lnTo>
                  <a:pt x="2312" y="3407"/>
                </a:lnTo>
                <a:lnTo>
                  <a:pt x="2093" y="3480"/>
                </a:lnTo>
                <a:lnTo>
                  <a:pt x="1899" y="3602"/>
                </a:lnTo>
                <a:lnTo>
                  <a:pt x="1728" y="3748"/>
                </a:lnTo>
                <a:lnTo>
                  <a:pt x="1558" y="3918"/>
                </a:lnTo>
                <a:lnTo>
                  <a:pt x="1436" y="4113"/>
                </a:lnTo>
                <a:lnTo>
                  <a:pt x="1315" y="4307"/>
                </a:lnTo>
                <a:lnTo>
                  <a:pt x="1217" y="4526"/>
                </a:lnTo>
                <a:lnTo>
                  <a:pt x="1169" y="4745"/>
                </a:lnTo>
                <a:lnTo>
                  <a:pt x="1144" y="4964"/>
                </a:lnTo>
                <a:lnTo>
                  <a:pt x="1144" y="5183"/>
                </a:lnTo>
                <a:lnTo>
                  <a:pt x="1169" y="5402"/>
                </a:lnTo>
                <a:lnTo>
                  <a:pt x="1242" y="5597"/>
                </a:lnTo>
                <a:lnTo>
                  <a:pt x="1315" y="5816"/>
                </a:lnTo>
                <a:lnTo>
                  <a:pt x="1412" y="5986"/>
                </a:lnTo>
                <a:lnTo>
                  <a:pt x="1534" y="6181"/>
                </a:lnTo>
                <a:lnTo>
                  <a:pt x="1607" y="6254"/>
                </a:lnTo>
                <a:lnTo>
                  <a:pt x="1704" y="6327"/>
                </a:lnTo>
                <a:lnTo>
                  <a:pt x="1899" y="6449"/>
                </a:lnTo>
                <a:lnTo>
                  <a:pt x="2142" y="6522"/>
                </a:lnTo>
                <a:lnTo>
                  <a:pt x="2385" y="6570"/>
                </a:lnTo>
                <a:lnTo>
                  <a:pt x="2264" y="6814"/>
                </a:lnTo>
                <a:lnTo>
                  <a:pt x="2191" y="7081"/>
                </a:lnTo>
                <a:lnTo>
                  <a:pt x="2166" y="7349"/>
                </a:lnTo>
                <a:lnTo>
                  <a:pt x="2191" y="7617"/>
                </a:lnTo>
                <a:lnTo>
                  <a:pt x="2239" y="7884"/>
                </a:lnTo>
                <a:lnTo>
                  <a:pt x="2337" y="8152"/>
                </a:lnTo>
                <a:lnTo>
                  <a:pt x="2458" y="8395"/>
                </a:lnTo>
                <a:lnTo>
                  <a:pt x="2629" y="8614"/>
                </a:lnTo>
                <a:lnTo>
                  <a:pt x="2750" y="8712"/>
                </a:lnTo>
                <a:lnTo>
                  <a:pt x="2848" y="8809"/>
                </a:lnTo>
                <a:lnTo>
                  <a:pt x="2969" y="8906"/>
                </a:lnTo>
                <a:lnTo>
                  <a:pt x="3115" y="8955"/>
                </a:lnTo>
                <a:lnTo>
                  <a:pt x="3237" y="9004"/>
                </a:lnTo>
                <a:lnTo>
                  <a:pt x="3359" y="9052"/>
                </a:lnTo>
                <a:lnTo>
                  <a:pt x="3651" y="9077"/>
                </a:lnTo>
                <a:lnTo>
                  <a:pt x="3918" y="9052"/>
                </a:lnTo>
                <a:lnTo>
                  <a:pt x="4186" y="9004"/>
                </a:lnTo>
                <a:lnTo>
                  <a:pt x="4478" y="8882"/>
                </a:lnTo>
                <a:lnTo>
                  <a:pt x="4721" y="8736"/>
                </a:lnTo>
                <a:lnTo>
                  <a:pt x="4794" y="8687"/>
                </a:lnTo>
                <a:lnTo>
                  <a:pt x="4843" y="8906"/>
                </a:lnTo>
                <a:lnTo>
                  <a:pt x="4940" y="9101"/>
                </a:lnTo>
                <a:lnTo>
                  <a:pt x="5062" y="9296"/>
                </a:lnTo>
                <a:lnTo>
                  <a:pt x="5232" y="9442"/>
                </a:lnTo>
                <a:lnTo>
                  <a:pt x="5403" y="9588"/>
                </a:lnTo>
                <a:lnTo>
                  <a:pt x="5622" y="9685"/>
                </a:lnTo>
                <a:lnTo>
                  <a:pt x="5841" y="9782"/>
                </a:lnTo>
                <a:lnTo>
                  <a:pt x="6084" y="9855"/>
                </a:lnTo>
                <a:lnTo>
                  <a:pt x="6011" y="10074"/>
                </a:lnTo>
                <a:lnTo>
                  <a:pt x="5987" y="10293"/>
                </a:lnTo>
                <a:lnTo>
                  <a:pt x="5962" y="10537"/>
                </a:lnTo>
                <a:lnTo>
                  <a:pt x="5962" y="10780"/>
                </a:lnTo>
                <a:lnTo>
                  <a:pt x="5987" y="11267"/>
                </a:lnTo>
                <a:lnTo>
                  <a:pt x="6011" y="11705"/>
                </a:lnTo>
                <a:lnTo>
                  <a:pt x="5987" y="12459"/>
                </a:lnTo>
                <a:lnTo>
                  <a:pt x="5962" y="13213"/>
                </a:lnTo>
                <a:lnTo>
                  <a:pt x="5889" y="13943"/>
                </a:lnTo>
                <a:lnTo>
                  <a:pt x="5792" y="14697"/>
                </a:lnTo>
                <a:lnTo>
                  <a:pt x="5670" y="15403"/>
                </a:lnTo>
                <a:lnTo>
                  <a:pt x="5451" y="15379"/>
                </a:lnTo>
                <a:lnTo>
                  <a:pt x="5524" y="14843"/>
                </a:lnTo>
                <a:lnTo>
                  <a:pt x="5573" y="14308"/>
                </a:lnTo>
                <a:lnTo>
                  <a:pt x="5573" y="14065"/>
                </a:lnTo>
                <a:lnTo>
                  <a:pt x="5549" y="13797"/>
                </a:lnTo>
                <a:lnTo>
                  <a:pt x="5500" y="13529"/>
                </a:lnTo>
                <a:lnTo>
                  <a:pt x="5403" y="13262"/>
                </a:lnTo>
                <a:lnTo>
                  <a:pt x="5305" y="13043"/>
                </a:lnTo>
                <a:lnTo>
                  <a:pt x="5159" y="12799"/>
                </a:lnTo>
                <a:lnTo>
                  <a:pt x="5013" y="12580"/>
                </a:lnTo>
                <a:lnTo>
                  <a:pt x="4843" y="12361"/>
                </a:lnTo>
                <a:lnTo>
                  <a:pt x="4673" y="12167"/>
                </a:lnTo>
                <a:lnTo>
                  <a:pt x="4478" y="11972"/>
                </a:lnTo>
                <a:lnTo>
                  <a:pt x="4259" y="11802"/>
                </a:lnTo>
                <a:lnTo>
                  <a:pt x="4064" y="11656"/>
                </a:lnTo>
                <a:lnTo>
                  <a:pt x="3845" y="11510"/>
                </a:lnTo>
                <a:lnTo>
                  <a:pt x="3626" y="11388"/>
                </a:lnTo>
                <a:lnTo>
                  <a:pt x="3383" y="11291"/>
                </a:lnTo>
                <a:lnTo>
                  <a:pt x="3140" y="11218"/>
                </a:lnTo>
                <a:lnTo>
                  <a:pt x="2653" y="11072"/>
                </a:lnTo>
                <a:lnTo>
                  <a:pt x="2142" y="10975"/>
                </a:lnTo>
                <a:lnTo>
                  <a:pt x="1655" y="10877"/>
                </a:lnTo>
                <a:lnTo>
                  <a:pt x="1120" y="10804"/>
                </a:lnTo>
                <a:lnTo>
                  <a:pt x="852" y="10780"/>
                </a:lnTo>
                <a:lnTo>
                  <a:pt x="585" y="10780"/>
                </a:lnTo>
                <a:lnTo>
                  <a:pt x="342" y="10804"/>
                </a:lnTo>
                <a:lnTo>
                  <a:pt x="98" y="10877"/>
                </a:lnTo>
                <a:lnTo>
                  <a:pt x="25" y="10926"/>
                </a:lnTo>
                <a:lnTo>
                  <a:pt x="1" y="10999"/>
                </a:lnTo>
                <a:lnTo>
                  <a:pt x="1" y="11072"/>
                </a:lnTo>
                <a:lnTo>
                  <a:pt x="50" y="11145"/>
                </a:lnTo>
                <a:lnTo>
                  <a:pt x="25" y="11437"/>
                </a:lnTo>
                <a:lnTo>
                  <a:pt x="1" y="11729"/>
                </a:lnTo>
                <a:lnTo>
                  <a:pt x="1" y="12045"/>
                </a:lnTo>
                <a:lnTo>
                  <a:pt x="1" y="12337"/>
                </a:lnTo>
                <a:lnTo>
                  <a:pt x="25" y="12678"/>
                </a:lnTo>
                <a:lnTo>
                  <a:pt x="74" y="12994"/>
                </a:lnTo>
                <a:lnTo>
                  <a:pt x="123" y="13310"/>
                </a:lnTo>
                <a:lnTo>
                  <a:pt x="196" y="13627"/>
                </a:lnTo>
                <a:lnTo>
                  <a:pt x="293" y="13919"/>
                </a:lnTo>
                <a:lnTo>
                  <a:pt x="415" y="14235"/>
                </a:lnTo>
                <a:lnTo>
                  <a:pt x="536" y="14527"/>
                </a:lnTo>
                <a:lnTo>
                  <a:pt x="658" y="14819"/>
                </a:lnTo>
                <a:lnTo>
                  <a:pt x="828" y="15087"/>
                </a:lnTo>
                <a:lnTo>
                  <a:pt x="974" y="15330"/>
                </a:lnTo>
                <a:lnTo>
                  <a:pt x="1169" y="15549"/>
                </a:lnTo>
                <a:lnTo>
                  <a:pt x="1363" y="15768"/>
                </a:lnTo>
                <a:lnTo>
                  <a:pt x="1558" y="15938"/>
                </a:lnTo>
                <a:lnTo>
                  <a:pt x="1777" y="16060"/>
                </a:lnTo>
                <a:lnTo>
                  <a:pt x="1996" y="16182"/>
                </a:lnTo>
                <a:lnTo>
                  <a:pt x="2215" y="16303"/>
                </a:lnTo>
                <a:lnTo>
                  <a:pt x="2458" y="16376"/>
                </a:lnTo>
                <a:lnTo>
                  <a:pt x="2702" y="16425"/>
                </a:lnTo>
                <a:lnTo>
                  <a:pt x="2945" y="16474"/>
                </a:lnTo>
                <a:lnTo>
                  <a:pt x="3213" y="16498"/>
                </a:lnTo>
                <a:lnTo>
                  <a:pt x="3456" y="16474"/>
                </a:lnTo>
                <a:lnTo>
                  <a:pt x="3724" y="16474"/>
                </a:lnTo>
                <a:lnTo>
                  <a:pt x="3967" y="16425"/>
                </a:lnTo>
                <a:lnTo>
                  <a:pt x="4210" y="16352"/>
                </a:lnTo>
                <a:lnTo>
                  <a:pt x="4454" y="16279"/>
                </a:lnTo>
                <a:lnTo>
                  <a:pt x="4673" y="16157"/>
                </a:lnTo>
                <a:lnTo>
                  <a:pt x="4892" y="16036"/>
                </a:lnTo>
                <a:lnTo>
                  <a:pt x="5086" y="15890"/>
                </a:lnTo>
                <a:lnTo>
                  <a:pt x="5257" y="15890"/>
                </a:lnTo>
                <a:lnTo>
                  <a:pt x="5549" y="15914"/>
                </a:lnTo>
                <a:lnTo>
                  <a:pt x="5330" y="16693"/>
                </a:lnTo>
                <a:lnTo>
                  <a:pt x="5111" y="17471"/>
                </a:lnTo>
                <a:lnTo>
                  <a:pt x="4867" y="18128"/>
                </a:lnTo>
                <a:lnTo>
                  <a:pt x="4746" y="18445"/>
                </a:lnTo>
                <a:lnTo>
                  <a:pt x="4575" y="18761"/>
                </a:lnTo>
                <a:lnTo>
                  <a:pt x="4429" y="19004"/>
                </a:lnTo>
                <a:lnTo>
                  <a:pt x="4259" y="19272"/>
                </a:lnTo>
                <a:lnTo>
                  <a:pt x="4186" y="19394"/>
                </a:lnTo>
                <a:lnTo>
                  <a:pt x="4113" y="19540"/>
                </a:lnTo>
                <a:lnTo>
                  <a:pt x="4089" y="19686"/>
                </a:lnTo>
                <a:lnTo>
                  <a:pt x="4064" y="19832"/>
                </a:lnTo>
                <a:lnTo>
                  <a:pt x="4089" y="19880"/>
                </a:lnTo>
                <a:lnTo>
                  <a:pt x="4089" y="19929"/>
                </a:lnTo>
                <a:lnTo>
                  <a:pt x="4162" y="19977"/>
                </a:lnTo>
                <a:lnTo>
                  <a:pt x="4259" y="20002"/>
                </a:lnTo>
                <a:lnTo>
                  <a:pt x="4356" y="19953"/>
                </a:lnTo>
                <a:lnTo>
                  <a:pt x="4575" y="19734"/>
                </a:lnTo>
                <a:lnTo>
                  <a:pt x="4770" y="19491"/>
                </a:lnTo>
                <a:lnTo>
                  <a:pt x="4940" y="19223"/>
                </a:lnTo>
                <a:lnTo>
                  <a:pt x="5086" y="18931"/>
                </a:lnTo>
                <a:lnTo>
                  <a:pt x="5208" y="18639"/>
                </a:lnTo>
                <a:lnTo>
                  <a:pt x="5330" y="18347"/>
                </a:lnTo>
                <a:lnTo>
                  <a:pt x="5549" y="17763"/>
                </a:lnTo>
                <a:lnTo>
                  <a:pt x="5768" y="17082"/>
                </a:lnTo>
                <a:lnTo>
                  <a:pt x="5962" y="16376"/>
                </a:lnTo>
                <a:lnTo>
                  <a:pt x="6108" y="15695"/>
                </a:lnTo>
                <a:lnTo>
                  <a:pt x="6254" y="14989"/>
                </a:lnTo>
                <a:lnTo>
                  <a:pt x="6352" y="14308"/>
                </a:lnTo>
                <a:lnTo>
                  <a:pt x="6571" y="14357"/>
                </a:lnTo>
                <a:lnTo>
                  <a:pt x="6814" y="14357"/>
                </a:lnTo>
                <a:lnTo>
                  <a:pt x="7033" y="14332"/>
                </a:lnTo>
                <a:lnTo>
                  <a:pt x="7276" y="14259"/>
                </a:lnTo>
                <a:lnTo>
                  <a:pt x="7422" y="14332"/>
                </a:lnTo>
                <a:lnTo>
                  <a:pt x="7593" y="14405"/>
                </a:lnTo>
                <a:lnTo>
                  <a:pt x="7763" y="14454"/>
                </a:lnTo>
                <a:lnTo>
                  <a:pt x="7933" y="14478"/>
                </a:lnTo>
                <a:lnTo>
                  <a:pt x="8298" y="14527"/>
                </a:lnTo>
                <a:lnTo>
                  <a:pt x="8615" y="14478"/>
                </a:lnTo>
                <a:lnTo>
                  <a:pt x="8882" y="14430"/>
                </a:lnTo>
                <a:lnTo>
                  <a:pt x="9150" y="14332"/>
                </a:lnTo>
                <a:lnTo>
                  <a:pt x="9442" y="14211"/>
                </a:lnTo>
                <a:lnTo>
                  <a:pt x="9685" y="14065"/>
                </a:lnTo>
                <a:lnTo>
                  <a:pt x="9928" y="13894"/>
                </a:lnTo>
                <a:lnTo>
                  <a:pt x="10172" y="13724"/>
                </a:lnTo>
                <a:lnTo>
                  <a:pt x="10366" y="13505"/>
                </a:lnTo>
                <a:lnTo>
                  <a:pt x="10537" y="13286"/>
                </a:lnTo>
                <a:lnTo>
                  <a:pt x="10731" y="12994"/>
                </a:lnTo>
                <a:lnTo>
                  <a:pt x="10877" y="12702"/>
                </a:lnTo>
                <a:lnTo>
                  <a:pt x="10999" y="12386"/>
                </a:lnTo>
                <a:lnTo>
                  <a:pt x="11121" y="12069"/>
                </a:lnTo>
                <a:lnTo>
                  <a:pt x="11291" y="11413"/>
                </a:lnTo>
                <a:lnTo>
                  <a:pt x="11461" y="10756"/>
                </a:lnTo>
                <a:lnTo>
                  <a:pt x="11559" y="10391"/>
                </a:lnTo>
                <a:lnTo>
                  <a:pt x="11632" y="10172"/>
                </a:lnTo>
                <a:lnTo>
                  <a:pt x="11705" y="9928"/>
                </a:lnTo>
                <a:lnTo>
                  <a:pt x="11729" y="9709"/>
                </a:lnTo>
                <a:lnTo>
                  <a:pt x="11729" y="9490"/>
                </a:lnTo>
                <a:lnTo>
                  <a:pt x="11729" y="9393"/>
                </a:lnTo>
                <a:lnTo>
                  <a:pt x="11680" y="9296"/>
                </a:lnTo>
                <a:lnTo>
                  <a:pt x="11632" y="9223"/>
                </a:lnTo>
                <a:lnTo>
                  <a:pt x="11583" y="9174"/>
                </a:lnTo>
                <a:lnTo>
                  <a:pt x="11486" y="9125"/>
                </a:lnTo>
                <a:lnTo>
                  <a:pt x="11413" y="9150"/>
                </a:lnTo>
                <a:lnTo>
                  <a:pt x="11340" y="9174"/>
                </a:lnTo>
                <a:lnTo>
                  <a:pt x="11291" y="9247"/>
                </a:lnTo>
                <a:lnTo>
                  <a:pt x="11072" y="9223"/>
                </a:lnTo>
                <a:lnTo>
                  <a:pt x="10829" y="9247"/>
                </a:lnTo>
                <a:lnTo>
                  <a:pt x="10610" y="9296"/>
                </a:lnTo>
                <a:lnTo>
                  <a:pt x="10366" y="9344"/>
                </a:lnTo>
                <a:lnTo>
                  <a:pt x="9904" y="9490"/>
                </a:lnTo>
                <a:lnTo>
                  <a:pt x="9466" y="9661"/>
                </a:lnTo>
                <a:lnTo>
                  <a:pt x="8955" y="9880"/>
                </a:lnTo>
                <a:lnTo>
                  <a:pt x="8444" y="10147"/>
                </a:lnTo>
                <a:lnTo>
                  <a:pt x="8177" y="10293"/>
                </a:lnTo>
                <a:lnTo>
                  <a:pt x="7958" y="10439"/>
                </a:lnTo>
                <a:lnTo>
                  <a:pt x="7714" y="10610"/>
                </a:lnTo>
                <a:lnTo>
                  <a:pt x="7495" y="10804"/>
                </a:lnTo>
                <a:lnTo>
                  <a:pt x="7349" y="10950"/>
                </a:lnTo>
                <a:lnTo>
                  <a:pt x="7228" y="11145"/>
                </a:lnTo>
                <a:lnTo>
                  <a:pt x="7130" y="11340"/>
                </a:lnTo>
                <a:lnTo>
                  <a:pt x="7033" y="11559"/>
                </a:lnTo>
                <a:lnTo>
                  <a:pt x="6984" y="11778"/>
                </a:lnTo>
                <a:lnTo>
                  <a:pt x="6911" y="12021"/>
                </a:lnTo>
                <a:lnTo>
                  <a:pt x="6838" y="12459"/>
                </a:lnTo>
                <a:lnTo>
                  <a:pt x="6814" y="12726"/>
                </a:lnTo>
                <a:lnTo>
                  <a:pt x="6790" y="13091"/>
                </a:lnTo>
                <a:lnTo>
                  <a:pt x="6814" y="13286"/>
                </a:lnTo>
                <a:lnTo>
                  <a:pt x="6838" y="13481"/>
                </a:lnTo>
                <a:lnTo>
                  <a:pt x="6887" y="13627"/>
                </a:lnTo>
                <a:lnTo>
                  <a:pt x="6984" y="13748"/>
                </a:lnTo>
                <a:lnTo>
                  <a:pt x="6692" y="13846"/>
                </a:lnTo>
                <a:lnTo>
                  <a:pt x="6400" y="13967"/>
                </a:lnTo>
                <a:lnTo>
                  <a:pt x="6449" y="13116"/>
                </a:lnTo>
                <a:lnTo>
                  <a:pt x="6473" y="12240"/>
                </a:lnTo>
                <a:lnTo>
                  <a:pt x="6449" y="11656"/>
                </a:lnTo>
                <a:lnTo>
                  <a:pt x="6400" y="11072"/>
                </a:lnTo>
                <a:lnTo>
                  <a:pt x="6352" y="10488"/>
                </a:lnTo>
                <a:lnTo>
                  <a:pt x="6352" y="9904"/>
                </a:lnTo>
                <a:lnTo>
                  <a:pt x="6522" y="9928"/>
                </a:lnTo>
                <a:lnTo>
                  <a:pt x="6668" y="9928"/>
                </a:lnTo>
                <a:lnTo>
                  <a:pt x="6814" y="9904"/>
                </a:lnTo>
                <a:lnTo>
                  <a:pt x="6960" y="9880"/>
                </a:lnTo>
                <a:lnTo>
                  <a:pt x="7106" y="9831"/>
                </a:lnTo>
                <a:lnTo>
                  <a:pt x="7252" y="9782"/>
                </a:lnTo>
                <a:lnTo>
                  <a:pt x="7374" y="9709"/>
                </a:lnTo>
                <a:lnTo>
                  <a:pt x="7495" y="9636"/>
                </a:lnTo>
                <a:lnTo>
                  <a:pt x="7593" y="9539"/>
                </a:lnTo>
                <a:lnTo>
                  <a:pt x="7690" y="9417"/>
                </a:lnTo>
                <a:lnTo>
                  <a:pt x="7763" y="9320"/>
                </a:lnTo>
                <a:lnTo>
                  <a:pt x="7812" y="9174"/>
                </a:lnTo>
                <a:lnTo>
                  <a:pt x="7860" y="9052"/>
                </a:lnTo>
                <a:lnTo>
                  <a:pt x="7885" y="8906"/>
                </a:lnTo>
                <a:lnTo>
                  <a:pt x="7909" y="8736"/>
                </a:lnTo>
                <a:lnTo>
                  <a:pt x="7885" y="8566"/>
                </a:lnTo>
                <a:lnTo>
                  <a:pt x="8079" y="8687"/>
                </a:lnTo>
                <a:lnTo>
                  <a:pt x="8250" y="8785"/>
                </a:lnTo>
                <a:lnTo>
                  <a:pt x="8444" y="8858"/>
                </a:lnTo>
                <a:lnTo>
                  <a:pt x="8639" y="8882"/>
                </a:lnTo>
                <a:lnTo>
                  <a:pt x="9077" y="8882"/>
                </a:lnTo>
                <a:lnTo>
                  <a:pt x="9296" y="8809"/>
                </a:lnTo>
                <a:lnTo>
                  <a:pt x="9515" y="8736"/>
                </a:lnTo>
                <a:lnTo>
                  <a:pt x="9661" y="8663"/>
                </a:lnTo>
                <a:lnTo>
                  <a:pt x="9807" y="8590"/>
                </a:lnTo>
                <a:lnTo>
                  <a:pt x="9928" y="8493"/>
                </a:lnTo>
                <a:lnTo>
                  <a:pt x="10026" y="8395"/>
                </a:lnTo>
                <a:lnTo>
                  <a:pt x="10123" y="8274"/>
                </a:lnTo>
                <a:lnTo>
                  <a:pt x="10220" y="8152"/>
                </a:lnTo>
                <a:lnTo>
                  <a:pt x="10269" y="8006"/>
                </a:lnTo>
                <a:lnTo>
                  <a:pt x="10318" y="7884"/>
                </a:lnTo>
                <a:lnTo>
                  <a:pt x="10366" y="7738"/>
                </a:lnTo>
                <a:lnTo>
                  <a:pt x="10391" y="7592"/>
                </a:lnTo>
                <a:lnTo>
                  <a:pt x="10391" y="7446"/>
                </a:lnTo>
                <a:lnTo>
                  <a:pt x="10391" y="7300"/>
                </a:lnTo>
                <a:lnTo>
                  <a:pt x="10366" y="7154"/>
                </a:lnTo>
                <a:lnTo>
                  <a:pt x="10318" y="7008"/>
                </a:lnTo>
                <a:lnTo>
                  <a:pt x="10245" y="6862"/>
                </a:lnTo>
                <a:lnTo>
                  <a:pt x="10172" y="6716"/>
                </a:lnTo>
                <a:lnTo>
                  <a:pt x="10172" y="6692"/>
                </a:lnTo>
                <a:lnTo>
                  <a:pt x="10342" y="6668"/>
                </a:lnTo>
                <a:lnTo>
                  <a:pt x="10488" y="6619"/>
                </a:lnTo>
                <a:lnTo>
                  <a:pt x="10634" y="6546"/>
                </a:lnTo>
                <a:lnTo>
                  <a:pt x="10780" y="6449"/>
                </a:lnTo>
                <a:lnTo>
                  <a:pt x="10877" y="6327"/>
                </a:lnTo>
                <a:lnTo>
                  <a:pt x="10999" y="6205"/>
                </a:lnTo>
                <a:lnTo>
                  <a:pt x="11096" y="6059"/>
                </a:lnTo>
                <a:lnTo>
                  <a:pt x="11169" y="5913"/>
                </a:lnTo>
                <a:lnTo>
                  <a:pt x="11291" y="5597"/>
                </a:lnTo>
                <a:lnTo>
                  <a:pt x="11364" y="5256"/>
                </a:lnTo>
                <a:lnTo>
                  <a:pt x="11388" y="4916"/>
                </a:lnTo>
                <a:lnTo>
                  <a:pt x="11388" y="4599"/>
                </a:lnTo>
                <a:lnTo>
                  <a:pt x="11315" y="4307"/>
                </a:lnTo>
                <a:lnTo>
                  <a:pt x="11218" y="4088"/>
                </a:lnTo>
                <a:lnTo>
                  <a:pt x="11096" y="3894"/>
                </a:lnTo>
                <a:lnTo>
                  <a:pt x="10926" y="3748"/>
                </a:lnTo>
                <a:lnTo>
                  <a:pt x="10731" y="3626"/>
                </a:lnTo>
                <a:lnTo>
                  <a:pt x="10512" y="3553"/>
                </a:lnTo>
                <a:lnTo>
                  <a:pt x="10269" y="3529"/>
                </a:lnTo>
                <a:lnTo>
                  <a:pt x="10026" y="3505"/>
                </a:lnTo>
                <a:lnTo>
                  <a:pt x="10196" y="3310"/>
                </a:lnTo>
                <a:lnTo>
                  <a:pt x="10269" y="3188"/>
                </a:lnTo>
                <a:lnTo>
                  <a:pt x="10342" y="3042"/>
                </a:lnTo>
                <a:lnTo>
                  <a:pt x="10391" y="2896"/>
                </a:lnTo>
                <a:lnTo>
                  <a:pt x="10415" y="2726"/>
                </a:lnTo>
                <a:lnTo>
                  <a:pt x="10439" y="2580"/>
                </a:lnTo>
                <a:lnTo>
                  <a:pt x="10439" y="2434"/>
                </a:lnTo>
                <a:lnTo>
                  <a:pt x="10415" y="2264"/>
                </a:lnTo>
                <a:lnTo>
                  <a:pt x="10366" y="2118"/>
                </a:lnTo>
                <a:lnTo>
                  <a:pt x="10269" y="1826"/>
                </a:lnTo>
                <a:lnTo>
                  <a:pt x="10123" y="1534"/>
                </a:lnTo>
                <a:lnTo>
                  <a:pt x="9928" y="1290"/>
                </a:lnTo>
                <a:lnTo>
                  <a:pt x="9807" y="1193"/>
                </a:lnTo>
                <a:lnTo>
                  <a:pt x="9685" y="1096"/>
                </a:lnTo>
                <a:lnTo>
                  <a:pt x="9563" y="1023"/>
                </a:lnTo>
                <a:lnTo>
                  <a:pt x="9442" y="974"/>
                </a:lnTo>
                <a:lnTo>
                  <a:pt x="9198" y="901"/>
                </a:lnTo>
                <a:lnTo>
                  <a:pt x="8931" y="877"/>
                </a:lnTo>
                <a:lnTo>
                  <a:pt x="8663" y="901"/>
                </a:lnTo>
                <a:lnTo>
                  <a:pt x="8396" y="974"/>
                </a:lnTo>
                <a:lnTo>
                  <a:pt x="8152" y="1071"/>
                </a:lnTo>
                <a:lnTo>
                  <a:pt x="7909" y="1217"/>
                </a:lnTo>
                <a:lnTo>
                  <a:pt x="7714" y="1388"/>
                </a:lnTo>
                <a:lnTo>
                  <a:pt x="7714" y="1120"/>
                </a:lnTo>
                <a:lnTo>
                  <a:pt x="7666" y="852"/>
                </a:lnTo>
                <a:lnTo>
                  <a:pt x="7617" y="706"/>
                </a:lnTo>
                <a:lnTo>
                  <a:pt x="7568" y="560"/>
                </a:lnTo>
                <a:lnTo>
                  <a:pt x="7471" y="439"/>
                </a:lnTo>
                <a:lnTo>
                  <a:pt x="7374" y="317"/>
                </a:lnTo>
                <a:lnTo>
                  <a:pt x="7252" y="220"/>
                </a:lnTo>
                <a:lnTo>
                  <a:pt x="7130" y="147"/>
                </a:lnTo>
                <a:lnTo>
                  <a:pt x="6984" y="98"/>
                </a:lnTo>
                <a:lnTo>
                  <a:pt x="6838" y="49"/>
                </a:lnTo>
                <a:lnTo>
                  <a:pt x="654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8" name="Shape 788"/>
          <p:cNvSpPr/>
          <p:nvPr/>
        </p:nvSpPr>
        <p:spPr>
          <a:xfrm>
            <a:off x="2759334" y="5127951"/>
            <a:ext cx="428999" cy="538215"/>
          </a:xfrm>
          <a:custGeom>
            <a:avLst/>
            <a:gdLst/>
            <a:ahLst/>
            <a:cxnLst/>
            <a:rect l="0" t="0" r="0" b="0"/>
            <a:pathLst>
              <a:path w="14722" h="18470" extrusionOk="0">
                <a:moveTo>
                  <a:pt x="11874" y="658"/>
                </a:moveTo>
                <a:lnTo>
                  <a:pt x="11826" y="1291"/>
                </a:lnTo>
                <a:lnTo>
                  <a:pt x="11777" y="1923"/>
                </a:lnTo>
                <a:lnTo>
                  <a:pt x="11753" y="2264"/>
                </a:lnTo>
                <a:lnTo>
                  <a:pt x="11680" y="2580"/>
                </a:lnTo>
                <a:lnTo>
                  <a:pt x="11607" y="2872"/>
                </a:lnTo>
                <a:lnTo>
                  <a:pt x="11509" y="3188"/>
                </a:lnTo>
                <a:lnTo>
                  <a:pt x="11412" y="3407"/>
                </a:lnTo>
                <a:lnTo>
                  <a:pt x="11290" y="3626"/>
                </a:lnTo>
                <a:lnTo>
                  <a:pt x="11144" y="3797"/>
                </a:lnTo>
                <a:lnTo>
                  <a:pt x="10974" y="3943"/>
                </a:lnTo>
                <a:lnTo>
                  <a:pt x="10779" y="4064"/>
                </a:lnTo>
                <a:lnTo>
                  <a:pt x="10560" y="4162"/>
                </a:lnTo>
                <a:lnTo>
                  <a:pt x="10341" y="4235"/>
                </a:lnTo>
                <a:lnTo>
                  <a:pt x="10122" y="4308"/>
                </a:lnTo>
                <a:lnTo>
                  <a:pt x="9976" y="4332"/>
                </a:lnTo>
                <a:lnTo>
                  <a:pt x="9855" y="4332"/>
                </a:lnTo>
                <a:lnTo>
                  <a:pt x="9563" y="4308"/>
                </a:lnTo>
                <a:lnTo>
                  <a:pt x="9295" y="4259"/>
                </a:lnTo>
                <a:lnTo>
                  <a:pt x="9052" y="4162"/>
                </a:lnTo>
                <a:lnTo>
                  <a:pt x="9392" y="3894"/>
                </a:lnTo>
                <a:lnTo>
                  <a:pt x="9611" y="3675"/>
                </a:lnTo>
                <a:lnTo>
                  <a:pt x="9806" y="3432"/>
                </a:lnTo>
                <a:lnTo>
                  <a:pt x="10025" y="3188"/>
                </a:lnTo>
                <a:lnTo>
                  <a:pt x="10220" y="2921"/>
                </a:lnTo>
                <a:lnTo>
                  <a:pt x="10366" y="2629"/>
                </a:lnTo>
                <a:lnTo>
                  <a:pt x="10512" y="2337"/>
                </a:lnTo>
                <a:lnTo>
                  <a:pt x="10633" y="2045"/>
                </a:lnTo>
                <a:lnTo>
                  <a:pt x="10706" y="1753"/>
                </a:lnTo>
                <a:lnTo>
                  <a:pt x="10706" y="1680"/>
                </a:lnTo>
                <a:lnTo>
                  <a:pt x="10682" y="1607"/>
                </a:lnTo>
                <a:lnTo>
                  <a:pt x="10658" y="1558"/>
                </a:lnTo>
                <a:lnTo>
                  <a:pt x="10585" y="1534"/>
                </a:lnTo>
                <a:lnTo>
                  <a:pt x="10536" y="1510"/>
                </a:lnTo>
                <a:lnTo>
                  <a:pt x="10463" y="1510"/>
                </a:lnTo>
                <a:lnTo>
                  <a:pt x="10414" y="1558"/>
                </a:lnTo>
                <a:lnTo>
                  <a:pt x="10366" y="1607"/>
                </a:lnTo>
                <a:lnTo>
                  <a:pt x="10098" y="2069"/>
                </a:lnTo>
                <a:lnTo>
                  <a:pt x="9855" y="2531"/>
                </a:lnTo>
                <a:lnTo>
                  <a:pt x="9587" y="2969"/>
                </a:lnTo>
                <a:lnTo>
                  <a:pt x="9441" y="3188"/>
                </a:lnTo>
                <a:lnTo>
                  <a:pt x="9271" y="3383"/>
                </a:lnTo>
                <a:lnTo>
                  <a:pt x="9027" y="3626"/>
                </a:lnTo>
                <a:lnTo>
                  <a:pt x="8760" y="3845"/>
                </a:lnTo>
                <a:lnTo>
                  <a:pt x="8735" y="3845"/>
                </a:lnTo>
                <a:lnTo>
                  <a:pt x="8638" y="3724"/>
                </a:lnTo>
                <a:lnTo>
                  <a:pt x="8589" y="3578"/>
                </a:lnTo>
                <a:lnTo>
                  <a:pt x="8565" y="3432"/>
                </a:lnTo>
                <a:lnTo>
                  <a:pt x="8541" y="3261"/>
                </a:lnTo>
                <a:lnTo>
                  <a:pt x="8589" y="2921"/>
                </a:lnTo>
                <a:lnTo>
                  <a:pt x="8638" y="2629"/>
                </a:lnTo>
                <a:lnTo>
                  <a:pt x="8711" y="2410"/>
                </a:lnTo>
                <a:lnTo>
                  <a:pt x="8808" y="2215"/>
                </a:lnTo>
                <a:lnTo>
                  <a:pt x="8930" y="2020"/>
                </a:lnTo>
                <a:lnTo>
                  <a:pt x="9052" y="1850"/>
                </a:lnTo>
                <a:lnTo>
                  <a:pt x="9222" y="1680"/>
                </a:lnTo>
                <a:lnTo>
                  <a:pt x="9392" y="1510"/>
                </a:lnTo>
                <a:lnTo>
                  <a:pt x="9563" y="1388"/>
                </a:lnTo>
                <a:lnTo>
                  <a:pt x="9757" y="1266"/>
                </a:lnTo>
                <a:lnTo>
                  <a:pt x="10001" y="1120"/>
                </a:lnTo>
                <a:lnTo>
                  <a:pt x="10244" y="1023"/>
                </a:lnTo>
                <a:lnTo>
                  <a:pt x="10512" y="950"/>
                </a:lnTo>
                <a:lnTo>
                  <a:pt x="10779" y="877"/>
                </a:lnTo>
                <a:lnTo>
                  <a:pt x="11339" y="755"/>
                </a:lnTo>
                <a:lnTo>
                  <a:pt x="11874" y="658"/>
                </a:lnTo>
                <a:close/>
                <a:moveTo>
                  <a:pt x="1849" y="4527"/>
                </a:moveTo>
                <a:lnTo>
                  <a:pt x="2141" y="4551"/>
                </a:lnTo>
                <a:lnTo>
                  <a:pt x="2433" y="4600"/>
                </a:lnTo>
                <a:lnTo>
                  <a:pt x="2701" y="4648"/>
                </a:lnTo>
                <a:lnTo>
                  <a:pt x="2993" y="4746"/>
                </a:lnTo>
                <a:lnTo>
                  <a:pt x="3236" y="4819"/>
                </a:lnTo>
                <a:lnTo>
                  <a:pt x="3772" y="5062"/>
                </a:lnTo>
                <a:lnTo>
                  <a:pt x="4258" y="5330"/>
                </a:lnTo>
                <a:lnTo>
                  <a:pt x="4721" y="5622"/>
                </a:lnTo>
                <a:lnTo>
                  <a:pt x="4915" y="5768"/>
                </a:lnTo>
                <a:lnTo>
                  <a:pt x="5061" y="5914"/>
                </a:lnTo>
                <a:lnTo>
                  <a:pt x="5232" y="6084"/>
                </a:lnTo>
                <a:lnTo>
                  <a:pt x="5353" y="6254"/>
                </a:lnTo>
                <a:lnTo>
                  <a:pt x="5597" y="6644"/>
                </a:lnTo>
                <a:lnTo>
                  <a:pt x="5816" y="7057"/>
                </a:lnTo>
                <a:lnTo>
                  <a:pt x="5913" y="7301"/>
                </a:lnTo>
                <a:lnTo>
                  <a:pt x="5986" y="7568"/>
                </a:lnTo>
                <a:lnTo>
                  <a:pt x="6059" y="7836"/>
                </a:lnTo>
                <a:lnTo>
                  <a:pt x="6083" y="8104"/>
                </a:lnTo>
                <a:lnTo>
                  <a:pt x="6083" y="8323"/>
                </a:lnTo>
                <a:lnTo>
                  <a:pt x="6059" y="8542"/>
                </a:lnTo>
                <a:lnTo>
                  <a:pt x="5962" y="8858"/>
                </a:lnTo>
                <a:lnTo>
                  <a:pt x="5670" y="8712"/>
                </a:lnTo>
                <a:lnTo>
                  <a:pt x="5305" y="8493"/>
                </a:lnTo>
                <a:lnTo>
                  <a:pt x="4988" y="8250"/>
                </a:lnTo>
                <a:lnTo>
                  <a:pt x="4672" y="7958"/>
                </a:lnTo>
                <a:lnTo>
                  <a:pt x="4380" y="7666"/>
                </a:lnTo>
                <a:lnTo>
                  <a:pt x="4015" y="7179"/>
                </a:lnTo>
                <a:lnTo>
                  <a:pt x="3796" y="6911"/>
                </a:lnTo>
                <a:lnTo>
                  <a:pt x="3553" y="6619"/>
                </a:lnTo>
                <a:lnTo>
                  <a:pt x="3309" y="6376"/>
                </a:lnTo>
                <a:lnTo>
                  <a:pt x="3163" y="6279"/>
                </a:lnTo>
                <a:lnTo>
                  <a:pt x="3042" y="6181"/>
                </a:lnTo>
                <a:lnTo>
                  <a:pt x="2896" y="6108"/>
                </a:lnTo>
                <a:lnTo>
                  <a:pt x="2774" y="6060"/>
                </a:lnTo>
                <a:lnTo>
                  <a:pt x="2628" y="6035"/>
                </a:lnTo>
                <a:lnTo>
                  <a:pt x="2433" y="6035"/>
                </a:lnTo>
                <a:lnTo>
                  <a:pt x="2409" y="6060"/>
                </a:lnTo>
                <a:lnTo>
                  <a:pt x="2409" y="6108"/>
                </a:lnTo>
                <a:lnTo>
                  <a:pt x="2409" y="6157"/>
                </a:lnTo>
                <a:lnTo>
                  <a:pt x="2506" y="6279"/>
                </a:lnTo>
                <a:lnTo>
                  <a:pt x="2604" y="6425"/>
                </a:lnTo>
                <a:lnTo>
                  <a:pt x="2847" y="6668"/>
                </a:lnTo>
                <a:lnTo>
                  <a:pt x="3090" y="6911"/>
                </a:lnTo>
                <a:lnTo>
                  <a:pt x="3309" y="7130"/>
                </a:lnTo>
                <a:lnTo>
                  <a:pt x="3772" y="7739"/>
                </a:lnTo>
                <a:lnTo>
                  <a:pt x="4015" y="8031"/>
                </a:lnTo>
                <a:lnTo>
                  <a:pt x="4258" y="8323"/>
                </a:lnTo>
                <a:lnTo>
                  <a:pt x="4404" y="8444"/>
                </a:lnTo>
                <a:lnTo>
                  <a:pt x="4550" y="8590"/>
                </a:lnTo>
                <a:lnTo>
                  <a:pt x="4867" y="8834"/>
                </a:lnTo>
                <a:lnTo>
                  <a:pt x="5207" y="9053"/>
                </a:lnTo>
                <a:lnTo>
                  <a:pt x="5548" y="9247"/>
                </a:lnTo>
                <a:lnTo>
                  <a:pt x="5353" y="9345"/>
                </a:lnTo>
                <a:lnTo>
                  <a:pt x="5159" y="9418"/>
                </a:lnTo>
                <a:lnTo>
                  <a:pt x="4940" y="9466"/>
                </a:lnTo>
                <a:lnTo>
                  <a:pt x="4745" y="9491"/>
                </a:lnTo>
                <a:lnTo>
                  <a:pt x="4550" y="9491"/>
                </a:lnTo>
                <a:lnTo>
                  <a:pt x="4331" y="9466"/>
                </a:lnTo>
                <a:lnTo>
                  <a:pt x="4112" y="9442"/>
                </a:lnTo>
                <a:lnTo>
                  <a:pt x="3869" y="9369"/>
                </a:lnTo>
                <a:lnTo>
                  <a:pt x="3650" y="9296"/>
                </a:lnTo>
                <a:lnTo>
                  <a:pt x="3407" y="9174"/>
                </a:lnTo>
                <a:lnTo>
                  <a:pt x="3188" y="9053"/>
                </a:lnTo>
                <a:lnTo>
                  <a:pt x="2969" y="8907"/>
                </a:lnTo>
                <a:lnTo>
                  <a:pt x="2774" y="8761"/>
                </a:lnTo>
                <a:lnTo>
                  <a:pt x="2579" y="8590"/>
                </a:lnTo>
                <a:lnTo>
                  <a:pt x="2239" y="8201"/>
                </a:lnTo>
                <a:lnTo>
                  <a:pt x="2068" y="7982"/>
                </a:lnTo>
                <a:lnTo>
                  <a:pt x="1898" y="7714"/>
                </a:lnTo>
                <a:lnTo>
                  <a:pt x="1776" y="7471"/>
                </a:lnTo>
                <a:lnTo>
                  <a:pt x="1655" y="7179"/>
                </a:lnTo>
                <a:lnTo>
                  <a:pt x="1460" y="6619"/>
                </a:lnTo>
                <a:lnTo>
                  <a:pt x="1314" y="6060"/>
                </a:lnTo>
                <a:lnTo>
                  <a:pt x="1144" y="5330"/>
                </a:lnTo>
                <a:lnTo>
                  <a:pt x="1046" y="4940"/>
                </a:lnTo>
                <a:lnTo>
                  <a:pt x="998" y="4575"/>
                </a:lnTo>
                <a:lnTo>
                  <a:pt x="1265" y="4551"/>
                </a:lnTo>
                <a:lnTo>
                  <a:pt x="1557" y="4527"/>
                </a:lnTo>
                <a:close/>
                <a:moveTo>
                  <a:pt x="10974" y="14138"/>
                </a:moveTo>
                <a:lnTo>
                  <a:pt x="10755" y="14187"/>
                </a:lnTo>
                <a:lnTo>
                  <a:pt x="10536" y="14260"/>
                </a:lnTo>
                <a:lnTo>
                  <a:pt x="10098" y="14430"/>
                </a:lnTo>
                <a:lnTo>
                  <a:pt x="9855" y="14503"/>
                </a:lnTo>
                <a:lnTo>
                  <a:pt x="9636" y="14600"/>
                </a:lnTo>
                <a:lnTo>
                  <a:pt x="9198" y="14844"/>
                </a:lnTo>
                <a:lnTo>
                  <a:pt x="9173" y="14868"/>
                </a:lnTo>
                <a:lnTo>
                  <a:pt x="9149" y="14892"/>
                </a:lnTo>
                <a:lnTo>
                  <a:pt x="9173" y="14965"/>
                </a:lnTo>
                <a:lnTo>
                  <a:pt x="9198" y="14990"/>
                </a:lnTo>
                <a:lnTo>
                  <a:pt x="9246" y="15014"/>
                </a:lnTo>
                <a:lnTo>
                  <a:pt x="9271" y="15014"/>
                </a:lnTo>
                <a:lnTo>
                  <a:pt x="9490" y="14941"/>
                </a:lnTo>
                <a:lnTo>
                  <a:pt x="9757" y="14892"/>
                </a:lnTo>
                <a:lnTo>
                  <a:pt x="10268" y="14795"/>
                </a:lnTo>
                <a:lnTo>
                  <a:pt x="10512" y="14722"/>
                </a:lnTo>
                <a:lnTo>
                  <a:pt x="10731" y="14625"/>
                </a:lnTo>
                <a:lnTo>
                  <a:pt x="10828" y="14552"/>
                </a:lnTo>
                <a:lnTo>
                  <a:pt x="10925" y="14479"/>
                </a:lnTo>
                <a:lnTo>
                  <a:pt x="11023" y="14381"/>
                </a:lnTo>
                <a:lnTo>
                  <a:pt x="11096" y="14284"/>
                </a:lnTo>
                <a:lnTo>
                  <a:pt x="11096" y="14235"/>
                </a:lnTo>
                <a:lnTo>
                  <a:pt x="11071" y="14162"/>
                </a:lnTo>
                <a:lnTo>
                  <a:pt x="11023" y="14138"/>
                </a:lnTo>
                <a:close/>
                <a:moveTo>
                  <a:pt x="8297" y="13116"/>
                </a:moveTo>
                <a:lnTo>
                  <a:pt x="8614" y="13140"/>
                </a:lnTo>
                <a:lnTo>
                  <a:pt x="8443" y="13238"/>
                </a:lnTo>
                <a:lnTo>
                  <a:pt x="8370" y="13286"/>
                </a:lnTo>
                <a:lnTo>
                  <a:pt x="8297" y="13335"/>
                </a:lnTo>
                <a:lnTo>
                  <a:pt x="8273" y="13384"/>
                </a:lnTo>
                <a:lnTo>
                  <a:pt x="8249" y="13432"/>
                </a:lnTo>
                <a:lnTo>
                  <a:pt x="8273" y="13505"/>
                </a:lnTo>
                <a:lnTo>
                  <a:pt x="8322" y="13578"/>
                </a:lnTo>
                <a:lnTo>
                  <a:pt x="8370" y="13603"/>
                </a:lnTo>
                <a:lnTo>
                  <a:pt x="8419" y="13627"/>
                </a:lnTo>
                <a:lnTo>
                  <a:pt x="8614" y="13603"/>
                </a:lnTo>
                <a:lnTo>
                  <a:pt x="8784" y="13554"/>
                </a:lnTo>
                <a:lnTo>
                  <a:pt x="9125" y="13432"/>
                </a:lnTo>
                <a:lnTo>
                  <a:pt x="9271" y="13408"/>
                </a:lnTo>
                <a:lnTo>
                  <a:pt x="9538" y="13408"/>
                </a:lnTo>
                <a:lnTo>
                  <a:pt x="9660" y="13384"/>
                </a:lnTo>
                <a:lnTo>
                  <a:pt x="9782" y="13432"/>
                </a:lnTo>
                <a:lnTo>
                  <a:pt x="10220" y="13651"/>
                </a:lnTo>
                <a:lnTo>
                  <a:pt x="9952" y="13724"/>
                </a:lnTo>
                <a:lnTo>
                  <a:pt x="9709" y="13797"/>
                </a:lnTo>
                <a:lnTo>
                  <a:pt x="9149" y="13919"/>
                </a:lnTo>
                <a:lnTo>
                  <a:pt x="8857" y="13968"/>
                </a:lnTo>
                <a:lnTo>
                  <a:pt x="8589" y="14041"/>
                </a:lnTo>
                <a:lnTo>
                  <a:pt x="8541" y="14089"/>
                </a:lnTo>
                <a:lnTo>
                  <a:pt x="8516" y="14138"/>
                </a:lnTo>
                <a:lnTo>
                  <a:pt x="8541" y="14187"/>
                </a:lnTo>
                <a:lnTo>
                  <a:pt x="8589" y="14235"/>
                </a:lnTo>
                <a:lnTo>
                  <a:pt x="8857" y="14284"/>
                </a:lnTo>
                <a:lnTo>
                  <a:pt x="9125" y="14284"/>
                </a:lnTo>
                <a:lnTo>
                  <a:pt x="9392" y="14260"/>
                </a:lnTo>
                <a:lnTo>
                  <a:pt x="9660" y="14211"/>
                </a:lnTo>
                <a:lnTo>
                  <a:pt x="9903" y="14162"/>
                </a:lnTo>
                <a:lnTo>
                  <a:pt x="10171" y="14114"/>
                </a:lnTo>
                <a:lnTo>
                  <a:pt x="10414" y="14016"/>
                </a:lnTo>
                <a:lnTo>
                  <a:pt x="10536" y="13943"/>
                </a:lnTo>
                <a:lnTo>
                  <a:pt x="10633" y="13870"/>
                </a:lnTo>
                <a:lnTo>
                  <a:pt x="11096" y="14162"/>
                </a:lnTo>
                <a:lnTo>
                  <a:pt x="11558" y="14479"/>
                </a:lnTo>
                <a:lnTo>
                  <a:pt x="11631" y="14527"/>
                </a:lnTo>
                <a:lnTo>
                  <a:pt x="11193" y="14722"/>
                </a:lnTo>
                <a:lnTo>
                  <a:pt x="10852" y="14892"/>
                </a:lnTo>
                <a:lnTo>
                  <a:pt x="10512" y="15014"/>
                </a:lnTo>
                <a:lnTo>
                  <a:pt x="10171" y="15136"/>
                </a:lnTo>
                <a:lnTo>
                  <a:pt x="9830" y="15209"/>
                </a:lnTo>
                <a:lnTo>
                  <a:pt x="9782" y="15233"/>
                </a:lnTo>
                <a:lnTo>
                  <a:pt x="9782" y="15257"/>
                </a:lnTo>
                <a:lnTo>
                  <a:pt x="9782" y="15282"/>
                </a:lnTo>
                <a:lnTo>
                  <a:pt x="9830" y="15306"/>
                </a:lnTo>
                <a:lnTo>
                  <a:pt x="9976" y="15330"/>
                </a:lnTo>
                <a:lnTo>
                  <a:pt x="10122" y="15330"/>
                </a:lnTo>
                <a:lnTo>
                  <a:pt x="10414" y="15306"/>
                </a:lnTo>
                <a:lnTo>
                  <a:pt x="10731" y="15233"/>
                </a:lnTo>
                <a:lnTo>
                  <a:pt x="11023" y="15136"/>
                </a:lnTo>
                <a:lnTo>
                  <a:pt x="11485" y="14965"/>
                </a:lnTo>
                <a:lnTo>
                  <a:pt x="11996" y="14771"/>
                </a:lnTo>
                <a:lnTo>
                  <a:pt x="12337" y="15038"/>
                </a:lnTo>
                <a:lnTo>
                  <a:pt x="12093" y="15111"/>
                </a:lnTo>
                <a:lnTo>
                  <a:pt x="11874" y="15209"/>
                </a:lnTo>
                <a:lnTo>
                  <a:pt x="11436" y="15403"/>
                </a:lnTo>
                <a:lnTo>
                  <a:pt x="11047" y="15525"/>
                </a:lnTo>
                <a:lnTo>
                  <a:pt x="10682" y="15647"/>
                </a:lnTo>
                <a:lnTo>
                  <a:pt x="10293" y="15744"/>
                </a:lnTo>
                <a:lnTo>
                  <a:pt x="9903" y="15890"/>
                </a:lnTo>
                <a:lnTo>
                  <a:pt x="9879" y="15914"/>
                </a:lnTo>
                <a:lnTo>
                  <a:pt x="9879" y="15939"/>
                </a:lnTo>
                <a:lnTo>
                  <a:pt x="9879" y="15963"/>
                </a:lnTo>
                <a:lnTo>
                  <a:pt x="9903" y="15987"/>
                </a:lnTo>
                <a:lnTo>
                  <a:pt x="10098" y="16036"/>
                </a:lnTo>
                <a:lnTo>
                  <a:pt x="10268" y="16060"/>
                </a:lnTo>
                <a:lnTo>
                  <a:pt x="10463" y="16036"/>
                </a:lnTo>
                <a:lnTo>
                  <a:pt x="10658" y="16012"/>
                </a:lnTo>
                <a:lnTo>
                  <a:pt x="11023" y="15939"/>
                </a:lnTo>
                <a:lnTo>
                  <a:pt x="11388" y="15817"/>
                </a:lnTo>
                <a:lnTo>
                  <a:pt x="12020" y="15598"/>
                </a:lnTo>
                <a:lnTo>
                  <a:pt x="12337" y="15476"/>
                </a:lnTo>
                <a:lnTo>
                  <a:pt x="12629" y="15306"/>
                </a:lnTo>
                <a:lnTo>
                  <a:pt x="12921" y="15598"/>
                </a:lnTo>
                <a:lnTo>
                  <a:pt x="12434" y="15793"/>
                </a:lnTo>
                <a:lnTo>
                  <a:pt x="11947" y="15963"/>
                </a:lnTo>
                <a:lnTo>
                  <a:pt x="11534" y="16060"/>
                </a:lnTo>
                <a:lnTo>
                  <a:pt x="11096" y="16158"/>
                </a:lnTo>
                <a:lnTo>
                  <a:pt x="10682" y="16255"/>
                </a:lnTo>
                <a:lnTo>
                  <a:pt x="10487" y="16328"/>
                </a:lnTo>
                <a:lnTo>
                  <a:pt x="10293" y="16425"/>
                </a:lnTo>
                <a:lnTo>
                  <a:pt x="10268" y="16450"/>
                </a:lnTo>
                <a:lnTo>
                  <a:pt x="10268" y="16474"/>
                </a:lnTo>
                <a:lnTo>
                  <a:pt x="10268" y="16498"/>
                </a:lnTo>
                <a:lnTo>
                  <a:pt x="10293" y="16523"/>
                </a:lnTo>
                <a:lnTo>
                  <a:pt x="10512" y="16547"/>
                </a:lnTo>
                <a:lnTo>
                  <a:pt x="10731" y="16547"/>
                </a:lnTo>
                <a:lnTo>
                  <a:pt x="10950" y="16523"/>
                </a:lnTo>
                <a:lnTo>
                  <a:pt x="11169" y="16498"/>
                </a:lnTo>
                <a:lnTo>
                  <a:pt x="11607" y="16401"/>
                </a:lnTo>
                <a:lnTo>
                  <a:pt x="12020" y="16279"/>
                </a:lnTo>
                <a:lnTo>
                  <a:pt x="12312" y="16182"/>
                </a:lnTo>
                <a:lnTo>
                  <a:pt x="12604" y="16085"/>
                </a:lnTo>
                <a:lnTo>
                  <a:pt x="12872" y="15963"/>
                </a:lnTo>
                <a:lnTo>
                  <a:pt x="13140" y="15841"/>
                </a:lnTo>
                <a:lnTo>
                  <a:pt x="13164" y="15866"/>
                </a:lnTo>
                <a:lnTo>
                  <a:pt x="13407" y="16133"/>
                </a:lnTo>
                <a:lnTo>
                  <a:pt x="12994" y="16231"/>
                </a:lnTo>
                <a:lnTo>
                  <a:pt x="12604" y="16377"/>
                </a:lnTo>
                <a:lnTo>
                  <a:pt x="11680" y="16669"/>
                </a:lnTo>
                <a:lnTo>
                  <a:pt x="10779" y="16912"/>
                </a:lnTo>
                <a:lnTo>
                  <a:pt x="10731" y="16961"/>
                </a:lnTo>
                <a:lnTo>
                  <a:pt x="10706" y="17034"/>
                </a:lnTo>
                <a:lnTo>
                  <a:pt x="10731" y="17082"/>
                </a:lnTo>
                <a:lnTo>
                  <a:pt x="10804" y="17107"/>
                </a:lnTo>
                <a:lnTo>
                  <a:pt x="11023" y="17082"/>
                </a:lnTo>
                <a:lnTo>
                  <a:pt x="11242" y="17082"/>
                </a:lnTo>
                <a:lnTo>
                  <a:pt x="11680" y="16985"/>
                </a:lnTo>
                <a:lnTo>
                  <a:pt x="12093" y="16888"/>
                </a:lnTo>
                <a:lnTo>
                  <a:pt x="12531" y="16742"/>
                </a:lnTo>
                <a:lnTo>
                  <a:pt x="13091" y="16571"/>
                </a:lnTo>
                <a:lnTo>
                  <a:pt x="13626" y="16401"/>
                </a:lnTo>
                <a:lnTo>
                  <a:pt x="13870" y="16717"/>
                </a:lnTo>
                <a:lnTo>
                  <a:pt x="14089" y="17058"/>
                </a:lnTo>
                <a:lnTo>
                  <a:pt x="13894" y="17155"/>
                </a:lnTo>
                <a:lnTo>
                  <a:pt x="13699" y="17228"/>
                </a:lnTo>
                <a:lnTo>
                  <a:pt x="13286" y="17350"/>
                </a:lnTo>
                <a:lnTo>
                  <a:pt x="12872" y="17423"/>
                </a:lnTo>
                <a:lnTo>
                  <a:pt x="12434" y="17472"/>
                </a:lnTo>
                <a:lnTo>
                  <a:pt x="11339" y="17618"/>
                </a:lnTo>
                <a:lnTo>
                  <a:pt x="10220" y="17788"/>
                </a:lnTo>
                <a:lnTo>
                  <a:pt x="9587" y="17885"/>
                </a:lnTo>
                <a:lnTo>
                  <a:pt x="8930" y="17934"/>
                </a:lnTo>
                <a:lnTo>
                  <a:pt x="8297" y="17958"/>
                </a:lnTo>
                <a:lnTo>
                  <a:pt x="7032" y="17958"/>
                </a:lnTo>
                <a:lnTo>
                  <a:pt x="6400" y="17910"/>
                </a:lnTo>
                <a:lnTo>
                  <a:pt x="5110" y="17837"/>
                </a:lnTo>
                <a:lnTo>
                  <a:pt x="3918" y="17764"/>
                </a:lnTo>
                <a:lnTo>
                  <a:pt x="3334" y="17715"/>
                </a:lnTo>
                <a:lnTo>
                  <a:pt x="2725" y="17666"/>
                </a:lnTo>
                <a:lnTo>
                  <a:pt x="2166" y="17618"/>
                </a:lnTo>
                <a:lnTo>
                  <a:pt x="1849" y="17569"/>
                </a:lnTo>
                <a:lnTo>
                  <a:pt x="1533" y="17520"/>
                </a:lnTo>
                <a:lnTo>
                  <a:pt x="1217" y="17447"/>
                </a:lnTo>
                <a:lnTo>
                  <a:pt x="925" y="17350"/>
                </a:lnTo>
                <a:lnTo>
                  <a:pt x="681" y="17204"/>
                </a:lnTo>
                <a:lnTo>
                  <a:pt x="560" y="17131"/>
                </a:lnTo>
                <a:lnTo>
                  <a:pt x="462" y="17034"/>
                </a:lnTo>
                <a:lnTo>
                  <a:pt x="754" y="16644"/>
                </a:lnTo>
                <a:lnTo>
                  <a:pt x="1046" y="16279"/>
                </a:lnTo>
                <a:lnTo>
                  <a:pt x="1363" y="15914"/>
                </a:lnTo>
                <a:lnTo>
                  <a:pt x="1703" y="15574"/>
                </a:lnTo>
                <a:lnTo>
                  <a:pt x="2044" y="15257"/>
                </a:lnTo>
                <a:lnTo>
                  <a:pt x="2409" y="14941"/>
                </a:lnTo>
                <a:lnTo>
                  <a:pt x="2798" y="14649"/>
                </a:lnTo>
                <a:lnTo>
                  <a:pt x="3212" y="14381"/>
                </a:lnTo>
                <a:lnTo>
                  <a:pt x="3699" y="14089"/>
                </a:lnTo>
                <a:lnTo>
                  <a:pt x="4185" y="13870"/>
                </a:lnTo>
                <a:lnTo>
                  <a:pt x="4721" y="13676"/>
                </a:lnTo>
                <a:lnTo>
                  <a:pt x="5232" y="13505"/>
                </a:lnTo>
                <a:lnTo>
                  <a:pt x="5767" y="13384"/>
                </a:lnTo>
                <a:lnTo>
                  <a:pt x="6327" y="13286"/>
                </a:lnTo>
                <a:lnTo>
                  <a:pt x="6862" y="13189"/>
                </a:lnTo>
                <a:lnTo>
                  <a:pt x="7421" y="13140"/>
                </a:lnTo>
                <a:lnTo>
                  <a:pt x="7373" y="13603"/>
                </a:lnTo>
                <a:lnTo>
                  <a:pt x="7276" y="14065"/>
                </a:lnTo>
                <a:lnTo>
                  <a:pt x="7276" y="14187"/>
                </a:lnTo>
                <a:lnTo>
                  <a:pt x="7324" y="14284"/>
                </a:lnTo>
                <a:lnTo>
                  <a:pt x="7397" y="14357"/>
                </a:lnTo>
                <a:lnTo>
                  <a:pt x="7494" y="14381"/>
                </a:lnTo>
                <a:lnTo>
                  <a:pt x="7592" y="14406"/>
                </a:lnTo>
                <a:lnTo>
                  <a:pt x="7689" y="14381"/>
                </a:lnTo>
                <a:lnTo>
                  <a:pt x="7762" y="14308"/>
                </a:lnTo>
                <a:lnTo>
                  <a:pt x="7811" y="14211"/>
                </a:lnTo>
                <a:lnTo>
                  <a:pt x="7884" y="13676"/>
                </a:lnTo>
                <a:lnTo>
                  <a:pt x="7957" y="13116"/>
                </a:lnTo>
                <a:close/>
                <a:moveTo>
                  <a:pt x="6886" y="1"/>
                </a:moveTo>
                <a:lnTo>
                  <a:pt x="6813" y="25"/>
                </a:lnTo>
                <a:lnTo>
                  <a:pt x="6765" y="25"/>
                </a:lnTo>
                <a:lnTo>
                  <a:pt x="6740" y="74"/>
                </a:lnTo>
                <a:lnTo>
                  <a:pt x="6740" y="98"/>
                </a:lnTo>
                <a:lnTo>
                  <a:pt x="6740" y="147"/>
                </a:lnTo>
                <a:lnTo>
                  <a:pt x="6862" y="536"/>
                </a:lnTo>
                <a:lnTo>
                  <a:pt x="7008" y="926"/>
                </a:lnTo>
                <a:lnTo>
                  <a:pt x="7130" y="1315"/>
                </a:lnTo>
                <a:lnTo>
                  <a:pt x="7227" y="1704"/>
                </a:lnTo>
                <a:lnTo>
                  <a:pt x="7300" y="2118"/>
                </a:lnTo>
                <a:lnTo>
                  <a:pt x="7349" y="2556"/>
                </a:lnTo>
                <a:lnTo>
                  <a:pt x="7373" y="2994"/>
                </a:lnTo>
                <a:lnTo>
                  <a:pt x="7373" y="3407"/>
                </a:lnTo>
                <a:lnTo>
                  <a:pt x="7324" y="3870"/>
                </a:lnTo>
                <a:lnTo>
                  <a:pt x="7276" y="4332"/>
                </a:lnTo>
                <a:lnTo>
                  <a:pt x="7105" y="5257"/>
                </a:lnTo>
                <a:lnTo>
                  <a:pt x="6911" y="6181"/>
                </a:lnTo>
                <a:lnTo>
                  <a:pt x="6838" y="6644"/>
                </a:lnTo>
                <a:lnTo>
                  <a:pt x="6765" y="7106"/>
                </a:lnTo>
                <a:lnTo>
                  <a:pt x="6716" y="7666"/>
                </a:lnTo>
                <a:lnTo>
                  <a:pt x="6716" y="8201"/>
                </a:lnTo>
                <a:lnTo>
                  <a:pt x="6765" y="8712"/>
                </a:lnTo>
                <a:lnTo>
                  <a:pt x="6838" y="9223"/>
                </a:lnTo>
                <a:lnTo>
                  <a:pt x="6424" y="9077"/>
                </a:lnTo>
                <a:lnTo>
                  <a:pt x="6497" y="8834"/>
                </a:lnTo>
                <a:lnTo>
                  <a:pt x="6570" y="8590"/>
                </a:lnTo>
                <a:lnTo>
                  <a:pt x="6594" y="8347"/>
                </a:lnTo>
                <a:lnTo>
                  <a:pt x="6594" y="8079"/>
                </a:lnTo>
                <a:lnTo>
                  <a:pt x="6570" y="7836"/>
                </a:lnTo>
                <a:lnTo>
                  <a:pt x="6521" y="7568"/>
                </a:lnTo>
                <a:lnTo>
                  <a:pt x="6448" y="7325"/>
                </a:lnTo>
                <a:lnTo>
                  <a:pt x="6351" y="7082"/>
                </a:lnTo>
                <a:lnTo>
                  <a:pt x="6254" y="6838"/>
                </a:lnTo>
                <a:lnTo>
                  <a:pt x="6132" y="6595"/>
                </a:lnTo>
                <a:lnTo>
                  <a:pt x="6010" y="6352"/>
                </a:lnTo>
                <a:lnTo>
                  <a:pt x="5864" y="6133"/>
                </a:lnTo>
                <a:lnTo>
                  <a:pt x="5694" y="5938"/>
                </a:lnTo>
                <a:lnTo>
                  <a:pt x="5548" y="5743"/>
                </a:lnTo>
                <a:lnTo>
                  <a:pt x="5378" y="5549"/>
                </a:lnTo>
                <a:lnTo>
                  <a:pt x="5207" y="5403"/>
                </a:lnTo>
                <a:lnTo>
                  <a:pt x="4964" y="5208"/>
                </a:lnTo>
                <a:lnTo>
                  <a:pt x="4696" y="5013"/>
                </a:lnTo>
                <a:lnTo>
                  <a:pt x="4429" y="4867"/>
                </a:lnTo>
                <a:lnTo>
                  <a:pt x="4161" y="4721"/>
                </a:lnTo>
                <a:lnTo>
                  <a:pt x="3869" y="4575"/>
                </a:lnTo>
                <a:lnTo>
                  <a:pt x="3577" y="4454"/>
                </a:lnTo>
                <a:lnTo>
                  <a:pt x="2993" y="4259"/>
                </a:lnTo>
                <a:lnTo>
                  <a:pt x="2506" y="4137"/>
                </a:lnTo>
                <a:lnTo>
                  <a:pt x="2239" y="4089"/>
                </a:lnTo>
                <a:lnTo>
                  <a:pt x="1971" y="4064"/>
                </a:lnTo>
                <a:lnTo>
                  <a:pt x="1679" y="4040"/>
                </a:lnTo>
                <a:lnTo>
                  <a:pt x="1411" y="4064"/>
                </a:lnTo>
                <a:lnTo>
                  <a:pt x="1168" y="4137"/>
                </a:lnTo>
                <a:lnTo>
                  <a:pt x="949" y="4235"/>
                </a:lnTo>
                <a:lnTo>
                  <a:pt x="900" y="4186"/>
                </a:lnTo>
                <a:lnTo>
                  <a:pt x="852" y="4137"/>
                </a:lnTo>
                <a:lnTo>
                  <a:pt x="803" y="4137"/>
                </a:lnTo>
                <a:lnTo>
                  <a:pt x="754" y="4186"/>
                </a:lnTo>
                <a:lnTo>
                  <a:pt x="681" y="4259"/>
                </a:lnTo>
                <a:lnTo>
                  <a:pt x="633" y="4356"/>
                </a:lnTo>
                <a:lnTo>
                  <a:pt x="608" y="4454"/>
                </a:lnTo>
                <a:lnTo>
                  <a:pt x="584" y="4575"/>
                </a:lnTo>
                <a:lnTo>
                  <a:pt x="584" y="4819"/>
                </a:lnTo>
                <a:lnTo>
                  <a:pt x="608" y="5062"/>
                </a:lnTo>
                <a:lnTo>
                  <a:pt x="657" y="5330"/>
                </a:lnTo>
                <a:lnTo>
                  <a:pt x="706" y="5597"/>
                </a:lnTo>
                <a:lnTo>
                  <a:pt x="803" y="6011"/>
                </a:lnTo>
                <a:lnTo>
                  <a:pt x="876" y="6352"/>
                </a:lnTo>
                <a:lnTo>
                  <a:pt x="973" y="6692"/>
                </a:lnTo>
                <a:lnTo>
                  <a:pt x="1071" y="7033"/>
                </a:lnTo>
                <a:lnTo>
                  <a:pt x="1192" y="7349"/>
                </a:lnTo>
                <a:lnTo>
                  <a:pt x="1338" y="7690"/>
                </a:lnTo>
                <a:lnTo>
                  <a:pt x="1484" y="8006"/>
                </a:lnTo>
                <a:lnTo>
                  <a:pt x="1679" y="8298"/>
                </a:lnTo>
                <a:lnTo>
                  <a:pt x="1874" y="8566"/>
                </a:lnTo>
                <a:lnTo>
                  <a:pt x="2068" y="8809"/>
                </a:lnTo>
                <a:lnTo>
                  <a:pt x="2287" y="9004"/>
                </a:lnTo>
                <a:lnTo>
                  <a:pt x="2531" y="9199"/>
                </a:lnTo>
                <a:lnTo>
                  <a:pt x="2774" y="9393"/>
                </a:lnTo>
                <a:lnTo>
                  <a:pt x="3042" y="9539"/>
                </a:lnTo>
                <a:lnTo>
                  <a:pt x="3309" y="9685"/>
                </a:lnTo>
                <a:lnTo>
                  <a:pt x="3577" y="9807"/>
                </a:lnTo>
                <a:lnTo>
                  <a:pt x="3869" y="9904"/>
                </a:lnTo>
                <a:lnTo>
                  <a:pt x="4161" y="9977"/>
                </a:lnTo>
                <a:lnTo>
                  <a:pt x="4453" y="10001"/>
                </a:lnTo>
                <a:lnTo>
                  <a:pt x="4745" y="10001"/>
                </a:lnTo>
                <a:lnTo>
                  <a:pt x="5013" y="9977"/>
                </a:lnTo>
                <a:lnTo>
                  <a:pt x="5280" y="9904"/>
                </a:lnTo>
                <a:lnTo>
                  <a:pt x="5548" y="9807"/>
                </a:lnTo>
                <a:lnTo>
                  <a:pt x="5816" y="9685"/>
                </a:lnTo>
                <a:lnTo>
                  <a:pt x="6059" y="9539"/>
                </a:lnTo>
                <a:lnTo>
                  <a:pt x="6278" y="9637"/>
                </a:lnTo>
                <a:lnTo>
                  <a:pt x="6521" y="9734"/>
                </a:lnTo>
                <a:lnTo>
                  <a:pt x="6740" y="9783"/>
                </a:lnTo>
                <a:lnTo>
                  <a:pt x="6984" y="9807"/>
                </a:lnTo>
                <a:lnTo>
                  <a:pt x="7203" y="10634"/>
                </a:lnTo>
                <a:lnTo>
                  <a:pt x="7324" y="11145"/>
                </a:lnTo>
                <a:lnTo>
                  <a:pt x="7421" y="11632"/>
                </a:lnTo>
                <a:lnTo>
                  <a:pt x="7446" y="12143"/>
                </a:lnTo>
                <a:lnTo>
                  <a:pt x="7446" y="12629"/>
                </a:lnTo>
                <a:lnTo>
                  <a:pt x="6886" y="12678"/>
                </a:lnTo>
                <a:lnTo>
                  <a:pt x="6327" y="12775"/>
                </a:lnTo>
                <a:lnTo>
                  <a:pt x="5767" y="12873"/>
                </a:lnTo>
                <a:lnTo>
                  <a:pt x="5207" y="12994"/>
                </a:lnTo>
                <a:lnTo>
                  <a:pt x="4648" y="13165"/>
                </a:lnTo>
                <a:lnTo>
                  <a:pt x="4112" y="13359"/>
                </a:lnTo>
                <a:lnTo>
                  <a:pt x="3601" y="13603"/>
                </a:lnTo>
                <a:lnTo>
                  <a:pt x="3090" y="13870"/>
                </a:lnTo>
                <a:lnTo>
                  <a:pt x="2652" y="14138"/>
                </a:lnTo>
                <a:lnTo>
                  <a:pt x="2239" y="14454"/>
                </a:lnTo>
                <a:lnTo>
                  <a:pt x="1825" y="14795"/>
                </a:lnTo>
                <a:lnTo>
                  <a:pt x="1411" y="15136"/>
                </a:lnTo>
                <a:lnTo>
                  <a:pt x="1046" y="15525"/>
                </a:lnTo>
                <a:lnTo>
                  <a:pt x="706" y="15939"/>
                </a:lnTo>
                <a:lnTo>
                  <a:pt x="414" y="16377"/>
                </a:lnTo>
                <a:lnTo>
                  <a:pt x="146" y="16839"/>
                </a:lnTo>
                <a:lnTo>
                  <a:pt x="73" y="16863"/>
                </a:lnTo>
                <a:lnTo>
                  <a:pt x="24" y="16912"/>
                </a:lnTo>
                <a:lnTo>
                  <a:pt x="0" y="16985"/>
                </a:lnTo>
                <a:lnTo>
                  <a:pt x="0" y="17058"/>
                </a:lnTo>
                <a:lnTo>
                  <a:pt x="73" y="17204"/>
                </a:lnTo>
                <a:lnTo>
                  <a:pt x="146" y="17326"/>
                </a:lnTo>
                <a:lnTo>
                  <a:pt x="219" y="17423"/>
                </a:lnTo>
                <a:lnTo>
                  <a:pt x="316" y="17520"/>
                </a:lnTo>
                <a:lnTo>
                  <a:pt x="438" y="17618"/>
                </a:lnTo>
                <a:lnTo>
                  <a:pt x="560" y="17691"/>
                </a:lnTo>
                <a:lnTo>
                  <a:pt x="852" y="17812"/>
                </a:lnTo>
                <a:lnTo>
                  <a:pt x="1144" y="17910"/>
                </a:lnTo>
                <a:lnTo>
                  <a:pt x="1460" y="17982"/>
                </a:lnTo>
                <a:lnTo>
                  <a:pt x="1995" y="18080"/>
                </a:lnTo>
                <a:lnTo>
                  <a:pt x="2725" y="18177"/>
                </a:lnTo>
                <a:lnTo>
                  <a:pt x="3455" y="18226"/>
                </a:lnTo>
                <a:lnTo>
                  <a:pt x="4940" y="18323"/>
                </a:lnTo>
                <a:lnTo>
                  <a:pt x="6205" y="18396"/>
                </a:lnTo>
                <a:lnTo>
                  <a:pt x="7470" y="18469"/>
                </a:lnTo>
                <a:lnTo>
                  <a:pt x="8078" y="18469"/>
                </a:lnTo>
                <a:lnTo>
                  <a:pt x="8711" y="18445"/>
                </a:lnTo>
                <a:lnTo>
                  <a:pt x="9344" y="18396"/>
                </a:lnTo>
                <a:lnTo>
                  <a:pt x="9976" y="18323"/>
                </a:lnTo>
                <a:lnTo>
                  <a:pt x="11339" y="18128"/>
                </a:lnTo>
                <a:lnTo>
                  <a:pt x="12726" y="17958"/>
                </a:lnTo>
                <a:lnTo>
                  <a:pt x="13140" y="17885"/>
                </a:lnTo>
                <a:lnTo>
                  <a:pt x="13553" y="17812"/>
                </a:lnTo>
                <a:lnTo>
                  <a:pt x="13967" y="17666"/>
                </a:lnTo>
                <a:lnTo>
                  <a:pt x="14162" y="17593"/>
                </a:lnTo>
                <a:lnTo>
                  <a:pt x="14356" y="17472"/>
                </a:lnTo>
                <a:lnTo>
                  <a:pt x="14429" y="17496"/>
                </a:lnTo>
                <a:lnTo>
                  <a:pt x="14502" y="17496"/>
                </a:lnTo>
                <a:lnTo>
                  <a:pt x="14575" y="17472"/>
                </a:lnTo>
                <a:lnTo>
                  <a:pt x="14624" y="17447"/>
                </a:lnTo>
                <a:lnTo>
                  <a:pt x="14673" y="17399"/>
                </a:lnTo>
                <a:lnTo>
                  <a:pt x="14721" y="17326"/>
                </a:lnTo>
                <a:lnTo>
                  <a:pt x="14721" y="17277"/>
                </a:lnTo>
                <a:lnTo>
                  <a:pt x="14697" y="17180"/>
                </a:lnTo>
                <a:lnTo>
                  <a:pt x="14600" y="16912"/>
                </a:lnTo>
                <a:lnTo>
                  <a:pt x="14454" y="16669"/>
                </a:lnTo>
                <a:lnTo>
                  <a:pt x="14283" y="16401"/>
                </a:lnTo>
                <a:lnTo>
                  <a:pt x="14113" y="16182"/>
                </a:lnTo>
                <a:lnTo>
                  <a:pt x="14137" y="16158"/>
                </a:lnTo>
                <a:lnTo>
                  <a:pt x="14137" y="16133"/>
                </a:lnTo>
                <a:lnTo>
                  <a:pt x="14137" y="16109"/>
                </a:lnTo>
                <a:lnTo>
                  <a:pt x="14113" y="16109"/>
                </a:lnTo>
                <a:lnTo>
                  <a:pt x="14040" y="16085"/>
                </a:lnTo>
                <a:lnTo>
                  <a:pt x="13699" y="15671"/>
                </a:lnTo>
                <a:lnTo>
                  <a:pt x="13553" y="15525"/>
                </a:lnTo>
                <a:lnTo>
                  <a:pt x="13626" y="15452"/>
                </a:lnTo>
                <a:lnTo>
                  <a:pt x="13626" y="15403"/>
                </a:lnTo>
                <a:lnTo>
                  <a:pt x="13626" y="15379"/>
                </a:lnTo>
                <a:lnTo>
                  <a:pt x="13602" y="15355"/>
                </a:lnTo>
                <a:lnTo>
                  <a:pt x="13553" y="15355"/>
                </a:lnTo>
                <a:lnTo>
                  <a:pt x="13432" y="15379"/>
                </a:lnTo>
                <a:lnTo>
                  <a:pt x="13188" y="15136"/>
                </a:lnTo>
                <a:lnTo>
                  <a:pt x="12945" y="14892"/>
                </a:lnTo>
                <a:lnTo>
                  <a:pt x="12385" y="14454"/>
                </a:lnTo>
                <a:lnTo>
                  <a:pt x="12361" y="14381"/>
                </a:lnTo>
                <a:lnTo>
                  <a:pt x="12312" y="14357"/>
                </a:lnTo>
                <a:lnTo>
                  <a:pt x="12264" y="14333"/>
                </a:lnTo>
                <a:lnTo>
                  <a:pt x="12069" y="14211"/>
                </a:lnTo>
                <a:lnTo>
                  <a:pt x="11582" y="13870"/>
                </a:lnTo>
                <a:lnTo>
                  <a:pt x="11071" y="13554"/>
                </a:lnTo>
                <a:lnTo>
                  <a:pt x="10560" y="13262"/>
                </a:lnTo>
                <a:lnTo>
                  <a:pt x="10025" y="12994"/>
                </a:lnTo>
                <a:lnTo>
                  <a:pt x="9782" y="12897"/>
                </a:lnTo>
                <a:lnTo>
                  <a:pt x="9538" y="12824"/>
                </a:lnTo>
                <a:lnTo>
                  <a:pt x="9295" y="12751"/>
                </a:lnTo>
                <a:lnTo>
                  <a:pt x="9027" y="12702"/>
                </a:lnTo>
                <a:lnTo>
                  <a:pt x="8516" y="12629"/>
                </a:lnTo>
                <a:lnTo>
                  <a:pt x="8005" y="12629"/>
                </a:lnTo>
                <a:lnTo>
                  <a:pt x="8005" y="12264"/>
                </a:lnTo>
                <a:lnTo>
                  <a:pt x="7981" y="11899"/>
                </a:lnTo>
                <a:lnTo>
                  <a:pt x="7957" y="11559"/>
                </a:lnTo>
                <a:lnTo>
                  <a:pt x="7884" y="11194"/>
                </a:lnTo>
                <a:lnTo>
                  <a:pt x="7786" y="10731"/>
                </a:lnTo>
                <a:lnTo>
                  <a:pt x="7640" y="10269"/>
                </a:lnTo>
                <a:lnTo>
                  <a:pt x="7494" y="9807"/>
                </a:lnTo>
                <a:lnTo>
                  <a:pt x="7349" y="9345"/>
                </a:lnTo>
                <a:lnTo>
                  <a:pt x="7300" y="9077"/>
                </a:lnTo>
                <a:lnTo>
                  <a:pt x="7251" y="8809"/>
                </a:lnTo>
                <a:lnTo>
                  <a:pt x="7203" y="8250"/>
                </a:lnTo>
                <a:lnTo>
                  <a:pt x="7203" y="7666"/>
                </a:lnTo>
                <a:lnTo>
                  <a:pt x="7251" y="7106"/>
                </a:lnTo>
                <a:lnTo>
                  <a:pt x="7324" y="6522"/>
                </a:lnTo>
                <a:lnTo>
                  <a:pt x="7421" y="5938"/>
                </a:lnTo>
                <a:lnTo>
                  <a:pt x="7616" y="4746"/>
                </a:lnTo>
                <a:lnTo>
                  <a:pt x="7884" y="4746"/>
                </a:lnTo>
                <a:lnTo>
                  <a:pt x="8127" y="4673"/>
                </a:lnTo>
                <a:lnTo>
                  <a:pt x="8370" y="4575"/>
                </a:lnTo>
                <a:lnTo>
                  <a:pt x="8638" y="4454"/>
                </a:lnTo>
                <a:lnTo>
                  <a:pt x="8760" y="4527"/>
                </a:lnTo>
                <a:lnTo>
                  <a:pt x="8906" y="4624"/>
                </a:lnTo>
                <a:lnTo>
                  <a:pt x="9076" y="4673"/>
                </a:lnTo>
                <a:lnTo>
                  <a:pt x="9246" y="4721"/>
                </a:lnTo>
                <a:lnTo>
                  <a:pt x="9587" y="4794"/>
                </a:lnTo>
                <a:lnTo>
                  <a:pt x="10122" y="4794"/>
                </a:lnTo>
                <a:lnTo>
                  <a:pt x="10366" y="4746"/>
                </a:lnTo>
                <a:lnTo>
                  <a:pt x="10609" y="4673"/>
                </a:lnTo>
                <a:lnTo>
                  <a:pt x="10828" y="4575"/>
                </a:lnTo>
                <a:lnTo>
                  <a:pt x="11071" y="4454"/>
                </a:lnTo>
                <a:lnTo>
                  <a:pt x="11266" y="4308"/>
                </a:lnTo>
                <a:lnTo>
                  <a:pt x="11461" y="4162"/>
                </a:lnTo>
                <a:lnTo>
                  <a:pt x="11607" y="3967"/>
                </a:lnTo>
                <a:lnTo>
                  <a:pt x="11728" y="3797"/>
                </a:lnTo>
                <a:lnTo>
                  <a:pt x="11850" y="3602"/>
                </a:lnTo>
                <a:lnTo>
                  <a:pt x="11947" y="3407"/>
                </a:lnTo>
                <a:lnTo>
                  <a:pt x="12020" y="3188"/>
                </a:lnTo>
                <a:lnTo>
                  <a:pt x="12142" y="2775"/>
                </a:lnTo>
                <a:lnTo>
                  <a:pt x="12215" y="2312"/>
                </a:lnTo>
                <a:lnTo>
                  <a:pt x="12288" y="1850"/>
                </a:lnTo>
                <a:lnTo>
                  <a:pt x="12312" y="1412"/>
                </a:lnTo>
                <a:lnTo>
                  <a:pt x="12361" y="512"/>
                </a:lnTo>
                <a:lnTo>
                  <a:pt x="12458" y="463"/>
                </a:lnTo>
                <a:lnTo>
                  <a:pt x="12507" y="390"/>
                </a:lnTo>
                <a:lnTo>
                  <a:pt x="12531" y="317"/>
                </a:lnTo>
                <a:lnTo>
                  <a:pt x="12507" y="220"/>
                </a:lnTo>
                <a:lnTo>
                  <a:pt x="12483" y="147"/>
                </a:lnTo>
                <a:lnTo>
                  <a:pt x="12434" y="98"/>
                </a:lnTo>
                <a:lnTo>
                  <a:pt x="12337" y="74"/>
                </a:lnTo>
                <a:lnTo>
                  <a:pt x="12264" y="98"/>
                </a:lnTo>
                <a:lnTo>
                  <a:pt x="12069" y="147"/>
                </a:lnTo>
                <a:lnTo>
                  <a:pt x="12045" y="147"/>
                </a:lnTo>
                <a:lnTo>
                  <a:pt x="11631" y="269"/>
                </a:lnTo>
                <a:lnTo>
                  <a:pt x="11217" y="366"/>
                </a:lnTo>
                <a:lnTo>
                  <a:pt x="10804" y="463"/>
                </a:lnTo>
                <a:lnTo>
                  <a:pt x="10390" y="561"/>
                </a:lnTo>
                <a:lnTo>
                  <a:pt x="10001" y="707"/>
                </a:lnTo>
                <a:lnTo>
                  <a:pt x="9611" y="877"/>
                </a:lnTo>
                <a:lnTo>
                  <a:pt x="9417" y="974"/>
                </a:lnTo>
                <a:lnTo>
                  <a:pt x="9246" y="1096"/>
                </a:lnTo>
                <a:lnTo>
                  <a:pt x="9076" y="1242"/>
                </a:lnTo>
                <a:lnTo>
                  <a:pt x="8906" y="1388"/>
                </a:lnTo>
                <a:lnTo>
                  <a:pt x="8735" y="1558"/>
                </a:lnTo>
                <a:lnTo>
                  <a:pt x="8614" y="1753"/>
                </a:lnTo>
                <a:lnTo>
                  <a:pt x="8492" y="1947"/>
                </a:lnTo>
                <a:lnTo>
                  <a:pt x="8395" y="2142"/>
                </a:lnTo>
                <a:lnTo>
                  <a:pt x="8297" y="2361"/>
                </a:lnTo>
                <a:lnTo>
                  <a:pt x="8249" y="2580"/>
                </a:lnTo>
                <a:lnTo>
                  <a:pt x="8200" y="2799"/>
                </a:lnTo>
                <a:lnTo>
                  <a:pt x="8151" y="3042"/>
                </a:lnTo>
                <a:lnTo>
                  <a:pt x="8151" y="3286"/>
                </a:lnTo>
                <a:lnTo>
                  <a:pt x="8200" y="3578"/>
                </a:lnTo>
                <a:lnTo>
                  <a:pt x="8224" y="3724"/>
                </a:lnTo>
                <a:lnTo>
                  <a:pt x="8297" y="3845"/>
                </a:lnTo>
                <a:lnTo>
                  <a:pt x="8370" y="3967"/>
                </a:lnTo>
                <a:lnTo>
                  <a:pt x="8443" y="4040"/>
                </a:lnTo>
                <a:lnTo>
                  <a:pt x="8443" y="4064"/>
                </a:lnTo>
                <a:lnTo>
                  <a:pt x="8370" y="4089"/>
                </a:lnTo>
                <a:lnTo>
                  <a:pt x="8200" y="4186"/>
                </a:lnTo>
                <a:lnTo>
                  <a:pt x="8030" y="4259"/>
                </a:lnTo>
                <a:lnTo>
                  <a:pt x="7689" y="4381"/>
                </a:lnTo>
                <a:lnTo>
                  <a:pt x="7762" y="3797"/>
                </a:lnTo>
                <a:lnTo>
                  <a:pt x="7811" y="3237"/>
                </a:lnTo>
                <a:lnTo>
                  <a:pt x="7811" y="2702"/>
                </a:lnTo>
                <a:lnTo>
                  <a:pt x="7786" y="2142"/>
                </a:lnTo>
                <a:lnTo>
                  <a:pt x="7738" y="1874"/>
                </a:lnTo>
                <a:lnTo>
                  <a:pt x="7689" y="1607"/>
                </a:lnTo>
                <a:lnTo>
                  <a:pt x="7616" y="1339"/>
                </a:lnTo>
                <a:lnTo>
                  <a:pt x="7519" y="1072"/>
                </a:lnTo>
                <a:lnTo>
                  <a:pt x="7421" y="828"/>
                </a:lnTo>
                <a:lnTo>
                  <a:pt x="7300" y="561"/>
                </a:lnTo>
                <a:lnTo>
                  <a:pt x="7130" y="317"/>
                </a:lnTo>
                <a:lnTo>
                  <a:pt x="6959" y="50"/>
                </a:lnTo>
                <a:lnTo>
                  <a:pt x="6935" y="25"/>
                </a:lnTo>
                <a:lnTo>
                  <a:pt x="688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9" name="Shape 789"/>
          <p:cNvSpPr/>
          <p:nvPr/>
        </p:nvSpPr>
        <p:spPr>
          <a:xfrm>
            <a:off x="3510191" y="5169096"/>
            <a:ext cx="482879" cy="419761"/>
          </a:xfrm>
          <a:custGeom>
            <a:avLst/>
            <a:gdLst/>
            <a:ahLst/>
            <a:cxnLst/>
            <a:rect l="0" t="0" r="0" b="0"/>
            <a:pathLst>
              <a:path w="16571" h="14405" extrusionOk="0">
                <a:moveTo>
                  <a:pt x="8103" y="4623"/>
                </a:moveTo>
                <a:lnTo>
                  <a:pt x="7811" y="4818"/>
                </a:lnTo>
                <a:lnTo>
                  <a:pt x="7665" y="4915"/>
                </a:lnTo>
                <a:lnTo>
                  <a:pt x="7519" y="5013"/>
                </a:lnTo>
                <a:lnTo>
                  <a:pt x="7470" y="4623"/>
                </a:lnTo>
                <a:close/>
                <a:moveTo>
                  <a:pt x="8516" y="4599"/>
                </a:moveTo>
                <a:lnTo>
                  <a:pt x="8760" y="4623"/>
                </a:lnTo>
                <a:lnTo>
                  <a:pt x="9003" y="4648"/>
                </a:lnTo>
                <a:lnTo>
                  <a:pt x="9027" y="4648"/>
                </a:lnTo>
                <a:lnTo>
                  <a:pt x="8979" y="4672"/>
                </a:lnTo>
                <a:lnTo>
                  <a:pt x="8930" y="4721"/>
                </a:lnTo>
                <a:lnTo>
                  <a:pt x="8930" y="4696"/>
                </a:lnTo>
                <a:lnTo>
                  <a:pt x="8857" y="4769"/>
                </a:lnTo>
                <a:lnTo>
                  <a:pt x="8735" y="4818"/>
                </a:lnTo>
                <a:lnTo>
                  <a:pt x="8541" y="4940"/>
                </a:lnTo>
                <a:lnTo>
                  <a:pt x="8273" y="5134"/>
                </a:lnTo>
                <a:lnTo>
                  <a:pt x="8030" y="5329"/>
                </a:lnTo>
                <a:lnTo>
                  <a:pt x="7811" y="5475"/>
                </a:lnTo>
                <a:lnTo>
                  <a:pt x="7567" y="5621"/>
                </a:lnTo>
                <a:lnTo>
                  <a:pt x="7543" y="5256"/>
                </a:lnTo>
                <a:lnTo>
                  <a:pt x="7665" y="5232"/>
                </a:lnTo>
                <a:lnTo>
                  <a:pt x="7786" y="5159"/>
                </a:lnTo>
                <a:lnTo>
                  <a:pt x="8005" y="5037"/>
                </a:lnTo>
                <a:lnTo>
                  <a:pt x="8297" y="4842"/>
                </a:lnTo>
                <a:lnTo>
                  <a:pt x="8443" y="4745"/>
                </a:lnTo>
                <a:lnTo>
                  <a:pt x="8516" y="4599"/>
                </a:lnTo>
                <a:close/>
                <a:moveTo>
                  <a:pt x="9003" y="5086"/>
                </a:moveTo>
                <a:lnTo>
                  <a:pt x="8930" y="5572"/>
                </a:lnTo>
                <a:lnTo>
                  <a:pt x="8881" y="5572"/>
                </a:lnTo>
                <a:lnTo>
                  <a:pt x="8833" y="5597"/>
                </a:lnTo>
                <a:lnTo>
                  <a:pt x="8419" y="5864"/>
                </a:lnTo>
                <a:lnTo>
                  <a:pt x="8005" y="6108"/>
                </a:lnTo>
                <a:lnTo>
                  <a:pt x="7835" y="6181"/>
                </a:lnTo>
                <a:lnTo>
                  <a:pt x="7640" y="6278"/>
                </a:lnTo>
                <a:lnTo>
                  <a:pt x="7616" y="5889"/>
                </a:lnTo>
                <a:lnTo>
                  <a:pt x="7738" y="5840"/>
                </a:lnTo>
                <a:lnTo>
                  <a:pt x="7859" y="5791"/>
                </a:lnTo>
                <a:lnTo>
                  <a:pt x="8103" y="5645"/>
                </a:lnTo>
                <a:lnTo>
                  <a:pt x="9003" y="5086"/>
                </a:lnTo>
                <a:close/>
                <a:moveTo>
                  <a:pt x="8881" y="6010"/>
                </a:moveTo>
                <a:lnTo>
                  <a:pt x="8857" y="6181"/>
                </a:lnTo>
                <a:lnTo>
                  <a:pt x="8857" y="6254"/>
                </a:lnTo>
                <a:lnTo>
                  <a:pt x="8784" y="6254"/>
                </a:lnTo>
                <a:lnTo>
                  <a:pt x="8735" y="6278"/>
                </a:lnTo>
                <a:lnTo>
                  <a:pt x="8200" y="6570"/>
                </a:lnTo>
                <a:lnTo>
                  <a:pt x="7689" y="6862"/>
                </a:lnTo>
                <a:lnTo>
                  <a:pt x="7665" y="6594"/>
                </a:lnTo>
                <a:lnTo>
                  <a:pt x="7811" y="6570"/>
                </a:lnTo>
                <a:lnTo>
                  <a:pt x="7932" y="6521"/>
                </a:lnTo>
                <a:lnTo>
                  <a:pt x="8176" y="6400"/>
                </a:lnTo>
                <a:lnTo>
                  <a:pt x="8541" y="6229"/>
                </a:lnTo>
                <a:lnTo>
                  <a:pt x="8711" y="6132"/>
                </a:lnTo>
                <a:lnTo>
                  <a:pt x="8881" y="6010"/>
                </a:lnTo>
                <a:close/>
                <a:moveTo>
                  <a:pt x="8833" y="6594"/>
                </a:moveTo>
                <a:lnTo>
                  <a:pt x="8808" y="6765"/>
                </a:lnTo>
                <a:lnTo>
                  <a:pt x="8760" y="6789"/>
                </a:lnTo>
                <a:lnTo>
                  <a:pt x="8565" y="6862"/>
                </a:lnTo>
                <a:lnTo>
                  <a:pt x="8395" y="6959"/>
                </a:lnTo>
                <a:lnTo>
                  <a:pt x="8054" y="7178"/>
                </a:lnTo>
                <a:lnTo>
                  <a:pt x="7859" y="7300"/>
                </a:lnTo>
                <a:lnTo>
                  <a:pt x="7689" y="7446"/>
                </a:lnTo>
                <a:lnTo>
                  <a:pt x="7689" y="7105"/>
                </a:lnTo>
                <a:lnTo>
                  <a:pt x="8273" y="6862"/>
                </a:lnTo>
                <a:lnTo>
                  <a:pt x="8833" y="6594"/>
                </a:lnTo>
                <a:close/>
                <a:moveTo>
                  <a:pt x="8784" y="7154"/>
                </a:moveTo>
                <a:lnTo>
                  <a:pt x="8760" y="7470"/>
                </a:lnTo>
                <a:lnTo>
                  <a:pt x="8687" y="7495"/>
                </a:lnTo>
                <a:lnTo>
                  <a:pt x="8516" y="7568"/>
                </a:lnTo>
                <a:lnTo>
                  <a:pt x="8370" y="7665"/>
                </a:lnTo>
                <a:lnTo>
                  <a:pt x="8103" y="7884"/>
                </a:lnTo>
                <a:lnTo>
                  <a:pt x="7908" y="8030"/>
                </a:lnTo>
                <a:lnTo>
                  <a:pt x="7713" y="8200"/>
                </a:lnTo>
                <a:lnTo>
                  <a:pt x="7689" y="7787"/>
                </a:lnTo>
                <a:lnTo>
                  <a:pt x="7835" y="7714"/>
                </a:lnTo>
                <a:lnTo>
                  <a:pt x="7981" y="7641"/>
                </a:lnTo>
                <a:lnTo>
                  <a:pt x="8249" y="7470"/>
                </a:lnTo>
                <a:lnTo>
                  <a:pt x="8516" y="7300"/>
                </a:lnTo>
                <a:lnTo>
                  <a:pt x="8784" y="7154"/>
                </a:lnTo>
                <a:close/>
                <a:moveTo>
                  <a:pt x="8735" y="7835"/>
                </a:moveTo>
                <a:lnTo>
                  <a:pt x="8711" y="8103"/>
                </a:lnTo>
                <a:lnTo>
                  <a:pt x="8638" y="8127"/>
                </a:lnTo>
                <a:lnTo>
                  <a:pt x="8468" y="8249"/>
                </a:lnTo>
                <a:lnTo>
                  <a:pt x="8322" y="8371"/>
                </a:lnTo>
                <a:lnTo>
                  <a:pt x="8030" y="8662"/>
                </a:lnTo>
                <a:lnTo>
                  <a:pt x="7811" y="8857"/>
                </a:lnTo>
                <a:lnTo>
                  <a:pt x="7738" y="8444"/>
                </a:lnTo>
                <a:lnTo>
                  <a:pt x="7859" y="8395"/>
                </a:lnTo>
                <a:lnTo>
                  <a:pt x="8005" y="8322"/>
                </a:lnTo>
                <a:lnTo>
                  <a:pt x="8249" y="8176"/>
                </a:lnTo>
                <a:lnTo>
                  <a:pt x="8492" y="8006"/>
                </a:lnTo>
                <a:lnTo>
                  <a:pt x="8735" y="7835"/>
                </a:lnTo>
                <a:close/>
                <a:moveTo>
                  <a:pt x="8662" y="8687"/>
                </a:moveTo>
                <a:lnTo>
                  <a:pt x="8589" y="9198"/>
                </a:lnTo>
                <a:lnTo>
                  <a:pt x="8346" y="9125"/>
                </a:lnTo>
                <a:lnTo>
                  <a:pt x="8103" y="9100"/>
                </a:lnTo>
                <a:lnTo>
                  <a:pt x="8273" y="8979"/>
                </a:lnTo>
                <a:lnTo>
                  <a:pt x="8468" y="8833"/>
                </a:lnTo>
                <a:lnTo>
                  <a:pt x="8662" y="8687"/>
                </a:lnTo>
                <a:close/>
                <a:moveTo>
                  <a:pt x="7981" y="4088"/>
                </a:moveTo>
                <a:lnTo>
                  <a:pt x="7713" y="4112"/>
                </a:lnTo>
                <a:lnTo>
                  <a:pt x="7421" y="4137"/>
                </a:lnTo>
                <a:lnTo>
                  <a:pt x="7324" y="4137"/>
                </a:lnTo>
                <a:lnTo>
                  <a:pt x="7300" y="4161"/>
                </a:lnTo>
                <a:lnTo>
                  <a:pt x="7348" y="4210"/>
                </a:lnTo>
                <a:lnTo>
                  <a:pt x="7348" y="4210"/>
                </a:lnTo>
                <a:lnTo>
                  <a:pt x="7275" y="4185"/>
                </a:lnTo>
                <a:lnTo>
                  <a:pt x="7178" y="4185"/>
                </a:lnTo>
                <a:lnTo>
                  <a:pt x="7081" y="4234"/>
                </a:lnTo>
                <a:lnTo>
                  <a:pt x="7056" y="4283"/>
                </a:lnTo>
                <a:lnTo>
                  <a:pt x="7032" y="4331"/>
                </a:lnTo>
                <a:lnTo>
                  <a:pt x="7008" y="4502"/>
                </a:lnTo>
                <a:lnTo>
                  <a:pt x="6983" y="4672"/>
                </a:lnTo>
                <a:lnTo>
                  <a:pt x="6983" y="5037"/>
                </a:lnTo>
                <a:lnTo>
                  <a:pt x="7056" y="5743"/>
                </a:lnTo>
                <a:lnTo>
                  <a:pt x="7105" y="6448"/>
                </a:lnTo>
                <a:lnTo>
                  <a:pt x="7105" y="7154"/>
                </a:lnTo>
                <a:lnTo>
                  <a:pt x="7105" y="7738"/>
                </a:lnTo>
                <a:lnTo>
                  <a:pt x="7129" y="8322"/>
                </a:lnTo>
                <a:lnTo>
                  <a:pt x="7154" y="8638"/>
                </a:lnTo>
                <a:lnTo>
                  <a:pt x="7202" y="8930"/>
                </a:lnTo>
                <a:lnTo>
                  <a:pt x="7275" y="9198"/>
                </a:lnTo>
                <a:lnTo>
                  <a:pt x="7397" y="9465"/>
                </a:lnTo>
                <a:lnTo>
                  <a:pt x="7446" y="9538"/>
                </a:lnTo>
                <a:lnTo>
                  <a:pt x="7519" y="9587"/>
                </a:lnTo>
                <a:lnTo>
                  <a:pt x="7567" y="9636"/>
                </a:lnTo>
                <a:lnTo>
                  <a:pt x="7592" y="9660"/>
                </a:lnTo>
                <a:lnTo>
                  <a:pt x="7713" y="9660"/>
                </a:lnTo>
                <a:lnTo>
                  <a:pt x="7932" y="9563"/>
                </a:lnTo>
                <a:lnTo>
                  <a:pt x="8054" y="9538"/>
                </a:lnTo>
                <a:lnTo>
                  <a:pt x="8176" y="9538"/>
                </a:lnTo>
                <a:lnTo>
                  <a:pt x="8297" y="9587"/>
                </a:lnTo>
                <a:lnTo>
                  <a:pt x="8419" y="9636"/>
                </a:lnTo>
                <a:lnTo>
                  <a:pt x="8541" y="9684"/>
                </a:lnTo>
                <a:lnTo>
                  <a:pt x="8687" y="9709"/>
                </a:lnTo>
                <a:lnTo>
                  <a:pt x="8760" y="9709"/>
                </a:lnTo>
                <a:lnTo>
                  <a:pt x="8833" y="9684"/>
                </a:lnTo>
                <a:lnTo>
                  <a:pt x="8906" y="9636"/>
                </a:lnTo>
                <a:lnTo>
                  <a:pt x="8930" y="9563"/>
                </a:lnTo>
                <a:lnTo>
                  <a:pt x="9027" y="9490"/>
                </a:lnTo>
                <a:lnTo>
                  <a:pt x="9052" y="9441"/>
                </a:lnTo>
                <a:lnTo>
                  <a:pt x="9076" y="9392"/>
                </a:lnTo>
                <a:lnTo>
                  <a:pt x="9198" y="8760"/>
                </a:lnTo>
                <a:lnTo>
                  <a:pt x="9246" y="8127"/>
                </a:lnTo>
                <a:lnTo>
                  <a:pt x="9295" y="7495"/>
                </a:lnTo>
                <a:lnTo>
                  <a:pt x="9319" y="6886"/>
                </a:lnTo>
                <a:lnTo>
                  <a:pt x="9368" y="6278"/>
                </a:lnTo>
                <a:lnTo>
                  <a:pt x="9417" y="5694"/>
                </a:lnTo>
                <a:lnTo>
                  <a:pt x="9490" y="5110"/>
                </a:lnTo>
                <a:lnTo>
                  <a:pt x="9514" y="4526"/>
                </a:lnTo>
                <a:lnTo>
                  <a:pt x="9514" y="4453"/>
                </a:lnTo>
                <a:lnTo>
                  <a:pt x="9490" y="4404"/>
                </a:lnTo>
                <a:lnTo>
                  <a:pt x="9465" y="4356"/>
                </a:lnTo>
                <a:lnTo>
                  <a:pt x="9417" y="4331"/>
                </a:lnTo>
                <a:lnTo>
                  <a:pt x="9319" y="4307"/>
                </a:lnTo>
                <a:lnTo>
                  <a:pt x="9246" y="4210"/>
                </a:lnTo>
                <a:lnTo>
                  <a:pt x="9198" y="4185"/>
                </a:lnTo>
                <a:lnTo>
                  <a:pt x="9149" y="4161"/>
                </a:lnTo>
                <a:lnTo>
                  <a:pt x="8857" y="4112"/>
                </a:lnTo>
                <a:lnTo>
                  <a:pt x="8565" y="4088"/>
                </a:lnTo>
                <a:close/>
                <a:moveTo>
                  <a:pt x="8176" y="10585"/>
                </a:moveTo>
                <a:lnTo>
                  <a:pt x="7932" y="10804"/>
                </a:lnTo>
                <a:lnTo>
                  <a:pt x="7689" y="10974"/>
                </a:lnTo>
                <a:lnTo>
                  <a:pt x="7738" y="10877"/>
                </a:lnTo>
                <a:lnTo>
                  <a:pt x="7786" y="10755"/>
                </a:lnTo>
                <a:lnTo>
                  <a:pt x="7859" y="10658"/>
                </a:lnTo>
                <a:lnTo>
                  <a:pt x="7957" y="10585"/>
                </a:lnTo>
                <a:lnTo>
                  <a:pt x="8030" y="10609"/>
                </a:lnTo>
                <a:lnTo>
                  <a:pt x="8103" y="10585"/>
                </a:lnTo>
                <a:close/>
                <a:moveTo>
                  <a:pt x="8614" y="10682"/>
                </a:moveTo>
                <a:lnTo>
                  <a:pt x="8687" y="10779"/>
                </a:lnTo>
                <a:lnTo>
                  <a:pt x="8760" y="10877"/>
                </a:lnTo>
                <a:lnTo>
                  <a:pt x="8565" y="10998"/>
                </a:lnTo>
                <a:lnTo>
                  <a:pt x="8395" y="11144"/>
                </a:lnTo>
                <a:lnTo>
                  <a:pt x="8078" y="11436"/>
                </a:lnTo>
                <a:lnTo>
                  <a:pt x="7957" y="11582"/>
                </a:lnTo>
                <a:lnTo>
                  <a:pt x="7859" y="11704"/>
                </a:lnTo>
                <a:lnTo>
                  <a:pt x="7786" y="11826"/>
                </a:lnTo>
                <a:lnTo>
                  <a:pt x="7713" y="11728"/>
                </a:lnTo>
                <a:lnTo>
                  <a:pt x="7665" y="11607"/>
                </a:lnTo>
                <a:lnTo>
                  <a:pt x="7640" y="11485"/>
                </a:lnTo>
                <a:lnTo>
                  <a:pt x="7640" y="11363"/>
                </a:lnTo>
                <a:lnTo>
                  <a:pt x="7786" y="11315"/>
                </a:lnTo>
                <a:lnTo>
                  <a:pt x="7908" y="11242"/>
                </a:lnTo>
                <a:lnTo>
                  <a:pt x="8176" y="11071"/>
                </a:lnTo>
                <a:lnTo>
                  <a:pt x="8395" y="10901"/>
                </a:lnTo>
                <a:lnTo>
                  <a:pt x="8614" y="10682"/>
                </a:lnTo>
                <a:close/>
                <a:moveTo>
                  <a:pt x="8857" y="11266"/>
                </a:moveTo>
                <a:lnTo>
                  <a:pt x="8833" y="11412"/>
                </a:lnTo>
                <a:lnTo>
                  <a:pt x="8784" y="11558"/>
                </a:lnTo>
                <a:lnTo>
                  <a:pt x="8711" y="11655"/>
                </a:lnTo>
                <a:lnTo>
                  <a:pt x="8614" y="11753"/>
                </a:lnTo>
                <a:lnTo>
                  <a:pt x="8492" y="11826"/>
                </a:lnTo>
                <a:lnTo>
                  <a:pt x="8370" y="11899"/>
                </a:lnTo>
                <a:lnTo>
                  <a:pt x="8200" y="11923"/>
                </a:lnTo>
                <a:lnTo>
                  <a:pt x="8030" y="11923"/>
                </a:lnTo>
                <a:lnTo>
                  <a:pt x="8176" y="11801"/>
                </a:lnTo>
                <a:lnTo>
                  <a:pt x="8273" y="11728"/>
                </a:lnTo>
                <a:lnTo>
                  <a:pt x="8565" y="11485"/>
                </a:lnTo>
                <a:lnTo>
                  <a:pt x="8857" y="11266"/>
                </a:lnTo>
                <a:close/>
                <a:moveTo>
                  <a:pt x="8176" y="10049"/>
                </a:moveTo>
                <a:lnTo>
                  <a:pt x="8054" y="10074"/>
                </a:lnTo>
                <a:lnTo>
                  <a:pt x="7957" y="10122"/>
                </a:lnTo>
                <a:lnTo>
                  <a:pt x="7811" y="10171"/>
                </a:lnTo>
                <a:lnTo>
                  <a:pt x="7689" y="10220"/>
                </a:lnTo>
                <a:lnTo>
                  <a:pt x="7592" y="10268"/>
                </a:lnTo>
                <a:lnTo>
                  <a:pt x="7519" y="10366"/>
                </a:lnTo>
                <a:lnTo>
                  <a:pt x="7373" y="10536"/>
                </a:lnTo>
                <a:lnTo>
                  <a:pt x="7275" y="10755"/>
                </a:lnTo>
                <a:lnTo>
                  <a:pt x="7202" y="10974"/>
                </a:lnTo>
                <a:lnTo>
                  <a:pt x="7154" y="11242"/>
                </a:lnTo>
                <a:lnTo>
                  <a:pt x="7154" y="11509"/>
                </a:lnTo>
                <a:lnTo>
                  <a:pt x="7202" y="11753"/>
                </a:lnTo>
                <a:lnTo>
                  <a:pt x="7324" y="11972"/>
                </a:lnTo>
                <a:lnTo>
                  <a:pt x="7397" y="12069"/>
                </a:lnTo>
                <a:lnTo>
                  <a:pt x="7470" y="12142"/>
                </a:lnTo>
                <a:lnTo>
                  <a:pt x="7567" y="12215"/>
                </a:lnTo>
                <a:lnTo>
                  <a:pt x="7689" y="12288"/>
                </a:lnTo>
                <a:lnTo>
                  <a:pt x="7786" y="12337"/>
                </a:lnTo>
                <a:lnTo>
                  <a:pt x="7932" y="12385"/>
                </a:lnTo>
                <a:lnTo>
                  <a:pt x="8054" y="12410"/>
                </a:lnTo>
                <a:lnTo>
                  <a:pt x="8346" y="12410"/>
                </a:lnTo>
                <a:lnTo>
                  <a:pt x="8492" y="12385"/>
                </a:lnTo>
                <a:lnTo>
                  <a:pt x="8614" y="12337"/>
                </a:lnTo>
                <a:lnTo>
                  <a:pt x="8711" y="12288"/>
                </a:lnTo>
                <a:lnTo>
                  <a:pt x="8833" y="12215"/>
                </a:lnTo>
                <a:lnTo>
                  <a:pt x="8930" y="12142"/>
                </a:lnTo>
                <a:lnTo>
                  <a:pt x="9076" y="11972"/>
                </a:lnTo>
                <a:lnTo>
                  <a:pt x="9198" y="11753"/>
                </a:lnTo>
                <a:lnTo>
                  <a:pt x="9295" y="11534"/>
                </a:lnTo>
                <a:lnTo>
                  <a:pt x="9319" y="11266"/>
                </a:lnTo>
                <a:lnTo>
                  <a:pt x="9319" y="10998"/>
                </a:lnTo>
                <a:lnTo>
                  <a:pt x="9246" y="10779"/>
                </a:lnTo>
                <a:lnTo>
                  <a:pt x="9149" y="10560"/>
                </a:lnTo>
                <a:lnTo>
                  <a:pt x="9003" y="10366"/>
                </a:lnTo>
                <a:lnTo>
                  <a:pt x="8833" y="10220"/>
                </a:lnTo>
                <a:lnTo>
                  <a:pt x="8735" y="10171"/>
                </a:lnTo>
                <a:lnTo>
                  <a:pt x="8638" y="10122"/>
                </a:lnTo>
                <a:lnTo>
                  <a:pt x="8395" y="10049"/>
                </a:lnTo>
                <a:close/>
                <a:moveTo>
                  <a:pt x="8322" y="535"/>
                </a:moveTo>
                <a:lnTo>
                  <a:pt x="8443" y="560"/>
                </a:lnTo>
                <a:lnTo>
                  <a:pt x="8638" y="657"/>
                </a:lnTo>
                <a:lnTo>
                  <a:pt x="8833" y="803"/>
                </a:lnTo>
                <a:lnTo>
                  <a:pt x="9003" y="973"/>
                </a:lnTo>
                <a:lnTo>
                  <a:pt x="9344" y="1338"/>
                </a:lnTo>
                <a:lnTo>
                  <a:pt x="9757" y="1971"/>
                </a:lnTo>
                <a:lnTo>
                  <a:pt x="10147" y="2652"/>
                </a:lnTo>
                <a:lnTo>
                  <a:pt x="10901" y="4015"/>
                </a:lnTo>
                <a:lnTo>
                  <a:pt x="11655" y="5402"/>
                </a:lnTo>
                <a:lnTo>
                  <a:pt x="12045" y="6083"/>
                </a:lnTo>
                <a:lnTo>
                  <a:pt x="12434" y="6740"/>
                </a:lnTo>
                <a:lnTo>
                  <a:pt x="13164" y="7957"/>
                </a:lnTo>
                <a:lnTo>
                  <a:pt x="13918" y="9173"/>
                </a:lnTo>
                <a:lnTo>
                  <a:pt x="14672" y="10366"/>
                </a:lnTo>
                <a:lnTo>
                  <a:pt x="15427" y="11582"/>
                </a:lnTo>
                <a:lnTo>
                  <a:pt x="15402" y="11655"/>
                </a:lnTo>
                <a:lnTo>
                  <a:pt x="15402" y="11704"/>
                </a:lnTo>
                <a:lnTo>
                  <a:pt x="15427" y="11777"/>
                </a:lnTo>
                <a:lnTo>
                  <a:pt x="15475" y="11826"/>
                </a:lnTo>
                <a:lnTo>
                  <a:pt x="15646" y="11972"/>
                </a:lnTo>
                <a:lnTo>
                  <a:pt x="15792" y="12191"/>
                </a:lnTo>
                <a:lnTo>
                  <a:pt x="15913" y="12434"/>
                </a:lnTo>
                <a:lnTo>
                  <a:pt x="16011" y="12677"/>
                </a:lnTo>
                <a:lnTo>
                  <a:pt x="16059" y="12945"/>
                </a:lnTo>
                <a:lnTo>
                  <a:pt x="16035" y="13067"/>
                </a:lnTo>
                <a:lnTo>
                  <a:pt x="16035" y="13188"/>
                </a:lnTo>
                <a:lnTo>
                  <a:pt x="15986" y="13286"/>
                </a:lnTo>
                <a:lnTo>
                  <a:pt x="15938" y="13407"/>
                </a:lnTo>
                <a:lnTo>
                  <a:pt x="15865" y="13505"/>
                </a:lnTo>
                <a:lnTo>
                  <a:pt x="15792" y="13578"/>
                </a:lnTo>
                <a:lnTo>
                  <a:pt x="15597" y="13699"/>
                </a:lnTo>
                <a:lnTo>
                  <a:pt x="15402" y="13772"/>
                </a:lnTo>
                <a:lnTo>
                  <a:pt x="15159" y="13821"/>
                </a:lnTo>
                <a:lnTo>
                  <a:pt x="14940" y="13845"/>
                </a:lnTo>
                <a:lnTo>
                  <a:pt x="14040" y="13845"/>
                </a:lnTo>
                <a:lnTo>
                  <a:pt x="11023" y="13821"/>
                </a:lnTo>
                <a:lnTo>
                  <a:pt x="9514" y="13797"/>
                </a:lnTo>
                <a:lnTo>
                  <a:pt x="8005" y="13797"/>
                </a:lnTo>
                <a:lnTo>
                  <a:pt x="5159" y="13821"/>
                </a:lnTo>
                <a:lnTo>
                  <a:pt x="3723" y="13870"/>
                </a:lnTo>
                <a:lnTo>
                  <a:pt x="2312" y="13918"/>
                </a:lnTo>
                <a:lnTo>
                  <a:pt x="1630" y="13918"/>
                </a:lnTo>
                <a:lnTo>
                  <a:pt x="1411" y="13894"/>
                </a:lnTo>
                <a:lnTo>
                  <a:pt x="1192" y="13845"/>
                </a:lnTo>
                <a:lnTo>
                  <a:pt x="998" y="13772"/>
                </a:lnTo>
                <a:lnTo>
                  <a:pt x="803" y="13675"/>
                </a:lnTo>
                <a:lnTo>
                  <a:pt x="633" y="13529"/>
                </a:lnTo>
                <a:lnTo>
                  <a:pt x="535" y="13432"/>
                </a:lnTo>
                <a:lnTo>
                  <a:pt x="487" y="13334"/>
                </a:lnTo>
                <a:lnTo>
                  <a:pt x="462" y="13261"/>
                </a:lnTo>
                <a:lnTo>
                  <a:pt x="438" y="13164"/>
                </a:lnTo>
                <a:lnTo>
                  <a:pt x="438" y="12969"/>
                </a:lnTo>
                <a:lnTo>
                  <a:pt x="511" y="12799"/>
                </a:lnTo>
                <a:lnTo>
                  <a:pt x="657" y="12434"/>
                </a:lnTo>
                <a:lnTo>
                  <a:pt x="730" y="12239"/>
                </a:lnTo>
                <a:lnTo>
                  <a:pt x="779" y="12045"/>
                </a:lnTo>
                <a:lnTo>
                  <a:pt x="998" y="11680"/>
                </a:lnTo>
                <a:lnTo>
                  <a:pt x="1217" y="11290"/>
                </a:lnTo>
                <a:lnTo>
                  <a:pt x="1630" y="10512"/>
                </a:lnTo>
                <a:lnTo>
                  <a:pt x="2141" y="9684"/>
                </a:lnTo>
                <a:lnTo>
                  <a:pt x="2652" y="8833"/>
                </a:lnTo>
                <a:lnTo>
                  <a:pt x="3674" y="7081"/>
                </a:lnTo>
                <a:lnTo>
                  <a:pt x="4696" y="5329"/>
                </a:lnTo>
                <a:lnTo>
                  <a:pt x="5207" y="4477"/>
                </a:lnTo>
                <a:lnTo>
                  <a:pt x="5742" y="3650"/>
                </a:lnTo>
                <a:lnTo>
                  <a:pt x="6813" y="2020"/>
                </a:lnTo>
                <a:lnTo>
                  <a:pt x="7251" y="1338"/>
                </a:lnTo>
                <a:lnTo>
                  <a:pt x="7494" y="1022"/>
                </a:lnTo>
                <a:lnTo>
                  <a:pt x="7640" y="876"/>
                </a:lnTo>
                <a:lnTo>
                  <a:pt x="7786" y="730"/>
                </a:lnTo>
                <a:lnTo>
                  <a:pt x="7884" y="633"/>
                </a:lnTo>
                <a:lnTo>
                  <a:pt x="8005" y="584"/>
                </a:lnTo>
                <a:lnTo>
                  <a:pt x="8103" y="535"/>
                </a:lnTo>
                <a:close/>
                <a:moveTo>
                  <a:pt x="8346" y="0"/>
                </a:moveTo>
                <a:lnTo>
                  <a:pt x="8176" y="25"/>
                </a:lnTo>
                <a:lnTo>
                  <a:pt x="8005" y="73"/>
                </a:lnTo>
                <a:lnTo>
                  <a:pt x="7835" y="146"/>
                </a:lnTo>
                <a:lnTo>
                  <a:pt x="7665" y="219"/>
                </a:lnTo>
                <a:lnTo>
                  <a:pt x="7519" y="341"/>
                </a:lnTo>
                <a:lnTo>
                  <a:pt x="7251" y="584"/>
                </a:lnTo>
                <a:lnTo>
                  <a:pt x="7105" y="730"/>
                </a:lnTo>
                <a:lnTo>
                  <a:pt x="6983" y="900"/>
                </a:lnTo>
                <a:lnTo>
                  <a:pt x="6740" y="1265"/>
                </a:lnTo>
                <a:lnTo>
                  <a:pt x="6497" y="1630"/>
                </a:lnTo>
                <a:lnTo>
                  <a:pt x="6278" y="1995"/>
                </a:lnTo>
                <a:lnTo>
                  <a:pt x="5596" y="2969"/>
                </a:lnTo>
                <a:lnTo>
                  <a:pt x="4964" y="3966"/>
                </a:lnTo>
                <a:lnTo>
                  <a:pt x="4331" y="4988"/>
                </a:lnTo>
                <a:lnTo>
                  <a:pt x="3723" y="6035"/>
                </a:lnTo>
                <a:lnTo>
                  <a:pt x="2506" y="8127"/>
                </a:lnTo>
                <a:lnTo>
                  <a:pt x="1363" y="10147"/>
                </a:lnTo>
                <a:lnTo>
                  <a:pt x="900" y="10925"/>
                </a:lnTo>
                <a:lnTo>
                  <a:pt x="706" y="11339"/>
                </a:lnTo>
                <a:lnTo>
                  <a:pt x="535" y="11753"/>
                </a:lnTo>
                <a:lnTo>
                  <a:pt x="487" y="11801"/>
                </a:lnTo>
                <a:lnTo>
                  <a:pt x="462" y="11850"/>
                </a:lnTo>
                <a:lnTo>
                  <a:pt x="389" y="12069"/>
                </a:lnTo>
                <a:lnTo>
                  <a:pt x="268" y="12288"/>
                </a:lnTo>
                <a:lnTo>
                  <a:pt x="170" y="12507"/>
                </a:lnTo>
                <a:lnTo>
                  <a:pt x="49" y="12726"/>
                </a:lnTo>
                <a:lnTo>
                  <a:pt x="24" y="12823"/>
                </a:lnTo>
                <a:lnTo>
                  <a:pt x="0" y="12945"/>
                </a:lnTo>
                <a:lnTo>
                  <a:pt x="0" y="13067"/>
                </a:lnTo>
                <a:lnTo>
                  <a:pt x="0" y="13188"/>
                </a:lnTo>
                <a:lnTo>
                  <a:pt x="73" y="13407"/>
                </a:lnTo>
                <a:lnTo>
                  <a:pt x="146" y="13651"/>
                </a:lnTo>
                <a:lnTo>
                  <a:pt x="292" y="13845"/>
                </a:lnTo>
                <a:lnTo>
                  <a:pt x="438" y="13991"/>
                </a:lnTo>
                <a:lnTo>
                  <a:pt x="633" y="14113"/>
                </a:lnTo>
                <a:lnTo>
                  <a:pt x="852" y="14210"/>
                </a:lnTo>
                <a:lnTo>
                  <a:pt x="1095" y="14283"/>
                </a:lnTo>
                <a:lnTo>
                  <a:pt x="1314" y="14332"/>
                </a:lnTo>
                <a:lnTo>
                  <a:pt x="1776" y="14381"/>
                </a:lnTo>
                <a:lnTo>
                  <a:pt x="2141" y="14405"/>
                </a:lnTo>
                <a:lnTo>
                  <a:pt x="3309" y="14405"/>
                </a:lnTo>
                <a:lnTo>
                  <a:pt x="4064" y="14356"/>
                </a:lnTo>
                <a:lnTo>
                  <a:pt x="4842" y="14332"/>
                </a:lnTo>
                <a:lnTo>
                  <a:pt x="6691" y="14308"/>
                </a:lnTo>
                <a:lnTo>
                  <a:pt x="8565" y="14283"/>
                </a:lnTo>
                <a:lnTo>
                  <a:pt x="10439" y="14283"/>
                </a:lnTo>
                <a:lnTo>
                  <a:pt x="12337" y="14308"/>
                </a:lnTo>
                <a:lnTo>
                  <a:pt x="13748" y="14356"/>
                </a:lnTo>
                <a:lnTo>
                  <a:pt x="14478" y="14356"/>
                </a:lnTo>
                <a:lnTo>
                  <a:pt x="14818" y="14332"/>
                </a:lnTo>
                <a:lnTo>
                  <a:pt x="15159" y="14308"/>
                </a:lnTo>
                <a:lnTo>
                  <a:pt x="15402" y="14259"/>
                </a:lnTo>
                <a:lnTo>
                  <a:pt x="15621" y="14210"/>
                </a:lnTo>
                <a:lnTo>
                  <a:pt x="15840" y="14113"/>
                </a:lnTo>
                <a:lnTo>
                  <a:pt x="16059" y="13991"/>
                </a:lnTo>
                <a:lnTo>
                  <a:pt x="16230" y="13845"/>
                </a:lnTo>
                <a:lnTo>
                  <a:pt x="16400" y="13675"/>
                </a:lnTo>
                <a:lnTo>
                  <a:pt x="16497" y="13480"/>
                </a:lnTo>
                <a:lnTo>
                  <a:pt x="16522" y="13359"/>
                </a:lnTo>
                <a:lnTo>
                  <a:pt x="16546" y="13237"/>
                </a:lnTo>
                <a:lnTo>
                  <a:pt x="16570" y="13042"/>
                </a:lnTo>
                <a:lnTo>
                  <a:pt x="16546" y="12848"/>
                </a:lnTo>
                <a:lnTo>
                  <a:pt x="16522" y="12653"/>
                </a:lnTo>
                <a:lnTo>
                  <a:pt x="16473" y="12458"/>
                </a:lnTo>
                <a:lnTo>
                  <a:pt x="16400" y="12264"/>
                </a:lnTo>
                <a:lnTo>
                  <a:pt x="16303" y="12069"/>
                </a:lnTo>
                <a:lnTo>
                  <a:pt x="16205" y="11899"/>
                </a:lnTo>
                <a:lnTo>
                  <a:pt x="16084" y="11728"/>
                </a:lnTo>
                <a:lnTo>
                  <a:pt x="15281" y="10414"/>
                </a:lnTo>
                <a:lnTo>
                  <a:pt x="14478" y="9100"/>
                </a:lnTo>
                <a:lnTo>
                  <a:pt x="12848" y="6497"/>
                </a:lnTo>
                <a:lnTo>
                  <a:pt x="12458" y="5840"/>
                </a:lnTo>
                <a:lnTo>
                  <a:pt x="12069" y="5159"/>
                </a:lnTo>
                <a:lnTo>
                  <a:pt x="11315" y="3747"/>
                </a:lnTo>
                <a:lnTo>
                  <a:pt x="10536" y="2336"/>
                </a:lnTo>
                <a:lnTo>
                  <a:pt x="10147" y="1655"/>
                </a:lnTo>
                <a:lnTo>
                  <a:pt x="9757" y="998"/>
                </a:lnTo>
                <a:lnTo>
                  <a:pt x="9709" y="925"/>
                </a:lnTo>
                <a:lnTo>
                  <a:pt x="9636" y="876"/>
                </a:lnTo>
                <a:lnTo>
                  <a:pt x="9417" y="608"/>
                </a:lnTo>
                <a:lnTo>
                  <a:pt x="9149" y="341"/>
                </a:lnTo>
                <a:lnTo>
                  <a:pt x="9003" y="219"/>
                </a:lnTo>
                <a:lnTo>
                  <a:pt x="8857" y="98"/>
                </a:lnTo>
                <a:lnTo>
                  <a:pt x="8687" y="25"/>
                </a:lnTo>
                <a:lnTo>
                  <a:pt x="854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0" name="Shape 790"/>
          <p:cNvSpPr/>
          <p:nvPr/>
        </p:nvSpPr>
        <p:spPr>
          <a:xfrm>
            <a:off x="4290800" y="5131506"/>
            <a:ext cx="484307" cy="485005"/>
          </a:xfrm>
          <a:custGeom>
            <a:avLst/>
            <a:gdLst/>
            <a:ahLst/>
            <a:cxnLst/>
            <a:rect l="0" t="0" r="0" b="0"/>
            <a:pathLst>
              <a:path w="16620" h="16644" extrusionOk="0">
                <a:moveTo>
                  <a:pt x="11437" y="5767"/>
                </a:moveTo>
                <a:lnTo>
                  <a:pt x="11753" y="6132"/>
                </a:lnTo>
                <a:lnTo>
                  <a:pt x="12094" y="6522"/>
                </a:lnTo>
                <a:lnTo>
                  <a:pt x="11510" y="7179"/>
                </a:lnTo>
                <a:lnTo>
                  <a:pt x="11291" y="7008"/>
                </a:lnTo>
                <a:lnTo>
                  <a:pt x="11096" y="6862"/>
                </a:lnTo>
                <a:lnTo>
                  <a:pt x="10877" y="6668"/>
                </a:lnTo>
                <a:lnTo>
                  <a:pt x="10756" y="6570"/>
                </a:lnTo>
                <a:lnTo>
                  <a:pt x="10610" y="6497"/>
                </a:lnTo>
                <a:lnTo>
                  <a:pt x="10926" y="6230"/>
                </a:lnTo>
                <a:lnTo>
                  <a:pt x="10975" y="6303"/>
                </a:lnTo>
                <a:lnTo>
                  <a:pt x="11048" y="6400"/>
                </a:lnTo>
                <a:lnTo>
                  <a:pt x="11194" y="6546"/>
                </a:lnTo>
                <a:lnTo>
                  <a:pt x="11388" y="6789"/>
                </a:lnTo>
                <a:lnTo>
                  <a:pt x="11486" y="6887"/>
                </a:lnTo>
                <a:lnTo>
                  <a:pt x="11632" y="6960"/>
                </a:lnTo>
                <a:lnTo>
                  <a:pt x="11680" y="6960"/>
                </a:lnTo>
                <a:lnTo>
                  <a:pt x="11705" y="6911"/>
                </a:lnTo>
                <a:lnTo>
                  <a:pt x="11680" y="6765"/>
                </a:lnTo>
                <a:lnTo>
                  <a:pt x="11632" y="6619"/>
                </a:lnTo>
                <a:lnTo>
                  <a:pt x="11534" y="6522"/>
                </a:lnTo>
                <a:lnTo>
                  <a:pt x="11437" y="6400"/>
                </a:lnTo>
                <a:lnTo>
                  <a:pt x="11291" y="6205"/>
                </a:lnTo>
                <a:lnTo>
                  <a:pt x="11218" y="6108"/>
                </a:lnTo>
                <a:lnTo>
                  <a:pt x="11121" y="6059"/>
                </a:lnTo>
                <a:lnTo>
                  <a:pt x="11437" y="5767"/>
                </a:lnTo>
                <a:close/>
                <a:moveTo>
                  <a:pt x="10464" y="6643"/>
                </a:moveTo>
                <a:lnTo>
                  <a:pt x="10537" y="6765"/>
                </a:lnTo>
                <a:lnTo>
                  <a:pt x="10634" y="6887"/>
                </a:lnTo>
                <a:lnTo>
                  <a:pt x="10853" y="7106"/>
                </a:lnTo>
                <a:lnTo>
                  <a:pt x="11048" y="7300"/>
                </a:lnTo>
                <a:lnTo>
                  <a:pt x="11242" y="7495"/>
                </a:lnTo>
                <a:lnTo>
                  <a:pt x="11121" y="7641"/>
                </a:lnTo>
                <a:lnTo>
                  <a:pt x="10902" y="7446"/>
                </a:lnTo>
                <a:lnTo>
                  <a:pt x="10658" y="7276"/>
                </a:lnTo>
                <a:lnTo>
                  <a:pt x="10440" y="7057"/>
                </a:lnTo>
                <a:lnTo>
                  <a:pt x="10318" y="6960"/>
                </a:lnTo>
                <a:lnTo>
                  <a:pt x="10172" y="6887"/>
                </a:lnTo>
                <a:lnTo>
                  <a:pt x="10464" y="6643"/>
                </a:lnTo>
                <a:close/>
                <a:moveTo>
                  <a:pt x="10075" y="6984"/>
                </a:moveTo>
                <a:lnTo>
                  <a:pt x="10075" y="7057"/>
                </a:lnTo>
                <a:lnTo>
                  <a:pt x="10123" y="7130"/>
                </a:lnTo>
                <a:lnTo>
                  <a:pt x="10196" y="7276"/>
                </a:lnTo>
                <a:lnTo>
                  <a:pt x="10318" y="7398"/>
                </a:lnTo>
                <a:lnTo>
                  <a:pt x="10415" y="7519"/>
                </a:lnTo>
                <a:lnTo>
                  <a:pt x="10658" y="7714"/>
                </a:lnTo>
                <a:lnTo>
                  <a:pt x="10780" y="7811"/>
                </a:lnTo>
                <a:lnTo>
                  <a:pt x="10926" y="7909"/>
                </a:lnTo>
                <a:lnTo>
                  <a:pt x="10683" y="8176"/>
                </a:lnTo>
                <a:lnTo>
                  <a:pt x="10585" y="8055"/>
                </a:lnTo>
                <a:lnTo>
                  <a:pt x="10488" y="7957"/>
                </a:lnTo>
                <a:lnTo>
                  <a:pt x="10269" y="7787"/>
                </a:lnTo>
                <a:lnTo>
                  <a:pt x="10002" y="7519"/>
                </a:lnTo>
                <a:lnTo>
                  <a:pt x="9734" y="7276"/>
                </a:lnTo>
                <a:lnTo>
                  <a:pt x="10075" y="6984"/>
                </a:lnTo>
                <a:close/>
                <a:moveTo>
                  <a:pt x="9515" y="7495"/>
                </a:moveTo>
                <a:lnTo>
                  <a:pt x="9612" y="7617"/>
                </a:lnTo>
                <a:lnTo>
                  <a:pt x="9710" y="7738"/>
                </a:lnTo>
                <a:lnTo>
                  <a:pt x="9953" y="7957"/>
                </a:lnTo>
                <a:lnTo>
                  <a:pt x="10172" y="8201"/>
                </a:lnTo>
                <a:lnTo>
                  <a:pt x="10318" y="8347"/>
                </a:lnTo>
                <a:lnTo>
                  <a:pt x="10464" y="8444"/>
                </a:lnTo>
                <a:lnTo>
                  <a:pt x="10172" y="8809"/>
                </a:lnTo>
                <a:lnTo>
                  <a:pt x="9904" y="8468"/>
                </a:lnTo>
                <a:lnTo>
                  <a:pt x="9661" y="8176"/>
                </a:lnTo>
                <a:lnTo>
                  <a:pt x="9466" y="7933"/>
                </a:lnTo>
                <a:lnTo>
                  <a:pt x="9369" y="7811"/>
                </a:lnTo>
                <a:lnTo>
                  <a:pt x="9272" y="7714"/>
                </a:lnTo>
                <a:lnTo>
                  <a:pt x="9515" y="7495"/>
                </a:lnTo>
                <a:close/>
                <a:moveTo>
                  <a:pt x="9004" y="7933"/>
                </a:moveTo>
                <a:lnTo>
                  <a:pt x="9126" y="8128"/>
                </a:lnTo>
                <a:lnTo>
                  <a:pt x="9272" y="8298"/>
                </a:lnTo>
                <a:lnTo>
                  <a:pt x="9564" y="8663"/>
                </a:lnTo>
                <a:lnTo>
                  <a:pt x="9880" y="9028"/>
                </a:lnTo>
                <a:lnTo>
                  <a:pt x="9904" y="9077"/>
                </a:lnTo>
                <a:lnTo>
                  <a:pt x="9856" y="9125"/>
                </a:lnTo>
                <a:lnTo>
                  <a:pt x="9734" y="9271"/>
                </a:lnTo>
                <a:lnTo>
                  <a:pt x="9710" y="9198"/>
                </a:lnTo>
                <a:lnTo>
                  <a:pt x="9442" y="8858"/>
                </a:lnTo>
                <a:lnTo>
                  <a:pt x="9126" y="8517"/>
                </a:lnTo>
                <a:lnTo>
                  <a:pt x="8955" y="8322"/>
                </a:lnTo>
                <a:lnTo>
                  <a:pt x="8785" y="8152"/>
                </a:lnTo>
                <a:lnTo>
                  <a:pt x="9004" y="7933"/>
                </a:lnTo>
                <a:close/>
                <a:moveTo>
                  <a:pt x="8517" y="8371"/>
                </a:moveTo>
                <a:lnTo>
                  <a:pt x="8663" y="8590"/>
                </a:lnTo>
                <a:lnTo>
                  <a:pt x="8809" y="8785"/>
                </a:lnTo>
                <a:lnTo>
                  <a:pt x="9101" y="9150"/>
                </a:lnTo>
                <a:lnTo>
                  <a:pt x="9272" y="9320"/>
                </a:lnTo>
                <a:lnTo>
                  <a:pt x="9442" y="9466"/>
                </a:lnTo>
                <a:lnTo>
                  <a:pt x="9515" y="9490"/>
                </a:lnTo>
                <a:lnTo>
                  <a:pt x="9199" y="9806"/>
                </a:lnTo>
                <a:lnTo>
                  <a:pt x="9174" y="9709"/>
                </a:lnTo>
                <a:lnTo>
                  <a:pt x="9150" y="9612"/>
                </a:lnTo>
                <a:lnTo>
                  <a:pt x="9053" y="9442"/>
                </a:lnTo>
                <a:lnTo>
                  <a:pt x="8931" y="9271"/>
                </a:lnTo>
                <a:lnTo>
                  <a:pt x="8785" y="9125"/>
                </a:lnTo>
                <a:lnTo>
                  <a:pt x="8590" y="8833"/>
                </a:lnTo>
                <a:lnTo>
                  <a:pt x="8444" y="8663"/>
                </a:lnTo>
                <a:lnTo>
                  <a:pt x="8323" y="8541"/>
                </a:lnTo>
                <a:lnTo>
                  <a:pt x="8517" y="8371"/>
                </a:lnTo>
                <a:close/>
                <a:moveTo>
                  <a:pt x="5476" y="7787"/>
                </a:moveTo>
                <a:lnTo>
                  <a:pt x="5622" y="7982"/>
                </a:lnTo>
                <a:lnTo>
                  <a:pt x="5816" y="8176"/>
                </a:lnTo>
                <a:lnTo>
                  <a:pt x="6133" y="8444"/>
                </a:lnTo>
                <a:lnTo>
                  <a:pt x="6449" y="8736"/>
                </a:lnTo>
                <a:lnTo>
                  <a:pt x="6790" y="8979"/>
                </a:lnTo>
                <a:lnTo>
                  <a:pt x="6984" y="9125"/>
                </a:lnTo>
                <a:lnTo>
                  <a:pt x="7057" y="9174"/>
                </a:lnTo>
                <a:lnTo>
                  <a:pt x="7155" y="9198"/>
                </a:lnTo>
                <a:lnTo>
                  <a:pt x="7155" y="9247"/>
                </a:lnTo>
                <a:lnTo>
                  <a:pt x="7179" y="9296"/>
                </a:lnTo>
                <a:lnTo>
                  <a:pt x="7301" y="9296"/>
                </a:lnTo>
                <a:lnTo>
                  <a:pt x="7398" y="9271"/>
                </a:lnTo>
                <a:lnTo>
                  <a:pt x="7568" y="9198"/>
                </a:lnTo>
                <a:lnTo>
                  <a:pt x="7617" y="9344"/>
                </a:lnTo>
                <a:lnTo>
                  <a:pt x="7690" y="9490"/>
                </a:lnTo>
                <a:lnTo>
                  <a:pt x="7885" y="9758"/>
                </a:lnTo>
                <a:lnTo>
                  <a:pt x="8006" y="9952"/>
                </a:lnTo>
                <a:lnTo>
                  <a:pt x="8177" y="10098"/>
                </a:lnTo>
                <a:lnTo>
                  <a:pt x="8250" y="10171"/>
                </a:lnTo>
                <a:lnTo>
                  <a:pt x="8347" y="10220"/>
                </a:lnTo>
                <a:lnTo>
                  <a:pt x="8469" y="10269"/>
                </a:lnTo>
                <a:lnTo>
                  <a:pt x="8566" y="10293"/>
                </a:lnTo>
                <a:lnTo>
                  <a:pt x="8615" y="10269"/>
                </a:lnTo>
                <a:lnTo>
                  <a:pt x="8615" y="10244"/>
                </a:lnTo>
                <a:lnTo>
                  <a:pt x="8542" y="10074"/>
                </a:lnTo>
                <a:lnTo>
                  <a:pt x="8420" y="9904"/>
                </a:lnTo>
                <a:lnTo>
                  <a:pt x="8177" y="9636"/>
                </a:lnTo>
                <a:lnTo>
                  <a:pt x="8055" y="9490"/>
                </a:lnTo>
                <a:lnTo>
                  <a:pt x="7982" y="9344"/>
                </a:lnTo>
                <a:lnTo>
                  <a:pt x="7885" y="9174"/>
                </a:lnTo>
                <a:lnTo>
                  <a:pt x="7763" y="9052"/>
                </a:lnTo>
                <a:lnTo>
                  <a:pt x="8079" y="8760"/>
                </a:lnTo>
                <a:lnTo>
                  <a:pt x="8128" y="8906"/>
                </a:lnTo>
                <a:lnTo>
                  <a:pt x="8225" y="9028"/>
                </a:lnTo>
                <a:lnTo>
                  <a:pt x="8420" y="9271"/>
                </a:lnTo>
                <a:lnTo>
                  <a:pt x="8542" y="9466"/>
                </a:lnTo>
                <a:lnTo>
                  <a:pt x="8688" y="9661"/>
                </a:lnTo>
                <a:lnTo>
                  <a:pt x="8785" y="9758"/>
                </a:lnTo>
                <a:lnTo>
                  <a:pt x="8882" y="9831"/>
                </a:lnTo>
                <a:lnTo>
                  <a:pt x="8980" y="9879"/>
                </a:lnTo>
                <a:lnTo>
                  <a:pt x="9077" y="9928"/>
                </a:lnTo>
                <a:lnTo>
                  <a:pt x="8615" y="10366"/>
                </a:lnTo>
                <a:lnTo>
                  <a:pt x="8250" y="10682"/>
                </a:lnTo>
                <a:lnTo>
                  <a:pt x="8225" y="10634"/>
                </a:lnTo>
                <a:lnTo>
                  <a:pt x="8201" y="10585"/>
                </a:lnTo>
                <a:lnTo>
                  <a:pt x="8031" y="10366"/>
                </a:lnTo>
                <a:lnTo>
                  <a:pt x="7812" y="10171"/>
                </a:lnTo>
                <a:lnTo>
                  <a:pt x="7374" y="9782"/>
                </a:lnTo>
                <a:lnTo>
                  <a:pt x="6960" y="9393"/>
                </a:lnTo>
                <a:lnTo>
                  <a:pt x="6546" y="9004"/>
                </a:lnTo>
                <a:lnTo>
                  <a:pt x="5670" y="8225"/>
                </a:lnTo>
                <a:lnTo>
                  <a:pt x="5500" y="8079"/>
                </a:lnTo>
                <a:lnTo>
                  <a:pt x="5330" y="7933"/>
                </a:lnTo>
                <a:lnTo>
                  <a:pt x="5476" y="7787"/>
                </a:lnTo>
                <a:close/>
                <a:moveTo>
                  <a:pt x="5062" y="8152"/>
                </a:moveTo>
                <a:lnTo>
                  <a:pt x="5232" y="8322"/>
                </a:lnTo>
                <a:lnTo>
                  <a:pt x="5403" y="8493"/>
                </a:lnTo>
                <a:lnTo>
                  <a:pt x="6279" y="9271"/>
                </a:lnTo>
                <a:lnTo>
                  <a:pt x="6692" y="9636"/>
                </a:lnTo>
                <a:lnTo>
                  <a:pt x="7155" y="10025"/>
                </a:lnTo>
                <a:lnTo>
                  <a:pt x="7374" y="10220"/>
                </a:lnTo>
                <a:lnTo>
                  <a:pt x="7593" y="10415"/>
                </a:lnTo>
                <a:lnTo>
                  <a:pt x="7812" y="10609"/>
                </a:lnTo>
                <a:lnTo>
                  <a:pt x="8055" y="10780"/>
                </a:lnTo>
                <a:lnTo>
                  <a:pt x="8104" y="10804"/>
                </a:lnTo>
                <a:lnTo>
                  <a:pt x="7982" y="10901"/>
                </a:lnTo>
                <a:lnTo>
                  <a:pt x="6254" y="9466"/>
                </a:lnTo>
                <a:lnTo>
                  <a:pt x="5597" y="8882"/>
                </a:lnTo>
                <a:lnTo>
                  <a:pt x="5232" y="8590"/>
                </a:lnTo>
                <a:lnTo>
                  <a:pt x="5062" y="8468"/>
                </a:lnTo>
                <a:lnTo>
                  <a:pt x="4867" y="8347"/>
                </a:lnTo>
                <a:lnTo>
                  <a:pt x="5038" y="8176"/>
                </a:lnTo>
                <a:lnTo>
                  <a:pt x="5062" y="8152"/>
                </a:lnTo>
                <a:close/>
                <a:moveTo>
                  <a:pt x="4746" y="8493"/>
                </a:moveTo>
                <a:lnTo>
                  <a:pt x="4867" y="8663"/>
                </a:lnTo>
                <a:lnTo>
                  <a:pt x="5038" y="8809"/>
                </a:lnTo>
                <a:lnTo>
                  <a:pt x="5378" y="9101"/>
                </a:lnTo>
                <a:lnTo>
                  <a:pt x="6060" y="9636"/>
                </a:lnTo>
                <a:lnTo>
                  <a:pt x="7787" y="11072"/>
                </a:lnTo>
                <a:lnTo>
                  <a:pt x="7617" y="11218"/>
                </a:lnTo>
                <a:lnTo>
                  <a:pt x="7398" y="11047"/>
                </a:lnTo>
                <a:lnTo>
                  <a:pt x="7155" y="10877"/>
                </a:lnTo>
                <a:lnTo>
                  <a:pt x="6911" y="10707"/>
                </a:lnTo>
                <a:lnTo>
                  <a:pt x="6668" y="10536"/>
                </a:lnTo>
                <a:lnTo>
                  <a:pt x="6181" y="10123"/>
                </a:lnTo>
                <a:lnTo>
                  <a:pt x="5719" y="9709"/>
                </a:lnTo>
                <a:lnTo>
                  <a:pt x="5281" y="9247"/>
                </a:lnTo>
                <a:lnTo>
                  <a:pt x="4867" y="8760"/>
                </a:lnTo>
                <a:lnTo>
                  <a:pt x="4770" y="8663"/>
                </a:lnTo>
                <a:lnTo>
                  <a:pt x="4673" y="8566"/>
                </a:lnTo>
                <a:lnTo>
                  <a:pt x="4746" y="8493"/>
                </a:lnTo>
                <a:close/>
                <a:moveTo>
                  <a:pt x="11437" y="5256"/>
                </a:moveTo>
                <a:lnTo>
                  <a:pt x="11364" y="5281"/>
                </a:lnTo>
                <a:lnTo>
                  <a:pt x="11315" y="5305"/>
                </a:lnTo>
                <a:lnTo>
                  <a:pt x="11218" y="5354"/>
                </a:lnTo>
                <a:lnTo>
                  <a:pt x="10075" y="6376"/>
                </a:lnTo>
                <a:lnTo>
                  <a:pt x="8931" y="7422"/>
                </a:lnTo>
                <a:lnTo>
                  <a:pt x="8347" y="7933"/>
                </a:lnTo>
                <a:lnTo>
                  <a:pt x="7787" y="8468"/>
                </a:lnTo>
                <a:lnTo>
                  <a:pt x="7544" y="8663"/>
                </a:lnTo>
                <a:lnTo>
                  <a:pt x="7325" y="8882"/>
                </a:lnTo>
                <a:lnTo>
                  <a:pt x="7228" y="8785"/>
                </a:lnTo>
                <a:lnTo>
                  <a:pt x="7106" y="8712"/>
                </a:lnTo>
                <a:lnTo>
                  <a:pt x="6717" y="8395"/>
                </a:lnTo>
                <a:lnTo>
                  <a:pt x="6327" y="8079"/>
                </a:lnTo>
                <a:lnTo>
                  <a:pt x="6011" y="7763"/>
                </a:lnTo>
                <a:lnTo>
                  <a:pt x="5768" y="7568"/>
                </a:lnTo>
                <a:lnTo>
                  <a:pt x="5670" y="7495"/>
                </a:lnTo>
                <a:lnTo>
                  <a:pt x="5573" y="7446"/>
                </a:lnTo>
                <a:lnTo>
                  <a:pt x="5524" y="7422"/>
                </a:lnTo>
                <a:lnTo>
                  <a:pt x="5427" y="7373"/>
                </a:lnTo>
                <a:lnTo>
                  <a:pt x="5330" y="7373"/>
                </a:lnTo>
                <a:lnTo>
                  <a:pt x="5232" y="7398"/>
                </a:lnTo>
                <a:lnTo>
                  <a:pt x="5135" y="7446"/>
                </a:lnTo>
                <a:lnTo>
                  <a:pt x="4940" y="7568"/>
                </a:lnTo>
                <a:lnTo>
                  <a:pt x="4794" y="7690"/>
                </a:lnTo>
                <a:lnTo>
                  <a:pt x="4575" y="7860"/>
                </a:lnTo>
                <a:lnTo>
                  <a:pt x="4381" y="8030"/>
                </a:lnTo>
                <a:lnTo>
                  <a:pt x="4283" y="8152"/>
                </a:lnTo>
                <a:lnTo>
                  <a:pt x="4210" y="8249"/>
                </a:lnTo>
                <a:lnTo>
                  <a:pt x="4162" y="8371"/>
                </a:lnTo>
                <a:lnTo>
                  <a:pt x="4137" y="8493"/>
                </a:lnTo>
                <a:lnTo>
                  <a:pt x="4162" y="8566"/>
                </a:lnTo>
                <a:lnTo>
                  <a:pt x="4210" y="8639"/>
                </a:lnTo>
                <a:lnTo>
                  <a:pt x="4259" y="8687"/>
                </a:lnTo>
                <a:lnTo>
                  <a:pt x="4332" y="8712"/>
                </a:lnTo>
                <a:lnTo>
                  <a:pt x="4356" y="8809"/>
                </a:lnTo>
                <a:lnTo>
                  <a:pt x="4405" y="8906"/>
                </a:lnTo>
                <a:lnTo>
                  <a:pt x="4478" y="9028"/>
                </a:lnTo>
                <a:lnTo>
                  <a:pt x="4551" y="9150"/>
                </a:lnTo>
                <a:lnTo>
                  <a:pt x="4721" y="9344"/>
                </a:lnTo>
                <a:lnTo>
                  <a:pt x="4940" y="9588"/>
                </a:lnTo>
                <a:lnTo>
                  <a:pt x="5135" y="9831"/>
                </a:lnTo>
                <a:lnTo>
                  <a:pt x="5597" y="10269"/>
                </a:lnTo>
                <a:lnTo>
                  <a:pt x="5987" y="10634"/>
                </a:lnTo>
                <a:lnTo>
                  <a:pt x="6425" y="10999"/>
                </a:lnTo>
                <a:lnTo>
                  <a:pt x="6668" y="11169"/>
                </a:lnTo>
                <a:lnTo>
                  <a:pt x="6887" y="11315"/>
                </a:lnTo>
                <a:lnTo>
                  <a:pt x="7130" y="11461"/>
                </a:lnTo>
                <a:lnTo>
                  <a:pt x="7374" y="11583"/>
                </a:lnTo>
                <a:lnTo>
                  <a:pt x="7349" y="11607"/>
                </a:lnTo>
                <a:lnTo>
                  <a:pt x="7349" y="11680"/>
                </a:lnTo>
                <a:lnTo>
                  <a:pt x="7374" y="11753"/>
                </a:lnTo>
                <a:lnTo>
                  <a:pt x="7422" y="11777"/>
                </a:lnTo>
                <a:lnTo>
                  <a:pt x="7495" y="11777"/>
                </a:lnTo>
                <a:lnTo>
                  <a:pt x="7666" y="11729"/>
                </a:lnTo>
                <a:lnTo>
                  <a:pt x="7836" y="11631"/>
                </a:lnTo>
                <a:lnTo>
                  <a:pt x="7982" y="11534"/>
                </a:lnTo>
                <a:lnTo>
                  <a:pt x="8128" y="11412"/>
                </a:lnTo>
                <a:lnTo>
                  <a:pt x="8420" y="11145"/>
                </a:lnTo>
                <a:lnTo>
                  <a:pt x="8663" y="10901"/>
                </a:lnTo>
                <a:lnTo>
                  <a:pt x="9369" y="10244"/>
                </a:lnTo>
                <a:lnTo>
                  <a:pt x="10050" y="9563"/>
                </a:lnTo>
                <a:lnTo>
                  <a:pt x="10658" y="8955"/>
                </a:lnTo>
                <a:lnTo>
                  <a:pt x="11291" y="8298"/>
                </a:lnTo>
                <a:lnTo>
                  <a:pt x="11875" y="7617"/>
                </a:lnTo>
                <a:lnTo>
                  <a:pt x="12143" y="7276"/>
                </a:lnTo>
                <a:lnTo>
                  <a:pt x="12410" y="6911"/>
                </a:lnTo>
                <a:lnTo>
                  <a:pt x="12483" y="6960"/>
                </a:lnTo>
                <a:lnTo>
                  <a:pt x="12556" y="6984"/>
                </a:lnTo>
                <a:lnTo>
                  <a:pt x="12654" y="6984"/>
                </a:lnTo>
                <a:lnTo>
                  <a:pt x="12727" y="6935"/>
                </a:lnTo>
                <a:lnTo>
                  <a:pt x="12775" y="6887"/>
                </a:lnTo>
                <a:lnTo>
                  <a:pt x="12824" y="6814"/>
                </a:lnTo>
                <a:lnTo>
                  <a:pt x="12824" y="6741"/>
                </a:lnTo>
                <a:lnTo>
                  <a:pt x="12775" y="6643"/>
                </a:lnTo>
                <a:lnTo>
                  <a:pt x="12532" y="6327"/>
                </a:lnTo>
                <a:lnTo>
                  <a:pt x="12240" y="6011"/>
                </a:lnTo>
                <a:lnTo>
                  <a:pt x="11924" y="5646"/>
                </a:lnTo>
                <a:lnTo>
                  <a:pt x="11778" y="5475"/>
                </a:lnTo>
                <a:lnTo>
                  <a:pt x="11583" y="5305"/>
                </a:lnTo>
                <a:lnTo>
                  <a:pt x="11510" y="5256"/>
                </a:lnTo>
                <a:close/>
                <a:moveTo>
                  <a:pt x="8104" y="439"/>
                </a:moveTo>
                <a:lnTo>
                  <a:pt x="8371" y="487"/>
                </a:lnTo>
                <a:lnTo>
                  <a:pt x="8663" y="536"/>
                </a:lnTo>
                <a:lnTo>
                  <a:pt x="9247" y="585"/>
                </a:lnTo>
                <a:lnTo>
                  <a:pt x="9588" y="633"/>
                </a:lnTo>
                <a:lnTo>
                  <a:pt x="9904" y="706"/>
                </a:lnTo>
                <a:lnTo>
                  <a:pt x="10537" y="877"/>
                </a:lnTo>
                <a:lnTo>
                  <a:pt x="10877" y="998"/>
                </a:lnTo>
                <a:lnTo>
                  <a:pt x="11218" y="1120"/>
                </a:lnTo>
                <a:lnTo>
                  <a:pt x="11559" y="1266"/>
                </a:lnTo>
                <a:lnTo>
                  <a:pt x="11875" y="1412"/>
                </a:lnTo>
                <a:lnTo>
                  <a:pt x="12191" y="1582"/>
                </a:lnTo>
                <a:lnTo>
                  <a:pt x="12508" y="1752"/>
                </a:lnTo>
                <a:lnTo>
                  <a:pt x="13116" y="2166"/>
                </a:lnTo>
                <a:lnTo>
                  <a:pt x="13408" y="2385"/>
                </a:lnTo>
                <a:lnTo>
                  <a:pt x="13700" y="2628"/>
                </a:lnTo>
                <a:lnTo>
                  <a:pt x="13968" y="2896"/>
                </a:lnTo>
                <a:lnTo>
                  <a:pt x="14235" y="3188"/>
                </a:lnTo>
                <a:lnTo>
                  <a:pt x="14479" y="3456"/>
                </a:lnTo>
                <a:lnTo>
                  <a:pt x="14698" y="3772"/>
                </a:lnTo>
                <a:lnTo>
                  <a:pt x="14917" y="4088"/>
                </a:lnTo>
                <a:lnTo>
                  <a:pt x="15111" y="4405"/>
                </a:lnTo>
                <a:lnTo>
                  <a:pt x="15282" y="4745"/>
                </a:lnTo>
                <a:lnTo>
                  <a:pt x="15452" y="5086"/>
                </a:lnTo>
                <a:lnTo>
                  <a:pt x="15574" y="5427"/>
                </a:lnTo>
                <a:lnTo>
                  <a:pt x="15720" y="5792"/>
                </a:lnTo>
                <a:lnTo>
                  <a:pt x="15817" y="6157"/>
                </a:lnTo>
                <a:lnTo>
                  <a:pt x="15914" y="6522"/>
                </a:lnTo>
                <a:lnTo>
                  <a:pt x="15987" y="6887"/>
                </a:lnTo>
                <a:lnTo>
                  <a:pt x="16036" y="7276"/>
                </a:lnTo>
                <a:lnTo>
                  <a:pt x="16109" y="8079"/>
                </a:lnTo>
                <a:lnTo>
                  <a:pt x="16109" y="8468"/>
                </a:lnTo>
                <a:lnTo>
                  <a:pt x="16109" y="8858"/>
                </a:lnTo>
                <a:lnTo>
                  <a:pt x="16085" y="9271"/>
                </a:lnTo>
                <a:lnTo>
                  <a:pt x="16060" y="9661"/>
                </a:lnTo>
                <a:lnTo>
                  <a:pt x="15987" y="10050"/>
                </a:lnTo>
                <a:lnTo>
                  <a:pt x="15914" y="10439"/>
                </a:lnTo>
                <a:lnTo>
                  <a:pt x="15817" y="10828"/>
                </a:lnTo>
                <a:lnTo>
                  <a:pt x="15695" y="11193"/>
                </a:lnTo>
                <a:lnTo>
                  <a:pt x="15549" y="11558"/>
                </a:lnTo>
                <a:lnTo>
                  <a:pt x="15379" y="11899"/>
                </a:lnTo>
                <a:lnTo>
                  <a:pt x="15184" y="12240"/>
                </a:lnTo>
                <a:lnTo>
                  <a:pt x="14965" y="12580"/>
                </a:lnTo>
                <a:lnTo>
                  <a:pt x="14722" y="12872"/>
                </a:lnTo>
                <a:lnTo>
                  <a:pt x="14430" y="13189"/>
                </a:lnTo>
                <a:lnTo>
                  <a:pt x="14138" y="13456"/>
                </a:lnTo>
                <a:lnTo>
                  <a:pt x="13846" y="13700"/>
                </a:lnTo>
                <a:lnTo>
                  <a:pt x="13530" y="13943"/>
                </a:lnTo>
                <a:lnTo>
                  <a:pt x="13213" y="14186"/>
                </a:lnTo>
                <a:lnTo>
                  <a:pt x="12532" y="14624"/>
                </a:lnTo>
                <a:lnTo>
                  <a:pt x="11851" y="15014"/>
                </a:lnTo>
                <a:lnTo>
                  <a:pt x="11510" y="15184"/>
                </a:lnTo>
                <a:lnTo>
                  <a:pt x="11145" y="15330"/>
                </a:lnTo>
                <a:lnTo>
                  <a:pt x="10415" y="15622"/>
                </a:lnTo>
                <a:lnTo>
                  <a:pt x="10050" y="15744"/>
                </a:lnTo>
                <a:lnTo>
                  <a:pt x="9685" y="15841"/>
                </a:lnTo>
                <a:lnTo>
                  <a:pt x="9320" y="15963"/>
                </a:lnTo>
                <a:lnTo>
                  <a:pt x="8980" y="16109"/>
                </a:lnTo>
                <a:lnTo>
                  <a:pt x="8907" y="16157"/>
                </a:lnTo>
                <a:lnTo>
                  <a:pt x="8882" y="16230"/>
                </a:lnTo>
                <a:lnTo>
                  <a:pt x="8104" y="16230"/>
                </a:lnTo>
                <a:lnTo>
                  <a:pt x="7739" y="16206"/>
                </a:lnTo>
                <a:lnTo>
                  <a:pt x="7349" y="16157"/>
                </a:lnTo>
                <a:lnTo>
                  <a:pt x="6984" y="16109"/>
                </a:lnTo>
                <a:lnTo>
                  <a:pt x="6619" y="16011"/>
                </a:lnTo>
                <a:lnTo>
                  <a:pt x="6254" y="15914"/>
                </a:lnTo>
                <a:lnTo>
                  <a:pt x="5889" y="15817"/>
                </a:lnTo>
                <a:lnTo>
                  <a:pt x="5524" y="15695"/>
                </a:lnTo>
                <a:lnTo>
                  <a:pt x="5184" y="15549"/>
                </a:lnTo>
                <a:lnTo>
                  <a:pt x="4843" y="15379"/>
                </a:lnTo>
                <a:lnTo>
                  <a:pt x="4502" y="15208"/>
                </a:lnTo>
                <a:lnTo>
                  <a:pt x="4162" y="15014"/>
                </a:lnTo>
                <a:lnTo>
                  <a:pt x="3845" y="14795"/>
                </a:lnTo>
                <a:lnTo>
                  <a:pt x="3553" y="14576"/>
                </a:lnTo>
                <a:lnTo>
                  <a:pt x="3237" y="14357"/>
                </a:lnTo>
                <a:lnTo>
                  <a:pt x="2921" y="14065"/>
                </a:lnTo>
                <a:lnTo>
                  <a:pt x="2629" y="13797"/>
                </a:lnTo>
                <a:lnTo>
                  <a:pt x="2361" y="13481"/>
                </a:lnTo>
                <a:lnTo>
                  <a:pt x="2094" y="13164"/>
                </a:lnTo>
                <a:lnTo>
                  <a:pt x="1850" y="12824"/>
                </a:lnTo>
                <a:lnTo>
                  <a:pt x="1631" y="12483"/>
                </a:lnTo>
                <a:lnTo>
                  <a:pt x="1437" y="12142"/>
                </a:lnTo>
                <a:lnTo>
                  <a:pt x="1242" y="11777"/>
                </a:lnTo>
                <a:lnTo>
                  <a:pt x="1096" y="11412"/>
                </a:lnTo>
                <a:lnTo>
                  <a:pt x="950" y="11023"/>
                </a:lnTo>
                <a:lnTo>
                  <a:pt x="804" y="10634"/>
                </a:lnTo>
                <a:lnTo>
                  <a:pt x="707" y="10244"/>
                </a:lnTo>
                <a:lnTo>
                  <a:pt x="609" y="9831"/>
                </a:lnTo>
                <a:lnTo>
                  <a:pt x="561" y="9442"/>
                </a:lnTo>
                <a:lnTo>
                  <a:pt x="512" y="9028"/>
                </a:lnTo>
                <a:lnTo>
                  <a:pt x="463" y="8614"/>
                </a:lnTo>
                <a:lnTo>
                  <a:pt x="463" y="8201"/>
                </a:lnTo>
                <a:lnTo>
                  <a:pt x="488" y="7787"/>
                </a:lnTo>
                <a:lnTo>
                  <a:pt x="512" y="7373"/>
                </a:lnTo>
                <a:lnTo>
                  <a:pt x="585" y="6960"/>
                </a:lnTo>
                <a:lnTo>
                  <a:pt x="658" y="6570"/>
                </a:lnTo>
                <a:lnTo>
                  <a:pt x="755" y="6181"/>
                </a:lnTo>
                <a:lnTo>
                  <a:pt x="877" y="5792"/>
                </a:lnTo>
                <a:lnTo>
                  <a:pt x="1023" y="5402"/>
                </a:lnTo>
                <a:lnTo>
                  <a:pt x="1169" y="5037"/>
                </a:lnTo>
                <a:lnTo>
                  <a:pt x="1364" y="4672"/>
                </a:lnTo>
                <a:lnTo>
                  <a:pt x="1558" y="4307"/>
                </a:lnTo>
                <a:lnTo>
                  <a:pt x="1777" y="3967"/>
                </a:lnTo>
                <a:lnTo>
                  <a:pt x="1996" y="3626"/>
                </a:lnTo>
                <a:lnTo>
                  <a:pt x="2264" y="3310"/>
                </a:lnTo>
                <a:lnTo>
                  <a:pt x="2532" y="2993"/>
                </a:lnTo>
                <a:lnTo>
                  <a:pt x="2823" y="2701"/>
                </a:lnTo>
                <a:lnTo>
                  <a:pt x="3115" y="2434"/>
                </a:lnTo>
                <a:lnTo>
                  <a:pt x="3432" y="2190"/>
                </a:lnTo>
                <a:lnTo>
                  <a:pt x="3748" y="1947"/>
                </a:lnTo>
                <a:lnTo>
                  <a:pt x="4089" y="1728"/>
                </a:lnTo>
                <a:lnTo>
                  <a:pt x="4429" y="1509"/>
                </a:lnTo>
                <a:lnTo>
                  <a:pt x="4794" y="1339"/>
                </a:lnTo>
                <a:lnTo>
                  <a:pt x="5159" y="1169"/>
                </a:lnTo>
                <a:lnTo>
                  <a:pt x="5524" y="998"/>
                </a:lnTo>
                <a:lnTo>
                  <a:pt x="5865" y="877"/>
                </a:lnTo>
                <a:lnTo>
                  <a:pt x="6206" y="779"/>
                </a:lnTo>
                <a:lnTo>
                  <a:pt x="6911" y="609"/>
                </a:lnTo>
                <a:lnTo>
                  <a:pt x="7203" y="560"/>
                </a:lnTo>
                <a:lnTo>
                  <a:pt x="7520" y="536"/>
                </a:lnTo>
                <a:lnTo>
                  <a:pt x="7812" y="487"/>
                </a:lnTo>
                <a:lnTo>
                  <a:pt x="8104" y="439"/>
                </a:lnTo>
                <a:close/>
                <a:moveTo>
                  <a:pt x="7690" y="1"/>
                </a:moveTo>
                <a:lnTo>
                  <a:pt x="7374" y="25"/>
                </a:lnTo>
                <a:lnTo>
                  <a:pt x="7057" y="74"/>
                </a:lnTo>
                <a:lnTo>
                  <a:pt x="6644" y="147"/>
                </a:lnTo>
                <a:lnTo>
                  <a:pt x="6206" y="244"/>
                </a:lnTo>
                <a:lnTo>
                  <a:pt x="5792" y="366"/>
                </a:lnTo>
                <a:lnTo>
                  <a:pt x="5403" y="512"/>
                </a:lnTo>
                <a:lnTo>
                  <a:pt x="5013" y="682"/>
                </a:lnTo>
                <a:lnTo>
                  <a:pt x="4624" y="852"/>
                </a:lnTo>
                <a:lnTo>
                  <a:pt x="4259" y="1047"/>
                </a:lnTo>
                <a:lnTo>
                  <a:pt x="3918" y="1266"/>
                </a:lnTo>
                <a:lnTo>
                  <a:pt x="3578" y="1485"/>
                </a:lnTo>
                <a:lnTo>
                  <a:pt x="3237" y="1752"/>
                </a:lnTo>
                <a:lnTo>
                  <a:pt x="2921" y="1996"/>
                </a:lnTo>
                <a:lnTo>
                  <a:pt x="2604" y="2288"/>
                </a:lnTo>
                <a:lnTo>
                  <a:pt x="2288" y="2580"/>
                </a:lnTo>
                <a:lnTo>
                  <a:pt x="1996" y="2896"/>
                </a:lnTo>
                <a:lnTo>
                  <a:pt x="1704" y="3237"/>
                </a:lnTo>
                <a:lnTo>
                  <a:pt x="1461" y="3577"/>
                </a:lnTo>
                <a:lnTo>
                  <a:pt x="1218" y="3942"/>
                </a:lnTo>
                <a:lnTo>
                  <a:pt x="999" y="4307"/>
                </a:lnTo>
                <a:lnTo>
                  <a:pt x="804" y="4697"/>
                </a:lnTo>
                <a:lnTo>
                  <a:pt x="634" y="5086"/>
                </a:lnTo>
                <a:lnTo>
                  <a:pt x="488" y="5500"/>
                </a:lnTo>
                <a:lnTo>
                  <a:pt x="342" y="5889"/>
                </a:lnTo>
                <a:lnTo>
                  <a:pt x="244" y="6303"/>
                </a:lnTo>
                <a:lnTo>
                  <a:pt x="147" y="6741"/>
                </a:lnTo>
                <a:lnTo>
                  <a:pt x="74" y="7154"/>
                </a:lnTo>
                <a:lnTo>
                  <a:pt x="25" y="7592"/>
                </a:lnTo>
                <a:lnTo>
                  <a:pt x="1" y="8030"/>
                </a:lnTo>
                <a:lnTo>
                  <a:pt x="1" y="8468"/>
                </a:lnTo>
                <a:lnTo>
                  <a:pt x="1" y="8906"/>
                </a:lnTo>
                <a:lnTo>
                  <a:pt x="50" y="9344"/>
                </a:lnTo>
                <a:lnTo>
                  <a:pt x="98" y="9782"/>
                </a:lnTo>
                <a:lnTo>
                  <a:pt x="196" y="10196"/>
                </a:lnTo>
                <a:lnTo>
                  <a:pt x="293" y="10609"/>
                </a:lnTo>
                <a:lnTo>
                  <a:pt x="439" y="11023"/>
                </a:lnTo>
                <a:lnTo>
                  <a:pt x="585" y="11412"/>
                </a:lnTo>
                <a:lnTo>
                  <a:pt x="755" y="11802"/>
                </a:lnTo>
                <a:lnTo>
                  <a:pt x="926" y="12167"/>
                </a:lnTo>
                <a:lnTo>
                  <a:pt x="1145" y="12532"/>
                </a:lnTo>
                <a:lnTo>
                  <a:pt x="1364" y="12897"/>
                </a:lnTo>
                <a:lnTo>
                  <a:pt x="1607" y="13237"/>
                </a:lnTo>
                <a:lnTo>
                  <a:pt x="1875" y="13578"/>
                </a:lnTo>
                <a:lnTo>
                  <a:pt x="2142" y="13870"/>
                </a:lnTo>
                <a:lnTo>
                  <a:pt x="2434" y="14186"/>
                </a:lnTo>
                <a:lnTo>
                  <a:pt x="2726" y="14478"/>
                </a:lnTo>
                <a:lnTo>
                  <a:pt x="3067" y="14746"/>
                </a:lnTo>
                <a:lnTo>
                  <a:pt x="3383" y="14989"/>
                </a:lnTo>
                <a:lnTo>
                  <a:pt x="3724" y="15233"/>
                </a:lnTo>
                <a:lnTo>
                  <a:pt x="4089" y="15452"/>
                </a:lnTo>
                <a:lnTo>
                  <a:pt x="4454" y="15671"/>
                </a:lnTo>
                <a:lnTo>
                  <a:pt x="4819" y="15841"/>
                </a:lnTo>
                <a:lnTo>
                  <a:pt x="5208" y="16011"/>
                </a:lnTo>
                <a:lnTo>
                  <a:pt x="5597" y="16182"/>
                </a:lnTo>
                <a:lnTo>
                  <a:pt x="6011" y="16303"/>
                </a:lnTo>
                <a:lnTo>
                  <a:pt x="6425" y="16401"/>
                </a:lnTo>
                <a:lnTo>
                  <a:pt x="6838" y="16498"/>
                </a:lnTo>
                <a:lnTo>
                  <a:pt x="7252" y="16571"/>
                </a:lnTo>
                <a:lnTo>
                  <a:pt x="7690" y="16620"/>
                </a:lnTo>
                <a:lnTo>
                  <a:pt x="8128" y="16644"/>
                </a:lnTo>
                <a:lnTo>
                  <a:pt x="8566" y="16644"/>
                </a:lnTo>
                <a:lnTo>
                  <a:pt x="9004" y="16620"/>
                </a:lnTo>
                <a:lnTo>
                  <a:pt x="9101" y="16571"/>
                </a:lnTo>
                <a:lnTo>
                  <a:pt x="9174" y="16522"/>
                </a:lnTo>
                <a:lnTo>
                  <a:pt x="9539" y="16498"/>
                </a:lnTo>
                <a:lnTo>
                  <a:pt x="9929" y="16425"/>
                </a:lnTo>
                <a:lnTo>
                  <a:pt x="10318" y="16303"/>
                </a:lnTo>
                <a:lnTo>
                  <a:pt x="10707" y="16182"/>
                </a:lnTo>
                <a:lnTo>
                  <a:pt x="11072" y="16011"/>
                </a:lnTo>
                <a:lnTo>
                  <a:pt x="11437" y="15841"/>
                </a:lnTo>
                <a:lnTo>
                  <a:pt x="12143" y="15500"/>
                </a:lnTo>
                <a:lnTo>
                  <a:pt x="12508" y="15306"/>
                </a:lnTo>
                <a:lnTo>
                  <a:pt x="12848" y="15087"/>
                </a:lnTo>
                <a:lnTo>
                  <a:pt x="13213" y="14868"/>
                </a:lnTo>
                <a:lnTo>
                  <a:pt x="13554" y="14624"/>
                </a:lnTo>
                <a:lnTo>
                  <a:pt x="13895" y="14381"/>
                </a:lnTo>
                <a:lnTo>
                  <a:pt x="14211" y="14138"/>
                </a:lnTo>
                <a:lnTo>
                  <a:pt x="14527" y="13846"/>
                </a:lnTo>
                <a:lnTo>
                  <a:pt x="14819" y="13578"/>
                </a:lnTo>
                <a:lnTo>
                  <a:pt x="15111" y="13262"/>
                </a:lnTo>
                <a:lnTo>
                  <a:pt x="15379" y="12945"/>
                </a:lnTo>
                <a:lnTo>
                  <a:pt x="15598" y="12605"/>
                </a:lnTo>
                <a:lnTo>
                  <a:pt x="15817" y="12240"/>
                </a:lnTo>
                <a:lnTo>
                  <a:pt x="15987" y="11875"/>
                </a:lnTo>
                <a:lnTo>
                  <a:pt x="16158" y="11485"/>
                </a:lnTo>
                <a:lnTo>
                  <a:pt x="16279" y="11096"/>
                </a:lnTo>
                <a:lnTo>
                  <a:pt x="16401" y="10682"/>
                </a:lnTo>
                <a:lnTo>
                  <a:pt x="16474" y="10269"/>
                </a:lnTo>
                <a:lnTo>
                  <a:pt x="16547" y="9855"/>
                </a:lnTo>
                <a:lnTo>
                  <a:pt x="16596" y="9442"/>
                </a:lnTo>
                <a:lnTo>
                  <a:pt x="16620" y="9028"/>
                </a:lnTo>
                <a:lnTo>
                  <a:pt x="16620" y="8614"/>
                </a:lnTo>
                <a:lnTo>
                  <a:pt x="16596" y="8176"/>
                </a:lnTo>
                <a:lnTo>
                  <a:pt x="16571" y="7787"/>
                </a:lnTo>
                <a:lnTo>
                  <a:pt x="16523" y="7373"/>
                </a:lnTo>
                <a:lnTo>
                  <a:pt x="16450" y="6960"/>
                </a:lnTo>
                <a:lnTo>
                  <a:pt x="16377" y="6570"/>
                </a:lnTo>
                <a:lnTo>
                  <a:pt x="16279" y="6181"/>
                </a:lnTo>
                <a:lnTo>
                  <a:pt x="16158" y="5792"/>
                </a:lnTo>
                <a:lnTo>
                  <a:pt x="16036" y="5402"/>
                </a:lnTo>
                <a:lnTo>
                  <a:pt x="15890" y="5037"/>
                </a:lnTo>
                <a:lnTo>
                  <a:pt x="15720" y="4672"/>
                </a:lnTo>
                <a:lnTo>
                  <a:pt x="15549" y="4332"/>
                </a:lnTo>
                <a:lnTo>
                  <a:pt x="15355" y="3991"/>
                </a:lnTo>
                <a:lnTo>
                  <a:pt x="15136" y="3650"/>
                </a:lnTo>
                <a:lnTo>
                  <a:pt x="14917" y="3334"/>
                </a:lnTo>
                <a:lnTo>
                  <a:pt x="14649" y="3018"/>
                </a:lnTo>
                <a:lnTo>
                  <a:pt x="14406" y="2701"/>
                </a:lnTo>
                <a:lnTo>
                  <a:pt x="14114" y="2434"/>
                </a:lnTo>
                <a:lnTo>
                  <a:pt x="13822" y="2142"/>
                </a:lnTo>
                <a:lnTo>
                  <a:pt x="13505" y="1874"/>
                </a:lnTo>
                <a:lnTo>
                  <a:pt x="13213" y="1680"/>
                </a:lnTo>
                <a:lnTo>
                  <a:pt x="12897" y="1461"/>
                </a:lnTo>
                <a:lnTo>
                  <a:pt x="12605" y="1266"/>
                </a:lnTo>
                <a:lnTo>
                  <a:pt x="12289" y="1096"/>
                </a:lnTo>
                <a:lnTo>
                  <a:pt x="11632" y="779"/>
                </a:lnTo>
                <a:lnTo>
                  <a:pt x="10950" y="536"/>
                </a:lnTo>
                <a:lnTo>
                  <a:pt x="10561" y="414"/>
                </a:lnTo>
                <a:lnTo>
                  <a:pt x="10172" y="293"/>
                </a:lnTo>
                <a:lnTo>
                  <a:pt x="9783" y="220"/>
                </a:lnTo>
                <a:lnTo>
                  <a:pt x="9369" y="147"/>
                </a:lnTo>
                <a:lnTo>
                  <a:pt x="8834" y="74"/>
                </a:lnTo>
                <a:lnTo>
                  <a:pt x="8542" y="49"/>
                </a:lnTo>
                <a:lnTo>
                  <a:pt x="8274" y="74"/>
                </a:lnTo>
                <a:lnTo>
                  <a:pt x="8128" y="25"/>
                </a:lnTo>
                <a:lnTo>
                  <a:pt x="798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1" name="Shape 791"/>
          <p:cNvSpPr/>
          <p:nvPr/>
        </p:nvSpPr>
        <p:spPr>
          <a:xfrm>
            <a:off x="5072168" y="5125125"/>
            <a:ext cx="487832" cy="499196"/>
          </a:xfrm>
          <a:custGeom>
            <a:avLst/>
            <a:gdLst/>
            <a:ahLst/>
            <a:cxnLst/>
            <a:rect l="0" t="0" r="0" b="0"/>
            <a:pathLst>
              <a:path w="16741" h="17131" extrusionOk="0">
                <a:moveTo>
                  <a:pt x="6570" y="5719"/>
                </a:moveTo>
                <a:lnTo>
                  <a:pt x="6692" y="5913"/>
                </a:lnTo>
                <a:lnTo>
                  <a:pt x="6619" y="5986"/>
                </a:lnTo>
                <a:lnTo>
                  <a:pt x="6351" y="6181"/>
                </a:lnTo>
                <a:lnTo>
                  <a:pt x="6059" y="6400"/>
                </a:lnTo>
                <a:lnTo>
                  <a:pt x="5816" y="6668"/>
                </a:lnTo>
                <a:lnTo>
                  <a:pt x="5718" y="6789"/>
                </a:lnTo>
                <a:lnTo>
                  <a:pt x="5621" y="6935"/>
                </a:lnTo>
                <a:lnTo>
                  <a:pt x="5499" y="6838"/>
                </a:lnTo>
                <a:lnTo>
                  <a:pt x="5353" y="6741"/>
                </a:lnTo>
                <a:lnTo>
                  <a:pt x="5499" y="6643"/>
                </a:lnTo>
                <a:lnTo>
                  <a:pt x="5645" y="6522"/>
                </a:lnTo>
                <a:lnTo>
                  <a:pt x="5913" y="6303"/>
                </a:lnTo>
                <a:lnTo>
                  <a:pt x="6570" y="5719"/>
                </a:lnTo>
                <a:close/>
                <a:moveTo>
                  <a:pt x="6959" y="6205"/>
                </a:moveTo>
                <a:lnTo>
                  <a:pt x="7057" y="6303"/>
                </a:lnTo>
                <a:lnTo>
                  <a:pt x="6789" y="6522"/>
                </a:lnTo>
                <a:lnTo>
                  <a:pt x="6473" y="6789"/>
                </a:lnTo>
                <a:lnTo>
                  <a:pt x="6205" y="7057"/>
                </a:lnTo>
                <a:lnTo>
                  <a:pt x="6083" y="7179"/>
                </a:lnTo>
                <a:lnTo>
                  <a:pt x="5986" y="7300"/>
                </a:lnTo>
                <a:lnTo>
                  <a:pt x="5864" y="7154"/>
                </a:lnTo>
                <a:lnTo>
                  <a:pt x="5986" y="7057"/>
                </a:lnTo>
                <a:lnTo>
                  <a:pt x="6108" y="6935"/>
                </a:lnTo>
                <a:lnTo>
                  <a:pt x="6351" y="6692"/>
                </a:lnTo>
                <a:lnTo>
                  <a:pt x="6619" y="6449"/>
                </a:lnTo>
                <a:lnTo>
                  <a:pt x="6911" y="6254"/>
                </a:lnTo>
                <a:lnTo>
                  <a:pt x="6959" y="6205"/>
                </a:lnTo>
                <a:close/>
                <a:moveTo>
                  <a:pt x="7397" y="6619"/>
                </a:moveTo>
                <a:lnTo>
                  <a:pt x="7665" y="6814"/>
                </a:lnTo>
                <a:lnTo>
                  <a:pt x="7324" y="7033"/>
                </a:lnTo>
                <a:lnTo>
                  <a:pt x="7008" y="7276"/>
                </a:lnTo>
                <a:lnTo>
                  <a:pt x="6862" y="7422"/>
                </a:lnTo>
                <a:lnTo>
                  <a:pt x="6716" y="7568"/>
                </a:lnTo>
                <a:lnTo>
                  <a:pt x="6594" y="7714"/>
                </a:lnTo>
                <a:lnTo>
                  <a:pt x="6497" y="7884"/>
                </a:lnTo>
                <a:lnTo>
                  <a:pt x="6229" y="7568"/>
                </a:lnTo>
                <a:lnTo>
                  <a:pt x="6327" y="7495"/>
                </a:lnTo>
                <a:lnTo>
                  <a:pt x="6424" y="7422"/>
                </a:lnTo>
                <a:lnTo>
                  <a:pt x="6619" y="7252"/>
                </a:lnTo>
                <a:lnTo>
                  <a:pt x="7008" y="6935"/>
                </a:lnTo>
                <a:lnTo>
                  <a:pt x="7397" y="6619"/>
                </a:lnTo>
                <a:close/>
                <a:moveTo>
                  <a:pt x="8030" y="7081"/>
                </a:moveTo>
                <a:lnTo>
                  <a:pt x="8127" y="7154"/>
                </a:lnTo>
                <a:lnTo>
                  <a:pt x="7762" y="7373"/>
                </a:lnTo>
                <a:lnTo>
                  <a:pt x="7397" y="7641"/>
                </a:lnTo>
                <a:lnTo>
                  <a:pt x="7057" y="7933"/>
                </a:lnTo>
                <a:lnTo>
                  <a:pt x="6911" y="8079"/>
                </a:lnTo>
                <a:lnTo>
                  <a:pt x="6765" y="8249"/>
                </a:lnTo>
                <a:lnTo>
                  <a:pt x="6619" y="8030"/>
                </a:lnTo>
                <a:lnTo>
                  <a:pt x="6643" y="8030"/>
                </a:lnTo>
                <a:lnTo>
                  <a:pt x="6838" y="7909"/>
                </a:lnTo>
                <a:lnTo>
                  <a:pt x="7008" y="7787"/>
                </a:lnTo>
                <a:lnTo>
                  <a:pt x="7324" y="7544"/>
                </a:lnTo>
                <a:lnTo>
                  <a:pt x="7689" y="7300"/>
                </a:lnTo>
                <a:lnTo>
                  <a:pt x="8030" y="7081"/>
                </a:lnTo>
                <a:close/>
                <a:moveTo>
                  <a:pt x="9879" y="8931"/>
                </a:moveTo>
                <a:lnTo>
                  <a:pt x="9952" y="9052"/>
                </a:lnTo>
                <a:lnTo>
                  <a:pt x="9757" y="9223"/>
                </a:lnTo>
                <a:lnTo>
                  <a:pt x="9563" y="9417"/>
                </a:lnTo>
                <a:lnTo>
                  <a:pt x="9198" y="9782"/>
                </a:lnTo>
                <a:lnTo>
                  <a:pt x="9027" y="9953"/>
                </a:lnTo>
                <a:lnTo>
                  <a:pt x="8930" y="10074"/>
                </a:lnTo>
                <a:lnTo>
                  <a:pt x="8833" y="10196"/>
                </a:lnTo>
                <a:lnTo>
                  <a:pt x="8589" y="10050"/>
                </a:lnTo>
                <a:lnTo>
                  <a:pt x="8711" y="9977"/>
                </a:lnTo>
                <a:lnTo>
                  <a:pt x="8833" y="9880"/>
                </a:lnTo>
                <a:lnTo>
                  <a:pt x="9027" y="9685"/>
                </a:lnTo>
                <a:lnTo>
                  <a:pt x="9879" y="8931"/>
                </a:lnTo>
                <a:close/>
                <a:moveTo>
                  <a:pt x="10317" y="5670"/>
                </a:moveTo>
                <a:lnTo>
                  <a:pt x="10585" y="5962"/>
                </a:lnTo>
                <a:lnTo>
                  <a:pt x="10220" y="6230"/>
                </a:lnTo>
                <a:lnTo>
                  <a:pt x="9879" y="6497"/>
                </a:lnTo>
                <a:lnTo>
                  <a:pt x="9198" y="7081"/>
                </a:lnTo>
                <a:lnTo>
                  <a:pt x="8541" y="7690"/>
                </a:lnTo>
                <a:lnTo>
                  <a:pt x="7908" y="8274"/>
                </a:lnTo>
                <a:lnTo>
                  <a:pt x="7276" y="8906"/>
                </a:lnTo>
                <a:lnTo>
                  <a:pt x="6643" y="9515"/>
                </a:lnTo>
                <a:lnTo>
                  <a:pt x="6108" y="10050"/>
                </a:lnTo>
                <a:lnTo>
                  <a:pt x="5962" y="10196"/>
                </a:lnTo>
                <a:lnTo>
                  <a:pt x="5864" y="10366"/>
                </a:lnTo>
                <a:lnTo>
                  <a:pt x="5767" y="10512"/>
                </a:lnTo>
                <a:lnTo>
                  <a:pt x="5694" y="10682"/>
                </a:lnTo>
                <a:lnTo>
                  <a:pt x="5378" y="10415"/>
                </a:lnTo>
                <a:lnTo>
                  <a:pt x="5524" y="10293"/>
                </a:lnTo>
                <a:lnTo>
                  <a:pt x="5670" y="10147"/>
                </a:lnTo>
                <a:lnTo>
                  <a:pt x="5913" y="9880"/>
                </a:lnTo>
                <a:lnTo>
                  <a:pt x="6424" y="9320"/>
                </a:lnTo>
                <a:lnTo>
                  <a:pt x="6935" y="8760"/>
                </a:lnTo>
                <a:lnTo>
                  <a:pt x="6984" y="8712"/>
                </a:lnTo>
                <a:lnTo>
                  <a:pt x="7008" y="8663"/>
                </a:lnTo>
                <a:lnTo>
                  <a:pt x="7008" y="8566"/>
                </a:lnTo>
                <a:lnTo>
                  <a:pt x="7519" y="8103"/>
                </a:lnTo>
                <a:lnTo>
                  <a:pt x="7762" y="7884"/>
                </a:lnTo>
                <a:lnTo>
                  <a:pt x="8054" y="7690"/>
                </a:lnTo>
                <a:lnTo>
                  <a:pt x="8370" y="7495"/>
                </a:lnTo>
                <a:lnTo>
                  <a:pt x="8516" y="7373"/>
                </a:lnTo>
                <a:lnTo>
                  <a:pt x="8541" y="7300"/>
                </a:lnTo>
                <a:lnTo>
                  <a:pt x="8565" y="7227"/>
                </a:lnTo>
                <a:lnTo>
                  <a:pt x="8735" y="7130"/>
                </a:lnTo>
                <a:lnTo>
                  <a:pt x="8906" y="6984"/>
                </a:lnTo>
                <a:lnTo>
                  <a:pt x="9246" y="6716"/>
                </a:lnTo>
                <a:lnTo>
                  <a:pt x="9782" y="6205"/>
                </a:lnTo>
                <a:lnTo>
                  <a:pt x="10317" y="5670"/>
                </a:lnTo>
                <a:close/>
                <a:moveTo>
                  <a:pt x="10195" y="9369"/>
                </a:moveTo>
                <a:lnTo>
                  <a:pt x="10439" y="9661"/>
                </a:lnTo>
                <a:lnTo>
                  <a:pt x="9928" y="10147"/>
                </a:lnTo>
                <a:lnTo>
                  <a:pt x="9660" y="10415"/>
                </a:lnTo>
                <a:lnTo>
                  <a:pt x="9514" y="10536"/>
                </a:lnTo>
                <a:lnTo>
                  <a:pt x="9417" y="10682"/>
                </a:lnTo>
                <a:lnTo>
                  <a:pt x="9222" y="10512"/>
                </a:lnTo>
                <a:lnTo>
                  <a:pt x="9052" y="10366"/>
                </a:lnTo>
                <a:lnTo>
                  <a:pt x="9198" y="10293"/>
                </a:lnTo>
                <a:lnTo>
                  <a:pt x="9319" y="10171"/>
                </a:lnTo>
                <a:lnTo>
                  <a:pt x="9538" y="9977"/>
                </a:lnTo>
                <a:lnTo>
                  <a:pt x="9879" y="9685"/>
                </a:lnTo>
                <a:lnTo>
                  <a:pt x="10195" y="9369"/>
                </a:lnTo>
                <a:close/>
                <a:moveTo>
                  <a:pt x="10852" y="6278"/>
                </a:moveTo>
                <a:lnTo>
                  <a:pt x="10901" y="6303"/>
                </a:lnTo>
                <a:lnTo>
                  <a:pt x="10609" y="6546"/>
                </a:lnTo>
                <a:lnTo>
                  <a:pt x="10341" y="6789"/>
                </a:lnTo>
                <a:lnTo>
                  <a:pt x="9806" y="7325"/>
                </a:lnTo>
                <a:lnTo>
                  <a:pt x="8565" y="8541"/>
                </a:lnTo>
                <a:lnTo>
                  <a:pt x="7300" y="9734"/>
                </a:lnTo>
                <a:lnTo>
                  <a:pt x="6643" y="10342"/>
                </a:lnTo>
                <a:lnTo>
                  <a:pt x="6473" y="10512"/>
                </a:lnTo>
                <a:lnTo>
                  <a:pt x="6327" y="10658"/>
                </a:lnTo>
                <a:lnTo>
                  <a:pt x="6181" y="10853"/>
                </a:lnTo>
                <a:lnTo>
                  <a:pt x="6083" y="11023"/>
                </a:lnTo>
                <a:lnTo>
                  <a:pt x="6083" y="11047"/>
                </a:lnTo>
                <a:lnTo>
                  <a:pt x="5791" y="10780"/>
                </a:lnTo>
                <a:lnTo>
                  <a:pt x="5937" y="10707"/>
                </a:lnTo>
                <a:lnTo>
                  <a:pt x="6083" y="10609"/>
                </a:lnTo>
                <a:lnTo>
                  <a:pt x="6327" y="10390"/>
                </a:lnTo>
                <a:lnTo>
                  <a:pt x="6765" y="9904"/>
                </a:lnTo>
                <a:lnTo>
                  <a:pt x="7397" y="9271"/>
                </a:lnTo>
                <a:lnTo>
                  <a:pt x="8054" y="8663"/>
                </a:lnTo>
                <a:lnTo>
                  <a:pt x="8735" y="8055"/>
                </a:lnTo>
                <a:lnTo>
                  <a:pt x="9441" y="7471"/>
                </a:lnTo>
                <a:lnTo>
                  <a:pt x="10171" y="6887"/>
                </a:lnTo>
                <a:lnTo>
                  <a:pt x="10852" y="6278"/>
                </a:lnTo>
                <a:close/>
                <a:moveTo>
                  <a:pt x="10731" y="9953"/>
                </a:moveTo>
                <a:lnTo>
                  <a:pt x="10901" y="10123"/>
                </a:lnTo>
                <a:lnTo>
                  <a:pt x="10658" y="10317"/>
                </a:lnTo>
                <a:lnTo>
                  <a:pt x="10463" y="10512"/>
                </a:lnTo>
                <a:lnTo>
                  <a:pt x="10147" y="10755"/>
                </a:lnTo>
                <a:lnTo>
                  <a:pt x="10001" y="10901"/>
                </a:lnTo>
                <a:lnTo>
                  <a:pt x="9879" y="11047"/>
                </a:lnTo>
                <a:lnTo>
                  <a:pt x="9709" y="10926"/>
                </a:lnTo>
                <a:lnTo>
                  <a:pt x="9611" y="10877"/>
                </a:lnTo>
                <a:lnTo>
                  <a:pt x="9879" y="10682"/>
                </a:lnTo>
                <a:lnTo>
                  <a:pt x="10122" y="10488"/>
                </a:lnTo>
                <a:lnTo>
                  <a:pt x="10731" y="9953"/>
                </a:lnTo>
                <a:close/>
                <a:moveTo>
                  <a:pt x="11193" y="6619"/>
                </a:moveTo>
                <a:lnTo>
                  <a:pt x="11315" y="6741"/>
                </a:lnTo>
                <a:lnTo>
                  <a:pt x="10852" y="7179"/>
                </a:lnTo>
                <a:lnTo>
                  <a:pt x="10439" y="7641"/>
                </a:lnTo>
                <a:lnTo>
                  <a:pt x="10001" y="8055"/>
                </a:lnTo>
                <a:lnTo>
                  <a:pt x="9806" y="8274"/>
                </a:lnTo>
                <a:lnTo>
                  <a:pt x="9733" y="8395"/>
                </a:lnTo>
                <a:lnTo>
                  <a:pt x="9684" y="8541"/>
                </a:lnTo>
                <a:lnTo>
                  <a:pt x="9684" y="8566"/>
                </a:lnTo>
                <a:lnTo>
                  <a:pt x="8857" y="9320"/>
                </a:lnTo>
                <a:lnTo>
                  <a:pt x="8565" y="9588"/>
                </a:lnTo>
                <a:lnTo>
                  <a:pt x="8419" y="9734"/>
                </a:lnTo>
                <a:lnTo>
                  <a:pt x="8346" y="9831"/>
                </a:lnTo>
                <a:lnTo>
                  <a:pt x="8297" y="9904"/>
                </a:lnTo>
                <a:lnTo>
                  <a:pt x="8224" y="9953"/>
                </a:lnTo>
                <a:lnTo>
                  <a:pt x="7713" y="10439"/>
                </a:lnTo>
                <a:lnTo>
                  <a:pt x="7203" y="10901"/>
                </a:lnTo>
                <a:lnTo>
                  <a:pt x="6886" y="11145"/>
                </a:lnTo>
                <a:lnTo>
                  <a:pt x="6716" y="11291"/>
                </a:lnTo>
                <a:lnTo>
                  <a:pt x="6570" y="11412"/>
                </a:lnTo>
                <a:lnTo>
                  <a:pt x="6254" y="11169"/>
                </a:lnTo>
                <a:lnTo>
                  <a:pt x="6424" y="11096"/>
                </a:lnTo>
                <a:lnTo>
                  <a:pt x="6570" y="10974"/>
                </a:lnTo>
                <a:lnTo>
                  <a:pt x="6886" y="10707"/>
                </a:lnTo>
                <a:lnTo>
                  <a:pt x="7446" y="10147"/>
                </a:lnTo>
                <a:lnTo>
                  <a:pt x="8711" y="8955"/>
                </a:lnTo>
                <a:lnTo>
                  <a:pt x="10001" y="7763"/>
                </a:lnTo>
                <a:lnTo>
                  <a:pt x="10609" y="7203"/>
                </a:lnTo>
                <a:lnTo>
                  <a:pt x="10901" y="6911"/>
                </a:lnTo>
                <a:lnTo>
                  <a:pt x="11193" y="6619"/>
                </a:lnTo>
                <a:close/>
                <a:moveTo>
                  <a:pt x="11120" y="10366"/>
                </a:moveTo>
                <a:lnTo>
                  <a:pt x="11290" y="10536"/>
                </a:lnTo>
                <a:lnTo>
                  <a:pt x="10998" y="10828"/>
                </a:lnTo>
                <a:lnTo>
                  <a:pt x="10706" y="11096"/>
                </a:lnTo>
                <a:lnTo>
                  <a:pt x="10487" y="11266"/>
                </a:lnTo>
                <a:lnTo>
                  <a:pt x="10244" y="11437"/>
                </a:lnTo>
                <a:lnTo>
                  <a:pt x="10171" y="11315"/>
                </a:lnTo>
                <a:lnTo>
                  <a:pt x="10074" y="11218"/>
                </a:lnTo>
                <a:lnTo>
                  <a:pt x="10220" y="11120"/>
                </a:lnTo>
                <a:lnTo>
                  <a:pt x="10366" y="11023"/>
                </a:lnTo>
                <a:lnTo>
                  <a:pt x="10633" y="10780"/>
                </a:lnTo>
                <a:lnTo>
                  <a:pt x="10877" y="10585"/>
                </a:lnTo>
                <a:lnTo>
                  <a:pt x="11120" y="10366"/>
                </a:lnTo>
                <a:close/>
                <a:moveTo>
                  <a:pt x="10220" y="5208"/>
                </a:moveTo>
                <a:lnTo>
                  <a:pt x="10122" y="5232"/>
                </a:lnTo>
                <a:lnTo>
                  <a:pt x="10049" y="5305"/>
                </a:lnTo>
                <a:lnTo>
                  <a:pt x="9952" y="5378"/>
                </a:lnTo>
                <a:lnTo>
                  <a:pt x="9344" y="6011"/>
                </a:lnTo>
                <a:lnTo>
                  <a:pt x="9027" y="6303"/>
                </a:lnTo>
                <a:lnTo>
                  <a:pt x="8687" y="6570"/>
                </a:lnTo>
                <a:lnTo>
                  <a:pt x="8419" y="6789"/>
                </a:lnTo>
                <a:lnTo>
                  <a:pt x="8005" y="6497"/>
                </a:lnTo>
                <a:lnTo>
                  <a:pt x="7592" y="6157"/>
                </a:lnTo>
                <a:lnTo>
                  <a:pt x="7373" y="5962"/>
                </a:lnTo>
                <a:lnTo>
                  <a:pt x="7178" y="5767"/>
                </a:lnTo>
                <a:lnTo>
                  <a:pt x="6984" y="5573"/>
                </a:lnTo>
                <a:lnTo>
                  <a:pt x="6740" y="5402"/>
                </a:lnTo>
                <a:lnTo>
                  <a:pt x="6716" y="5329"/>
                </a:lnTo>
                <a:lnTo>
                  <a:pt x="6643" y="5281"/>
                </a:lnTo>
                <a:lnTo>
                  <a:pt x="6594" y="5256"/>
                </a:lnTo>
                <a:lnTo>
                  <a:pt x="6448" y="5256"/>
                </a:lnTo>
                <a:lnTo>
                  <a:pt x="6400" y="5305"/>
                </a:lnTo>
                <a:lnTo>
                  <a:pt x="5621" y="6011"/>
                </a:lnTo>
                <a:lnTo>
                  <a:pt x="5280" y="6303"/>
                </a:lnTo>
                <a:lnTo>
                  <a:pt x="5134" y="6473"/>
                </a:lnTo>
                <a:lnTo>
                  <a:pt x="5086" y="6570"/>
                </a:lnTo>
                <a:lnTo>
                  <a:pt x="5037" y="6668"/>
                </a:lnTo>
                <a:lnTo>
                  <a:pt x="5037" y="6716"/>
                </a:lnTo>
                <a:lnTo>
                  <a:pt x="5037" y="6741"/>
                </a:lnTo>
                <a:lnTo>
                  <a:pt x="5086" y="6789"/>
                </a:lnTo>
                <a:lnTo>
                  <a:pt x="5110" y="6814"/>
                </a:lnTo>
                <a:lnTo>
                  <a:pt x="5183" y="6911"/>
                </a:lnTo>
                <a:lnTo>
                  <a:pt x="5256" y="7033"/>
                </a:lnTo>
                <a:lnTo>
                  <a:pt x="5426" y="7227"/>
                </a:lnTo>
                <a:lnTo>
                  <a:pt x="5791" y="7617"/>
                </a:lnTo>
                <a:lnTo>
                  <a:pt x="6156" y="8079"/>
                </a:lnTo>
                <a:lnTo>
                  <a:pt x="6521" y="8541"/>
                </a:lnTo>
                <a:lnTo>
                  <a:pt x="5694" y="9466"/>
                </a:lnTo>
                <a:lnTo>
                  <a:pt x="5256" y="9904"/>
                </a:lnTo>
                <a:lnTo>
                  <a:pt x="5159" y="10025"/>
                </a:lnTo>
                <a:lnTo>
                  <a:pt x="5061" y="10147"/>
                </a:lnTo>
                <a:lnTo>
                  <a:pt x="5013" y="10269"/>
                </a:lnTo>
                <a:lnTo>
                  <a:pt x="4988" y="10415"/>
                </a:lnTo>
                <a:lnTo>
                  <a:pt x="4988" y="10439"/>
                </a:lnTo>
                <a:lnTo>
                  <a:pt x="4988" y="10512"/>
                </a:lnTo>
                <a:lnTo>
                  <a:pt x="5013" y="10585"/>
                </a:lnTo>
                <a:lnTo>
                  <a:pt x="5159" y="10780"/>
                </a:lnTo>
                <a:lnTo>
                  <a:pt x="5305" y="10950"/>
                </a:lnTo>
                <a:lnTo>
                  <a:pt x="5670" y="11291"/>
                </a:lnTo>
                <a:lnTo>
                  <a:pt x="6035" y="11607"/>
                </a:lnTo>
                <a:lnTo>
                  <a:pt x="6424" y="11875"/>
                </a:lnTo>
                <a:lnTo>
                  <a:pt x="6473" y="11899"/>
                </a:lnTo>
                <a:lnTo>
                  <a:pt x="6521" y="11923"/>
                </a:lnTo>
                <a:lnTo>
                  <a:pt x="6594" y="11899"/>
                </a:lnTo>
                <a:lnTo>
                  <a:pt x="6619" y="11899"/>
                </a:lnTo>
                <a:lnTo>
                  <a:pt x="6692" y="11826"/>
                </a:lnTo>
                <a:lnTo>
                  <a:pt x="6740" y="11729"/>
                </a:lnTo>
                <a:lnTo>
                  <a:pt x="6911" y="11631"/>
                </a:lnTo>
                <a:lnTo>
                  <a:pt x="7057" y="11510"/>
                </a:lnTo>
                <a:lnTo>
                  <a:pt x="7349" y="11266"/>
                </a:lnTo>
                <a:lnTo>
                  <a:pt x="7859" y="10828"/>
                </a:lnTo>
                <a:lnTo>
                  <a:pt x="8370" y="10342"/>
                </a:lnTo>
                <a:lnTo>
                  <a:pt x="8468" y="10439"/>
                </a:lnTo>
                <a:lnTo>
                  <a:pt x="8784" y="10707"/>
                </a:lnTo>
                <a:lnTo>
                  <a:pt x="9076" y="10999"/>
                </a:lnTo>
                <a:lnTo>
                  <a:pt x="9198" y="11120"/>
                </a:lnTo>
                <a:lnTo>
                  <a:pt x="9319" y="11218"/>
                </a:lnTo>
                <a:lnTo>
                  <a:pt x="9587" y="11364"/>
                </a:lnTo>
                <a:lnTo>
                  <a:pt x="9709" y="11485"/>
                </a:lnTo>
                <a:lnTo>
                  <a:pt x="9830" y="11583"/>
                </a:lnTo>
                <a:lnTo>
                  <a:pt x="9928" y="11704"/>
                </a:lnTo>
                <a:lnTo>
                  <a:pt x="10001" y="11753"/>
                </a:lnTo>
                <a:lnTo>
                  <a:pt x="10074" y="11777"/>
                </a:lnTo>
                <a:lnTo>
                  <a:pt x="10098" y="11802"/>
                </a:lnTo>
                <a:lnTo>
                  <a:pt x="10220" y="11802"/>
                </a:lnTo>
                <a:lnTo>
                  <a:pt x="10317" y="11777"/>
                </a:lnTo>
                <a:lnTo>
                  <a:pt x="10414" y="11729"/>
                </a:lnTo>
                <a:lnTo>
                  <a:pt x="10512" y="11680"/>
                </a:lnTo>
                <a:lnTo>
                  <a:pt x="10706" y="11534"/>
                </a:lnTo>
                <a:lnTo>
                  <a:pt x="10877" y="11388"/>
                </a:lnTo>
                <a:lnTo>
                  <a:pt x="11096" y="11218"/>
                </a:lnTo>
                <a:lnTo>
                  <a:pt x="11315" y="10999"/>
                </a:lnTo>
                <a:lnTo>
                  <a:pt x="11704" y="10585"/>
                </a:lnTo>
                <a:lnTo>
                  <a:pt x="11753" y="10512"/>
                </a:lnTo>
                <a:lnTo>
                  <a:pt x="11753" y="10439"/>
                </a:lnTo>
                <a:lnTo>
                  <a:pt x="11728" y="10366"/>
                </a:lnTo>
                <a:lnTo>
                  <a:pt x="11680" y="10317"/>
                </a:lnTo>
                <a:lnTo>
                  <a:pt x="11631" y="10244"/>
                </a:lnTo>
                <a:lnTo>
                  <a:pt x="11339" y="9904"/>
                </a:lnTo>
                <a:lnTo>
                  <a:pt x="11047" y="9588"/>
                </a:lnTo>
                <a:lnTo>
                  <a:pt x="10731" y="9271"/>
                </a:lnTo>
                <a:lnTo>
                  <a:pt x="10439" y="8955"/>
                </a:lnTo>
                <a:lnTo>
                  <a:pt x="10414" y="8906"/>
                </a:lnTo>
                <a:lnTo>
                  <a:pt x="10366" y="8882"/>
                </a:lnTo>
                <a:lnTo>
                  <a:pt x="10195" y="8639"/>
                </a:lnTo>
                <a:lnTo>
                  <a:pt x="10220" y="8590"/>
                </a:lnTo>
                <a:lnTo>
                  <a:pt x="10220" y="8517"/>
                </a:lnTo>
                <a:lnTo>
                  <a:pt x="10220" y="8468"/>
                </a:lnTo>
                <a:lnTo>
                  <a:pt x="10195" y="8420"/>
                </a:lnTo>
                <a:lnTo>
                  <a:pt x="10463" y="8152"/>
                </a:lnTo>
                <a:lnTo>
                  <a:pt x="10706" y="7909"/>
                </a:lnTo>
                <a:lnTo>
                  <a:pt x="11193" y="7422"/>
                </a:lnTo>
                <a:lnTo>
                  <a:pt x="11461" y="7179"/>
                </a:lnTo>
                <a:lnTo>
                  <a:pt x="11680" y="6911"/>
                </a:lnTo>
                <a:lnTo>
                  <a:pt x="11728" y="6838"/>
                </a:lnTo>
                <a:lnTo>
                  <a:pt x="11728" y="6741"/>
                </a:lnTo>
                <a:lnTo>
                  <a:pt x="11753" y="6692"/>
                </a:lnTo>
                <a:lnTo>
                  <a:pt x="11753" y="6643"/>
                </a:lnTo>
                <a:lnTo>
                  <a:pt x="11753" y="6570"/>
                </a:lnTo>
                <a:lnTo>
                  <a:pt x="11728" y="6522"/>
                </a:lnTo>
                <a:lnTo>
                  <a:pt x="11607" y="6351"/>
                </a:lnTo>
                <a:lnTo>
                  <a:pt x="11461" y="6205"/>
                </a:lnTo>
                <a:lnTo>
                  <a:pt x="11169" y="5913"/>
                </a:lnTo>
                <a:lnTo>
                  <a:pt x="10852" y="5597"/>
                </a:lnTo>
                <a:lnTo>
                  <a:pt x="10536" y="5305"/>
                </a:lnTo>
                <a:lnTo>
                  <a:pt x="10463" y="5256"/>
                </a:lnTo>
                <a:lnTo>
                  <a:pt x="10366" y="5256"/>
                </a:lnTo>
                <a:lnTo>
                  <a:pt x="10341" y="5232"/>
                </a:lnTo>
                <a:lnTo>
                  <a:pt x="10220" y="5208"/>
                </a:lnTo>
                <a:close/>
                <a:moveTo>
                  <a:pt x="11631" y="536"/>
                </a:moveTo>
                <a:lnTo>
                  <a:pt x="11728" y="658"/>
                </a:lnTo>
                <a:lnTo>
                  <a:pt x="11801" y="779"/>
                </a:lnTo>
                <a:lnTo>
                  <a:pt x="12020" y="998"/>
                </a:lnTo>
                <a:lnTo>
                  <a:pt x="12483" y="1412"/>
                </a:lnTo>
                <a:lnTo>
                  <a:pt x="13164" y="2044"/>
                </a:lnTo>
                <a:lnTo>
                  <a:pt x="13797" y="2677"/>
                </a:lnTo>
                <a:lnTo>
                  <a:pt x="14429" y="3334"/>
                </a:lnTo>
                <a:lnTo>
                  <a:pt x="15062" y="3991"/>
                </a:lnTo>
                <a:lnTo>
                  <a:pt x="16278" y="5354"/>
                </a:lnTo>
                <a:lnTo>
                  <a:pt x="16303" y="5354"/>
                </a:lnTo>
                <a:lnTo>
                  <a:pt x="16254" y="5548"/>
                </a:lnTo>
                <a:lnTo>
                  <a:pt x="16230" y="5719"/>
                </a:lnTo>
                <a:lnTo>
                  <a:pt x="16181" y="6084"/>
                </a:lnTo>
                <a:lnTo>
                  <a:pt x="16181" y="6838"/>
                </a:lnTo>
                <a:lnTo>
                  <a:pt x="16157" y="7690"/>
                </a:lnTo>
                <a:lnTo>
                  <a:pt x="16157" y="8541"/>
                </a:lnTo>
                <a:lnTo>
                  <a:pt x="16181" y="10244"/>
                </a:lnTo>
                <a:lnTo>
                  <a:pt x="16230" y="11948"/>
                </a:lnTo>
                <a:lnTo>
                  <a:pt x="16230" y="11972"/>
                </a:lnTo>
                <a:lnTo>
                  <a:pt x="15938" y="12167"/>
                </a:lnTo>
                <a:lnTo>
                  <a:pt x="15646" y="12410"/>
                </a:lnTo>
                <a:lnTo>
                  <a:pt x="15354" y="12653"/>
                </a:lnTo>
                <a:lnTo>
                  <a:pt x="15086" y="12921"/>
                </a:lnTo>
                <a:lnTo>
                  <a:pt x="14551" y="13456"/>
                </a:lnTo>
                <a:lnTo>
                  <a:pt x="14016" y="13992"/>
                </a:lnTo>
                <a:lnTo>
                  <a:pt x="11509" y="16401"/>
                </a:lnTo>
                <a:lnTo>
                  <a:pt x="11461" y="16474"/>
                </a:lnTo>
                <a:lnTo>
                  <a:pt x="9830" y="16571"/>
                </a:lnTo>
                <a:lnTo>
                  <a:pt x="9027" y="16595"/>
                </a:lnTo>
                <a:lnTo>
                  <a:pt x="8200" y="16620"/>
                </a:lnTo>
                <a:lnTo>
                  <a:pt x="7349" y="16595"/>
                </a:lnTo>
                <a:lnTo>
                  <a:pt x="6521" y="16571"/>
                </a:lnTo>
                <a:lnTo>
                  <a:pt x="5840" y="16498"/>
                </a:lnTo>
                <a:lnTo>
                  <a:pt x="5329" y="16498"/>
                </a:lnTo>
                <a:lnTo>
                  <a:pt x="5159" y="16522"/>
                </a:lnTo>
                <a:lnTo>
                  <a:pt x="5110" y="16401"/>
                </a:lnTo>
                <a:lnTo>
                  <a:pt x="5037" y="16255"/>
                </a:lnTo>
                <a:lnTo>
                  <a:pt x="4940" y="16133"/>
                </a:lnTo>
                <a:lnTo>
                  <a:pt x="4842" y="16011"/>
                </a:lnTo>
                <a:lnTo>
                  <a:pt x="4429" y="15549"/>
                </a:lnTo>
                <a:lnTo>
                  <a:pt x="3772" y="14868"/>
                </a:lnTo>
                <a:lnTo>
                  <a:pt x="3431" y="14527"/>
                </a:lnTo>
                <a:lnTo>
                  <a:pt x="3090" y="14211"/>
                </a:lnTo>
                <a:lnTo>
                  <a:pt x="2750" y="13919"/>
                </a:lnTo>
                <a:lnTo>
                  <a:pt x="2385" y="13651"/>
                </a:lnTo>
                <a:lnTo>
                  <a:pt x="1679" y="13116"/>
                </a:lnTo>
                <a:lnTo>
                  <a:pt x="1338" y="12824"/>
                </a:lnTo>
                <a:lnTo>
                  <a:pt x="1022" y="12532"/>
                </a:lnTo>
                <a:lnTo>
                  <a:pt x="730" y="12191"/>
                </a:lnTo>
                <a:lnTo>
                  <a:pt x="487" y="11850"/>
                </a:lnTo>
                <a:lnTo>
                  <a:pt x="535" y="11704"/>
                </a:lnTo>
                <a:lnTo>
                  <a:pt x="560" y="11534"/>
                </a:lnTo>
                <a:lnTo>
                  <a:pt x="584" y="11218"/>
                </a:lnTo>
                <a:lnTo>
                  <a:pt x="584" y="10561"/>
                </a:lnTo>
                <a:lnTo>
                  <a:pt x="584" y="9612"/>
                </a:lnTo>
                <a:lnTo>
                  <a:pt x="584" y="8663"/>
                </a:lnTo>
                <a:lnTo>
                  <a:pt x="584" y="7714"/>
                </a:lnTo>
                <a:lnTo>
                  <a:pt x="535" y="6765"/>
                </a:lnTo>
                <a:lnTo>
                  <a:pt x="535" y="6132"/>
                </a:lnTo>
                <a:lnTo>
                  <a:pt x="511" y="5792"/>
                </a:lnTo>
                <a:lnTo>
                  <a:pt x="438" y="5475"/>
                </a:lnTo>
                <a:lnTo>
                  <a:pt x="511" y="5402"/>
                </a:lnTo>
                <a:lnTo>
                  <a:pt x="1046" y="4721"/>
                </a:lnTo>
                <a:lnTo>
                  <a:pt x="1582" y="4040"/>
                </a:lnTo>
                <a:lnTo>
                  <a:pt x="2141" y="3358"/>
                </a:lnTo>
                <a:lnTo>
                  <a:pt x="2725" y="2726"/>
                </a:lnTo>
                <a:lnTo>
                  <a:pt x="2993" y="2458"/>
                </a:lnTo>
                <a:lnTo>
                  <a:pt x="3285" y="2190"/>
                </a:lnTo>
                <a:lnTo>
                  <a:pt x="3869" y="1655"/>
                </a:lnTo>
                <a:lnTo>
                  <a:pt x="4429" y="1120"/>
                </a:lnTo>
                <a:lnTo>
                  <a:pt x="4696" y="852"/>
                </a:lnTo>
                <a:lnTo>
                  <a:pt x="4964" y="560"/>
                </a:lnTo>
                <a:lnTo>
                  <a:pt x="5305" y="609"/>
                </a:lnTo>
                <a:lnTo>
                  <a:pt x="5670" y="633"/>
                </a:lnTo>
                <a:lnTo>
                  <a:pt x="6400" y="633"/>
                </a:lnTo>
                <a:lnTo>
                  <a:pt x="8127" y="609"/>
                </a:lnTo>
                <a:lnTo>
                  <a:pt x="9003" y="609"/>
                </a:lnTo>
                <a:lnTo>
                  <a:pt x="9879" y="633"/>
                </a:lnTo>
                <a:lnTo>
                  <a:pt x="10779" y="609"/>
                </a:lnTo>
                <a:lnTo>
                  <a:pt x="11217" y="585"/>
                </a:lnTo>
                <a:lnTo>
                  <a:pt x="11631" y="536"/>
                </a:lnTo>
                <a:close/>
                <a:moveTo>
                  <a:pt x="10731" y="1"/>
                </a:moveTo>
                <a:lnTo>
                  <a:pt x="9855" y="25"/>
                </a:lnTo>
                <a:lnTo>
                  <a:pt x="8127" y="49"/>
                </a:lnTo>
                <a:lnTo>
                  <a:pt x="6400" y="74"/>
                </a:lnTo>
                <a:lnTo>
                  <a:pt x="5597" y="74"/>
                </a:lnTo>
                <a:lnTo>
                  <a:pt x="5207" y="98"/>
                </a:lnTo>
                <a:lnTo>
                  <a:pt x="4818" y="171"/>
                </a:lnTo>
                <a:lnTo>
                  <a:pt x="4769" y="195"/>
                </a:lnTo>
                <a:lnTo>
                  <a:pt x="4721" y="244"/>
                </a:lnTo>
                <a:lnTo>
                  <a:pt x="4696" y="293"/>
                </a:lnTo>
                <a:lnTo>
                  <a:pt x="4696" y="341"/>
                </a:lnTo>
                <a:lnTo>
                  <a:pt x="4331" y="536"/>
                </a:lnTo>
                <a:lnTo>
                  <a:pt x="4015" y="779"/>
                </a:lnTo>
                <a:lnTo>
                  <a:pt x="3674" y="1023"/>
                </a:lnTo>
                <a:lnTo>
                  <a:pt x="3382" y="1315"/>
                </a:lnTo>
                <a:lnTo>
                  <a:pt x="2774" y="1899"/>
                </a:lnTo>
                <a:lnTo>
                  <a:pt x="2239" y="2458"/>
                </a:lnTo>
                <a:lnTo>
                  <a:pt x="1655" y="3091"/>
                </a:lnTo>
                <a:lnTo>
                  <a:pt x="1071" y="3748"/>
                </a:lnTo>
                <a:lnTo>
                  <a:pt x="535" y="4429"/>
                </a:lnTo>
                <a:lnTo>
                  <a:pt x="49" y="5135"/>
                </a:lnTo>
                <a:lnTo>
                  <a:pt x="24" y="5208"/>
                </a:lnTo>
                <a:lnTo>
                  <a:pt x="0" y="5281"/>
                </a:lnTo>
                <a:lnTo>
                  <a:pt x="24" y="5354"/>
                </a:lnTo>
                <a:lnTo>
                  <a:pt x="49" y="5402"/>
                </a:lnTo>
                <a:lnTo>
                  <a:pt x="0" y="5694"/>
                </a:lnTo>
                <a:lnTo>
                  <a:pt x="0" y="5986"/>
                </a:lnTo>
                <a:lnTo>
                  <a:pt x="24" y="6570"/>
                </a:lnTo>
                <a:lnTo>
                  <a:pt x="73" y="8468"/>
                </a:lnTo>
                <a:lnTo>
                  <a:pt x="73" y="9417"/>
                </a:lnTo>
                <a:lnTo>
                  <a:pt x="73" y="10366"/>
                </a:lnTo>
                <a:lnTo>
                  <a:pt x="49" y="10755"/>
                </a:lnTo>
                <a:lnTo>
                  <a:pt x="0" y="11145"/>
                </a:lnTo>
                <a:lnTo>
                  <a:pt x="0" y="11339"/>
                </a:lnTo>
                <a:lnTo>
                  <a:pt x="0" y="11534"/>
                </a:lnTo>
                <a:lnTo>
                  <a:pt x="24" y="11729"/>
                </a:lnTo>
                <a:lnTo>
                  <a:pt x="97" y="11899"/>
                </a:lnTo>
                <a:lnTo>
                  <a:pt x="73" y="11948"/>
                </a:lnTo>
                <a:lnTo>
                  <a:pt x="73" y="11996"/>
                </a:lnTo>
                <a:lnTo>
                  <a:pt x="146" y="12191"/>
                </a:lnTo>
                <a:lnTo>
                  <a:pt x="219" y="12361"/>
                </a:lnTo>
                <a:lnTo>
                  <a:pt x="292" y="12532"/>
                </a:lnTo>
                <a:lnTo>
                  <a:pt x="414" y="12702"/>
                </a:lnTo>
                <a:lnTo>
                  <a:pt x="535" y="12848"/>
                </a:lnTo>
                <a:lnTo>
                  <a:pt x="681" y="12994"/>
                </a:lnTo>
                <a:lnTo>
                  <a:pt x="998" y="13286"/>
                </a:lnTo>
                <a:lnTo>
                  <a:pt x="1338" y="13554"/>
                </a:lnTo>
                <a:lnTo>
                  <a:pt x="1679" y="13797"/>
                </a:lnTo>
                <a:lnTo>
                  <a:pt x="1995" y="14040"/>
                </a:lnTo>
                <a:lnTo>
                  <a:pt x="2287" y="14259"/>
                </a:lnTo>
                <a:lnTo>
                  <a:pt x="2652" y="14576"/>
                </a:lnTo>
                <a:lnTo>
                  <a:pt x="2993" y="14916"/>
                </a:lnTo>
                <a:lnTo>
                  <a:pt x="3650" y="15598"/>
                </a:lnTo>
                <a:lnTo>
                  <a:pt x="3991" y="15987"/>
                </a:lnTo>
                <a:lnTo>
                  <a:pt x="4331" y="16376"/>
                </a:lnTo>
                <a:lnTo>
                  <a:pt x="4453" y="16547"/>
                </a:lnTo>
                <a:lnTo>
                  <a:pt x="4599" y="16693"/>
                </a:lnTo>
                <a:lnTo>
                  <a:pt x="4745" y="16814"/>
                </a:lnTo>
                <a:lnTo>
                  <a:pt x="4818" y="16863"/>
                </a:lnTo>
                <a:lnTo>
                  <a:pt x="4940" y="16887"/>
                </a:lnTo>
                <a:lnTo>
                  <a:pt x="5013" y="16887"/>
                </a:lnTo>
                <a:lnTo>
                  <a:pt x="5086" y="16863"/>
                </a:lnTo>
                <a:lnTo>
                  <a:pt x="5232" y="16912"/>
                </a:lnTo>
                <a:lnTo>
                  <a:pt x="5378" y="16960"/>
                </a:lnTo>
                <a:lnTo>
                  <a:pt x="5694" y="17009"/>
                </a:lnTo>
                <a:lnTo>
                  <a:pt x="6327" y="17058"/>
                </a:lnTo>
                <a:lnTo>
                  <a:pt x="7178" y="17106"/>
                </a:lnTo>
                <a:lnTo>
                  <a:pt x="8005" y="17106"/>
                </a:lnTo>
                <a:lnTo>
                  <a:pt x="8906" y="17131"/>
                </a:lnTo>
                <a:lnTo>
                  <a:pt x="9806" y="17106"/>
                </a:lnTo>
                <a:lnTo>
                  <a:pt x="10706" y="17033"/>
                </a:lnTo>
                <a:lnTo>
                  <a:pt x="11582" y="16936"/>
                </a:lnTo>
                <a:lnTo>
                  <a:pt x="11655" y="16912"/>
                </a:lnTo>
                <a:lnTo>
                  <a:pt x="11704" y="16887"/>
                </a:lnTo>
                <a:lnTo>
                  <a:pt x="11753" y="16839"/>
                </a:lnTo>
                <a:lnTo>
                  <a:pt x="11801" y="16790"/>
                </a:lnTo>
                <a:lnTo>
                  <a:pt x="11850" y="16741"/>
                </a:lnTo>
                <a:lnTo>
                  <a:pt x="14210" y="14454"/>
                </a:lnTo>
                <a:lnTo>
                  <a:pt x="14794" y="13919"/>
                </a:lnTo>
                <a:lnTo>
                  <a:pt x="15403" y="13383"/>
                </a:lnTo>
                <a:lnTo>
                  <a:pt x="15694" y="13091"/>
                </a:lnTo>
                <a:lnTo>
                  <a:pt x="15986" y="12799"/>
                </a:lnTo>
                <a:lnTo>
                  <a:pt x="16230" y="12507"/>
                </a:lnTo>
                <a:lnTo>
                  <a:pt x="16473" y="12191"/>
                </a:lnTo>
                <a:lnTo>
                  <a:pt x="16570" y="12191"/>
                </a:lnTo>
                <a:lnTo>
                  <a:pt x="16668" y="12142"/>
                </a:lnTo>
                <a:lnTo>
                  <a:pt x="16716" y="12069"/>
                </a:lnTo>
                <a:lnTo>
                  <a:pt x="16741" y="11948"/>
                </a:lnTo>
                <a:lnTo>
                  <a:pt x="16692" y="10244"/>
                </a:lnTo>
                <a:lnTo>
                  <a:pt x="16668" y="8541"/>
                </a:lnTo>
                <a:lnTo>
                  <a:pt x="16692" y="6838"/>
                </a:lnTo>
                <a:lnTo>
                  <a:pt x="16716" y="6084"/>
                </a:lnTo>
                <a:lnTo>
                  <a:pt x="16716" y="5694"/>
                </a:lnTo>
                <a:lnTo>
                  <a:pt x="16692" y="5500"/>
                </a:lnTo>
                <a:lnTo>
                  <a:pt x="16643" y="5329"/>
                </a:lnTo>
                <a:lnTo>
                  <a:pt x="16692" y="5232"/>
                </a:lnTo>
                <a:lnTo>
                  <a:pt x="16716" y="5159"/>
                </a:lnTo>
                <a:lnTo>
                  <a:pt x="16692" y="5062"/>
                </a:lnTo>
                <a:lnTo>
                  <a:pt x="16643" y="4989"/>
                </a:lnTo>
                <a:lnTo>
                  <a:pt x="16084" y="4332"/>
                </a:lnTo>
                <a:lnTo>
                  <a:pt x="15500" y="3675"/>
                </a:lnTo>
                <a:lnTo>
                  <a:pt x="14916" y="3042"/>
                </a:lnTo>
                <a:lnTo>
                  <a:pt x="14308" y="2434"/>
                </a:lnTo>
                <a:lnTo>
                  <a:pt x="13651" y="1801"/>
                </a:lnTo>
                <a:lnTo>
                  <a:pt x="12994" y="1169"/>
                </a:lnTo>
                <a:lnTo>
                  <a:pt x="12726" y="901"/>
                </a:lnTo>
                <a:lnTo>
                  <a:pt x="12434" y="633"/>
                </a:lnTo>
                <a:lnTo>
                  <a:pt x="12288" y="512"/>
                </a:lnTo>
                <a:lnTo>
                  <a:pt x="12142" y="390"/>
                </a:lnTo>
                <a:lnTo>
                  <a:pt x="11972" y="293"/>
                </a:lnTo>
                <a:lnTo>
                  <a:pt x="11801" y="244"/>
                </a:lnTo>
                <a:lnTo>
                  <a:pt x="11777" y="171"/>
                </a:lnTo>
                <a:lnTo>
                  <a:pt x="11728" y="98"/>
                </a:lnTo>
                <a:lnTo>
                  <a:pt x="11655" y="74"/>
                </a:lnTo>
                <a:lnTo>
                  <a:pt x="11582" y="49"/>
                </a:lnTo>
                <a:lnTo>
                  <a:pt x="1114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2" name="Shape 792"/>
          <p:cNvSpPr/>
          <p:nvPr/>
        </p:nvSpPr>
        <p:spPr>
          <a:xfrm>
            <a:off x="5818044" y="5130078"/>
            <a:ext cx="563013" cy="475797"/>
          </a:xfrm>
          <a:custGeom>
            <a:avLst/>
            <a:gdLst/>
            <a:ahLst/>
            <a:cxnLst/>
            <a:rect l="0" t="0" r="0" b="0"/>
            <a:pathLst>
              <a:path w="19321" h="16328" extrusionOk="0">
                <a:moveTo>
                  <a:pt x="15403" y="1996"/>
                </a:moveTo>
                <a:lnTo>
                  <a:pt x="15573" y="2215"/>
                </a:lnTo>
                <a:lnTo>
                  <a:pt x="15695" y="2458"/>
                </a:lnTo>
                <a:lnTo>
                  <a:pt x="15500" y="2531"/>
                </a:lnTo>
                <a:lnTo>
                  <a:pt x="15306" y="2629"/>
                </a:lnTo>
                <a:lnTo>
                  <a:pt x="14916" y="2799"/>
                </a:lnTo>
                <a:lnTo>
                  <a:pt x="14819" y="2483"/>
                </a:lnTo>
                <a:lnTo>
                  <a:pt x="14673" y="2215"/>
                </a:lnTo>
                <a:lnTo>
                  <a:pt x="14965" y="2118"/>
                </a:lnTo>
                <a:lnTo>
                  <a:pt x="15403" y="1996"/>
                </a:lnTo>
                <a:close/>
                <a:moveTo>
                  <a:pt x="15817" y="2702"/>
                </a:moveTo>
                <a:lnTo>
                  <a:pt x="16011" y="3140"/>
                </a:lnTo>
                <a:lnTo>
                  <a:pt x="15646" y="3286"/>
                </a:lnTo>
                <a:lnTo>
                  <a:pt x="15379" y="3407"/>
                </a:lnTo>
                <a:lnTo>
                  <a:pt x="15111" y="3553"/>
                </a:lnTo>
                <a:lnTo>
                  <a:pt x="14989" y="3042"/>
                </a:lnTo>
                <a:lnTo>
                  <a:pt x="15306" y="2921"/>
                </a:lnTo>
                <a:lnTo>
                  <a:pt x="15573" y="2823"/>
                </a:lnTo>
                <a:lnTo>
                  <a:pt x="15817" y="2702"/>
                </a:lnTo>
                <a:close/>
                <a:moveTo>
                  <a:pt x="16084" y="3286"/>
                </a:moveTo>
                <a:lnTo>
                  <a:pt x="16206" y="3602"/>
                </a:lnTo>
                <a:lnTo>
                  <a:pt x="15817" y="3772"/>
                </a:lnTo>
                <a:lnTo>
                  <a:pt x="15500" y="3894"/>
                </a:lnTo>
                <a:lnTo>
                  <a:pt x="15354" y="3943"/>
                </a:lnTo>
                <a:lnTo>
                  <a:pt x="15208" y="4040"/>
                </a:lnTo>
                <a:lnTo>
                  <a:pt x="15135" y="3699"/>
                </a:lnTo>
                <a:lnTo>
                  <a:pt x="15427" y="3578"/>
                </a:lnTo>
                <a:lnTo>
                  <a:pt x="15719" y="3456"/>
                </a:lnTo>
                <a:lnTo>
                  <a:pt x="16084" y="3286"/>
                </a:lnTo>
                <a:close/>
                <a:moveTo>
                  <a:pt x="16303" y="3894"/>
                </a:moveTo>
                <a:lnTo>
                  <a:pt x="16449" y="4283"/>
                </a:lnTo>
                <a:lnTo>
                  <a:pt x="16376" y="4259"/>
                </a:lnTo>
                <a:lnTo>
                  <a:pt x="16279" y="4259"/>
                </a:lnTo>
                <a:lnTo>
                  <a:pt x="16133" y="4308"/>
                </a:lnTo>
                <a:lnTo>
                  <a:pt x="15841" y="4454"/>
                </a:lnTo>
                <a:lnTo>
                  <a:pt x="15598" y="4575"/>
                </a:lnTo>
                <a:lnTo>
                  <a:pt x="15379" y="4697"/>
                </a:lnTo>
                <a:lnTo>
                  <a:pt x="15257" y="4259"/>
                </a:lnTo>
                <a:lnTo>
                  <a:pt x="15427" y="4210"/>
                </a:lnTo>
                <a:lnTo>
                  <a:pt x="15573" y="4162"/>
                </a:lnTo>
                <a:lnTo>
                  <a:pt x="15890" y="4040"/>
                </a:lnTo>
                <a:lnTo>
                  <a:pt x="16303" y="3894"/>
                </a:lnTo>
                <a:close/>
                <a:moveTo>
                  <a:pt x="16498" y="4405"/>
                </a:moveTo>
                <a:lnTo>
                  <a:pt x="16498" y="4454"/>
                </a:lnTo>
                <a:lnTo>
                  <a:pt x="16595" y="4721"/>
                </a:lnTo>
                <a:lnTo>
                  <a:pt x="16449" y="4770"/>
                </a:lnTo>
                <a:lnTo>
                  <a:pt x="16303" y="4819"/>
                </a:lnTo>
                <a:lnTo>
                  <a:pt x="16011" y="4965"/>
                </a:lnTo>
                <a:lnTo>
                  <a:pt x="15768" y="5086"/>
                </a:lnTo>
                <a:lnTo>
                  <a:pt x="15622" y="5184"/>
                </a:lnTo>
                <a:lnTo>
                  <a:pt x="15549" y="5232"/>
                </a:lnTo>
                <a:lnTo>
                  <a:pt x="15525" y="5305"/>
                </a:lnTo>
                <a:lnTo>
                  <a:pt x="15427" y="4892"/>
                </a:lnTo>
                <a:lnTo>
                  <a:pt x="15695" y="4819"/>
                </a:lnTo>
                <a:lnTo>
                  <a:pt x="15938" y="4721"/>
                </a:lnTo>
                <a:lnTo>
                  <a:pt x="16255" y="4624"/>
                </a:lnTo>
                <a:lnTo>
                  <a:pt x="16401" y="4527"/>
                </a:lnTo>
                <a:lnTo>
                  <a:pt x="16449" y="4478"/>
                </a:lnTo>
                <a:lnTo>
                  <a:pt x="16498" y="4405"/>
                </a:lnTo>
                <a:close/>
                <a:moveTo>
                  <a:pt x="16717" y="5062"/>
                </a:moveTo>
                <a:lnTo>
                  <a:pt x="16814" y="5305"/>
                </a:lnTo>
                <a:lnTo>
                  <a:pt x="16547" y="5403"/>
                </a:lnTo>
                <a:lnTo>
                  <a:pt x="16303" y="5524"/>
                </a:lnTo>
                <a:lnTo>
                  <a:pt x="15987" y="5670"/>
                </a:lnTo>
                <a:lnTo>
                  <a:pt x="15817" y="5743"/>
                </a:lnTo>
                <a:lnTo>
                  <a:pt x="15671" y="5816"/>
                </a:lnTo>
                <a:lnTo>
                  <a:pt x="15549" y="5354"/>
                </a:lnTo>
                <a:lnTo>
                  <a:pt x="15622" y="5403"/>
                </a:lnTo>
                <a:lnTo>
                  <a:pt x="15719" y="5427"/>
                </a:lnTo>
                <a:lnTo>
                  <a:pt x="15792" y="5403"/>
                </a:lnTo>
                <a:lnTo>
                  <a:pt x="15890" y="5378"/>
                </a:lnTo>
                <a:lnTo>
                  <a:pt x="16084" y="5305"/>
                </a:lnTo>
                <a:lnTo>
                  <a:pt x="16255" y="5257"/>
                </a:lnTo>
                <a:lnTo>
                  <a:pt x="16498" y="5159"/>
                </a:lnTo>
                <a:lnTo>
                  <a:pt x="16620" y="5111"/>
                </a:lnTo>
                <a:lnTo>
                  <a:pt x="16717" y="5062"/>
                </a:lnTo>
                <a:close/>
                <a:moveTo>
                  <a:pt x="17082" y="4551"/>
                </a:moveTo>
                <a:lnTo>
                  <a:pt x="17106" y="4575"/>
                </a:lnTo>
                <a:lnTo>
                  <a:pt x="17228" y="4673"/>
                </a:lnTo>
                <a:lnTo>
                  <a:pt x="17350" y="4746"/>
                </a:lnTo>
                <a:lnTo>
                  <a:pt x="17496" y="4794"/>
                </a:lnTo>
                <a:lnTo>
                  <a:pt x="17666" y="4819"/>
                </a:lnTo>
                <a:lnTo>
                  <a:pt x="17885" y="4867"/>
                </a:lnTo>
                <a:lnTo>
                  <a:pt x="18128" y="4965"/>
                </a:lnTo>
                <a:lnTo>
                  <a:pt x="18323" y="5062"/>
                </a:lnTo>
                <a:lnTo>
                  <a:pt x="18518" y="5208"/>
                </a:lnTo>
                <a:lnTo>
                  <a:pt x="18591" y="5281"/>
                </a:lnTo>
                <a:lnTo>
                  <a:pt x="18664" y="5354"/>
                </a:lnTo>
                <a:lnTo>
                  <a:pt x="18785" y="5573"/>
                </a:lnTo>
                <a:lnTo>
                  <a:pt x="18810" y="5670"/>
                </a:lnTo>
                <a:lnTo>
                  <a:pt x="18834" y="5768"/>
                </a:lnTo>
                <a:lnTo>
                  <a:pt x="18834" y="5889"/>
                </a:lnTo>
                <a:lnTo>
                  <a:pt x="18810" y="6011"/>
                </a:lnTo>
                <a:lnTo>
                  <a:pt x="18761" y="6108"/>
                </a:lnTo>
                <a:lnTo>
                  <a:pt x="18664" y="6181"/>
                </a:lnTo>
                <a:lnTo>
                  <a:pt x="18542" y="6254"/>
                </a:lnTo>
                <a:lnTo>
                  <a:pt x="18396" y="6303"/>
                </a:lnTo>
                <a:lnTo>
                  <a:pt x="18080" y="6376"/>
                </a:lnTo>
                <a:lnTo>
                  <a:pt x="17812" y="6400"/>
                </a:lnTo>
                <a:lnTo>
                  <a:pt x="17447" y="5476"/>
                </a:lnTo>
                <a:lnTo>
                  <a:pt x="17082" y="4551"/>
                </a:lnTo>
                <a:close/>
                <a:moveTo>
                  <a:pt x="16936" y="5622"/>
                </a:moveTo>
                <a:lnTo>
                  <a:pt x="17033" y="5889"/>
                </a:lnTo>
                <a:lnTo>
                  <a:pt x="16863" y="5938"/>
                </a:lnTo>
                <a:lnTo>
                  <a:pt x="16717" y="6011"/>
                </a:lnTo>
                <a:lnTo>
                  <a:pt x="16401" y="6157"/>
                </a:lnTo>
                <a:lnTo>
                  <a:pt x="16084" y="6303"/>
                </a:lnTo>
                <a:lnTo>
                  <a:pt x="15768" y="6425"/>
                </a:lnTo>
                <a:lnTo>
                  <a:pt x="15768" y="6376"/>
                </a:lnTo>
                <a:lnTo>
                  <a:pt x="15719" y="6303"/>
                </a:lnTo>
                <a:lnTo>
                  <a:pt x="15719" y="6157"/>
                </a:lnTo>
                <a:lnTo>
                  <a:pt x="15719" y="6011"/>
                </a:lnTo>
                <a:lnTo>
                  <a:pt x="15890" y="5987"/>
                </a:lnTo>
                <a:lnTo>
                  <a:pt x="16084" y="5938"/>
                </a:lnTo>
                <a:lnTo>
                  <a:pt x="16425" y="5816"/>
                </a:lnTo>
                <a:lnTo>
                  <a:pt x="16668" y="5719"/>
                </a:lnTo>
                <a:lnTo>
                  <a:pt x="16936" y="5622"/>
                </a:lnTo>
                <a:close/>
                <a:moveTo>
                  <a:pt x="2142" y="4770"/>
                </a:moveTo>
                <a:lnTo>
                  <a:pt x="1607" y="6303"/>
                </a:lnTo>
                <a:lnTo>
                  <a:pt x="1534" y="6473"/>
                </a:lnTo>
                <a:lnTo>
                  <a:pt x="1436" y="6449"/>
                </a:lnTo>
                <a:lnTo>
                  <a:pt x="877" y="6449"/>
                </a:lnTo>
                <a:lnTo>
                  <a:pt x="779" y="6400"/>
                </a:lnTo>
                <a:lnTo>
                  <a:pt x="706" y="6327"/>
                </a:lnTo>
                <a:lnTo>
                  <a:pt x="609" y="6230"/>
                </a:lnTo>
                <a:lnTo>
                  <a:pt x="536" y="6084"/>
                </a:lnTo>
                <a:lnTo>
                  <a:pt x="512" y="5938"/>
                </a:lnTo>
                <a:lnTo>
                  <a:pt x="536" y="5816"/>
                </a:lnTo>
                <a:lnTo>
                  <a:pt x="560" y="5670"/>
                </a:lnTo>
                <a:lnTo>
                  <a:pt x="633" y="5524"/>
                </a:lnTo>
                <a:lnTo>
                  <a:pt x="706" y="5403"/>
                </a:lnTo>
                <a:lnTo>
                  <a:pt x="804" y="5305"/>
                </a:lnTo>
                <a:lnTo>
                  <a:pt x="901" y="5208"/>
                </a:lnTo>
                <a:lnTo>
                  <a:pt x="998" y="5111"/>
                </a:lnTo>
                <a:lnTo>
                  <a:pt x="1144" y="5038"/>
                </a:lnTo>
                <a:lnTo>
                  <a:pt x="1266" y="4965"/>
                </a:lnTo>
                <a:lnTo>
                  <a:pt x="1412" y="4916"/>
                </a:lnTo>
                <a:lnTo>
                  <a:pt x="1704" y="4867"/>
                </a:lnTo>
                <a:lnTo>
                  <a:pt x="1996" y="4819"/>
                </a:lnTo>
                <a:lnTo>
                  <a:pt x="2142" y="4770"/>
                </a:lnTo>
                <a:close/>
                <a:moveTo>
                  <a:pt x="10342" y="1899"/>
                </a:moveTo>
                <a:lnTo>
                  <a:pt x="10926" y="1923"/>
                </a:lnTo>
                <a:lnTo>
                  <a:pt x="11510" y="1972"/>
                </a:lnTo>
                <a:lnTo>
                  <a:pt x="12094" y="2045"/>
                </a:lnTo>
                <a:lnTo>
                  <a:pt x="12702" y="2118"/>
                </a:lnTo>
                <a:lnTo>
                  <a:pt x="13286" y="2239"/>
                </a:lnTo>
                <a:lnTo>
                  <a:pt x="13797" y="2361"/>
                </a:lnTo>
                <a:lnTo>
                  <a:pt x="14065" y="2410"/>
                </a:lnTo>
                <a:lnTo>
                  <a:pt x="14308" y="2434"/>
                </a:lnTo>
                <a:lnTo>
                  <a:pt x="14332" y="2653"/>
                </a:lnTo>
                <a:lnTo>
                  <a:pt x="14357" y="2872"/>
                </a:lnTo>
                <a:lnTo>
                  <a:pt x="14478" y="3334"/>
                </a:lnTo>
                <a:lnTo>
                  <a:pt x="14600" y="3772"/>
                </a:lnTo>
                <a:lnTo>
                  <a:pt x="14722" y="4186"/>
                </a:lnTo>
                <a:lnTo>
                  <a:pt x="14989" y="5305"/>
                </a:lnTo>
                <a:lnTo>
                  <a:pt x="15111" y="5816"/>
                </a:lnTo>
                <a:lnTo>
                  <a:pt x="15184" y="6084"/>
                </a:lnTo>
                <a:lnTo>
                  <a:pt x="15281" y="6327"/>
                </a:lnTo>
                <a:lnTo>
                  <a:pt x="15014" y="6449"/>
                </a:lnTo>
                <a:lnTo>
                  <a:pt x="14722" y="6571"/>
                </a:lnTo>
                <a:lnTo>
                  <a:pt x="14162" y="6814"/>
                </a:lnTo>
                <a:lnTo>
                  <a:pt x="13457" y="7033"/>
                </a:lnTo>
                <a:lnTo>
                  <a:pt x="12751" y="7228"/>
                </a:lnTo>
                <a:lnTo>
                  <a:pt x="11972" y="7398"/>
                </a:lnTo>
                <a:lnTo>
                  <a:pt x="11169" y="7520"/>
                </a:lnTo>
                <a:lnTo>
                  <a:pt x="10366" y="7593"/>
                </a:lnTo>
                <a:lnTo>
                  <a:pt x="9588" y="7617"/>
                </a:lnTo>
                <a:lnTo>
                  <a:pt x="8809" y="7617"/>
                </a:lnTo>
                <a:lnTo>
                  <a:pt x="8055" y="7568"/>
                </a:lnTo>
                <a:lnTo>
                  <a:pt x="7300" y="7471"/>
                </a:lnTo>
                <a:lnTo>
                  <a:pt x="6546" y="7325"/>
                </a:lnTo>
                <a:lnTo>
                  <a:pt x="5840" y="7155"/>
                </a:lnTo>
                <a:lnTo>
                  <a:pt x="5135" y="6960"/>
                </a:lnTo>
                <a:lnTo>
                  <a:pt x="4794" y="6838"/>
                </a:lnTo>
                <a:lnTo>
                  <a:pt x="4478" y="6717"/>
                </a:lnTo>
                <a:lnTo>
                  <a:pt x="4137" y="6595"/>
                </a:lnTo>
                <a:lnTo>
                  <a:pt x="3821" y="6498"/>
                </a:lnTo>
                <a:lnTo>
                  <a:pt x="3821" y="6449"/>
                </a:lnTo>
                <a:lnTo>
                  <a:pt x="3943" y="5914"/>
                </a:lnTo>
                <a:lnTo>
                  <a:pt x="4064" y="5378"/>
                </a:lnTo>
                <a:lnTo>
                  <a:pt x="4186" y="4867"/>
                </a:lnTo>
                <a:lnTo>
                  <a:pt x="4356" y="4332"/>
                </a:lnTo>
                <a:lnTo>
                  <a:pt x="4527" y="3821"/>
                </a:lnTo>
                <a:lnTo>
                  <a:pt x="4697" y="3310"/>
                </a:lnTo>
                <a:lnTo>
                  <a:pt x="4843" y="2896"/>
                </a:lnTo>
                <a:lnTo>
                  <a:pt x="4916" y="2702"/>
                </a:lnTo>
                <a:lnTo>
                  <a:pt x="4965" y="2483"/>
                </a:lnTo>
                <a:lnTo>
                  <a:pt x="5038" y="2507"/>
                </a:lnTo>
                <a:lnTo>
                  <a:pt x="5111" y="2507"/>
                </a:lnTo>
                <a:lnTo>
                  <a:pt x="6254" y="2264"/>
                </a:lnTo>
                <a:lnTo>
                  <a:pt x="6838" y="2142"/>
                </a:lnTo>
                <a:lnTo>
                  <a:pt x="7398" y="2069"/>
                </a:lnTo>
                <a:lnTo>
                  <a:pt x="7982" y="1996"/>
                </a:lnTo>
                <a:lnTo>
                  <a:pt x="8566" y="1947"/>
                </a:lnTo>
                <a:lnTo>
                  <a:pt x="9150" y="1923"/>
                </a:lnTo>
                <a:lnTo>
                  <a:pt x="9734" y="1899"/>
                </a:lnTo>
                <a:close/>
                <a:moveTo>
                  <a:pt x="16863" y="7933"/>
                </a:moveTo>
                <a:lnTo>
                  <a:pt x="16011" y="8177"/>
                </a:lnTo>
                <a:lnTo>
                  <a:pt x="15160" y="8371"/>
                </a:lnTo>
                <a:lnTo>
                  <a:pt x="14308" y="8566"/>
                </a:lnTo>
                <a:lnTo>
                  <a:pt x="13432" y="8736"/>
                </a:lnTo>
                <a:lnTo>
                  <a:pt x="12581" y="8882"/>
                </a:lnTo>
                <a:lnTo>
                  <a:pt x="11705" y="9004"/>
                </a:lnTo>
                <a:lnTo>
                  <a:pt x="10829" y="9077"/>
                </a:lnTo>
                <a:lnTo>
                  <a:pt x="9953" y="9126"/>
                </a:lnTo>
                <a:lnTo>
                  <a:pt x="9052" y="9126"/>
                </a:lnTo>
                <a:lnTo>
                  <a:pt x="8176" y="9101"/>
                </a:lnTo>
                <a:lnTo>
                  <a:pt x="7276" y="9053"/>
                </a:lnTo>
                <a:lnTo>
                  <a:pt x="6400" y="8955"/>
                </a:lnTo>
                <a:lnTo>
                  <a:pt x="5476" y="8834"/>
                </a:lnTo>
                <a:lnTo>
                  <a:pt x="4575" y="8663"/>
                </a:lnTo>
                <a:lnTo>
                  <a:pt x="3675" y="8469"/>
                </a:lnTo>
                <a:lnTo>
                  <a:pt x="2775" y="8323"/>
                </a:lnTo>
                <a:lnTo>
                  <a:pt x="2702" y="8347"/>
                </a:lnTo>
                <a:lnTo>
                  <a:pt x="2677" y="8371"/>
                </a:lnTo>
                <a:lnTo>
                  <a:pt x="2677" y="8420"/>
                </a:lnTo>
                <a:lnTo>
                  <a:pt x="2726" y="8469"/>
                </a:lnTo>
                <a:lnTo>
                  <a:pt x="3140" y="8615"/>
                </a:lnTo>
                <a:lnTo>
                  <a:pt x="3553" y="8761"/>
                </a:lnTo>
                <a:lnTo>
                  <a:pt x="3991" y="8882"/>
                </a:lnTo>
                <a:lnTo>
                  <a:pt x="4429" y="8980"/>
                </a:lnTo>
                <a:lnTo>
                  <a:pt x="5305" y="9126"/>
                </a:lnTo>
                <a:lnTo>
                  <a:pt x="6181" y="9272"/>
                </a:lnTo>
                <a:lnTo>
                  <a:pt x="7081" y="9369"/>
                </a:lnTo>
                <a:lnTo>
                  <a:pt x="7957" y="9442"/>
                </a:lnTo>
                <a:lnTo>
                  <a:pt x="8858" y="9466"/>
                </a:lnTo>
                <a:lnTo>
                  <a:pt x="9758" y="9466"/>
                </a:lnTo>
                <a:lnTo>
                  <a:pt x="10658" y="9442"/>
                </a:lnTo>
                <a:lnTo>
                  <a:pt x="11583" y="9393"/>
                </a:lnTo>
                <a:lnTo>
                  <a:pt x="12508" y="9296"/>
                </a:lnTo>
                <a:lnTo>
                  <a:pt x="13408" y="9174"/>
                </a:lnTo>
                <a:lnTo>
                  <a:pt x="14308" y="9004"/>
                </a:lnTo>
                <a:lnTo>
                  <a:pt x="15208" y="8785"/>
                </a:lnTo>
                <a:lnTo>
                  <a:pt x="16084" y="8542"/>
                </a:lnTo>
                <a:lnTo>
                  <a:pt x="16960" y="8250"/>
                </a:lnTo>
                <a:lnTo>
                  <a:pt x="17009" y="8225"/>
                </a:lnTo>
                <a:lnTo>
                  <a:pt x="17058" y="8177"/>
                </a:lnTo>
                <a:lnTo>
                  <a:pt x="17058" y="8104"/>
                </a:lnTo>
                <a:lnTo>
                  <a:pt x="17058" y="8055"/>
                </a:lnTo>
                <a:lnTo>
                  <a:pt x="17033" y="8006"/>
                </a:lnTo>
                <a:lnTo>
                  <a:pt x="16985" y="7958"/>
                </a:lnTo>
                <a:lnTo>
                  <a:pt x="16936" y="7933"/>
                </a:lnTo>
                <a:close/>
                <a:moveTo>
                  <a:pt x="9320" y="9953"/>
                </a:moveTo>
                <a:lnTo>
                  <a:pt x="8639" y="9977"/>
                </a:lnTo>
                <a:lnTo>
                  <a:pt x="7714" y="9977"/>
                </a:lnTo>
                <a:lnTo>
                  <a:pt x="7446" y="10001"/>
                </a:lnTo>
                <a:lnTo>
                  <a:pt x="7300" y="10026"/>
                </a:lnTo>
                <a:lnTo>
                  <a:pt x="7179" y="10050"/>
                </a:lnTo>
                <a:lnTo>
                  <a:pt x="7081" y="10123"/>
                </a:lnTo>
                <a:lnTo>
                  <a:pt x="6984" y="10220"/>
                </a:lnTo>
                <a:lnTo>
                  <a:pt x="6960" y="10269"/>
                </a:lnTo>
                <a:lnTo>
                  <a:pt x="6984" y="10293"/>
                </a:lnTo>
                <a:lnTo>
                  <a:pt x="7057" y="10366"/>
                </a:lnTo>
                <a:lnTo>
                  <a:pt x="7154" y="10415"/>
                </a:lnTo>
                <a:lnTo>
                  <a:pt x="7252" y="10464"/>
                </a:lnTo>
                <a:lnTo>
                  <a:pt x="7349" y="10488"/>
                </a:lnTo>
                <a:lnTo>
                  <a:pt x="7568" y="10512"/>
                </a:lnTo>
                <a:lnTo>
                  <a:pt x="10585" y="10512"/>
                </a:lnTo>
                <a:lnTo>
                  <a:pt x="12021" y="10561"/>
                </a:lnTo>
                <a:lnTo>
                  <a:pt x="12143" y="10537"/>
                </a:lnTo>
                <a:lnTo>
                  <a:pt x="12216" y="10488"/>
                </a:lnTo>
                <a:lnTo>
                  <a:pt x="12264" y="10391"/>
                </a:lnTo>
                <a:lnTo>
                  <a:pt x="12289" y="10293"/>
                </a:lnTo>
                <a:lnTo>
                  <a:pt x="12264" y="10196"/>
                </a:lnTo>
                <a:lnTo>
                  <a:pt x="12216" y="10099"/>
                </a:lnTo>
                <a:lnTo>
                  <a:pt x="12143" y="10050"/>
                </a:lnTo>
                <a:lnTo>
                  <a:pt x="12021" y="10001"/>
                </a:lnTo>
                <a:lnTo>
                  <a:pt x="10683" y="9977"/>
                </a:lnTo>
                <a:lnTo>
                  <a:pt x="9320" y="9953"/>
                </a:lnTo>
                <a:close/>
                <a:moveTo>
                  <a:pt x="10950" y="10975"/>
                </a:moveTo>
                <a:lnTo>
                  <a:pt x="10683" y="10999"/>
                </a:lnTo>
                <a:lnTo>
                  <a:pt x="10123" y="11023"/>
                </a:lnTo>
                <a:lnTo>
                  <a:pt x="9612" y="11048"/>
                </a:lnTo>
                <a:lnTo>
                  <a:pt x="9028" y="11023"/>
                </a:lnTo>
                <a:lnTo>
                  <a:pt x="8152" y="11023"/>
                </a:lnTo>
                <a:lnTo>
                  <a:pt x="7860" y="11048"/>
                </a:lnTo>
                <a:lnTo>
                  <a:pt x="7568" y="11096"/>
                </a:lnTo>
                <a:lnTo>
                  <a:pt x="7300" y="11169"/>
                </a:lnTo>
                <a:lnTo>
                  <a:pt x="7252" y="11194"/>
                </a:lnTo>
                <a:lnTo>
                  <a:pt x="7227" y="11218"/>
                </a:lnTo>
                <a:lnTo>
                  <a:pt x="7203" y="11315"/>
                </a:lnTo>
                <a:lnTo>
                  <a:pt x="7227" y="11413"/>
                </a:lnTo>
                <a:lnTo>
                  <a:pt x="7252" y="11437"/>
                </a:lnTo>
                <a:lnTo>
                  <a:pt x="7300" y="11461"/>
                </a:lnTo>
                <a:lnTo>
                  <a:pt x="7568" y="11534"/>
                </a:lnTo>
                <a:lnTo>
                  <a:pt x="7811" y="11559"/>
                </a:lnTo>
                <a:lnTo>
                  <a:pt x="8079" y="11583"/>
                </a:lnTo>
                <a:lnTo>
                  <a:pt x="8347" y="11607"/>
                </a:lnTo>
                <a:lnTo>
                  <a:pt x="9417" y="11559"/>
                </a:lnTo>
                <a:lnTo>
                  <a:pt x="10561" y="11559"/>
                </a:lnTo>
                <a:lnTo>
                  <a:pt x="11145" y="11583"/>
                </a:lnTo>
                <a:lnTo>
                  <a:pt x="11437" y="11559"/>
                </a:lnTo>
                <a:lnTo>
                  <a:pt x="11583" y="11534"/>
                </a:lnTo>
                <a:lnTo>
                  <a:pt x="11729" y="11486"/>
                </a:lnTo>
                <a:lnTo>
                  <a:pt x="11802" y="11461"/>
                </a:lnTo>
                <a:lnTo>
                  <a:pt x="11851" y="11413"/>
                </a:lnTo>
                <a:lnTo>
                  <a:pt x="11875" y="11364"/>
                </a:lnTo>
                <a:lnTo>
                  <a:pt x="11875" y="11291"/>
                </a:lnTo>
                <a:lnTo>
                  <a:pt x="11875" y="11218"/>
                </a:lnTo>
                <a:lnTo>
                  <a:pt x="11851" y="11169"/>
                </a:lnTo>
                <a:lnTo>
                  <a:pt x="11802" y="11121"/>
                </a:lnTo>
                <a:lnTo>
                  <a:pt x="11729" y="11096"/>
                </a:lnTo>
                <a:lnTo>
                  <a:pt x="11486" y="11023"/>
                </a:lnTo>
                <a:lnTo>
                  <a:pt x="11218" y="10999"/>
                </a:lnTo>
                <a:lnTo>
                  <a:pt x="10950" y="10975"/>
                </a:lnTo>
                <a:close/>
                <a:moveTo>
                  <a:pt x="4210" y="9734"/>
                </a:moveTo>
                <a:lnTo>
                  <a:pt x="4356" y="9758"/>
                </a:lnTo>
                <a:lnTo>
                  <a:pt x="4478" y="9783"/>
                </a:lnTo>
                <a:lnTo>
                  <a:pt x="4600" y="9807"/>
                </a:lnTo>
                <a:lnTo>
                  <a:pt x="4819" y="9928"/>
                </a:lnTo>
                <a:lnTo>
                  <a:pt x="5013" y="10074"/>
                </a:lnTo>
                <a:lnTo>
                  <a:pt x="5184" y="10269"/>
                </a:lnTo>
                <a:lnTo>
                  <a:pt x="5330" y="10488"/>
                </a:lnTo>
                <a:lnTo>
                  <a:pt x="5451" y="10756"/>
                </a:lnTo>
                <a:lnTo>
                  <a:pt x="5524" y="10902"/>
                </a:lnTo>
                <a:lnTo>
                  <a:pt x="5549" y="11048"/>
                </a:lnTo>
                <a:lnTo>
                  <a:pt x="5549" y="11194"/>
                </a:lnTo>
                <a:lnTo>
                  <a:pt x="5524" y="11315"/>
                </a:lnTo>
                <a:lnTo>
                  <a:pt x="5476" y="11437"/>
                </a:lnTo>
                <a:lnTo>
                  <a:pt x="5427" y="11534"/>
                </a:lnTo>
                <a:lnTo>
                  <a:pt x="5330" y="11607"/>
                </a:lnTo>
                <a:lnTo>
                  <a:pt x="5232" y="11680"/>
                </a:lnTo>
                <a:lnTo>
                  <a:pt x="5135" y="11753"/>
                </a:lnTo>
                <a:lnTo>
                  <a:pt x="5013" y="11802"/>
                </a:lnTo>
                <a:lnTo>
                  <a:pt x="4770" y="11875"/>
                </a:lnTo>
                <a:lnTo>
                  <a:pt x="4478" y="11924"/>
                </a:lnTo>
                <a:lnTo>
                  <a:pt x="4210" y="11924"/>
                </a:lnTo>
                <a:lnTo>
                  <a:pt x="3967" y="11899"/>
                </a:lnTo>
                <a:lnTo>
                  <a:pt x="3699" y="11851"/>
                </a:lnTo>
                <a:lnTo>
                  <a:pt x="3456" y="11753"/>
                </a:lnTo>
                <a:lnTo>
                  <a:pt x="3213" y="11656"/>
                </a:lnTo>
                <a:lnTo>
                  <a:pt x="3018" y="11510"/>
                </a:lnTo>
                <a:lnTo>
                  <a:pt x="2921" y="11413"/>
                </a:lnTo>
                <a:lnTo>
                  <a:pt x="2848" y="11315"/>
                </a:lnTo>
                <a:lnTo>
                  <a:pt x="2799" y="11194"/>
                </a:lnTo>
                <a:lnTo>
                  <a:pt x="2750" y="11096"/>
                </a:lnTo>
                <a:lnTo>
                  <a:pt x="2702" y="10950"/>
                </a:lnTo>
                <a:lnTo>
                  <a:pt x="2677" y="10829"/>
                </a:lnTo>
                <a:lnTo>
                  <a:pt x="2702" y="10707"/>
                </a:lnTo>
                <a:lnTo>
                  <a:pt x="2702" y="10610"/>
                </a:lnTo>
                <a:lnTo>
                  <a:pt x="2726" y="10512"/>
                </a:lnTo>
                <a:lnTo>
                  <a:pt x="2775" y="10415"/>
                </a:lnTo>
                <a:lnTo>
                  <a:pt x="2896" y="10269"/>
                </a:lnTo>
                <a:lnTo>
                  <a:pt x="3042" y="10147"/>
                </a:lnTo>
                <a:lnTo>
                  <a:pt x="3213" y="10050"/>
                </a:lnTo>
                <a:lnTo>
                  <a:pt x="3383" y="9977"/>
                </a:lnTo>
                <a:lnTo>
                  <a:pt x="3772" y="9807"/>
                </a:lnTo>
                <a:lnTo>
                  <a:pt x="3797" y="9807"/>
                </a:lnTo>
                <a:lnTo>
                  <a:pt x="3943" y="9758"/>
                </a:lnTo>
                <a:lnTo>
                  <a:pt x="4089" y="9758"/>
                </a:lnTo>
                <a:lnTo>
                  <a:pt x="4210" y="9734"/>
                </a:lnTo>
                <a:close/>
                <a:moveTo>
                  <a:pt x="15208" y="9612"/>
                </a:moveTo>
                <a:lnTo>
                  <a:pt x="15476" y="9637"/>
                </a:lnTo>
                <a:lnTo>
                  <a:pt x="15622" y="9685"/>
                </a:lnTo>
                <a:lnTo>
                  <a:pt x="15719" y="9734"/>
                </a:lnTo>
                <a:lnTo>
                  <a:pt x="15914" y="9880"/>
                </a:lnTo>
                <a:lnTo>
                  <a:pt x="16084" y="10050"/>
                </a:lnTo>
                <a:lnTo>
                  <a:pt x="16279" y="10220"/>
                </a:lnTo>
                <a:lnTo>
                  <a:pt x="16401" y="10342"/>
                </a:lnTo>
                <a:lnTo>
                  <a:pt x="16498" y="10464"/>
                </a:lnTo>
                <a:lnTo>
                  <a:pt x="16547" y="10585"/>
                </a:lnTo>
                <a:lnTo>
                  <a:pt x="16571" y="10731"/>
                </a:lnTo>
                <a:lnTo>
                  <a:pt x="16571" y="10877"/>
                </a:lnTo>
                <a:lnTo>
                  <a:pt x="16547" y="11023"/>
                </a:lnTo>
                <a:lnTo>
                  <a:pt x="16498" y="11169"/>
                </a:lnTo>
                <a:lnTo>
                  <a:pt x="16425" y="11315"/>
                </a:lnTo>
                <a:lnTo>
                  <a:pt x="16352" y="11437"/>
                </a:lnTo>
                <a:lnTo>
                  <a:pt x="16255" y="11534"/>
                </a:lnTo>
                <a:lnTo>
                  <a:pt x="16133" y="11632"/>
                </a:lnTo>
                <a:lnTo>
                  <a:pt x="16011" y="11705"/>
                </a:lnTo>
                <a:lnTo>
                  <a:pt x="15768" y="11826"/>
                </a:lnTo>
                <a:lnTo>
                  <a:pt x="15500" y="11899"/>
                </a:lnTo>
                <a:lnTo>
                  <a:pt x="15208" y="11948"/>
                </a:lnTo>
                <a:lnTo>
                  <a:pt x="14916" y="11972"/>
                </a:lnTo>
                <a:lnTo>
                  <a:pt x="14624" y="11972"/>
                </a:lnTo>
                <a:lnTo>
                  <a:pt x="14357" y="11924"/>
                </a:lnTo>
                <a:lnTo>
                  <a:pt x="14235" y="11875"/>
                </a:lnTo>
                <a:lnTo>
                  <a:pt x="14113" y="11802"/>
                </a:lnTo>
                <a:lnTo>
                  <a:pt x="14016" y="11729"/>
                </a:lnTo>
                <a:lnTo>
                  <a:pt x="13919" y="11632"/>
                </a:lnTo>
                <a:lnTo>
                  <a:pt x="13846" y="11534"/>
                </a:lnTo>
                <a:lnTo>
                  <a:pt x="13797" y="11413"/>
                </a:lnTo>
                <a:lnTo>
                  <a:pt x="13773" y="11267"/>
                </a:lnTo>
                <a:lnTo>
                  <a:pt x="13748" y="11096"/>
                </a:lnTo>
                <a:lnTo>
                  <a:pt x="13773" y="10902"/>
                </a:lnTo>
                <a:lnTo>
                  <a:pt x="13821" y="10707"/>
                </a:lnTo>
                <a:lnTo>
                  <a:pt x="13919" y="10537"/>
                </a:lnTo>
                <a:lnTo>
                  <a:pt x="14040" y="10391"/>
                </a:lnTo>
                <a:lnTo>
                  <a:pt x="14284" y="10074"/>
                </a:lnTo>
                <a:lnTo>
                  <a:pt x="14405" y="9928"/>
                </a:lnTo>
                <a:lnTo>
                  <a:pt x="14503" y="9758"/>
                </a:lnTo>
                <a:lnTo>
                  <a:pt x="14746" y="9685"/>
                </a:lnTo>
                <a:lnTo>
                  <a:pt x="14989" y="9637"/>
                </a:lnTo>
                <a:lnTo>
                  <a:pt x="15208" y="9612"/>
                </a:lnTo>
                <a:close/>
                <a:moveTo>
                  <a:pt x="4064" y="9247"/>
                </a:moveTo>
                <a:lnTo>
                  <a:pt x="3870" y="9296"/>
                </a:lnTo>
                <a:lnTo>
                  <a:pt x="3675" y="9345"/>
                </a:lnTo>
                <a:lnTo>
                  <a:pt x="3626" y="9393"/>
                </a:lnTo>
                <a:lnTo>
                  <a:pt x="3578" y="9418"/>
                </a:lnTo>
                <a:lnTo>
                  <a:pt x="3334" y="9491"/>
                </a:lnTo>
                <a:lnTo>
                  <a:pt x="3091" y="9612"/>
                </a:lnTo>
                <a:lnTo>
                  <a:pt x="2848" y="9758"/>
                </a:lnTo>
                <a:lnTo>
                  <a:pt x="2653" y="9928"/>
                </a:lnTo>
                <a:lnTo>
                  <a:pt x="2458" y="10123"/>
                </a:lnTo>
                <a:lnTo>
                  <a:pt x="2337" y="10342"/>
                </a:lnTo>
                <a:lnTo>
                  <a:pt x="2239" y="10585"/>
                </a:lnTo>
                <a:lnTo>
                  <a:pt x="2215" y="10707"/>
                </a:lnTo>
                <a:lnTo>
                  <a:pt x="2215" y="10829"/>
                </a:lnTo>
                <a:lnTo>
                  <a:pt x="2239" y="11023"/>
                </a:lnTo>
                <a:lnTo>
                  <a:pt x="2264" y="11218"/>
                </a:lnTo>
                <a:lnTo>
                  <a:pt x="2337" y="11388"/>
                </a:lnTo>
                <a:lnTo>
                  <a:pt x="2434" y="11559"/>
                </a:lnTo>
                <a:lnTo>
                  <a:pt x="2531" y="11705"/>
                </a:lnTo>
                <a:lnTo>
                  <a:pt x="2653" y="11826"/>
                </a:lnTo>
                <a:lnTo>
                  <a:pt x="2775" y="11948"/>
                </a:lnTo>
                <a:lnTo>
                  <a:pt x="2945" y="12045"/>
                </a:lnTo>
                <a:lnTo>
                  <a:pt x="3091" y="12118"/>
                </a:lnTo>
                <a:lnTo>
                  <a:pt x="3261" y="12216"/>
                </a:lnTo>
                <a:lnTo>
                  <a:pt x="3626" y="12313"/>
                </a:lnTo>
                <a:lnTo>
                  <a:pt x="4016" y="12386"/>
                </a:lnTo>
                <a:lnTo>
                  <a:pt x="4381" y="12435"/>
                </a:lnTo>
                <a:lnTo>
                  <a:pt x="4575" y="12435"/>
                </a:lnTo>
                <a:lnTo>
                  <a:pt x="4746" y="12410"/>
                </a:lnTo>
                <a:lnTo>
                  <a:pt x="4916" y="12386"/>
                </a:lnTo>
                <a:lnTo>
                  <a:pt x="5086" y="12337"/>
                </a:lnTo>
                <a:lnTo>
                  <a:pt x="5232" y="12264"/>
                </a:lnTo>
                <a:lnTo>
                  <a:pt x="5378" y="12191"/>
                </a:lnTo>
                <a:lnTo>
                  <a:pt x="5500" y="12118"/>
                </a:lnTo>
                <a:lnTo>
                  <a:pt x="5622" y="11997"/>
                </a:lnTo>
                <a:lnTo>
                  <a:pt x="5719" y="11875"/>
                </a:lnTo>
                <a:lnTo>
                  <a:pt x="5816" y="11753"/>
                </a:lnTo>
                <a:lnTo>
                  <a:pt x="5889" y="11607"/>
                </a:lnTo>
                <a:lnTo>
                  <a:pt x="5938" y="11461"/>
                </a:lnTo>
                <a:lnTo>
                  <a:pt x="5986" y="11315"/>
                </a:lnTo>
                <a:lnTo>
                  <a:pt x="5986" y="11145"/>
                </a:lnTo>
                <a:lnTo>
                  <a:pt x="5986" y="10950"/>
                </a:lnTo>
                <a:lnTo>
                  <a:pt x="5962" y="10780"/>
                </a:lnTo>
                <a:lnTo>
                  <a:pt x="5913" y="10585"/>
                </a:lnTo>
                <a:lnTo>
                  <a:pt x="5865" y="10415"/>
                </a:lnTo>
                <a:lnTo>
                  <a:pt x="5768" y="10245"/>
                </a:lnTo>
                <a:lnTo>
                  <a:pt x="5670" y="10074"/>
                </a:lnTo>
                <a:lnTo>
                  <a:pt x="5549" y="9928"/>
                </a:lnTo>
                <a:lnTo>
                  <a:pt x="5427" y="9783"/>
                </a:lnTo>
                <a:lnTo>
                  <a:pt x="5281" y="9661"/>
                </a:lnTo>
                <a:lnTo>
                  <a:pt x="5111" y="9539"/>
                </a:lnTo>
                <a:lnTo>
                  <a:pt x="4965" y="9442"/>
                </a:lnTo>
                <a:lnTo>
                  <a:pt x="4794" y="9369"/>
                </a:lnTo>
                <a:lnTo>
                  <a:pt x="4600" y="9296"/>
                </a:lnTo>
                <a:lnTo>
                  <a:pt x="4429" y="9272"/>
                </a:lnTo>
                <a:lnTo>
                  <a:pt x="4235" y="9247"/>
                </a:lnTo>
                <a:close/>
                <a:moveTo>
                  <a:pt x="14916" y="9150"/>
                </a:moveTo>
                <a:lnTo>
                  <a:pt x="14746" y="9199"/>
                </a:lnTo>
                <a:lnTo>
                  <a:pt x="14576" y="9247"/>
                </a:lnTo>
                <a:lnTo>
                  <a:pt x="14405" y="9320"/>
                </a:lnTo>
                <a:lnTo>
                  <a:pt x="14259" y="9418"/>
                </a:lnTo>
                <a:lnTo>
                  <a:pt x="14113" y="9539"/>
                </a:lnTo>
                <a:lnTo>
                  <a:pt x="14065" y="9612"/>
                </a:lnTo>
                <a:lnTo>
                  <a:pt x="14065" y="9710"/>
                </a:lnTo>
                <a:lnTo>
                  <a:pt x="13846" y="9904"/>
                </a:lnTo>
                <a:lnTo>
                  <a:pt x="13676" y="10123"/>
                </a:lnTo>
                <a:lnTo>
                  <a:pt x="13505" y="10366"/>
                </a:lnTo>
                <a:lnTo>
                  <a:pt x="13408" y="10634"/>
                </a:lnTo>
                <a:lnTo>
                  <a:pt x="13335" y="10926"/>
                </a:lnTo>
                <a:lnTo>
                  <a:pt x="13311" y="11194"/>
                </a:lnTo>
                <a:lnTo>
                  <a:pt x="13335" y="11461"/>
                </a:lnTo>
                <a:lnTo>
                  <a:pt x="13359" y="11583"/>
                </a:lnTo>
                <a:lnTo>
                  <a:pt x="13408" y="11705"/>
                </a:lnTo>
                <a:lnTo>
                  <a:pt x="13505" y="11875"/>
                </a:lnTo>
                <a:lnTo>
                  <a:pt x="13627" y="12021"/>
                </a:lnTo>
                <a:lnTo>
                  <a:pt x="13773" y="12143"/>
                </a:lnTo>
                <a:lnTo>
                  <a:pt x="13919" y="12240"/>
                </a:lnTo>
                <a:lnTo>
                  <a:pt x="14089" y="12337"/>
                </a:lnTo>
                <a:lnTo>
                  <a:pt x="14259" y="12386"/>
                </a:lnTo>
                <a:lnTo>
                  <a:pt x="14454" y="12410"/>
                </a:lnTo>
                <a:lnTo>
                  <a:pt x="14649" y="12435"/>
                </a:lnTo>
                <a:lnTo>
                  <a:pt x="14843" y="12459"/>
                </a:lnTo>
                <a:lnTo>
                  <a:pt x="15038" y="12435"/>
                </a:lnTo>
                <a:lnTo>
                  <a:pt x="15452" y="12386"/>
                </a:lnTo>
                <a:lnTo>
                  <a:pt x="15817" y="12289"/>
                </a:lnTo>
                <a:lnTo>
                  <a:pt x="16157" y="12143"/>
                </a:lnTo>
                <a:lnTo>
                  <a:pt x="16303" y="12070"/>
                </a:lnTo>
                <a:lnTo>
                  <a:pt x="16449" y="11972"/>
                </a:lnTo>
                <a:lnTo>
                  <a:pt x="16571" y="11875"/>
                </a:lnTo>
                <a:lnTo>
                  <a:pt x="16693" y="11753"/>
                </a:lnTo>
                <a:lnTo>
                  <a:pt x="16790" y="11607"/>
                </a:lnTo>
                <a:lnTo>
                  <a:pt x="16887" y="11461"/>
                </a:lnTo>
                <a:lnTo>
                  <a:pt x="16936" y="11315"/>
                </a:lnTo>
                <a:lnTo>
                  <a:pt x="16985" y="11169"/>
                </a:lnTo>
                <a:lnTo>
                  <a:pt x="17033" y="10999"/>
                </a:lnTo>
                <a:lnTo>
                  <a:pt x="17033" y="10853"/>
                </a:lnTo>
                <a:lnTo>
                  <a:pt x="17033" y="10683"/>
                </a:lnTo>
                <a:lnTo>
                  <a:pt x="17009" y="10512"/>
                </a:lnTo>
                <a:lnTo>
                  <a:pt x="16936" y="10366"/>
                </a:lnTo>
                <a:lnTo>
                  <a:pt x="16863" y="10220"/>
                </a:lnTo>
                <a:lnTo>
                  <a:pt x="16790" y="10074"/>
                </a:lnTo>
                <a:lnTo>
                  <a:pt x="16668" y="9953"/>
                </a:lnTo>
                <a:lnTo>
                  <a:pt x="16401" y="9685"/>
                </a:lnTo>
                <a:lnTo>
                  <a:pt x="16109" y="9466"/>
                </a:lnTo>
                <a:lnTo>
                  <a:pt x="15963" y="9369"/>
                </a:lnTo>
                <a:lnTo>
                  <a:pt x="15817" y="9296"/>
                </a:lnTo>
                <a:lnTo>
                  <a:pt x="15646" y="9223"/>
                </a:lnTo>
                <a:lnTo>
                  <a:pt x="15452" y="9174"/>
                </a:lnTo>
                <a:lnTo>
                  <a:pt x="15281" y="9150"/>
                </a:lnTo>
                <a:close/>
                <a:moveTo>
                  <a:pt x="12337" y="561"/>
                </a:moveTo>
                <a:lnTo>
                  <a:pt x="12751" y="585"/>
                </a:lnTo>
                <a:lnTo>
                  <a:pt x="13213" y="658"/>
                </a:lnTo>
                <a:lnTo>
                  <a:pt x="13676" y="780"/>
                </a:lnTo>
                <a:lnTo>
                  <a:pt x="14113" y="974"/>
                </a:lnTo>
                <a:lnTo>
                  <a:pt x="14527" y="1193"/>
                </a:lnTo>
                <a:lnTo>
                  <a:pt x="14478" y="1218"/>
                </a:lnTo>
                <a:lnTo>
                  <a:pt x="14211" y="1315"/>
                </a:lnTo>
                <a:lnTo>
                  <a:pt x="14089" y="1412"/>
                </a:lnTo>
                <a:lnTo>
                  <a:pt x="13992" y="1534"/>
                </a:lnTo>
                <a:lnTo>
                  <a:pt x="13967" y="1558"/>
                </a:lnTo>
                <a:lnTo>
                  <a:pt x="13992" y="1607"/>
                </a:lnTo>
                <a:lnTo>
                  <a:pt x="14016" y="1631"/>
                </a:lnTo>
                <a:lnTo>
                  <a:pt x="14211" y="1631"/>
                </a:lnTo>
                <a:lnTo>
                  <a:pt x="14357" y="1583"/>
                </a:lnTo>
                <a:lnTo>
                  <a:pt x="14649" y="1461"/>
                </a:lnTo>
                <a:lnTo>
                  <a:pt x="14819" y="1412"/>
                </a:lnTo>
                <a:lnTo>
                  <a:pt x="15014" y="1558"/>
                </a:lnTo>
                <a:lnTo>
                  <a:pt x="15184" y="1729"/>
                </a:lnTo>
                <a:lnTo>
                  <a:pt x="14892" y="1850"/>
                </a:lnTo>
                <a:lnTo>
                  <a:pt x="14527" y="1996"/>
                </a:lnTo>
                <a:lnTo>
                  <a:pt x="14454" y="1972"/>
                </a:lnTo>
                <a:lnTo>
                  <a:pt x="14381" y="2020"/>
                </a:lnTo>
                <a:lnTo>
                  <a:pt x="14138" y="1923"/>
                </a:lnTo>
                <a:lnTo>
                  <a:pt x="13894" y="1826"/>
                </a:lnTo>
                <a:lnTo>
                  <a:pt x="13651" y="1777"/>
                </a:lnTo>
                <a:lnTo>
                  <a:pt x="13384" y="1729"/>
                </a:lnTo>
                <a:lnTo>
                  <a:pt x="12848" y="1656"/>
                </a:lnTo>
                <a:lnTo>
                  <a:pt x="12337" y="1583"/>
                </a:lnTo>
                <a:lnTo>
                  <a:pt x="11753" y="1510"/>
                </a:lnTo>
                <a:lnTo>
                  <a:pt x="11145" y="1461"/>
                </a:lnTo>
                <a:lnTo>
                  <a:pt x="10537" y="1437"/>
                </a:lnTo>
                <a:lnTo>
                  <a:pt x="9928" y="1412"/>
                </a:lnTo>
                <a:lnTo>
                  <a:pt x="9296" y="1412"/>
                </a:lnTo>
                <a:lnTo>
                  <a:pt x="8663" y="1437"/>
                </a:lnTo>
                <a:lnTo>
                  <a:pt x="8055" y="1485"/>
                </a:lnTo>
                <a:lnTo>
                  <a:pt x="7422" y="1534"/>
                </a:lnTo>
                <a:lnTo>
                  <a:pt x="6814" y="1631"/>
                </a:lnTo>
                <a:lnTo>
                  <a:pt x="6205" y="1729"/>
                </a:lnTo>
                <a:lnTo>
                  <a:pt x="5597" y="1874"/>
                </a:lnTo>
                <a:lnTo>
                  <a:pt x="4989" y="2020"/>
                </a:lnTo>
                <a:lnTo>
                  <a:pt x="4916" y="2069"/>
                </a:lnTo>
                <a:lnTo>
                  <a:pt x="4867" y="2118"/>
                </a:lnTo>
                <a:lnTo>
                  <a:pt x="4819" y="2166"/>
                </a:lnTo>
                <a:lnTo>
                  <a:pt x="4819" y="2239"/>
                </a:lnTo>
                <a:lnTo>
                  <a:pt x="4648" y="2410"/>
                </a:lnTo>
                <a:lnTo>
                  <a:pt x="4527" y="2580"/>
                </a:lnTo>
                <a:lnTo>
                  <a:pt x="4405" y="2799"/>
                </a:lnTo>
                <a:lnTo>
                  <a:pt x="4308" y="2994"/>
                </a:lnTo>
                <a:lnTo>
                  <a:pt x="4162" y="3456"/>
                </a:lnTo>
                <a:lnTo>
                  <a:pt x="4016" y="3870"/>
                </a:lnTo>
                <a:lnTo>
                  <a:pt x="3821" y="4478"/>
                </a:lnTo>
                <a:lnTo>
                  <a:pt x="3651" y="5086"/>
                </a:lnTo>
                <a:lnTo>
                  <a:pt x="3505" y="5695"/>
                </a:lnTo>
                <a:lnTo>
                  <a:pt x="3383" y="6303"/>
                </a:lnTo>
                <a:lnTo>
                  <a:pt x="3383" y="6376"/>
                </a:lnTo>
                <a:lnTo>
                  <a:pt x="3383" y="6425"/>
                </a:lnTo>
                <a:lnTo>
                  <a:pt x="3432" y="6522"/>
                </a:lnTo>
                <a:lnTo>
                  <a:pt x="3432" y="6595"/>
                </a:lnTo>
                <a:lnTo>
                  <a:pt x="3480" y="6644"/>
                </a:lnTo>
                <a:lnTo>
                  <a:pt x="3772" y="6863"/>
                </a:lnTo>
                <a:lnTo>
                  <a:pt x="4089" y="7057"/>
                </a:lnTo>
                <a:lnTo>
                  <a:pt x="4454" y="7203"/>
                </a:lnTo>
                <a:lnTo>
                  <a:pt x="4819" y="7349"/>
                </a:lnTo>
                <a:lnTo>
                  <a:pt x="5184" y="7471"/>
                </a:lnTo>
                <a:lnTo>
                  <a:pt x="5549" y="7568"/>
                </a:lnTo>
                <a:lnTo>
                  <a:pt x="6278" y="7763"/>
                </a:lnTo>
                <a:lnTo>
                  <a:pt x="7057" y="7933"/>
                </a:lnTo>
                <a:lnTo>
                  <a:pt x="7836" y="8031"/>
                </a:lnTo>
                <a:lnTo>
                  <a:pt x="8614" y="8104"/>
                </a:lnTo>
                <a:lnTo>
                  <a:pt x="9417" y="8128"/>
                </a:lnTo>
                <a:lnTo>
                  <a:pt x="10196" y="8128"/>
                </a:lnTo>
                <a:lnTo>
                  <a:pt x="10999" y="8055"/>
                </a:lnTo>
                <a:lnTo>
                  <a:pt x="11778" y="7933"/>
                </a:lnTo>
                <a:lnTo>
                  <a:pt x="12556" y="7787"/>
                </a:lnTo>
                <a:lnTo>
                  <a:pt x="12970" y="7714"/>
                </a:lnTo>
                <a:lnTo>
                  <a:pt x="13359" y="7593"/>
                </a:lnTo>
                <a:lnTo>
                  <a:pt x="14138" y="7349"/>
                </a:lnTo>
                <a:lnTo>
                  <a:pt x="14795" y="7106"/>
                </a:lnTo>
                <a:lnTo>
                  <a:pt x="15135" y="6984"/>
                </a:lnTo>
                <a:lnTo>
                  <a:pt x="15452" y="6814"/>
                </a:lnTo>
                <a:lnTo>
                  <a:pt x="15695" y="6814"/>
                </a:lnTo>
                <a:lnTo>
                  <a:pt x="15914" y="6765"/>
                </a:lnTo>
                <a:lnTo>
                  <a:pt x="16133" y="6668"/>
                </a:lnTo>
                <a:lnTo>
                  <a:pt x="16352" y="6595"/>
                </a:lnTo>
                <a:lnTo>
                  <a:pt x="16766" y="6425"/>
                </a:lnTo>
                <a:lnTo>
                  <a:pt x="16960" y="6327"/>
                </a:lnTo>
                <a:lnTo>
                  <a:pt x="17131" y="6206"/>
                </a:lnTo>
                <a:lnTo>
                  <a:pt x="17301" y="6619"/>
                </a:lnTo>
                <a:lnTo>
                  <a:pt x="17082" y="6692"/>
                </a:lnTo>
                <a:lnTo>
                  <a:pt x="16863" y="6790"/>
                </a:lnTo>
                <a:lnTo>
                  <a:pt x="16425" y="6984"/>
                </a:lnTo>
                <a:lnTo>
                  <a:pt x="15719" y="7252"/>
                </a:lnTo>
                <a:lnTo>
                  <a:pt x="15354" y="7422"/>
                </a:lnTo>
                <a:lnTo>
                  <a:pt x="15038" y="7593"/>
                </a:lnTo>
                <a:lnTo>
                  <a:pt x="15014" y="7617"/>
                </a:lnTo>
                <a:lnTo>
                  <a:pt x="15014" y="7666"/>
                </a:lnTo>
                <a:lnTo>
                  <a:pt x="15014" y="7690"/>
                </a:lnTo>
                <a:lnTo>
                  <a:pt x="15062" y="7690"/>
                </a:lnTo>
                <a:lnTo>
                  <a:pt x="15427" y="7641"/>
                </a:lnTo>
                <a:lnTo>
                  <a:pt x="15792" y="7544"/>
                </a:lnTo>
                <a:lnTo>
                  <a:pt x="16157" y="7422"/>
                </a:lnTo>
                <a:lnTo>
                  <a:pt x="16498" y="7301"/>
                </a:lnTo>
                <a:lnTo>
                  <a:pt x="16960" y="7130"/>
                </a:lnTo>
                <a:lnTo>
                  <a:pt x="17204" y="7033"/>
                </a:lnTo>
                <a:lnTo>
                  <a:pt x="17423" y="6911"/>
                </a:lnTo>
                <a:lnTo>
                  <a:pt x="17569" y="7252"/>
                </a:lnTo>
                <a:lnTo>
                  <a:pt x="17325" y="7276"/>
                </a:lnTo>
                <a:lnTo>
                  <a:pt x="17082" y="7349"/>
                </a:lnTo>
                <a:lnTo>
                  <a:pt x="16595" y="7520"/>
                </a:lnTo>
                <a:lnTo>
                  <a:pt x="16084" y="7690"/>
                </a:lnTo>
                <a:lnTo>
                  <a:pt x="15841" y="7812"/>
                </a:lnTo>
                <a:lnTo>
                  <a:pt x="15719" y="7885"/>
                </a:lnTo>
                <a:lnTo>
                  <a:pt x="15622" y="7958"/>
                </a:lnTo>
                <a:lnTo>
                  <a:pt x="15622" y="7982"/>
                </a:lnTo>
                <a:lnTo>
                  <a:pt x="15622" y="8006"/>
                </a:lnTo>
                <a:lnTo>
                  <a:pt x="15768" y="8031"/>
                </a:lnTo>
                <a:lnTo>
                  <a:pt x="15890" y="8031"/>
                </a:lnTo>
                <a:lnTo>
                  <a:pt x="16182" y="8006"/>
                </a:lnTo>
                <a:lnTo>
                  <a:pt x="16449" y="7933"/>
                </a:lnTo>
                <a:lnTo>
                  <a:pt x="16693" y="7860"/>
                </a:lnTo>
                <a:lnTo>
                  <a:pt x="16960" y="7787"/>
                </a:lnTo>
                <a:lnTo>
                  <a:pt x="17204" y="7690"/>
                </a:lnTo>
                <a:lnTo>
                  <a:pt x="17447" y="7568"/>
                </a:lnTo>
                <a:lnTo>
                  <a:pt x="17642" y="7422"/>
                </a:lnTo>
                <a:lnTo>
                  <a:pt x="17666" y="7471"/>
                </a:lnTo>
                <a:lnTo>
                  <a:pt x="17715" y="7544"/>
                </a:lnTo>
                <a:lnTo>
                  <a:pt x="17788" y="7568"/>
                </a:lnTo>
                <a:lnTo>
                  <a:pt x="17812" y="7763"/>
                </a:lnTo>
                <a:lnTo>
                  <a:pt x="17836" y="7958"/>
                </a:lnTo>
                <a:lnTo>
                  <a:pt x="17934" y="8347"/>
                </a:lnTo>
                <a:lnTo>
                  <a:pt x="17763" y="8396"/>
                </a:lnTo>
                <a:lnTo>
                  <a:pt x="17593" y="8444"/>
                </a:lnTo>
                <a:lnTo>
                  <a:pt x="17252" y="8590"/>
                </a:lnTo>
                <a:lnTo>
                  <a:pt x="16790" y="8761"/>
                </a:lnTo>
                <a:lnTo>
                  <a:pt x="16547" y="8834"/>
                </a:lnTo>
                <a:lnTo>
                  <a:pt x="16328" y="8955"/>
                </a:lnTo>
                <a:lnTo>
                  <a:pt x="16303" y="8955"/>
                </a:lnTo>
                <a:lnTo>
                  <a:pt x="16303" y="8980"/>
                </a:lnTo>
                <a:lnTo>
                  <a:pt x="16328" y="9004"/>
                </a:lnTo>
                <a:lnTo>
                  <a:pt x="16328" y="9028"/>
                </a:lnTo>
                <a:lnTo>
                  <a:pt x="16595" y="9028"/>
                </a:lnTo>
                <a:lnTo>
                  <a:pt x="16839" y="9004"/>
                </a:lnTo>
                <a:lnTo>
                  <a:pt x="17106" y="8955"/>
                </a:lnTo>
                <a:lnTo>
                  <a:pt x="17350" y="8882"/>
                </a:lnTo>
                <a:lnTo>
                  <a:pt x="17666" y="8785"/>
                </a:lnTo>
                <a:lnTo>
                  <a:pt x="17836" y="8712"/>
                </a:lnTo>
                <a:lnTo>
                  <a:pt x="18007" y="8639"/>
                </a:lnTo>
                <a:lnTo>
                  <a:pt x="18031" y="8809"/>
                </a:lnTo>
                <a:lnTo>
                  <a:pt x="17812" y="8907"/>
                </a:lnTo>
                <a:lnTo>
                  <a:pt x="17617" y="9004"/>
                </a:lnTo>
                <a:lnTo>
                  <a:pt x="17398" y="9077"/>
                </a:lnTo>
                <a:lnTo>
                  <a:pt x="17155" y="9174"/>
                </a:lnTo>
                <a:lnTo>
                  <a:pt x="16936" y="9247"/>
                </a:lnTo>
                <a:lnTo>
                  <a:pt x="16741" y="9369"/>
                </a:lnTo>
                <a:lnTo>
                  <a:pt x="16717" y="9418"/>
                </a:lnTo>
                <a:lnTo>
                  <a:pt x="16717" y="9466"/>
                </a:lnTo>
                <a:lnTo>
                  <a:pt x="16741" y="9515"/>
                </a:lnTo>
                <a:lnTo>
                  <a:pt x="16790" y="9539"/>
                </a:lnTo>
                <a:lnTo>
                  <a:pt x="16887" y="9564"/>
                </a:lnTo>
                <a:lnTo>
                  <a:pt x="17228" y="9564"/>
                </a:lnTo>
                <a:lnTo>
                  <a:pt x="17471" y="9491"/>
                </a:lnTo>
                <a:lnTo>
                  <a:pt x="17690" y="9442"/>
                </a:lnTo>
                <a:lnTo>
                  <a:pt x="17885" y="9369"/>
                </a:lnTo>
                <a:lnTo>
                  <a:pt x="18080" y="9272"/>
                </a:lnTo>
                <a:lnTo>
                  <a:pt x="18128" y="9564"/>
                </a:lnTo>
                <a:lnTo>
                  <a:pt x="17958" y="9612"/>
                </a:lnTo>
                <a:lnTo>
                  <a:pt x="17812" y="9661"/>
                </a:lnTo>
                <a:lnTo>
                  <a:pt x="17301" y="9880"/>
                </a:lnTo>
                <a:lnTo>
                  <a:pt x="17228" y="9928"/>
                </a:lnTo>
                <a:lnTo>
                  <a:pt x="17155" y="10001"/>
                </a:lnTo>
                <a:lnTo>
                  <a:pt x="17106" y="10074"/>
                </a:lnTo>
                <a:lnTo>
                  <a:pt x="17033" y="10147"/>
                </a:lnTo>
                <a:lnTo>
                  <a:pt x="17009" y="10172"/>
                </a:lnTo>
                <a:lnTo>
                  <a:pt x="17033" y="10172"/>
                </a:lnTo>
                <a:lnTo>
                  <a:pt x="17106" y="10196"/>
                </a:lnTo>
                <a:lnTo>
                  <a:pt x="17204" y="10220"/>
                </a:lnTo>
                <a:lnTo>
                  <a:pt x="17277" y="10245"/>
                </a:lnTo>
                <a:lnTo>
                  <a:pt x="17471" y="10245"/>
                </a:lnTo>
                <a:lnTo>
                  <a:pt x="17593" y="10196"/>
                </a:lnTo>
                <a:lnTo>
                  <a:pt x="17812" y="10123"/>
                </a:lnTo>
                <a:lnTo>
                  <a:pt x="17982" y="10074"/>
                </a:lnTo>
                <a:lnTo>
                  <a:pt x="18153" y="9977"/>
                </a:lnTo>
                <a:lnTo>
                  <a:pt x="18153" y="10220"/>
                </a:lnTo>
                <a:lnTo>
                  <a:pt x="18031" y="10269"/>
                </a:lnTo>
                <a:lnTo>
                  <a:pt x="17909" y="10318"/>
                </a:lnTo>
                <a:lnTo>
                  <a:pt x="17690" y="10415"/>
                </a:lnTo>
                <a:lnTo>
                  <a:pt x="17471" y="10512"/>
                </a:lnTo>
                <a:lnTo>
                  <a:pt x="17301" y="10634"/>
                </a:lnTo>
                <a:lnTo>
                  <a:pt x="17204" y="10731"/>
                </a:lnTo>
                <a:lnTo>
                  <a:pt x="17131" y="10829"/>
                </a:lnTo>
                <a:lnTo>
                  <a:pt x="17131" y="10853"/>
                </a:lnTo>
                <a:lnTo>
                  <a:pt x="17155" y="10902"/>
                </a:lnTo>
                <a:lnTo>
                  <a:pt x="17374" y="10902"/>
                </a:lnTo>
                <a:lnTo>
                  <a:pt x="17593" y="10877"/>
                </a:lnTo>
                <a:lnTo>
                  <a:pt x="17788" y="10804"/>
                </a:lnTo>
                <a:lnTo>
                  <a:pt x="17982" y="10731"/>
                </a:lnTo>
                <a:lnTo>
                  <a:pt x="18153" y="10683"/>
                </a:lnTo>
                <a:lnTo>
                  <a:pt x="18128" y="11169"/>
                </a:lnTo>
                <a:lnTo>
                  <a:pt x="17861" y="11267"/>
                </a:lnTo>
                <a:lnTo>
                  <a:pt x="17617" y="11364"/>
                </a:lnTo>
                <a:lnTo>
                  <a:pt x="17447" y="11413"/>
                </a:lnTo>
                <a:lnTo>
                  <a:pt x="17277" y="11461"/>
                </a:lnTo>
                <a:lnTo>
                  <a:pt x="17106" y="11510"/>
                </a:lnTo>
                <a:lnTo>
                  <a:pt x="16960" y="11607"/>
                </a:lnTo>
                <a:lnTo>
                  <a:pt x="16936" y="11632"/>
                </a:lnTo>
                <a:lnTo>
                  <a:pt x="16936" y="11680"/>
                </a:lnTo>
                <a:lnTo>
                  <a:pt x="16960" y="11729"/>
                </a:lnTo>
                <a:lnTo>
                  <a:pt x="16985" y="11753"/>
                </a:lnTo>
                <a:lnTo>
                  <a:pt x="17106" y="11802"/>
                </a:lnTo>
                <a:lnTo>
                  <a:pt x="17228" y="11826"/>
                </a:lnTo>
                <a:lnTo>
                  <a:pt x="17374" y="11826"/>
                </a:lnTo>
                <a:lnTo>
                  <a:pt x="17544" y="11778"/>
                </a:lnTo>
                <a:lnTo>
                  <a:pt x="17690" y="11753"/>
                </a:lnTo>
                <a:lnTo>
                  <a:pt x="17836" y="11680"/>
                </a:lnTo>
                <a:lnTo>
                  <a:pt x="17982" y="11607"/>
                </a:lnTo>
                <a:lnTo>
                  <a:pt x="18104" y="11510"/>
                </a:lnTo>
                <a:lnTo>
                  <a:pt x="18080" y="11656"/>
                </a:lnTo>
                <a:lnTo>
                  <a:pt x="17934" y="11705"/>
                </a:lnTo>
                <a:lnTo>
                  <a:pt x="17763" y="11753"/>
                </a:lnTo>
                <a:lnTo>
                  <a:pt x="17471" y="11899"/>
                </a:lnTo>
                <a:lnTo>
                  <a:pt x="17301" y="11948"/>
                </a:lnTo>
                <a:lnTo>
                  <a:pt x="17106" y="11972"/>
                </a:lnTo>
                <a:lnTo>
                  <a:pt x="16936" y="12021"/>
                </a:lnTo>
                <a:lnTo>
                  <a:pt x="16839" y="12045"/>
                </a:lnTo>
                <a:lnTo>
                  <a:pt x="16766" y="12094"/>
                </a:lnTo>
                <a:lnTo>
                  <a:pt x="16741" y="12143"/>
                </a:lnTo>
                <a:lnTo>
                  <a:pt x="16741" y="12167"/>
                </a:lnTo>
                <a:lnTo>
                  <a:pt x="16766" y="12240"/>
                </a:lnTo>
                <a:lnTo>
                  <a:pt x="16863" y="12289"/>
                </a:lnTo>
                <a:lnTo>
                  <a:pt x="16960" y="12337"/>
                </a:lnTo>
                <a:lnTo>
                  <a:pt x="17058" y="12362"/>
                </a:lnTo>
                <a:lnTo>
                  <a:pt x="17155" y="12362"/>
                </a:lnTo>
                <a:lnTo>
                  <a:pt x="17374" y="12313"/>
                </a:lnTo>
                <a:lnTo>
                  <a:pt x="17569" y="12289"/>
                </a:lnTo>
                <a:lnTo>
                  <a:pt x="17812" y="12216"/>
                </a:lnTo>
                <a:lnTo>
                  <a:pt x="18007" y="12094"/>
                </a:lnTo>
                <a:lnTo>
                  <a:pt x="17934" y="12435"/>
                </a:lnTo>
                <a:lnTo>
                  <a:pt x="17788" y="12459"/>
                </a:lnTo>
                <a:lnTo>
                  <a:pt x="17642" y="12508"/>
                </a:lnTo>
                <a:lnTo>
                  <a:pt x="17325" y="12629"/>
                </a:lnTo>
                <a:lnTo>
                  <a:pt x="16839" y="12751"/>
                </a:lnTo>
                <a:lnTo>
                  <a:pt x="16328" y="12897"/>
                </a:lnTo>
                <a:lnTo>
                  <a:pt x="16303" y="12897"/>
                </a:lnTo>
                <a:lnTo>
                  <a:pt x="16303" y="12946"/>
                </a:lnTo>
                <a:lnTo>
                  <a:pt x="16303" y="12970"/>
                </a:lnTo>
                <a:lnTo>
                  <a:pt x="16328" y="12970"/>
                </a:lnTo>
                <a:lnTo>
                  <a:pt x="16571" y="13019"/>
                </a:lnTo>
                <a:lnTo>
                  <a:pt x="16814" y="13019"/>
                </a:lnTo>
                <a:lnTo>
                  <a:pt x="17058" y="12994"/>
                </a:lnTo>
                <a:lnTo>
                  <a:pt x="17277" y="12946"/>
                </a:lnTo>
                <a:lnTo>
                  <a:pt x="17569" y="12897"/>
                </a:lnTo>
                <a:lnTo>
                  <a:pt x="17861" y="12824"/>
                </a:lnTo>
                <a:lnTo>
                  <a:pt x="17739" y="13286"/>
                </a:lnTo>
                <a:lnTo>
                  <a:pt x="15671" y="13286"/>
                </a:lnTo>
                <a:lnTo>
                  <a:pt x="13627" y="13311"/>
                </a:lnTo>
                <a:lnTo>
                  <a:pt x="9515" y="13359"/>
                </a:lnTo>
                <a:lnTo>
                  <a:pt x="5232" y="13408"/>
                </a:lnTo>
                <a:lnTo>
                  <a:pt x="3115" y="13432"/>
                </a:lnTo>
                <a:lnTo>
                  <a:pt x="1509" y="13432"/>
                </a:lnTo>
                <a:lnTo>
                  <a:pt x="1388" y="12654"/>
                </a:lnTo>
                <a:lnTo>
                  <a:pt x="1290" y="11851"/>
                </a:lnTo>
                <a:lnTo>
                  <a:pt x="1266" y="11048"/>
                </a:lnTo>
                <a:lnTo>
                  <a:pt x="1266" y="10245"/>
                </a:lnTo>
                <a:lnTo>
                  <a:pt x="1290" y="9442"/>
                </a:lnTo>
                <a:lnTo>
                  <a:pt x="1363" y="8615"/>
                </a:lnTo>
                <a:lnTo>
                  <a:pt x="1436" y="8152"/>
                </a:lnTo>
                <a:lnTo>
                  <a:pt x="1485" y="7690"/>
                </a:lnTo>
                <a:lnTo>
                  <a:pt x="1777" y="6936"/>
                </a:lnTo>
                <a:lnTo>
                  <a:pt x="2385" y="5305"/>
                </a:lnTo>
                <a:lnTo>
                  <a:pt x="2653" y="4575"/>
                </a:lnTo>
                <a:lnTo>
                  <a:pt x="2921" y="3821"/>
                </a:lnTo>
                <a:lnTo>
                  <a:pt x="3067" y="3456"/>
                </a:lnTo>
                <a:lnTo>
                  <a:pt x="3237" y="3091"/>
                </a:lnTo>
                <a:lnTo>
                  <a:pt x="3407" y="2750"/>
                </a:lnTo>
                <a:lnTo>
                  <a:pt x="3602" y="2410"/>
                </a:lnTo>
                <a:lnTo>
                  <a:pt x="3748" y="2215"/>
                </a:lnTo>
                <a:lnTo>
                  <a:pt x="3894" y="2045"/>
                </a:lnTo>
                <a:lnTo>
                  <a:pt x="4064" y="1899"/>
                </a:lnTo>
                <a:lnTo>
                  <a:pt x="4283" y="1753"/>
                </a:lnTo>
                <a:lnTo>
                  <a:pt x="4502" y="1607"/>
                </a:lnTo>
                <a:lnTo>
                  <a:pt x="4721" y="1485"/>
                </a:lnTo>
                <a:lnTo>
                  <a:pt x="4989" y="1388"/>
                </a:lnTo>
                <a:lnTo>
                  <a:pt x="5232" y="1291"/>
                </a:lnTo>
                <a:lnTo>
                  <a:pt x="5816" y="1096"/>
                </a:lnTo>
                <a:lnTo>
                  <a:pt x="6400" y="950"/>
                </a:lnTo>
                <a:lnTo>
                  <a:pt x="7033" y="853"/>
                </a:lnTo>
                <a:lnTo>
                  <a:pt x="7641" y="755"/>
                </a:lnTo>
                <a:lnTo>
                  <a:pt x="8249" y="707"/>
                </a:lnTo>
                <a:lnTo>
                  <a:pt x="8858" y="658"/>
                </a:lnTo>
                <a:lnTo>
                  <a:pt x="9904" y="609"/>
                </a:lnTo>
                <a:lnTo>
                  <a:pt x="10707" y="609"/>
                </a:lnTo>
                <a:lnTo>
                  <a:pt x="11121" y="585"/>
                </a:lnTo>
                <a:lnTo>
                  <a:pt x="11534" y="561"/>
                </a:lnTo>
                <a:close/>
                <a:moveTo>
                  <a:pt x="2410" y="13919"/>
                </a:moveTo>
                <a:lnTo>
                  <a:pt x="2239" y="14089"/>
                </a:lnTo>
                <a:lnTo>
                  <a:pt x="2093" y="14260"/>
                </a:lnTo>
                <a:lnTo>
                  <a:pt x="1850" y="14649"/>
                </a:lnTo>
                <a:lnTo>
                  <a:pt x="1826" y="14479"/>
                </a:lnTo>
                <a:lnTo>
                  <a:pt x="1850" y="14308"/>
                </a:lnTo>
                <a:lnTo>
                  <a:pt x="1899" y="14114"/>
                </a:lnTo>
                <a:lnTo>
                  <a:pt x="1972" y="13919"/>
                </a:lnTo>
                <a:close/>
                <a:moveTo>
                  <a:pt x="14746" y="13846"/>
                </a:moveTo>
                <a:lnTo>
                  <a:pt x="14649" y="13992"/>
                </a:lnTo>
                <a:lnTo>
                  <a:pt x="14551" y="14138"/>
                </a:lnTo>
                <a:lnTo>
                  <a:pt x="14405" y="14430"/>
                </a:lnTo>
                <a:lnTo>
                  <a:pt x="14235" y="14771"/>
                </a:lnTo>
                <a:lnTo>
                  <a:pt x="14235" y="14527"/>
                </a:lnTo>
                <a:lnTo>
                  <a:pt x="14259" y="14284"/>
                </a:lnTo>
                <a:lnTo>
                  <a:pt x="14235" y="14065"/>
                </a:lnTo>
                <a:lnTo>
                  <a:pt x="14211" y="13943"/>
                </a:lnTo>
                <a:lnTo>
                  <a:pt x="14186" y="13846"/>
                </a:lnTo>
                <a:close/>
                <a:moveTo>
                  <a:pt x="2994" y="13919"/>
                </a:moveTo>
                <a:lnTo>
                  <a:pt x="2848" y="14065"/>
                </a:lnTo>
                <a:lnTo>
                  <a:pt x="2702" y="14211"/>
                </a:lnTo>
                <a:lnTo>
                  <a:pt x="2458" y="14552"/>
                </a:lnTo>
                <a:lnTo>
                  <a:pt x="2288" y="14819"/>
                </a:lnTo>
                <a:lnTo>
                  <a:pt x="2191" y="15014"/>
                </a:lnTo>
                <a:lnTo>
                  <a:pt x="2142" y="15184"/>
                </a:lnTo>
                <a:lnTo>
                  <a:pt x="2045" y="15087"/>
                </a:lnTo>
                <a:lnTo>
                  <a:pt x="2239" y="14771"/>
                </a:lnTo>
                <a:lnTo>
                  <a:pt x="2434" y="14479"/>
                </a:lnTo>
                <a:lnTo>
                  <a:pt x="2629" y="14211"/>
                </a:lnTo>
                <a:lnTo>
                  <a:pt x="2799" y="13919"/>
                </a:lnTo>
                <a:close/>
                <a:moveTo>
                  <a:pt x="4405" y="14381"/>
                </a:moveTo>
                <a:lnTo>
                  <a:pt x="4381" y="14649"/>
                </a:lnTo>
                <a:lnTo>
                  <a:pt x="4308" y="14941"/>
                </a:lnTo>
                <a:lnTo>
                  <a:pt x="4259" y="15087"/>
                </a:lnTo>
                <a:lnTo>
                  <a:pt x="4162" y="15209"/>
                </a:lnTo>
                <a:lnTo>
                  <a:pt x="4040" y="15330"/>
                </a:lnTo>
                <a:lnTo>
                  <a:pt x="3894" y="15403"/>
                </a:lnTo>
                <a:lnTo>
                  <a:pt x="3894" y="15403"/>
                </a:lnTo>
                <a:lnTo>
                  <a:pt x="4016" y="15160"/>
                </a:lnTo>
                <a:lnTo>
                  <a:pt x="4235" y="14771"/>
                </a:lnTo>
                <a:lnTo>
                  <a:pt x="4308" y="14576"/>
                </a:lnTo>
                <a:lnTo>
                  <a:pt x="4405" y="14381"/>
                </a:lnTo>
                <a:close/>
                <a:moveTo>
                  <a:pt x="3845" y="13895"/>
                </a:moveTo>
                <a:lnTo>
                  <a:pt x="3651" y="14041"/>
                </a:lnTo>
                <a:lnTo>
                  <a:pt x="3456" y="14211"/>
                </a:lnTo>
                <a:lnTo>
                  <a:pt x="3286" y="14406"/>
                </a:lnTo>
                <a:lnTo>
                  <a:pt x="3140" y="14625"/>
                </a:lnTo>
                <a:lnTo>
                  <a:pt x="2848" y="15038"/>
                </a:lnTo>
                <a:lnTo>
                  <a:pt x="2629" y="15476"/>
                </a:lnTo>
                <a:lnTo>
                  <a:pt x="2629" y="15501"/>
                </a:lnTo>
                <a:lnTo>
                  <a:pt x="2458" y="15428"/>
                </a:lnTo>
                <a:lnTo>
                  <a:pt x="2556" y="15306"/>
                </a:lnTo>
                <a:lnTo>
                  <a:pt x="2629" y="15160"/>
                </a:lnTo>
                <a:lnTo>
                  <a:pt x="2726" y="14941"/>
                </a:lnTo>
                <a:lnTo>
                  <a:pt x="2896" y="14673"/>
                </a:lnTo>
                <a:lnTo>
                  <a:pt x="3067" y="14406"/>
                </a:lnTo>
                <a:lnTo>
                  <a:pt x="3261" y="14162"/>
                </a:lnTo>
                <a:lnTo>
                  <a:pt x="3432" y="13919"/>
                </a:lnTo>
                <a:lnTo>
                  <a:pt x="3845" y="13895"/>
                </a:lnTo>
                <a:close/>
                <a:moveTo>
                  <a:pt x="4381" y="13895"/>
                </a:moveTo>
                <a:lnTo>
                  <a:pt x="4381" y="14065"/>
                </a:lnTo>
                <a:lnTo>
                  <a:pt x="4186" y="14260"/>
                </a:lnTo>
                <a:lnTo>
                  <a:pt x="4016" y="14503"/>
                </a:lnTo>
                <a:lnTo>
                  <a:pt x="3724" y="14990"/>
                </a:lnTo>
                <a:lnTo>
                  <a:pt x="3529" y="15257"/>
                </a:lnTo>
                <a:lnTo>
                  <a:pt x="3359" y="15549"/>
                </a:lnTo>
                <a:lnTo>
                  <a:pt x="3261" y="15574"/>
                </a:lnTo>
                <a:lnTo>
                  <a:pt x="2994" y="15574"/>
                </a:lnTo>
                <a:lnTo>
                  <a:pt x="3237" y="15160"/>
                </a:lnTo>
                <a:lnTo>
                  <a:pt x="3505" y="14746"/>
                </a:lnTo>
                <a:lnTo>
                  <a:pt x="3821" y="14333"/>
                </a:lnTo>
                <a:lnTo>
                  <a:pt x="3967" y="14114"/>
                </a:lnTo>
                <a:lnTo>
                  <a:pt x="4113" y="13895"/>
                </a:lnTo>
                <a:close/>
                <a:moveTo>
                  <a:pt x="15865" y="13846"/>
                </a:moveTo>
                <a:lnTo>
                  <a:pt x="15695" y="13968"/>
                </a:lnTo>
                <a:lnTo>
                  <a:pt x="15525" y="14089"/>
                </a:lnTo>
                <a:lnTo>
                  <a:pt x="15403" y="14211"/>
                </a:lnTo>
                <a:lnTo>
                  <a:pt x="15306" y="14333"/>
                </a:lnTo>
                <a:lnTo>
                  <a:pt x="15111" y="14625"/>
                </a:lnTo>
                <a:lnTo>
                  <a:pt x="14965" y="14844"/>
                </a:lnTo>
                <a:lnTo>
                  <a:pt x="14819" y="15063"/>
                </a:lnTo>
                <a:lnTo>
                  <a:pt x="14746" y="15184"/>
                </a:lnTo>
                <a:lnTo>
                  <a:pt x="14697" y="15306"/>
                </a:lnTo>
                <a:lnTo>
                  <a:pt x="14673" y="15452"/>
                </a:lnTo>
                <a:lnTo>
                  <a:pt x="14673" y="15574"/>
                </a:lnTo>
                <a:lnTo>
                  <a:pt x="14503" y="15428"/>
                </a:lnTo>
                <a:lnTo>
                  <a:pt x="14381" y="15257"/>
                </a:lnTo>
                <a:lnTo>
                  <a:pt x="14478" y="15111"/>
                </a:lnTo>
                <a:lnTo>
                  <a:pt x="14551" y="14965"/>
                </a:lnTo>
                <a:lnTo>
                  <a:pt x="14673" y="14673"/>
                </a:lnTo>
                <a:lnTo>
                  <a:pt x="14819" y="14284"/>
                </a:lnTo>
                <a:lnTo>
                  <a:pt x="14868" y="14065"/>
                </a:lnTo>
                <a:lnTo>
                  <a:pt x="14892" y="13870"/>
                </a:lnTo>
                <a:lnTo>
                  <a:pt x="14868" y="13846"/>
                </a:lnTo>
                <a:close/>
                <a:moveTo>
                  <a:pt x="16790" y="14625"/>
                </a:moveTo>
                <a:lnTo>
                  <a:pt x="16766" y="14917"/>
                </a:lnTo>
                <a:lnTo>
                  <a:pt x="16717" y="15184"/>
                </a:lnTo>
                <a:lnTo>
                  <a:pt x="16644" y="15330"/>
                </a:lnTo>
                <a:lnTo>
                  <a:pt x="16571" y="15452"/>
                </a:lnTo>
                <a:lnTo>
                  <a:pt x="16449" y="15574"/>
                </a:lnTo>
                <a:lnTo>
                  <a:pt x="16352" y="15647"/>
                </a:lnTo>
                <a:lnTo>
                  <a:pt x="16352" y="15647"/>
                </a:lnTo>
                <a:lnTo>
                  <a:pt x="16571" y="15111"/>
                </a:lnTo>
                <a:lnTo>
                  <a:pt x="16693" y="14868"/>
                </a:lnTo>
                <a:lnTo>
                  <a:pt x="16790" y="14625"/>
                </a:lnTo>
                <a:close/>
                <a:moveTo>
                  <a:pt x="16498" y="13846"/>
                </a:moveTo>
                <a:lnTo>
                  <a:pt x="16328" y="14041"/>
                </a:lnTo>
                <a:lnTo>
                  <a:pt x="16133" y="14260"/>
                </a:lnTo>
                <a:lnTo>
                  <a:pt x="15987" y="14479"/>
                </a:lnTo>
                <a:lnTo>
                  <a:pt x="15817" y="14746"/>
                </a:lnTo>
                <a:lnTo>
                  <a:pt x="15525" y="15257"/>
                </a:lnTo>
                <a:lnTo>
                  <a:pt x="15379" y="15549"/>
                </a:lnTo>
                <a:lnTo>
                  <a:pt x="15257" y="15817"/>
                </a:lnTo>
                <a:lnTo>
                  <a:pt x="15062" y="15768"/>
                </a:lnTo>
                <a:lnTo>
                  <a:pt x="14868" y="15695"/>
                </a:lnTo>
                <a:lnTo>
                  <a:pt x="14965" y="15622"/>
                </a:lnTo>
                <a:lnTo>
                  <a:pt x="15038" y="15549"/>
                </a:lnTo>
                <a:lnTo>
                  <a:pt x="15160" y="15355"/>
                </a:lnTo>
                <a:lnTo>
                  <a:pt x="15379" y="14941"/>
                </a:lnTo>
                <a:lnTo>
                  <a:pt x="15719" y="14381"/>
                </a:lnTo>
                <a:lnTo>
                  <a:pt x="15817" y="14260"/>
                </a:lnTo>
                <a:lnTo>
                  <a:pt x="15865" y="14114"/>
                </a:lnTo>
                <a:lnTo>
                  <a:pt x="16011" y="13846"/>
                </a:lnTo>
                <a:close/>
                <a:moveTo>
                  <a:pt x="16717" y="13846"/>
                </a:moveTo>
                <a:lnTo>
                  <a:pt x="16766" y="14235"/>
                </a:lnTo>
                <a:lnTo>
                  <a:pt x="16620" y="14430"/>
                </a:lnTo>
                <a:lnTo>
                  <a:pt x="16474" y="14625"/>
                </a:lnTo>
                <a:lnTo>
                  <a:pt x="16255" y="15063"/>
                </a:lnTo>
                <a:lnTo>
                  <a:pt x="16084" y="15428"/>
                </a:lnTo>
                <a:lnTo>
                  <a:pt x="15987" y="15622"/>
                </a:lnTo>
                <a:lnTo>
                  <a:pt x="15938" y="15817"/>
                </a:lnTo>
                <a:lnTo>
                  <a:pt x="15646" y="15841"/>
                </a:lnTo>
                <a:lnTo>
                  <a:pt x="15890" y="15379"/>
                </a:lnTo>
                <a:lnTo>
                  <a:pt x="16133" y="14917"/>
                </a:lnTo>
                <a:lnTo>
                  <a:pt x="16401" y="14381"/>
                </a:lnTo>
                <a:lnTo>
                  <a:pt x="16644" y="13846"/>
                </a:lnTo>
                <a:close/>
                <a:moveTo>
                  <a:pt x="8493" y="1"/>
                </a:moveTo>
                <a:lnTo>
                  <a:pt x="7884" y="25"/>
                </a:lnTo>
                <a:lnTo>
                  <a:pt x="7252" y="98"/>
                </a:lnTo>
                <a:lnTo>
                  <a:pt x="6619" y="171"/>
                </a:lnTo>
                <a:lnTo>
                  <a:pt x="6011" y="317"/>
                </a:lnTo>
                <a:lnTo>
                  <a:pt x="5427" y="488"/>
                </a:lnTo>
                <a:lnTo>
                  <a:pt x="5135" y="585"/>
                </a:lnTo>
                <a:lnTo>
                  <a:pt x="4867" y="707"/>
                </a:lnTo>
                <a:lnTo>
                  <a:pt x="4600" y="853"/>
                </a:lnTo>
                <a:lnTo>
                  <a:pt x="4356" y="999"/>
                </a:lnTo>
                <a:lnTo>
                  <a:pt x="4113" y="1169"/>
                </a:lnTo>
                <a:lnTo>
                  <a:pt x="3894" y="1339"/>
                </a:lnTo>
                <a:lnTo>
                  <a:pt x="3699" y="1534"/>
                </a:lnTo>
                <a:lnTo>
                  <a:pt x="3529" y="1753"/>
                </a:lnTo>
                <a:lnTo>
                  <a:pt x="3310" y="2045"/>
                </a:lnTo>
                <a:lnTo>
                  <a:pt x="3115" y="2385"/>
                </a:lnTo>
                <a:lnTo>
                  <a:pt x="2945" y="2702"/>
                </a:lnTo>
                <a:lnTo>
                  <a:pt x="2799" y="3042"/>
                </a:lnTo>
                <a:lnTo>
                  <a:pt x="2507" y="3748"/>
                </a:lnTo>
                <a:lnTo>
                  <a:pt x="2264" y="4454"/>
                </a:lnTo>
                <a:lnTo>
                  <a:pt x="2142" y="4405"/>
                </a:lnTo>
                <a:lnTo>
                  <a:pt x="2020" y="4356"/>
                </a:lnTo>
                <a:lnTo>
                  <a:pt x="1728" y="4356"/>
                </a:lnTo>
                <a:lnTo>
                  <a:pt x="1412" y="4405"/>
                </a:lnTo>
                <a:lnTo>
                  <a:pt x="1193" y="4478"/>
                </a:lnTo>
                <a:lnTo>
                  <a:pt x="998" y="4551"/>
                </a:lnTo>
                <a:lnTo>
                  <a:pt x="804" y="4624"/>
                </a:lnTo>
                <a:lnTo>
                  <a:pt x="633" y="4746"/>
                </a:lnTo>
                <a:lnTo>
                  <a:pt x="487" y="4867"/>
                </a:lnTo>
                <a:lnTo>
                  <a:pt x="366" y="5013"/>
                </a:lnTo>
                <a:lnTo>
                  <a:pt x="244" y="5159"/>
                </a:lnTo>
                <a:lnTo>
                  <a:pt x="147" y="5354"/>
                </a:lnTo>
                <a:lnTo>
                  <a:pt x="49" y="5524"/>
                </a:lnTo>
                <a:lnTo>
                  <a:pt x="25" y="5695"/>
                </a:lnTo>
                <a:lnTo>
                  <a:pt x="1" y="5865"/>
                </a:lnTo>
                <a:lnTo>
                  <a:pt x="25" y="6060"/>
                </a:lnTo>
                <a:lnTo>
                  <a:pt x="49" y="6230"/>
                </a:lnTo>
                <a:lnTo>
                  <a:pt x="122" y="6400"/>
                </a:lnTo>
                <a:lnTo>
                  <a:pt x="220" y="6571"/>
                </a:lnTo>
                <a:lnTo>
                  <a:pt x="317" y="6692"/>
                </a:lnTo>
                <a:lnTo>
                  <a:pt x="463" y="6814"/>
                </a:lnTo>
                <a:lnTo>
                  <a:pt x="658" y="6911"/>
                </a:lnTo>
                <a:lnTo>
                  <a:pt x="901" y="6984"/>
                </a:lnTo>
                <a:lnTo>
                  <a:pt x="1023" y="6984"/>
                </a:lnTo>
                <a:lnTo>
                  <a:pt x="1120" y="7009"/>
                </a:lnTo>
                <a:lnTo>
                  <a:pt x="1242" y="6984"/>
                </a:lnTo>
                <a:lnTo>
                  <a:pt x="1363" y="6960"/>
                </a:lnTo>
                <a:lnTo>
                  <a:pt x="1169" y="7495"/>
                </a:lnTo>
                <a:lnTo>
                  <a:pt x="1071" y="7739"/>
                </a:lnTo>
                <a:lnTo>
                  <a:pt x="998" y="8006"/>
                </a:lnTo>
                <a:lnTo>
                  <a:pt x="901" y="8542"/>
                </a:lnTo>
                <a:lnTo>
                  <a:pt x="779" y="9393"/>
                </a:lnTo>
                <a:lnTo>
                  <a:pt x="731" y="10245"/>
                </a:lnTo>
                <a:lnTo>
                  <a:pt x="731" y="11072"/>
                </a:lnTo>
                <a:lnTo>
                  <a:pt x="755" y="11875"/>
                </a:lnTo>
                <a:lnTo>
                  <a:pt x="852" y="12702"/>
                </a:lnTo>
                <a:lnTo>
                  <a:pt x="974" y="13505"/>
                </a:lnTo>
                <a:lnTo>
                  <a:pt x="925" y="13505"/>
                </a:lnTo>
                <a:lnTo>
                  <a:pt x="877" y="13530"/>
                </a:lnTo>
                <a:lnTo>
                  <a:pt x="828" y="13578"/>
                </a:lnTo>
                <a:lnTo>
                  <a:pt x="804" y="13627"/>
                </a:lnTo>
                <a:lnTo>
                  <a:pt x="804" y="13676"/>
                </a:lnTo>
                <a:lnTo>
                  <a:pt x="804" y="13749"/>
                </a:lnTo>
                <a:lnTo>
                  <a:pt x="828" y="13797"/>
                </a:lnTo>
                <a:lnTo>
                  <a:pt x="877" y="13846"/>
                </a:lnTo>
                <a:lnTo>
                  <a:pt x="925" y="13870"/>
                </a:lnTo>
                <a:lnTo>
                  <a:pt x="1193" y="13895"/>
                </a:lnTo>
                <a:lnTo>
                  <a:pt x="1461" y="13919"/>
                </a:lnTo>
                <a:lnTo>
                  <a:pt x="1412" y="14041"/>
                </a:lnTo>
                <a:lnTo>
                  <a:pt x="1363" y="14187"/>
                </a:lnTo>
                <a:lnTo>
                  <a:pt x="1315" y="14333"/>
                </a:lnTo>
                <a:lnTo>
                  <a:pt x="1315" y="14479"/>
                </a:lnTo>
                <a:lnTo>
                  <a:pt x="1315" y="14649"/>
                </a:lnTo>
                <a:lnTo>
                  <a:pt x="1339" y="14795"/>
                </a:lnTo>
                <a:lnTo>
                  <a:pt x="1363" y="14941"/>
                </a:lnTo>
                <a:lnTo>
                  <a:pt x="1412" y="15063"/>
                </a:lnTo>
                <a:lnTo>
                  <a:pt x="1534" y="15282"/>
                </a:lnTo>
                <a:lnTo>
                  <a:pt x="1680" y="15476"/>
                </a:lnTo>
                <a:lnTo>
                  <a:pt x="1850" y="15647"/>
                </a:lnTo>
                <a:lnTo>
                  <a:pt x="2020" y="15768"/>
                </a:lnTo>
                <a:lnTo>
                  <a:pt x="2215" y="15890"/>
                </a:lnTo>
                <a:lnTo>
                  <a:pt x="2434" y="15987"/>
                </a:lnTo>
                <a:lnTo>
                  <a:pt x="2677" y="16036"/>
                </a:lnTo>
                <a:lnTo>
                  <a:pt x="2921" y="16085"/>
                </a:lnTo>
                <a:lnTo>
                  <a:pt x="3115" y="16109"/>
                </a:lnTo>
                <a:lnTo>
                  <a:pt x="3334" y="16109"/>
                </a:lnTo>
                <a:lnTo>
                  <a:pt x="3529" y="16085"/>
                </a:lnTo>
                <a:lnTo>
                  <a:pt x="3748" y="16036"/>
                </a:lnTo>
                <a:lnTo>
                  <a:pt x="3943" y="15963"/>
                </a:lnTo>
                <a:lnTo>
                  <a:pt x="4137" y="15890"/>
                </a:lnTo>
                <a:lnTo>
                  <a:pt x="4308" y="15793"/>
                </a:lnTo>
                <a:lnTo>
                  <a:pt x="4478" y="15647"/>
                </a:lnTo>
                <a:lnTo>
                  <a:pt x="4648" y="15476"/>
                </a:lnTo>
                <a:lnTo>
                  <a:pt x="4770" y="15282"/>
                </a:lnTo>
                <a:lnTo>
                  <a:pt x="4843" y="15063"/>
                </a:lnTo>
                <a:lnTo>
                  <a:pt x="4892" y="14844"/>
                </a:lnTo>
                <a:lnTo>
                  <a:pt x="4940" y="14600"/>
                </a:lnTo>
                <a:lnTo>
                  <a:pt x="4940" y="14357"/>
                </a:lnTo>
                <a:lnTo>
                  <a:pt x="4916" y="13895"/>
                </a:lnTo>
                <a:lnTo>
                  <a:pt x="5062" y="13895"/>
                </a:lnTo>
                <a:lnTo>
                  <a:pt x="9515" y="13870"/>
                </a:lnTo>
                <a:lnTo>
                  <a:pt x="14040" y="13846"/>
                </a:lnTo>
                <a:lnTo>
                  <a:pt x="13967" y="13919"/>
                </a:lnTo>
                <a:lnTo>
                  <a:pt x="13919" y="13992"/>
                </a:lnTo>
                <a:lnTo>
                  <a:pt x="13846" y="14162"/>
                </a:lnTo>
                <a:lnTo>
                  <a:pt x="13797" y="14357"/>
                </a:lnTo>
                <a:lnTo>
                  <a:pt x="13797" y="14576"/>
                </a:lnTo>
                <a:lnTo>
                  <a:pt x="13821" y="14795"/>
                </a:lnTo>
                <a:lnTo>
                  <a:pt x="13846" y="14990"/>
                </a:lnTo>
                <a:lnTo>
                  <a:pt x="13943" y="15355"/>
                </a:lnTo>
                <a:lnTo>
                  <a:pt x="13967" y="15476"/>
                </a:lnTo>
                <a:lnTo>
                  <a:pt x="14016" y="15574"/>
                </a:lnTo>
                <a:lnTo>
                  <a:pt x="14162" y="15768"/>
                </a:lnTo>
                <a:lnTo>
                  <a:pt x="14357" y="15914"/>
                </a:lnTo>
                <a:lnTo>
                  <a:pt x="14551" y="16060"/>
                </a:lnTo>
                <a:lnTo>
                  <a:pt x="14795" y="16158"/>
                </a:lnTo>
                <a:lnTo>
                  <a:pt x="15038" y="16231"/>
                </a:lnTo>
                <a:lnTo>
                  <a:pt x="15281" y="16279"/>
                </a:lnTo>
                <a:lnTo>
                  <a:pt x="15500" y="16328"/>
                </a:lnTo>
                <a:lnTo>
                  <a:pt x="15744" y="16328"/>
                </a:lnTo>
                <a:lnTo>
                  <a:pt x="15963" y="16304"/>
                </a:lnTo>
                <a:lnTo>
                  <a:pt x="16157" y="16255"/>
                </a:lnTo>
                <a:lnTo>
                  <a:pt x="16352" y="16182"/>
                </a:lnTo>
                <a:lnTo>
                  <a:pt x="16547" y="16060"/>
                </a:lnTo>
                <a:lnTo>
                  <a:pt x="16717" y="15939"/>
                </a:lnTo>
                <a:lnTo>
                  <a:pt x="16887" y="15793"/>
                </a:lnTo>
                <a:lnTo>
                  <a:pt x="17033" y="15622"/>
                </a:lnTo>
                <a:lnTo>
                  <a:pt x="17131" y="15428"/>
                </a:lnTo>
                <a:lnTo>
                  <a:pt x="17204" y="15209"/>
                </a:lnTo>
                <a:lnTo>
                  <a:pt x="17252" y="14990"/>
                </a:lnTo>
                <a:lnTo>
                  <a:pt x="17277" y="14746"/>
                </a:lnTo>
                <a:lnTo>
                  <a:pt x="17277" y="14527"/>
                </a:lnTo>
                <a:lnTo>
                  <a:pt x="17277" y="14284"/>
                </a:lnTo>
                <a:lnTo>
                  <a:pt x="17204" y="13822"/>
                </a:lnTo>
                <a:lnTo>
                  <a:pt x="18250" y="13797"/>
                </a:lnTo>
                <a:lnTo>
                  <a:pt x="18372" y="13773"/>
                </a:lnTo>
                <a:lnTo>
                  <a:pt x="18445" y="13724"/>
                </a:lnTo>
                <a:lnTo>
                  <a:pt x="18493" y="13627"/>
                </a:lnTo>
                <a:lnTo>
                  <a:pt x="18493" y="13530"/>
                </a:lnTo>
                <a:lnTo>
                  <a:pt x="18493" y="13457"/>
                </a:lnTo>
                <a:lnTo>
                  <a:pt x="18445" y="13359"/>
                </a:lnTo>
                <a:lnTo>
                  <a:pt x="18372" y="13311"/>
                </a:lnTo>
                <a:lnTo>
                  <a:pt x="18250" y="13286"/>
                </a:lnTo>
                <a:lnTo>
                  <a:pt x="18445" y="12556"/>
                </a:lnTo>
                <a:lnTo>
                  <a:pt x="18566" y="11802"/>
                </a:lnTo>
                <a:lnTo>
                  <a:pt x="18639" y="11048"/>
                </a:lnTo>
                <a:lnTo>
                  <a:pt x="18664" y="10293"/>
                </a:lnTo>
                <a:lnTo>
                  <a:pt x="18639" y="9880"/>
                </a:lnTo>
                <a:lnTo>
                  <a:pt x="18615" y="9466"/>
                </a:lnTo>
                <a:lnTo>
                  <a:pt x="18493" y="8639"/>
                </a:lnTo>
                <a:lnTo>
                  <a:pt x="18445" y="8323"/>
                </a:lnTo>
                <a:lnTo>
                  <a:pt x="18372" y="7982"/>
                </a:lnTo>
                <a:lnTo>
                  <a:pt x="18250" y="7666"/>
                </a:lnTo>
                <a:lnTo>
                  <a:pt x="18177" y="7520"/>
                </a:lnTo>
                <a:lnTo>
                  <a:pt x="18104" y="7374"/>
                </a:lnTo>
                <a:lnTo>
                  <a:pt x="18080" y="7276"/>
                </a:lnTo>
                <a:lnTo>
                  <a:pt x="17982" y="6887"/>
                </a:lnTo>
                <a:lnTo>
                  <a:pt x="18274" y="6838"/>
                </a:lnTo>
                <a:lnTo>
                  <a:pt x="18542" y="6741"/>
                </a:lnTo>
                <a:lnTo>
                  <a:pt x="18834" y="6644"/>
                </a:lnTo>
                <a:lnTo>
                  <a:pt x="19102" y="6498"/>
                </a:lnTo>
                <a:lnTo>
                  <a:pt x="19199" y="6400"/>
                </a:lnTo>
                <a:lnTo>
                  <a:pt x="19272" y="6279"/>
                </a:lnTo>
                <a:lnTo>
                  <a:pt x="19321" y="6157"/>
                </a:lnTo>
                <a:lnTo>
                  <a:pt x="19321" y="6011"/>
                </a:lnTo>
                <a:lnTo>
                  <a:pt x="19321" y="5841"/>
                </a:lnTo>
                <a:lnTo>
                  <a:pt x="19321" y="5695"/>
                </a:lnTo>
                <a:lnTo>
                  <a:pt x="19272" y="5451"/>
                </a:lnTo>
                <a:lnTo>
                  <a:pt x="19199" y="5281"/>
                </a:lnTo>
                <a:lnTo>
                  <a:pt x="19126" y="5135"/>
                </a:lnTo>
                <a:lnTo>
                  <a:pt x="19029" y="5013"/>
                </a:lnTo>
                <a:lnTo>
                  <a:pt x="18907" y="4892"/>
                </a:lnTo>
                <a:lnTo>
                  <a:pt x="18785" y="4794"/>
                </a:lnTo>
                <a:lnTo>
                  <a:pt x="18664" y="4697"/>
                </a:lnTo>
                <a:lnTo>
                  <a:pt x="18372" y="4527"/>
                </a:lnTo>
                <a:lnTo>
                  <a:pt x="18080" y="4429"/>
                </a:lnTo>
                <a:lnTo>
                  <a:pt x="17934" y="4356"/>
                </a:lnTo>
                <a:lnTo>
                  <a:pt x="17763" y="4332"/>
                </a:lnTo>
                <a:lnTo>
                  <a:pt x="17593" y="4308"/>
                </a:lnTo>
                <a:lnTo>
                  <a:pt x="17423" y="4308"/>
                </a:lnTo>
                <a:lnTo>
                  <a:pt x="17252" y="4356"/>
                </a:lnTo>
                <a:lnTo>
                  <a:pt x="17131" y="4405"/>
                </a:lnTo>
                <a:lnTo>
                  <a:pt x="17082" y="4478"/>
                </a:lnTo>
                <a:lnTo>
                  <a:pt x="17082" y="4527"/>
                </a:lnTo>
                <a:lnTo>
                  <a:pt x="16863" y="3967"/>
                </a:lnTo>
                <a:lnTo>
                  <a:pt x="16595" y="3261"/>
                </a:lnTo>
                <a:lnTo>
                  <a:pt x="16303" y="2580"/>
                </a:lnTo>
                <a:lnTo>
                  <a:pt x="16133" y="2239"/>
                </a:lnTo>
                <a:lnTo>
                  <a:pt x="15938" y="1923"/>
                </a:lnTo>
                <a:lnTo>
                  <a:pt x="15719" y="1607"/>
                </a:lnTo>
                <a:lnTo>
                  <a:pt x="15476" y="1315"/>
                </a:lnTo>
                <a:lnTo>
                  <a:pt x="15354" y="1193"/>
                </a:lnTo>
                <a:lnTo>
                  <a:pt x="15379" y="1145"/>
                </a:lnTo>
                <a:lnTo>
                  <a:pt x="15403" y="1120"/>
                </a:lnTo>
                <a:lnTo>
                  <a:pt x="15379" y="1023"/>
                </a:lnTo>
                <a:lnTo>
                  <a:pt x="15306" y="974"/>
                </a:lnTo>
                <a:lnTo>
                  <a:pt x="15257" y="950"/>
                </a:lnTo>
                <a:lnTo>
                  <a:pt x="15208" y="950"/>
                </a:lnTo>
                <a:lnTo>
                  <a:pt x="15111" y="974"/>
                </a:lnTo>
                <a:lnTo>
                  <a:pt x="14892" y="804"/>
                </a:lnTo>
                <a:lnTo>
                  <a:pt x="14624" y="658"/>
                </a:lnTo>
                <a:lnTo>
                  <a:pt x="14381" y="536"/>
                </a:lnTo>
                <a:lnTo>
                  <a:pt x="14113" y="415"/>
                </a:lnTo>
                <a:lnTo>
                  <a:pt x="13821" y="317"/>
                </a:lnTo>
                <a:lnTo>
                  <a:pt x="13530" y="244"/>
                </a:lnTo>
                <a:lnTo>
                  <a:pt x="12970" y="123"/>
                </a:lnTo>
                <a:lnTo>
                  <a:pt x="12556" y="74"/>
                </a:lnTo>
                <a:lnTo>
                  <a:pt x="12143" y="50"/>
                </a:lnTo>
                <a:lnTo>
                  <a:pt x="11729" y="50"/>
                </a:lnTo>
                <a:lnTo>
                  <a:pt x="11291" y="74"/>
                </a:lnTo>
                <a:lnTo>
                  <a:pt x="10902" y="50"/>
                </a:lnTo>
                <a:lnTo>
                  <a:pt x="10123" y="25"/>
                </a:lnTo>
                <a:lnTo>
                  <a:pt x="907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3" name="Shape 793"/>
          <p:cNvSpPr/>
          <p:nvPr/>
        </p:nvSpPr>
        <p:spPr>
          <a:xfrm>
            <a:off x="6625637" y="5120171"/>
            <a:ext cx="512660" cy="506277"/>
          </a:xfrm>
          <a:custGeom>
            <a:avLst/>
            <a:gdLst/>
            <a:ahLst/>
            <a:cxnLst/>
            <a:rect l="0" t="0" r="0" b="0"/>
            <a:pathLst>
              <a:path w="17593" h="17374" extrusionOk="0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4" name="Shape 794"/>
          <p:cNvSpPr/>
          <p:nvPr/>
        </p:nvSpPr>
        <p:spPr>
          <a:xfrm>
            <a:off x="7421864" y="5096045"/>
            <a:ext cx="491387" cy="549551"/>
          </a:xfrm>
          <a:custGeom>
            <a:avLst/>
            <a:gdLst/>
            <a:ahLst/>
            <a:cxnLst/>
            <a:rect l="0" t="0" r="0" b="0"/>
            <a:pathLst>
              <a:path w="16863" h="18859" extrusionOk="0">
                <a:moveTo>
                  <a:pt x="7057" y="439"/>
                </a:moveTo>
                <a:lnTo>
                  <a:pt x="7178" y="463"/>
                </a:lnTo>
                <a:lnTo>
                  <a:pt x="7300" y="488"/>
                </a:lnTo>
                <a:lnTo>
                  <a:pt x="7543" y="488"/>
                </a:lnTo>
                <a:lnTo>
                  <a:pt x="8054" y="463"/>
                </a:lnTo>
                <a:lnTo>
                  <a:pt x="8809" y="463"/>
                </a:lnTo>
                <a:lnTo>
                  <a:pt x="9563" y="488"/>
                </a:lnTo>
                <a:lnTo>
                  <a:pt x="9563" y="707"/>
                </a:lnTo>
                <a:lnTo>
                  <a:pt x="9563" y="926"/>
                </a:lnTo>
                <a:lnTo>
                  <a:pt x="8882" y="926"/>
                </a:lnTo>
                <a:lnTo>
                  <a:pt x="8176" y="974"/>
                </a:lnTo>
                <a:lnTo>
                  <a:pt x="7349" y="974"/>
                </a:lnTo>
                <a:lnTo>
                  <a:pt x="7081" y="1023"/>
                </a:lnTo>
                <a:lnTo>
                  <a:pt x="7057" y="439"/>
                </a:lnTo>
                <a:close/>
                <a:moveTo>
                  <a:pt x="5670" y="3480"/>
                </a:moveTo>
                <a:lnTo>
                  <a:pt x="5865" y="3505"/>
                </a:lnTo>
                <a:lnTo>
                  <a:pt x="5670" y="3991"/>
                </a:lnTo>
                <a:lnTo>
                  <a:pt x="5670" y="3480"/>
                </a:lnTo>
                <a:close/>
                <a:moveTo>
                  <a:pt x="8906" y="3456"/>
                </a:moveTo>
                <a:lnTo>
                  <a:pt x="8638" y="3967"/>
                </a:lnTo>
                <a:lnTo>
                  <a:pt x="8541" y="4162"/>
                </a:lnTo>
                <a:lnTo>
                  <a:pt x="8468" y="4356"/>
                </a:lnTo>
                <a:lnTo>
                  <a:pt x="8444" y="4356"/>
                </a:lnTo>
                <a:lnTo>
                  <a:pt x="8395" y="4332"/>
                </a:lnTo>
                <a:lnTo>
                  <a:pt x="8346" y="4308"/>
                </a:lnTo>
                <a:lnTo>
                  <a:pt x="8225" y="4308"/>
                </a:lnTo>
                <a:lnTo>
                  <a:pt x="8006" y="4405"/>
                </a:lnTo>
                <a:lnTo>
                  <a:pt x="8079" y="4186"/>
                </a:lnTo>
                <a:lnTo>
                  <a:pt x="8225" y="3821"/>
                </a:lnTo>
                <a:lnTo>
                  <a:pt x="8346" y="3456"/>
                </a:lnTo>
                <a:close/>
                <a:moveTo>
                  <a:pt x="9587" y="3456"/>
                </a:moveTo>
                <a:lnTo>
                  <a:pt x="9247" y="4016"/>
                </a:lnTo>
                <a:lnTo>
                  <a:pt x="9101" y="4235"/>
                </a:lnTo>
                <a:lnTo>
                  <a:pt x="8979" y="4478"/>
                </a:lnTo>
                <a:lnTo>
                  <a:pt x="8736" y="4405"/>
                </a:lnTo>
                <a:lnTo>
                  <a:pt x="8833" y="4162"/>
                </a:lnTo>
                <a:lnTo>
                  <a:pt x="9101" y="3456"/>
                </a:lnTo>
                <a:close/>
                <a:moveTo>
                  <a:pt x="8152" y="3480"/>
                </a:moveTo>
                <a:lnTo>
                  <a:pt x="7981" y="3699"/>
                </a:lnTo>
                <a:lnTo>
                  <a:pt x="7811" y="3967"/>
                </a:lnTo>
                <a:lnTo>
                  <a:pt x="7665" y="4235"/>
                </a:lnTo>
                <a:lnTo>
                  <a:pt x="7616" y="4405"/>
                </a:lnTo>
                <a:lnTo>
                  <a:pt x="7568" y="4551"/>
                </a:lnTo>
                <a:lnTo>
                  <a:pt x="7373" y="4624"/>
                </a:lnTo>
                <a:lnTo>
                  <a:pt x="7422" y="4502"/>
                </a:lnTo>
                <a:lnTo>
                  <a:pt x="7616" y="4040"/>
                </a:lnTo>
                <a:lnTo>
                  <a:pt x="7787" y="3578"/>
                </a:lnTo>
                <a:lnTo>
                  <a:pt x="7787" y="3553"/>
                </a:lnTo>
                <a:lnTo>
                  <a:pt x="7762" y="3529"/>
                </a:lnTo>
                <a:lnTo>
                  <a:pt x="7714" y="3529"/>
                </a:lnTo>
                <a:lnTo>
                  <a:pt x="7689" y="3553"/>
                </a:lnTo>
                <a:lnTo>
                  <a:pt x="7325" y="4120"/>
                </a:lnTo>
                <a:lnTo>
                  <a:pt x="7568" y="3480"/>
                </a:lnTo>
                <a:close/>
                <a:moveTo>
                  <a:pt x="10269" y="3432"/>
                </a:moveTo>
                <a:lnTo>
                  <a:pt x="9831" y="4137"/>
                </a:lnTo>
                <a:lnTo>
                  <a:pt x="9660" y="4405"/>
                </a:lnTo>
                <a:lnTo>
                  <a:pt x="9514" y="4673"/>
                </a:lnTo>
                <a:lnTo>
                  <a:pt x="9271" y="4575"/>
                </a:lnTo>
                <a:lnTo>
                  <a:pt x="9466" y="4137"/>
                </a:lnTo>
                <a:lnTo>
                  <a:pt x="9758" y="3432"/>
                </a:lnTo>
                <a:close/>
                <a:moveTo>
                  <a:pt x="10780" y="3432"/>
                </a:moveTo>
                <a:lnTo>
                  <a:pt x="10463" y="3918"/>
                </a:lnTo>
                <a:lnTo>
                  <a:pt x="10171" y="4429"/>
                </a:lnTo>
                <a:lnTo>
                  <a:pt x="9928" y="4843"/>
                </a:lnTo>
                <a:lnTo>
                  <a:pt x="9758" y="4770"/>
                </a:lnTo>
                <a:lnTo>
                  <a:pt x="9904" y="4502"/>
                </a:lnTo>
                <a:lnTo>
                  <a:pt x="10001" y="4235"/>
                </a:lnTo>
                <a:lnTo>
                  <a:pt x="10366" y="3432"/>
                </a:lnTo>
                <a:close/>
                <a:moveTo>
                  <a:pt x="7324" y="3480"/>
                </a:moveTo>
                <a:lnTo>
                  <a:pt x="6935" y="4162"/>
                </a:lnTo>
                <a:lnTo>
                  <a:pt x="6740" y="4551"/>
                </a:lnTo>
                <a:lnTo>
                  <a:pt x="6643" y="4721"/>
                </a:lnTo>
                <a:lnTo>
                  <a:pt x="6594" y="4916"/>
                </a:lnTo>
                <a:lnTo>
                  <a:pt x="6303" y="5038"/>
                </a:lnTo>
                <a:lnTo>
                  <a:pt x="6424" y="4697"/>
                </a:lnTo>
                <a:lnTo>
                  <a:pt x="6546" y="4381"/>
                </a:lnTo>
                <a:lnTo>
                  <a:pt x="6692" y="3943"/>
                </a:lnTo>
                <a:lnTo>
                  <a:pt x="6838" y="3480"/>
                </a:lnTo>
                <a:close/>
                <a:moveTo>
                  <a:pt x="10926" y="3432"/>
                </a:moveTo>
                <a:lnTo>
                  <a:pt x="10901" y="3772"/>
                </a:lnTo>
                <a:lnTo>
                  <a:pt x="10877" y="4137"/>
                </a:lnTo>
                <a:lnTo>
                  <a:pt x="10609" y="4673"/>
                </a:lnTo>
                <a:lnTo>
                  <a:pt x="10439" y="5062"/>
                </a:lnTo>
                <a:lnTo>
                  <a:pt x="10244" y="4965"/>
                </a:lnTo>
                <a:lnTo>
                  <a:pt x="10366" y="4697"/>
                </a:lnTo>
                <a:lnTo>
                  <a:pt x="10488" y="4429"/>
                </a:lnTo>
                <a:lnTo>
                  <a:pt x="10707" y="3943"/>
                </a:lnTo>
                <a:lnTo>
                  <a:pt x="10901" y="3432"/>
                </a:lnTo>
                <a:close/>
                <a:moveTo>
                  <a:pt x="3845" y="4989"/>
                </a:moveTo>
                <a:lnTo>
                  <a:pt x="4015" y="5013"/>
                </a:lnTo>
                <a:lnTo>
                  <a:pt x="3894" y="5232"/>
                </a:lnTo>
                <a:lnTo>
                  <a:pt x="3869" y="5111"/>
                </a:lnTo>
                <a:lnTo>
                  <a:pt x="3845" y="4989"/>
                </a:lnTo>
                <a:close/>
                <a:moveTo>
                  <a:pt x="10901" y="4575"/>
                </a:moveTo>
                <a:lnTo>
                  <a:pt x="10901" y="4746"/>
                </a:lnTo>
                <a:lnTo>
                  <a:pt x="10926" y="4819"/>
                </a:lnTo>
                <a:lnTo>
                  <a:pt x="10974" y="4892"/>
                </a:lnTo>
                <a:lnTo>
                  <a:pt x="11023" y="4916"/>
                </a:lnTo>
                <a:lnTo>
                  <a:pt x="11072" y="4965"/>
                </a:lnTo>
                <a:lnTo>
                  <a:pt x="10999" y="5159"/>
                </a:lnTo>
                <a:lnTo>
                  <a:pt x="10950" y="5257"/>
                </a:lnTo>
                <a:lnTo>
                  <a:pt x="10682" y="5135"/>
                </a:lnTo>
                <a:lnTo>
                  <a:pt x="10828" y="4770"/>
                </a:lnTo>
                <a:lnTo>
                  <a:pt x="10901" y="4575"/>
                </a:lnTo>
                <a:close/>
                <a:moveTo>
                  <a:pt x="12215" y="5013"/>
                </a:moveTo>
                <a:lnTo>
                  <a:pt x="12021" y="5305"/>
                </a:lnTo>
                <a:lnTo>
                  <a:pt x="12142" y="5013"/>
                </a:lnTo>
                <a:close/>
                <a:moveTo>
                  <a:pt x="6643" y="3505"/>
                </a:moveTo>
                <a:lnTo>
                  <a:pt x="6351" y="4137"/>
                </a:lnTo>
                <a:lnTo>
                  <a:pt x="6132" y="4648"/>
                </a:lnTo>
                <a:lnTo>
                  <a:pt x="6035" y="4892"/>
                </a:lnTo>
                <a:lnTo>
                  <a:pt x="5962" y="5159"/>
                </a:lnTo>
                <a:lnTo>
                  <a:pt x="5183" y="5451"/>
                </a:lnTo>
                <a:lnTo>
                  <a:pt x="5183" y="5427"/>
                </a:lnTo>
                <a:lnTo>
                  <a:pt x="5354" y="4989"/>
                </a:lnTo>
                <a:lnTo>
                  <a:pt x="5402" y="4989"/>
                </a:lnTo>
                <a:lnTo>
                  <a:pt x="5378" y="5184"/>
                </a:lnTo>
                <a:lnTo>
                  <a:pt x="5378" y="5208"/>
                </a:lnTo>
                <a:lnTo>
                  <a:pt x="5402" y="5257"/>
                </a:lnTo>
                <a:lnTo>
                  <a:pt x="5475" y="5281"/>
                </a:lnTo>
                <a:lnTo>
                  <a:pt x="5548" y="5281"/>
                </a:lnTo>
                <a:lnTo>
                  <a:pt x="5573" y="5257"/>
                </a:lnTo>
                <a:lnTo>
                  <a:pt x="5597" y="5232"/>
                </a:lnTo>
                <a:lnTo>
                  <a:pt x="5694" y="5038"/>
                </a:lnTo>
                <a:lnTo>
                  <a:pt x="5767" y="4819"/>
                </a:lnTo>
                <a:lnTo>
                  <a:pt x="5889" y="4405"/>
                </a:lnTo>
                <a:lnTo>
                  <a:pt x="5986" y="3943"/>
                </a:lnTo>
                <a:lnTo>
                  <a:pt x="6059" y="3505"/>
                </a:lnTo>
                <a:close/>
                <a:moveTo>
                  <a:pt x="11315" y="4940"/>
                </a:moveTo>
                <a:lnTo>
                  <a:pt x="11558" y="4989"/>
                </a:lnTo>
                <a:lnTo>
                  <a:pt x="11850" y="5013"/>
                </a:lnTo>
                <a:lnTo>
                  <a:pt x="11558" y="5476"/>
                </a:lnTo>
                <a:lnTo>
                  <a:pt x="11145" y="5330"/>
                </a:lnTo>
                <a:lnTo>
                  <a:pt x="11169" y="5257"/>
                </a:lnTo>
                <a:lnTo>
                  <a:pt x="11242" y="4965"/>
                </a:lnTo>
                <a:lnTo>
                  <a:pt x="11291" y="4940"/>
                </a:lnTo>
                <a:close/>
                <a:moveTo>
                  <a:pt x="5086" y="5038"/>
                </a:moveTo>
                <a:lnTo>
                  <a:pt x="4940" y="5330"/>
                </a:lnTo>
                <a:lnTo>
                  <a:pt x="4891" y="5451"/>
                </a:lnTo>
                <a:lnTo>
                  <a:pt x="4843" y="5573"/>
                </a:lnTo>
                <a:lnTo>
                  <a:pt x="4818" y="5597"/>
                </a:lnTo>
                <a:lnTo>
                  <a:pt x="4697" y="5646"/>
                </a:lnTo>
                <a:lnTo>
                  <a:pt x="4697" y="5646"/>
                </a:lnTo>
                <a:lnTo>
                  <a:pt x="4721" y="5573"/>
                </a:lnTo>
                <a:lnTo>
                  <a:pt x="4794" y="5305"/>
                </a:lnTo>
                <a:lnTo>
                  <a:pt x="4843" y="5038"/>
                </a:lnTo>
                <a:close/>
                <a:moveTo>
                  <a:pt x="12702" y="4989"/>
                </a:moveTo>
                <a:lnTo>
                  <a:pt x="12678" y="5062"/>
                </a:lnTo>
                <a:lnTo>
                  <a:pt x="12653" y="5086"/>
                </a:lnTo>
                <a:lnTo>
                  <a:pt x="12459" y="5403"/>
                </a:lnTo>
                <a:lnTo>
                  <a:pt x="12361" y="5573"/>
                </a:lnTo>
                <a:lnTo>
                  <a:pt x="12288" y="5743"/>
                </a:lnTo>
                <a:lnTo>
                  <a:pt x="12167" y="5719"/>
                </a:lnTo>
                <a:lnTo>
                  <a:pt x="12288" y="5451"/>
                </a:lnTo>
                <a:lnTo>
                  <a:pt x="12386" y="5232"/>
                </a:lnTo>
                <a:lnTo>
                  <a:pt x="12483" y="5013"/>
                </a:lnTo>
                <a:lnTo>
                  <a:pt x="12702" y="4989"/>
                </a:lnTo>
                <a:close/>
                <a:moveTo>
                  <a:pt x="4672" y="5038"/>
                </a:moveTo>
                <a:lnTo>
                  <a:pt x="4478" y="5403"/>
                </a:lnTo>
                <a:lnTo>
                  <a:pt x="4380" y="5597"/>
                </a:lnTo>
                <a:lnTo>
                  <a:pt x="4332" y="5695"/>
                </a:lnTo>
                <a:lnTo>
                  <a:pt x="4307" y="5792"/>
                </a:lnTo>
                <a:lnTo>
                  <a:pt x="4113" y="5865"/>
                </a:lnTo>
                <a:lnTo>
                  <a:pt x="4210" y="5427"/>
                </a:lnTo>
                <a:lnTo>
                  <a:pt x="4307" y="5232"/>
                </a:lnTo>
                <a:lnTo>
                  <a:pt x="4405" y="5038"/>
                </a:lnTo>
                <a:close/>
                <a:moveTo>
                  <a:pt x="12605" y="5719"/>
                </a:moveTo>
                <a:lnTo>
                  <a:pt x="12605" y="5865"/>
                </a:lnTo>
                <a:lnTo>
                  <a:pt x="12532" y="5841"/>
                </a:lnTo>
                <a:lnTo>
                  <a:pt x="12605" y="5719"/>
                </a:lnTo>
                <a:close/>
                <a:moveTo>
                  <a:pt x="7081" y="1339"/>
                </a:moveTo>
                <a:lnTo>
                  <a:pt x="7349" y="1388"/>
                </a:lnTo>
                <a:lnTo>
                  <a:pt x="8176" y="1388"/>
                </a:lnTo>
                <a:lnTo>
                  <a:pt x="8882" y="1412"/>
                </a:lnTo>
                <a:lnTo>
                  <a:pt x="9222" y="1412"/>
                </a:lnTo>
                <a:lnTo>
                  <a:pt x="9587" y="1388"/>
                </a:lnTo>
                <a:lnTo>
                  <a:pt x="9587" y="1656"/>
                </a:lnTo>
                <a:lnTo>
                  <a:pt x="9612" y="1923"/>
                </a:lnTo>
                <a:lnTo>
                  <a:pt x="9636" y="2167"/>
                </a:lnTo>
                <a:lnTo>
                  <a:pt x="9709" y="2410"/>
                </a:lnTo>
                <a:lnTo>
                  <a:pt x="9758" y="2483"/>
                </a:lnTo>
                <a:lnTo>
                  <a:pt x="9831" y="2507"/>
                </a:lnTo>
                <a:lnTo>
                  <a:pt x="9977" y="2507"/>
                </a:lnTo>
                <a:lnTo>
                  <a:pt x="10098" y="2556"/>
                </a:lnTo>
                <a:lnTo>
                  <a:pt x="10269" y="2580"/>
                </a:lnTo>
                <a:lnTo>
                  <a:pt x="10585" y="2580"/>
                </a:lnTo>
                <a:lnTo>
                  <a:pt x="11218" y="2605"/>
                </a:lnTo>
                <a:lnTo>
                  <a:pt x="11875" y="2629"/>
                </a:lnTo>
                <a:lnTo>
                  <a:pt x="11875" y="3164"/>
                </a:lnTo>
                <a:lnTo>
                  <a:pt x="11875" y="3578"/>
                </a:lnTo>
                <a:lnTo>
                  <a:pt x="11875" y="3772"/>
                </a:lnTo>
                <a:lnTo>
                  <a:pt x="11923" y="3991"/>
                </a:lnTo>
                <a:lnTo>
                  <a:pt x="11948" y="4040"/>
                </a:lnTo>
                <a:lnTo>
                  <a:pt x="11972" y="4089"/>
                </a:lnTo>
                <a:lnTo>
                  <a:pt x="12069" y="4113"/>
                </a:lnTo>
                <a:lnTo>
                  <a:pt x="12215" y="4113"/>
                </a:lnTo>
                <a:lnTo>
                  <a:pt x="12264" y="4064"/>
                </a:lnTo>
                <a:lnTo>
                  <a:pt x="12605" y="4113"/>
                </a:lnTo>
                <a:lnTo>
                  <a:pt x="12945" y="4137"/>
                </a:lnTo>
                <a:lnTo>
                  <a:pt x="13602" y="4137"/>
                </a:lnTo>
                <a:lnTo>
                  <a:pt x="13602" y="4283"/>
                </a:lnTo>
                <a:lnTo>
                  <a:pt x="13602" y="4429"/>
                </a:lnTo>
                <a:lnTo>
                  <a:pt x="13627" y="4746"/>
                </a:lnTo>
                <a:lnTo>
                  <a:pt x="13627" y="5111"/>
                </a:lnTo>
                <a:lnTo>
                  <a:pt x="13602" y="5500"/>
                </a:lnTo>
                <a:lnTo>
                  <a:pt x="13602" y="5889"/>
                </a:lnTo>
                <a:lnTo>
                  <a:pt x="13627" y="6254"/>
                </a:lnTo>
                <a:lnTo>
                  <a:pt x="13335" y="6157"/>
                </a:lnTo>
                <a:lnTo>
                  <a:pt x="13043" y="6035"/>
                </a:lnTo>
                <a:lnTo>
                  <a:pt x="13067" y="5914"/>
                </a:lnTo>
                <a:lnTo>
                  <a:pt x="13067" y="5792"/>
                </a:lnTo>
                <a:lnTo>
                  <a:pt x="13067" y="5549"/>
                </a:lnTo>
                <a:lnTo>
                  <a:pt x="13067" y="5257"/>
                </a:lnTo>
                <a:lnTo>
                  <a:pt x="13067" y="5111"/>
                </a:lnTo>
                <a:lnTo>
                  <a:pt x="13043" y="4965"/>
                </a:lnTo>
                <a:lnTo>
                  <a:pt x="13018" y="4940"/>
                </a:lnTo>
                <a:lnTo>
                  <a:pt x="13091" y="4892"/>
                </a:lnTo>
                <a:lnTo>
                  <a:pt x="13140" y="4843"/>
                </a:lnTo>
                <a:lnTo>
                  <a:pt x="13164" y="4770"/>
                </a:lnTo>
                <a:lnTo>
                  <a:pt x="13164" y="4697"/>
                </a:lnTo>
                <a:lnTo>
                  <a:pt x="13140" y="4624"/>
                </a:lnTo>
                <a:lnTo>
                  <a:pt x="13091" y="4551"/>
                </a:lnTo>
                <a:lnTo>
                  <a:pt x="13018" y="4502"/>
                </a:lnTo>
                <a:lnTo>
                  <a:pt x="12945" y="4478"/>
                </a:lnTo>
                <a:lnTo>
                  <a:pt x="12556" y="4478"/>
                </a:lnTo>
                <a:lnTo>
                  <a:pt x="12142" y="4502"/>
                </a:lnTo>
                <a:lnTo>
                  <a:pt x="11777" y="4502"/>
                </a:lnTo>
                <a:lnTo>
                  <a:pt x="11388" y="4527"/>
                </a:lnTo>
                <a:lnTo>
                  <a:pt x="11388" y="3918"/>
                </a:lnTo>
                <a:lnTo>
                  <a:pt x="11388" y="3602"/>
                </a:lnTo>
                <a:lnTo>
                  <a:pt x="11364" y="3286"/>
                </a:lnTo>
                <a:lnTo>
                  <a:pt x="11315" y="3164"/>
                </a:lnTo>
                <a:lnTo>
                  <a:pt x="11291" y="3115"/>
                </a:lnTo>
                <a:lnTo>
                  <a:pt x="11242" y="3091"/>
                </a:lnTo>
                <a:lnTo>
                  <a:pt x="11193" y="3042"/>
                </a:lnTo>
                <a:lnTo>
                  <a:pt x="11169" y="2994"/>
                </a:lnTo>
                <a:lnTo>
                  <a:pt x="11096" y="2945"/>
                </a:lnTo>
                <a:lnTo>
                  <a:pt x="11023" y="2945"/>
                </a:lnTo>
                <a:lnTo>
                  <a:pt x="8152" y="2994"/>
                </a:lnTo>
                <a:lnTo>
                  <a:pt x="7738" y="2994"/>
                </a:lnTo>
                <a:lnTo>
                  <a:pt x="7714" y="2969"/>
                </a:lnTo>
                <a:lnTo>
                  <a:pt x="7665" y="2945"/>
                </a:lnTo>
                <a:lnTo>
                  <a:pt x="7641" y="2945"/>
                </a:lnTo>
                <a:lnTo>
                  <a:pt x="7592" y="2969"/>
                </a:lnTo>
                <a:lnTo>
                  <a:pt x="7592" y="2994"/>
                </a:lnTo>
                <a:lnTo>
                  <a:pt x="6813" y="3018"/>
                </a:lnTo>
                <a:lnTo>
                  <a:pt x="6181" y="3018"/>
                </a:lnTo>
                <a:lnTo>
                  <a:pt x="5865" y="3042"/>
                </a:lnTo>
                <a:lnTo>
                  <a:pt x="5548" y="3091"/>
                </a:lnTo>
                <a:lnTo>
                  <a:pt x="5500" y="3067"/>
                </a:lnTo>
                <a:lnTo>
                  <a:pt x="5378" y="3067"/>
                </a:lnTo>
                <a:lnTo>
                  <a:pt x="5329" y="3091"/>
                </a:lnTo>
                <a:lnTo>
                  <a:pt x="5281" y="3140"/>
                </a:lnTo>
                <a:lnTo>
                  <a:pt x="5232" y="3188"/>
                </a:lnTo>
                <a:lnTo>
                  <a:pt x="5208" y="3237"/>
                </a:lnTo>
                <a:lnTo>
                  <a:pt x="5183" y="3553"/>
                </a:lnTo>
                <a:lnTo>
                  <a:pt x="5159" y="3870"/>
                </a:lnTo>
                <a:lnTo>
                  <a:pt x="5135" y="4527"/>
                </a:lnTo>
                <a:lnTo>
                  <a:pt x="4867" y="4527"/>
                </a:lnTo>
                <a:lnTo>
                  <a:pt x="4599" y="4551"/>
                </a:lnTo>
                <a:lnTo>
                  <a:pt x="4186" y="4575"/>
                </a:lnTo>
                <a:lnTo>
                  <a:pt x="3967" y="4600"/>
                </a:lnTo>
                <a:lnTo>
                  <a:pt x="3772" y="4624"/>
                </a:lnTo>
                <a:lnTo>
                  <a:pt x="3699" y="4648"/>
                </a:lnTo>
                <a:lnTo>
                  <a:pt x="3650" y="4721"/>
                </a:lnTo>
                <a:lnTo>
                  <a:pt x="3650" y="4794"/>
                </a:lnTo>
                <a:lnTo>
                  <a:pt x="3650" y="4867"/>
                </a:lnTo>
                <a:lnTo>
                  <a:pt x="3626" y="4940"/>
                </a:lnTo>
                <a:lnTo>
                  <a:pt x="3602" y="5013"/>
                </a:lnTo>
                <a:lnTo>
                  <a:pt x="3577" y="5184"/>
                </a:lnTo>
                <a:lnTo>
                  <a:pt x="3577" y="5500"/>
                </a:lnTo>
                <a:lnTo>
                  <a:pt x="3577" y="5768"/>
                </a:lnTo>
                <a:lnTo>
                  <a:pt x="3577" y="5914"/>
                </a:lnTo>
                <a:lnTo>
                  <a:pt x="3626" y="6035"/>
                </a:lnTo>
                <a:lnTo>
                  <a:pt x="2993" y="6279"/>
                </a:lnTo>
                <a:lnTo>
                  <a:pt x="2993" y="6279"/>
                </a:lnTo>
                <a:lnTo>
                  <a:pt x="3042" y="5597"/>
                </a:lnTo>
                <a:lnTo>
                  <a:pt x="3066" y="4916"/>
                </a:lnTo>
                <a:lnTo>
                  <a:pt x="3115" y="4478"/>
                </a:lnTo>
                <a:lnTo>
                  <a:pt x="3115" y="4259"/>
                </a:lnTo>
                <a:lnTo>
                  <a:pt x="3091" y="4040"/>
                </a:lnTo>
                <a:lnTo>
                  <a:pt x="3456" y="4064"/>
                </a:lnTo>
                <a:lnTo>
                  <a:pt x="3845" y="4064"/>
                </a:lnTo>
                <a:lnTo>
                  <a:pt x="4210" y="4016"/>
                </a:lnTo>
                <a:lnTo>
                  <a:pt x="4575" y="3967"/>
                </a:lnTo>
                <a:lnTo>
                  <a:pt x="4624" y="3943"/>
                </a:lnTo>
                <a:lnTo>
                  <a:pt x="4672" y="3918"/>
                </a:lnTo>
                <a:lnTo>
                  <a:pt x="4745" y="3845"/>
                </a:lnTo>
                <a:lnTo>
                  <a:pt x="4770" y="3724"/>
                </a:lnTo>
                <a:lnTo>
                  <a:pt x="4745" y="3626"/>
                </a:lnTo>
                <a:lnTo>
                  <a:pt x="4770" y="3505"/>
                </a:lnTo>
                <a:lnTo>
                  <a:pt x="4770" y="3018"/>
                </a:lnTo>
                <a:lnTo>
                  <a:pt x="4770" y="2751"/>
                </a:lnTo>
                <a:lnTo>
                  <a:pt x="4745" y="2507"/>
                </a:lnTo>
                <a:lnTo>
                  <a:pt x="4867" y="2532"/>
                </a:lnTo>
                <a:lnTo>
                  <a:pt x="4989" y="2556"/>
                </a:lnTo>
                <a:lnTo>
                  <a:pt x="5256" y="2556"/>
                </a:lnTo>
                <a:lnTo>
                  <a:pt x="5646" y="2580"/>
                </a:lnTo>
                <a:lnTo>
                  <a:pt x="6035" y="2580"/>
                </a:lnTo>
                <a:lnTo>
                  <a:pt x="6789" y="2532"/>
                </a:lnTo>
                <a:lnTo>
                  <a:pt x="6886" y="2507"/>
                </a:lnTo>
                <a:lnTo>
                  <a:pt x="6959" y="2459"/>
                </a:lnTo>
                <a:lnTo>
                  <a:pt x="6984" y="2386"/>
                </a:lnTo>
                <a:lnTo>
                  <a:pt x="7008" y="2313"/>
                </a:lnTo>
                <a:lnTo>
                  <a:pt x="7032" y="2264"/>
                </a:lnTo>
                <a:lnTo>
                  <a:pt x="7057" y="1826"/>
                </a:lnTo>
                <a:lnTo>
                  <a:pt x="7081" y="1339"/>
                </a:lnTo>
                <a:close/>
                <a:moveTo>
                  <a:pt x="6911" y="5841"/>
                </a:moveTo>
                <a:lnTo>
                  <a:pt x="6838" y="5865"/>
                </a:lnTo>
                <a:lnTo>
                  <a:pt x="6716" y="5987"/>
                </a:lnTo>
                <a:lnTo>
                  <a:pt x="6619" y="6133"/>
                </a:lnTo>
                <a:lnTo>
                  <a:pt x="6546" y="6279"/>
                </a:lnTo>
                <a:lnTo>
                  <a:pt x="6522" y="6449"/>
                </a:lnTo>
                <a:lnTo>
                  <a:pt x="6522" y="6619"/>
                </a:lnTo>
                <a:lnTo>
                  <a:pt x="6546" y="6790"/>
                </a:lnTo>
                <a:lnTo>
                  <a:pt x="6594" y="6960"/>
                </a:lnTo>
                <a:lnTo>
                  <a:pt x="6667" y="7106"/>
                </a:lnTo>
                <a:lnTo>
                  <a:pt x="6716" y="7155"/>
                </a:lnTo>
                <a:lnTo>
                  <a:pt x="6765" y="7203"/>
                </a:lnTo>
                <a:lnTo>
                  <a:pt x="6838" y="7252"/>
                </a:lnTo>
                <a:lnTo>
                  <a:pt x="6911" y="7252"/>
                </a:lnTo>
                <a:lnTo>
                  <a:pt x="6984" y="7276"/>
                </a:lnTo>
                <a:lnTo>
                  <a:pt x="7057" y="7252"/>
                </a:lnTo>
                <a:lnTo>
                  <a:pt x="7130" y="7228"/>
                </a:lnTo>
                <a:lnTo>
                  <a:pt x="7178" y="7179"/>
                </a:lnTo>
                <a:lnTo>
                  <a:pt x="7349" y="6936"/>
                </a:lnTo>
                <a:lnTo>
                  <a:pt x="7397" y="6814"/>
                </a:lnTo>
                <a:lnTo>
                  <a:pt x="7446" y="6692"/>
                </a:lnTo>
                <a:lnTo>
                  <a:pt x="7470" y="6546"/>
                </a:lnTo>
                <a:lnTo>
                  <a:pt x="7470" y="6425"/>
                </a:lnTo>
                <a:lnTo>
                  <a:pt x="7446" y="6133"/>
                </a:lnTo>
                <a:lnTo>
                  <a:pt x="7422" y="6035"/>
                </a:lnTo>
                <a:lnTo>
                  <a:pt x="7349" y="5962"/>
                </a:lnTo>
                <a:lnTo>
                  <a:pt x="7227" y="5914"/>
                </a:lnTo>
                <a:lnTo>
                  <a:pt x="7130" y="5889"/>
                </a:lnTo>
                <a:lnTo>
                  <a:pt x="7057" y="5865"/>
                </a:lnTo>
                <a:lnTo>
                  <a:pt x="6984" y="5841"/>
                </a:lnTo>
                <a:close/>
                <a:moveTo>
                  <a:pt x="9612" y="5792"/>
                </a:moveTo>
                <a:lnTo>
                  <a:pt x="9539" y="5816"/>
                </a:lnTo>
                <a:lnTo>
                  <a:pt x="9466" y="5865"/>
                </a:lnTo>
                <a:lnTo>
                  <a:pt x="9393" y="5938"/>
                </a:lnTo>
                <a:lnTo>
                  <a:pt x="9344" y="6011"/>
                </a:lnTo>
                <a:lnTo>
                  <a:pt x="9247" y="6181"/>
                </a:lnTo>
                <a:lnTo>
                  <a:pt x="9174" y="6352"/>
                </a:lnTo>
                <a:lnTo>
                  <a:pt x="9149" y="6522"/>
                </a:lnTo>
                <a:lnTo>
                  <a:pt x="9149" y="6717"/>
                </a:lnTo>
                <a:lnTo>
                  <a:pt x="9174" y="6887"/>
                </a:lnTo>
                <a:lnTo>
                  <a:pt x="9222" y="7057"/>
                </a:lnTo>
                <a:lnTo>
                  <a:pt x="9271" y="7155"/>
                </a:lnTo>
                <a:lnTo>
                  <a:pt x="9344" y="7228"/>
                </a:lnTo>
                <a:lnTo>
                  <a:pt x="9417" y="7276"/>
                </a:lnTo>
                <a:lnTo>
                  <a:pt x="9514" y="7301"/>
                </a:lnTo>
                <a:lnTo>
                  <a:pt x="9685" y="7301"/>
                </a:lnTo>
                <a:lnTo>
                  <a:pt x="9782" y="7252"/>
                </a:lnTo>
                <a:lnTo>
                  <a:pt x="9855" y="7179"/>
                </a:lnTo>
                <a:lnTo>
                  <a:pt x="9928" y="7106"/>
                </a:lnTo>
                <a:lnTo>
                  <a:pt x="9977" y="7009"/>
                </a:lnTo>
                <a:lnTo>
                  <a:pt x="10050" y="6765"/>
                </a:lnTo>
                <a:lnTo>
                  <a:pt x="10098" y="6522"/>
                </a:lnTo>
                <a:lnTo>
                  <a:pt x="10098" y="6303"/>
                </a:lnTo>
                <a:lnTo>
                  <a:pt x="10098" y="6181"/>
                </a:lnTo>
                <a:lnTo>
                  <a:pt x="10050" y="6108"/>
                </a:lnTo>
                <a:lnTo>
                  <a:pt x="9977" y="6060"/>
                </a:lnTo>
                <a:lnTo>
                  <a:pt x="9879" y="6035"/>
                </a:lnTo>
                <a:lnTo>
                  <a:pt x="9879" y="6011"/>
                </a:lnTo>
                <a:lnTo>
                  <a:pt x="9855" y="5914"/>
                </a:lnTo>
                <a:lnTo>
                  <a:pt x="9806" y="5841"/>
                </a:lnTo>
                <a:lnTo>
                  <a:pt x="9709" y="5792"/>
                </a:lnTo>
                <a:close/>
                <a:moveTo>
                  <a:pt x="8468" y="4673"/>
                </a:moveTo>
                <a:lnTo>
                  <a:pt x="8687" y="4794"/>
                </a:lnTo>
                <a:lnTo>
                  <a:pt x="8930" y="4892"/>
                </a:lnTo>
                <a:lnTo>
                  <a:pt x="8955" y="4916"/>
                </a:lnTo>
                <a:lnTo>
                  <a:pt x="9466" y="5111"/>
                </a:lnTo>
                <a:lnTo>
                  <a:pt x="9806" y="5232"/>
                </a:lnTo>
                <a:lnTo>
                  <a:pt x="9806" y="5305"/>
                </a:lnTo>
                <a:lnTo>
                  <a:pt x="9806" y="5354"/>
                </a:lnTo>
                <a:lnTo>
                  <a:pt x="9855" y="5403"/>
                </a:lnTo>
                <a:lnTo>
                  <a:pt x="9904" y="5403"/>
                </a:lnTo>
                <a:lnTo>
                  <a:pt x="9952" y="5378"/>
                </a:lnTo>
                <a:lnTo>
                  <a:pt x="10001" y="5330"/>
                </a:lnTo>
                <a:lnTo>
                  <a:pt x="10707" y="5597"/>
                </a:lnTo>
                <a:lnTo>
                  <a:pt x="13383" y="6668"/>
                </a:lnTo>
                <a:lnTo>
                  <a:pt x="14040" y="6911"/>
                </a:lnTo>
                <a:lnTo>
                  <a:pt x="14357" y="7082"/>
                </a:lnTo>
                <a:lnTo>
                  <a:pt x="14527" y="7155"/>
                </a:lnTo>
                <a:lnTo>
                  <a:pt x="14648" y="7276"/>
                </a:lnTo>
                <a:lnTo>
                  <a:pt x="14794" y="7422"/>
                </a:lnTo>
                <a:lnTo>
                  <a:pt x="14843" y="7568"/>
                </a:lnTo>
                <a:lnTo>
                  <a:pt x="14892" y="7739"/>
                </a:lnTo>
                <a:lnTo>
                  <a:pt x="14867" y="7909"/>
                </a:lnTo>
                <a:lnTo>
                  <a:pt x="14405" y="7617"/>
                </a:lnTo>
                <a:lnTo>
                  <a:pt x="13919" y="7349"/>
                </a:lnTo>
                <a:lnTo>
                  <a:pt x="13675" y="7252"/>
                </a:lnTo>
                <a:lnTo>
                  <a:pt x="13408" y="7130"/>
                </a:lnTo>
                <a:lnTo>
                  <a:pt x="13164" y="7057"/>
                </a:lnTo>
                <a:lnTo>
                  <a:pt x="12872" y="7057"/>
                </a:lnTo>
                <a:lnTo>
                  <a:pt x="12848" y="7082"/>
                </a:lnTo>
                <a:lnTo>
                  <a:pt x="12848" y="7106"/>
                </a:lnTo>
                <a:lnTo>
                  <a:pt x="12848" y="7155"/>
                </a:lnTo>
                <a:lnTo>
                  <a:pt x="13043" y="7301"/>
                </a:lnTo>
                <a:lnTo>
                  <a:pt x="13262" y="7422"/>
                </a:lnTo>
                <a:lnTo>
                  <a:pt x="13724" y="7666"/>
                </a:lnTo>
                <a:lnTo>
                  <a:pt x="14259" y="7958"/>
                </a:lnTo>
                <a:lnTo>
                  <a:pt x="14770" y="8274"/>
                </a:lnTo>
                <a:lnTo>
                  <a:pt x="14697" y="8493"/>
                </a:lnTo>
                <a:lnTo>
                  <a:pt x="14575" y="8371"/>
                </a:lnTo>
                <a:lnTo>
                  <a:pt x="14454" y="8274"/>
                </a:lnTo>
                <a:lnTo>
                  <a:pt x="14284" y="8177"/>
                </a:lnTo>
                <a:lnTo>
                  <a:pt x="14113" y="8079"/>
                </a:lnTo>
                <a:lnTo>
                  <a:pt x="13773" y="7933"/>
                </a:lnTo>
                <a:lnTo>
                  <a:pt x="13383" y="7763"/>
                </a:lnTo>
                <a:lnTo>
                  <a:pt x="13189" y="7714"/>
                </a:lnTo>
                <a:lnTo>
                  <a:pt x="12994" y="7666"/>
                </a:lnTo>
                <a:lnTo>
                  <a:pt x="12799" y="7641"/>
                </a:lnTo>
                <a:lnTo>
                  <a:pt x="12605" y="7666"/>
                </a:lnTo>
                <a:lnTo>
                  <a:pt x="12580" y="7690"/>
                </a:lnTo>
                <a:lnTo>
                  <a:pt x="12605" y="7714"/>
                </a:lnTo>
                <a:lnTo>
                  <a:pt x="12702" y="7812"/>
                </a:lnTo>
                <a:lnTo>
                  <a:pt x="12824" y="7909"/>
                </a:lnTo>
                <a:lnTo>
                  <a:pt x="12945" y="7982"/>
                </a:lnTo>
                <a:lnTo>
                  <a:pt x="13091" y="8055"/>
                </a:lnTo>
                <a:lnTo>
                  <a:pt x="13383" y="8177"/>
                </a:lnTo>
                <a:lnTo>
                  <a:pt x="13651" y="8274"/>
                </a:lnTo>
                <a:lnTo>
                  <a:pt x="13894" y="8396"/>
                </a:lnTo>
                <a:lnTo>
                  <a:pt x="14113" y="8517"/>
                </a:lnTo>
                <a:lnTo>
                  <a:pt x="14551" y="8809"/>
                </a:lnTo>
                <a:lnTo>
                  <a:pt x="14430" y="9126"/>
                </a:lnTo>
                <a:lnTo>
                  <a:pt x="13967" y="8858"/>
                </a:lnTo>
                <a:lnTo>
                  <a:pt x="13481" y="8590"/>
                </a:lnTo>
                <a:lnTo>
                  <a:pt x="12921" y="8274"/>
                </a:lnTo>
                <a:lnTo>
                  <a:pt x="12629" y="8152"/>
                </a:lnTo>
                <a:lnTo>
                  <a:pt x="12337" y="8031"/>
                </a:lnTo>
                <a:lnTo>
                  <a:pt x="12313" y="8031"/>
                </a:lnTo>
                <a:lnTo>
                  <a:pt x="12288" y="8055"/>
                </a:lnTo>
                <a:lnTo>
                  <a:pt x="12288" y="8079"/>
                </a:lnTo>
                <a:lnTo>
                  <a:pt x="12288" y="8104"/>
                </a:lnTo>
                <a:lnTo>
                  <a:pt x="12507" y="8323"/>
                </a:lnTo>
                <a:lnTo>
                  <a:pt x="12751" y="8542"/>
                </a:lnTo>
                <a:lnTo>
                  <a:pt x="13018" y="8712"/>
                </a:lnTo>
                <a:lnTo>
                  <a:pt x="13286" y="8882"/>
                </a:lnTo>
                <a:lnTo>
                  <a:pt x="13797" y="9199"/>
                </a:lnTo>
                <a:lnTo>
                  <a:pt x="14040" y="9345"/>
                </a:lnTo>
                <a:lnTo>
                  <a:pt x="14308" y="9466"/>
                </a:lnTo>
                <a:lnTo>
                  <a:pt x="14211" y="9661"/>
                </a:lnTo>
                <a:lnTo>
                  <a:pt x="14065" y="9564"/>
                </a:lnTo>
                <a:lnTo>
                  <a:pt x="13919" y="9491"/>
                </a:lnTo>
                <a:lnTo>
                  <a:pt x="13602" y="9345"/>
                </a:lnTo>
                <a:lnTo>
                  <a:pt x="13359" y="9199"/>
                </a:lnTo>
                <a:lnTo>
                  <a:pt x="13067" y="9077"/>
                </a:lnTo>
                <a:lnTo>
                  <a:pt x="12921" y="9028"/>
                </a:lnTo>
                <a:lnTo>
                  <a:pt x="12775" y="9004"/>
                </a:lnTo>
                <a:lnTo>
                  <a:pt x="12629" y="8980"/>
                </a:lnTo>
                <a:lnTo>
                  <a:pt x="12483" y="8980"/>
                </a:lnTo>
                <a:lnTo>
                  <a:pt x="12459" y="9004"/>
                </a:lnTo>
                <a:lnTo>
                  <a:pt x="12459" y="9053"/>
                </a:lnTo>
                <a:lnTo>
                  <a:pt x="12556" y="9150"/>
                </a:lnTo>
                <a:lnTo>
                  <a:pt x="12653" y="9247"/>
                </a:lnTo>
                <a:lnTo>
                  <a:pt x="12897" y="9418"/>
                </a:lnTo>
                <a:lnTo>
                  <a:pt x="13408" y="9685"/>
                </a:lnTo>
                <a:lnTo>
                  <a:pt x="13724" y="9880"/>
                </a:lnTo>
                <a:lnTo>
                  <a:pt x="13894" y="10002"/>
                </a:lnTo>
                <a:lnTo>
                  <a:pt x="14065" y="10075"/>
                </a:lnTo>
                <a:lnTo>
                  <a:pt x="13967" y="10269"/>
                </a:lnTo>
                <a:lnTo>
                  <a:pt x="13505" y="10075"/>
                </a:lnTo>
                <a:lnTo>
                  <a:pt x="13043" y="9880"/>
                </a:lnTo>
                <a:lnTo>
                  <a:pt x="12556" y="9758"/>
                </a:lnTo>
                <a:lnTo>
                  <a:pt x="12069" y="9661"/>
                </a:lnTo>
                <a:lnTo>
                  <a:pt x="12045" y="9661"/>
                </a:lnTo>
                <a:lnTo>
                  <a:pt x="12045" y="9685"/>
                </a:lnTo>
                <a:lnTo>
                  <a:pt x="12434" y="10002"/>
                </a:lnTo>
                <a:lnTo>
                  <a:pt x="12872" y="10245"/>
                </a:lnTo>
                <a:lnTo>
                  <a:pt x="13335" y="10488"/>
                </a:lnTo>
                <a:lnTo>
                  <a:pt x="13797" y="10683"/>
                </a:lnTo>
                <a:lnTo>
                  <a:pt x="13627" y="11072"/>
                </a:lnTo>
                <a:lnTo>
                  <a:pt x="13456" y="10926"/>
                </a:lnTo>
                <a:lnTo>
                  <a:pt x="13262" y="10829"/>
                </a:lnTo>
                <a:lnTo>
                  <a:pt x="12848" y="10659"/>
                </a:lnTo>
                <a:lnTo>
                  <a:pt x="12653" y="10586"/>
                </a:lnTo>
                <a:lnTo>
                  <a:pt x="12483" y="10513"/>
                </a:lnTo>
                <a:lnTo>
                  <a:pt x="12288" y="10488"/>
                </a:lnTo>
                <a:lnTo>
                  <a:pt x="12069" y="10488"/>
                </a:lnTo>
                <a:lnTo>
                  <a:pt x="12045" y="10513"/>
                </a:lnTo>
                <a:lnTo>
                  <a:pt x="12045" y="10537"/>
                </a:lnTo>
                <a:lnTo>
                  <a:pt x="12118" y="10634"/>
                </a:lnTo>
                <a:lnTo>
                  <a:pt x="12191" y="10707"/>
                </a:lnTo>
                <a:lnTo>
                  <a:pt x="12337" y="10829"/>
                </a:lnTo>
                <a:lnTo>
                  <a:pt x="12532" y="10926"/>
                </a:lnTo>
                <a:lnTo>
                  <a:pt x="12702" y="11023"/>
                </a:lnTo>
                <a:lnTo>
                  <a:pt x="13091" y="11218"/>
                </a:lnTo>
                <a:lnTo>
                  <a:pt x="13310" y="11291"/>
                </a:lnTo>
                <a:lnTo>
                  <a:pt x="13505" y="11340"/>
                </a:lnTo>
                <a:lnTo>
                  <a:pt x="13481" y="11413"/>
                </a:lnTo>
                <a:lnTo>
                  <a:pt x="13335" y="11388"/>
                </a:lnTo>
                <a:lnTo>
                  <a:pt x="13189" y="11340"/>
                </a:lnTo>
                <a:lnTo>
                  <a:pt x="12897" y="11315"/>
                </a:lnTo>
                <a:lnTo>
                  <a:pt x="12678" y="11267"/>
                </a:lnTo>
                <a:lnTo>
                  <a:pt x="12434" y="11242"/>
                </a:lnTo>
                <a:lnTo>
                  <a:pt x="12191" y="11267"/>
                </a:lnTo>
                <a:lnTo>
                  <a:pt x="12069" y="11291"/>
                </a:lnTo>
                <a:lnTo>
                  <a:pt x="11972" y="11315"/>
                </a:lnTo>
                <a:lnTo>
                  <a:pt x="11948" y="11340"/>
                </a:lnTo>
                <a:lnTo>
                  <a:pt x="11948" y="11364"/>
                </a:lnTo>
                <a:lnTo>
                  <a:pt x="11972" y="11413"/>
                </a:lnTo>
                <a:lnTo>
                  <a:pt x="12069" y="11486"/>
                </a:lnTo>
                <a:lnTo>
                  <a:pt x="12191" y="11534"/>
                </a:lnTo>
                <a:lnTo>
                  <a:pt x="12434" y="11607"/>
                </a:lnTo>
                <a:lnTo>
                  <a:pt x="12921" y="11705"/>
                </a:lnTo>
                <a:lnTo>
                  <a:pt x="13164" y="11778"/>
                </a:lnTo>
                <a:lnTo>
                  <a:pt x="13432" y="11826"/>
                </a:lnTo>
                <a:lnTo>
                  <a:pt x="13408" y="11972"/>
                </a:lnTo>
                <a:lnTo>
                  <a:pt x="13018" y="11948"/>
                </a:lnTo>
                <a:lnTo>
                  <a:pt x="12434" y="11948"/>
                </a:lnTo>
                <a:lnTo>
                  <a:pt x="12313" y="11972"/>
                </a:lnTo>
                <a:lnTo>
                  <a:pt x="12215" y="12021"/>
                </a:lnTo>
                <a:lnTo>
                  <a:pt x="12118" y="12070"/>
                </a:lnTo>
                <a:lnTo>
                  <a:pt x="12118" y="12118"/>
                </a:lnTo>
                <a:lnTo>
                  <a:pt x="12118" y="12143"/>
                </a:lnTo>
                <a:lnTo>
                  <a:pt x="12215" y="12191"/>
                </a:lnTo>
                <a:lnTo>
                  <a:pt x="12313" y="12240"/>
                </a:lnTo>
                <a:lnTo>
                  <a:pt x="12507" y="12264"/>
                </a:lnTo>
                <a:lnTo>
                  <a:pt x="12897" y="12264"/>
                </a:lnTo>
                <a:lnTo>
                  <a:pt x="13383" y="12313"/>
                </a:lnTo>
                <a:lnTo>
                  <a:pt x="13383" y="12654"/>
                </a:lnTo>
                <a:lnTo>
                  <a:pt x="13043" y="12654"/>
                </a:lnTo>
                <a:lnTo>
                  <a:pt x="12678" y="12678"/>
                </a:lnTo>
                <a:lnTo>
                  <a:pt x="12288" y="12727"/>
                </a:lnTo>
                <a:lnTo>
                  <a:pt x="12094" y="12775"/>
                </a:lnTo>
                <a:lnTo>
                  <a:pt x="11923" y="12873"/>
                </a:lnTo>
                <a:lnTo>
                  <a:pt x="12118" y="12921"/>
                </a:lnTo>
                <a:lnTo>
                  <a:pt x="12288" y="12946"/>
                </a:lnTo>
                <a:lnTo>
                  <a:pt x="12678" y="12946"/>
                </a:lnTo>
                <a:lnTo>
                  <a:pt x="13408" y="12970"/>
                </a:lnTo>
                <a:lnTo>
                  <a:pt x="13408" y="13116"/>
                </a:lnTo>
                <a:lnTo>
                  <a:pt x="13408" y="13262"/>
                </a:lnTo>
                <a:lnTo>
                  <a:pt x="13140" y="13262"/>
                </a:lnTo>
                <a:lnTo>
                  <a:pt x="12848" y="13286"/>
                </a:lnTo>
                <a:lnTo>
                  <a:pt x="12337" y="13286"/>
                </a:lnTo>
                <a:lnTo>
                  <a:pt x="12069" y="13335"/>
                </a:lnTo>
                <a:lnTo>
                  <a:pt x="11948" y="13384"/>
                </a:lnTo>
                <a:lnTo>
                  <a:pt x="11850" y="13432"/>
                </a:lnTo>
                <a:lnTo>
                  <a:pt x="11826" y="13481"/>
                </a:lnTo>
                <a:lnTo>
                  <a:pt x="11850" y="13505"/>
                </a:lnTo>
                <a:lnTo>
                  <a:pt x="11948" y="13554"/>
                </a:lnTo>
                <a:lnTo>
                  <a:pt x="12069" y="13603"/>
                </a:lnTo>
                <a:lnTo>
                  <a:pt x="12337" y="13627"/>
                </a:lnTo>
                <a:lnTo>
                  <a:pt x="12605" y="13651"/>
                </a:lnTo>
                <a:lnTo>
                  <a:pt x="13432" y="13651"/>
                </a:lnTo>
                <a:lnTo>
                  <a:pt x="13432" y="13797"/>
                </a:lnTo>
                <a:lnTo>
                  <a:pt x="13286" y="13773"/>
                </a:lnTo>
                <a:lnTo>
                  <a:pt x="13164" y="13797"/>
                </a:lnTo>
                <a:lnTo>
                  <a:pt x="12897" y="13822"/>
                </a:lnTo>
                <a:lnTo>
                  <a:pt x="12483" y="13846"/>
                </a:lnTo>
                <a:lnTo>
                  <a:pt x="12288" y="13895"/>
                </a:lnTo>
                <a:lnTo>
                  <a:pt x="12094" y="13968"/>
                </a:lnTo>
                <a:lnTo>
                  <a:pt x="12094" y="13992"/>
                </a:lnTo>
                <a:lnTo>
                  <a:pt x="12094" y="14016"/>
                </a:lnTo>
                <a:lnTo>
                  <a:pt x="12118" y="14041"/>
                </a:lnTo>
                <a:lnTo>
                  <a:pt x="12313" y="14089"/>
                </a:lnTo>
                <a:lnTo>
                  <a:pt x="12507" y="14114"/>
                </a:lnTo>
                <a:lnTo>
                  <a:pt x="13310" y="14114"/>
                </a:lnTo>
                <a:lnTo>
                  <a:pt x="13432" y="14089"/>
                </a:lnTo>
                <a:lnTo>
                  <a:pt x="13456" y="14600"/>
                </a:lnTo>
                <a:lnTo>
                  <a:pt x="13237" y="14576"/>
                </a:lnTo>
                <a:lnTo>
                  <a:pt x="13018" y="14552"/>
                </a:lnTo>
                <a:lnTo>
                  <a:pt x="12824" y="14552"/>
                </a:lnTo>
                <a:lnTo>
                  <a:pt x="12434" y="14600"/>
                </a:lnTo>
                <a:lnTo>
                  <a:pt x="12045" y="14698"/>
                </a:lnTo>
                <a:lnTo>
                  <a:pt x="11656" y="14819"/>
                </a:lnTo>
                <a:lnTo>
                  <a:pt x="11193" y="14941"/>
                </a:lnTo>
                <a:lnTo>
                  <a:pt x="10974" y="14965"/>
                </a:lnTo>
                <a:lnTo>
                  <a:pt x="10755" y="14990"/>
                </a:lnTo>
                <a:lnTo>
                  <a:pt x="10536" y="14990"/>
                </a:lnTo>
                <a:lnTo>
                  <a:pt x="10317" y="14965"/>
                </a:lnTo>
                <a:lnTo>
                  <a:pt x="10098" y="14917"/>
                </a:lnTo>
                <a:lnTo>
                  <a:pt x="9879" y="14819"/>
                </a:lnTo>
                <a:lnTo>
                  <a:pt x="9514" y="14698"/>
                </a:lnTo>
                <a:lnTo>
                  <a:pt x="9149" y="14576"/>
                </a:lnTo>
                <a:lnTo>
                  <a:pt x="8979" y="14552"/>
                </a:lnTo>
                <a:lnTo>
                  <a:pt x="8809" y="14527"/>
                </a:lnTo>
                <a:lnTo>
                  <a:pt x="8614" y="14527"/>
                </a:lnTo>
                <a:lnTo>
                  <a:pt x="8419" y="14552"/>
                </a:lnTo>
                <a:lnTo>
                  <a:pt x="7981" y="14649"/>
                </a:lnTo>
                <a:lnTo>
                  <a:pt x="7568" y="14795"/>
                </a:lnTo>
                <a:lnTo>
                  <a:pt x="7130" y="14917"/>
                </a:lnTo>
                <a:lnTo>
                  <a:pt x="6935" y="14965"/>
                </a:lnTo>
                <a:lnTo>
                  <a:pt x="6692" y="14990"/>
                </a:lnTo>
                <a:lnTo>
                  <a:pt x="6473" y="14990"/>
                </a:lnTo>
                <a:lnTo>
                  <a:pt x="6230" y="14965"/>
                </a:lnTo>
                <a:lnTo>
                  <a:pt x="5986" y="14917"/>
                </a:lnTo>
                <a:lnTo>
                  <a:pt x="5767" y="14844"/>
                </a:lnTo>
                <a:lnTo>
                  <a:pt x="5281" y="14722"/>
                </a:lnTo>
                <a:lnTo>
                  <a:pt x="5062" y="14649"/>
                </a:lnTo>
                <a:lnTo>
                  <a:pt x="4818" y="14625"/>
                </a:lnTo>
                <a:lnTo>
                  <a:pt x="4453" y="14576"/>
                </a:lnTo>
                <a:lnTo>
                  <a:pt x="4040" y="14576"/>
                </a:lnTo>
                <a:lnTo>
                  <a:pt x="3602" y="14625"/>
                </a:lnTo>
                <a:lnTo>
                  <a:pt x="3164" y="14722"/>
                </a:lnTo>
                <a:lnTo>
                  <a:pt x="3188" y="14308"/>
                </a:lnTo>
                <a:lnTo>
                  <a:pt x="3188" y="13895"/>
                </a:lnTo>
                <a:lnTo>
                  <a:pt x="3164" y="13067"/>
                </a:lnTo>
                <a:lnTo>
                  <a:pt x="3164" y="12386"/>
                </a:lnTo>
                <a:lnTo>
                  <a:pt x="3139" y="12191"/>
                </a:lnTo>
                <a:lnTo>
                  <a:pt x="3115" y="12021"/>
                </a:lnTo>
                <a:lnTo>
                  <a:pt x="3066" y="11851"/>
                </a:lnTo>
                <a:lnTo>
                  <a:pt x="3018" y="11705"/>
                </a:lnTo>
                <a:lnTo>
                  <a:pt x="3018" y="11632"/>
                </a:lnTo>
                <a:lnTo>
                  <a:pt x="3018" y="11534"/>
                </a:lnTo>
                <a:lnTo>
                  <a:pt x="2993" y="11413"/>
                </a:lnTo>
                <a:lnTo>
                  <a:pt x="2896" y="11194"/>
                </a:lnTo>
                <a:lnTo>
                  <a:pt x="2701" y="10780"/>
                </a:lnTo>
                <a:lnTo>
                  <a:pt x="2409" y="10123"/>
                </a:lnTo>
                <a:lnTo>
                  <a:pt x="2142" y="9442"/>
                </a:lnTo>
                <a:lnTo>
                  <a:pt x="1947" y="8809"/>
                </a:lnTo>
                <a:lnTo>
                  <a:pt x="1777" y="8152"/>
                </a:lnTo>
                <a:lnTo>
                  <a:pt x="1728" y="7909"/>
                </a:lnTo>
                <a:lnTo>
                  <a:pt x="1704" y="7787"/>
                </a:lnTo>
                <a:lnTo>
                  <a:pt x="1704" y="7666"/>
                </a:lnTo>
                <a:lnTo>
                  <a:pt x="1704" y="7544"/>
                </a:lnTo>
                <a:lnTo>
                  <a:pt x="1752" y="7447"/>
                </a:lnTo>
                <a:lnTo>
                  <a:pt x="1825" y="7325"/>
                </a:lnTo>
                <a:lnTo>
                  <a:pt x="1923" y="7252"/>
                </a:lnTo>
                <a:lnTo>
                  <a:pt x="2093" y="7155"/>
                </a:lnTo>
                <a:lnTo>
                  <a:pt x="2288" y="7082"/>
                </a:lnTo>
                <a:lnTo>
                  <a:pt x="2653" y="6936"/>
                </a:lnTo>
                <a:lnTo>
                  <a:pt x="3991" y="6400"/>
                </a:lnTo>
                <a:lnTo>
                  <a:pt x="5329" y="5889"/>
                </a:lnTo>
                <a:lnTo>
                  <a:pt x="8030" y="4867"/>
                </a:lnTo>
                <a:lnTo>
                  <a:pt x="8030" y="5062"/>
                </a:lnTo>
                <a:lnTo>
                  <a:pt x="8030" y="5281"/>
                </a:lnTo>
                <a:lnTo>
                  <a:pt x="8030" y="5670"/>
                </a:lnTo>
                <a:lnTo>
                  <a:pt x="8030" y="7203"/>
                </a:lnTo>
                <a:lnTo>
                  <a:pt x="8030" y="8834"/>
                </a:lnTo>
                <a:lnTo>
                  <a:pt x="8054" y="9661"/>
                </a:lnTo>
                <a:lnTo>
                  <a:pt x="8079" y="10464"/>
                </a:lnTo>
                <a:lnTo>
                  <a:pt x="8103" y="10586"/>
                </a:lnTo>
                <a:lnTo>
                  <a:pt x="8152" y="10659"/>
                </a:lnTo>
                <a:lnTo>
                  <a:pt x="8249" y="10707"/>
                </a:lnTo>
                <a:lnTo>
                  <a:pt x="8346" y="10732"/>
                </a:lnTo>
                <a:lnTo>
                  <a:pt x="8444" y="10707"/>
                </a:lnTo>
                <a:lnTo>
                  <a:pt x="8517" y="10659"/>
                </a:lnTo>
                <a:lnTo>
                  <a:pt x="8565" y="10586"/>
                </a:lnTo>
                <a:lnTo>
                  <a:pt x="8590" y="10464"/>
                </a:lnTo>
                <a:lnTo>
                  <a:pt x="8517" y="8931"/>
                </a:lnTo>
                <a:lnTo>
                  <a:pt x="8468" y="7398"/>
                </a:lnTo>
                <a:lnTo>
                  <a:pt x="8444" y="5865"/>
                </a:lnTo>
                <a:lnTo>
                  <a:pt x="8444" y="5305"/>
                </a:lnTo>
                <a:lnTo>
                  <a:pt x="8444" y="5013"/>
                </a:lnTo>
                <a:lnTo>
                  <a:pt x="8395" y="4721"/>
                </a:lnTo>
                <a:lnTo>
                  <a:pt x="8468" y="4673"/>
                </a:lnTo>
                <a:close/>
                <a:moveTo>
                  <a:pt x="7446" y="1"/>
                </a:moveTo>
                <a:lnTo>
                  <a:pt x="7300" y="25"/>
                </a:lnTo>
                <a:lnTo>
                  <a:pt x="7154" y="50"/>
                </a:lnTo>
                <a:lnTo>
                  <a:pt x="7008" y="98"/>
                </a:lnTo>
                <a:lnTo>
                  <a:pt x="6911" y="196"/>
                </a:lnTo>
                <a:lnTo>
                  <a:pt x="6838" y="196"/>
                </a:lnTo>
                <a:lnTo>
                  <a:pt x="6765" y="244"/>
                </a:lnTo>
                <a:lnTo>
                  <a:pt x="6716" y="293"/>
                </a:lnTo>
                <a:lnTo>
                  <a:pt x="6716" y="317"/>
                </a:lnTo>
                <a:lnTo>
                  <a:pt x="6667" y="755"/>
                </a:lnTo>
                <a:lnTo>
                  <a:pt x="6619" y="1193"/>
                </a:lnTo>
                <a:lnTo>
                  <a:pt x="6594" y="1656"/>
                </a:lnTo>
                <a:lnTo>
                  <a:pt x="6594" y="2094"/>
                </a:lnTo>
                <a:lnTo>
                  <a:pt x="6011" y="2118"/>
                </a:lnTo>
                <a:lnTo>
                  <a:pt x="5427" y="2118"/>
                </a:lnTo>
                <a:lnTo>
                  <a:pt x="5013" y="2094"/>
                </a:lnTo>
                <a:lnTo>
                  <a:pt x="4794" y="2094"/>
                </a:lnTo>
                <a:lnTo>
                  <a:pt x="4697" y="2118"/>
                </a:lnTo>
                <a:lnTo>
                  <a:pt x="4624" y="2167"/>
                </a:lnTo>
                <a:lnTo>
                  <a:pt x="4575" y="2142"/>
                </a:lnTo>
                <a:lnTo>
                  <a:pt x="4526" y="2118"/>
                </a:lnTo>
                <a:lnTo>
                  <a:pt x="4405" y="2142"/>
                </a:lnTo>
                <a:lnTo>
                  <a:pt x="4332" y="2215"/>
                </a:lnTo>
                <a:lnTo>
                  <a:pt x="4307" y="2264"/>
                </a:lnTo>
                <a:lnTo>
                  <a:pt x="4283" y="2337"/>
                </a:lnTo>
                <a:lnTo>
                  <a:pt x="4259" y="2605"/>
                </a:lnTo>
                <a:lnTo>
                  <a:pt x="4259" y="2897"/>
                </a:lnTo>
                <a:lnTo>
                  <a:pt x="4259" y="3480"/>
                </a:lnTo>
                <a:lnTo>
                  <a:pt x="3602" y="3529"/>
                </a:lnTo>
                <a:lnTo>
                  <a:pt x="3261" y="3578"/>
                </a:lnTo>
                <a:lnTo>
                  <a:pt x="2920" y="3602"/>
                </a:lnTo>
                <a:lnTo>
                  <a:pt x="2872" y="3626"/>
                </a:lnTo>
                <a:lnTo>
                  <a:pt x="2823" y="3651"/>
                </a:lnTo>
                <a:lnTo>
                  <a:pt x="2774" y="3699"/>
                </a:lnTo>
                <a:lnTo>
                  <a:pt x="2701" y="3821"/>
                </a:lnTo>
                <a:lnTo>
                  <a:pt x="2653" y="3918"/>
                </a:lnTo>
                <a:lnTo>
                  <a:pt x="2604" y="4064"/>
                </a:lnTo>
                <a:lnTo>
                  <a:pt x="2604" y="4186"/>
                </a:lnTo>
                <a:lnTo>
                  <a:pt x="2580" y="4454"/>
                </a:lnTo>
                <a:lnTo>
                  <a:pt x="2580" y="4721"/>
                </a:lnTo>
                <a:lnTo>
                  <a:pt x="2458" y="6449"/>
                </a:lnTo>
                <a:lnTo>
                  <a:pt x="2458" y="6498"/>
                </a:lnTo>
                <a:lnTo>
                  <a:pt x="1704" y="6838"/>
                </a:lnTo>
                <a:lnTo>
                  <a:pt x="1558" y="6936"/>
                </a:lnTo>
                <a:lnTo>
                  <a:pt x="1436" y="7033"/>
                </a:lnTo>
                <a:lnTo>
                  <a:pt x="1363" y="7155"/>
                </a:lnTo>
                <a:lnTo>
                  <a:pt x="1290" y="7276"/>
                </a:lnTo>
                <a:lnTo>
                  <a:pt x="1266" y="7422"/>
                </a:lnTo>
                <a:lnTo>
                  <a:pt x="1241" y="7568"/>
                </a:lnTo>
                <a:lnTo>
                  <a:pt x="1241" y="7714"/>
                </a:lnTo>
                <a:lnTo>
                  <a:pt x="1241" y="7885"/>
                </a:lnTo>
                <a:lnTo>
                  <a:pt x="1290" y="8201"/>
                </a:lnTo>
                <a:lnTo>
                  <a:pt x="1363" y="8542"/>
                </a:lnTo>
                <a:lnTo>
                  <a:pt x="1533" y="9101"/>
                </a:lnTo>
                <a:lnTo>
                  <a:pt x="1631" y="9491"/>
                </a:lnTo>
                <a:lnTo>
                  <a:pt x="1777" y="9856"/>
                </a:lnTo>
                <a:lnTo>
                  <a:pt x="2069" y="10586"/>
                </a:lnTo>
                <a:lnTo>
                  <a:pt x="2190" y="10853"/>
                </a:lnTo>
                <a:lnTo>
                  <a:pt x="2336" y="11145"/>
                </a:lnTo>
                <a:lnTo>
                  <a:pt x="2507" y="11437"/>
                </a:lnTo>
                <a:lnTo>
                  <a:pt x="2604" y="11559"/>
                </a:lnTo>
                <a:lnTo>
                  <a:pt x="2726" y="11656"/>
                </a:lnTo>
                <a:lnTo>
                  <a:pt x="2677" y="11826"/>
                </a:lnTo>
                <a:lnTo>
                  <a:pt x="2653" y="11997"/>
                </a:lnTo>
                <a:lnTo>
                  <a:pt x="2628" y="12167"/>
                </a:lnTo>
                <a:lnTo>
                  <a:pt x="2628" y="12362"/>
                </a:lnTo>
                <a:lnTo>
                  <a:pt x="2677" y="12727"/>
                </a:lnTo>
                <a:lnTo>
                  <a:pt x="2701" y="13067"/>
                </a:lnTo>
                <a:lnTo>
                  <a:pt x="2701" y="13530"/>
                </a:lnTo>
                <a:lnTo>
                  <a:pt x="2677" y="13968"/>
                </a:lnTo>
                <a:lnTo>
                  <a:pt x="2677" y="14430"/>
                </a:lnTo>
                <a:lnTo>
                  <a:pt x="2701" y="14649"/>
                </a:lnTo>
                <a:lnTo>
                  <a:pt x="2726" y="14868"/>
                </a:lnTo>
                <a:lnTo>
                  <a:pt x="2531" y="14965"/>
                </a:lnTo>
                <a:lnTo>
                  <a:pt x="2385" y="15087"/>
                </a:lnTo>
                <a:lnTo>
                  <a:pt x="2239" y="15233"/>
                </a:lnTo>
                <a:lnTo>
                  <a:pt x="2117" y="15379"/>
                </a:lnTo>
                <a:lnTo>
                  <a:pt x="2117" y="15428"/>
                </a:lnTo>
                <a:lnTo>
                  <a:pt x="2117" y="15476"/>
                </a:lnTo>
                <a:lnTo>
                  <a:pt x="2142" y="15501"/>
                </a:lnTo>
                <a:lnTo>
                  <a:pt x="2190" y="15501"/>
                </a:lnTo>
                <a:lnTo>
                  <a:pt x="2361" y="15476"/>
                </a:lnTo>
                <a:lnTo>
                  <a:pt x="2531" y="15428"/>
                </a:lnTo>
                <a:lnTo>
                  <a:pt x="2872" y="15306"/>
                </a:lnTo>
                <a:lnTo>
                  <a:pt x="3212" y="15184"/>
                </a:lnTo>
                <a:lnTo>
                  <a:pt x="3553" y="15063"/>
                </a:lnTo>
                <a:lnTo>
                  <a:pt x="3796" y="15014"/>
                </a:lnTo>
                <a:lnTo>
                  <a:pt x="4064" y="15014"/>
                </a:lnTo>
                <a:lnTo>
                  <a:pt x="4307" y="14990"/>
                </a:lnTo>
                <a:lnTo>
                  <a:pt x="4551" y="15014"/>
                </a:lnTo>
                <a:lnTo>
                  <a:pt x="4794" y="15038"/>
                </a:lnTo>
                <a:lnTo>
                  <a:pt x="5037" y="15087"/>
                </a:lnTo>
                <a:lnTo>
                  <a:pt x="5500" y="15209"/>
                </a:lnTo>
                <a:lnTo>
                  <a:pt x="5889" y="15330"/>
                </a:lnTo>
                <a:lnTo>
                  <a:pt x="6278" y="15403"/>
                </a:lnTo>
                <a:lnTo>
                  <a:pt x="6667" y="15428"/>
                </a:lnTo>
                <a:lnTo>
                  <a:pt x="6862" y="15428"/>
                </a:lnTo>
                <a:lnTo>
                  <a:pt x="7057" y="15403"/>
                </a:lnTo>
                <a:lnTo>
                  <a:pt x="7276" y="15355"/>
                </a:lnTo>
                <a:lnTo>
                  <a:pt x="7495" y="15306"/>
                </a:lnTo>
                <a:lnTo>
                  <a:pt x="7908" y="15184"/>
                </a:lnTo>
                <a:lnTo>
                  <a:pt x="8346" y="15063"/>
                </a:lnTo>
                <a:lnTo>
                  <a:pt x="8565" y="15014"/>
                </a:lnTo>
                <a:lnTo>
                  <a:pt x="8784" y="14990"/>
                </a:lnTo>
                <a:lnTo>
                  <a:pt x="8979" y="15014"/>
                </a:lnTo>
                <a:lnTo>
                  <a:pt x="9198" y="15063"/>
                </a:lnTo>
                <a:lnTo>
                  <a:pt x="9393" y="15136"/>
                </a:lnTo>
                <a:lnTo>
                  <a:pt x="9587" y="15209"/>
                </a:lnTo>
                <a:lnTo>
                  <a:pt x="9977" y="15379"/>
                </a:lnTo>
                <a:lnTo>
                  <a:pt x="10196" y="15452"/>
                </a:lnTo>
                <a:lnTo>
                  <a:pt x="10390" y="15476"/>
                </a:lnTo>
                <a:lnTo>
                  <a:pt x="10585" y="15501"/>
                </a:lnTo>
                <a:lnTo>
                  <a:pt x="10780" y="15501"/>
                </a:lnTo>
                <a:lnTo>
                  <a:pt x="11169" y="15452"/>
                </a:lnTo>
                <a:lnTo>
                  <a:pt x="11558" y="15355"/>
                </a:lnTo>
                <a:lnTo>
                  <a:pt x="11923" y="15257"/>
                </a:lnTo>
                <a:lnTo>
                  <a:pt x="12191" y="15184"/>
                </a:lnTo>
                <a:lnTo>
                  <a:pt x="12410" y="15136"/>
                </a:lnTo>
                <a:lnTo>
                  <a:pt x="12653" y="15111"/>
                </a:lnTo>
                <a:lnTo>
                  <a:pt x="12872" y="15087"/>
                </a:lnTo>
                <a:lnTo>
                  <a:pt x="13116" y="15087"/>
                </a:lnTo>
                <a:lnTo>
                  <a:pt x="13335" y="15111"/>
                </a:lnTo>
                <a:lnTo>
                  <a:pt x="13846" y="15209"/>
                </a:lnTo>
                <a:lnTo>
                  <a:pt x="14186" y="15257"/>
                </a:lnTo>
                <a:lnTo>
                  <a:pt x="14357" y="15282"/>
                </a:lnTo>
                <a:lnTo>
                  <a:pt x="14551" y="15282"/>
                </a:lnTo>
                <a:lnTo>
                  <a:pt x="14721" y="15233"/>
                </a:lnTo>
                <a:lnTo>
                  <a:pt x="14892" y="15209"/>
                </a:lnTo>
                <a:lnTo>
                  <a:pt x="15038" y="15136"/>
                </a:lnTo>
                <a:lnTo>
                  <a:pt x="15208" y="15038"/>
                </a:lnTo>
                <a:lnTo>
                  <a:pt x="15281" y="14965"/>
                </a:lnTo>
                <a:lnTo>
                  <a:pt x="15305" y="14868"/>
                </a:lnTo>
                <a:lnTo>
                  <a:pt x="15305" y="14771"/>
                </a:lnTo>
                <a:lnTo>
                  <a:pt x="15281" y="14673"/>
                </a:lnTo>
                <a:lnTo>
                  <a:pt x="15208" y="14600"/>
                </a:lnTo>
                <a:lnTo>
                  <a:pt x="15135" y="14552"/>
                </a:lnTo>
                <a:lnTo>
                  <a:pt x="15038" y="14552"/>
                </a:lnTo>
                <a:lnTo>
                  <a:pt x="14940" y="14600"/>
                </a:lnTo>
                <a:lnTo>
                  <a:pt x="14819" y="14673"/>
                </a:lnTo>
                <a:lnTo>
                  <a:pt x="14697" y="14722"/>
                </a:lnTo>
                <a:lnTo>
                  <a:pt x="14575" y="14746"/>
                </a:lnTo>
                <a:lnTo>
                  <a:pt x="14454" y="14771"/>
                </a:lnTo>
                <a:lnTo>
                  <a:pt x="14211" y="14746"/>
                </a:lnTo>
                <a:lnTo>
                  <a:pt x="13967" y="14722"/>
                </a:lnTo>
                <a:lnTo>
                  <a:pt x="13919" y="13116"/>
                </a:lnTo>
                <a:lnTo>
                  <a:pt x="13919" y="12459"/>
                </a:lnTo>
                <a:lnTo>
                  <a:pt x="13894" y="12118"/>
                </a:lnTo>
                <a:lnTo>
                  <a:pt x="13821" y="11778"/>
                </a:lnTo>
                <a:lnTo>
                  <a:pt x="13870" y="11753"/>
                </a:lnTo>
                <a:lnTo>
                  <a:pt x="13894" y="11680"/>
                </a:lnTo>
                <a:lnTo>
                  <a:pt x="14527" y="10221"/>
                </a:lnTo>
                <a:lnTo>
                  <a:pt x="15111" y="8736"/>
                </a:lnTo>
                <a:lnTo>
                  <a:pt x="15232" y="8420"/>
                </a:lnTo>
                <a:lnTo>
                  <a:pt x="15305" y="8128"/>
                </a:lnTo>
                <a:lnTo>
                  <a:pt x="15354" y="7982"/>
                </a:lnTo>
                <a:lnTo>
                  <a:pt x="15354" y="7836"/>
                </a:lnTo>
                <a:lnTo>
                  <a:pt x="15354" y="7666"/>
                </a:lnTo>
                <a:lnTo>
                  <a:pt x="15354" y="7520"/>
                </a:lnTo>
                <a:lnTo>
                  <a:pt x="15305" y="7374"/>
                </a:lnTo>
                <a:lnTo>
                  <a:pt x="15257" y="7276"/>
                </a:lnTo>
                <a:lnTo>
                  <a:pt x="15184" y="7155"/>
                </a:lnTo>
                <a:lnTo>
                  <a:pt x="15111" y="7057"/>
                </a:lnTo>
                <a:lnTo>
                  <a:pt x="14916" y="6863"/>
                </a:lnTo>
                <a:lnTo>
                  <a:pt x="14697" y="6717"/>
                </a:lnTo>
                <a:lnTo>
                  <a:pt x="14405" y="6546"/>
                </a:lnTo>
                <a:lnTo>
                  <a:pt x="14065" y="6400"/>
                </a:lnTo>
                <a:lnTo>
                  <a:pt x="14113" y="6181"/>
                </a:lnTo>
                <a:lnTo>
                  <a:pt x="14138" y="5962"/>
                </a:lnTo>
                <a:lnTo>
                  <a:pt x="14162" y="5719"/>
                </a:lnTo>
                <a:lnTo>
                  <a:pt x="14162" y="5500"/>
                </a:lnTo>
                <a:lnTo>
                  <a:pt x="14138" y="5013"/>
                </a:lnTo>
                <a:lnTo>
                  <a:pt x="14113" y="4551"/>
                </a:lnTo>
                <a:lnTo>
                  <a:pt x="14089" y="4381"/>
                </a:lnTo>
                <a:lnTo>
                  <a:pt x="14040" y="4040"/>
                </a:lnTo>
                <a:lnTo>
                  <a:pt x="14089" y="3991"/>
                </a:lnTo>
                <a:lnTo>
                  <a:pt x="14113" y="3918"/>
                </a:lnTo>
                <a:lnTo>
                  <a:pt x="14113" y="3845"/>
                </a:lnTo>
                <a:lnTo>
                  <a:pt x="14089" y="3772"/>
                </a:lnTo>
                <a:lnTo>
                  <a:pt x="14065" y="3699"/>
                </a:lnTo>
                <a:lnTo>
                  <a:pt x="14016" y="3651"/>
                </a:lnTo>
                <a:lnTo>
                  <a:pt x="13943" y="3602"/>
                </a:lnTo>
                <a:lnTo>
                  <a:pt x="13846" y="3578"/>
                </a:lnTo>
                <a:lnTo>
                  <a:pt x="13116" y="3553"/>
                </a:lnTo>
                <a:lnTo>
                  <a:pt x="12726" y="3553"/>
                </a:lnTo>
                <a:lnTo>
                  <a:pt x="12361" y="3578"/>
                </a:lnTo>
                <a:lnTo>
                  <a:pt x="12361" y="3286"/>
                </a:lnTo>
                <a:lnTo>
                  <a:pt x="12361" y="2848"/>
                </a:lnTo>
                <a:lnTo>
                  <a:pt x="12313" y="2410"/>
                </a:lnTo>
                <a:lnTo>
                  <a:pt x="12288" y="2337"/>
                </a:lnTo>
                <a:lnTo>
                  <a:pt x="12264" y="2264"/>
                </a:lnTo>
                <a:lnTo>
                  <a:pt x="12191" y="2215"/>
                </a:lnTo>
                <a:lnTo>
                  <a:pt x="12118" y="2191"/>
                </a:lnTo>
                <a:lnTo>
                  <a:pt x="12045" y="2118"/>
                </a:lnTo>
                <a:lnTo>
                  <a:pt x="11923" y="2094"/>
                </a:lnTo>
                <a:lnTo>
                  <a:pt x="11339" y="2069"/>
                </a:lnTo>
                <a:lnTo>
                  <a:pt x="10293" y="2069"/>
                </a:lnTo>
                <a:lnTo>
                  <a:pt x="10147" y="2094"/>
                </a:lnTo>
                <a:lnTo>
                  <a:pt x="10147" y="1875"/>
                </a:lnTo>
                <a:lnTo>
                  <a:pt x="10147" y="1656"/>
                </a:lnTo>
                <a:lnTo>
                  <a:pt x="10098" y="1242"/>
                </a:lnTo>
                <a:lnTo>
                  <a:pt x="10074" y="707"/>
                </a:lnTo>
                <a:lnTo>
                  <a:pt x="10025" y="463"/>
                </a:lnTo>
                <a:lnTo>
                  <a:pt x="10001" y="342"/>
                </a:lnTo>
                <a:lnTo>
                  <a:pt x="9928" y="220"/>
                </a:lnTo>
                <a:lnTo>
                  <a:pt x="9904" y="147"/>
                </a:lnTo>
                <a:lnTo>
                  <a:pt x="9855" y="98"/>
                </a:lnTo>
                <a:lnTo>
                  <a:pt x="9782" y="74"/>
                </a:lnTo>
                <a:lnTo>
                  <a:pt x="9709" y="50"/>
                </a:lnTo>
                <a:lnTo>
                  <a:pt x="8882" y="25"/>
                </a:lnTo>
                <a:lnTo>
                  <a:pt x="8054" y="1"/>
                </a:lnTo>
                <a:close/>
                <a:moveTo>
                  <a:pt x="4307" y="15452"/>
                </a:moveTo>
                <a:lnTo>
                  <a:pt x="4088" y="15501"/>
                </a:lnTo>
                <a:lnTo>
                  <a:pt x="3869" y="15549"/>
                </a:lnTo>
                <a:lnTo>
                  <a:pt x="3650" y="15647"/>
                </a:lnTo>
                <a:lnTo>
                  <a:pt x="3237" y="15866"/>
                </a:lnTo>
                <a:lnTo>
                  <a:pt x="3018" y="15963"/>
                </a:lnTo>
                <a:lnTo>
                  <a:pt x="2823" y="16060"/>
                </a:lnTo>
                <a:lnTo>
                  <a:pt x="2653" y="16109"/>
                </a:lnTo>
                <a:lnTo>
                  <a:pt x="2507" y="16133"/>
                </a:lnTo>
                <a:lnTo>
                  <a:pt x="2190" y="16133"/>
                </a:lnTo>
                <a:lnTo>
                  <a:pt x="1850" y="16085"/>
                </a:lnTo>
                <a:lnTo>
                  <a:pt x="1533" y="16012"/>
                </a:lnTo>
                <a:lnTo>
                  <a:pt x="1241" y="15890"/>
                </a:lnTo>
                <a:lnTo>
                  <a:pt x="925" y="15768"/>
                </a:lnTo>
                <a:lnTo>
                  <a:pt x="341" y="15525"/>
                </a:lnTo>
                <a:lnTo>
                  <a:pt x="244" y="15501"/>
                </a:lnTo>
                <a:lnTo>
                  <a:pt x="171" y="15525"/>
                </a:lnTo>
                <a:lnTo>
                  <a:pt x="122" y="15574"/>
                </a:lnTo>
                <a:lnTo>
                  <a:pt x="98" y="15622"/>
                </a:lnTo>
                <a:lnTo>
                  <a:pt x="73" y="15695"/>
                </a:lnTo>
                <a:lnTo>
                  <a:pt x="73" y="15768"/>
                </a:lnTo>
                <a:lnTo>
                  <a:pt x="122" y="15841"/>
                </a:lnTo>
                <a:lnTo>
                  <a:pt x="171" y="15890"/>
                </a:lnTo>
                <a:lnTo>
                  <a:pt x="390" y="16060"/>
                </a:lnTo>
                <a:lnTo>
                  <a:pt x="633" y="16182"/>
                </a:lnTo>
                <a:lnTo>
                  <a:pt x="901" y="16304"/>
                </a:lnTo>
                <a:lnTo>
                  <a:pt x="1144" y="16425"/>
                </a:lnTo>
                <a:lnTo>
                  <a:pt x="1412" y="16498"/>
                </a:lnTo>
                <a:lnTo>
                  <a:pt x="1679" y="16571"/>
                </a:lnTo>
                <a:lnTo>
                  <a:pt x="1947" y="16644"/>
                </a:lnTo>
                <a:lnTo>
                  <a:pt x="2215" y="16669"/>
                </a:lnTo>
                <a:lnTo>
                  <a:pt x="2507" y="16669"/>
                </a:lnTo>
                <a:lnTo>
                  <a:pt x="2750" y="16620"/>
                </a:lnTo>
                <a:lnTo>
                  <a:pt x="2993" y="16547"/>
                </a:lnTo>
                <a:lnTo>
                  <a:pt x="3237" y="16425"/>
                </a:lnTo>
                <a:lnTo>
                  <a:pt x="3699" y="16206"/>
                </a:lnTo>
                <a:lnTo>
                  <a:pt x="3942" y="16109"/>
                </a:lnTo>
                <a:lnTo>
                  <a:pt x="4210" y="16012"/>
                </a:lnTo>
                <a:lnTo>
                  <a:pt x="4332" y="15987"/>
                </a:lnTo>
                <a:lnTo>
                  <a:pt x="4453" y="15963"/>
                </a:lnTo>
                <a:lnTo>
                  <a:pt x="4697" y="15987"/>
                </a:lnTo>
                <a:lnTo>
                  <a:pt x="4964" y="16060"/>
                </a:lnTo>
                <a:lnTo>
                  <a:pt x="5232" y="16158"/>
                </a:lnTo>
                <a:lnTo>
                  <a:pt x="5743" y="16352"/>
                </a:lnTo>
                <a:lnTo>
                  <a:pt x="6011" y="16450"/>
                </a:lnTo>
                <a:lnTo>
                  <a:pt x="6254" y="16523"/>
                </a:lnTo>
                <a:lnTo>
                  <a:pt x="6522" y="16547"/>
                </a:lnTo>
                <a:lnTo>
                  <a:pt x="6765" y="16523"/>
                </a:lnTo>
                <a:lnTo>
                  <a:pt x="7032" y="16474"/>
                </a:lnTo>
                <a:lnTo>
                  <a:pt x="7276" y="16401"/>
                </a:lnTo>
                <a:lnTo>
                  <a:pt x="7787" y="16231"/>
                </a:lnTo>
                <a:lnTo>
                  <a:pt x="8030" y="16158"/>
                </a:lnTo>
                <a:lnTo>
                  <a:pt x="8298" y="16133"/>
                </a:lnTo>
                <a:lnTo>
                  <a:pt x="8565" y="16133"/>
                </a:lnTo>
                <a:lnTo>
                  <a:pt x="8809" y="16182"/>
                </a:lnTo>
                <a:lnTo>
                  <a:pt x="9076" y="16231"/>
                </a:lnTo>
                <a:lnTo>
                  <a:pt x="9344" y="16328"/>
                </a:lnTo>
                <a:lnTo>
                  <a:pt x="9855" y="16498"/>
                </a:lnTo>
                <a:lnTo>
                  <a:pt x="10123" y="16571"/>
                </a:lnTo>
                <a:lnTo>
                  <a:pt x="10366" y="16620"/>
                </a:lnTo>
                <a:lnTo>
                  <a:pt x="10634" y="16620"/>
                </a:lnTo>
                <a:lnTo>
                  <a:pt x="10877" y="16596"/>
                </a:lnTo>
                <a:lnTo>
                  <a:pt x="11120" y="16547"/>
                </a:lnTo>
                <a:lnTo>
                  <a:pt x="11364" y="16450"/>
                </a:lnTo>
                <a:lnTo>
                  <a:pt x="11826" y="16255"/>
                </a:lnTo>
                <a:lnTo>
                  <a:pt x="12069" y="16182"/>
                </a:lnTo>
                <a:lnTo>
                  <a:pt x="12313" y="16085"/>
                </a:lnTo>
                <a:lnTo>
                  <a:pt x="12459" y="16060"/>
                </a:lnTo>
                <a:lnTo>
                  <a:pt x="12580" y="16036"/>
                </a:lnTo>
                <a:lnTo>
                  <a:pt x="12872" y="16036"/>
                </a:lnTo>
                <a:lnTo>
                  <a:pt x="13164" y="16085"/>
                </a:lnTo>
                <a:lnTo>
                  <a:pt x="13432" y="16182"/>
                </a:lnTo>
                <a:lnTo>
                  <a:pt x="14016" y="16352"/>
                </a:lnTo>
                <a:lnTo>
                  <a:pt x="14284" y="16425"/>
                </a:lnTo>
                <a:lnTo>
                  <a:pt x="14575" y="16474"/>
                </a:lnTo>
                <a:lnTo>
                  <a:pt x="14819" y="16498"/>
                </a:lnTo>
                <a:lnTo>
                  <a:pt x="15086" y="16474"/>
                </a:lnTo>
                <a:lnTo>
                  <a:pt x="15330" y="16450"/>
                </a:lnTo>
                <a:lnTo>
                  <a:pt x="15573" y="16377"/>
                </a:lnTo>
                <a:lnTo>
                  <a:pt x="15816" y="16279"/>
                </a:lnTo>
                <a:lnTo>
                  <a:pt x="16035" y="16182"/>
                </a:lnTo>
                <a:lnTo>
                  <a:pt x="16254" y="16060"/>
                </a:lnTo>
                <a:lnTo>
                  <a:pt x="16473" y="15914"/>
                </a:lnTo>
                <a:lnTo>
                  <a:pt x="16522" y="15841"/>
                </a:lnTo>
                <a:lnTo>
                  <a:pt x="16546" y="15768"/>
                </a:lnTo>
                <a:lnTo>
                  <a:pt x="16546" y="15695"/>
                </a:lnTo>
                <a:lnTo>
                  <a:pt x="16522" y="15622"/>
                </a:lnTo>
                <a:lnTo>
                  <a:pt x="16473" y="15574"/>
                </a:lnTo>
                <a:lnTo>
                  <a:pt x="16425" y="15525"/>
                </a:lnTo>
                <a:lnTo>
                  <a:pt x="16352" y="15525"/>
                </a:lnTo>
                <a:lnTo>
                  <a:pt x="16279" y="15574"/>
                </a:lnTo>
                <a:lnTo>
                  <a:pt x="16035" y="15720"/>
                </a:lnTo>
                <a:lnTo>
                  <a:pt x="15792" y="15841"/>
                </a:lnTo>
                <a:lnTo>
                  <a:pt x="15524" y="15939"/>
                </a:lnTo>
                <a:lnTo>
                  <a:pt x="15281" y="16012"/>
                </a:lnTo>
                <a:lnTo>
                  <a:pt x="15013" y="16060"/>
                </a:lnTo>
                <a:lnTo>
                  <a:pt x="14721" y="16085"/>
                </a:lnTo>
                <a:lnTo>
                  <a:pt x="14454" y="16060"/>
                </a:lnTo>
                <a:lnTo>
                  <a:pt x="14186" y="16012"/>
                </a:lnTo>
                <a:lnTo>
                  <a:pt x="13724" y="15914"/>
                </a:lnTo>
                <a:lnTo>
                  <a:pt x="13286" y="15793"/>
                </a:lnTo>
                <a:lnTo>
                  <a:pt x="13067" y="15768"/>
                </a:lnTo>
                <a:lnTo>
                  <a:pt x="12848" y="15744"/>
                </a:lnTo>
                <a:lnTo>
                  <a:pt x="12629" y="15744"/>
                </a:lnTo>
                <a:lnTo>
                  <a:pt x="12386" y="15768"/>
                </a:lnTo>
                <a:lnTo>
                  <a:pt x="12167" y="15841"/>
                </a:lnTo>
                <a:lnTo>
                  <a:pt x="11948" y="15914"/>
                </a:lnTo>
                <a:lnTo>
                  <a:pt x="11510" y="16060"/>
                </a:lnTo>
                <a:lnTo>
                  <a:pt x="11218" y="16158"/>
                </a:lnTo>
                <a:lnTo>
                  <a:pt x="10901" y="16182"/>
                </a:lnTo>
                <a:lnTo>
                  <a:pt x="10585" y="16158"/>
                </a:lnTo>
                <a:lnTo>
                  <a:pt x="10293" y="16133"/>
                </a:lnTo>
                <a:lnTo>
                  <a:pt x="10025" y="16060"/>
                </a:lnTo>
                <a:lnTo>
                  <a:pt x="9782" y="15987"/>
                </a:lnTo>
                <a:lnTo>
                  <a:pt x="9295" y="15817"/>
                </a:lnTo>
                <a:lnTo>
                  <a:pt x="9052" y="15744"/>
                </a:lnTo>
                <a:lnTo>
                  <a:pt x="8809" y="15671"/>
                </a:lnTo>
                <a:lnTo>
                  <a:pt x="8565" y="15622"/>
                </a:lnTo>
                <a:lnTo>
                  <a:pt x="8298" y="15598"/>
                </a:lnTo>
                <a:lnTo>
                  <a:pt x="8030" y="15622"/>
                </a:lnTo>
                <a:lnTo>
                  <a:pt x="7762" y="15671"/>
                </a:lnTo>
                <a:lnTo>
                  <a:pt x="7276" y="15841"/>
                </a:lnTo>
                <a:lnTo>
                  <a:pt x="7032" y="15914"/>
                </a:lnTo>
                <a:lnTo>
                  <a:pt x="6765" y="15987"/>
                </a:lnTo>
                <a:lnTo>
                  <a:pt x="6522" y="16012"/>
                </a:lnTo>
                <a:lnTo>
                  <a:pt x="6254" y="15987"/>
                </a:lnTo>
                <a:lnTo>
                  <a:pt x="6035" y="15939"/>
                </a:lnTo>
                <a:lnTo>
                  <a:pt x="5816" y="15866"/>
                </a:lnTo>
                <a:lnTo>
                  <a:pt x="5402" y="15720"/>
                </a:lnTo>
                <a:lnTo>
                  <a:pt x="4989" y="15549"/>
                </a:lnTo>
                <a:lnTo>
                  <a:pt x="4770" y="15501"/>
                </a:lnTo>
                <a:lnTo>
                  <a:pt x="4551" y="15452"/>
                </a:lnTo>
                <a:close/>
                <a:moveTo>
                  <a:pt x="560" y="16717"/>
                </a:moveTo>
                <a:lnTo>
                  <a:pt x="365" y="16742"/>
                </a:lnTo>
                <a:lnTo>
                  <a:pt x="195" y="16815"/>
                </a:lnTo>
                <a:lnTo>
                  <a:pt x="25" y="16936"/>
                </a:lnTo>
                <a:lnTo>
                  <a:pt x="0" y="16985"/>
                </a:lnTo>
                <a:lnTo>
                  <a:pt x="0" y="17009"/>
                </a:lnTo>
                <a:lnTo>
                  <a:pt x="0" y="17082"/>
                </a:lnTo>
                <a:lnTo>
                  <a:pt x="73" y="17131"/>
                </a:lnTo>
                <a:lnTo>
                  <a:pt x="171" y="17155"/>
                </a:lnTo>
                <a:lnTo>
                  <a:pt x="438" y="17131"/>
                </a:lnTo>
                <a:lnTo>
                  <a:pt x="730" y="17155"/>
                </a:lnTo>
                <a:lnTo>
                  <a:pt x="974" y="17204"/>
                </a:lnTo>
                <a:lnTo>
                  <a:pt x="1217" y="17301"/>
                </a:lnTo>
                <a:lnTo>
                  <a:pt x="1728" y="17520"/>
                </a:lnTo>
                <a:lnTo>
                  <a:pt x="1971" y="17618"/>
                </a:lnTo>
                <a:lnTo>
                  <a:pt x="2239" y="17715"/>
                </a:lnTo>
                <a:lnTo>
                  <a:pt x="2482" y="17764"/>
                </a:lnTo>
                <a:lnTo>
                  <a:pt x="2726" y="17764"/>
                </a:lnTo>
                <a:lnTo>
                  <a:pt x="2969" y="17715"/>
                </a:lnTo>
                <a:lnTo>
                  <a:pt x="3188" y="17666"/>
                </a:lnTo>
                <a:lnTo>
                  <a:pt x="3650" y="17472"/>
                </a:lnTo>
                <a:lnTo>
                  <a:pt x="3894" y="17399"/>
                </a:lnTo>
                <a:lnTo>
                  <a:pt x="4113" y="17326"/>
                </a:lnTo>
                <a:lnTo>
                  <a:pt x="4405" y="17277"/>
                </a:lnTo>
                <a:lnTo>
                  <a:pt x="4697" y="17277"/>
                </a:lnTo>
                <a:lnTo>
                  <a:pt x="4989" y="17301"/>
                </a:lnTo>
                <a:lnTo>
                  <a:pt x="5281" y="17350"/>
                </a:lnTo>
                <a:lnTo>
                  <a:pt x="5865" y="17520"/>
                </a:lnTo>
                <a:lnTo>
                  <a:pt x="6400" y="17642"/>
                </a:lnTo>
                <a:lnTo>
                  <a:pt x="6667" y="17691"/>
                </a:lnTo>
                <a:lnTo>
                  <a:pt x="6911" y="17715"/>
                </a:lnTo>
                <a:lnTo>
                  <a:pt x="7154" y="17691"/>
                </a:lnTo>
                <a:lnTo>
                  <a:pt x="7397" y="17666"/>
                </a:lnTo>
                <a:lnTo>
                  <a:pt x="7616" y="17618"/>
                </a:lnTo>
                <a:lnTo>
                  <a:pt x="7860" y="17545"/>
                </a:lnTo>
                <a:lnTo>
                  <a:pt x="8322" y="17374"/>
                </a:lnTo>
                <a:lnTo>
                  <a:pt x="8468" y="17326"/>
                </a:lnTo>
                <a:lnTo>
                  <a:pt x="8614" y="17301"/>
                </a:lnTo>
                <a:lnTo>
                  <a:pt x="8760" y="17277"/>
                </a:lnTo>
                <a:lnTo>
                  <a:pt x="8882" y="17277"/>
                </a:lnTo>
                <a:lnTo>
                  <a:pt x="9028" y="17301"/>
                </a:lnTo>
                <a:lnTo>
                  <a:pt x="9174" y="17326"/>
                </a:lnTo>
                <a:lnTo>
                  <a:pt x="9295" y="17374"/>
                </a:lnTo>
                <a:lnTo>
                  <a:pt x="9441" y="17447"/>
                </a:lnTo>
                <a:lnTo>
                  <a:pt x="9831" y="17666"/>
                </a:lnTo>
                <a:lnTo>
                  <a:pt x="10025" y="17764"/>
                </a:lnTo>
                <a:lnTo>
                  <a:pt x="10244" y="17837"/>
                </a:lnTo>
                <a:lnTo>
                  <a:pt x="10463" y="17861"/>
                </a:lnTo>
                <a:lnTo>
                  <a:pt x="10658" y="17837"/>
                </a:lnTo>
                <a:lnTo>
                  <a:pt x="10877" y="17788"/>
                </a:lnTo>
                <a:lnTo>
                  <a:pt x="11096" y="17691"/>
                </a:lnTo>
                <a:lnTo>
                  <a:pt x="11510" y="17520"/>
                </a:lnTo>
                <a:lnTo>
                  <a:pt x="11704" y="17423"/>
                </a:lnTo>
                <a:lnTo>
                  <a:pt x="11899" y="17350"/>
                </a:lnTo>
                <a:lnTo>
                  <a:pt x="12045" y="17301"/>
                </a:lnTo>
                <a:lnTo>
                  <a:pt x="12434" y="17301"/>
                </a:lnTo>
                <a:lnTo>
                  <a:pt x="12726" y="17374"/>
                </a:lnTo>
                <a:lnTo>
                  <a:pt x="12994" y="17447"/>
                </a:lnTo>
                <a:lnTo>
                  <a:pt x="13554" y="17666"/>
                </a:lnTo>
                <a:lnTo>
                  <a:pt x="13846" y="17739"/>
                </a:lnTo>
                <a:lnTo>
                  <a:pt x="14113" y="17788"/>
                </a:lnTo>
                <a:lnTo>
                  <a:pt x="14381" y="17788"/>
                </a:lnTo>
                <a:lnTo>
                  <a:pt x="14673" y="17764"/>
                </a:lnTo>
                <a:lnTo>
                  <a:pt x="14940" y="17691"/>
                </a:lnTo>
                <a:lnTo>
                  <a:pt x="15232" y="17618"/>
                </a:lnTo>
                <a:lnTo>
                  <a:pt x="15500" y="17520"/>
                </a:lnTo>
                <a:lnTo>
                  <a:pt x="15768" y="17399"/>
                </a:lnTo>
                <a:lnTo>
                  <a:pt x="16254" y="17155"/>
                </a:lnTo>
                <a:lnTo>
                  <a:pt x="16327" y="17107"/>
                </a:lnTo>
                <a:lnTo>
                  <a:pt x="16352" y="17034"/>
                </a:lnTo>
                <a:lnTo>
                  <a:pt x="16352" y="16961"/>
                </a:lnTo>
                <a:lnTo>
                  <a:pt x="16327" y="16888"/>
                </a:lnTo>
                <a:lnTo>
                  <a:pt x="16303" y="16839"/>
                </a:lnTo>
                <a:lnTo>
                  <a:pt x="16254" y="16790"/>
                </a:lnTo>
                <a:lnTo>
                  <a:pt x="16181" y="16766"/>
                </a:lnTo>
                <a:lnTo>
                  <a:pt x="16108" y="16790"/>
                </a:lnTo>
                <a:lnTo>
                  <a:pt x="15500" y="17034"/>
                </a:lnTo>
                <a:lnTo>
                  <a:pt x="15208" y="17155"/>
                </a:lnTo>
                <a:lnTo>
                  <a:pt x="14916" y="17253"/>
                </a:lnTo>
                <a:lnTo>
                  <a:pt x="14624" y="17326"/>
                </a:lnTo>
                <a:lnTo>
                  <a:pt x="14308" y="17350"/>
                </a:lnTo>
                <a:lnTo>
                  <a:pt x="13992" y="17350"/>
                </a:lnTo>
                <a:lnTo>
                  <a:pt x="13651" y="17301"/>
                </a:lnTo>
                <a:lnTo>
                  <a:pt x="13408" y="17228"/>
                </a:lnTo>
                <a:lnTo>
                  <a:pt x="13189" y="17155"/>
                </a:lnTo>
                <a:lnTo>
                  <a:pt x="12751" y="16985"/>
                </a:lnTo>
                <a:lnTo>
                  <a:pt x="12507" y="16936"/>
                </a:lnTo>
                <a:lnTo>
                  <a:pt x="12288" y="16912"/>
                </a:lnTo>
                <a:lnTo>
                  <a:pt x="12045" y="16912"/>
                </a:lnTo>
                <a:lnTo>
                  <a:pt x="11802" y="16961"/>
                </a:lnTo>
                <a:lnTo>
                  <a:pt x="11558" y="17034"/>
                </a:lnTo>
                <a:lnTo>
                  <a:pt x="11339" y="17131"/>
                </a:lnTo>
                <a:lnTo>
                  <a:pt x="10901" y="17326"/>
                </a:lnTo>
                <a:lnTo>
                  <a:pt x="10731" y="17399"/>
                </a:lnTo>
                <a:lnTo>
                  <a:pt x="10585" y="17423"/>
                </a:lnTo>
                <a:lnTo>
                  <a:pt x="10439" y="17423"/>
                </a:lnTo>
                <a:lnTo>
                  <a:pt x="10317" y="17399"/>
                </a:lnTo>
                <a:lnTo>
                  <a:pt x="10171" y="17374"/>
                </a:lnTo>
                <a:lnTo>
                  <a:pt x="10050" y="17326"/>
                </a:lnTo>
                <a:lnTo>
                  <a:pt x="9758" y="17180"/>
                </a:lnTo>
                <a:lnTo>
                  <a:pt x="9539" y="17058"/>
                </a:lnTo>
                <a:lnTo>
                  <a:pt x="9344" y="16961"/>
                </a:lnTo>
                <a:lnTo>
                  <a:pt x="9149" y="16912"/>
                </a:lnTo>
                <a:lnTo>
                  <a:pt x="8930" y="16888"/>
                </a:lnTo>
                <a:lnTo>
                  <a:pt x="8736" y="16863"/>
                </a:lnTo>
                <a:lnTo>
                  <a:pt x="8517" y="16912"/>
                </a:lnTo>
                <a:lnTo>
                  <a:pt x="8298" y="16961"/>
                </a:lnTo>
                <a:lnTo>
                  <a:pt x="8054" y="17034"/>
                </a:lnTo>
                <a:lnTo>
                  <a:pt x="7787" y="17131"/>
                </a:lnTo>
                <a:lnTo>
                  <a:pt x="7495" y="17228"/>
                </a:lnTo>
                <a:lnTo>
                  <a:pt x="7227" y="17277"/>
                </a:lnTo>
                <a:lnTo>
                  <a:pt x="6911" y="17301"/>
                </a:lnTo>
                <a:lnTo>
                  <a:pt x="6619" y="17277"/>
                </a:lnTo>
                <a:lnTo>
                  <a:pt x="6327" y="17228"/>
                </a:lnTo>
                <a:lnTo>
                  <a:pt x="5767" y="17082"/>
                </a:lnTo>
                <a:lnTo>
                  <a:pt x="5305" y="16961"/>
                </a:lnTo>
                <a:lnTo>
                  <a:pt x="4818" y="16888"/>
                </a:lnTo>
                <a:lnTo>
                  <a:pt x="4356" y="16888"/>
                </a:lnTo>
                <a:lnTo>
                  <a:pt x="4113" y="16912"/>
                </a:lnTo>
                <a:lnTo>
                  <a:pt x="3869" y="16961"/>
                </a:lnTo>
                <a:lnTo>
                  <a:pt x="3602" y="17034"/>
                </a:lnTo>
                <a:lnTo>
                  <a:pt x="3358" y="17131"/>
                </a:lnTo>
                <a:lnTo>
                  <a:pt x="3115" y="17253"/>
                </a:lnTo>
                <a:lnTo>
                  <a:pt x="2847" y="17326"/>
                </a:lnTo>
                <a:lnTo>
                  <a:pt x="2677" y="17350"/>
                </a:lnTo>
                <a:lnTo>
                  <a:pt x="2507" y="17350"/>
                </a:lnTo>
                <a:lnTo>
                  <a:pt x="2312" y="17301"/>
                </a:lnTo>
                <a:lnTo>
                  <a:pt x="2142" y="17253"/>
                </a:lnTo>
                <a:lnTo>
                  <a:pt x="1801" y="17107"/>
                </a:lnTo>
                <a:lnTo>
                  <a:pt x="1485" y="16936"/>
                </a:lnTo>
                <a:lnTo>
                  <a:pt x="1314" y="16863"/>
                </a:lnTo>
                <a:lnTo>
                  <a:pt x="1120" y="16790"/>
                </a:lnTo>
                <a:lnTo>
                  <a:pt x="949" y="16742"/>
                </a:lnTo>
                <a:lnTo>
                  <a:pt x="755" y="16717"/>
                </a:lnTo>
                <a:close/>
                <a:moveTo>
                  <a:pt x="16571" y="17666"/>
                </a:moveTo>
                <a:lnTo>
                  <a:pt x="15938" y="17861"/>
                </a:lnTo>
                <a:lnTo>
                  <a:pt x="15305" y="18056"/>
                </a:lnTo>
                <a:lnTo>
                  <a:pt x="14989" y="18129"/>
                </a:lnTo>
                <a:lnTo>
                  <a:pt x="14648" y="18202"/>
                </a:lnTo>
                <a:lnTo>
                  <a:pt x="14332" y="18250"/>
                </a:lnTo>
                <a:lnTo>
                  <a:pt x="14016" y="18275"/>
                </a:lnTo>
                <a:lnTo>
                  <a:pt x="13870" y="18250"/>
                </a:lnTo>
                <a:lnTo>
                  <a:pt x="13724" y="18226"/>
                </a:lnTo>
                <a:lnTo>
                  <a:pt x="13481" y="18104"/>
                </a:lnTo>
                <a:lnTo>
                  <a:pt x="13237" y="17983"/>
                </a:lnTo>
                <a:lnTo>
                  <a:pt x="12970" y="17861"/>
                </a:lnTo>
                <a:lnTo>
                  <a:pt x="12726" y="17788"/>
                </a:lnTo>
                <a:lnTo>
                  <a:pt x="12507" y="17764"/>
                </a:lnTo>
                <a:lnTo>
                  <a:pt x="12264" y="17764"/>
                </a:lnTo>
                <a:lnTo>
                  <a:pt x="12045" y="17812"/>
                </a:lnTo>
                <a:lnTo>
                  <a:pt x="11753" y="17885"/>
                </a:lnTo>
                <a:lnTo>
                  <a:pt x="11485" y="17983"/>
                </a:lnTo>
                <a:lnTo>
                  <a:pt x="10974" y="18202"/>
                </a:lnTo>
                <a:lnTo>
                  <a:pt x="10707" y="18275"/>
                </a:lnTo>
                <a:lnTo>
                  <a:pt x="10439" y="18323"/>
                </a:lnTo>
                <a:lnTo>
                  <a:pt x="10317" y="18323"/>
                </a:lnTo>
                <a:lnTo>
                  <a:pt x="10171" y="18299"/>
                </a:lnTo>
                <a:lnTo>
                  <a:pt x="10025" y="18250"/>
                </a:lnTo>
                <a:lnTo>
                  <a:pt x="9855" y="18202"/>
                </a:lnTo>
                <a:lnTo>
                  <a:pt x="9441" y="18007"/>
                </a:lnTo>
                <a:lnTo>
                  <a:pt x="9222" y="17910"/>
                </a:lnTo>
                <a:lnTo>
                  <a:pt x="9028" y="17837"/>
                </a:lnTo>
                <a:lnTo>
                  <a:pt x="8809" y="17788"/>
                </a:lnTo>
                <a:lnTo>
                  <a:pt x="8590" y="17764"/>
                </a:lnTo>
                <a:lnTo>
                  <a:pt x="8371" y="17764"/>
                </a:lnTo>
                <a:lnTo>
                  <a:pt x="8127" y="17788"/>
                </a:lnTo>
                <a:lnTo>
                  <a:pt x="7860" y="17885"/>
                </a:lnTo>
                <a:lnTo>
                  <a:pt x="7592" y="17983"/>
                </a:lnTo>
                <a:lnTo>
                  <a:pt x="7105" y="18202"/>
                </a:lnTo>
                <a:lnTo>
                  <a:pt x="6862" y="18299"/>
                </a:lnTo>
                <a:lnTo>
                  <a:pt x="6619" y="18372"/>
                </a:lnTo>
                <a:lnTo>
                  <a:pt x="6205" y="18372"/>
                </a:lnTo>
                <a:lnTo>
                  <a:pt x="6059" y="18323"/>
                </a:lnTo>
                <a:lnTo>
                  <a:pt x="5792" y="18250"/>
                </a:lnTo>
                <a:lnTo>
                  <a:pt x="5573" y="18153"/>
                </a:lnTo>
                <a:lnTo>
                  <a:pt x="5110" y="17958"/>
                </a:lnTo>
                <a:lnTo>
                  <a:pt x="4867" y="17885"/>
                </a:lnTo>
                <a:lnTo>
                  <a:pt x="4624" y="17812"/>
                </a:lnTo>
                <a:lnTo>
                  <a:pt x="4380" y="17788"/>
                </a:lnTo>
                <a:lnTo>
                  <a:pt x="4113" y="17788"/>
                </a:lnTo>
                <a:lnTo>
                  <a:pt x="3845" y="17837"/>
                </a:lnTo>
                <a:lnTo>
                  <a:pt x="3602" y="17910"/>
                </a:lnTo>
                <a:lnTo>
                  <a:pt x="3115" y="18129"/>
                </a:lnTo>
                <a:lnTo>
                  <a:pt x="2872" y="18226"/>
                </a:lnTo>
                <a:lnTo>
                  <a:pt x="2628" y="18323"/>
                </a:lnTo>
                <a:lnTo>
                  <a:pt x="2361" y="18372"/>
                </a:lnTo>
                <a:lnTo>
                  <a:pt x="2117" y="18421"/>
                </a:lnTo>
                <a:lnTo>
                  <a:pt x="1971" y="18421"/>
                </a:lnTo>
                <a:lnTo>
                  <a:pt x="1850" y="18396"/>
                </a:lnTo>
                <a:lnTo>
                  <a:pt x="1582" y="18299"/>
                </a:lnTo>
                <a:lnTo>
                  <a:pt x="1363" y="18177"/>
                </a:lnTo>
                <a:lnTo>
                  <a:pt x="1120" y="18031"/>
                </a:lnTo>
                <a:lnTo>
                  <a:pt x="876" y="17934"/>
                </a:lnTo>
                <a:lnTo>
                  <a:pt x="633" y="17837"/>
                </a:lnTo>
                <a:lnTo>
                  <a:pt x="511" y="17812"/>
                </a:lnTo>
                <a:lnTo>
                  <a:pt x="390" y="17812"/>
                </a:lnTo>
                <a:lnTo>
                  <a:pt x="244" y="17837"/>
                </a:lnTo>
                <a:lnTo>
                  <a:pt x="98" y="17885"/>
                </a:lnTo>
                <a:lnTo>
                  <a:pt x="49" y="17934"/>
                </a:lnTo>
                <a:lnTo>
                  <a:pt x="49" y="17983"/>
                </a:lnTo>
                <a:lnTo>
                  <a:pt x="73" y="18031"/>
                </a:lnTo>
                <a:lnTo>
                  <a:pt x="122" y="18056"/>
                </a:lnTo>
                <a:lnTo>
                  <a:pt x="268" y="18056"/>
                </a:lnTo>
                <a:lnTo>
                  <a:pt x="414" y="18080"/>
                </a:lnTo>
                <a:lnTo>
                  <a:pt x="682" y="18177"/>
                </a:lnTo>
                <a:lnTo>
                  <a:pt x="925" y="18299"/>
                </a:lnTo>
                <a:lnTo>
                  <a:pt x="1168" y="18445"/>
                </a:lnTo>
                <a:lnTo>
                  <a:pt x="1412" y="18567"/>
                </a:lnTo>
                <a:lnTo>
                  <a:pt x="1679" y="18688"/>
                </a:lnTo>
                <a:lnTo>
                  <a:pt x="1947" y="18761"/>
                </a:lnTo>
                <a:lnTo>
                  <a:pt x="2093" y="18786"/>
                </a:lnTo>
                <a:lnTo>
                  <a:pt x="2239" y="18810"/>
                </a:lnTo>
                <a:lnTo>
                  <a:pt x="2507" y="18761"/>
                </a:lnTo>
                <a:lnTo>
                  <a:pt x="2750" y="18713"/>
                </a:lnTo>
                <a:lnTo>
                  <a:pt x="2993" y="18615"/>
                </a:lnTo>
                <a:lnTo>
                  <a:pt x="3237" y="18518"/>
                </a:lnTo>
                <a:lnTo>
                  <a:pt x="3748" y="18323"/>
                </a:lnTo>
                <a:lnTo>
                  <a:pt x="3991" y="18250"/>
                </a:lnTo>
                <a:lnTo>
                  <a:pt x="4259" y="18202"/>
                </a:lnTo>
                <a:lnTo>
                  <a:pt x="4380" y="18177"/>
                </a:lnTo>
                <a:lnTo>
                  <a:pt x="4526" y="18202"/>
                </a:lnTo>
                <a:lnTo>
                  <a:pt x="4770" y="18250"/>
                </a:lnTo>
                <a:lnTo>
                  <a:pt x="5013" y="18348"/>
                </a:lnTo>
                <a:lnTo>
                  <a:pt x="5256" y="18469"/>
                </a:lnTo>
                <a:lnTo>
                  <a:pt x="5743" y="18713"/>
                </a:lnTo>
                <a:lnTo>
                  <a:pt x="5986" y="18810"/>
                </a:lnTo>
                <a:lnTo>
                  <a:pt x="6254" y="18859"/>
                </a:lnTo>
                <a:lnTo>
                  <a:pt x="6522" y="18859"/>
                </a:lnTo>
                <a:lnTo>
                  <a:pt x="6765" y="18834"/>
                </a:lnTo>
                <a:lnTo>
                  <a:pt x="6984" y="18786"/>
                </a:lnTo>
                <a:lnTo>
                  <a:pt x="7227" y="18713"/>
                </a:lnTo>
                <a:lnTo>
                  <a:pt x="7665" y="18494"/>
                </a:lnTo>
                <a:lnTo>
                  <a:pt x="8127" y="18299"/>
                </a:lnTo>
                <a:lnTo>
                  <a:pt x="8273" y="18250"/>
                </a:lnTo>
                <a:lnTo>
                  <a:pt x="8395" y="18226"/>
                </a:lnTo>
                <a:lnTo>
                  <a:pt x="8541" y="18226"/>
                </a:lnTo>
                <a:lnTo>
                  <a:pt x="8663" y="18250"/>
                </a:lnTo>
                <a:lnTo>
                  <a:pt x="8930" y="18299"/>
                </a:lnTo>
                <a:lnTo>
                  <a:pt x="9174" y="18396"/>
                </a:lnTo>
                <a:lnTo>
                  <a:pt x="9685" y="18640"/>
                </a:lnTo>
                <a:lnTo>
                  <a:pt x="9928" y="18737"/>
                </a:lnTo>
                <a:lnTo>
                  <a:pt x="10196" y="18810"/>
                </a:lnTo>
                <a:lnTo>
                  <a:pt x="10439" y="18834"/>
                </a:lnTo>
                <a:lnTo>
                  <a:pt x="10682" y="18810"/>
                </a:lnTo>
                <a:lnTo>
                  <a:pt x="10901" y="18761"/>
                </a:lnTo>
                <a:lnTo>
                  <a:pt x="11145" y="18688"/>
                </a:lnTo>
                <a:lnTo>
                  <a:pt x="11583" y="18494"/>
                </a:lnTo>
                <a:lnTo>
                  <a:pt x="12021" y="18299"/>
                </a:lnTo>
                <a:lnTo>
                  <a:pt x="12167" y="18275"/>
                </a:lnTo>
                <a:lnTo>
                  <a:pt x="12313" y="18250"/>
                </a:lnTo>
                <a:lnTo>
                  <a:pt x="12434" y="18250"/>
                </a:lnTo>
                <a:lnTo>
                  <a:pt x="12580" y="18275"/>
                </a:lnTo>
                <a:lnTo>
                  <a:pt x="12848" y="18323"/>
                </a:lnTo>
                <a:lnTo>
                  <a:pt x="13091" y="18421"/>
                </a:lnTo>
                <a:lnTo>
                  <a:pt x="13627" y="18640"/>
                </a:lnTo>
                <a:lnTo>
                  <a:pt x="13894" y="18713"/>
                </a:lnTo>
                <a:lnTo>
                  <a:pt x="14162" y="18761"/>
                </a:lnTo>
                <a:lnTo>
                  <a:pt x="14430" y="18737"/>
                </a:lnTo>
                <a:lnTo>
                  <a:pt x="14697" y="18688"/>
                </a:lnTo>
                <a:lnTo>
                  <a:pt x="15208" y="18567"/>
                </a:lnTo>
                <a:lnTo>
                  <a:pt x="15938" y="18348"/>
                </a:lnTo>
                <a:lnTo>
                  <a:pt x="16692" y="18129"/>
                </a:lnTo>
                <a:lnTo>
                  <a:pt x="16790" y="18080"/>
                </a:lnTo>
                <a:lnTo>
                  <a:pt x="16838" y="18007"/>
                </a:lnTo>
                <a:lnTo>
                  <a:pt x="16863" y="17934"/>
                </a:lnTo>
                <a:lnTo>
                  <a:pt x="16863" y="17837"/>
                </a:lnTo>
                <a:lnTo>
                  <a:pt x="16814" y="17764"/>
                </a:lnTo>
                <a:lnTo>
                  <a:pt x="16765" y="17691"/>
                </a:lnTo>
                <a:lnTo>
                  <a:pt x="16668" y="176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5" name="Shape 795"/>
          <p:cNvSpPr/>
          <p:nvPr/>
        </p:nvSpPr>
        <p:spPr>
          <a:xfrm>
            <a:off x="307533" y="5981642"/>
            <a:ext cx="632483" cy="356673"/>
          </a:xfrm>
          <a:custGeom>
            <a:avLst/>
            <a:gdLst/>
            <a:ahLst/>
            <a:cxnLst/>
            <a:rect l="0" t="0" r="0" b="0"/>
            <a:pathLst>
              <a:path w="21705" h="12240" extrusionOk="0">
                <a:moveTo>
                  <a:pt x="17544" y="4258"/>
                </a:moveTo>
                <a:lnTo>
                  <a:pt x="17811" y="4307"/>
                </a:lnTo>
                <a:lnTo>
                  <a:pt x="18055" y="4356"/>
                </a:lnTo>
                <a:lnTo>
                  <a:pt x="17957" y="4575"/>
                </a:lnTo>
                <a:lnTo>
                  <a:pt x="17860" y="4769"/>
                </a:lnTo>
                <a:lnTo>
                  <a:pt x="17714" y="5207"/>
                </a:lnTo>
                <a:lnTo>
                  <a:pt x="17617" y="5669"/>
                </a:lnTo>
                <a:lnTo>
                  <a:pt x="17495" y="6083"/>
                </a:lnTo>
                <a:lnTo>
                  <a:pt x="17373" y="6618"/>
                </a:lnTo>
                <a:lnTo>
                  <a:pt x="17276" y="7129"/>
                </a:lnTo>
                <a:lnTo>
                  <a:pt x="17130" y="7129"/>
                </a:lnTo>
                <a:lnTo>
                  <a:pt x="16570" y="5840"/>
                </a:lnTo>
                <a:lnTo>
                  <a:pt x="16011" y="4526"/>
                </a:lnTo>
                <a:lnTo>
                  <a:pt x="16278" y="4429"/>
                </a:lnTo>
                <a:lnTo>
                  <a:pt x="16522" y="4331"/>
                </a:lnTo>
                <a:lnTo>
                  <a:pt x="16789" y="4283"/>
                </a:lnTo>
                <a:lnTo>
                  <a:pt x="17033" y="4258"/>
                </a:lnTo>
                <a:close/>
                <a:moveTo>
                  <a:pt x="15451" y="4599"/>
                </a:moveTo>
                <a:lnTo>
                  <a:pt x="15962" y="5888"/>
                </a:lnTo>
                <a:lnTo>
                  <a:pt x="16497" y="7178"/>
                </a:lnTo>
                <a:lnTo>
                  <a:pt x="16205" y="6935"/>
                </a:lnTo>
                <a:lnTo>
                  <a:pt x="15938" y="6691"/>
                </a:lnTo>
                <a:lnTo>
                  <a:pt x="15597" y="6326"/>
                </a:lnTo>
                <a:lnTo>
                  <a:pt x="15281" y="5937"/>
                </a:lnTo>
                <a:lnTo>
                  <a:pt x="14940" y="5548"/>
                </a:lnTo>
                <a:lnTo>
                  <a:pt x="14745" y="5402"/>
                </a:lnTo>
                <a:lnTo>
                  <a:pt x="14551" y="5256"/>
                </a:lnTo>
                <a:lnTo>
                  <a:pt x="14770" y="5061"/>
                </a:lnTo>
                <a:lnTo>
                  <a:pt x="14989" y="4891"/>
                </a:lnTo>
                <a:lnTo>
                  <a:pt x="15208" y="4745"/>
                </a:lnTo>
                <a:lnTo>
                  <a:pt x="15451" y="4599"/>
                </a:lnTo>
                <a:close/>
                <a:moveTo>
                  <a:pt x="5012" y="4307"/>
                </a:moveTo>
                <a:lnTo>
                  <a:pt x="5353" y="4404"/>
                </a:lnTo>
                <a:lnTo>
                  <a:pt x="5669" y="4526"/>
                </a:lnTo>
                <a:lnTo>
                  <a:pt x="5986" y="4696"/>
                </a:lnTo>
                <a:lnTo>
                  <a:pt x="6302" y="4866"/>
                </a:lnTo>
                <a:lnTo>
                  <a:pt x="6059" y="5183"/>
                </a:lnTo>
                <a:lnTo>
                  <a:pt x="5304" y="6180"/>
                </a:lnTo>
                <a:lnTo>
                  <a:pt x="4550" y="7202"/>
                </a:lnTo>
                <a:lnTo>
                  <a:pt x="4501" y="7129"/>
                </a:lnTo>
                <a:lnTo>
                  <a:pt x="4453" y="7081"/>
                </a:lnTo>
                <a:lnTo>
                  <a:pt x="4599" y="6156"/>
                </a:lnTo>
                <a:lnTo>
                  <a:pt x="4793" y="5231"/>
                </a:lnTo>
                <a:lnTo>
                  <a:pt x="5012" y="4307"/>
                </a:lnTo>
                <a:close/>
                <a:moveTo>
                  <a:pt x="4234" y="4210"/>
                </a:moveTo>
                <a:lnTo>
                  <a:pt x="4720" y="4258"/>
                </a:lnTo>
                <a:lnTo>
                  <a:pt x="4477" y="5158"/>
                </a:lnTo>
                <a:lnTo>
                  <a:pt x="4282" y="6083"/>
                </a:lnTo>
                <a:lnTo>
                  <a:pt x="4185" y="6545"/>
                </a:lnTo>
                <a:lnTo>
                  <a:pt x="4112" y="7008"/>
                </a:lnTo>
                <a:lnTo>
                  <a:pt x="4088" y="7008"/>
                </a:lnTo>
                <a:lnTo>
                  <a:pt x="3991" y="6618"/>
                </a:lnTo>
                <a:lnTo>
                  <a:pt x="3869" y="6253"/>
                </a:lnTo>
                <a:lnTo>
                  <a:pt x="3747" y="5767"/>
                </a:lnTo>
                <a:lnTo>
                  <a:pt x="3577" y="5304"/>
                </a:lnTo>
                <a:lnTo>
                  <a:pt x="3358" y="4842"/>
                </a:lnTo>
                <a:lnTo>
                  <a:pt x="3139" y="4404"/>
                </a:lnTo>
                <a:lnTo>
                  <a:pt x="3090" y="4380"/>
                </a:lnTo>
                <a:lnTo>
                  <a:pt x="3066" y="4356"/>
                </a:lnTo>
                <a:lnTo>
                  <a:pt x="2993" y="4380"/>
                </a:lnTo>
                <a:lnTo>
                  <a:pt x="2944" y="4429"/>
                </a:lnTo>
                <a:lnTo>
                  <a:pt x="2920" y="4453"/>
                </a:lnTo>
                <a:lnTo>
                  <a:pt x="2920" y="4502"/>
                </a:lnTo>
                <a:lnTo>
                  <a:pt x="3261" y="5329"/>
                </a:lnTo>
                <a:lnTo>
                  <a:pt x="3407" y="5742"/>
                </a:lnTo>
                <a:lnTo>
                  <a:pt x="3553" y="6156"/>
                </a:lnTo>
                <a:lnTo>
                  <a:pt x="3674" y="6594"/>
                </a:lnTo>
                <a:lnTo>
                  <a:pt x="3796" y="7081"/>
                </a:lnTo>
                <a:lnTo>
                  <a:pt x="3601" y="7202"/>
                </a:lnTo>
                <a:lnTo>
                  <a:pt x="3431" y="7373"/>
                </a:lnTo>
                <a:lnTo>
                  <a:pt x="2944" y="7056"/>
                </a:lnTo>
                <a:lnTo>
                  <a:pt x="2701" y="6886"/>
                </a:lnTo>
                <a:lnTo>
                  <a:pt x="2482" y="6691"/>
                </a:lnTo>
                <a:lnTo>
                  <a:pt x="2190" y="6399"/>
                </a:lnTo>
                <a:lnTo>
                  <a:pt x="1922" y="6083"/>
                </a:lnTo>
                <a:lnTo>
                  <a:pt x="1630" y="5791"/>
                </a:lnTo>
                <a:lnTo>
                  <a:pt x="1484" y="5645"/>
                </a:lnTo>
                <a:lnTo>
                  <a:pt x="1314" y="5523"/>
                </a:lnTo>
                <a:lnTo>
                  <a:pt x="1484" y="5329"/>
                </a:lnTo>
                <a:lnTo>
                  <a:pt x="1655" y="5158"/>
                </a:lnTo>
                <a:lnTo>
                  <a:pt x="1849" y="4988"/>
                </a:lnTo>
                <a:lnTo>
                  <a:pt x="2044" y="4842"/>
                </a:lnTo>
                <a:lnTo>
                  <a:pt x="2239" y="4721"/>
                </a:lnTo>
                <a:lnTo>
                  <a:pt x="2433" y="4599"/>
                </a:lnTo>
                <a:lnTo>
                  <a:pt x="2652" y="4502"/>
                </a:lnTo>
                <a:lnTo>
                  <a:pt x="2871" y="4404"/>
                </a:lnTo>
                <a:lnTo>
                  <a:pt x="3090" y="4331"/>
                </a:lnTo>
                <a:lnTo>
                  <a:pt x="3309" y="4283"/>
                </a:lnTo>
                <a:lnTo>
                  <a:pt x="3553" y="4234"/>
                </a:lnTo>
                <a:lnTo>
                  <a:pt x="3772" y="4210"/>
                </a:lnTo>
                <a:close/>
                <a:moveTo>
                  <a:pt x="18152" y="4404"/>
                </a:moveTo>
                <a:lnTo>
                  <a:pt x="18395" y="4477"/>
                </a:lnTo>
                <a:lnTo>
                  <a:pt x="18639" y="4575"/>
                </a:lnTo>
                <a:lnTo>
                  <a:pt x="18858" y="4672"/>
                </a:lnTo>
                <a:lnTo>
                  <a:pt x="19077" y="4793"/>
                </a:lnTo>
                <a:lnTo>
                  <a:pt x="19515" y="5085"/>
                </a:lnTo>
                <a:lnTo>
                  <a:pt x="19904" y="5426"/>
                </a:lnTo>
                <a:lnTo>
                  <a:pt x="19588" y="5742"/>
                </a:lnTo>
                <a:lnTo>
                  <a:pt x="19247" y="6083"/>
                </a:lnTo>
                <a:lnTo>
                  <a:pt x="18931" y="6424"/>
                </a:lnTo>
                <a:lnTo>
                  <a:pt x="18614" y="6740"/>
                </a:lnTo>
                <a:lnTo>
                  <a:pt x="18201" y="7081"/>
                </a:lnTo>
                <a:lnTo>
                  <a:pt x="17787" y="7421"/>
                </a:lnTo>
                <a:lnTo>
                  <a:pt x="17665" y="7275"/>
                </a:lnTo>
                <a:lnTo>
                  <a:pt x="17495" y="7178"/>
                </a:lnTo>
                <a:lnTo>
                  <a:pt x="17592" y="6667"/>
                </a:lnTo>
                <a:lnTo>
                  <a:pt x="17690" y="6156"/>
                </a:lnTo>
                <a:lnTo>
                  <a:pt x="17811" y="5718"/>
                </a:lnTo>
                <a:lnTo>
                  <a:pt x="17933" y="5280"/>
                </a:lnTo>
                <a:lnTo>
                  <a:pt x="18055" y="4842"/>
                </a:lnTo>
                <a:lnTo>
                  <a:pt x="18152" y="4404"/>
                </a:lnTo>
                <a:close/>
                <a:moveTo>
                  <a:pt x="6691" y="5183"/>
                </a:moveTo>
                <a:lnTo>
                  <a:pt x="7056" y="5645"/>
                </a:lnTo>
                <a:lnTo>
                  <a:pt x="7227" y="5888"/>
                </a:lnTo>
                <a:lnTo>
                  <a:pt x="7373" y="6132"/>
                </a:lnTo>
                <a:lnTo>
                  <a:pt x="7227" y="6205"/>
                </a:lnTo>
                <a:lnTo>
                  <a:pt x="7056" y="6302"/>
                </a:lnTo>
                <a:lnTo>
                  <a:pt x="6764" y="6521"/>
                </a:lnTo>
                <a:lnTo>
                  <a:pt x="6326" y="6789"/>
                </a:lnTo>
                <a:lnTo>
                  <a:pt x="5864" y="7081"/>
                </a:lnTo>
                <a:lnTo>
                  <a:pt x="5621" y="7202"/>
                </a:lnTo>
                <a:lnTo>
                  <a:pt x="5377" y="7324"/>
                </a:lnTo>
                <a:lnTo>
                  <a:pt x="4891" y="7567"/>
                </a:lnTo>
                <a:lnTo>
                  <a:pt x="5645" y="6570"/>
                </a:lnTo>
                <a:lnTo>
                  <a:pt x="6375" y="5596"/>
                </a:lnTo>
                <a:lnTo>
                  <a:pt x="6691" y="5183"/>
                </a:lnTo>
                <a:close/>
                <a:moveTo>
                  <a:pt x="14526" y="5280"/>
                </a:moveTo>
                <a:lnTo>
                  <a:pt x="14599" y="5499"/>
                </a:lnTo>
                <a:lnTo>
                  <a:pt x="14721" y="5718"/>
                </a:lnTo>
                <a:lnTo>
                  <a:pt x="14867" y="5937"/>
                </a:lnTo>
                <a:lnTo>
                  <a:pt x="15037" y="6132"/>
                </a:lnTo>
                <a:lnTo>
                  <a:pt x="15402" y="6521"/>
                </a:lnTo>
                <a:lnTo>
                  <a:pt x="15743" y="6862"/>
                </a:lnTo>
                <a:lnTo>
                  <a:pt x="16084" y="7178"/>
                </a:lnTo>
                <a:lnTo>
                  <a:pt x="16424" y="7494"/>
                </a:lnTo>
                <a:lnTo>
                  <a:pt x="16327" y="7689"/>
                </a:lnTo>
                <a:lnTo>
                  <a:pt x="15719" y="7494"/>
                </a:lnTo>
                <a:lnTo>
                  <a:pt x="15402" y="7373"/>
                </a:lnTo>
                <a:lnTo>
                  <a:pt x="15110" y="7251"/>
                </a:lnTo>
                <a:lnTo>
                  <a:pt x="14745" y="7081"/>
                </a:lnTo>
                <a:lnTo>
                  <a:pt x="14380" y="6862"/>
                </a:lnTo>
                <a:lnTo>
                  <a:pt x="14015" y="6667"/>
                </a:lnTo>
                <a:lnTo>
                  <a:pt x="13821" y="6594"/>
                </a:lnTo>
                <a:lnTo>
                  <a:pt x="13626" y="6545"/>
                </a:lnTo>
                <a:lnTo>
                  <a:pt x="13796" y="6205"/>
                </a:lnTo>
                <a:lnTo>
                  <a:pt x="14015" y="5864"/>
                </a:lnTo>
                <a:lnTo>
                  <a:pt x="14259" y="5572"/>
                </a:lnTo>
                <a:lnTo>
                  <a:pt x="14526" y="5280"/>
                </a:lnTo>
                <a:close/>
                <a:moveTo>
                  <a:pt x="8395" y="3163"/>
                </a:moveTo>
                <a:lnTo>
                  <a:pt x="8735" y="3188"/>
                </a:lnTo>
                <a:lnTo>
                  <a:pt x="11461" y="3188"/>
                </a:lnTo>
                <a:lnTo>
                  <a:pt x="14332" y="3212"/>
                </a:lnTo>
                <a:lnTo>
                  <a:pt x="13407" y="4404"/>
                </a:lnTo>
                <a:lnTo>
                  <a:pt x="12434" y="5572"/>
                </a:lnTo>
                <a:lnTo>
                  <a:pt x="11363" y="6813"/>
                </a:lnTo>
                <a:lnTo>
                  <a:pt x="10925" y="7300"/>
                </a:lnTo>
                <a:lnTo>
                  <a:pt x="10706" y="7519"/>
                </a:lnTo>
                <a:lnTo>
                  <a:pt x="10512" y="7786"/>
                </a:lnTo>
                <a:lnTo>
                  <a:pt x="10098" y="6935"/>
                </a:lnTo>
                <a:lnTo>
                  <a:pt x="9684" y="6083"/>
                </a:lnTo>
                <a:lnTo>
                  <a:pt x="8930" y="4356"/>
                </a:lnTo>
                <a:lnTo>
                  <a:pt x="8395" y="3163"/>
                </a:lnTo>
                <a:close/>
                <a:moveTo>
                  <a:pt x="20171" y="5669"/>
                </a:moveTo>
                <a:lnTo>
                  <a:pt x="20366" y="5913"/>
                </a:lnTo>
                <a:lnTo>
                  <a:pt x="20561" y="6156"/>
                </a:lnTo>
                <a:lnTo>
                  <a:pt x="20755" y="6424"/>
                </a:lnTo>
                <a:lnTo>
                  <a:pt x="20901" y="6691"/>
                </a:lnTo>
                <a:lnTo>
                  <a:pt x="20999" y="6886"/>
                </a:lnTo>
                <a:lnTo>
                  <a:pt x="21096" y="7105"/>
                </a:lnTo>
                <a:lnTo>
                  <a:pt x="20658" y="7178"/>
                </a:lnTo>
                <a:lnTo>
                  <a:pt x="20244" y="7275"/>
                </a:lnTo>
                <a:lnTo>
                  <a:pt x="19393" y="7494"/>
                </a:lnTo>
                <a:lnTo>
                  <a:pt x="18687" y="7665"/>
                </a:lnTo>
                <a:lnTo>
                  <a:pt x="17982" y="7835"/>
                </a:lnTo>
                <a:lnTo>
                  <a:pt x="17957" y="7762"/>
                </a:lnTo>
                <a:lnTo>
                  <a:pt x="18420" y="7373"/>
                </a:lnTo>
                <a:lnTo>
                  <a:pt x="18858" y="6983"/>
                </a:lnTo>
                <a:lnTo>
                  <a:pt x="19198" y="6691"/>
                </a:lnTo>
                <a:lnTo>
                  <a:pt x="19539" y="6375"/>
                </a:lnTo>
                <a:lnTo>
                  <a:pt x="19880" y="6034"/>
                </a:lnTo>
                <a:lnTo>
                  <a:pt x="20171" y="5669"/>
                </a:lnTo>
                <a:close/>
                <a:moveTo>
                  <a:pt x="3942" y="7543"/>
                </a:moveTo>
                <a:lnTo>
                  <a:pt x="4015" y="7689"/>
                </a:lnTo>
                <a:lnTo>
                  <a:pt x="4088" y="7835"/>
                </a:lnTo>
                <a:lnTo>
                  <a:pt x="4088" y="7859"/>
                </a:lnTo>
                <a:lnTo>
                  <a:pt x="3820" y="7640"/>
                </a:lnTo>
                <a:lnTo>
                  <a:pt x="3942" y="7543"/>
                </a:lnTo>
                <a:close/>
                <a:moveTo>
                  <a:pt x="16741" y="7762"/>
                </a:moveTo>
                <a:lnTo>
                  <a:pt x="16765" y="7786"/>
                </a:lnTo>
                <a:lnTo>
                  <a:pt x="16814" y="7884"/>
                </a:lnTo>
                <a:lnTo>
                  <a:pt x="16692" y="7835"/>
                </a:lnTo>
                <a:lnTo>
                  <a:pt x="16741" y="7762"/>
                </a:lnTo>
                <a:close/>
                <a:moveTo>
                  <a:pt x="7957" y="3504"/>
                </a:moveTo>
                <a:lnTo>
                  <a:pt x="8297" y="4283"/>
                </a:lnTo>
                <a:lnTo>
                  <a:pt x="8711" y="5183"/>
                </a:lnTo>
                <a:lnTo>
                  <a:pt x="9125" y="6083"/>
                </a:lnTo>
                <a:lnTo>
                  <a:pt x="10001" y="7859"/>
                </a:lnTo>
                <a:lnTo>
                  <a:pt x="8443" y="7908"/>
                </a:lnTo>
                <a:lnTo>
                  <a:pt x="8443" y="7446"/>
                </a:lnTo>
                <a:lnTo>
                  <a:pt x="8395" y="6983"/>
                </a:lnTo>
                <a:lnTo>
                  <a:pt x="8297" y="6545"/>
                </a:lnTo>
                <a:lnTo>
                  <a:pt x="8151" y="6107"/>
                </a:lnTo>
                <a:lnTo>
                  <a:pt x="8054" y="5913"/>
                </a:lnTo>
                <a:lnTo>
                  <a:pt x="7957" y="5718"/>
                </a:lnTo>
                <a:lnTo>
                  <a:pt x="7835" y="5523"/>
                </a:lnTo>
                <a:lnTo>
                  <a:pt x="7689" y="5329"/>
                </a:lnTo>
                <a:lnTo>
                  <a:pt x="7567" y="5158"/>
                </a:lnTo>
                <a:lnTo>
                  <a:pt x="7397" y="5012"/>
                </a:lnTo>
                <a:lnTo>
                  <a:pt x="7227" y="4866"/>
                </a:lnTo>
                <a:lnTo>
                  <a:pt x="7056" y="4721"/>
                </a:lnTo>
                <a:lnTo>
                  <a:pt x="7324" y="4356"/>
                </a:lnTo>
                <a:lnTo>
                  <a:pt x="7665" y="3942"/>
                </a:lnTo>
                <a:lnTo>
                  <a:pt x="7835" y="3747"/>
                </a:lnTo>
                <a:lnTo>
                  <a:pt x="7957" y="3504"/>
                </a:lnTo>
                <a:close/>
                <a:moveTo>
                  <a:pt x="3699" y="7811"/>
                </a:moveTo>
                <a:lnTo>
                  <a:pt x="4063" y="7932"/>
                </a:lnTo>
                <a:lnTo>
                  <a:pt x="4063" y="7957"/>
                </a:lnTo>
                <a:lnTo>
                  <a:pt x="3869" y="7908"/>
                </a:lnTo>
                <a:lnTo>
                  <a:pt x="3650" y="7884"/>
                </a:lnTo>
                <a:lnTo>
                  <a:pt x="3699" y="7811"/>
                </a:lnTo>
                <a:close/>
                <a:moveTo>
                  <a:pt x="7543" y="6424"/>
                </a:moveTo>
                <a:lnTo>
                  <a:pt x="7640" y="6643"/>
                </a:lnTo>
                <a:lnTo>
                  <a:pt x="7713" y="6862"/>
                </a:lnTo>
                <a:lnTo>
                  <a:pt x="7786" y="7129"/>
                </a:lnTo>
                <a:lnTo>
                  <a:pt x="7835" y="7397"/>
                </a:lnTo>
                <a:lnTo>
                  <a:pt x="7884" y="7932"/>
                </a:lnTo>
                <a:lnTo>
                  <a:pt x="7300" y="7932"/>
                </a:lnTo>
                <a:lnTo>
                  <a:pt x="5742" y="7957"/>
                </a:lnTo>
                <a:lnTo>
                  <a:pt x="4988" y="7932"/>
                </a:lnTo>
                <a:lnTo>
                  <a:pt x="4988" y="7884"/>
                </a:lnTo>
                <a:lnTo>
                  <a:pt x="5256" y="7762"/>
                </a:lnTo>
                <a:lnTo>
                  <a:pt x="5523" y="7616"/>
                </a:lnTo>
                <a:lnTo>
                  <a:pt x="6034" y="7348"/>
                </a:lnTo>
                <a:lnTo>
                  <a:pt x="6399" y="7178"/>
                </a:lnTo>
                <a:lnTo>
                  <a:pt x="6813" y="6959"/>
                </a:lnTo>
                <a:lnTo>
                  <a:pt x="7202" y="6716"/>
                </a:lnTo>
                <a:lnTo>
                  <a:pt x="7373" y="6570"/>
                </a:lnTo>
                <a:lnTo>
                  <a:pt x="7543" y="6424"/>
                </a:lnTo>
                <a:close/>
                <a:moveTo>
                  <a:pt x="3845" y="8127"/>
                </a:moveTo>
                <a:lnTo>
                  <a:pt x="3674" y="8224"/>
                </a:lnTo>
                <a:lnTo>
                  <a:pt x="3650" y="8200"/>
                </a:lnTo>
                <a:lnTo>
                  <a:pt x="3845" y="8127"/>
                </a:lnTo>
                <a:close/>
                <a:moveTo>
                  <a:pt x="1144" y="5767"/>
                </a:moveTo>
                <a:lnTo>
                  <a:pt x="1338" y="5913"/>
                </a:lnTo>
                <a:lnTo>
                  <a:pt x="1509" y="6059"/>
                </a:lnTo>
                <a:lnTo>
                  <a:pt x="1849" y="6424"/>
                </a:lnTo>
                <a:lnTo>
                  <a:pt x="2166" y="6764"/>
                </a:lnTo>
                <a:lnTo>
                  <a:pt x="2336" y="6935"/>
                </a:lnTo>
                <a:lnTo>
                  <a:pt x="2506" y="7105"/>
                </a:lnTo>
                <a:lnTo>
                  <a:pt x="2871" y="7373"/>
                </a:lnTo>
                <a:lnTo>
                  <a:pt x="3261" y="7616"/>
                </a:lnTo>
                <a:lnTo>
                  <a:pt x="3188" y="7786"/>
                </a:lnTo>
                <a:lnTo>
                  <a:pt x="3163" y="7932"/>
                </a:lnTo>
                <a:lnTo>
                  <a:pt x="2725" y="8030"/>
                </a:lnTo>
                <a:lnTo>
                  <a:pt x="2312" y="8103"/>
                </a:lnTo>
                <a:lnTo>
                  <a:pt x="1411" y="8224"/>
                </a:lnTo>
                <a:lnTo>
                  <a:pt x="973" y="8273"/>
                </a:lnTo>
                <a:lnTo>
                  <a:pt x="535" y="8370"/>
                </a:lnTo>
                <a:lnTo>
                  <a:pt x="511" y="8030"/>
                </a:lnTo>
                <a:lnTo>
                  <a:pt x="535" y="7665"/>
                </a:lnTo>
                <a:lnTo>
                  <a:pt x="560" y="7324"/>
                </a:lnTo>
                <a:lnTo>
                  <a:pt x="633" y="7008"/>
                </a:lnTo>
                <a:lnTo>
                  <a:pt x="730" y="6667"/>
                </a:lnTo>
                <a:lnTo>
                  <a:pt x="852" y="6351"/>
                </a:lnTo>
                <a:lnTo>
                  <a:pt x="973" y="6034"/>
                </a:lnTo>
                <a:lnTo>
                  <a:pt x="1144" y="5767"/>
                </a:lnTo>
                <a:close/>
                <a:moveTo>
                  <a:pt x="4477" y="8273"/>
                </a:moveTo>
                <a:lnTo>
                  <a:pt x="4526" y="8322"/>
                </a:lnTo>
                <a:lnTo>
                  <a:pt x="4501" y="8370"/>
                </a:lnTo>
                <a:lnTo>
                  <a:pt x="4453" y="8273"/>
                </a:lnTo>
                <a:close/>
                <a:moveTo>
                  <a:pt x="3942" y="8176"/>
                </a:moveTo>
                <a:lnTo>
                  <a:pt x="3820" y="8395"/>
                </a:lnTo>
                <a:lnTo>
                  <a:pt x="3747" y="8346"/>
                </a:lnTo>
                <a:lnTo>
                  <a:pt x="3942" y="8176"/>
                </a:lnTo>
                <a:close/>
                <a:moveTo>
                  <a:pt x="4112" y="8151"/>
                </a:moveTo>
                <a:lnTo>
                  <a:pt x="4136" y="8176"/>
                </a:lnTo>
                <a:lnTo>
                  <a:pt x="4063" y="8492"/>
                </a:lnTo>
                <a:lnTo>
                  <a:pt x="4039" y="8492"/>
                </a:lnTo>
                <a:lnTo>
                  <a:pt x="4112" y="8151"/>
                </a:lnTo>
                <a:close/>
                <a:moveTo>
                  <a:pt x="4234" y="8224"/>
                </a:moveTo>
                <a:lnTo>
                  <a:pt x="4380" y="8249"/>
                </a:lnTo>
                <a:lnTo>
                  <a:pt x="4428" y="8443"/>
                </a:lnTo>
                <a:lnTo>
                  <a:pt x="4355" y="8468"/>
                </a:lnTo>
                <a:lnTo>
                  <a:pt x="4282" y="8492"/>
                </a:lnTo>
                <a:lnTo>
                  <a:pt x="4234" y="8224"/>
                </a:lnTo>
                <a:close/>
                <a:moveTo>
                  <a:pt x="17349" y="8370"/>
                </a:moveTo>
                <a:lnTo>
                  <a:pt x="17422" y="8395"/>
                </a:lnTo>
                <a:lnTo>
                  <a:pt x="17446" y="8443"/>
                </a:lnTo>
                <a:lnTo>
                  <a:pt x="17373" y="8492"/>
                </a:lnTo>
                <a:lnTo>
                  <a:pt x="17349" y="8370"/>
                </a:lnTo>
                <a:close/>
                <a:moveTo>
                  <a:pt x="16984" y="8273"/>
                </a:moveTo>
                <a:lnTo>
                  <a:pt x="17008" y="8322"/>
                </a:lnTo>
                <a:lnTo>
                  <a:pt x="16887" y="8516"/>
                </a:lnTo>
                <a:lnTo>
                  <a:pt x="16789" y="8443"/>
                </a:lnTo>
                <a:lnTo>
                  <a:pt x="16984" y="8273"/>
                </a:lnTo>
                <a:close/>
                <a:moveTo>
                  <a:pt x="13577" y="6667"/>
                </a:moveTo>
                <a:lnTo>
                  <a:pt x="13699" y="6813"/>
                </a:lnTo>
                <a:lnTo>
                  <a:pt x="13845" y="6935"/>
                </a:lnTo>
                <a:lnTo>
                  <a:pt x="14015" y="7056"/>
                </a:lnTo>
                <a:lnTo>
                  <a:pt x="14210" y="7178"/>
                </a:lnTo>
                <a:lnTo>
                  <a:pt x="14599" y="7348"/>
                </a:lnTo>
                <a:lnTo>
                  <a:pt x="14964" y="7519"/>
                </a:lnTo>
                <a:lnTo>
                  <a:pt x="15597" y="7786"/>
                </a:lnTo>
                <a:lnTo>
                  <a:pt x="15913" y="7932"/>
                </a:lnTo>
                <a:lnTo>
                  <a:pt x="16254" y="8030"/>
                </a:lnTo>
                <a:lnTo>
                  <a:pt x="16254" y="8054"/>
                </a:lnTo>
                <a:lnTo>
                  <a:pt x="15816" y="8151"/>
                </a:lnTo>
                <a:lnTo>
                  <a:pt x="15402" y="8224"/>
                </a:lnTo>
                <a:lnTo>
                  <a:pt x="14891" y="8297"/>
                </a:lnTo>
                <a:lnTo>
                  <a:pt x="14356" y="8346"/>
                </a:lnTo>
                <a:lnTo>
                  <a:pt x="13845" y="8419"/>
                </a:lnTo>
                <a:lnTo>
                  <a:pt x="13602" y="8468"/>
                </a:lnTo>
                <a:lnTo>
                  <a:pt x="13334" y="8541"/>
                </a:lnTo>
                <a:lnTo>
                  <a:pt x="13310" y="8297"/>
                </a:lnTo>
                <a:lnTo>
                  <a:pt x="13310" y="8054"/>
                </a:lnTo>
                <a:lnTo>
                  <a:pt x="13310" y="7811"/>
                </a:lnTo>
                <a:lnTo>
                  <a:pt x="13334" y="7567"/>
                </a:lnTo>
                <a:lnTo>
                  <a:pt x="13358" y="7348"/>
                </a:lnTo>
                <a:lnTo>
                  <a:pt x="13407" y="7105"/>
                </a:lnTo>
                <a:lnTo>
                  <a:pt x="13480" y="6886"/>
                </a:lnTo>
                <a:lnTo>
                  <a:pt x="13577" y="6667"/>
                </a:lnTo>
                <a:close/>
                <a:moveTo>
                  <a:pt x="21169" y="7324"/>
                </a:moveTo>
                <a:lnTo>
                  <a:pt x="21193" y="7543"/>
                </a:lnTo>
                <a:lnTo>
                  <a:pt x="21218" y="7762"/>
                </a:lnTo>
                <a:lnTo>
                  <a:pt x="21218" y="7981"/>
                </a:lnTo>
                <a:lnTo>
                  <a:pt x="21218" y="8200"/>
                </a:lnTo>
                <a:lnTo>
                  <a:pt x="21169" y="8419"/>
                </a:lnTo>
                <a:lnTo>
                  <a:pt x="21120" y="8638"/>
                </a:lnTo>
                <a:lnTo>
                  <a:pt x="21072" y="8857"/>
                </a:lnTo>
                <a:lnTo>
                  <a:pt x="20974" y="9052"/>
                </a:lnTo>
                <a:lnTo>
                  <a:pt x="20828" y="8979"/>
                </a:lnTo>
                <a:lnTo>
                  <a:pt x="20682" y="8906"/>
                </a:lnTo>
                <a:lnTo>
                  <a:pt x="20317" y="8833"/>
                </a:lnTo>
                <a:lnTo>
                  <a:pt x="19223" y="8565"/>
                </a:lnTo>
                <a:lnTo>
                  <a:pt x="18614" y="8395"/>
                </a:lnTo>
                <a:lnTo>
                  <a:pt x="17982" y="8224"/>
                </a:lnTo>
                <a:lnTo>
                  <a:pt x="17982" y="8103"/>
                </a:lnTo>
                <a:lnTo>
                  <a:pt x="19077" y="7835"/>
                </a:lnTo>
                <a:lnTo>
                  <a:pt x="20123" y="7616"/>
                </a:lnTo>
                <a:lnTo>
                  <a:pt x="20658" y="7494"/>
                </a:lnTo>
                <a:lnTo>
                  <a:pt x="21169" y="7324"/>
                </a:lnTo>
                <a:close/>
                <a:moveTo>
                  <a:pt x="16303" y="8419"/>
                </a:moveTo>
                <a:lnTo>
                  <a:pt x="15962" y="8662"/>
                </a:lnTo>
                <a:lnTo>
                  <a:pt x="15670" y="8906"/>
                </a:lnTo>
                <a:lnTo>
                  <a:pt x="14794" y="9465"/>
                </a:lnTo>
                <a:lnTo>
                  <a:pt x="13942" y="10049"/>
                </a:lnTo>
                <a:lnTo>
                  <a:pt x="13723" y="9684"/>
                </a:lnTo>
                <a:lnTo>
                  <a:pt x="13529" y="9271"/>
                </a:lnTo>
                <a:lnTo>
                  <a:pt x="13456" y="9003"/>
                </a:lnTo>
                <a:lnTo>
                  <a:pt x="13383" y="8735"/>
                </a:lnTo>
                <a:lnTo>
                  <a:pt x="13626" y="8760"/>
                </a:lnTo>
                <a:lnTo>
                  <a:pt x="13869" y="8760"/>
                </a:lnTo>
                <a:lnTo>
                  <a:pt x="14356" y="8711"/>
                </a:lnTo>
                <a:lnTo>
                  <a:pt x="14843" y="8638"/>
                </a:lnTo>
                <a:lnTo>
                  <a:pt x="15305" y="8565"/>
                </a:lnTo>
                <a:lnTo>
                  <a:pt x="16303" y="8419"/>
                </a:lnTo>
                <a:close/>
                <a:moveTo>
                  <a:pt x="4988" y="8370"/>
                </a:moveTo>
                <a:lnTo>
                  <a:pt x="5499" y="8395"/>
                </a:lnTo>
                <a:lnTo>
                  <a:pt x="6034" y="8419"/>
                </a:lnTo>
                <a:lnTo>
                  <a:pt x="7105" y="8395"/>
                </a:lnTo>
                <a:lnTo>
                  <a:pt x="7932" y="8395"/>
                </a:lnTo>
                <a:lnTo>
                  <a:pt x="7957" y="8589"/>
                </a:lnTo>
                <a:lnTo>
                  <a:pt x="7859" y="8930"/>
                </a:lnTo>
                <a:lnTo>
                  <a:pt x="7713" y="9246"/>
                </a:lnTo>
                <a:lnTo>
                  <a:pt x="7567" y="9563"/>
                </a:lnTo>
                <a:lnTo>
                  <a:pt x="7421" y="9855"/>
                </a:lnTo>
                <a:lnTo>
                  <a:pt x="7300" y="10074"/>
                </a:lnTo>
                <a:lnTo>
                  <a:pt x="7154" y="10268"/>
                </a:lnTo>
                <a:lnTo>
                  <a:pt x="7032" y="10122"/>
                </a:lnTo>
                <a:lnTo>
                  <a:pt x="6886" y="10001"/>
                </a:lnTo>
                <a:lnTo>
                  <a:pt x="6570" y="9757"/>
                </a:lnTo>
                <a:lnTo>
                  <a:pt x="5961" y="9319"/>
                </a:lnTo>
                <a:lnTo>
                  <a:pt x="4915" y="8541"/>
                </a:lnTo>
                <a:lnTo>
                  <a:pt x="4988" y="8370"/>
                </a:lnTo>
                <a:close/>
                <a:moveTo>
                  <a:pt x="3212" y="8297"/>
                </a:moveTo>
                <a:lnTo>
                  <a:pt x="3236" y="8395"/>
                </a:lnTo>
                <a:lnTo>
                  <a:pt x="3309" y="8516"/>
                </a:lnTo>
                <a:lnTo>
                  <a:pt x="2677" y="9003"/>
                </a:lnTo>
                <a:lnTo>
                  <a:pt x="1922" y="9611"/>
                </a:lnTo>
                <a:lnTo>
                  <a:pt x="1557" y="9952"/>
                </a:lnTo>
                <a:lnTo>
                  <a:pt x="1192" y="10317"/>
                </a:lnTo>
                <a:lnTo>
                  <a:pt x="973" y="9952"/>
                </a:lnTo>
                <a:lnTo>
                  <a:pt x="803" y="9538"/>
                </a:lnTo>
                <a:lnTo>
                  <a:pt x="657" y="9125"/>
                </a:lnTo>
                <a:lnTo>
                  <a:pt x="560" y="8687"/>
                </a:lnTo>
                <a:lnTo>
                  <a:pt x="973" y="8638"/>
                </a:lnTo>
                <a:lnTo>
                  <a:pt x="1387" y="8565"/>
                </a:lnTo>
                <a:lnTo>
                  <a:pt x="2190" y="8419"/>
                </a:lnTo>
                <a:lnTo>
                  <a:pt x="2677" y="8346"/>
                </a:lnTo>
                <a:lnTo>
                  <a:pt x="3212" y="8297"/>
                </a:lnTo>
                <a:close/>
                <a:moveTo>
                  <a:pt x="18006" y="8614"/>
                </a:moveTo>
                <a:lnTo>
                  <a:pt x="18590" y="8760"/>
                </a:lnTo>
                <a:lnTo>
                  <a:pt x="19125" y="8881"/>
                </a:lnTo>
                <a:lnTo>
                  <a:pt x="20220" y="9149"/>
                </a:lnTo>
                <a:lnTo>
                  <a:pt x="20585" y="9222"/>
                </a:lnTo>
                <a:lnTo>
                  <a:pt x="20731" y="9246"/>
                </a:lnTo>
                <a:lnTo>
                  <a:pt x="20901" y="9222"/>
                </a:lnTo>
                <a:lnTo>
                  <a:pt x="20682" y="9611"/>
                </a:lnTo>
                <a:lnTo>
                  <a:pt x="20439" y="9976"/>
                </a:lnTo>
                <a:lnTo>
                  <a:pt x="20123" y="10317"/>
                </a:lnTo>
                <a:lnTo>
                  <a:pt x="19807" y="10609"/>
                </a:lnTo>
                <a:lnTo>
                  <a:pt x="19320" y="10074"/>
                </a:lnTo>
                <a:lnTo>
                  <a:pt x="18809" y="9563"/>
                </a:lnTo>
                <a:lnTo>
                  <a:pt x="18079" y="8711"/>
                </a:lnTo>
                <a:lnTo>
                  <a:pt x="18006" y="8614"/>
                </a:lnTo>
                <a:close/>
                <a:moveTo>
                  <a:pt x="16449" y="8687"/>
                </a:moveTo>
                <a:lnTo>
                  <a:pt x="16570" y="8808"/>
                </a:lnTo>
                <a:lnTo>
                  <a:pt x="16692" y="8906"/>
                </a:lnTo>
                <a:lnTo>
                  <a:pt x="16546" y="9246"/>
                </a:lnTo>
                <a:lnTo>
                  <a:pt x="16400" y="9563"/>
                </a:lnTo>
                <a:lnTo>
                  <a:pt x="16157" y="10001"/>
                </a:lnTo>
                <a:lnTo>
                  <a:pt x="15865" y="10414"/>
                </a:lnTo>
                <a:lnTo>
                  <a:pt x="15597" y="10828"/>
                </a:lnTo>
                <a:lnTo>
                  <a:pt x="15354" y="11266"/>
                </a:lnTo>
                <a:lnTo>
                  <a:pt x="15329" y="11315"/>
                </a:lnTo>
                <a:lnTo>
                  <a:pt x="14989" y="11096"/>
                </a:lnTo>
                <a:lnTo>
                  <a:pt x="14648" y="10852"/>
                </a:lnTo>
                <a:lnTo>
                  <a:pt x="14332" y="10560"/>
                </a:lnTo>
                <a:lnTo>
                  <a:pt x="14064" y="10244"/>
                </a:lnTo>
                <a:lnTo>
                  <a:pt x="14916" y="9684"/>
                </a:lnTo>
                <a:lnTo>
                  <a:pt x="15767" y="9100"/>
                </a:lnTo>
                <a:lnTo>
                  <a:pt x="16108" y="8906"/>
                </a:lnTo>
                <a:lnTo>
                  <a:pt x="16449" y="8687"/>
                </a:lnTo>
                <a:close/>
                <a:moveTo>
                  <a:pt x="4842" y="8662"/>
                </a:moveTo>
                <a:lnTo>
                  <a:pt x="5329" y="9100"/>
                </a:lnTo>
                <a:lnTo>
                  <a:pt x="5791" y="9538"/>
                </a:lnTo>
                <a:lnTo>
                  <a:pt x="6375" y="10025"/>
                </a:lnTo>
                <a:lnTo>
                  <a:pt x="6691" y="10244"/>
                </a:lnTo>
                <a:lnTo>
                  <a:pt x="6862" y="10341"/>
                </a:lnTo>
                <a:lnTo>
                  <a:pt x="7032" y="10414"/>
                </a:lnTo>
                <a:lnTo>
                  <a:pt x="6886" y="10585"/>
                </a:lnTo>
                <a:lnTo>
                  <a:pt x="6716" y="10731"/>
                </a:lnTo>
                <a:lnTo>
                  <a:pt x="6375" y="10998"/>
                </a:lnTo>
                <a:lnTo>
                  <a:pt x="6010" y="11193"/>
                </a:lnTo>
                <a:lnTo>
                  <a:pt x="5621" y="11363"/>
                </a:lnTo>
                <a:lnTo>
                  <a:pt x="5450" y="10706"/>
                </a:lnTo>
                <a:lnTo>
                  <a:pt x="5231" y="10074"/>
                </a:lnTo>
                <a:lnTo>
                  <a:pt x="4964" y="9441"/>
                </a:lnTo>
                <a:lnTo>
                  <a:pt x="4696" y="8808"/>
                </a:lnTo>
                <a:lnTo>
                  <a:pt x="4720" y="8784"/>
                </a:lnTo>
                <a:lnTo>
                  <a:pt x="4842" y="8662"/>
                </a:lnTo>
                <a:close/>
                <a:moveTo>
                  <a:pt x="3382" y="8614"/>
                </a:moveTo>
                <a:lnTo>
                  <a:pt x="3480" y="8735"/>
                </a:lnTo>
                <a:lnTo>
                  <a:pt x="3626" y="8833"/>
                </a:lnTo>
                <a:lnTo>
                  <a:pt x="3334" y="9636"/>
                </a:lnTo>
                <a:lnTo>
                  <a:pt x="2993" y="10536"/>
                </a:lnTo>
                <a:lnTo>
                  <a:pt x="2871" y="11023"/>
                </a:lnTo>
                <a:lnTo>
                  <a:pt x="2823" y="11242"/>
                </a:lnTo>
                <a:lnTo>
                  <a:pt x="2798" y="11485"/>
                </a:lnTo>
                <a:lnTo>
                  <a:pt x="2531" y="11388"/>
                </a:lnTo>
                <a:lnTo>
                  <a:pt x="2263" y="11266"/>
                </a:lnTo>
                <a:lnTo>
                  <a:pt x="2020" y="11120"/>
                </a:lnTo>
                <a:lnTo>
                  <a:pt x="1776" y="10950"/>
                </a:lnTo>
                <a:lnTo>
                  <a:pt x="1509" y="10706"/>
                </a:lnTo>
                <a:lnTo>
                  <a:pt x="1265" y="10414"/>
                </a:lnTo>
                <a:lnTo>
                  <a:pt x="1606" y="10122"/>
                </a:lnTo>
                <a:lnTo>
                  <a:pt x="1971" y="9806"/>
                </a:lnTo>
                <a:lnTo>
                  <a:pt x="2652" y="9198"/>
                </a:lnTo>
                <a:lnTo>
                  <a:pt x="3017" y="8906"/>
                </a:lnTo>
                <a:lnTo>
                  <a:pt x="3382" y="8614"/>
                </a:lnTo>
                <a:close/>
                <a:moveTo>
                  <a:pt x="4574" y="8881"/>
                </a:moveTo>
                <a:lnTo>
                  <a:pt x="4939" y="10171"/>
                </a:lnTo>
                <a:lnTo>
                  <a:pt x="5280" y="11461"/>
                </a:lnTo>
                <a:lnTo>
                  <a:pt x="5012" y="11534"/>
                </a:lnTo>
                <a:lnTo>
                  <a:pt x="4623" y="11582"/>
                </a:lnTo>
                <a:lnTo>
                  <a:pt x="4234" y="11607"/>
                </a:lnTo>
                <a:lnTo>
                  <a:pt x="4234" y="11607"/>
                </a:lnTo>
                <a:lnTo>
                  <a:pt x="4258" y="11193"/>
                </a:lnTo>
                <a:lnTo>
                  <a:pt x="4258" y="10755"/>
                </a:lnTo>
                <a:lnTo>
                  <a:pt x="4258" y="9928"/>
                </a:lnTo>
                <a:lnTo>
                  <a:pt x="4307" y="8979"/>
                </a:lnTo>
                <a:lnTo>
                  <a:pt x="4428" y="8930"/>
                </a:lnTo>
                <a:lnTo>
                  <a:pt x="4574" y="8881"/>
                </a:lnTo>
                <a:close/>
                <a:moveTo>
                  <a:pt x="3918" y="8954"/>
                </a:moveTo>
                <a:lnTo>
                  <a:pt x="4039" y="8979"/>
                </a:lnTo>
                <a:lnTo>
                  <a:pt x="4039" y="9733"/>
                </a:lnTo>
                <a:lnTo>
                  <a:pt x="3991" y="10682"/>
                </a:lnTo>
                <a:lnTo>
                  <a:pt x="3991" y="11144"/>
                </a:lnTo>
                <a:lnTo>
                  <a:pt x="3991" y="11631"/>
                </a:lnTo>
                <a:lnTo>
                  <a:pt x="3480" y="11607"/>
                </a:lnTo>
                <a:lnTo>
                  <a:pt x="3212" y="11558"/>
                </a:lnTo>
                <a:lnTo>
                  <a:pt x="2969" y="11509"/>
                </a:lnTo>
                <a:lnTo>
                  <a:pt x="3066" y="11339"/>
                </a:lnTo>
                <a:lnTo>
                  <a:pt x="3139" y="11120"/>
                </a:lnTo>
                <a:lnTo>
                  <a:pt x="3261" y="10706"/>
                </a:lnTo>
                <a:lnTo>
                  <a:pt x="3382" y="10293"/>
                </a:lnTo>
                <a:lnTo>
                  <a:pt x="3504" y="9879"/>
                </a:lnTo>
                <a:lnTo>
                  <a:pt x="3699" y="9417"/>
                </a:lnTo>
                <a:lnTo>
                  <a:pt x="3893" y="8954"/>
                </a:lnTo>
                <a:close/>
                <a:moveTo>
                  <a:pt x="17690" y="8784"/>
                </a:moveTo>
                <a:lnTo>
                  <a:pt x="18079" y="9222"/>
                </a:lnTo>
                <a:lnTo>
                  <a:pt x="18468" y="9636"/>
                </a:lnTo>
                <a:lnTo>
                  <a:pt x="18979" y="10268"/>
                </a:lnTo>
                <a:lnTo>
                  <a:pt x="19247" y="10560"/>
                </a:lnTo>
                <a:lnTo>
                  <a:pt x="19539" y="10828"/>
                </a:lnTo>
                <a:lnTo>
                  <a:pt x="19247" y="11023"/>
                </a:lnTo>
                <a:lnTo>
                  <a:pt x="18955" y="11217"/>
                </a:lnTo>
                <a:lnTo>
                  <a:pt x="18663" y="11363"/>
                </a:lnTo>
                <a:lnTo>
                  <a:pt x="18371" y="11485"/>
                </a:lnTo>
                <a:lnTo>
                  <a:pt x="18103" y="11582"/>
                </a:lnTo>
                <a:lnTo>
                  <a:pt x="17860" y="11631"/>
                </a:lnTo>
                <a:lnTo>
                  <a:pt x="17811" y="11217"/>
                </a:lnTo>
                <a:lnTo>
                  <a:pt x="17738" y="10779"/>
                </a:lnTo>
                <a:lnTo>
                  <a:pt x="17592" y="9928"/>
                </a:lnTo>
                <a:lnTo>
                  <a:pt x="17519" y="9441"/>
                </a:lnTo>
                <a:lnTo>
                  <a:pt x="17471" y="8930"/>
                </a:lnTo>
                <a:lnTo>
                  <a:pt x="17519" y="8906"/>
                </a:lnTo>
                <a:lnTo>
                  <a:pt x="17617" y="8857"/>
                </a:lnTo>
                <a:lnTo>
                  <a:pt x="17690" y="8784"/>
                </a:lnTo>
                <a:close/>
                <a:moveTo>
                  <a:pt x="17154" y="9003"/>
                </a:moveTo>
                <a:lnTo>
                  <a:pt x="17227" y="9490"/>
                </a:lnTo>
                <a:lnTo>
                  <a:pt x="17300" y="9976"/>
                </a:lnTo>
                <a:lnTo>
                  <a:pt x="17422" y="10828"/>
                </a:lnTo>
                <a:lnTo>
                  <a:pt x="17471" y="11266"/>
                </a:lnTo>
                <a:lnTo>
                  <a:pt x="17544" y="11704"/>
                </a:lnTo>
                <a:lnTo>
                  <a:pt x="17300" y="11728"/>
                </a:lnTo>
                <a:lnTo>
                  <a:pt x="17033" y="11728"/>
                </a:lnTo>
                <a:lnTo>
                  <a:pt x="16765" y="11704"/>
                </a:lnTo>
                <a:lnTo>
                  <a:pt x="16522" y="11680"/>
                </a:lnTo>
                <a:lnTo>
                  <a:pt x="16254" y="11631"/>
                </a:lnTo>
                <a:lnTo>
                  <a:pt x="16011" y="11582"/>
                </a:lnTo>
                <a:lnTo>
                  <a:pt x="15767" y="11485"/>
                </a:lnTo>
                <a:lnTo>
                  <a:pt x="15524" y="11388"/>
                </a:lnTo>
                <a:lnTo>
                  <a:pt x="15694" y="11242"/>
                </a:lnTo>
                <a:lnTo>
                  <a:pt x="15840" y="11071"/>
                </a:lnTo>
                <a:lnTo>
                  <a:pt x="16108" y="10682"/>
                </a:lnTo>
                <a:lnTo>
                  <a:pt x="16351" y="10268"/>
                </a:lnTo>
                <a:lnTo>
                  <a:pt x="16570" y="9855"/>
                </a:lnTo>
                <a:lnTo>
                  <a:pt x="16789" y="9465"/>
                </a:lnTo>
                <a:lnTo>
                  <a:pt x="17008" y="9003"/>
                </a:lnTo>
                <a:close/>
                <a:moveTo>
                  <a:pt x="14624" y="0"/>
                </a:moveTo>
                <a:lnTo>
                  <a:pt x="14478" y="24"/>
                </a:lnTo>
                <a:lnTo>
                  <a:pt x="14332" y="73"/>
                </a:lnTo>
                <a:lnTo>
                  <a:pt x="14186" y="122"/>
                </a:lnTo>
                <a:lnTo>
                  <a:pt x="14064" y="219"/>
                </a:lnTo>
                <a:lnTo>
                  <a:pt x="14040" y="268"/>
                </a:lnTo>
                <a:lnTo>
                  <a:pt x="14015" y="292"/>
                </a:lnTo>
                <a:lnTo>
                  <a:pt x="14015" y="389"/>
                </a:lnTo>
                <a:lnTo>
                  <a:pt x="14064" y="487"/>
                </a:lnTo>
                <a:lnTo>
                  <a:pt x="14161" y="535"/>
                </a:lnTo>
                <a:lnTo>
                  <a:pt x="14161" y="779"/>
                </a:lnTo>
                <a:lnTo>
                  <a:pt x="14210" y="998"/>
                </a:lnTo>
                <a:lnTo>
                  <a:pt x="14259" y="1241"/>
                </a:lnTo>
                <a:lnTo>
                  <a:pt x="14332" y="1460"/>
                </a:lnTo>
                <a:lnTo>
                  <a:pt x="14648" y="2336"/>
                </a:lnTo>
                <a:lnTo>
                  <a:pt x="14745" y="2652"/>
                </a:lnTo>
                <a:lnTo>
                  <a:pt x="11655" y="2652"/>
                </a:lnTo>
                <a:lnTo>
                  <a:pt x="9928" y="2628"/>
                </a:lnTo>
                <a:lnTo>
                  <a:pt x="8614" y="2628"/>
                </a:lnTo>
                <a:lnTo>
                  <a:pt x="8419" y="2652"/>
                </a:lnTo>
                <a:lnTo>
                  <a:pt x="8200" y="2677"/>
                </a:lnTo>
                <a:lnTo>
                  <a:pt x="8054" y="2360"/>
                </a:lnTo>
                <a:lnTo>
                  <a:pt x="7665" y="1436"/>
                </a:lnTo>
                <a:lnTo>
                  <a:pt x="7567" y="1144"/>
                </a:lnTo>
                <a:lnTo>
                  <a:pt x="7494" y="1022"/>
                </a:lnTo>
                <a:lnTo>
                  <a:pt x="7397" y="900"/>
                </a:lnTo>
                <a:lnTo>
                  <a:pt x="7421" y="900"/>
                </a:lnTo>
                <a:lnTo>
                  <a:pt x="7835" y="973"/>
                </a:lnTo>
                <a:lnTo>
                  <a:pt x="8249" y="1071"/>
                </a:lnTo>
                <a:lnTo>
                  <a:pt x="8468" y="1095"/>
                </a:lnTo>
                <a:lnTo>
                  <a:pt x="8881" y="1095"/>
                </a:lnTo>
                <a:lnTo>
                  <a:pt x="9076" y="1046"/>
                </a:lnTo>
                <a:lnTo>
                  <a:pt x="9149" y="1022"/>
                </a:lnTo>
                <a:lnTo>
                  <a:pt x="9198" y="973"/>
                </a:lnTo>
                <a:lnTo>
                  <a:pt x="9246" y="925"/>
                </a:lnTo>
                <a:lnTo>
                  <a:pt x="9246" y="852"/>
                </a:lnTo>
                <a:lnTo>
                  <a:pt x="9246" y="779"/>
                </a:lnTo>
                <a:lnTo>
                  <a:pt x="9246" y="730"/>
                </a:lnTo>
                <a:lnTo>
                  <a:pt x="9198" y="657"/>
                </a:lnTo>
                <a:lnTo>
                  <a:pt x="9149" y="608"/>
                </a:lnTo>
                <a:lnTo>
                  <a:pt x="8954" y="535"/>
                </a:lnTo>
                <a:lnTo>
                  <a:pt x="8760" y="462"/>
                </a:lnTo>
                <a:lnTo>
                  <a:pt x="8541" y="389"/>
                </a:lnTo>
                <a:lnTo>
                  <a:pt x="8297" y="365"/>
                </a:lnTo>
                <a:lnTo>
                  <a:pt x="7835" y="316"/>
                </a:lnTo>
                <a:lnTo>
                  <a:pt x="7397" y="268"/>
                </a:lnTo>
                <a:lnTo>
                  <a:pt x="6570" y="146"/>
                </a:lnTo>
                <a:lnTo>
                  <a:pt x="6351" y="122"/>
                </a:lnTo>
                <a:lnTo>
                  <a:pt x="6132" y="97"/>
                </a:lnTo>
                <a:lnTo>
                  <a:pt x="5937" y="122"/>
                </a:lnTo>
                <a:lnTo>
                  <a:pt x="5742" y="146"/>
                </a:lnTo>
                <a:lnTo>
                  <a:pt x="5669" y="195"/>
                </a:lnTo>
                <a:lnTo>
                  <a:pt x="5621" y="219"/>
                </a:lnTo>
                <a:lnTo>
                  <a:pt x="5596" y="268"/>
                </a:lnTo>
                <a:lnTo>
                  <a:pt x="5572" y="341"/>
                </a:lnTo>
                <a:lnTo>
                  <a:pt x="5572" y="389"/>
                </a:lnTo>
                <a:lnTo>
                  <a:pt x="5596" y="438"/>
                </a:lnTo>
                <a:lnTo>
                  <a:pt x="5621" y="511"/>
                </a:lnTo>
                <a:lnTo>
                  <a:pt x="5694" y="535"/>
                </a:lnTo>
                <a:lnTo>
                  <a:pt x="5840" y="633"/>
                </a:lnTo>
                <a:lnTo>
                  <a:pt x="5986" y="681"/>
                </a:lnTo>
                <a:lnTo>
                  <a:pt x="6351" y="779"/>
                </a:lnTo>
                <a:lnTo>
                  <a:pt x="6716" y="827"/>
                </a:lnTo>
                <a:lnTo>
                  <a:pt x="7081" y="876"/>
                </a:lnTo>
                <a:lnTo>
                  <a:pt x="7056" y="1046"/>
                </a:lnTo>
                <a:lnTo>
                  <a:pt x="7056" y="1241"/>
                </a:lnTo>
                <a:lnTo>
                  <a:pt x="7105" y="1411"/>
                </a:lnTo>
                <a:lnTo>
                  <a:pt x="7154" y="1606"/>
                </a:lnTo>
                <a:lnTo>
                  <a:pt x="7324" y="1995"/>
                </a:lnTo>
                <a:lnTo>
                  <a:pt x="7470" y="2312"/>
                </a:lnTo>
                <a:lnTo>
                  <a:pt x="7762" y="3042"/>
                </a:lnTo>
                <a:lnTo>
                  <a:pt x="7665" y="3115"/>
                </a:lnTo>
                <a:lnTo>
                  <a:pt x="7567" y="3188"/>
                </a:lnTo>
                <a:lnTo>
                  <a:pt x="7397" y="3382"/>
                </a:lnTo>
                <a:lnTo>
                  <a:pt x="7105" y="3796"/>
                </a:lnTo>
                <a:lnTo>
                  <a:pt x="6594" y="4477"/>
                </a:lnTo>
                <a:lnTo>
                  <a:pt x="6521" y="4429"/>
                </a:lnTo>
                <a:lnTo>
                  <a:pt x="6448" y="4404"/>
                </a:lnTo>
                <a:lnTo>
                  <a:pt x="6375" y="4429"/>
                </a:lnTo>
                <a:lnTo>
                  <a:pt x="6059" y="4234"/>
                </a:lnTo>
                <a:lnTo>
                  <a:pt x="5718" y="4064"/>
                </a:lnTo>
                <a:lnTo>
                  <a:pt x="5353" y="3918"/>
                </a:lnTo>
                <a:lnTo>
                  <a:pt x="5012" y="3820"/>
                </a:lnTo>
                <a:lnTo>
                  <a:pt x="4647" y="3772"/>
                </a:lnTo>
                <a:lnTo>
                  <a:pt x="4282" y="3747"/>
                </a:lnTo>
                <a:lnTo>
                  <a:pt x="3893" y="3747"/>
                </a:lnTo>
                <a:lnTo>
                  <a:pt x="3528" y="3772"/>
                </a:lnTo>
                <a:lnTo>
                  <a:pt x="3188" y="3845"/>
                </a:lnTo>
                <a:lnTo>
                  <a:pt x="2823" y="3966"/>
                </a:lnTo>
                <a:lnTo>
                  <a:pt x="2482" y="4088"/>
                </a:lnTo>
                <a:lnTo>
                  <a:pt x="2141" y="4258"/>
                </a:lnTo>
                <a:lnTo>
                  <a:pt x="1825" y="4453"/>
                </a:lnTo>
                <a:lnTo>
                  <a:pt x="1509" y="4672"/>
                </a:lnTo>
                <a:lnTo>
                  <a:pt x="1241" y="4915"/>
                </a:lnTo>
                <a:lnTo>
                  <a:pt x="973" y="5207"/>
                </a:lnTo>
                <a:lnTo>
                  <a:pt x="706" y="5548"/>
                </a:lnTo>
                <a:lnTo>
                  <a:pt x="487" y="5913"/>
                </a:lnTo>
                <a:lnTo>
                  <a:pt x="316" y="6302"/>
                </a:lnTo>
                <a:lnTo>
                  <a:pt x="195" y="6716"/>
                </a:lnTo>
                <a:lnTo>
                  <a:pt x="73" y="7129"/>
                </a:lnTo>
                <a:lnTo>
                  <a:pt x="24" y="7567"/>
                </a:lnTo>
                <a:lnTo>
                  <a:pt x="0" y="8005"/>
                </a:lnTo>
                <a:lnTo>
                  <a:pt x="24" y="8443"/>
                </a:lnTo>
                <a:lnTo>
                  <a:pt x="73" y="8881"/>
                </a:lnTo>
                <a:lnTo>
                  <a:pt x="170" y="9295"/>
                </a:lnTo>
                <a:lnTo>
                  <a:pt x="292" y="9709"/>
                </a:lnTo>
                <a:lnTo>
                  <a:pt x="462" y="10122"/>
                </a:lnTo>
                <a:lnTo>
                  <a:pt x="657" y="10487"/>
                </a:lnTo>
                <a:lnTo>
                  <a:pt x="900" y="10852"/>
                </a:lnTo>
                <a:lnTo>
                  <a:pt x="1192" y="11169"/>
                </a:lnTo>
                <a:lnTo>
                  <a:pt x="1484" y="11461"/>
                </a:lnTo>
                <a:lnTo>
                  <a:pt x="1679" y="11607"/>
                </a:lnTo>
                <a:lnTo>
                  <a:pt x="1874" y="11728"/>
                </a:lnTo>
                <a:lnTo>
                  <a:pt x="2068" y="11826"/>
                </a:lnTo>
                <a:lnTo>
                  <a:pt x="2287" y="11923"/>
                </a:lnTo>
                <a:lnTo>
                  <a:pt x="2506" y="11996"/>
                </a:lnTo>
                <a:lnTo>
                  <a:pt x="2725" y="12045"/>
                </a:lnTo>
                <a:lnTo>
                  <a:pt x="3163" y="12142"/>
                </a:lnTo>
                <a:lnTo>
                  <a:pt x="3626" y="12166"/>
                </a:lnTo>
                <a:lnTo>
                  <a:pt x="4088" y="12166"/>
                </a:lnTo>
                <a:lnTo>
                  <a:pt x="4550" y="12142"/>
                </a:lnTo>
                <a:lnTo>
                  <a:pt x="4988" y="12093"/>
                </a:lnTo>
                <a:lnTo>
                  <a:pt x="5450" y="11996"/>
                </a:lnTo>
                <a:lnTo>
                  <a:pt x="5840" y="11874"/>
                </a:lnTo>
                <a:lnTo>
                  <a:pt x="6229" y="11704"/>
                </a:lnTo>
                <a:lnTo>
                  <a:pt x="6594" y="11485"/>
                </a:lnTo>
                <a:lnTo>
                  <a:pt x="6910" y="11217"/>
                </a:lnTo>
                <a:lnTo>
                  <a:pt x="7202" y="10925"/>
                </a:lnTo>
                <a:lnTo>
                  <a:pt x="7494" y="10585"/>
                </a:lnTo>
                <a:lnTo>
                  <a:pt x="7738" y="10220"/>
                </a:lnTo>
                <a:lnTo>
                  <a:pt x="7981" y="9806"/>
                </a:lnTo>
                <a:lnTo>
                  <a:pt x="8151" y="9368"/>
                </a:lnTo>
                <a:lnTo>
                  <a:pt x="8297" y="8881"/>
                </a:lnTo>
                <a:lnTo>
                  <a:pt x="8395" y="8395"/>
                </a:lnTo>
                <a:lnTo>
                  <a:pt x="10244" y="8346"/>
                </a:lnTo>
                <a:lnTo>
                  <a:pt x="10293" y="8419"/>
                </a:lnTo>
                <a:lnTo>
                  <a:pt x="10366" y="8443"/>
                </a:lnTo>
                <a:lnTo>
                  <a:pt x="10439" y="8468"/>
                </a:lnTo>
                <a:lnTo>
                  <a:pt x="10512" y="8443"/>
                </a:lnTo>
                <a:lnTo>
                  <a:pt x="10585" y="8395"/>
                </a:lnTo>
                <a:lnTo>
                  <a:pt x="10633" y="8346"/>
                </a:lnTo>
                <a:lnTo>
                  <a:pt x="10682" y="8273"/>
                </a:lnTo>
                <a:lnTo>
                  <a:pt x="10682" y="8200"/>
                </a:lnTo>
                <a:lnTo>
                  <a:pt x="10925" y="7981"/>
                </a:lnTo>
                <a:lnTo>
                  <a:pt x="11169" y="7762"/>
                </a:lnTo>
                <a:lnTo>
                  <a:pt x="11582" y="7300"/>
                </a:lnTo>
                <a:lnTo>
                  <a:pt x="12190" y="6618"/>
                </a:lnTo>
                <a:lnTo>
                  <a:pt x="12799" y="5913"/>
                </a:lnTo>
                <a:lnTo>
                  <a:pt x="13894" y="4623"/>
                </a:lnTo>
                <a:lnTo>
                  <a:pt x="14964" y="3285"/>
                </a:lnTo>
                <a:lnTo>
                  <a:pt x="15329" y="4258"/>
                </a:lnTo>
                <a:lnTo>
                  <a:pt x="14964" y="4429"/>
                </a:lnTo>
                <a:lnTo>
                  <a:pt x="14648" y="4623"/>
                </a:lnTo>
                <a:lnTo>
                  <a:pt x="14332" y="4866"/>
                </a:lnTo>
                <a:lnTo>
                  <a:pt x="14040" y="5110"/>
                </a:lnTo>
                <a:lnTo>
                  <a:pt x="13796" y="5402"/>
                </a:lnTo>
                <a:lnTo>
                  <a:pt x="13553" y="5718"/>
                </a:lnTo>
                <a:lnTo>
                  <a:pt x="13358" y="6034"/>
                </a:lnTo>
                <a:lnTo>
                  <a:pt x="13188" y="6375"/>
                </a:lnTo>
                <a:lnTo>
                  <a:pt x="13042" y="6740"/>
                </a:lnTo>
                <a:lnTo>
                  <a:pt x="12945" y="7105"/>
                </a:lnTo>
                <a:lnTo>
                  <a:pt x="12872" y="7494"/>
                </a:lnTo>
                <a:lnTo>
                  <a:pt x="12823" y="7859"/>
                </a:lnTo>
                <a:lnTo>
                  <a:pt x="12823" y="8249"/>
                </a:lnTo>
                <a:lnTo>
                  <a:pt x="12847" y="8638"/>
                </a:lnTo>
                <a:lnTo>
                  <a:pt x="12920" y="9027"/>
                </a:lnTo>
                <a:lnTo>
                  <a:pt x="13018" y="9417"/>
                </a:lnTo>
                <a:lnTo>
                  <a:pt x="13188" y="9830"/>
                </a:lnTo>
                <a:lnTo>
                  <a:pt x="13383" y="10244"/>
                </a:lnTo>
                <a:lnTo>
                  <a:pt x="13626" y="10585"/>
                </a:lnTo>
                <a:lnTo>
                  <a:pt x="13918" y="10925"/>
                </a:lnTo>
                <a:lnTo>
                  <a:pt x="14210" y="11217"/>
                </a:lnTo>
                <a:lnTo>
                  <a:pt x="14551" y="11485"/>
                </a:lnTo>
                <a:lnTo>
                  <a:pt x="14916" y="11704"/>
                </a:lnTo>
                <a:lnTo>
                  <a:pt x="15305" y="11874"/>
                </a:lnTo>
                <a:lnTo>
                  <a:pt x="15694" y="12020"/>
                </a:lnTo>
                <a:lnTo>
                  <a:pt x="16108" y="12142"/>
                </a:lnTo>
                <a:lnTo>
                  <a:pt x="16522" y="12215"/>
                </a:lnTo>
                <a:lnTo>
                  <a:pt x="16960" y="12239"/>
                </a:lnTo>
                <a:lnTo>
                  <a:pt x="17398" y="12239"/>
                </a:lnTo>
                <a:lnTo>
                  <a:pt x="17836" y="12191"/>
                </a:lnTo>
                <a:lnTo>
                  <a:pt x="18249" y="12093"/>
                </a:lnTo>
                <a:lnTo>
                  <a:pt x="18687" y="11947"/>
                </a:lnTo>
                <a:lnTo>
                  <a:pt x="19052" y="11777"/>
                </a:lnTo>
                <a:lnTo>
                  <a:pt x="19442" y="11582"/>
                </a:lnTo>
                <a:lnTo>
                  <a:pt x="19782" y="11339"/>
                </a:lnTo>
                <a:lnTo>
                  <a:pt x="20123" y="11096"/>
                </a:lnTo>
                <a:lnTo>
                  <a:pt x="20439" y="10804"/>
                </a:lnTo>
                <a:lnTo>
                  <a:pt x="20707" y="10487"/>
                </a:lnTo>
                <a:lnTo>
                  <a:pt x="20974" y="10147"/>
                </a:lnTo>
                <a:lnTo>
                  <a:pt x="21193" y="9782"/>
                </a:lnTo>
                <a:lnTo>
                  <a:pt x="21388" y="9417"/>
                </a:lnTo>
                <a:lnTo>
                  <a:pt x="21534" y="9027"/>
                </a:lnTo>
                <a:lnTo>
                  <a:pt x="21631" y="8614"/>
                </a:lnTo>
                <a:lnTo>
                  <a:pt x="21680" y="8224"/>
                </a:lnTo>
                <a:lnTo>
                  <a:pt x="21704" y="7811"/>
                </a:lnTo>
                <a:lnTo>
                  <a:pt x="21656" y="7397"/>
                </a:lnTo>
                <a:lnTo>
                  <a:pt x="21583" y="6983"/>
                </a:lnTo>
                <a:lnTo>
                  <a:pt x="21412" y="6570"/>
                </a:lnTo>
                <a:lnTo>
                  <a:pt x="21218" y="6180"/>
                </a:lnTo>
                <a:lnTo>
                  <a:pt x="20974" y="5791"/>
                </a:lnTo>
                <a:lnTo>
                  <a:pt x="20682" y="5450"/>
                </a:lnTo>
                <a:lnTo>
                  <a:pt x="20342" y="5110"/>
                </a:lnTo>
                <a:lnTo>
                  <a:pt x="20001" y="4818"/>
                </a:lnTo>
                <a:lnTo>
                  <a:pt x="19636" y="4526"/>
                </a:lnTo>
                <a:lnTo>
                  <a:pt x="19247" y="4307"/>
                </a:lnTo>
                <a:lnTo>
                  <a:pt x="18858" y="4088"/>
                </a:lnTo>
                <a:lnTo>
                  <a:pt x="18493" y="3942"/>
                </a:lnTo>
                <a:lnTo>
                  <a:pt x="18103" y="3845"/>
                </a:lnTo>
                <a:lnTo>
                  <a:pt x="17738" y="3772"/>
                </a:lnTo>
                <a:lnTo>
                  <a:pt x="17349" y="3747"/>
                </a:lnTo>
                <a:lnTo>
                  <a:pt x="16960" y="3747"/>
                </a:lnTo>
                <a:lnTo>
                  <a:pt x="16570" y="3820"/>
                </a:lnTo>
                <a:lnTo>
                  <a:pt x="16205" y="3918"/>
                </a:lnTo>
                <a:lnTo>
                  <a:pt x="15840" y="4039"/>
                </a:lnTo>
                <a:lnTo>
                  <a:pt x="15159" y="2214"/>
                </a:lnTo>
                <a:lnTo>
                  <a:pt x="15013" y="1801"/>
                </a:lnTo>
                <a:lnTo>
                  <a:pt x="14891" y="1387"/>
                </a:lnTo>
                <a:lnTo>
                  <a:pt x="14721" y="973"/>
                </a:lnTo>
                <a:lnTo>
                  <a:pt x="14648" y="779"/>
                </a:lnTo>
                <a:lnTo>
                  <a:pt x="14526" y="584"/>
                </a:lnTo>
                <a:lnTo>
                  <a:pt x="14794" y="560"/>
                </a:lnTo>
                <a:lnTo>
                  <a:pt x="15256" y="560"/>
                </a:lnTo>
                <a:lnTo>
                  <a:pt x="15475" y="584"/>
                </a:lnTo>
                <a:lnTo>
                  <a:pt x="15694" y="633"/>
                </a:lnTo>
                <a:lnTo>
                  <a:pt x="15816" y="657"/>
                </a:lnTo>
                <a:lnTo>
                  <a:pt x="15840" y="706"/>
                </a:lnTo>
                <a:lnTo>
                  <a:pt x="15865" y="730"/>
                </a:lnTo>
                <a:lnTo>
                  <a:pt x="15865" y="852"/>
                </a:lnTo>
                <a:lnTo>
                  <a:pt x="15840" y="1022"/>
                </a:lnTo>
                <a:lnTo>
                  <a:pt x="15743" y="1119"/>
                </a:lnTo>
                <a:lnTo>
                  <a:pt x="15646" y="1217"/>
                </a:lnTo>
                <a:lnTo>
                  <a:pt x="15621" y="1314"/>
                </a:lnTo>
                <a:lnTo>
                  <a:pt x="15621" y="1387"/>
                </a:lnTo>
                <a:lnTo>
                  <a:pt x="15646" y="1411"/>
                </a:lnTo>
                <a:lnTo>
                  <a:pt x="15670" y="1436"/>
                </a:lnTo>
                <a:lnTo>
                  <a:pt x="15743" y="1484"/>
                </a:lnTo>
                <a:lnTo>
                  <a:pt x="15840" y="1484"/>
                </a:lnTo>
                <a:lnTo>
                  <a:pt x="16011" y="1387"/>
                </a:lnTo>
                <a:lnTo>
                  <a:pt x="16157" y="1265"/>
                </a:lnTo>
                <a:lnTo>
                  <a:pt x="16278" y="1119"/>
                </a:lnTo>
                <a:lnTo>
                  <a:pt x="16376" y="949"/>
                </a:lnTo>
                <a:lnTo>
                  <a:pt x="16424" y="779"/>
                </a:lnTo>
                <a:lnTo>
                  <a:pt x="16424" y="681"/>
                </a:lnTo>
                <a:lnTo>
                  <a:pt x="16400" y="584"/>
                </a:lnTo>
                <a:lnTo>
                  <a:pt x="16376" y="511"/>
                </a:lnTo>
                <a:lnTo>
                  <a:pt x="16327" y="414"/>
                </a:lnTo>
                <a:lnTo>
                  <a:pt x="16254" y="341"/>
                </a:lnTo>
                <a:lnTo>
                  <a:pt x="16157" y="268"/>
                </a:lnTo>
                <a:lnTo>
                  <a:pt x="15938" y="170"/>
                </a:lnTo>
                <a:lnTo>
                  <a:pt x="15719" y="97"/>
                </a:lnTo>
                <a:lnTo>
                  <a:pt x="15475" y="49"/>
                </a:lnTo>
                <a:lnTo>
                  <a:pt x="15232" y="24"/>
                </a:lnTo>
                <a:lnTo>
                  <a:pt x="1494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6" name="Shape 796"/>
          <p:cNvSpPr/>
          <p:nvPr/>
        </p:nvSpPr>
        <p:spPr>
          <a:xfrm>
            <a:off x="1144178" y="5887319"/>
            <a:ext cx="509833" cy="536787"/>
          </a:xfrm>
          <a:custGeom>
            <a:avLst/>
            <a:gdLst/>
            <a:ahLst/>
            <a:cxnLst/>
            <a:rect l="0" t="0" r="0" b="0"/>
            <a:pathLst>
              <a:path w="17496" h="18421" extrusionOk="0">
                <a:moveTo>
                  <a:pt x="7421" y="1047"/>
                </a:moveTo>
                <a:lnTo>
                  <a:pt x="7373" y="1071"/>
                </a:lnTo>
                <a:lnTo>
                  <a:pt x="7348" y="1120"/>
                </a:lnTo>
                <a:lnTo>
                  <a:pt x="7324" y="1169"/>
                </a:lnTo>
                <a:lnTo>
                  <a:pt x="7348" y="1315"/>
                </a:lnTo>
                <a:lnTo>
                  <a:pt x="7348" y="1461"/>
                </a:lnTo>
                <a:lnTo>
                  <a:pt x="7324" y="1582"/>
                </a:lnTo>
                <a:lnTo>
                  <a:pt x="7300" y="1704"/>
                </a:lnTo>
                <a:lnTo>
                  <a:pt x="7178" y="1923"/>
                </a:lnTo>
                <a:lnTo>
                  <a:pt x="7008" y="2142"/>
                </a:lnTo>
                <a:lnTo>
                  <a:pt x="6862" y="2385"/>
                </a:lnTo>
                <a:lnTo>
                  <a:pt x="6813" y="2483"/>
                </a:lnTo>
                <a:lnTo>
                  <a:pt x="6765" y="2604"/>
                </a:lnTo>
                <a:lnTo>
                  <a:pt x="6740" y="2750"/>
                </a:lnTo>
                <a:lnTo>
                  <a:pt x="6740" y="2872"/>
                </a:lnTo>
                <a:lnTo>
                  <a:pt x="6740" y="3018"/>
                </a:lnTo>
                <a:lnTo>
                  <a:pt x="6789" y="3164"/>
                </a:lnTo>
                <a:lnTo>
                  <a:pt x="6862" y="3286"/>
                </a:lnTo>
                <a:lnTo>
                  <a:pt x="6959" y="3432"/>
                </a:lnTo>
                <a:lnTo>
                  <a:pt x="7154" y="3699"/>
                </a:lnTo>
                <a:lnTo>
                  <a:pt x="7251" y="3845"/>
                </a:lnTo>
                <a:lnTo>
                  <a:pt x="7275" y="3991"/>
                </a:lnTo>
                <a:lnTo>
                  <a:pt x="7275" y="4064"/>
                </a:lnTo>
                <a:lnTo>
                  <a:pt x="7275" y="4137"/>
                </a:lnTo>
                <a:lnTo>
                  <a:pt x="7251" y="4186"/>
                </a:lnTo>
                <a:lnTo>
                  <a:pt x="7178" y="4259"/>
                </a:lnTo>
                <a:lnTo>
                  <a:pt x="7154" y="4332"/>
                </a:lnTo>
                <a:lnTo>
                  <a:pt x="7129" y="4405"/>
                </a:lnTo>
                <a:lnTo>
                  <a:pt x="7129" y="4478"/>
                </a:lnTo>
                <a:lnTo>
                  <a:pt x="7178" y="4527"/>
                </a:lnTo>
                <a:lnTo>
                  <a:pt x="7251" y="4575"/>
                </a:lnTo>
                <a:lnTo>
                  <a:pt x="7324" y="4600"/>
                </a:lnTo>
                <a:lnTo>
                  <a:pt x="7397" y="4575"/>
                </a:lnTo>
                <a:lnTo>
                  <a:pt x="7470" y="4527"/>
                </a:lnTo>
                <a:lnTo>
                  <a:pt x="7567" y="4429"/>
                </a:lnTo>
                <a:lnTo>
                  <a:pt x="7616" y="4332"/>
                </a:lnTo>
                <a:lnTo>
                  <a:pt x="7665" y="4235"/>
                </a:lnTo>
                <a:lnTo>
                  <a:pt x="7689" y="4113"/>
                </a:lnTo>
                <a:lnTo>
                  <a:pt x="7689" y="4016"/>
                </a:lnTo>
                <a:lnTo>
                  <a:pt x="7665" y="3918"/>
                </a:lnTo>
                <a:lnTo>
                  <a:pt x="7592" y="3724"/>
                </a:lnTo>
                <a:lnTo>
                  <a:pt x="7470" y="3505"/>
                </a:lnTo>
                <a:lnTo>
                  <a:pt x="7324" y="3310"/>
                </a:lnTo>
                <a:lnTo>
                  <a:pt x="7202" y="3115"/>
                </a:lnTo>
                <a:lnTo>
                  <a:pt x="7105" y="2921"/>
                </a:lnTo>
                <a:lnTo>
                  <a:pt x="7081" y="2823"/>
                </a:lnTo>
                <a:lnTo>
                  <a:pt x="7105" y="2726"/>
                </a:lnTo>
                <a:lnTo>
                  <a:pt x="7154" y="2604"/>
                </a:lnTo>
                <a:lnTo>
                  <a:pt x="7202" y="2483"/>
                </a:lnTo>
                <a:lnTo>
                  <a:pt x="7373" y="2239"/>
                </a:lnTo>
                <a:lnTo>
                  <a:pt x="7543" y="1972"/>
                </a:lnTo>
                <a:lnTo>
                  <a:pt x="7689" y="1728"/>
                </a:lnTo>
                <a:lnTo>
                  <a:pt x="7738" y="1607"/>
                </a:lnTo>
                <a:lnTo>
                  <a:pt x="7762" y="1485"/>
                </a:lnTo>
                <a:lnTo>
                  <a:pt x="7762" y="1363"/>
                </a:lnTo>
                <a:lnTo>
                  <a:pt x="7713" y="1242"/>
                </a:lnTo>
                <a:lnTo>
                  <a:pt x="7616" y="1144"/>
                </a:lnTo>
                <a:lnTo>
                  <a:pt x="7494" y="1071"/>
                </a:lnTo>
                <a:lnTo>
                  <a:pt x="7421" y="1047"/>
                </a:lnTo>
                <a:close/>
                <a:moveTo>
                  <a:pt x="10293" y="1242"/>
                </a:moveTo>
                <a:lnTo>
                  <a:pt x="10268" y="1266"/>
                </a:lnTo>
                <a:lnTo>
                  <a:pt x="10244" y="1363"/>
                </a:lnTo>
                <a:lnTo>
                  <a:pt x="10220" y="1485"/>
                </a:lnTo>
                <a:lnTo>
                  <a:pt x="10195" y="1607"/>
                </a:lnTo>
                <a:lnTo>
                  <a:pt x="10171" y="1680"/>
                </a:lnTo>
                <a:lnTo>
                  <a:pt x="10098" y="1826"/>
                </a:lnTo>
                <a:lnTo>
                  <a:pt x="10001" y="1923"/>
                </a:lnTo>
                <a:lnTo>
                  <a:pt x="9782" y="2166"/>
                </a:lnTo>
                <a:lnTo>
                  <a:pt x="9684" y="2288"/>
                </a:lnTo>
                <a:lnTo>
                  <a:pt x="9611" y="2434"/>
                </a:lnTo>
                <a:lnTo>
                  <a:pt x="9587" y="2604"/>
                </a:lnTo>
                <a:lnTo>
                  <a:pt x="9587" y="2775"/>
                </a:lnTo>
                <a:lnTo>
                  <a:pt x="9636" y="2921"/>
                </a:lnTo>
                <a:lnTo>
                  <a:pt x="9709" y="3042"/>
                </a:lnTo>
                <a:lnTo>
                  <a:pt x="9879" y="3286"/>
                </a:lnTo>
                <a:lnTo>
                  <a:pt x="10001" y="3456"/>
                </a:lnTo>
                <a:lnTo>
                  <a:pt x="10074" y="3626"/>
                </a:lnTo>
                <a:lnTo>
                  <a:pt x="10098" y="3724"/>
                </a:lnTo>
                <a:lnTo>
                  <a:pt x="10098" y="3821"/>
                </a:lnTo>
                <a:lnTo>
                  <a:pt x="10074" y="3918"/>
                </a:lnTo>
                <a:lnTo>
                  <a:pt x="10025" y="4016"/>
                </a:lnTo>
                <a:lnTo>
                  <a:pt x="9952" y="4137"/>
                </a:lnTo>
                <a:lnTo>
                  <a:pt x="9855" y="4235"/>
                </a:lnTo>
                <a:lnTo>
                  <a:pt x="9782" y="4332"/>
                </a:lnTo>
                <a:lnTo>
                  <a:pt x="9709" y="4454"/>
                </a:lnTo>
                <a:lnTo>
                  <a:pt x="9684" y="4502"/>
                </a:lnTo>
                <a:lnTo>
                  <a:pt x="9684" y="4575"/>
                </a:lnTo>
                <a:lnTo>
                  <a:pt x="9733" y="4673"/>
                </a:lnTo>
                <a:lnTo>
                  <a:pt x="9757" y="4721"/>
                </a:lnTo>
                <a:lnTo>
                  <a:pt x="9806" y="4746"/>
                </a:lnTo>
                <a:lnTo>
                  <a:pt x="9855" y="4770"/>
                </a:lnTo>
                <a:lnTo>
                  <a:pt x="9928" y="4746"/>
                </a:lnTo>
                <a:lnTo>
                  <a:pt x="10122" y="4648"/>
                </a:lnTo>
                <a:lnTo>
                  <a:pt x="10268" y="4502"/>
                </a:lnTo>
                <a:lnTo>
                  <a:pt x="10414" y="4332"/>
                </a:lnTo>
                <a:lnTo>
                  <a:pt x="10487" y="4137"/>
                </a:lnTo>
                <a:lnTo>
                  <a:pt x="10536" y="3943"/>
                </a:lnTo>
                <a:lnTo>
                  <a:pt x="10536" y="3724"/>
                </a:lnTo>
                <a:lnTo>
                  <a:pt x="10487" y="3505"/>
                </a:lnTo>
                <a:lnTo>
                  <a:pt x="10414" y="3310"/>
                </a:lnTo>
                <a:lnTo>
                  <a:pt x="10293" y="3140"/>
                </a:lnTo>
                <a:lnTo>
                  <a:pt x="10171" y="2994"/>
                </a:lnTo>
                <a:lnTo>
                  <a:pt x="10074" y="2872"/>
                </a:lnTo>
                <a:lnTo>
                  <a:pt x="10025" y="2775"/>
                </a:lnTo>
                <a:lnTo>
                  <a:pt x="10001" y="2653"/>
                </a:lnTo>
                <a:lnTo>
                  <a:pt x="10025" y="2556"/>
                </a:lnTo>
                <a:lnTo>
                  <a:pt x="10074" y="2434"/>
                </a:lnTo>
                <a:lnTo>
                  <a:pt x="10122" y="2337"/>
                </a:lnTo>
                <a:lnTo>
                  <a:pt x="10293" y="2118"/>
                </a:lnTo>
                <a:lnTo>
                  <a:pt x="10414" y="1947"/>
                </a:lnTo>
                <a:lnTo>
                  <a:pt x="10512" y="1753"/>
                </a:lnTo>
                <a:lnTo>
                  <a:pt x="10512" y="1655"/>
                </a:lnTo>
                <a:lnTo>
                  <a:pt x="10536" y="1558"/>
                </a:lnTo>
                <a:lnTo>
                  <a:pt x="10512" y="1461"/>
                </a:lnTo>
                <a:lnTo>
                  <a:pt x="10487" y="1363"/>
                </a:lnTo>
                <a:lnTo>
                  <a:pt x="10463" y="1290"/>
                </a:lnTo>
                <a:lnTo>
                  <a:pt x="10390" y="1266"/>
                </a:lnTo>
                <a:lnTo>
                  <a:pt x="10317" y="1242"/>
                </a:lnTo>
                <a:close/>
                <a:moveTo>
                  <a:pt x="8322" y="1"/>
                </a:moveTo>
                <a:lnTo>
                  <a:pt x="8273" y="49"/>
                </a:lnTo>
                <a:lnTo>
                  <a:pt x="8249" y="98"/>
                </a:lnTo>
                <a:lnTo>
                  <a:pt x="8273" y="171"/>
                </a:lnTo>
                <a:lnTo>
                  <a:pt x="8492" y="512"/>
                </a:lnTo>
                <a:lnTo>
                  <a:pt x="8614" y="682"/>
                </a:lnTo>
                <a:lnTo>
                  <a:pt x="8687" y="877"/>
                </a:lnTo>
                <a:lnTo>
                  <a:pt x="8711" y="1023"/>
                </a:lnTo>
                <a:lnTo>
                  <a:pt x="8735" y="1144"/>
                </a:lnTo>
                <a:lnTo>
                  <a:pt x="8711" y="1266"/>
                </a:lnTo>
                <a:lnTo>
                  <a:pt x="8687" y="1388"/>
                </a:lnTo>
                <a:lnTo>
                  <a:pt x="8614" y="1631"/>
                </a:lnTo>
                <a:lnTo>
                  <a:pt x="8492" y="1850"/>
                </a:lnTo>
                <a:lnTo>
                  <a:pt x="8322" y="2166"/>
                </a:lnTo>
                <a:lnTo>
                  <a:pt x="8249" y="2312"/>
                </a:lnTo>
                <a:lnTo>
                  <a:pt x="8200" y="2458"/>
                </a:lnTo>
                <a:lnTo>
                  <a:pt x="8200" y="2604"/>
                </a:lnTo>
                <a:lnTo>
                  <a:pt x="8200" y="2775"/>
                </a:lnTo>
                <a:lnTo>
                  <a:pt x="8249" y="2921"/>
                </a:lnTo>
                <a:lnTo>
                  <a:pt x="8322" y="3091"/>
                </a:lnTo>
                <a:lnTo>
                  <a:pt x="8419" y="3213"/>
                </a:lnTo>
                <a:lnTo>
                  <a:pt x="8516" y="3334"/>
                </a:lnTo>
                <a:lnTo>
                  <a:pt x="8589" y="3432"/>
                </a:lnTo>
                <a:lnTo>
                  <a:pt x="8638" y="3529"/>
                </a:lnTo>
                <a:lnTo>
                  <a:pt x="8662" y="3651"/>
                </a:lnTo>
                <a:lnTo>
                  <a:pt x="8662" y="3748"/>
                </a:lnTo>
                <a:lnTo>
                  <a:pt x="8638" y="3845"/>
                </a:lnTo>
                <a:lnTo>
                  <a:pt x="8614" y="3967"/>
                </a:lnTo>
                <a:lnTo>
                  <a:pt x="8516" y="4162"/>
                </a:lnTo>
                <a:lnTo>
                  <a:pt x="8297" y="4551"/>
                </a:lnTo>
                <a:lnTo>
                  <a:pt x="8200" y="4746"/>
                </a:lnTo>
                <a:lnTo>
                  <a:pt x="8103" y="4940"/>
                </a:lnTo>
                <a:lnTo>
                  <a:pt x="8054" y="5062"/>
                </a:lnTo>
                <a:lnTo>
                  <a:pt x="8054" y="5208"/>
                </a:lnTo>
                <a:lnTo>
                  <a:pt x="8054" y="5354"/>
                </a:lnTo>
                <a:lnTo>
                  <a:pt x="8078" y="5476"/>
                </a:lnTo>
                <a:lnTo>
                  <a:pt x="8127" y="5622"/>
                </a:lnTo>
                <a:lnTo>
                  <a:pt x="8224" y="5719"/>
                </a:lnTo>
                <a:lnTo>
                  <a:pt x="8297" y="5816"/>
                </a:lnTo>
                <a:lnTo>
                  <a:pt x="8419" y="5889"/>
                </a:lnTo>
                <a:lnTo>
                  <a:pt x="8492" y="5914"/>
                </a:lnTo>
                <a:lnTo>
                  <a:pt x="8565" y="5914"/>
                </a:lnTo>
                <a:lnTo>
                  <a:pt x="8614" y="5889"/>
                </a:lnTo>
                <a:lnTo>
                  <a:pt x="8662" y="5841"/>
                </a:lnTo>
                <a:lnTo>
                  <a:pt x="8711" y="5792"/>
                </a:lnTo>
                <a:lnTo>
                  <a:pt x="8711" y="5719"/>
                </a:lnTo>
                <a:lnTo>
                  <a:pt x="8687" y="5670"/>
                </a:lnTo>
                <a:lnTo>
                  <a:pt x="8662" y="5597"/>
                </a:lnTo>
                <a:lnTo>
                  <a:pt x="8589" y="5476"/>
                </a:lnTo>
                <a:lnTo>
                  <a:pt x="8541" y="5378"/>
                </a:lnTo>
                <a:lnTo>
                  <a:pt x="8516" y="5257"/>
                </a:lnTo>
                <a:lnTo>
                  <a:pt x="8516" y="5159"/>
                </a:lnTo>
                <a:lnTo>
                  <a:pt x="8541" y="5038"/>
                </a:lnTo>
                <a:lnTo>
                  <a:pt x="8565" y="4940"/>
                </a:lnTo>
                <a:lnTo>
                  <a:pt x="8687" y="4721"/>
                </a:lnTo>
                <a:lnTo>
                  <a:pt x="8954" y="4283"/>
                </a:lnTo>
                <a:lnTo>
                  <a:pt x="9076" y="4040"/>
                </a:lnTo>
                <a:lnTo>
                  <a:pt x="9100" y="3943"/>
                </a:lnTo>
                <a:lnTo>
                  <a:pt x="9125" y="3821"/>
                </a:lnTo>
                <a:lnTo>
                  <a:pt x="9125" y="3626"/>
                </a:lnTo>
                <a:lnTo>
                  <a:pt x="9076" y="3480"/>
                </a:lnTo>
                <a:lnTo>
                  <a:pt x="9027" y="3310"/>
                </a:lnTo>
                <a:lnTo>
                  <a:pt x="8930" y="3164"/>
                </a:lnTo>
                <a:lnTo>
                  <a:pt x="8784" y="2921"/>
                </a:lnTo>
                <a:lnTo>
                  <a:pt x="8711" y="2823"/>
                </a:lnTo>
                <a:lnTo>
                  <a:pt x="8662" y="2726"/>
                </a:lnTo>
                <a:lnTo>
                  <a:pt x="8662" y="2604"/>
                </a:lnTo>
                <a:lnTo>
                  <a:pt x="8662" y="2507"/>
                </a:lnTo>
                <a:lnTo>
                  <a:pt x="8711" y="2361"/>
                </a:lnTo>
                <a:lnTo>
                  <a:pt x="8784" y="2215"/>
                </a:lnTo>
                <a:lnTo>
                  <a:pt x="8954" y="1899"/>
                </a:lnTo>
                <a:lnTo>
                  <a:pt x="9076" y="1582"/>
                </a:lnTo>
                <a:lnTo>
                  <a:pt x="9125" y="1436"/>
                </a:lnTo>
                <a:lnTo>
                  <a:pt x="9149" y="1266"/>
                </a:lnTo>
                <a:lnTo>
                  <a:pt x="9149" y="1096"/>
                </a:lnTo>
                <a:lnTo>
                  <a:pt x="9125" y="901"/>
                </a:lnTo>
                <a:lnTo>
                  <a:pt x="9100" y="755"/>
                </a:lnTo>
                <a:lnTo>
                  <a:pt x="9052" y="609"/>
                </a:lnTo>
                <a:lnTo>
                  <a:pt x="8979" y="463"/>
                </a:lnTo>
                <a:lnTo>
                  <a:pt x="8881" y="341"/>
                </a:lnTo>
                <a:lnTo>
                  <a:pt x="8784" y="220"/>
                </a:lnTo>
                <a:lnTo>
                  <a:pt x="8662" y="122"/>
                </a:lnTo>
                <a:lnTo>
                  <a:pt x="8541" y="49"/>
                </a:lnTo>
                <a:lnTo>
                  <a:pt x="8395" y="1"/>
                </a:lnTo>
                <a:close/>
                <a:moveTo>
                  <a:pt x="6497" y="7982"/>
                </a:moveTo>
                <a:lnTo>
                  <a:pt x="6424" y="8079"/>
                </a:lnTo>
                <a:lnTo>
                  <a:pt x="6229" y="8055"/>
                </a:lnTo>
                <a:lnTo>
                  <a:pt x="5791" y="8030"/>
                </a:lnTo>
                <a:lnTo>
                  <a:pt x="6156" y="8006"/>
                </a:lnTo>
                <a:lnTo>
                  <a:pt x="6497" y="7982"/>
                </a:lnTo>
                <a:close/>
                <a:moveTo>
                  <a:pt x="10512" y="6911"/>
                </a:moveTo>
                <a:lnTo>
                  <a:pt x="11242" y="6960"/>
                </a:lnTo>
                <a:lnTo>
                  <a:pt x="11972" y="7009"/>
                </a:lnTo>
                <a:lnTo>
                  <a:pt x="12677" y="7106"/>
                </a:lnTo>
                <a:lnTo>
                  <a:pt x="13407" y="7228"/>
                </a:lnTo>
                <a:lnTo>
                  <a:pt x="14089" y="7374"/>
                </a:lnTo>
                <a:lnTo>
                  <a:pt x="14186" y="7422"/>
                </a:lnTo>
                <a:lnTo>
                  <a:pt x="14259" y="7471"/>
                </a:lnTo>
                <a:lnTo>
                  <a:pt x="14283" y="7520"/>
                </a:lnTo>
                <a:lnTo>
                  <a:pt x="14283" y="7593"/>
                </a:lnTo>
                <a:lnTo>
                  <a:pt x="14259" y="7666"/>
                </a:lnTo>
                <a:lnTo>
                  <a:pt x="14210" y="7714"/>
                </a:lnTo>
                <a:lnTo>
                  <a:pt x="14162" y="7787"/>
                </a:lnTo>
                <a:lnTo>
                  <a:pt x="14089" y="7836"/>
                </a:lnTo>
                <a:lnTo>
                  <a:pt x="13894" y="7909"/>
                </a:lnTo>
                <a:lnTo>
                  <a:pt x="13699" y="7958"/>
                </a:lnTo>
                <a:lnTo>
                  <a:pt x="13310" y="8030"/>
                </a:lnTo>
                <a:lnTo>
                  <a:pt x="12775" y="8079"/>
                </a:lnTo>
                <a:lnTo>
                  <a:pt x="12750" y="8006"/>
                </a:lnTo>
                <a:lnTo>
                  <a:pt x="12677" y="7982"/>
                </a:lnTo>
                <a:lnTo>
                  <a:pt x="12215" y="7860"/>
                </a:lnTo>
                <a:lnTo>
                  <a:pt x="11753" y="7787"/>
                </a:lnTo>
                <a:lnTo>
                  <a:pt x="11290" y="7714"/>
                </a:lnTo>
                <a:lnTo>
                  <a:pt x="10804" y="7666"/>
                </a:lnTo>
                <a:lnTo>
                  <a:pt x="9855" y="7617"/>
                </a:lnTo>
                <a:lnTo>
                  <a:pt x="8906" y="7593"/>
                </a:lnTo>
                <a:lnTo>
                  <a:pt x="7884" y="7593"/>
                </a:lnTo>
                <a:lnTo>
                  <a:pt x="6862" y="7641"/>
                </a:lnTo>
                <a:lnTo>
                  <a:pt x="6424" y="7666"/>
                </a:lnTo>
                <a:lnTo>
                  <a:pt x="5986" y="7714"/>
                </a:lnTo>
                <a:lnTo>
                  <a:pt x="5767" y="7739"/>
                </a:lnTo>
                <a:lnTo>
                  <a:pt x="5548" y="7787"/>
                </a:lnTo>
                <a:lnTo>
                  <a:pt x="5353" y="7860"/>
                </a:lnTo>
                <a:lnTo>
                  <a:pt x="5159" y="7933"/>
                </a:lnTo>
                <a:lnTo>
                  <a:pt x="5159" y="7958"/>
                </a:lnTo>
                <a:lnTo>
                  <a:pt x="5159" y="7982"/>
                </a:lnTo>
                <a:lnTo>
                  <a:pt x="5207" y="8006"/>
                </a:lnTo>
                <a:lnTo>
                  <a:pt x="5207" y="8006"/>
                </a:lnTo>
                <a:lnTo>
                  <a:pt x="4696" y="7958"/>
                </a:lnTo>
                <a:lnTo>
                  <a:pt x="4331" y="7933"/>
                </a:lnTo>
                <a:lnTo>
                  <a:pt x="3869" y="7909"/>
                </a:lnTo>
                <a:lnTo>
                  <a:pt x="3626" y="7860"/>
                </a:lnTo>
                <a:lnTo>
                  <a:pt x="3431" y="7787"/>
                </a:lnTo>
                <a:lnTo>
                  <a:pt x="3334" y="7739"/>
                </a:lnTo>
                <a:lnTo>
                  <a:pt x="3261" y="7666"/>
                </a:lnTo>
                <a:lnTo>
                  <a:pt x="3212" y="7617"/>
                </a:lnTo>
                <a:lnTo>
                  <a:pt x="3163" y="7520"/>
                </a:lnTo>
                <a:lnTo>
                  <a:pt x="3261" y="7471"/>
                </a:lnTo>
                <a:lnTo>
                  <a:pt x="3358" y="7398"/>
                </a:lnTo>
                <a:lnTo>
                  <a:pt x="3577" y="7325"/>
                </a:lnTo>
                <a:lnTo>
                  <a:pt x="3820" y="7301"/>
                </a:lnTo>
                <a:lnTo>
                  <a:pt x="4064" y="7276"/>
                </a:lnTo>
                <a:lnTo>
                  <a:pt x="5548" y="7130"/>
                </a:lnTo>
                <a:lnTo>
                  <a:pt x="6935" y="7009"/>
                </a:lnTo>
                <a:lnTo>
                  <a:pt x="8322" y="6936"/>
                </a:lnTo>
                <a:lnTo>
                  <a:pt x="9052" y="6911"/>
                </a:lnTo>
                <a:close/>
                <a:moveTo>
                  <a:pt x="7032" y="7933"/>
                </a:moveTo>
                <a:lnTo>
                  <a:pt x="6935" y="8079"/>
                </a:lnTo>
                <a:lnTo>
                  <a:pt x="6935" y="8103"/>
                </a:lnTo>
                <a:lnTo>
                  <a:pt x="6765" y="8079"/>
                </a:lnTo>
                <a:lnTo>
                  <a:pt x="6789" y="8030"/>
                </a:lnTo>
                <a:lnTo>
                  <a:pt x="6862" y="7958"/>
                </a:lnTo>
                <a:lnTo>
                  <a:pt x="6862" y="7933"/>
                </a:lnTo>
                <a:close/>
                <a:moveTo>
                  <a:pt x="7519" y="7909"/>
                </a:moveTo>
                <a:lnTo>
                  <a:pt x="7470" y="8006"/>
                </a:lnTo>
                <a:lnTo>
                  <a:pt x="7421" y="8103"/>
                </a:lnTo>
                <a:lnTo>
                  <a:pt x="7275" y="8103"/>
                </a:lnTo>
                <a:lnTo>
                  <a:pt x="7348" y="8006"/>
                </a:lnTo>
                <a:lnTo>
                  <a:pt x="7421" y="7909"/>
                </a:lnTo>
                <a:close/>
                <a:moveTo>
                  <a:pt x="8054" y="7909"/>
                </a:moveTo>
                <a:lnTo>
                  <a:pt x="7981" y="8006"/>
                </a:lnTo>
                <a:lnTo>
                  <a:pt x="7908" y="8103"/>
                </a:lnTo>
                <a:lnTo>
                  <a:pt x="7908" y="8128"/>
                </a:lnTo>
                <a:lnTo>
                  <a:pt x="7665" y="8128"/>
                </a:lnTo>
                <a:lnTo>
                  <a:pt x="7689" y="8030"/>
                </a:lnTo>
                <a:lnTo>
                  <a:pt x="7786" y="7909"/>
                </a:lnTo>
                <a:close/>
                <a:moveTo>
                  <a:pt x="8468" y="7909"/>
                </a:moveTo>
                <a:lnTo>
                  <a:pt x="8395" y="8006"/>
                </a:lnTo>
                <a:lnTo>
                  <a:pt x="8322" y="8128"/>
                </a:lnTo>
                <a:lnTo>
                  <a:pt x="8224" y="8128"/>
                </a:lnTo>
                <a:lnTo>
                  <a:pt x="8322" y="7909"/>
                </a:lnTo>
                <a:close/>
                <a:moveTo>
                  <a:pt x="8784" y="7909"/>
                </a:moveTo>
                <a:lnTo>
                  <a:pt x="8662" y="8128"/>
                </a:lnTo>
                <a:lnTo>
                  <a:pt x="8541" y="8128"/>
                </a:lnTo>
                <a:lnTo>
                  <a:pt x="8589" y="7909"/>
                </a:lnTo>
                <a:close/>
                <a:moveTo>
                  <a:pt x="10171" y="7958"/>
                </a:moveTo>
                <a:lnTo>
                  <a:pt x="10122" y="8006"/>
                </a:lnTo>
                <a:lnTo>
                  <a:pt x="10001" y="8128"/>
                </a:lnTo>
                <a:lnTo>
                  <a:pt x="9976" y="8128"/>
                </a:lnTo>
                <a:lnTo>
                  <a:pt x="10049" y="7958"/>
                </a:lnTo>
                <a:close/>
                <a:moveTo>
                  <a:pt x="10414" y="7982"/>
                </a:moveTo>
                <a:lnTo>
                  <a:pt x="10585" y="8006"/>
                </a:lnTo>
                <a:lnTo>
                  <a:pt x="10585" y="8055"/>
                </a:lnTo>
                <a:lnTo>
                  <a:pt x="10560" y="8128"/>
                </a:lnTo>
                <a:lnTo>
                  <a:pt x="10341" y="8128"/>
                </a:lnTo>
                <a:lnTo>
                  <a:pt x="10414" y="7982"/>
                </a:lnTo>
                <a:close/>
                <a:moveTo>
                  <a:pt x="10779" y="8006"/>
                </a:moveTo>
                <a:lnTo>
                  <a:pt x="11485" y="8103"/>
                </a:lnTo>
                <a:lnTo>
                  <a:pt x="10804" y="8128"/>
                </a:lnTo>
                <a:lnTo>
                  <a:pt x="10779" y="8055"/>
                </a:lnTo>
                <a:lnTo>
                  <a:pt x="10779" y="8006"/>
                </a:lnTo>
                <a:close/>
                <a:moveTo>
                  <a:pt x="9319" y="7909"/>
                </a:moveTo>
                <a:lnTo>
                  <a:pt x="9222" y="8030"/>
                </a:lnTo>
                <a:lnTo>
                  <a:pt x="9125" y="8152"/>
                </a:lnTo>
                <a:lnTo>
                  <a:pt x="8979" y="8152"/>
                </a:lnTo>
                <a:lnTo>
                  <a:pt x="9027" y="7909"/>
                </a:lnTo>
                <a:close/>
                <a:moveTo>
                  <a:pt x="9417" y="7909"/>
                </a:moveTo>
                <a:lnTo>
                  <a:pt x="9952" y="7958"/>
                </a:lnTo>
                <a:lnTo>
                  <a:pt x="9855" y="8103"/>
                </a:lnTo>
                <a:lnTo>
                  <a:pt x="9855" y="8128"/>
                </a:lnTo>
                <a:lnTo>
                  <a:pt x="9611" y="8128"/>
                </a:lnTo>
                <a:lnTo>
                  <a:pt x="9660" y="8030"/>
                </a:lnTo>
                <a:lnTo>
                  <a:pt x="9660" y="7982"/>
                </a:lnTo>
                <a:lnTo>
                  <a:pt x="9636" y="7958"/>
                </a:lnTo>
                <a:lnTo>
                  <a:pt x="9611" y="7933"/>
                </a:lnTo>
                <a:lnTo>
                  <a:pt x="9563" y="7958"/>
                </a:lnTo>
                <a:lnTo>
                  <a:pt x="9441" y="8103"/>
                </a:lnTo>
                <a:lnTo>
                  <a:pt x="9417" y="8152"/>
                </a:lnTo>
                <a:lnTo>
                  <a:pt x="9344" y="8152"/>
                </a:lnTo>
                <a:lnTo>
                  <a:pt x="9417" y="7933"/>
                </a:lnTo>
                <a:lnTo>
                  <a:pt x="9417" y="7909"/>
                </a:lnTo>
                <a:close/>
                <a:moveTo>
                  <a:pt x="1874" y="8955"/>
                </a:moveTo>
                <a:lnTo>
                  <a:pt x="2117" y="9004"/>
                </a:lnTo>
                <a:lnTo>
                  <a:pt x="2360" y="9052"/>
                </a:lnTo>
                <a:lnTo>
                  <a:pt x="2604" y="9052"/>
                </a:lnTo>
                <a:lnTo>
                  <a:pt x="2823" y="10342"/>
                </a:lnTo>
                <a:lnTo>
                  <a:pt x="3115" y="11607"/>
                </a:lnTo>
                <a:lnTo>
                  <a:pt x="3309" y="12362"/>
                </a:lnTo>
                <a:lnTo>
                  <a:pt x="3309" y="12362"/>
                </a:lnTo>
                <a:lnTo>
                  <a:pt x="3163" y="12167"/>
                </a:lnTo>
                <a:lnTo>
                  <a:pt x="2993" y="11997"/>
                </a:lnTo>
                <a:lnTo>
                  <a:pt x="2823" y="11826"/>
                </a:lnTo>
                <a:lnTo>
                  <a:pt x="2628" y="11656"/>
                </a:lnTo>
                <a:lnTo>
                  <a:pt x="2385" y="11486"/>
                </a:lnTo>
                <a:lnTo>
                  <a:pt x="2117" y="11315"/>
                </a:lnTo>
                <a:lnTo>
                  <a:pt x="1825" y="11145"/>
                </a:lnTo>
                <a:lnTo>
                  <a:pt x="1557" y="10950"/>
                </a:lnTo>
                <a:lnTo>
                  <a:pt x="1338" y="10731"/>
                </a:lnTo>
                <a:lnTo>
                  <a:pt x="1217" y="10610"/>
                </a:lnTo>
                <a:lnTo>
                  <a:pt x="1144" y="10464"/>
                </a:lnTo>
                <a:lnTo>
                  <a:pt x="1071" y="10342"/>
                </a:lnTo>
                <a:lnTo>
                  <a:pt x="998" y="10196"/>
                </a:lnTo>
                <a:lnTo>
                  <a:pt x="973" y="10050"/>
                </a:lnTo>
                <a:lnTo>
                  <a:pt x="949" y="9880"/>
                </a:lnTo>
                <a:lnTo>
                  <a:pt x="949" y="9734"/>
                </a:lnTo>
                <a:lnTo>
                  <a:pt x="998" y="9563"/>
                </a:lnTo>
                <a:lnTo>
                  <a:pt x="1046" y="9442"/>
                </a:lnTo>
                <a:lnTo>
                  <a:pt x="1119" y="9320"/>
                </a:lnTo>
                <a:lnTo>
                  <a:pt x="1241" y="9198"/>
                </a:lnTo>
                <a:lnTo>
                  <a:pt x="1338" y="9101"/>
                </a:lnTo>
                <a:lnTo>
                  <a:pt x="1484" y="9028"/>
                </a:lnTo>
                <a:lnTo>
                  <a:pt x="1630" y="8979"/>
                </a:lnTo>
                <a:lnTo>
                  <a:pt x="1752" y="8955"/>
                </a:lnTo>
                <a:close/>
                <a:moveTo>
                  <a:pt x="14137" y="15525"/>
                </a:moveTo>
                <a:lnTo>
                  <a:pt x="14405" y="15598"/>
                </a:lnTo>
                <a:lnTo>
                  <a:pt x="14405" y="15720"/>
                </a:lnTo>
                <a:lnTo>
                  <a:pt x="14405" y="15841"/>
                </a:lnTo>
                <a:lnTo>
                  <a:pt x="14381" y="15939"/>
                </a:lnTo>
                <a:lnTo>
                  <a:pt x="14356" y="16012"/>
                </a:lnTo>
                <a:lnTo>
                  <a:pt x="14283" y="16060"/>
                </a:lnTo>
                <a:lnTo>
                  <a:pt x="14235" y="16085"/>
                </a:lnTo>
                <a:lnTo>
                  <a:pt x="14137" y="16109"/>
                </a:lnTo>
                <a:lnTo>
                  <a:pt x="14040" y="16109"/>
                </a:lnTo>
                <a:lnTo>
                  <a:pt x="13529" y="16133"/>
                </a:lnTo>
                <a:lnTo>
                  <a:pt x="13018" y="16133"/>
                </a:lnTo>
                <a:lnTo>
                  <a:pt x="13213" y="15866"/>
                </a:lnTo>
                <a:lnTo>
                  <a:pt x="13383" y="15549"/>
                </a:lnTo>
                <a:lnTo>
                  <a:pt x="13797" y="15549"/>
                </a:lnTo>
                <a:lnTo>
                  <a:pt x="14137" y="15525"/>
                </a:lnTo>
                <a:close/>
                <a:moveTo>
                  <a:pt x="4623" y="15379"/>
                </a:moveTo>
                <a:lnTo>
                  <a:pt x="4891" y="15768"/>
                </a:lnTo>
                <a:lnTo>
                  <a:pt x="5183" y="16157"/>
                </a:lnTo>
                <a:lnTo>
                  <a:pt x="5183" y="16157"/>
                </a:lnTo>
                <a:lnTo>
                  <a:pt x="3796" y="16085"/>
                </a:lnTo>
                <a:lnTo>
                  <a:pt x="3674" y="16109"/>
                </a:lnTo>
                <a:lnTo>
                  <a:pt x="3577" y="16060"/>
                </a:lnTo>
                <a:lnTo>
                  <a:pt x="3504" y="15987"/>
                </a:lnTo>
                <a:lnTo>
                  <a:pt x="3455" y="15841"/>
                </a:lnTo>
                <a:lnTo>
                  <a:pt x="3772" y="15695"/>
                </a:lnTo>
                <a:lnTo>
                  <a:pt x="4185" y="15525"/>
                </a:lnTo>
                <a:lnTo>
                  <a:pt x="4623" y="15379"/>
                </a:lnTo>
                <a:close/>
                <a:moveTo>
                  <a:pt x="3017" y="7982"/>
                </a:moveTo>
                <a:lnTo>
                  <a:pt x="3163" y="8079"/>
                </a:lnTo>
                <a:lnTo>
                  <a:pt x="3309" y="8152"/>
                </a:lnTo>
                <a:lnTo>
                  <a:pt x="3480" y="8201"/>
                </a:lnTo>
                <a:lnTo>
                  <a:pt x="3650" y="8249"/>
                </a:lnTo>
                <a:lnTo>
                  <a:pt x="3991" y="8298"/>
                </a:lnTo>
                <a:lnTo>
                  <a:pt x="4331" y="8322"/>
                </a:lnTo>
                <a:lnTo>
                  <a:pt x="5329" y="8420"/>
                </a:lnTo>
                <a:lnTo>
                  <a:pt x="6302" y="8493"/>
                </a:lnTo>
                <a:lnTo>
                  <a:pt x="7300" y="8541"/>
                </a:lnTo>
                <a:lnTo>
                  <a:pt x="8297" y="8566"/>
                </a:lnTo>
                <a:lnTo>
                  <a:pt x="10293" y="8566"/>
                </a:lnTo>
                <a:lnTo>
                  <a:pt x="12288" y="8517"/>
                </a:lnTo>
                <a:lnTo>
                  <a:pt x="13067" y="8493"/>
                </a:lnTo>
                <a:lnTo>
                  <a:pt x="13432" y="8468"/>
                </a:lnTo>
                <a:lnTo>
                  <a:pt x="13821" y="8395"/>
                </a:lnTo>
                <a:lnTo>
                  <a:pt x="14016" y="8347"/>
                </a:lnTo>
                <a:lnTo>
                  <a:pt x="14235" y="8249"/>
                </a:lnTo>
                <a:lnTo>
                  <a:pt x="14454" y="8152"/>
                </a:lnTo>
                <a:lnTo>
                  <a:pt x="14648" y="8006"/>
                </a:lnTo>
                <a:lnTo>
                  <a:pt x="14648" y="8931"/>
                </a:lnTo>
                <a:lnTo>
                  <a:pt x="14478" y="8931"/>
                </a:lnTo>
                <a:lnTo>
                  <a:pt x="14308" y="8955"/>
                </a:lnTo>
                <a:lnTo>
                  <a:pt x="13943" y="9052"/>
                </a:lnTo>
                <a:lnTo>
                  <a:pt x="13334" y="9174"/>
                </a:lnTo>
                <a:lnTo>
                  <a:pt x="12726" y="9247"/>
                </a:lnTo>
                <a:lnTo>
                  <a:pt x="12458" y="9271"/>
                </a:lnTo>
                <a:lnTo>
                  <a:pt x="12191" y="9271"/>
                </a:lnTo>
                <a:lnTo>
                  <a:pt x="11655" y="9247"/>
                </a:lnTo>
                <a:lnTo>
                  <a:pt x="10585" y="9247"/>
                </a:lnTo>
                <a:lnTo>
                  <a:pt x="10536" y="9271"/>
                </a:lnTo>
                <a:lnTo>
                  <a:pt x="10536" y="9296"/>
                </a:lnTo>
                <a:lnTo>
                  <a:pt x="10536" y="9344"/>
                </a:lnTo>
                <a:lnTo>
                  <a:pt x="10560" y="9369"/>
                </a:lnTo>
                <a:lnTo>
                  <a:pt x="10828" y="9442"/>
                </a:lnTo>
                <a:lnTo>
                  <a:pt x="11096" y="9490"/>
                </a:lnTo>
                <a:lnTo>
                  <a:pt x="11363" y="9539"/>
                </a:lnTo>
                <a:lnTo>
                  <a:pt x="11631" y="9563"/>
                </a:lnTo>
                <a:lnTo>
                  <a:pt x="12191" y="9539"/>
                </a:lnTo>
                <a:lnTo>
                  <a:pt x="12726" y="9515"/>
                </a:lnTo>
                <a:lnTo>
                  <a:pt x="13213" y="9490"/>
                </a:lnTo>
                <a:lnTo>
                  <a:pt x="13724" y="9417"/>
                </a:lnTo>
                <a:lnTo>
                  <a:pt x="13967" y="9369"/>
                </a:lnTo>
                <a:lnTo>
                  <a:pt x="14210" y="9320"/>
                </a:lnTo>
                <a:lnTo>
                  <a:pt x="14429" y="9223"/>
                </a:lnTo>
                <a:lnTo>
                  <a:pt x="14648" y="9125"/>
                </a:lnTo>
                <a:lnTo>
                  <a:pt x="14648" y="9125"/>
                </a:lnTo>
                <a:lnTo>
                  <a:pt x="14600" y="9612"/>
                </a:lnTo>
                <a:lnTo>
                  <a:pt x="13748" y="9855"/>
                </a:lnTo>
                <a:lnTo>
                  <a:pt x="13310" y="9977"/>
                </a:lnTo>
                <a:lnTo>
                  <a:pt x="12872" y="10050"/>
                </a:lnTo>
                <a:lnTo>
                  <a:pt x="12410" y="10050"/>
                </a:lnTo>
                <a:lnTo>
                  <a:pt x="11947" y="10026"/>
                </a:lnTo>
                <a:lnTo>
                  <a:pt x="11485" y="9977"/>
                </a:lnTo>
                <a:lnTo>
                  <a:pt x="11266" y="9977"/>
                </a:lnTo>
                <a:lnTo>
                  <a:pt x="11047" y="10001"/>
                </a:lnTo>
                <a:lnTo>
                  <a:pt x="10974" y="10026"/>
                </a:lnTo>
                <a:lnTo>
                  <a:pt x="10950" y="10074"/>
                </a:lnTo>
                <a:lnTo>
                  <a:pt x="10950" y="10123"/>
                </a:lnTo>
                <a:lnTo>
                  <a:pt x="10998" y="10172"/>
                </a:lnTo>
                <a:lnTo>
                  <a:pt x="11217" y="10293"/>
                </a:lnTo>
                <a:lnTo>
                  <a:pt x="11461" y="10366"/>
                </a:lnTo>
                <a:lnTo>
                  <a:pt x="11704" y="10439"/>
                </a:lnTo>
                <a:lnTo>
                  <a:pt x="11996" y="10464"/>
                </a:lnTo>
                <a:lnTo>
                  <a:pt x="12264" y="10464"/>
                </a:lnTo>
                <a:lnTo>
                  <a:pt x="12531" y="10439"/>
                </a:lnTo>
                <a:lnTo>
                  <a:pt x="13042" y="10415"/>
                </a:lnTo>
                <a:lnTo>
                  <a:pt x="13432" y="10342"/>
                </a:lnTo>
                <a:lnTo>
                  <a:pt x="13821" y="10269"/>
                </a:lnTo>
                <a:lnTo>
                  <a:pt x="14210" y="10123"/>
                </a:lnTo>
                <a:lnTo>
                  <a:pt x="14551" y="9953"/>
                </a:lnTo>
                <a:lnTo>
                  <a:pt x="14551" y="10074"/>
                </a:lnTo>
                <a:lnTo>
                  <a:pt x="14454" y="10537"/>
                </a:lnTo>
                <a:lnTo>
                  <a:pt x="14113" y="10585"/>
                </a:lnTo>
                <a:lnTo>
                  <a:pt x="13772" y="10658"/>
                </a:lnTo>
                <a:lnTo>
                  <a:pt x="13456" y="10756"/>
                </a:lnTo>
                <a:lnTo>
                  <a:pt x="13140" y="10829"/>
                </a:lnTo>
                <a:lnTo>
                  <a:pt x="12702" y="10853"/>
                </a:lnTo>
                <a:lnTo>
                  <a:pt x="12264" y="10902"/>
                </a:lnTo>
                <a:lnTo>
                  <a:pt x="11826" y="10950"/>
                </a:lnTo>
                <a:lnTo>
                  <a:pt x="11607" y="10999"/>
                </a:lnTo>
                <a:lnTo>
                  <a:pt x="11412" y="11072"/>
                </a:lnTo>
                <a:lnTo>
                  <a:pt x="11388" y="11096"/>
                </a:lnTo>
                <a:lnTo>
                  <a:pt x="11412" y="11121"/>
                </a:lnTo>
                <a:lnTo>
                  <a:pt x="11607" y="11218"/>
                </a:lnTo>
                <a:lnTo>
                  <a:pt x="11826" y="11267"/>
                </a:lnTo>
                <a:lnTo>
                  <a:pt x="12045" y="11291"/>
                </a:lnTo>
                <a:lnTo>
                  <a:pt x="12288" y="11291"/>
                </a:lnTo>
                <a:lnTo>
                  <a:pt x="12750" y="11242"/>
                </a:lnTo>
                <a:lnTo>
                  <a:pt x="13188" y="11194"/>
                </a:lnTo>
                <a:lnTo>
                  <a:pt x="13748" y="11121"/>
                </a:lnTo>
                <a:lnTo>
                  <a:pt x="14064" y="11048"/>
                </a:lnTo>
                <a:lnTo>
                  <a:pt x="14356" y="10950"/>
                </a:lnTo>
                <a:lnTo>
                  <a:pt x="14162" y="11729"/>
                </a:lnTo>
                <a:lnTo>
                  <a:pt x="13845" y="11753"/>
                </a:lnTo>
                <a:lnTo>
                  <a:pt x="13553" y="11778"/>
                </a:lnTo>
                <a:lnTo>
                  <a:pt x="12921" y="11875"/>
                </a:lnTo>
                <a:lnTo>
                  <a:pt x="12653" y="11875"/>
                </a:lnTo>
                <a:lnTo>
                  <a:pt x="12337" y="11899"/>
                </a:lnTo>
                <a:lnTo>
                  <a:pt x="12191" y="11899"/>
                </a:lnTo>
                <a:lnTo>
                  <a:pt x="12069" y="11948"/>
                </a:lnTo>
                <a:lnTo>
                  <a:pt x="11923" y="11997"/>
                </a:lnTo>
                <a:lnTo>
                  <a:pt x="11801" y="12070"/>
                </a:lnTo>
                <a:lnTo>
                  <a:pt x="11801" y="12094"/>
                </a:lnTo>
                <a:lnTo>
                  <a:pt x="11801" y="12118"/>
                </a:lnTo>
                <a:lnTo>
                  <a:pt x="11923" y="12191"/>
                </a:lnTo>
                <a:lnTo>
                  <a:pt x="12069" y="12240"/>
                </a:lnTo>
                <a:lnTo>
                  <a:pt x="12191" y="12264"/>
                </a:lnTo>
                <a:lnTo>
                  <a:pt x="12653" y="12264"/>
                </a:lnTo>
                <a:lnTo>
                  <a:pt x="12921" y="12216"/>
                </a:lnTo>
                <a:lnTo>
                  <a:pt x="13505" y="12167"/>
                </a:lnTo>
                <a:lnTo>
                  <a:pt x="13772" y="12143"/>
                </a:lnTo>
                <a:lnTo>
                  <a:pt x="14064" y="12070"/>
                </a:lnTo>
                <a:lnTo>
                  <a:pt x="14064" y="12070"/>
                </a:lnTo>
                <a:lnTo>
                  <a:pt x="13943" y="12483"/>
                </a:lnTo>
                <a:lnTo>
                  <a:pt x="13845" y="12848"/>
                </a:lnTo>
                <a:lnTo>
                  <a:pt x="13724" y="12800"/>
                </a:lnTo>
                <a:lnTo>
                  <a:pt x="13626" y="12775"/>
                </a:lnTo>
                <a:lnTo>
                  <a:pt x="13383" y="12775"/>
                </a:lnTo>
                <a:lnTo>
                  <a:pt x="12896" y="12848"/>
                </a:lnTo>
                <a:lnTo>
                  <a:pt x="12337" y="12897"/>
                </a:lnTo>
                <a:lnTo>
                  <a:pt x="12069" y="12946"/>
                </a:lnTo>
                <a:lnTo>
                  <a:pt x="11777" y="13043"/>
                </a:lnTo>
                <a:lnTo>
                  <a:pt x="11753" y="13067"/>
                </a:lnTo>
                <a:lnTo>
                  <a:pt x="11753" y="13116"/>
                </a:lnTo>
                <a:lnTo>
                  <a:pt x="11777" y="13165"/>
                </a:lnTo>
                <a:lnTo>
                  <a:pt x="11801" y="13189"/>
                </a:lnTo>
                <a:lnTo>
                  <a:pt x="12069" y="13238"/>
                </a:lnTo>
                <a:lnTo>
                  <a:pt x="12361" y="13238"/>
                </a:lnTo>
                <a:lnTo>
                  <a:pt x="12896" y="13213"/>
                </a:lnTo>
                <a:lnTo>
                  <a:pt x="13334" y="13189"/>
                </a:lnTo>
                <a:lnTo>
                  <a:pt x="13578" y="13165"/>
                </a:lnTo>
                <a:lnTo>
                  <a:pt x="13675" y="13140"/>
                </a:lnTo>
                <a:lnTo>
                  <a:pt x="13772" y="13092"/>
                </a:lnTo>
                <a:lnTo>
                  <a:pt x="13772" y="13092"/>
                </a:lnTo>
                <a:lnTo>
                  <a:pt x="13505" y="13870"/>
                </a:lnTo>
                <a:lnTo>
                  <a:pt x="13310" y="13870"/>
                </a:lnTo>
                <a:lnTo>
                  <a:pt x="13115" y="13895"/>
                </a:lnTo>
                <a:lnTo>
                  <a:pt x="12896" y="13919"/>
                </a:lnTo>
                <a:lnTo>
                  <a:pt x="12702" y="13943"/>
                </a:lnTo>
                <a:lnTo>
                  <a:pt x="12483" y="13943"/>
                </a:lnTo>
                <a:lnTo>
                  <a:pt x="12239" y="13919"/>
                </a:lnTo>
                <a:lnTo>
                  <a:pt x="11777" y="13870"/>
                </a:lnTo>
                <a:lnTo>
                  <a:pt x="11753" y="13895"/>
                </a:lnTo>
                <a:lnTo>
                  <a:pt x="11753" y="13919"/>
                </a:lnTo>
                <a:lnTo>
                  <a:pt x="11947" y="14041"/>
                </a:lnTo>
                <a:lnTo>
                  <a:pt x="12142" y="14138"/>
                </a:lnTo>
                <a:lnTo>
                  <a:pt x="12361" y="14187"/>
                </a:lnTo>
                <a:lnTo>
                  <a:pt x="12604" y="14211"/>
                </a:lnTo>
                <a:lnTo>
                  <a:pt x="12775" y="14235"/>
                </a:lnTo>
                <a:lnTo>
                  <a:pt x="13188" y="14235"/>
                </a:lnTo>
                <a:lnTo>
                  <a:pt x="13383" y="14187"/>
                </a:lnTo>
                <a:lnTo>
                  <a:pt x="13383" y="14187"/>
                </a:lnTo>
                <a:lnTo>
                  <a:pt x="13286" y="14430"/>
                </a:lnTo>
                <a:lnTo>
                  <a:pt x="13261" y="14454"/>
                </a:lnTo>
                <a:lnTo>
                  <a:pt x="13237" y="14479"/>
                </a:lnTo>
                <a:lnTo>
                  <a:pt x="13213" y="14576"/>
                </a:lnTo>
                <a:lnTo>
                  <a:pt x="13140" y="14527"/>
                </a:lnTo>
                <a:lnTo>
                  <a:pt x="12872" y="14527"/>
                </a:lnTo>
                <a:lnTo>
                  <a:pt x="12507" y="14552"/>
                </a:lnTo>
                <a:lnTo>
                  <a:pt x="12288" y="14552"/>
                </a:lnTo>
                <a:lnTo>
                  <a:pt x="12069" y="14503"/>
                </a:lnTo>
                <a:lnTo>
                  <a:pt x="11850" y="14479"/>
                </a:lnTo>
                <a:lnTo>
                  <a:pt x="11631" y="14454"/>
                </a:lnTo>
                <a:lnTo>
                  <a:pt x="11582" y="14479"/>
                </a:lnTo>
                <a:lnTo>
                  <a:pt x="11558" y="14503"/>
                </a:lnTo>
                <a:lnTo>
                  <a:pt x="11558" y="14552"/>
                </a:lnTo>
                <a:lnTo>
                  <a:pt x="11582" y="14600"/>
                </a:lnTo>
                <a:lnTo>
                  <a:pt x="11655" y="14673"/>
                </a:lnTo>
                <a:lnTo>
                  <a:pt x="11753" y="14746"/>
                </a:lnTo>
                <a:lnTo>
                  <a:pt x="11947" y="14844"/>
                </a:lnTo>
                <a:lnTo>
                  <a:pt x="12166" y="14917"/>
                </a:lnTo>
                <a:lnTo>
                  <a:pt x="12410" y="14941"/>
                </a:lnTo>
                <a:lnTo>
                  <a:pt x="12750" y="14941"/>
                </a:lnTo>
                <a:lnTo>
                  <a:pt x="12945" y="14892"/>
                </a:lnTo>
                <a:lnTo>
                  <a:pt x="13115" y="14819"/>
                </a:lnTo>
                <a:lnTo>
                  <a:pt x="12872" y="15257"/>
                </a:lnTo>
                <a:lnTo>
                  <a:pt x="12750" y="15233"/>
                </a:lnTo>
                <a:lnTo>
                  <a:pt x="12629" y="15257"/>
                </a:lnTo>
                <a:lnTo>
                  <a:pt x="12385" y="15257"/>
                </a:lnTo>
                <a:lnTo>
                  <a:pt x="12191" y="15233"/>
                </a:lnTo>
                <a:lnTo>
                  <a:pt x="11996" y="15209"/>
                </a:lnTo>
                <a:lnTo>
                  <a:pt x="11801" y="15184"/>
                </a:lnTo>
                <a:lnTo>
                  <a:pt x="11631" y="15184"/>
                </a:lnTo>
                <a:lnTo>
                  <a:pt x="11582" y="15209"/>
                </a:lnTo>
                <a:lnTo>
                  <a:pt x="11607" y="15257"/>
                </a:lnTo>
                <a:lnTo>
                  <a:pt x="11655" y="15330"/>
                </a:lnTo>
                <a:lnTo>
                  <a:pt x="11728" y="15403"/>
                </a:lnTo>
                <a:lnTo>
                  <a:pt x="11801" y="15476"/>
                </a:lnTo>
                <a:lnTo>
                  <a:pt x="11899" y="15525"/>
                </a:lnTo>
                <a:lnTo>
                  <a:pt x="12093" y="15574"/>
                </a:lnTo>
                <a:lnTo>
                  <a:pt x="12288" y="15598"/>
                </a:lnTo>
                <a:lnTo>
                  <a:pt x="12458" y="15622"/>
                </a:lnTo>
                <a:lnTo>
                  <a:pt x="12653" y="15622"/>
                </a:lnTo>
                <a:lnTo>
                  <a:pt x="12458" y="15890"/>
                </a:lnTo>
                <a:lnTo>
                  <a:pt x="12264" y="15866"/>
                </a:lnTo>
                <a:lnTo>
                  <a:pt x="12045" y="15890"/>
                </a:lnTo>
                <a:lnTo>
                  <a:pt x="11826" y="15866"/>
                </a:lnTo>
                <a:lnTo>
                  <a:pt x="11631" y="15841"/>
                </a:lnTo>
                <a:lnTo>
                  <a:pt x="11558" y="15841"/>
                </a:lnTo>
                <a:lnTo>
                  <a:pt x="11461" y="15890"/>
                </a:lnTo>
                <a:lnTo>
                  <a:pt x="11509" y="15987"/>
                </a:lnTo>
                <a:lnTo>
                  <a:pt x="11607" y="16060"/>
                </a:lnTo>
                <a:lnTo>
                  <a:pt x="11728" y="16133"/>
                </a:lnTo>
                <a:lnTo>
                  <a:pt x="11850" y="16157"/>
                </a:lnTo>
                <a:lnTo>
                  <a:pt x="8930" y="16206"/>
                </a:lnTo>
                <a:lnTo>
                  <a:pt x="7324" y="16206"/>
                </a:lnTo>
                <a:lnTo>
                  <a:pt x="5694" y="16182"/>
                </a:lnTo>
                <a:lnTo>
                  <a:pt x="5718" y="16109"/>
                </a:lnTo>
                <a:lnTo>
                  <a:pt x="5718" y="16036"/>
                </a:lnTo>
                <a:lnTo>
                  <a:pt x="5694" y="15963"/>
                </a:lnTo>
                <a:lnTo>
                  <a:pt x="5645" y="15890"/>
                </a:lnTo>
                <a:lnTo>
                  <a:pt x="5305" y="15428"/>
                </a:lnTo>
                <a:lnTo>
                  <a:pt x="5013" y="14965"/>
                </a:lnTo>
                <a:lnTo>
                  <a:pt x="4721" y="14454"/>
                </a:lnTo>
                <a:lnTo>
                  <a:pt x="4477" y="13968"/>
                </a:lnTo>
                <a:lnTo>
                  <a:pt x="4258" y="13432"/>
                </a:lnTo>
                <a:lnTo>
                  <a:pt x="4064" y="12897"/>
                </a:lnTo>
                <a:lnTo>
                  <a:pt x="3869" y="12362"/>
                </a:lnTo>
                <a:lnTo>
                  <a:pt x="3723" y="11826"/>
                </a:lnTo>
                <a:lnTo>
                  <a:pt x="3553" y="11267"/>
                </a:lnTo>
                <a:lnTo>
                  <a:pt x="3431" y="10683"/>
                </a:lnTo>
                <a:lnTo>
                  <a:pt x="3163" y="9539"/>
                </a:lnTo>
                <a:lnTo>
                  <a:pt x="3090" y="9125"/>
                </a:lnTo>
                <a:lnTo>
                  <a:pt x="3042" y="8736"/>
                </a:lnTo>
                <a:lnTo>
                  <a:pt x="3017" y="8371"/>
                </a:lnTo>
                <a:lnTo>
                  <a:pt x="3017" y="7982"/>
                </a:lnTo>
                <a:close/>
                <a:moveTo>
                  <a:pt x="4258" y="14746"/>
                </a:moveTo>
                <a:lnTo>
                  <a:pt x="4502" y="15209"/>
                </a:lnTo>
                <a:lnTo>
                  <a:pt x="4064" y="15257"/>
                </a:lnTo>
                <a:lnTo>
                  <a:pt x="3626" y="15379"/>
                </a:lnTo>
                <a:lnTo>
                  <a:pt x="3455" y="15428"/>
                </a:lnTo>
                <a:lnTo>
                  <a:pt x="3285" y="15501"/>
                </a:lnTo>
                <a:lnTo>
                  <a:pt x="3115" y="15622"/>
                </a:lnTo>
                <a:lnTo>
                  <a:pt x="3042" y="15671"/>
                </a:lnTo>
                <a:lnTo>
                  <a:pt x="2993" y="15744"/>
                </a:lnTo>
                <a:lnTo>
                  <a:pt x="2944" y="15914"/>
                </a:lnTo>
                <a:lnTo>
                  <a:pt x="2944" y="16060"/>
                </a:lnTo>
                <a:lnTo>
                  <a:pt x="2993" y="16182"/>
                </a:lnTo>
                <a:lnTo>
                  <a:pt x="3066" y="16279"/>
                </a:lnTo>
                <a:lnTo>
                  <a:pt x="3163" y="16352"/>
                </a:lnTo>
                <a:lnTo>
                  <a:pt x="3309" y="16401"/>
                </a:lnTo>
                <a:lnTo>
                  <a:pt x="3455" y="16449"/>
                </a:lnTo>
                <a:lnTo>
                  <a:pt x="3601" y="16474"/>
                </a:lnTo>
                <a:lnTo>
                  <a:pt x="4283" y="16547"/>
                </a:lnTo>
                <a:lnTo>
                  <a:pt x="4988" y="16571"/>
                </a:lnTo>
                <a:lnTo>
                  <a:pt x="6375" y="16620"/>
                </a:lnTo>
                <a:lnTo>
                  <a:pt x="9125" y="16620"/>
                </a:lnTo>
                <a:lnTo>
                  <a:pt x="11801" y="16571"/>
                </a:lnTo>
                <a:lnTo>
                  <a:pt x="13018" y="16571"/>
                </a:lnTo>
                <a:lnTo>
                  <a:pt x="13626" y="16547"/>
                </a:lnTo>
                <a:lnTo>
                  <a:pt x="13943" y="16522"/>
                </a:lnTo>
                <a:lnTo>
                  <a:pt x="14235" y="16498"/>
                </a:lnTo>
                <a:lnTo>
                  <a:pt x="14381" y="16449"/>
                </a:lnTo>
                <a:lnTo>
                  <a:pt x="14527" y="16376"/>
                </a:lnTo>
                <a:lnTo>
                  <a:pt x="14673" y="16303"/>
                </a:lnTo>
                <a:lnTo>
                  <a:pt x="14819" y="16182"/>
                </a:lnTo>
                <a:lnTo>
                  <a:pt x="14916" y="16060"/>
                </a:lnTo>
                <a:lnTo>
                  <a:pt x="14965" y="15914"/>
                </a:lnTo>
                <a:lnTo>
                  <a:pt x="14965" y="15841"/>
                </a:lnTo>
                <a:lnTo>
                  <a:pt x="14965" y="15744"/>
                </a:lnTo>
                <a:lnTo>
                  <a:pt x="14940" y="15671"/>
                </a:lnTo>
                <a:lnTo>
                  <a:pt x="14916" y="15574"/>
                </a:lnTo>
                <a:lnTo>
                  <a:pt x="14794" y="15403"/>
                </a:lnTo>
                <a:lnTo>
                  <a:pt x="14648" y="15282"/>
                </a:lnTo>
                <a:lnTo>
                  <a:pt x="14478" y="15209"/>
                </a:lnTo>
                <a:lnTo>
                  <a:pt x="14308" y="15184"/>
                </a:lnTo>
                <a:lnTo>
                  <a:pt x="14137" y="15160"/>
                </a:lnTo>
                <a:lnTo>
                  <a:pt x="13553" y="15160"/>
                </a:lnTo>
                <a:lnTo>
                  <a:pt x="13699" y="14819"/>
                </a:lnTo>
                <a:lnTo>
                  <a:pt x="13724" y="14771"/>
                </a:lnTo>
                <a:lnTo>
                  <a:pt x="14454" y="14844"/>
                </a:lnTo>
                <a:lnTo>
                  <a:pt x="14794" y="14917"/>
                </a:lnTo>
                <a:lnTo>
                  <a:pt x="15135" y="14990"/>
                </a:lnTo>
                <a:lnTo>
                  <a:pt x="15500" y="15087"/>
                </a:lnTo>
                <a:lnTo>
                  <a:pt x="15816" y="15184"/>
                </a:lnTo>
                <a:lnTo>
                  <a:pt x="16157" y="15330"/>
                </a:lnTo>
                <a:lnTo>
                  <a:pt x="16497" y="15452"/>
                </a:lnTo>
                <a:lnTo>
                  <a:pt x="16741" y="15598"/>
                </a:lnTo>
                <a:lnTo>
                  <a:pt x="16911" y="15744"/>
                </a:lnTo>
                <a:lnTo>
                  <a:pt x="17033" y="15914"/>
                </a:lnTo>
                <a:lnTo>
                  <a:pt x="17081" y="16060"/>
                </a:lnTo>
                <a:lnTo>
                  <a:pt x="17081" y="16230"/>
                </a:lnTo>
                <a:lnTo>
                  <a:pt x="17008" y="16401"/>
                </a:lnTo>
                <a:lnTo>
                  <a:pt x="16911" y="16547"/>
                </a:lnTo>
                <a:lnTo>
                  <a:pt x="16789" y="16717"/>
                </a:lnTo>
                <a:lnTo>
                  <a:pt x="16643" y="16863"/>
                </a:lnTo>
                <a:lnTo>
                  <a:pt x="16449" y="17009"/>
                </a:lnTo>
                <a:lnTo>
                  <a:pt x="16059" y="17277"/>
                </a:lnTo>
                <a:lnTo>
                  <a:pt x="15670" y="17496"/>
                </a:lnTo>
                <a:lnTo>
                  <a:pt x="15305" y="17642"/>
                </a:lnTo>
                <a:lnTo>
                  <a:pt x="14965" y="17763"/>
                </a:lnTo>
                <a:lnTo>
                  <a:pt x="14600" y="17836"/>
                </a:lnTo>
                <a:lnTo>
                  <a:pt x="14259" y="17909"/>
                </a:lnTo>
                <a:lnTo>
                  <a:pt x="13894" y="17958"/>
                </a:lnTo>
                <a:lnTo>
                  <a:pt x="13140" y="18007"/>
                </a:lnTo>
                <a:lnTo>
                  <a:pt x="12410" y="18055"/>
                </a:lnTo>
                <a:lnTo>
                  <a:pt x="11558" y="18080"/>
                </a:lnTo>
                <a:lnTo>
                  <a:pt x="10706" y="18080"/>
                </a:lnTo>
                <a:lnTo>
                  <a:pt x="9027" y="18055"/>
                </a:lnTo>
                <a:lnTo>
                  <a:pt x="7324" y="18031"/>
                </a:lnTo>
                <a:lnTo>
                  <a:pt x="6473" y="18007"/>
                </a:lnTo>
                <a:lnTo>
                  <a:pt x="5645" y="17982"/>
                </a:lnTo>
                <a:lnTo>
                  <a:pt x="4794" y="17934"/>
                </a:lnTo>
                <a:lnTo>
                  <a:pt x="3942" y="17861"/>
                </a:lnTo>
                <a:lnTo>
                  <a:pt x="3115" y="17739"/>
                </a:lnTo>
                <a:lnTo>
                  <a:pt x="2287" y="17593"/>
                </a:lnTo>
                <a:lnTo>
                  <a:pt x="1898" y="17496"/>
                </a:lnTo>
                <a:lnTo>
                  <a:pt x="1509" y="17350"/>
                </a:lnTo>
                <a:lnTo>
                  <a:pt x="1168" y="17179"/>
                </a:lnTo>
                <a:lnTo>
                  <a:pt x="827" y="16985"/>
                </a:lnTo>
                <a:lnTo>
                  <a:pt x="633" y="16839"/>
                </a:lnTo>
                <a:lnTo>
                  <a:pt x="487" y="16668"/>
                </a:lnTo>
                <a:lnTo>
                  <a:pt x="365" y="16449"/>
                </a:lnTo>
                <a:lnTo>
                  <a:pt x="316" y="16328"/>
                </a:lnTo>
                <a:lnTo>
                  <a:pt x="316" y="16230"/>
                </a:lnTo>
                <a:lnTo>
                  <a:pt x="316" y="16085"/>
                </a:lnTo>
                <a:lnTo>
                  <a:pt x="341" y="15963"/>
                </a:lnTo>
                <a:lnTo>
                  <a:pt x="414" y="15866"/>
                </a:lnTo>
                <a:lnTo>
                  <a:pt x="511" y="15768"/>
                </a:lnTo>
                <a:lnTo>
                  <a:pt x="730" y="15622"/>
                </a:lnTo>
                <a:lnTo>
                  <a:pt x="949" y="15501"/>
                </a:lnTo>
                <a:lnTo>
                  <a:pt x="1314" y="15330"/>
                </a:lnTo>
                <a:lnTo>
                  <a:pt x="1728" y="15184"/>
                </a:lnTo>
                <a:lnTo>
                  <a:pt x="2141" y="15063"/>
                </a:lnTo>
                <a:lnTo>
                  <a:pt x="2555" y="14965"/>
                </a:lnTo>
                <a:lnTo>
                  <a:pt x="2993" y="14892"/>
                </a:lnTo>
                <a:lnTo>
                  <a:pt x="3407" y="14844"/>
                </a:lnTo>
                <a:lnTo>
                  <a:pt x="4258" y="14746"/>
                </a:lnTo>
                <a:close/>
                <a:moveTo>
                  <a:pt x="9076" y="6498"/>
                </a:moveTo>
                <a:lnTo>
                  <a:pt x="8103" y="6522"/>
                </a:lnTo>
                <a:lnTo>
                  <a:pt x="7129" y="6571"/>
                </a:lnTo>
                <a:lnTo>
                  <a:pt x="6156" y="6644"/>
                </a:lnTo>
                <a:lnTo>
                  <a:pt x="5183" y="6717"/>
                </a:lnTo>
                <a:lnTo>
                  <a:pt x="4526" y="6765"/>
                </a:lnTo>
                <a:lnTo>
                  <a:pt x="4161" y="6790"/>
                </a:lnTo>
                <a:lnTo>
                  <a:pt x="3796" y="6838"/>
                </a:lnTo>
                <a:lnTo>
                  <a:pt x="3431" y="6911"/>
                </a:lnTo>
                <a:lnTo>
                  <a:pt x="3285" y="6960"/>
                </a:lnTo>
                <a:lnTo>
                  <a:pt x="3115" y="7033"/>
                </a:lnTo>
                <a:lnTo>
                  <a:pt x="2993" y="7106"/>
                </a:lnTo>
                <a:lnTo>
                  <a:pt x="2847" y="7228"/>
                </a:lnTo>
                <a:lnTo>
                  <a:pt x="2750" y="7325"/>
                </a:lnTo>
                <a:lnTo>
                  <a:pt x="2652" y="7471"/>
                </a:lnTo>
                <a:lnTo>
                  <a:pt x="2628" y="7520"/>
                </a:lnTo>
                <a:lnTo>
                  <a:pt x="2628" y="7593"/>
                </a:lnTo>
                <a:lnTo>
                  <a:pt x="2652" y="7666"/>
                </a:lnTo>
                <a:lnTo>
                  <a:pt x="2579" y="7812"/>
                </a:lnTo>
                <a:lnTo>
                  <a:pt x="2555" y="7982"/>
                </a:lnTo>
                <a:lnTo>
                  <a:pt x="2531" y="8152"/>
                </a:lnTo>
                <a:lnTo>
                  <a:pt x="2506" y="8298"/>
                </a:lnTo>
                <a:lnTo>
                  <a:pt x="2360" y="8249"/>
                </a:lnTo>
                <a:lnTo>
                  <a:pt x="2214" y="8201"/>
                </a:lnTo>
                <a:lnTo>
                  <a:pt x="2044" y="8176"/>
                </a:lnTo>
                <a:lnTo>
                  <a:pt x="1874" y="8176"/>
                </a:lnTo>
                <a:lnTo>
                  <a:pt x="1557" y="8201"/>
                </a:lnTo>
                <a:lnTo>
                  <a:pt x="1265" y="8249"/>
                </a:lnTo>
                <a:lnTo>
                  <a:pt x="1046" y="8347"/>
                </a:lnTo>
                <a:lnTo>
                  <a:pt x="827" y="8468"/>
                </a:lnTo>
                <a:lnTo>
                  <a:pt x="657" y="8639"/>
                </a:lnTo>
                <a:lnTo>
                  <a:pt x="487" y="8833"/>
                </a:lnTo>
                <a:lnTo>
                  <a:pt x="365" y="9052"/>
                </a:lnTo>
                <a:lnTo>
                  <a:pt x="268" y="9271"/>
                </a:lnTo>
                <a:lnTo>
                  <a:pt x="195" y="9515"/>
                </a:lnTo>
                <a:lnTo>
                  <a:pt x="170" y="9758"/>
                </a:lnTo>
                <a:lnTo>
                  <a:pt x="170" y="10026"/>
                </a:lnTo>
                <a:lnTo>
                  <a:pt x="219" y="10293"/>
                </a:lnTo>
                <a:lnTo>
                  <a:pt x="292" y="10537"/>
                </a:lnTo>
                <a:lnTo>
                  <a:pt x="389" y="10780"/>
                </a:lnTo>
                <a:lnTo>
                  <a:pt x="535" y="10999"/>
                </a:lnTo>
                <a:lnTo>
                  <a:pt x="706" y="11194"/>
                </a:lnTo>
                <a:lnTo>
                  <a:pt x="900" y="11388"/>
                </a:lnTo>
                <a:lnTo>
                  <a:pt x="1095" y="11559"/>
                </a:lnTo>
                <a:lnTo>
                  <a:pt x="1363" y="11729"/>
                </a:lnTo>
                <a:lnTo>
                  <a:pt x="1606" y="11899"/>
                </a:lnTo>
                <a:lnTo>
                  <a:pt x="2117" y="12240"/>
                </a:lnTo>
                <a:lnTo>
                  <a:pt x="2409" y="12459"/>
                </a:lnTo>
                <a:lnTo>
                  <a:pt x="2531" y="12581"/>
                </a:lnTo>
                <a:lnTo>
                  <a:pt x="2652" y="12727"/>
                </a:lnTo>
                <a:lnTo>
                  <a:pt x="2725" y="12873"/>
                </a:lnTo>
                <a:lnTo>
                  <a:pt x="2774" y="13043"/>
                </a:lnTo>
                <a:lnTo>
                  <a:pt x="2750" y="13165"/>
                </a:lnTo>
                <a:lnTo>
                  <a:pt x="2725" y="13238"/>
                </a:lnTo>
                <a:lnTo>
                  <a:pt x="2677" y="13262"/>
                </a:lnTo>
                <a:lnTo>
                  <a:pt x="2604" y="13262"/>
                </a:lnTo>
                <a:lnTo>
                  <a:pt x="2531" y="13213"/>
                </a:lnTo>
                <a:lnTo>
                  <a:pt x="2458" y="13189"/>
                </a:lnTo>
                <a:lnTo>
                  <a:pt x="2312" y="13165"/>
                </a:lnTo>
                <a:lnTo>
                  <a:pt x="2190" y="13213"/>
                </a:lnTo>
                <a:lnTo>
                  <a:pt x="2068" y="13286"/>
                </a:lnTo>
                <a:lnTo>
                  <a:pt x="1995" y="13408"/>
                </a:lnTo>
                <a:lnTo>
                  <a:pt x="1971" y="13530"/>
                </a:lnTo>
                <a:lnTo>
                  <a:pt x="1971" y="13603"/>
                </a:lnTo>
                <a:lnTo>
                  <a:pt x="1995" y="13651"/>
                </a:lnTo>
                <a:lnTo>
                  <a:pt x="2020" y="13724"/>
                </a:lnTo>
                <a:lnTo>
                  <a:pt x="2093" y="13773"/>
                </a:lnTo>
                <a:lnTo>
                  <a:pt x="2263" y="13895"/>
                </a:lnTo>
                <a:lnTo>
                  <a:pt x="2458" y="13968"/>
                </a:lnTo>
                <a:lnTo>
                  <a:pt x="2677" y="13992"/>
                </a:lnTo>
                <a:lnTo>
                  <a:pt x="2871" y="13968"/>
                </a:lnTo>
                <a:lnTo>
                  <a:pt x="3066" y="13895"/>
                </a:lnTo>
                <a:lnTo>
                  <a:pt x="3236" y="13773"/>
                </a:lnTo>
                <a:lnTo>
                  <a:pt x="3309" y="13700"/>
                </a:lnTo>
                <a:lnTo>
                  <a:pt x="3358" y="13603"/>
                </a:lnTo>
                <a:lnTo>
                  <a:pt x="3431" y="13505"/>
                </a:lnTo>
                <a:lnTo>
                  <a:pt x="3455" y="13408"/>
                </a:lnTo>
                <a:lnTo>
                  <a:pt x="3504" y="13213"/>
                </a:lnTo>
                <a:lnTo>
                  <a:pt x="3504" y="13019"/>
                </a:lnTo>
                <a:lnTo>
                  <a:pt x="3650" y="13432"/>
                </a:lnTo>
                <a:lnTo>
                  <a:pt x="3820" y="13822"/>
                </a:lnTo>
                <a:lnTo>
                  <a:pt x="3991" y="14211"/>
                </a:lnTo>
                <a:lnTo>
                  <a:pt x="4185" y="14600"/>
                </a:lnTo>
                <a:lnTo>
                  <a:pt x="3723" y="14600"/>
                </a:lnTo>
                <a:lnTo>
                  <a:pt x="3285" y="14625"/>
                </a:lnTo>
                <a:lnTo>
                  <a:pt x="2823" y="14673"/>
                </a:lnTo>
                <a:lnTo>
                  <a:pt x="2385" y="14746"/>
                </a:lnTo>
                <a:lnTo>
                  <a:pt x="1922" y="14819"/>
                </a:lnTo>
                <a:lnTo>
                  <a:pt x="1484" y="14941"/>
                </a:lnTo>
                <a:lnTo>
                  <a:pt x="1071" y="15087"/>
                </a:lnTo>
                <a:lnTo>
                  <a:pt x="657" y="15282"/>
                </a:lnTo>
                <a:lnTo>
                  <a:pt x="487" y="15379"/>
                </a:lnTo>
                <a:lnTo>
                  <a:pt x="341" y="15476"/>
                </a:lnTo>
                <a:lnTo>
                  <a:pt x="219" y="15574"/>
                </a:lnTo>
                <a:lnTo>
                  <a:pt x="122" y="15695"/>
                </a:lnTo>
                <a:lnTo>
                  <a:pt x="49" y="15841"/>
                </a:lnTo>
                <a:lnTo>
                  <a:pt x="24" y="15963"/>
                </a:lnTo>
                <a:lnTo>
                  <a:pt x="0" y="16109"/>
                </a:lnTo>
                <a:lnTo>
                  <a:pt x="0" y="16255"/>
                </a:lnTo>
                <a:lnTo>
                  <a:pt x="24" y="16376"/>
                </a:lnTo>
                <a:lnTo>
                  <a:pt x="49" y="16522"/>
                </a:lnTo>
                <a:lnTo>
                  <a:pt x="122" y="16668"/>
                </a:lnTo>
                <a:lnTo>
                  <a:pt x="195" y="16790"/>
                </a:lnTo>
                <a:lnTo>
                  <a:pt x="292" y="16936"/>
                </a:lnTo>
                <a:lnTo>
                  <a:pt x="389" y="17058"/>
                </a:lnTo>
                <a:lnTo>
                  <a:pt x="511" y="17179"/>
                </a:lnTo>
                <a:lnTo>
                  <a:pt x="633" y="17301"/>
                </a:lnTo>
                <a:lnTo>
                  <a:pt x="827" y="17423"/>
                </a:lnTo>
                <a:lnTo>
                  <a:pt x="1046" y="17544"/>
                </a:lnTo>
                <a:lnTo>
                  <a:pt x="1241" y="17642"/>
                </a:lnTo>
                <a:lnTo>
                  <a:pt x="1460" y="17739"/>
                </a:lnTo>
                <a:lnTo>
                  <a:pt x="1922" y="17885"/>
                </a:lnTo>
                <a:lnTo>
                  <a:pt x="2409" y="18007"/>
                </a:lnTo>
                <a:lnTo>
                  <a:pt x="2896" y="18080"/>
                </a:lnTo>
                <a:lnTo>
                  <a:pt x="3382" y="18128"/>
                </a:lnTo>
                <a:lnTo>
                  <a:pt x="4331" y="18226"/>
                </a:lnTo>
                <a:lnTo>
                  <a:pt x="5451" y="18299"/>
                </a:lnTo>
                <a:lnTo>
                  <a:pt x="6570" y="18347"/>
                </a:lnTo>
                <a:lnTo>
                  <a:pt x="8833" y="18396"/>
                </a:lnTo>
                <a:lnTo>
                  <a:pt x="9928" y="18420"/>
                </a:lnTo>
                <a:lnTo>
                  <a:pt x="11047" y="18420"/>
                </a:lnTo>
                <a:lnTo>
                  <a:pt x="12142" y="18396"/>
                </a:lnTo>
                <a:lnTo>
                  <a:pt x="13261" y="18347"/>
                </a:lnTo>
                <a:lnTo>
                  <a:pt x="13675" y="18323"/>
                </a:lnTo>
                <a:lnTo>
                  <a:pt x="14113" y="18274"/>
                </a:lnTo>
                <a:lnTo>
                  <a:pt x="14527" y="18201"/>
                </a:lnTo>
                <a:lnTo>
                  <a:pt x="14965" y="18128"/>
                </a:lnTo>
                <a:lnTo>
                  <a:pt x="15378" y="18007"/>
                </a:lnTo>
                <a:lnTo>
                  <a:pt x="15767" y="17861"/>
                </a:lnTo>
                <a:lnTo>
                  <a:pt x="16157" y="17690"/>
                </a:lnTo>
                <a:lnTo>
                  <a:pt x="16546" y="17471"/>
                </a:lnTo>
                <a:lnTo>
                  <a:pt x="16814" y="17277"/>
                </a:lnTo>
                <a:lnTo>
                  <a:pt x="17057" y="17033"/>
                </a:lnTo>
                <a:lnTo>
                  <a:pt x="17276" y="16766"/>
                </a:lnTo>
                <a:lnTo>
                  <a:pt x="17349" y="16620"/>
                </a:lnTo>
                <a:lnTo>
                  <a:pt x="17422" y="16474"/>
                </a:lnTo>
                <a:lnTo>
                  <a:pt x="17471" y="16328"/>
                </a:lnTo>
                <a:lnTo>
                  <a:pt x="17495" y="16157"/>
                </a:lnTo>
                <a:lnTo>
                  <a:pt x="17495" y="16012"/>
                </a:lnTo>
                <a:lnTo>
                  <a:pt x="17471" y="15866"/>
                </a:lnTo>
                <a:lnTo>
                  <a:pt x="17398" y="15720"/>
                </a:lnTo>
                <a:lnTo>
                  <a:pt x="17325" y="15598"/>
                </a:lnTo>
                <a:lnTo>
                  <a:pt x="17179" y="15452"/>
                </a:lnTo>
                <a:lnTo>
                  <a:pt x="17033" y="15330"/>
                </a:lnTo>
                <a:lnTo>
                  <a:pt x="16692" y="15111"/>
                </a:lnTo>
                <a:lnTo>
                  <a:pt x="16327" y="14941"/>
                </a:lnTo>
                <a:lnTo>
                  <a:pt x="15938" y="14795"/>
                </a:lnTo>
                <a:lnTo>
                  <a:pt x="15524" y="14673"/>
                </a:lnTo>
                <a:lnTo>
                  <a:pt x="15110" y="14576"/>
                </a:lnTo>
                <a:lnTo>
                  <a:pt x="14697" y="14503"/>
                </a:lnTo>
                <a:lnTo>
                  <a:pt x="14283" y="14454"/>
                </a:lnTo>
                <a:lnTo>
                  <a:pt x="13870" y="14406"/>
                </a:lnTo>
                <a:lnTo>
                  <a:pt x="14040" y="13968"/>
                </a:lnTo>
                <a:lnTo>
                  <a:pt x="14186" y="13530"/>
                </a:lnTo>
                <a:lnTo>
                  <a:pt x="14454" y="12629"/>
                </a:lnTo>
                <a:lnTo>
                  <a:pt x="14794" y="11340"/>
                </a:lnTo>
                <a:lnTo>
                  <a:pt x="14916" y="10683"/>
                </a:lnTo>
                <a:lnTo>
                  <a:pt x="15038" y="10026"/>
                </a:lnTo>
                <a:lnTo>
                  <a:pt x="15135" y="9417"/>
                </a:lnTo>
                <a:lnTo>
                  <a:pt x="15159" y="9077"/>
                </a:lnTo>
                <a:lnTo>
                  <a:pt x="15159" y="8760"/>
                </a:lnTo>
                <a:lnTo>
                  <a:pt x="15159" y="8444"/>
                </a:lnTo>
                <a:lnTo>
                  <a:pt x="15110" y="8128"/>
                </a:lnTo>
                <a:lnTo>
                  <a:pt x="15038" y="7836"/>
                </a:lnTo>
                <a:lnTo>
                  <a:pt x="14940" y="7544"/>
                </a:lnTo>
                <a:lnTo>
                  <a:pt x="14916" y="7495"/>
                </a:lnTo>
                <a:lnTo>
                  <a:pt x="14892" y="7471"/>
                </a:lnTo>
                <a:lnTo>
                  <a:pt x="14794" y="7447"/>
                </a:lnTo>
                <a:lnTo>
                  <a:pt x="14746" y="7325"/>
                </a:lnTo>
                <a:lnTo>
                  <a:pt x="14673" y="7228"/>
                </a:lnTo>
                <a:lnTo>
                  <a:pt x="14600" y="7130"/>
                </a:lnTo>
                <a:lnTo>
                  <a:pt x="14478" y="7057"/>
                </a:lnTo>
                <a:lnTo>
                  <a:pt x="14235" y="6936"/>
                </a:lnTo>
                <a:lnTo>
                  <a:pt x="13943" y="6863"/>
                </a:lnTo>
                <a:lnTo>
                  <a:pt x="13626" y="6790"/>
                </a:lnTo>
                <a:lnTo>
                  <a:pt x="13310" y="6765"/>
                </a:lnTo>
                <a:lnTo>
                  <a:pt x="12823" y="6717"/>
                </a:lnTo>
                <a:lnTo>
                  <a:pt x="11899" y="6595"/>
                </a:lnTo>
                <a:lnTo>
                  <a:pt x="10950" y="6522"/>
                </a:lnTo>
                <a:lnTo>
                  <a:pt x="10025" y="64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7" name="Shape 797"/>
          <p:cNvSpPr/>
          <p:nvPr/>
        </p:nvSpPr>
        <p:spPr>
          <a:xfrm>
            <a:off x="1907800" y="5856839"/>
            <a:ext cx="560857" cy="578603"/>
          </a:xfrm>
          <a:custGeom>
            <a:avLst/>
            <a:gdLst/>
            <a:ahLst/>
            <a:cxnLst/>
            <a:rect l="0" t="0" r="0" b="0"/>
            <a:pathLst>
              <a:path w="19247" h="19856" extrusionOk="0">
                <a:moveTo>
                  <a:pt x="12531" y="585"/>
                </a:moveTo>
                <a:lnTo>
                  <a:pt x="12799" y="609"/>
                </a:lnTo>
                <a:lnTo>
                  <a:pt x="13066" y="658"/>
                </a:lnTo>
                <a:lnTo>
                  <a:pt x="13334" y="755"/>
                </a:lnTo>
                <a:lnTo>
                  <a:pt x="13577" y="877"/>
                </a:lnTo>
                <a:lnTo>
                  <a:pt x="13796" y="1022"/>
                </a:lnTo>
                <a:lnTo>
                  <a:pt x="13967" y="1168"/>
                </a:lnTo>
                <a:lnTo>
                  <a:pt x="14137" y="1363"/>
                </a:lnTo>
                <a:lnTo>
                  <a:pt x="14283" y="1558"/>
                </a:lnTo>
                <a:lnTo>
                  <a:pt x="14380" y="1777"/>
                </a:lnTo>
                <a:lnTo>
                  <a:pt x="14478" y="1996"/>
                </a:lnTo>
                <a:lnTo>
                  <a:pt x="14526" y="2239"/>
                </a:lnTo>
                <a:lnTo>
                  <a:pt x="14551" y="2482"/>
                </a:lnTo>
                <a:lnTo>
                  <a:pt x="14551" y="2750"/>
                </a:lnTo>
                <a:lnTo>
                  <a:pt x="14478" y="3018"/>
                </a:lnTo>
                <a:lnTo>
                  <a:pt x="14380" y="3285"/>
                </a:lnTo>
                <a:lnTo>
                  <a:pt x="14234" y="3529"/>
                </a:lnTo>
                <a:lnTo>
                  <a:pt x="14088" y="3748"/>
                </a:lnTo>
                <a:lnTo>
                  <a:pt x="13894" y="3967"/>
                </a:lnTo>
                <a:lnTo>
                  <a:pt x="13529" y="4356"/>
                </a:lnTo>
                <a:lnTo>
                  <a:pt x="13261" y="4575"/>
                </a:lnTo>
                <a:lnTo>
                  <a:pt x="12993" y="4794"/>
                </a:lnTo>
                <a:lnTo>
                  <a:pt x="12702" y="4989"/>
                </a:lnTo>
                <a:lnTo>
                  <a:pt x="12410" y="5159"/>
                </a:lnTo>
                <a:lnTo>
                  <a:pt x="12118" y="5329"/>
                </a:lnTo>
                <a:lnTo>
                  <a:pt x="11801" y="5475"/>
                </a:lnTo>
                <a:lnTo>
                  <a:pt x="11509" y="5597"/>
                </a:lnTo>
                <a:lnTo>
                  <a:pt x="11169" y="5719"/>
                </a:lnTo>
                <a:lnTo>
                  <a:pt x="11509" y="5524"/>
                </a:lnTo>
                <a:lnTo>
                  <a:pt x="11801" y="5305"/>
                </a:lnTo>
                <a:lnTo>
                  <a:pt x="12093" y="5062"/>
                </a:lnTo>
                <a:lnTo>
                  <a:pt x="12361" y="4794"/>
                </a:lnTo>
                <a:lnTo>
                  <a:pt x="12531" y="4575"/>
                </a:lnTo>
                <a:lnTo>
                  <a:pt x="12702" y="4332"/>
                </a:lnTo>
                <a:lnTo>
                  <a:pt x="12847" y="4064"/>
                </a:lnTo>
                <a:lnTo>
                  <a:pt x="12945" y="3772"/>
                </a:lnTo>
                <a:lnTo>
                  <a:pt x="12993" y="3626"/>
                </a:lnTo>
                <a:lnTo>
                  <a:pt x="12993" y="3480"/>
                </a:lnTo>
                <a:lnTo>
                  <a:pt x="12993" y="3358"/>
                </a:lnTo>
                <a:lnTo>
                  <a:pt x="12993" y="3212"/>
                </a:lnTo>
                <a:lnTo>
                  <a:pt x="12945" y="3066"/>
                </a:lnTo>
                <a:lnTo>
                  <a:pt x="12872" y="2945"/>
                </a:lnTo>
                <a:lnTo>
                  <a:pt x="12774" y="2823"/>
                </a:lnTo>
                <a:lnTo>
                  <a:pt x="12653" y="2726"/>
                </a:lnTo>
                <a:lnTo>
                  <a:pt x="12531" y="2653"/>
                </a:lnTo>
                <a:lnTo>
                  <a:pt x="12410" y="2580"/>
                </a:lnTo>
                <a:lnTo>
                  <a:pt x="12264" y="2531"/>
                </a:lnTo>
                <a:lnTo>
                  <a:pt x="12142" y="2482"/>
                </a:lnTo>
                <a:lnTo>
                  <a:pt x="12020" y="2482"/>
                </a:lnTo>
                <a:lnTo>
                  <a:pt x="11899" y="2458"/>
                </a:lnTo>
                <a:lnTo>
                  <a:pt x="11655" y="2507"/>
                </a:lnTo>
                <a:lnTo>
                  <a:pt x="11412" y="2604"/>
                </a:lnTo>
                <a:lnTo>
                  <a:pt x="11169" y="2726"/>
                </a:lnTo>
                <a:lnTo>
                  <a:pt x="10950" y="2920"/>
                </a:lnTo>
                <a:lnTo>
                  <a:pt x="10755" y="3115"/>
                </a:lnTo>
                <a:lnTo>
                  <a:pt x="10560" y="3358"/>
                </a:lnTo>
                <a:lnTo>
                  <a:pt x="10390" y="3626"/>
                </a:lnTo>
                <a:lnTo>
                  <a:pt x="10220" y="3918"/>
                </a:lnTo>
                <a:lnTo>
                  <a:pt x="10098" y="4210"/>
                </a:lnTo>
                <a:lnTo>
                  <a:pt x="9976" y="4526"/>
                </a:lnTo>
                <a:lnTo>
                  <a:pt x="9879" y="4818"/>
                </a:lnTo>
                <a:lnTo>
                  <a:pt x="9806" y="5135"/>
                </a:lnTo>
                <a:lnTo>
                  <a:pt x="9782" y="5427"/>
                </a:lnTo>
                <a:lnTo>
                  <a:pt x="9684" y="4964"/>
                </a:lnTo>
                <a:lnTo>
                  <a:pt x="9636" y="4526"/>
                </a:lnTo>
                <a:lnTo>
                  <a:pt x="9611" y="4234"/>
                </a:lnTo>
                <a:lnTo>
                  <a:pt x="9611" y="3942"/>
                </a:lnTo>
                <a:lnTo>
                  <a:pt x="9636" y="3675"/>
                </a:lnTo>
                <a:lnTo>
                  <a:pt x="9660" y="3383"/>
                </a:lnTo>
                <a:lnTo>
                  <a:pt x="9709" y="3115"/>
                </a:lnTo>
                <a:lnTo>
                  <a:pt x="9782" y="2823"/>
                </a:lnTo>
                <a:lnTo>
                  <a:pt x="9879" y="2555"/>
                </a:lnTo>
                <a:lnTo>
                  <a:pt x="10001" y="2288"/>
                </a:lnTo>
                <a:lnTo>
                  <a:pt x="10122" y="2044"/>
                </a:lnTo>
                <a:lnTo>
                  <a:pt x="10268" y="1825"/>
                </a:lnTo>
                <a:lnTo>
                  <a:pt x="10439" y="1606"/>
                </a:lnTo>
                <a:lnTo>
                  <a:pt x="10633" y="1412"/>
                </a:lnTo>
                <a:lnTo>
                  <a:pt x="10828" y="1241"/>
                </a:lnTo>
                <a:lnTo>
                  <a:pt x="11047" y="1071"/>
                </a:lnTo>
                <a:lnTo>
                  <a:pt x="11266" y="925"/>
                </a:lnTo>
                <a:lnTo>
                  <a:pt x="11509" y="804"/>
                </a:lnTo>
                <a:lnTo>
                  <a:pt x="11753" y="706"/>
                </a:lnTo>
                <a:lnTo>
                  <a:pt x="12020" y="633"/>
                </a:lnTo>
                <a:lnTo>
                  <a:pt x="12264" y="609"/>
                </a:lnTo>
                <a:lnTo>
                  <a:pt x="12531" y="585"/>
                </a:lnTo>
                <a:close/>
                <a:moveTo>
                  <a:pt x="7300" y="3626"/>
                </a:moveTo>
                <a:lnTo>
                  <a:pt x="7470" y="3675"/>
                </a:lnTo>
                <a:lnTo>
                  <a:pt x="7616" y="3723"/>
                </a:lnTo>
                <a:lnTo>
                  <a:pt x="7762" y="3796"/>
                </a:lnTo>
                <a:lnTo>
                  <a:pt x="7859" y="3869"/>
                </a:lnTo>
                <a:lnTo>
                  <a:pt x="7981" y="3967"/>
                </a:lnTo>
                <a:lnTo>
                  <a:pt x="8176" y="4186"/>
                </a:lnTo>
                <a:lnTo>
                  <a:pt x="8346" y="4405"/>
                </a:lnTo>
                <a:lnTo>
                  <a:pt x="8492" y="4648"/>
                </a:lnTo>
                <a:lnTo>
                  <a:pt x="8638" y="4916"/>
                </a:lnTo>
                <a:lnTo>
                  <a:pt x="8784" y="5183"/>
                </a:lnTo>
                <a:lnTo>
                  <a:pt x="8930" y="5475"/>
                </a:lnTo>
                <a:lnTo>
                  <a:pt x="9076" y="5743"/>
                </a:lnTo>
                <a:lnTo>
                  <a:pt x="8735" y="5646"/>
                </a:lnTo>
                <a:lnTo>
                  <a:pt x="8395" y="5524"/>
                </a:lnTo>
                <a:lnTo>
                  <a:pt x="8054" y="5378"/>
                </a:lnTo>
                <a:lnTo>
                  <a:pt x="7762" y="5208"/>
                </a:lnTo>
                <a:lnTo>
                  <a:pt x="7470" y="5013"/>
                </a:lnTo>
                <a:lnTo>
                  <a:pt x="7178" y="4794"/>
                </a:lnTo>
                <a:lnTo>
                  <a:pt x="6935" y="4502"/>
                </a:lnTo>
                <a:lnTo>
                  <a:pt x="6716" y="4210"/>
                </a:lnTo>
                <a:lnTo>
                  <a:pt x="6643" y="4064"/>
                </a:lnTo>
                <a:lnTo>
                  <a:pt x="6643" y="3942"/>
                </a:lnTo>
                <a:lnTo>
                  <a:pt x="6667" y="3845"/>
                </a:lnTo>
                <a:lnTo>
                  <a:pt x="6740" y="3772"/>
                </a:lnTo>
                <a:lnTo>
                  <a:pt x="6837" y="3723"/>
                </a:lnTo>
                <a:lnTo>
                  <a:pt x="6935" y="3675"/>
                </a:lnTo>
                <a:lnTo>
                  <a:pt x="7129" y="3626"/>
                </a:lnTo>
                <a:close/>
                <a:moveTo>
                  <a:pt x="11972" y="2847"/>
                </a:moveTo>
                <a:lnTo>
                  <a:pt x="12166" y="2872"/>
                </a:lnTo>
                <a:lnTo>
                  <a:pt x="12361" y="2945"/>
                </a:lnTo>
                <a:lnTo>
                  <a:pt x="12434" y="2993"/>
                </a:lnTo>
                <a:lnTo>
                  <a:pt x="12507" y="3066"/>
                </a:lnTo>
                <a:lnTo>
                  <a:pt x="12556" y="3139"/>
                </a:lnTo>
                <a:lnTo>
                  <a:pt x="12604" y="3237"/>
                </a:lnTo>
                <a:lnTo>
                  <a:pt x="12629" y="3334"/>
                </a:lnTo>
                <a:lnTo>
                  <a:pt x="12653" y="3456"/>
                </a:lnTo>
                <a:lnTo>
                  <a:pt x="12653" y="3626"/>
                </a:lnTo>
                <a:lnTo>
                  <a:pt x="12629" y="3772"/>
                </a:lnTo>
                <a:lnTo>
                  <a:pt x="12580" y="3918"/>
                </a:lnTo>
                <a:lnTo>
                  <a:pt x="12531" y="4064"/>
                </a:lnTo>
                <a:lnTo>
                  <a:pt x="12434" y="4186"/>
                </a:lnTo>
                <a:lnTo>
                  <a:pt x="12337" y="4332"/>
                </a:lnTo>
                <a:lnTo>
                  <a:pt x="12118" y="4599"/>
                </a:lnTo>
                <a:lnTo>
                  <a:pt x="11850" y="4818"/>
                </a:lnTo>
                <a:lnTo>
                  <a:pt x="11582" y="5037"/>
                </a:lnTo>
                <a:lnTo>
                  <a:pt x="11315" y="5208"/>
                </a:lnTo>
                <a:lnTo>
                  <a:pt x="11071" y="5354"/>
                </a:lnTo>
                <a:lnTo>
                  <a:pt x="10828" y="5475"/>
                </a:lnTo>
                <a:lnTo>
                  <a:pt x="10585" y="5573"/>
                </a:lnTo>
                <a:lnTo>
                  <a:pt x="10317" y="5646"/>
                </a:lnTo>
                <a:lnTo>
                  <a:pt x="10074" y="5743"/>
                </a:lnTo>
                <a:lnTo>
                  <a:pt x="10098" y="5451"/>
                </a:lnTo>
                <a:lnTo>
                  <a:pt x="10122" y="5135"/>
                </a:lnTo>
                <a:lnTo>
                  <a:pt x="10195" y="4843"/>
                </a:lnTo>
                <a:lnTo>
                  <a:pt x="10293" y="4551"/>
                </a:lnTo>
                <a:lnTo>
                  <a:pt x="10414" y="4283"/>
                </a:lnTo>
                <a:lnTo>
                  <a:pt x="10536" y="4015"/>
                </a:lnTo>
                <a:lnTo>
                  <a:pt x="10706" y="3748"/>
                </a:lnTo>
                <a:lnTo>
                  <a:pt x="10901" y="3480"/>
                </a:lnTo>
                <a:lnTo>
                  <a:pt x="11144" y="3237"/>
                </a:lnTo>
                <a:lnTo>
                  <a:pt x="11388" y="3042"/>
                </a:lnTo>
                <a:lnTo>
                  <a:pt x="11582" y="2920"/>
                </a:lnTo>
                <a:lnTo>
                  <a:pt x="11777" y="2872"/>
                </a:lnTo>
                <a:lnTo>
                  <a:pt x="11972" y="2847"/>
                </a:lnTo>
                <a:close/>
                <a:moveTo>
                  <a:pt x="5231" y="658"/>
                </a:moveTo>
                <a:lnTo>
                  <a:pt x="5499" y="682"/>
                </a:lnTo>
                <a:lnTo>
                  <a:pt x="5767" y="731"/>
                </a:lnTo>
                <a:lnTo>
                  <a:pt x="6034" y="779"/>
                </a:lnTo>
                <a:lnTo>
                  <a:pt x="6302" y="877"/>
                </a:lnTo>
                <a:lnTo>
                  <a:pt x="6545" y="1022"/>
                </a:lnTo>
                <a:lnTo>
                  <a:pt x="6789" y="1168"/>
                </a:lnTo>
                <a:lnTo>
                  <a:pt x="7032" y="1339"/>
                </a:lnTo>
                <a:lnTo>
                  <a:pt x="7251" y="1509"/>
                </a:lnTo>
                <a:lnTo>
                  <a:pt x="7446" y="1728"/>
                </a:lnTo>
                <a:lnTo>
                  <a:pt x="7640" y="1923"/>
                </a:lnTo>
                <a:lnTo>
                  <a:pt x="7811" y="2142"/>
                </a:lnTo>
                <a:lnTo>
                  <a:pt x="7957" y="2385"/>
                </a:lnTo>
                <a:lnTo>
                  <a:pt x="8103" y="2604"/>
                </a:lnTo>
                <a:lnTo>
                  <a:pt x="8370" y="3091"/>
                </a:lnTo>
                <a:lnTo>
                  <a:pt x="8589" y="3602"/>
                </a:lnTo>
                <a:lnTo>
                  <a:pt x="8760" y="4137"/>
                </a:lnTo>
                <a:lnTo>
                  <a:pt x="8857" y="4478"/>
                </a:lnTo>
                <a:lnTo>
                  <a:pt x="8735" y="4259"/>
                </a:lnTo>
                <a:lnTo>
                  <a:pt x="8589" y="4064"/>
                </a:lnTo>
                <a:lnTo>
                  <a:pt x="8419" y="3845"/>
                </a:lnTo>
                <a:lnTo>
                  <a:pt x="8249" y="3675"/>
                </a:lnTo>
                <a:lnTo>
                  <a:pt x="8054" y="3504"/>
                </a:lnTo>
                <a:lnTo>
                  <a:pt x="7811" y="3358"/>
                </a:lnTo>
                <a:lnTo>
                  <a:pt x="7543" y="3261"/>
                </a:lnTo>
                <a:lnTo>
                  <a:pt x="7275" y="3188"/>
                </a:lnTo>
                <a:lnTo>
                  <a:pt x="6862" y="3188"/>
                </a:lnTo>
                <a:lnTo>
                  <a:pt x="6716" y="3237"/>
                </a:lnTo>
                <a:lnTo>
                  <a:pt x="6618" y="3285"/>
                </a:lnTo>
                <a:lnTo>
                  <a:pt x="6497" y="3358"/>
                </a:lnTo>
                <a:lnTo>
                  <a:pt x="6399" y="3456"/>
                </a:lnTo>
                <a:lnTo>
                  <a:pt x="6326" y="3577"/>
                </a:lnTo>
                <a:lnTo>
                  <a:pt x="6253" y="3723"/>
                </a:lnTo>
                <a:lnTo>
                  <a:pt x="6229" y="3845"/>
                </a:lnTo>
                <a:lnTo>
                  <a:pt x="6205" y="3991"/>
                </a:lnTo>
                <a:lnTo>
                  <a:pt x="6229" y="4113"/>
                </a:lnTo>
                <a:lnTo>
                  <a:pt x="6253" y="4234"/>
                </a:lnTo>
                <a:lnTo>
                  <a:pt x="6302" y="4356"/>
                </a:lnTo>
                <a:lnTo>
                  <a:pt x="6424" y="4599"/>
                </a:lnTo>
                <a:lnTo>
                  <a:pt x="6594" y="4843"/>
                </a:lnTo>
                <a:lnTo>
                  <a:pt x="6813" y="5037"/>
                </a:lnTo>
                <a:lnTo>
                  <a:pt x="7008" y="5232"/>
                </a:lnTo>
                <a:lnTo>
                  <a:pt x="7227" y="5402"/>
                </a:lnTo>
                <a:lnTo>
                  <a:pt x="7567" y="5646"/>
                </a:lnTo>
                <a:lnTo>
                  <a:pt x="7957" y="5865"/>
                </a:lnTo>
                <a:lnTo>
                  <a:pt x="7227" y="5646"/>
                </a:lnTo>
                <a:lnTo>
                  <a:pt x="6886" y="5524"/>
                </a:lnTo>
                <a:lnTo>
                  <a:pt x="6545" y="5378"/>
                </a:lnTo>
                <a:lnTo>
                  <a:pt x="6180" y="5208"/>
                </a:lnTo>
                <a:lnTo>
                  <a:pt x="5864" y="5037"/>
                </a:lnTo>
                <a:lnTo>
                  <a:pt x="5523" y="4867"/>
                </a:lnTo>
                <a:lnTo>
                  <a:pt x="5207" y="4648"/>
                </a:lnTo>
                <a:lnTo>
                  <a:pt x="4988" y="4526"/>
                </a:lnTo>
                <a:lnTo>
                  <a:pt x="4793" y="4356"/>
                </a:lnTo>
                <a:lnTo>
                  <a:pt x="4599" y="4186"/>
                </a:lnTo>
                <a:lnTo>
                  <a:pt x="4404" y="3991"/>
                </a:lnTo>
                <a:lnTo>
                  <a:pt x="4234" y="3772"/>
                </a:lnTo>
                <a:lnTo>
                  <a:pt x="4064" y="3553"/>
                </a:lnTo>
                <a:lnTo>
                  <a:pt x="3918" y="3334"/>
                </a:lnTo>
                <a:lnTo>
                  <a:pt x="3796" y="3115"/>
                </a:lnTo>
                <a:lnTo>
                  <a:pt x="3699" y="2872"/>
                </a:lnTo>
                <a:lnTo>
                  <a:pt x="3626" y="2604"/>
                </a:lnTo>
                <a:lnTo>
                  <a:pt x="3577" y="2361"/>
                </a:lnTo>
                <a:lnTo>
                  <a:pt x="3577" y="2117"/>
                </a:lnTo>
                <a:lnTo>
                  <a:pt x="3626" y="1874"/>
                </a:lnTo>
                <a:lnTo>
                  <a:pt x="3699" y="1631"/>
                </a:lnTo>
                <a:lnTo>
                  <a:pt x="3820" y="1387"/>
                </a:lnTo>
                <a:lnTo>
                  <a:pt x="3991" y="1144"/>
                </a:lnTo>
                <a:lnTo>
                  <a:pt x="4088" y="1047"/>
                </a:lnTo>
                <a:lnTo>
                  <a:pt x="4210" y="950"/>
                </a:lnTo>
                <a:lnTo>
                  <a:pt x="4429" y="828"/>
                </a:lnTo>
                <a:lnTo>
                  <a:pt x="4696" y="731"/>
                </a:lnTo>
                <a:lnTo>
                  <a:pt x="4964" y="682"/>
                </a:lnTo>
                <a:lnTo>
                  <a:pt x="5231" y="658"/>
                </a:lnTo>
                <a:close/>
                <a:moveTo>
                  <a:pt x="17763" y="3553"/>
                </a:moveTo>
                <a:lnTo>
                  <a:pt x="17982" y="3602"/>
                </a:lnTo>
                <a:lnTo>
                  <a:pt x="18201" y="3650"/>
                </a:lnTo>
                <a:lnTo>
                  <a:pt x="18395" y="3723"/>
                </a:lnTo>
                <a:lnTo>
                  <a:pt x="18590" y="3845"/>
                </a:lnTo>
                <a:lnTo>
                  <a:pt x="18736" y="3991"/>
                </a:lnTo>
                <a:lnTo>
                  <a:pt x="18785" y="4088"/>
                </a:lnTo>
                <a:lnTo>
                  <a:pt x="18833" y="4210"/>
                </a:lnTo>
                <a:lnTo>
                  <a:pt x="18882" y="4307"/>
                </a:lnTo>
                <a:lnTo>
                  <a:pt x="18882" y="4405"/>
                </a:lnTo>
                <a:lnTo>
                  <a:pt x="18882" y="4624"/>
                </a:lnTo>
                <a:lnTo>
                  <a:pt x="18833" y="4818"/>
                </a:lnTo>
                <a:lnTo>
                  <a:pt x="18736" y="5013"/>
                </a:lnTo>
                <a:lnTo>
                  <a:pt x="18663" y="4794"/>
                </a:lnTo>
                <a:lnTo>
                  <a:pt x="18541" y="4624"/>
                </a:lnTo>
                <a:lnTo>
                  <a:pt x="18420" y="4478"/>
                </a:lnTo>
                <a:lnTo>
                  <a:pt x="18274" y="4356"/>
                </a:lnTo>
                <a:lnTo>
                  <a:pt x="18103" y="4259"/>
                </a:lnTo>
                <a:lnTo>
                  <a:pt x="17909" y="4186"/>
                </a:lnTo>
                <a:lnTo>
                  <a:pt x="17738" y="4113"/>
                </a:lnTo>
                <a:lnTo>
                  <a:pt x="17373" y="4015"/>
                </a:lnTo>
                <a:lnTo>
                  <a:pt x="17154" y="3967"/>
                </a:lnTo>
                <a:lnTo>
                  <a:pt x="16716" y="3967"/>
                </a:lnTo>
                <a:lnTo>
                  <a:pt x="16497" y="3991"/>
                </a:lnTo>
                <a:lnTo>
                  <a:pt x="16059" y="4064"/>
                </a:lnTo>
                <a:lnTo>
                  <a:pt x="15621" y="4186"/>
                </a:lnTo>
                <a:lnTo>
                  <a:pt x="15208" y="4356"/>
                </a:lnTo>
                <a:lnTo>
                  <a:pt x="14818" y="4551"/>
                </a:lnTo>
                <a:lnTo>
                  <a:pt x="14405" y="4770"/>
                </a:lnTo>
                <a:lnTo>
                  <a:pt x="14040" y="4989"/>
                </a:lnTo>
                <a:lnTo>
                  <a:pt x="13577" y="5256"/>
                </a:lnTo>
                <a:lnTo>
                  <a:pt x="13115" y="5524"/>
                </a:lnTo>
                <a:lnTo>
                  <a:pt x="12629" y="5767"/>
                </a:lnTo>
                <a:lnTo>
                  <a:pt x="12118" y="5986"/>
                </a:lnTo>
                <a:lnTo>
                  <a:pt x="12069" y="6011"/>
                </a:lnTo>
                <a:lnTo>
                  <a:pt x="12069" y="6011"/>
                </a:lnTo>
                <a:lnTo>
                  <a:pt x="12385" y="5840"/>
                </a:lnTo>
                <a:lnTo>
                  <a:pt x="12702" y="5670"/>
                </a:lnTo>
                <a:lnTo>
                  <a:pt x="13018" y="5475"/>
                </a:lnTo>
                <a:lnTo>
                  <a:pt x="13310" y="5256"/>
                </a:lnTo>
                <a:lnTo>
                  <a:pt x="13577" y="5037"/>
                </a:lnTo>
                <a:lnTo>
                  <a:pt x="13845" y="4794"/>
                </a:lnTo>
                <a:lnTo>
                  <a:pt x="14113" y="4551"/>
                </a:lnTo>
                <a:lnTo>
                  <a:pt x="14356" y="4307"/>
                </a:lnTo>
                <a:lnTo>
                  <a:pt x="14526" y="4283"/>
                </a:lnTo>
                <a:lnTo>
                  <a:pt x="14697" y="4234"/>
                </a:lnTo>
                <a:lnTo>
                  <a:pt x="15013" y="4137"/>
                </a:lnTo>
                <a:lnTo>
                  <a:pt x="15670" y="3869"/>
                </a:lnTo>
                <a:lnTo>
                  <a:pt x="16084" y="3748"/>
                </a:lnTo>
                <a:lnTo>
                  <a:pt x="16497" y="3650"/>
                </a:lnTo>
                <a:lnTo>
                  <a:pt x="16911" y="3577"/>
                </a:lnTo>
                <a:lnTo>
                  <a:pt x="17325" y="3553"/>
                </a:lnTo>
                <a:close/>
                <a:moveTo>
                  <a:pt x="1241" y="3261"/>
                </a:moveTo>
                <a:lnTo>
                  <a:pt x="1363" y="3480"/>
                </a:lnTo>
                <a:lnTo>
                  <a:pt x="1509" y="3699"/>
                </a:lnTo>
                <a:lnTo>
                  <a:pt x="1825" y="4064"/>
                </a:lnTo>
                <a:lnTo>
                  <a:pt x="2141" y="4405"/>
                </a:lnTo>
                <a:lnTo>
                  <a:pt x="2482" y="4697"/>
                </a:lnTo>
                <a:lnTo>
                  <a:pt x="2871" y="4964"/>
                </a:lnTo>
                <a:lnTo>
                  <a:pt x="3261" y="5208"/>
                </a:lnTo>
                <a:lnTo>
                  <a:pt x="3723" y="5427"/>
                </a:lnTo>
                <a:lnTo>
                  <a:pt x="4185" y="5621"/>
                </a:lnTo>
                <a:lnTo>
                  <a:pt x="4672" y="5767"/>
                </a:lnTo>
                <a:lnTo>
                  <a:pt x="5183" y="5889"/>
                </a:lnTo>
                <a:lnTo>
                  <a:pt x="5548" y="5962"/>
                </a:lnTo>
                <a:lnTo>
                  <a:pt x="5937" y="6035"/>
                </a:lnTo>
                <a:lnTo>
                  <a:pt x="6351" y="6084"/>
                </a:lnTo>
                <a:lnTo>
                  <a:pt x="6740" y="6084"/>
                </a:lnTo>
                <a:lnTo>
                  <a:pt x="7348" y="6278"/>
                </a:lnTo>
                <a:lnTo>
                  <a:pt x="7957" y="6449"/>
                </a:lnTo>
                <a:lnTo>
                  <a:pt x="7932" y="6473"/>
                </a:lnTo>
                <a:lnTo>
                  <a:pt x="6180" y="6400"/>
                </a:lnTo>
                <a:lnTo>
                  <a:pt x="5596" y="6376"/>
                </a:lnTo>
                <a:lnTo>
                  <a:pt x="4988" y="6327"/>
                </a:lnTo>
                <a:lnTo>
                  <a:pt x="4380" y="6278"/>
                </a:lnTo>
                <a:lnTo>
                  <a:pt x="3796" y="6278"/>
                </a:lnTo>
                <a:lnTo>
                  <a:pt x="3480" y="6205"/>
                </a:lnTo>
                <a:lnTo>
                  <a:pt x="3139" y="6108"/>
                </a:lnTo>
                <a:lnTo>
                  <a:pt x="2774" y="5962"/>
                </a:lnTo>
                <a:lnTo>
                  <a:pt x="2458" y="5792"/>
                </a:lnTo>
                <a:lnTo>
                  <a:pt x="2117" y="5597"/>
                </a:lnTo>
                <a:lnTo>
                  <a:pt x="1849" y="5402"/>
                </a:lnTo>
                <a:lnTo>
                  <a:pt x="1606" y="5208"/>
                </a:lnTo>
                <a:lnTo>
                  <a:pt x="1363" y="4989"/>
                </a:lnTo>
                <a:lnTo>
                  <a:pt x="1144" y="4745"/>
                </a:lnTo>
                <a:lnTo>
                  <a:pt x="949" y="4478"/>
                </a:lnTo>
                <a:lnTo>
                  <a:pt x="754" y="4210"/>
                </a:lnTo>
                <a:lnTo>
                  <a:pt x="608" y="3918"/>
                </a:lnTo>
                <a:lnTo>
                  <a:pt x="462" y="3626"/>
                </a:lnTo>
                <a:lnTo>
                  <a:pt x="973" y="3772"/>
                </a:lnTo>
                <a:lnTo>
                  <a:pt x="1046" y="3772"/>
                </a:lnTo>
                <a:lnTo>
                  <a:pt x="1119" y="3748"/>
                </a:lnTo>
                <a:lnTo>
                  <a:pt x="1144" y="3699"/>
                </a:lnTo>
                <a:lnTo>
                  <a:pt x="1168" y="3626"/>
                </a:lnTo>
                <a:lnTo>
                  <a:pt x="1241" y="3261"/>
                </a:lnTo>
                <a:close/>
                <a:moveTo>
                  <a:pt x="3796" y="6741"/>
                </a:moveTo>
                <a:lnTo>
                  <a:pt x="4039" y="6765"/>
                </a:lnTo>
                <a:lnTo>
                  <a:pt x="5937" y="6862"/>
                </a:lnTo>
                <a:lnTo>
                  <a:pt x="7835" y="6960"/>
                </a:lnTo>
                <a:lnTo>
                  <a:pt x="7811" y="7422"/>
                </a:lnTo>
                <a:lnTo>
                  <a:pt x="7786" y="7909"/>
                </a:lnTo>
                <a:lnTo>
                  <a:pt x="7738" y="9636"/>
                </a:lnTo>
                <a:lnTo>
                  <a:pt x="7713" y="10390"/>
                </a:lnTo>
                <a:lnTo>
                  <a:pt x="7008" y="10342"/>
                </a:lnTo>
                <a:lnTo>
                  <a:pt x="6278" y="10293"/>
                </a:lnTo>
                <a:lnTo>
                  <a:pt x="5572" y="10269"/>
                </a:lnTo>
                <a:lnTo>
                  <a:pt x="4064" y="10269"/>
                </a:lnTo>
                <a:lnTo>
                  <a:pt x="3309" y="10317"/>
                </a:lnTo>
                <a:lnTo>
                  <a:pt x="2823" y="10317"/>
                </a:lnTo>
                <a:lnTo>
                  <a:pt x="2579" y="10342"/>
                </a:lnTo>
                <a:lnTo>
                  <a:pt x="2360" y="10390"/>
                </a:lnTo>
                <a:lnTo>
                  <a:pt x="2360" y="9782"/>
                </a:lnTo>
                <a:lnTo>
                  <a:pt x="2360" y="9149"/>
                </a:lnTo>
                <a:lnTo>
                  <a:pt x="2385" y="8541"/>
                </a:lnTo>
                <a:lnTo>
                  <a:pt x="2458" y="7933"/>
                </a:lnTo>
                <a:lnTo>
                  <a:pt x="2482" y="7592"/>
                </a:lnTo>
                <a:lnTo>
                  <a:pt x="2531" y="7422"/>
                </a:lnTo>
                <a:lnTo>
                  <a:pt x="2579" y="7276"/>
                </a:lnTo>
                <a:lnTo>
                  <a:pt x="2652" y="7130"/>
                </a:lnTo>
                <a:lnTo>
                  <a:pt x="2750" y="7008"/>
                </a:lnTo>
                <a:lnTo>
                  <a:pt x="2896" y="6911"/>
                </a:lnTo>
                <a:lnTo>
                  <a:pt x="3042" y="6838"/>
                </a:lnTo>
                <a:lnTo>
                  <a:pt x="3285" y="6765"/>
                </a:lnTo>
                <a:lnTo>
                  <a:pt x="3553" y="6741"/>
                </a:lnTo>
                <a:close/>
                <a:moveTo>
                  <a:pt x="15378" y="6838"/>
                </a:moveTo>
                <a:lnTo>
                  <a:pt x="15621" y="6862"/>
                </a:lnTo>
                <a:lnTo>
                  <a:pt x="15865" y="6911"/>
                </a:lnTo>
                <a:lnTo>
                  <a:pt x="16035" y="6984"/>
                </a:lnTo>
                <a:lnTo>
                  <a:pt x="16157" y="7081"/>
                </a:lnTo>
                <a:lnTo>
                  <a:pt x="16254" y="7203"/>
                </a:lnTo>
                <a:lnTo>
                  <a:pt x="16327" y="7349"/>
                </a:lnTo>
                <a:lnTo>
                  <a:pt x="16376" y="7519"/>
                </a:lnTo>
                <a:lnTo>
                  <a:pt x="16400" y="7690"/>
                </a:lnTo>
                <a:lnTo>
                  <a:pt x="16424" y="8030"/>
                </a:lnTo>
                <a:lnTo>
                  <a:pt x="16400" y="8614"/>
                </a:lnTo>
                <a:lnTo>
                  <a:pt x="16400" y="9222"/>
                </a:lnTo>
                <a:lnTo>
                  <a:pt x="16400" y="9806"/>
                </a:lnTo>
                <a:lnTo>
                  <a:pt x="16424" y="10098"/>
                </a:lnTo>
                <a:lnTo>
                  <a:pt x="16449" y="10390"/>
                </a:lnTo>
                <a:lnTo>
                  <a:pt x="16084" y="10415"/>
                </a:lnTo>
                <a:lnTo>
                  <a:pt x="15986" y="10390"/>
                </a:lnTo>
                <a:lnTo>
                  <a:pt x="15889" y="10415"/>
                </a:lnTo>
                <a:lnTo>
                  <a:pt x="14818" y="10439"/>
                </a:lnTo>
                <a:lnTo>
                  <a:pt x="13723" y="10439"/>
                </a:lnTo>
                <a:lnTo>
                  <a:pt x="12215" y="10366"/>
                </a:lnTo>
                <a:lnTo>
                  <a:pt x="11680" y="10317"/>
                </a:lnTo>
                <a:lnTo>
                  <a:pt x="11436" y="10317"/>
                </a:lnTo>
                <a:lnTo>
                  <a:pt x="11290" y="10342"/>
                </a:lnTo>
                <a:lnTo>
                  <a:pt x="11193" y="10390"/>
                </a:lnTo>
                <a:lnTo>
                  <a:pt x="11193" y="9733"/>
                </a:lnTo>
                <a:lnTo>
                  <a:pt x="11169" y="8006"/>
                </a:lnTo>
                <a:lnTo>
                  <a:pt x="11193" y="7495"/>
                </a:lnTo>
                <a:lnTo>
                  <a:pt x="11193" y="7227"/>
                </a:lnTo>
                <a:lnTo>
                  <a:pt x="11169" y="6984"/>
                </a:lnTo>
                <a:lnTo>
                  <a:pt x="13018" y="6935"/>
                </a:lnTo>
                <a:lnTo>
                  <a:pt x="14867" y="6838"/>
                </a:lnTo>
                <a:close/>
                <a:moveTo>
                  <a:pt x="11193" y="10755"/>
                </a:moveTo>
                <a:lnTo>
                  <a:pt x="11315" y="10804"/>
                </a:lnTo>
                <a:lnTo>
                  <a:pt x="11436" y="10828"/>
                </a:lnTo>
                <a:lnTo>
                  <a:pt x="11193" y="11218"/>
                </a:lnTo>
                <a:lnTo>
                  <a:pt x="11193" y="10755"/>
                </a:lnTo>
                <a:close/>
                <a:moveTo>
                  <a:pt x="3626" y="10780"/>
                </a:moveTo>
                <a:lnTo>
                  <a:pt x="3358" y="10999"/>
                </a:lnTo>
                <a:lnTo>
                  <a:pt x="3139" y="11266"/>
                </a:lnTo>
                <a:lnTo>
                  <a:pt x="3115" y="11291"/>
                </a:lnTo>
                <a:lnTo>
                  <a:pt x="3115" y="10950"/>
                </a:lnTo>
                <a:lnTo>
                  <a:pt x="3090" y="10901"/>
                </a:lnTo>
                <a:lnTo>
                  <a:pt x="3066" y="10853"/>
                </a:lnTo>
                <a:lnTo>
                  <a:pt x="2993" y="10804"/>
                </a:lnTo>
                <a:lnTo>
                  <a:pt x="3115" y="10804"/>
                </a:lnTo>
                <a:lnTo>
                  <a:pt x="3626" y="10780"/>
                </a:lnTo>
                <a:close/>
                <a:moveTo>
                  <a:pt x="8297" y="6960"/>
                </a:moveTo>
                <a:lnTo>
                  <a:pt x="9465" y="6984"/>
                </a:lnTo>
                <a:lnTo>
                  <a:pt x="10731" y="6984"/>
                </a:lnTo>
                <a:lnTo>
                  <a:pt x="10706" y="7179"/>
                </a:lnTo>
                <a:lnTo>
                  <a:pt x="10706" y="7398"/>
                </a:lnTo>
                <a:lnTo>
                  <a:pt x="10706" y="7811"/>
                </a:lnTo>
                <a:lnTo>
                  <a:pt x="10706" y="9539"/>
                </a:lnTo>
                <a:lnTo>
                  <a:pt x="10682" y="12824"/>
                </a:lnTo>
                <a:lnTo>
                  <a:pt x="10658" y="19199"/>
                </a:lnTo>
                <a:lnTo>
                  <a:pt x="9782" y="19223"/>
                </a:lnTo>
                <a:lnTo>
                  <a:pt x="8151" y="19247"/>
                </a:lnTo>
                <a:lnTo>
                  <a:pt x="8151" y="17714"/>
                </a:lnTo>
                <a:lnTo>
                  <a:pt x="8151" y="16157"/>
                </a:lnTo>
                <a:lnTo>
                  <a:pt x="8176" y="13091"/>
                </a:lnTo>
                <a:lnTo>
                  <a:pt x="8249" y="9831"/>
                </a:lnTo>
                <a:lnTo>
                  <a:pt x="8273" y="8103"/>
                </a:lnTo>
                <a:lnTo>
                  <a:pt x="8297" y="7519"/>
                </a:lnTo>
                <a:lnTo>
                  <a:pt x="8297" y="6960"/>
                </a:lnTo>
                <a:close/>
                <a:moveTo>
                  <a:pt x="11753" y="10853"/>
                </a:moveTo>
                <a:lnTo>
                  <a:pt x="11996" y="10877"/>
                </a:lnTo>
                <a:lnTo>
                  <a:pt x="11801" y="11169"/>
                </a:lnTo>
                <a:lnTo>
                  <a:pt x="11607" y="11485"/>
                </a:lnTo>
                <a:lnTo>
                  <a:pt x="11412" y="11802"/>
                </a:lnTo>
                <a:lnTo>
                  <a:pt x="11339" y="11996"/>
                </a:lnTo>
                <a:lnTo>
                  <a:pt x="11315" y="12094"/>
                </a:lnTo>
                <a:lnTo>
                  <a:pt x="11315" y="12167"/>
                </a:lnTo>
                <a:lnTo>
                  <a:pt x="11339" y="12215"/>
                </a:lnTo>
                <a:lnTo>
                  <a:pt x="11363" y="12240"/>
                </a:lnTo>
                <a:lnTo>
                  <a:pt x="11388" y="12264"/>
                </a:lnTo>
                <a:lnTo>
                  <a:pt x="11436" y="12240"/>
                </a:lnTo>
                <a:lnTo>
                  <a:pt x="11509" y="12191"/>
                </a:lnTo>
                <a:lnTo>
                  <a:pt x="11582" y="12118"/>
                </a:lnTo>
                <a:lnTo>
                  <a:pt x="11680" y="11948"/>
                </a:lnTo>
                <a:lnTo>
                  <a:pt x="11850" y="11607"/>
                </a:lnTo>
                <a:lnTo>
                  <a:pt x="11996" y="11242"/>
                </a:lnTo>
                <a:lnTo>
                  <a:pt x="12142" y="10877"/>
                </a:lnTo>
                <a:lnTo>
                  <a:pt x="12434" y="10901"/>
                </a:lnTo>
                <a:lnTo>
                  <a:pt x="12142" y="11364"/>
                </a:lnTo>
                <a:lnTo>
                  <a:pt x="11972" y="11680"/>
                </a:lnTo>
                <a:lnTo>
                  <a:pt x="11899" y="11850"/>
                </a:lnTo>
                <a:lnTo>
                  <a:pt x="11899" y="11948"/>
                </a:lnTo>
                <a:lnTo>
                  <a:pt x="11899" y="12021"/>
                </a:lnTo>
                <a:lnTo>
                  <a:pt x="11923" y="12069"/>
                </a:lnTo>
                <a:lnTo>
                  <a:pt x="12020" y="12069"/>
                </a:lnTo>
                <a:lnTo>
                  <a:pt x="12093" y="12021"/>
                </a:lnTo>
                <a:lnTo>
                  <a:pt x="12142" y="11972"/>
                </a:lnTo>
                <a:lnTo>
                  <a:pt x="12239" y="11826"/>
                </a:lnTo>
                <a:lnTo>
                  <a:pt x="12385" y="11485"/>
                </a:lnTo>
                <a:lnTo>
                  <a:pt x="12507" y="11193"/>
                </a:lnTo>
                <a:lnTo>
                  <a:pt x="12604" y="10901"/>
                </a:lnTo>
                <a:lnTo>
                  <a:pt x="13115" y="10926"/>
                </a:lnTo>
                <a:lnTo>
                  <a:pt x="12872" y="11218"/>
                </a:lnTo>
                <a:lnTo>
                  <a:pt x="12629" y="11534"/>
                </a:lnTo>
                <a:lnTo>
                  <a:pt x="12410" y="11826"/>
                </a:lnTo>
                <a:lnTo>
                  <a:pt x="12337" y="11996"/>
                </a:lnTo>
                <a:lnTo>
                  <a:pt x="12312" y="12094"/>
                </a:lnTo>
                <a:lnTo>
                  <a:pt x="12312" y="12167"/>
                </a:lnTo>
                <a:lnTo>
                  <a:pt x="12337" y="12240"/>
                </a:lnTo>
                <a:lnTo>
                  <a:pt x="12410" y="12240"/>
                </a:lnTo>
                <a:lnTo>
                  <a:pt x="12483" y="12215"/>
                </a:lnTo>
                <a:lnTo>
                  <a:pt x="12556" y="12167"/>
                </a:lnTo>
                <a:lnTo>
                  <a:pt x="12653" y="12045"/>
                </a:lnTo>
                <a:lnTo>
                  <a:pt x="12799" y="11753"/>
                </a:lnTo>
                <a:lnTo>
                  <a:pt x="12993" y="11364"/>
                </a:lnTo>
                <a:lnTo>
                  <a:pt x="13188" y="10950"/>
                </a:lnTo>
                <a:lnTo>
                  <a:pt x="13188" y="10926"/>
                </a:lnTo>
                <a:lnTo>
                  <a:pt x="13796" y="10926"/>
                </a:lnTo>
                <a:lnTo>
                  <a:pt x="13650" y="11145"/>
                </a:lnTo>
                <a:lnTo>
                  <a:pt x="13504" y="11364"/>
                </a:lnTo>
                <a:lnTo>
                  <a:pt x="13261" y="11704"/>
                </a:lnTo>
                <a:lnTo>
                  <a:pt x="13164" y="11899"/>
                </a:lnTo>
                <a:lnTo>
                  <a:pt x="13091" y="12094"/>
                </a:lnTo>
                <a:lnTo>
                  <a:pt x="13091" y="12142"/>
                </a:lnTo>
                <a:lnTo>
                  <a:pt x="13115" y="12167"/>
                </a:lnTo>
                <a:lnTo>
                  <a:pt x="13164" y="12167"/>
                </a:lnTo>
                <a:lnTo>
                  <a:pt x="13188" y="12142"/>
                </a:lnTo>
                <a:lnTo>
                  <a:pt x="13334" y="12021"/>
                </a:lnTo>
                <a:lnTo>
                  <a:pt x="13431" y="11875"/>
                </a:lnTo>
                <a:lnTo>
                  <a:pt x="13626" y="11558"/>
                </a:lnTo>
                <a:lnTo>
                  <a:pt x="13821" y="11266"/>
                </a:lnTo>
                <a:lnTo>
                  <a:pt x="13918" y="11096"/>
                </a:lnTo>
                <a:lnTo>
                  <a:pt x="13991" y="10950"/>
                </a:lnTo>
                <a:lnTo>
                  <a:pt x="14259" y="10950"/>
                </a:lnTo>
                <a:lnTo>
                  <a:pt x="14064" y="11218"/>
                </a:lnTo>
                <a:lnTo>
                  <a:pt x="13796" y="11583"/>
                </a:lnTo>
                <a:lnTo>
                  <a:pt x="13675" y="11753"/>
                </a:lnTo>
                <a:lnTo>
                  <a:pt x="13626" y="11875"/>
                </a:lnTo>
                <a:lnTo>
                  <a:pt x="13602" y="11972"/>
                </a:lnTo>
                <a:lnTo>
                  <a:pt x="13626" y="11996"/>
                </a:lnTo>
                <a:lnTo>
                  <a:pt x="13626" y="12021"/>
                </a:lnTo>
                <a:lnTo>
                  <a:pt x="13675" y="12045"/>
                </a:lnTo>
                <a:lnTo>
                  <a:pt x="13699" y="12045"/>
                </a:lnTo>
                <a:lnTo>
                  <a:pt x="13845" y="11923"/>
                </a:lnTo>
                <a:lnTo>
                  <a:pt x="13942" y="11777"/>
                </a:lnTo>
                <a:lnTo>
                  <a:pt x="14137" y="11485"/>
                </a:lnTo>
                <a:lnTo>
                  <a:pt x="14307" y="11218"/>
                </a:lnTo>
                <a:lnTo>
                  <a:pt x="14453" y="10950"/>
                </a:lnTo>
                <a:lnTo>
                  <a:pt x="15086" y="10950"/>
                </a:lnTo>
                <a:lnTo>
                  <a:pt x="14697" y="11412"/>
                </a:lnTo>
                <a:lnTo>
                  <a:pt x="14405" y="11753"/>
                </a:lnTo>
                <a:lnTo>
                  <a:pt x="14259" y="11948"/>
                </a:lnTo>
                <a:lnTo>
                  <a:pt x="14210" y="12045"/>
                </a:lnTo>
                <a:lnTo>
                  <a:pt x="14161" y="12142"/>
                </a:lnTo>
                <a:lnTo>
                  <a:pt x="14161" y="12191"/>
                </a:lnTo>
                <a:lnTo>
                  <a:pt x="14210" y="12240"/>
                </a:lnTo>
                <a:lnTo>
                  <a:pt x="14283" y="12240"/>
                </a:lnTo>
                <a:lnTo>
                  <a:pt x="14380" y="12191"/>
                </a:lnTo>
                <a:lnTo>
                  <a:pt x="14453" y="12118"/>
                </a:lnTo>
                <a:lnTo>
                  <a:pt x="14624" y="11972"/>
                </a:lnTo>
                <a:lnTo>
                  <a:pt x="14867" y="11607"/>
                </a:lnTo>
                <a:lnTo>
                  <a:pt x="15062" y="11291"/>
                </a:lnTo>
                <a:lnTo>
                  <a:pt x="15208" y="10950"/>
                </a:lnTo>
                <a:lnTo>
                  <a:pt x="15597" y="10926"/>
                </a:lnTo>
                <a:lnTo>
                  <a:pt x="15597" y="10926"/>
                </a:lnTo>
                <a:lnTo>
                  <a:pt x="15183" y="11412"/>
                </a:lnTo>
                <a:lnTo>
                  <a:pt x="15013" y="11656"/>
                </a:lnTo>
                <a:lnTo>
                  <a:pt x="14940" y="11802"/>
                </a:lnTo>
                <a:lnTo>
                  <a:pt x="14891" y="11923"/>
                </a:lnTo>
                <a:lnTo>
                  <a:pt x="14891" y="11972"/>
                </a:lnTo>
                <a:lnTo>
                  <a:pt x="14891" y="11996"/>
                </a:lnTo>
                <a:lnTo>
                  <a:pt x="14940" y="11996"/>
                </a:lnTo>
                <a:lnTo>
                  <a:pt x="14964" y="11972"/>
                </a:lnTo>
                <a:lnTo>
                  <a:pt x="15086" y="11875"/>
                </a:lnTo>
                <a:lnTo>
                  <a:pt x="15183" y="11753"/>
                </a:lnTo>
                <a:lnTo>
                  <a:pt x="15378" y="11485"/>
                </a:lnTo>
                <a:lnTo>
                  <a:pt x="15694" y="10926"/>
                </a:lnTo>
                <a:lnTo>
                  <a:pt x="15743" y="10926"/>
                </a:lnTo>
                <a:lnTo>
                  <a:pt x="15743" y="11218"/>
                </a:lnTo>
                <a:lnTo>
                  <a:pt x="15573" y="11388"/>
                </a:lnTo>
                <a:lnTo>
                  <a:pt x="15427" y="11607"/>
                </a:lnTo>
                <a:lnTo>
                  <a:pt x="15354" y="11729"/>
                </a:lnTo>
                <a:lnTo>
                  <a:pt x="15256" y="11850"/>
                </a:lnTo>
                <a:lnTo>
                  <a:pt x="15208" y="11996"/>
                </a:lnTo>
                <a:lnTo>
                  <a:pt x="15208" y="12069"/>
                </a:lnTo>
                <a:lnTo>
                  <a:pt x="15232" y="12142"/>
                </a:lnTo>
                <a:lnTo>
                  <a:pt x="15256" y="12167"/>
                </a:lnTo>
                <a:lnTo>
                  <a:pt x="15305" y="12167"/>
                </a:lnTo>
                <a:lnTo>
                  <a:pt x="15402" y="12094"/>
                </a:lnTo>
                <a:lnTo>
                  <a:pt x="15475" y="11996"/>
                </a:lnTo>
                <a:lnTo>
                  <a:pt x="15573" y="11753"/>
                </a:lnTo>
                <a:lnTo>
                  <a:pt x="15767" y="11461"/>
                </a:lnTo>
                <a:lnTo>
                  <a:pt x="15792" y="14600"/>
                </a:lnTo>
                <a:lnTo>
                  <a:pt x="15816" y="16157"/>
                </a:lnTo>
                <a:lnTo>
                  <a:pt x="15816" y="17714"/>
                </a:lnTo>
                <a:lnTo>
                  <a:pt x="15792" y="18177"/>
                </a:lnTo>
                <a:lnTo>
                  <a:pt x="15792" y="18396"/>
                </a:lnTo>
                <a:lnTo>
                  <a:pt x="15743" y="18590"/>
                </a:lnTo>
                <a:lnTo>
                  <a:pt x="15670" y="18785"/>
                </a:lnTo>
                <a:lnTo>
                  <a:pt x="15548" y="18955"/>
                </a:lnTo>
                <a:lnTo>
                  <a:pt x="15475" y="19028"/>
                </a:lnTo>
                <a:lnTo>
                  <a:pt x="15402" y="19101"/>
                </a:lnTo>
                <a:lnTo>
                  <a:pt x="15281" y="19150"/>
                </a:lnTo>
                <a:lnTo>
                  <a:pt x="15183" y="19199"/>
                </a:lnTo>
                <a:lnTo>
                  <a:pt x="14964" y="19247"/>
                </a:lnTo>
                <a:lnTo>
                  <a:pt x="14770" y="19272"/>
                </a:lnTo>
                <a:lnTo>
                  <a:pt x="14332" y="19272"/>
                </a:lnTo>
                <a:lnTo>
                  <a:pt x="13869" y="19247"/>
                </a:lnTo>
                <a:lnTo>
                  <a:pt x="13456" y="19223"/>
                </a:lnTo>
                <a:lnTo>
                  <a:pt x="11169" y="19199"/>
                </a:lnTo>
                <a:lnTo>
                  <a:pt x="11193" y="16109"/>
                </a:lnTo>
                <a:lnTo>
                  <a:pt x="11193" y="13018"/>
                </a:lnTo>
                <a:lnTo>
                  <a:pt x="11193" y="11656"/>
                </a:lnTo>
                <a:lnTo>
                  <a:pt x="11266" y="11461"/>
                </a:lnTo>
                <a:lnTo>
                  <a:pt x="11388" y="11145"/>
                </a:lnTo>
                <a:lnTo>
                  <a:pt x="11509" y="10853"/>
                </a:lnTo>
                <a:close/>
                <a:moveTo>
                  <a:pt x="5621" y="10755"/>
                </a:moveTo>
                <a:lnTo>
                  <a:pt x="6059" y="10780"/>
                </a:lnTo>
                <a:lnTo>
                  <a:pt x="5961" y="10901"/>
                </a:lnTo>
                <a:lnTo>
                  <a:pt x="5864" y="11023"/>
                </a:lnTo>
                <a:lnTo>
                  <a:pt x="5694" y="11291"/>
                </a:lnTo>
                <a:lnTo>
                  <a:pt x="5499" y="11631"/>
                </a:lnTo>
                <a:lnTo>
                  <a:pt x="5426" y="11802"/>
                </a:lnTo>
                <a:lnTo>
                  <a:pt x="5426" y="11875"/>
                </a:lnTo>
                <a:lnTo>
                  <a:pt x="5426" y="11972"/>
                </a:lnTo>
                <a:lnTo>
                  <a:pt x="5475" y="12021"/>
                </a:lnTo>
                <a:lnTo>
                  <a:pt x="5523" y="12021"/>
                </a:lnTo>
                <a:lnTo>
                  <a:pt x="5596" y="11996"/>
                </a:lnTo>
                <a:lnTo>
                  <a:pt x="5669" y="11948"/>
                </a:lnTo>
                <a:lnTo>
                  <a:pt x="5791" y="11777"/>
                </a:lnTo>
                <a:lnTo>
                  <a:pt x="5961" y="11437"/>
                </a:lnTo>
                <a:lnTo>
                  <a:pt x="6107" y="11120"/>
                </a:lnTo>
                <a:lnTo>
                  <a:pt x="6180" y="10950"/>
                </a:lnTo>
                <a:lnTo>
                  <a:pt x="6229" y="10780"/>
                </a:lnTo>
                <a:lnTo>
                  <a:pt x="6667" y="10804"/>
                </a:lnTo>
                <a:lnTo>
                  <a:pt x="6448" y="11072"/>
                </a:lnTo>
                <a:lnTo>
                  <a:pt x="6278" y="11364"/>
                </a:lnTo>
                <a:lnTo>
                  <a:pt x="6205" y="11534"/>
                </a:lnTo>
                <a:lnTo>
                  <a:pt x="6156" y="11704"/>
                </a:lnTo>
                <a:lnTo>
                  <a:pt x="6107" y="11875"/>
                </a:lnTo>
                <a:lnTo>
                  <a:pt x="6107" y="11948"/>
                </a:lnTo>
                <a:lnTo>
                  <a:pt x="6132" y="12021"/>
                </a:lnTo>
                <a:lnTo>
                  <a:pt x="6156" y="12069"/>
                </a:lnTo>
                <a:lnTo>
                  <a:pt x="6253" y="12069"/>
                </a:lnTo>
                <a:lnTo>
                  <a:pt x="6326" y="11948"/>
                </a:lnTo>
                <a:lnTo>
                  <a:pt x="6375" y="11826"/>
                </a:lnTo>
                <a:lnTo>
                  <a:pt x="6448" y="11534"/>
                </a:lnTo>
                <a:lnTo>
                  <a:pt x="6594" y="11169"/>
                </a:lnTo>
                <a:lnTo>
                  <a:pt x="6764" y="10804"/>
                </a:lnTo>
                <a:lnTo>
                  <a:pt x="7129" y="10828"/>
                </a:lnTo>
                <a:lnTo>
                  <a:pt x="6813" y="11242"/>
                </a:lnTo>
                <a:lnTo>
                  <a:pt x="6545" y="11607"/>
                </a:lnTo>
                <a:lnTo>
                  <a:pt x="6424" y="11802"/>
                </a:lnTo>
                <a:lnTo>
                  <a:pt x="6399" y="11899"/>
                </a:lnTo>
                <a:lnTo>
                  <a:pt x="6375" y="11996"/>
                </a:lnTo>
                <a:lnTo>
                  <a:pt x="6399" y="12045"/>
                </a:lnTo>
                <a:lnTo>
                  <a:pt x="6424" y="12069"/>
                </a:lnTo>
                <a:lnTo>
                  <a:pt x="6472" y="12094"/>
                </a:lnTo>
                <a:lnTo>
                  <a:pt x="6521" y="12069"/>
                </a:lnTo>
                <a:lnTo>
                  <a:pt x="6594" y="12045"/>
                </a:lnTo>
                <a:lnTo>
                  <a:pt x="6667" y="11972"/>
                </a:lnTo>
                <a:lnTo>
                  <a:pt x="6789" y="11826"/>
                </a:lnTo>
                <a:lnTo>
                  <a:pt x="6983" y="11485"/>
                </a:lnTo>
                <a:lnTo>
                  <a:pt x="7178" y="11169"/>
                </a:lnTo>
                <a:lnTo>
                  <a:pt x="7348" y="10853"/>
                </a:lnTo>
                <a:lnTo>
                  <a:pt x="7640" y="10877"/>
                </a:lnTo>
                <a:lnTo>
                  <a:pt x="7470" y="11072"/>
                </a:lnTo>
                <a:lnTo>
                  <a:pt x="7324" y="11291"/>
                </a:lnTo>
                <a:lnTo>
                  <a:pt x="7227" y="11437"/>
                </a:lnTo>
                <a:lnTo>
                  <a:pt x="7129" y="11607"/>
                </a:lnTo>
                <a:lnTo>
                  <a:pt x="7056" y="11777"/>
                </a:lnTo>
                <a:lnTo>
                  <a:pt x="7056" y="11850"/>
                </a:lnTo>
                <a:lnTo>
                  <a:pt x="7056" y="11948"/>
                </a:lnTo>
                <a:lnTo>
                  <a:pt x="7081" y="11996"/>
                </a:lnTo>
                <a:lnTo>
                  <a:pt x="7154" y="11996"/>
                </a:lnTo>
                <a:lnTo>
                  <a:pt x="7227" y="11948"/>
                </a:lnTo>
                <a:lnTo>
                  <a:pt x="7275" y="11923"/>
                </a:lnTo>
                <a:lnTo>
                  <a:pt x="7373" y="11802"/>
                </a:lnTo>
                <a:lnTo>
                  <a:pt x="7519" y="11510"/>
                </a:lnTo>
                <a:lnTo>
                  <a:pt x="7616" y="11266"/>
                </a:lnTo>
                <a:lnTo>
                  <a:pt x="7713" y="11047"/>
                </a:lnTo>
                <a:lnTo>
                  <a:pt x="7713" y="11047"/>
                </a:lnTo>
                <a:lnTo>
                  <a:pt x="7689" y="11510"/>
                </a:lnTo>
                <a:lnTo>
                  <a:pt x="7543" y="11753"/>
                </a:lnTo>
                <a:lnTo>
                  <a:pt x="7397" y="11996"/>
                </a:lnTo>
                <a:lnTo>
                  <a:pt x="7373" y="12069"/>
                </a:lnTo>
                <a:lnTo>
                  <a:pt x="7397" y="12118"/>
                </a:lnTo>
                <a:lnTo>
                  <a:pt x="7421" y="12167"/>
                </a:lnTo>
                <a:lnTo>
                  <a:pt x="7470" y="12191"/>
                </a:lnTo>
                <a:lnTo>
                  <a:pt x="7567" y="12191"/>
                </a:lnTo>
                <a:lnTo>
                  <a:pt x="7616" y="12167"/>
                </a:lnTo>
                <a:lnTo>
                  <a:pt x="7640" y="12094"/>
                </a:lnTo>
                <a:lnTo>
                  <a:pt x="7689" y="11948"/>
                </a:lnTo>
                <a:lnTo>
                  <a:pt x="7665" y="12897"/>
                </a:lnTo>
                <a:lnTo>
                  <a:pt x="7665" y="14478"/>
                </a:lnTo>
                <a:lnTo>
                  <a:pt x="7665" y="16084"/>
                </a:lnTo>
                <a:lnTo>
                  <a:pt x="7713" y="19272"/>
                </a:lnTo>
                <a:lnTo>
                  <a:pt x="6083" y="19320"/>
                </a:lnTo>
                <a:lnTo>
                  <a:pt x="4356" y="19418"/>
                </a:lnTo>
                <a:lnTo>
                  <a:pt x="3918" y="19418"/>
                </a:lnTo>
                <a:lnTo>
                  <a:pt x="3723" y="19393"/>
                </a:lnTo>
                <a:lnTo>
                  <a:pt x="3528" y="19296"/>
                </a:lnTo>
                <a:lnTo>
                  <a:pt x="3431" y="19223"/>
                </a:lnTo>
                <a:lnTo>
                  <a:pt x="3358" y="19101"/>
                </a:lnTo>
                <a:lnTo>
                  <a:pt x="3309" y="18980"/>
                </a:lnTo>
                <a:lnTo>
                  <a:pt x="3285" y="18809"/>
                </a:lnTo>
                <a:lnTo>
                  <a:pt x="3285" y="18493"/>
                </a:lnTo>
                <a:lnTo>
                  <a:pt x="3285" y="18225"/>
                </a:lnTo>
                <a:lnTo>
                  <a:pt x="3236" y="15062"/>
                </a:lnTo>
                <a:lnTo>
                  <a:pt x="3139" y="11899"/>
                </a:lnTo>
                <a:lnTo>
                  <a:pt x="3236" y="11729"/>
                </a:lnTo>
                <a:lnTo>
                  <a:pt x="3309" y="11558"/>
                </a:lnTo>
                <a:lnTo>
                  <a:pt x="3553" y="11169"/>
                </a:lnTo>
                <a:lnTo>
                  <a:pt x="3796" y="10804"/>
                </a:lnTo>
                <a:lnTo>
                  <a:pt x="3796" y="10780"/>
                </a:lnTo>
                <a:lnTo>
                  <a:pt x="4088" y="10755"/>
                </a:lnTo>
                <a:lnTo>
                  <a:pt x="3942" y="10853"/>
                </a:lnTo>
                <a:lnTo>
                  <a:pt x="3820" y="10974"/>
                </a:lnTo>
                <a:lnTo>
                  <a:pt x="3699" y="11120"/>
                </a:lnTo>
                <a:lnTo>
                  <a:pt x="3577" y="11242"/>
                </a:lnTo>
                <a:lnTo>
                  <a:pt x="3455" y="11437"/>
                </a:lnTo>
                <a:lnTo>
                  <a:pt x="3309" y="11680"/>
                </a:lnTo>
                <a:lnTo>
                  <a:pt x="3236" y="11802"/>
                </a:lnTo>
                <a:lnTo>
                  <a:pt x="3212" y="11923"/>
                </a:lnTo>
                <a:lnTo>
                  <a:pt x="3212" y="12045"/>
                </a:lnTo>
                <a:lnTo>
                  <a:pt x="3261" y="12142"/>
                </a:lnTo>
                <a:lnTo>
                  <a:pt x="3309" y="12191"/>
                </a:lnTo>
                <a:lnTo>
                  <a:pt x="3358" y="12191"/>
                </a:lnTo>
                <a:lnTo>
                  <a:pt x="3455" y="12142"/>
                </a:lnTo>
                <a:lnTo>
                  <a:pt x="3504" y="12094"/>
                </a:lnTo>
                <a:lnTo>
                  <a:pt x="3626" y="11923"/>
                </a:lnTo>
                <a:lnTo>
                  <a:pt x="3796" y="11583"/>
                </a:lnTo>
                <a:lnTo>
                  <a:pt x="3918" y="11364"/>
                </a:lnTo>
                <a:lnTo>
                  <a:pt x="4064" y="11169"/>
                </a:lnTo>
                <a:lnTo>
                  <a:pt x="4234" y="10974"/>
                </a:lnTo>
                <a:lnTo>
                  <a:pt x="4356" y="10755"/>
                </a:lnTo>
                <a:lnTo>
                  <a:pt x="4745" y="10755"/>
                </a:lnTo>
                <a:lnTo>
                  <a:pt x="4526" y="10974"/>
                </a:lnTo>
                <a:lnTo>
                  <a:pt x="4331" y="11193"/>
                </a:lnTo>
                <a:lnTo>
                  <a:pt x="4185" y="11339"/>
                </a:lnTo>
                <a:lnTo>
                  <a:pt x="4064" y="11510"/>
                </a:lnTo>
                <a:lnTo>
                  <a:pt x="3966" y="11680"/>
                </a:lnTo>
                <a:lnTo>
                  <a:pt x="3942" y="11777"/>
                </a:lnTo>
                <a:lnTo>
                  <a:pt x="3918" y="11875"/>
                </a:lnTo>
                <a:lnTo>
                  <a:pt x="3942" y="11923"/>
                </a:lnTo>
                <a:lnTo>
                  <a:pt x="3991" y="11972"/>
                </a:lnTo>
                <a:lnTo>
                  <a:pt x="4039" y="12021"/>
                </a:lnTo>
                <a:lnTo>
                  <a:pt x="4112" y="11996"/>
                </a:lnTo>
                <a:lnTo>
                  <a:pt x="4210" y="11972"/>
                </a:lnTo>
                <a:lnTo>
                  <a:pt x="4283" y="11923"/>
                </a:lnTo>
                <a:lnTo>
                  <a:pt x="4429" y="11777"/>
                </a:lnTo>
                <a:lnTo>
                  <a:pt x="4526" y="11607"/>
                </a:lnTo>
                <a:lnTo>
                  <a:pt x="4648" y="11437"/>
                </a:lnTo>
                <a:lnTo>
                  <a:pt x="4842" y="11120"/>
                </a:lnTo>
                <a:lnTo>
                  <a:pt x="4939" y="10926"/>
                </a:lnTo>
                <a:lnTo>
                  <a:pt x="5012" y="10755"/>
                </a:lnTo>
                <a:lnTo>
                  <a:pt x="5475" y="10755"/>
                </a:lnTo>
                <a:lnTo>
                  <a:pt x="5061" y="11291"/>
                </a:lnTo>
                <a:lnTo>
                  <a:pt x="4842" y="11558"/>
                </a:lnTo>
                <a:lnTo>
                  <a:pt x="4745" y="11729"/>
                </a:lnTo>
                <a:lnTo>
                  <a:pt x="4721" y="11802"/>
                </a:lnTo>
                <a:lnTo>
                  <a:pt x="4721" y="11875"/>
                </a:lnTo>
                <a:lnTo>
                  <a:pt x="4721" y="11923"/>
                </a:lnTo>
                <a:lnTo>
                  <a:pt x="4769" y="11972"/>
                </a:lnTo>
                <a:lnTo>
                  <a:pt x="4842" y="11972"/>
                </a:lnTo>
                <a:lnTo>
                  <a:pt x="4915" y="11948"/>
                </a:lnTo>
                <a:lnTo>
                  <a:pt x="4988" y="11899"/>
                </a:lnTo>
                <a:lnTo>
                  <a:pt x="5134" y="11753"/>
                </a:lnTo>
                <a:lnTo>
                  <a:pt x="5231" y="11583"/>
                </a:lnTo>
                <a:lnTo>
                  <a:pt x="5304" y="11437"/>
                </a:lnTo>
                <a:lnTo>
                  <a:pt x="5475" y="11096"/>
                </a:lnTo>
                <a:lnTo>
                  <a:pt x="5621" y="10755"/>
                </a:lnTo>
                <a:close/>
                <a:moveTo>
                  <a:pt x="12458" y="1"/>
                </a:moveTo>
                <a:lnTo>
                  <a:pt x="12166" y="49"/>
                </a:lnTo>
                <a:lnTo>
                  <a:pt x="11874" y="98"/>
                </a:lnTo>
                <a:lnTo>
                  <a:pt x="11582" y="171"/>
                </a:lnTo>
                <a:lnTo>
                  <a:pt x="11315" y="293"/>
                </a:lnTo>
                <a:lnTo>
                  <a:pt x="11047" y="414"/>
                </a:lnTo>
                <a:lnTo>
                  <a:pt x="10779" y="585"/>
                </a:lnTo>
                <a:lnTo>
                  <a:pt x="10536" y="755"/>
                </a:lnTo>
                <a:lnTo>
                  <a:pt x="10317" y="950"/>
                </a:lnTo>
                <a:lnTo>
                  <a:pt x="10098" y="1144"/>
                </a:lnTo>
                <a:lnTo>
                  <a:pt x="9903" y="1363"/>
                </a:lnTo>
                <a:lnTo>
                  <a:pt x="9733" y="1606"/>
                </a:lnTo>
                <a:lnTo>
                  <a:pt x="9611" y="1825"/>
                </a:lnTo>
                <a:lnTo>
                  <a:pt x="9490" y="2069"/>
                </a:lnTo>
                <a:lnTo>
                  <a:pt x="9368" y="2288"/>
                </a:lnTo>
                <a:lnTo>
                  <a:pt x="9295" y="2531"/>
                </a:lnTo>
                <a:lnTo>
                  <a:pt x="9222" y="2799"/>
                </a:lnTo>
                <a:lnTo>
                  <a:pt x="9173" y="3042"/>
                </a:lnTo>
                <a:lnTo>
                  <a:pt x="9076" y="3553"/>
                </a:lnTo>
                <a:lnTo>
                  <a:pt x="9076" y="3504"/>
                </a:lnTo>
                <a:lnTo>
                  <a:pt x="8954" y="3188"/>
                </a:lnTo>
                <a:lnTo>
                  <a:pt x="8833" y="2896"/>
                </a:lnTo>
                <a:lnTo>
                  <a:pt x="8687" y="2604"/>
                </a:lnTo>
                <a:lnTo>
                  <a:pt x="8516" y="2312"/>
                </a:lnTo>
                <a:lnTo>
                  <a:pt x="8346" y="2044"/>
                </a:lnTo>
                <a:lnTo>
                  <a:pt x="8151" y="1777"/>
                </a:lnTo>
                <a:lnTo>
                  <a:pt x="7957" y="1533"/>
                </a:lnTo>
                <a:lnTo>
                  <a:pt x="7738" y="1290"/>
                </a:lnTo>
                <a:lnTo>
                  <a:pt x="7519" y="1095"/>
                </a:lnTo>
                <a:lnTo>
                  <a:pt x="7300" y="901"/>
                </a:lnTo>
                <a:lnTo>
                  <a:pt x="7081" y="755"/>
                </a:lnTo>
                <a:lnTo>
                  <a:pt x="6813" y="585"/>
                </a:lnTo>
                <a:lnTo>
                  <a:pt x="6570" y="463"/>
                </a:lnTo>
                <a:lnTo>
                  <a:pt x="6302" y="341"/>
                </a:lnTo>
                <a:lnTo>
                  <a:pt x="6010" y="268"/>
                </a:lnTo>
                <a:lnTo>
                  <a:pt x="5742" y="195"/>
                </a:lnTo>
                <a:lnTo>
                  <a:pt x="5450" y="147"/>
                </a:lnTo>
                <a:lnTo>
                  <a:pt x="5183" y="147"/>
                </a:lnTo>
                <a:lnTo>
                  <a:pt x="4891" y="171"/>
                </a:lnTo>
                <a:lnTo>
                  <a:pt x="4623" y="220"/>
                </a:lnTo>
                <a:lnTo>
                  <a:pt x="4356" y="293"/>
                </a:lnTo>
                <a:lnTo>
                  <a:pt x="4112" y="414"/>
                </a:lnTo>
                <a:lnTo>
                  <a:pt x="3869" y="585"/>
                </a:lnTo>
                <a:lnTo>
                  <a:pt x="3626" y="779"/>
                </a:lnTo>
                <a:lnTo>
                  <a:pt x="3431" y="998"/>
                </a:lnTo>
                <a:lnTo>
                  <a:pt x="3285" y="1241"/>
                </a:lnTo>
                <a:lnTo>
                  <a:pt x="3163" y="1485"/>
                </a:lnTo>
                <a:lnTo>
                  <a:pt x="3090" y="1728"/>
                </a:lnTo>
                <a:lnTo>
                  <a:pt x="3042" y="1996"/>
                </a:lnTo>
                <a:lnTo>
                  <a:pt x="3042" y="2263"/>
                </a:lnTo>
                <a:lnTo>
                  <a:pt x="3066" y="2531"/>
                </a:lnTo>
                <a:lnTo>
                  <a:pt x="3115" y="2799"/>
                </a:lnTo>
                <a:lnTo>
                  <a:pt x="3212" y="3066"/>
                </a:lnTo>
                <a:lnTo>
                  <a:pt x="3309" y="3334"/>
                </a:lnTo>
                <a:lnTo>
                  <a:pt x="3431" y="3577"/>
                </a:lnTo>
                <a:lnTo>
                  <a:pt x="3577" y="3821"/>
                </a:lnTo>
                <a:lnTo>
                  <a:pt x="3723" y="4064"/>
                </a:lnTo>
                <a:lnTo>
                  <a:pt x="3893" y="4283"/>
                </a:lnTo>
                <a:lnTo>
                  <a:pt x="4088" y="4478"/>
                </a:lnTo>
                <a:lnTo>
                  <a:pt x="4258" y="4648"/>
                </a:lnTo>
                <a:lnTo>
                  <a:pt x="4599" y="4916"/>
                </a:lnTo>
                <a:lnTo>
                  <a:pt x="4939" y="5159"/>
                </a:lnTo>
                <a:lnTo>
                  <a:pt x="5280" y="5402"/>
                </a:lnTo>
                <a:lnTo>
                  <a:pt x="5669" y="5597"/>
                </a:lnTo>
                <a:lnTo>
                  <a:pt x="5426" y="5573"/>
                </a:lnTo>
                <a:lnTo>
                  <a:pt x="4939" y="5475"/>
                </a:lnTo>
                <a:lnTo>
                  <a:pt x="4477" y="5354"/>
                </a:lnTo>
                <a:lnTo>
                  <a:pt x="4015" y="5183"/>
                </a:lnTo>
                <a:lnTo>
                  <a:pt x="3553" y="4989"/>
                </a:lnTo>
                <a:lnTo>
                  <a:pt x="3163" y="4770"/>
                </a:lnTo>
                <a:lnTo>
                  <a:pt x="2798" y="4526"/>
                </a:lnTo>
                <a:lnTo>
                  <a:pt x="2458" y="4259"/>
                </a:lnTo>
                <a:lnTo>
                  <a:pt x="2141" y="3967"/>
                </a:lnTo>
                <a:lnTo>
                  <a:pt x="1874" y="3650"/>
                </a:lnTo>
                <a:lnTo>
                  <a:pt x="1630" y="3285"/>
                </a:lnTo>
                <a:lnTo>
                  <a:pt x="1436" y="2969"/>
                </a:lnTo>
                <a:lnTo>
                  <a:pt x="1338" y="2799"/>
                </a:lnTo>
                <a:lnTo>
                  <a:pt x="1217" y="2653"/>
                </a:lnTo>
                <a:lnTo>
                  <a:pt x="1144" y="2653"/>
                </a:lnTo>
                <a:lnTo>
                  <a:pt x="1119" y="2677"/>
                </a:lnTo>
                <a:lnTo>
                  <a:pt x="1095" y="2701"/>
                </a:lnTo>
                <a:lnTo>
                  <a:pt x="1095" y="2774"/>
                </a:lnTo>
                <a:lnTo>
                  <a:pt x="998" y="2920"/>
                </a:lnTo>
                <a:lnTo>
                  <a:pt x="949" y="3091"/>
                </a:lnTo>
                <a:lnTo>
                  <a:pt x="925" y="3261"/>
                </a:lnTo>
                <a:lnTo>
                  <a:pt x="900" y="3431"/>
                </a:lnTo>
                <a:lnTo>
                  <a:pt x="219" y="3212"/>
                </a:lnTo>
                <a:lnTo>
                  <a:pt x="122" y="3212"/>
                </a:lnTo>
                <a:lnTo>
                  <a:pt x="49" y="3261"/>
                </a:lnTo>
                <a:lnTo>
                  <a:pt x="0" y="3334"/>
                </a:lnTo>
                <a:lnTo>
                  <a:pt x="0" y="3383"/>
                </a:lnTo>
                <a:lnTo>
                  <a:pt x="0" y="3431"/>
                </a:lnTo>
                <a:lnTo>
                  <a:pt x="146" y="3796"/>
                </a:lnTo>
                <a:lnTo>
                  <a:pt x="316" y="4137"/>
                </a:lnTo>
                <a:lnTo>
                  <a:pt x="511" y="4453"/>
                </a:lnTo>
                <a:lnTo>
                  <a:pt x="730" y="4770"/>
                </a:lnTo>
                <a:lnTo>
                  <a:pt x="973" y="5062"/>
                </a:lnTo>
                <a:lnTo>
                  <a:pt x="1241" y="5329"/>
                </a:lnTo>
                <a:lnTo>
                  <a:pt x="1533" y="5597"/>
                </a:lnTo>
                <a:lnTo>
                  <a:pt x="1825" y="5840"/>
                </a:lnTo>
                <a:lnTo>
                  <a:pt x="2068" y="6011"/>
                </a:lnTo>
                <a:lnTo>
                  <a:pt x="2336" y="6157"/>
                </a:lnTo>
                <a:lnTo>
                  <a:pt x="2579" y="6278"/>
                </a:lnTo>
                <a:lnTo>
                  <a:pt x="2871" y="6400"/>
                </a:lnTo>
                <a:lnTo>
                  <a:pt x="2701" y="6473"/>
                </a:lnTo>
                <a:lnTo>
                  <a:pt x="2555" y="6570"/>
                </a:lnTo>
                <a:lnTo>
                  <a:pt x="2409" y="6692"/>
                </a:lnTo>
                <a:lnTo>
                  <a:pt x="2312" y="6838"/>
                </a:lnTo>
                <a:lnTo>
                  <a:pt x="2214" y="6984"/>
                </a:lnTo>
                <a:lnTo>
                  <a:pt x="2141" y="7154"/>
                </a:lnTo>
                <a:lnTo>
                  <a:pt x="2068" y="7325"/>
                </a:lnTo>
                <a:lnTo>
                  <a:pt x="2044" y="7544"/>
                </a:lnTo>
                <a:lnTo>
                  <a:pt x="1971" y="8274"/>
                </a:lnTo>
                <a:lnTo>
                  <a:pt x="1922" y="9052"/>
                </a:lnTo>
                <a:lnTo>
                  <a:pt x="1947" y="9806"/>
                </a:lnTo>
                <a:lnTo>
                  <a:pt x="1971" y="10561"/>
                </a:lnTo>
                <a:lnTo>
                  <a:pt x="1995" y="10634"/>
                </a:lnTo>
                <a:lnTo>
                  <a:pt x="2020" y="10682"/>
                </a:lnTo>
                <a:lnTo>
                  <a:pt x="2044" y="10707"/>
                </a:lnTo>
                <a:lnTo>
                  <a:pt x="2093" y="10731"/>
                </a:lnTo>
                <a:lnTo>
                  <a:pt x="2287" y="10804"/>
                </a:lnTo>
                <a:lnTo>
                  <a:pt x="2482" y="10828"/>
                </a:lnTo>
                <a:lnTo>
                  <a:pt x="2677" y="10828"/>
                </a:lnTo>
                <a:lnTo>
                  <a:pt x="2871" y="10804"/>
                </a:lnTo>
                <a:lnTo>
                  <a:pt x="2823" y="10853"/>
                </a:lnTo>
                <a:lnTo>
                  <a:pt x="2798" y="10950"/>
                </a:lnTo>
                <a:lnTo>
                  <a:pt x="2823" y="14965"/>
                </a:lnTo>
                <a:lnTo>
                  <a:pt x="2847" y="17082"/>
                </a:lnTo>
                <a:lnTo>
                  <a:pt x="2823" y="18031"/>
                </a:lnTo>
                <a:lnTo>
                  <a:pt x="2823" y="18517"/>
                </a:lnTo>
                <a:lnTo>
                  <a:pt x="2847" y="18736"/>
                </a:lnTo>
                <a:lnTo>
                  <a:pt x="2871" y="18980"/>
                </a:lnTo>
                <a:lnTo>
                  <a:pt x="2944" y="19174"/>
                </a:lnTo>
                <a:lnTo>
                  <a:pt x="3017" y="19345"/>
                </a:lnTo>
                <a:lnTo>
                  <a:pt x="3115" y="19466"/>
                </a:lnTo>
                <a:lnTo>
                  <a:pt x="3236" y="19588"/>
                </a:lnTo>
                <a:lnTo>
                  <a:pt x="3358" y="19685"/>
                </a:lnTo>
                <a:lnTo>
                  <a:pt x="3528" y="19758"/>
                </a:lnTo>
                <a:lnTo>
                  <a:pt x="3674" y="19807"/>
                </a:lnTo>
                <a:lnTo>
                  <a:pt x="3845" y="19831"/>
                </a:lnTo>
                <a:lnTo>
                  <a:pt x="4234" y="19856"/>
                </a:lnTo>
                <a:lnTo>
                  <a:pt x="4599" y="19831"/>
                </a:lnTo>
                <a:lnTo>
                  <a:pt x="5304" y="19783"/>
                </a:lnTo>
                <a:lnTo>
                  <a:pt x="6521" y="19734"/>
                </a:lnTo>
                <a:lnTo>
                  <a:pt x="7738" y="19710"/>
                </a:lnTo>
                <a:lnTo>
                  <a:pt x="7762" y="19758"/>
                </a:lnTo>
                <a:lnTo>
                  <a:pt x="7811" y="19783"/>
                </a:lnTo>
                <a:lnTo>
                  <a:pt x="7884" y="19807"/>
                </a:lnTo>
                <a:lnTo>
                  <a:pt x="7932" y="19831"/>
                </a:lnTo>
                <a:lnTo>
                  <a:pt x="8005" y="19807"/>
                </a:lnTo>
                <a:lnTo>
                  <a:pt x="8054" y="19783"/>
                </a:lnTo>
                <a:lnTo>
                  <a:pt x="8103" y="19758"/>
                </a:lnTo>
                <a:lnTo>
                  <a:pt x="8151" y="19685"/>
                </a:lnTo>
                <a:lnTo>
                  <a:pt x="10682" y="19685"/>
                </a:lnTo>
                <a:lnTo>
                  <a:pt x="10731" y="19734"/>
                </a:lnTo>
                <a:lnTo>
                  <a:pt x="10779" y="19783"/>
                </a:lnTo>
                <a:lnTo>
                  <a:pt x="10852" y="19807"/>
                </a:lnTo>
                <a:lnTo>
                  <a:pt x="10925" y="19831"/>
                </a:lnTo>
                <a:lnTo>
                  <a:pt x="10998" y="19807"/>
                </a:lnTo>
                <a:lnTo>
                  <a:pt x="11071" y="19783"/>
                </a:lnTo>
                <a:lnTo>
                  <a:pt x="11120" y="19734"/>
                </a:lnTo>
                <a:lnTo>
                  <a:pt x="11169" y="19685"/>
                </a:lnTo>
                <a:lnTo>
                  <a:pt x="12507" y="19685"/>
                </a:lnTo>
                <a:lnTo>
                  <a:pt x="13845" y="19710"/>
                </a:lnTo>
                <a:lnTo>
                  <a:pt x="14551" y="19734"/>
                </a:lnTo>
                <a:lnTo>
                  <a:pt x="14916" y="19734"/>
                </a:lnTo>
                <a:lnTo>
                  <a:pt x="15256" y="19661"/>
                </a:lnTo>
                <a:lnTo>
                  <a:pt x="15427" y="19637"/>
                </a:lnTo>
                <a:lnTo>
                  <a:pt x="15573" y="19564"/>
                </a:lnTo>
                <a:lnTo>
                  <a:pt x="15719" y="19491"/>
                </a:lnTo>
                <a:lnTo>
                  <a:pt x="15840" y="19393"/>
                </a:lnTo>
                <a:lnTo>
                  <a:pt x="15962" y="19272"/>
                </a:lnTo>
                <a:lnTo>
                  <a:pt x="16059" y="19126"/>
                </a:lnTo>
                <a:lnTo>
                  <a:pt x="16132" y="18980"/>
                </a:lnTo>
                <a:lnTo>
                  <a:pt x="16205" y="18785"/>
                </a:lnTo>
                <a:lnTo>
                  <a:pt x="16230" y="18566"/>
                </a:lnTo>
                <a:lnTo>
                  <a:pt x="16254" y="18323"/>
                </a:lnTo>
                <a:lnTo>
                  <a:pt x="16254" y="17860"/>
                </a:lnTo>
                <a:lnTo>
                  <a:pt x="16230" y="17398"/>
                </a:lnTo>
                <a:lnTo>
                  <a:pt x="16205" y="16960"/>
                </a:lnTo>
                <a:lnTo>
                  <a:pt x="16205" y="14843"/>
                </a:lnTo>
                <a:lnTo>
                  <a:pt x="16230" y="10901"/>
                </a:lnTo>
                <a:lnTo>
                  <a:pt x="16789" y="10877"/>
                </a:lnTo>
                <a:lnTo>
                  <a:pt x="16862" y="10853"/>
                </a:lnTo>
                <a:lnTo>
                  <a:pt x="16935" y="10804"/>
                </a:lnTo>
                <a:lnTo>
                  <a:pt x="16984" y="10755"/>
                </a:lnTo>
                <a:lnTo>
                  <a:pt x="17008" y="10682"/>
                </a:lnTo>
                <a:lnTo>
                  <a:pt x="17008" y="10609"/>
                </a:lnTo>
                <a:lnTo>
                  <a:pt x="17008" y="10536"/>
                </a:lnTo>
                <a:lnTo>
                  <a:pt x="16960" y="10463"/>
                </a:lnTo>
                <a:lnTo>
                  <a:pt x="16911" y="10415"/>
                </a:lnTo>
                <a:lnTo>
                  <a:pt x="16935" y="10123"/>
                </a:lnTo>
                <a:lnTo>
                  <a:pt x="16935" y="9806"/>
                </a:lnTo>
                <a:lnTo>
                  <a:pt x="16911" y="9198"/>
                </a:lnTo>
                <a:lnTo>
                  <a:pt x="16911" y="8371"/>
                </a:lnTo>
                <a:lnTo>
                  <a:pt x="16911" y="7982"/>
                </a:lnTo>
                <a:lnTo>
                  <a:pt x="16887" y="7568"/>
                </a:lnTo>
                <a:lnTo>
                  <a:pt x="16838" y="7325"/>
                </a:lnTo>
                <a:lnTo>
                  <a:pt x="16765" y="7106"/>
                </a:lnTo>
                <a:lnTo>
                  <a:pt x="16643" y="6911"/>
                </a:lnTo>
                <a:lnTo>
                  <a:pt x="16522" y="6741"/>
                </a:lnTo>
                <a:lnTo>
                  <a:pt x="16327" y="6595"/>
                </a:lnTo>
                <a:lnTo>
                  <a:pt x="16132" y="6497"/>
                </a:lnTo>
                <a:lnTo>
                  <a:pt x="15913" y="6400"/>
                </a:lnTo>
                <a:lnTo>
                  <a:pt x="15670" y="6351"/>
                </a:lnTo>
                <a:lnTo>
                  <a:pt x="15329" y="6327"/>
                </a:lnTo>
                <a:lnTo>
                  <a:pt x="14964" y="6303"/>
                </a:lnTo>
                <a:lnTo>
                  <a:pt x="14210" y="6351"/>
                </a:lnTo>
                <a:lnTo>
                  <a:pt x="13480" y="6400"/>
                </a:lnTo>
                <a:lnTo>
                  <a:pt x="12750" y="6449"/>
                </a:lnTo>
                <a:lnTo>
                  <a:pt x="12191" y="6449"/>
                </a:lnTo>
                <a:lnTo>
                  <a:pt x="12458" y="6376"/>
                </a:lnTo>
                <a:lnTo>
                  <a:pt x="12702" y="6278"/>
                </a:lnTo>
                <a:lnTo>
                  <a:pt x="13212" y="6059"/>
                </a:lnTo>
                <a:lnTo>
                  <a:pt x="13675" y="5792"/>
                </a:lnTo>
                <a:lnTo>
                  <a:pt x="14137" y="5500"/>
                </a:lnTo>
                <a:lnTo>
                  <a:pt x="14697" y="5208"/>
                </a:lnTo>
                <a:lnTo>
                  <a:pt x="15232" y="4916"/>
                </a:lnTo>
                <a:lnTo>
                  <a:pt x="15524" y="4794"/>
                </a:lnTo>
                <a:lnTo>
                  <a:pt x="15792" y="4672"/>
                </a:lnTo>
                <a:lnTo>
                  <a:pt x="16084" y="4599"/>
                </a:lnTo>
                <a:lnTo>
                  <a:pt x="16400" y="4526"/>
                </a:lnTo>
                <a:lnTo>
                  <a:pt x="16741" y="4478"/>
                </a:lnTo>
                <a:lnTo>
                  <a:pt x="17081" y="4502"/>
                </a:lnTo>
                <a:lnTo>
                  <a:pt x="17422" y="4551"/>
                </a:lnTo>
                <a:lnTo>
                  <a:pt x="17763" y="4672"/>
                </a:lnTo>
                <a:lnTo>
                  <a:pt x="17933" y="4770"/>
                </a:lnTo>
                <a:lnTo>
                  <a:pt x="18079" y="4916"/>
                </a:lnTo>
                <a:lnTo>
                  <a:pt x="18201" y="5062"/>
                </a:lnTo>
                <a:lnTo>
                  <a:pt x="18274" y="5256"/>
                </a:lnTo>
                <a:lnTo>
                  <a:pt x="18298" y="5354"/>
                </a:lnTo>
                <a:lnTo>
                  <a:pt x="18298" y="5451"/>
                </a:lnTo>
                <a:lnTo>
                  <a:pt x="18298" y="5524"/>
                </a:lnTo>
                <a:lnTo>
                  <a:pt x="18249" y="5597"/>
                </a:lnTo>
                <a:lnTo>
                  <a:pt x="18225" y="5646"/>
                </a:lnTo>
                <a:lnTo>
                  <a:pt x="18152" y="5694"/>
                </a:lnTo>
                <a:lnTo>
                  <a:pt x="18030" y="5743"/>
                </a:lnTo>
                <a:lnTo>
                  <a:pt x="17909" y="5743"/>
                </a:lnTo>
                <a:lnTo>
                  <a:pt x="17836" y="5719"/>
                </a:lnTo>
                <a:lnTo>
                  <a:pt x="17787" y="5694"/>
                </a:lnTo>
                <a:lnTo>
                  <a:pt x="17738" y="5646"/>
                </a:lnTo>
                <a:lnTo>
                  <a:pt x="17690" y="5597"/>
                </a:lnTo>
                <a:lnTo>
                  <a:pt x="17665" y="5524"/>
                </a:lnTo>
                <a:lnTo>
                  <a:pt x="17665" y="5427"/>
                </a:lnTo>
                <a:lnTo>
                  <a:pt x="17641" y="5354"/>
                </a:lnTo>
                <a:lnTo>
                  <a:pt x="17617" y="5305"/>
                </a:lnTo>
                <a:lnTo>
                  <a:pt x="17568" y="5256"/>
                </a:lnTo>
                <a:lnTo>
                  <a:pt x="17495" y="5208"/>
                </a:lnTo>
                <a:lnTo>
                  <a:pt x="17422" y="5208"/>
                </a:lnTo>
                <a:lnTo>
                  <a:pt x="17373" y="5232"/>
                </a:lnTo>
                <a:lnTo>
                  <a:pt x="17300" y="5256"/>
                </a:lnTo>
                <a:lnTo>
                  <a:pt x="17252" y="5329"/>
                </a:lnTo>
                <a:lnTo>
                  <a:pt x="17203" y="5427"/>
                </a:lnTo>
                <a:lnTo>
                  <a:pt x="17179" y="5573"/>
                </a:lnTo>
                <a:lnTo>
                  <a:pt x="17179" y="5694"/>
                </a:lnTo>
                <a:lnTo>
                  <a:pt x="17203" y="5816"/>
                </a:lnTo>
                <a:lnTo>
                  <a:pt x="17227" y="5938"/>
                </a:lnTo>
                <a:lnTo>
                  <a:pt x="17300" y="6035"/>
                </a:lnTo>
                <a:lnTo>
                  <a:pt x="17373" y="6132"/>
                </a:lnTo>
                <a:lnTo>
                  <a:pt x="17495" y="6205"/>
                </a:lnTo>
                <a:lnTo>
                  <a:pt x="17641" y="6278"/>
                </a:lnTo>
                <a:lnTo>
                  <a:pt x="17787" y="6327"/>
                </a:lnTo>
                <a:lnTo>
                  <a:pt x="17933" y="6351"/>
                </a:lnTo>
                <a:lnTo>
                  <a:pt x="18079" y="6327"/>
                </a:lnTo>
                <a:lnTo>
                  <a:pt x="18201" y="6303"/>
                </a:lnTo>
                <a:lnTo>
                  <a:pt x="18347" y="6230"/>
                </a:lnTo>
                <a:lnTo>
                  <a:pt x="18468" y="6132"/>
                </a:lnTo>
                <a:lnTo>
                  <a:pt x="18590" y="6035"/>
                </a:lnTo>
                <a:lnTo>
                  <a:pt x="18712" y="5889"/>
                </a:lnTo>
                <a:lnTo>
                  <a:pt x="18785" y="5743"/>
                </a:lnTo>
                <a:lnTo>
                  <a:pt x="18882" y="5597"/>
                </a:lnTo>
                <a:lnTo>
                  <a:pt x="18979" y="5451"/>
                </a:lnTo>
                <a:lnTo>
                  <a:pt x="19077" y="5281"/>
                </a:lnTo>
                <a:lnTo>
                  <a:pt x="19150" y="5110"/>
                </a:lnTo>
                <a:lnTo>
                  <a:pt x="19198" y="4916"/>
                </a:lnTo>
                <a:lnTo>
                  <a:pt x="19223" y="4745"/>
                </a:lnTo>
                <a:lnTo>
                  <a:pt x="19247" y="4575"/>
                </a:lnTo>
                <a:lnTo>
                  <a:pt x="19247" y="4380"/>
                </a:lnTo>
                <a:lnTo>
                  <a:pt x="19223" y="4210"/>
                </a:lnTo>
                <a:lnTo>
                  <a:pt x="19174" y="4040"/>
                </a:lnTo>
                <a:lnTo>
                  <a:pt x="19101" y="3894"/>
                </a:lnTo>
                <a:lnTo>
                  <a:pt x="19028" y="3748"/>
                </a:lnTo>
                <a:lnTo>
                  <a:pt x="18906" y="3602"/>
                </a:lnTo>
                <a:lnTo>
                  <a:pt x="18760" y="3480"/>
                </a:lnTo>
                <a:lnTo>
                  <a:pt x="18614" y="3383"/>
                </a:lnTo>
                <a:lnTo>
                  <a:pt x="18420" y="3310"/>
                </a:lnTo>
                <a:lnTo>
                  <a:pt x="18176" y="3237"/>
                </a:lnTo>
                <a:lnTo>
                  <a:pt x="17933" y="3212"/>
                </a:lnTo>
                <a:lnTo>
                  <a:pt x="17690" y="3188"/>
                </a:lnTo>
                <a:lnTo>
                  <a:pt x="17179" y="3188"/>
                </a:lnTo>
                <a:lnTo>
                  <a:pt x="16935" y="3212"/>
                </a:lnTo>
                <a:lnTo>
                  <a:pt x="16424" y="3310"/>
                </a:lnTo>
                <a:lnTo>
                  <a:pt x="15986" y="3407"/>
                </a:lnTo>
                <a:lnTo>
                  <a:pt x="15548" y="3529"/>
                </a:lnTo>
                <a:lnTo>
                  <a:pt x="15086" y="3699"/>
                </a:lnTo>
                <a:lnTo>
                  <a:pt x="14867" y="3796"/>
                </a:lnTo>
                <a:lnTo>
                  <a:pt x="14648" y="3894"/>
                </a:lnTo>
                <a:lnTo>
                  <a:pt x="14794" y="3675"/>
                </a:lnTo>
                <a:lnTo>
                  <a:pt x="14891" y="3431"/>
                </a:lnTo>
                <a:lnTo>
                  <a:pt x="14964" y="3212"/>
                </a:lnTo>
                <a:lnTo>
                  <a:pt x="15037" y="2969"/>
                </a:lnTo>
                <a:lnTo>
                  <a:pt x="15062" y="2726"/>
                </a:lnTo>
                <a:lnTo>
                  <a:pt x="15086" y="2482"/>
                </a:lnTo>
                <a:lnTo>
                  <a:pt x="15062" y="2239"/>
                </a:lnTo>
                <a:lnTo>
                  <a:pt x="15037" y="1996"/>
                </a:lnTo>
                <a:lnTo>
                  <a:pt x="14964" y="1777"/>
                </a:lnTo>
                <a:lnTo>
                  <a:pt x="14867" y="1558"/>
                </a:lnTo>
                <a:lnTo>
                  <a:pt x="14770" y="1339"/>
                </a:lnTo>
                <a:lnTo>
                  <a:pt x="14648" y="1120"/>
                </a:lnTo>
                <a:lnTo>
                  <a:pt x="14478" y="925"/>
                </a:lnTo>
                <a:lnTo>
                  <a:pt x="14307" y="731"/>
                </a:lnTo>
                <a:lnTo>
                  <a:pt x="14088" y="560"/>
                </a:lnTo>
                <a:lnTo>
                  <a:pt x="13869" y="390"/>
                </a:lnTo>
                <a:lnTo>
                  <a:pt x="13602" y="244"/>
                </a:lnTo>
                <a:lnTo>
                  <a:pt x="13310" y="122"/>
                </a:lnTo>
                <a:lnTo>
                  <a:pt x="13018" y="49"/>
                </a:lnTo>
                <a:lnTo>
                  <a:pt x="12750" y="25"/>
                </a:lnTo>
                <a:lnTo>
                  <a:pt x="1245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8" name="Shape 798"/>
          <p:cNvSpPr/>
          <p:nvPr/>
        </p:nvSpPr>
        <p:spPr>
          <a:xfrm>
            <a:off x="2719617" y="5905763"/>
            <a:ext cx="494943" cy="501324"/>
          </a:xfrm>
          <a:custGeom>
            <a:avLst/>
            <a:gdLst/>
            <a:ahLst/>
            <a:cxnLst/>
            <a:rect l="0" t="0" r="0" b="0"/>
            <a:pathLst>
              <a:path w="16985" h="17204" extrusionOk="0">
                <a:moveTo>
                  <a:pt x="8906" y="7252"/>
                </a:moveTo>
                <a:lnTo>
                  <a:pt x="8833" y="7349"/>
                </a:lnTo>
                <a:lnTo>
                  <a:pt x="8784" y="7446"/>
                </a:lnTo>
                <a:lnTo>
                  <a:pt x="8760" y="7616"/>
                </a:lnTo>
                <a:lnTo>
                  <a:pt x="8784" y="7689"/>
                </a:lnTo>
                <a:lnTo>
                  <a:pt x="8809" y="7762"/>
                </a:lnTo>
                <a:lnTo>
                  <a:pt x="8833" y="7787"/>
                </a:lnTo>
                <a:lnTo>
                  <a:pt x="8882" y="7811"/>
                </a:lnTo>
                <a:lnTo>
                  <a:pt x="8955" y="7811"/>
                </a:lnTo>
                <a:lnTo>
                  <a:pt x="9028" y="7738"/>
                </a:lnTo>
                <a:lnTo>
                  <a:pt x="9052" y="7714"/>
                </a:lnTo>
                <a:lnTo>
                  <a:pt x="9028" y="7665"/>
                </a:lnTo>
                <a:lnTo>
                  <a:pt x="8979" y="7470"/>
                </a:lnTo>
                <a:lnTo>
                  <a:pt x="8979" y="7397"/>
                </a:lnTo>
                <a:lnTo>
                  <a:pt x="8979" y="7300"/>
                </a:lnTo>
                <a:lnTo>
                  <a:pt x="8979" y="7276"/>
                </a:lnTo>
                <a:lnTo>
                  <a:pt x="8955" y="7252"/>
                </a:lnTo>
                <a:close/>
                <a:moveTo>
                  <a:pt x="1363" y="414"/>
                </a:moveTo>
                <a:lnTo>
                  <a:pt x="1533" y="463"/>
                </a:lnTo>
                <a:lnTo>
                  <a:pt x="1728" y="560"/>
                </a:lnTo>
                <a:lnTo>
                  <a:pt x="1898" y="657"/>
                </a:lnTo>
                <a:lnTo>
                  <a:pt x="2190" y="876"/>
                </a:lnTo>
                <a:lnTo>
                  <a:pt x="2750" y="1363"/>
                </a:lnTo>
                <a:lnTo>
                  <a:pt x="3261" y="1874"/>
                </a:lnTo>
                <a:lnTo>
                  <a:pt x="4283" y="2945"/>
                </a:lnTo>
                <a:lnTo>
                  <a:pt x="6327" y="5013"/>
                </a:lnTo>
                <a:lnTo>
                  <a:pt x="8395" y="7106"/>
                </a:lnTo>
                <a:lnTo>
                  <a:pt x="6984" y="8395"/>
                </a:lnTo>
                <a:lnTo>
                  <a:pt x="6887" y="8298"/>
                </a:lnTo>
                <a:lnTo>
                  <a:pt x="6765" y="8225"/>
                </a:lnTo>
                <a:lnTo>
                  <a:pt x="6668" y="8176"/>
                </a:lnTo>
                <a:lnTo>
                  <a:pt x="6570" y="8152"/>
                </a:lnTo>
                <a:lnTo>
                  <a:pt x="6497" y="8127"/>
                </a:lnTo>
                <a:lnTo>
                  <a:pt x="6424" y="8054"/>
                </a:lnTo>
                <a:lnTo>
                  <a:pt x="6351" y="8030"/>
                </a:lnTo>
                <a:lnTo>
                  <a:pt x="6303" y="8030"/>
                </a:lnTo>
                <a:lnTo>
                  <a:pt x="6230" y="8054"/>
                </a:lnTo>
                <a:lnTo>
                  <a:pt x="6181" y="8103"/>
                </a:lnTo>
                <a:lnTo>
                  <a:pt x="6084" y="8200"/>
                </a:lnTo>
                <a:lnTo>
                  <a:pt x="6011" y="8249"/>
                </a:lnTo>
                <a:lnTo>
                  <a:pt x="5938" y="8225"/>
                </a:lnTo>
                <a:lnTo>
                  <a:pt x="5889" y="8152"/>
                </a:lnTo>
                <a:lnTo>
                  <a:pt x="5816" y="7981"/>
                </a:lnTo>
                <a:lnTo>
                  <a:pt x="5767" y="7835"/>
                </a:lnTo>
                <a:lnTo>
                  <a:pt x="5694" y="7787"/>
                </a:lnTo>
                <a:lnTo>
                  <a:pt x="5646" y="7787"/>
                </a:lnTo>
                <a:lnTo>
                  <a:pt x="5500" y="7860"/>
                </a:lnTo>
                <a:lnTo>
                  <a:pt x="5402" y="7981"/>
                </a:lnTo>
                <a:lnTo>
                  <a:pt x="5305" y="7787"/>
                </a:lnTo>
                <a:lnTo>
                  <a:pt x="5232" y="7616"/>
                </a:lnTo>
                <a:lnTo>
                  <a:pt x="5208" y="7568"/>
                </a:lnTo>
                <a:lnTo>
                  <a:pt x="5159" y="7543"/>
                </a:lnTo>
                <a:lnTo>
                  <a:pt x="5086" y="7543"/>
                </a:lnTo>
                <a:lnTo>
                  <a:pt x="5013" y="7568"/>
                </a:lnTo>
                <a:lnTo>
                  <a:pt x="4964" y="7641"/>
                </a:lnTo>
                <a:lnTo>
                  <a:pt x="4672" y="7616"/>
                </a:lnTo>
                <a:lnTo>
                  <a:pt x="4672" y="7495"/>
                </a:lnTo>
                <a:lnTo>
                  <a:pt x="4648" y="7422"/>
                </a:lnTo>
                <a:lnTo>
                  <a:pt x="4575" y="7373"/>
                </a:lnTo>
                <a:lnTo>
                  <a:pt x="4526" y="7349"/>
                </a:lnTo>
                <a:lnTo>
                  <a:pt x="4453" y="7373"/>
                </a:lnTo>
                <a:lnTo>
                  <a:pt x="4332" y="7446"/>
                </a:lnTo>
                <a:lnTo>
                  <a:pt x="4283" y="7470"/>
                </a:lnTo>
                <a:lnTo>
                  <a:pt x="4210" y="7495"/>
                </a:lnTo>
                <a:lnTo>
                  <a:pt x="4161" y="7470"/>
                </a:lnTo>
                <a:lnTo>
                  <a:pt x="4161" y="7422"/>
                </a:lnTo>
                <a:lnTo>
                  <a:pt x="4161" y="7276"/>
                </a:lnTo>
                <a:lnTo>
                  <a:pt x="4210" y="7081"/>
                </a:lnTo>
                <a:lnTo>
                  <a:pt x="4210" y="7008"/>
                </a:lnTo>
                <a:lnTo>
                  <a:pt x="4161" y="6960"/>
                </a:lnTo>
                <a:lnTo>
                  <a:pt x="4113" y="6935"/>
                </a:lnTo>
                <a:lnTo>
                  <a:pt x="4064" y="6960"/>
                </a:lnTo>
                <a:lnTo>
                  <a:pt x="3967" y="7008"/>
                </a:lnTo>
                <a:lnTo>
                  <a:pt x="3845" y="7081"/>
                </a:lnTo>
                <a:lnTo>
                  <a:pt x="3748" y="7081"/>
                </a:lnTo>
                <a:lnTo>
                  <a:pt x="3699" y="7033"/>
                </a:lnTo>
                <a:lnTo>
                  <a:pt x="3699" y="6960"/>
                </a:lnTo>
                <a:lnTo>
                  <a:pt x="3723" y="6838"/>
                </a:lnTo>
                <a:lnTo>
                  <a:pt x="3675" y="6741"/>
                </a:lnTo>
                <a:lnTo>
                  <a:pt x="3650" y="6716"/>
                </a:lnTo>
                <a:lnTo>
                  <a:pt x="3602" y="6716"/>
                </a:lnTo>
                <a:lnTo>
                  <a:pt x="3456" y="6765"/>
                </a:lnTo>
                <a:lnTo>
                  <a:pt x="3334" y="6741"/>
                </a:lnTo>
                <a:lnTo>
                  <a:pt x="3237" y="6692"/>
                </a:lnTo>
                <a:lnTo>
                  <a:pt x="3164" y="6619"/>
                </a:lnTo>
                <a:lnTo>
                  <a:pt x="3115" y="6522"/>
                </a:lnTo>
                <a:lnTo>
                  <a:pt x="3091" y="6424"/>
                </a:lnTo>
                <a:lnTo>
                  <a:pt x="3091" y="6303"/>
                </a:lnTo>
                <a:lnTo>
                  <a:pt x="3115" y="6205"/>
                </a:lnTo>
                <a:lnTo>
                  <a:pt x="3139" y="6132"/>
                </a:lnTo>
                <a:lnTo>
                  <a:pt x="3091" y="6059"/>
                </a:lnTo>
                <a:lnTo>
                  <a:pt x="3018" y="6035"/>
                </a:lnTo>
                <a:lnTo>
                  <a:pt x="2945" y="6035"/>
                </a:lnTo>
                <a:lnTo>
                  <a:pt x="2823" y="6084"/>
                </a:lnTo>
                <a:lnTo>
                  <a:pt x="2701" y="6132"/>
                </a:lnTo>
                <a:lnTo>
                  <a:pt x="2653" y="6059"/>
                </a:lnTo>
                <a:lnTo>
                  <a:pt x="2604" y="5962"/>
                </a:lnTo>
                <a:lnTo>
                  <a:pt x="2604" y="5767"/>
                </a:lnTo>
                <a:lnTo>
                  <a:pt x="2580" y="5573"/>
                </a:lnTo>
                <a:lnTo>
                  <a:pt x="2531" y="5524"/>
                </a:lnTo>
                <a:lnTo>
                  <a:pt x="2482" y="5500"/>
                </a:lnTo>
                <a:lnTo>
                  <a:pt x="2409" y="5500"/>
                </a:lnTo>
                <a:lnTo>
                  <a:pt x="2361" y="5524"/>
                </a:lnTo>
                <a:lnTo>
                  <a:pt x="2263" y="5427"/>
                </a:lnTo>
                <a:lnTo>
                  <a:pt x="2190" y="5305"/>
                </a:lnTo>
                <a:lnTo>
                  <a:pt x="2190" y="5183"/>
                </a:lnTo>
                <a:lnTo>
                  <a:pt x="2215" y="5062"/>
                </a:lnTo>
                <a:lnTo>
                  <a:pt x="2215" y="4989"/>
                </a:lnTo>
                <a:lnTo>
                  <a:pt x="2190" y="4916"/>
                </a:lnTo>
                <a:lnTo>
                  <a:pt x="2117" y="4867"/>
                </a:lnTo>
                <a:lnTo>
                  <a:pt x="2020" y="4867"/>
                </a:lnTo>
                <a:lnTo>
                  <a:pt x="1898" y="4891"/>
                </a:lnTo>
                <a:lnTo>
                  <a:pt x="1801" y="4867"/>
                </a:lnTo>
                <a:lnTo>
                  <a:pt x="1752" y="4794"/>
                </a:lnTo>
                <a:lnTo>
                  <a:pt x="1704" y="4697"/>
                </a:lnTo>
                <a:lnTo>
                  <a:pt x="1655" y="4575"/>
                </a:lnTo>
                <a:lnTo>
                  <a:pt x="1655" y="4453"/>
                </a:lnTo>
                <a:lnTo>
                  <a:pt x="1655" y="4234"/>
                </a:lnTo>
                <a:lnTo>
                  <a:pt x="1655" y="4186"/>
                </a:lnTo>
                <a:lnTo>
                  <a:pt x="1631" y="4137"/>
                </a:lnTo>
                <a:lnTo>
                  <a:pt x="1582" y="4088"/>
                </a:lnTo>
                <a:lnTo>
                  <a:pt x="1558" y="4088"/>
                </a:lnTo>
                <a:lnTo>
                  <a:pt x="1460" y="4064"/>
                </a:lnTo>
                <a:lnTo>
                  <a:pt x="1363" y="4113"/>
                </a:lnTo>
                <a:lnTo>
                  <a:pt x="1266" y="4186"/>
                </a:lnTo>
                <a:lnTo>
                  <a:pt x="1217" y="3942"/>
                </a:lnTo>
                <a:lnTo>
                  <a:pt x="1193" y="3699"/>
                </a:lnTo>
                <a:lnTo>
                  <a:pt x="1193" y="3650"/>
                </a:lnTo>
                <a:lnTo>
                  <a:pt x="1144" y="3626"/>
                </a:lnTo>
                <a:lnTo>
                  <a:pt x="1095" y="3602"/>
                </a:lnTo>
                <a:lnTo>
                  <a:pt x="974" y="3602"/>
                </a:lnTo>
                <a:lnTo>
                  <a:pt x="925" y="3529"/>
                </a:lnTo>
                <a:lnTo>
                  <a:pt x="925" y="3431"/>
                </a:lnTo>
                <a:lnTo>
                  <a:pt x="925" y="3310"/>
                </a:lnTo>
                <a:lnTo>
                  <a:pt x="949" y="3042"/>
                </a:lnTo>
                <a:lnTo>
                  <a:pt x="974" y="2896"/>
                </a:lnTo>
                <a:lnTo>
                  <a:pt x="974" y="2823"/>
                </a:lnTo>
                <a:lnTo>
                  <a:pt x="949" y="2774"/>
                </a:lnTo>
                <a:lnTo>
                  <a:pt x="925" y="2726"/>
                </a:lnTo>
                <a:lnTo>
                  <a:pt x="852" y="2701"/>
                </a:lnTo>
                <a:lnTo>
                  <a:pt x="658" y="2701"/>
                </a:lnTo>
                <a:lnTo>
                  <a:pt x="682" y="2044"/>
                </a:lnTo>
                <a:lnTo>
                  <a:pt x="658" y="1971"/>
                </a:lnTo>
                <a:lnTo>
                  <a:pt x="633" y="1923"/>
                </a:lnTo>
                <a:lnTo>
                  <a:pt x="585" y="1898"/>
                </a:lnTo>
                <a:lnTo>
                  <a:pt x="512" y="1874"/>
                </a:lnTo>
                <a:lnTo>
                  <a:pt x="317" y="1898"/>
                </a:lnTo>
                <a:lnTo>
                  <a:pt x="317" y="1704"/>
                </a:lnTo>
                <a:lnTo>
                  <a:pt x="293" y="1509"/>
                </a:lnTo>
                <a:lnTo>
                  <a:pt x="317" y="1460"/>
                </a:lnTo>
                <a:lnTo>
                  <a:pt x="366" y="1193"/>
                </a:lnTo>
                <a:lnTo>
                  <a:pt x="463" y="949"/>
                </a:lnTo>
                <a:lnTo>
                  <a:pt x="536" y="828"/>
                </a:lnTo>
                <a:lnTo>
                  <a:pt x="609" y="730"/>
                </a:lnTo>
                <a:lnTo>
                  <a:pt x="706" y="633"/>
                </a:lnTo>
                <a:lnTo>
                  <a:pt x="828" y="536"/>
                </a:lnTo>
                <a:lnTo>
                  <a:pt x="998" y="463"/>
                </a:lnTo>
                <a:lnTo>
                  <a:pt x="1168" y="414"/>
                </a:lnTo>
                <a:close/>
                <a:moveTo>
                  <a:pt x="1241" y="14357"/>
                </a:moveTo>
                <a:lnTo>
                  <a:pt x="1266" y="14527"/>
                </a:lnTo>
                <a:lnTo>
                  <a:pt x="1339" y="14770"/>
                </a:lnTo>
                <a:lnTo>
                  <a:pt x="1266" y="14795"/>
                </a:lnTo>
                <a:lnTo>
                  <a:pt x="1193" y="14843"/>
                </a:lnTo>
                <a:lnTo>
                  <a:pt x="1071" y="14624"/>
                </a:lnTo>
                <a:lnTo>
                  <a:pt x="1047" y="14576"/>
                </a:lnTo>
                <a:lnTo>
                  <a:pt x="1241" y="14357"/>
                </a:lnTo>
                <a:close/>
                <a:moveTo>
                  <a:pt x="12970" y="1631"/>
                </a:moveTo>
                <a:lnTo>
                  <a:pt x="12629" y="2093"/>
                </a:lnTo>
                <a:lnTo>
                  <a:pt x="12313" y="2580"/>
                </a:lnTo>
                <a:lnTo>
                  <a:pt x="11996" y="3066"/>
                </a:lnTo>
                <a:lnTo>
                  <a:pt x="11729" y="3577"/>
                </a:lnTo>
                <a:lnTo>
                  <a:pt x="11680" y="3650"/>
                </a:lnTo>
                <a:lnTo>
                  <a:pt x="11680" y="3723"/>
                </a:lnTo>
                <a:lnTo>
                  <a:pt x="11680" y="3772"/>
                </a:lnTo>
                <a:lnTo>
                  <a:pt x="11704" y="3821"/>
                </a:lnTo>
                <a:lnTo>
                  <a:pt x="11802" y="3918"/>
                </a:lnTo>
                <a:lnTo>
                  <a:pt x="11899" y="3967"/>
                </a:lnTo>
                <a:lnTo>
                  <a:pt x="11875" y="4015"/>
                </a:lnTo>
                <a:lnTo>
                  <a:pt x="11899" y="4040"/>
                </a:lnTo>
                <a:lnTo>
                  <a:pt x="11899" y="4064"/>
                </a:lnTo>
                <a:lnTo>
                  <a:pt x="11948" y="4064"/>
                </a:lnTo>
                <a:lnTo>
                  <a:pt x="12215" y="4015"/>
                </a:lnTo>
                <a:lnTo>
                  <a:pt x="12483" y="3918"/>
                </a:lnTo>
                <a:lnTo>
                  <a:pt x="12751" y="3796"/>
                </a:lnTo>
                <a:lnTo>
                  <a:pt x="13018" y="3626"/>
                </a:lnTo>
                <a:lnTo>
                  <a:pt x="13505" y="3261"/>
                </a:lnTo>
                <a:lnTo>
                  <a:pt x="13943" y="2920"/>
                </a:lnTo>
                <a:lnTo>
                  <a:pt x="14722" y="2288"/>
                </a:lnTo>
                <a:lnTo>
                  <a:pt x="14722" y="2288"/>
                </a:lnTo>
                <a:lnTo>
                  <a:pt x="14430" y="2726"/>
                </a:lnTo>
                <a:lnTo>
                  <a:pt x="13675" y="3796"/>
                </a:lnTo>
                <a:lnTo>
                  <a:pt x="12945" y="4891"/>
                </a:lnTo>
                <a:lnTo>
                  <a:pt x="12897" y="4989"/>
                </a:lnTo>
                <a:lnTo>
                  <a:pt x="12921" y="5062"/>
                </a:lnTo>
                <a:lnTo>
                  <a:pt x="12945" y="5135"/>
                </a:lnTo>
                <a:lnTo>
                  <a:pt x="13018" y="5208"/>
                </a:lnTo>
                <a:lnTo>
                  <a:pt x="13091" y="5232"/>
                </a:lnTo>
                <a:lnTo>
                  <a:pt x="13164" y="5256"/>
                </a:lnTo>
                <a:lnTo>
                  <a:pt x="13262" y="5232"/>
                </a:lnTo>
                <a:lnTo>
                  <a:pt x="13335" y="5183"/>
                </a:lnTo>
                <a:lnTo>
                  <a:pt x="13481" y="5135"/>
                </a:lnTo>
                <a:lnTo>
                  <a:pt x="13602" y="5086"/>
                </a:lnTo>
                <a:lnTo>
                  <a:pt x="13846" y="4916"/>
                </a:lnTo>
                <a:lnTo>
                  <a:pt x="14381" y="4575"/>
                </a:lnTo>
                <a:lnTo>
                  <a:pt x="14892" y="4234"/>
                </a:lnTo>
                <a:lnTo>
                  <a:pt x="15476" y="3796"/>
                </a:lnTo>
                <a:lnTo>
                  <a:pt x="16084" y="3358"/>
                </a:lnTo>
                <a:lnTo>
                  <a:pt x="16084" y="3358"/>
                </a:lnTo>
                <a:lnTo>
                  <a:pt x="15646" y="4161"/>
                </a:lnTo>
                <a:lnTo>
                  <a:pt x="15208" y="4964"/>
                </a:lnTo>
                <a:lnTo>
                  <a:pt x="14965" y="5329"/>
                </a:lnTo>
                <a:lnTo>
                  <a:pt x="14697" y="5719"/>
                </a:lnTo>
                <a:lnTo>
                  <a:pt x="14430" y="6084"/>
                </a:lnTo>
                <a:lnTo>
                  <a:pt x="14138" y="6424"/>
                </a:lnTo>
                <a:lnTo>
                  <a:pt x="13967" y="6619"/>
                </a:lnTo>
                <a:lnTo>
                  <a:pt x="13797" y="6814"/>
                </a:lnTo>
                <a:lnTo>
                  <a:pt x="13602" y="6984"/>
                </a:lnTo>
                <a:lnTo>
                  <a:pt x="13383" y="7130"/>
                </a:lnTo>
                <a:lnTo>
                  <a:pt x="13164" y="7276"/>
                </a:lnTo>
                <a:lnTo>
                  <a:pt x="12945" y="7397"/>
                </a:lnTo>
                <a:lnTo>
                  <a:pt x="12702" y="7495"/>
                </a:lnTo>
                <a:lnTo>
                  <a:pt x="12459" y="7568"/>
                </a:lnTo>
                <a:lnTo>
                  <a:pt x="12240" y="7592"/>
                </a:lnTo>
                <a:lnTo>
                  <a:pt x="12021" y="7616"/>
                </a:lnTo>
                <a:lnTo>
                  <a:pt x="11826" y="7592"/>
                </a:lnTo>
                <a:lnTo>
                  <a:pt x="11607" y="7543"/>
                </a:lnTo>
                <a:lnTo>
                  <a:pt x="11242" y="7422"/>
                </a:lnTo>
                <a:lnTo>
                  <a:pt x="10828" y="7276"/>
                </a:lnTo>
                <a:lnTo>
                  <a:pt x="10780" y="7179"/>
                </a:lnTo>
                <a:lnTo>
                  <a:pt x="10682" y="7106"/>
                </a:lnTo>
                <a:lnTo>
                  <a:pt x="10561" y="7106"/>
                </a:lnTo>
                <a:lnTo>
                  <a:pt x="10512" y="7130"/>
                </a:lnTo>
                <a:lnTo>
                  <a:pt x="10463" y="7179"/>
                </a:lnTo>
                <a:lnTo>
                  <a:pt x="9393" y="8492"/>
                </a:lnTo>
                <a:lnTo>
                  <a:pt x="8322" y="9782"/>
                </a:lnTo>
                <a:lnTo>
                  <a:pt x="7227" y="11047"/>
                </a:lnTo>
                <a:lnTo>
                  <a:pt x="6108" y="12313"/>
                </a:lnTo>
                <a:lnTo>
                  <a:pt x="4916" y="13578"/>
                </a:lnTo>
                <a:lnTo>
                  <a:pt x="3723" y="14819"/>
                </a:lnTo>
                <a:lnTo>
                  <a:pt x="3139" y="15427"/>
                </a:lnTo>
                <a:lnTo>
                  <a:pt x="2823" y="15743"/>
                </a:lnTo>
                <a:lnTo>
                  <a:pt x="2507" y="16011"/>
                </a:lnTo>
                <a:lnTo>
                  <a:pt x="2312" y="16133"/>
                </a:lnTo>
                <a:lnTo>
                  <a:pt x="2142" y="16230"/>
                </a:lnTo>
                <a:lnTo>
                  <a:pt x="1947" y="16303"/>
                </a:lnTo>
                <a:lnTo>
                  <a:pt x="1752" y="16352"/>
                </a:lnTo>
                <a:lnTo>
                  <a:pt x="1558" y="16376"/>
                </a:lnTo>
                <a:lnTo>
                  <a:pt x="1363" y="16376"/>
                </a:lnTo>
                <a:lnTo>
                  <a:pt x="1168" y="16303"/>
                </a:lnTo>
                <a:lnTo>
                  <a:pt x="949" y="16230"/>
                </a:lnTo>
                <a:lnTo>
                  <a:pt x="876" y="16206"/>
                </a:lnTo>
                <a:lnTo>
                  <a:pt x="828" y="16206"/>
                </a:lnTo>
                <a:lnTo>
                  <a:pt x="779" y="16011"/>
                </a:lnTo>
                <a:lnTo>
                  <a:pt x="828" y="16060"/>
                </a:lnTo>
                <a:lnTo>
                  <a:pt x="901" y="16084"/>
                </a:lnTo>
                <a:lnTo>
                  <a:pt x="949" y="16084"/>
                </a:lnTo>
                <a:lnTo>
                  <a:pt x="998" y="16035"/>
                </a:lnTo>
                <a:lnTo>
                  <a:pt x="998" y="15962"/>
                </a:lnTo>
                <a:lnTo>
                  <a:pt x="925" y="15792"/>
                </a:lnTo>
                <a:lnTo>
                  <a:pt x="852" y="15646"/>
                </a:lnTo>
                <a:lnTo>
                  <a:pt x="779" y="15476"/>
                </a:lnTo>
                <a:lnTo>
                  <a:pt x="706" y="15330"/>
                </a:lnTo>
                <a:lnTo>
                  <a:pt x="779" y="15087"/>
                </a:lnTo>
                <a:lnTo>
                  <a:pt x="852" y="14892"/>
                </a:lnTo>
                <a:lnTo>
                  <a:pt x="876" y="14989"/>
                </a:lnTo>
                <a:lnTo>
                  <a:pt x="974" y="15257"/>
                </a:lnTo>
                <a:lnTo>
                  <a:pt x="1120" y="15500"/>
                </a:lnTo>
                <a:lnTo>
                  <a:pt x="1168" y="15549"/>
                </a:lnTo>
                <a:lnTo>
                  <a:pt x="1266" y="15646"/>
                </a:lnTo>
                <a:lnTo>
                  <a:pt x="1363" y="15719"/>
                </a:lnTo>
                <a:lnTo>
                  <a:pt x="1509" y="15743"/>
                </a:lnTo>
                <a:lnTo>
                  <a:pt x="1655" y="15768"/>
                </a:lnTo>
                <a:lnTo>
                  <a:pt x="1801" y="15743"/>
                </a:lnTo>
                <a:lnTo>
                  <a:pt x="1947" y="15719"/>
                </a:lnTo>
                <a:lnTo>
                  <a:pt x="2215" y="15646"/>
                </a:lnTo>
                <a:lnTo>
                  <a:pt x="2458" y="15500"/>
                </a:lnTo>
                <a:lnTo>
                  <a:pt x="2677" y="15354"/>
                </a:lnTo>
                <a:lnTo>
                  <a:pt x="2896" y="15184"/>
                </a:lnTo>
                <a:lnTo>
                  <a:pt x="3115" y="15014"/>
                </a:lnTo>
                <a:lnTo>
                  <a:pt x="3553" y="14624"/>
                </a:lnTo>
                <a:lnTo>
                  <a:pt x="3918" y="14259"/>
                </a:lnTo>
                <a:lnTo>
                  <a:pt x="4259" y="13870"/>
                </a:lnTo>
                <a:lnTo>
                  <a:pt x="4599" y="13481"/>
                </a:lnTo>
                <a:lnTo>
                  <a:pt x="4745" y="13262"/>
                </a:lnTo>
                <a:lnTo>
                  <a:pt x="4916" y="13067"/>
                </a:lnTo>
                <a:lnTo>
                  <a:pt x="4989" y="12945"/>
                </a:lnTo>
                <a:lnTo>
                  <a:pt x="5037" y="12824"/>
                </a:lnTo>
                <a:lnTo>
                  <a:pt x="5086" y="12702"/>
                </a:lnTo>
                <a:lnTo>
                  <a:pt x="5086" y="12580"/>
                </a:lnTo>
                <a:lnTo>
                  <a:pt x="5086" y="12532"/>
                </a:lnTo>
                <a:lnTo>
                  <a:pt x="5037" y="12507"/>
                </a:lnTo>
                <a:lnTo>
                  <a:pt x="4964" y="12507"/>
                </a:lnTo>
                <a:lnTo>
                  <a:pt x="4867" y="12580"/>
                </a:lnTo>
                <a:lnTo>
                  <a:pt x="4770" y="12653"/>
                </a:lnTo>
                <a:lnTo>
                  <a:pt x="4599" y="12848"/>
                </a:lnTo>
                <a:lnTo>
                  <a:pt x="4453" y="13067"/>
                </a:lnTo>
                <a:lnTo>
                  <a:pt x="4307" y="13262"/>
                </a:lnTo>
                <a:lnTo>
                  <a:pt x="3942" y="13700"/>
                </a:lnTo>
                <a:lnTo>
                  <a:pt x="3529" y="14089"/>
                </a:lnTo>
                <a:lnTo>
                  <a:pt x="3066" y="14503"/>
                </a:lnTo>
                <a:lnTo>
                  <a:pt x="2604" y="14892"/>
                </a:lnTo>
                <a:lnTo>
                  <a:pt x="2312" y="15111"/>
                </a:lnTo>
                <a:lnTo>
                  <a:pt x="2020" y="15306"/>
                </a:lnTo>
                <a:lnTo>
                  <a:pt x="1898" y="15354"/>
                </a:lnTo>
                <a:lnTo>
                  <a:pt x="1777" y="15379"/>
                </a:lnTo>
                <a:lnTo>
                  <a:pt x="1655" y="15379"/>
                </a:lnTo>
                <a:lnTo>
                  <a:pt x="1558" y="15330"/>
                </a:lnTo>
                <a:lnTo>
                  <a:pt x="1485" y="15281"/>
                </a:lnTo>
                <a:lnTo>
                  <a:pt x="1436" y="15184"/>
                </a:lnTo>
                <a:lnTo>
                  <a:pt x="1460" y="15087"/>
                </a:lnTo>
                <a:lnTo>
                  <a:pt x="1533" y="14941"/>
                </a:lnTo>
                <a:lnTo>
                  <a:pt x="1631" y="14941"/>
                </a:lnTo>
                <a:lnTo>
                  <a:pt x="1704" y="14892"/>
                </a:lnTo>
                <a:lnTo>
                  <a:pt x="1728" y="14819"/>
                </a:lnTo>
                <a:lnTo>
                  <a:pt x="1728" y="14770"/>
                </a:lnTo>
                <a:lnTo>
                  <a:pt x="1704" y="14673"/>
                </a:lnTo>
                <a:lnTo>
                  <a:pt x="1655" y="14551"/>
                </a:lnTo>
                <a:lnTo>
                  <a:pt x="1606" y="14454"/>
                </a:lnTo>
                <a:lnTo>
                  <a:pt x="1509" y="14308"/>
                </a:lnTo>
                <a:lnTo>
                  <a:pt x="1412" y="14162"/>
                </a:lnTo>
                <a:lnTo>
                  <a:pt x="1679" y="13919"/>
                </a:lnTo>
                <a:lnTo>
                  <a:pt x="1801" y="14405"/>
                </a:lnTo>
                <a:lnTo>
                  <a:pt x="1825" y="14478"/>
                </a:lnTo>
                <a:lnTo>
                  <a:pt x="1898" y="14527"/>
                </a:lnTo>
                <a:lnTo>
                  <a:pt x="2020" y="14527"/>
                </a:lnTo>
                <a:lnTo>
                  <a:pt x="2069" y="14503"/>
                </a:lnTo>
                <a:lnTo>
                  <a:pt x="2117" y="14454"/>
                </a:lnTo>
                <a:lnTo>
                  <a:pt x="2142" y="14381"/>
                </a:lnTo>
                <a:lnTo>
                  <a:pt x="2142" y="14308"/>
                </a:lnTo>
                <a:lnTo>
                  <a:pt x="2044" y="13992"/>
                </a:lnTo>
                <a:lnTo>
                  <a:pt x="1923" y="13675"/>
                </a:lnTo>
                <a:lnTo>
                  <a:pt x="2093" y="13529"/>
                </a:lnTo>
                <a:lnTo>
                  <a:pt x="2117" y="13748"/>
                </a:lnTo>
                <a:lnTo>
                  <a:pt x="2117" y="13870"/>
                </a:lnTo>
                <a:lnTo>
                  <a:pt x="2142" y="13967"/>
                </a:lnTo>
                <a:lnTo>
                  <a:pt x="2190" y="14065"/>
                </a:lnTo>
                <a:lnTo>
                  <a:pt x="2239" y="14089"/>
                </a:lnTo>
                <a:lnTo>
                  <a:pt x="2288" y="14113"/>
                </a:lnTo>
                <a:lnTo>
                  <a:pt x="2336" y="14113"/>
                </a:lnTo>
                <a:lnTo>
                  <a:pt x="2385" y="14089"/>
                </a:lnTo>
                <a:lnTo>
                  <a:pt x="2434" y="14016"/>
                </a:lnTo>
                <a:lnTo>
                  <a:pt x="2434" y="13919"/>
                </a:lnTo>
                <a:lnTo>
                  <a:pt x="2385" y="13724"/>
                </a:lnTo>
                <a:lnTo>
                  <a:pt x="2263" y="13359"/>
                </a:lnTo>
                <a:lnTo>
                  <a:pt x="2385" y="13262"/>
                </a:lnTo>
                <a:lnTo>
                  <a:pt x="2458" y="13554"/>
                </a:lnTo>
                <a:lnTo>
                  <a:pt x="2531" y="13846"/>
                </a:lnTo>
                <a:lnTo>
                  <a:pt x="2555" y="13894"/>
                </a:lnTo>
                <a:lnTo>
                  <a:pt x="2580" y="13943"/>
                </a:lnTo>
                <a:lnTo>
                  <a:pt x="2628" y="13967"/>
                </a:lnTo>
                <a:lnTo>
                  <a:pt x="2677" y="13967"/>
                </a:lnTo>
                <a:lnTo>
                  <a:pt x="2774" y="13943"/>
                </a:lnTo>
                <a:lnTo>
                  <a:pt x="2823" y="13919"/>
                </a:lnTo>
                <a:lnTo>
                  <a:pt x="2847" y="13870"/>
                </a:lnTo>
                <a:lnTo>
                  <a:pt x="2872" y="13797"/>
                </a:lnTo>
                <a:lnTo>
                  <a:pt x="2847" y="13748"/>
                </a:lnTo>
                <a:lnTo>
                  <a:pt x="2750" y="13408"/>
                </a:lnTo>
                <a:lnTo>
                  <a:pt x="2604" y="13067"/>
                </a:lnTo>
                <a:lnTo>
                  <a:pt x="2823" y="12848"/>
                </a:lnTo>
                <a:lnTo>
                  <a:pt x="2920" y="13164"/>
                </a:lnTo>
                <a:lnTo>
                  <a:pt x="2969" y="13286"/>
                </a:lnTo>
                <a:lnTo>
                  <a:pt x="3018" y="13383"/>
                </a:lnTo>
                <a:lnTo>
                  <a:pt x="3066" y="13481"/>
                </a:lnTo>
                <a:lnTo>
                  <a:pt x="3115" y="13529"/>
                </a:lnTo>
                <a:lnTo>
                  <a:pt x="3212" y="13529"/>
                </a:lnTo>
                <a:lnTo>
                  <a:pt x="3237" y="13505"/>
                </a:lnTo>
                <a:lnTo>
                  <a:pt x="3261" y="13456"/>
                </a:lnTo>
                <a:lnTo>
                  <a:pt x="3285" y="13408"/>
                </a:lnTo>
                <a:lnTo>
                  <a:pt x="3261" y="13310"/>
                </a:lnTo>
                <a:lnTo>
                  <a:pt x="3188" y="13116"/>
                </a:lnTo>
                <a:lnTo>
                  <a:pt x="3091" y="12921"/>
                </a:lnTo>
                <a:lnTo>
                  <a:pt x="2969" y="12726"/>
                </a:lnTo>
                <a:lnTo>
                  <a:pt x="3261" y="12459"/>
                </a:lnTo>
                <a:lnTo>
                  <a:pt x="3285" y="12678"/>
                </a:lnTo>
                <a:lnTo>
                  <a:pt x="3334" y="12897"/>
                </a:lnTo>
                <a:lnTo>
                  <a:pt x="3383" y="12994"/>
                </a:lnTo>
                <a:lnTo>
                  <a:pt x="3480" y="13067"/>
                </a:lnTo>
                <a:lnTo>
                  <a:pt x="3529" y="13067"/>
                </a:lnTo>
                <a:lnTo>
                  <a:pt x="3577" y="13043"/>
                </a:lnTo>
                <a:lnTo>
                  <a:pt x="3626" y="12945"/>
                </a:lnTo>
                <a:lnTo>
                  <a:pt x="3626" y="12848"/>
                </a:lnTo>
                <a:lnTo>
                  <a:pt x="3577" y="12678"/>
                </a:lnTo>
                <a:lnTo>
                  <a:pt x="3529" y="12483"/>
                </a:lnTo>
                <a:lnTo>
                  <a:pt x="3431" y="12288"/>
                </a:lnTo>
                <a:lnTo>
                  <a:pt x="3650" y="12094"/>
                </a:lnTo>
                <a:lnTo>
                  <a:pt x="3699" y="12313"/>
                </a:lnTo>
                <a:lnTo>
                  <a:pt x="3748" y="12483"/>
                </a:lnTo>
                <a:lnTo>
                  <a:pt x="3796" y="12556"/>
                </a:lnTo>
                <a:lnTo>
                  <a:pt x="3845" y="12605"/>
                </a:lnTo>
                <a:lnTo>
                  <a:pt x="3942" y="12605"/>
                </a:lnTo>
                <a:lnTo>
                  <a:pt x="4015" y="12580"/>
                </a:lnTo>
                <a:lnTo>
                  <a:pt x="4040" y="12532"/>
                </a:lnTo>
                <a:lnTo>
                  <a:pt x="4064" y="12483"/>
                </a:lnTo>
                <a:lnTo>
                  <a:pt x="4064" y="12410"/>
                </a:lnTo>
                <a:lnTo>
                  <a:pt x="4015" y="12142"/>
                </a:lnTo>
                <a:lnTo>
                  <a:pt x="3967" y="11996"/>
                </a:lnTo>
                <a:lnTo>
                  <a:pt x="3894" y="11875"/>
                </a:lnTo>
                <a:lnTo>
                  <a:pt x="4161" y="11607"/>
                </a:lnTo>
                <a:lnTo>
                  <a:pt x="4210" y="11729"/>
                </a:lnTo>
                <a:lnTo>
                  <a:pt x="4283" y="11923"/>
                </a:lnTo>
                <a:lnTo>
                  <a:pt x="4332" y="11996"/>
                </a:lnTo>
                <a:lnTo>
                  <a:pt x="4380" y="12021"/>
                </a:lnTo>
                <a:lnTo>
                  <a:pt x="4429" y="12045"/>
                </a:lnTo>
                <a:lnTo>
                  <a:pt x="4478" y="12045"/>
                </a:lnTo>
                <a:lnTo>
                  <a:pt x="4526" y="11996"/>
                </a:lnTo>
                <a:lnTo>
                  <a:pt x="4551" y="11923"/>
                </a:lnTo>
                <a:lnTo>
                  <a:pt x="4551" y="11826"/>
                </a:lnTo>
                <a:lnTo>
                  <a:pt x="4478" y="11680"/>
                </a:lnTo>
                <a:lnTo>
                  <a:pt x="4356" y="11437"/>
                </a:lnTo>
                <a:lnTo>
                  <a:pt x="4405" y="11388"/>
                </a:lnTo>
                <a:lnTo>
                  <a:pt x="4672" y="11169"/>
                </a:lnTo>
                <a:lnTo>
                  <a:pt x="4745" y="11364"/>
                </a:lnTo>
                <a:lnTo>
                  <a:pt x="4818" y="11607"/>
                </a:lnTo>
                <a:lnTo>
                  <a:pt x="4867" y="11729"/>
                </a:lnTo>
                <a:lnTo>
                  <a:pt x="4916" y="11777"/>
                </a:lnTo>
                <a:lnTo>
                  <a:pt x="4964" y="11826"/>
                </a:lnTo>
                <a:lnTo>
                  <a:pt x="5013" y="11826"/>
                </a:lnTo>
                <a:lnTo>
                  <a:pt x="5037" y="11802"/>
                </a:lnTo>
                <a:lnTo>
                  <a:pt x="5062" y="11729"/>
                </a:lnTo>
                <a:lnTo>
                  <a:pt x="5086" y="11680"/>
                </a:lnTo>
                <a:lnTo>
                  <a:pt x="5062" y="11558"/>
                </a:lnTo>
                <a:lnTo>
                  <a:pt x="4964" y="11339"/>
                </a:lnTo>
                <a:lnTo>
                  <a:pt x="4794" y="11023"/>
                </a:lnTo>
                <a:lnTo>
                  <a:pt x="5135" y="10731"/>
                </a:lnTo>
                <a:lnTo>
                  <a:pt x="5135" y="10755"/>
                </a:lnTo>
                <a:lnTo>
                  <a:pt x="5208" y="10950"/>
                </a:lnTo>
                <a:lnTo>
                  <a:pt x="5281" y="11145"/>
                </a:lnTo>
                <a:lnTo>
                  <a:pt x="5329" y="11218"/>
                </a:lnTo>
                <a:lnTo>
                  <a:pt x="5378" y="11242"/>
                </a:lnTo>
                <a:lnTo>
                  <a:pt x="5427" y="11242"/>
                </a:lnTo>
                <a:lnTo>
                  <a:pt x="5475" y="11218"/>
                </a:lnTo>
                <a:lnTo>
                  <a:pt x="5524" y="11193"/>
                </a:lnTo>
                <a:lnTo>
                  <a:pt x="5573" y="11145"/>
                </a:lnTo>
                <a:lnTo>
                  <a:pt x="5597" y="11096"/>
                </a:lnTo>
                <a:lnTo>
                  <a:pt x="5597" y="11023"/>
                </a:lnTo>
                <a:lnTo>
                  <a:pt x="5524" y="10828"/>
                </a:lnTo>
                <a:lnTo>
                  <a:pt x="5475" y="10658"/>
                </a:lnTo>
                <a:lnTo>
                  <a:pt x="5378" y="10488"/>
                </a:lnTo>
                <a:lnTo>
                  <a:pt x="5670" y="10244"/>
                </a:lnTo>
                <a:lnTo>
                  <a:pt x="5670" y="10366"/>
                </a:lnTo>
                <a:lnTo>
                  <a:pt x="5694" y="10512"/>
                </a:lnTo>
                <a:lnTo>
                  <a:pt x="5743" y="10707"/>
                </a:lnTo>
                <a:lnTo>
                  <a:pt x="5792" y="10780"/>
                </a:lnTo>
                <a:lnTo>
                  <a:pt x="5816" y="10804"/>
                </a:lnTo>
                <a:lnTo>
                  <a:pt x="5865" y="10828"/>
                </a:lnTo>
                <a:lnTo>
                  <a:pt x="5913" y="10828"/>
                </a:lnTo>
                <a:lnTo>
                  <a:pt x="5938" y="10804"/>
                </a:lnTo>
                <a:lnTo>
                  <a:pt x="5986" y="10731"/>
                </a:lnTo>
                <a:lnTo>
                  <a:pt x="5986" y="10658"/>
                </a:lnTo>
                <a:lnTo>
                  <a:pt x="5938" y="10488"/>
                </a:lnTo>
                <a:lnTo>
                  <a:pt x="5865" y="10293"/>
                </a:lnTo>
                <a:lnTo>
                  <a:pt x="5767" y="10123"/>
                </a:lnTo>
                <a:lnTo>
                  <a:pt x="5986" y="9928"/>
                </a:lnTo>
                <a:lnTo>
                  <a:pt x="6011" y="10050"/>
                </a:lnTo>
                <a:lnTo>
                  <a:pt x="6035" y="10147"/>
                </a:lnTo>
                <a:lnTo>
                  <a:pt x="6108" y="10244"/>
                </a:lnTo>
                <a:lnTo>
                  <a:pt x="6181" y="10317"/>
                </a:lnTo>
                <a:lnTo>
                  <a:pt x="6230" y="10366"/>
                </a:lnTo>
                <a:lnTo>
                  <a:pt x="6303" y="10366"/>
                </a:lnTo>
                <a:lnTo>
                  <a:pt x="6376" y="10317"/>
                </a:lnTo>
                <a:lnTo>
                  <a:pt x="6400" y="10269"/>
                </a:lnTo>
                <a:lnTo>
                  <a:pt x="6400" y="10220"/>
                </a:lnTo>
                <a:lnTo>
                  <a:pt x="6376" y="10171"/>
                </a:lnTo>
                <a:lnTo>
                  <a:pt x="6327" y="10074"/>
                </a:lnTo>
                <a:lnTo>
                  <a:pt x="6205" y="9952"/>
                </a:lnTo>
                <a:lnTo>
                  <a:pt x="6084" y="9855"/>
                </a:lnTo>
                <a:lnTo>
                  <a:pt x="6376" y="9587"/>
                </a:lnTo>
                <a:lnTo>
                  <a:pt x="6400" y="9758"/>
                </a:lnTo>
                <a:lnTo>
                  <a:pt x="6449" y="9952"/>
                </a:lnTo>
                <a:lnTo>
                  <a:pt x="6473" y="10025"/>
                </a:lnTo>
                <a:lnTo>
                  <a:pt x="6522" y="10050"/>
                </a:lnTo>
                <a:lnTo>
                  <a:pt x="6595" y="10074"/>
                </a:lnTo>
                <a:lnTo>
                  <a:pt x="6643" y="10074"/>
                </a:lnTo>
                <a:lnTo>
                  <a:pt x="6716" y="10025"/>
                </a:lnTo>
                <a:lnTo>
                  <a:pt x="6741" y="10001"/>
                </a:lnTo>
                <a:lnTo>
                  <a:pt x="6765" y="9928"/>
                </a:lnTo>
                <a:lnTo>
                  <a:pt x="6765" y="9855"/>
                </a:lnTo>
                <a:lnTo>
                  <a:pt x="6692" y="9612"/>
                </a:lnTo>
                <a:lnTo>
                  <a:pt x="6643" y="9490"/>
                </a:lnTo>
                <a:lnTo>
                  <a:pt x="6595" y="9393"/>
                </a:lnTo>
                <a:lnTo>
                  <a:pt x="6765" y="9222"/>
                </a:lnTo>
                <a:lnTo>
                  <a:pt x="6814" y="9417"/>
                </a:lnTo>
                <a:lnTo>
                  <a:pt x="6887" y="9587"/>
                </a:lnTo>
                <a:lnTo>
                  <a:pt x="6911" y="9636"/>
                </a:lnTo>
                <a:lnTo>
                  <a:pt x="6960" y="9660"/>
                </a:lnTo>
                <a:lnTo>
                  <a:pt x="7033" y="9660"/>
                </a:lnTo>
                <a:lnTo>
                  <a:pt x="7081" y="9636"/>
                </a:lnTo>
                <a:lnTo>
                  <a:pt x="7130" y="9612"/>
                </a:lnTo>
                <a:lnTo>
                  <a:pt x="7179" y="9563"/>
                </a:lnTo>
                <a:lnTo>
                  <a:pt x="7179" y="9514"/>
                </a:lnTo>
                <a:lnTo>
                  <a:pt x="7179" y="9441"/>
                </a:lnTo>
                <a:lnTo>
                  <a:pt x="7057" y="9174"/>
                </a:lnTo>
                <a:lnTo>
                  <a:pt x="6984" y="9003"/>
                </a:lnTo>
                <a:lnTo>
                  <a:pt x="7106" y="8906"/>
                </a:lnTo>
                <a:lnTo>
                  <a:pt x="7106" y="8955"/>
                </a:lnTo>
                <a:lnTo>
                  <a:pt x="7106" y="9125"/>
                </a:lnTo>
                <a:lnTo>
                  <a:pt x="7130" y="9198"/>
                </a:lnTo>
                <a:lnTo>
                  <a:pt x="7179" y="9271"/>
                </a:lnTo>
                <a:lnTo>
                  <a:pt x="7227" y="9271"/>
                </a:lnTo>
                <a:lnTo>
                  <a:pt x="7276" y="9247"/>
                </a:lnTo>
                <a:lnTo>
                  <a:pt x="7325" y="9198"/>
                </a:lnTo>
                <a:lnTo>
                  <a:pt x="7349" y="9125"/>
                </a:lnTo>
                <a:lnTo>
                  <a:pt x="7325" y="8955"/>
                </a:lnTo>
                <a:lnTo>
                  <a:pt x="7276" y="8736"/>
                </a:lnTo>
                <a:lnTo>
                  <a:pt x="7519" y="8517"/>
                </a:lnTo>
                <a:lnTo>
                  <a:pt x="7544" y="8638"/>
                </a:lnTo>
                <a:lnTo>
                  <a:pt x="7617" y="8760"/>
                </a:lnTo>
                <a:lnTo>
                  <a:pt x="7665" y="8784"/>
                </a:lnTo>
                <a:lnTo>
                  <a:pt x="7714" y="8784"/>
                </a:lnTo>
                <a:lnTo>
                  <a:pt x="7763" y="8736"/>
                </a:lnTo>
                <a:lnTo>
                  <a:pt x="7787" y="8687"/>
                </a:lnTo>
                <a:lnTo>
                  <a:pt x="7763" y="8638"/>
                </a:lnTo>
                <a:lnTo>
                  <a:pt x="7738" y="8590"/>
                </a:lnTo>
                <a:lnTo>
                  <a:pt x="7690" y="8492"/>
                </a:lnTo>
                <a:lnTo>
                  <a:pt x="7641" y="8419"/>
                </a:lnTo>
                <a:lnTo>
                  <a:pt x="7884" y="8176"/>
                </a:lnTo>
                <a:lnTo>
                  <a:pt x="7909" y="8298"/>
                </a:lnTo>
                <a:lnTo>
                  <a:pt x="7933" y="8419"/>
                </a:lnTo>
                <a:lnTo>
                  <a:pt x="7957" y="8468"/>
                </a:lnTo>
                <a:lnTo>
                  <a:pt x="8006" y="8517"/>
                </a:lnTo>
                <a:lnTo>
                  <a:pt x="8152" y="8517"/>
                </a:lnTo>
                <a:lnTo>
                  <a:pt x="8201" y="8492"/>
                </a:lnTo>
                <a:lnTo>
                  <a:pt x="8225" y="8444"/>
                </a:lnTo>
                <a:lnTo>
                  <a:pt x="8249" y="8371"/>
                </a:lnTo>
                <a:lnTo>
                  <a:pt x="8201" y="8152"/>
                </a:lnTo>
                <a:lnTo>
                  <a:pt x="8128" y="7957"/>
                </a:lnTo>
                <a:lnTo>
                  <a:pt x="8468" y="7641"/>
                </a:lnTo>
                <a:lnTo>
                  <a:pt x="8444" y="7762"/>
                </a:lnTo>
                <a:lnTo>
                  <a:pt x="8444" y="7884"/>
                </a:lnTo>
                <a:lnTo>
                  <a:pt x="8493" y="7981"/>
                </a:lnTo>
                <a:lnTo>
                  <a:pt x="8517" y="8030"/>
                </a:lnTo>
                <a:lnTo>
                  <a:pt x="8566" y="8054"/>
                </a:lnTo>
                <a:lnTo>
                  <a:pt x="8590" y="8054"/>
                </a:lnTo>
                <a:lnTo>
                  <a:pt x="8614" y="8030"/>
                </a:lnTo>
                <a:lnTo>
                  <a:pt x="8639" y="7981"/>
                </a:lnTo>
                <a:lnTo>
                  <a:pt x="8639" y="7933"/>
                </a:lnTo>
                <a:lnTo>
                  <a:pt x="8614" y="7835"/>
                </a:lnTo>
                <a:lnTo>
                  <a:pt x="8566" y="7714"/>
                </a:lnTo>
                <a:lnTo>
                  <a:pt x="8541" y="7568"/>
                </a:lnTo>
                <a:lnTo>
                  <a:pt x="9125" y="7033"/>
                </a:lnTo>
                <a:lnTo>
                  <a:pt x="9125" y="7179"/>
                </a:lnTo>
                <a:lnTo>
                  <a:pt x="9149" y="7325"/>
                </a:lnTo>
                <a:lnTo>
                  <a:pt x="9198" y="7373"/>
                </a:lnTo>
                <a:lnTo>
                  <a:pt x="9222" y="7397"/>
                </a:lnTo>
                <a:lnTo>
                  <a:pt x="9271" y="7422"/>
                </a:lnTo>
                <a:lnTo>
                  <a:pt x="9320" y="7397"/>
                </a:lnTo>
                <a:lnTo>
                  <a:pt x="9368" y="7397"/>
                </a:lnTo>
                <a:lnTo>
                  <a:pt x="9393" y="7349"/>
                </a:lnTo>
                <a:lnTo>
                  <a:pt x="9417" y="7300"/>
                </a:lnTo>
                <a:lnTo>
                  <a:pt x="9417" y="7252"/>
                </a:lnTo>
                <a:lnTo>
                  <a:pt x="9393" y="7154"/>
                </a:lnTo>
                <a:lnTo>
                  <a:pt x="9393" y="7033"/>
                </a:lnTo>
                <a:lnTo>
                  <a:pt x="9417" y="6935"/>
                </a:lnTo>
                <a:lnTo>
                  <a:pt x="9417" y="6838"/>
                </a:lnTo>
                <a:lnTo>
                  <a:pt x="9393" y="6789"/>
                </a:lnTo>
                <a:lnTo>
                  <a:pt x="9466" y="6716"/>
                </a:lnTo>
                <a:lnTo>
                  <a:pt x="9490" y="6838"/>
                </a:lnTo>
                <a:lnTo>
                  <a:pt x="9514" y="6960"/>
                </a:lnTo>
                <a:lnTo>
                  <a:pt x="9539" y="7008"/>
                </a:lnTo>
                <a:lnTo>
                  <a:pt x="9587" y="7033"/>
                </a:lnTo>
                <a:lnTo>
                  <a:pt x="9636" y="7057"/>
                </a:lnTo>
                <a:lnTo>
                  <a:pt x="9660" y="7057"/>
                </a:lnTo>
                <a:lnTo>
                  <a:pt x="9709" y="7033"/>
                </a:lnTo>
                <a:lnTo>
                  <a:pt x="9733" y="7008"/>
                </a:lnTo>
                <a:lnTo>
                  <a:pt x="9782" y="6984"/>
                </a:lnTo>
                <a:lnTo>
                  <a:pt x="9782" y="6935"/>
                </a:lnTo>
                <a:lnTo>
                  <a:pt x="9782" y="6741"/>
                </a:lnTo>
                <a:lnTo>
                  <a:pt x="9733" y="6619"/>
                </a:lnTo>
                <a:lnTo>
                  <a:pt x="9709" y="6522"/>
                </a:lnTo>
                <a:lnTo>
                  <a:pt x="9831" y="6376"/>
                </a:lnTo>
                <a:lnTo>
                  <a:pt x="9879" y="6327"/>
                </a:lnTo>
                <a:lnTo>
                  <a:pt x="9904" y="6278"/>
                </a:lnTo>
                <a:lnTo>
                  <a:pt x="9904" y="6205"/>
                </a:lnTo>
                <a:lnTo>
                  <a:pt x="9928" y="6132"/>
                </a:lnTo>
                <a:lnTo>
                  <a:pt x="9952" y="6059"/>
                </a:lnTo>
                <a:lnTo>
                  <a:pt x="9855" y="5670"/>
                </a:lnTo>
                <a:lnTo>
                  <a:pt x="9831" y="5475"/>
                </a:lnTo>
                <a:lnTo>
                  <a:pt x="9806" y="5281"/>
                </a:lnTo>
                <a:lnTo>
                  <a:pt x="9806" y="5037"/>
                </a:lnTo>
                <a:lnTo>
                  <a:pt x="9855" y="4794"/>
                </a:lnTo>
                <a:lnTo>
                  <a:pt x="9904" y="4575"/>
                </a:lnTo>
                <a:lnTo>
                  <a:pt x="9977" y="4332"/>
                </a:lnTo>
                <a:lnTo>
                  <a:pt x="10074" y="4088"/>
                </a:lnTo>
                <a:lnTo>
                  <a:pt x="10196" y="3869"/>
                </a:lnTo>
                <a:lnTo>
                  <a:pt x="10317" y="3650"/>
                </a:lnTo>
                <a:lnTo>
                  <a:pt x="10488" y="3456"/>
                </a:lnTo>
                <a:lnTo>
                  <a:pt x="10658" y="3261"/>
                </a:lnTo>
                <a:lnTo>
                  <a:pt x="10853" y="3091"/>
                </a:lnTo>
                <a:lnTo>
                  <a:pt x="11242" y="2750"/>
                </a:lnTo>
                <a:lnTo>
                  <a:pt x="11680" y="2458"/>
                </a:lnTo>
                <a:lnTo>
                  <a:pt x="12094" y="2166"/>
                </a:lnTo>
                <a:lnTo>
                  <a:pt x="12970" y="1631"/>
                </a:lnTo>
                <a:close/>
                <a:moveTo>
                  <a:pt x="10755" y="11631"/>
                </a:moveTo>
                <a:lnTo>
                  <a:pt x="10755" y="11680"/>
                </a:lnTo>
                <a:lnTo>
                  <a:pt x="10853" y="11850"/>
                </a:lnTo>
                <a:lnTo>
                  <a:pt x="10974" y="12021"/>
                </a:lnTo>
                <a:lnTo>
                  <a:pt x="11266" y="12361"/>
                </a:lnTo>
                <a:lnTo>
                  <a:pt x="11875" y="12970"/>
                </a:lnTo>
                <a:lnTo>
                  <a:pt x="13286" y="14503"/>
                </a:lnTo>
                <a:lnTo>
                  <a:pt x="13943" y="15184"/>
                </a:lnTo>
                <a:lnTo>
                  <a:pt x="14259" y="15549"/>
                </a:lnTo>
                <a:lnTo>
                  <a:pt x="14430" y="15719"/>
                </a:lnTo>
                <a:lnTo>
                  <a:pt x="14503" y="15792"/>
                </a:lnTo>
                <a:lnTo>
                  <a:pt x="14600" y="15841"/>
                </a:lnTo>
                <a:lnTo>
                  <a:pt x="14916" y="16035"/>
                </a:lnTo>
                <a:lnTo>
                  <a:pt x="15208" y="16206"/>
                </a:lnTo>
                <a:lnTo>
                  <a:pt x="15354" y="16279"/>
                </a:lnTo>
                <a:lnTo>
                  <a:pt x="15500" y="16352"/>
                </a:lnTo>
                <a:lnTo>
                  <a:pt x="15671" y="16376"/>
                </a:lnTo>
                <a:lnTo>
                  <a:pt x="15890" y="16376"/>
                </a:lnTo>
                <a:lnTo>
                  <a:pt x="15914" y="16352"/>
                </a:lnTo>
                <a:lnTo>
                  <a:pt x="15938" y="16279"/>
                </a:lnTo>
                <a:lnTo>
                  <a:pt x="15914" y="16230"/>
                </a:lnTo>
                <a:lnTo>
                  <a:pt x="15890" y="16206"/>
                </a:lnTo>
                <a:lnTo>
                  <a:pt x="15865" y="16206"/>
                </a:lnTo>
                <a:lnTo>
                  <a:pt x="15622" y="16157"/>
                </a:lnTo>
                <a:lnTo>
                  <a:pt x="15403" y="16084"/>
                </a:lnTo>
                <a:lnTo>
                  <a:pt x="15233" y="15987"/>
                </a:lnTo>
                <a:lnTo>
                  <a:pt x="15062" y="15865"/>
                </a:lnTo>
                <a:lnTo>
                  <a:pt x="14892" y="15743"/>
                </a:lnTo>
                <a:lnTo>
                  <a:pt x="14746" y="15573"/>
                </a:lnTo>
                <a:lnTo>
                  <a:pt x="14454" y="15233"/>
                </a:lnTo>
                <a:lnTo>
                  <a:pt x="13846" y="14624"/>
                </a:lnTo>
                <a:lnTo>
                  <a:pt x="13262" y="14016"/>
                </a:lnTo>
                <a:lnTo>
                  <a:pt x="12045" y="12799"/>
                </a:lnTo>
                <a:lnTo>
                  <a:pt x="11461" y="12167"/>
                </a:lnTo>
                <a:lnTo>
                  <a:pt x="11145" y="11875"/>
                </a:lnTo>
                <a:lnTo>
                  <a:pt x="10974" y="11729"/>
                </a:lnTo>
                <a:lnTo>
                  <a:pt x="10804" y="11631"/>
                </a:lnTo>
                <a:close/>
                <a:moveTo>
                  <a:pt x="9904" y="8638"/>
                </a:moveTo>
                <a:lnTo>
                  <a:pt x="10123" y="8882"/>
                </a:lnTo>
                <a:lnTo>
                  <a:pt x="9977" y="9003"/>
                </a:lnTo>
                <a:lnTo>
                  <a:pt x="9709" y="9271"/>
                </a:lnTo>
                <a:lnTo>
                  <a:pt x="9587" y="9417"/>
                </a:lnTo>
                <a:lnTo>
                  <a:pt x="9466" y="9587"/>
                </a:lnTo>
                <a:lnTo>
                  <a:pt x="9466" y="9612"/>
                </a:lnTo>
                <a:lnTo>
                  <a:pt x="9490" y="9660"/>
                </a:lnTo>
                <a:lnTo>
                  <a:pt x="9539" y="9660"/>
                </a:lnTo>
                <a:lnTo>
                  <a:pt x="9685" y="9612"/>
                </a:lnTo>
                <a:lnTo>
                  <a:pt x="9831" y="9539"/>
                </a:lnTo>
                <a:lnTo>
                  <a:pt x="10098" y="9320"/>
                </a:lnTo>
                <a:lnTo>
                  <a:pt x="10366" y="9101"/>
                </a:lnTo>
                <a:lnTo>
                  <a:pt x="10536" y="9247"/>
                </a:lnTo>
                <a:lnTo>
                  <a:pt x="10244" y="9466"/>
                </a:lnTo>
                <a:lnTo>
                  <a:pt x="10025" y="9636"/>
                </a:lnTo>
                <a:lnTo>
                  <a:pt x="9928" y="9733"/>
                </a:lnTo>
                <a:lnTo>
                  <a:pt x="9831" y="9855"/>
                </a:lnTo>
                <a:lnTo>
                  <a:pt x="9831" y="9928"/>
                </a:lnTo>
                <a:lnTo>
                  <a:pt x="9855" y="9977"/>
                </a:lnTo>
                <a:lnTo>
                  <a:pt x="9904" y="10025"/>
                </a:lnTo>
                <a:lnTo>
                  <a:pt x="9977" y="10025"/>
                </a:lnTo>
                <a:lnTo>
                  <a:pt x="10098" y="9977"/>
                </a:lnTo>
                <a:lnTo>
                  <a:pt x="10196" y="9904"/>
                </a:lnTo>
                <a:lnTo>
                  <a:pt x="10390" y="9758"/>
                </a:lnTo>
                <a:lnTo>
                  <a:pt x="10780" y="9490"/>
                </a:lnTo>
                <a:lnTo>
                  <a:pt x="10950" y="9660"/>
                </a:lnTo>
                <a:lnTo>
                  <a:pt x="10780" y="9733"/>
                </a:lnTo>
                <a:lnTo>
                  <a:pt x="10609" y="9855"/>
                </a:lnTo>
                <a:lnTo>
                  <a:pt x="10390" y="10001"/>
                </a:lnTo>
                <a:lnTo>
                  <a:pt x="10293" y="10098"/>
                </a:lnTo>
                <a:lnTo>
                  <a:pt x="10220" y="10220"/>
                </a:lnTo>
                <a:lnTo>
                  <a:pt x="10220" y="10269"/>
                </a:lnTo>
                <a:lnTo>
                  <a:pt x="10244" y="10293"/>
                </a:lnTo>
                <a:lnTo>
                  <a:pt x="10293" y="10317"/>
                </a:lnTo>
                <a:lnTo>
                  <a:pt x="10439" y="10317"/>
                </a:lnTo>
                <a:lnTo>
                  <a:pt x="10585" y="10244"/>
                </a:lnTo>
                <a:lnTo>
                  <a:pt x="10828" y="10074"/>
                </a:lnTo>
                <a:lnTo>
                  <a:pt x="10999" y="9977"/>
                </a:lnTo>
                <a:lnTo>
                  <a:pt x="11072" y="9904"/>
                </a:lnTo>
                <a:lnTo>
                  <a:pt x="11145" y="9831"/>
                </a:lnTo>
                <a:lnTo>
                  <a:pt x="11364" y="10025"/>
                </a:lnTo>
                <a:lnTo>
                  <a:pt x="11193" y="10123"/>
                </a:lnTo>
                <a:lnTo>
                  <a:pt x="11072" y="10244"/>
                </a:lnTo>
                <a:lnTo>
                  <a:pt x="10974" y="10342"/>
                </a:lnTo>
                <a:lnTo>
                  <a:pt x="10901" y="10439"/>
                </a:lnTo>
                <a:lnTo>
                  <a:pt x="10853" y="10561"/>
                </a:lnTo>
                <a:lnTo>
                  <a:pt x="10853" y="10634"/>
                </a:lnTo>
                <a:lnTo>
                  <a:pt x="10853" y="10682"/>
                </a:lnTo>
                <a:lnTo>
                  <a:pt x="10877" y="10707"/>
                </a:lnTo>
                <a:lnTo>
                  <a:pt x="10974" y="10682"/>
                </a:lnTo>
                <a:lnTo>
                  <a:pt x="11072" y="10634"/>
                </a:lnTo>
                <a:lnTo>
                  <a:pt x="11218" y="10536"/>
                </a:lnTo>
                <a:lnTo>
                  <a:pt x="11437" y="10366"/>
                </a:lnTo>
                <a:lnTo>
                  <a:pt x="11607" y="10269"/>
                </a:lnTo>
                <a:lnTo>
                  <a:pt x="11753" y="10415"/>
                </a:lnTo>
                <a:lnTo>
                  <a:pt x="11656" y="10488"/>
                </a:lnTo>
                <a:lnTo>
                  <a:pt x="11364" y="10731"/>
                </a:lnTo>
                <a:lnTo>
                  <a:pt x="11242" y="10877"/>
                </a:lnTo>
                <a:lnTo>
                  <a:pt x="11218" y="10950"/>
                </a:lnTo>
                <a:lnTo>
                  <a:pt x="11169" y="11023"/>
                </a:lnTo>
                <a:lnTo>
                  <a:pt x="11193" y="11072"/>
                </a:lnTo>
                <a:lnTo>
                  <a:pt x="11242" y="11096"/>
                </a:lnTo>
                <a:lnTo>
                  <a:pt x="11388" y="11047"/>
                </a:lnTo>
                <a:lnTo>
                  <a:pt x="11510" y="10974"/>
                </a:lnTo>
                <a:lnTo>
                  <a:pt x="11777" y="10780"/>
                </a:lnTo>
                <a:lnTo>
                  <a:pt x="11972" y="10634"/>
                </a:lnTo>
                <a:lnTo>
                  <a:pt x="12191" y="10828"/>
                </a:lnTo>
                <a:lnTo>
                  <a:pt x="12069" y="10926"/>
                </a:lnTo>
                <a:lnTo>
                  <a:pt x="11923" y="11023"/>
                </a:lnTo>
                <a:lnTo>
                  <a:pt x="11777" y="11169"/>
                </a:lnTo>
                <a:lnTo>
                  <a:pt x="11729" y="11242"/>
                </a:lnTo>
                <a:lnTo>
                  <a:pt x="11680" y="11315"/>
                </a:lnTo>
                <a:lnTo>
                  <a:pt x="11656" y="11388"/>
                </a:lnTo>
                <a:lnTo>
                  <a:pt x="11656" y="11485"/>
                </a:lnTo>
                <a:lnTo>
                  <a:pt x="11680" y="11534"/>
                </a:lnTo>
                <a:lnTo>
                  <a:pt x="11704" y="11558"/>
                </a:lnTo>
                <a:lnTo>
                  <a:pt x="11729" y="11558"/>
                </a:lnTo>
                <a:lnTo>
                  <a:pt x="11826" y="11534"/>
                </a:lnTo>
                <a:lnTo>
                  <a:pt x="11899" y="11510"/>
                </a:lnTo>
                <a:lnTo>
                  <a:pt x="12021" y="11412"/>
                </a:lnTo>
                <a:lnTo>
                  <a:pt x="12288" y="11193"/>
                </a:lnTo>
                <a:lnTo>
                  <a:pt x="12459" y="11072"/>
                </a:lnTo>
                <a:lnTo>
                  <a:pt x="12726" y="11315"/>
                </a:lnTo>
                <a:lnTo>
                  <a:pt x="12483" y="11534"/>
                </a:lnTo>
                <a:lnTo>
                  <a:pt x="12361" y="11656"/>
                </a:lnTo>
                <a:lnTo>
                  <a:pt x="12264" y="11777"/>
                </a:lnTo>
                <a:lnTo>
                  <a:pt x="12264" y="11826"/>
                </a:lnTo>
                <a:lnTo>
                  <a:pt x="12264" y="11850"/>
                </a:lnTo>
                <a:lnTo>
                  <a:pt x="12288" y="11948"/>
                </a:lnTo>
                <a:lnTo>
                  <a:pt x="12361" y="11972"/>
                </a:lnTo>
                <a:lnTo>
                  <a:pt x="12459" y="11972"/>
                </a:lnTo>
                <a:lnTo>
                  <a:pt x="12605" y="11875"/>
                </a:lnTo>
                <a:lnTo>
                  <a:pt x="12726" y="11777"/>
                </a:lnTo>
                <a:lnTo>
                  <a:pt x="12970" y="11558"/>
                </a:lnTo>
                <a:lnTo>
                  <a:pt x="12970" y="11534"/>
                </a:lnTo>
                <a:lnTo>
                  <a:pt x="13262" y="11802"/>
                </a:lnTo>
                <a:lnTo>
                  <a:pt x="13116" y="11923"/>
                </a:lnTo>
                <a:lnTo>
                  <a:pt x="12994" y="12021"/>
                </a:lnTo>
                <a:lnTo>
                  <a:pt x="12872" y="12142"/>
                </a:lnTo>
                <a:lnTo>
                  <a:pt x="12799" y="12288"/>
                </a:lnTo>
                <a:lnTo>
                  <a:pt x="12775" y="12361"/>
                </a:lnTo>
                <a:lnTo>
                  <a:pt x="12775" y="12434"/>
                </a:lnTo>
                <a:lnTo>
                  <a:pt x="12799" y="12507"/>
                </a:lnTo>
                <a:lnTo>
                  <a:pt x="12824" y="12532"/>
                </a:lnTo>
                <a:lnTo>
                  <a:pt x="12872" y="12532"/>
                </a:lnTo>
                <a:lnTo>
                  <a:pt x="12994" y="12483"/>
                </a:lnTo>
                <a:lnTo>
                  <a:pt x="13116" y="12434"/>
                </a:lnTo>
                <a:lnTo>
                  <a:pt x="13310" y="12264"/>
                </a:lnTo>
                <a:lnTo>
                  <a:pt x="13554" y="12094"/>
                </a:lnTo>
                <a:lnTo>
                  <a:pt x="13700" y="12215"/>
                </a:lnTo>
                <a:lnTo>
                  <a:pt x="13627" y="12264"/>
                </a:lnTo>
                <a:lnTo>
                  <a:pt x="13432" y="12434"/>
                </a:lnTo>
                <a:lnTo>
                  <a:pt x="13262" y="12653"/>
                </a:lnTo>
                <a:lnTo>
                  <a:pt x="13237" y="12702"/>
                </a:lnTo>
                <a:lnTo>
                  <a:pt x="13262" y="12751"/>
                </a:lnTo>
                <a:lnTo>
                  <a:pt x="13310" y="12799"/>
                </a:lnTo>
                <a:lnTo>
                  <a:pt x="13383" y="12799"/>
                </a:lnTo>
                <a:lnTo>
                  <a:pt x="13602" y="12702"/>
                </a:lnTo>
                <a:lnTo>
                  <a:pt x="13797" y="12556"/>
                </a:lnTo>
                <a:lnTo>
                  <a:pt x="13919" y="12459"/>
                </a:lnTo>
                <a:lnTo>
                  <a:pt x="14162" y="12702"/>
                </a:lnTo>
                <a:lnTo>
                  <a:pt x="13992" y="12848"/>
                </a:lnTo>
                <a:lnTo>
                  <a:pt x="13894" y="12945"/>
                </a:lnTo>
                <a:lnTo>
                  <a:pt x="13797" y="13043"/>
                </a:lnTo>
                <a:lnTo>
                  <a:pt x="13724" y="13164"/>
                </a:lnTo>
                <a:lnTo>
                  <a:pt x="13700" y="13237"/>
                </a:lnTo>
                <a:lnTo>
                  <a:pt x="13700" y="13310"/>
                </a:lnTo>
                <a:lnTo>
                  <a:pt x="13700" y="13359"/>
                </a:lnTo>
                <a:lnTo>
                  <a:pt x="13748" y="13359"/>
                </a:lnTo>
                <a:lnTo>
                  <a:pt x="13870" y="13335"/>
                </a:lnTo>
                <a:lnTo>
                  <a:pt x="13992" y="13286"/>
                </a:lnTo>
                <a:lnTo>
                  <a:pt x="14089" y="13189"/>
                </a:lnTo>
                <a:lnTo>
                  <a:pt x="14186" y="13116"/>
                </a:lnTo>
                <a:lnTo>
                  <a:pt x="14381" y="12921"/>
                </a:lnTo>
                <a:lnTo>
                  <a:pt x="14746" y="13335"/>
                </a:lnTo>
                <a:lnTo>
                  <a:pt x="14624" y="13408"/>
                </a:lnTo>
                <a:lnTo>
                  <a:pt x="14503" y="13505"/>
                </a:lnTo>
                <a:lnTo>
                  <a:pt x="14284" y="13651"/>
                </a:lnTo>
                <a:lnTo>
                  <a:pt x="14186" y="13748"/>
                </a:lnTo>
                <a:lnTo>
                  <a:pt x="14138" y="13870"/>
                </a:lnTo>
                <a:lnTo>
                  <a:pt x="14138" y="13919"/>
                </a:lnTo>
                <a:lnTo>
                  <a:pt x="14162" y="13992"/>
                </a:lnTo>
                <a:lnTo>
                  <a:pt x="14211" y="14016"/>
                </a:lnTo>
                <a:lnTo>
                  <a:pt x="14259" y="14040"/>
                </a:lnTo>
                <a:lnTo>
                  <a:pt x="14381" y="14016"/>
                </a:lnTo>
                <a:lnTo>
                  <a:pt x="14503" y="13943"/>
                </a:lnTo>
                <a:lnTo>
                  <a:pt x="14697" y="13773"/>
                </a:lnTo>
                <a:lnTo>
                  <a:pt x="14819" y="13651"/>
                </a:lnTo>
                <a:lnTo>
                  <a:pt x="14941" y="13529"/>
                </a:lnTo>
                <a:lnTo>
                  <a:pt x="15160" y="13748"/>
                </a:lnTo>
                <a:lnTo>
                  <a:pt x="14989" y="13919"/>
                </a:lnTo>
                <a:lnTo>
                  <a:pt x="14795" y="14065"/>
                </a:lnTo>
                <a:lnTo>
                  <a:pt x="14722" y="14138"/>
                </a:lnTo>
                <a:lnTo>
                  <a:pt x="14673" y="14259"/>
                </a:lnTo>
                <a:lnTo>
                  <a:pt x="14673" y="14284"/>
                </a:lnTo>
                <a:lnTo>
                  <a:pt x="14697" y="14284"/>
                </a:lnTo>
                <a:lnTo>
                  <a:pt x="14770" y="14308"/>
                </a:lnTo>
                <a:lnTo>
                  <a:pt x="14819" y="14308"/>
                </a:lnTo>
                <a:lnTo>
                  <a:pt x="14941" y="14284"/>
                </a:lnTo>
                <a:lnTo>
                  <a:pt x="15062" y="14235"/>
                </a:lnTo>
                <a:lnTo>
                  <a:pt x="15184" y="14162"/>
                </a:lnTo>
                <a:lnTo>
                  <a:pt x="15281" y="14089"/>
                </a:lnTo>
                <a:lnTo>
                  <a:pt x="15379" y="13992"/>
                </a:lnTo>
                <a:lnTo>
                  <a:pt x="15573" y="14186"/>
                </a:lnTo>
                <a:lnTo>
                  <a:pt x="15452" y="14284"/>
                </a:lnTo>
                <a:lnTo>
                  <a:pt x="15330" y="14381"/>
                </a:lnTo>
                <a:lnTo>
                  <a:pt x="15184" y="14503"/>
                </a:lnTo>
                <a:lnTo>
                  <a:pt x="15111" y="14576"/>
                </a:lnTo>
                <a:lnTo>
                  <a:pt x="15038" y="14673"/>
                </a:lnTo>
                <a:lnTo>
                  <a:pt x="15038" y="14746"/>
                </a:lnTo>
                <a:lnTo>
                  <a:pt x="15062" y="14795"/>
                </a:lnTo>
                <a:lnTo>
                  <a:pt x="15111" y="14843"/>
                </a:lnTo>
                <a:lnTo>
                  <a:pt x="15184" y="14843"/>
                </a:lnTo>
                <a:lnTo>
                  <a:pt x="15257" y="14819"/>
                </a:lnTo>
                <a:lnTo>
                  <a:pt x="15354" y="14770"/>
                </a:lnTo>
                <a:lnTo>
                  <a:pt x="15500" y="14649"/>
                </a:lnTo>
                <a:lnTo>
                  <a:pt x="15646" y="14527"/>
                </a:lnTo>
                <a:lnTo>
                  <a:pt x="15792" y="14405"/>
                </a:lnTo>
                <a:lnTo>
                  <a:pt x="15987" y="14649"/>
                </a:lnTo>
                <a:lnTo>
                  <a:pt x="15890" y="14722"/>
                </a:lnTo>
                <a:lnTo>
                  <a:pt x="15744" y="14892"/>
                </a:lnTo>
                <a:lnTo>
                  <a:pt x="15598" y="15087"/>
                </a:lnTo>
                <a:lnTo>
                  <a:pt x="15573" y="15111"/>
                </a:lnTo>
                <a:lnTo>
                  <a:pt x="15598" y="15135"/>
                </a:lnTo>
                <a:lnTo>
                  <a:pt x="15622" y="15160"/>
                </a:lnTo>
                <a:lnTo>
                  <a:pt x="15646" y="15160"/>
                </a:lnTo>
                <a:lnTo>
                  <a:pt x="15865" y="15038"/>
                </a:lnTo>
                <a:lnTo>
                  <a:pt x="16036" y="14916"/>
                </a:lnTo>
                <a:lnTo>
                  <a:pt x="16133" y="14868"/>
                </a:lnTo>
                <a:lnTo>
                  <a:pt x="16230" y="15014"/>
                </a:lnTo>
                <a:lnTo>
                  <a:pt x="16084" y="15135"/>
                </a:lnTo>
                <a:lnTo>
                  <a:pt x="15914" y="15306"/>
                </a:lnTo>
                <a:lnTo>
                  <a:pt x="15768" y="15476"/>
                </a:lnTo>
                <a:lnTo>
                  <a:pt x="15744" y="15524"/>
                </a:lnTo>
                <a:lnTo>
                  <a:pt x="15744" y="15573"/>
                </a:lnTo>
                <a:lnTo>
                  <a:pt x="15792" y="15622"/>
                </a:lnTo>
                <a:lnTo>
                  <a:pt x="15865" y="15670"/>
                </a:lnTo>
                <a:lnTo>
                  <a:pt x="15938" y="15646"/>
                </a:lnTo>
                <a:lnTo>
                  <a:pt x="16109" y="15524"/>
                </a:lnTo>
                <a:lnTo>
                  <a:pt x="16303" y="15403"/>
                </a:lnTo>
                <a:lnTo>
                  <a:pt x="16376" y="15330"/>
                </a:lnTo>
                <a:lnTo>
                  <a:pt x="16425" y="15500"/>
                </a:lnTo>
                <a:lnTo>
                  <a:pt x="16449" y="15695"/>
                </a:lnTo>
                <a:lnTo>
                  <a:pt x="16376" y="15719"/>
                </a:lnTo>
                <a:lnTo>
                  <a:pt x="16255" y="15841"/>
                </a:lnTo>
                <a:lnTo>
                  <a:pt x="16206" y="15938"/>
                </a:lnTo>
                <a:lnTo>
                  <a:pt x="16182" y="16011"/>
                </a:lnTo>
                <a:lnTo>
                  <a:pt x="16157" y="16060"/>
                </a:lnTo>
                <a:lnTo>
                  <a:pt x="16206" y="16108"/>
                </a:lnTo>
                <a:lnTo>
                  <a:pt x="16255" y="16133"/>
                </a:lnTo>
                <a:lnTo>
                  <a:pt x="16303" y="16133"/>
                </a:lnTo>
                <a:lnTo>
                  <a:pt x="16401" y="16108"/>
                </a:lnTo>
                <a:lnTo>
                  <a:pt x="16401" y="16108"/>
                </a:lnTo>
                <a:lnTo>
                  <a:pt x="16328" y="16327"/>
                </a:lnTo>
                <a:lnTo>
                  <a:pt x="16255" y="16449"/>
                </a:lnTo>
                <a:lnTo>
                  <a:pt x="16157" y="16546"/>
                </a:lnTo>
                <a:lnTo>
                  <a:pt x="16060" y="16619"/>
                </a:lnTo>
                <a:lnTo>
                  <a:pt x="15963" y="16668"/>
                </a:lnTo>
                <a:lnTo>
                  <a:pt x="15841" y="16692"/>
                </a:lnTo>
                <a:lnTo>
                  <a:pt x="15719" y="16692"/>
                </a:lnTo>
                <a:lnTo>
                  <a:pt x="15598" y="16668"/>
                </a:lnTo>
                <a:lnTo>
                  <a:pt x="15452" y="16644"/>
                </a:lnTo>
                <a:lnTo>
                  <a:pt x="15160" y="16522"/>
                </a:lnTo>
                <a:lnTo>
                  <a:pt x="14843" y="16327"/>
                </a:lnTo>
                <a:lnTo>
                  <a:pt x="14527" y="16108"/>
                </a:lnTo>
                <a:lnTo>
                  <a:pt x="14186" y="15841"/>
                </a:lnTo>
                <a:lnTo>
                  <a:pt x="13870" y="15549"/>
                </a:lnTo>
                <a:lnTo>
                  <a:pt x="13554" y="15257"/>
                </a:lnTo>
                <a:lnTo>
                  <a:pt x="12970" y="14649"/>
                </a:lnTo>
                <a:lnTo>
                  <a:pt x="12167" y="13797"/>
                </a:lnTo>
                <a:lnTo>
                  <a:pt x="11291" y="12897"/>
                </a:lnTo>
                <a:lnTo>
                  <a:pt x="10439" y="11972"/>
                </a:lnTo>
                <a:lnTo>
                  <a:pt x="10001" y="11534"/>
                </a:lnTo>
                <a:lnTo>
                  <a:pt x="9539" y="11096"/>
                </a:lnTo>
                <a:lnTo>
                  <a:pt x="9076" y="10658"/>
                </a:lnTo>
                <a:lnTo>
                  <a:pt x="8614" y="10269"/>
                </a:lnTo>
                <a:lnTo>
                  <a:pt x="8566" y="10244"/>
                </a:lnTo>
                <a:lnTo>
                  <a:pt x="9904" y="8638"/>
                </a:lnTo>
                <a:close/>
                <a:moveTo>
                  <a:pt x="1071" y="0"/>
                </a:moveTo>
                <a:lnTo>
                  <a:pt x="828" y="73"/>
                </a:lnTo>
                <a:lnTo>
                  <a:pt x="609" y="171"/>
                </a:lnTo>
                <a:lnTo>
                  <a:pt x="414" y="317"/>
                </a:lnTo>
                <a:lnTo>
                  <a:pt x="244" y="511"/>
                </a:lnTo>
                <a:lnTo>
                  <a:pt x="122" y="730"/>
                </a:lnTo>
                <a:lnTo>
                  <a:pt x="25" y="949"/>
                </a:lnTo>
                <a:lnTo>
                  <a:pt x="25" y="1071"/>
                </a:lnTo>
                <a:lnTo>
                  <a:pt x="25" y="1193"/>
                </a:lnTo>
                <a:lnTo>
                  <a:pt x="25" y="1314"/>
                </a:lnTo>
                <a:lnTo>
                  <a:pt x="49" y="1436"/>
                </a:lnTo>
                <a:lnTo>
                  <a:pt x="25" y="1777"/>
                </a:lnTo>
                <a:lnTo>
                  <a:pt x="1" y="2117"/>
                </a:lnTo>
                <a:lnTo>
                  <a:pt x="25" y="2215"/>
                </a:lnTo>
                <a:lnTo>
                  <a:pt x="74" y="2263"/>
                </a:lnTo>
                <a:lnTo>
                  <a:pt x="147" y="2288"/>
                </a:lnTo>
                <a:lnTo>
                  <a:pt x="244" y="2263"/>
                </a:lnTo>
                <a:lnTo>
                  <a:pt x="341" y="2239"/>
                </a:lnTo>
                <a:lnTo>
                  <a:pt x="317" y="2896"/>
                </a:lnTo>
                <a:lnTo>
                  <a:pt x="341" y="2993"/>
                </a:lnTo>
                <a:lnTo>
                  <a:pt x="414" y="3042"/>
                </a:lnTo>
                <a:lnTo>
                  <a:pt x="560" y="3042"/>
                </a:lnTo>
                <a:lnTo>
                  <a:pt x="658" y="3018"/>
                </a:lnTo>
                <a:lnTo>
                  <a:pt x="658" y="3285"/>
                </a:lnTo>
                <a:lnTo>
                  <a:pt x="658" y="3431"/>
                </a:lnTo>
                <a:lnTo>
                  <a:pt x="682" y="3529"/>
                </a:lnTo>
                <a:lnTo>
                  <a:pt x="731" y="3650"/>
                </a:lnTo>
                <a:lnTo>
                  <a:pt x="779" y="3723"/>
                </a:lnTo>
                <a:lnTo>
                  <a:pt x="876" y="3748"/>
                </a:lnTo>
                <a:lnTo>
                  <a:pt x="998" y="3772"/>
                </a:lnTo>
                <a:lnTo>
                  <a:pt x="949" y="3942"/>
                </a:lnTo>
                <a:lnTo>
                  <a:pt x="949" y="4137"/>
                </a:lnTo>
                <a:lnTo>
                  <a:pt x="949" y="4332"/>
                </a:lnTo>
                <a:lnTo>
                  <a:pt x="998" y="4526"/>
                </a:lnTo>
                <a:lnTo>
                  <a:pt x="1047" y="4575"/>
                </a:lnTo>
                <a:lnTo>
                  <a:pt x="1095" y="4624"/>
                </a:lnTo>
                <a:lnTo>
                  <a:pt x="1168" y="4648"/>
                </a:lnTo>
                <a:lnTo>
                  <a:pt x="1241" y="4624"/>
                </a:lnTo>
                <a:lnTo>
                  <a:pt x="1339" y="4551"/>
                </a:lnTo>
                <a:lnTo>
                  <a:pt x="1363" y="4745"/>
                </a:lnTo>
                <a:lnTo>
                  <a:pt x="1436" y="4916"/>
                </a:lnTo>
                <a:lnTo>
                  <a:pt x="1533" y="5086"/>
                </a:lnTo>
                <a:lnTo>
                  <a:pt x="1655" y="5232"/>
                </a:lnTo>
                <a:lnTo>
                  <a:pt x="1728" y="5281"/>
                </a:lnTo>
                <a:lnTo>
                  <a:pt x="1801" y="5281"/>
                </a:lnTo>
                <a:lnTo>
                  <a:pt x="1874" y="5256"/>
                </a:lnTo>
                <a:lnTo>
                  <a:pt x="1850" y="5378"/>
                </a:lnTo>
                <a:lnTo>
                  <a:pt x="1874" y="5500"/>
                </a:lnTo>
                <a:lnTo>
                  <a:pt x="1923" y="5621"/>
                </a:lnTo>
                <a:lnTo>
                  <a:pt x="1996" y="5719"/>
                </a:lnTo>
                <a:lnTo>
                  <a:pt x="2093" y="5792"/>
                </a:lnTo>
                <a:lnTo>
                  <a:pt x="2190" y="5840"/>
                </a:lnTo>
                <a:lnTo>
                  <a:pt x="2263" y="5840"/>
                </a:lnTo>
                <a:lnTo>
                  <a:pt x="2361" y="5816"/>
                </a:lnTo>
                <a:lnTo>
                  <a:pt x="2458" y="5986"/>
                </a:lnTo>
                <a:lnTo>
                  <a:pt x="2434" y="6084"/>
                </a:lnTo>
                <a:lnTo>
                  <a:pt x="2434" y="6181"/>
                </a:lnTo>
                <a:lnTo>
                  <a:pt x="2482" y="6424"/>
                </a:lnTo>
                <a:lnTo>
                  <a:pt x="2531" y="6473"/>
                </a:lnTo>
                <a:lnTo>
                  <a:pt x="2580" y="6522"/>
                </a:lnTo>
                <a:lnTo>
                  <a:pt x="2653" y="6522"/>
                </a:lnTo>
                <a:lnTo>
                  <a:pt x="2726" y="6473"/>
                </a:lnTo>
                <a:lnTo>
                  <a:pt x="2823" y="6424"/>
                </a:lnTo>
                <a:lnTo>
                  <a:pt x="2847" y="6546"/>
                </a:lnTo>
                <a:lnTo>
                  <a:pt x="2896" y="6643"/>
                </a:lnTo>
                <a:lnTo>
                  <a:pt x="2969" y="6741"/>
                </a:lnTo>
                <a:lnTo>
                  <a:pt x="3042" y="6838"/>
                </a:lnTo>
                <a:lnTo>
                  <a:pt x="3139" y="6887"/>
                </a:lnTo>
                <a:lnTo>
                  <a:pt x="3261" y="6911"/>
                </a:lnTo>
                <a:lnTo>
                  <a:pt x="3383" y="6911"/>
                </a:lnTo>
                <a:lnTo>
                  <a:pt x="3529" y="6887"/>
                </a:lnTo>
                <a:lnTo>
                  <a:pt x="3553" y="6887"/>
                </a:lnTo>
                <a:lnTo>
                  <a:pt x="3553" y="6911"/>
                </a:lnTo>
                <a:lnTo>
                  <a:pt x="3529" y="6984"/>
                </a:lnTo>
                <a:lnTo>
                  <a:pt x="3504" y="7130"/>
                </a:lnTo>
                <a:lnTo>
                  <a:pt x="3504" y="7252"/>
                </a:lnTo>
                <a:lnTo>
                  <a:pt x="3529" y="7276"/>
                </a:lnTo>
                <a:lnTo>
                  <a:pt x="3553" y="7325"/>
                </a:lnTo>
                <a:lnTo>
                  <a:pt x="3626" y="7349"/>
                </a:lnTo>
                <a:lnTo>
                  <a:pt x="3723" y="7349"/>
                </a:lnTo>
                <a:lnTo>
                  <a:pt x="3845" y="7300"/>
                </a:lnTo>
                <a:lnTo>
                  <a:pt x="3942" y="7252"/>
                </a:lnTo>
                <a:lnTo>
                  <a:pt x="3942" y="7373"/>
                </a:lnTo>
                <a:lnTo>
                  <a:pt x="3967" y="7470"/>
                </a:lnTo>
                <a:lnTo>
                  <a:pt x="3991" y="7568"/>
                </a:lnTo>
                <a:lnTo>
                  <a:pt x="4088" y="7641"/>
                </a:lnTo>
                <a:lnTo>
                  <a:pt x="4210" y="7689"/>
                </a:lnTo>
                <a:lnTo>
                  <a:pt x="4283" y="7714"/>
                </a:lnTo>
                <a:lnTo>
                  <a:pt x="4356" y="7689"/>
                </a:lnTo>
                <a:lnTo>
                  <a:pt x="4453" y="7641"/>
                </a:lnTo>
                <a:lnTo>
                  <a:pt x="4453" y="7762"/>
                </a:lnTo>
                <a:lnTo>
                  <a:pt x="4453" y="7884"/>
                </a:lnTo>
                <a:lnTo>
                  <a:pt x="4478" y="7933"/>
                </a:lnTo>
                <a:lnTo>
                  <a:pt x="4526" y="7981"/>
                </a:lnTo>
                <a:lnTo>
                  <a:pt x="4575" y="8030"/>
                </a:lnTo>
                <a:lnTo>
                  <a:pt x="4648" y="8054"/>
                </a:lnTo>
                <a:lnTo>
                  <a:pt x="4770" y="8103"/>
                </a:lnTo>
                <a:lnTo>
                  <a:pt x="4891" y="8079"/>
                </a:lnTo>
                <a:lnTo>
                  <a:pt x="5013" y="8054"/>
                </a:lnTo>
                <a:lnTo>
                  <a:pt x="5110" y="7981"/>
                </a:lnTo>
                <a:lnTo>
                  <a:pt x="5159" y="8079"/>
                </a:lnTo>
                <a:lnTo>
                  <a:pt x="5208" y="8103"/>
                </a:lnTo>
                <a:lnTo>
                  <a:pt x="5232" y="8127"/>
                </a:lnTo>
                <a:lnTo>
                  <a:pt x="5329" y="8103"/>
                </a:lnTo>
                <a:lnTo>
                  <a:pt x="5329" y="8127"/>
                </a:lnTo>
                <a:lnTo>
                  <a:pt x="5329" y="8152"/>
                </a:lnTo>
                <a:lnTo>
                  <a:pt x="5354" y="8152"/>
                </a:lnTo>
                <a:lnTo>
                  <a:pt x="5475" y="8103"/>
                </a:lnTo>
                <a:lnTo>
                  <a:pt x="5597" y="8054"/>
                </a:lnTo>
                <a:lnTo>
                  <a:pt x="5597" y="8225"/>
                </a:lnTo>
                <a:lnTo>
                  <a:pt x="5646" y="8298"/>
                </a:lnTo>
                <a:lnTo>
                  <a:pt x="5694" y="8346"/>
                </a:lnTo>
                <a:lnTo>
                  <a:pt x="5840" y="8444"/>
                </a:lnTo>
                <a:lnTo>
                  <a:pt x="5938" y="8492"/>
                </a:lnTo>
                <a:lnTo>
                  <a:pt x="6059" y="8492"/>
                </a:lnTo>
                <a:lnTo>
                  <a:pt x="6181" y="8468"/>
                </a:lnTo>
                <a:lnTo>
                  <a:pt x="6278" y="8419"/>
                </a:lnTo>
                <a:lnTo>
                  <a:pt x="6400" y="8492"/>
                </a:lnTo>
                <a:lnTo>
                  <a:pt x="6546" y="8565"/>
                </a:lnTo>
                <a:lnTo>
                  <a:pt x="6668" y="8687"/>
                </a:lnTo>
                <a:lnTo>
                  <a:pt x="3383" y="11729"/>
                </a:lnTo>
                <a:lnTo>
                  <a:pt x="1947" y="13067"/>
                </a:lnTo>
                <a:lnTo>
                  <a:pt x="1314" y="13627"/>
                </a:lnTo>
                <a:lnTo>
                  <a:pt x="1022" y="13943"/>
                </a:lnTo>
                <a:lnTo>
                  <a:pt x="731" y="14259"/>
                </a:lnTo>
                <a:lnTo>
                  <a:pt x="585" y="14503"/>
                </a:lnTo>
                <a:lnTo>
                  <a:pt x="463" y="14770"/>
                </a:lnTo>
                <a:lnTo>
                  <a:pt x="341" y="15087"/>
                </a:lnTo>
                <a:lnTo>
                  <a:pt x="268" y="15403"/>
                </a:lnTo>
                <a:lnTo>
                  <a:pt x="268" y="15573"/>
                </a:lnTo>
                <a:lnTo>
                  <a:pt x="268" y="15719"/>
                </a:lnTo>
                <a:lnTo>
                  <a:pt x="268" y="15865"/>
                </a:lnTo>
                <a:lnTo>
                  <a:pt x="317" y="16011"/>
                </a:lnTo>
                <a:lnTo>
                  <a:pt x="366" y="16157"/>
                </a:lnTo>
                <a:lnTo>
                  <a:pt x="463" y="16279"/>
                </a:lnTo>
                <a:lnTo>
                  <a:pt x="560" y="16376"/>
                </a:lnTo>
                <a:lnTo>
                  <a:pt x="682" y="16473"/>
                </a:lnTo>
                <a:lnTo>
                  <a:pt x="731" y="16522"/>
                </a:lnTo>
                <a:lnTo>
                  <a:pt x="852" y="16644"/>
                </a:lnTo>
                <a:lnTo>
                  <a:pt x="974" y="16741"/>
                </a:lnTo>
                <a:lnTo>
                  <a:pt x="1095" y="16790"/>
                </a:lnTo>
                <a:lnTo>
                  <a:pt x="1241" y="16838"/>
                </a:lnTo>
                <a:lnTo>
                  <a:pt x="1387" y="16863"/>
                </a:lnTo>
                <a:lnTo>
                  <a:pt x="1679" y="16863"/>
                </a:lnTo>
                <a:lnTo>
                  <a:pt x="1850" y="16838"/>
                </a:lnTo>
                <a:lnTo>
                  <a:pt x="2142" y="16741"/>
                </a:lnTo>
                <a:lnTo>
                  <a:pt x="2434" y="16595"/>
                </a:lnTo>
                <a:lnTo>
                  <a:pt x="2701" y="16425"/>
                </a:lnTo>
                <a:lnTo>
                  <a:pt x="2920" y="16254"/>
                </a:lnTo>
                <a:lnTo>
                  <a:pt x="3285" y="15938"/>
                </a:lnTo>
                <a:lnTo>
                  <a:pt x="3650" y="15597"/>
                </a:lnTo>
                <a:lnTo>
                  <a:pt x="4356" y="14892"/>
                </a:lnTo>
                <a:lnTo>
                  <a:pt x="5694" y="13432"/>
                </a:lnTo>
                <a:lnTo>
                  <a:pt x="7057" y="11972"/>
                </a:lnTo>
                <a:lnTo>
                  <a:pt x="8371" y="10463"/>
                </a:lnTo>
                <a:lnTo>
                  <a:pt x="8833" y="11047"/>
                </a:lnTo>
                <a:lnTo>
                  <a:pt x="9320" y="11583"/>
                </a:lnTo>
                <a:lnTo>
                  <a:pt x="10342" y="12629"/>
                </a:lnTo>
                <a:lnTo>
                  <a:pt x="12386" y="14770"/>
                </a:lnTo>
                <a:lnTo>
                  <a:pt x="12775" y="15160"/>
                </a:lnTo>
                <a:lnTo>
                  <a:pt x="13237" y="15622"/>
                </a:lnTo>
                <a:lnTo>
                  <a:pt x="13773" y="16133"/>
                </a:lnTo>
                <a:lnTo>
                  <a:pt x="14065" y="16376"/>
                </a:lnTo>
                <a:lnTo>
                  <a:pt x="14357" y="16595"/>
                </a:lnTo>
                <a:lnTo>
                  <a:pt x="14649" y="16814"/>
                </a:lnTo>
                <a:lnTo>
                  <a:pt x="14965" y="16960"/>
                </a:lnTo>
                <a:lnTo>
                  <a:pt x="15257" y="17106"/>
                </a:lnTo>
                <a:lnTo>
                  <a:pt x="15549" y="17179"/>
                </a:lnTo>
                <a:lnTo>
                  <a:pt x="15695" y="17203"/>
                </a:lnTo>
                <a:lnTo>
                  <a:pt x="15963" y="17203"/>
                </a:lnTo>
                <a:lnTo>
                  <a:pt x="16084" y="17179"/>
                </a:lnTo>
                <a:lnTo>
                  <a:pt x="16230" y="17130"/>
                </a:lnTo>
                <a:lnTo>
                  <a:pt x="16352" y="17057"/>
                </a:lnTo>
                <a:lnTo>
                  <a:pt x="16474" y="16984"/>
                </a:lnTo>
                <a:lnTo>
                  <a:pt x="16595" y="16863"/>
                </a:lnTo>
                <a:lnTo>
                  <a:pt x="16741" y="16692"/>
                </a:lnTo>
                <a:lnTo>
                  <a:pt x="16863" y="16473"/>
                </a:lnTo>
                <a:lnTo>
                  <a:pt x="16936" y="16230"/>
                </a:lnTo>
                <a:lnTo>
                  <a:pt x="16984" y="15987"/>
                </a:lnTo>
                <a:lnTo>
                  <a:pt x="16984" y="15743"/>
                </a:lnTo>
                <a:lnTo>
                  <a:pt x="16960" y="15500"/>
                </a:lnTo>
                <a:lnTo>
                  <a:pt x="16911" y="15257"/>
                </a:lnTo>
                <a:lnTo>
                  <a:pt x="16838" y="15038"/>
                </a:lnTo>
                <a:lnTo>
                  <a:pt x="16668" y="14722"/>
                </a:lnTo>
                <a:lnTo>
                  <a:pt x="16425" y="14381"/>
                </a:lnTo>
                <a:lnTo>
                  <a:pt x="16157" y="14016"/>
                </a:lnTo>
                <a:lnTo>
                  <a:pt x="15865" y="13651"/>
                </a:lnTo>
                <a:lnTo>
                  <a:pt x="15549" y="13310"/>
                </a:lnTo>
                <a:lnTo>
                  <a:pt x="15233" y="12970"/>
                </a:lnTo>
                <a:lnTo>
                  <a:pt x="14673" y="12459"/>
                </a:lnTo>
                <a:lnTo>
                  <a:pt x="13967" y="11826"/>
                </a:lnTo>
                <a:lnTo>
                  <a:pt x="13262" y="11193"/>
                </a:lnTo>
                <a:lnTo>
                  <a:pt x="13286" y="11120"/>
                </a:lnTo>
                <a:lnTo>
                  <a:pt x="13286" y="11072"/>
                </a:lnTo>
                <a:lnTo>
                  <a:pt x="13262" y="11047"/>
                </a:lnTo>
                <a:lnTo>
                  <a:pt x="13189" y="11023"/>
                </a:lnTo>
                <a:lnTo>
                  <a:pt x="13091" y="11047"/>
                </a:lnTo>
                <a:lnTo>
                  <a:pt x="11631" y="9660"/>
                </a:lnTo>
                <a:lnTo>
                  <a:pt x="10196" y="8273"/>
                </a:lnTo>
                <a:lnTo>
                  <a:pt x="10707" y="7641"/>
                </a:lnTo>
                <a:lnTo>
                  <a:pt x="10828" y="7762"/>
                </a:lnTo>
                <a:lnTo>
                  <a:pt x="10974" y="7860"/>
                </a:lnTo>
                <a:lnTo>
                  <a:pt x="11120" y="7933"/>
                </a:lnTo>
                <a:lnTo>
                  <a:pt x="11291" y="8006"/>
                </a:lnTo>
                <a:lnTo>
                  <a:pt x="11461" y="8054"/>
                </a:lnTo>
                <a:lnTo>
                  <a:pt x="11631" y="8103"/>
                </a:lnTo>
                <a:lnTo>
                  <a:pt x="11996" y="8127"/>
                </a:lnTo>
                <a:lnTo>
                  <a:pt x="12264" y="8127"/>
                </a:lnTo>
                <a:lnTo>
                  <a:pt x="12532" y="8103"/>
                </a:lnTo>
                <a:lnTo>
                  <a:pt x="12799" y="8030"/>
                </a:lnTo>
                <a:lnTo>
                  <a:pt x="13067" y="7933"/>
                </a:lnTo>
                <a:lnTo>
                  <a:pt x="13310" y="7811"/>
                </a:lnTo>
                <a:lnTo>
                  <a:pt x="13554" y="7665"/>
                </a:lnTo>
                <a:lnTo>
                  <a:pt x="13773" y="7519"/>
                </a:lnTo>
                <a:lnTo>
                  <a:pt x="13992" y="7349"/>
                </a:lnTo>
                <a:lnTo>
                  <a:pt x="14235" y="7130"/>
                </a:lnTo>
                <a:lnTo>
                  <a:pt x="14478" y="6911"/>
                </a:lnTo>
                <a:lnTo>
                  <a:pt x="14697" y="6668"/>
                </a:lnTo>
                <a:lnTo>
                  <a:pt x="14892" y="6400"/>
                </a:lnTo>
                <a:lnTo>
                  <a:pt x="15281" y="5865"/>
                </a:lnTo>
                <a:lnTo>
                  <a:pt x="15622" y="5305"/>
                </a:lnTo>
                <a:lnTo>
                  <a:pt x="16011" y="4697"/>
                </a:lnTo>
                <a:lnTo>
                  <a:pt x="16376" y="4064"/>
                </a:lnTo>
                <a:lnTo>
                  <a:pt x="16692" y="3407"/>
                </a:lnTo>
                <a:lnTo>
                  <a:pt x="16960" y="2726"/>
                </a:lnTo>
                <a:lnTo>
                  <a:pt x="16984" y="2628"/>
                </a:lnTo>
                <a:lnTo>
                  <a:pt x="16960" y="2555"/>
                </a:lnTo>
                <a:lnTo>
                  <a:pt x="16960" y="2507"/>
                </a:lnTo>
                <a:lnTo>
                  <a:pt x="16960" y="2434"/>
                </a:lnTo>
                <a:lnTo>
                  <a:pt x="16911" y="2385"/>
                </a:lnTo>
                <a:lnTo>
                  <a:pt x="16863" y="2336"/>
                </a:lnTo>
                <a:lnTo>
                  <a:pt x="16814" y="2288"/>
                </a:lnTo>
                <a:lnTo>
                  <a:pt x="16692" y="2288"/>
                </a:lnTo>
                <a:lnTo>
                  <a:pt x="16644" y="2312"/>
                </a:lnTo>
                <a:lnTo>
                  <a:pt x="15646" y="3066"/>
                </a:lnTo>
                <a:lnTo>
                  <a:pt x="15160" y="3456"/>
                </a:lnTo>
                <a:lnTo>
                  <a:pt x="14649" y="3821"/>
                </a:lnTo>
                <a:lnTo>
                  <a:pt x="13919" y="4332"/>
                </a:lnTo>
                <a:lnTo>
                  <a:pt x="13919" y="4332"/>
                </a:lnTo>
                <a:lnTo>
                  <a:pt x="14746" y="3115"/>
                </a:lnTo>
                <a:lnTo>
                  <a:pt x="15476" y="2020"/>
                </a:lnTo>
                <a:lnTo>
                  <a:pt x="15671" y="1704"/>
                </a:lnTo>
                <a:lnTo>
                  <a:pt x="15768" y="1533"/>
                </a:lnTo>
                <a:lnTo>
                  <a:pt x="15817" y="1363"/>
                </a:lnTo>
                <a:lnTo>
                  <a:pt x="15890" y="1290"/>
                </a:lnTo>
                <a:lnTo>
                  <a:pt x="15963" y="1217"/>
                </a:lnTo>
                <a:lnTo>
                  <a:pt x="15987" y="1120"/>
                </a:lnTo>
                <a:lnTo>
                  <a:pt x="15963" y="1022"/>
                </a:lnTo>
                <a:lnTo>
                  <a:pt x="15890" y="949"/>
                </a:lnTo>
                <a:lnTo>
                  <a:pt x="15817" y="901"/>
                </a:lnTo>
                <a:lnTo>
                  <a:pt x="15744" y="876"/>
                </a:lnTo>
                <a:lnTo>
                  <a:pt x="15622" y="876"/>
                </a:lnTo>
                <a:lnTo>
                  <a:pt x="15549" y="949"/>
                </a:lnTo>
                <a:lnTo>
                  <a:pt x="14551" y="1777"/>
                </a:lnTo>
                <a:lnTo>
                  <a:pt x="13554" y="2580"/>
                </a:lnTo>
                <a:lnTo>
                  <a:pt x="13043" y="2920"/>
                </a:lnTo>
                <a:lnTo>
                  <a:pt x="12532" y="3310"/>
                </a:lnTo>
                <a:lnTo>
                  <a:pt x="12532" y="3310"/>
                </a:lnTo>
                <a:lnTo>
                  <a:pt x="12945" y="2653"/>
                </a:lnTo>
                <a:lnTo>
                  <a:pt x="13359" y="1996"/>
                </a:lnTo>
                <a:lnTo>
                  <a:pt x="13554" y="1752"/>
                </a:lnTo>
                <a:lnTo>
                  <a:pt x="13821" y="1436"/>
                </a:lnTo>
                <a:lnTo>
                  <a:pt x="13919" y="1290"/>
                </a:lnTo>
                <a:lnTo>
                  <a:pt x="14040" y="1120"/>
                </a:lnTo>
                <a:lnTo>
                  <a:pt x="14113" y="949"/>
                </a:lnTo>
                <a:lnTo>
                  <a:pt x="14162" y="779"/>
                </a:lnTo>
                <a:lnTo>
                  <a:pt x="14357" y="584"/>
                </a:lnTo>
                <a:lnTo>
                  <a:pt x="14430" y="487"/>
                </a:lnTo>
                <a:lnTo>
                  <a:pt x="14454" y="390"/>
                </a:lnTo>
                <a:lnTo>
                  <a:pt x="14430" y="292"/>
                </a:lnTo>
                <a:lnTo>
                  <a:pt x="14357" y="195"/>
                </a:lnTo>
                <a:lnTo>
                  <a:pt x="14284" y="146"/>
                </a:lnTo>
                <a:lnTo>
                  <a:pt x="14186" y="122"/>
                </a:lnTo>
                <a:lnTo>
                  <a:pt x="14065" y="122"/>
                </a:lnTo>
                <a:lnTo>
                  <a:pt x="13967" y="195"/>
                </a:lnTo>
                <a:lnTo>
                  <a:pt x="13554" y="560"/>
                </a:lnTo>
                <a:lnTo>
                  <a:pt x="13091" y="901"/>
                </a:lnTo>
                <a:lnTo>
                  <a:pt x="12629" y="1217"/>
                </a:lnTo>
                <a:lnTo>
                  <a:pt x="12142" y="1509"/>
                </a:lnTo>
                <a:lnTo>
                  <a:pt x="11680" y="1801"/>
                </a:lnTo>
                <a:lnTo>
                  <a:pt x="11193" y="2117"/>
                </a:lnTo>
                <a:lnTo>
                  <a:pt x="10755" y="2434"/>
                </a:lnTo>
                <a:lnTo>
                  <a:pt x="10317" y="2823"/>
                </a:lnTo>
                <a:lnTo>
                  <a:pt x="10147" y="2993"/>
                </a:lnTo>
                <a:lnTo>
                  <a:pt x="10001" y="3164"/>
                </a:lnTo>
                <a:lnTo>
                  <a:pt x="9855" y="3383"/>
                </a:lnTo>
                <a:lnTo>
                  <a:pt x="9733" y="3577"/>
                </a:lnTo>
                <a:lnTo>
                  <a:pt x="9612" y="3796"/>
                </a:lnTo>
                <a:lnTo>
                  <a:pt x="9514" y="4015"/>
                </a:lnTo>
                <a:lnTo>
                  <a:pt x="9417" y="4234"/>
                </a:lnTo>
                <a:lnTo>
                  <a:pt x="9368" y="4478"/>
                </a:lnTo>
                <a:lnTo>
                  <a:pt x="9320" y="4672"/>
                </a:lnTo>
                <a:lnTo>
                  <a:pt x="9295" y="4867"/>
                </a:lnTo>
                <a:lnTo>
                  <a:pt x="9295" y="5062"/>
                </a:lnTo>
                <a:lnTo>
                  <a:pt x="9295" y="5281"/>
                </a:lnTo>
                <a:lnTo>
                  <a:pt x="9344" y="5475"/>
                </a:lnTo>
                <a:lnTo>
                  <a:pt x="9393" y="5670"/>
                </a:lnTo>
                <a:lnTo>
                  <a:pt x="9441" y="5865"/>
                </a:lnTo>
                <a:lnTo>
                  <a:pt x="9539" y="6035"/>
                </a:lnTo>
                <a:lnTo>
                  <a:pt x="9514" y="6059"/>
                </a:lnTo>
                <a:lnTo>
                  <a:pt x="8760" y="6765"/>
                </a:lnTo>
                <a:lnTo>
                  <a:pt x="7422" y="5402"/>
                </a:lnTo>
                <a:lnTo>
                  <a:pt x="6059" y="4088"/>
                </a:lnTo>
                <a:lnTo>
                  <a:pt x="3358" y="1412"/>
                </a:lnTo>
                <a:lnTo>
                  <a:pt x="2872" y="925"/>
                </a:lnTo>
                <a:lnTo>
                  <a:pt x="2604" y="682"/>
                </a:lnTo>
                <a:lnTo>
                  <a:pt x="2336" y="438"/>
                </a:lnTo>
                <a:lnTo>
                  <a:pt x="2044" y="244"/>
                </a:lnTo>
                <a:lnTo>
                  <a:pt x="1898" y="171"/>
                </a:lnTo>
                <a:lnTo>
                  <a:pt x="1728" y="98"/>
                </a:lnTo>
                <a:lnTo>
                  <a:pt x="1582" y="49"/>
                </a:lnTo>
                <a:lnTo>
                  <a:pt x="141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9" name="Shape 799"/>
          <p:cNvSpPr/>
          <p:nvPr/>
        </p:nvSpPr>
        <p:spPr>
          <a:xfrm>
            <a:off x="3453458" y="5907191"/>
            <a:ext cx="594921" cy="496341"/>
          </a:xfrm>
          <a:custGeom>
            <a:avLst/>
            <a:gdLst/>
            <a:ahLst/>
            <a:cxnLst/>
            <a:rect l="0" t="0" r="0" b="0"/>
            <a:pathLst>
              <a:path w="20416" h="17033" extrusionOk="0">
                <a:moveTo>
                  <a:pt x="9003" y="852"/>
                </a:moveTo>
                <a:lnTo>
                  <a:pt x="8882" y="925"/>
                </a:lnTo>
                <a:lnTo>
                  <a:pt x="8736" y="998"/>
                </a:lnTo>
                <a:lnTo>
                  <a:pt x="8614" y="1095"/>
                </a:lnTo>
                <a:lnTo>
                  <a:pt x="8492" y="1192"/>
                </a:lnTo>
                <a:lnTo>
                  <a:pt x="8395" y="1314"/>
                </a:lnTo>
                <a:lnTo>
                  <a:pt x="8322" y="1460"/>
                </a:lnTo>
                <a:lnTo>
                  <a:pt x="8249" y="1582"/>
                </a:lnTo>
                <a:lnTo>
                  <a:pt x="8225" y="1752"/>
                </a:lnTo>
                <a:lnTo>
                  <a:pt x="8225" y="1898"/>
                </a:lnTo>
                <a:lnTo>
                  <a:pt x="8249" y="2068"/>
                </a:lnTo>
                <a:lnTo>
                  <a:pt x="8298" y="2214"/>
                </a:lnTo>
                <a:lnTo>
                  <a:pt x="8371" y="2360"/>
                </a:lnTo>
                <a:lnTo>
                  <a:pt x="8468" y="2482"/>
                </a:lnTo>
                <a:lnTo>
                  <a:pt x="8565" y="2604"/>
                </a:lnTo>
                <a:lnTo>
                  <a:pt x="8784" y="2847"/>
                </a:lnTo>
                <a:lnTo>
                  <a:pt x="8857" y="2969"/>
                </a:lnTo>
                <a:lnTo>
                  <a:pt x="8882" y="3115"/>
                </a:lnTo>
                <a:lnTo>
                  <a:pt x="8882" y="3188"/>
                </a:lnTo>
                <a:lnTo>
                  <a:pt x="8882" y="3261"/>
                </a:lnTo>
                <a:lnTo>
                  <a:pt x="8833" y="3334"/>
                </a:lnTo>
                <a:lnTo>
                  <a:pt x="8784" y="3431"/>
                </a:lnTo>
                <a:lnTo>
                  <a:pt x="8784" y="3455"/>
                </a:lnTo>
                <a:lnTo>
                  <a:pt x="8784" y="3504"/>
                </a:lnTo>
                <a:lnTo>
                  <a:pt x="8809" y="3528"/>
                </a:lnTo>
                <a:lnTo>
                  <a:pt x="8857" y="3528"/>
                </a:lnTo>
                <a:lnTo>
                  <a:pt x="8979" y="3504"/>
                </a:lnTo>
                <a:lnTo>
                  <a:pt x="9076" y="3431"/>
                </a:lnTo>
                <a:lnTo>
                  <a:pt x="9174" y="3358"/>
                </a:lnTo>
                <a:lnTo>
                  <a:pt x="9198" y="3261"/>
                </a:lnTo>
                <a:lnTo>
                  <a:pt x="9222" y="3163"/>
                </a:lnTo>
                <a:lnTo>
                  <a:pt x="9222" y="3042"/>
                </a:lnTo>
                <a:lnTo>
                  <a:pt x="9198" y="2920"/>
                </a:lnTo>
                <a:lnTo>
                  <a:pt x="9174" y="2774"/>
                </a:lnTo>
                <a:lnTo>
                  <a:pt x="9076" y="2628"/>
                </a:lnTo>
                <a:lnTo>
                  <a:pt x="8979" y="2506"/>
                </a:lnTo>
                <a:lnTo>
                  <a:pt x="8736" y="2263"/>
                </a:lnTo>
                <a:lnTo>
                  <a:pt x="8663" y="2166"/>
                </a:lnTo>
                <a:lnTo>
                  <a:pt x="8614" y="2068"/>
                </a:lnTo>
                <a:lnTo>
                  <a:pt x="8565" y="1971"/>
                </a:lnTo>
                <a:lnTo>
                  <a:pt x="8565" y="1898"/>
                </a:lnTo>
                <a:lnTo>
                  <a:pt x="8565" y="1801"/>
                </a:lnTo>
                <a:lnTo>
                  <a:pt x="8590" y="1728"/>
                </a:lnTo>
                <a:lnTo>
                  <a:pt x="8638" y="1582"/>
                </a:lnTo>
                <a:lnTo>
                  <a:pt x="8760" y="1436"/>
                </a:lnTo>
                <a:lnTo>
                  <a:pt x="8882" y="1290"/>
                </a:lnTo>
                <a:lnTo>
                  <a:pt x="9003" y="1144"/>
                </a:lnTo>
                <a:lnTo>
                  <a:pt x="9125" y="998"/>
                </a:lnTo>
                <a:lnTo>
                  <a:pt x="9125" y="949"/>
                </a:lnTo>
                <a:lnTo>
                  <a:pt x="9101" y="900"/>
                </a:lnTo>
                <a:lnTo>
                  <a:pt x="9076" y="852"/>
                </a:lnTo>
                <a:close/>
                <a:moveTo>
                  <a:pt x="11461" y="925"/>
                </a:moveTo>
                <a:lnTo>
                  <a:pt x="11461" y="949"/>
                </a:lnTo>
                <a:lnTo>
                  <a:pt x="11461" y="1046"/>
                </a:lnTo>
                <a:lnTo>
                  <a:pt x="11437" y="1144"/>
                </a:lnTo>
                <a:lnTo>
                  <a:pt x="11364" y="1338"/>
                </a:lnTo>
                <a:lnTo>
                  <a:pt x="11266" y="1484"/>
                </a:lnTo>
                <a:lnTo>
                  <a:pt x="11145" y="1630"/>
                </a:lnTo>
                <a:lnTo>
                  <a:pt x="10999" y="1776"/>
                </a:lnTo>
                <a:lnTo>
                  <a:pt x="10901" y="1947"/>
                </a:lnTo>
                <a:lnTo>
                  <a:pt x="10828" y="2117"/>
                </a:lnTo>
                <a:lnTo>
                  <a:pt x="10804" y="2214"/>
                </a:lnTo>
                <a:lnTo>
                  <a:pt x="10804" y="2336"/>
                </a:lnTo>
                <a:lnTo>
                  <a:pt x="10828" y="2482"/>
                </a:lnTo>
                <a:lnTo>
                  <a:pt x="10877" y="2604"/>
                </a:lnTo>
                <a:lnTo>
                  <a:pt x="10950" y="2750"/>
                </a:lnTo>
                <a:lnTo>
                  <a:pt x="11047" y="2871"/>
                </a:lnTo>
                <a:lnTo>
                  <a:pt x="11242" y="3115"/>
                </a:lnTo>
                <a:lnTo>
                  <a:pt x="11339" y="3236"/>
                </a:lnTo>
                <a:lnTo>
                  <a:pt x="11412" y="3358"/>
                </a:lnTo>
                <a:lnTo>
                  <a:pt x="11461" y="3480"/>
                </a:lnTo>
                <a:lnTo>
                  <a:pt x="11485" y="3626"/>
                </a:lnTo>
                <a:lnTo>
                  <a:pt x="11510" y="3772"/>
                </a:lnTo>
                <a:lnTo>
                  <a:pt x="11485" y="3966"/>
                </a:lnTo>
                <a:lnTo>
                  <a:pt x="11485" y="3991"/>
                </a:lnTo>
                <a:lnTo>
                  <a:pt x="11510" y="4039"/>
                </a:lnTo>
                <a:lnTo>
                  <a:pt x="11558" y="4039"/>
                </a:lnTo>
                <a:lnTo>
                  <a:pt x="11680" y="4015"/>
                </a:lnTo>
                <a:lnTo>
                  <a:pt x="11777" y="3942"/>
                </a:lnTo>
                <a:lnTo>
                  <a:pt x="11826" y="3869"/>
                </a:lnTo>
                <a:lnTo>
                  <a:pt x="11875" y="3796"/>
                </a:lnTo>
                <a:lnTo>
                  <a:pt x="11899" y="3723"/>
                </a:lnTo>
                <a:lnTo>
                  <a:pt x="11899" y="3626"/>
                </a:lnTo>
                <a:lnTo>
                  <a:pt x="11850" y="3407"/>
                </a:lnTo>
                <a:lnTo>
                  <a:pt x="11753" y="3212"/>
                </a:lnTo>
                <a:lnTo>
                  <a:pt x="11631" y="3017"/>
                </a:lnTo>
                <a:lnTo>
                  <a:pt x="11510" y="2847"/>
                </a:lnTo>
                <a:lnTo>
                  <a:pt x="11412" y="2701"/>
                </a:lnTo>
                <a:lnTo>
                  <a:pt x="11315" y="2579"/>
                </a:lnTo>
                <a:lnTo>
                  <a:pt x="11266" y="2433"/>
                </a:lnTo>
                <a:lnTo>
                  <a:pt x="11242" y="2312"/>
                </a:lnTo>
                <a:lnTo>
                  <a:pt x="11242" y="2190"/>
                </a:lnTo>
                <a:lnTo>
                  <a:pt x="11291" y="2068"/>
                </a:lnTo>
                <a:lnTo>
                  <a:pt x="11364" y="1947"/>
                </a:lnTo>
                <a:lnTo>
                  <a:pt x="11437" y="1825"/>
                </a:lnTo>
                <a:lnTo>
                  <a:pt x="11534" y="1728"/>
                </a:lnTo>
                <a:lnTo>
                  <a:pt x="11631" y="1630"/>
                </a:lnTo>
                <a:lnTo>
                  <a:pt x="11704" y="1533"/>
                </a:lnTo>
                <a:lnTo>
                  <a:pt x="11753" y="1411"/>
                </a:lnTo>
                <a:lnTo>
                  <a:pt x="11777" y="1290"/>
                </a:lnTo>
                <a:lnTo>
                  <a:pt x="11777" y="1144"/>
                </a:lnTo>
                <a:lnTo>
                  <a:pt x="11704" y="1022"/>
                </a:lnTo>
                <a:lnTo>
                  <a:pt x="11680" y="973"/>
                </a:lnTo>
                <a:lnTo>
                  <a:pt x="11631" y="949"/>
                </a:lnTo>
                <a:lnTo>
                  <a:pt x="11558" y="925"/>
                </a:lnTo>
                <a:close/>
                <a:moveTo>
                  <a:pt x="10050" y="0"/>
                </a:moveTo>
                <a:lnTo>
                  <a:pt x="10025" y="49"/>
                </a:lnTo>
                <a:lnTo>
                  <a:pt x="10025" y="73"/>
                </a:lnTo>
                <a:lnTo>
                  <a:pt x="10050" y="122"/>
                </a:lnTo>
                <a:lnTo>
                  <a:pt x="10123" y="219"/>
                </a:lnTo>
                <a:lnTo>
                  <a:pt x="10147" y="316"/>
                </a:lnTo>
                <a:lnTo>
                  <a:pt x="10171" y="414"/>
                </a:lnTo>
                <a:lnTo>
                  <a:pt x="10171" y="487"/>
                </a:lnTo>
                <a:lnTo>
                  <a:pt x="10147" y="560"/>
                </a:lnTo>
                <a:lnTo>
                  <a:pt x="10098" y="657"/>
                </a:lnTo>
                <a:lnTo>
                  <a:pt x="9977" y="803"/>
                </a:lnTo>
                <a:lnTo>
                  <a:pt x="9685" y="1095"/>
                </a:lnTo>
                <a:lnTo>
                  <a:pt x="9539" y="1265"/>
                </a:lnTo>
                <a:lnTo>
                  <a:pt x="9466" y="1411"/>
                </a:lnTo>
                <a:lnTo>
                  <a:pt x="9417" y="1557"/>
                </a:lnTo>
                <a:lnTo>
                  <a:pt x="9393" y="1703"/>
                </a:lnTo>
                <a:lnTo>
                  <a:pt x="9417" y="1849"/>
                </a:lnTo>
                <a:lnTo>
                  <a:pt x="9441" y="1995"/>
                </a:lnTo>
                <a:lnTo>
                  <a:pt x="9490" y="2117"/>
                </a:lnTo>
                <a:lnTo>
                  <a:pt x="9539" y="2263"/>
                </a:lnTo>
                <a:lnTo>
                  <a:pt x="9709" y="2506"/>
                </a:lnTo>
                <a:lnTo>
                  <a:pt x="9977" y="2847"/>
                </a:lnTo>
                <a:lnTo>
                  <a:pt x="10098" y="3042"/>
                </a:lnTo>
                <a:lnTo>
                  <a:pt x="10123" y="3139"/>
                </a:lnTo>
                <a:lnTo>
                  <a:pt x="10147" y="3261"/>
                </a:lnTo>
                <a:lnTo>
                  <a:pt x="10147" y="3358"/>
                </a:lnTo>
                <a:lnTo>
                  <a:pt x="10098" y="3431"/>
                </a:lnTo>
                <a:lnTo>
                  <a:pt x="10050" y="3528"/>
                </a:lnTo>
                <a:lnTo>
                  <a:pt x="9977" y="3601"/>
                </a:lnTo>
                <a:lnTo>
                  <a:pt x="9806" y="3747"/>
                </a:lnTo>
                <a:lnTo>
                  <a:pt x="9636" y="3869"/>
                </a:lnTo>
                <a:lnTo>
                  <a:pt x="9563" y="3966"/>
                </a:lnTo>
                <a:lnTo>
                  <a:pt x="9490" y="4064"/>
                </a:lnTo>
                <a:lnTo>
                  <a:pt x="9417" y="4161"/>
                </a:lnTo>
                <a:lnTo>
                  <a:pt x="9368" y="4283"/>
                </a:lnTo>
                <a:lnTo>
                  <a:pt x="9344" y="4404"/>
                </a:lnTo>
                <a:lnTo>
                  <a:pt x="9344" y="4526"/>
                </a:lnTo>
                <a:lnTo>
                  <a:pt x="9344" y="4648"/>
                </a:lnTo>
                <a:lnTo>
                  <a:pt x="9393" y="4745"/>
                </a:lnTo>
                <a:lnTo>
                  <a:pt x="9417" y="4818"/>
                </a:lnTo>
                <a:lnTo>
                  <a:pt x="9490" y="4867"/>
                </a:lnTo>
                <a:lnTo>
                  <a:pt x="9563" y="4891"/>
                </a:lnTo>
                <a:lnTo>
                  <a:pt x="9685" y="4891"/>
                </a:lnTo>
                <a:lnTo>
                  <a:pt x="9733" y="4842"/>
                </a:lnTo>
                <a:lnTo>
                  <a:pt x="9782" y="4745"/>
                </a:lnTo>
                <a:lnTo>
                  <a:pt x="9806" y="4648"/>
                </a:lnTo>
                <a:lnTo>
                  <a:pt x="9806" y="4575"/>
                </a:lnTo>
                <a:lnTo>
                  <a:pt x="9806" y="4477"/>
                </a:lnTo>
                <a:lnTo>
                  <a:pt x="9855" y="4356"/>
                </a:lnTo>
                <a:lnTo>
                  <a:pt x="9928" y="4234"/>
                </a:lnTo>
                <a:lnTo>
                  <a:pt x="10025" y="4137"/>
                </a:lnTo>
                <a:lnTo>
                  <a:pt x="10269" y="3942"/>
                </a:lnTo>
                <a:lnTo>
                  <a:pt x="10390" y="3796"/>
                </a:lnTo>
                <a:lnTo>
                  <a:pt x="10512" y="3650"/>
                </a:lnTo>
                <a:lnTo>
                  <a:pt x="10561" y="3480"/>
                </a:lnTo>
                <a:lnTo>
                  <a:pt x="10585" y="3309"/>
                </a:lnTo>
                <a:lnTo>
                  <a:pt x="10585" y="3139"/>
                </a:lnTo>
                <a:lnTo>
                  <a:pt x="10561" y="2969"/>
                </a:lnTo>
                <a:lnTo>
                  <a:pt x="10488" y="2798"/>
                </a:lnTo>
                <a:lnTo>
                  <a:pt x="10390" y="2604"/>
                </a:lnTo>
                <a:lnTo>
                  <a:pt x="10244" y="2433"/>
                </a:lnTo>
                <a:lnTo>
                  <a:pt x="10098" y="2239"/>
                </a:lnTo>
                <a:lnTo>
                  <a:pt x="9952" y="2044"/>
                </a:lnTo>
                <a:lnTo>
                  <a:pt x="9831" y="1825"/>
                </a:lnTo>
                <a:lnTo>
                  <a:pt x="9831" y="1752"/>
                </a:lnTo>
                <a:lnTo>
                  <a:pt x="9806" y="1679"/>
                </a:lnTo>
                <a:lnTo>
                  <a:pt x="9855" y="1557"/>
                </a:lnTo>
                <a:lnTo>
                  <a:pt x="9928" y="1411"/>
                </a:lnTo>
                <a:lnTo>
                  <a:pt x="10025" y="1290"/>
                </a:lnTo>
                <a:lnTo>
                  <a:pt x="10269" y="1022"/>
                </a:lnTo>
                <a:lnTo>
                  <a:pt x="10366" y="900"/>
                </a:lnTo>
                <a:lnTo>
                  <a:pt x="10439" y="779"/>
                </a:lnTo>
                <a:lnTo>
                  <a:pt x="10488" y="657"/>
                </a:lnTo>
                <a:lnTo>
                  <a:pt x="10512" y="535"/>
                </a:lnTo>
                <a:lnTo>
                  <a:pt x="10512" y="389"/>
                </a:lnTo>
                <a:lnTo>
                  <a:pt x="10488" y="268"/>
                </a:lnTo>
                <a:lnTo>
                  <a:pt x="10439" y="146"/>
                </a:lnTo>
                <a:lnTo>
                  <a:pt x="10366" y="73"/>
                </a:lnTo>
                <a:lnTo>
                  <a:pt x="10244" y="0"/>
                </a:lnTo>
                <a:close/>
                <a:moveTo>
                  <a:pt x="11266" y="6959"/>
                </a:moveTo>
                <a:lnTo>
                  <a:pt x="11558" y="6984"/>
                </a:lnTo>
                <a:lnTo>
                  <a:pt x="11850" y="7032"/>
                </a:lnTo>
                <a:lnTo>
                  <a:pt x="12142" y="7081"/>
                </a:lnTo>
                <a:lnTo>
                  <a:pt x="12434" y="7178"/>
                </a:lnTo>
                <a:lnTo>
                  <a:pt x="12021" y="7300"/>
                </a:lnTo>
                <a:lnTo>
                  <a:pt x="11826" y="7373"/>
                </a:lnTo>
                <a:lnTo>
                  <a:pt x="11656" y="7470"/>
                </a:lnTo>
                <a:lnTo>
                  <a:pt x="11607" y="7519"/>
                </a:lnTo>
                <a:lnTo>
                  <a:pt x="11607" y="7543"/>
                </a:lnTo>
                <a:lnTo>
                  <a:pt x="11607" y="7640"/>
                </a:lnTo>
                <a:lnTo>
                  <a:pt x="11631" y="7665"/>
                </a:lnTo>
                <a:lnTo>
                  <a:pt x="11656" y="7689"/>
                </a:lnTo>
                <a:lnTo>
                  <a:pt x="11704" y="7713"/>
                </a:lnTo>
                <a:lnTo>
                  <a:pt x="11753" y="7713"/>
                </a:lnTo>
                <a:lnTo>
                  <a:pt x="12337" y="7543"/>
                </a:lnTo>
                <a:lnTo>
                  <a:pt x="12629" y="7446"/>
                </a:lnTo>
                <a:lnTo>
                  <a:pt x="12945" y="7397"/>
                </a:lnTo>
                <a:lnTo>
                  <a:pt x="13286" y="7592"/>
                </a:lnTo>
                <a:lnTo>
                  <a:pt x="12945" y="7640"/>
                </a:lnTo>
                <a:lnTo>
                  <a:pt x="12653" y="7713"/>
                </a:lnTo>
                <a:lnTo>
                  <a:pt x="12410" y="7835"/>
                </a:lnTo>
                <a:lnTo>
                  <a:pt x="12167" y="8005"/>
                </a:lnTo>
                <a:lnTo>
                  <a:pt x="12069" y="8103"/>
                </a:lnTo>
                <a:lnTo>
                  <a:pt x="11972" y="8224"/>
                </a:lnTo>
                <a:lnTo>
                  <a:pt x="11972" y="8249"/>
                </a:lnTo>
                <a:lnTo>
                  <a:pt x="11972" y="8273"/>
                </a:lnTo>
                <a:lnTo>
                  <a:pt x="12021" y="8273"/>
                </a:lnTo>
                <a:lnTo>
                  <a:pt x="12532" y="8103"/>
                </a:lnTo>
                <a:lnTo>
                  <a:pt x="12775" y="8030"/>
                </a:lnTo>
                <a:lnTo>
                  <a:pt x="13043" y="7981"/>
                </a:lnTo>
                <a:lnTo>
                  <a:pt x="13213" y="7957"/>
                </a:lnTo>
                <a:lnTo>
                  <a:pt x="13408" y="7957"/>
                </a:lnTo>
                <a:lnTo>
                  <a:pt x="13602" y="7981"/>
                </a:lnTo>
                <a:lnTo>
                  <a:pt x="13797" y="7957"/>
                </a:lnTo>
                <a:lnTo>
                  <a:pt x="14040" y="8224"/>
                </a:lnTo>
                <a:lnTo>
                  <a:pt x="14259" y="8492"/>
                </a:lnTo>
                <a:lnTo>
                  <a:pt x="14259" y="8492"/>
                </a:lnTo>
                <a:lnTo>
                  <a:pt x="14089" y="8468"/>
                </a:lnTo>
                <a:lnTo>
                  <a:pt x="13894" y="8468"/>
                </a:lnTo>
                <a:lnTo>
                  <a:pt x="13529" y="8492"/>
                </a:lnTo>
                <a:lnTo>
                  <a:pt x="13286" y="8541"/>
                </a:lnTo>
                <a:lnTo>
                  <a:pt x="13043" y="8589"/>
                </a:lnTo>
                <a:lnTo>
                  <a:pt x="12799" y="8662"/>
                </a:lnTo>
                <a:lnTo>
                  <a:pt x="12580" y="8784"/>
                </a:lnTo>
                <a:lnTo>
                  <a:pt x="12556" y="8784"/>
                </a:lnTo>
                <a:lnTo>
                  <a:pt x="12556" y="8808"/>
                </a:lnTo>
                <a:lnTo>
                  <a:pt x="12580" y="8833"/>
                </a:lnTo>
                <a:lnTo>
                  <a:pt x="12848" y="8833"/>
                </a:lnTo>
                <a:lnTo>
                  <a:pt x="13067" y="8808"/>
                </a:lnTo>
                <a:lnTo>
                  <a:pt x="13529" y="8760"/>
                </a:lnTo>
                <a:lnTo>
                  <a:pt x="13748" y="8760"/>
                </a:lnTo>
                <a:lnTo>
                  <a:pt x="13992" y="8784"/>
                </a:lnTo>
                <a:lnTo>
                  <a:pt x="14211" y="8784"/>
                </a:lnTo>
                <a:lnTo>
                  <a:pt x="14430" y="8735"/>
                </a:lnTo>
                <a:lnTo>
                  <a:pt x="14551" y="8979"/>
                </a:lnTo>
                <a:lnTo>
                  <a:pt x="14673" y="9222"/>
                </a:lnTo>
                <a:lnTo>
                  <a:pt x="14673" y="9222"/>
                </a:lnTo>
                <a:lnTo>
                  <a:pt x="14576" y="9173"/>
                </a:lnTo>
                <a:lnTo>
                  <a:pt x="14454" y="9149"/>
                </a:lnTo>
                <a:lnTo>
                  <a:pt x="14332" y="9125"/>
                </a:lnTo>
                <a:lnTo>
                  <a:pt x="14186" y="9149"/>
                </a:lnTo>
                <a:lnTo>
                  <a:pt x="13627" y="9222"/>
                </a:lnTo>
                <a:lnTo>
                  <a:pt x="13335" y="9295"/>
                </a:lnTo>
                <a:lnTo>
                  <a:pt x="13213" y="9344"/>
                </a:lnTo>
                <a:lnTo>
                  <a:pt x="13091" y="9417"/>
                </a:lnTo>
                <a:lnTo>
                  <a:pt x="13067" y="9465"/>
                </a:lnTo>
                <a:lnTo>
                  <a:pt x="13116" y="9490"/>
                </a:lnTo>
                <a:lnTo>
                  <a:pt x="13286" y="9538"/>
                </a:lnTo>
                <a:lnTo>
                  <a:pt x="13456" y="9538"/>
                </a:lnTo>
                <a:lnTo>
                  <a:pt x="13821" y="9465"/>
                </a:lnTo>
                <a:lnTo>
                  <a:pt x="14016" y="9441"/>
                </a:lnTo>
                <a:lnTo>
                  <a:pt x="14381" y="9441"/>
                </a:lnTo>
                <a:lnTo>
                  <a:pt x="14551" y="9514"/>
                </a:lnTo>
                <a:lnTo>
                  <a:pt x="14673" y="9514"/>
                </a:lnTo>
                <a:lnTo>
                  <a:pt x="14722" y="9490"/>
                </a:lnTo>
                <a:lnTo>
                  <a:pt x="14746" y="9441"/>
                </a:lnTo>
                <a:lnTo>
                  <a:pt x="14843" y="9782"/>
                </a:lnTo>
                <a:lnTo>
                  <a:pt x="14649" y="9757"/>
                </a:lnTo>
                <a:lnTo>
                  <a:pt x="14454" y="9757"/>
                </a:lnTo>
                <a:lnTo>
                  <a:pt x="14211" y="9782"/>
                </a:lnTo>
                <a:lnTo>
                  <a:pt x="13992" y="9806"/>
                </a:lnTo>
                <a:lnTo>
                  <a:pt x="13773" y="9855"/>
                </a:lnTo>
                <a:lnTo>
                  <a:pt x="13675" y="9903"/>
                </a:lnTo>
                <a:lnTo>
                  <a:pt x="13578" y="9952"/>
                </a:lnTo>
                <a:lnTo>
                  <a:pt x="13554" y="9976"/>
                </a:lnTo>
                <a:lnTo>
                  <a:pt x="13529" y="10025"/>
                </a:lnTo>
                <a:lnTo>
                  <a:pt x="13554" y="10049"/>
                </a:lnTo>
                <a:lnTo>
                  <a:pt x="13578" y="10074"/>
                </a:lnTo>
                <a:lnTo>
                  <a:pt x="13773" y="10098"/>
                </a:lnTo>
                <a:lnTo>
                  <a:pt x="14892" y="10098"/>
                </a:lnTo>
                <a:lnTo>
                  <a:pt x="14916" y="10463"/>
                </a:lnTo>
                <a:lnTo>
                  <a:pt x="14795" y="10414"/>
                </a:lnTo>
                <a:lnTo>
                  <a:pt x="14405" y="10414"/>
                </a:lnTo>
                <a:lnTo>
                  <a:pt x="14065" y="10439"/>
                </a:lnTo>
                <a:lnTo>
                  <a:pt x="13894" y="10487"/>
                </a:lnTo>
                <a:lnTo>
                  <a:pt x="13724" y="10536"/>
                </a:lnTo>
                <a:lnTo>
                  <a:pt x="13700" y="10560"/>
                </a:lnTo>
                <a:lnTo>
                  <a:pt x="13700" y="10585"/>
                </a:lnTo>
                <a:lnTo>
                  <a:pt x="13700" y="10633"/>
                </a:lnTo>
                <a:lnTo>
                  <a:pt x="13724" y="10658"/>
                </a:lnTo>
                <a:lnTo>
                  <a:pt x="13894" y="10706"/>
                </a:lnTo>
                <a:lnTo>
                  <a:pt x="14065" y="10731"/>
                </a:lnTo>
                <a:lnTo>
                  <a:pt x="14405" y="10755"/>
                </a:lnTo>
                <a:lnTo>
                  <a:pt x="14649" y="10755"/>
                </a:lnTo>
                <a:lnTo>
                  <a:pt x="14795" y="10731"/>
                </a:lnTo>
                <a:lnTo>
                  <a:pt x="14916" y="10682"/>
                </a:lnTo>
                <a:lnTo>
                  <a:pt x="14892" y="10779"/>
                </a:lnTo>
                <a:lnTo>
                  <a:pt x="14916" y="10877"/>
                </a:lnTo>
                <a:lnTo>
                  <a:pt x="14965" y="10950"/>
                </a:lnTo>
                <a:lnTo>
                  <a:pt x="15038" y="10998"/>
                </a:lnTo>
                <a:lnTo>
                  <a:pt x="15135" y="11023"/>
                </a:lnTo>
                <a:lnTo>
                  <a:pt x="15233" y="11023"/>
                </a:lnTo>
                <a:lnTo>
                  <a:pt x="15306" y="10998"/>
                </a:lnTo>
                <a:lnTo>
                  <a:pt x="15379" y="10950"/>
                </a:lnTo>
                <a:lnTo>
                  <a:pt x="15403" y="10852"/>
                </a:lnTo>
                <a:lnTo>
                  <a:pt x="15451" y="10439"/>
                </a:lnTo>
                <a:lnTo>
                  <a:pt x="15670" y="10463"/>
                </a:lnTo>
                <a:lnTo>
                  <a:pt x="15914" y="10463"/>
                </a:lnTo>
                <a:lnTo>
                  <a:pt x="16060" y="10487"/>
                </a:lnTo>
                <a:lnTo>
                  <a:pt x="15865" y="10609"/>
                </a:lnTo>
                <a:lnTo>
                  <a:pt x="15695" y="10755"/>
                </a:lnTo>
                <a:lnTo>
                  <a:pt x="15670" y="10804"/>
                </a:lnTo>
                <a:lnTo>
                  <a:pt x="15646" y="10877"/>
                </a:lnTo>
                <a:lnTo>
                  <a:pt x="15646" y="10925"/>
                </a:lnTo>
                <a:lnTo>
                  <a:pt x="15695" y="10974"/>
                </a:lnTo>
                <a:lnTo>
                  <a:pt x="15719" y="11023"/>
                </a:lnTo>
                <a:lnTo>
                  <a:pt x="15768" y="11047"/>
                </a:lnTo>
                <a:lnTo>
                  <a:pt x="15841" y="11047"/>
                </a:lnTo>
                <a:lnTo>
                  <a:pt x="15914" y="11023"/>
                </a:lnTo>
                <a:lnTo>
                  <a:pt x="16133" y="10901"/>
                </a:lnTo>
                <a:lnTo>
                  <a:pt x="16352" y="10779"/>
                </a:lnTo>
                <a:lnTo>
                  <a:pt x="16571" y="10731"/>
                </a:lnTo>
                <a:lnTo>
                  <a:pt x="16814" y="10682"/>
                </a:lnTo>
                <a:lnTo>
                  <a:pt x="17033" y="10779"/>
                </a:lnTo>
                <a:lnTo>
                  <a:pt x="17179" y="10852"/>
                </a:lnTo>
                <a:lnTo>
                  <a:pt x="16814" y="10974"/>
                </a:lnTo>
                <a:lnTo>
                  <a:pt x="16498" y="11096"/>
                </a:lnTo>
                <a:lnTo>
                  <a:pt x="16230" y="11217"/>
                </a:lnTo>
                <a:lnTo>
                  <a:pt x="16060" y="11315"/>
                </a:lnTo>
                <a:lnTo>
                  <a:pt x="16060" y="11339"/>
                </a:lnTo>
                <a:lnTo>
                  <a:pt x="16060" y="11363"/>
                </a:lnTo>
                <a:lnTo>
                  <a:pt x="16084" y="11388"/>
                </a:lnTo>
                <a:lnTo>
                  <a:pt x="16108" y="11388"/>
                </a:lnTo>
                <a:lnTo>
                  <a:pt x="16522" y="11266"/>
                </a:lnTo>
                <a:lnTo>
                  <a:pt x="16936" y="11144"/>
                </a:lnTo>
                <a:lnTo>
                  <a:pt x="17155" y="11096"/>
                </a:lnTo>
                <a:lnTo>
                  <a:pt x="17374" y="11071"/>
                </a:lnTo>
                <a:lnTo>
                  <a:pt x="17447" y="11071"/>
                </a:lnTo>
                <a:lnTo>
                  <a:pt x="17666" y="11290"/>
                </a:lnTo>
                <a:lnTo>
                  <a:pt x="17398" y="11315"/>
                </a:lnTo>
                <a:lnTo>
                  <a:pt x="17179" y="11339"/>
                </a:lnTo>
                <a:lnTo>
                  <a:pt x="16984" y="11412"/>
                </a:lnTo>
                <a:lnTo>
                  <a:pt x="16790" y="11509"/>
                </a:lnTo>
                <a:lnTo>
                  <a:pt x="16619" y="11631"/>
                </a:lnTo>
                <a:lnTo>
                  <a:pt x="16595" y="11655"/>
                </a:lnTo>
                <a:lnTo>
                  <a:pt x="16595" y="11680"/>
                </a:lnTo>
                <a:lnTo>
                  <a:pt x="16619" y="11704"/>
                </a:lnTo>
                <a:lnTo>
                  <a:pt x="16668" y="11704"/>
                </a:lnTo>
                <a:lnTo>
                  <a:pt x="17082" y="11655"/>
                </a:lnTo>
                <a:lnTo>
                  <a:pt x="17276" y="11631"/>
                </a:lnTo>
                <a:lnTo>
                  <a:pt x="17714" y="11631"/>
                </a:lnTo>
                <a:lnTo>
                  <a:pt x="17909" y="11655"/>
                </a:lnTo>
                <a:lnTo>
                  <a:pt x="18031" y="11874"/>
                </a:lnTo>
                <a:lnTo>
                  <a:pt x="18104" y="12069"/>
                </a:lnTo>
                <a:lnTo>
                  <a:pt x="17179" y="12045"/>
                </a:lnTo>
                <a:lnTo>
                  <a:pt x="16157" y="12045"/>
                </a:lnTo>
                <a:lnTo>
                  <a:pt x="13992" y="12069"/>
                </a:lnTo>
                <a:lnTo>
                  <a:pt x="11899" y="12118"/>
                </a:lnTo>
                <a:lnTo>
                  <a:pt x="10171" y="12142"/>
                </a:lnTo>
                <a:lnTo>
                  <a:pt x="5548" y="12142"/>
                </a:lnTo>
                <a:lnTo>
                  <a:pt x="5719" y="11826"/>
                </a:lnTo>
                <a:lnTo>
                  <a:pt x="5889" y="11534"/>
                </a:lnTo>
                <a:lnTo>
                  <a:pt x="5986" y="11388"/>
                </a:lnTo>
                <a:lnTo>
                  <a:pt x="6084" y="11266"/>
                </a:lnTo>
                <a:lnTo>
                  <a:pt x="6205" y="11144"/>
                </a:lnTo>
                <a:lnTo>
                  <a:pt x="6351" y="11023"/>
                </a:lnTo>
                <a:lnTo>
                  <a:pt x="6546" y="10901"/>
                </a:lnTo>
                <a:lnTo>
                  <a:pt x="6765" y="10804"/>
                </a:lnTo>
                <a:lnTo>
                  <a:pt x="6984" y="10731"/>
                </a:lnTo>
                <a:lnTo>
                  <a:pt x="7203" y="10682"/>
                </a:lnTo>
                <a:lnTo>
                  <a:pt x="7665" y="10585"/>
                </a:lnTo>
                <a:lnTo>
                  <a:pt x="8103" y="10512"/>
                </a:lnTo>
                <a:lnTo>
                  <a:pt x="8200" y="10487"/>
                </a:lnTo>
                <a:lnTo>
                  <a:pt x="8273" y="10463"/>
                </a:lnTo>
                <a:lnTo>
                  <a:pt x="8322" y="10390"/>
                </a:lnTo>
                <a:lnTo>
                  <a:pt x="8346" y="10293"/>
                </a:lnTo>
                <a:lnTo>
                  <a:pt x="8371" y="10098"/>
                </a:lnTo>
                <a:lnTo>
                  <a:pt x="8419" y="9928"/>
                </a:lnTo>
                <a:lnTo>
                  <a:pt x="8468" y="9757"/>
                </a:lnTo>
                <a:lnTo>
                  <a:pt x="8541" y="9587"/>
                </a:lnTo>
                <a:lnTo>
                  <a:pt x="8638" y="9417"/>
                </a:lnTo>
                <a:lnTo>
                  <a:pt x="8736" y="9271"/>
                </a:lnTo>
                <a:lnTo>
                  <a:pt x="8979" y="8979"/>
                </a:lnTo>
                <a:lnTo>
                  <a:pt x="9101" y="8906"/>
                </a:lnTo>
                <a:lnTo>
                  <a:pt x="9198" y="8808"/>
                </a:lnTo>
                <a:lnTo>
                  <a:pt x="9441" y="8687"/>
                </a:lnTo>
                <a:lnTo>
                  <a:pt x="9685" y="8541"/>
                </a:lnTo>
                <a:lnTo>
                  <a:pt x="9782" y="8443"/>
                </a:lnTo>
                <a:lnTo>
                  <a:pt x="9879" y="8346"/>
                </a:lnTo>
                <a:lnTo>
                  <a:pt x="9879" y="8297"/>
                </a:lnTo>
                <a:lnTo>
                  <a:pt x="9879" y="8273"/>
                </a:lnTo>
                <a:lnTo>
                  <a:pt x="9855" y="8224"/>
                </a:lnTo>
                <a:lnTo>
                  <a:pt x="9831" y="8200"/>
                </a:lnTo>
                <a:lnTo>
                  <a:pt x="9758" y="8176"/>
                </a:lnTo>
                <a:lnTo>
                  <a:pt x="9660" y="8151"/>
                </a:lnTo>
                <a:lnTo>
                  <a:pt x="9490" y="8151"/>
                </a:lnTo>
                <a:lnTo>
                  <a:pt x="9320" y="8200"/>
                </a:lnTo>
                <a:lnTo>
                  <a:pt x="9149" y="8297"/>
                </a:lnTo>
                <a:lnTo>
                  <a:pt x="8979" y="8395"/>
                </a:lnTo>
                <a:lnTo>
                  <a:pt x="8833" y="8516"/>
                </a:lnTo>
                <a:lnTo>
                  <a:pt x="8565" y="8760"/>
                </a:lnTo>
                <a:lnTo>
                  <a:pt x="8444" y="8906"/>
                </a:lnTo>
                <a:lnTo>
                  <a:pt x="8322" y="9052"/>
                </a:lnTo>
                <a:lnTo>
                  <a:pt x="8225" y="9198"/>
                </a:lnTo>
                <a:lnTo>
                  <a:pt x="8127" y="9368"/>
                </a:lnTo>
                <a:lnTo>
                  <a:pt x="7981" y="9709"/>
                </a:lnTo>
                <a:lnTo>
                  <a:pt x="7908" y="10074"/>
                </a:lnTo>
                <a:lnTo>
                  <a:pt x="7398" y="10171"/>
                </a:lnTo>
                <a:lnTo>
                  <a:pt x="7130" y="10220"/>
                </a:lnTo>
                <a:lnTo>
                  <a:pt x="6887" y="10293"/>
                </a:lnTo>
                <a:lnTo>
                  <a:pt x="6643" y="10366"/>
                </a:lnTo>
                <a:lnTo>
                  <a:pt x="6400" y="10463"/>
                </a:lnTo>
                <a:lnTo>
                  <a:pt x="6181" y="10585"/>
                </a:lnTo>
                <a:lnTo>
                  <a:pt x="5962" y="10731"/>
                </a:lnTo>
                <a:lnTo>
                  <a:pt x="5816" y="10877"/>
                </a:lnTo>
                <a:lnTo>
                  <a:pt x="5670" y="11023"/>
                </a:lnTo>
                <a:lnTo>
                  <a:pt x="5524" y="11193"/>
                </a:lnTo>
                <a:lnTo>
                  <a:pt x="5427" y="11363"/>
                </a:lnTo>
                <a:lnTo>
                  <a:pt x="5329" y="11558"/>
                </a:lnTo>
                <a:lnTo>
                  <a:pt x="5281" y="11753"/>
                </a:lnTo>
                <a:lnTo>
                  <a:pt x="5256" y="11947"/>
                </a:lnTo>
                <a:lnTo>
                  <a:pt x="5305" y="12142"/>
                </a:lnTo>
                <a:lnTo>
                  <a:pt x="2142" y="12142"/>
                </a:lnTo>
                <a:lnTo>
                  <a:pt x="2239" y="11850"/>
                </a:lnTo>
                <a:lnTo>
                  <a:pt x="2336" y="11558"/>
                </a:lnTo>
                <a:lnTo>
                  <a:pt x="2409" y="11266"/>
                </a:lnTo>
                <a:lnTo>
                  <a:pt x="2531" y="10974"/>
                </a:lnTo>
                <a:lnTo>
                  <a:pt x="2726" y="10633"/>
                </a:lnTo>
                <a:lnTo>
                  <a:pt x="2945" y="10341"/>
                </a:lnTo>
                <a:lnTo>
                  <a:pt x="3188" y="10049"/>
                </a:lnTo>
                <a:lnTo>
                  <a:pt x="3456" y="9782"/>
                </a:lnTo>
                <a:lnTo>
                  <a:pt x="3723" y="9563"/>
                </a:lnTo>
                <a:lnTo>
                  <a:pt x="4040" y="9368"/>
                </a:lnTo>
                <a:lnTo>
                  <a:pt x="4429" y="9173"/>
                </a:lnTo>
                <a:lnTo>
                  <a:pt x="4818" y="9003"/>
                </a:lnTo>
                <a:lnTo>
                  <a:pt x="5013" y="8954"/>
                </a:lnTo>
                <a:lnTo>
                  <a:pt x="5208" y="8906"/>
                </a:lnTo>
                <a:lnTo>
                  <a:pt x="5427" y="8881"/>
                </a:lnTo>
                <a:lnTo>
                  <a:pt x="5597" y="8881"/>
                </a:lnTo>
                <a:lnTo>
                  <a:pt x="5792" y="8906"/>
                </a:lnTo>
                <a:lnTo>
                  <a:pt x="5962" y="8954"/>
                </a:lnTo>
                <a:lnTo>
                  <a:pt x="6132" y="9027"/>
                </a:lnTo>
                <a:lnTo>
                  <a:pt x="6278" y="9125"/>
                </a:lnTo>
                <a:lnTo>
                  <a:pt x="6230" y="9368"/>
                </a:lnTo>
                <a:lnTo>
                  <a:pt x="6230" y="9611"/>
                </a:lnTo>
                <a:lnTo>
                  <a:pt x="6254" y="9660"/>
                </a:lnTo>
                <a:lnTo>
                  <a:pt x="6303" y="9709"/>
                </a:lnTo>
                <a:lnTo>
                  <a:pt x="6351" y="9709"/>
                </a:lnTo>
                <a:lnTo>
                  <a:pt x="6400" y="9660"/>
                </a:lnTo>
                <a:lnTo>
                  <a:pt x="6546" y="9368"/>
                </a:lnTo>
                <a:lnTo>
                  <a:pt x="6716" y="9076"/>
                </a:lnTo>
                <a:lnTo>
                  <a:pt x="6887" y="8833"/>
                </a:lnTo>
                <a:lnTo>
                  <a:pt x="7106" y="8589"/>
                </a:lnTo>
                <a:lnTo>
                  <a:pt x="7300" y="8370"/>
                </a:lnTo>
                <a:lnTo>
                  <a:pt x="7543" y="8151"/>
                </a:lnTo>
                <a:lnTo>
                  <a:pt x="7811" y="7957"/>
                </a:lnTo>
                <a:lnTo>
                  <a:pt x="8079" y="7786"/>
                </a:lnTo>
                <a:lnTo>
                  <a:pt x="8444" y="7567"/>
                </a:lnTo>
                <a:lnTo>
                  <a:pt x="8833" y="7397"/>
                </a:lnTo>
                <a:lnTo>
                  <a:pt x="9222" y="7251"/>
                </a:lnTo>
                <a:lnTo>
                  <a:pt x="9612" y="7130"/>
                </a:lnTo>
                <a:lnTo>
                  <a:pt x="10025" y="7057"/>
                </a:lnTo>
                <a:lnTo>
                  <a:pt x="10439" y="6984"/>
                </a:lnTo>
                <a:lnTo>
                  <a:pt x="10853" y="6959"/>
                </a:lnTo>
                <a:close/>
                <a:moveTo>
                  <a:pt x="19758" y="12556"/>
                </a:moveTo>
                <a:lnTo>
                  <a:pt x="19929" y="12604"/>
                </a:lnTo>
                <a:lnTo>
                  <a:pt x="19977" y="12945"/>
                </a:lnTo>
                <a:lnTo>
                  <a:pt x="19904" y="13042"/>
                </a:lnTo>
                <a:lnTo>
                  <a:pt x="19807" y="13140"/>
                </a:lnTo>
                <a:lnTo>
                  <a:pt x="19685" y="13213"/>
                </a:lnTo>
                <a:lnTo>
                  <a:pt x="19564" y="13261"/>
                </a:lnTo>
                <a:lnTo>
                  <a:pt x="19418" y="13286"/>
                </a:lnTo>
                <a:lnTo>
                  <a:pt x="19247" y="13310"/>
                </a:lnTo>
                <a:lnTo>
                  <a:pt x="18931" y="13310"/>
                </a:lnTo>
                <a:lnTo>
                  <a:pt x="18298" y="13286"/>
                </a:lnTo>
                <a:lnTo>
                  <a:pt x="17033" y="13261"/>
                </a:lnTo>
                <a:lnTo>
                  <a:pt x="15792" y="13213"/>
                </a:lnTo>
                <a:lnTo>
                  <a:pt x="14381" y="13164"/>
                </a:lnTo>
                <a:lnTo>
                  <a:pt x="12970" y="13140"/>
                </a:lnTo>
                <a:lnTo>
                  <a:pt x="12970" y="13115"/>
                </a:lnTo>
                <a:lnTo>
                  <a:pt x="12970" y="13067"/>
                </a:lnTo>
                <a:lnTo>
                  <a:pt x="12921" y="13018"/>
                </a:lnTo>
                <a:lnTo>
                  <a:pt x="12872" y="13018"/>
                </a:lnTo>
                <a:lnTo>
                  <a:pt x="12824" y="13067"/>
                </a:lnTo>
                <a:lnTo>
                  <a:pt x="12775" y="13140"/>
                </a:lnTo>
                <a:lnTo>
                  <a:pt x="10585" y="13115"/>
                </a:lnTo>
                <a:lnTo>
                  <a:pt x="7981" y="13115"/>
                </a:lnTo>
                <a:lnTo>
                  <a:pt x="5378" y="13140"/>
                </a:lnTo>
                <a:lnTo>
                  <a:pt x="2847" y="13164"/>
                </a:lnTo>
                <a:lnTo>
                  <a:pt x="1509" y="13188"/>
                </a:lnTo>
                <a:lnTo>
                  <a:pt x="1022" y="13213"/>
                </a:lnTo>
                <a:lnTo>
                  <a:pt x="803" y="13188"/>
                </a:lnTo>
                <a:lnTo>
                  <a:pt x="584" y="13091"/>
                </a:lnTo>
                <a:lnTo>
                  <a:pt x="463" y="12994"/>
                </a:lnTo>
                <a:lnTo>
                  <a:pt x="414" y="12945"/>
                </a:lnTo>
                <a:lnTo>
                  <a:pt x="414" y="12896"/>
                </a:lnTo>
                <a:lnTo>
                  <a:pt x="414" y="12848"/>
                </a:lnTo>
                <a:lnTo>
                  <a:pt x="414" y="12775"/>
                </a:lnTo>
                <a:lnTo>
                  <a:pt x="536" y="12653"/>
                </a:lnTo>
                <a:lnTo>
                  <a:pt x="609" y="12653"/>
                </a:lnTo>
                <a:lnTo>
                  <a:pt x="657" y="12629"/>
                </a:lnTo>
                <a:lnTo>
                  <a:pt x="730" y="12604"/>
                </a:lnTo>
                <a:lnTo>
                  <a:pt x="779" y="12580"/>
                </a:lnTo>
                <a:lnTo>
                  <a:pt x="949" y="12580"/>
                </a:lnTo>
                <a:lnTo>
                  <a:pt x="1241" y="12604"/>
                </a:lnTo>
                <a:lnTo>
                  <a:pt x="7641" y="12604"/>
                </a:lnTo>
                <a:lnTo>
                  <a:pt x="9977" y="12629"/>
                </a:lnTo>
                <a:lnTo>
                  <a:pt x="12848" y="12653"/>
                </a:lnTo>
                <a:lnTo>
                  <a:pt x="16060" y="12653"/>
                </a:lnTo>
                <a:lnTo>
                  <a:pt x="18663" y="12629"/>
                </a:lnTo>
                <a:lnTo>
                  <a:pt x="19466" y="12604"/>
                </a:lnTo>
                <a:lnTo>
                  <a:pt x="19685" y="12580"/>
                </a:lnTo>
                <a:lnTo>
                  <a:pt x="19758" y="12556"/>
                </a:lnTo>
                <a:close/>
                <a:moveTo>
                  <a:pt x="2580" y="13578"/>
                </a:moveTo>
                <a:lnTo>
                  <a:pt x="2458" y="13675"/>
                </a:lnTo>
                <a:lnTo>
                  <a:pt x="2361" y="13797"/>
                </a:lnTo>
                <a:lnTo>
                  <a:pt x="2288" y="13918"/>
                </a:lnTo>
                <a:lnTo>
                  <a:pt x="2215" y="14040"/>
                </a:lnTo>
                <a:lnTo>
                  <a:pt x="2117" y="14259"/>
                </a:lnTo>
                <a:lnTo>
                  <a:pt x="2093" y="14381"/>
                </a:lnTo>
                <a:lnTo>
                  <a:pt x="2093" y="14502"/>
                </a:lnTo>
                <a:lnTo>
                  <a:pt x="1947" y="14259"/>
                </a:lnTo>
                <a:lnTo>
                  <a:pt x="1777" y="14016"/>
                </a:lnTo>
                <a:lnTo>
                  <a:pt x="1582" y="13797"/>
                </a:lnTo>
                <a:lnTo>
                  <a:pt x="1485" y="13699"/>
                </a:lnTo>
                <a:lnTo>
                  <a:pt x="1387" y="13626"/>
                </a:lnTo>
                <a:lnTo>
                  <a:pt x="1971" y="13602"/>
                </a:lnTo>
                <a:lnTo>
                  <a:pt x="2580" y="13578"/>
                </a:lnTo>
                <a:close/>
                <a:moveTo>
                  <a:pt x="12556" y="13505"/>
                </a:moveTo>
                <a:lnTo>
                  <a:pt x="12361" y="13918"/>
                </a:lnTo>
                <a:lnTo>
                  <a:pt x="12167" y="14308"/>
                </a:lnTo>
                <a:lnTo>
                  <a:pt x="12118" y="14502"/>
                </a:lnTo>
                <a:lnTo>
                  <a:pt x="12118" y="14600"/>
                </a:lnTo>
                <a:lnTo>
                  <a:pt x="12118" y="14721"/>
                </a:lnTo>
                <a:lnTo>
                  <a:pt x="12142" y="14746"/>
                </a:lnTo>
                <a:lnTo>
                  <a:pt x="12167" y="14770"/>
                </a:lnTo>
                <a:lnTo>
                  <a:pt x="12240" y="14770"/>
                </a:lnTo>
                <a:lnTo>
                  <a:pt x="12313" y="14697"/>
                </a:lnTo>
                <a:lnTo>
                  <a:pt x="12361" y="14648"/>
                </a:lnTo>
                <a:lnTo>
                  <a:pt x="12459" y="14502"/>
                </a:lnTo>
                <a:lnTo>
                  <a:pt x="12605" y="14162"/>
                </a:lnTo>
                <a:lnTo>
                  <a:pt x="12848" y="13529"/>
                </a:lnTo>
                <a:lnTo>
                  <a:pt x="13335" y="13529"/>
                </a:lnTo>
                <a:lnTo>
                  <a:pt x="13116" y="13845"/>
                </a:lnTo>
                <a:lnTo>
                  <a:pt x="12945" y="14186"/>
                </a:lnTo>
                <a:lnTo>
                  <a:pt x="12848" y="14332"/>
                </a:lnTo>
                <a:lnTo>
                  <a:pt x="12775" y="14527"/>
                </a:lnTo>
                <a:lnTo>
                  <a:pt x="12775" y="14624"/>
                </a:lnTo>
                <a:lnTo>
                  <a:pt x="12775" y="14697"/>
                </a:lnTo>
                <a:lnTo>
                  <a:pt x="12799" y="14794"/>
                </a:lnTo>
                <a:lnTo>
                  <a:pt x="12848" y="14867"/>
                </a:lnTo>
                <a:lnTo>
                  <a:pt x="12897" y="14892"/>
                </a:lnTo>
                <a:lnTo>
                  <a:pt x="12945" y="14892"/>
                </a:lnTo>
                <a:lnTo>
                  <a:pt x="13018" y="14867"/>
                </a:lnTo>
                <a:lnTo>
                  <a:pt x="13067" y="14819"/>
                </a:lnTo>
                <a:lnTo>
                  <a:pt x="13140" y="14697"/>
                </a:lnTo>
                <a:lnTo>
                  <a:pt x="13237" y="14405"/>
                </a:lnTo>
                <a:lnTo>
                  <a:pt x="13408" y="13967"/>
                </a:lnTo>
                <a:lnTo>
                  <a:pt x="13627" y="13529"/>
                </a:lnTo>
                <a:lnTo>
                  <a:pt x="14065" y="13529"/>
                </a:lnTo>
                <a:lnTo>
                  <a:pt x="13846" y="14162"/>
                </a:lnTo>
                <a:lnTo>
                  <a:pt x="13675" y="14478"/>
                </a:lnTo>
                <a:lnTo>
                  <a:pt x="13627" y="14648"/>
                </a:lnTo>
                <a:lnTo>
                  <a:pt x="13602" y="14746"/>
                </a:lnTo>
                <a:lnTo>
                  <a:pt x="13602" y="14819"/>
                </a:lnTo>
                <a:lnTo>
                  <a:pt x="13627" y="14867"/>
                </a:lnTo>
                <a:lnTo>
                  <a:pt x="13651" y="14916"/>
                </a:lnTo>
                <a:lnTo>
                  <a:pt x="13748" y="14916"/>
                </a:lnTo>
                <a:lnTo>
                  <a:pt x="13821" y="14867"/>
                </a:lnTo>
                <a:lnTo>
                  <a:pt x="13894" y="14794"/>
                </a:lnTo>
                <a:lnTo>
                  <a:pt x="13992" y="14648"/>
                </a:lnTo>
                <a:lnTo>
                  <a:pt x="14065" y="14502"/>
                </a:lnTo>
                <a:lnTo>
                  <a:pt x="14113" y="14332"/>
                </a:lnTo>
                <a:lnTo>
                  <a:pt x="14259" y="13943"/>
                </a:lnTo>
                <a:lnTo>
                  <a:pt x="14357" y="13529"/>
                </a:lnTo>
                <a:lnTo>
                  <a:pt x="14795" y="13529"/>
                </a:lnTo>
                <a:lnTo>
                  <a:pt x="14503" y="14064"/>
                </a:lnTo>
                <a:lnTo>
                  <a:pt x="14357" y="14332"/>
                </a:lnTo>
                <a:lnTo>
                  <a:pt x="14308" y="14478"/>
                </a:lnTo>
                <a:lnTo>
                  <a:pt x="14308" y="14648"/>
                </a:lnTo>
                <a:lnTo>
                  <a:pt x="14308" y="14673"/>
                </a:lnTo>
                <a:lnTo>
                  <a:pt x="14357" y="14721"/>
                </a:lnTo>
                <a:lnTo>
                  <a:pt x="14430" y="14721"/>
                </a:lnTo>
                <a:lnTo>
                  <a:pt x="14551" y="14624"/>
                </a:lnTo>
                <a:lnTo>
                  <a:pt x="14624" y="14478"/>
                </a:lnTo>
                <a:lnTo>
                  <a:pt x="14770" y="14210"/>
                </a:lnTo>
                <a:lnTo>
                  <a:pt x="14892" y="13870"/>
                </a:lnTo>
                <a:lnTo>
                  <a:pt x="15038" y="13529"/>
                </a:lnTo>
                <a:lnTo>
                  <a:pt x="15427" y="13553"/>
                </a:lnTo>
                <a:lnTo>
                  <a:pt x="15233" y="13797"/>
                </a:lnTo>
                <a:lnTo>
                  <a:pt x="15038" y="14089"/>
                </a:lnTo>
                <a:lnTo>
                  <a:pt x="14916" y="14308"/>
                </a:lnTo>
                <a:lnTo>
                  <a:pt x="14868" y="14454"/>
                </a:lnTo>
                <a:lnTo>
                  <a:pt x="14868" y="14575"/>
                </a:lnTo>
                <a:lnTo>
                  <a:pt x="14868" y="14624"/>
                </a:lnTo>
                <a:lnTo>
                  <a:pt x="14916" y="14648"/>
                </a:lnTo>
                <a:lnTo>
                  <a:pt x="14989" y="14648"/>
                </a:lnTo>
                <a:lnTo>
                  <a:pt x="15062" y="14600"/>
                </a:lnTo>
                <a:lnTo>
                  <a:pt x="15111" y="14551"/>
                </a:lnTo>
                <a:lnTo>
                  <a:pt x="15184" y="14429"/>
                </a:lnTo>
                <a:lnTo>
                  <a:pt x="15306" y="14137"/>
                </a:lnTo>
                <a:lnTo>
                  <a:pt x="15403" y="13845"/>
                </a:lnTo>
                <a:lnTo>
                  <a:pt x="15500" y="13553"/>
                </a:lnTo>
                <a:lnTo>
                  <a:pt x="16108" y="13553"/>
                </a:lnTo>
                <a:lnTo>
                  <a:pt x="16060" y="13578"/>
                </a:lnTo>
                <a:lnTo>
                  <a:pt x="15865" y="13797"/>
                </a:lnTo>
                <a:lnTo>
                  <a:pt x="15695" y="14064"/>
                </a:lnTo>
                <a:lnTo>
                  <a:pt x="15622" y="14186"/>
                </a:lnTo>
                <a:lnTo>
                  <a:pt x="15549" y="14308"/>
                </a:lnTo>
                <a:lnTo>
                  <a:pt x="15524" y="14454"/>
                </a:lnTo>
                <a:lnTo>
                  <a:pt x="15524" y="14527"/>
                </a:lnTo>
                <a:lnTo>
                  <a:pt x="15549" y="14575"/>
                </a:lnTo>
                <a:lnTo>
                  <a:pt x="15573" y="14600"/>
                </a:lnTo>
                <a:lnTo>
                  <a:pt x="15622" y="14624"/>
                </a:lnTo>
                <a:lnTo>
                  <a:pt x="15695" y="14624"/>
                </a:lnTo>
                <a:lnTo>
                  <a:pt x="15743" y="14575"/>
                </a:lnTo>
                <a:lnTo>
                  <a:pt x="15768" y="14551"/>
                </a:lnTo>
                <a:lnTo>
                  <a:pt x="15841" y="14429"/>
                </a:lnTo>
                <a:lnTo>
                  <a:pt x="15914" y="14210"/>
                </a:lnTo>
                <a:lnTo>
                  <a:pt x="16011" y="13943"/>
                </a:lnTo>
                <a:lnTo>
                  <a:pt x="16157" y="13675"/>
                </a:lnTo>
                <a:lnTo>
                  <a:pt x="16157" y="13602"/>
                </a:lnTo>
                <a:lnTo>
                  <a:pt x="16133" y="13578"/>
                </a:lnTo>
                <a:lnTo>
                  <a:pt x="16108" y="13553"/>
                </a:lnTo>
                <a:lnTo>
                  <a:pt x="16668" y="13553"/>
                </a:lnTo>
                <a:lnTo>
                  <a:pt x="16522" y="13748"/>
                </a:lnTo>
                <a:lnTo>
                  <a:pt x="16376" y="13967"/>
                </a:lnTo>
                <a:lnTo>
                  <a:pt x="16254" y="14113"/>
                </a:lnTo>
                <a:lnTo>
                  <a:pt x="16157" y="14308"/>
                </a:lnTo>
                <a:lnTo>
                  <a:pt x="16108" y="14381"/>
                </a:lnTo>
                <a:lnTo>
                  <a:pt x="16084" y="14478"/>
                </a:lnTo>
                <a:lnTo>
                  <a:pt x="16060" y="14575"/>
                </a:lnTo>
                <a:lnTo>
                  <a:pt x="16084" y="14673"/>
                </a:lnTo>
                <a:lnTo>
                  <a:pt x="16108" y="14697"/>
                </a:lnTo>
                <a:lnTo>
                  <a:pt x="16133" y="14721"/>
                </a:lnTo>
                <a:lnTo>
                  <a:pt x="16181" y="14746"/>
                </a:lnTo>
                <a:lnTo>
                  <a:pt x="16230" y="14746"/>
                </a:lnTo>
                <a:lnTo>
                  <a:pt x="16303" y="14721"/>
                </a:lnTo>
                <a:lnTo>
                  <a:pt x="16376" y="14673"/>
                </a:lnTo>
                <a:lnTo>
                  <a:pt x="16473" y="14551"/>
                </a:lnTo>
                <a:lnTo>
                  <a:pt x="16644" y="14235"/>
                </a:lnTo>
                <a:lnTo>
                  <a:pt x="16814" y="13894"/>
                </a:lnTo>
                <a:lnTo>
                  <a:pt x="16887" y="13724"/>
                </a:lnTo>
                <a:lnTo>
                  <a:pt x="16960" y="13553"/>
                </a:lnTo>
                <a:lnTo>
                  <a:pt x="17398" y="13553"/>
                </a:lnTo>
                <a:lnTo>
                  <a:pt x="17325" y="13675"/>
                </a:lnTo>
                <a:lnTo>
                  <a:pt x="17252" y="13797"/>
                </a:lnTo>
                <a:lnTo>
                  <a:pt x="17106" y="14040"/>
                </a:lnTo>
                <a:lnTo>
                  <a:pt x="17033" y="14186"/>
                </a:lnTo>
                <a:lnTo>
                  <a:pt x="16960" y="14332"/>
                </a:lnTo>
                <a:lnTo>
                  <a:pt x="16936" y="14429"/>
                </a:lnTo>
                <a:lnTo>
                  <a:pt x="16911" y="14502"/>
                </a:lnTo>
                <a:lnTo>
                  <a:pt x="16936" y="14575"/>
                </a:lnTo>
                <a:lnTo>
                  <a:pt x="16960" y="14648"/>
                </a:lnTo>
                <a:lnTo>
                  <a:pt x="17009" y="14697"/>
                </a:lnTo>
                <a:lnTo>
                  <a:pt x="17082" y="14697"/>
                </a:lnTo>
                <a:lnTo>
                  <a:pt x="17155" y="14673"/>
                </a:lnTo>
                <a:lnTo>
                  <a:pt x="17203" y="14624"/>
                </a:lnTo>
                <a:lnTo>
                  <a:pt x="17252" y="14575"/>
                </a:lnTo>
                <a:lnTo>
                  <a:pt x="17301" y="14502"/>
                </a:lnTo>
                <a:lnTo>
                  <a:pt x="17374" y="14332"/>
                </a:lnTo>
                <a:lnTo>
                  <a:pt x="17422" y="14162"/>
                </a:lnTo>
                <a:lnTo>
                  <a:pt x="17544" y="13870"/>
                </a:lnTo>
                <a:lnTo>
                  <a:pt x="17593" y="13724"/>
                </a:lnTo>
                <a:lnTo>
                  <a:pt x="17617" y="13578"/>
                </a:lnTo>
                <a:lnTo>
                  <a:pt x="18371" y="13578"/>
                </a:lnTo>
                <a:lnTo>
                  <a:pt x="18201" y="13797"/>
                </a:lnTo>
                <a:lnTo>
                  <a:pt x="18055" y="14016"/>
                </a:lnTo>
                <a:lnTo>
                  <a:pt x="17812" y="14259"/>
                </a:lnTo>
                <a:lnTo>
                  <a:pt x="17714" y="14381"/>
                </a:lnTo>
                <a:lnTo>
                  <a:pt x="17690" y="14454"/>
                </a:lnTo>
                <a:lnTo>
                  <a:pt x="17666" y="14551"/>
                </a:lnTo>
                <a:lnTo>
                  <a:pt x="17666" y="14575"/>
                </a:lnTo>
                <a:lnTo>
                  <a:pt x="17690" y="14624"/>
                </a:lnTo>
                <a:lnTo>
                  <a:pt x="17739" y="14648"/>
                </a:lnTo>
                <a:lnTo>
                  <a:pt x="17763" y="14648"/>
                </a:lnTo>
                <a:lnTo>
                  <a:pt x="17860" y="14624"/>
                </a:lnTo>
                <a:lnTo>
                  <a:pt x="17933" y="14575"/>
                </a:lnTo>
                <a:lnTo>
                  <a:pt x="18055" y="14478"/>
                </a:lnTo>
                <a:lnTo>
                  <a:pt x="18177" y="14332"/>
                </a:lnTo>
                <a:lnTo>
                  <a:pt x="18274" y="14186"/>
                </a:lnTo>
                <a:lnTo>
                  <a:pt x="18420" y="13894"/>
                </a:lnTo>
                <a:lnTo>
                  <a:pt x="18566" y="13602"/>
                </a:lnTo>
                <a:lnTo>
                  <a:pt x="19028" y="13602"/>
                </a:lnTo>
                <a:lnTo>
                  <a:pt x="18907" y="13724"/>
                </a:lnTo>
                <a:lnTo>
                  <a:pt x="18809" y="13845"/>
                </a:lnTo>
                <a:lnTo>
                  <a:pt x="18615" y="14137"/>
                </a:lnTo>
                <a:lnTo>
                  <a:pt x="18274" y="14721"/>
                </a:lnTo>
                <a:lnTo>
                  <a:pt x="17787" y="15451"/>
                </a:lnTo>
                <a:lnTo>
                  <a:pt x="17276" y="16205"/>
                </a:lnTo>
                <a:lnTo>
                  <a:pt x="16425" y="16327"/>
                </a:lnTo>
                <a:lnTo>
                  <a:pt x="15549" y="16400"/>
                </a:lnTo>
                <a:lnTo>
                  <a:pt x="14673" y="16449"/>
                </a:lnTo>
                <a:lnTo>
                  <a:pt x="13773" y="16473"/>
                </a:lnTo>
                <a:lnTo>
                  <a:pt x="10244" y="16473"/>
                </a:lnTo>
                <a:lnTo>
                  <a:pt x="6619" y="16522"/>
                </a:lnTo>
                <a:lnTo>
                  <a:pt x="5816" y="16522"/>
                </a:lnTo>
                <a:lnTo>
                  <a:pt x="4989" y="16497"/>
                </a:lnTo>
                <a:lnTo>
                  <a:pt x="4161" y="16522"/>
                </a:lnTo>
                <a:lnTo>
                  <a:pt x="3772" y="16546"/>
                </a:lnTo>
                <a:lnTo>
                  <a:pt x="3358" y="16570"/>
                </a:lnTo>
                <a:lnTo>
                  <a:pt x="3334" y="16497"/>
                </a:lnTo>
                <a:lnTo>
                  <a:pt x="2774" y="15573"/>
                </a:lnTo>
                <a:lnTo>
                  <a:pt x="2190" y="14673"/>
                </a:lnTo>
                <a:lnTo>
                  <a:pt x="2166" y="14600"/>
                </a:lnTo>
                <a:lnTo>
                  <a:pt x="2190" y="14624"/>
                </a:lnTo>
                <a:lnTo>
                  <a:pt x="2215" y="14600"/>
                </a:lnTo>
                <a:lnTo>
                  <a:pt x="2288" y="14527"/>
                </a:lnTo>
                <a:lnTo>
                  <a:pt x="2361" y="14429"/>
                </a:lnTo>
                <a:lnTo>
                  <a:pt x="2409" y="14186"/>
                </a:lnTo>
                <a:lnTo>
                  <a:pt x="2507" y="13894"/>
                </a:lnTo>
                <a:lnTo>
                  <a:pt x="2628" y="13602"/>
                </a:lnTo>
                <a:lnTo>
                  <a:pt x="2628" y="13578"/>
                </a:lnTo>
                <a:lnTo>
                  <a:pt x="2653" y="13578"/>
                </a:lnTo>
                <a:lnTo>
                  <a:pt x="3407" y="13553"/>
                </a:lnTo>
                <a:lnTo>
                  <a:pt x="3091" y="13991"/>
                </a:lnTo>
                <a:lnTo>
                  <a:pt x="2872" y="14332"/>
                </a:lnTo>
                <a:lnTo>
                  <a:pt x="2774" y="14502"/>
                </a:lnTo>
                <a:lnTo>
                  <a:pt x="2701" y="14697"/>
                </a:lnTo>
                <a:lnTo>
                  <a:pt x="2701" y="14746"/>
                </a:lnTo>
                <a:lnTo>
                  <a:pt x="2726" y="14770"/>
                </a:lnTo>
                <a:lnTo>
                  <a:pt x="2774" y="14770"/>
                </a:lnTo>
                <a:lnTo>
                  <a:pt x="2920" y="14648"/>
                </a:lnTo>
                <a:lnTo>
                  <a:pt x="3018" y="14502"/>
                </a:lnTo>
                <a:lnTo>
                  <a:pt x="3212" y="14186"/>
                </a:lnTo>
                <a:lnTo>
                  <a:pt x="3553" y="13553"/>
                </a:lnTo>
                <a:lnTo>
                  <a:pt x="4161" y="13553"/>
                </a:lnTo>
                <a:lnTo>
                  <a:pt x="3918" y="13845"/>
                </a:lnTo>
                <a:lnTo>
                  <a:pt x="3699" y="14162"/>
                </a:lnTo>
                <a:lnTo>
                  <a:pt x="3602" y="14332"/>
                </a:lnTo>
                <a:lnTo>
                  <a:pt x="3504" y="14527"/>
                </a:lnTo>
                <a:lnTo>
                  <a:pt x="3480" y="14624"/>
                </a:lnTo>
                <a:lnTo>
                  <a:pt x="3456" y="14721"/>
                </a:lnTo>
                <a:lnTo>
                  <a:pt x="3456" y="14819"/>
                </a:lnTo>
                <a:lnTo>
                  <a:pt x="3504" y="14916"/>
                </a:lnTo>
                <a:lnTo>
                  <a:pt x="3553" y="14940"/>
                </a:lnTo>
                <a:lnTo>
                  <a:pt x="3602" y="14965"/>
                </a:lnTo>
                <a:lnTo>
                  <a:pt x="3675" y="14916"/>
                </a:lnTo>
                <a:lnTo>
                  <a:pt x="3748" y="14843"/>
                </a:lnTo>
                <a:lnTo>
                  <a:pt x="3796" y="14770"/>
                </a:lnTo>
                <a:lnTo>
                  <a:pt x="3845" y="14697"/>
                </a:lnTo>
                <a:lnTo>
                  <a:pt x="3991" y="14332"/>
                </a:lnTo>
                <a:lnTo>
                  <a:pt x="4210" y="13943"/>
                </a:lnTo>
                <a:lnTo>
                  <a:pt x="4429" y="13553"/>
                </a:lnTo>
                <a:lnTo>
                  <a:pt x="5281" y="13529"/>
                </a:lnTo>
                <a:lnTo>
                  <a:pt x="5062" y="13821"/>
                </a:lnTo>
                <a:lnTo>
                  <a:pt x="4989" y="13967"/>
                </a:lnTo>
                <a:lnTo>
                  <a:pt x="4916" y="14113"/>
                </a:lnTo>
                <a:lnTo>
                  <a:pt x="4867" y="14259"/>
                </a:lnTo>
                <a:lnTo>
                  <a:pt x="4867" y="14332"/>
                </a:lnTo>
                <a:lnTo>
                  <a:pt x="4891" y="14405"/>
                </a:lnTo>
                <a:lnTo>
                  <a:pt x="4940" y="14429"/>
                </a:lnTo>
                <a:lnTo>
                  <a:pt x="4989" y="14429"/>
                </a:lnTo>
                <a:lnTo>
                  <a:pt x="5037" y="14405"/>
                </a:lnTo>
                <a:lnTo>
                  <a:pt x="5086" y="14356"/>
                </a:lnTo>
                <a:lnTo>
                  <a:pt x="5135" y="14235"/>
                </a:lnTo>
                <a:lnTo>
                  <a:pt x="5232" y="14016"/>
                </a:lnTo>
                <a:lnTo>
                  <a:pt x="5378" y="13748"/>
                </a:lnTo>
                <a:lnTo>
                  <a:pt x="5548" y="13529"/>
                </a:lnTo>
                <a:lnTo>
                  <a:pt x="6011" y="13529"/>
                </a:lnTo>
                <a:lnTo>
                  <a:pt x="5913" y="13553"/>
                </a:lnTo>
                <a:lnTo>
                  <a:pt x="5840" y="13602"/>
                </a:lnTo>
                <a:lnTo>
                  <a:pt x="5719" y="13748"/>
                </a:lnTo>
                <a:lnTo>
                  <a:pt x="5597" y="13894"/>
                </a:lnTo>
                <a:lnTo>
                  <a:pt x="5500" y="14040"/>
                </a:lnTo>
                <a:lnTo>
                  <a:pt x="5402" y="14235"/>
                </a:lnTo>
                <a:lnTo>
                  <a:pt x="5281" y="14454"/>
                </a:lnTo>
                <a:lnTo>
                  <a:pt x="5232" y="14575"/>
                </a:lnTo>
                <a:lnTo>
                  <a:pt x="5208" y="14673"/>
                </a:lnTo>
                <a:lnTo>
                  <a:pt x="5208" y="14794"/>
                </a:lnTo>
                <a:lnTo>
                  <a:pt x="5208" y="14892"/>
                </a:lnTo>
                <a:lnTo>
                  <a:pt x="5256" y="14940"/>
                </a:lnTo>
                <a:lnTo>
                  <a:pt x="5305" y="14989"/>
                </a:lnTo>
                <a:lnTo>
                  <a:pt x="5354" y="14989"/>
                </a:lnTo>
                <a:lnTo>
                  <a:pt x="5427" y="14965"/>
                </a:lnTo>
                <a:lnTo>
                  <a:pt x="5475" y="14916"/>
                </a:lnTo>
                <a:lnTo>
                  <a:pt x="5548" y="14843"/>
                </a:lnTo>
                <a:lnTo>
                  <a:pt x="5621" y="14673"/>
                </a:lnTo>
                <a:lnTo>
                  <a:pt x="5694" y="14478"/>
                </a:lnTo>
                <a:lnTo>
                  <a:pt x="5767" y="14308"/>
                </a:lnTo>
                <a:lnTo>
                  <a:pt x="5962" y="13943"/>
                </a:lnTo>
                <a:lnTo>
                  <a:pt x="6059" y="13748"/>
                </a:lnTo>
                <a:lnTo>
                  <a:pt x="6084" y="13651"/>
                </a:lnTo>
                <a:lnTo>
                  <a:pt x="6084" y="13553"/>
                </a:lnTo>
                <a:lnTo>
                  <a:pt x="6084" y="13529"/>
                </a:lnTo>
                <a:lnTo>
                  <a:pt x="6668" y="13529"/>
                </a:lnTo>
                <a:lnTo>
                  <a:pt x="6522" y="13724"/>
                </a:lnTo>
                <a:lnTo>
                  <a:pt x="6351" y="13918"/>
                </a:lnTo>
                <a:lnTo>
                  <a:pt x="6181" y="14162"/>
                </a:lnTo>
                <a:lnTo>
                  <a:pt x="6132" y="14308"/>
                </a:lnTo>
                <a:lnTo>
                  <a:pt x="6108" y="14429"/>
                </a:lnTo>
                <a:lnTo>
                  <a:pt x="6132" y="14478"/>
                </a:lnTo>
                <a:lnTo>
                  <a:pt x="6157" y="14502"/>
                </a:lnTo>
                <a:lnTo>
                  <a:pt x="6205" y="14502"/>
                </a:lnTo>
                <a:lnTo>
                  <a:pt x="6327" y="14429"/>
                </a:lnTo>
                <a:lnTo>
                  <a:pt x="6400" y="14332"/>
                </a:lnTo>
                <a:lnTo>
                  <a:pt x="6522" y="14113"/>
                </a:lnTo>
                <a:lnTo>
                  <a:pt x="6668" y="13821"/>
                </a:lnTo>
                <a:lnTo>
                  <a:pt x="6789" y="13505"/>
                </a:lnTo>
                <a:lnTo>
                  <a:pt x="7179" y="13505"/>
                </a:lnTo>
                <a:lnTo>
                  <a:pt x="6984" y="13821"/>
                </a:lnTo>
                <a:lnTo>
                  <a:pt x="6814" y="14137"/>
                </a:lnTo>
                <a:lnTo>
                  <a:pt x="6741" y="14283"/>
                </a:lnTo>
                <a:lnTo>
                  <a:pt x="6692" y="14429"/>
                </a:lnTo>
                <a:lnTo>
                  <a:pt x="6692" y="14502"/>
                </a:lnTo>
                <a:lnTo>
                  <a:pt x="6692" y="14575"/>
                </a:lnTo>
                <a:lnTo>
                  <a:pt x="6716" y="14624"/>
                </a:lnTo>
                <a:lnTo>
                  <a:pt x="6765" y="14697"/>
                </a:lnTo>
                <a:lnTo>
                  <a:pt x="6789" y="14721"/>
                </a:lnTo>
                <a:lnTo>
                  <a:pt x="6838" y="14721"/>
                </a:lnTo>
                <a:lnTo>
                  <a:pt x="6911" y="14697"/>
                </a:lnTo>
                <a:lnTo>
                  <a:pt x="6960" y="14648"/>
                </a:lnTo>
                <a:lnTo>
                  <a:pt x="7033" y="14551"/>
                </a:lnTo>
                <a:lnTo>
                  <a:pt x="7106" y="14283"/>
                </a:lnTo>
                <a:lnTo>
                  <a:pt x="7227" y="13894"/>
                </a:lnTo>
                <a:lnTo>
                  <a:pt x="7373" y="13505"/>
                </a:lnTo>
                <a:lnTo>
                  <a:pt x="7762" y="13505"/>
                </a:lnTo>
                <a:lnTo>
                  <a:pt x="7592" y="13845"/>
                </a:lnTo>
                <a:lnTo>
                  <a:pt x="7422" y="14210"/>
                </a:lnTo>
                <a:lnTo>
                  <a:pt x="7276" y="14551"/>
                </a:lnTo>
                <a:lnTo>
                  <a:pt x="7227" y="14721"/>
                </a:lnTo>
                <a:lnTo>
                  <a:pt x="7227" y="14819"/>
                </a:lnTo>
                <a:lnTo>
                  <a:pt x="7227" y="14916"/>
                </a:lnTo>
                <a:lnTo>
                  <a:pt x="7252" y="14940"/>
                </a:lnTo>
                <a:lnTo>
                  <a:pt x="7276" y="14965"/>
                </a:lnTo>
                <a:lnTo>
                  <a:pt x="7349" y="14965"/>
                </a:lnTo>
                <a:lnTo>
                  <a:pt x="7422" y="14916"/>
                </a:lnTo>
                <a:lnTo>
                  <a:pt x="7495" y="14843"/>
                </a:lnTo>
                <a:lnTo>
                  <a:pt x="7592" y="14697"/>
                </a:lnTo>
                <a:lnTo>
                  <a:pt x="7714" y="14381"/>
                </a:lnTo>
                <a:lnTo>
                  <a:pt x="7908" y="13967"/>
                </a:lnTo>
                <a:lnTo>
                  <a:pt x="7981" y="13748"/>
                </a:lnTo>
                <a:lnTo>
                  <a:pt x="8054" y="13529"/>
                </a:lnTo>
                <a:lnTo>
                  <a:pt x="8054" y="13505"/>
                </a:lnTo>
                <a:lnTo>
                  <a:pt x="8614" y="13505"/>
                </a:lnTo>
                <a:lnTo>
                  <a:pt x="8346" y="13991"/>
                </a:lnTo>
                <a:lnTo>
                  <a:pt x="8152" y="14308"/>
                </a:lnTo>
                <a:lnTo>
                  <a:pt x="8079" y="14478"/>
                </a:lnTo>
                <a:lnTo>
                  <a:pt x="8054" y="14575"/>
                </a:lnTo>
                <a:lnTo>
                  <a:pt x="8054" y="14673"/>
                </a:lnTo>
                <a:lnTo>
                  <a:pt x="8054" y="14697"/>
                </a:lnTo>
                <a:lnTo>
                  <a:pt x="8079" y="14721"/>
                </a:lnTo>
                <a:lnTo>
                  <a:pt x="8152" y="14721"/>
                </a:lnTo>
                <a:lnTo>
                  <a:pt x="8273" y="14624"/>
                </a:lnTo>
                <a:lnTo>
                  <a:pt x="8371" y="14502"/>
                </a:lnTo>
                <a:lnTo>
                  <a:pt x="8517" y="14210"/>
                </a:lnTo>
                <a:lnTo>
                  <a:pt x="8882" y="13505"/>
                </a:lnTo>
                <a:lnTo>
                  <a:pt x="9198" y="13505"/>
                </a:lnTo>
                <a:lnTo>
                  <a:pt x="8979" y="13821"/>
                </a:lnTo>
                <a:lnTo>
                  <a:pt x="8784" y="14162"/>
                </a:lnTo>
                <a:lnTo>
                  <a:pt x="8687" y="14332"/>
                </a:lnTo>
                <a:lnTo>
                  <a:pt x="8590" y="14527"/>
                </a:lnTo>
                <a:lnTo>
                  <a:pt x="8517" y="14721"/>
                </a:lnTo>
                <a:lnTo>
                  <a:pt x="8517" y="14819"/>
                </a:lnTo>
                <a:lnTo>
                  <a:pt x="8517" y="14916"/>
                </a:lnTo>
                <a:lnTo>
                  <a:pt x="8541" y="14965"/>
                </a:lnTo>
                <a:lnTo>
                  <a:pt x="8590" y="14989"/>
                </a:lnTo>
                <a:lnTo>
                  <a:pt x="8638" y="14989"/>
                </a:lnTo>
                <a:lnTo>
                  <a:pt x="8687" y="14965"/>
                </a:lnTo>
                <a:lnTo>
                  <a:pt x="8760" y="14916"/>
                </a:lnTo>
                <a:lnTo>
                  <a:pt x="8809" y="14843"/>
                </a:lnTo>
                <a:lnTo>
                  <a:pt x="8906" y="14673"/>
                </a:lnTo>
                <a:lnTo>
                  <a:pt x="9052" y="14308"/>
                </a:lnTo>
                <a:lnTo>
                  <a:pt x="9271" y="13894"/>
                </a:lnTo>
                <a:lnTo>
                  <a:pt x="9514" y="13505"/>
                </a:lnTo>
                <a:lnTo>
                  <a:pt x="9855" y="13505"/>
                </a:lnTo>
                <a:lnTo>
                  <a:pt x="9514" y="14064"/>
                </a:lnTo>
                <a:lnTo>
                  <a:pt x="9320" y="14405"/>
                </a:lnTo>
                <a:lnTo>
                  <a:pt x="9247" y="14575"/>
                </a:lnTo>
                <a:lnTo>
                  <a:pt x="9222" y="14673"/>
                </a:lnTo>
                <a:lnTo>
                  <a:pt x="9222" y="14770"/>
                </a:lnTo>
                <a:lnTo>
                  <a:pt x="9247" y="14819"/>
                </a:lnTo>
                <a:lnTo>
                  <a:pt x="9271" y="14843"/>
                </a:lnTo>
                <a:lnTo>
                  <a:pt x="9320" y="14867"/>
                </a:lnTo>
                <a:lnTo>
                  <a:pt x="9368" y="14843"/>
                </a:lnTo>
                <a:lnTo>
                  <a:pt x="9514" y="14746"/>
                </a:lnTo>
                <a:lnTo>
                  <a:pt x="9612" y="14624"/>
                </a:lnTo>
                <a:lnTo>
                  <a:pt x="9782" y="14332"/>
                </a:lnTo>
                <a:lnTo>
                  <a:pt x="10196" y="13505"/>
                </a:lnTo>
                <a:lnTo>
                  <a:pt x="10293" y="13505"/>
                </a:lnTo>
                <a:lnTo>
                  <a:pt x="9977" y="14137"/>
                </a:lnTo>
                <a:lnTo>
                  <a:pt x="9758" y="14478"/>
                </a:lnTo>
                <a:lnTo>
                  <a:pt x="9685" y="14673"/>
                </a:lnTo>
                <a:lnTo>
                  <a:pt x="9660" y="14770"/>
                </a:lnTo>
                <a:lnTo>
                  <a:pt x="9660" y="14867"/>
                </a:lnTo>
                <a:lnTo>
                  <a:pt x="9660" y="14916"/>
                </a:lnTo>
                <a:lnTo>
                  <a:pt x="9709" y="14940"/>
                </a:lnTo>
                <a:lnTo>
                  <a:pt x="9758" y="14965"/>
                </a:lnTo>
                <a:lnTo>
                  <a:pt x="9806" y="14965"/>
                </a:lnTo>
                <a:lnTo>
                  <a:pt x="9904" y="14916"/>
                </a:lnTo>
                <a:lnTo>
                  <a:pt x="9977" y="14867"/>
                </a:lnTo>
                <a:lnTo>
                  <a:pt x="10098" y="14697"/>
                </a:lnTo>
                <a:lnTo>
                  <a:pt x="10220" y="14527"/>
                </a:lnTo>
                <a:lnTo>
                  <a:pt x="10293" y="14332"/>
                </a:lnTo>
                <a:lnTo>
                  <a:pt x="10390" y="14137"/>
                </a:lnTo>
                <a:lnTo>
                  <a:pt x="10488" y="13943"/>
                </a:lnTo>
                <a:lnTo>
                  <a:pt x="10634" y="13505"/>
                </a:lnTo>
                <a:lnTo>
                  <a:pt x="11023" y="13505"/>
                </a:lnTo>
                <a:lnTo>
                  <a:pt x="10974" y="13553"/>
                </a:lnTo>
                <a:lnTo>
                  <a:pt x="10926" y="13626"/>
                </a:lnTo>
                <a:lnTo>
                  <a:pt x="10828" y="13797"/>
                </a:lnTo>
                <a:lnTo>
                  <a:pt x="10707" y="14113"/>
                </a:lnTo>
                <a:lnTo>
                  <a:pt x="10634" y="14259"/>
                </a:lnTo>
                <a:lnTo>
                  <a:pt x="10585" y="14478"/>
                </a:lnTo>
                <a:lnTo>
                  <a:pt x="10561" y="14600"/>
                </a:lnTo>
                <a:lnTo>
                  <a:pt x="10585" y="14673"/>
                </a:lnTo>
                <a:lnTo>
                  <a:pt x="10634" y="14746"/>
                </a:lnTo>
                <a:lnTo>
                  <a:pt x="10731" y="14770"/>
                </a:lnTo>
                <a:lnTo>
                  <a:pt x="10828" y="14746"/>
                </a:lnTo>
                <a:lnTo>
                  <a:pt x="10926" y="14673"/>
                </a:lnTo>
                <a:lnTo>
                  <a:pt x="10999" y="14575"/>
                </a:lnTo>
                <a:lnTo>
                  <a:pt x="11047" y="14478"/>
                </a:lnTo>
                <a:lnTo>
                  <a:pt x="11120" y="14235"/>
                </a:lnTo>
                <a:lnTo>
                  <a:pt x="11169" y="14040"/>
                </a:lnTo>
                <a:lnTo>
                  <a:pt x="11266" y="13797"/>
                </a:lnTo>
                <a:lnTo>
                  <a:pt x="11291" y="13626"/>
                </a:lnTo>
                <a:lnTo>
                  <a:pt x="11291" y="13553"/>
                </a:lnTo>
                <a:lnTo>
                  <a:pt x="11266" y="13505"/>
                </a:lnTo>
                <a:lnTo>
                  <a:pt x="11704" y="13505"/>
                </a:lnTo>
                <a:lnTo>
                  <a:pt x="11558" y="13870"/>
                </a:lnTo>
                <a:lnTo>
                  <a:pt x="11485" y="14064"/>
                </a:lnTo>
                <a:lnTo>
                  <a:pt x="11412" y="14259"/>
                </a:lnTo>
                <a:lnTo>
                  <a:pt x="11388" y="14356"/>
                </a:lnTo>
                <a:lnTo>
                  <a:pt x="11364" y="14454"/>
                </a:lnTo>
                <a:lnTo>
                  <a:pt x="11388" y="14551"/>
                </a:lnTo>
                <a:lnTo>
                  <a:pt x="11412" y="14648"/>
                </a:lnTo>
                <a:lnTo>
                  <a:pt x="11437" y="14673"/>
                </a:lnTo>
                <a:lnTo>
                  <a:pt x="11461" y="14697"/>
                </a:lnTo>
                <a:lnTo>
                  <a:pt x="11534" y="14673"/>
                </a:lnTo>
                <a:lnTo>
                  <a:pt x="11607" y="14624"/>
                </a:lnTo>
                <a:lnTo>
                  <a:pt x="11680" y="14551"/>
                </a:lnTo>
                <a:lnTo>
                  <a:pt x="11729" y="14454"/>
                </a:lnTo>
                <a:lnTo>
                  <a:pt x="11777" y="14356"/>
                </a:lnTo>
                <a:lnTo>
                  <a:pt x="11826" y="14162"/>
                </a:lnTo>
                <a:lnTo>
                  <a:pt x="11875" y="13967"/>
                </a:lnTo>
                <a:lnTo>
                  <a:pt x="11948" y="13748"/>
                </a:lnTo>
                <a:lnTo>
                  <a:pt x="11996" y="13505"/>
                </a:lnTo>
                <a:close/>
                <a:moveTo>
                  <a:pt x="10658" y="6473"/>
                </a:moveTo>
                <a:lnTo>
                  <a:pt x="10196" y="6546"/>
                </a:lnTo>
                <a:lnTo>
                  <a:pt x="9733" y="6643"/>
                </a:lnTo>
                <a:lnTo>
                  <a:pt x="9271" y="6765"/>
                </a:lnTo>
                <a:lnTo>
                  <a:pt x="8833" y="6935"/>
                </a:lnTo>
                <a:lnTo>
                  <a:pt x="8395" y="7105"/>
                </a:lnTo>
                <a:lnTo>
                  <a:pt x="7981" y="7324"/>
                </a:lnTo>
                <a:lnTo>
                  <a:pt x="7543" y="7592"/>
                </a:lnTo>
                <a:lnTo>
                  <a:pt x="7325" y="7738"/>
                </a:lnTo>
                <a:lnTo>
                  <a:pt x="7130" y="7908"/>
                </a:lnTo>
                <a:lnTo>
                  <a:pt x="6935" y="8078"/>
                </a:lnTo>
                <a:lnTo>
                  <a:pt x="6741" y="8273"/>
                </a:lnTo>
                <a:lnTo>
                  <a:pt x="6595" y="8468"/>
                </a:lnTo>
                <a:lnTo>
                  <a:pt x="6449" y="8687"/>
                </a:lnTo>
                <a:lnTo>
                  <a:pt x="6278" y="8589"/>
                </a:lnTo>
                <a:lnTo>
                  <a:pt x="6108" y="8516"/>
                </a:lnTo>
                <a:lnTo>
                  <a:pt x="5938" y="8468"/>
                </a:lnTo>
                <a:lnTo>
                  <a:pt x="5743" y="8443"/>
                </a:lnTo>
                <a:lnTo>
                  <a:pt x="5354" y="8443"/>
                </a:lnTo>
                <a:lnTo>
                  <a:pt x="5159" y="8468"/>
                </a:lnTo>
                <a:lnTo>
                  <a:pt x="4964" y="8516"/>
                </a:lnTo>
                <a:lnTo>
                  <a:pt x="4575" y="8638"/>
                </a:lnTo>
                <a:lnTo>
                  <a:pt x="4210" y="8784"/>
                </a:lnTo>
                <a:lnTo>
                  <a:pt x="3869" y="8954"/>
                </a:lnTo>
                <a:lnTo>
                  <a:pt x="3553" y="9149"/>
                </a:lnTo>
                <a:lnTo>
                  <a:pt x="3358" y="9295"/>
                </a:lnTo>
                <a:lnTo>
                  <a:pt x="3188" y="9417"/>
                </a:lnTo>
                <a:lnTo>
                  <a:pt x="2847" y="9733"/>
                </a:lnTo>
                <a:lnTo>
                  <a:pt x="2555" y="10098"/>
                </a:lnTo>
                <a:lnTo>
                  <a:pt x="2312" y="10463"/>
                </a:lnTo>
                <a:lnTo>
                  <a:pt x="2093" y="10828"/>
                </a:lnTo>
                <a:lnTo>
                  <a:pt x="1996" y="11047"/>
                </a:lnTo>
                <a:lnTo>
                  <a:pt x="1898" y="11266"/>
                </a:lnTo>
                <a:lnTo>
                  <a:pt x="1825" y="11485"/>
                </a:lnTo>
                <a:lnTo>
                  <a:pt x="1777" y="11728"/>
                </a:lnTo>
                <a:lnTo>
                  <a:pt x="1752" y="11947"/>
                </a:lnTo>
                <a:lnTo>
                  <a:pt x="1777" y="12142"/>
                </a:lnTo>
                <a:lnTo>
                  <a:pt x="1217" y="12191"/>
                </a:lnTo>
                <a:lnTo>
                  <a:pt x="657" y="12215"/>
                </a:lnTo>
                <a:lnTo>
                  <a:pt x="560" y="12239"/>
                </a:lnTo>
                <a:lnTo>
                  <a:pt x="487" y="12239"/>
                </a:lnTo>
                <a:lnTo>
                  <a:pt x="390" y="12264"/>
                </a:lnTo>
                <a:lnTo>
                  <a:pt x="317" y="12288"/>
                </a:lnTo>
                <a:lnTo>
                  <a:pt x="244" y="12312"/>
                </a:lnTo>
                <a:lnTo>
                  <a:pt x="122" y="12410"/>
                </a:lnTo>
                <a:lnTo>
                  <a:pt x="49" y="12556"/>
                </a:lnTo>
                <a:lnTo>
                  <a:pt x="0" y="12726"/>
                </a:lnTo>
                <a:lnTo>
                  <a:pt x="0" y="12896"/>
                </a:lnTo>
                <a:lnTo>
                  <a:pt x="49" y="13067"/>
                </a:lnTo>
                <a:lnTo>
                  <a:pt x="122" y="13237"/>
                </a:lnTo>
                <a:lnTo>
                  <a:pt x="195" y="13310"/>
                </a:lnTo>
                <a:lnTo>
                  <a:pt x="268" y="13383"/>
                </a:lnTo>
                <a:lnTo>
                  <a:pt x="463" y="13505"/>
                </a:lnTo>
                <a:lnTo>
                  <a:pt x="657" y="13578"/>
                </a:lnTo>
                <a:lnTo>
                  <a:pt x="876" y="13602"/>
                </a:lnTo>
                <a:lnTo>
                  <a:pt x="1047" y="13626"/>
                </a:lnTo>
                <a:lnTo>
                  <a:pt x="1047" y="13699"/>
                </a:lnTo>
                <a:lnTo>
                  <a:pt x="1047" y="13772"/>
                </a:lnTo>
                <a:lnTo>
                  <a:pt x="1071" y="13943"/>
                </a:lnTo>
                <a:lnTo>
                  <a:pt x="1168" y="14137"/>
                </a:lnTo>
                <a:lnTo>
                  <a:pt x="1266" y="14308"/>
                </a:lnTo>
                <a:lnTo>
                  <a:pt x="1533" y="14624"/>
                </a:lnTo>
                <a:lnTo>
                  <a:pt x="1752" y="14916"/>
                </a:lnTo>
                <a:lnTo>
                  <a:pt x="2336" y="15816"/>
                </a:lnTo>
                <a:lnTo>
                  <a:pt x="2896" y="16741"/>
                </a:lnTo>
                <a:lnTo>
                  <a:pt x="2945" y="16814"/>
                </a:lnTo>
                <a:lnTo>
                  <a:pt x="3018" y="16862"/>
                </a:lnTo>
                <a:lnTo>
                  <a:pt x="3066" y="16911"/>
                </a:lnTo>
                <a:lnTo>
                  <a:pt x="3115" y="16935"/>
                </a:lnTo>
                <a:lnTo>
                  <a:pt x="3529" y="16984"/>
                </a:lnTo>
                <a:lnTo>
                  <a:pt x="3967" y="17008"/>
                </a:lnTo>
                <a:lnTo>
                  <a:pt x="4405" y="17033"/>
                </a:lnTo>
                <a:lnTo>
                  <a:pt x="4867" y="17008"/>
                </a:lnTo>
                <a:lnTo>
                  <a:pt x="5743" y="16984"/>
                </a:lnTo>
                <a:lnTo>
                  <a:pt x="6619" y="16960"/>
                </a:lnTo>
                <a:lnTo>
                  <a:pt x="10244" y="16935"/>
                </a:lnTo>
                <a:lnTo>
                  <a:pt x="13894" y="16911"/>
                </a:lnTo>
                <a:lnTo>
                  <a:pt x="15524" y="16911"/>
                </a:lnTo>
                <a:lnTo>
                  <a:pt x="16352" y="16862"/>
                </a:lnTo>
                <a:lnTo>
                  <a:pt x="16741" y="16838"/>
                </a:lnTo>
                <a:lnTo>
                  <a:pt x="17155" y="16765"/>
                </a:lnTo>
                <a:lnTo>
                  <a:pt x="17252" y="16838"/>
                </a:lnTo>
                <a:lnTo>
                  <a:pt x="17374" y="16862"/>
                </a:lnTo>
                <a:lnTo>
                  <a:pt x="17422" y="16862"/>
                </a:lnTo>
                <a:lnTo>
                  <a:pt x="17471" y="16838"/>
                </a:lnTo>
                <a:lnTo>
                  <a:pt x="17544" y="16789"/>
                </a:lnTo>
                <a:lnTo>
                  <a:pt x="17593" y="16741"/>
                </a:lnTo>
                <a:lnTo>
                  <a:pt x="17860" y="16303"/>
                </a:lnTo>
                <a:lnTo>
                  <a:pt x="18128" y="15840"/>
                </a:lnTo>
                <a:lnTo>
                  <a:pt x="18663" y="14940"/>
                </a:lnTo>
                <a:lnTo>
                  <a:pt x="18858" y="14648"/>
                </a:lnTo>
                <a:lnTo>
                  <a:pt x="19101" y="14308"/>
                </a:lnTo>
                <a:lnTo>
                  <a:pt x="19199" y="14137"/>
                </a:lnTo>
                <a:lnTo>
                  <a:pt x="19272" y="13943"/>
                </a:lnTo>
                <a:lnTo>
                  <a:pt x="19320" y="13772"/>
                </a:lnTo>
                <a:lnTo>
                  <a:pt x="19320" y="13602"/>
                </a:lnTo>
                <a:lnTo>
                  <a:pt x="19539" y="13578"/>
                </a:lnTo>
                <a:lnTo>
                  <a:pt x="19734" y="13529"/>
                </a:lnTo>
                <a:lnTo>
                  <a:pt x="19929" y="13456"/>
                </a:lnTo>
                <a:lnTo>
                  <a:pt x="20075" y="13334"/>
                </a:lnTo>
                <a:lnTo>
                  <a:pt x="20221" y="13188"/>
                </a:lnTo>
                <a:lnTo>
                  <a:pt x="20318" y="13018"/>
                </a:lnTo>
                <a:lnTo>
                  <a:pt x="20391" y="12823"/>
                </a:lnTo>
                <a:lnTo>
                  <a:pt x="20415" y="12629"/>
                </a:lnTo>
                <a:lnTo>
                  <a:pt x="20391" y="12580"/>
                </a:lnTo>
                <a:lnTo>
                  <a:pt x="20367" y="12531"/>
                </a:lnTo>
                <a:lnTo>
                  <a:pt x="20269" y="12434"/>
                </a:lnTo>
                <a:lnTo>
                  <a:pt x="20123" y="12361"/>
                </a:lnTo>
                <a:lnTo>
                  <a:pt x="19929" y="12288"/>
                </a:lnTo>
                <a:lnTo>
                  <a:pt x="19661" y="12215"/>
                </a:lnTo>
                <a:lnTo>
                  <a:pt x="19345" y="12166"/>
                </a:lnTo>
                <a:lnTo>
                  <a:pt x="18615" y="12093"/>
                </a:lnTo>
                <a:lnTo>
                  <a:pt x="18542" y="11850"/>
                </a:lnTo>
                <a:lnTo>
                  <a:pt x="18444" y="11607"/>
                </a:lnTo>
                <a:lnTo>
                  <a:pt x="18298" y="11388"/>
                </a:lnTo>
                <a:lnTo>
                  <a:pt x="18152" y="11169"/>
                </a:lnTo>
                <a:lnTo>
                  <a:pt x="17982" y="10974"/>
                </a:lnTo>
                <a:lnTo>
                  <a:pt x="17812" y="10804"/>
                </a:lnTo>
                <a:lnTo>
                  <a:pt x="17617" y="10633"/>
                </a:lnTo>
                <a:lnTo>
                  <a:pt x="17398" y="10463"/>
                </a:lnTo>
                <a:lnTo>
                  <a:pt x="17203" y="10366"/>
                </a:lnTo>
                <a:lnTo>
                  <a:pt x="16984" y="10244"/>
                </a:lnTo>
                <a:lnTo>
                  <a:pt x="16741" y="10147"/>
                </a:lnTo>
                <a:lnTo>
                  <a:pt x="16473" y="10074"/>
                </a:lnTo>
                <a:lnTo>
                  <a:pt x="16181" y="10025"/>
                </a:lnTo>
                <a:lnTo>
                  <a:pt x="15914" y="10001"/>
                </a:lnTo>
                <a:lnTo>
                  <a:pt x="15670" y="10025"/>
                </a:lnTo>
                <a:lnTo>
                  <a:pt x="15549" y="10049"/>
                </a:lnTo>
                <a:lnTo>
                  <a:pt x="15451" y="10098"/>
                </a:lnTo>
                <a:lnTo>
                  <a:pt x="15403" y="9733"/>
                </a:lnTo>
                <a:lnTo>
                  <a:pt x="15330" y="9392"/>
                </a:lnTo>
                <a:lnTo>
                  <a:pt x="15208" y="9052"/>
                </a:lnTo>
                <a:lnTo>
                  <a:pt x="15062" y="8735"/>
                </a:lnTo>
                <a:lnTo>
                  <a:pt x="14892" y="8443"/>
                </a:lnTo>
                <a:lnTo>
                  <a:pt x="14673" y="8151"/>
                </a:lnTo>
                <a:lnTo>
                  <a:pt x="14454" y="7884"/>
                </a:lnTo>
                <a:lnTo>
                  <a:pt x="14186" y="7640"/>
                </a:lnTo>
                <a:lnTo>
                  <a:pt x="13919" y="7421"/>
                </a:lnTo>
                <a:lnTo>
                  <a:pt x="13627" y="7227"/>
                </a:lnTo>
                <a:lnTo>
                  <a:pt x="13310" y="7032"/>
                </a:lnTo>
                <a:lnTo>
                  <a:pt x="12994" y="6886"/>
                </a:lnTo>
                <a:lnTo>
                  <a:pt x="12653" y="6740"/>
                </a:lnTo>
                <a:lnTo>
                  <a:pt x="12288" y="6643"/>
                </a:lnTo>
                <a:lnTo>
                  <a:pt x="11948" y="6546"/>
                </a:lnTo>
                <a:lnTo>
                  <a:pt x="11583" y="6497"/>
                </a:lnTo>
                <a:lnTo>
                  <a:pt x="11120" y="64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800" name="Shape 800"/>
          <p:cNvSpPr/>
          <p:nvPr/>
        </p:nvSpPr>
        <p:spPr>
          <a:xfrm>
            <a:off x="4303565" y="5864649"/>
            <a:ext cx="458780" cy="555204"/>
          </a:xfrm>
          <a:custGeom>
            <a:avLst/>
            <a:gdLst/>
            <a:ahLst/>
            <a:cxnLst/>
            <a:rect l="0" t="0" r="0" b="0"/>
            <a:pathLst>
              <a:path w="15744" h="19053" extrusionOk="0">
                <a:moveTo>
                  <a:pt x="11680" y="803"/>
                </a:moveTo>
                <a:lnTo>
                  <a:pt x="11656" y="1460"/>
                </a:lnTo>
                <a:lnTo>
                  <a:pt x="11632" y="1801"/>
                </a:lnTo>
                <a:lnTo>
                  <a:pt x="11583" y="2117"/>
                </a:lnTo>
                <a:lnTo>
                  <a:pt x="11510" y="2458"/>
                </a:lnTo>
                <a:lnTo>
                  <a:pt x="11413" y="2774"/>
                </a:lnTo>
                <a:lnTo>
                  <a:pt x="11315" y="3090"/>
                </a:lnTo>
                <a:lnTo>
                  <a:pt x="11145" y="3382"/>
                </a:lnTo>
                <a:lnTo>
                  <a:pt x="11048" y="3553"/>
                </a:lnTo>
                <a:lnTo>
                  <a:pt x="10926" y="3723"/>
                </a:lnTo>
                <a:lnTo>
                  <a:pt x="10804" y="3869"/>
                </a:lnTo>
                <a:lnTo>
                  <a:pt x="10658" y="4015"/>
                </a:lnTo>
                <a:lnTo>
                  <a:pt x="10512" y="4137"/>
                </a:lnTo>
                <a:lnTo>
                  <a:pt x="10342" y="4234"/>
                </a:lnTo>
                <a:lnTo>
                  <a:pt x="10172" y="4331"/>
                </a:lnTo>
                <a:lnTo>
                  <a:pt x="10002" y="4404"/>
                </a:lnTo>
                <a:lnTo>
                  <a:pt x="9734" y="4477"/>
                </a:lnTo>
                <a:lnTo>
                  <a:pt x="9491" y="4502"/>
                </a:lnTo>
                <a:lnTo>
                  <a:pt x="9247" y="4477"/>
                </a:lnTo>
                <a:lnTo>
                  <a:pt x="9004" y="4453"/>
                </a:lnTo>
                <a:lnTo>
                  <a:pt x="9320" y="4161"/>
                </a:lnTo>
                <a:lnTo>
                  <a:pt x="9661" y="3918"/>
                </a:lnTo>
                <a:lnTo>
                  <a:pt x="10026" y="3674"/>
                </a:lnTo>
                <a:lnTo>
                  <a:pt x="10220" y="3528"/>
                </a:lnTo>
                <a:lnTo>
                  <a:pt x="10391" y="3407"/>
                </a:lnTo>
                <a:lnTo>
                  <a:pt x="10512" y="3236"/>
                </a:lnTo>
                <a:lnTo>
                  <a:pt x="10634" y="3090"/>
                </a:lnTo>
                <a:lnTo>
                  <a:pt x="10634" y="3017"/>
                </a:lnTo>
                <a:lnTo>
                  <a:pt x="10634" y="2944"/>
                </a:lnTo>
                <a:lnTo>
                  <a:pt x="10585" y="2896"/>
                </a:lnTo>
                <a:lnTo>
                  <a:pt x="10512" y="2896"/>
                </a:lnTo>
                <a:lnTo>
                  <a:pt x="10318" y="2920"/>
                </a:lnTo>
                <a:lnTo>
                  <a:pt x="10123" y="2969"/>
                </a:lnTo>
                <a:lnTo>
                  <a:pt x="9953" y="3066"/>
                </a:lnTo>
                <a:lnTo>
                  <a:pt x="9783" y="3188"/>
                </a:lnTo>
                <a:lnTo>
                  <a:pt x="9442" y="3455"/>
                </a:lnTo>
                <a:lnTo>
                  <a:pt x="9126" y="3723"/>
                </a:lnTo>
                <a:lnTo>
                  <a:pt x="8809" y="3991"/>
                </a:lnTo>
                <a:lnTo>
                  <a:pt x="8493" y="4283"/>
                </a:lnTo>
                <a:lnTo>
                  <a:pt x="8371" y="4064"/>
                </a:lnTo>
                <a:lnTo>
                  <a:pt x="8298" y="3942"/>
                </a:lnTo>
                <a:lnTo>
                  <a:pt x="8274" y="3845"/>
                </a:lnTo>
                <a:lnTo>
                  <a:pt x="8225" y="3626"/>
                </a:lnTo>
                <a:lnTo>
                  <a:pt x="8250" y="3407"/>
                </a:lnTo>
                <a:lnTo>
                  <a:pt x="8298" y="3188"/>
                </a:lnTo>
                <a:lnTo>
                  <a:pt x="8371" y="2993"/>
                </a:lnTo>
                <a:lnTo>
                  <a:pt x="8469" y="2798"/>
                </a:lnTo>
                <a:lnTo>
                  <a:pt x="8590" y="2604"/>
                </a:lnTo>
                <a:lnTo>
                  <a:pt x="8712" y="2433"/>
                </a:lnTo>
                <a:lnTo>
                  <a:pt x="8858" y="2287"/>
                </a:lnTo>
                <a:lnTo>
                  <a:pt x="9126" y="2020"/>
                </a:lnTo>
                <a:lnTo>
                  <a:pt x="9466" y="1776"/>
                </a:lnTo>
                <a:lnTo>
                  <a:pt x="9807" y="1582"/>
                </a:lnTo>
                <a:lnTo>
                  <a:pt x="10172" y="1387"/>
                </a:lnTo>
                <a:lnTo>
                  <a:pt x="10537" y="1217"/>
                </a:lnTo>
                <a:lnTo>
                  <a:pt x="10926" y="1071"/>
                </a:lnTo>
                <a:lnTo>
                  <a:pt x="11680" y="803"/>
                </a:lnTo>
                <a:close/>
                <a:moveTo>
                  <a:pt x="4867" y="7203"/>
                </a:moveTo>
                <a:lnTo>
                  <a:pt x="4746" y="7227"/>
                </a:lnTo>
                <a:lnTo>
                  <a:pt x="4478" y="7276"/>
                </a:lnTo>
                <a:lnTo>
                  <a:pt x="4235" y="7373"/>
                </a:lnTo>
                <a:lnTo>
                  <a:pt x="3991" y="7495"/>
                </a:lnTo>
                <a:lnTo>
                  <a:pt x="3748" y="7641"/>
                </a:lnTo>
                <a:lnTo>
                  <a:pt x="3553" y="7811"/>
                </a:lnTo>
                <a:lnTo>
                  <a:pt x="3383" y="7981"/>
                </a:lnTo>
                <a:lnTo>
                  <a:pt x="3237" y="8152"/>
                </a:lnTo>
                <a:lnTo>
                  <a:pt x="3067" y="8395"/>
                </a:lnTo>
                <a:lnTo>
                  <a:pt x="2921" y="8663"/>
                </a:lnTo>
                <a:lnTo>
                  <a:pt x="2775" y="8954"/>
                </a:lnTo>
                <a:lnTo>
                  <a:pt x="2677" y="9246"/>
                </a:lnTo>
                <a:lnTo>
                  <a:pt x="2653" y="9392"/>
                </a:lnTo>
                <a:lnTo>
                  <a:pt x="2653" y="9514"/>
                </a:lnTo>
                <a:lnTo>
                  <a:pt x="2653" y="9660"/>
                </a:lnTo>
                <a:lnTo>
                  <a:pt x="2702" y="9782"/>
                </a:lnTo>
                <a:lnTo>
                  <a:pt x="2750" y="9879"/>
                </a:lnTo>
                <a:lnTo>
                  <a:pt x="2823" y="9976"/>
                </a:lnTo>
                <a:lnTo>
                  <a:pt x="2896" y="10001"/>
                </a:lnTo>
                <a:lnTo>
                  <a:pt x="2945" y="10025"/>
                </a:lnTo>
                <a:lnTo>
                  <a:pt x="3018" y="10025"/>
                </a:lnTo>
                <a:lnTo>
                  <a:pt x="3067" y="10001"/>
                </a:lnTo>
                <a:lnTo>
                  <a:pt x="3188" y="9879"/>
                </a:lnTo>
                <a:lnTo>
                  <a:pt x="3261" y="9782"/>
                </a:lnTo>
                <a:lnTo>
                  <a:pt x="3286" y="9636"/>
                </a:lnTo>
                <a:lnTo>
                  <a:pt x="3310" y="9465"/>
                </a:lnTo>
                <a:lnTo>
                  <a:pt x="3359" y="9246"/>
                </a:lnTo>
                <a:lnTo>
                  <a:pt x="3456" y="9003"/>
                </a:lnTo>
                <a:lnTo>
                  <a:pt x="3553" y="8808"/>
                </a:lnTo>
                <a:lnTo>
                  <a:pt x="3675" y="8590"/>
                </a:lnTo>
                <a:lnTo>
                  <a:pt x="3845" y="8395"/>
                </a:lnTo>
                <a:lnTo>
                  <a:pt x="4016" y="8200"/>
                </a:lnTo>
                <a:lnTo>
                  <a:pt x="4235" y="8054"/>
                </a:lnTo>
                <a:lnTo>
                  <a:pt x="4454" y="7933"/>
                </a:lnTo>
                <a:lnTo>
                  <a:pt x="4648" y="7835"/>
                </a:lnTo>
                <a:lnTo>
                  <a:pt x="4867" y="7738"/>
                </a:lnTo>
                <a:lnTo>
                  <a:pt x="5062" y="7665"/>
                </a:lnTo>
                <a:lnTo>
                  <a:pt x="5257" y="7519"/>
                </a:lnTo>
                <a:lnTo>
                  <a:pt x="5281" y="7470"/>
                </a:lnTo>
                <a:lnTo>
                  <a:pt x="5305" y="7422"/>
                </a:lnTo>
                <a:lnTo>
                  <a:pt x="5281" y="7349"/>
                </a:lnTo>
                <a:lnTo>
                  <a:pt x="5232" y="7300"/>
                </a:lnTo>
                <a:lnTo>
                  <a:pt x="5111" y="7251"/>
                </a:lnTo>
                <a:lnTo>
                  <a:pt x="4989" y="7227"/>
                </a:lnTo>
                <a:lnTo>
                  <a:pt x="4867" y="7203"/>
                </a:lnTo>
                <a:close/>
                <a:moveTo>
                  <a:pt x="13846" y="14819"/>
                </a:moveTo>
                <a:lnTo>
                  <a:pt x="13457" y="14867"/>
                </a:lnTo>
                <a:lnTo>
                  <a:pt x="13043" y="14916"/>
                </a:lnTo>
                <a:lnTo>
                  <a:pt x="12629" y="14989"/>
                </a:lnTo>
                <a:lnTo>
                  <a:pt x="12216" y="15013"/>
                </a:lnTo>
                <a:lnTo>
                  <a:pt x="11802" y="15038"/>
                </a:lnTo>
                <a:lnTo>
                  <a:pt x="11388" y="15062"/>
                </a:lnTo>
                <a:lnTo>
                  <a:pt x="10975" y="15111"/>
                </a:lnTo>
                <a:lnTo>
                  <a:pt x="10950" y="15135"/>
                </a:lnTo>
                <a:lnTo>
                  <a:pt x="10926" y="15184"/>
                </a:lnTo>
                <a:lnTo>
                  <a:pt x="10950" y="15208"/>
                </a:lnTo>
                <a:lnTo>
                  <a:pt x="10975" y="15257"/>
                </a:lnTo>
                <a:lnTo>
                  <a:pt x="11169" y="15305"/>
                </a:lnTo>
                <a:lnTo>
                  <a:pt x="11388" y="15354"/>
                </a:lnTo>
                <a:lnTo>
                  <a:pt x="11802" y="15427"/>
                </a:lnTo>
                <a:lnTo>
                  <a:pt x="12629" y="15427"/>
                </a:lnTo>
                <a:lnTo>
                  <a:pt x="13067" y="15403"/>
                </a:lnTo>
                <a:lnTo>
                  <a:pt x="13505" y="15330"/>
                </a:lnTo>
                <a:lnTo>
                  <a:pt x="13724" y="15281"/>
                </a:lnTo>
                <a:lnTo>
                  <a:pt x="13919" y="15208"/>
                </a:lnTo>
                <a:lnTo>
                  <a:pt x="14114" y="15135"/>
                </a:lnTo>
                <a:lnTo>
                  <a:pt x="14308" y="15038"/>
                </a:lnTo>
                <a:lnTo>
                  <a:pt x="14357" y="14965"/>
                </a:lnTo>
                <a:lnTo>
                  <a:pt x="14357" y="14916"/>
                </a:lnTo>
                <a:lnTo>
                  <a:pt x="14333" y="14843"/>
                </a:lnTo>
                <a:lnTo>
                  <a:pt x="14260" y="14819"/>
                </a:lnTo>
                <a:close/>
                <a:moveTo>
                  <a:pt x="5816" y="5937"/>
                </a:moveTo>
                <a:lnTo>
                  <a:pt x="6108" y="5962"/>
                </a:lnTo>
                <a:lnTo>
                  <a:pt x="6181" y="5962"/>
                </a:lnTo>
                <a:lnTo>
                  <a:pt x="6254" y="6059"/>
                </a:lnTo>
                <a:lnTo>
                  <a:pt x="6352" y="6156"/>
                </a:lnTo>
                <a:lnTo>
                  <a:pt x="6595" y="6302"/>
                </a:lnTo>
                <a:lnTo>
                  <a:pt x="6863" y="6424"/>
                </a:lnTo>
                <a:lnTo>
                  <a:pt x="7155" y="6521"/>
                </a:lnTo>
                <a:lnTo>
                  <a:pt x="7447" y="6594"/>
                </a:lnTo>
                <a:lnTo>
                  <a:pt x="7739" y="6643"/>
                </a:lnTo>
                <a:lnTo>
                  <a:pt x="8274" y="6692"/>
                </a:lnTo>
                <a:lnTo>
                  <a:pt x="8542" y="6692"/>
                </a:lnTo>
                <a:lnTo>
                  <a:pt x="8834" y="6667"/>
                </a:lnTo>
                <a:lnTo>
                  <a:pt x="9126" y="6619"/>
                </a:lnTo>
                <a:lnTo>
                  <a:pt x="9418" y="6546"/>
                </a:lnTo>
                <a:lnTo>
                  <a:pt x="9685" y="6448"/>
                </a:lnTo>
                <a:lnTo>
                  <a:pt x="9953" y="6327"/>
                </a:lnTo>
                <a:lnTo>
                  <a:pt x="10220" y="6181"/>
                </a:lnTo>
                <a:lnTo>
                  <a:pt x="10464" y="6035"/>
                </a:lnTo>
                <a:lnTo>
                  <a:pt x="10658" y="5986"/>
                </a:lnTo>
                <a:lnTo>
                  <a:pt x="10853" y="5962"/>
                </a:lnTo>
                <a:lnTo>
                  <a:pt x="11218" y="5962"/>
                </a:lnTo>
                <a:lnTo>
                  <a:pt x="11169" y="6010"/>
                </a:lnTo>
                <a:lnTo>
                  <a:pt x="11048" y="6132"/>
                </a:lnTo>
                <a:lnTo>
                  <a:pt x="10902" y="6229"/>
                </a:lnTo>
                <a:lnTo>
                  <a:pt x="10780" y="6327"/>
                </a:lnTo>
                <a:lnTo>
                  <a:pt x="10634" y="6448"/>
                </a:lnTo>
                <a:lnTo>
                  <a:pt x="10634" y="6497"/>
                </a:lnTo>
                <a:lnTo>
                  <a:pt x="10634" y="6546"/>
                </a:lnTo>
                <a:lnTo>
                  <a:pt x="10658" y="6594"/>
                </a:lnTo>
                <a:lnTo>
                  <a:pt x="10853" y="6594"/>
                </a:lnTo>
                <a:lnTo>
                  <a:pt x="10999" y="6546"/>
                </a:lnTo>
                <a:lnTo>
                  <a:pt x="11145" y="6473"/>
                </a:lnTo>
                <a:lnTo>
                  <a:pt x="11267" y="6375"/>
                </a:lnTo>
                <a:lnTo>
                  <a:pt x="11461" y="6229"/>
                </a:lnTo>
                <a:lnTo>
                  <a:pt x="11559" y="6108"/>
                </a:lnTo>
                <a:lnTo>
                  <a:pt x="11607" y="6010"/>
                </a:lnTo>
                <a:lnTo>
                  <a:pt x="11875" y="6083"/>
                </a:lnTo>
                <a:lnTo>
                  <a:pt x="12167" y="6181"/>
                </a:lnTo>
                <a:lnTo>
                  <a:pt x="11997" y="6205"/>
                </a:lnTo>
                <a:lnTo>
                  <a:pt x="11851" y="6254"/>
                </a:lnTo>
                <a:lnTo>
                  <a:pt x="11559" y="6424"/>
                </a:lnTo>
                <a:lnTo>
                  <a:pt x="11413" y="6521"/>
                </a:lnTo>
                <a:lnTo>
                  <a:pt x="11267" y="6643"/>
                </a:lnTo>
                <a:lnTo>
                  <a:pt x="11121" y="6765"/>
                </a:lnTo>
                <a:lnTo>
                  <a:pt x="10999" y="6911"/>
                </a:lnTo>
                <a:lnTo>
                  <a:pt x="10999" y="6935"/>
                </a:lnTo>
                <a:lnTo>
                  <a:pt x="10999" y="6959"/>
                </a:lnTo>
                <a:lnTo>
                  <a:pt x="11048" y="6959"/>
                </a:lnTo>
                <a:lnTo>
                  <a:pt x="11242" y="6935"/>
                </a:lnTo>
                <a:lnTo>
                  <a:pt x="11413" y="6886"/>
                </a:lnTo>
                <a:lnTo>
                  <a:pt x="11583" y="6813"/>
                </a:lnTo>
                <a:lnTo>
                  <a:pt x="11753" y="6740"/>
                </a:lnTo>
                <a:lnTo>
                  <a:pt x="12045" y="6546"/>
                </a:lnTo>
                <a:lnTo>
                  <a:pt x="12191" y="6448"/>
                </a:lnTo>
                <a:lnTo>
                  <a:pt x="12240" y="6375"/>
                </a:lnTo>
                <a:lnTo>
                  <a:pt x="12289" y="6302"/>
                </a:lnTo>
                <a:lnTo>
                  <a:pt x="12289" y="6229"/>
                </a:lnTo>
                <a:lnTo>
                  <a:pt x="12483" y="6351"/>
                </a:lnTo>
                <a:lnTo>
                  <a:pt x="12678" y="6473"/>
                </a:lnTo>
                <a:lnTo>
                  <a:pt x="12532" y="6497"/>
                </a:lnTo>
                <a:lnTo>
                  <a:pt x="12410" y="6570"/>
                </a:lnTo>
                <a:lnTo>
                  <a:pt x="12143" y="6740"/>
                </a:lnTo>
                <a:lnTo>
                  <a:pt x="11948" y="6886"/>
                </a:lnTo>
                <a:lnTo>
                  <a:pt x="11802" y="7008"/>
                </a:lnTo>
                <a:lnTo>
                  <a:pt x="11656" y="7178"/>
                </a:lnTo>
                <a:lnTo>
                  <a:pt x="11534" y="7349"/>
                </a:lnTo>
                <a:lnTo>
                  <a:pt x="11510" y="7373"/>
                </a:lnTo>
                <a:lnTo>
                  <a:pt x="11534" y="7397"/>
                </a:lnTo>
                <a:lnTo>
                  <a:pt x="11559" y="7422"/>
                </a:lnTo>
                <a:lnTo>
                  <a:pt x="11583" y="7422"/>
                </a:lnTo>
                <a:lnTo>
                  <a:pt x="11778" y="7324"/>
                </a:lnTo>
                <a:lnTo>
                  <a:pt x="11948" y="7251"/>
                </a:lnTo>
                <a:lnTo>
                  <a:pt x="12289" y="7032"/>
                </a:lnTo>
                <a:lnTo>
                  <a:pt x="12605" y="6838"/>
                </a:lnTo>
                <a:lnTo>
                  <a:pt x="12751" y="6740"/>
                </a:lnTo>
                <a:lnTo>
                  <a:pt x="12873" y="6594"/>
                </a:lnTo>
                <a:lnTo>
                  <a:pt x="13165" y="6838"/>
                </a:lnTo>
                <a:lnTo>
                  <a:pt x="13408" y="7081"/>
                </a:lnTo>
                <a:lnTo>
                  <a:pt x="12994" y="7251"/>
                </a:lnTo>
                <a:lnTo>
                  <a:pt x="12678" y="7349"/>
                </a:lnTo>
                <a:lnTo>
                  <a:pt x="12362" y="7470"/>
                </a:lnTo>
                <a:lnTo>
                  <a:pt x="12216" y="7543"/>
                </a:lnTo>
                <a:lnTo>
                  <a:pt x="12045" y="7641"/>
                </a:lnTo>
                <a:lnTo>
                  <a:pt x="11924" y="7738"/>
                </a:lnTo>
                <a:lnTo>
                  <a:pt x="11802" y="7835"/>
                </a:lnTo>
                <a:lnTo>
                  <a:pt x="11778" y="7884"/>
                </a:lnTo>
                <a:lnTo>
                  <a:pt x="11778" y="7933"/>
                </a:lnTo>
                <a:lnTo>
                  <a:pt x="11802" y="7957"/>
                </a:lnTo>
                <a:lnTo>
                  <a:pt x="11851" y="7981"/>
                </a:lnTo>
                <a:lnTo>
                  <a:pt x="11997" y="8006"/>
                </a:lnTo>
                <a:lnTo>
                  <a:pt x="12143" y="7981"/>
                </a:lnTo>
                <a:lnTo>
                  <a:pt x="12410" y="7933"/>
                </a:lnTo>
                <a:lnTo>
                  <a:pt x="12702" y="7835"/>
                </a:lnTo>
                <a:lnTo>
                  <a:pt x="12970" y="7738"/>
                </a:lnTo>
                <a:lnTo>
                  <a:pt x="13359" y="7616"/>
                </a:lnTo>
                <a:lnTo>
                  <a:pt x="13554" y="7543"/>
                </a:lnTo>
                <a:lnTo>
                  <a:pt x="13749" y="7470"/>
                </a:lnTo>
                <a:lnTo>
                  <a:pt x="14041" y="7860"/>
                </a:lnTo>
                <a:lnTo>
                  <a:pt x="13846" y="7933"/>
                </a:lnTo>
                <a:lnTo>
                  <a:pt x="13651" y="8054"/>
                </a:lnTo>
                <a:lnTo>
                  <a:pt x="13311" y="8249"/>
                </a:lnTo>
                <a:lnTo>
                  <a:pt x="12654" y="8565"/>
                </a:lnTo>
                <a:lnTo>
                  <a:pt x="12337" y="8736"/>
                </a:lnTo>
                <a:lnTo>
                  <a:pt x="12191" y="8833"/>
                </a:lnTo>
                <a:lnTo>
                  <a:pt x="12070" y="8954"/>
                </a:lnTo>
                <a:lnTo>
                  <a:pt x="12045" y="9003"/>
                </a:lnTo>
                <a:lnTo>
                  <a:pt x="12045" y="9052"/>
                </a:lnTo>
                <a:lnTo>
                  <a:pt x="12070" y="9100"/>
                </a:lnTo>
                <a:lnTo>
                  <a:pt x="12289" y="9100"/>
                </a:lnTo>
                <a:lnTo>
                  <a:pt x="12459" y="9076"/>
                </a:lnTo>
                <a:lnTo>
                  <a:pt x="12775" y="8979"/>
                </a:lnTo>
                <a:lnTo>
                  <a:pt x="13067" y="8833"/>
                </a:lnTo>
                <a:lnTo>
                  <a:pt x="13359" y="8711"/>
                </a:lnTo>
                <a:lnTo>
                  <a:pt x="13822" y="8492"/>
                </a:lnTo>
                <a:lnTo>
                  <a:pt x="14065" y="8395"/>
                </a:lnTo>
                <a:lnTo>
                  <a:pt x="14284" y="8249"/>
                </a:lnTo>
                <a:lnTo>
                  <a:pt x="14527" y="8711"/>
                </a:lnTo>
                <a:lnTo>
                  <a:pt x="14333" y="8808"/>
                </a:lnTo>
                <a:lnTo>
                  <a:pt x="14162" y="8930"/>
                </a:lnTo>
                <a:lnTo>
                  <a:pt x="13822" y="9149"/>
                </a:lnTo>
                <a:lnTo>
                  <a:pt x="13505" y="9319"/>
                </a:lnTo>
                <a:lnTo>
                  <a:pt x="13189" y="9465"/>
                </a:lnTo>
                <a:lnTo>
                  <a:pt x="12873" y="9636"/>
                </a:lnTo>
                <a:lnTo>
                  <a:pt x="12751" y="9733"/>
                </a:lnTo>
                <a:lnTo>
                  <a:pt x="12605" y="9830"/>
                </a:lnTo>
                <a:lnTo>
                  <a:pt x="12605" y="9879"/>
                </a:lnTo>
                <a:lnTo>
                  <a:pt x="12605" y="9903"/>
                </a:lnTo>
                <a:lnTo>
                  <a:pt x="12629" y="9928"/>
                </a:lnTo>
                <a:lnTo>
                  <a:pt x="12654" y="9952"/>
                </a:lnTo>
                <a:lnTo>
                  <a:pt x="12824" y="9952"/>
                </a:lnTo>
                <a:lnTo>
                  <a:pt x="12970" y="9928"/>
                </a:lnTo>
                <a:lnTo>
                  <a:pt x="13140" y="9903"/>
                </a:lnTo>
                <a:lnTo>
                  <a:pt x="13286" y="9855"/>
                </a:lnTo>
                <a:lnTo>
                  <a:pt x="13603" y="9709"/>
                </a:lnTo>
                <a:lnTo>
                  <a:pt x="13895" y="9587"/>
                </a:lnTo>
                <a:lnTo>
                  <a:pt x="14284" y="9392"/>
                </a:lnTo>
                <a:lnTo>
                  <a:pt x="14503" y="9271"/>
                </a:lnTo>
                <a:lnTo>
                  <a:pt x="14698" y="9149"/>
                </a:lnTo>
                <a:lnTo>
                  <a:pt x="14892" y="9684"/>
                </a:lnTo>
                <a:lnTo>
                  <a:pt x="14600" y="9806"/>
                </a:lnTo>
                <a:lnTo>
                  <a:pt x="14333" y="9928"/>
                </a:lnTo>
                <a:lnTo>
                  <a:pt x="13797" y="10195"/>
                </a:lnTo>
                <a:lnTo>
                  <a:pt x="13481" y="10341"/>
                </a:lnTo>
                <a:lnTo>
                  <a:pt x="13140" y="10487"/>
                </a:lnTo>
                <a:lnTo>
                  <a:pt x="12970" y="10585"/>
                </a:lnTo>
                <a:lnTo>
                  <a:pt x="12824" y="10682"/>
                </a:lnTo>
                <a:lnTo>
                  <a:pt x="12678" y="10804"/>
                </a:lnTo>
                <a:lnTo>
                  <a:pt x="12581" y="10925"/>
                </a:lnTo>
                <a:lnTo>
                  <a:pt x="12556" y="10974"/>
                </a:lnTo>
                <a:lnTo>
                  <a:pt x="12605" y="10998"/>
                </a:lnTo>
                <a:lnTo>
                  <a:pt x="12921" y="10998"/>
                </a:lnTo>
                <a:lnTo>
                  <a:pt x="13092" y="10974"/>
                </a:lnTo>
                <a:lnTo>
                  <a:pt x="13238" y="10925"/>
                </a:lnTo>
                <a:lnTo>
                  <a:pt x="13554" y="10804"/>
                </a:lnTo>
                <a:lnTo>
                  <a:pt x="13870" y="10658"/>
                </a:lnTo>
                <a:lnTo>
                  <a:pt x="14430" y="10414"/>
                </a:lnTo>
                <a:lnTo>
                  <a:pt x="14722" y="10293"/>
                </a:lnTo>
                <a:lnTo>
                  <a:pt x="14990" y="10122"/>
                </a:lnTo>
                <a:lnTo>
                  <a:pt x="15063" y="10487"/>
                </a:lnTo>
                <a:lnTo>
                  <a:pt x="15136" y="10828"/>
                </a:lnTo>
                <a:lnTo>
                  <a:pt x="14868" y="10925"/>
                </a:lnTo>
                <a:lnTo>
                  <a:pt x="14600" y="11047"/>
                </a:lnTo>
                <a:lnTo>
                  <a:pt x="14089" y="11266"/>
                </a:lnTo>
                <a:lnTo>
                  <a:pt x="13408" y="11534"/>
                </a:lnTo>
                <a:lnTo>
                  <a:pt x="13067" y="11655"/>
                </a:lnTo>
                <a:lnTo>
                  <a:pt x="12897" y="11753"/>
                </a:lnTo>
                <a:lnTo>
                  <a:pt x="12751" y="11850"/>
                </a:lnTo>
                <a:lnTo>
                  <a:pt x="12727" y="11899"/>
                </a:lnTo>
                <a:lnTo>
                  <a:pt x="12727" y="11947"/>
                </a:lnTo>
                <a:lnTo>
                  <a:pt x="12751" y="11972"/>
                </a:lnTo>
                <a:lnTo>
                  <a:pt x="12800" y="11996"/>
                </a:lnTo>
                <a:lnTo>
                  <a:pt x="12970" y="12020"/>
                </a:lnTo>
                <a:lnTo>
                  <a:pt x="13165" y="11996"/>
                </a:lnTo>
                <a:lnTo>
                  <a:pt x="13505" y="11923"/>
                </a:lnTo>
                <a:lnTo>
                  <a:pt x="13870" y="11801"/>
                </a:lnTo>
                <a:lnTo>
                  <a:pt x="14187" y="11680"/>
                </a:lnTo>
                <a:lnTo>
                  <a:pt x="14698" y="11509"/>
                </a:lnTo>
                <a:lnTo>
                  <a:pt x="14941" y="11412"/>
                </a:lnTo>
                <a:lnTo>
                  <a:pt x="15184" y="11290"/>
                </a:lnTo>
                <a:lnTo>
                  <a:pt x="15209" y="11923"/>
                </a:lnTo>
                <a:lnTo>
                  <a:pt x="14868" y="11972"/>
                </a:lnTo>
                <a:lnTo>
                  <a:pt x="14503" y="12045"/>
                </a:lnTo>
                <a:lnTo>
                  <a:pt x="13822" y="12215"/>
                </a:lnTo>
                <a:lnTo>
                  <a:pt x="13408" y="12288"/>
                </a:lnTo>
                <a:lnTo>
                  <a:pt x="12970" y="12361"/>
                </a:lnTo>
                <a:lnTo>
                  <a:pt x="12556" y="12458"/>
                </a:lnTo>
                <a:lnTo>
                  <a:pt x="12337" y="12531"/>
                </a:lnTo>
                <a:lnTo>
                  <a:pt x="12143" y="12604"/>
                </a:lnTo>
                <a:lnTo>
                  <a:pt x="12094" y="12653"/>
                </a:lnTo>
                <a:lnTo>
                  <a:pt x="12094" y="12750"/>
                </a:lnTo>
                <a:lnTo>
                  <a:pt x="12118" y="12799"/>
                </a:lnTo>
                <a:lnTo>
                  <a:pt x="12143" y="12823"/>
                </a:lnTo>
                <a:lnTo>
                  <a:pt x="12191" y="12848"/>
                </a:lnTo>
                <a:lnTo>
                  <a:pt x="12386" y="12872"/>
                </a:lnTo>
                <a:lnTo>
                  <a:pt x="12581" y="12872"/>
                </a:lnTo>
                <a:lnTo>
                  <a:pt x="12970" y="12823"/>
                </a:lnTo>
                <a:lnTo>
                  <a:pt x="13384" y="12775"/>
                </a:lnTo>
                <a:lnTo>
                  <a:pt x="13749" y="12677"/>
                </a:lnTo>
                <a:lnTo>
                  <a:pt x="14479" y="12531"/>
                </a:lnTo>
                <a:lnTo>
                  <a:pt x="14844" y="12434"/>
                </a:lnTo>
                <a:lnTo>
                  <a:pt x="15209" y="12312"/>
                </a:lnTo>
                <a:lnTo>
                  <a:pt x="15209" y="12312"/>
                </a:lnTo>
                <a:lnTo>
                  <a:pt x="15184" y="12507"/>
                </a:lnTo>
                <a:lnTo>
                  <a:pt x="14868" y="12629"/>
                </a:lnTo>
                <a:lnTo>
                  <a:pt x="14552" y="12750"/>
                </a:lnTo>
                <a:lnTo>
                  <a:pt x="14260" y="12896"/>
                </a:lnTo>
                <a:lnTo>
                  <a:pt x="13968" y="12994"/>
                </a:lnTo>
                <a:lnTo>
                  <a:pt x="13505" y="13140"/>
                </a:lnTo>
                <a:lnTo>
                  <a:pt x="13019" y="13286"/>
                </a:lnTo>
                <a:lnTo>
                  <a:pt x="12556" y="13432"/>
                </a:lnTo>
                <a:lnTo>
                  <a:pt x="12337" y="13529"/>
                </a:lnTo>
                <a:lnTo>
                  <a:pt x="12118" y="13626"/>
                </a:lnTo>
                <a:lnTo>
                  <a:pt x="12070" y="13675"/>
                </a:lnTo>
                <a:lnTo>
                  <a:pt x="12070" y="13748"/>
                </a:lnTo>
                <a:lnTo>
                  <a:pt x="12118" y="13797"/>
                </a:lnTo>
                <a:lnTo>
                  <a:pt x="12167" y="13821"/>
                </a:lnTo>
                <a:lnTo>
                  <a:pt x="12654" y="13821"/>
                </a:lnTo>
                <a:lnTo>
                  <a:pt x="12897" y="13772"/>
                </a:lnTo>
                <a:lnTo>
                  <a:pt x="13140" y="13724"/>
                </a:lnTo>
                <a:lnTo>
                  <a:pt x="13627" y="13602"/>
                </a:lnTo>
                <a:lnTo>
                  <a:pt x="14089" y="13456"/>
                </a:lnTo>
                <a:lnTo>
                  <a:pt x="14600" y="13286"/>
                </a:lnTo>
                <a:lnTo>
                  <a:pt x="14868" y="13188"/>
                </a:lnTo>
                <a:lnTo>
                  <a:pt x="15111" y="13091"/>
                </a:lnTo>
                <a:lnTo>
                  <a:pt x="15014" y="13651"/>
                </a:lnTo>
                <a:lnTo>
                  <a:pt x="14965" y="13651"/>
                </a:lnTo>
                <a:lnTo>
                  <a:pt x="14795" y="13602"/>
                </a:lnTo>
                <a:lnTo>
                  <a:pt x="14406" y="13602"/>
                </a:lnTo>
                <a:lnTo>
                  <a:pt x="14211" y="13626"/>
                </a:lnTo>
                <a:lnTo>
                  <a:pt x="13822" y="13724"/>
                </a:lnTo>
                <a:lnTo>
                  <a:pt x="13432" y="13797"/>
                </a:lnTo>
                <a:lnTo>
                  <a:pt x="12970" y="13894"/>
                </a:lnTo>
                <a:lnTo>
                  <a:pt x="12532" y="14016"/>
                </a:lnTo>
                <a:lnTo>
                  <a:pt x="12094" y="14137"/>
                </a:lnTo>
                <a:lnTo>
                  <a:pt x="11656" y="14308"/>
                </a:lnTo>
                <a:lnTo>
                  <a:pt x="11607" y="14356"/>
                </a:lnTo>
                <a:lnTo>
                  <a:pt x="11583" y="14405"/>
                </a:lnTo>
                <a:lnTo>
                  <a:pt x="11607" y="14454"/>
                </a:lnTo>
                <a:lnTo>
                  <a:pt x="11632" y="14478"/>
                </a:lnTo>
                <a:lnTo>
                  <a:pt x="11680" y="14478"/>
                </a:lnTo>
                <a:lnTo>
                  <a:pt x="12094" y="14454"/>
                </a:lnTo>
                <a:lnTo>
                  <a:pt x="12532" y="14429"/>
                </a:lnTo>
                <a:lnTo>
                  <a:pt x="12946" y="14356"/>
                </a:lnTo>
                <a:lnTo>
                  <a:pt x="13384" y="14283"/>
                </a:lnTo>
                <a:lnTo>
                  <a:pt x="13773" y="14210"/>
                </a:lnTo>
                <a:lnTo>
                  <a:pt x="14187" y="14137"/>
                </a:lnTo>
                <a:lnTo>
                  <a:pt x="14406" y="14089"/>
                </a:lnTo>
                <a:lnTo>
                  <a:pt x="14600" y="14016"/>
                </a:lnTo>
                <a:lnTo>
                  <a:pt x="14795" y="13943"/>
                </a:lnTo>
                <a:lnTo>
                  <a:pt x="14965" y="13821"/>
                </a:lnTo>
                <a:lnTo>
                  <a:pt x="14795" y="14381"/>
                </a:lnTo>
                <a:lnTo>
                  <a:pt x="14576" y="14916"/>
                </a:lnTo>
                <a:lnTo>
                  <a:pt x="14308" y="15451"/>
                </a:lnTo>
                <a:lnTo>
                  <a:pt x="14016" y="15938"/>
                </a:lnTo>
                <a:lnTo>
                  <a:pt x="13870" y="16206"/>
                </a:lnTo>
                <a:lnTo>
                  <a:pt x="13797" y="16157"/>
                </a:lnTo>
                <a:lnTo>
                  <a:pt x="13627" y="16108"/>
                </a:lnTo>
                <a:lnTo>
                  <a:pt x="13457" y="16084"/>
                </a:lnTo>
                <a:lnTo>
                  <a:pt x="12386" y="16084"/>
                </a:lnTo>
                <a:lnTo>
                  <a:pt x="11924" y="16060"/>
                </a:lnTo>
                <a:lnTo>
                  <a:pt x="11461" y="16011"/>
                </a:lnTo>
                <a:lnTo>
                  <a:pt x="10537" y="15889"/>
                </a:lnTo>
                <a:lnTo>
                  <a:pt x="10488" y="15889"/>
                </a:lnTo>
                <a:lnTo>
                  <a:pt x="10464" y="15914"/>
                </a:lnTo>
                <a:lnTo>
                  <a:pt x="10464" y="15962"/>
                </a:lnTo>
                <a:lnTo>
                  <a:pt x="10488" y="15987"/>
                </a:lnTo>
                <a:lnTo>
                  <a:pt x="10853" y="16181"/>
                </a:lnTo>
                <a:lnTo>
                  <a:pt x="11242" y="16352"/>
                </a:lnTo>
                <a:lnTo>
                  <a:pt x="11632" y="16473"/>
                </a:lnTo>
                <a:lnTo>
                  <a:pt x="12045" y="16546"/>
                </a:lnTo>
                <a:lnTo>
                  <a:pt x="12435" y="16595"/>
                </a:lnTo>
                <a:lnTo>
                  <a:pt x="12848" y="16619"/>
                </a:lnTo>
                <a:lnTo>
                  <a:pt x="13067" y="16619"/>
                </a:lnTo>
                <a:lnTo>
                  <a:pt x="13262" y="16595"/>
                </a:lnTo>
                <a:lnTo>
                  <a:pt x="13457" y="16571"/>
                </a:lnTo>
                <a:lnTo>
                  <a:pt x="13651" y="16498"/>
                </a:lnTo>
                <a:lnTo>
                  <a:pt x="13335" y="16887"/>
                </a:lnTo>
                <a:lnTo>
                  <a:pt x="13019" y="17252"/>
                </a:lnTo>
                <a:lnTo>
                  <a:pt x="12873" y="17203"/>
                </a:lnTo>
                <a:lnTo>
                  <a:pt x="12702" y="17154"/>
                </a:lnTo>
                <a:lnTo>
                  <a:pt x="12386" y="17106"/>
                </a:lnTo>
                <a:lnTo>
                  <a:pt x="12045" y="17081"/>
                </a:lnTo>
                <a:lnTo>
                  <a:pt x="11729" y="17008"/>
                </a:lnTo>
                <a:lnTo>
                  <a:pt x="11340" y="16911"/>
                </a:lnTo>
                <a:lnTo>
                  <a:pt x="10950" y="16790"/>
                </a:lnTo>
                <a:lnTo>
                  <a:pt x="10172" y="16522"/>
                </a:lnTo>
                <a:lnTo>
                  <a:pt x="10123" y="16522"/>
                </a:lnTo>
                <a:lnTo>
                  <a:pt x="10099" y="16546"/>
                </a:lnTo>
                <a:lnTo>
                  <a:pt x="10099" y="16595"/>
                </a:lnTo>
                <a:lnTo>
                  <a:pt x="10099" y="16619"/>
                </a:lnTo>
                <a:lnTo>
                  <a:pt x="10415" y="16863"/>
                </a:lnTo>
                <a:lnTo>
                  <a:pt x="10756" y="17057"/>
                </a:lnTo>
                <a:lnTo>
                  <a:pt x="11096" y="17227"/>
                </a:lnTo>
                <a:lnTo>
                  <a:pt x="11461" y="17373"/>
                </a:lnTo>
                <a:lnTo>
                  <a:pt x="11729" y="17446"/>
                </a:lnTo>
                <a:lnTo>
                  <a:pt x="12045" y="17519"/>
                </a:lnTo>
                <a:lnTo>
                  <a:pt x="12362" y="17568"/>
                </a:lnTo>
                <a:lnTo>
                  <a:pt x="12678" y="17592"/>
                </a:lnTo>
                <a:lnTo>
                  <a:pt x="12289" y="17884"/>
                </a:lnTo>
                <a:lnTo>
                  <a:pt x="12118" y="18030"/>
                </a:lnTo>
                <a:lnTo>
                  <a:pt x="11899" y="18128"/>
                </a:lnTo>
                <a:lnTo>
                  <a:pt x="11607" y="18055"/>
                </a:lnTo>
                <a:lnTo>
                  <a:pt x="11315" y="17982"/>
                </a:lnTo>
                <a:lnTo>
                  <a:pt x="10999" y="17884"/>
                </a:lnTo>
                <a:lnTo>
                  <a:pt x="10707" y="17787"/>
                </a:lnTo>
                <a:lnTo>
                  <a:pt x="10415" y="17641"/>
                </a:lnTo>
                <a:lnTo>
                  <a:pt x="10123" y="17446"/>
                </a:lnTo>
                <a:lnTo>
                  <a:pt x="9856" y="17276"/>
                </a:lnTo>
                <a:lnTo>
                  <a:pt x="9564" y="17106"/>
                </a:lnTo>
                <a:lnTo>
                  <a:pt x="9515" y="17106"/>
                </a:lnTo>
                <a:lnTo>
                  <a:pt x="9466" y="17130"/>
                </a:lnTo>
                <a:lnTo>
                  <a:pt x="9442" y="17154"/>
                </a:lnTo>
                <a:lnTo>
                  <a:pt x="9442" y="17203"/>
                </a:lnTo>
                <a:lnTo>
                  <a:pt x="9539" y="17422"/>
                </a:lnTo>
                <a:lnTo>
                  <a:pt x="9685" y="17617"/>
                </a:lnTo>
                <a:lnTo>
                  <a:pt x="9856" y="17811"/>
                </a:lnTo>
                <a:lnTo>
                  <a:pt x="10075" y="17982"/>
                </a:lnTo>
                <a:lnTo>
                  <a:pt x="10318" y="18128"/>
                </a:lnTo>
                <a:lnTo>
                  <a:pt x="10561" y="18249"/>
                </a:lnTo>
                <a:lnTo>
                  <a:pt x="10829" y="18347"/>
                </a:lnTo>
                <a:lnTo>
                  <a:pt x="11096" y="18420"/>
                </a:lnTo>
                <a:lnTo>
                  <a:pt x="10853" y="18444"/>
                </a:lnTo>
                <a:lnTo>
                  <a:pt x="10634" y="18444"/>
                </a:lnTo>
                <a:lnTo>
                  <a:pt x="10439" y="18420"/>
                </a:lnTo>
                <a:lnTo>
                  <a:pt x="10220" y="18395"/>
                </a:lnTo>
                <a:lnTo>
                  <a:pt x="10026" y="18322"/>
                </a:lnTo>
                <a:lnTo>
                  <a:pt x="9637" y="18176"/>
                </a:lnTo>
                <a:lnTo>
                  <a:pt x="9223" y="18006"/>
                </a:lnTo>
                <a:lnTo>
                  <a:pt x="8834" y="17811"/>
                </a:lnTo>
                <a:lnTo>
                  <a:pt x="8444" y="17665"/>
                </a:lnTo>
                <a:lnTo>
                  <a:pt x="8225" y="17617"/>
                </a:lnTo>
                <a:lnTo>
                  <a:pt x="8031" y="17568"/>
                </a:lnTo>
                <a:lnTo>
                  <a:pt x="7812" y="17519"/>
                </a:lnTo>
                <a:lnTo>
                  <a:pt x="7593" y="17519"/>
                </a:lnTo>
                <a:lnTo>
                  <a:pt x="7398" y="17544"/>
                </a:lnTo>
                <a:lnTo>
                  <a:pt x="7228" y="17568"/>
                </a:lnTo>
                <a:lnTo>
                  <a:pt x="7033" y="17617"/>
                </a:lnTo>
                <a:lnTo>
                  <a:pt x="6863" y="17690"/>
                </a:lnTo>
                <a:lnTo>
                  <a:pt x="6522" y="17860"/>
                </a:lnTo>
                <a:lnTo>
                  <a:pt x="6181" y="18055"/>
                </a:lnTo>
                <a:lnTo>
                  <a:pt x="5792" y="18274"/>
                </a:lnTo>
                <a:lnTo>
                  <a:pt x="5597" y="18371"/>
                </a:lnTo>
                <a:lnTo>
                  <a:pt x="5378" y="18444"/>
                </a:lnTo>
                <a:lnTo>
                  <a:pt x="5232" y="18493"/>
                </a:lnTo>
                <a:lnTo>
                  <a:pt x="5062" y="18493"/>
                </a:lnTo>
                <a:lnTo>
                  <a:pt x="4916" y="18468"/>
                </a:lnTo>
                <a:lnTo>
                  <a:pt x="4770" y="18444"/>
                </a:lnTo>
                <a:lnTo>
                  <a:pt x="4454" y="18347"/>
                </a:lnTo>
                <a:lnTo>
                  <a:pt x="4186" y="18201"/>
                </a:lnTo>
                <a:lnTo>
                  <a:pt x="3748" y="17957"/>
                </a:lnTo>
                <a:lnTo>
                  <a:pt x="3359" y="17690"/>
                </a:lnTo>
                <a:lnTo>
                  <a:pt x="2994" y="17373"/>
                </a:lnTo>
                <a:lnTo>
                  <a:pt x="2629" y="17057"/>
                </a:lnTo>
                <a:lnTo>
                  <a:pt x="2312" y="16692"/>
                </a:lnTo>
                <a:lnTo>
                  <a:pt x="1996" y="16327"/>
                </a:lnTo>
                <a:lnTo>
                  <a:pt x="1729" y="15938"/>
                </a:lnTo>
                <a:lnTo>
                  <a:pt x="1485" y="15524"/>
                </a:lnTo>
                <a:lnTo>
                  <a:pt x="1266" y="15086"/>
                </a:lnTo>
                <a:lnTo>
                  <a:pt x="1072" y="14648"/>
                </a:lnTo>
                <a:lnTo>
                  <a:pt x="901" y="14186"/>
                </a:lnTo>
                <a:lnTo>
                  <a:pt x="755" y="13724"/>
                </a:lnTo>
                <a:lnTo>
                  <a:pt x="658" y="13261"/>
                </a:lnTo>
                <a:lnTo>
                  <a:pt x="585" y="12775"/>
                </a:lnTo>
                <a:lnTo>
                  <a:pt x="561" y="12312"/>
                </a:lnTo>
                <a:lnTo>
                  <a:pt x="561" y="11826"/>
                </a:lnTo>
                <a:lnTo>
                  <a:pt x="609" y="11266"/>
                </a:lnTo>
                <a:lnTo>
                  <a:pt x="682" y="10682"/>
                </a:lnTo>
                <a:lnTo>
                  <a:pt x="828" y="10147"/>
                </a:lnTo>
                <a:lnTo>
                  <a:pt x="1023" y="9611"/>
                </a:lnTo>
                <a:lnTo>
                  <a:pt x="1242" y="9076"/>
                </a:lnTo>
                <a:lnTo>
                  <a:pt x="1510" y="8565"/>
                </a:lnTo>
                <a:lnTo>
                  <a:pt x="1826" y="8103"/>
                </a:lnTo>
                <a:lnTo>
                  <a:pt x="2166" y="7641"/>
                </a:lnTo>
                <a:lnTo>
                  <a:pt x="2361" y="7422"/>
                </a:lnTo>
                <a:lnTo>
                  <a:pt x="2556" y="7203"/>
                </a:lnTo>
                <a:lnTo>
                  <a:pt x="2775" y="7008"/>
                </a:lnTo>
                <a:lnTo>
                  <a:pt x="2994" y="6838"/>
                </a:lnTo>
                <a:lnTo>
                  <a:pt x="3213" y="6692"/>
                </a:lnTo>
                <a:lnTo>
                  <a:pt x="3432" y="6546"/>
                </a:lnTo>
                <a:lnTo>
                  <a:pt x="3675" y="6400"/>
                </a:lnTo>
                <a:lnTo>
                  <a:pt x="3918" y="6278"/>
                </a:lnTo>
                <a:lnTo>
                  <a:pt x="4186" y="6181"/>
                </a:lnTo>
                <a:lnTo>
                  <a:pt x="4429" y="6108"/>
                </a:lnTo>
                <a:lnTo>
                  <a:pt x="4697" y="6035"/>
                </a:lnTo>
                <a:lnTo>
                  <a:pt x="4965" y="5986"/>
                </a:lnTo>
                <a:lnTo>
                  <a:pt x="5257" y="5962"/>
                </a:lnTo>
                <a:lnTo>
                  <a:pt x="5524" y="5937"/>
                </a:lnTo>
                <a:close/>
                <a:moveTo>
                  <a:pt x="11802" y="0"/>
                </a:moveTo>
                <a:lnTo>
                  <a:pt x="11729" y="49"/>
                </a:lnTo>
                <a:lnTo>
                  <a:pt x="11680" y="122"/>
                </a:lnTo>
                <a:lnTo>
                  <a:pt x="11656" y="219"/>
                </a:lnTo>
                <a:lnTo>
                  <a:pt x="11656" y="244"/>
                </a:lnTo>
                <a:lnTo>
                  <a:pt x="11583" y="268"/>
                </a:lnTo>
                <a:lnTo>
                  <a:pt x="11096" y="438"/>
                </a:lnTo>
                <a:lnTo>
                  <a:pt x="10610" y="633"/>
                </a:lnTo>
                <a:lnTo>
                  <a:pt x="10123" y="852"/>
                </a:lnTo>
                <a:lnTo>
                  <a:pt x="9661" y="1119"/>
                </a:lnTo>
                <a:lnTo>
                  <a:pt x="9199" y="1387"/>
                </a:lnTo>
                <a:lnTo>
                  <a:pt x="8980" y="1557"/>
                </a:lnTo>
                <a:lnTo>
                  <a:pt x="8785" y="1728"/>
                </a:lnTo>
                <a:lnTo>
                  <a:pt x="8590" y="1898"/>
                </a:lnTo>
                <a:lnTo>
                  <a:pt x="8420" y="2093"/>
                </a:lnTo>
                <a:lnTo>
                  <a:pt x="8250" y="2287"/>
                </a:lnTo>
                <a:lnTo>
                  <a:pt x="8104" y="2506"/>
                </a:lnTo>
                <a:lnTo>
                  <a:pt x="8006" y="2677"/>
                </a:lnTo>
                <a:lnTo>
                  <a:pt x="7933" y="2871"/>
                </a:lnTo>
                <a:lnTo>
                  <a:pt x="7860" y="3066"/>
                </a:lnTo>
                <a:lnTo>
                  <a:pt x="7836" y="3261"/>
                </a:lnTo>
                <a:lnTo>
                  <a:pt x="7812" y="3480"/>
                </a:lnTo>
                <a:lnTo>
                  <a:pt x="7812" y="3674"/>
                </a:lnTo>
                <a:lnTo>
                  <a:pt x="7836" y="3869"/>
                </a:lnTo>
                <a:lnTo>
                  <a:pt x="7885" y="4088"/>
                </a:lnTo>
                <a:lnTo>
                  <a:pt x="7909" y="4210"/>
                </a:lnTo>
                <a:lnTo>
                  <a:pt x="7982" y="4356"/>
                </a:lnTo>
                <a:lnTo>
                  <a:pt x="8079" y="4502"/>
                </a:lnTo>
                <a:lnTo>
                  <a:pt x="8177" y="4648"/>
                </a:lnTo>
                <a:lnTo>
                  <a:pt x="8104" y="4745"/>
                </a:lnTo>
                <a:lnTo>
                  <a:pt x="7933" y="4453"/>
                </a:lnTo>
                <a:lnTo>
                  <a:pt x="7739" y="4039"/>
                </a:lnTo>
                <a:lnTo>
                  <a:pt x="7593" y="3820"/>
                </a:lnTo>
                <a:lnTo>
                  <a:pt x="7447" y="3601"/>
                </a:lnTo>
                <a:lnTo>
                  <a:pt x="7276" y="3407"/>
                </a:lnTo>
                <a:lnTo>
                  <a:pt x="7106" y="3236"/>
                </a:lnTo>
                <a:lnTo>
                  <a:pt x="6911" y="3115"/>
                </a:lnTo>
                <a:lnTo>
                  <a:pt x="6717" y="3017"/>
                </a:lnTo>
                <a:lnTo>
                  <a:pt x="6644" y="3017"/>
                </a:lnTo>
                <a:lnTo>
                  <a:pt x="6595" y="3066"/>
                </a:lnTo>
                <a:lnTo>
                  <a:pt x="6546" y="3115"/>
                </a:lnTo>
                <a:lnTo>
                  <a:pt x="6546" y="3188"/>
                </a:lnTo>
                <a:lnTo>
                  <a:pt x="6595" y="3358"/>
                </a:lnTo>
                <a:lnTo>
                  <a:pt x="6668" y="3504"/>
                </a:lnTo>
                <a:lnTo>
                  <a:pt x="6887" y="3772"/>
                </a:lnTo>
                <a:lnTo>
                  <a:pt x="7155" y="4161"/>
                </a:lnTo>
                <a:lnTo>
                  <a:pt x="7398" y="4575"/>
                </a:lnTo>
                <a:lnTo>
                  <a:pt x="7617" y="4964"/>
                </a:lnTo>
                <a:lnTo>
                  <a:pt x="7787" y="5378"/>
                </a:lnTo>
                <a:lnTo>
                  <a:pt x="7909" y="5767"/>
                </a:lnTo>
                <a:lnTo>
                  <a:pt x="7958" y="5937"/>
                </a:lnTo>
                <a:lnTo>
                  <a:pt x="8055" y="6108"/>
                </a:lnTo>
                <a:lnTo>
                  <a:pt x="7641" y="6059"/>
                </a:lnTo>
                <a:lnTo>
                  <a:pt x="7228" y="5962"/>
                </a:lnTo>
                <a:lnTo>
                  <a:pt x="6936" y="5864"/>
                </a:lnTo>
                <a:lnTo>
                  <a:pt x="6668" y="5743"/>
                </a:lnTo>
                <a:lnTo>
                  <a:pt x="6400" y="5645"/>
                </a:lnTo>
                <a:lnTo>
                  <a:pt x="6279" y="5621"/>
                </a:lnTo>
                <a:lnTo>
                  <a:pt x="6133" y="5597"/>
                </a:lnTo>
                <a:lnTo>
                  <a:pt x="6084" y="5597"/>
                </a:lnTo>
                <a:lnTo>
                  <a:pt x="6060" y="5621"/>
                </a:lnTo>
                <a:lnTo>
                  <a:pt x="5865" y="5548"/>
                </a:lnTo>
                <a:lnTo>
                  <a:pt x="5670" y="5499"/>
                </a:lnTo>
                <a:lnTo>
                  <a:pt x="5476" y="5475"/>
                </a:lnTo>
                <a:lnTo>
                  <a:pt x="5257" y="5451"/>
                </a:lnTo>
                <a:lnTo>
                  <a:pt x="5062" y="5451"/>
                </a:lnTo>
                <a:lnTo>
                  <a:pt x="4867" y="5475"/>
                </a:lnTo>
                <a:lnTo>
                  <a:pt x="4478" y="5524"/>
                </a:lnTo>
                <a:lnTo>
                  <a:pt x="4089" y="5645"/>
                </a:lnTo>
                <a:lnTo>
                  <a:pt x="3699" y="5791"/>
                </a:lnTo>
                <a:lnTo>
                  <a:pt x="3334" y="5986"/>
                </a:lnTo>
                <a:lnTo>
                  <a:pt x="2994" y="6181"/>
                </a:lnTo>
                <a:lnTo>
                  <a:pt x="2604" y="6448"/>
                </a:lnTo>
                <a:lnTo>
                  <a:pt x="2264" y="6765"/>
                </a:lnTo>
                <a:lnTo>
                  <a:pt x="1948" y="7081"/>
                </a:lnTo>
                <a:lnTo>
                  <a:pt x="1631" y="7422"/>
                </a:lnTo>
                <a:lnTo>
                  <a:pt x="1364" y="7811"/>
                </a:lnTo>
                <a:lnTo>
                  <a:pt x="1120" y="8200"/>
                </a:lnTo>
                <a:lnTo>
                  <a:pt x="877" y="8590"/>
                </a:lnTo>
                <a:lnTo>
                  <a:pt x="682" y="9003"/>
                </a:lnTo>
                <a:lnTo>
                  <a:pt x="512" y="9417"/>
                </a:lnTo>
                <a:lnTo>
                  <a:pt x="342" y="9855"/>
                </a:lnTo>
                <a:lnTo>
                  <a:pt x="220" y="10293"/>
                </a:lnTo>
                <a:lnTo>
                  <a:pt x="123" y="10731"/>
                </a:lnTo>
                <a:lnTo>
                  <a:pt x="50" y="11193"/>
                </a:lnTo>
                <a:lnTo>
                  <a:pt x="25" y="11631"/>
                </a:lnTo>
                <a:lnTo>
                  <a:pt x="1" y="12093"/>
                </a:lnTo>
                <a:lnTo>
                  <a:pt x="1" y="12531"/>
                </a:lnTo>
                <a:lnTo>
                  <a:pt x="50" y="12994"/>
                </a:lnTo>
                <a:lnTo>
                  <a:pt x="123" y="13432"/>
                </a:lnTo>
                <a:lnTo>
                  <a:pt x="196" y="13870"/>
                </a:lnTo>
                <a:lnTo>
                  <a:pt x="317" y="14308"/>
                </a:lnTo>
                <a:lnTo>
                  <a:pt x="463" y="14746"/>
                </a:lnTo>
                <a:lnTo>
                  <a:pt x="634" y="15159"/>
                </a:lnTo>
                <a:lnTo>
                  <a:pt x="828" y="15573"/>
                </a:lnTo>
                <a:lnTo>
                  <a:pt x="1047" y="15987"/>
                </a:lnTo>
                <a:lnTo>
                  <a:pt x="1291" y="16352"/>
                </a:lnTo>
                <a:lnTo>
                  <a:pt x="1558" y="16717"/>
                </a:lnTo>
                <a:lnTo>
                  <a:pt x="1826" y="17057"/>
                </a:lnTo>
                <a:lnTo>
                  <a:pt x="2118" y="17373"/>
                </a:lnTo>
                <a:lnTo>
                  <a:pt x="2458" y="17665"/>
                </a:lnTo>
                <a:lnTo>
                  <a:pt x="2775" y="17957"/>
                </a:lnTo>
                <a:lnTo>
                  <a:pt x="3140" y="18225"/>
                </a:lnTo>
                <a:lnTo>
                  <a:pt x="3505" y="18468"/>
                </a:lnTo>
                <a:lnTo>
                  <a:pt x="3870" y="18687"/>
                </a:lnTo>
                <a:lnTo>
                  <a:pt x="4235" y="18882"/>
                </a:lnTo>
                <a:lnTo>
                  <a:pt x="4429" y="18955"/>
                </a:lnTo>
                <a:lnTo>
                  <a:pt x="4648" y="19004"/>
                </a:lnTo>
                <a:lnTo>
                  <a:pt x="4843" y="19052"/>
                </a:lnTo>
                <a:lnTo>
                  <a:pt x="5257" y="19052"/>
                </a:lnTo>
                <a:lnTo>
                  <a:pt x="5451" y="19004"/>
                </a:lnTo>
                <a:lnTo>
                  <a:pt x="5646" y="18931"/>
                </a:lnTo>
                <a:lnTo>
                  <a:pt x="5841" y="18858"/>
                </a:lnTo>
                <a:lnTo>
                  <a:pt x="6230" y="18639"/>
                </a:lnTo>
                <a:lnTo>
                  <a:pt x="6571" y="18444"/>
                </a:lnTo>
                <a:lnTo>
                  <a:pt x="6790" y="18322"/>
                </a:lnTo>
                <a:lnTo>
                  <a:pt x="6984" y="18225"/>
                </a:lnTo>
                <a:lnTo>
                  <a:pt x="7203" y="18152"/>
                </a:lnTo>
                <a:lnTo>
                  <a:pt x="7398" y="18079"/>
                </a:lnTo>
                <a:lnTo>
                  <a:pt x="7617" y="18055"/>
                </a:lnTo>
                <a:lnTo>
                  <a:pt x="7836" y="18055"/>
                </a:lnTo>
                <a:lnTo>
                  <a:pt x="8079" y="18103"/>
                </a:lnTo>
                <a:lnTo>
                  <a:pt x="8298" y="18152"/>
                </a:lnTo>
                <a:lnTo>
                  <a:pt x="8736" y="18298"/>
                </a:lnTo>
                <a:lnTo>
                  <a:pt x="9150" y="18468"/>
                </a:lnTo>
                <a:lnTo>
                  <a:pt x="9564" y="18663"/>
                </a:lnTo>
                <a:lnTo>
                  <a:pt x="10002" y="18833"/>
                </a:lnTo>
                <a:lnTo>
                  <a:pt x="10220" y="18906"/>
                </a:lnTo>
                <a:lnTo>
                  <a:pt x="10439" y="18931"/>
                </a:lnTo>
                <a:lnTo>
                  <a:pt x="10634" y="18955"/>
                </a:lnTo>
                <a:lnTo>
                  <a:pt x="11048" y="18955"/>
                </a:lnTo>
                <a:lnTo>
                  <a:pt x="11242" y="18906"/>
                </a:lnTo>
                <a:lnTo>
                  <a:pt x="11461" y="18858"/>
                </a:lnTo>
                <a:lnTo>
                  <a:pt x="11632" y="18809"/>
                </a:lnTo>
                <a:lnTo>
                  <a:pt x="12021" y="18639"/>
                </a:lnTo>
                <a:lnTo>
                  <a:pt x="12386" y="18420"/>
                </a:lnTo>
                <a:lnTo>
                  <a:pt x="12727" y="18176"/>
                </a:lnTo>
                <a:lnTo>
                  <a:pt x="13067" y="17884"/>
                </a:lnTo>
                <a:lnTo>
                  <a:pt x="13335" y="17641"/>
                </a:lnTo>
                <a:lnTo>
                  <a:pt x="13603" y="17349"/>
                </a:lnTo>
                <a:lnTo>
                  <a:pt x="13846" y="17081"/>
                </a:lnTo>
                <a:lnTo>
                  <a:pt x="14089" y="16790"/>
                </a:lnTo>
                <a:lnTo>
                  <a:pt x="14308" y="16473"/>
                </a:lnTo>
                <a:lnTo>
                  <a:pt x="14503" y="16157"/>
                </a:lnTo>
                <a:lnTo>
                  <a:pt x="14698" y="15841"/>
                </a:lnTo>
                <a:lnTo>
                  <a:pt x="14868" y="15524"/>
                </a:lnTo>
                <a:lnTo>
                  <a:pt x="15038" y="15184"/>
                </a:lnTo>
                <a:lnTo>
                  <a:pt x="15160" y="14843"/>
                </a:lnTo>
                <a:lnTo>
                  <a:pt x="15282" y="14478"/>
                </a:lnTo>
                <a:lnTo>
                  <a:pt x="15403" y="14137"/>
                </a:lnTo>
                <a:lnTo>
                  <a:pt x="15501" y="13772"/>
                </a:lnTo>
                <a:lnTo>
                  <a:pt x="15574" y="13407"/>
                </a:lnTo>
                <a:lnTo>
                  <a:pt x="15622" y="13042"/>
                </a:lnTo>
                <a:lnTo>
                  <a:pt x="15671" y="12677"/>
                </a:lnTo>
                <a:lnTo>
                  <a:pt x="15720" y="12629"/>
                </a:lnTo>
                <a:lnTo>
                  <a:pt x="15744" y="12580"/>
                </a:lnTo>
                <a:lnTo>
                  <a:pt x="15744" y="12556"/>
                </a:lnTo>
                <a:lnTo>
                  <a:pt x="15695" y="12483"/>
                </a:lnTo>
                <a:lnTo>
                  <a:pt x="15720" y="11996"/>
                </a:lnTo>
                <a:lnTo>
                  <a:pt x="15720" y="11509"/>
                </a:lnTo>
                <a:lnTo>
                  <a:pt x="15671" y="10998"/>
                </a:lnTo>
                <a:lnTo>
                  <a:pt x="15622" y="10512"/>
                </a:lnTo>
                <a:lnTo>
                  <a:pt x="15525" y="10074"/>
                </a:lnTo>
                <a:lnTo>
                  <a:pt x="15403" y="9636"/>
                </a:lnTo>
                <a:lnTo>
                  <a:pt x="15257" y="9173"/>
                </a:lnTo>
                <a:lnTo>
                  <a:pt x="15087" y="8711"/>
                </a:lnTo>
                <a:lnTo>
                  <a:pt x="14892" y="8273"/>
                </a:lnTo>
                <a:lnTo>
                  <a:pt x="14649" y="7860"/>
                </a:lnTo>
                <a:lnTo>
                  <a:pt x="14381" y="7446"/>
                </a:lnTo>
                <a:lnTo>
                  <a:pt x="14089" y="7032"/>
                </a:lnTo>
                <a:lnTo>
                  <a:pt x="13773" y="6692"/>
                </a:lnTo>
                <a:lnTo>
                  <a:pt x="13432" y="6351"/>
                </a:lnTo>
                <a:lnTo>
                  <a:pt x="13067" y="6059"/>
                </a:lnTo>
                <a:lnTo>
                  <a:pt x="12678" y="5816"/>
                </a:lnTo>
                <a:lnTo>
                  <a:pt x="12483" y="5718"/>
                </a:lnTo>
                <a:lnTo>
                  <a:pt x="12264" y="5645"/>
                </a:lnTo>
                <a:lnTo>
                  <a:pt x="12070" y="5572"/>
                </a:lnTo>
                <a:lnTo>
                  <a:pt x="11826" y="5499"/>
                </a:lnTo>
                <a:lnTo>
                  <a:pt x="11607" y="5451"/>
                </a:lnTo>
                <a:lnTo>
                  <a:pt x="11388" y="5426"/>
                </a:lnTo>
                <a:lnTo>
                  <a:pt x="10902" y="5426"/>
                </a:lnTo>
                <a:lnTo>
                  <a:pt x="10853" y="5329"/>
                </a:lnTo>
                <a:lnTo>
                  <a:pt x="10756" y="5280"/>
                </a:lnTo>
                <a:lnTo>
                  <a:pt x="10658" y="5256"/>
                </a:lnTo>
                <a:lnTo>
                  <a:pt x="10610" y="5280"/>
                </a:lnTo>
                <a:lnTo>
                  <a:pt x="10561" y="5305"/>
                </a:lnTo>
                <a:lnTo>
                  <a:pt x="10075" y="5597"/>
                </a:lnTo>
                <a:lnTo>
                  <a:pt x="9807" y="5743"/>
                </a:lnTo>
                <a:lnTo>
                  <a:pt x="9564" y="5840"/>
                </a:lnTo>
                <a:lnTo>
                  <a:pt x="9320" y="5937"/>
                </a:lnTo>
                <a:lnTo>
                  <a:pt x="9053" y="6035"/>
                </a:lnTo>
                <a:lnTo>
                  <a:pt x="8761" y="6083"/>
                </a:lnTo>
                <a:lnTo>
                  <a:pt x="8469" y="6108"/>
                </a:lnTo>
                <a:lnTo>
                  <a:pt x="8469" y="6108"/>
                </a:lnTo>
                <a:lnTo>
                  <a:pt x="8493" y="5864"/>
                </a:lnTo>
                <a:lnTo>
                  <a:pt x="8444" y="5597"/>
                </a:lnTo>
                <a:lnTo>
                  <a:pt x="8371" y="5353"/>
                </a:lnTo>
                <a:lnTo>
                  <a:pt x="8274" y="5086"/>
                </a:lnTo>
                <a:lnTo>
                  <a:pt x="8542" y="4867"/>
                </a:lnTo>
                <a:lnTo>
                  <a:pt x="8639" y="4891"/>
                </a:lnTo>
                <a:lnTo>
                  <a:pt x="8712" y="4867"/>
                </a:lnTo>
                <a:lnTo>
                  <a:pt x="8736" y="4842"/>
                </a:lnTo>
                <a:lnTo>
                  <a:pt x="8761" y="4818"/>
                </a:lnTo>
                <a:lnTo>
                  <a:pt x="8907" y="4891"/>
                </a:lnTo>
                <a:lnTo>
                  <a:pt x="9077" y="4940"/>
                </a:lnTo>
                <a:lnTo>
                  <a:pt x="9247" y="4964"/>
                </a:lnTo>
                <a:lnTo>
                  <a:pt x="9418" y="4988"/>
                </a:lnTo>
                <a:lnTo>
                  <a:pt x="9588" y="4964"/>
                </a:lnTo>
                <a:lnTo>
                  <a:pt x="9758" y="4940"/>
                </a:lnTo>
                <a:lnTo>
                  <a:pt x="9953" y="4891"/>
                </a:lnTo>
                <a:lnTo>
                  <a:pt x="10123" y="4842"/>
                </a:lnTo>
                <a:lnTo>
                  <a:pt x="10464" y="4672"/>
                </a:lnTo>
                <a:lnTo>
                  <a:pt x="10756" y="4477"/>
                </a:lnTo>
                <a:lnTo>
                  <a:pt x="11048" y="4258"/>
                </a:lnTo>
                <a:lnTo>
                  <a:pt x="11267" y="4015"/>
                </a:lnTo>
                <a:lnTo>
                  <a:pt x="11413" y="3820"/>
                </a:lnTo>
                <a:lnTo>
                  <a:pt x="11559" y="3626"/>
                </a:lnTo>
                <a:lnTo>
                  <a:pt x="11680" y="3407"/>
                </a:lnTo>
                <a:lnTo>
                  <a:pt x="11778" y="3163"/>
                </a:lnTo>
                <a:lnTo>
                  <a:pt x="11851" y="2944"/>
                </a:lnTo>
                <a:lnTo>
                  <a:pt x="11924" y="2701"/>
                </a:lnTo>
                <a:lnTo>
                  <a:pt x="12045" y="2214"/>
                </a:lnTo>
                <a:lnTo>
                  <a:pt x="12094" y="1703"/>
                </a:lnTo>
                <a:lnTo>
                  <a:pt x="12118" y="1217"/>
                </a:lnTo>
                <a:lnTo>
                  <a:pt x="12118" y="706"/>
                </a:lnTo>
                <a:lnTo>
                  <a:pt x="12118" y="219"/>
                </a:lnTo>
                <a:lnTo>
                  <a:pt x="12094" y="122"/>
                </a:lnTo>
                <a:lnTo>
                  <a:pt x="12045" y="49"/>
                </a:lnTo>
                <a:lnTo>
                  <a:pt x="1197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801" name="Shape 801"/>
          <p:cNvSpPr/>
          <p:nvPr/>
        </p:nvSpPr>
        <p:spPr>
          <a:xfrm>
            <a:off x="4989908" y="5858267"/>
            <a:ext cx="658739" cy="597748"/>
          </a:xfrm>
          <a:custGeom>
            <a:avLst/>
            <a:gdLst/>
            <a:ahLst/>
            <a:cxnLst/>
            <a:rect l="0" t="0" r="0" b="0"/>
            <a:pathLst>
              <a:path w="22606" h="20513" extrusionOk="0">
                <a:moveTo>
                  <a:pt x="3650" y="5086"/>
                </a:moveTo>
                <a:lnTo>
                  <a:pt x="3650" y="5280"/>
                </a:lnTo>
                <a:lnTo>
                  <a:pt x="3650" y="5451"/>
                </a:lnTo>
                <a:lnTo>
                  <a:pt x="3650" y="5621"/>
                </a:lnTo>
                <a:lnTo>
                  <a:pt x="3431" y="5475"/>
                </a:lnTo>
                <a:lnTo>
                  <a:pt x="3212" y="5329"/>
                </a:lnTo>
                <a:lnTo>
                  <a:pt x="3431" y="5207"/>
                </a:lnTo>
                <a:lnTo>
                  <a:pt x="3650" y="5086"/>
                </a:lnTo>
                <a:close/>
                <a:moveTo>
                  <a:pt x="18323" y="4915"/>
                </a:moveTo>
                <a:lnTo>
                  <a:pt x="18736" y="5134"/>
                </a:lnTo>
                <a:lnTo>
                  <a:pt x="19150" y="5353"/>
                </a:lnTo>
                <a:lnTo>
                  <a:pt x="18347" y="5889"/>
                </a:lnTo>
                <a:lnTo>
                  <a:pt x="18347" y="5451"/>
                </a:lnTo>
                <a:lnTo>
                  <a:pt x="18347" y="5183"/>
                </a:lnTo>
                <a:lnTo>
                  <a:pt x="18323" y="4915"/>
                </a:lnTo>
                <a:close/>
                <a:moveTo>
                  <a:pt x="4380" y="4599"/>
                </a:moveTo>
                <a:lnTo>
                  <a:pt x="4307" y="4964"/>
                </a:lnTo>
                <a:lnTo>
                  <a:pt x="4283" y="5329"/>
                </a:lnTo>
                <a:lnTo>
                  <a:pt x="4283" y="5718"/>
                </a:lnTo>
                <a:lnTo>
                  <a:pt x="4307" y="6083"/>
                </a:lnTo>
                <a:lnTo>
                  <a:pt x="4307" y="6083"/>
                </a:lnTo>
                <a:lnTo>
                  <a:pt x="3869" y="5767"/>
                </a:lnTo>
                <a:lnTo>
                  <a:pt x="3845" y="5451"/>
                </a:lnTo>
                <a:lnTo>
                  <a:pt x="3821" y="5232"/>
                </a:lnTo>
                <a:lnTo>
                  <a:pt x="3796" y="4988"/>
                </a:lnTo>
                <a:lnTo>
                  <a:pt x="4380" y="4599"/>
                </a:lnTo>
                <a:close/>
                <a:moveTo>
                  <a:pt x="17569" y="4453"/>
                </a:moveTo>
                <a:lnTo>
                  <a:pt x="18201" y="4842"/>
                </a:lnTo>
                <a:lnTo>
                  <a:pt x="18153" y="5086"/>
                </a:lnTo>
                <a:lnTo>
                  <a:pt x="18104" y="5329"/>
                </a:lnTo>
                <a:lnTo>
                  <a:pt x="18080" y="5694"/>
                </a:lnTo>
                <a:lnTo>
                  <a:pt x="18055" y="5864"/>
                </a:lnTo>
                <a:lnTo>
                  <a:pt x="18055" y="6059"/>
                </a:lnTo>
                <a:lnTo>
                  <a:pt x="17398" y="6473"/>
                </a:lnTo>
                <a:lnTo>
                  <a:pt x="17471" y="5913"/>
                </a:lnTo>
                <a:lnTo>
                  <a:pt x="17520" y="5353"/>
                </a:lnTo>
                <a:lnTo>
                  <a:pt x="17569" y="4915"/>
                </a:lnTo>
                <a:lnTo>
                  <a:pt x="17569" y="4672"/>
                </a:lnTo>
                <a:lnTo>
                  <a:pt x="17569" y="4453"/>
                </a:lnTo>
                <a:close/>
                <a:moveTo>
                  <a:pt x="5135" y="4161"/>
                </a:moveTo>
                <a:lnTo>
                  <a:pt x="5110" y="4380"/>
                </a:lnTo>
                <a:lnTo>
                  <a:pt x="5086" y="4648"/>
                </a:lnTo>
                <a:lnTo>
                  <a:pt x="5086" y="5134"/>
                </a:lnTo>
                <a:lnTo>
                  <a:pt x="5013" y="6546"/>
                </a:lnTo>
                <a:lnTo>
                  <a:pt x="4575" y="6278"/>
                </a:lnTo>
                <a:lnTo>
                  <a:pt x="4575" y="5378"/>
                </a:lnTo>
                <a:lnTo>
                  <a:pt x="4575" y="4940"/>
                </a:lnTo>
                <a:lnTo>
                  <a:pt x="4575" y="4721"/>
                </a:lnTo>
                <a:lnTo>
                  <a:pt x="4551" y="4502"/>
                </a:lnTo>
                <a:lnTo>
                  <a:pt x="4599" y="4477"/>
                </a:lnTo>
                <a:lnTo>
                  <a:pt x="5135" y="4161"/>
                </a:lnTo>
                <a:close/>
                <a:moveTo>
                  <a:pt x="5889" y="3699"/>
                </a:moveTo>
                <a:lnTo>
                  <a:pt x="5865" y="4088"/>
                </a:lnTo>
                <a:lnTo>
                  <a:pt x="5865" y="4453"/>
                </a:lnTo>
                <a:lnTo>
                  <a:pt x="5865" y="5232"/>
                </a:lnTo>
                <a:lnTo>
                  <a:pt x="5840" y="6132"/>
                </a:lnTo>
                <a:lnTo>
                  <a:pt x="5816" y="6594"/>
                </a:lnTo>
                <a:lnTo>
                  <a:pt x="5816" y="7032"/>
                </a:lnTo>
                <a:lnTo>
                  <a:pt x="5256" y="6692"/>
                </a:lnTo>
                <a:lnTo>
                  <a:pt x="5305" y="5305"/>
                </a:lnTo>
                <a:lnTo>
                  <a:pt x="5354" y="4672"/>
                </a:lnTo>
                <a:lnTo>
                  <a:pt x="5354" y="4356"/>
                </a:lnTo>
                <a:lnTo>
                  <a:pt x="5329" y="4039"/>
                </a:lnTo>
                <a:lnTo>
                  <a:pt x="5889" y="3699"/>
                </a:lnTo>
                <a:close/>
                <a:moveTo>
                  <a:pt x="15817" y="3407"/>
                </a:moveTo>
                <a:lnTo>
                  <a:pt x="17252" y="4258"/>
                </a:lnTo>
                <a:lnTo>
                  <a:pt x="17374" y="4331"/>
                </a:lnTo>
                <a:lnTo>
                  <a:pt x="17350" y="4526"/>
                </a:lnTo>
                <a:lnTo>
                  <a:pt x="17325" y="4745"/>
                </a:lnTo>
                <a:lnTo>
                  <a:pt x="17325" y="5159"/>
                </a:lnTo>
                <a:lnTo>
                  <a:pt x="17301" y="5840"/>
                </a:lnTo>
                <a:lnTo>
                  <a:pt x="17325" y="6497"/>
                </a:lnTo>
                <a:lnTo>
                  <a:pt x="16668" y="6911"/>
                </a:lnTo>
                <a:lnTo>
                  <a:pt x="16693" y="6594"/>
                </a:lnTo>
                <a:lnTo>
                  <a:pt x="16693" y="6254"/>
                </a:lnTo>
                <a:lnTo>
                  <a:pt x="16693" y="5597"/>
                </a:lnTo>
                <a:lnTo>
                  <a:pt x="16717" y="5183"/>
                </a:lnTo>
                <a:lnTo>
                  <a:pt x="16741" y="4745"/>
                </a:lnTo>
                <a:lnTo>
                  <a:pt x="16741" y="4526"/>
                </a:lnTo>
                <a:lnTo>
                  <a:pt x="16717" y="4307"/>
                </a:lnTo>
                <a:lnTo>
                  <a:pt x="16693" y="4112"/>
                </a:lnTo>
                <a:lnTo>
                  <a:pt x="16620" y="3918"/>
                </a:lnTo>
                <a:lnTo>
                  <a:pt x="16595" y="3893"/>
                </a:lnTo>
                <a:lnTo>
                  <a:pt x="16571" y="3893"/>
                </a:lnTo>
                <a:lnTo>
                  <a:pt x="16498" y="4088"/>
                </a:lnTo>
                <a:lnTo>
                  <a:pt x="16474" y="4258"/>
                </a:lnTo>
                <a:lnTo>
                  <a:pt x="16449" y="4453"/>
                </a:lnTo>
                <a:lnTo>
                  <a:pt x="16425" y="4648"/>
                </a:lnTo>
                <a:lnTo>
                  <a:pt x="16449" y="5426"/>
                </a:lnTo>
                <a:lnTo>
                  <a:pt x="16425" y="6229"/>
                </a:lnTo>
                <a:lnTo>
                  <a:pt x="16425" y="6643"/>
                </a:lnTo>
                <a:lnTo>
                  <a:pt x="16474" y="7032"/>
                </a:lnTo>
                <a:lnTo>
                  <a:pt x="15963" y="7324"/>
                </a:lnTo>
                <a:lnTo>
                  <a:pt x="15914" y="5280"/>
                </a:lnTo>
                <a:lnTo>
                  <a:pt x="15914" y="4331"/>
                </a:lnTo>
                <a:lnTo>
                  <a:pt x="15890" y="3869"/>
                </a:lnTo>
                <a:lnTo>
                  <a:pt x="15817" y="3407"/>
                </a:lnTo>
                <a:close/>
                <a:moveTo>
                  <a:pt x="6814" y="3139"/>
                </a:moveTo>
                <a:lnTo>
                  <a:pt x="6789" y="3382"/>
                </a:lnTo>
                <a:lnTo>
                  <a:pt x="6765" y="3650"/>
                </a:lnTo>
                <a:lnTo>
                  <a:pt x="6765" y="4137"/>
                </a:lnTo>
                <a:lnTo>
                  <a:pt x="6765" y="5134"/>
                </a:lnTo>
                <a:lnTo>
                  <a:pt x="6716" y="6351"/>
                </a:lnTo>
                <a:lnTo>
                  <a:pt x="6716" y="6959"/>
                </a:lnTo>
                <a:lnTo>
                  <a:pt x="6716" y="7543"/>
                </a:lnTo>
                <a:lnTo>
                  <a:pt x="6084" y="7203"/>
                </a:lnTo>
                <a:lnTo>
                  <a:pt x="6108" y="6740"/>
                </a:lnTo>
                <a:lnTo>
                  <a:pt x="6108" y="6302"/>
                </a:lnTo>
                <a:lnTo>
                  <a:pt x="6108" y="5402"/>
                </a:lnTo>
                <a:lnTo>
                  <a:pt x="6132" y="4502"/>
                </a:lnTo>
                <a:lnTo>
                  <a:pt x="6132" y="4039"/>
                </a:lnTo>
                <a:lnTo>
                  <a:pt x="6084" y="3577"/>
                </a:lnTo>
                <a:lnTo>
                  <a:pt x="6814" y="3139"/>
                </a:lnTo>
                <a:close/>
                <a:moveTo>
                  <a:pt x="15087" y="2969"/>
                </a:moveTo>
                <a:lnTo>
                  <a:pt x="15695" y="3334"/>
                </a:lnTo>
                <a:lnTo>
                  <a:pt x="15671" y="3820"/>
                </a:lnTo>
                <a:lnTo>
                  <a:pt x="15646" y="4307"/>
                </a:lnTo>
                <a:lnTo>
                  <a:pt x="15695" y="5280"/>
                </a:lnTo>
                <a:lnTo>
                  <a:pt x="15768" y="7446"/>
                </a:lnTo>
                <a:lnTo>
                  <a:pt x="15695" y="7495"/>
                </a:lnTo>
                <a:lnTo>
                  <a:pt x="15111" y="7811"/>
                </a:lnTo>
                <a:lnTo>
                  <a:pt x="15135" y="7178"/>
                </a:lnTo>
                <a:lnTo>
                  <a:pt x="15135" y="6546"/>
                </a:lnTo>
                <a:lnTo>
                  <a:pt x="15135" y="5280"/>
                </a:lnTo>
                <a:lnTo>
                  <a:pt x="15135" y="3942"/>
                </a:lnTo>
                <a:lnTo>
                  <a:pt x="15135" y="3455"/>
                </a:lnTo>
                <a:lnTo>
                  <a:pt x="15111" y="3212"/>
                </a:lnTo>
                <a:lnTo>
                  <a:pt x="15087" y="2969"/>
                </a:lnTo>
                <a:close/>
                <a:moveTo>
                  <a:pt x="7665" y="2628"/>
                </a:moveTo>
                <a:lnTo>
                  <a:pt x="7641" y="2871"/>
                </a:lnTo>
                <a:lnTo>
                  <a:pt x="7617" y="3115"/>
                </a:lnTo>
                <a:lnTo>
                  <a:pt x="7568" y="3577"/>
                </a:lnTo>
                <a:lnTo>
                  <a:pt x="7495" y="5110"/>
                </a:lnTo>
                <a:lnTo>
                  <a:pt x="7446" y="6497"/>
                </a:lnTo>
                <a:lnTo>
                  <a:pt x="7398" y="7908"/>
                </a:lnTo>
                <a:lnTo>
                  <a:pt x="6984" y="7689"/>
                </a:lnTo>
                <a:lnTo>
                  <a:pt x="7008" y="7105"/>
                </a:lnTo>
                <a:lnTo>
                  <a:pt x="7033" y="6497"/>
                </a:lnTo>
                <a:lnTo>
                  <a:pt x="7033" y="5329"/>
                </a:lnTo>
                <a:lnTo>
                  <a:pt x="7057" y="4769"/>
                </a:lnTo>
                <a:lnTo>
                  <a:pt x="7081" y="4185"/>
                </a:lnTo>
                <a:lnTo>
                  <a:pt x="7081" y="3601"/>
                </a:lnTo>
                <a:lnTo>
                  <a:pt x="7057" y="3309"/>
                </a:lnTo>
                <a:lnTo>
                  <a:pt x="7033" y="3017"/>
                </a:lnTo>
                <a:lnTo>
                  <a:pt x="7665" y="2628"/>
                </a:lnTo>
                <a:close/>
                <a:moveTo>
                  <a:pt x="8517" y="2117"/>
                </a:moveTo>
                <a:lnTo>
                  <a:pt x="8468" y="2458"/>
                </a:lnTo>
                <a:lnTo>
                  <a:pt x="8395" y="2798"/>
                </a:lnTo>
                <a:lnTo>
                  <a:pt x="8322" y="3504"/>
                </a:lnTo>
                <a:lnTo>
                  <a:pt x="8274" y="4185"/>
                </a:lnTo>
                <a:lnTo>
                  <a:pt x="8225" y="4867"/>
                </a:lnTo>
                <a:lnTo>
                  <a:pt x="8152" y="5743"/>
                </a:lnTo>
                <a:lnTo>
                  <a:pt x="8079" y="6619"/>
                </a:lnTo>
                <a:lnTo>
                  <a:pt x="8030" y="6984"/>
                </a:lnTo>
                <a:lnTo>
                  <a:pt x="7982" y="7373"/>
                </a:lnTo>
                <a:lnTo>
                  <a:pt x="7860" y="8127"/>
                </a:lnTo>
                <a:lnTo>
                  <a:pt x="7617" y="8006"/>
                </a:lnTo>
                <a:lnTo>
                  <a:pt x="7763" y="5280"/>
                </a:lnTo>
                <a:lnTo>
                  <a:pt x="7811" y="3772"/>
                </a:lnTo>
                <a:lnTo>
                  <a:pt x="7836" y="3163"/>
                </a:lnTo>
                <a:lnTo>
                  <a:pt x="7836" y="2871"/>
                </a:lnTo>
                <a:lnTo>
                  <a:pt x="7787" y="2555"/>
                </a:lnTo>
                <a:lnTo>
                  <a:pt x="8517" y="2117"/>
                </a:lnTo>
                <a:close/>
                <a:moveTo>
                  <a:pt x="14381" y="2531"/>
                </a:moveTo>
                <a:lnTo>
                  <a:pt x="14989" y="2896"/>
                </a:lnTo>
                <a:lnTo>
                  <a:pt x="14941" y="3163"/>
                </a:lnTo>
                <a:lnTo>
                  <a:pt x="14941" y="3431"/>
                </a:lnTo>
                <a:lnTo>
                  <a:pt x="14941" y="3942"/>
                </a:lnTo>
                <a:lnTo>
                  <a:pt x="14941" y="5280"/>
                </a:lnTo>
                <a:lnTo>
                  <a:pt x="14941" y="6594"/>
                </a:lnTo>
                <a:lnTo>
                  <a:pt x="14941" y="7251"/>
                </a:lnTo>
                <a:lnTo>
                  <a:pt x="14965" y="7908"/>
                </a:lnTo>
                <a:lnTo>
                  <a:pt x="14332" y="8249"/>
                </a:lnTo>
                <a:lnTo>
                  <a:pt x="14332" y="6838"/>
                </a:lnTo>
                <a:lnTo>
                  <a:pt x="14308" y="5426"/>
                </a:lnTo>
                <a:lnTo>
                  <a:pt x="14332" y="4721"/>
                </a:lnTo>
                <a:lnTo>
                  <a:pt x="14357" y="3991"/>
                </a:lnTo>
                <a:lnTo>
                  <a:pt x="14381" y="3261"/>
                </a:lnTo>
                <a:lnTo>
                  <a:pt x="14381" y="2531"/>
                </a:lnTo>
                <a:close/>
                <a:moveTo>
                  <a:pt x="9393" y="1606"/>
                </a:moveTo>
                <a:lnTo>
                  <a:pt x="9344" y="1971"/>
                </a:lnTo>
                <a:lnTo>
                  <a:pt x="9320" y="2336"/>
                </a:lnTo>
                <a:lnTo>
                  <a:pt x="9296" y="3042"/>
                </a:lnTo>
                <a:lnTo>
                  <a:pt x="9150" y="4940"/>
                </a:lnTo>
                <a:lnTo>
                  <a:pt x="9004" y="6740"/>
                </a:lnTo>
                <a:lnTo>
                  <a:pt x="8931" y="7641"/>
                </a:lnTo>
                <a:lnTo>
                  <a:pt x="8833" y="8565"/>
                </a:lnTo>
                <a:lnTo>
                  <a:pt x="8055" y="8225"/>
                </a:lnTo>
                <a:lnTo>
                  <a:pt x="8128" y="7519"/>
                </a:lnTo>
                <a:lnTo>
                  <a:pt x="8176" y="6789"/>
                </a:lnTo>
                <a:lnTo>
                  <a:pt x="8201" y="6351"/>
                </a:lnTo>
                <a:lnTo>
                  <a:pt x="8274" y="5937"/>
                </a:lnTo>
                <a:lnTo>
                  <a:pt x="8347" y="5499"/>
                </a:lnTo>
                <a:lnTo>
                  <a:pt x="8420" y="5061"/>
                </a:lnTo>
                <a:lnTo>
                  <a:pt x="8590" y="3504"/>
                </a:lnTo>
                <a:lnTo>
                  <a:pt x="8687" y="2750"/>
                </a:lnTo>
                <a:lnTo>
                  <a:pt x="8736" y="2385"/>
                </a:lnTo>
                <a:lnTo>
                  <a:pt x="8736" y="1995"/>
                </a:lnTo>
                <a:lnTo>
                  <a:pt x="9077" y="1776"/>
                </a:lnTo>
                <a:lnTo>
                  <a:pt x="9393" y="1606"/>
                </a:lnTo>
                <a:close/>
                <a:moveTo>
                  <a:pt x="10123" y="1192"/>
                </a:moveTo>
                <a:lnTo>
                  <a:pt x="10074" y="1387"/>
                </a:lnTo>
                <a:lnTo>
                  <a:pt x="10050" y="1557"/>
                </a:lnTo>
                <a:lnTo>
                  <a:pt x="10026" y="1947"/>
                </a:lnTo>
                <a:lnTo>
                  <a:pt x="9977" y="2701"/>
                </a:lnTo>
                <a:lnTo>
                  <a:pt x="9807" y="4794"/>
                </a:lnTo>
                <a:lnTo>
                  <a:pt x="9734" y="5840"/>
                </a:lnTo>
                <a:lnTo>
                  <a:pt x="9685" y="6886"/>
                </a:lnTo>
                <a:lnTo>
                  <a:pt x="9661" y="7373"/>
                </a:lnTo>
                <a:lnTo>
                  <a:pt x="9612" y="7860"/>
                </a:lnTo>
                <a:lnTo>
                  <a:pt x="9563" y="8371"/>
                </a:lnTo>
                <a:lnTo>
                  <a:pt x="9539" y="8857"/>
                </a:lnTo>
                <a:lnTo>
                  <a:pt x="9028" y="8638"/>
                </a:lnTo>
                <a:lnTo>
                  <a:pt x="9271" y="6886"/>
                </a:lnTo>
                <a:lnTo>
                  <a:pt x="9369" y="6010"/>
                </a:lnTo>
                <a:lnTo>
                  <a:pt x="9442" y="5110"/>
                </a:lnTo>
                <a:lnTo>
                  <a:pt x="9563" y="3236"/>
                </a:lnTo>
                <a:lnTo>
                  <a:pt x="9636" y="2360"/>
                </a:lnTo>
                <a:lnTo>
                  <a:pt x="9636" y="1922"/>
                </a:lnTo>
                <a:lnTo>
                  <a:pt x="9612" y="1484"/>
                </a:lnTo>
                <a:lnTo>
                  <a:pt x="10123" y="1192"/>
                </a:lnTo>
                <a:close/>
                <a:moveTo>
                  <a:pt x="12751" y="1557"/>
                </a:moveTo>
                <a:lnTo>
                  <a:pt x="12945" y="1655"/>
                </a:lnTo>
                <a:lnTo>
                  <a:pt x="13408" y="1947"/>
                </a:lnTo>
                <a:lnTo>
                  <a:pt x="13335" y="2093"/>
                </a:lnTo>
                <a:lnTo>
                  <a:pt x="13310" y="2239"/>
                </a:lnTo>
                <a:lnTo>
                  <a:pt x="13286" y="2555"/>
                </a:lnTo>
                <a:lnTo>
                  <a:pt x="13286" y="3212"/>
                </a:lnTo>
                <a:lnTo>
                  <a:pt x="13286" y="4940"/>
                </a:lnTo>
                <a:lnTo>
                  <a:pt x="13286" y="5791"/>
                </a:lnTo>
                <a:lnTo>
                  <a:pt x="13335" y="6667"/>
                </a:lnTo>
                <a:lnTo>
                  <a:pt x="13383" y="7519"/>
                </a:lnTo>
                <a:lnTo>
                  <a:pt x="13505" y="8371"/>
                </a:lnTo>
                <a:lnTo>
                  <a:pt x="13505" y="8395"/>
                </a:lnTo>
                <a:lnTo>
                  <a:pt x="13554" y="8395"/>
                </a:lnTo>
                <a:lnTo>
                  <a:pt x="13554" y="8371"/>
                </a:lnTo>
                <a:lnTo>
                  <a:pt x="13602" y="7519"/>
                </a:lnTo>
                <a:lnTo>
                  <a:pt x="13602" y="6643"/>
                </a:lnTo>
                <a:lnTo>
                  <a:pt x="13602" y="4940"/>
                </a:lnTo>
                <a:lnTo>
                  <a:pt x="13602" y="3212"/>
                </a:lnTo>
                <a:lnTo>
                  <a:pt x="13651" y="2628"/>
                </a:lnTo>
                <a:lnTo>
                  <a:pt x="13651" y="2336"/>
                </a:lnTo>
                <a:lnTo>
                  <a:pt x="13627" y="2190"/>
                </a:lnTo>
                <a:lnTo>
                  <a:pt x="13602" y="2068"/>
                </a:lnTo>
                <a:lnTo>
                  <a:pt x="14235" y="2458"/>
                </a:lnTo>
                <a:lnTo>
                  <a:pt x="14162" y="3139"/>
                </a:lnTo>
                <a:lnTo>
                  <a:pt x="14113" y="3845"/>
                </a:lnTo>
                <a:lnTo>
                  <a:pt x="14089" y="5232"/>
                </a:lnTo>
                <a:lnTo>
                  <a:pt x="14065" y="6789"/>
                </a:lnTo>
                <a:lnTo>
                  <a:pt x="14089" y="7568"/>
                </a:lnTo>
                <a:lnTo>
                  <a:pt x="14113" y="8346"/>
                </a:lnTo>
                <a:lnTo>
                  <a:pt x="14113" y="8371"/>
                </a:lnTo>
                <a:lnTo>
                  <a:pt x="13627" y="8638"/>
                </a:lnTo>
                <a:lnTo>
                  <a:pt x="12945" y="9003"/>
                </a:lnTo>
                <a:lnTo>
                  <a:pt x="12945" y="9003"/>
                </a:lnTo>
                <a:lnTo>
                  <a:pt x="12970" y="7203"/>
                </a:lnTo>
                <a:lnTo>
                  <a:pt x="12970" y="5426"/>
                </a:lnTo>
                <a:lnTo>
                  <a:pt x="12945" y="4356"/>
                </a:lnTo>
                <a:lnTo>
                  <a:pt x="12897" y="3309"/>
                </a:lnTo>
                <a:lnTo>
                  <a:pt x="12872" y="2433"/>
                </a:lnTo>
                <a:lnTo>
                  <a:pt x="12824" y="1995"/>
                </a:lnTo>
                <a:lnTo>
                  <a:pt x="12751" y="1557"/>
                </a:lnTo>
                <a:close/>
                <a:moveTo>
                  <a:pt x="10780" y="803"/>
                </a:moveTo>
                <a:lnTo>
                  <a:pt x="10731" y="1241"/>
                </a:lnTo>
                <a:lnTo>
                  <a:pt x="10731" y="1679"/>
                </a:lnTo>
                <a:lnTo>
                  <a:pt x="10731" y="2555"/>
                </a:lnTo>
                <a:lnTo>
                  <a:pt x="10682" y="5037"/>
                </a:lnTo>
                <a:lnTo>
                  <a:pt x="10585" y="9246"/>
                </a:lnTo>
                <a:lnTo>
                  <a:pt x="9782" y="8930"/>
                </a:lnTo>
                <a:lnTo>
                  <a:pt x="9831" y="8517"/>
                </a:lnTo>
                <a:lnTo>
                  <a:pt x="9855" y="8103"/>
                </a:lnTo>
                <a:lnTo>
                  <a:pt x="9904" y="7276"/>
                </a:lnTo>
                <a:lnTo>
                  <a:pt x="10001" y="6229"/>
                </a:lnTo>
                <a:lnTo>
                  <a:pt x="10074" y="5183"/>
                </a:lnTo>
                <a:lnTo>
                  <a:pt x="10196" y="3090"/>
                </a:lnTo>
                <a:lnTo>
                  <a:pt x="10269" y="1947"/>
                </a:lnTo>
                <a:lnTo>
                  <a:pt x="10293" y="1533"/>
                </a:lnTo>
                <a:lnTo>
                  <a:pt x="10293" y="1314"/>
                </a:lnTo>
                <a:lnTo>
                  <a:pt x="10269" y="1119"/>
                </a:lnTo>
                <a:lnTo>
                  <a:pt x="10780" y="803"/>
                </a:lnTo>
                <a:close/>
                <a:moveTo>
                  <a:pt x="11996" y="1095"/>
                </a:moveTo>
                <a:lnTo>
                  <a:pt x="12653" y="1484"/>
                </a:lnTo>
                <a:lnTo>
                  <a:pt x="12605" y="1922"/>
                </a:lnTo>
                <a:lnTo>
                  <a:pt x="12605" y="2385"/>
                </a:lnTo>
                <a:lnTo>
                  <a:pt x="12629" y="3309"/>
                </a:lnTo>
                <a:lnTo>
                  <a:pt x="12678" y="5426"/>
                </a:lnTo>
                <a:lnTo>
                  <a:pt x="12726" y="7276"/>
                </a:lnTo>
                <a:lnTo>
                  <a:pt x="12751" y="9125"/>
                </a:lnTo>
                <a:lnTo>
                  <a:pt x="11996" y="9514"/>
                </a:lnTo>
                <a:lnTo>
                  <a:pt x="12094" y="8444"/>
                </a:lnTo>
                <a:lnTo>
                  <a:pt x="12142" y="7349"/>
                </a:lnTo>
                <a:lnTo>
                  <a:pt x="12167" y="6278"/>
                </a:lnTo>
                <a:lnTo>
                  <a:pt x="12142" y="5183"/>
                </a:lnTo>
                <a:lnTo>
                  <a:pt x="12094" y="2920"/>
                </a:lnTo>
                <a:lnTo>
                  <a:pt x="12118" y="2458"/>
                </a:lnTo>
                <a:lnTo>
                  <a:pt x="12118" y="1995"/>
                </a:lnTo>
                <a:lnTo>
                  <a:pt x="12118" y="1752"/>
                </a:lnTo>
                <a:lnTo>
                  <a:pt x="12118" y="1533"/>
                </a:lnTo>
                <a:lnTo>
                  <a:pt x="12069" y="1314"/>
                </a:lnTo>
                <a:lnTo>
                  <a:pt x="11996" y="1095"/>
                </a:lnTo>
                <a:close/>
                <a:moveTo>
                  <a:pt x="11291" y="609"/>
                </a:moveTo>
                <a:lnTo>
                  <a:pt x="11583" y="828"/>
                </a:lnTo>
                <a:lnTo>
                  <a:pt x="11923" y="1046"/>
                </a:lnTo>
                <a:lnTo>
                  <a:pt x="11850" y="1241"/>
                </a:lnTo>
                <a:lnTo>
                  <a:pt x="11826" y="1484"/>
                </a:lnTo>
                <a:lnTo>
                  <a:pt x="11802" y="1728"/>
                </a:lnTo>
                <a:lnTo>
                  <a:pt x="11826" y="1971"/>
                </a:lnTo>
                <a:lnTo>
                  <a:pt x="11899" y="2920"/>
                </a:lnTo>
                <a:lnTo>
                  <a:pt x="11899" y="3480"/>
                </a:lnTo>
                <a:lnTo>
                  <a:pt x="11899" y="4064"/>
                </a:lnTo>
                <a:lnTo>
                  <a:pt x="11875" y="5183"/>
                </a:lnTo>
                <a:lnTo>
                  <a:pt x="11777" y="7373"/>
                </a:lnTo>
                <a:lnTo>
                  <a:pt x="11753" y="8468"/>
                </a:lnTo>
                <a:lnTo>
                  <a:pt x="11729" y="9563"/>
                </a:lnTo>
                <a:lnTo>
                  <a:pt x="11753" y="9611"/>
                </a:lnTo>
                <a:lnTo>
                  <a:pt x="11753" y="9636"/>
                </a:lnTo>
                <a:lnTo>
                  <a:pt x="11704" y="9611"/>
                </a:lnTo>
                <a:lnTo>
                  <a:pt x="11193" y="9441"/>
                </a:lnTo>
                <a:lnTo>
                  <a:pt x="11266" y="5232"/>
                </a:lnTo>
                <a:lnTo>
                  <a:pt x="11315" y="2750"/>
                </a:lnTo>
                <a:lnTo>
                  <a:pt x="11364" y="1679"/>
                </a:lnTo>
                <a:lnTo>
                  <a:pt x="11364" y="1144"/>
                </a:lnTo>
                <a:lnTo>
                  <a:pt x="11339" y="876"/>
                </a:lnTo>
                <a:lnTo>
                  <a:pt x="11291" y="609"/>
                </a:lnTo>
                <a:close/>
                <a:moveTo>
                  <a:pt x="2604" y="5475"/>
                </a:moveTo>
                <a:lnTo>
                  <a:pt x="2701" y="5621"/>
                </a:lnTo>
                <a:lnTo>
                  <a:pt x="2823" y="5743"/>
                </a:lnTo>
                <a:lnTo>
                  <a:pt x="3091" y="5937"/>
                </a:lnTo>
                <a:lnTo>
                  <a:pt x="3577" y="6327"/>
                </a:lnTo>
                <a:lnTo>
                  <a:pt x="4113" y="6692"/>
                </a:lnTo>
                <a:lnTo>
                  <a:pt x="4672" y="7057"/>
                </a:lnTo>
                <a:lnTo>
                  <a:pt x="5256" y="7422"/>
                </a:lnTo>
                <a:lnTo>
                  <a:pt x="5840" y="7762"/>
                </a:lnTo>
                <a:lnTo>
                  <a:pt x="6424" y="8103"/>
                </a:lnTo>
                <a:lnTo>
                  <a:pt x="7422" y="8614"/>
                </a:lnTo>
                <a:lnTo>
                  <a:pt x="8468" y="9100"/>
                </a:lnTo>
                <a:lnTo>
                  <a:pt x="9515" y="9538"/>
                </a:lnTo>
                <a:lnTo>
                  <a:pt x="10561" y="9928"/>
                </a:lnTo>
                <a:lnTo>
                  <a:pt x="10561" y="10001"/>
                </a:lnTo>
                <a:lnTo>
                  <a:pt x="10585" y="10074"/>
                </a:lnTo>
                <a:lnTo>
                  <a:pt x="10609" y="10147"/>
                </a:lnTo>
                <a:lnTo>
                  <a:pt x="10634" y="10195"/>
                </a:lnTo>
                <a:lnTo>
                  <a:pt x="10682" y="10244"/>
                </a:lnTo>
                <a:lnTo>
                  <a:pt x="10536" y="10414"/>
                </a:lnTo>
                <a:lnTo>
                  <a:pt x="10390" y="10609"/>
                </a:lnTo>
                <a:lnTo>
                  <a:pt x="10245" y="10804"/>
                </a:lnTo>
                <a:lnTo>
                  <a:pt x="10123" y="11047"/>
                </a:lnTo>
                <a:lnTo>
                  <a:pt x="9928" y="11485"/>
                </a:lnTo>
                <a:lnTo>
                  <a:pt x="9734" y="11899"/>
                </a:lnTo>
                <a:lnTo>
                  <a:pt x="9223" y="12921"/>
                </a:lnTo>
                <a:lnTo>
                  <a:pt x="8979" y="13456"/>
                </a:lnTo>
                <a:lnTo>
                  <a:pt x="8785" y="13991"/>
                </a:lnTo>
                <a:lnTo>
                  <a:pt x="8420" y="13821"/>
                </a:lnTo>
                <a:lnTo>
                  <a:pt x="8055" y="13626"/>
                </a:lnTo>
                <a:lnTo>
                  <a:pt x="7787" y="13456"/>
                </a:lnTo>
                <a:lnTo>
                  <a:pt x="7519" y="13286"/>
                </a:lnTo>
                <a:lnTo>
                  <a:pt x="7008" y="12921"/>
                </a:lnTo>
                <a:lnTo>
                  <a:pt x="5889" y="12191"/>
                </a:lnTo>
                <a:lnTo>
                  <a:pt x="4770" y="11412"/>
                </a:lnTo>
                <a:lnTo>
                  <a:pt x="4210" y="11047"/>
                </a:lnTo>
                <a:lnTo>
                  <a:pt x="3650" y="10706"/>
                </a:lnTo>
                <a:lnTo>
                  <a:pt x="3091" y="10366"/>
                </a:lnTo>
                <a:lnTo>
                  <a:pt x="2482" y="10049"/>
                </a:lnTo>
                <a:lnTo>
                  <a:pt x="2069" y="9830"/>
                </a:lnTo>
                <a:lnTo>
                  <a:pt x="1631" y="9636"/>
                </a:lnTo>
                <a:lnTo>
                  <a:pt x="1169" y="9441"/>
                </a:lnTo>
                <a:lnTo>
                  <a:pt x="706" y="9295"/>
                </a:lnTo>
                <a:lnTo>
                  <a:pt x="1217" y="8322"/>
                </a:lnTo>
                <a:lnTo>
                  <a:pt x="1704" y="7324"/>
                </a:lnTo>
                <a:lnTo>
                  <a:pt x="2312" y="6132"/>
                </a:lnTo>
                <a:lnTo>
                  <a:pt x="2482" y="5816"/>
                </a:lnTo>
                <a:lnTo>
                  <a:pt x="2555" y="5645"/>
                </a:lnTo>
                <a:lnTo>
                  <a:pt x="2604" y="5475"/>
                </a:lnTo>
                <a:close/>
                <a:moveTo>
                  <a:pt x="19734" y="5597"/>
                </a:moveTo>
                <a:lnTo>
                  <a:pt x="19831" y="5840"/>
                </a:lnTo>
                <a:lnTo>
                  <a:pt x="19929" y="6083"/>
                </a:lnTo>
                <a:lnTo>
                  <a:pt x="20172" y="6546"/>
                </a:lnTo>
                <a:lnTo>
                  <a:pt x="20707" y="7470"/>
                </a:lnTo>
                <a:lnTo>
                  <a:pt x="20975" y="7933"/>
                </a:lnTo>
                <a:lnTo>
                  <a:pt x="21267" y="8395"/>
                </a:lnTo>
                <a:lnTo>
                  <a:pt x="21875" y="9295"/>
                </a:lnTo>
                <a:lnTo>
                  <a:pt x="20756" y="9757"/>
                </a:lnTo>
                <a:lnTo>
                  <a:pt x="19661" y="10244"/>
                </a:lnTo>
                <a:lnTo>
                  <a:pt x="18566" y="10779"/>
                </a:lnTo>
                <a:lnTo>
                  <a:pt x="17496" y="11339"/>
                </a:lnTo>
                <a:lnTo>
                  <a:pt x="16328" y="11972"/>
                </a:lnTo>
                <a:lnTo>
                  <a:pt x="15208" y="12653"/>
                </a:lnTo>
                <a:lnTo>
                  <a:pt x="14722" y="12945"/>
                </a:lnTo>
                <a:lnTo>
                  <a:pt x="14211" y="13261"/>
                </a:lnTo>
                <a:lnTo>
                  <a:pt x="13967" y="13432"/>
                </a:lnTo>
                <a:lnTo>
                  <a:pt x="13724" y="13602"/>
                </a:lnTo>
                <a:lnTo>
                  <a:pt x="13505" y="13821"/>
                </a:lnTo>
                <a:lnTo>
                  <a:pt x="13310" y="14016"/>
                </a:lnTo>
                <a:lnTo>
                  <a:pt x="13140" y="13675"/>
                </a:lnTo>
                <a:lnTo>
                  <a:pt x="12970" y="13334"/>
                </a:lnTo>
                <a:lnTo>
                  <a:pt x="12702" y="12799"/>
                </a:lnTo>
                <a:lnTo>
                  <a:pt x="12434" y="12239"/>
                </a:lnTo>
                <a:lnTo>
                  <a:pt x="11948" y="10998"/>
                </a:lnTo>
                <a:lnTo>
                  <a:pt x="11777" y="10609"/>
                </a:lnTo>
                <a:lnTo>
                  <a:pt x="11704" y="10414"/>
                </a:lnTo>
                <a:lnTo>
                  <a:pt x="11607" y="10244"/>
                </a:lnTo>
                <a:lnTo>
                  <a:pt x="11704" y="10220"/>
                </a:lnTo>
                <a:lnTo>
                  <a:pt x="11802" y="10171"/>
                </a:lnTo>
                <a:lnTo>
                  <a:pt x="11850" y="10098"/>
                </a:lnTo>
                <a:lnTo>
                  <a:pt x="11899" y="10001"/>
                </a:lnTo>
                <a:lnTo>
                  <a:pt x="12337" y="9830"/>
                </a:lnTo>
                <a:lnTo>
                  <a:pt x="12751" y="9660"/>
                </a:lnTo>
                <a:lnTo>
                  <a:pt x="12775" y="9684"/>
                </a:lnTo>
                <a:lnTo>
                  <a:pt x="12799" y="9709"/>
                </a:lnTo>
                <a:lnTo>
                  <a:pt x="12848" y="9733"/>
                </a:lnTo>
                <a:lnTo>
                  <a:pt x="12921" y="9709"/>
                </a:lnTo>
                <a:lnTo>
                  <a:pt x="12945" y="9684"/>
                </a:lnTo>
                <a:lnTo>
                  <a:pt x="12945" y="9636"/>
                </a:lnTo>
                <a:lnTo>
                  <a:pt x="12945" y="9563"/>
                </a:lnTo>
                <a:lnTo>
                  <a:pt x="13675" y="9198"/>
                </a:lnTo>
                <a:lnTo>
                  <a:pt x="14405" y="8809"/>
                </a:lnTo>
                <a:lnTo>
                  <a:pt x="15792" y="8006"/>
                </a:lnTo>
                <a:lnTo>
                  <a:pt x="16790" y="7422"/>
                </a:lnTo>
                <a:lnTo>
                  <a:pt x="17788" y="6838"/>
                </a:lnTo>
                <a:lnTo>
                  <a:pt x="18761" y="6229"/>
                </a:lnTo>
                <a:lnTo>
                  <a:pt x="19734" y="5597"/>
                </a:lnTo>
                <a:close/>
                <a:moveTo>
                  <a:pt x="19637" y="10950"/>
                </a:moveTo>
                <a:lnTo>
                  <a:pt x="19637" y="10974"/>
                </a:lnTo>
                <a:lnTo>
                  <a:pt x="19612" y="11461"/>
                </a:lnTo>
                <a:lnTo>
                  <a:pt x="19612" y="11947"/>
                </a:lnTo>
                <a:lnTo>
                  <a:pt x="19637" y="12921"/>
                </a:lnTo>
                <a:lnTo>
                  <a:pt x="19734" y="14892"/>
                </a:lnTo>
                <a:lnTo>
                  <a:pt x="19272" y="15111"/>
                </a:lnTo>
                <a:lnTo>
                  <a:pt x="18834" y="15378"/>
                </a:lnTo>
                <a:lnTo>
                  <a:pt x="17958" y="15938"/>
                </a:lnTo>
                <a:lnTo>
                  <a:pt x="16814" y="16619"/>
                </a:lnTo>
                <a:lnTo>
                  <a:pt x="15646" y="17300"/>
                </a:lnTo>
                <a:lnTo>
                  <a:pt x="13335" y="18663"/>
                </a:lnTo>
                <a:lnTo>
                  <a:pt x="12167" y="19344"/>
                </a:lnTo>
                <a:lnTo>
                  <a:pt x="11923" y="19490"/>
                </a:lnTo>
                <a:lnTo>
                  <a:pt x="11680" y="19661"/>
                </a:lnTo>
                <a:lnTo>
                  <a:pt x="11558" y="15013"/>
                </a:lnTo>
                <a:lnTo>
                  <a:pt x="11485" y="12507"/>
                </a:lnTo>
                <a:lnTo>
                  <a:pt x="11461" y="11388"/>
                </a:lnTo>
                <a:lnTo>
                  <a:pt x="11704" y="11947"/>
                </a:lnTo>
                <a:lnTo>
                  <a:pt x="11923" y="12458"/>
                </a:lnTo>
                <a:lnTo>
                  <a:pt x="12142" y="12994"/>
                </a:lnTo>
                <a:lnTo>
                  <a:pt x="12386" y="13578"/>
                </a:lnTo>
                <a:lnTo>
                  <a:pt x="12507" y="13870"/>
                </a:lnTo>
                <a:lnTo>
                  <a:pt x="12678" y="14137"/>
                </a:lnTo>
                <a:lnTo>
                  <a:pt x="12848" y="14381"/>
                </a:lnTo>
                <a:lnTo>
                  <a:pt x="13018" y="14600"/>
                </a:lnTo>
                <a:lnTo>
                  <a:pt x="13091" y="14648"/>
                </a:lnTo>
                <a:lnTo>
                  <a:pt x="13164" y="14673"/>
                </a:lnTo>
                <a:lnTo>
                  <a:pt x="13262" y="14673"/>
                </a:lnTo>
                <a:lnTo>
                  <a:pt x="13335" y="14624"/>
                </a:lnTo>
                <a:lnTo>
                  <a:pt x="13383" y="14575"/>
                </a:lnTo>
                <a:lnTo>
                  <a:pt x="13432" y="14527"/>
                </a:lnTo>
                <a:lnTo>
                  <a:pt x="13456" y="14429"/>
                </a:lnTo>
                <a:lnTo>
                  <a:pt x="13456" y="14356"/>
                </a:lnTo>
                <a:lnTo>
                  <a:pt x="13432" y="14308"/>
                </a:lnTo>
                <a:lnTo>
                  <a:pt x="13675" y="14210"/>
                </a:lnTo>
                <a:lnTo>
                  <a:pt x="13943" y="14113"/>
                </a:lnTo>
                <a:lnTo>
                  <a:pt x="14186" y="13991"/>
                </a:lnTo>
                <a:lnTo>
                  <a:pt x="14430" y="13845"/>
                </a:lnTo>
                <a:lnTo>
                  <a:pt x="14892" y="13529"/>
                </a:lnTo>
                <a:lnTo>
                  <a:pt x="15330" y="13237"/>
                </a:lnTo>
                <a:lnTo>
                  <a:pt x="16498" y="12580"/>
                </a:lnTo>
                <a:lnTo>
                  <a:pt x="17642" y="11923"/>
                </a:lnTo>
                <a:lnTo>
                  <a:pt x="18639" y="11412"/>
                </a:lnTo>
                <a:lnTo>
                  <a:pt x="19637" y="10950"/>
                </a:lnTo>
                <a:close/>
                <a:moveTo>
                  <a:pt x="2653" y="10755"/>
                </a:moveTo>
                <a:lnTo>
                  <a:pt x="3139" y="11047"/>
                </a:lnTo>
                <a:lnTo>
                  <a:pt x="3650" y="11363"/>
                </a:lnTo>
                <a:lnTo>
                  <a:pt x="4624" y="11996"/>
                </a:lnTo>
                <a:lnTo>
                  <a:pt x="5670" y="12702"/>
                </a:lnTo>
                <a:lnTo>
                  <a:pt x="6741" y="13359"/>
                </a:lnTo>
                <a:lnTo>
                  <a:pt x="7033" y="13529"/>
                </a:lnTo>
                <a:lnTo>
                  <a:pt x="7300" y="13675"/>
                </a:lnTo>
                <a:lnTo>
                  <a:pt x="7860" y="13967"/>
                </a:lnTo>
                <a:lnTo>
                  <a:pt x="8274" y="14186"/>
                </a:lnTo>
                <a:lnTo>
                  <a:pt x="8712" y="14381"/>
                </a:lnTo>
                <a:lnTo>
                  <a:pt x="8736" y="14454"/>
                </a:lnTo>
                <a:lnTo>
                  <a:pt x="8785" y="14502"/>
                </a:lnTo>
                <a:lnTo>
                  <a:pt x="8833" y="14551"/>
                </a:lnTo>
                <a:lnTo>
                  <a:pt x="8906" y="14575"/>
                </a:lnTo>
                <a:lnTo>
                  <a:pt x="8979" y="14600"/>
                </a:lnTo>
                <a:lnTo>
                  <a:pt x="9052" y="14575"/>
                </a:lnTo>
                <a:lnTo>
                  <a:pt x="9101" y="14551"/>
                </a:lnTo>
                <a:lnTo>
                  <a:pt x="9174" y="14478"/>
                </a:lnTo>
                <a:lnTo>
                  <a:pt x="9223" y="14429"/>
                </a:lnTo>
                <a:lnTo>
                  <a:pt x="9223" y="14356"/>
                </a:lnTo>
                <a:lnTo>
                  <a:pt x="9490" y="13821"/>
                </a:lnTo>
                <a:lnTo>
                  <a:pt x="9734" y="13286"/>
                </a:lnTo>
                <a:lnTo>
                  <a:pt x="9977" y="12726"/>
                </a:lnTo>
                <a:lnTo>
                  <a:pt x="10220" y="12166"/>
                </a:lnTo>
                <a:lnTo>
                  <a:pt x="10780" y="11047"/>
                </a:lnTo>
                <a:lnTo>
                  <a:pt x="10877" y="10828"/>
                </a:lnTo>
                <a:lnTo>
                  <a:pt x="10901" y="11582"/>
                </a:lnTo>
                <a:lnTo>
                  <a:pt x="10926" y="12312"/>
                </a:lnTo>
                <a:lnTo>
                  <a:pt x="10999" y="15013"/>
                </a:lnTo>
                <a:lnTo>
                  <a:pt x="11120" y="19807"/>
                </a:lnTo>
                <a:lnTo>
                  <a:pt x="11120" y="19807"/>
                </a:lnTo>
                <a:lnTo>
                  <a:pt x="9004" y="18687"/>
                </a:lnTo>
                <a:lnTo>
                  <a:pt x="6887" y="17568"/>
                </a:lnTo>
                <a:lnTo>
                  <a:pt x="4672" y="16400"/>
                </a:lnTo>
                <a:lnTo>
                  <a:pt x="3456" y="15768"/>
                </a:lnTo>
                <a:lnTo>
                  <a:pt x="3115" y="15597"/>
                </a:lnTo>
                <a:lnTo>
                  <a:pt x="2945" y="15524"/>
                </a:lnTo>
                <a:lnTo>
                  <a:pt x="2750" y="15451"/>
                </a:lnTo>
                <a:lnTo>
                  <a:pt x="2774" y="15159"/>
                </a:lnTo>
                <a:lnTo>
                  <a:pt x="2774" y="14867"/>
                </a:lnTo>
                <a:lnTo>
                  <a:pt x="2750" y="14283"/>
                </a:lnTo>
                <a:lnTo>
                  <a:pt x="2701" y="13675"/>
                </a:lnTo>
                <a:lnTo>
                  <a:pt x="2653" y="13091"/>
                </a:lnTo>
                <a:lnTo>
                  <a:pt x="2677" y="12507"/>
                </a:lnTo>
                <a:lnTo>
                  <a:pt x="2677" y="11923"/>
                </a:lnTo>
                <a:lnTo>
                  <a:pt x="2677" y="11339"/>
                </a:lnTo>
                <a:lnTo>
                  <a:pt x="2677" y="11047"/>
                </a:lnTo>
                <a:lnTo>
                  <a:pt x="2653" y="10755"/>
                </a:lnTo>
                <a:close/>
                <a:moveTo>
                  <a:pt x="11145" y="0"/>
                </a:moveTo>
                <a:lnTo>
                  <a:pt x="11047" y="25"/>
                </a:lnTo>
                <a:lnTo>
                  <a:pt x="10780" y="122"/>
                </a:lnTo>
                <a:lnTo>
                  <a:pt x="10512" y="268"/>
                </a:lnTo>
                <a:lnTo>
                  <a:pt x="9977" y="560"/>
                </a:lnTo>
                <a:lnTo>
                  <a:pt x="8979" y="1192"/>
                </a:lnTo>
                <a:lnTo>
                  <a:pt x="6643" y="2604"/>
                </a:lnTo>
                <a:lnTo>
                  <a:pt x="4478" y="3893"/>
                </a:lnTo>
                <a:lnTo>
                  <a:pt x="3310" y="4599"/>
                </a:lnTo>
                <a:lnTo>
                  <a:pt x="2920" y="4818"/>
                </a:lnTo>
                <a:lnTo>
                  <a:pt x="2750" y="4940"/>
                </a:lnTo>
                <a:lnTo>
                  <a:pt x="2604" y="5110"/>
                </a:lnTo>
                <a:lnTo>
                  <a:pt x="2555" y="5086"/>
                </a:lnTo>
                <a:lnTo>
                  <a:pt x="2507" y="5086"/>
                </a:lnTo>
                <a:lnTo>
                  <a:pt x="2337" y="5207"/>
                </a:lnTo>
                <a:lnTo>
                  <a:pt x="2191" y="5353"/>
                </a:lnTo>
                <a:lnTo>
                  <a:pt x="2093" y="5548"/>
                </a:lnTo>
                <a:lnTo>
                  <a:pt x="1996" y="5718"/>
                </a:lnTo>
                <a:lnTo>
                  <a:pt x="1680" y="6327"/>
                </a:lnTo>
                <a:lnTo>
                  <a:pt x="1363" y="6911"/>
                </a:lnTo>
                <a:lnTo>
                  <a:pt x="779" y="8054"/>
                </a:lnTo>
                <a:lnTo>
                  <a:pt x="195" y="9222"/>
                </a:lnTo>
                <a:lnTo>
                  <a:pt x="122" y="9222"/>
                </a:lnTo>
                <a:lnTo>
                  <a:pt x="74" y="9271"/>
                </a:lnTo>
                <a:lnTo>
                  <a:pt x="25" y="9319"/>
                </a:lnTo>
                <a:lnTo>
                  <a:pt x="1" y="9368"/>
                </a:lnTo>
                <a:lnTo>
                  <a:pt x="1" y="9417"/>
                </a:lnTo>
                <a:lnTo>
                  <a:pt x="25" y="9490"/>
                </a:lnTo>
                <a:lnTo>
                  <a:pt x="49" y="9538"/>
                </a:lnTo>
                <a:lnTo>
                  <a:pt x="98" y="9587"/>
                </a:lnTo>
                <a:lnTo>
                  <a:pt x="633" y="9855"/>
                </a:lnTo>
                <a:lnTo>
                  <a:pt x="1193" y="10098"/>
                </a:lnTo>
                <a:lnTo>
                  <a:pt x="1753" y="10317"/>
                </a:lnTo>
                <a:lnTo>
                  <a:pt x="2312" y="10585"/>
                </a:lnTo>
                <a:lnTo>
                  <a:pt x="2288" y="10585"/>
                </a:lnTo>
                <a:lnTo>
                  <a:pt x="2215" y="10877"/>
                </a:lnTo>
                <a:lnTo>
                  <a:pt x="2166" y="11193"/>
                </a:lnTo>
                <a:lnTo>
                  <a:pt x="2142" y="11509"/>
                </a:lnTo>
                <a:lnTo>
                  <a:pt x="2118" y="11826"/>
                </a:lnTo>
                <a:lnTo>
                  <a:pt x="2118" y="12483"/>
                </a:lnTo>
                <a:lnTo>
                  <a:pt x="2142" y="13091"/>
                </a:lnTo>
                <a:lnTo>
                  <a:pt x="2118" y="13724"/>
                </a:lnTo>
                <a:lnTo>
                  <a:pt x="2142" y="14356"/>
                </a:lnTo>
                <a:lnTo>
                  <a:pt x="2142" y="14697"/>
                </a:lnTo>
                <a:lnTo>
                  <a:pt x="2166" y="15013"/>
                </a:lnTo>
                <a:lnTo>
                  <a:pt x="2215" y="15305"/>
                </a:lnTo>
                <a:lnTo>
                  <a:pt x="2288" y="15622"/>
                </a:lnTo>
                <a:lnTo>
                  <a:pt x="2337" y="15695"/>
                </a:lnTo>
                <a:lnTo>
                  <a:pt x="2410" y="15768"/>
                </a:lnTo>
                <a:lnTo>
                  <a:pt x="2580" y="15768"/>
                </a:lnTo>
                <a:lnTo>
                  <a:pt x="2774" y="15914"/>
                </a:lnTo>
                <a:lnTo>
                  <a:pt x="2969" y="16060"/>
                </a:lnTo>
                <a:lnTo>
                  <a:pt x="3383" y="16303"/>
                </a:lnTo>
                <a:lnTo>
                  <a:pt x="3845" y="16498"/>
                </a:lnTo>
                <a:lnTo>
                  <a:pt x="4259" y="16717"/>
                </a:lnTo>
                <a:lnTo>
                  <a:pt x="6473" y="17884"/>
                </a:lnTo>
                <a:lnTo>
                  <a:pt x="8760" y="19125"/>
                </a:lnTo>
                <a:lnTo>
                  <a:pt x="9928" y="19734"/>
                </a:lnTo>
                <a:lnTo>
                  <a:pt x="11072" y="20318"/>
                </a:lnTo>
                <a:lnTo>
                  <a:pt x="11145" y="20342"/>
                </a:lnTo>
                <a:lnTo>
                  <a:pt x="11218" y="20415"/>
                </a:lnTo>
                <a:lnTo>
                  <a:pt x="11291" y="20464"/>
                </a:lnTo>
                <a:lnTo>
                  <a:pt x="11388" y="20512"/>
                </a:lnTo>
                <a:lnTo>
                  <a:pt x="11485" y="20488"/>
                </a:lnTo>
                <a:lnTo>
                  <a:pt x="11558" y="20464"/>
                </a:lnTo>
                <a:lnTo>
                  <a:pt x="11631" y="20415"/>
                </a:lnTo>
                <a:lnTo>
                  <a:pt x="11680" y="20342"/>
                </a:lnTo>
                <a:lnTo>
                  <a:pt x="11704" y="20220"/>
                </a:lnTo>
                <a:lnTo>
                  <a:pt x="11704" y="20074"/>
                </a:lnTo>
                <a:lnTo>
                  <a:pt x="11826" y="20026"/>
                </a:lnTo>
                <a:lnTo>
                  <a:pt x="11972" y="19977"/>
                </a:lnTo>
                <a:lnTo>
                  <a:pt x="12240" y="19831"/>
                </a:lnTo>
                <a:lnTo>
                  <a:pt x="13408" y="19174"/>
                </a:lnTo>
                <a:lnTo>
                  <a:pt x="15744" y="17836"/>
                </a:lnTo>
                <a:lnTo>
                  <a:pt x="18055" y="16498"/>
                </a:lnTo>
                <a:lnTo>
                  <a:pt x="18517" y="16254"/>
                </a:lnTo>
                <a:lnTo>
                  <a:pt x="18980" y="16011"/>
                </a:lnTo>
                <a:lnTo>
                  <a:pt x="19442" y="15768"/>
                </a:lnTo>
                <a:lnTo>
                  <a:pt x="19880" y="15476"/>
                </a:lnTo>
                <a:lnTo>
                  <a:pt x="19953" y="15524"/>
                </a:lnTo>
                <a:lnTo>
                  <a:pt x="20099" y="15524"/>
                </a:lnTo>
                <a:lnTo>
                  <a:pt x="20172" y="15500"/>
                </a:lnTo>
                <a:lnTo>
                  <a:pt x="20221" y="15451"/>
                </a:lnTo>
                <a:lnTo>
                  <a:pt x="20269" y="15403"/>
                </a:lnTo>
                <a:lnTo>
                  <a:pt x="20294" y="15330"/>
                </a:lnTo>
                <a:lnTo>
                  <a:pt x="20318" y="15257"/>
                </a:lnTo>
                <a:lnTo>
                  <a:pt x="20318" y="15135"/>
                </a:lnTo>
                <a:lnTo>
                  <a:pt x="20318" y="15086"/>
                </a:lnTo>
                <a:lnTo>
                  <a:pt x="20342" y="15013"/>
                </a:lnTo>
                <a:lnTo>
                  <a:pt x="20294" y="14892"/>
                </a:lnTo>
                <a:lnTo>
                  <a:pt x="20221" y="12921"/>
                </a:lnTo>
                <a:lnTo>
                  <a:pt x="20172" y="11947"/>
                </a:lnTo>
                <a:lnTo>
                  <a:pt x="20148" y="11461"/>
                </a:lnTo>
                <a:lnTo>
                  <a:pt x="20099" y="10974"/>
                </a:lnTo>
                <a:lnTo>
                  <a:pt x="20050" y="10852"/>
                </a:lnTo>
                <a:lnTo>
                  <a:pt x="19977" y="10779"/>
                </a:lnTo>
                <a:lnTo>
                  <a:pt x="21218" y="10244"/>
                </a:lnTo>
                <a:lnTo>
                  <a:pt x="22459" y="9684"/>
                </a:lnTo>
                <a:lnTo>
                  <a:pt x="22532" y="9636"/>
                </a:lnTo>
                <a:lnTo>
                  <a:pt x="22581" y="9587"/>
                </a:lnTo>
                <a:lnTo>
                  <a:pt x="22605" y="9490"/>
                </a:lnTo>
                <a:lnTo>
                  <a:pt x="22605" y="9417"/>
                </a:lnTo>
                <a:lnTo>
                  <a:pt x="22581" y="9344"/>
                </a:lnTo>
                <a:lnTo>
                  <a:pt x="22532" y="9271"/>
                </a:lnTo>
                <a:lnTo>
                  <a:pt x="22484" y="9198"/>
                </a:lnTo>
                <a:lnTo>
                  <a:pt x="22411" y="9173"/>
                </a:lnTo>
                <a:lnTo>
                  <a:pt x="21778" y="8200"/>
                </a:lnTo>
                <a:lnTo>
                  <a:pt x="21170" y="7203"/>
                </a:lnTo>
                <a:lnTo>
                  <a:pt x="20902" y="6740"/>
                </a:lnTo>
                <a:lnTo>
                  <a:pt x="20634" y="6229"/>
                </a:lnTo>
                <a:lnTo>
                  <a:pt x="20367" y="5767"/>
                </a:lnTo>
                <a:lnTo>
                  <a:pt x="20221" y="5524"/>
                </a:lnTo>
                <a:lnTo>
                  <a:pt x="20075" y="5305"/>
                </a:lnTo>
                <a:lnTo>
                  <a:pt x="20099" y="5232"/>
                </a:lnTo>
                <a:lnTo>
                  <a:pt x="20075" y="5159"/>
                </a:lnTo>
                <a:lnTo>
                  <a:pt x="20050" y="5086"/>
                </a:lnTo>
                <a:lnTo>
                  <a:pt x="20002" y="5013"/>
                </a:lnTo>
                <a:lnTo>
                  <a:pt x="19953" y="4964"/>
                </a:lnTo>
                <a:lnTo>
                  <a:pt x="19880" y="4940"/>
                </a:lnTo>
                <a:lnTo>
                  <a:pt x="19783" y="4940"/>
                </a:lnTo>
                <a:lnTo>
                  <a:pt x="19710" y="4988"/>
                </a:lnTo>
                <a:lnTo>
                  <a:pt x="19612" y="5037"/>
                </a:lnTo>
                <a:lnTo>
                  <a:pt x="19588" y="5013"/>
                </a:lnTo>
                <a:lnTo>
                  <a:pt x="19369" y="4842"/>
                </a:lnTo>
                <a:lnTo>
                  <a:pt x="19150" y="4696"/>
                </a:lnTo>
                <a:lnTo>
                  <a:pt x="18663" y="4404"/>
                </a:lnTo>
                <a:lnTo>
                  <a:pt x="17715" y="3845"/>
                </a:lnTo>
                <a:lnTo>
                  <a:pt x="15549" y="2579"/>
                </a:lnTo>
                <a:lnTo>
                  <a:pt x="14478" y="1922"/>
                </a:lnTo>
                <a:lnTo>
                  <a:pt x="13383" y="1290"/>
                </a:lnTo>
                <a:lnTo>
                  <a:pt x="12872" y="1022"/>
                </a:lnTo>
                <a:lnTo>
                  <a:pt x="12386" y="730"/>
                </a:lnTo>
                <a:lnTo>
                  <a:pt x="11875" y="438"/>
                </a:lnTo>
                <a:lnTo>
                  <a:pt x="11339" y="195"/>
                </a:lnTo>
                <a:lnTo>
                  <a:pt x="11315" y="98"/>
                </a:lnTo>
                <a:lnTo>
                  <a:pt x="11242" y="25"/>
                </a:lnTo>
                <a:lnTo>
                  <a:pt x="1114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802" name="Shape 802"/>
          <p:cNvSpPr/>
          <p:nvPr/>
        </p:nvSpPr>
        <p:spPr>
          <a:xfrm>
            <a:off x="5781881" y="5849030"/>
            <a:ext cx="646675" cy="619020"/>
          </a:xfrm>
          <a:custGeom>
            <a:avLst/>
            <a:gdLst/>
            <a:ahLst/>
            <a:cxnLst/>
            <a:rect l="0" t="0" r="0" b="0"/>
            <a:pathLst>
              <a:path w="22192" h="21243" extrusionOk="0">
                <a:moveTo>
                  <a:pt x="17812" y="512"/>
                </a:moveTo>
                <a:lnTo>
                  <a:pt x="17909" y="585"/>
                </a:lnTo>
                <a:lnTo>
                  <a:pt x="17958" y="609"/>
                </a:lnTo>
                <a:lnTo>
                  <a:pt x="18031" y="634"/>
                </a:lnTo>
                <a:lnTo>
                  <a:pt x="18201" y="634"/>
                </a:lnTo>
                <a:lnTo>
                  <a:pt x="18396" y="658"/>
                </a:lnTo>
                <a:lnTo>
                  <a:pt x="18566" y="682"/>
                </a:lnTo>
                <a:lnTo>
                  <a:pt x="18712" y="755"/>
                </a:lnTo>
                <a:lnTo>
                  <a:pt x="18858" y="828"/>
                </a:lnTo>
                <a:lnTo>
                  <a:pt x="19004" y="926"/>
                </a:lnTo>
                <a:lnTo>
                  <a:pt x="19126" y="1023"/>
                </a:lnTo>
                <a:lnTo>
                  <a:pt x="19248" y="1145"/>
                </a:lnTo>
                <a:lnTo>
                  <a:pt x="19345" y="1266"/>
                </a:lnTo>
                <a:lnTo>
                  <a:pt x="19442" y="1388"/>
                </a:lnTo>
                <a:lnTo>
                  <a:pt x="19491" y="1558"/>
                </a:lnTo>
                <a:lnTo>
                  <a:pt x="19540" y="1704"/>
                </a:lnTo>
                <a:lnTo>
                  <a:pt x="19564" y="1874"/>
                </a:lnTo>
                <a:lnTo>
                  <a:pt x="19564" y="2045"/>
                </a:lnTo>
                <a:lnTo>
                  <a:pt x="19564" y="2239"/>
                </a:lnTo>
                <a:lnTo>
                  <a:pt x="19515" y="2410"/>
                </a:lnTo>
                <a:lnTo>
                  <a:pt x="19467" y="2580"/>
                </a:lnTo>
                <a:lnTo>
                  <a:pt x="19394" y="2750"/>
                </a:lnTo>
                <a:lnTo>
                  <a:pt x="19296" y="2896"/>
                </a:lnTo>
                <a:lnTo>
                  <a:pt x="19199" y="3018"/>
                </a:lnTo>
                <a:lnTo>
                  <a:pt x="19077" y="3140"/>
                </a:lnTo>
                <a:lnTo>
                  <a:pt x="18956" y="3237"/>
                </a:lnTo>
                <a:lnTo>
                  <a:pt x="18810" y="3334"/>
                </a:lnTo>
                <a:lnTo>
                  <a:pt x="18664" y="3407"/>
                </a:lnTo>
                <a:lnTo>
                  <a:pt x="18347" y="3529"/>
                </a:lnTo>
                <a:lnTo>
                  <a:pt x="18031" y="3602"/>
                </a:lnTo>
                <a:lnTo>
                  <a:pt x="17690" y="3651"/>
                </a:lnTo>
                <a:lnTo>
                  <a:pt x="17350" y="3651"/>
                </a:lnTo>
                <a:lnTo>
                  <a:pt x="17423" y="3553"/>
                </a:lnTo>
                <a:lnTo>
                  <a:pt x="17666" y="3213"/>
                </a:lnTo>
                <a:lnTo>
                  <a:pt x="17885" y="2823"/>
                </a:lnTo>
                <a:lnTo>
                  <a:pt x="17982" y="2629"/>
                </a:lnTo>
                <a:lnTo>
                  <a:pt x="18055" y="2410"/>
                </a:lnTo>
                <a:lnTo>
                  <a:pt x="18128" y="2215"/>
                </a:lnTo>
                <a:lnTo>
                  <a:pt x="18153" y="2020"/>
                </a:lnTo>
                <a:lnTo>
                  <a:pt x="18153" y="1947"/>
                </a:lnTo>
                <a:lnTo>
                  <a:pt x="18104" y="1899"/>
                </a:lnTo>
                <a:lnTo>
                  <a:pt x="18080" y="1850"/>
                </a:lnTo>
                <a:lnTo>
                  <a:pt x="18007" y="1826"/>
                </a:lnTo>
                <a:lnTo>
                  <a:pt x="17958" y="1801"/>
                </a:lnTo>
                <a:lnTo>
                  <a:pt x="17885" y="1801"/>
                </a:lnTo>
                <a:lnTo>
                  <a:pt x="17836" y="1826"/>
                </a:lnTo>
                <a:lnTo>
                  <a:pt x="17788" y="1874"/>
                </a:lnTo>
                <a:lnTo>
                  <a:pt x="17666" y="2020"/>
                </a:lnTo>
                <a:lnTo>
                  <a:pt x="17569" y="2191"/>
                </a:lnTo>
                <a:lnTo>
                  <a:pt x="17374" y="2556"/>
                </a:lnTo>
                <a:lnTo>
                  <a:pt x="17179" y="2896"/>
                </a:lnTo>
                <a:lnTo>
                  <a:pt x="16985" y="3261"/>
                </a:lnTo>
                <a:lnTo>
                  <a:pt x="16912" y="3067"/>
                </a:lnTo>
                <a:lnTo>
                  <a:pt x="16839" y="2848"/>
                </a:lnTo>
                <a:lnTo>
                  <a:pt x="16766" y="2653"/>
                </a:lnTo>
                <a:lnTo>
                  <a:pt x="16741" y="2458"/>
                </a:lnTo>
                <a:lnTo>
                  <a:pt x="16717" y="2239"/>
                </a:lnTo>
                <a:lnTo>
                  <a:pt x="16717" y="2020"/>
                </a:lnTo>
                <a:lnTo>
                  <a:pt x="16741" y="1801"/>
                </a:lnTo>
                <a:lnTo>
                  <a:pt x="16766" y="1582"/>
                </a:lnTo>
                <a:lnTo>
                  <a:pt x="16814" y="1436"/>
                </a:lnTo>
                <a:lnTo>
                  <a:pt x="16887" y="1315"/>
                </a:lnTo>
                <a:lnTo>
                  <a:pt x="16960" y="1169"/>
                </a:lnTo>
                <a:lnTo>
                  <a:pt x="17033" y="1047"/>
                </a:lnTo>
                <a:lnTo>
                  <a:pt x="17252" y="828"/>
                </a:lnTo>
                <a:lnTo>
                  <a:pt x="17496" y="658"/>
                </a:lnTo>
                <a:lnTo>
                  <a:pt x="17642" y="585"/>
                </a:lnTo>
                <a:lnTo>
                  <a:pt x="17812" y="512"/>
                </a:lnTo>
                <a:close/>
                <a:moveTo>
                  <a:pt x="5111" y="1582"/>
                </a:moveTo>
                <a:lnTo>
                  <a:pt x="5159" y="1655"/>
                </a:lnTo>
                <a:lnTo>
                  <a:pt x="5232" y="1704"/>
                </a:lnTo>
                <a:lnTo>
                  <a:pt x="5305" y="1728"/>
                </a:lnTo>
                <a:lnTo>
                  <a:pt x="5403" y="1704"/>
                </a:lnTo>
                <a:lnTo>
                  <a:pt x="5573" y="1655"/>
                </a:lnTo>
                <a:lnTo>
                  <a:pt x="5719" y="1631"/>
                </a:lnTo>
                <a:lnTo>
                  <a:pt x="5987" y="1631"/>
                </a:lnTo>
                <a:lnTo>
                  <a:pt x="6133" y="1680"/>
                </a:lnTo>
                <a:lnTo>
                  <a:pt x="6230" y="1753"/>
                </a:lnTo>
                <a:lnTo>
                  <a:pt x="6352" y="1850"/>
                </a:lnTo>
                <a:lnTo>
                  <a:pt x="6473" y="1996"/>
                </a:lnTo>
                <a:lnTo>
                  <a:pt x="6595" y="2264"/>
                </a:lnTo>
                <a:lnTo>
                  <a:pt x="6717" y="2531"/>
                </a:lnTo>
                <a:lnTo>
                  <a:pt x="6790" y="2799"/>
                </a:lnTo>
                <a:lnTo>
                  <a:pt x="6838" y="3091"/>
                </a:lnTo>
                <a:lnTo>
                  <a:pt x="6887" y="3286"/>
                </a:lnTo>
                <a:lnTo>
                  <a:pt x="6887" y="3456"/>
                </a:lnTo>
                <a:lnTo>
                  <a:pt x="6863" y="3626"/>
                </a:lnTo>
                <a:lnTo>
                  <a:pt x="6814" y="3797"/>
                </a:lnTo>
                <a:lnTo>
                  <a:pt x="6765" y="3943"/>
                </a:lnTo>
                <a:lnTo>
                  <a:pt x="6692" y="4064"/>
                </a:lnTo>
                <a:lnTo>
                  <a:pt x="6595" y="4186"/>
                </a:lnTo>
                <a:lnTo>
                  <a:pt x="6473" y="4308"/>
                </a:lnTo>
                <a:lnTo>
                  <a:pt x="6303" y="4040"/>
                </a:lnTo>
                <a:lnTo>
                  <a:pt x="6133" y="3797"/>
                </a:lnTo>
                <a:lnTo>
                  <a:pt x="5987" y="3529"/>
                </a:lnTo>
                <a:lnTo>
                  <a:pt x="5865" y="3261"/>
                </a:lnTo>
                <a:lnTo>
                  <a:pt x="5816" y="3164"/>
                </a:lnTo>
                <a:lnTo>
                  <a:pt x="5719" y="2994"/>
                </a:lnTo>
                <a:lnTo>
                  <a:pt x="5670" y="2921"/>
                </a:lnTo>
                <a:lnTo>
                  <a:pt x="5597" y="2872"/>
                </a:lnTo>
                <a:lnTo>
                  <a:pt x="5524" y="2848"/>
                </a:lnTo>
                <a:lnTo>
                  <a:pt x="5476" y="2896"/>
                </a:lnTo>
                <a:lnTo>
                  <a:pt x="5403" y="2969"/>
                </a:lnTo>
                <a:lnTo>
                  <a:pt x="5378" y="3067"/>
                </a:lnTo>
                <a:lnTo>
                  <a:pt x="5378" y="3164"/>
                </a:lnTo>
                <a:lnTo>
                  <a:pt x="5378" y="3261"/>
                </a:lnTo>
                <a:lnTo>
                  <a:pt x="5451" y="3456"/>
                </a:lnTo>
                <a:lnTo>
                  <a:pt x="5524" y="3626"/>
                </a:lnTo>
                <a:lnTo>
                  <a:pt x="5768" y="4089"/>
                </a:lnTo>
                <a:lnTo>
                  <a:pt x="6035" y="4551"/>
                </a:lnTo>
                <a:lnTo>
                  <a:pt x="5768" y="4624"/>
                </a:lnTo>
                <a:lnTo>
                  <a:pt x="5451" y="4648"/>
                </a:lnTo>
                <a:lnTo>
                  <a:pt x="5257" y="4648"/>
                </a:lnTo>
                <a:lnTo>
                  <a:pt x="5086" y="4624"/>
                </a:lnTo>
                <a:lnTo>
                  <a:pt x="4940" y="4600"/>
                </a:lnTo>
                <a:lnTo>
                  <a:pt x="4794" y="4551"/>
                </a:lnTo>
                <a:lnTo>
                  <a:pt x="4673" y="4478"/>
                </a:lnTo>
                <a:lnTo>
                  <a:pt x="4551" y="4381"/>
                </a:lnTo>
                <a:lnTo>
                  <a:pt x="4429" y="4308"/>
                </a:lnTo>
                <a:lnTo>
                  <a:pt x="4356" y="4186"/>
                </a:lnTo>
                <a:lnTo>
                  <a:pt x="4259" y="4064"/>
                </a:lnTo>
                <a:lnTo>
                  <a:pt x="4186" y="3943"/>
                </a:lnTo>
                <a:lnTo>
                  <a:pt x="4137" y="3821"/>
                </a:lnTo>
                <a:lnTo>
                  <a:pt x="4089" y="3675"/>
                </a:lnTo>
                <a:lnTo>
                  <a:pt x="4064" y="3505"/>
                </a:lnTo>
                <a:lnTo>
                  <a:pt x="4064" y="3359"/>
                </a:lnTo>
                <a:lnTo>
                  <a:pt x="4064" y="3188"/>
                </a:lnTo>
                <a:lnTo>
                  <a:pt x="4089" y="3018"/>
                </a:lnTo>
                <a:lnTo>
                  <a:pt x="4137" y="2775"/>
                </a:lnTo>
                <a:lnTo>
                  <a:pt x="4210" y="2556"/>
                </a:lnTo>
                <a:lnTo>
                  <a:pt x="4308" y="2337"/>
                </a:lnTo>
                <a:lnTo>
                  <a:pt x="4429" y="2142"/>
                </a:lnTo>
                <a:lnTo>
                  <a:pt x="4551" y="1972"/>
                </a:lnTo>
                <a:lnTo>
                  <a:pt x="4721" y="1801"/>
                </a:lnTo>
                <a:lnTo>
                  <a:pt x="4916" y="1680"/>
                </a:lnTo>
                <a:lnTo>
                  <a:pt x="5111" y="1582"/>
                </a:lnTo>
                <a:close/>
                <a:moveTo>
                  <a:pt x="12532" y="7544"/>
                </a:moveTo>
                <a:lnTo>
                  <a:pt x="12264" y="7568"/>
                </a:lnTo>
                <a:lnTo>
                  <a:pt x="11997" y="7593"/>
                </a:lnTo>
                <a:lnTo>
                  <a:pt x="11753" y="7641"/>
                </a:lnTo>
                <a:lnTo>
                  <a:pt x="11486" y="7690"/>
                </a:lnTo>
                <a:lnTo>
                  <a:pt x="11218" y="7763"/>
                </a:lnTo>
                <a:lnTo>
                  <a:pt x="10975" y="7885"/>
                </a:lnTo>
                <a:lnTo>
                  <a:pt x="10926" y="7933"/>
                </a:lnTo>
                <a:lnTo>
                  <a:pt x="10926" y="8006"/>
                </a:lnTo>
                <a:lnTo>
                  <a:pt x="10975" y="8055"/>
                </a:lnTo>
                <a:lnTo>
                  <a:pt x="11048" y="8079"/>
                </a:lnTo>
                <a:lnTo>
                  <a:pt x="11315" y="8055"/>
                </a:lnTo>
                <a:lnTo>
                  <a:pt x="11583" y="8031"/>
                </a:lnTo>
                <a:lnTo>
                  <a:pt x="11875" y="7982"/>
                </a:lnTo>
                <a:lnTo>
                  <a:pt x="12143" y="7933"/>
                </a:lnTo>
                <a:lnTo>
                  <a:pt x="12386" y="7909"/>
                </a:lnTo>
                <a:lnTo>
                  <a:pt x="12605" y="7909"/>
                </a:lnTo>
                <a:lnTo>
                  <a:pt x="12824" y="7885"/>
                </a:lnTo>
                <a:lnTo>
                  <a:pt x="12946" y="7860"/>
                </a:lnTo>
                <a:lnTo>
                  <a:pt x="13043" y="7787"/>
                </a:lnTo>
                <a:lnTo>
                  <a:pt x="13067" y="7763"/>
                </a:lnTo>
                <a:lnTo>
                  <a:pt x="13092" y="7714"/>
                </a:lnTo>
                <a:lnTo>
                  <a:pt x="13067" y="7690"/>
                </a:lnTo>
                <a:lnTo>
                  <a:pt x="13043" y="7641"/>
                </a:lnTo>
                <a:lnTo>
                  <a:pt x="12921" y="7593"/>
                </a:lnTo>
                <a:lnTo>
                  <a:pt x="12800" y="7544"/>
                </a:lnTo>
                <a:close/>
                <a:moveTo>
                  <a:pt x="20002" y="10026"/>
                </a:moveTo>
                <a:lnTo>
                  <a:pt x="20172" y="10050"/>
                </a:lnTo>
                <a:lnTo>
                  <a:pt x="20367" y="10074"/>
                </a:lnTo>
                <a:lnTo>
                  <a:pt x="20537" y="10099"/>
                </a:lnTo>
                <a:lnTo>
                  <a:pt x="20708" y="10172"/>
                </a:lnTo>
                <a:lnTo>
                  <a:pt x="20854" y="10245"/>
                </a:lnTo>
                <a:lnTo>
                  <a:pt x="21024" y="10342"/>
                </a:lnTo>
                <a:lnTo>
                  <a:pt x="21194" y="10439"/>
                </a:lnTo>
                <a:lnTo>
                  <a:pt x="21316" y="10585"/>
                </a:lnTo>
                <a:lnTo>
                  <a:pt x="21438" y="10707"/>
                </a:lnTo>
                <a:lnTo>
                  <a:pt x="21511" y="10877"/>
                </a:lnTo>
                <a:lnTo>
                  <a:pt x="21584" y="11023"/>
                </a:lnTo>
                <a:lnTo>
                  <a:pt x="21608" y="11194"/>
                </a:lnTo>
                <a:lnTo>
                  <a:pt x="21632" y="11364"/>
                </a:lnTo>
                <a:lnTo>
                  <a:pt x="21632" y="11534"/>
                </a:lnTo>
                <a:lnTo>
                  <a:pt x="21608" y="11705"/>
                </a:lnTo>
                <a:lnTo>
                  <a:pt x="21559" y="11875"/>
                </a:lnTo>
                <a:lnTo>
                  <a:pt x="21511" y="12021"/>
                </a:lnTo>
                <a:lnTo>
                  <a:pt x="21438" y="12191"/>
                </a:lnTo>
                <a:lnTo>
                  <a:pt x="21340" y="12337"/>
                </a:lnTo>
                <a:lnTo>
                  <a:pt x="21219" y="12483"/>
                </a:lnTo>
                <a:lnTo>
                  <a:pt x="21097" y="12605"/>
                </a:lnTo>
                <a:lnTo>
                  <a:pt x="20951" y="12702"/>
                </a:lnTo>
                <a:lnTo>
                  <a:pt x="20805" y="12800"/>
                </a:lnTo>
                <a:lnTo>
                  <a:pt x="20635" y="12873"/>
                </a:lnTo>
                <a:lnTo>
                  <a:pt x="20489" y="12921"/>
                </a:lnTo>
                <a:lnTo>
                  <a:pt x="20343" y="12970"/>
                </a:lnTo>
                <a:lnTo>
                  <a:pt x="20172" y="12994"/>
                </a:lnTo>
                <a:lnTo>
                  <a:pt x="20026" y="12994"/>
                </a:lnTo>
                <a:lnTo>
                  <a:pt x="19856" y="12970"/>
                </a:lnTo>
                <a:lnTo>
                  <a:pt x="19710" y="12946"/>
                </a:lnTo>
                <a:lnTo>
                  <a:pt x="19540" y="12897"/>
                </a:lnTo>
                <a:lnTo>
                  <a:pt x="19394" y="12848"/>
                </a:lnTo>
                <a:lnTo>
                  <a:pt x="19248" y="12775"/>
                </a:lnTo>
                <a:lnTo>
                  <a:pt x="19126" y="12678"/>
                </a:lnTo>
                <a:lnTo>
                  <a:pt x="18980" y="12581"/>
                </a:lnTo>
                <a:lnTo>
                  <a:pt x="18858" y="12459"/>
                </a:lnTo>
                <a:lnTo>
                  <a:pt x="18761" y="12337"/>
                </a:lnTo>
                <a:lnTo>
                  <a:pt x="18664" y="12216"/>
                </a:lnTo>
                <a:lnTo>
                  <a:pt x="18566" y="12070"/>
                </a:lnTo>
                <a:lnTo>
                  <a:pt x="18493" y="11899"/>
                </a:lnTo>
                <a:lnTo>
                  <a:pt x="18445" y="11729"/>
                </a:lnTo>
                <a:lnTo>
                  <a:pt x="18420" y="11583"/>
                </a:lnTo>
                <a:lnTo>
                  <a:pt x="19783" y="11753"/>
                </a:lnTo>
                <a:lnTo>
                  <a:pt x="19880" y="11753"/>
                </a:lnTo>
                <a:lnTo>
                  <a:pt x="19953" y="11705"/>
                </a:lnTo>
                <a:lnTo>
                  <a:pt x="20002" y="11632"/>
                </a:lnTo>
                <a:lnTo>
                  <a:pt x="20026" y="11534"/>
                </a:lnTo>
                <a:lnTo>
                  <a:pt x="20002" y="11437"/>
                </a:lnTo>
                <a:lnTo>
                  <a:pt x="19953" y="11364"/>
                </a:lnTo>
                <a:lnTo>
                  <a:pt x="19880" y="11291"/>
                </a:lnTo>
                <a:lnTo>
                  <a:pt x="19783" y="11267"/>
                </a:lnTo>
                <a:lnTo>
                  <a:pt x="18420" y="11096"/>
                </a:lnTo>
                <a:lnTo>
                  <a:pt x="18493" y="10804"/>
                </a:lnTo>
                <a:lnTo>
                  <a:pt x="18615" y="10512"/>
                </a:lnTo>
                <a:lnTo>
                  <a:pt x="18883" y="10415"/>
                </a:lnTo>
                <a:lnTo>
                  <a:pt x="19126" y="10293"/>
                </a:lnTo>
                <a:lnTo>
                  <a:pt x="19369" y="10172"/>
                </a:lnTo>
                <a:lnTo>
                  <a:pt x="19637" y="10074"/>
                </a:lnTo>
                <a:lnTo>
                  <a:pt x="19832" y="10050"/>
                </a:lnTo>
                <a:lnTo>
                  <a:pt x="20002" y="10026"/>
                </a:lnTo>
                <a:close/>
                <a:moveTo>
                  <a:pt x="11048" y="6838"/>
                </a:moveTo>
                <a:lnTo>
                  <a:pt x="11267" y="6863"/>
                </a:lnTo>
                <a:lnTo>
                  <a:pt x="11510" y="6887"/>
                </a:lnTo>
                <a:lnTo>
                  <a:pt x="11729" y="6936"/>
                </a:lnTo>
                <a:lnTo>
                  <a:pt x="11559" y="6960"/>
                </a:lnTo>
                <a:lnTo>
                  <a:pt x="11364" y="7009"/>
                </a:lnTo>
                <a:lnTo>
                  <a:pt x="11169" y="7057"/>
                </a:lnTo>
                <a:lnTo>
                  <a:pt x="10975" y="7155"/>
                </a:lnTo>
                <a:lnTo>
                  <a:pt x="10902" y="7228"/>
                </a:lnTo>
                <a:lnTo>
                  <a:pt x="10853" y="7301"/>
                </a:lnTo>
                <a:lnTo>
                  <a:pt x="10853" y="7325"/>
                </a:lnTo>
                <a:lnTo>
                  <a:pt x="10950" y="7349"/>
                </a:lnTo>
                <a:lnTo>
                  <a:pt x="11048" y="7374"/>
                </a:lnTo>
                <a:lnTo>
                  <a:pt x="11242" y="7349"/>
                </a:lnTo>
                <a:lnTo>
                  <a:pt x="11632" y="7252"/>
                </a:lnTo>
                <a:lnTo>
                  <a:pt x="11972" y="7203"/>
                </a:lnTo>
                <a:lnTo>
                  <a:pt x="12167" y="7179"/>
                </a:lnTo>
                <a:lnTo>
                  <a:pt x="12313" y="7106"/>
                </a:lnTo>
                <a:lnTo>
                  <a:pt x="12532" y="7203"/>
                </a:lnTo>
                <a:lnTo>
                  <a:pt x="12727" y="7325"/>
                </a:lnTo>
                <a:lnTo>
                  <a:pt x="12921" y="7447"/>
                </a:lnTo>
                <a:lnTo>
                  <a:pt x="13116" y="7568"/>
                </a:lnTo>
                <a:lnTo>
                  <a:pt x="13286" y="7714"/>
                </a:lnTo>
                <a:lnTo>
                  <a:pt x="13457" y="7885"/>
                </a:lnTo>
                <a:lnTo>
                  <a:pt x="13627" y="8055"/>
                </a:lnTo>
                <a:lnTo>
                  <a:pt x="13773" y="8250"/>
                </a:lnTo>
                <a:lnTo>
                  <a:pt x="13530" y="8225"/>
                </a:lnTo>
                <a:lnTo>
                  <a:pt x="13311" y="8225"/>
                </a:lnTo>
                <a:lnTo>
                  <a:pt x="12848" y="8274"/>
                </a:lnTo>
                <a:lnTo>
                  <a:pt x="12459" y="8347"/>
                </a:lnTo>
                <a:lnTo>
                  <a:pt x="12070" y="8420"/>
                </a:lnTo>
                <a:lnTo>
                  <a:pt x="11705" y="8566"/>
                </a:lnTo>
                <a:lnTo>
                  <a:pt x="11534" y="8663"/>
                </a:lnTo>
                <a:lnTo>
                  <a:pt x="11364" y="8761"/>
                </a:lnTo>
                <a:lnTo>
                  <a:pt x="11340" y="8785"/>
                </a:lnTo>
                <a:lnTo>
                  <a:pt x="11340" y="8834"/>
                </a:lnTo>
                <a:lnTo>
                  <a:pt x="11364" y="8858"/>
                </a:lnTo>
                <a:lnTo>
                  <a:pt x="11388" y="8882"/>
                </a:lnTo>
                <a:lnTo>
                  <a:pt x="11753" y="8834"/>
                </a:lnTo>
                <a:lnTo>
                  <a:pt x="12118" y="8761"/>
                </a:lnTo>
                <a:lnTo>
                  <a:pt x="12483" y="8688"/>
                </a:lnTo>
                <a:lnTo>
                  <a:pt x="12848" y="8663"/>
                </a:lnTo>
                <a:lnTo>
                  <a:pt x="13432" y="8663"/>
                </a:lnTo>
                <a:lnTo>
                  <a:pt x="13749" y="8688"/>
                </a:lnTo>
                <a:lnTo>
                  <a:pt x="13895" y="8663"/>
                </a:lnTo>
                <a:lnTo>
                  <a:pt x="14016" y="8663"/>
                </a:lnTo>
                <a:lnTo>
                  <a:pt x="14187" y="9028"/>
                </a:lnTo>
                <a:lnTo>
                  <a:pt x="13773" y="9053"/>
                </a:lnTo>
                <a:lnTo>
                  <a:pt x="13359" y="9101"/>
                </a:lnTo>
                <a:lnTo>
                  <a:pt x="12994" y="9150"/>
                </a:lnTo>
                <a:lnTo>
                  <a:pt x="12605" y="9199"/>
                </a:lnTo>
                <a:lnTo>
                  <a:pt x="12240" y="9296"/>
                </a:lnTo>
                <a:lnTo>
                  <a:pt x="12070" y="9369"/>
                </a:lnTo>
                <a:lnTo>
                  <a:pt x="11899" y="9466"/>
                </a:lnTo>
                <a:lnTo>
                  <a:pt x="11875" y="9490"/>
                </a:lnTo>
                <a:lnTo>
                  <a:pt x="11875" y="9539"/>
                </a:lnTo>
                <a:lnTo>
                  <a:pt x="11899" y="9563"/>
                </a:lnTo>
                <a:lnTo>
                  <a:pt x="11948" y="9588"/>
                </a:lnTo>
                <a:lnTo>
                  <a:pt x="12337" y="9588"/>
                </a:lnTo>
                <a:lnTo>
                  <a:pt x="12751" y="9539"/>
                </a:lnTo>
                <a:lnTo>
                  <a:pt x="13140" y="9466"/>
                </a:lnTo>
                <a:lnTo>
                  <a:pt x="13530" y="9417"/>
                </a:lnTo>
                <a:lnTo>
                  <a:pt x="13919" y="9417"/>
                </a:lnTo>
                <a:lnTo>
                  <a:pt x="14333" y="9393"/>
                </a:lnTo>
                <a:lnTo>
                  <a:pt x="14381" y="9661"/>
                </a:lnTo>
                <a:lnTo>
                  <a:pt x="14406" y="9904"/>
                </a:lnTo>
                <a:lnTo>
                  <a:pt x="14138" y="9831"/>
                </a:lnTo>
                <a:lnTo>
                  <a:pt x="13870" y="9782"/>
                </a:lnTo>
                <a:lnTo>
                  <a:pt x="13578" y="9782"/>
                </a:lnTo>
                <a:lnTo>
                  <a:pt x="13286" y="9807"/>
                </a:lnTo>
                <a:lnTo>
                  <a:pt x="12994" y="9855"/>
                </a:lnTo>
                <a:lnTo>
                  <a:pt x="12727" y="9904"/>
                </a:lnTo>
                <a:lnTo>
                  <a:pt x="12459" y="10001"/>
                </a:lnTo>
                <a:lnTo>
                  <a:pt x="12216" y="10099"/>
                </a:lnTo>
                <a:lnTo>
                  <a:pt x="12191" y="10123"/>
                </a:lnTo>
                <a:lnTo>
                  <a:pt x="12191" y="10172"/>
                </a:lnTo>
                <a:lnTo>
                  <a:pt x="12216" y="10196"/>
                </a:lnTo>
                <a:lnTo>
                  <a:pt x="12240" y="10220"/>
                </a:lnTo>
                <a:lnTo>
                  <a:pt x="12848" y="10196"/>
                </a:lnTo>
                <a:lnTo>
                  <a:pt x="13457" y="10196"/>
                </a:lnTo>
                <a:lnTo>
                  <a:pt x="13943" y="10220"/>
                </a:lnTo>
                <a:lnTo>
                  <a:pt x="14430" y="10220"/>
                </a:lnTo>
                <a:lnTo>
                  <a:pt x="14430" y="10464"/>
                </a:lnTo>
                <a:lnTo>
                  <a:pt x="14406" y="10707"/>
                </a:lnTo>
                <a:lnTo>
                  <a:pt x="14187" y="10634"/>
                </a:lnTo>
                <a:lnTo>
                  <a:pt x="13968" y="10610"/>
                </a:lnTo>
                <a:lnTo>
                  <a:pt x="13505" y="10561"/>
                </a:lnTo>
                <a:lnTo>
                  <a:pt x="13189" y="10512"/>
                </a:lnTo>
                <a:lnTo>
                  <a:pt x="12824" y="10464"/>
                </a:lnTo>
                <a:lnTo>
                  <a:pt x="12654" y="10464"/>
                </a:lnTo>
                <a:lnTo>
                  <a:pt x="12483" y="10488"/>
                </a:lnTo>
                <a:lnTo>
                  <a:pt x="12337" y="10537"/>
                </a:lnTo>
                <a:lnTo>
                  <a:pt x="12191" y="10610"/>
                </a:lnTo>
                <a:lnTo>
                  <a:pt x="12191" y="10634"/>
                </a:lnTo>
                <a:lnTo>
                  <a:pt x="12313" y="10731"/>
                </a:lnTo>
                <a:lnTo>
                  <a:pt x="12459" y="10804"/>
                </a:lnTo>
                <a:lnTo>
                  <a:pt x="12629" y="10853"/>
                </a:lnTo>
                <a:lnTo>
                  <a:pt x="12775" y="10877"/>
                </a:lnTo>
                <a:lnTo>
                  <a:pt x="13140" y="10926"/>
                </a:lnTo>
                <a:lnTo>
                  <a:pt x="13457" y="10950"/>
                </a:lnTo>
                <a:lnTo>
                  <a:pt x="13870" y="11048"/>
                </a:lnTo>
                <a:lnTo>
                  <a:pt x="14114" y="11072"/>
                </a:lnTo>
                <a:lnTo>
                  <a:pt x="14333" y="11072"/>
                </a:lnTo>
                <a:lnTo>
                  <a:pt x="14235" y="11340"/>
                </a:lnTo>
                <a:lnTo>
                  <a:pt x="14138" y="11607"/>
                </a:lnTo>
                <a:lnTo>
                  <a:pt x="14016" y="11851"/>
                </a:lnTo>
                <a:lnTo>
                  <a:pt x="13870" y="12094"/>
                </a:lnTo>
                <a:lnTo>
                  <a:pt x="13846" y="11997"/>
                </a:lnTo>
                <a:lnTo>
                  <a:pt x="13797" y="11899"/>
                </a:lnTo>
                <a:lnTo>
                  <a:pt x="13724" y="11826"/>
                </a:lnTo>
                <a:lnTo>
                  <a:pt x="13627" y="11778"/>
                </a:lnTo>
                <a:lnTo>
                  <a:pt x="13432" y="11680"/>
                </a:lnTo>
                <a:lnTo>
                  <a:pt x="13238" y="11607"/>
                </a:lnTo>
                <a:lnTo>
                  <a:pt x="12946" y="11534"/>
                </a:lnTo>
                <a:lnTo>
                  <a:pt x="12654" y="11486"/>
                </a:lnTo>
                <a:lnTo>
                  <a:pt x="12362" y="11486"/>
                </a:lnTo>
                <a:lnTo>
                  <a:pt x="12070" y="11510"/>
                </a:lnTo>
                <a:lnTo>
                  <a:pt x="12045" y="11534"/>
                </a:lnTo>
                <a:lnTo>
                  <a:pt x="12045" y="11559"/>
                </a:lnTo>
                <a:lnTo>
                  <a:pt x="12045" y="11607"/>
                </a:lnTo>
                <a:lnTo>
                  <a:pt x="12070" y="11632"/>
                </a:lnTo>
                <a:lnTo>
                  <a:pt x="12678" y="11826"/>
                </a:lnTo>
                <a:lnTo>
                  <a:pt x="12970" y="11948"/>
                </a:lnTo>
                <a:lnTo>
                  <a:pt x="13262" y="12070"/>
                </a:lnTo>
                <a:lnTo>
                  <a:pt x="13481" y="12191"/>
                </a:lnTo>
                <a:lnTo>
                  <a:pt x="13627" y="12240"/>
                </a:lnTo>
                <a:lnTo>
                  <a:pt x="13749" y="12240"/>
                </a:lnTo>
                <a:lnTo>
                  <a:pt x="13505" y="12556"/>
                </a:lnTo>
                <a:lnTo>
                  <a:pt x="13189" y="12362"/>
                </a:lnTo>
                <a:lnTo>
                  <a:pt x="12605" y="12021"/>
                </a:lnTo>
                <a:lnTo>
                  <a:pt x="12289" y="11899"/>
                </a:lnTo>
                <a:lnTo>
                  <a:pt x="12143" y="11851"/>
                </a:lnTo>
                <a:lnTo>
                  <a:pt x="11972" y="11802"/>
                </a:lnTo>
                <a:lnTo>
                  <a:pt x="11924" y="11802"/>
                </a:lnTo>
                <a:lnTo>
                  <a:pt x="11899" y="11826"/>
                </a:lnTo>
                <a:lnTo>
                  <a:pt x="11875" y="11875"/>
                </a:lnTo>
                <a:lnTo>
                  <a:pt x="11899" y="11924"/>
                </a:lnTo>
                <a:lnTo>
                  <a:pt x="12070" y="12118"/>
                </a:lnTo>
                <a:lnTo>
                  <a:pt x="12264" y="12289"/>
                </a:lnTo>
                <a:lnTo>
                  <a:pt x="12483" y="12435"/>
                </a:lnTo>
                <a:lnTo>
                  <a:pt x="12727" y="12581"/>
                </a:lnTo>
                <a:lnTo>
                  <a:pt x="13140" y="12873"/>
                </a:lnTo>
                <a:lnTo>
                  <a:pt x="12800" y="13116"/>
                </a:lnTo>
                <a:lnTo>
                  <a:pt x="12629" y="12946"/>
                </a:lnTo>
                <a:lnTo>
                  <a:pt x="12435" y="12800"/>
                </a:lnTo>
                <a:lnTo>
                  <a:pt x="12289" y="12702"/>
                </a:lnTo>
                <a:lnTo>
                  <a:pt x="12143" y="12605"/>
                </a:lnTo>
                <a:lnTo>
                  <a:pt x="12045" y="12581"/>
                </a:lnTo>
                <a:lnTo>
                  <a:pt x="11972" y="12556"/>
                </a:lnTo>
                <a:lnTo>
                  <a:pt x="11875" y="12556"/>
                </a:lnTo>
                <a:lnTo>
                  <a:pt x="11802" y="12581"/>
                </a:lnTo>
                <a:lnTo>
                  <a:pt x="11753" y="12629"/>
                </a:lnTo>
                <a:lnTo>
                  <a:pt x="11753" y="12678"/>
                </a:lnTo>
                <a:lnTo>
                  <a:pt x="11802" y="12824"/>
                </a:lnTo>
                <a:lnTo>
                  <a:pt x="11875" y="12921"/>
                </a:lnTo>
                <a:lnTo>
                  <a:pt x="12118" y="13116"/>
                </a:lnTo>
                <a:lnTo>
                  <a:pt x="12240" y="13238"/>
                </a:lnTo>
                <a:lnTo>
                  <a:pt x="12362" y="13359"/>
                </a:lnTo>
                <a:lnTo>
                  <a:pt x="11997" y="13505"/>
                </a:lnTo>
                <a:lnTo>
                  <a:pt x="11826" y="13554"/>
                </a:lnTo>
                <a:lnTo>
                  <a:pt x="11680" y="13384"/>
                </a:lnTo>
                <a:lnTo>
                  <a:pt x="11510" y="13213"/>
                </a:lnTo>
                <a:lnTo>
                  <a:pt x="11315" y="13067"/>
                </a:lnTo>
                <a:lnTo>
                  <a:pt x="11121" y="12946"/>
                </a:lnTo>
                <a:lnTo>
                  <a:pt x="11072" y="12946"/>
                </a:lnTo>
                <a:lnTo>
                  <a:pt x="11023" y="12970"/>
                </a:lnTo>
                <a:lnTo>
                  <a:pt x="10999" y="12994"/>
                </a:lnTo>
                <a:lnTo>
                  <a:pt x="10999" y="13043"/>
                </a:lnTo>
                <a:lnTo>
                  <a:pt x="11072" y="13213"/>
                </a:lnTo>
                <a:lnTo>
                  <a:pt x="11145" y="13359"/>
                </a:lnTo>
                <a:lnTo>
                  <a:pt x="11364" y="13651"/>
                </a:lnTo>
                <a:lnTo>
                  <a:pt x="11169" y="13651"/>
                </a:lnTo>
                <a:lnTo>
                  <a:pt x="11072" y="13481"/>
                </a:lnTo>
                <a:lnTo>
                  <a:pt x="10999" y="13286"/>
                </a:lnTo>
                <a:lnTo>
                  <a:pt x="10950" y="13213"/>
                </a:lnTo>
                <a:lnTo>
                  <a:pt x="10877" y="13165"/>
                </a:lnTo>
                <a:lnTo>
                  <a:pt x="10780" y="13116"/>
                </a:lnTo>
                <a:lnTo>
                  <a:pt x="10731" y="13116"/>
                </a:lnTo>
                <a:lnTo>
                  <a:pt x="10707" y="13140"/>
                </a:lnTo>
                <a:lnTo>
                  <a:pt x="10658" y="13213"/>
                </a:lnTo>
                <a:lnTo>
                  <a:pt x="10634" y="13311"/>
                </a:lnTo>
                <a:lnTo>
                  <a:pt x="10634" y="13408"/>
                </a:lnTo>
                <a:lnTo>
                  <a:pt x="10658" y="13481"/>
                </a:lnTo>
                <a:lnTo>
                  <a:pt x="10683" y="13627"/>
                </a:lnTo>
                <a:lnTo>
                  <a:pt x="10415" y="13603"/>
                </a:lnTo>
                <a:lnTo>
                  <a:pt x="10172" y="13530"/>
                </a:lnTo>
                <a:lnTo>
                  <a:pt x="9904" y="13457"/>
                </a:lnTo>
                <a:lnTo>
                  <a:pt x="9661" y="13359"/>
                </a:lnTo>
                <a:lnTo>
                  <a:pt x="9442" y="13238"/>
                </a:lnTo>
                <a:lnTo>
                  <a:pt x="9198" y="13092"/>
                </a:lnTo>
                <a:lnTo>
                  <a:pt x="8979" y="12946"/>
                </a:lnTo>
                <a:lnTo>
                  <a:pt x="8785" y="12775"/>
                </a:lnTo>
                <a:lnTo>
                  <a:pt x="8590" y="12581"/>
                </a:lnTo>
                <a:lnTo>
                  <a:pt x="8420" y="12386"/>
                </a:lnTo>
                <a:lnTo>
                  <a:pt x="8249" y="12167"/>
                </a:lnTo>
                <a:lnTo>
                  <a:pt x="8103" y="11948"/>
                </a:lnTo>
                <a:lnTo>
                  <a:pt x="7957" y="11705"/>
                </a:lnTo>
                <a:lnTo>
                  <a:pt x="7836" y="11461"/>
                </a:lnTo>
                <a:lnTo>
                  <a:pt x="7738" y="11218"/>
                </a:lnTo>
                <a:lnTo>
                  <a:pt x="7665" y="10950"/>
                </a:lnTo>
                <a:lnTo>
                  <a:pt x="7592" y="10610"/>
                </a:lnTo>
                <a:lnTo>
                  <a:pt x="7568" y="10245"/>
                </a:lnTo>
                <a:lnTo>
                  <a:pt x="7568" y="9880"/>
                </a:lnTo>
                <a:lnTo>
                  <a:pt x="7617" y="9539"/>
                </a:lnTo>
                <a:lnTo>
                  <a:pt x="7714" y="9174"/>
                </a:lnTo>
                <a:lnTo>
                  <a:pt x="7811" y="8834"/>
                </a:lnTo>
                <a:lnTo>
                  <a:pt x="7957" y="8517"/>
                </a:lnTo>
                <a:lnTo>
                  <a:pt x="8152" y="8201"/>
                </a:lnTo>
                <a:lnTo>
                  <a:pt x="8274" y="8006"/>
                </a:lnTo>
                <a:lnTo>
                  <a:pt x="8444" y="7812"/>
                </a:lnTo>
                <a:lnTo>
                  <a:pt x="8590" y="7641"/>
                </a:lnTo>
                <a:lnTo>
                  <a:pt x="8785" y="7471"/>
                </a:lnTo>
                <a:lnTo>
                  <a:pt x="9150" y="7179"/>
                </a:lnTo>
                <a:lnTo>
                  <a:pt x="9539" y="6936"/>
                </a:lnTo>
                <a:lnTo>
                  <a:pt x="9588" y="6984"/>
                </a:lnTo>
                <a:lnTo>
                  <a:pt x="9661" y="7033"/>
                </a:lnTo>
                <a:lnTo>
                  <a:pt x="9758" y="7057"/>
                </a:lnTo>
                <a:lnTo>
                  <a:pt x="9855" y="7033"/>
                </a:lnTo>
                <a:lnTo>
                  <a:pt x="10074" y="6960"/>
                </a:lnTo>
                <a:lnTo>
                  <a:pt x="10318" y="6911"/>
                </a:lnTo>
                <a:lnTo>
                  <a:pt x="10561" y="6863"/>
                </a:lnTo>
                <a:lnTo>
                  <a:pt x="10804" y="6863"/>
                </a:lnTo>
                <a:lnTo>
                  <a:pt x="11048" y="6838"/>
                </a:lnTo>
                <a:close/>
                <a:moveTo>
                  <a:pt x="2166" y="12410"/>
                </a:moveTo>
                <a:lnTo>
                  <a:pt x="2385" y="12435"/>
                </a:lnTo>
                <a:lnTo>
                  <a:pt x="2556" y="12483"/>
                </a:lnTo>
                <a:lnTo>
                  <a:pt x="2726" y="12605"/>
                </a:lnTo>
                <a:lnTo>
                  <a:pt x="2872" y="12727"/>
                </a:lnTo>
                <a:lnTo>
                  <a:pt x="3018" y="12897"/>
                </a:lnTo>
                <a:lnTo>
                  <a:pt x="3140" y="13092"/>
                </a:lnTo>
                <a:lnTo>
                  <a:pt x="2312" y="13530"/>
                </a:lnTo>
                <a:lnTo>
                  <a:pt x="2166" y="13603"/>
                </a:lnTo>
                <a:lnTo>
                  <a:pt x="1947" y="13773"/>
                </a:lnTo>
                <a:lnTo>
                  <a:pt x="1826" y="13846"/>
                </a:lnTo>
                <a:lnTo>
                  <a:pt x="1753" y="13943"/>
                </a:lnTo>
                <a:lnTo>
                  <a:pt x="1728" y="14041"/>
                </a:lnTo>
                <a:lnTo>
                  <a:pt x="1753" y="14065"/>
                </a:lnTo>
                <a:lnTo>
                  <a:pt x="1777" y="14089"/>
                </a:lnTo>
                <a:lnTo>
                  <a:pt x="1899" y="14162"/>
                </a:lnTo>
                <a:lnTo>
                  <a:pt x="2045" y="14162"/>
                </a:lnTo>
                <a:lnTo>
                  <a:pt x="2191" y="14114"/>
                </a:lnTo>
                <a:lnTo>
                  <a:pt x="2337" y="14065"/>
                </a:lnTo>
                <a:lnTo>
                  <a:pt x="2629" y="13919"/>
                </a:lnTo>
                <a:lnTo>
                  <a:pt x="2872" y="13773"/>
                </a:lnTo>
                <a:lnTo>
                  <a:pt x="3334" y="13530"/>
                </a:lnTo>
                <a:lnTo>
                  <a:pt x="3407" y="13895"/>
                </a:lnTo>
                <a:lnTo>
                  <a:pt x="3432" y="14235"/>
                </a:lnTo>
                <a:lnTo>
                  <a:pt x="3407" y="14381"/>
                </a:lnTo>
                <a:lnTo>
                  <a:pt x="3383" y="14552"/>
                </a:lnTo>
                <a:lnTo>
                  <a:pt x="3334" y="14698"/>
                </a:lnTo>
                <a:lnTo>
                  <a:pt x="3261" y="14819"/>
                </a:lnTo>
                <a:lnTo>
                  <a:pt x="3188" y="14941"/>
                </a:lnTo>
                <a:lnTo>
                  <a:pt x="3067" y="15063"/>
                </a:lnTo>
                <a:lnTo>
                  <a:pt x="2969" y="15160"/>
                </a:lnTo>
                <a:lnTo>
                  <a:pt x="2848" y="15233"/>
                </a:lnTo>
                <a:lnTo>
                  <a:pt x="2702" y="15330"/>
                </a:lnTo>
                <a:lnTo>
                  <a:pt x="2580" y="15379"/>
                </a:lnTo>
                <a:lnTo>
                  <a:pt x="2288" y="15476"/>
                </a:lnTo>
                <a:lnTo>
                  <a:pt x="2118" y="15476"/>
                </a:lnTo>
                <a:lnTo>
                  <a:pt x="1972" y="15501"/>
                </a:lnTo>
                <a:lnTo>
                  <a:pt x="1826" y="15476"/>
                </a:lnTo>
                <a:lnTo>
                  <a:pt x="1655" y="15452"/>
                </a:lnTo>
                <a:lnTo>
                  <a:pt x="1509" y="15403"/>
                </a:lnTo>
                <a:lnTo>
                  <a:pt x="1363" y="15355"/>
                </a:lnTo>
                <a:lnTo>
                  <a:pt x="1242" y="15282"/>
                </a:lnTo>
                <a:lnTo>
                  <a:pt x="1120" y="15184"/>
                </a:lnTo>
                <a:lnTo>
                  <a:pt x="1023" y="15087"/>
                </a:lnTo>
                <a:lnTo>
                  <a:pt x="925" y="14965"/>
                </a:lnTo>
                <a:lnTo>
                  <a:pt x="779" y="14722"/>
                </a:lnTo>
                <a:lnTo>
                  <a:pt x="658" y="14430"/>
                </a:lnTo>
                <a:lnTo>
                  <a:pt x="609" y="14138"/>
                </a:lnTo>
                <a:lnTo>
                  <a:pt x="609" y="13822"/>
                </a:lnTo>
                <a:lnTo>
                  <a:pt x="658" y="13530"/>
                </a:lnTo>
                <a:lnTo>
                  <a:pt x="706" y="13384"/>
                </a:lnTo>
                <a:lnTo>
                  <a:pt x="779" y="13238"/>
                </a:lnTo>
                <a:lnTo>
                  <a:pt x="852" y="13092"/>
                </a:lnTo>
                <a:lnTo>
                  <a:pt x="950" y="12970"/>
                </a:lnTo>
                <a:lnTo>
                  <a:pt x="1193" y="12727"/>
                </a:lnTo>
                <a:lnTo>
                  <a:pt x="1436" y="12532"/>
                </a:lnTo>
                <a:lnTo>
                  <a:pt x="1509" y="12581"/>
                </a:lnTo>
                <a:lnTo>
                  <a:pt x="1582" y="12605"/>
                </a:lnTo>
                <a:lnTo>
                  <a:pt x="1655" y="12605"/>
                </a:lnTo>
                <a:lnTo>
                  <a:pt x="1728" y="12581"/>
                </a:lnTo>
                <a:lnTo>
                  <a:pt x="1972" y="12459"/>
                </a:lnTo>
                <a:lnTo>
                  <a:pt x="2166" y="12410"/>
                </a:lnTo>
                <a:close/>
                <a:moveTo>
                  <a:pt x="10950" y="17496"/>
                </a:moveTo>
                <a:lnTo>
                  <a:pt x="11194" y="17569"/>
                </a:lnTo>
                <a:lnTo>
                  <a:pt x="11413" y="17666"/>
                </a:lnTo>
                <a:lnTo>
                  <a:pt x="11632" y="17812"/>
                </a:lnTo>
                <a:lnTo>
                  <a:pt x="11802" y="17958"/>
                </a:lnTo>
                <a:lnTo>
                  <a:pt x="11948" y="18153"/>
                </a:lnTo>
                <a:lnTo>
                  <a:pt x="12094" y="18372"/>
                </a:lnTo>
                <a:lnTo>
                  <a:pt x="12167" y="18615"/>
                </a:lnTo>
                <a:lnTo>
                  <a:pt x="12240" y="18883"/>
                </a:lnTo>
                <a:lnTo>
                  <a:pt x="12240" y="19077"/>
                </a:lnTo>
                <a:lnTo>
                  <a:pt x="12240" y="19248"/>
                </a:lnTo>
                <a:lnTo>
                  <a:pt x="12216" y="19418"/>
                </a:lnTo>
                <a:lnTo>
                  <a:pt x="12167" y="19588"/>
                </a:lnTo>
                <a:lnTo>
                  <a:pt x="12094" y="19734"/>
                </a:lnTo>
                <a:lnTo>
                  <a:pt x="12021" y="19880"/>
                </a:lnTo>
                <a:lnTo>
                  <a:pt x="11924" y="20002"/>
                </a:lnTo>
                <a:lnTo>
                  <a:pt x="11826" y="20124"/>
                </a:lnTo>
                <a:lnTo>
                  <a:pt x="11705" y="20245"/>
                </a:lnTo>
                <a:lnTo>
                  <a:pt x="11559" y="20343"/>
                </a:lnTo>
                <a:lnTo>
                  <a:pt x="11413" y="20416"/>
                </a:lnTo>
                <a:lnTo>
                  <a:pt x="11267" y="20489"/>
                </a:lnTo>
                <a:lnTo>
                  <a:pt x="11121" y="20562"/>
                </a:lnTo>
                <a:lnTo>
                  <a:pt x="10950" y="20610"/>
                </a:lnTo>
                <a:lnTo>
                  <a:pt x="10780" y="20635"/>
                </a:lnTo>
                <a:lnTo>
                  <a:pt x="10610" y="20659"/>
                </a:lnTo>
                <a:lnTo>
                  <a:pt x="10439" y="20635"/>
                </a:lnTo>
                <a:lnTo>
                  <a:pt x="10293" y="20610"/>
                </a:lnTo>
                <a:lnTo>
                  <a:pt x="10147" y="20586"/>
                </a:lnTo>
                <a:lnTo>
                  <a:pt x="10001" y="20513"/>
                </a:lnTo>
                <a:lnTo>
                  <a:pt x="9855" y="20464"/>
                </a:lnTo>
                <a:lnTo>
                  <a:pt x="9734" y="20367"/>
                </a:lnTo>
                <a:lnTo>
                  <a:pt x="9612" y="20270"/>
                </a:lnTo>
                <a:lnTo>
                  <a:pt x="9515" y="20148"/>
                </a:lnTo>
                <a:lnTo>
                  <a:pt x="9320" y="19905"/>
                </a:lnTo>
                <a:lnTo>
                  <a:pt x="9198" y="19637"/>
                </a:lnTo>
                <a:lnTo>
                  <a:pt x="9101" y="19345"/>
                </a:lnTo>
                <a:lnTo>
                  <a:pt x="9101" y="19175"/>
                </a:lnTo>
                <a:lnTo>
                  <a:pt x="9077" y="19029"/>
                </a:lnTo>
                <a:lnTo>
                  <a:pt x="9101" y="18883"/>
                </a:lnTo>
                <a:lnTo>
                  <a:pt x="9125" y="18712"/>
                </a:lnTo>
                <a:lnTo>
                  <a:pt x="9174" y="18566"/>
                </a:lnTo>
                <a:lnTo>
                  <a:pt x="9247" y="18420"/>
                </a:lnTo>
                <a:lnTo>
                  <a:pt x="9417" y="18177"/>
                </a:lnTo>
                <a:lnTo>
                  <a:pt x="9612" y="17934"/>
                </a:lnTo>
                <a:lnTo>
                  <a:pt x="9782" y="17812"/>
                </a:lnTo>
                <a:lnTo>
                  <a:pt x="9953" y="17690"/>
                </a:lnTo>
                <a:lnTo>
                  <a:pt x="10147" y="17617"/>
                </a:lnTo>
                <a:lnTo>
                  <a:pt x="10342" y="17544"/>
                </a:lnTo>
                <a:lnTo>
                  <a:pt x="10342" y="17544"/>
                </a:lnTo>
                <a:lnTo>
                  <a:pt x="10318" y="18323"/>
                </a:lnTo>
                <a:lnTo>
                  <a:pt x="10342" y="18688"/>
                </a:lnTo>
                <a:lnTo>
                  <a:pt x="10342" y="18883"/>
                </a:lnTo>
                <a:lnTo>
                  <a:pt x="10391" y="19053"/>
                </a:lnTo>
                <a:lnTo>
                  <a:pt x="10439" y="19150"/>
                </a:lnTo>
                <a:lnTo>
                  <a:pt x="10488" y="19199"/>
                </a:lnTo>
                <a:lnTo>
                  <a:pt x="10561" y="19223"/>
                </a:lnTo>
                <a:lnTo>
                  <a:pt x="10707" y="19223"/>
                </a:lnTo>
                <a:lnTo>
                  <a:pt x="10756" y="19199"/>
                </a:lnTo>
                <a:lnTo>
                  <a:pt x="10829" y="19150"/>
                </a:lnTo>
                <a:lnTo>
                  <a:pt x="10853" y="19053"/>
                </a:lnTo>
                <a:lnTo>
                  <a:pt x="10926" y="18688"/>
                </a:lnTo>
                <a:lnTo>
                  <a:pt x="10950" y="18299"/>
                </a:lnTo>
                <a:lnTo>
                  <a:pt x="10950" y="17885"/>
                </a:lnTo>
                <a:lnTo>
                  <a:pt x="10950" y="17496"/>
                </a:lnTo>
                <a:close/>
                <a:moveTo>
                  <a:pt x="17861" y="1"/>
                </a:moveTo>
                <a:lnTo>
                  <a:pt x="17715" y="25"/>
                </a:lnTo>
                <a:lnTo>
                  <a:pt x="17447" y="98"/>
                </a:lnTo>
                <a:lnTo>
                  <a:pt x="17204" y="171"/>
                </a:lnTo>
                <a:lnTo>
                  <a:pt x="17009" y="293"/>
                </a:lnTo>
                <a:lnTo>
                  <a:pt x="16839" y="415"/>
                </a:lnTo>
                <a:lnTo>
                  <a:pt x="16668" y="585"/>
                </a:lnTo>
                <a:lnTo>
                  <a:pt x="16522" y="755"/>
                </a:lnTo>
                <a:lnTo>
                  <a:pt x="16401" y="950"/>
                </a:lnTo>
                <a:lnTo>
                  <a:pt x="16303" y="1145"/>
                </a:lnTo>
                <a:lnTo>
                  <a:pt x="16230" y="1363"/>
                </a:lnTo>
                <a:lnTo>
                  <a:pt x="16157" y="1558"/>
                </a:lnTo>
                <a:lnTo>
                  <a:pt x="16109" y="1801"/>
                </a:lnTo>
                <a:lnTo>
                  <a:pt x="16084" y="2020"/>
                </a:lnTo>
                <a:lnTo>
                  <a:pt x="16084" y="2239"/>
                </a:lnTo>
                <a:lnTo>
                  <a:pt x="16109" y="2483"/>
                </a:lnTo>
                <a:lnTo>
                  <a:pt x="16157" y="2702"/>
                </a:lnTo>
                <a:lnTo>
                  <a:pt x="16206" y="2921"/>
                </a:lnTo>
                <a:lnTo>
                  <a:pt x="16352" y="3334"/>
                </a:lnTo>
                <a:lnTo>
                  <a:pt x="16449" y="3578"/>
                </a:lnTo>
                <a:lnTo>
                  <a:pt x="16571" y="3821"/>
                </a:lnTo>
                <a:lnTo>
                  <a:pt x="16206" y="4259"/>
                </a:lnTo>
                <a:lnTo>
                  <a:pt x="15792" y="4697"/>
                </a:lnTo>
                <a:lnTo>
                  <a:pt x="15062" y="5378"/>
                </a:lnTo>
                <a:lnTo>
                  <a:pt x="14308" y="6060"/>
                </a:lnTo>
                <a:lnTo>
                  <a:pt x="13773" y="6522"/>
                </a:lnTo>
                <a:lnTo>
                  <a:pt x="13651" y="6644"/>
                </a:lnTo>
                <a:lnTo>
                  <a:pt x="13530" y="6765"/>
                </a:lnTo>
                <a:lnTo>
                  <a:pt x="13432" y="6911"/>
                </a:lnTo>
                <a:lnTo>
                  <a:pt x="13384" y="7057"/>
                </a:lnTo>
                <a:lnTo>
                  <a:pt x="13043" y="6838"/>
                </a:lnTo>
                <a:lnTo>
                  <a:pt x="12678" y="6644"/>
                </a:lnTo>
                <a:lnTo>
                  <a:pt x="12289" y="6498"/>
                </a:lnTo>
                <a:lnTo>
                  <a:pt x="11899" y="6400"/>
                </a:lnTo>
                <a:lnTo>
                  <a:pt x="11510" y="6303"/>
                </a:lnTo>
                <a:lnTo>
                  <a:pt x="11096" y="6279"/>
                </a:lnTo>
                <a:lnTo>
                  <a:pt x="10683" y="6279"/>
                </a:lnTo>
                <a:lnTo>
                  <a:pt x="10269" y="6327"/>
                </a:lnTo>
                <a:lnTo>
                  <a:pt x="10245" y="6303"/>
                </a:lnTo>
                <a:lnTo>
                  <a:pt x="9977" y="6303"/>
                </a:lnTo>
                <a:lnTo>
                  <a:pt x="9758" y="6352"/>
                </a:lnTo>
                <a:lnTo>
                  <a:pt x="9563" y="6400"/>
                </a:lnTo>
                <a:lnTo>
                  <a:pt x="9369" y="6473"/>
                </a:lnTo>
                <a:lnTo>
                  <a:pt x="9174" y="6546"/>
                </a:lnTo>
                <a:lnTo>
                  <a:pt x="8979" y="6668"/>
                </a:lnTo>
                <a:lnTo>
                  <a:pt x="8639" y="6911"/>
                </a:lnTo>
                <a:lnTo>
                  <a:pt x="8468" y="6668"/>
                </a:lnTo>
                <a:lnTo>
                  <a:pt x="8274" y="6425"/>
                </a:lnTo>
                <a:lnTo>
                  <a:pt x="7884" y="5987"/>
                </a:lnTo>
                <a:lnTo>
                  <a:pt x="6838" y="4770"/>
                </a:lnTo>
                <a:lnTo>
                  <a:pt x="6984" y="4648"/>
                </a:lnTo>
                <a:lnTo>
                  <a:pt x="7106" y="4502"/>
                </a:lnTo>
                <a:lnTo>
                  <a:pt x="7252" y="4308"/>
                </a:lnTo>
                <a:lnTo>
                  <a:pt x="7349" y="4113"/>
                </a:lnTo>
                <a:lnTo>
                  <a:pt x="7398" y="3894"/>
                </a:lnTo>
                <a:lnTo>
                  <a:pt x="7446" y="3675"/>
                </a:lnTo>
                <a:lnTo>
                  <a:pt x="7446" y="3456"/>
                </a:lnTo>
                <a:lnTo>
                  <a:pt x="7446" y="3213"/>
                </a:lnTo>
                <a:lnTo>
                  <a:pt x="7422" y="2994"/>
                </a:lnTo>
                <a:lnTo>
                  <a:pt x="7373" y="2775"/>
                </a:lnTo>
                <a:lnTo>
                  <a:pt x="7252" y="2312"/>
                </a:lnTo>
                <a:lnTo>
                  <a:pt x="7154" y="2093"/>
                </a:lnTo>
                <a:lnTo>
                  <a:pt x="7057" y="1899"/>
                </a:lnTo>
                <a:lnTo>
                  <a:pt x="6936" y="1704"/>
                </a:lnTo>
                <a:lnTo>
                  <a:pt x="6814" y="1509"/>
                </a:lnTo>
                <a:lnTo>
                  <a:pt x="6644" y="1339"/>
                </a:lnTo>
                <a:lnTo>
                  <a:pt x="6473" y="1193"/>
                </a:lnTo>
                <a:lnTo>
                  <a:pt x="6254" y="1072"/>
                </a:lnTo>
                <a:lnTo>
                  <a:pt x="6035" y="1023"/>
                </a:lnTo>
                <a:lnTo>
                  <a:pt x="5792" y="999"/>
                </a:lnTo>
                <a:lnTo>
                  <a:pt x="5573" y="1047"/>
                </a:lnTo>
                <a:lnTo>
                  <a:pt x="5354" y="999"/>
                </a:lnTo>
                <a:lnTo>
                  <a:pt x="5135" y="999"/>
                </a:lnTo>
                <a:lnTo>
                  <a:pt x="4940" y="1047"/>
                </a:lnTo>
                <a:lnTo>
                  <a:pt x="4770" y="1096"/>
                </a:lnTo>
                <a:lnTo>
                  <a:pt x="4575" y="1193"/>
                </a:lnTo>
                <a:lnTo>
                  <a:pt x="4429" y="1290"/>
                </a:lnTo>
                <a:lnTo>
                  <a:pt x="4259" y="1436"/>
                </a:lnTo>
                <a:lnTo>
                  <a:pt x="4113" y="1582"/>
                </a:lnTo>
                <a:lnTo>
                  <a:pt x="3991" y="1753"/>
                </a:lnTo>
                <a:lnTo>
                  <a:pt x="3870" y="1923"/>
                </a:lnTo>
                <a:lnTo>
                  <a:pt x="3772" y="2118"/>
                </a:lnTo>
                <a:lnTo>
                  <a:pt x="3675" y="2288"/>
                </a:lnTo>
                <a:lnTo>
                  <a:pt x="3602" y="2507"/>
                </a:lnTo>
                <a:lnTo>
                  <a:pt x="3529" y="2702"/>
                </a:lnTo>
                <a:lnTo>
                  <a:pt x="3505" y="2896"/>
                </a:lnTo>
                <a:lnTo>
                  <a:pt x="3480" y="3091"/>
                </a:lnTo>
                <a:lnTo>
                  <a:pt x="3456" y="3334"/>
                </a:lnTo>
                <a:lnTo>
                  <a:pt x="3480" y="3578"/>
                </a:lnTo>
                <a:lnTo>
                  <a:pt x="3529" y="3821"/>
                </a:lnTo>
                <a:lnTo>
                  <a:pt x="3578" y="4016"/>
                </a:lnTo>
                <a:lnTo>
                  <a:pt x="3675" y="4235"/>
                </a:lnTo>
                <a:lnTo>
                  <a:pt x="3772" y="4405"/>
                </a:lnTo>
                <a:lnTo>
                  <a:pt x="3894" y="4575"/>
                </a:lnTo>
                <a:lnTo>
                  <a:pt x="4040" y="4721"/>
                </a:lnTo>
                <a:lnTo>
                  <a:pt x="4210" y="4867"/>
                </a:lnTo>
                <a:lnTo>
                  <a:pt x="4381" y="4965"/>
                </a:lnTo>
                <a:lnTo>
                  <a:pt x="4575" y="5062"/>
                </a:lnTo>
                <a:lnTo>
                  <a:pt x="4770" y="5135"/>
                </a:lnTo>
                <a:lnTo>
                  <a:pt x="4989" y="5208"/>
                </a:lnTo>
                <a:lnTo>
                  <a:pt x="5232" y="5232"/>
                </a:lnTo>
                <a:lnTo>
                  <a:pt x="5719" y="5232"/>
                </a:lnTo>
                <a:lnTo>
                  <a:pt x="5889" y="5184"/>
                </a:lnTo>
                <a:lnTo>
                  <a:pt x="6084" y="5159"/>
                </a:lnTo>
                <a:lnTo>
                  <a:pt x="6400" y="5038"/>
                </a:lnTo>
                <a:lnTo>
                  <a:pt x="6838" y="5573"/>
                </a:lnTo>
                <a:lnTo>
                  <a:pt x="7276" y="6084"/>
                </a:lnTo>
                <a:lnTo>
                  <a:pt x="7738" y="6692"/>
                </a:lnTo>
                <a:lnTo>
                  <a:pt x="7982" y="6984"/>
                </a:lnTo>
                <a:lnTo>
                  <a:pt x="8103" y="7106"/>
                </a:lnTo>
                <a:lnTo>
                  <a:pt x="8249" y="7228"/>
                </a:lnTo>
                <a:lnTo>
                  <a:pt x="7982" y="7520"/>
                </a:lnTo>
                <a:lnTo>
                  <a:pt x="7738" y="7812"/>
                </a:lnTo>
                <a:lnTo>
                  <a:pt x="7519" y="8152"/>
                </a:lnTo>
                <a:lnTo>
                  <a:pt x="7325" y="8517"/>
                </a:lnTo>
                <a:lnTo>
                  <a:pt x="7179" y="8907"/>
                </a:lnTo>
                <a:lnTo>
                  <a:pt x="7081" y="9320"/>
                </a:lnTo>
                <a:lnTo>
                  <a:pt x="7009" y="9734"/>
                </a:lnTo>
                <a:lnTo>
                  <a:pt x="7009" y="10147"/>
                </a:lnTo>
                <a:lnTo>
                  <a:pt x="7009" y="10561"/>
                </a:lnTo>
                <a:lnTo>
                  <a:pt x="7081" y="10975"/>
                </a:lnTo>
                <a:lnTo>
                  <a:pt x="7154" y="11340"/>
                </a:lnTo>
                <a:lnTo>
                  <a:pt x="6984" y="11364"/>
                </a:lnTo>
                <a:lnTo>
                  <a:pt x="6814" y="11413"/>
                </a:lnTo>
                <a:lnTo>
                  <a:pt x="6449" y="11559"/>
                </a:lnTo>
                <a:lnTo>
                  <a:pt x="5792" y="11851"/>
                </a:lnTo>
                <a:lnTo>
                  <a:pt x="4916" y="12216"/>
                </a:lnTo>
                <a:lnTo>
                  <a:pt x="4064" y="12605"/>
                </a:lnTo>
                <a:lnTo>
                  <a:pt x="3602" y="12848"/>
                </a:lnTo>
                <a:lnTo>
                  <a:pt x="3432" y="12629"/>
                </a:lnTo>
                <a:lnTo>
                  <a:pt x="3261" y="12435"/>
                </a:lnTo>
                <a:lnTo>
                  <a:pt x="3091" y="12264"/>
                </a:lnTo>
                <a:lnTo>
                  <a:pt x="2872" y="12118"/>
                </a:lnTo>
                <a:lnTo>
                  <a:pt x="2653" y="12021"/>
                </a:lnTo>
                <a:lnTo>
                  <a:pt x="2434" y="11948"/>
                </a:lnTo>
                <a:lnTo>
                  <a:pt x="2191" y="11924"/>
                </a:lnTo>
                <a:lnTo>
                  <a:pt x="1923" y="11948"/>
                </a:lnTo>
                <a:lnTo>
                  <a:pt x="1777" y="11924"/>
                </a:lnTo>
                <a:lnTo>
                  <a:pt x="1631" y="11948"/>
                </a:lnTo>
                <a:lnTo>
                  <a:pt x="1461" y="11972"/>
                </a:lnTo>
                <a:lnTo>
                  <a:pt x="1315" y="12045"/>
                </a:lnTo>
                <a:lnTo>
                  <a:pt x="1023" y="12191"/>
                </a:lnTo>
                <a:lnTo>
                  <a:pt x="804" y="12386"/>
                </a:lnTo>
                <a:lnTo>
                  <a:pt x="633" y="12532"/>
                </a:lnTo>
                <a:lnTo>
                  <a:pt x="487" y="12678"/>
                </a:lnTo>
                <a:lnTo>
                  <a:pt x="366" y="12848"/>
                </a:lnTo>
                <a:lnTo>
                  <a:pt x="268" y="13043"/>
                </a:lnTo>
                <a:lnTo>
                  <a:pt x="171" y="13238"/>
                </a:lnTo>
                <a:lnTo>
                  <a:pt x="98" y="13432"/>
                </a:lnTo>
                <a:lnTo>
                  <a:pt x="49" y="13651"/>
                </a:lnTo>
                <a:lnTo>
                  <a:pt x="25" y="13846"/>
                </a:lnTo>
                <a:lnTo>
                  <a:pt x="1" y="14089"/>
                </a:lnTo>
                <a:lnTo>
                  <a:pt x="25" y="14308"/>
                </a:lnTo>
                <a:lnTo>
                  <a:pt x="74" y="14503"/>
                </a:lnTo>
                <a:lnTo>
                  <a:pt x="122" y="14722"/>
                </a:lnTo>
                <a:lnTo>
                  <a:pt x="195" y="14917"/>
                </a:lnTo>
                <a:lnTo>
                  <a:pt x="317" y="15087"/>
                </a:lnTo>
                <a:lnTo>
                  <a:pt x="439" y="15257"/>
                </a:lnTo>
                <a:lnTo>
                  <a:pt x="560" y="15428"/>
                </a:lnTo>
                <a:lnTo>
                  <a:pt x="706" y="15574"/>
                </a:lnTo>
                <a:lnTo>
                  <a:pt x="877" y="15695"/>
                </a:lnTo>
                <a:lnTo>
                  <a:pt x="1071" y="15817"/>
                </a:lnTo>
                <a:lnTo>
                  <a:pt x="1242" y="15914"/>
                </a:lnTo>
                <a:lnTo>
                  <a:pt x="1436" y="15987"/>
                </a:lnTo>
                <a:lnTo>
                  <a:pt x="1655" y="16036"/>
                </a:lnTo>
                <a:lnTo>
                  <a:pt x="1850" y="16085"/>
                </a:lnTo>
                <a:lnTo>
                  <a:pt x="2312" y="16085"/>
                </a:lnTo>
                <a:lnTo>
                  <a:pt x="2531" y="16036"/>
                </a:lnTo>
                <a:lnTo>
                  <a:pt x="2726" y="15963"/>
                </a:lnTo>
                <a:lnTo>
                  <a:pt x="2921" y="15890"/>
                </a:lnTo>
                <a:lnTo>
                  <a:pt x="3091" y="15793"/>
                </a:lnTo>
                <a:lnTo>
                  <a:pt x="3237" y="15671"/>
                </a:lnTo>
                <a:lnTo>
                  <a:pt x="3383" y="15525"/>
                </a:lnTo>
                <a:lnTo>
                  <a:pt x="3529" y="15355"/>
                </a:lnTo>
                <a:lnTo>
                  <a:pt x="3626" y="15184"/>
                </a:lnTo>
                <a:lnTo>
                  <a:pt x="3724" y="15014"/>
                </a:lnTo>
                <a:lnTo>
                  <a:pt x="3797" y="14819"/>
                </a:lnTo>
                <a:lnTo>
                  <a:pt x="3870" y="14625"/>
                </a:lnTo>
                <a:lnTo>
                  <a:pt x="3918" y="14406"/>
                </a:lnTo>
                <a:lnTo>
                  <a:pt x="3918" y="14211"/>
                </a:lnTo>
                <a:lnTo>
                  <a:pt x="3943" y="13992"/>
                </a:lnTo>
                <a:lnTo>
                  <a:pt x="3918" y="13773"/>
                </a:lnTo>
                <a:lnTo>
                  <a:pt x="3870" y="13530"/>
                </a:lnTo>
                <a:lnTo>
                  <a:pt x="3797" y="13311"/>
                </a:lnTo>
                <a:lnTo>
                  <a:pt x="4502" y="12970"/>
                </a:lnTo>
                <a:lnTo>
                  <a:pt x="5378" y="12581"/>
                </a:lnTo>
                <a:lnTo>
                  <a:pt x="6254" y="12216"/>
                </a:lnTo>
                <a:lnTo>
                  <a:pt x="6522" y="12118"/>
                </a:lnTo>
                <a:lnTo>
                  <a:pt x="6790" y="12021"/>
                </a:lnTo>
                <a:lnTo>
                  <a:pt x="7081" y="11924"/>
                </a:lnTo>
                <a:lnTo>
                  <a:pt x="7203" y="11851"/>
                </a:lnTo>
                <a:lnTo>
                  <a:pt x="7325" y="11778"/>
                </a:lnTo>
                <a:lnTo>
                  <a:pt x="7422" y="12021"/>
                </a:lnTo>
                <a:lnTo>
                  <a:pt x="7544" y="12240"/>
                </a:lnTo>
                <a:lnTo>
                  <a:pt x="7690" y="12459"/>
                </a:lnTo>
                <a:lnTo>
                  <a:pt x="7836" y="12678"/>
                </a:lnTo>
                <a:lnTo>
                  <a:pt x="8006" y="12873"/>
                </a:lnTo>
                <a:lnTo>
                  <a:pt x="8176" y="13043"/>
                </a:lnTo>
                <a:lnTo>
                  <a:pt x="8371" y="13213"/>
                </a:lnTo>
                <a:lnTo>
                  <a:pt x="8566" y="13384"/>
                </a:lnTo>
                <a:lnTo>
                  <a:pt x="8785" y="13530"/>
                </a:lnTo>
                <a:lnTo>
                  <a:pt x="9004" y="13651"/>
                </a:lnTo>
                <a:lnTo>
                  <a:pt x="9223" y="13773"/>
                </a:lnTo>
                <a:lnTo>
                  <a:pt x="9466" y="13870"/>
                </a:lnTo>
                <a:lnTo>
                  <a:pt x="9685" y="13968"/>
                </a:lnTo>
                <a:lnTo>
                  <a:pt x="9928" y="14041"/>
                </a:lnTo>
                <a:lnTo>
                  <a:pt x="10196" y="14114"/>
                </a:lnTo>
                <a:lnTo>
                  <a:pt x="10439" y="14162"/>
                </a:lnTo>
                <a:lnTo>
                  <a:pt x="10391" y="14308"/>
                </a:lnTo>
                <a:lnTo>
                  <a:pt x="10366" y="14454"/>
                </a:lnTo>
                <a:lnTo>
                  <a:pt x="10342" y="14844"/>
                </a:lnTo>
                <a:lnTo>
                  <a:pt x="10342" y="15209"/>
                </a:lnTo>
                <a:lnTo>
                  <a:pt x="10342" y="15963"/>
                </a:lnTo>
                <a:lnTo>
                  <a:pt x="10342" y="16936"/>
                </a:lnTo>
                <a:lnTo>
                  <a:pt x="10220" y="16961"/>
                </a:lnTo>
                <a:lnTo>
                  <a:pt x="10147" y="16985"/>
                </a:lnTo>
                <a:lnTo>
                  <a:pt x="10099" y="17034"/>
                </a:lnTo>
                <a:lnTo>
                  <a:pt x="10074" y="17082"/>
                </a:lnTo>
                <a:lnTo>
                  <a:pt x="10050" y="17155"/>
                </a:lnTo>
                <a:lnTo>
                  <a:pt x="9758" y="17253"/>
                </a:lnTo>
                <a:lnTo>
                  <a:pt x="9490" y="17399"/>
                </a:lnTo>
                <a:lnTo>
                  <a:pt x="9247" y="17569"/>
                </a:lnTo>
                <a:lnTo>
                  <a:pt x="9028" y="17763"/>
                </a:lnTo>
                <a:lnTo>
                  <a:pt x="8833" y="18007"/>
                </a:lnTo>
                <a:lnTo>
                  <a:pt x="8687" y="18299"/>
                </a:lnTo>
                <a:lnTo>
                  <a:pt x="8590" y="18591"/>
                </a:lnTo>
                <a:lnTo>
                  <a:pt x="8517" y="18907"/>
                </a:lnTo>
                <a:lnTo>
                  <a:pt x="8517" y="19126"/>
                </a:lnTo>
                <a:lnTo>
                  <a:pt x="8517" y="19345"/>
                </a:lnTo>
                <a:lnTo>
                  <a:pt x="8566" y="19564"/>
                </a:lnTo>
                <a:lnTo>
                  <a:pt x="8614" y="19783"/>
                </a:lnTo>
                <a:lnTo>
                  <a:pt x="8712" y="19978"/>
                </a:lnTo>
                <a:lnTo>
                  <a:pt x="8809" y="20172"/>
                </a:lnTo>
                <a:lnTo>
                  <a:pt x="8931" y="20343"/>
                </a:lnTo>
                <a:lnTo>
                  <a:pt x="9052" y="20513"/>
                </a:lnTo>
                <a:lnTo>
                  <a:pt x="9198" y="20659"/>
                </a:lnTo>
                <a:lnTo>
                  <a:pt x="9369" y="20805"/>
                </a:lnTo>
                <a:lnTo>
                  <a:pt x="9563" y="20927"/>
                </a:lnTo>
                <a:lnTo>
                  <a:pt x="9758" y="21024"/>
                </a:lnTo>
                <a:lnTo>
                  <a:pt x="9953" y="21121"/>
                </a:lnTo>
                <a:lnTo>
                  <a:pt x="10147" y="21170"/>
                </a:lnTo>
                <a:lnTo>
                  <a:pt x="10366" y="21219"/>
                </a:lnTo>
                <a:lnTo>
                  <a:pt x="10610" y="21243"/>
                </a:lnTo>
                <a:lnTo>
                  <a:pt x="10853" y="21243"/>
                </a:lnTo>
                <a:lnTo>
                  <a:pt x="11072" y="21194"/>
                </a:lnTo>
                <a:lnTo>
                  <a:pt x="11291" y="21146"/>
                </a:lnTo>
                <a:lnTo>
                  <a:pt x="11486" y="21073"/>
                </a:lnTo>
                <a:lnTo>
                  <a:pt x="11680" y="20975"/>
                </a:lnTo>
                <a:lnTo>
                  <a:pt x="11875" y="20854"/>
                </a:lnTo>
                <a:lnTo>
                  <a:pt x="12045" y="20708"/>
                </a:lnTo>
                <a:lnTo>
                  <a:pt x="12191" y="20537"/>
                </a:lnTo>
                <a:lnTo>
                  <a:pt x="12313" y="20367"/>
                </a:lnTo>
                <a:lnTo>
                  <a:pt x="12435" y="20172"/>
                </a:lnTo>
                <a:lnTo>
                  <a:pt x="12532" y="19978"/>
                </a:lnTo>
                <a:lnTo>
                  <a:pt x="12629" y="19783"/>
                </a:lnTo>
                <a:lnTo>
                  <a:pt x="12678" y="19564"/>
                </a:lnTo>
                <a:lnTo>
                  <a:pt x="12727" y="19345"/>
                </a:lnTo>
                <a:lnTo>
                  <a:pt x="12751" y="19126"/>
                </a:lnTo>
                <a:lnTo>
                  <a:pt x="12751" y="18883"/>
                </a:lnTo>
                <a:lnTo>
                  <a:pt x="12727" y="18712"/>
                </a:lnTo>
                <a:lnTo>
                  <a:pt x="12678" y="18518"/>
                </a:lnTo>
                <a:lnTo>
                  <a:pt x="12629" y="18347"/>
                </a:lnTo>
                <a:lnTo>
                  <a:pt x="12581" y="18177"/>
                </a:lnTo>
                <a:lnTo>
                  <a:pt x="12483" y="18031"/>
                </a:lnTo>
                <a:lnTo>
                  <a:pt x="12386" y="17885"/>
                </a:lnTo>
                <a:lnTo>
                  <a:pt x="12289" y="17739"/>
                </a:lnTo>
                <a:lnTo>
                  <a:pt x="12167" y="17617"/>
                </a:lnTo>
                <a:lnTo>
                  <a:pt x="11899" y="17374"/>
                </a:lnTo>
                <a:lnTo>
                  <a:pt x="11607" y="17180"/>
                </a:lnTo>
                <a:lnTo>
                  <a:pt x="11267" y="17058"/>
                </a:lnTo>
                <a:lnTo>
                  <a:pt x="10926" y="16961"/>
                </a:lnTo>
                <a:lnTo>
                  <a:pt x="10926" y="16717"/>
                </a:lnTo>
                <a:lnTo>
                  <a:pt x="10926" y="15598"/>
                </a:lnTo>
                <a:lnTo>
                  <a:pt x="10926" y="15014"/>
                </a:lnTo>
                <a:lnTo>
                  <a:pt x="10902" y="14649"/>
                </a:lnTo>
                <a:lnTo>
                  <a:pt x="10926" y="14454"/>
                </a:lnTo>
                <a:lnTo>
                  <a:pt x="10926" y="14381"/>
                </a:lnTo>
                <a:lnTo>
                  <a:pt x="10975" y="14308"/>
                </a:lnTo>
                <a:lnTo>
                  <a:pt x="10999" y="14211"/>
                </a:lnTo>
                <a:lnTo>
                  <a:pt x="11413" y="14187"/>
                </a:lnTo>
                <a:lnTo>
                  <a:pt x="11826" y="14114"/>
                </a:lnTo>
                <a:lnTo>
                  <a:pt x="11924" y="14114"/>
                </a:lnTo>
                <a:lnTo>
                  <a:pt x="11997" y="14089"/>
                </a:lnTo>
                <a:lnTo>
                  <a:pt x="12021" y="14065"/>
                </a:lnTo>
                <a:lnTo>
                  <a:pt x="12264" y="13992"/>
                </a:lnTo>
                <a:lnTo>
                  <a:pt x="12483" y="13919"/>
                </a:lnTo>
                <a:lnTo>
                  <a:pt x="12727" y="13822"/>
                </a:lnTo>
                <a:lnTo>
                  <a:pt x="12946" y="13700"/>
                </a:lnTo>
                <a:lnTo>
                  <a:pt x="13140" y="13578"/>
                </a:lnTo>
                <a:lnTo>
                  <a:pt x="13335" y="13432"/>
                </a:lnTo>
                <a:lnTo>
                  <a:pt x="13530" y="13286"/>
                </a:lnTo>
                <a:lnTo>
                  <a:pt x="13700" y="13116"/>
                </a:lnTo>
                <a:lnTo>
                  <a:pt x="13822" y="13140"/>
                </a:lnTo>
                <a:lnTo>
                  <a:pt x="13870" y="13116"/>
                </a:lnTo>
                <a:lnTo>
                  <a:pt x="13919" y="13067"/>
                </a:lnTo>
                <a:lnTo>
                  <a:pt x="13943" y="13043"/>
                </a:lnTo>
                <a:lnTo>
                  <a:pt x="13943" y="12970"/>
                </a:lnTo>
                <a:lnTo>
                  <a:pt x="13919" y="12921"/>
                </a:lnTo>
                <a:lnTo>
                  <a:pt x="14089" y="12727"/>
                </a:lnTo>
                <a:lnTo>
                  <a:pt x="14235" y="12508"/>
                </a:lnTo>
                <a:lnTo>
                  <a:pt x="14381" y="12289"/>
                </a:lnTo>
                <a:lnTo>
                  <a:pt x="14503" y="12045"/>
                </a:lnTo>
                <a:lnTo>
                  <a:pt x="14625" y="11802"/>
                </a:lnTo>
                <a:lnTo>
                  <a:pt x="14722" y="11559"/>
                </a:lnTo>
                <a:lnTo>
                  <a:pt x="14795" y="11315"/>
                </a:lnTo>
                <a:lnTo>
                  <a:pt x="14868" y="11048"/>
                </a:lnTo>
                <a:lnTo>
                  <a:pt x="14989" y="11096"/>
                </a:lnTo>
                <a:lnTo>
                  <a:pt x="15135" y="11145"/>
                </a:lnTo>
                <a:lnTo>
                  <a:pt x="15403" y="11169"/>
                </a:lnTo>
                <a:lnTo>
                  <a:pt x="16912" y="11364"/>
                </a:lnTo>
                <a:lnTo>
                  <a:pt x="17885" y="11510"/>
                </a:lnTo>
                <a:lnTo>
                  <a:pt x="17909" y="11753"/>
                </a:lnTo>
                <a:lnTo>
                  <a:pt x="17982" y="11997"/>
                </a:lnTo>
                <a:lnTo>
                  <a:pt x="18055" y="12264"/>
                </a:lnTo>
                <a:lnTo>
                  <a:pt x="18177" y="12483"/>
                </a:lnTo>
                <a:lnTo>
                  <a:pt x="18299" y="12678"/>
                </a:lnTo>
                <a:lnTo>
                  <a:pt x="18445" y="12848"/>
                </a:lnTo>
                <a:lnTo>
                  <a:pt x="18615" y="13019"/>
                </a:lnTo>
                <a:lnTo>
                  <a:pt x="18785" y="13140"/>
                </a:lnTo>
                <a:lnTo>
                  <a:pt x="18956" y="13262"/>
                </a:lnTo>
                <a:lnTo>
                  <a:pt x="19150" y="13359"/>
                </a:lnTo>
                <a:lnTo>
                  <a:pt x="19345" y="13432"/>
                </a:lnTo>
                <a:lnTo>
                  <a:pt x="19564" y="13481"/>
                </a:lnTo>
                <a:lnTo>
                  <a:pt x="19759" y="13505"/>
                </a:lnTo>
                <a:lnTo>
                  <a:pt x="19978" y="13530"/>
                </a:lnTo>
                <a:lnTo>
                  <a:pt x="20197" y="13530"/>
                </a:lnTo>
                <a:lnTo>
                  <a:pt x="20416" y="13505"/>
                </a:lnTo>
                <a:lnTo>
                  <a:pt x="20610" y="13457"/>
                </a:lnTo>
                <a:lnTo>
                  <a:pt x="20829" y="13384"/>
                </a:lnTo>
                <a:lnTo>
                  <a:pt x="21024" y="13311"/>
                </a:lnTo>
                <a:lnTo>
                  <a:pt x="21219" y="13189"/>
                </a:lnTo>
                <a:lnTo>
                  <a:pt x="21413" y="13067"/>
                </a:lnTo>
                <a:lnTo>
                  <a:pt x="21608" y="12921"/>
                </a:lnTo>
                <a:lnTo>
                  <a:pt x="21754" y="12751"/>
                </a:lnTo>
                <a:lnTo>
                  <a:pt x="21876" y="12581"/>
                </a:lnTo>
                <a:lnTo>
                  <a:pt x="21973" y="12386"/>
                </a:lnTo>
                <a:lnTo>
                  <a:pt x="22070" y="12191"/>
                </a:lnTo>
                <a:lnTo>
                  <a:pt x="22119" y="11997"/>
                </a:lnTo>
                <a:lnTo>
                  <a:pt x="22168" y="11778"/>
                </a:lnTo>
                <a:lnTo>
                  <a:pt x="22192" y="11583"/>
                </a:lnTo>
                <a:lnTo>
                  <a:pt x="22192" y="11364"/>
                </a:lnTo>
                <a:lnTo>
                  <a:pt x="22143" y="11145"/>
                </a:lnTo>
                <a:lnTo>
                  <a:pt x="22095" y="10926"/>
                </a:lnTo>
                <a:lnTo>
                  <a:pt x="22022" y="10731"/>
                </a:lnTo>
                <a:lnTo>
                  <a:pt x="21949" y="10537"/>
                </a:lnTo>
                <a:lnTo>
                  <a:pt x="21827" y="10342"/>
                </a:lnTo>
                <a:lnTo>
                  <a:pt x="21681" y="10172"/>
                </a:lnTo>
                <a:lnTo>
                  <a:pt x="21559" y="10050"/>
                </a:lnTo>
                <a:lnTo>
                  <a:pt x="21413" y="9928"/>
                </a:lnTo>
                <a:lnTo>
                  <a:pt x="21267" y="9831"/>
                </a:lnTo>
                <a:lnTo>
                  <a:pt x="21121" y="9734"/>
                </a:lnTo>
                <a:lnTo>
                  <a:pt x="20951" y="9661"/>
                </a:lnTo>
                <a:lnTo>
                  <a:pt x="20781" y="9612"/>
                </a:lnTo>
                <a:lnTo>
                  <a:pt x="20416" y="9515"/>
                </a:lnTo>
                <a:lnTo>
                  <a:pt x="20026" y="9466"/>
                </a:lnTo>
                <a:lnTo>
                  <a:pt x="19661" y="9490"/>
                </a:lnTo>
                <a:lnTo>
                  <a:pt x="19467" y="9515"/>
                </a:lnTo>
                <a:lnTo>
                  <a:pt x="19296" y="9563"/>
                </a:lnTo>
                <a:lnTo>
                  <a:pt x="19126" y="9636"/>
                </a:lnTo>
                <a:lnTo>
                  <a:pt x="18956" y="9709"/>
                </a:lnTo>
                <a:lnTo>
                  <a:pt x="18931" y="9709"/>
                </a:lnTo>
                <a:lnTo>
                  <a:pt x="18737" y="9807"/>
                </a:lnTo>
                <a:lnTo>
                  <a:pt x="18542" y="9928"/>
                </a:lnTo>
                <a:lnTo>
                  <a:pt x="18372" y="10074"/>
                </a:lnTo>
                <a:lnTo>
                  <a:pt x="18250" y="10245"/>
                </a:lnTo>
                <a:lnTo>
                  <a:pt x="18128" y="10415"/>
                </a:lnTo>
                <a:lnTo>
                  <a:pt x="18031" y="10610"/>
                </a:lnTo>
                <a:lnTo>
                  <a:pt x="17958" y="10804"/>
                </a:lnTo>
                <a:lnTo>
                  <a:pt x="17909" y="11023"/>
                </a:lnTo>
                <a:lnTo>
                  <a:pt x="16595" y="10853"/>
                </a:lnTo>
                <a:lnTo>
                  <a:pt x="15890" y="10756"/>
                </a:lnTo>
                <a:lnTo>
                  <a:pt x="15354" y="10707"/>
                </a:lnTo>
                <a:lnTo>
                  <a:pt x="15111" y="10683"/>
                </a:lnTo>
                <a:lnTo>
                  <a:pt x="14917" y="10707"/>
                </a:lnTo>
                <a:lnTo>
                  <a:pt x="14941" y="10366"/>
                </a:lnTo>
                <a:lnTo>
                  <a:pt x="14941" y="10001"/>
                </a:lnTo>
                <a:lnTo>
                  <a:pt x="14917" y="9636"/>
                </a:lnTo>
                <a:lnTo>
                  <a:pt x="14844" y="9296"/>
                </a:lnTo>
                <a:lnTo>
                  <a:pt x="14892" y="9247"/>
                </a:lnTo>
                <a:lnTo>
                  <a:pt x="14892" y="9223"/>
                </a:lnTo>
                <a:lnTo>
                  <a:pt x="14868" y="9174"/>
                </a:lnTo>
                <a:lnTo>
                  <a:pt x="14844" y="9150"/>
                </a:lnTo>
                <a:lnTo>
                  <a:pt x="14819" y="9126"/>
                </a:lnTo>
                <a:lnTo>
                  <a:pt x="14722" y="8858"/>
                </a:lnTo>
                <a:lnTo>
                  <a:pt x="14625" y="8590"/>
                </a:lnTo>
                <a:lnTo>
                  <a:pt x="14503" y="8323"/>
                </a:lnTo>
                <a:lnTo>
                  <a:pt x="14357" y="8079"/>
                </a:lnTo>
                <a:lnTo>
                  <a:pt x="14187" y="7860"/>
                </a:lnTo>
                <a:lnTo>
                  <a:pt x="14016" y="7641"/>
                </a:lnTo>
                <a:lnTo>
                  <a:pt x="13822" y="7447"/>
                </a:lnTo>
                <a:lnTo>
                  <a:pt x="13627" y="7252"/>
                </a:lnTo>
                <a:lnTo>
                  <a:pt x="13773" y="7179"/>
                </a:lnTo>
                <a:lnTo>
                  <a:pt x="13919" y="7106"/>
                </a:lnTo>
                <a:lnTo>
                  <a:pt x="14187" y="6887"/>
                </a:lnTo>
                <a:lnTo>
                  <a:pt x="14673" y="6425"/>
                </a:lnTo>
                <a:lnTo>
                  <a:pt x="15500" y="5695"/>
                </a:lnTo>
                <a:lnTo>
                  <a:pt x="15890" y="5330"/>
                </a:lnTo>
                <a:lnTo>
                  <a:pt x="16279" y="4940"/>
                </a:lnTo>
                <a:lnTo>
                  <a:pt x="16620" y="4600"/>
                </a:lnTo>
                <a:lnTo>
                  <a:pt x="16912" y="4235"/>
                </a:lnTo>
                <a:lnTo>
                  <a:pt x="17106" y="4283"/>
                </a:lnTo>
                <a:lnTo>
                  <a:pt x="17666" y="4283"/>
                </a:lnTo>
                <a:lnTo>
                  <a:pt x="17909" y="4259"/>
                </a:lnTo>
                <a:lnTo>
                  <a:pt x="18128" y="4235"/>
                </a:lnTo>
                <a:lnTo>
                  <a:pt x="18347" y="4162"/>
                </a:lnTo>
                <a:lnTo>
                  <a:pt x="18566" y="4089"/>
                </a:lnTo>
                <a:lnTo>
                  <a:pt x="18785" y="3991"/>
                </a:lnTo>
                <a:lnTo>
                  <a:pt x="18980" y="3894"/>
                </a:lnTo>
                <a:lnTo>
                  <a:pt x="19150" y="3772"/>
                </a:lnTo>
                <a:lnTo>
                  <a:pt x="19345" y="3626"/>
                </a:lnTo>
                <a:lnTo>
                  <a:pt x="19491" y="3480"/>
                </a:lnTo>
                <a:lnTo>
                  <a:pt x="19637" y="3310"/>
                </a:lnTo>
                <a:lnTo>
                  <a:pt x="19783" y="3140"/>
                </a:lnTo>
                <a:lnTo>
                  <a:pt x="19880" y="2945"/>
                </a:lnTo>
                <a:lnTo>
                  <a:pt x="19978" y="2726"/>
                </a:lnTo>
                <a:lnTo>
                  <a:pt x="20051" y="2531"/>
                </a:lnTo>
                <a:lnTo>
                  <a:pt x="20124" y="2288"/>
                </a:lnTo>
                <a:lnTo>
                  <a:pt x="20148" y="2069"/>
                </a:lnTo>
                <a:lnTo>
                  <a:pt x="20172" y="1874"/>
                </a:lnTo>
                <a:lnTo>
                  <a:pt x="20148" y="1680"/>
                </a:lnTo>
                <a:lnTo>
                  <a:pt x="20099" y="1485"/>
                </a:lnTo>
                <a:lnTo>
                  <a:pt x="20051" y="1290"/>
                </a:lnTo>
                <a:lnTo>
                  <a:pt x="19953" y="1120"/>
                </a:lnTo>
                <a:lnTo>
                  <a:pt x="19856" y="974"/>
                </a:lnTo>
                <a:lnTo>
                  <a:pt x="19759" y="804"/>
                </a:lnTo>
                <a:lnTo>
                  <a:pt x="19613" y="682"/>
                </a:lnTo>
                <a:lnTo>
                  <a:pt x="19467" y="536"/>
                </a:lnTo>
                <a:lnTo>
                  <a:pt x="19321" y="415"/>
                </a:lnTo>
                <a:lnTo>
                  <a:pt x="19150" y="317"/>
                </a:lnTo>
                <a:lnTo>
                  <a:pt x="18980" y="244"/>
                </a:lnTo>
                <a:lnTo>
                  <a:pt x="18810" y="171"/>
                </a:lnTo>
                <a:lnTo>
                  <a:pt x="18615" y="123"/>
                </a:lnTo>
                <a:lnTo>
                  <a:pt x="18420" y="74"/>
                </a:lnTo>
                <a:lnTo>
                  <a:pt x="18226" y="74"/>
                </a:lnTo>
                <a:lnTo>
                  <a:pt x="18104" y="25"/>
                </a:lnTo>
                <a:lnTo>
                  <a:pt x="1798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803" name="Shape 803"/>
          <p:cNvSpPr/>
          <p:nvPr/>
        </p:nvSpPr>
        <p:spPr>
          <a:xfrm>
            <a:off x="6595128" y="5997232"/>
            <a:ext cx="575077" cy="333273"/>
          </a:xfrm>
          <a:custGeom>
            <a:avLst/>
            <a:gdLst/>
            <a:ahLst/>
            <a:cxnLst/>
            <a:rect l="0" t="0" r="0" b="0"/>
            <a:pathLst>
              <a:path w="19735" h="11437" extrusionOk="0">
                <a:moveTo>
                  <a:pt x="17155" y="1363"/>
                </a:moveTo>
                <a:lnTo>
                  <a:pt x="17058" y="1387"/>
                </a:lnTo>
                <a:lnTo>
                  <a:pt x="16985" y="1460"/>
                </a:lnTo>
                <a:lnTo>
                  <a:pt x="16936" y="1533"/>
                </a:lnTo>
                <a:lnTo>
                  <a:pt x="16912" y="1777"/>
                </a:lnTo>
                <a:lnTo>
                  <a:pt x="16912" y="1825"/>
                </a:lnTo>
                <a:lnTo>
                  <a:pt x="16936" y="1874"/>
                </a:lnTo>
                <a:lnTo>
                  <a:pt x="16985" y="1971"/>
                </a:lnTo>
                <a:lnTo>
                  <a:pt x="17082" y="2044"/>
                </a:lnTo>
                <a:lnTo>
                  <a:pt x="17204" y="2069"/>
                </a:lnTo>
                <a:lnTo>
                  <a:pt x="17277" y="2069"/>
                </a:lnTo>
                <a:lnTo>
                  <a:pt x="17374" y="2093"/>
                </a:lnTo>
                <a:lnTo>
                  <a:pt x="17496" y="2069"/>
                </a:lnTo>
                <a:lnTo>
                  <a:pt x="17593" y="2020"/>
                </a:lnTo>
                <a:lnTo>
                  <a:pt x="17666" y="1947"/>
                </a:lnTo>
                <a:lnTo>
                  <a:pt x="17691" y="1874"/>
                </a:lnTo>
                <a:lnTo>
                  <a:pt x="17715" y="1801"/>
                </a:lnTo>
                <a:lnTo>
                  <a:pt x="17715" y="1655"/>
                </a:lnTo>
                <a:lnTo>
                  <a:pt x="17642" y="1533"/>
                </a:lnTo>
                <a:lnTo>
                  <a:pt x="17593" y="1485"/>
                </a:lnTo>
                <a:lnTo>
                  <a:pt x="17545" y="1436"/>
                </a:lnTo>
                <a:lnTo>
                  <a:pt x="17447" y="1387"/>
                </a:lnTo>
                <a:lnTo>
                  <a:pt x="17326" y="1387"/>
                </a:lnTo>
                <a:lnTo>
                  <a:pt x="17277" y="1363"/>
                </a:lnTo>
                <a:close/>
                <a:moveTo>
                  <a:pt x="16523" y="511"/>
                </a:moveTo>
                <a:lnTo>
                  <a:pt x="16888" y="560"/>
                </a:lnTo>
                <a:lnTo>
                  <a:pt x="17058" y="609"/>
                </a:lnTo>
                <a:lnTo>
                  <a:pt x="17228" y="657"/>
                </a:lnTo>
                <a:lnTo>
                  <a:pt x="17374" y="730"/>
                </a:lnTo>
                <a:lnTo>
                  <a:pt x="17520" y="828"/>
                </a:lnTo>
                <a:lnTo>
                  <a:pt x="17642" y="949"/>
                </a:lnTo>
                <a:lnTo>
                  <a:pt x="17764" y="1071"/>
                </a:lnTo>
                <a:lnTo>
                  <a:pt x="17861" y="1217"/>
                </a:lnTo>
                <a:lnTo>
                  <a:pt x="17934" y="1387"/>
                </a:lnTo>
                <a:lnTo>
                  <a:pt x="17983" y="1533"/>
                </a:lnTo>
                <a:lnTo>
                  <a:pt x="18031" y="1704"/>
                </a:lnTo>
                <a:lnTo>
                  <a:pt x="18056" y="2044"/>
                </a:lnTo>
                <a:lnTo>
                  <a:pt x="18031" y="2385"/>
                </a:lnTo>
                <a:lnTo>
                  <a:pt x="18031" y="2726"/>
                </a:lnTo>
                <a:lnTo>
                  <a:pt x="17958" y="3504"/>
                </a:lnTo>
                <a:lnTo>
                  <a:pt x="17885" y="4283"/>
                </a:lnTo>
                <a:lnTo>
                  <a:pt x="17861" y="4331"/>
                </a:lnTo>
                <a:lnTo>
                  <a:pt x="17739" y="4380"/>
                </a:lnTo>
                <a:lnTo>
                  <a:pt x="17593" y="4453"/>
                </a:lnTo>
                <a:lnTo>
                  <a:pt x="17520" y="4502"/>
                </a:lnTo>
                <a:lnTo>
                  <a:pt x="17472" y="4575"/>
                </a:lnTo>
                <a:lnTo>
                  <a:pt x="17472" y="4599"/>
                </a:lnTo>
                <a:lnTo>
                  <a:pt x="17496" y="4648"/>
                </a:lnTo>
                <a:lnTo>
                  <a:pt x="17569" y="4672"/>
                </a:lnTo>
                <a:lnTo>
                  <a:pt x="17618" y="4696"/>
                </a:lnTo>
                <a:lnTo>
                  <a:pt x="17764" y="4696"/>
                </a:lnTo>
                <a:lnTo>
                  <a:pt x="17812" y="4672"/>
                </a:lnTo>
                <a:lnTo>
                  <a:pt x="17764" y="4891"/>
                </a:lnTo>
                <a:lnTo>
                  <a:pt x="17715" y="4867"/>
                </a:lnTo>
                <a:lnTo>
                  <a:pt x="17569" y="4818"/>
                </a:lnTo>
                <a:lnTo>
                  <a:pt x="17423" y="4769"/>
                </a:lnTo>
                <a:lnTo>
                  <a:pt x="17350" y="4769"/>
                </a:lnTo>
                <a:lnTo>
                  <a:pt x="17326" y="4794"/>
                </a:lnTo>
                <a:lnTo>
                  <a:pt x="17301" y="4842"/>
                </a:lnTo>
                <a:lnTo>
                  <a:pt x="17301" y="4915"/>
                </a:lnTo>
                <a:lnTo>
                  <a:pt x="17374" y="4988"/>
                </a:lnTo>
                <a:lnTo>
                  <a:pt x="17472" y="5061"/>
                </a:lnTo>
                <a:lnTo>
                  <a:pt x="17593" y="5134"/>
                </a:lnTo>
                <a:lnTo>
                  <a:pt x="17691" y="5159"/>
                </a:lnTo>
                <a:lnTo>
                  <a:pt x="17642" y="5353"/>
                </a:lnTo>
                <a:lnTo>
                  <a:pt x="17569" y="5329"/>
                </a:lnTo>
                <a:lnTo>
                  <a:pt x="17374" y="5256"/>
                </a:lnTo>
                <a:lnTo>
                  <a:pt x="17277" y="5207"/>
                </a:lnTo>
                <a:lnTo>
                  <a:pt x="17155" y="5183"/>
                </a:lnTo>
                <a:lnTo>
                  <a:pt x="17131" y="5207"/>
                </a:lnTo>
                <a:lnTo>
                  <a:pt x="17107" y="5232"/>
                </a:lnTo>
                <a:lnTo>
                  <a:pt x="17082" y="5305"/>
                </a:lnTo>
                <a:lnTo>
                  <a:pt x="17107" y="5378"/>
                </a:lnTo>
                <a:lnTo>
                  <a:pt x="17131" y="5426"/>
                </a:lnTo>
                <a:lnTo>
                  <a:pt x="17228" y="5548"/>
                </a:lnTo>
                <a:lnTo>
                  <a:pt x="17374" y="5645"/>
                </a:lnTo>
                <a:lnTo>
                  <a:pt x="17545" y="5694"/>
                </a:lnTo>
                <a:lnTo>
                  <a:pt x="17399" y="6059"/>
                </a:lnTo>
                <a:lnTo>
                  <a:pt x="17253" y="6010"/>
                </a:lnTo>
                <a:lnTo>
                  <a:pt x="17107" y="5937"/>
                </a:lnTo>
                <a:lnTo>
                  <a:pt x="17034" y="5864"/>
                </a:lnTo>
                <a:lnTo>
                  <a:pt x="16961" y="5791"/>
                </a:lnTo>
                <a:lnTo>
                  <a:pt x="16888" y="5718"/>
                </a:lnTo>
                <a:lnTo>
                  <a:pt x="16790" y="5645"/>
                </a:lnTo>
                <a:lnTo>
                  <a:pt x="16742" y="5621"/>
                </a:lnTo>
                <a:lnTo>
                  <a:pt x="16693" y="5645"/>
                </a:lnTo>
                <a:lnTo>
                  <a:pt x="16644" y="5670"/>
                </a:lnTo>
                <a:lnTo>
                  <a:pt x="16620" y="5743"/>
                </a:lnTo>
                <a:lnTo>
                  <a:pt x="16644" y="5840"/>
                </a:lnTo>
                <a:lnTo>
                  <a:pt x="16669" y="5962"/>
                </a:lnTo>
                <a:lnTo>
                  <a:pt x="16742" y="6059"/>
                </a:lnTo>
                <a:lnTo>
                  <a:pt x="16815" y="6156"/>
                </a:lnTo>
                <a:lnTo>
                  <a:pt x="16912" y="6229"/>
                </a:lnTo>
                <a:lnTo>
                  <a:pt x="17034" y="6302"/>
                </a:lnTo>
                <a:lnTo>
                  <a:pt x="17131" y="6351"/>
                </a:lnTo>
                <a:lnTo>
                  <a:pt x="17253" y="6400"/>
                </a:lnTo>
                <a:lnTo>
                  <a:pt x="17082" y="6740"/>
                </a:lnTo>
                <a:lnTo>
                  <a:pt x="16985" y="6740"/>
                </a:lnTo>
                <a:lnTo>
                  <a:pt x="16790" y="6643"/>
                </a:lnTo>
                <a:lnTo>
                  <a:pt x="16596" y="6546"/>
                </a:lnTo>
                <a:lnTo>
                  <a:pt x="16401" y="6424"/>
                </a:lnTo>
                <a:lnTo>
                  <a:pt x="16231" y="6278"/>
                </a:lnTo>
                <a:lnTo>
                  <a:pt x="16158" y="6278"/>
                </a:lnTo>
                <a:lnTo>
                  <a:pt x="16133" y="6302"/>
                </a:lnTo>
                <a:lnTo>
                  <a:pt x="16133" y="6327"/>
                </a:lnTo>
                <a:lnTo>
                  <a:pt x="16182" y="6448"/>
                </a:lnTo>
                <a:lnTo>
                  <a:pt x="16255" y="6546"/>
                </a:lnTo>
                <a:lnTo>
                  <a:pt x="16401" y="6740"/>
                </a:lnTo>
                <a:lnTo>
                  <a:pt x="16571" y="6886"/>
                </a:lnTo>
                <a:lnTo>
                  <a:pt x="16790" y="7008"/>
                </a:lnTo>
                <a:lnTo>
                  <a:pt x="16888" y="7057"/>
                </a:lnTo>
                <a:lnTo>
                  <a:pt x="16669" y="7373"/>
                </a:lnTo>
                <a:lnTo>
                  <a:pt x="16401" y="7251"/>
                </a:lnTo>
                <a:lnTo>
                  <a:pt x="16158" y="7154"/>
                </a:lnTo>
                <a:lnTo>
                  <a:pt x="15987" y="7057"/>
                </a:lnTo>
                <a:lnTo>
                  <a:pt x="15817" y="6935"/>
                </a:lnTo>
                <a:lnTo>
                  <a:pt x="15647" y="6813"/>
                </a:lnTo>
                <a:lnTo>
                  <a:pt x="15476" y="6740"/>
                </a:lnTo>
                <a:lnTo>
                  <a:pt x="15428" y="6740"/>
                </a:lnTo>
                <a:lnTo>
                  <a:pt x="15403" y="6765"/>
                </a:lnTo>
                <a:lnTo>
                  <a:pt x="15379" y="6789"/>
                </a:lnTo>
                <a:lnTo>
                  <a:pt x="15379" y="6813"/>
                </a:lnTo>
                <a:lnTo>
                  <a:pt x="15403" y="6935"/>
                </a:lnTo>
                <a:lnTo>
                  <a:pt x="15452" y="7032"/>
                </a:lnTo>
                <a:lnTo>
                  <a:pt x="15525" y="7130"/>
                </a:lnTo>
                <a:lnTo>
                  <a:pt x="15598" y="7227"/>
                </a:lnTo>
                <a:lnTo>
                  <a:pt x="15768" y="7373"/>
                </a:lnTo>
                <a:lnTo>
                  <a:pt x="15963" y="7495"/>
                </a:lnTo>
                <a:lnTo>
                  <a:pt x="16133" y="7616"/>
                </a:lnTo>
                <a:lnTo>
                  <a:pt x="16352" y="7689"/>
                </a:lnTo>
                <a:lnTo>
                  <a:pt x="16036" y="7957"/>
                </a:lnTo>
                <a:lnTo>
                  <a:pt x="15866" y="7884"/>
                </a:lnTo>
                <a:lnTo>
                  <a:pt x="15671" y="7811"/>
                </a:lnTo>
                <a:lnTo>
                  <a:pt x="15501" y="7738"/>
                </a:lnTo>
                <a:lnTo>
                  <a:pt x="15330" y="7665"/>
                </a:lnTo>
                <a:lnTo>
                  <a:pt x="14892" y="7422"/>
                </a:lnTo>
                <a:lnTo>
                  <a:pt x="14649" y="7300"/>
                </a:lnTo>
                <a:lnTo>
                  <a:pt x="14430" y="7227"/>
                </a:lnTo>
                <a:lnTo>
                  <a:pt x="14406" y="7227"/>
                </a:lnTo>
                <a:lnTo>
                  <a:pt x="14406" y="7251"/>
                </a:lnTo>
                <a:lnTo>
                  <a:pt x="14454" y="7373"/>
                </a:lnTo>
                <a:lnTo>
                  <a:pt x="14503" y="7495"/>
                </a:lnTo>
                <a:lnTo>
                  <a:pt x="14600" y="7592"/>
                </a:lnTo>
                <a:lnTo>
                  <a:pt x="14698" y="7689"/>
                </a:lnTo>
                <a:lnTo>
                  <a:pt x="14892" y="7860"/>
                </a:lnTo>
                <a:lnTo>
                  <a:pt x="15111" y="8006"/>
                </a:lnTo>
                <a:lnTo>
                  <a:pt x="15355" y="8127"/>
                </a:lnTo>
                <a:lnTo>
                  <a:pt x="15622" y="8249"/>
                </a:lnTo>
                <a:lnTo>
                  <a:pt x="15379" y="8371"/>
                </a:lnTo>
                <a:lnTo>
                  <a:pt x="15111" y="8492"/>
                </a:lnTo>
                <a:lnTo>
                  <a:pt x="15038" y="8419"/>
                </a:lnTo>
                <a:lnTo>
                  <a:pt x="14917" y="8371"/>
                </a:lnTo>
                <a:lnTo>
                  <a:pt x="14698" y="8249"/>
                </a:lnTo>
                <a:lnTo>
                  <a:pt x="14454" y="8176"/>
                </a:lnTo>
                <a:lnTo>
                  <a:pt x="14235" y="8079"/>
                </a:lnTo>
                <a:lnTo>
                  <a:pt x="14016" y="7957"/>
                </a:lnTo>
                <a:lnTo>
                  <a:pt x="13797" y="7811"/>
                </a:lnTo>
                <a:lnTo>
                  <a:pt x="13578" y="7689"/>
                </a:lnTo>
                <a:lnTo>
                  <a:pt x="13359" y="7568"/>
                </a:lnTo>
                <a:lnTo>
                  <a:pt x="13335" y="7592"/>
                </a:lnTo>
                <a:lnTo>
                  <a:pt x="13311" y="7616"/>
                </a:lnTo>
                <a:lnTo>
                  <a:pt x="13384" y="7738"/>
                </a:lnTo>
                <a:lnTo>
                  <a:pt x="13432" y="7860"/>
                </a:lnTo>
                <a:lnTo>
                  <a:pt x="13627" y="8054"/>
                </a:lnTo>
                <a:lnTo>
                  <a:pt x="13822" y="8249"/>
                </a:lnTo>
                <a:lnTo>
                  <a:pt x="14041" y="8419"/>
                </a:lnTo>
                <a:lnTo>
                  <a:pt x="14284" y="8565"/>
                </a:lnTo>
                <a:lnTo>
                  <a:pt x="14552" y="8687"/>
                </a:lnTo>
                <a:lnTo>
                  <a:pt x="14211" y="8760"/>
                </a:lnTo>
                <a:lnTo>
                  <a:pt x="13870" y="8833"/>
                </a:lnTo>
                <a:lnTo>
                  <a:pt x="13724" y="8736"/>
                </a:lnTo>
                <a:lnTo>
                  <a:pt x="13578" y="8663"/>
                </a:lnTo>
                <a:lnTo>
                  <a:pt x="13286" y="8492"/>
                </a:lnTo>
                <a:lnTo>
                  <a:pt x="13092" y="8322"/>
                </a:lnTo>
                <a:lnTo>
                  <a:pt x="12897" y="8152"/>
                </a:lnTo>
                <a:lnTo>
                  <a:pt x="12678" y="7981"/>
                </a:lnTo>
                <a:lnTo>
                  <a:pt x="12483" y="7835"/>
                </a:lnTo>
                <a:lnTo>
                  <a:pt x="12435" y="7835"/>
                </a:lnTo>
                <a:lnTo>
                  <a:pt x="12410" y="7860"/>
                </a:lnTo>
                <a:lnTo>
                  <a:pt x="12386" y="7884"/>
                </a:lnTo>
                <a:lnTo>
                  <a:pt x="12386" y="7908"/>
                </a:lnTo>
                <a:lnTo>
                  <a:pt x="12435" y="8030"/>
                </a:lnTo>
                <a:lnTo>
                  <a:pt x="12508" y="8176"/>
                </a:lnTo>
                <a:lnTo>
                  <a:pt x="12654" y="8395"/>
                </a:lnTo>
                <a:lnTo>
                  <a:pt x="12848" y="8614"/>
                </a:lnTo>
                <a:lnTo>
                  <a:pt x="13043" y="8784"/>
                </a:lnTo>
                <a:lnTo>
                  <a:pt x="13189" y="8906"/>
                </a:lnTo>
                <a:lnTo>
                  <a:pt x="12727" y="8906"/>
                </a:lnTo>
                <a:lnTo>
                  <a:pt x="12556" y="8760"/>
                </a:lnTo>
                <a:lnTo>
                  <a:pt x="12410" y="8638"/>
                </a:lnTo>
                <a:lnTo>
                  <a:pt x="12094" y="8322"/>
                </a:lnTo>
                <a:lnTo>
                  <a:pt x="11729" y="8054"/>
                </a:lnTo>
                <a:lnTo>
                  <a:pt x="11680" y="8054"/>
                </a:lnTo>
                <a:lnTo>
                  <a:pt x="11656" y="8079"/>
                </a:lnTo>
                <a:lnTo>
                  <a:pt x="11632" y="8103"/>
                </a:lnTo>
                <a:lnTo>
                  <a:pt x="11632" y="8152"/>
                </a:lnTo>
                <a:lnTo>
                  <a:pt x="11899" y="8517"/>
                </a:lnTo>
                <a:lnTo>
                  <a:pt x="12167" y="8857"/>
                </a:lnTo>
                <a:lnTo>
                  <a:pt x="12191" y="8882"/>
                </a:lnTo>
                <a:lnTo>
                  <a:pt x="12118" y="8882"/>
                </a:lnTo>
                <a:lnTo>
                  <a:pt x="11753" y="8833"/>
                </a:lnTo>
                <a:lnTo>
                  <a:pt x="11632" y="8663"/>
                </a:lnTo>
                <a:lnTo>
                  <a:pt x="11486" y="8517"/>
                </a:lnTo>
                <a:lnTo>
                  <a:pt x="11218" y="8176"/>
                </a:lnTo>
                <a:lnTo>
                  <a:pt x="10926" y="7860"/>
                </a:lnTo>
                <a:lnTo>
                  <a:pt x="10878" y="7835"/>
                </a:lnTo>
                <a:lnTo>
                  <a:pt x="10853" y="7835"/>
                </a:lnTo>
                <a:lnTo>
                  <a:pt x="10780" y="7860"/>
                </a:lnTo>
                <a:lnTo>
                  <a:pt x="10732" y="7908"/>
                </a:lnTo>
                <a:lnTo>
                  <a:pt x="10732" y="7957"/>
                </a:lnTo>
                <a:lnTo>
                  <a:pt x="10756" y="8006"/>
                </a:lnTo>
                <a:lnTo>
                  <a:pt x="10926" y="8322"/>
                </a:lnTo>
                <a:lnTo>
                  <a:pt x="11145" y="8638"/>
                </a:lnTo>
                <a:lnTo>
                  <a:pt x="11242" y="8736"/>
                </a:lnTo>
                <a:lnTo>
                  <a:pt x="10659" y="8614"/>
                </a:lnTo>
                <a:lnTo>
                  <a:pt x="10513" y="8492"/>
                </a:lnTo>
                <a:lnTo>
                  <a:pt x="10391" y="8273"/>
                </a:lnTo>
                <a:lnTo>
                  <a:pt x="10269" y="8054"/>
                </a:lnTo>
                <a:lnTo>
                  <a:pt x="10221" y="8006"/>
                </a:lnTo>
                <a:lnTo>
                  <a:pt x="10172" y="8006"/>
                </a:lnTo>
                <a:lnTo>
                  <a:pt x="10123" y="8030"/>
                </a:lnTo>
                <a:lnTo>
                  <a:pt x="10075" y="8079"/>
                </a:lnTo>
                <a:lnTo>
                  <a:pt x="10075" y="8176"/>
                </a:lnTo>
                <a:lnTo>
                  <a:pt x="10075" y="8298"/>
                </a:lnTo>
                <a:lnTo>
                  <a:pt x="10099" y="8395"/>
                </a:lnTo>
                <a:lnTo>
                  <a:pt x="10123" y="8492"/>
                </a:lnTo>
                <a:lnTo>
                  <a:pt x="9856" y="8419"/>
                </a:lnTo>
                <a:lnTo>
                  <a:pt x="9807" y="8273"/>
                </a:lnTo>
                <a:lnTo>
                  <a:pt x="9734" y="8103"/>
                </a:lnTo>
                <a:lnTo>
                  <a:pt x="9685" y="8079"/>
                </a:lnTo>
                <a:lnTo>
                  <a:pt x="9661" y="8103"/>
                </a:lnTo>
                <a:lnTo>
                  <a:pt x="9612" y="8225"/>
                </a:lnTo>
                <a:lnTo>
                  <a:pt x="9637" y="8371"/>
                </a:lnTo>
                <a:lnTo>
                  <a:pt x="9637" y="8371"/>
                </a:lnTo>
                <a:lnTo>
                  <a:pt x="9199" y="8249"/>
                </a:lnTo>
                <a:lnTo>
                  <a:pt x="8566" y="8079"/>
                </a:lnTo>
                <a:lnTo>
                  <a:pt x="8250" y="7957"/>
                </a:lnTo>
                <a:lnTo>
                  <a:pt x="7933" y="7835"/>
                </a:lnTo>
                <a:lnTo>
                  <a:pt x="7641" y="7689"/>
                </a:lnTo>
                <a:lnTo>
                  <a:pt x="7374" y="7519"/>
                </a:lnTo>
                <a:lnTo>
                  <a:pt x="7106" y="7300"/>
                </a:lnTo>
                <a:lnTo>
                  <a:pt x="6863" y="7057"/>
                </a:lnTo>
                <a:lnTo>
                  <a:pt x="6814" y="7008"/>
                </a:lnTo>
                <a:lnTo>
                  <a:pt x="6741" y="6984"/>
                </a:lnTo>
                <a:lnTo>
                  <a:pt x="6692" y="6886"/>
                </a:lnTo>
                <a:lnTo>
                  <a:pt x="6571" y="6813"/>
                </a:lnTo>
                <a:lnTo>
                  <a:pt x="6473" y="6813"/>
                </a:lnTo>
                <a:lnTo>
                  <a:pt x="6400" y="6862"/>
                </a:lnTo>
                <a:lnTo>
                  <a:pt x="6352" y="6886"/>
                </a:lnTo>
                <a:lnTo>
                  <a:pt x="5865" y="7422"/>
                </a:lnTo>
                <a:lnTo>
                  <a:pt x="5354" y="7933"/>
                </a:lnTo>
                <a:lnTo>
                  <a:pt x="4794" y="8395"/>
                </a:lnTo>
                <a:lnTo>
                  <a:pt x="4235" y="8857"/>
                </a:lnTo>
                <a:lnTo>
                  <a:pt x="3699" y="9222"/>
                </a:lnTo>
                <a:lnTo>
                  <a:pt x="3140" y="9563"/>
                </a:lnTo>
                <a:lnTo>
                  <a:pt x="2580" y="9904"/>
                </a:lnTo>
                <a:lnTo>
                  <a:pt x="2288" y="10050"/>
                </a:lnTo>
                <a:lnTo>
                  <a:pt x="2045" y="10123"/>
                </a:lnTo>
                <a:lnTo>
                  <a:pt x="1923" y="10171"/>
                </a:lnTo>
                <a:lnTo>
                  <a:pt x="1777" y="10171"/>
                </a:lnTo>
                <a:lnTo>
                  <a:pt x="1729" y="10123"/>
                </a:lnTo>
                <a:lnTo>
                  <a:pt x="1680" y="10074"/>
                </a:lnTo>
                <a:lnTo>
                  <a:pt x="1656" y="10001"/>
                </a:lnTo>
                <a:lnTo>
                  <a:pt x="1631" y="9904"/>
                </a:lnTo>
                <a:lnTo>
                  <a:pt x="1631" y="9782"/>
                </a:lnTo>
                <a:lnTo>
                  <a:pt x="1704" y="9685"/>
                </a:lnTo>
                <a:lnTo>
                  <a:pt x="1875" y="9612"/>
                </a:lnTo>
                <a:lnTo>
                  <a:pt x="2045" y="9539"/>
                </a:lnTo>
                <a:lnTo>
                  <a:pt x="2361" y="9320"/>
                </a:lnTo>
                <a:lnTo>
                  <a:pt x="2994" y="8906"/>
                </a:lnTo>
                <a:lnTo>
                  <a:pt x="3918" y="8298"/>
                </a:lnTo>
                <a:lnTo>
                  <a:pt x="4356" y="8030"/>
                </a:lnTo>
                <a:lnTo>
                  <a:pt x="4527" y="7884"/>
                </a:lnTo>
                <a:lnTo>
                  <a:pt x="4697" y="7714"/>
                </a:lnTo>
                <a:lnTo>
                  <a:pt x="4721" y="7665"/>
                </a:lnTo>
                <a:lnTo>
                  <a:pt x="4697" y="7616"/>
                </a:lnTo>
                <a:lnTo>
                  <a:pt x="4648" y="7592"/>
                </a:lnTo>
                <a:lnTo>
                  <a:pt x="4624" y="7592"/>
                </a:lnTo>
                <a:lnTo>
                  <a:pt x="4381" y="7665"/>
                </a:lnTo>
                <a:lnTo>
                  <a:pt x="4186" y="7762"/>
                </a:lnTo>
                <a:lnTo>
                  <a:pt x="3772" y="8030"/>
                </a:lnTo>
                <a:lnTo>
                  <a:pt x="2824" y="8638"/>
                </a:lnTo>
                <a:lnTo>
                  <a:pt x="2215" y="8979"/>
                </a:lnTo>
                <a:lnTo>
                  <a:pt x="1899" y="9198"/>
                </a:lnTo>
                <a:lnTo>
                  <a:pt x="1607" y="9417"/>
                </a:lnTo>
                <a:lnTo>
                  <a:pt x="1534" y="9368"/>
                </a:lnTo>
                <a:lnTo>
                  <a:pt x="1437" y="9344"/>
                </a:lnTo>
                <a:lnTo>
                  <a:pt x="1339" y="9344"/>
                </a:lnTo>
                <a:lnTo>
                  <a:pt x="1242" y="9417"/>
                </a:lnTo>
                <a:lnTo>
                  <a:pt x="1169" y="9466"/>
                </a:lnTo>
                <a:lnTo>
                  <a:pt x="1096" y="9539"/>
                </a:lnTo>
                <a:lnTo>
                  <a:pt x="1023" y="9539"/>
                </a:lnTo>
                <a:lnTo>
                  <a:pt x="999" y="9490"/>
                </a:lnTo>
                <a:lnTo>
                  <a:pt x="974" y="9417"/>
                </a:lnTo>
                <a:lnTo>
                  <a:pt x="950" y="9344"/>
                </a:lnTo>
                <a:lnTo>
                  <a:pt x="974" y="9271"/>
                </a:lnTo>
                <a:lnTo>
                  <a:pt x="999" y="9222"/>
                </a:lnTo>
                <a:lnTo>
                  <a:pt x="1072" y="9174"/>
                </a:lnTo>
                <a:lnTo>
                  <a:pt x="1315" y="9174"/>
                </a:lnTo>
                <a:lnTo>
                  <a:pt x="1388" y="9125"/>
                </a:lnTo>
                <a:lnTo>
                  <a:pt x="1437" y="9028"/>
                </a:lnTo>
                <a:lnTo>
                  <a:pt x="1485" y="8955"/>
                </a:lnTo>
                <a:lnTo>
                  <a:pt x="1729" y="8857"/>
                </a:lnTo>
                <a:lnTo>
                  <a:pt x="1996" y="8736"/>
                </a:lnTo>
                <a:lnTo>
                  <a:pt x="2580" y="8468"/>
                </a:lnTo>
                <a:lnTo>
                  <a:pt x="3164" y="8200"/>
                </a:lnTo>
                <a:lnTo>
                  <a:pt x="3772" y="7860"/>
                </a:lnTo>
                <a:lnTo>
                  <a:pt x="4405" y="7495"/>
                </a:lnTo>
                <a:lnTo>
                  <a:pt x="4648" y="7373"/>
                </a:lnTo>
                <a:lnTo>
                  <a:pt x="4892" y="7227"/>
                </a:lnTo>
                <a:lnTo>
                  <a:pt x="5111" y="7032"/>
                </a:lnTo>
                <a:lnTo>
                  <a:pt x="5208" y="6935"/>
                </a:lnTo>
                <a:lnTo>
                  <a:pt x="5281" y="6838"/>
                </a:lnTo>
                <a:lnTo>
                  <a:pt x="5281" y="6789"/>
                </a:lnTo>
                <a:lnTo>
                  <a:pt x="5281" y="6765"/>
                </a:lnTo>
                <a:lnTo>
                  <a:pt x="5232" y="6740"/>
                </a:lnTo>
                <a:lnTo>
                  <a:pt x="5208" y="6740"/>
                </a:lnTo>
                <a:lnTo>
                  <a:pt x="5062" y="6765"/>
                </a:lnTo>
                <a:lnTo>
                  <a:pt x="4940" y="6813"/>
                </a:lnTo>
                <a:lnTo>
                  <a:pt x="4697" y="6935"/>
                </a:lnTo>
                <a:lnTo>
                  <a:pt x="4235" y="7227"/>
                </a:lnTo>
                <a:lnTo>
                  <a:pt x="3699" y="7543"/>
                </a:lnTo>
                <a:lnTo>
                  <a:pt x="3164" y="7835"/>
                </a:lnTo>
                <a:lnTo>
                  <a:pt x="2605" y="8127"/>
                </a:lnTo>
                <a:lnTo>
                  <a:pt x="2045" y="8395"/>
                </a:lnTo>
                <a:lnTo>
                  <a:pt x="1704" y="8541"/>
                </a:lnTo>
                <a:lnTo>
                  <a:pt x="1534" y="8590"/>
                </a:lnTo>
                <a:lnTo>
                  <a:pt x="1388" y="8687"/>
                </a:lnTo>
                <a:lnTo>
                  <a:pt x="1291" y="8638"/>
                </a:lnTo>
                <a:lnTo>
                  <a:pt x="1120" y="8614"/>
                </a:lnTo>
                <a:lnTo>
                  <a:pt x="974" y="8638"/>
                </a:lnTo>
                <a:lnTo>
                  <a:pt x="804" y="8614"/>
                </a:lnTo>
                <a:lnTo>
                  <a:pt x="682" y="8273"/>
                </a:lnTo>
                <a:lnTo>
                  <a:pt x="1047" y="8127"/>
                </a:lnTo>
                <a:lnTo>
                  <a:pt x="2142" y="7738"/>
                </a:lnTo>
                <a:lnTo>
                  <a:pt x="4332" y="6935"/>
                </a:lnTo>
                <a:lnTo>
                  <a:pt x="6327" y="6181"/>
                </a:lnTo>
                <a:lnTo>
                  <a:pt x="7422" y="5767"/>
                </a:lnTo>
                <a:lnTo>
                  <a:pt x="7690" y="5645"/>
                </a:lnTo>
                <a:lnTo>
                  <a:pt x="7787" y="5597"/>
                </a:lnTo>
                <a:lnTo>
                  <a:pt x="7909" y="5499"/>
                </a:lnTo>
                <a:lnTo>
                  <a:pt x="8079" y="5499"/>
                </a:lnTo>
                <a:lnTo>
                  <a:pt x="8055" y="5524"/>
                </a:lnTo>
                <a:lnTo>
                  <a:pt x="8055" y="5597"/>
                </a:lnTo>
                <a:lnTo>
                  <a:pt x="8079" y="5694"/>
                </a:lnTo>
                <a:lnTo>
                  <a:pt x="8128" y="5791"/>
                </a:lnTo>
                <a:lnTo>
                  <a:pt x="8201" y="5840"/>
                </a:lnTo>
                <a:lnTo>
                  <a:pt x="8639" y="6035"/>
                </a:lnTo>
                <a:lnTo>
                  <a:pt x="9101" y="6205"/>
                </a:lnTo>
                <a:lnTo>
                  <a:pt x="9564" y="6327"/>
                </a:lnTo>
                <a:lnTo>
                  <a:pt x="10050" y="6424"/>
                </a:lnTo>
                <a:lnTo>
                  <a:pt x="10537" y="6497"/>
                </a:lnTo>
                <a:lnTo>
                  <a:pt x="11023" y="6521"/>
                </a:lnTo>
                <a:lnTo>
                  <a:pt x="11510" y="6497"/>
                </a:lnTo>
                <a:lnTo>
                  <a:pt x="11997" y="6448"/>
                </a:lnTo>
                <a:lnTo>
                  <a:pt x="12459" y="6351"/>
                </a:lnTo>
                <a:lnTo>
                  <a:pt x="12921" y="6229"/>
                </a:lnTo>
                <a:lnTo>
                  <a:pt x="13384" y="6083"/>
                </a:lnTo>
                <a:lnTo>
                  <a:pt x="13870" y="5889"/>
                </a:lnTo>
                <a:lnTo>
                  <a:pt x="14308" y="5670"/>
                </a:lnTo>
                <a:lnTo>
                  <a:pt x="14722" y="5402"/>
                </a:lnTo>
                <a:lnTo>
                  <a:pt x="14917" y="5256"/>
                </a:lnTo>
                <a:lnTo>
                  <a:pt x="15111" y="5086"/>
                </a:lnTo>
                <a:lnTo>
                  <a:pt x="15257" y="4915"/>
                </a:lnTo>
                <a:lnTo>
                  <a:pt x="15403" y="4745"/>
                </a:lnTo>
                <a:lnTo>
                  <a:pt x="15452" y="4672"/>
                </a:lnTo>
                <a:lnTo>
                  <a:pt x="15452" y="4575"/>
                </a:lnTo>
                <a:lnTo>
                  <a:pt x="15428" y="4502"/>
                </a:lnTo>
                <a:lnTo>
                  <a:pt x="15379" y="4453"/>
                </a:lnTo>
                <a:lnTo>
                  <a:pt x="15306" y="4404"/>
                </a:lnTo>
                <a:lnTo>
                  <a:pt x="15233" y="4380"/>
                </a:lnTo>
                <a:lnTo>
                  <a:pt x="15160" y="4380"/>
                </a:lnTo>
                <a:lnTo>
                  <a:pt x="15063" y="4404"/>
                </a:lnTo>
                <a:lnTo>
                  <a:pt x="14746" y="4623"/>
                </a:lnTo>
                <a:lnTo>
                  <a:pt x="14406" y="4842"/>
                </a:lnTo>
                <a:lnTo>
                  <a:pt x="14089" y="5086"/>
                </a:lnTo>
                <a:lnTo>
                  <a:pt x="13749" y="5280"/>
                </a:lnTo>
                <a:lnTo>
                  <a:pt x="13359" y="5475"/>
                </a:lnTo>
                <a:lnTo>
                  <a:pt x="12970" y="5621"/>
                </a:lnTo>
                <a:lnTo>
                  <a:pt x="12581" y="5743"/>
                </a:lnTo>
                <a:lnTo>
                  <a:pt x="12167" y="5840"/>
                </a:lnTo>
                <a:lnTo>
                  <a:pt x="11729" y="5913"/>
                </a:lnTo>
                <a:lnTo>
                  <a:pt x="11291" y="5937"/>
                </a:lnTo>
                <a:lnTo>
                  <a:pt x="10853" y="5937"/>
                </a:lnTo>
                <a:lnTo>
                  <a:pt x="10415" y="5913"/>
                </a:lnTo>
                <a:lnTo>
                  <a:pt x="9977" y="5840"/>
                </a:lnTo>
                <a:lnTo>
                  <a:pt x="9539" y="5743"/>
                </a:lnTo>
                <a:lnTo>
                  <a:pt x="9126" y="5597"/>
                </a:lnTo>
                <a:lnTo>
                  <a:pt x="8712" y="5451"/>
                </a:lnTo>
                <a:lnTo>
                  <a:pt x="8785" y="5353"/>
                </a:lnTo>
                <a:lnTo>
                  <a:pt x="8858" y="5280"/>
                </a:lnTo>
                <a:lnTo>
                  <a:pt x="8907" y="5183"/>
                </a:lnTo>
                <a:lnTo>
                  <a:pt x="8931" y="5110"/>
                </a:lnTo>
                <a:lnTo>
                  <a:pt x="8931" y="5013"/>
                </a:lnTo>
                <a:lnTo>
                  <a:pt x="8882" y="4915"/>
                </a:lnTo>
                <a:lnTo>
                  <a:pt x="8834" y="4842"/>
                </a:lnTo>
                <a:lnTo>
                  <a:pt x="8761" y="4794"/>
                </a:lnTo>
                <a:lnTo>
                  <a:pt x="8688" y="4769"/>
                </a:lnTo>
                <a:lnTo>
                  <a:pt x="8566" y="4794"/>
                </a:lnTo>
                <a:lnTo>
                  <a:pt x="8323" y="4867"/>
                </a:lnTo>
                <a:lnTo>
                  <a:pt x="8201" y="4915"/>
                </a:lnTo>
                <a:lnTo>
                  <a:pt x="8055" y="4940"/>
                </a:lnTo>
                <a:lnTo>
                  <a:pt x="7933" y="4940"/>
                </a:lnTo>
                <a:lnTo>
                  <a:pt x="7812" y="4915"/>
                </a:lnTo>
                <a:lnTo>
                  <a:pt x="7714" y="4842"/>
                </a:lnTo>
                <a:lnTo>
                  <a:pt x="7617" y="4721"/>
                </a:lnTo>
                <a:lnTo>
                  <a:pt x="7617" y="4696"/>
                </a:lnTo>
                <a:lnTo>
                  <a:pt x="7641" y="4672"/>
                </a:lnTo>
                <a:lnTo>
                  <a:pt x="7714" y="4599"/>
                </a:lnTo>
                <a:lnTo>
                  <a:pt x="7812" y="4550"/>
                </a:lnTo>
                <a:lnTo>
                  <a:pt x="7958" y="4502"/>
                </a:lnTo>
                <a:lnTo>
                  <a:pt x="8250" y="4429"/>
                </a:lnTo>
                <a:lnTo>
                  <a:pt x="8420" y="4404"/>
                </a:lnTo>
                <a:lnTo>
                  <a:pt x="10269" y="3991"/>
                </a:lnTo>
                <a:lnTo>
                  <a:pt x="12118" y="3553"/>
                </a:lnTo>
                <a:lnTo>
                  <a:pt x="12970" y="3383"/>
                </a:lnTo>
                <a:lnTo>
                  <a:pt x="13189" y="3334"/>
                </a:lnTo>
                <a:lnTo>
                  <a:pt x="13408" y="3261"/>
                </a:lnTo>
                <a:lnTo>
                  <a:pt x="13603" y="3188"/>
                </a:lnTo>
                <a:lnTo>
                  <a:pt x="13773" y="3066"/>
                </a:lnTo>
                <a:lnTo>
                  <a:pt x="13846" y="2993"/>
                </a:lnTo>
                <a:lnTo>
                  <a:pt x="13846" y="2896"/>
                </a:lnTo>
                <a:lnTo>
                  <a:pt x="13895" y="2847"/>
                </a:lnTo>
                <a:lnTo>
                  <a:pt x="13895" y="2750"/>
                </a:lnTo>
                <a:lnTo>
                  <a:pt x="13895" y="2555"/>
                </a:lnTo>
                <a:lnTo>
                  <a:pt x="13919" y="2385"/>
                </a:lnTo>
                <a:lnTo>
                  <a:pt x="13943" y="2215"/>
                </a:lnTo>
                <a:lnTo>
                  <a:pt x="13992" y="2044"/>
                </a:lnTo>
                <a:lnTo>
                  <a:pt x="14065" y="1874"/>
                </a:lnTo>
                <a:lnTo>
                  <a:pt x="14138" y="1728"/>
                </a:lnTo>
                <a:lnTo>
                  <a:pt x="14211" y="1582"/>
                </a:lnTo>
                <a:lnTo>
                  <a:pt x="14333" y="1436"/>
                </a:lnTo>
                <a:lnTo>
                  <a:pt x="14552" y="1193"/>
                </a:lnTo>
                <a:lnTo>
                  <a:pt x="14844" y="974"/>
                </a:lnTo>
                <a:lnTo>
                  <a:pt x="15136" y="779"/>
                </a:lnTo>
                <a:lnTo>
                  <a:pt x="15476" y="657"/>
                </a:lnTo>
                <a:lnTo>
                  <a:pt x="15817" y="560"/>
                </a:lnTo>
                <a:lnTo>
                  <a:pt x="16158" y="511"/>
                </a:lnTo>
                <a:close/>
                <a:moveTo>
                  <a:pt x="16182" y="0"/>
                </a:moveTo>
                <a:lnTo>
                  <a:pt x="15817" y="49"/>
                </a:lnTo>
                <a:lnTo>
                  <a:pt x="15476" y="122"/>
                </a:lnTo>
                <a:lnTo>
                  <a:pt x="15136" y="268"/>
                </a:lnTo>
                <a:lnTo>
                  <a:pt x="14795" y="414"/>
                </a:lnTo>
                <a:lnTo>
                  <a:pt x="14503" y="633"/>
                </a:lnTo>
                <a:lnTo>
                  <a:pt x="14235" y="852"/>
                </a:lnTo>
                <a:lnTo>
                  <a:pt x="13992" y="1120"/>
                </a:lnTo>
                <a:lnTo>
                  <a:pt x="13797" y="1387"/>
                </a:lnTo>
                <a:lnTo>
                  <a:pt x="13651" y="1704"/>
                </a:lnTo>
                <a:lnTo>
                  <a:pt x="13530" y="2044"/>
                </a:lnTo>
                <a:lnTo>
                  <a:pt x="13505" y="2215"/>
                </a:lnTo>
                <a:lnTo>
                  <a:pt x="13481" y="2385"/>
                </a:lnTo>
                <a:lnTo>
                  <a:pt x="13481" y="2580"/>
                </a:lnTo>
                <a:lnTo>
                  <a:pt x="13481" y="2750"/>
                </a:lnTo>
                <a:lnTo>
                  <a:pt x="13481" y="2774"/>
                </a:lnTo>
                <a:lnTo>
                  <a:pt x="13238" y="2799"/>
                </a:lnTo>
                <a:lnTo>
                  <a:pt x="12994" y="2847"/>
                </a:lnTo>
                <a:lnTo>
                  <a:pt x="12532" y="2945"/>
                </a:lnTo>
                <a:lnTo>
                  <a:pt x="11802" y="3115"/>
                </a:lnTo>
                <a:lnTo>
                  <a:pt x="11048" y="3261"/>
                </a:lnTo>
                <a:lnTo>
                  <a:pt x="8104" y="3918"/>
                </a:lnTo>
                <a:lnTo>
                  <a:pt x="7885" y="3967"/>
                </a:lnTo>
                <a:lnTo>
                  <a:pt x="7666" y="4015"/>
                </a:lnTo>
                <a:lnTo>
                  <a:pt x="7447" y="4113"/>
                </a:lnTo>
                <a:lnTo>
                  <a:pt x="7276" y="4210"/>
                </a:lnTo>
                <a:lnTo>
                  <a:pt x="7203" y="4283"/>
                </a:lnTo>
                <a:lnTo>
                  <a:pt x="7130" y="4356"/>
                </a:lnTo>
                <a:lnTo>
                  <a:pt x="7082" y="4429"/>
                </a:lnTo>
                <a:lnTo>
                  <a:pt x="7057" y="4526"/>
                </a:lnTo>
                <a:lnTo>
                  <a:pt x="7033" y="4623"/>
                </a:lnTo>
                <a:lnTo>
                  <a:pt x="7033" y="4721"/>
                </a:lnTo>
                <a:lnTo>
                  <a:pt x="7057" y="4842"/>
                </a:lnTo>
                <a:lnTo>
                  <a:pt x="7106" y="4988"/>
                </a:lnTo>
                <a:lnTo>
                  <a:pt x="7155" y="5086"/>
                </a:lnTo>
                <a:lnTo>
                  <a:pt x="7228" y="5183"/>
                </a:lnTo>
                <a:lnTo>
                  <a:pt x="7301" y="5280"/>
                </a:lnTo>
                <a:lnTo>
                  <a:pt x="7374" y="5329"/>
                </a:lnTo>
                <a:lnTo>
                  <a:pt x="7057" y="5451"/>
                </a:lnTo>
                <a:lnTo>
                  <a:pt x="6765" y="5572"/>
                </a:lnTo>
                <a:lnTo>
                  <a:pt x="6035" y="5816"/>
                </a:lnTo>
                <a:lnTo>
                  <a:pt x="5305" y="6059"/>
                </a:lnTo>
                <a:lnTo>
                  <a:pt x="2191" y="7154"/>
                </a:lnTo>
                <a:lnTo>
                  <a:pt x="731" y="7689"/>
                </a:lnTo>
                <a:lnTo>
                  <a:pt x="512" y="7762"/>
                </a:lnTo>
                <a:lnTo>
                  <a:pt x="342" y="7860"/>
                </a:lnTo>
                <a:lnTo>
                  <a:pt x="196" y="8006"/>
                </a:lnTo>
                <a:lnTo>
                  <a:pt x="123" y="8079"/>
                </a:lnTo>
                <a:lnTo>
                  <a:pt x="74" y="8176"/>
                </a:lnTo>
                <a:lnTo>
                  <a:pt x="25" y="8322"/>
                </a:lnTo>
                <a:lnTo>
                  <a:pt x="1" y="8468"/>
                </a:lnTo>
                <a:lnTo>
                  <a:pt x="1" y="8565"/>
                </a:lnTo>
                <a:lnTo>
                  <a:pt x="50" y="8687"/>
                </a:lnTo>
                <a:lnTo>
                  <a:pt x="123" y="8784"/>
                </a:lnTo>
                <a:lnTo>
                  <a:pt x="196" y="8857"/>
                </a:lnTo>
                <a:lnTo>
                  <a:pt x="293" y="8930"/>
                </a:lnTo>
                <a:lnTo>
                  <a:pt x="415" y="9003"/>
                </a:lnTo>
                <a:lnTo>
                  <a:pt x="366" y="9125"/>
                </a:lnTo>
                <a:lnTo>
                  <a:pt x="317" y="9271"/>
                </a:lnTo>
                <a:lnTo>
                  <a:pt x="317" y="9417"/>
                </a:lnTo>
                <a:lnTo>
                  <a:pt x="317" y="9563"/>
                </a:lnTo>
                <a:lnTo>
                  <a:pt x="366" y="9685"/>
                </a:lnTo>
                <a:lnTo>
                  <a:pt x="415" y="9782"/>
                </a:lnTo>
                <a:lnTo>
                  <a:pt x="488" y="9879"/>
                </a:lnTo>
                <a:lnTo>
                  <a:pt x="561" y="9952"/>
                </a:lnTo>
                <a:lnTo>
                  <a:pt x="682" y="10001"/>
                </a:lnTo>
                <a:lnTo>
                  <a:pt x="780" y="10025"/>
                </a:lnTo>
                <a:lnTo>
                  <a:pt x="901" y="10050"/>
                </a:lnTo>
                <a:lnTo>
                  <a:pt x="1023" y="10050"/>
                </a:lnTo>
                <a:lnTo>
                  <a:pt x="1047" y="10196"/>
                </a:lnTo>
                <a:lnTo>
                  <a:pt x="1096" y="10317"/>
                </a:lnTo>
                <a:lnTo>
                  <a:pt x="1193" y="10415"/>
                </a:lnTo>
                <a:lnTo>
                  <a:pt x="1315" y="10512"/>
                </a:lnTo>
                <a:lnTo>
                  <a:pt x="1412" y="10561"/>
                </a:lnTo>
                <a:lnTo>
                  <a:pt x="1534" y="10609"/>
                </a:lnTo>
                <a:lnTo>
                  <a:pt x="1656" y="10658"/>
                </a:lnTo>
                <a:lnTo>
                  <a:pt x="1996" y="10658"/>
                </a:lnTo>
                <a:lnTo>
                  <a:pt x="2240" y="10609"/>
                </a:lnTo>
                <a:lnTo>
                  <a:pt x="2459" y="10536"/>
                </a:lnTo>
                <a:lnTo>
                  <a:pt x="2702" y="10415"/>
                </a:lnTo>
                <a:lnTo>
                  <a:pt x="3140" y="10196"/>
                </a:lnTo>
                <a:lnTo>
                  <a:pt x="3578" y="9928"/>
                </a:lnTo>
                <a:lnTo>
                  <a:pt x="4040" y="9636"/>
                </a:lnTo>
                <a:lnTo>
                  <a:pt x="4478" y="9320"/>
                </a:lnTo>
                <a:lnTo>
                  <a:pt x="4892" y="9003"/>
                </a:lnTo>
                <a:lnTo>
                  <a:pt x="5305" y="8663"/>
                </a:lnTo>
                <a:lnTo>
                  <a:pt x="5719" y="8298"/>
                </a:lnTo>
                <a:lnTo>
                  <a:pt x="6108" y="7933"/>
                </a:lnTo>
                <a:lnTo>
                  <a:pt x="6473" y="7543"/>
                </a:lnTo>
                <a:lnTo>
                  <a:pt x="6717" y="7787"/>
                </a:lnTo>
                <a:lnTo>
                  <a:pt x="7009" y="8030"/>
                </a:lnTo>
                <a:lnTo>
                  <a:pt x="7325" y="8200"/>
                </a:lnTo>
                <a:lnTo>
                  <a:pt x="7641" y="8371"/>
                </a:lnTo>
                <a:lnTo>
                  <a:pt x="7982" y="8517"/>
                </a:lnTo>
                <a:lnTo>
                  <a:pt x="8347" y="8614"/>
                </a:lnTo>
                <a:lnTo>
                  <a:pt x="9053" y="8809"/>
                </a:lnTo>
                <a:lnTo>
                  <a:pt x="10221" y="9101"/>
                </a:lnTo>
                <a:lnTo>
                  <a:pt x="10829" y="9198"/>
                </a:lnTo>
                <a:lnTo>
                  <a:pt x="11413" y="9295"/>
                </a:lnTo>
                <a:lnTo>
                  <a:pt x="11364" y="9368"/>
                </a:lnTo>
                <a:lnTo>
                  <a:pt x="11291" y="9758"/>
                </a:lnTo>
                <a:lnTo>
                  <a:pt x="11194" y="10147"/>
                </a:lnTo>
                <a:lnTo>
                  <a:pt x="11145" y="10536"/>
                </a:lnTo>
                <a:lnTo>
                  <a:pt x="11121" y="10926"/>
                </a:lnTo>
                <a:lnTo>
                  <a:pt x="11121" y="10999"/>
                </a:lnTo>
                <a:lnTo>
                  <a:pt x="11169" y="11072"/>
                </a:lnTo>
                <a:lnTo>
                  <a:pt x="11218" y="11096"/>
                </a:lnTo>
                <a:lnTo>
                  <a:pt x="11291" y="11096"/>
                </a:lnTo>
                <a:lnTo>
                  <a:pt x="11340" y="11169"/>
                </a:lnTo>
                <a:lnTo>
                  <a:pt x="11388" y="11218"/>
                </a:lnTo>
                <a:lnTo>
                  <a:pt x="11534" y="11291"/>
                </a:lnTo>
                <a:lnTo>
                  <a:pt x="11729" y="11388"/>
                </a:lnTo>
                <a:lnTo>
                  <a:pt x="11826" y="11437"/>
                </a:lnTo>
                <a:lnTo>
                  <a:pt x="11972" y="11437"/>
                </a:lnTo>
                <a:lnTo>
                  <a:pt x="12021" y="11412"/>
                </a:lnTo>
                <a:lnTo>
                  <a:pt x="12070" y="11364"/>
                </a:lnTo>
                <a:lnTo>
                  <a:pt x="12070" y="11339"/>
                </a:lnTo>
                <a:lnTo>
                  <a:pt x="12070" y="11218"/>
                </a:lnTo>
                <a:lnTo>
                  <a:pt x="12045" y="11193"/>
                </a:lnTo>
                <a:lnTo>
                  <a:pt x="11997" y="11145"/>
                </a:lnTo>
                <a:lnTo>
                  <a:pt x="11851" y="11072"/>
                </a:lnTo>
                <a:lnTo>
                  <a:pt x="11705" y="10999"/>
                </a:lnTo>
                <a:lnTo>
                  <a:pt x="11632" y="10974"/>
                </a:lnTo>
                <a:lnTo>
                  <a:pt x="11997" y="10877"/>
                </a:lnTo>
                <a:lnTo>
                  <a:pt x="12094" y="10828"/>
                </a:lnTo>
                <a:lnTo>
                  <a:pt x="12118" y="10780"/>
                </a:lnTo>
                <a:lnTo>
                  <a:pt x="12143" y="10707"/>
                </a:lnTo>
                <a:lnTo>
                  <a:pt x="12143" y="10634"/>
                </a:lnTo>
                <a:lnTo>
                  <a:pt x="12118" y="10561"/>
                </a:lnTo>
                <a:lnTo>
                  <a:pt x="12070" y="10512"/>
                </a:lnTo>
                <a:lnTo>
                  <a:pt x="11997" y="10488"/>
                </a:lnTo>
                <a:lnTo>
                  <a:pt x="11899" y="10488"/>
                </a:lnTo>
                <a:lnTo>
                  <a:pt x="11753" y="10512"/>
                </a:lnTo>
                <a:lnTo>
                  <a:pt x="11510" y="10585"/>
                </a:lnTo>
                <a:lnTo>
                  <a:pt x="11559" y="10366"/>
                </a:lnTo>
                <a:lnTo>
                  <a:pt x="11583" y="10147"/>
                </a:lnTo>
                <a:lnTo>
                  <a:pt x="11632" y="9952"/>
                </a:lnTo>
                <a:lnTo>
                  <a:pt x="11705" y="9758"/>
                </a:lnTo>
                <a:lnTo>
                  <a:pt x="11826" y="9393"/>
                </a:lnTo>
                <a:lnTo>
                  <a:pt x="11826" y="9368"/>
                </a:lnTo>
                <a:lnTo>
                  <a:pt x="11899" y="9368"/>
                </a:lnTo>
                <a:lnTo>
                  <a:pt x="11924" y="9539"/>
                </a:lnTo>
                <a:lnTo>
                  <a:pt x="11972" y="9733"/>
                </a:lnTo>
                <a:lnTo>
                  <a:pt x="12094" y="10074"/>
                </a:lnTo>
                <a:lnTo>
                  <a:pt x="12216" y="10415"/>
                </a:lnTo>
                <a:lnTo>
                  <a:pt x="12337" y="10731"/>
                </a:lnTo>
                <a:lnTo>
                  <a:pt x="12337" y="10780"/>
                </a:lnTo>
                <a:lnTo>
                  <a:pt x="12386" y="10853"/>
                </a:lnTo>
                <a:lnTo>
                  <a:pt x="12435" y="10926"/>
                </a:lnTo>
                <a:lnTo>
                  <a:pt x="12605" y="11047"/>
                </a:lnTo>
                <a:lnTo>
                  <a:pt x="12800" y="11193"/>
                </a:lnTo>
                <a:lnTo>
                  <a:pt x="13019" y="11291"/>
                </a:lnTo>
                <a:lnTo>
                  <a:pt x="13116" y="11315"/>
                </a:lnTo>
                <a:lnTo>
                  <a:pt x="13189" y="11315"/>
                </a:lnTo>
                <a:lnTo>
                  <a:pt x="13238" y="11266"/>
                </a:lnTo>
                <a:lnTo>
                  <a:pt x="13286" y="11218"/>
                </a:lnTo>
                <a:lnTo>
                  <a:pt x="13311" y="11169"/>
                </a:lnTo>
                <a:lnTo>
                  <a:pt x="13311" y="11096"/>
                </a:lnTo>
                <a:lnTo>
                  <a:pt x="13286" y="11023"/>
                </a:lnTo>
                <a:lnTo>
                  <a:pt x="13213" y="10950"/>
                </a:lnTo>
                <a:lnTo>
                  <a:pt x="13116" y="10901"/>
                </a:lnTo>
                <a:lnTo>
                  <a:pt x="13457" y="10901"/>
                </a:lnTo>
                <a:lnTo>
                  <a:pt x="13603" y="10877"/>
                </a:lnTo>
                <a:lnTo>
                  <a:pt x="13676" y="10853"/>
                </a:lnTo>
                <a:lnTo>
                  <a:pt x="13724" y="10804"/>
                </a:lnTo>
                <a:lnTo>
                  <a:pt x="13773" y="10731"/>
                </a:lnTo>
                <a:lnTo>
                  <a:pt x="13773" y="10658"/>
                </a:lnTo>
                <a:lnTo>
                  <a:pt x="13773" y="10609"/>
                </a:lnTo>
                <a:lnTo>
                  <a:pt x="13724" y="10536"/>
                </a:lnTo>
                <a:lnTo>
                  <a:pt x="13676" y="10488"/>
                </a:lnTo>
                <a:lnTo>
                  <a:pt x="13627" y="10463"/>
                </a:lnTo>
                <a:lnTo>
                  <a:pt x="13481" y="10439"/>
                </a:lnTo>
                <a:lnTo>
                  <a:pt x="13019" y="10439"/>
                </a:lnTo>
                <a:lnTo>
                  <a:pt x="12824" y="10463"/>
                </a:lnTo>
                <a:lnTo>
                  <a:pt x="12556" y="9831"/>
                </a:lnTo>
                <a:lnTo>
                  <a:pt x="12410" y="9417"/>
                </a:lnTo>
                <a:lnTo>
                  <a:pt x="12848" y="9441"/>
                </a:lnTo>
                <a:lnTo>
                  <a:pt x="13189" y="9417"/>
                </a:lnTo>
                <a:lnTo>
                  <a:pt x="13554" y="9417"/>
                </a:lnTo>
                <a:lnTo>
                  <a:pt x="13895" y="9368"/>
                </a:lnTo>
                <a:lnTo>
                  <a:pt x="14211" y="9295"/>
                </a:lnTo>
                <a:lnTo>
                  <a:pt x="14552" y="9222"/>
                </a:lnTo>
                <a:lnTo>
                  <a:pt x="14868" y="9125"/>
                </a:lnTo>
                <a:lnTo>
                  <a:pt x="15184" y="9003"/>
                </a:lnTo>
                <a:lnTo>
                  <a:pt x="15476" y="8882"/>
                </a:lnTo>
                <a:lnTo>
                  <a:pt x="15768" y="8736"/>
                </a:lnTo>
                <a:lnTo>
                  <a:pt x="16036" y="8565"/>
                </a:lnTo>
                <a:lnTo>
                  <a:pt x="16304" y="8371"/>
                </a:lnTo>
                <a:lnTo>
                  <a:pt x="16571" y="8152"/>
                </a:lnTo>
                <a:lnTo>
                  <a:pt x="16790" y="7933"/>
                </a:lnTo>
                <a:lnTo>
                  <a:pt x="17034" y="7689"/>
                </a:lnTo>
                <a:lnTo>
                  <a:pt x="17228" y="7422"/>
                </a:lnTo>
                <a:lnTo>
                  <a:pt x="17423" y="7154"/>
                </a:lnTo>
                <a:lnTo>
                  <a:pt x="17545" y="7105"/>
                </a:lnTo>
                <a:lnTo>
                  <a:pt x="17666" y="7057"/>
                </a:lnTo>
                <a:lnTo>
                  <a:pt x="17691" y="7008"/>
                </a:lnTo>
                <a:lnTo>
                  <a:pt x="17691" y="6959"/>
                </a:lnTo>
                <a:lnTo>
                  <a:pt x="17666" y="6911"/>
                </a:lnTo>
                <a:lnTo>
                  <a:pt x="17642" y="6862"/>
                </a:lnTo>
                <a:lnTo>
                  <a:pt x="17593" y="6862"/>
                </a:lnTo>
                <a:lnTo>
                  <a:pt x="17739" y="6619"/>
                </a:lnTo>
                <a:lnTo>
                  <a:pt x="17837" y="6351"/>
                </a:lnTo>
                <a:lnTo>
                  <a:pt x="18007" y="5937"/>
                </a:lnTo>
                <a:lnTo>
                  <a:pt x="18129" y="5524"/>
                </a:lnTo>
                <a:lnTo>
                  <a:pt x="18226" y="5086"/>
                </a:lnTo>
                <a:lnTo>
                  <a:pt x="18323" y="4672"/>
                </a:lnTo>
                <a:lnTo>
                  <a:pt x="18396" y="4234"/>
                </a:lnTo>
                <a:lnTo>
                  <a:pt x="18445" y="3796"/>
                </a:lnTo>
                <a:lnTo>
                  <a:pt x="18518" y="2920"/>
                </a:lnTo>
                <a:lnTo>
                  <a:pt x="18542" y="2653"/>
                </a:lnTo>
                <a:lnTo>
                  <a:pt x="18786" y="2774"/>
                </a:lnTo>
                <a:lnTo>
                  <a:pt x="19029" y="2872"/>
                </a:lnTo>
                <a:lnTo>
                  <a:pt x="19150" y="2896"/>
                </a:lnTo>
                <a:lnTo>
                  <a:pt x="19223" y="2872"/>
                </a:lnTo>
                <a:lnTo>
                  <a:pt x="19296" y="2799"/>
                </a:lnTo>
                <a:lnTo>
                  <a:pt x="19345" y="2726"/>
                </a:lnTo>
                <a:lnTo>
                  <a:pt x="19369" y="2628"/>
                </a:lnTo>
                <a:lnTo>
                  <a:pt x="19369" y="2531"/>
                </a:lnTo>
                <a:lnTo>
                  <a:pt x="19321" y="2434"/>
                </a:lnTo>
                <a:lnTo>
                  <a:pt x="19248" y="2361"/>
                </a:lnTo>
                <a:lnTo>
                  <a:pt x="19102" y="2288"/>
                </a:lnTo>
                <a:lnTo>
                  <a:pt x="18956" y="2215"/>
                </a:lnTo>
                <a:lnTo>
                  <a:pt x="18737" y="2117"/>
                </a:lnTo>
                <a:lnTo>
                  <a:pt x="18980" y="2020"/>
                </a:lnTo>
                <a:lnTo>
                  <a:pt x="19199" y="1947"/>
                </a:lnTo>
                <a:lnTo>
                  <a:pt x="19394" y="1874"/>
                </a:lnTo>
                <a:lnTo>
                  <a:pt x="19588" y="1801"/>
                </a:lnTo>
                <a:lnTo>
                  <a:pt x="19661" y="1728"/>
                </a:lnTo>
                <a:lnTo>
                  <a:pt x="19710" y="1655"/>
                </a:lnTo>
                <a:lnTo>
                  <a:pt x="19734" y="1582"/>
                </a:lnTo>
                <a:lnTo>
                  <a:pt x="19686" y="1460"/>
                </a:lnTo>
                <a:lnTo>
                  <a:pt x="19637" y="1387"/>
                </a:lnTo>
                <a:lnTo>
                  <a:pt x="19540" y="1339"/>
                </a:lnTo>
                <a:lnTo>
                  <a:pt x="19442" y="1314"/>
                </a:lnTo>
                <a:lnTo>
                  <a:pt x="19321" y="1314"/>
                </a:lnTo>
                <a:lnTo>
                  <a:pt x="19102" y="1363"/>
                </a:lnTo>
                <a:lnTo>
                  <a:pt x="18883" y="1436"/>
                </a:lnTo>
                <a:lnTo>
                  <a:pt x="18688" y="1509"/>
                </a:lnTo>
                <a:lnTo>
                  <a:pt x="18494" y="1606"/>
                </a:lnTo>
                <a:lnTo>
                  <a:pt x="18445" y="1412"/>
                </a:lnTo>
                <a:lnTo>
                  <a:pt x="18396" y="1217"/>
                </a:lnTo>
                <a:lnTo>
                  <a:pt x="18323" y="1022"/>
                </a:lnTo>
                <a:lnTo>
                  <a:pt x="18202" y="852"/>
                </a:lnTo>
                <a:lnTo>
                  <a:pt x="18080" y="682"/>
                </a:lnTo>
                <a:lnTo>
                  <a:pt x="17934" y="511"/>
                </a:lnTo>
                <a:lnTo>
                  <a:pt x="17764" y="390"/>
                </a:lnTo>
                <a:lnTo>
                  <a:pt x="17545" y="268"/>
                </a:lnTo>
                <a:lnTo>
                  <a:pt x="17228" y="122"/>
                </a:lnTo>
                <a:lnTo>
                  <a:pt x="16888" y="25"/>
                </a:lnTo>
                <a:lnTo>
                  <a:pt x="1652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804" name="Shape 804"/>
          <p:cNvSpPr/>
          <p:nvPr/>
        </p:nvSpPr>
        <p:spPr>
          <a:xfrm>
            <a:off x="7455899" y="5936243"/>
            <a:ext cx="428999" cy="470844"/>
          </a:xfrm>
          <a:custGeom>
            <a:avLst/>
            <a:gdLst/>
            <a:ahLst/>
            <a:cxnLst/>
            <a:rect l="0" t="0" r="0" b="0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EBC7A5BD-9AFA-47B7-A636-949BF95D9FF2}"/>
              </a:ext>
            </a:extLst>
          </p:cNvPr>
          <p:cNvGrpSpPr/>
          <p:nvPr/>
        </p:nvGrpSpPr>
        <p:grpSpPr>
          <a:xfrm>
            <a:off x="8645236" y="0"/>
            <a:ext cx="3603584" cy="6858000"/>
            <a:chOff x="8645236" y="0"/>
            <a:chExt cx="3603584" cy="6858000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1AA5B03A-7C30-4811-B7CB-7AE0AC51EC66}"/>
                </a:ext>
              </a:extLst>
            </p:cNvPr>
            <p:cNvSpPr/>
            <p:nvPr/>
          </p:nvSpPr>
          <p:spPr>
            <a:xfrm>
              <a:off x="8645236" y="0"/>
              <a:ext cx="3546764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latin typeface="Tahoma" panose="020B0604030504040204" pitchFamily="34" charset="0"/>
              </a:endParaRPr>
            </a:p>
          </p:txBody>
        </p:sp>
        <p:sp>
          <p:nvSpPr>
            <p:cNvPr id="89" name="Shape 789">
              <a:extLst>
                <a:ext uri="{FF2B5EF4-FFF2-40B4-BE49-F238E27FC236}">
                  <a16:creationId xmlns:a16="http://schemas.microsoft.com/office/drawing/2014/main" id="{C680D385-7C77-4BCE-88DC-701D8DE0600C}"/>
                </a:ext>
              </a:extLst>
            </p:cNvPr>
            <p:cNvSpPr txBox="1"/>
            <p:nvPr/>
          </p:nvSpPr>
          <p:spPr>
            <a:xfrm>
              <a:off x="8792820" y="3001811"/>
              <a:ext cx="3456000" cy="2034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>
                <a:buClr>
                  <a:schemeClr val="dk1"/>
                </a:buClr>
                <a:buSzPct val="122222"/>
              </a:pPr>
              <a:r>
                <a:rPr lang="en" sz="200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Roboto"/>
                </a:rPr>
                <a:t>SlidesCarnival icons are editable shapes. </a:t>
              </a:r>
            </a:p>
            <a:p>
              <a:pPr>
                <a:buClr>
                  <a:schemeClr val="dk1"/>
                </a:buClr>
              </a:pPr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  <a:p>
              <a:pPr>
                <a:buClr>
                  <a:schemeClr val="dk1"/>
                </a:buClr>
              </a:pPr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  <a:p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</p:txBody>
        </p:sp>
        <p:grpSp>
          <p:nvGrpSpPr>
            <p:cNvPr id="90" name="Shape 790">
              <a:extLst>
                <a:ext uri="{FF2B5EF4-FFF2-40B4-BE49-F238E27FC236}">
                  <a16:creationId xmlns:a16="http://schemas.microsoft.com/office/drawing/2014/main" id="{F5D00828-613B-4CD5-81DB-9FB337156160}"/>
                </a:ext>
              </a:extLst>
            </p:cNvPr>
            <p:cNvGrpSpPr/>
            <p:nvPr/>
          </p:nvGrpSpPr>
          <p:grpSpPr>
            <a:xfrm>
              <a:off x="10203861" y="4064634"/>
              <a:ext cx="578656" cy="563639"/>
              <a:chOff x="5916675" y="927975"/>
              <a:chExt cx="516350" cy="502950"/>
            </a:xfrm>
          </p:grpSpPr>
          <p:sp>
            <p:nvSpPr>
              <p:cNvPr id="103" name="Shape 791">
                <a:extLst>
                  <a:ext uri="{FF2B5EF4-FFF2-40B4-BE49-F238E27FC236}">
                    <a16:creationId xmlns:a16="http://schemas.microsoft.com/office/drawing/2014/main" id="{04A6E1D4-867D-44B0-92E4-7757E4A1BB87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104" name="Shape 792">
                <a:extLst>
                  <a:ext uri="{FF2B5EF4-FFF2-40B4-BE49-F238E27FC236}">
                    <a16:creationId xmlns:a16="http://schemas.microsoft.com/office/drawing/2014/main" id="{B4B251ED-508A-46A8-9928-05B5C858AC78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91" name="Shape 793">
              <a:extLst>
                <a:ext uri="{FF2B5EF4-FFF2-40B4-BE49-F238E27FC236}">
                  <a16:creationId xmlns:a16="http://schemas.microsoft.com/office/drawing/2014/main" id="{84B5FC22-749D-4B6C-B793-E42651DDC4D4}"/>
                </a:ext>
              </a:extLst>
            </p:cNvPr>
            <p:cNvGrpSpPr/>
            <p:nvPr/>
          </p:nvGrpSpPr>
          <p:grpSpPr>
            <a:xfrm>
              <a:off x="9025222" y="5005835"/>
              <a:ext cx="1439308" cy="1401956"/>
              <a:chOff x="5916675" y="927975"/>
              <a:chExt cx="516350" cy="502950"/>
            </a:xfrm>
          </p:grpSpPr>
          <p:sp>
            <p:nvSpPr>
              <p:cNvPr id="101" name="Shape 794">
                <a:extLst>
                  <a:ext uri="{FF2B5EF4-FFF2-40B4-BE49-F238E27FC236}">
                    <a16:creationId xmlns:a16="http://schemas.microsoft.com/office/drawing/2014/main" id="{8D671376-02AE-4CC9-AAAD-FE0BCB970283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solidFill>
                <a:srgbClr val="FF0000"/>
              </a:solidFill>
              <a:ln w="9525" cap="rnd" cmpd="sng">
                <a:solidFill>
                  <a:srgbClr val="FFFF00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102" name="Shape 795">
                <a:extLst>
                  <a:ext uri="{FF2B5EF4-FFF2-40B4-BE49-F238E27FC236}">
                    <a16:creationId xmlns:a16="http://schemas.microsoft.com/office/drawing/2014/main" id="{65B4B799-A164-496B-B189-D87618236CE8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solidFill>
                <a:srgbClr val="FF0000"/>
              </a:solidFill>
              <a:ln w="9525" cap="rnd" cmpd="sng">
                <a:solidFill>
                  <a:srgbClr val="FFFF00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92" name="Shape 796">
              <a:extLst>
                <a:ext uri="{FF2B5EF4-FFF2-40B4-BE49-F238E27FC236}">
                  <a16:creationId xmlns:a16="http://schemas.microsoft.com/office/drawing/2014/main" id="{BBAA5CFD-CC4B-46E8-8D44-3B21D5574AC1}"/>
                </a:ext>
              </a:extLst>
            </p:cNvPr>
            <p:cNvGrpSpPr/>
            <p:nvPr/>
          </p:nvGrpSpPr>
          <p:grpSpPr>
            <a:xfrm>
              <a:off x="9025412" y="4064634"/>
              <a:ext cx="578656" cy="563639"/>
              <a:chOff x="5916675" y="927975"/>
              <a:chExt cx="516350" cy="502950"/>
            </a:xfrm>
          </p:grpSpPr>
          <p:sp>
            <p:nvSpPr>
              <p:cNvPr id="99" name="Shape 797">
                <a:extLst>
                  <a:ext uri="{FF2B5EF4-FFF2-40B4-BE49-F238E27FC236}">
                    <a16:creationId xmlns:a16="http://schemas.microsoft.com/office/drawing/2014/main" id="{1710E57A-CE1F-43CE-8013-E214B3093AA8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100" name="Shape 798">
                <a:extLst>
                  <a:ext uri="{FF2B5EF4-FFF2-40B4-BE49-F238E27FC236}">
                    <a16:creationId xmlns:a16="http://schemas.microsoft.com/office/drawing/2014/main" id="{86DC6923-7597-4028-9AE6-CAF8D4F80E09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93" name="Shape 799">
              <a:extLst>
                <a:ext uri="{FF2B5EF4-FFF2-40B4-BE49-F238E27FC236}">
                  <a16:creationId xmlns:a16="http://schemas.microsoft.com/office/drawing/2014/main" id="{08DAA1BE-0DEC-4820-9B22-DEBE3819276E}"/>
                </a:ext>
              </a:extLst>
            </p:cNvPr>
            <p:cNvSpPr/>
            <p:nvPr/>
          </p:nvSpPr>
          <p:spPr>
            <a:xfrm>
              <a:off x="10460077" y="4379805"/>
              <a:ext cx="536351" cy="302972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94" name="Shape 800">
              <a:extLst>
                <a:ext uri="{FF2B5EF4-FFF2-40B4-BE49-F238E27FC236}">
                  <a16:creationId xmlns:a16="http://schemas.microsoft.com/office/drawing/2014/main" id="{15B86349-8DF9-421C-B265-66A049CE3FD4}"/>
                </a:ext>
              </a:extLst>
            </p:cNvPr>
            <p:cNvSpPr/>
            <p:nvPr/>
          </p:nvSpPr>
          <p:spPr>
            <a:xfrm>
              <a:off x="9281627" y="4379805"/>
              <a:ext cx="536351" cy="302972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95" name="Shape 801">
              <a:extLst>
                <a:ext uri="{FF2B5EF4-FFF2-40B4-BE49-F238E27FC236}">
                  <a16:creationId xmlns:a16="http://schemas.microsoft.com/office/drawing/2014/main" id="{57048215-AE00-495F-BBD2-95E1974ABB1E}"/>
                </a:ext>
              </a:extLst>
            </p:cNvPr>
            <p:cNvSpPr/>
            <p:nvPr/>
          </p:nvSpPr>
          <p:spPr>
            <a:xfrm>
              <a:off x="9662341" y="5789854"/>
              <a:ext cx="1334081" cy="753591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0859741-1457-4521-817A-35AD449C3961}"/>
                </a:ext>
              </a:extLst>
            </p:cNvPr>
            <p:cNvSpPr/>
            <p:nvPr/>
          </p:nvSpPr>
          <p:spPr>
            <a:xfrm>
              <a:off x="8843859" y="288351"/>
              <a:ext cx="209063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  <a:latin typeface="Tahoma" panose="020B0604030504040204" pitchFamily="34" charset="0"/>
                </a:rPr>
                <a:t>Shape</a:t>
              </a:r>
            </a:p>
            <a:p>
              <a:r>
                <a:rPr lang="en-US" sz="4800" b="1" dirty="0">
                  <a:solidFill>
                    <a:schemeClr val="bg1"/>
                  </a:solidFill>
                  <a:latin typeface="Tahoma" panose="020B0604030504040204" pitchFamily="34" charset="0"/>
                </a:rPr>
                <a:t>Icons</a:t>
              </a:r>
              <a:endParaRPr lang="th-TH" sz="4800" dirty="0">
                <a:solidFill>
                  <a:schemeClr val="bg1"/>
                </a:solidFill>
                <a:latin typeface="Tahoma" panose="020B0604030504040204" pitchFamily="34" charset="0"/>
              </a:endParaRPr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84F7FD2A-A9A1-4132-B231-2888632C150C}"/>
                </a:ext>
              </a:extLst>
            </p:cNvPr>
            <p:cNvCxnSpPr>
              <a:cxnSpLocks/>
            </p:cNvCxnSpPr>
            <p:nvPr/>
          </p:nvCxnSpPr>
          <p:spPr>
            <a:xfrm>
              <a:off x="8937437" y="1961909"/>
              <a:ext cx="164869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1AD3EB55-30C7-4ACA-B609-5AB1257B48BF}"/>
                </a:ext>
              </a:extLst>
            </p:cNvPr>
            <p:cNvSpPr/>
            <p:nvPr/>
          </p:nvSpPr>
          <p:spPr>
            <a:xfrm>
              <a:off x="8821081" y="2486299"/>
              <a:ext cx="33169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www.slidescarnival.com</a:t>
              </a:r>
              <a:endParaRPr lang="th-TH" sz="20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8130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" name="Shape 422"/>
          <p:cNvGrpSpPr/>
          <p:nvPr/>
        </p:nvGrpSpPr>
        <p:grpSpPr>
          <a:xfrm>
            <a:off x="4233204" y="553432"/>
            <a:ext cx="462809" cy="585311"/>
            <a:chOff x="584925" y="238125"/>
            <a:chExt cx="415200" cy="525100"/>
          </a:xfrm>
          <a:solidFill>
            <a:schemeClr val="accent2"/>
          </a:solidFill>
        </p:grpSpPr>
        <p:sp>
          <p:nvSpPr>
            <p:cNvPr id="423" name="Shape 423"/>
            <p:cNvSpPr/>
            <p:nvPr/>
          </p:nvSpPr>
          <p:spPr>
            <a:xfrm>
              <a:off x="621550" y="299175"/>
              <a:ext cx="378575" cy="464050"/>
            </a:xfrm>
            <a:custGeom>
              <a:avLst/>
              <a:gdLst/>
              <a:ahLst/>
              <a:cxnLst/>
              <a:rect l="0" t="0" r="0" b="0"/>
              <a:pathLst>
                <a:path w="15143" h="18562" extrusionOk="0">
                  <a:moveTo>
                    <a:pt x="14166" y="0"/>
                  </a:moveTo>
                  <a:lnTo>
                    <a:pt x="14166" y="16755"/>
                  </a:lnTo>
                  <a:lnTo>
                    <a:pt x="14141" y="16926"/>
                  </a:lnTo>
                  <a:lnTo>
                    <a:pt x="14093" y="17072"/>
                  </a:lnTo>
                  <a:lnTo>
                    <a:pt x="14044" y="17194"/>
                  </a:lnTo>
                  <a:lnTo>
                    <a:pt x="13946" y="17341"/>
                  </a:lnTo>
                  <a:lnTo>
                    <a:pt x="13824" y="17438"/>
                  </a:lnTo>
                  <a:lnTo>
                    <a:pt x="13677" y="17512"/>
                  </a:lnTo>
                  <a:lnTo>
                    <a:pt x="13531" y="17561"/>
                  </a:lnTo>
                  <a:lnTo>
                    <a:pt x="13384" y="17585"/>
                  </a:lnTo>
                  <a:lnTo>
                    <a:pt x="0" y="17585"/>
                  </a:lnTo>
                  <a:lnTo>
                    <a:pt x="0" y="17731"/>
                  </a:lnTo>
                  <a:lnTo>
                    <a:pt x="25" y="17902"/>
                  </a:lnTo>
                  <a:lnTo>
                    <a:pt x="74" y="18049"/>
                  </a:lnTo>
                  <a:lnTo>
                    <a:pt x="123" y="18171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71"/>
                  </a:lnTo>
                  <a:lnTo>
                    <a:pt x="15069" y="18049"/>
                  </a:lnTo>
                  <a:lnTo>
                    <a:pt x="15118" y="17902"/>
                  </a:lnTo>
                  <a:lnTo>
                    <a:pt x="15143" y="17731"/>
                  </a:lnTo>
                  <a:lnTo>
                    <a:pt x="15143" y="733"/>
                  </a:lnTo>
                  <a:lnTo>
                    <a:pt x="15118" y="586"/>
                  </a:lnTo>
                  <a:lnTo>
                    <a:pt x="15069" y="440"/>
                  </a:lnTo>
                  <a:lnTo>
                    <a:pt x="15021" y="318"/>
                  </a:lnTo>
                  <a:lnTo>
                    <a:pt x="14923" y="196"/>
                  </a:lnTo>
                  <a:lnTo>
                    <a:pt x="14801" y="122"/>
                  </a:lnTo>
                  <a:lnTo>
                    <a:pt x="14654" y="49"/>
                  </a:lnTo>
                  <a:lnTo>
                    <a:pt x="14508" y="25"/>
                  </a:lnTo>
                  <a:lnTo>
                    <a:pt x="143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4" name="Shape 424"/>
            <p:cNvSpPr/>
            <p:nvPr/>
          </p:nvSpPr>
          <p:spPr>
            <a:xfrm>
              <a:off x="633750" y="238125"/>
              <a:ext cx="29350" cy="63500"/>
            </a:xfrm>
            <a:custGeom>
              <a:avLst/>
              <a:gdLst/>
              <a:ahLst/>
              <a:cxnLst/>
              <a:rect l="0" t="0" r="0" b="0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5" name="Shape 425"/>
            <p:cNvSpPr/>
            <p:nvPr/>
          </p:nvSpPr>
          <p:spPr>
            <a:xfrm>
              <a:off x="716800" y="238125"/>
              <a:ext cx="29325" cy="63500"/>
            </a:xfrm>
            <a:custGeom>
              <a:avLst/>
              <a:gdLst/>
              <a:ahLst/>
              <a:cxnLst/>
              <a:rect l="0" t="0" r="0" b="0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6" name="Shape 426"/>
            <p:cNvSpPr/>
            <p:nvPr/>
          </p:nvSpPr>
          <p:spPr>
            <a:xfrm>
              <a:off x="799825" y="238125"/>
              <a:ext cx="29350" cy="63500"/>
            </a:xfrm>
            <a:custGeom>
              <a:avLst/>
              <a:gdLst/>
              <a:ahLst/>
              <a:cxnLst/>
              <a:rect l="0" t="0" r="0" b="0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8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8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3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7" name="Shape 427"/>
            <p:cNvSpPr/>
            <p:nvPr/>
          </p:nvSpPr>
          <p:spPr>
            <a:xfrm>
              <a:off x="882875" y="238125"/>
              <a:ext cx="29325" cy="63500"/>
            </a:xfrm>
            <a:custGeom>
              <a:avLst/>
              <a:gdLst/>
              <a:ahLst/>
              <a:cxnLst/>
              <a:rect l="0" t="0" r="0" b="0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8" name="Shape 428"/>
            <p:cNvSpPr/>
            <p:nvPr/>
          </p:nvSpPr>
          <p:spPr>
            <a:xfrm>
              <a:off x="584925" y="261325"/>
              <a:ext cx="378575" cy="464050"/>
            </a:xfrm>
            <a:custGeom>
              <a:avLst/>
              <a:gdLst/>
              <a:ahLst/>
              <a:cxnLst/>
              <a:rect l="0" t="0" r="0" b="0"/>
              <a:pathLst>
                <a:path w="15143" h="18562" extrusionOk="0">
                  <a:moveTo>
                    <a:pt x="2540" y="171"/>
                  </a:moveTo>
                  <a:lnTo>
                    <a:pt x="2711" y="195"/>
                  </a:lnTo>
                  <a:lnTo>
                    <a:pt x="2882" y="244"/>
                  </a:lnTo>
                  <a:lnTo>
                    <a:pt x="3053" y="318"/>
                  </a:lnTo>
                  <a:lnTo>
                    <a:pt x="3175" y="440"/>
                  </a:lnTo>
                  <a:lnTo>
                    <a:pt x="3297" y="562"/>
                  </a:lnTo>
                  <a:lnTo>
                    <a:pt x="3370" y="733"/>
                  </a:lnTo>
                  <a:lnTo>
                    <a:pt x="3419" y="904"/>
                  </a:lnTo>
                  <a:lnTo>
                    <a:pt x="3444" y="1075"/>
                  </a:lnTo>
                  <a:lnTo>
                    <a:pt x="3419" y="1246"/>
                  </a:lnTo>
                  <a:lnTo>
                    <a:pt x="3370" y="1417"/>
                  </a:lnTo>
                  <a:lnTo>
                    <a:pt x="3297" y="1588"/>
                  </a:lnTo>
                  <a:lnTo>
                    <a:pt x="3175" y="1710"/>
                  </a:lnTo>
                  <a:lnTo>
                    <a:pt x="3053" y="1832"/>
                  </a:lnTo>
                  <a:lnTo>
                    <a:pt x="2882" y="1905"/>
                  </a:lnTo>
                  <a:lnTo>
                    <a:pt x="2711" y="1954"/>
                  </a:lnTo>
                  <a:lnTo>
                    <a:pt x="2540" y="1978"/>
                  </a:lnTo>
                  <a:lnTo>
                    <a:pt x="2369" y="1954"/>
                  </a:lnTo>
                  <a:lnTo>
                    <a:pt x="2198" y="1905"/>
                  </a:lnTo>
                  <a:lnTo>
                    <a:pt x="2027" y="1832"/>
                  </a:lnTo>
                  <a:lnTo>
                    <a:pt x="1905" y="1710"/>
                  </a:lnTo>
                  <a:lnTo>
                    <a:pt x="1783" y="1588"/>
                  </a:lnTo>
                  <a:lnTo>
                    <a:pt x="1710" y="1417"/>
                  </a:lnTo>
                  <a:lnTo>
                    <a:pt x="1661" y="1246"/>
                  </a:lnTo>
                  <a:lnTo>
                    <a:pt x="1636" y="1075"/>
                  </a:lnTo>
                  <a:lnTo>
                    <a:pt x="1661" y="904"/>
                  </a:lnTo>
                  <a:lnTo>
                    <a:pt x="1710" y="733"/>
                  </a:lnTo>
                  <a:lnTo>
                    <a:pt x="1783" y="562"/>
                  </a:lnTo>
                  <a:lnTo>
                    <a:pt x="1905" y="440"/>
                  </a:lnTo>
                  <a:lnTo>
                    <a:pt x="2027" y="318"/>
                  </a:lnTo>
                  <a:lnTo>
                    <a:pt x="2198" y="244"/>
                  </a:lnTo>
                  <a:lnTo>
                    <a:pt x="2369" y="195"/>
                  </a:lnTo>
                  <a:lnTo>
                    <a:pt x="2540" y="171"/>
                  </a:lnTo>
                  <a:close/>
                  <a:moveTo>
                    <a:pt x="5862" y="171"/>
                  </a:moveTo>
                  <a:lnTo>
                    <a:pt x="6033" y="195"/>
                  </a:lnTo>
                  <a:lnTo>
                    <a:pt x="6204" y="244"/>
                  </a:lnTo>
                  <a:lnTo>
                    <a:pt x="6374" y="318"/>
                  </a:lnTo>
                  <a:lnTo>
                    <a:pt x="6497" y="440"/>
                  </a:lnTo>
                  <a:lnTo>
                    <a:pt x="6619" y="562"/>
                  </a:lnTo>
                  <a:lnTo>
                    <a:pt x="6692" y="733"/>
                  </a:lnTo>
                  <a:lnTo>
                    <a:pt x="6741" y="904"/>
                  </a:lnTo>
                  <a:lnTo>
                    <a:pt x="6765" y="1075"/>
                  </a:lnTo>
                  <a:lnTo>
                    <a:pt x="6741" y="1246"/>
                  </a:lnTo>
                  <a:lnTo>
                    <a:pt x="6692" y="1417"/>
                  </a:lnTo>
                  <a:lnTo>
                    <a:pt x="6619" y="1588"/>
                  </a:lnTo>
                  <a:lnTo>
                    <a:pt x="6497" y="1710"/>
                  </a:lnTo>
                  <a:lnTo>
                    <a:pt x="6374" y="1832"/>
                  </a:lnTo>
                  <a:lnTo>
                    <a:pt x="6204" y="1905"/>
                  </a:lnTo>
                  <a:lnTo>
                    <a:pt x="6033" y="1954"/>
                  </a:lnTo>
                  <a:lnTo>
                    <a:pt x="5862" y="1978"/>
                  </a:lnTo>
                  <a:lnTo>
                    <a:pt x="5691" y="1954"/>
                  </a:lnTo>
                  <a:lnTo>
                    <a:pt x="5520" y="1905"/>
                  </a:lnTo>
                  <a:lnTo>
                    <a:pt x="5349" y="1832"/>
                  </a:lnTo>
                  <a:lnTo>
                    <a:pt x="5227" y="1710"/>
                  </a:lnTo>
                  <a:lnTo>
                    <a:pt x="5104" y="1588"/>
                  </a:lnTo>
                  <a:lnTo>
                    <a:pt x="5031" y="1417"/>
                  </a:lnTo>
                  <a:lnTo>
                    <a:pt x="4982" y="1246"/>
                  </a:lnTo>
                  <a:lnTo>
                    <a:pt x="4958" y="1075"/>
                  </a:lnTo>
                  <a:lnTo>
                    <a:pt x="4982" y="904"/>
                  </a:lnTo>
                  <a:lnTo>
                    <a:pt x="5031" y="733"/>
                  </a:lnTo>
                  <a:lnTo>
                    <a:pt x="5104" y="562"/>
                  </a:lnTo>
                  <a:lnTo>
                    <a:pt x="5227" y="440"/>
                  </a:lnTo>
                  <a:lnTo>
                    <a:pt x="5349" y="318"/>
                  </a:lnTo>
                  <a:lnTo>
                    <a:pt x="5520" y="244"/>
                  </a:lnTo>
                  <a:lnTo>
                    <a:pt x="5691" y="195"/>
                  </a:lnTo>
                  <a:lnTo>
                    <a:pt x="5862" y="171"/>
                  </a:lnTo>
                  <a:close/>
                  <a:moveTo>
                    <a:pt x="9183" y="171"/>
                  </a:moveTo>
                  <a:lnTo>
                    <a:pt x="9354" y="195"/>
                  </a:lnTo>
                  <a:lnTo>
                    <a:pt x="9525" y="244"/>
                  </a:lnTo>
                  <a:lnTo>
                    <a:pt x="9696" y="318"/>
                  </a:lnTo>
                  <a:lnTo>
                    <a:pt x="9818" y="440"/>
                  </a:lnTo>
                  <a:lnTo>
                    <a:pt x="9940" y="562"/>
                  </a:lnTo>
                  <a:lnTo>
                    <a:pt x="10014" y="733"/>
                  </a:lnTo>
                  <a:lnTo>
                    <a:pt x="10062" y="904"/>
                  </a:lnTo>
                  <a:lnTo>
                    <a:pt x="10087" y="1075"/>
                  </a:lnTo>
                  <a:lnTo>
                    <a:pt x="10062" y="1246"/>
                  </a:lnTo>
                  <a:lnTo>
                    <a:pt x="10014" y="1417"/>
                  </a:lnTo>
                  <a:lnTo>
                    <a:pt x="9940" y="1588"/>
                  </a:lnTo>
                  <a:lnTo>
                    <a:pt x="9818" y="1710"/>
                  </a:lnTo>
                  <a:lnTo>
                    <a:pt x="9696" y="1832"/>
                  </a:lnTo>
                  <a:lnTo>
                    <a:pt x="9525" y="1905"/>
                  </a:lnTo>
                  <a:lnTo>
                    <a:pt x="9354" y="1954"/>
                  </a:lnTo>
                  <a:lnTo>
                    <a:pt x="9183" y="1978"/>
                  </a:lnTo>
                  <a:lnTo>
                    <a:pt x="9012" y="1954"/>
                  </a:lnTo>
                  <a:lnTo>
                    <a:pt x="8841" y="1905"/>
                  </a:lnTo>
                  <a:lnTo>
                    <a:pt x="8670" y="1832"/>
                  </a:lnTo>
                  <a:lnTo>
                    <a:pt x="8548" y="1710"/>
                  </a:lnTo>
                  <a:lnTo>
                    <a:pt x="8426" y="1588"/>
                  </a:lnTo>
                  <a:lnTo>
                    <a:pt x="8353" y="1417"/>
                  </a:lnTo>
                  <a:lnTo>
                    <a:pt x="8304" y="1246"/>
                  </a:lnTo>
                  <a:lnTo>
                    <a:pt x="8279" y="1075"/>
                  </a:lnTo>
                  <a:lnTo>
                    <a:pt x="8304" y="904"/>
                  </a:lnTo>
                  <a:lnTo>
                    <a:pt x="8353" y="733"/>
                  </a:lnTo>
                  <a:lnTo>
                    <a:pt x="8426" y="562"/>
                  </a:lnTo>
                  <a:lnTo>
                    <a:pt x="8548" y="440"/>
                  </a:lnTo>
                  <a:lnTo>
                    <a:pt x="8670" y="318"/>
                  </a:lnTo>
                  <a:lnTo>
                    <a:pt x="8841" y="244"/>
                  </a:lnTo>
                  <a:lnTo>
                    <a:pt x="9012" y="195"/>
                  </a:lnTo>
                  <a:lnTo>
                    <a:pt x="9183" y="171"/>
                  </a:lnTo>
                  <a:close/>
                  <a:moveTo>
                    <a:pt x="12505" y="171"/>
                  </a:moveTo>
                  <a:lnTo>
                    <a:pt x="12676" y="195"/>
                  </a:lnTo>
                  <a:lnTo>
                    <a:pt x="12847" y="244"/>
                  </a:lnTo>
                  <a:lnTo>
                    <a:pt x="13018" y="318"/>
                  </a:lnTo>
                  <a:lnTo>
                    <a:pt x="13140" y="440"/>
                  </a:lnTo>
                  <a:lnTo>
                    <a:pt x="13262" y="562"/>
                  </a:lnTo>
                  <a:lnTo>
                    <a:pt x="13335" y="733"/>
                  </a:lnTo>
                  <a:lnTo>
                    <a:pt x="13384" y="904"/>
                  </a:lnTo>
                  <a:lnTo>
                    <a:pt x="13408" y="1075"/>
                  </a:lnTo>
                  <a:lnTo>
                    <a:pt x="13384" y="1246"/>
                  </a:lnTo>
                  <a:lnTo>
                    <a:pt x="13335" y="1417"/>
                  </a:lnTo>
                  <a:lnTo>
                    <a:pt x="13262" y="1588"/>
                  </a:lnTo>
                  <a:lnTo>
                    <a:pt x="13140" y="1710"/>
                  </a:lnTo>
                  <a:lnTo>
                    <a:pt x="13018" y="1832"/>
                  </a:lnTo>
                  <a:lnTo>
                    <a:pt x="12847" y="1905"/>
                  </a:lnTo>
                  <a:lnTo>
                    <a:pt x="12676" y="1954"/>
                  </a:lnTo>
                  <a:lnTo>
                    <a:pt x="12505" y="1978"/>
                  </a:lnTo>
                  <a:lnTo>
                    <a:pt x="12334" y="1954"/>
                  </a:lnTo>
                  <a:lnTo>
                    <a:pt x="12163" y="1905"/>
                  </a:lnTo>
                  <a:lnTo>
                    <a:pt x="11992" y="1832"/>
                  </a:lnTo>
                  <a:lnTo>
                    <a:pt x="11870" y="1710"/>
                  </a:lnTo>
                  <a:lnTo>
                    <a:pt x="11748" y="1588"/>
                  </a:lnTo>
                  <a:lnTo>
                    <a:pt x="11674" y="1417"/>
                  </a:lnTo>
                  <a:lnTo>
                    <a:pt x="11625" y="1246"/>
                  </a:lnTo>
                  <a:lnTo>
                    <a:pt x="11601" y="1075"/>
                  </a:lnTo>
                  <a:lnTo>
                    <a:pt x="11625" y="904"/>
                  </a:lnTo>
                  <a:lnTo>
                    <a:pt x="11674" y="733"/>
                  </a:lnTo>
                  <a:lnTo>
                    <a:pt x="11748" y="562"/>
                  </a:lnTo>
                  <a:lnTo>
                    <a:pt x="11870" y="440"/>
                  </a:lnTo>
                  <a:lnTo>
                    <a:pt x="11992" y="318"/>
                  </a:lnTo>
                  <a:lnTo>
                    <a:pt x="12163" y="244"/>
                  </a:lnTo>
                  <a:lnTo>
                    <a:pt x="12334" y="195"/>
                  </a:lnTo>
                  <a:lnTo>
                    <a:pt x="12505" y="171"/>
                  </a:lnTo>
                  <a:close/>
                  <a:moveTo>
                    <a:pt x="13091" y="5520"/>
                  </a:moveTo>
                  <a:lnTo>
                    <a:pt x="13189" y="5544"/>
                  </a:lnTo>
                  <a:lnTo>
                    <a:pt x="13262" y="5593"/>
                  </a:lnTo>
                  <a:lnTo>
                    <a:pt x="13311" y="5666"/>
                  </a:lnTo>
                  <a:lnTo>
                    <a:pt x="13335" y="5764"/>
                  </a:lnTo>
                  <a:lnTo>
                    <a:pt x="13311" y="5862"/>
                  </a:lnTo>
                  <a:lnTo>
                    <a:pt x="13262" y="5935"/>
                  </a:lnTo>
                  <a:lnTo>
                    <a:pt x="13189" y="5984"/>
                  </a:lnTo>
                  <a:lnTo>
                    <a:pt x="13091" y="6008"/>
                  </a:lnTo>
                  <a:lnTo>
                    <a:pt x="1954" y="6008"/>
                  </a:lnTo>
                  <a:lnTo>
                    <a:pt x="1856" y="5984"/>
                  </a:lnTo>
                  <a:lnTo>
                    <a:pt x="1783" y="5935"/>
                  </a:lnTo>
                  <a:lnTo>
                    <a:pt x="1734" y="5862"/>
                  </a:lnTo>
                  <a:lnTo>
                    <a:pt x="1710" y="5764"/>
                  </a:lnTo>
                  <a:lnTo>
                    <a:pt x="1734" y="5666"/>
                  </a:lnTo>
                  <a:lnTo>
                    <a:pt x="1783" y="5593"/>
                  </a:lnTo>
                  <a:lnTo>
                    <a:pt x="1856" y="5544"/>
                  </a:lnTo>
                  <a:lnTo>
                    <a:pt x="1954" y="5520"/>
                  </a:lnTo>
                  <a:close/>
                  <a:moveTo>
                    <a:pt x="13189" y="7840"/>
                  </a:moveTo>
                  <a:lnTo>
                    <a:pt x="13262" y="7913"/>
                  </a:lnTo>
                  <a:lnTo>
                    <a:pt x="13311" y="7986"/>
                  </a:lnTo>
                  <a:lnTo>
                    <a:pt x="13335" y="8084"/>
                  </a:lnTo>
                  <a:lnTo>
                    <a:pt x="13311" y="8182"/>
                  </a:lnTo>
                  <a:lnTo>
                    <a:pt x="13262" y="8255"/>
                  </a:lnTo>
                  <a:lnTo>
                    <a:pt x="13189" y="8304"/>
                  </a:lnTo>
                  <a:lnTo>
                    <a:pt x="13091" y="8328"/>
                  </a:lnTo>
                  <a:lnTo>
                    <a:pt x="1954" y="8328"/>
                  </a:lnTo>
                  <a:lnTo>
                    <a:pt x="1856" y="8304"/>
                  </a:lnTo>
                  <a:lnTo>
                    <a:pt x="1783" y="8255"/>
                  </a:lnTo>
                  <a:lnTo>
                    <a:pt x="1734" y="8182"/>
                  </a:lnTo>
                  <a:lnTo>
                    <a:pt x="1710" y="8084"/>
                  </a:lnTo>
                  <a:lnTo>
                    <a:pt x="1734" y="7986"/>
                  </a:lnTo>
                  <a:lnTo>
                    <a:pt x="1783" y="7913"/>
                  </a:lnTo>
                  <a:lnTo>
                    <a:pt x="1856" y="7840"/>
                  </a:lnTo>
                  <a:close/>
                  <a:moveTo>
                    <a:pt x="13091" y="10136"/>
                  </a:moveTo>
                  <a:lnTo>
                    <a:pt x="13189" y="10160"/>
                  </a:lnTo>
                  <a:lnTo>
                    <a:pt x="13262" y="10209"/>
                  </a:lnTo>
                  <a:lnTo>
                    <a:pt x="13311" y="10282"/>
                  </a:lnTo>
                  <a:lnTo>
                    <a:pt x="13335" y="10380"/>
                  </a:lnTo>
                  <a:lnTo>
                    <a:pt x="13311" y="10478"/>
                  </a:lnTo>
                  <a:lnTo>
                    <a:pt x="13262" y="10551"/>
                  </a:lnTo>
                  <a:lnTo>
                    <a:pt x="13189" y="10600"/>
                  </a:lnTo>
                  <a:lnTo>
                    <a:pt x="13091" y="10624"/>
                  </a:lnTo>
                  <a:lnTo>
                    <a:pt x="1954" y="10624"/>
                  </a:lnTo>
                  <a:lnTo>
                    <a:pt x="1856" y="10600"/>
                  </a:lnTo>
                  <a:lnTo>
                    <a:pt x="1783" y="10551"/>
                  </a:lnTo>
                  <a:lnTo>
                    <a:pt x="1734" y="10478"/>
                  </a:lnTo>
                  <a:lnTo>
                    <a:pt x="1710" y="10380"/>
                  </a:lnTo>
                  <a:lnTo>
                    <a:pt x="1734" y="10282"/>
                  </a:lnTo>
                  <a:lnTo>
                    <a:pt x="1783" y="10209"/>
                  </a:lnTo>
                  <a:lnTo>
                    <a:pt x="1856" y="10160"/>
                  </a:lnTo>
                  <a:lnTo>
                    <a:pt x="1954" y="10136"/>
                  </a:lnTo>
                  <a:close/>
                  <a:moveTo>
                    <a:pt x="8206" y="12456"/>
                  </a:moveTo>
                  <a:lnTo>
                    <a:pt x="8304" y="12480"/>
                  </a:lnTo>
                  <a:lnTo>
                    <a:pt x="8377" y="12529"/>
                  </a:lnTo>
                  <a:lnTo>
                    <a:pt x="8426" y="12602"/>
                  </a:lnTo>
                  <a:lnTo>
                    <a:pt x="8450" y="12700"/>
                  </a:lnTo>
                  <a:lnTo>
                    <a:pt x="8426" y="12798"/>
                  </a:lnTo>
                  <a:lnTo>
                    <a:pt x="8377" y="12871"/>
                  </a:lnTo>
                  <a:lnTo>
                    <a:pt x="8304" y="12920"/>
                  </a:lnTo>
                  <a:lnTo>
                    <a:pt x="8206" y="12944"/>
                  </a:lnTo>
                  <a:lnTo>
                    <a:pt x="1954" y="12944"/>
                  </a:lnTo>
                  <a:lnTo>
                    <a:pt x="1856" y="12920"/>
                  </a:lnTo>
                  <a:lnTo>
                    <a:pt x="1783" y="12871"/>
                  </a:lnTo>
                  <a:lnTo>
                    <a:pt x="1734" y="12798"/>
                  </a:lnTo>
                  <a:lnTo>
                    <a:pt x="1710" y="12700"/>
                  </a:lnTo>
                  <a:lnTo>
                    <a:pt x="1734" y="12602"/>
                  </a:lnTo>
                  <a:lnTo>
                    <a:pt x="1783" y="12529"/>
                  </a:lnTo>
                  <a:lnTo>
                    <a:pt x="1856" y="12480"/>
                  </a:lnTo>
                  <a:lnTo>
                    <a:pt x="1954" y="12456"/>
                  </a:lnTo>
                  <a:close/>
                  <a:moveTo>
                    <a:pt x="782" y="0"/>
                  </a:moveTo>
                  <a:lnTo>
                    <a:pt x="635" y="25"/>
                  </a:lnTo>
                  <a:lnTo>
                    <a:pt x="489" y="73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2"/>
                  </a:lnTo>
                  <a:lnTo>
                    <a:pt x="73" y="489"/>
                  </a:lnTo>
                  <a:lnTo>
                    <a:pt x="24" y="635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4" y="17927"/>
                  </a:lnTo>
                  <a:lnTo>
                    <a:pt x="73" y="18073"/>
                  </a:lnTo>
                  <a:lnTo>
                    <a:pt x="122" y="18220"/>
                  </a:lnTo>
                  <a:lnTo>
                    <a:pt x="220" y="18342"/>
                  </a:lnTo>
                  <a:lnTo>
                    <a:pt x="342" y="18440"/>
                  </a:lnTo>
                  <a:lnTo>
                    <a:pt x="489" y="18488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7"/>
                  </a:lnTo>
                  <a:lnTo>
                    <a:pt x="14654" y="18488"/>
                  </a:lnTo>
                  <a:lnTo>
                    <a:pt x="14800" y="18440"/>
                  </a:lnTo>
                  <a:lnTo>
                    <a:pt x="14923" y="18342"/>
                  </a:lnTo>
                  <a:lnTo>
                    <a:pt x="15020" y="18220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2" y="17780"/>
                  </a:lnTo>
                  <a:lnTo>
                    <a:pt x="15142" y="782"/>
                  </a:lnTo>
                  <a:lnTo>
                    <a:pt x="15118" y="635"/>
                  </a:lnTo>
                  <a:lnTo>
                    <a:pt x="15069" y="489"/>
                  </a:lnTo>
                  <a:lnTo>
                    <a:pt x="15020" y="342"/>
                  </a:lnTo>
                  <a:lnTo>
                    <a:pt x="14923" y="220"/>
                  </a:lnTo>
                  <a:lnTo>
                    <a:pt x="14800" y="122"/>
                  </a:lnTo>
                  <a:lnTo>
                    <a:pt x="14654" y="73"/>
                  </a:lnTo>
                  <a:lnTo>
                    <a:pt x="14507" y="25"/>
                  </a:lnTo>
                  <a:lnTo>
                    <a:pt x="143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29" name="Shape 429"/>
          <p:cNvGrpSpPr/>
          <p:nvPr/>
        </p:nvGrpSpPr>
        <p:grpSpPr>
          <a:xfrm>
            <a:off x="4968214" y="638482"/>
            <a:ext cx="495496" cy="412481"/>
            <a:chOff x="1244325" y="314425"/>
            <a:chExt cx="444525" cy="370050"/>
          </a:xfrm>
          <a:solidFill>
            <a:schemeClr val="accent2"/>
          </a:solidFill>
        </p:grpSpPr>
        <p:sp>
          <p:nvSpPr>
            <p:cNvPr id="430" name="Shape 430"/>
            <p:cNvSpPr/>
            <p:nvPr/>
          </p:nvSpPr>
          <p:spPr>
            <a:xfrm>
              <a:off x="1388425" y="463425"/>
              <a:ext cx="143525" cy="143500"/>
            </a:xfrm>
            <a:custGeom>
              <a:avLst/>
              <a:gdLst/>
              <a:ahLst/>
              <a:cxnLst/>
              <a:rect l="0" t="0" r="0" b="0"/>
              <a:pathLst>
                <a:path w="5741" h="5740" extrusionOk="0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1" name="Shape 431"/>
            <p:cNvSpPr/>
            <p:nvPr/>
          </p:nvSpPr>
          <p:spPr>
            <a:xfrm>
              <a:off x="1244325" y="314425"/>
              <a:ext cx="444525" cy="370050"/>
            </a:xfrm>
            <a:custGeom>
              <a:avLst/>
              <a:gdLst/>
              <a:ahLst/>
              <a:cxnLst/>
              <a:rect l="0" t="0" r="0" b="0"/>
              <a:pathLst>
                <a:path w="17781" h="14802" extrusionOk="0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32" name="Shape 432"/>
          <p:cNvGrpSpPr/>
          <p:nvPr/>
        </p:nvGrpSpPr>
        <p:grpSpPr>
          <a:xfrm>
            <a:off x="5730479" y="636448"/>
            <a:ext cx="473733" cy="416551"/>
            <a:chOff x="1928175" y="312600"/>
            <a:chExt cx="425000" cy="373700"/>
          </a:xfrm>
          <a:solidFill>
            <a:schemeClr val="accent2"/>
          </a:solidFill>
        </p:grpSpPr>
        <p:sp>
          <p:nvSpPr>
            <p:cNvPr id="433" name="Shape 433"/>
            <p:cNvSpPr/>
            <p:nvPr/>
          </p:nvSpPr>
          <p:spPr>
            <a:xfrm>
              <a:off x="1928175" y="312600"/>
              <a:ext cx="425000" cy="373700"/>
            </a:xfrm>
            <a:custGeom>
              <a:avLst/>
              <a:gdLst/>
              <a:ahLst/>
              <a:cxnLst/>
              <a:rect l="0" t="0" r="0" b="0"/>
              <a:pathLst>
                <a:path w="17000" h="14948" extrusionOk="0">
                  <a:moveTo>
                    <a:pt x="16022" y="978"/>
                  </a:moveTo>
                  <a:lnTo>
                    <a:pt x="16022" y="13971"/>
                  </a:lnTo>
                  <a:lnTo>
                    <a:pt x="978" y="13971"/>
                  </a:lnTo>
                  <a:lnTo>
                    <a:pt x="978" y="978"/>
                  </a:lnTo>
                  <a:close/>
                  <a:moveTo>
                    <a:pt x="782" y="1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5"/>
                  </a:lnTo>
                  <a:lnTo>
                    <a:pt x="123" y="343"/>
                  </a:lnTo>
                  <a:lnTo>
                    <a:pt x="74" y="489"/>
                  </a:lnTo>
                  <a:lnTo>
                    <a:pt x="25" y="636"/>
                  </a:lnTo>
                  <a:lnTo>
                    <a:pt x="1" y="782"/>
                  </a:lnTo>
                  <a:lnTo>
                    <a:pt x="1" y="14166"/>
                  </a:lnTo>
                  <a:lnTo>
                    <a:pt x="25" y="14313"/>
                  </a:lnTo>
                  <a:lnTo>
                    <a:pt x="74" y="14459"/>
                  </a:lnTo>
                  <a:lnTo>
                    <a:pt x="123" y="14606"/>
                  </a:lnTo>
                  <a:lnTo>
                    <a:pt x="221" y="14703"/>
                  </a:lnTo>
                  <a:lnTo>
                    <a:pt x="343" y="14801"/>
                  </a:lnTo>
                  <a:lnTo>
                    <a:pt x="489" y="14874"/>
                  </a:lnTo>
                  <a:lnTo>
                    <a:pt x="636" y="14923"/>
                  </a:lnTo>
                  <a:lnTo>
                    <a:pt x="782" y="14948"/>
                  </a:lnTo>
                  <a:lnTo>
                    <a:pt x="16218" y="14948"/>
                  </a:lnTo>
                  <a:lnTo>
                    <a:pt x="16364" y="14923"/>
                  </a:lnTo>
                  <a:lnTo>
                    <a:pt x="16511" y="14874"/>
                  </a:lnTo>
                  <a:lnTo>
                    <a:pt x="16657" y="14801"/>
                  </a:lnTo>
                  <a:lnTo>
                    <a:pt x="16779" y="14703"/>
                  </a:lnTo>
                  <a:lnTo>
                    <a:pt x="16877" y="14606"/>
                  </a:lnTo>
                  <a:lnTo>
                    <a:pt x="16926" y="14459"/>
                  </a:lnTo>
                  <a:lnTo>
                    <a:pt x="16975" y="14313"/>
                  </a:lnTo>
                  <a:lnTo>
                    <a:pt x="16999" y="14166"/>
                  </a:lnTo>
                  <a:lnTo>
                    <a:pt x="16999" y="782"/>
                  </a:lnTo>
                  <a:lnTo>
                    <a:pt x="16975" y="636"/>
                  </a:lnTo>
                  <a:lnTo>
                    <a:pt x="16926" y="489"/>
                  </a:lnTo>
                  <a:lnTo>
                    <a:pt x="16877" y="343"/>
                  </a:lnTo>
                  <a:lnTo>
                    <a:pt x="16779" y="245"/>
                  </a:lnTo>
                  <a:lnTo>
                    <a:pt x="16657" y="147"/>
                  </a:lnTo>
                  <a:lnTo>
                    <a:pt x="16511" y="74"/>
                  </a:lnTo>
                  <a:lnTo>
                    <a:pt x="16364" y="25"/>
                  </a:lnTo>
                  <a:lnTo>
                    <a:pt x="1621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4" name="Shape 434"/>
            <p:cNvSpPr/>
            <p:nvPr/>
          </p:nvSpPr>
          <p:spPr>
            <a:xfrm>
              <a:off x="1964825" y="349250"/>
              <a:ext cx="351700" cy="300425"/>
            </a:xfrm>
            <a:custGeom>
              <a:avLst/>
              <a:gdLst/>
              <a:ahLst/>
              <a:cxnLst/>
              <a:rect l="0" t="0" r="0" b="0"/>
              <a:pathLst>
                <a:path w="14068" h="12017" extrusionOk="0">
                  <a:moveTo>
                    <a:pt x="10111" y="1563"/>
                  </a:moveTo>
                  <a:lnTo>
                    <a:pt x="10307" y="1588"/>
                  </a:lnTo>
                  <a:lnTo>
                    <a:pt x="10502" y="1612"/>
                  </a:lnTo>
                  <a:lnTo>
                    <a:pt x="10697" y="1661"/>
                  </a:lnTo>
                  <a:lnTo>
                    <a:pt x="10868" y="1734"/>
                  </a:lnTo>
                  <a:lnTo>
                    <a:pt x="11039" y="1807"/>
                  </a:lnTo>
                  <a:lnTo>
                    <a:pt x="11186" y="1905"/>
                  </a:lnTo>
                  <a:lnTo>
                    <a:pt x="11357" y="2027"/>
                  </a:lnTo>
                  <a:lnTo>
                    <a:pt x="11479" y="2149"/>
                  </a:lnTo>
                  <a:lnTo>
                    <a:pt x="11625" y="2271"/>
                  </a:lnTo>
                  <a:lnTo>
                    <a:pt x="11723" y="2442"/>
                  </a:lnTo>
                  <a:lnTo>
                    <a:pt x="11821" y="2589"/>
                  </a:lnTo>
                  <a:lnTo>
                    <a:pt x="11894" y="2760"/>
                  </a:lnTo>
                  <a:lnTo>
                    <a:pt x="11967" y="2955"/>
                  </a:lnTo>
                  <a:lnTo>
                    <a:pt x="12016" y="3126"/>
                  </a:lnTo>
                  <a:lnTo>
                    <a:pt x="12041" y="3322"/>
                  </a:lnTo>
                  <a:lnTo>
                    <a:pt x="12065" y="3517"/>
                  </a:lnTo>
                  <a:lnTo>
                    <a:pt x="12041" y="3737"/>
                  </a:lnTo>
                  <a:lnTo>
                    <a:pt x="12016" y="3908"/>
                  </a:lnTo>
                  <a:lnTo>
                    <a:pt x="11967" y="4103"/>
                  </a:lnTo>
                  <a:lnTo>
                    <a:pt x="11894" y="4274"/>
                  </a:lnTo>
                  <a:lnTo>
                    <a:pt x="11821" y="4445"/>
                  </a:lnTo>
                  <a:lnTo>
                    <a:pt x="11723" y="4616"/>
                  </a:lnTo>
                  <a:lnTo>
                    <a:pt x="11625" y="4763"/>
                  </a:lnTo>
                  <a:lnTo>
                    <a:pt x="11479" y="4909"/>
                  </a:lnTo>
                  <a:lnTo>
                    <a:pt x="11357" y="5031"/>
                  </a:lnTo>
                  <a:lnTo>
                    <a:pt x="11186" y="5153"/>
                  </a:lnTo>
                  <a:lnTo>
                    <a:pt x="11039" y="5251"/>
                  </a:lnTo>
                  <a:lnTo>
                    <a:pt x="10868" y="5324"/>
                  </a:lnTo>
                  <a:lnTo>
                    <a:pt x="10697" y="5398"/>
                  </a:lnTo>
                  <a:lnTo>
                    <a:pt x="10502" y="5446"/>
                  </a:lnTo>
                  <a:lnTo>
                    <a:pt x="10307" y="5471"/>
                  </a:lnTo>
                  <a:lnTo>
                    <a:pt x="9916" y="5471"/>
                  </a:lnTo>
                  <a:lnTo>
                    <a:pt x="9720" y="5446"/>
                  </a:lnTo>
                  <a:lnTo>
                    <a:pt x="9525" y="5398"/>
                  </a:lnTo>
                  <a:lnTo>
                    <a:pt x="9354" y="5324"/>
                  </a:lnTo>
                  <a:lnTo>
                    <a:pt x="9183" y="5251"/>
                  </a:lnTo>
                  <a:lnTo>
                    <a:pt x="9012" y="5153"/>
                  </a:lnTo>
                  <a:lnTo>
                    <a:pt x="8866" y="5031"/>
                  </a:lnTo>
                  <a:lnTo>
                    <a:pt x="8719" y="4909"/>
                  </a:lnTo>
                  <a:lnTo>
                    <a:pt x="8597" y="4763"/>
                  </a:lnTo>
                  <a:lnTo>
                    <a:pt x="8475" y="4616"/>
                  </a:lnTo>
                  <a:lnTo>
                    <a:pt x="8377" y="4445"/>
                  </a:lnTo>
                  <a:lnTo>
                    <a:pt x="8304" y="4274"/>
                  </a:lnTo>
                  <a:lnTo>
                    <a:pt x="8231" y="4103"/>
                  </a:lnTo>
                  <a:lnTo>
                    <a:pt x="8182" y="3908"/>
                  </a:lnTo>
                  <a:lnTo>
                    <a:pt x="8157" y="3737"/>
                  </a:lnTo>
                  <a:lnTo>
                    <a:pt x="8157" y="3517"/>
                  </a:lnTo>
                  <a:lnTo>
                    <a:pt x="8157" y="3322"/>
                  </a:lnTo>
                  <a:lnTo>
                    <a:pt x="8182" y="3126"/>
                  </a:lnTo>
                  <a:lnTo>
                    <a:pt x="8231" y="2955"/>
                  </a:lnTo>
                  <a:lnTo>
                    <a:pt x="8304" y="2760"/>
                  </a:lnTo>
                  <a:lnTo>
                    <a:pt x="8377" y="2589"/>
                  </a:lnTo>
                  <a:lnTo>
                    <a:pt x="8475" y="2442"/>
                  </a:lnTo>
                  <a:lnTo>
                    <a:pt x="8597" y="2271"/>
                  </a:lnTo>
                  <a:lnTo>
                    <a:pt x="8719" y="2149"/>
                  </a:lnTo>
                  <a:lnTo>
                    <a:pt x="8866" y="2027"/>
                  </a:lnTo>
                  <a:lnTo>
                    <a:pt x="9012" y="1905"/>
                  </a:lnTo>
                  <a:lnTo>
                    <a:pt x="9183" y="1807"/>
                  </a:lnTo>
                  <a:lnTo>
                    <a:pt x="9354" y="1734"/>
                  </a:lnTo>
                  <a:lnTo>
                    <a:pt x="9525" y="1661"/>
                  </a:lnTo>
                  <a:lnTo>
                    <a:pt x="9720" y="1612"/>
                  </a:lnTo>
                  <a:lnTo>
                    <a:pt x="9916" y="1588"/>
                  </a:lnTo>
                  <a:lnTo>
                    <a:pt x="10111" y="1563"/>
                  </a:lnTo>
                  <a:close/>
                  <a:moveTo>
                    <a:pt x="0" y="0"/>
                  </a:moveTo>
                  <a:lnTo>
                    <a:pt x="0" y="9232"/>
                  </a:lnTo>
                  <a:lnTo>
                    <a:pt x="3248" y="5080"/>
                  </a:lnTo>
                  <a:lnTo>
                    <a:pt x="3346" y="4958"/>
                  </a:lnTo>
                  <a:lnTo>
                    <a:pt x="3468" y="4885"/>
                  </a:lnTo>
                  <a:lnTo>
                    <a:pt x="3590" y="4836"/>
                  </a:lnTo>
                  <a:lnTo>
                    <a:pt x="3737" y="4811"/>
                  </a:lnTo>
                  <a:lnTo>
                    <a:pt x="3859" y="4836"/>
                  </a:lnTo>
                  <a:lnTo>
                    <a:pt x="4005" y="4885"/>
                  </a:lnTo>
                  <a:lnTo>
                    <a:pt x="4128" y="4958"/>
                  </a:lnTo>
                  <a:lnTo>
                    <a:pt x="4225" y="5080"/>
                  </a:lnTo>
                  <a:lnTo>
                    <a:pt x="9647" y="12016"/>
                  </a:lnTo>
                  <a:lnTo>
                    <a:pt x="10233" y="12016"/>
                  </a:lnTo>
                  <a:lnTo>
                    <a:pt x="10087" y="11772"/>
                  </a:lnTo>
                  <a:lnTo>
                    <a:pt x="8157" y="9305"/>
                  </a:lnTo>
                  <a:lnTo>
                    <a:pt x="9403" y="7718"/>
                  </a:lnTo>
                  <a:lnTo>
                    <a:pt x="9501" y="7596"/>
                  </a:lnTo>
                  <a:lnTo>
                    <a:pt x="9623" y="7522"/>
                  </a:lnTo>
                  <a:lnTo>
                    <a:pt x="9745" y="7473"/>
                  </a:lnTo>
                  <a:lnTo>
                    <a:pt x="9891" y="7449"/>
                  </a:lnTo>
                  <a:lnTo>
                    <a:pt x="10014" y="7473"/>
                  </a:lnTo>
                  <a:lnTo>
                    <a:pt x="10160" y="7522"/>
                  </a:lnTo>
                  <a:lnTo>
                    <a:pt x="10282" y="7596"/>
                  </a:lnTo>
                  <a:lnTo>
                    <a:pt x="10380" y="7718"/>
                  </a:lnTo>
                  <a:lnTo>
                    <a:pt x="13750" y="12016"/>
                  </a:lnTo>
                  <a:lnTo>
                    <a:pt x="14068" y="12016"/>
                  </a:lnTo>
                  <a:lnTo>
                    <a:pt x="140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35" name="Shape 435"/>
          <p:cNvSpPr/>
          <p:nvPr/>
        </p:nvSpPr>
        <p:spPr>
          <a:xfrm>
            <a:off x="6524848" y="621496"/>
            <a:ext cx="387959" cy="446479"/>
          </a:xfrm>
          <a:custGeom>
            <a:avLst/>
            <a:gdLst/>
            <a:ahLst/>
            <a:cxnLst/>
            <a:rect l="0" t="0" r="0" b="0"/>
            <a:pathLst>
              <a:path w="13922" h="16022" extrusionOk="0">
                <a:moveTo>
                  <a:pt x="13922" y="0"/>
                </a:moveTo>
                <a:lnTo>
                  <a:pt x="3249" y="3249"/>
                </a:lnTo>
                <a:lnTo>
                  <a:pt x="3249" y="12651"/>
                </a:lnTo>
                <a:lnTo>
                  <a:pt x="2907" y="12627"/>
                </a:lnTo>
                <a:lnTo>
                  <a:pt x="2565" y="12627"/>
                </a:lnTo>
                <a:lnTo>
                  <a:pt x="2198" y="12676"/>
                </a:lnTo>
                <a:lnTo>
                  <a:pt x="1832" y="12774"/>
                </a:lnTo>
                <a:lnTo>
                  <a:pt x="1612" y="12847"/>
                </a:lnTo>
                <a:lnTo>
                  <a:pt x="1393" y="12945"/>
                </a:lnTo>
                <a:lnTo>
                  <a:pt x="1197" y="13067"/>
                </a:lnTo>
                <a:lnTo>
                  <a:pt x="1002" y="13164"/>
                </a:lnTo>
                <a:lnTo>
                  <a:pt x="806" y="13311"/>
                </a:lnTo>
                <a:lnTo>
                  <a:pt x="660" y="13433"/>
                </a:lnTo>
                <a:lnTo>
                  <a:pt x="513" y="13580"/>
                </a:lnTo>
                <a:lnTo>
                  <a:pt x="391" y="13726"/>
                </a:lnTo>
                <a:lnTo>
                  <a:pt x="269" y="13897"/>
                </a:lnTo>
                <a:lnTo>
                  <a:pt x="171" y="14044"/>
                </a:lnTo>
                <a:lnTo>
                  <a:pt x="98" y="14215"/>
                </a:lnTo>
                <a:lnTo>
                  <a:pt x="49" y="14386"/>
                </a:lnTo>
                <a:lnTo>
                  <a:pt x="25" y="14532"/>
                </a:lnTo>
                <a:lnTo>
                  <a:pt x="0" y="14703"/>
                </a:lnTo>
                <a:lnTo>
                  <a:pt x="25" y="14874"/>
                </a:lnTo>
                <a:lnTo>
                  <a:pt x="49" y="15021"/>
                </a:lnTo>
                <a:lnTo>
                  <a:pt x="123" y="15191"/>
                </a:lnTo>
                <a:lnTo>
                  <a:pt x="196" y="15338"/>
                </a:lnTo>
                <a:lnTo>
                  <a:pt x="293" y="15460"/>
                </a:lnTo>
                <a:lnTo>
                  <a:pt x="416" y="15582"/>
                </a:lnTo>
                <a:lnTo>
                  <a:pt x="562" y="15680"/>
                </a:lnTo>
                <a:lnTo>
                  <a:pt x="709" y="15778"/>
                </a:lnTo>
                <a:lnTo>
                  <a:pt x="880" y="15851"/>
                </a:lnTo>
                <a:lnTo>
                  <a:pt x="1075" y="15924"/>
                </a:lnTo>
                <a:lnTo>
                  <a:pt x="1246" y="15973"/>
                </a:lnTo>
                <a:lnTo>
                  <a:pt x="1466" y="15997"/>
                </a:lnTo>
                <a:lnTo>
                  <a:pt x="1661" y="16022"/>
                </a:lnTo>
                <a:lnTo>
                  <a:pt x="1881" y="16022"/>
                </a:lnTo>
                <a:lnTo>
                  <a:pt x="2101" y="15997"/>
                </a:lnTo>
                <a:lnTo>
                  <a:pt x="2345" y="15973"/>
                </a:lnTo>
                <a:lnTo>
                  <a:pt x="2565" y="15924"/>
                </a:lnTo>
                <a:lnTo>
                  <a:pt x="2809" y="15875"/>
                </a:lnTo>
                <a:lnTo>
                  <a:pt x="3224" y="15704"/>
                </a:lnTo>
                <a:lnTo>
                  <a:pt x="3591" y="15509"/>
                </a:lnTo>
                <a:lnTo>
                  <a:pt x="3908" y="15289"/>
                </a:lnTo>
                <a:lnTo>
                  <a:pt x="4177" y="15021"/>
                </a:lnTo>
                <a:lnTo>
                  <a:pt x="4372" y="14752"/>
                </a:lnTo>
                <a:lnTo>
                  <a:pt x="4470" y="14605"/>
                </a:lnTo>
                <a:lnTo>
                  <a:pt x="4543" y="14459"/>
                </a:lnTo>
                <a:lnTo>
                  <a:pt x="4592" y="14312"/>
                </a:lnTo>
                <a:lnTo>
                  <a:pt x="4616" y="14166"/>
                </a:lnTo>
                <a:lnTo>
                  <a:pt x="4641" y="14019"/>
                </a:lnTo>
                <a:lnTo>
                  <a:pt x="4641" y="13873"/>
                </a:lnTo>
                <a:lnTo>
                  <a:pt x="4641" y="6204"/>
                </a:lnTo>
                <a:lnTo>
                  <a:pt x="12505" y="3737"/>
                </a:lnTo>
                <a:lnTo>
                  <a:pt x="12505" y="10136"/>
                </a:lnTo>
                <a:lnTo>
                  <a:pt x="12187" y="10111"/>
                </a:lnTo>
                <a:lnTo>
                  <a:pt x="11846" y="10111"/>
                </a:lnTo>
                <a:lnTo>
                  <a:pt x="11479" y="10160"/>
                </a:lnTo>
                <a:lnTo>
                  <a:pt x="11113" y="10258"/>
                </a:lnTo>
                <a:lnTo>
                  <a:pt x="10893" y="10331"/>
                </a:lnTo>
                <a:lnTo>
                  <a:pt x="10673" y="10429"/>
                </a:lnTo>
                <a:lnTo>
                  <a:pt x="10453" y="10551"/>
                </a:lnTo>
                <a:lnTo>
                  <a:pt x="10283" y="10649"/>
                </a:lnTo>
                <a:lnTo>
                  <a:pt x="10087" y="10795"/>
                </a:lnTo>
                <a:lnTo>
                  <a:pt x="9941" y="10917"/>
                </a:lnTo>
                <a:lnTo>
                  <a:pt x="9794" y="11064"/>
                </a:lnTo>
                <a:lnTo>
                  <a:pt x="9648" y="11211"/>
                </a:lnTo>
                <a:lnTo>
                  <a:pt x="9550" y="11381"/>
                </a:lnTo>
                <a:lnTo>
                  <a:pt x="9452" y="11528"/>
                </a:lnTo>
                <a:lnTo>
                  <a:pt x="9379" y="11699"/>
                </a:lnTo>
                <a:lnTo>
                  <a:pt x="9330" y="11870"/>
                </a:lnTo>
                <a:lnTo>
                  <a:pt x="9306" y="12016"/>
                </a:lnTo>
                <a:lnTo>
                  <a:pt x="9281" y="12187"/>
                </a:lnTo>
                <a:lnTo>
                  <a:pt x="9306" y="12358"/>
                </a:lnTo>
                <a:lnTo>
                  <a:pt x="9330" y="12505"/>
                </a:lnTo>
                <a:lnTo>
                  <a:pt x="9403" y="12676"/>
                </a:lnTo>
                <a:lnTo>
                  <a:pt x="9477" y="12822"/>
                </a:lnTo>
                <a:lnTo>
                  <a:pt x="9574" y="12945"/>
                </a:lnTo>
                <a:lnTo>
                  <a:pt x="9696" y="13067"/>
                </a:lnTo>
                <a:lnTo>
                  <a:pt x="9843" y="13164"/>
                </a:lnTo>
                <a:lnTo>
                  <a:pt x="9989" y="13262"/>
                </a:lnTo>
                <a:lnTo>
                  <a:pt x="10160" y="13335"/>
                </a:lnTo>
                <a:lnTo>
                  <a:pt x="10331" y="13409"/>
                </a:lnTo>
                <a:lnTo>
                  <a:pt x="10527" y="13457"/>
                </a:lnTo>
                <a:lnTo>
                  <a:pt x="10747" y="13482"/>
                </a:lnTo>
                <a:lnTo>
                  <a:pt x="10942" y="13506"/>
                </a:lnTo>
                <a:lnTo>
                  <a:pt x="11162" y="13506"/>
                </a:lnTo>
                <a:lnTo>
                  <a:pt x="11382" y="13482"/>
                </a:lnTo>
                <a:lnTo>
                  <a:pt x="11626" y="13457"/>
                </a:lnTo>
                <a:lnTo>
                  <a:pt x="11846" y="13409"/>
                </a:lnTo>
                <a:lnTo>
                  <a:pt x="12090" y="13360"/>
                </a:lnTo>
                <a:lnTo>
                  <a:pt x="12456" y="13213"/>
                </a:lnTo>
                <a:lnTo>
                  <a:pt x="12798" y="13042"/>
                </a:lnTo>
                <a:lnTo>
                  <a:pt x="13091" y="12822"/>
                </a:lnTo>
                <a:lnTo>
                  <a:pt x="13360" y="12603"/>
                </a:lnTo>
                <a:lnTo>
                  <a:pt x="13580" y="12358"/>
                </a:lnTo>
                <a:lnTo>
                  <a:pt x="13751" y="12090"/>
                </a:lnTo>
                <a:lnTo>
                  <a:pt x="13848" y="11821"/>
                </a:lnTo>
                <a:lnTo>
                  <a:pt x="13897" y="11675"/>
                </a:lnTo>
                <a:lnTo>
                  <a:pt x="13922" y="11552"/>
                </a:lnTo>
                <a:lnTo>
                  <a:pt x="1392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36" name="Shape 436"/>
          <p:cNvSpPr/>
          <p:nvPr/>
        </p:nvSpPr>
        <p:spPr>
          <a:xfrm>
            <a:off x="7302775" y="622861"/>
            <a:ext cx="334901" cy="443748"/>
          </a:xfrm>
          <a:custGeom>
            <a:avLst/>
            <a:gdLst/>
            <a:ahLst/>
            <a:cxnLst/>
            <a:rect l="0" t="0" r="0" b="0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37" name="Shape 437"/>
          <p:cNvGrpSpPr/>
          <p:nvPr/>
        </p:nvGrpSpPr>
        <p:grpSpPr>
          <a:xfrm>
            <a:off x="7949195" y="614684"/>
            <a:ext cx="544515" cy="460105"/>
            <a:chOff x="3918650" y="293075"/>
            <a:chExt cx="488500" cy="412775"/>
          </a:xfrm>
          <a:solidFill>
            <a:schemeClr val="accent2"/>
          </a:solidFill>
        </p:grpSpPr>
        <p:sp>
          <p:nvSpPr>
            <p:cNvPr id="438" name="Shape 438"/>
            <p:cNvSpPr/>
            <p:nvPr/>
          </p:nvSpPr>
          <p:spPr>
            <a:xfrm>
              <a:off x="4085350" y="293675"/>
              <a:ext cx="154500" cy="412175"/>
            </a:xfrm>
            <a:custGeom>
              <a:avLst/>
              <a:gdLst/>
              <a:ahLst/>
              <a:cxnLst/>
              <a:rect l="0" t="0" r="0" b="0"/>
              <a:pathLst>
                <a:path w="6180" h="16487" extrusionOk="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9" name="Shape 439"/>
            <p:cNvSpPr/>
            <p:nvPr/>
          </p:nvSpPr>
          <p:spPr>
            <a:xfrm>
              <a:off x="3918650" y="293075"/>
              <a:ext cx="153900" cy="407275"/>
            </a:xfrm>
            <a:custGeom>
              <a:avLst/>
              <a:gdLst/>
              <a:ahLst/>
              <a:cxnLst/>
              <a:rect l="0" t="0" r="0" b="0"/>
              <a:pathLst>
                <a:path w="6156" h="16291" extrusionOk="0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0" name="Shape 440"/>
            <p:cNvSpPr/>
            <p:nvPr/>
          </p:nvSpPr>
          <p:spPr>
            <a:xfrm>
              <a:off x="4253250" y="298550"/>
              <a:ext cx="153900" cy="406675"/>
            </a:xfrm>
            <a:custGeom>
              <a:avLst/>
              <a:gdLst/>
              <a:ahLst/>
              <a:cxnLst/>
              <a:rect l="0" t="0" r="0" b="0"/>
              <a:pathLst>
                <a:path w="6156" h="16267" extrusionOk="0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41" name="Shape 441"/>
          <p:cNvGrpSpPr/>
          <p:nvPr/>
        </p:nvGrpSpPr>
        <p:grpSpPr>
          <a:xfrm>
            <a:off x="8748884" y="579962"/>
            <a:ext cx="447872" cy="529521"/>
            <a:chOff x="4636075" y="261925"/>
            <a:chExt cx="401800" cy="475050"/>
          </a:xfrm>
          <a:solidFill>
            <a:schemeClr val="accent2"/>
          </a:solidFill>
        </p:grpSpPr>
        <p:sp>
          <p:nvSpPr>
            <p:cNvPr id="442" name="Shape 442"/>
            <p:cNvSpPr/>
            <p:nvPr/>
          </p:nvSpPr>
          <p:spPr>
            <a:xfrm>
              <a:off x="4665400" y="326650"/>
              <a:ext cx="372475" cy="97100"/>
            </a:xfrm>
            <a:custGeom>
              <a:avLst/>
              <a:gdLst/>
              <a:ahLst/>
              <a:cxnLst/>
              <a:rect l="0" t="0" r="0" b="0"/>
              <a:pathLst>
                <a:path w="14899" h="3884" extrusionOk="0">
                  <a:moveTo>
                    <a:pt x="928" y="0"/>
                  </a:moveTo>
                  <a:lnTo>
                    <a:pt x="733" y="25"/>
                  </a:lnTo>
                  <a:lnTo>
                    <a:pt x="562" y="74"/>
                  </a:lnTo>
                  <a:lnTo>
                    <a:pt x="391" y="171"/>
                  </a:lnTo>
                  <a:lnTo>
                    <a:pt x="269" y="269"/>
                  </a:lnTo>
                  <a:lnTo>
                    <a:pt x="147" y="416"/>
                  </a:lnTo>
                  <a:lnTo>
                    <a:pt x="73" y="562"/>
                  </a:lnTo>
                  <a:lnTo>
                    <a:pt x="0" y="733"/>
                  </a:lnTo>
                  <a:lnTo>
                    <a:pt x="0" y="928"/>
                  </a:lnTo>
                  <a:lnTo>
                    <a:pt x="0" y="2956"/>
                  </a:lnTo>
                  <a:lnTo>
                    <a:pt x="0" y="3151"/>
                  </a:lnTo>
                  <a:lnTo>
                    <a:pt x="73" y="3322"/>
                  </a:lnTo>
                  <a:lnTo>
                    <a:pt x="147" y="3468"/>
                  </a:lnTo>
                  <a:lnTo>
                    <a:pt x="269" y="3615"/>
                  </a:lnTo>
                  <a:lnTo>
                    <a:pt x="391" y="3737"/>
                  </a:lnTo>
                  <a:lnTo>
                    <a:pt x="562" y="3810"/>
                  </a:lnTo>
                  <a:lnTo>
                    <a:pt x="733" y="3859"/>
                  </a:lnTo>
                  <a:lnTo>
                    <a:pt x="928" y="3884"/>
                  </a:lnTo>
                  <a:lnTo>
                    <a:pt x="12798" y="3884"/>
                  </a:lnTo>
                  <a:lnTo>
                    <a:pt x="14898" y="1954"/>
                  </a:lnTo>
                  <a:lnTo>
                    <a:pt x="127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3" name="Shape 443"/>
            <p:cNvSpPr/>
            <p:nvPr/>
          </p:nvSpPr>
          <p:spPr>
            <a:xfrm>
              <a:off x="4636075" y="438375"/>
              <a:ext cx="372475" cy="97125"/>
            </a:xfrm>
            <a:custGeom>
              <a:avLst/>
              <a:gdLst/>
              <a:ahLst/>
              <a:cxnLst/>
              <a:rect l="0" t="0" r="0" b="0"/>
              <a:pathLst>
                <a:path w="14899" h="3885" extrusionOk="0">
                  <a:moveTo>
                    <a:pt x="2101" y="1"/>
                  </a:moveTo>
                  <a:lnTo>
                    <a:pt x="1" y="1930"/>
                  </a:lnTo>
                  <a:lnTo>
                    <a:pt x="2101" y="3884"/>
                  </a:lnTo>
                  <a:lnTo>
                    <a:pt x="13971" y="3884"/>
                  </a:lnTo>
                  <a:lnTo>
                    <a:pt x="14166" y="3860"/>
                  </a:lnTo>
                  <a:lnTo>
                    <a:pt x="14337" y="3811"/>
                  </a:lnTo>
                  <a:lnTo>
                    <a:pt x="14508" y="3713"/>
                  </a:lnTo>
                  <a:lnTo>
                    <a:pt x="14630" y="3615"/>
                  </a:lnTo>
                  <a:lnTo>
                    <a:pt x="14752" y="3469"/>
                  </a:lnTo>
                  <a:lnTo>
                    <a:pt x="14826" y="3322"/>
                  </a:lnTo>
                  <a:lnTo>
                    <a:pt x="14899" y="3151"/>
                  </a:lnTo>
                  <a:lnTo>
                    <a:pt x="14899" y="2956"/>
                  </a:lnTo>
                  <a:lnTo>
                    <a:pt x="14899" y="929"/>
                  </a:lnTo>
                  <a:lnTo>
                    <a:pt x="14899" y="733"/>
                  </a:lnTo>
                  <a:lnTo>
                    <a:pt x="14826" y="563"/>
                  </a:lnTo>
                  <a:lnTo>
                    <a:pt x="14752" y="416"/>
                  </a:lnTo>
                  <a:lnTo>
                    <a:pt x="14630" y="269"/>
                  </a:lnTo>
                  <a:lnTo>
                    <a:pt x="14508" y="147"/>
                  </a:lnTo>
                  <a:lnTo>
                    <a:pt x="14337" y="74"/>
                  </a:lnTo>
                  <a:lnTo>
                    <a:pt x="14166" y="25"/>
                  </a:lnTo>
                  <a:lnTo>
                    <a:pt x="1397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4" name="Shape 444"/>
            <p:cNvSpPr/>
            <p:nvPr/>
          </p:nvSpPr>
          <p:spPr>
            <a:xfrm>
              <a:off x="4814975" y="261925"/>
              <a:ext cx="44000" cy="50100"/>
            </a:xfrm>
            <a:custGeom>
              <a:avLst/>
              <a:gdLst/>
              <a:ahLst/>
              <a:cxnLst/>
              <a:rect l="0" t="0" r="0" b="0"/>
              <a:pathLst>
                <a:path w="1760" h="2004" extrusionOk="0">
                  <a:moveTo>
                    <a:pt x="563" y="1"/>
                  </a:moveTo>
                  <a:lnTo>
                    <a:pt x="465" y="25"/>
                  </a:lnTo>
                  <a:lnTo>
                    <a:pt x="343" y="49"/>
                  </a:lnTo>
                  <a:lnTo>
                    <a:pt x="245" y="98"/>
                  </a:lnTo>
                  <a:lnTo>
                    <a:pt x="172" y="171"/>
                  </a:lnTo>
                  <a:lnTo>
                    <a:pt x="99" y="269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1" y="587"/>
                  </a:lnTo>
                  <a:lnTo>
                    <a:pt x="1" y="2003"/>
                  </a:lnTo>
                  <a:lnTo>
                    <a:pt x="1759" y="2003"/>
                  </a:lnTo>
                  <a:lnTo>
                    <a:pt x="1759" y="587"/>
                  </a:lnTo>
                  <a:lnTo>
                    <a:pt x="1759" y="465"/>
                  </a:lnTo>
                  <a:lnTo>
                    <a:pt x="1735" y="367"/>
                  </a:lnTo>
                  <a:lnTo>
                    <a:pt x="1662" y="269"/>
                  </a:lnTo>
                  <a:lnTo>
                    <a:pt x="1588" y="171"/>
                  </a:lnTo>
                  <a:lnTo>
                    <a:pt x="1515" y="98"/>
                  </a:lnTo>
                  <a:lnTo>
                    <a:pt x="1417" y="49"/>
                  </a:lnTo>
                  <a:lnTo>
                    <a:pt x="1295" y="25"/>
                  </a:lnTo>
                  <a:lnTo>
                    <a:pt x="11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5" name="Shape 445"/>
            <p:cNvSpPr/>
            <p:nvPr/>
          </p:nvSpPr>
          <p:spPr>
            <a:xfrm>
              <a:off x="4814975" y="550125"/>
              <a:ext cx="44000" cy="186850"/>
            </a:xfrm>
            <a:custGeom>
              <a:avLst/>
              <a:gdLst/>
              <a:ahLst/>
              <a:cxnLst/>
              <a:rect l="0" t="0" r="0" b="0"/>
              <a:pathLst>
                <a:path w="1760" h="7474" extrusionOk="0">
                  <a:moveTo>
                    <a:pt x="1" y="0"/>
                  </a:moveTo>
                  <a:lnTo>
                    <a:pt x="1" y="7474"/>
                  </a:lnTo>
                  <a:lnTo>
                    <a:pt x="1759" y="7474"/>
                  </a:lnTo>
                  <a:lnTo>
                    <a:pt x="17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46" name="Shape 446"/>
          <p:cNvSpPr/>
          <p:nvPr/>
        </p:nvSpPr>
        <p:spPr>
          <a:xfrm>
            <a:off x="9467819" y="620798"/>
            <a:ext cx="513192" cy="447872"/>
          </a:xfrm>
          <a:custGeom>
            <a:avLst/>
            <a:gdLst/>
            <a:ahLst/>
            <a:cxnLst/>
            <a:rect l="0" t="0" r="0" b="0"/>
            <a:pathLst>
              <a:path w="18416" h="16072" extrusionOk="0">
                <a:moveTo>
                  <a:pt x="9208" y="1"/>
                </a:moveTo>
                <a:lnTo>
                  <a:pt x="1" y="8866"/>
                </a:lnTo>
                <a:lnTo>
                  <a:pt x="2882" y="8866"/>
                </a:lnTo>
                <a:lnTo>
                  <a:pt x="2882" y="15290"/>
                </a:lnTo>
                <a:lnTo>
                  <a:pt x="2907" y="15461"/>
                </a:lnTo>
                <a:lnTo>
                  <a:pt x="2956" y="15607"/>
                </a:lnTo>
                <a:lnTo>
                  <a:pt x="3029" y="15729"/>
                </a:lnTo>
                <a:lnTo>
                  <a:pt x="3102" y="15851"/>
                </a:lnTo>
                <a:lnTo>
                  <a:pt x="3224" y="15949"/>
                </a:lnTo>
                <a:lnTo>
                  <a:pt x="3371" y="16022"/>
                </a:lnTo>
                <a:lnTo>
                  <a:pt x="3517" y="16071"/>
                </a:lnTo>
                <a:lnTo>
                  <a:pt x="7425" y="16071"/>
                </a:lnTo>
                <a:lnTo>
                  <a:pt x="7425" y="13458"/>
                </a:lnTo>
                <a:lnTo>
                  <a:pt x="7450" y="13165"/>
                </a:lnTo>
                <a:lnTo>
                  <a:pt x="7547" y="12896"/>
                </a:lnTo>
                <a:lnTo>
                  <a:pt x="7669" y="12652"/>
                </a:lnTo>
                <a:lnTo>
                  <a:pt x="7840" y="12457"/>
                </a:lnTo>
                <a:lnTo>
                  <a:pt x="8060" y="12286"/>
                </a:lnTo>
                <a:lnTo>
                  <a:pt x="8280" y="12164"/>
                </a:lnTo>
                <a:lnTo>
                  <a:pt x="8549" y="12066"/>
                </a:lnTo>
                <a:lnTo>
                  <a:pt x="8842" y="12041"/>
                </a:lnTo>
                <a:lnTo>
                  <a:pt x="9574" y="12041"/>
                </a:lnTo>
                <a:lnTo>
                  <a:pt x="9867" y="12066"/>
                </a:lnTo>
                <a:lnTo>
                  <a:pt x="10136" y="12164"/>
                </a:lnTo>
                <a:lnTo>
                  <a:pt x="10356" y="12286"/>
                </a:lnTo>
                <a:lnTo>
                  <a:pt x="10576" y="12457"/>
                </a:lnTo>
                <a:lnTo>
                  <a:pt x="10747" y="12652"/>
                </a:lnTo>
                <a:lnTo>
                  <a:pt x="10869" y="12896"/>
                </a:lnTo>
                <a:lnTo>
                  <a:pt x="10967" y="13165"/>
                </a:lnTo>
                <a:lnTo>
                  <a:pt x="10991" y="13458"/>
                </a:lnTo>
                <a:lnTo>
                  <a:pt x="10991" y="16071"/>
                </a:lnTo>
                <a:lnTo>
                  <a:pt x="14899" y="16071"/>
                </a:lnTo>
                <a:lnTo>
                  <a:pt x="15045" y="16022"/>
                </a:lnTo>
                <a:lnTo>
                  <a:pt x="15192" y="15949"/>
                </a:lnTo>
                <a:lnTo>
                  <a:pt x="15314" y="15851"/>
                </a:lnTo>
                <a:lnTo>
                  <a:pt x="15387" y="15729"/>
                </a:lnTo>
                <a:lnTo>
                  <a:pt x="15460" y="15607"/>
                </a:lnTo>
                <a:lnTo>
                  <a:pt x="15509" y="15461"/>
                </a:lnTo>
                <a:lnTo>
                  <a:pt x="15534" y="15290"/>
                </a:lnTo>
                <a:lnTo>
                  <a:pt x="15534" y="8866"/>
                </a:lnTo>
                <a:lnTo>
                  <a:pt x="18416" y="8866"/>
                </a:lnTo>
                <a:lnTo>
                  <a:pt x="920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47" name="Shape 447"/>
          <p:cNvGrpSpPr/>
          <p:nvPr/>
        </p:nvGrpSpPr>
        <p:grpSpPr>
          <a:xfrm>
            <a:off x="10250954" y="624213"/>
            <a:ext cx="449211" cy="440348"/>
            <a:chOff x="5983625" y="301625"/>
            <a:chExt cx="403000" cy="395050"/>
          </a:xfrm>
          <a:solidFill>
            <a:schemeClr val="accent2"/>
          </a:solidFill>
        </p:grpSpPr>
        <p:sp>
          <p:nvSpPr>
            <p:cNvPr id="448" name="Shape 448"/>
            <p:cNvSpPr/>
            <p:nvPr/>
          </p:nvSpPr>
          <p:spPr>
            <a:xfrm>
              <a:off x="5983625" y="319925"/>
              <a:ext cx="403000" cy="67200"/>
            </a:xfrm>
            <a:custGeom>
              <a:avLst/>
              <a:gdLst/>
              <a:ahLst/>
              <a:cxnLst/>
              <a:rect l="0" t="0" r="0" b="0"/>
              <a:pathLst>
                <a:path w="16120" h="2688" extrusionOk="0">
                  <a:moveTo>
                    <a:pt x="3102" y="416"/>
                  </a:moveTo>
                  <a:lnTo>
                    <a:pt x="3273" y="465"/>
                  </a:lnTo>
                  <a:lnTo>
                    <a:pt x="3444" y="562"/>
                  </a:lnTo>
                  <a:lnTo>
                    <a:pt x="3566" y="660"/>
                  </a:lnTo>
                  <a:lnTo>
                    <a:pt x="3688" y="807"/>
                  </a:lnTo>
                  <a:lnTo>
                    <a:pt x="3762" y="953"/>
                  </a:lnTo>
                  <a:lnTo>
                    <a:pt x="3810" y="1124"/>
                  </a:lnTo>
                  <a:lnTo>
                    <a:pt x="3835" y="1320"/>
                  </a:lnTo>
                  <a:lnTo>
                    <a:pt x="3810" y="1491"/>
                  </a:lnTo>
                  <a:lnTo>
                    <a:pt x="3762" y="1661"/>
                  </a:lnTo>
                  <a:lnTo>
                    <a:pt x="3688" y="1808"/>
                  </a:lnTo>
                  <a:lnTo>
                    <a:pt x="3566" y="1955"/>
                  </a:lnTo>
                  <a:lnTo>
                    <a:pt x="3444" y="2052"/>
                  </a:lnTo>
                  <a:lnTo>
                    <a:pt x="3273" y="2150"/>
                  </a:lnTo>
                  <a:lnTo>
                    <a:pt x="3102" y="2199"/>
                  </a:lnTo>
                  <a:lnTo>
                    <a:pt x="2931" y="2223"/>
                  </a:lnTo>
                  <a:lnTo>
                    <a:pt x="2760" y="2199"/>
                  </a:lnTo>
                  <a:lnTo>
                    <a:pt x="2589" y="2150"/>
                  </a:lnTo>
                  <a:lnTo>
                    <a:pt x="2418" y="2052"/>
                  </a:lnTo>
                  <a:lnTo>
                    <a:pt x="2296" y="1955"/>
                  </a:lnTo>
                  <a:lnTo>
                    <a:pt x="2174" y="1808"/>
                  </a:lnTo>
                  <a:lnTo>
                    <a:pt x="2101" y="1661"/>
                  </a:lnTo>
                  <a:lnTo>
                    <a:pt x="2052" y="1491"/>
                  </a:lnTo>
                  <a:lnTo>
                    <a:pt x="2028" y="1320"/>
                  </a:lnTo>
                  <a:lnTo>
                    <a:pt x="2052" y="1124"/>
                  </a:lnTo>
                  <a:lnTo>
                    <a:pt x="2101" y="953"/>
                  </a:lnTo>
                  <a:lnTo>
                    <a:pt x="2174" y="807"/>
                  </a:lnTo>
                  <a:lnTo>
                    <a:pt x="2296" y="660"/>
                  </a:lnTo>
                  <a:lnTo>
                    <a:pt x="2418" y="562"/>
                  </a:lnTo>
                  <a:lnTo>
                    <a:pt x="2589" y="465"/>
                  </a:lnTo>
                  <a:lnTo>
                    <a:pt x="2760" y="416"/>
                  </a:lnTo>
                  <a:close/>
                  <a:moveTo>
                    <a:pt x="13360" y="416"/>
                  </a:moveTo>
                  <a:lnTo>
                    <a:pt x="13531" y="465"/>
                  </a:lnTo>
                  <a:lnTo>
                    <a:pt x="13702" y="562"/>
                  </a:lnTo>
                  <a:lnTo>
                    <a:pt x="13824" y="660"/>
                  </a:lnTo>
                  <a:lnTo>
                    <a:pt x="13946" y="807"/>
                  </a:lnTo>
                  <a:lnTo>
                    <a:pt x="14019" y="953"/>
                  </a:lnTo>
                  <a:lnTo>
                    <a:pt x="14068" y="1124"/>
                  </a:lnTo>
                  <a:lnTo>
                    <a:pt x="14093" y="1320"/>
                  </a:lnTo>
                  <a:lnTo>
                    <a:pt x="14068" y="1491"/>
                  </a:lnTo>
                  <a:lnTo>
                    <a:pt x="14019" y="1661"/>
                  </a:lnTo>
                  <a:lnTo>
                    <a:pt x="13946" y="1808"/>
                  </a:lnTo>
                  <a:lnTo>
                    <a:pt x="13824" y="1955"/>
                  </a:lnTo>
                  <a:lnTo>
                    <a:pt x="13702" y="2052"/>
                  </a:lnTo>
                  <a:lnTo>
                    <a:pt x="13531" y="2150"/>
                  </a:lnTo>
                  <a:lnTo>
                    <a:pt x="13360" y="2199"/>
                  </a:lnTo>
                  <a:lnTo>
                    <a:pt x="13189" y="2223"/>
                  </a:lnTo>
                  <a:lnTo>
                    <a:pt x="13018" y="2199"/>
                  </a:lnTo>
                  <a:lnTo>
                    <a:pt x="12847" y="2150"/>
                  </a:lnTo>
                  <a:lnTo>
                    <a:pt x="12676" y="2052"/>
                  </a:lnTo>
                  <a:lnTo>
                    <a:pt x="12554" y="1955"/>
                  </a:lnTo>
                  <a:lnTo>
                    <a:pt x="12432" y="1808"/>
                  </a:lnTo>
                  <a:lnTo>
                    <a:pt x="12359" y="1661"/>
                  </a:lnTo>
                  <a:lnTo>
                    <a:pt x="12310" y="1491"/>
                  </a:lnTo>
                  <a:lnTo>
                    <a:pt x="12285" y="1320"/>
                  </a:lnTo>
                  <a:lnTo>
                    <a:pt x="12310" y="1124"/>
                  </a:lnTo>
                  <a:lnTo>
                    <a:pt x="12359" y="953"/>
                  </a:lnTo>
                  <a:lnTo>
                    <a:pt x="12432" y="807"/>
                  </a:lnTo>
                  <a:lnTo>
                    <a:pt x="12554" y="660"/>
                  </a:lnTo>
                  <a:lnTo>
                    <a:pt x="12676" y="562"/>
                  </a:lnTo>
                  <a:lnTo>
                    <a:pt x="12847" y="465"/>
                  </a:lnTo>
                  <a:lnTo>
                    <a:pt x="13018" y="416"/>
                  </a:lnTo>
                  <a:close/>
                  <a:moveTo>
                    <a:pt x="0" y="1"/>
                  </a:moveTo>
                  <a:lnTo>
                    <a:pt x="0" y="2687"/>
                  </a:lnTo>
                  <a:lnTo>
                    <a:pt x="16120" y="2687"/>
                  </a:lnTo>
                  <a:lnTo>
                    <a:pt x="161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9" name="Shape 449"/>
            <p:cNvSpPr/>
            <p:nvPr/>
          </p:nvSpPr>
          <p:spPr>
            <a:xfrm>
              <a:off x="5983625" y="664900"/>
              <a:ext cx="403000" cy="31775"/>
            </a:xfrm>
            <a:custGeom>
              <a:avLst/>
              <a:gdLst/>
              <a:ahLst/>
              <a:cxnLst/>
              <a:rect l="0" t="0" r="0" b="0"/>
              <a:pathLst>
                <a:path w="16120" h="1271" extrusionOk="0">
                  <a:moveTo>
                    <a:pt x="0" y="1"/>
                  </a:moveTo>
                  <a:lnTo>
                    <a:pt x="0" y="489"/>
                  </a:lnTo>
                  <a:lnTo>
                    <a:pt x="25" y="660"/>
                  </a:lnTo>
                  <a:lnTo>
                    <a:pt x="74" y="807"/>
                  </a:lnTo>
                  <a:lnTo>
                    <a:pt x="147" y="929"/>
                  </a:lnTo>
                  <a:lnTo>
                    <a:pt x="220" y="1051"/>
                  </a:lnTo>
                  <a:lnTo>
                    <a:pt x="342" y="1149"/>
                  </a:lnTo>
                  <a:lnTo>
                    <a:pt x="489" y="1222"/>
                  </a:lnTo>
                  <a:lnTo>
                    <a:pt x="635" y="1271"/>
                  </a:lnTo>
                  <a:lnTo>
                    <a:pt x="15485" y="1271"/>
                  </a:lnTo>
                  <a:lnTo>
                    <a:pt x="15631" y="1222"/>
                  </a:lnTo>
                  <a:lnTo>
                    <a:pt x="15778" y="1149"/>
                  </a:lnTo>
                  <a:lnTo>
                    <a:pt x="15900" y="1051"/>
                  </a:lnTo>
                  <a:lnTo>
                    <a:pt x="15973" y="929"/>
                  </a:lnTo>
                  <a:lnTo>
                    <a:pt x="16046" y="807"/>
                  </a:lnTo>
                  <a:lnTo>
                    <a:pt x="16095" y="660"/>
                  </a:lnTo>
                  <a:lnTo>
                    <a:pt x="16120" y="489"/>
                  </a:lnTo>
                  <a:lnTo>
                    <a:pt x="16120" y="1"/>
                  </a:lnTo>
                  <a:lnTo>
                    <a:pt x="16095" y="172"/>
                  </a:lnTo>
                  <a:lnTo>
                    <a:pt x="16046" y="318"/>
                  </a:lnTo>
                  <a:lnTo>
                    <a:pt x="15973" y="440"/>
                  </a:lnTo>
                  <a:lnTo>
                    <a:pt x="15900" y="562"/>
                  </a:lnTo>
                  <a:lnTo>
                    <a:pt x="15778" y="660"/>
                  </a:lnTo>
                  <a:lnTo>
                    <a:pt x="15631" y="733"/>
                  </a:lnTo>
                  <a:lnTo>
                    <a:pt x="15485" y="782"/>
                  </a:lnTo>
                  <a:lnTo>
                    <a:pt x="635" y="782"/>
                  </a:lnTo>
                  <a:lnTo>
                    <a:pt x="489" y="733"/>
                  </a:lnTo>
                  <a:lnTo>
                    <a:pt x="342" y="660"/>
                  </a:lnTo>
                  <a:lnTo>
                    <a:pt x="220" y="562"/>
                  </a:lnTo>
                  <a:lnTo>
                    <a:pt x="147" y="440"/>
                  </a:lnTo>
                  <a:lnTo>
                    <a:pt x="74" y="318"/>
                  </a:lnTo>
                  <a:lnTo>
                    <a:pt x="25" y="172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0" name="Shape 450"/>
            <p:cNvSpPr/>
            <p:nvPr/>
          </p:nvSpPr>
          <p:spPr>
            <a:xfrm>
              <a:off x="6041025" y="301625"/>
              <a:ext cx="29325" cy="63500"/>
            </a:xfrm>
            <a:custGeom>
              <a:avLst/>
              <a:gdLst/>
              <a:ahLst/>
              <a:cxnLst/>
              <a:rect l="0" t="0" r="0" b="0"/>
              <a:pathLst>
                <a:path w="1173" h="2540" extrusionOk="0">
                  <a:moveTo>
                    <a:pt x="391" y="0"/>
                  </a:moveTo>
                  <a:lnTo>
                    <a:pt x="293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3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79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79" y="49"/>
                  </a:lnTo>
                  <a:lnTo>
                    <a:pt x="7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1" name="Shape 451"/>
            <p:cNvSpPr/>
            <p:nvPr/>
          </p:nvSpPr>
          <p:spPr>
            <a:xfrm>
              <a:off x="6297450" y="301625"/>
              <a:ext cx="29350" cy="63500"/>
            </a:xfrm>
            <a:custGeom>
              <a:avLst/>
              <a:gdLst/>
              <a:ahLst/>
              <a:cxnLst/>
              <a:rect l="0" t="0" r="0" b="0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2" name="Shape 452"/>
            <p:cNvSpPr/>
            <p:nvPr/>
          </p:nvSpPr>
          <p:spPr>
            <a:xfrm>
              <a:off x="609720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7" y="2150"/>
                  </a:lnTo>
                  <a:lnTo>
                    <a:pt x="20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3" name="Shape 453"/>
            <p:cNvSpPr/>
            <p:nvPr/>
          </p:nvSpPr>
          <p:spPr>
            <a:xfrm>
              <a:off x="609720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4" name="Shape 454"/>
            <p:cNvSpPr/>
            <p:nvPr/>
          </p:nvSpPr>
          <p:spPr>
            <a:xfrm>
              <a:off x="609720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5" name="Shape 455"/>
            <p:cNvSpPr/>
            <p:nvPr/>
          </p:nvSpPr>
          <p:spPr>
            <a:xfrm>
              <a:off x="6160075" y="575150"/>
              <a:ext cx="50100" cy="48875"/>
            </a:xfrm>
            <a:custGeom>
              <a:avLst/>
              <a:gdLst/>
              <a:ahLst/>
              <a:cxnLst/>
              <a:rect l="0" t="0" r="0" b="0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6" name="Shape 456"/>
            <p:cNvSpPr/>
            <p:nvPr/>
          </p:nvSpPr>
          <p:spPr>
            <a:xfrm>
              <a:off x="603430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7" name="Shape 457"/>
            <p:cNvSpPr/>
            <p:nvPr/>
          </p:nvSpPr>
          <p:spPr>
            <a:xfrm>
              <a:off x="603430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8" name="Shape 458"/>
            <p:cNvSpPr/>
            <p:nvPr/>
          </p:nvSpPr>
          <p:spPr>
            <a:xfrm>
              <a:off x="603430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9" name="Shape 459"/>
            <p:cNvSpPr/>
            <p:nvPr/>
          </p:nvSpPr>
          <p:spPr>
            <a:xfrm>
              <a:off x="6160075" y="509200"/>
              <a:ext cx="50100" cy="53775"/>
            </a:xfrm>
            <a:custGeom>
              <a:avLst/>
              <a:gdLst/>
              <a:ahLst/>
              <a:cxnLst/>
              <a:rect l="0" t="0" r="0" b="0"/>
              <a:pathLst>
                <a:path w="2004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03" y="2150"/>
                  </a:lnTo>
                  <a:lnTo>
                    <a:pt x="20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0" name="Shape 460"/>
            <p:cNvSpPr/>
            <p:nvPr/>
          </p:nvSpPr>
          <p:spPr>
            <a:xfrm>
              <a:off x="5983625" y="399300"/>
              <a:ext cx="403000" cy="272950"/>
            </a:xfrm>
            <a:custGeom>
              <a:avLst/>
              <a:gdLst/>
              <a:ahLst/>
              <a:cxnLst/>
              <a:rect l="0" t="0" r="0" b="0"/>
              <a:pathLst>
                <a:path w="16120" h="10918" extrusionOk="0">
                  <a:moveTo>
                    <a:pt x="14434" y="1466"/>
                  </a:moveTo>
                  <a:lnTo>
                    <a:pt x="14508" y="1515"/>
                  </a:lnTo>
                  <a:lnTo>
                    <a:pt x="14557" y="1613"/>
                  </a:lnTo>
                  <a:lnTo>
                    <a:pt x="14581" y="1710"/>
                  </a:lnTo>
                  <a:lnTo>
                    <a:pt x="14581" y="9233"/>
                  </a:lnTo>
                  <a:lnTo>
                    <a:pt x="14557" y="9330"/>
                  </a:lnTo>
                  <a:lnTo>
                    <a:pt x="14508" y="9404"/>
                  </a:lnTo>
                  <a:lnTo>
                    <a:pt x="14434" y="9452"/>
                  </a:lnTo>
                  <a:lnTo>
                    <a:pt x="14337" y="9477"/>
                  </a:lnTo>
                  <a:lnTo>
                    <a:pt x="1783" y="9477"/>
                  </a:lnTo>
                  <a:lnTo>
                    <a:pt x="1686" y="9452"/>
                  </a:lnTo>
                  <a:lnTo>
                    <a:pt x="1612" y="9404"/>
                  </a:lnTo>
                  <a:lnTo>
                    <a:pt x="1564" y="9330"/>
                  </a:lnTo>
                  <a:lnTo>
                    <a:pt x="1539" y="9233"/>
                  </a:lnTo>
                  <a:lnTo>
                    <a:pt x="1539" y="1710"/>
                  </a:lnTo>
                  <a:lnTo>
                    <a:pt x="1564" y="1613"/>
                  </a:lnTo>
                  <a:lnTo>
                    <a:pt x="1612" y="1515"/>
                  </a:lnTo>
                  <a:lnTo>
                    <a:pt x="1686" y="1466"/>
                  </a:lnTo>
                  <a:close/>
                  <a:moveTo>
                    <a:pt x="0" y="1"/>
                  </a:moveTo>
                  <a:lnTo>
                    <a:pt x="0" y="10332"/>
                  </a:lnTo>
                  <a:lnTo>
                    <a:pt x="25" y="10429"/>
                  </a:lnTo>
                  <a:lnTo>
                    <a:pt x="74" y="10527"/>
                  </a:lnTo>
                  <a:lnTo>
                    <a:pt x="147" y="10625"/>
                  </a:lnTo>
                  <a:lnTo>
                    <a:pt x="220" y="10722"/>
                  </a:lnTo>
                  <a:lnTo>
                    <a:pt x="342" y="10796"/>
                  </a:lnTo>
                  <a:lnTo>
                    <a:pt x="489" y="10869"/>
                  </a:lnTo>
                  <a:lnTo>
                    <a:pt x="635" y="10918"/>
                  </a:lnTo>
                  <a:lnTo>
                    <a:pt x="15485" y="10918"/>
                  </a:lnTo>
                  <a:lnTo>
                    <a:pt x="15631" y="10869"/>
                  </a:lnTo>
                  <a:lnTo>
                    <a:pt x="15778" y="10796"/>
                  </a:lnTo>
                  <a:lnTo>
                    <a:pt x="15900" y="10698"/>
                  </a:lnTo>
                  <a:lnTo>
                    <a:pt x="15973" y="10576"/>
                  </a:lnTo>
                  <a:lnTo>
                    <a:pt x="16046" y="10454"/>
                  </a:lnTo>
                  <a:lnTo>
                    <a:pt x="16095" y="10307"/>
                  </a:lnTo>
                  <a:lnTo>
                    <a:pt x="16120" y="10136"/>
                  </a:lnTo>
                  <a:lnTo>
                    <a:pt x="161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1" name="Shape 461"/>
            <p:cNvSpPr/>
            <p:nvPr/>
          </p:nvSpPr>
          <p:spPr>
            <a:xfrm>
              <a:off x="628525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2" name="Shape 462"/>
            <p:cNvSpPr/>
            <p:nvPr/>
          </p:nvSpPr>
          <p:spPr>
            <a:xfrm>
              <a:off x="628525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3" name="Shape 463"/>
            <p:cNvSpPr/>
            <p:nvPr/>
          </p:nvSpPr>
          <p:spPr>
            <a:xfrm>
              <a:off x="628525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4" name="Shape 464"/>
            <p:cNvSpPr/>
            <p:nvPr/>
          </p:nvSpPr>
          <p:spPr>
            <a:xfrm>
              <a:off x="622235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5" name="Shape 465"/>
            <p:cNvSpPr/>
            <p:nvPr/>
          </p:nvSpPr>
          <p:spPr>
            <a:xfrm>
              <a:off x="6160075" y="448150"/>
              <a:ext cx="50100" cy="48875"/>
            </a:xfrm>
            <a:custGeom>
              <a:avLst/>
              <a:gdLst/>
              <a:ahLst/>
              <a:cxnLst/>
              <a:rect l="0" t="0" r="0" b="0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6" name="Shape 466"/>
            <p:cNvSpPr/>
            <p:nvPr/>
          </p:nvSpPr>
          <p:spPr>
            <a:xfrm>
              <a:off x="622235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7" name="Shape 467"/>
            <p:cNvSpPr/>
            <p:nvPr/>
          </p:nvSpPr>
          <p:spPr>
            <a:xfrm>
              <a:off x="622235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68" name="Shape 468"/>
          <p:cNvGrpSpPr/>
          <p:nvPr/>
        </p:nvGrpSpPr>
        <p:grpSpPr>
          <a:xfrm>
            <a:off x="11005723" y="620786"/>
            <a:ext cx="442411" cy="441741"/>
            <a:chOff x="6660750" y="298550"/>
            <a:chExt cx="396900" cy="396300"/>
          </a:xfrm>
          <a:solidFill>
            <a:schemeClr val="accent2"/>
          </a:solidFill>
        </p:grpSpPr>
        <p:sp>
          <p:nvSpPr>
            <p:cNvPr id="469" name="Shape 469"/>
            <p:cNvSpPr/>
            <p:nvPr/>
          </p:nvSpPr>
          <p:spPr>
            <a:xfrm>
              <a:off x="6660750" y="298550"/>
              <a:ext cx="396900" cy="396300"/>
            </a:xfrm>
            <a:custGeom>
              <a:avLst/>
              <a:gdLst/>
              <a:ahLst/>
              <a:cxnLst/>
              <a:rect l="0" t="0" r="0" b="0"/>
              <a:pathLst>
                <a:path w="15876" h="15852" extrusionOk="0">
                  <a:moveTo>
                    <a:pt x="8304" y="978"/>
                  </a:moveTo>
                  <a:lnTo>
                    <a:pt x="8646" y="1002"/>
                  </a:lnTo>
                  <a:lnTo>
                    <a:pt x="8988" y="1051"/>
                  </a:lnTo>
                  <a:lnTo>
                    <a:pt x="9330" y="1100"/>
                  </a:lnTo>
                  <a:lnTo>
                    <a:pt x="9672" y="1198"/>
                  </a:lnTo>
                  <a:lnTo>
                    <a:pt x="10014" y="1271"/>
                  </a:lnTo>
                  <a:lnTo>
                    <a:pt x="10332" y="1393"/>
                  </a:lnTo>
                  <a:lnTo>
                    <a:pt x="10649" y="1515"/>
                  </a:lnTo>
                  <a:lnTo>
                    <a:pt x="10942" y="1662"/>
                  </a:lnTo>
                  <a:lnTo>
                    <a:pt x="11260" y="1808"/>
                  </a:lnTo>
                  <a:lnTo>
                    <a:pt x="11553" y="1979"/>
                  </a:lnTo>
                  <a:lnTo>
                    <a:pt x="11821" y="2150"/>
                  </a:lnTo>
                  <a:lnTo>
                    <a:pt x="12090" y="2346"/>
                  </a:lnTo>
                  <a:lnTo>
                    <a:pt x="12359" y="2565"/>
                  </a:lnTo>
                  <a:lnTo>
                    <a:pt x="12603" y="2785"/>
                  </a:lnTo>
                  <a:lnTo>
                    <a:pt x="12847" y="3005"/>
                  </a:lnTo>
                  <a:lnTo>
                    <a:pt x="13091" y="3249"/>
                  </a:lnTo>
                  <a:lnTo>
                    <a:pt x="13311" y="3493"/>
                  </a:lnTo>
                  <a:lnTo>
                    <a:pt x="13507" y="3762"/>
                  </a:lnTo>
                  <a:lnTo>
                    <a:pt x="13702" y="4031"/>
                  </a:lnTo>
                  <a:lnTo>
                    <a:pt x="13897" y="4324"/>
                  </a:lnTo>
                  <a:lnTo>
                    <a:pt x="14044" y="4617"/>
                  </a:lnTo>
                  <a:lnTo>
                    <a:pt x="14215" y="4910"/>
                  </a:lnTo>
                  <a:lnTo>
                    <a:pt x="14337" y="5227"/>
                  </a:lnTo>
                  <a:lnTo>
                    <a:pt x="14483" y="5545"/>
                  </a:lnTo>
                  <a:lnTo>
                    <a:pt x="14581" y="5862"/>
                  </a:lnTo>
                  <a:lnTo>
                    <a:pt x="14679" y="6180"/>
                  </a:lnTo>
                  <a:lnTo>
                    <a:pt x="14752" y="6522"/>
                  </a:lnTo>
                  <a:lnTo>
                    <a:pt x="14825" y="6864"/>
                  </a:lnTo>
                  <a:lnTo>
                    <a:pt x="14850" y="7206"/>
                  </a:lnTo>
                  <a:lnTo>
                    <a:pt x="14899" y="7572"/>
                  </a:lnTo>
                  <a:lnTo>
                    <a:pt x="14899" y="7938"/>
                  </a:lnTo>
                  <a:lnTo>
                    <a:pt x="14899" y="8280"/>
                  </a:lnTo>
                  <a:lnTo>
                    <a:pt x="14850" y="8647"/>
                  </a:lnTo>
                  <a:lnTo>
                    <a:pt x="14825" y="8989"/>
                  </a:lnTo>
                  <a:lnTo>
                    <a:pt x="14752" y="9331"/>
                  </a:lnTo>
                  <a:lnTo>
                    <a:pt x="14679" y="9672"/>
                  </a:lnTo>
                  <a:lnTo>
                    <a:pt x="14581" y="9990"/>
                  </a:lnTo>
                  <a:lnTo>
                    <a:pt x="14483" y="10307"/>
                  </a:lnTo>
                  <a:lnTo>
                    <a:pt x="14337" y="10625"/>
                  </a:lnTo>
                  <a:lnTo>
                    <a:pt x="14215" y="10942"/>
                  </a:lnTo>
                  <a:lnTo>
                    <a:pt x="14044" y="11236"/>
                  </a:lnTo>
                  <a:lnTo>
                    <a:pt x="13897" y="11529"/>
                  </a:lnTo>
                  <a:lnTo>
                    <a:pt x="13702" y="11822"/>
                  </a:lnTo>
                  <a:lnTo>
                    <a:pt x="13507" y="12090"/>
                  </a:lnTo>
                  <a:lnTo>
                    <a:pt x="13311" y="12359"/>
                  </a:lnTo>
                  <a:lnTo>
                    <a:pt x="13091" y="12603"/>
                  </a:lnTo>
                  <a:lnTo>
                    <a:pt x="12847" y="12847"/>
                  </a:lnTo>
                  <a:lnTo>
                    <a:pt x="12603" y="13067"/>
                  </a:lnTo>
                  <a:lnTo>
                    <a:pt x="12359" y="13287"/>
                  </a:lnTo>
                  <a:lnTo>
                    <a:pt x="12090" y="13507"/>
                  </a:lnTo>
                  <a:lnTo>
                    <a:pt x="11821" y="13702"/>
                  </a:lnTo>
                  <a:lnTo>
                    <a:pt x="11553" y="13873"/>
                  </a:lnTo>
                  <a:lnTo>
                    <a:pt x="11260" y="14044"/>
                  </a:lnTo>
                  <a:lnTo>
                    <a:pt x="10942" y="14191"/>
                  </a:lnTo>
                  <a:lnTo>
                    <a:pt x="10649" y="14337"/>
                  </a:lnTo>
                  <a:lnTo>
                    <a:pt x="10332" y="14459"/>
                  </a:lnTo>
                  <a:lnTo>
                    <a:pt x="10014" y="14581"/>
                  </a:lnTo>
                  <a:lnTo>
                    <a:pt x="9672" y="14655"/>
                  </a:lnTo>
                  <a:lnTo>
                    <a:pt x="9330" y="14752"/>
                  </a:lnTo>
                  <a:lnTo>
                    <a:pt x="8988" y="14801"/>
                  </a:lnTo>
                  <a:lnTo>
                    <a:pt x="8646" y="14850"/>
                  </a:lnTo>
                  <a:lnTo>
                    <a:pt x="8304" y="14875"/>
                  </a:lnTo>
                  <a:lnTo>
                    <a:pt x="7572" y="14875"/>
                  </a:lnTo>
                  <a:lnTo>
                    <a:pt x="7230" y="14850"/>
                  </a:lnTo>
                  <a:lnTo>
                    <a:pt x="6888" y="14801"/>
                  </a:lnTo>
                  <a:lnTo>
                    <a:pt x="6546" y="14752"/>
                  </a:lnTo>
                  <a:lnTo>
                    <a:pt x="6204" y="14655"/>
                  </a:lnTo>
                  <a:lnTo>
                    <a:pt x="5862" y="14581"/>
                  </a:lnTo>
                  <a:lnTo>
                    <a:pt x="5545" y="14459"/>
                  </a:lnTo>
                  <a:lnTo>
                    <a:pt x="5227" y="14337"/>
                  </a:lnTo>
                  <a:lnTo>
                    <a:pt x="4934" y="14191"/>
                  </a:lnTo>
                  <a:lnTo>
                    <a:pt x="4617" y="14044"/>
                  </a:lnTo>
                  <a:lnTo>
                    <a:pt x="4324" y="13873"/>
                  </a:lnTo>
                  <a:lnTo>
                    <a:pt x="4055" y="13702"/>
                  </a:lnTo>
                  <a:lnTo>
                    <a:pt x="3786" y="13507"/>
                  </a:lnTo>
                  <a:lnTo>
                    <a:pt x="3518" y="13287"/>
                  </a:lnTo>
                  <a:lnTo>
                    <a:pt x="3273" y="13067"/>
                  </a:lnTo>
                  <a:lnTo>
                    <a:pt x="3029" y="12847"/>
                  </a:lnTo>
                  <a:lnTo>
                    <a:pt x="2785" y="12603"/>
                  </a:lnTo>
                  <a:lnTo>
                    <a:pt x="2565" y="12359"/>
                  </a:lnTo>
                  <a:lnTo>
                    <a:pt x="2370" y="12090"/>
                  </a:lnTo>
                  <a:lnTo>
                    <a:pt x="2174" y="11822"/>
                  </a:lnTo>
                  <a:lnTo>
                    <a:pt x="1979" y="11529"/>
                  </a:lnTo>
                  <a:lnTo>
                    <a:pt x="1832" y="11236"/>
                  </a:lnTo>
                  <a:lnTo>
                    <a:pt x="1661" y="10942"/>
                  </a:lnTo>
                  <a:lnTo>
                    <a:pt x="1539" y="10625"/>
                  </a:lnTo>
                  <a:lnTo>
                    <a:pt x="1393" y="10307"/>
                  </a:lnTo>
                  <a:lnTo>
                    <a:pt x="1295" y="9990"/>
                  </a:lnTo>
                  <a:lnTo>
                    <a:pt x="1197" y="9672"/>
                  </a:lnTo>
                  <a:lnTo>
                    <a:pt x="1124" y="9331"/>
                  </a:lnTo>
                  <a:lnTo>
                    <a:pt x="1051" y="8989"/>
                  </a:lnTo>
                  <a:lnTo>
                    <a:pt x="1026" y="8647"/>
                  </a:lnTo>
                  <a:lnTo>
                    <a:pt x="978" y="8280"/>
                  </a:lnTo>
                  <a:lnTo>
                    <a:pt x="978" y="7938"/>
                  </a:lnTo>
                  <a:lnTo>
                    <a:pt x="978" y="7572"/>
                  </a:lnTo>
                  <a:lnTo>
                    <a:pt x="1026" y="7206"/>
                  </a:lnTo>
                  <a:lnTo>
                    <a:pt x="1051" y="6864"/>
                  </a:lnTo>
                  <a:lnTo>
                    <a:pt x="1124" y="6522"/>
                  </a:lnTo>
                  <a:lnTo>
                    <a:pt x="1197" y="6180"/>
                  </a:lnTo>
                  <a:lnTo>
                    <a:pt x="1295" y="5862"/>
                  </a:lnTo>
                  <a:lnTo>
                    <a:pt x="1393" y="5545"/>
                  </a:lnTo>
                  <a:lnTo>
                    <a:pt x="1539" y="5227"/>
                  </a:lnTo>
                  <a:lnTo>
                    <a:pt x="1661" y="4910"/>
                  </a:lnTo>
                  <a:lnTo>
                    <a:pt x="1832" y="4617"/>
                  </a:lnTo>
                  <a:lnTo>
                    <a:pt x="1979" y="4324"/>
                  </a:lnTo>
                  <a:lnTo>
                    <a:pt x="2174" y="4031"/>
                  </a:lnTo>
                  <a:lnTo>
                    <a:pt x="2370" y="3762"/>
                  </a:lnTo>
                  <a:lnTo>
                    <a:pt x="2565" y="3493"/>
                  </a:lnTo>
                  <a:lnTo>
                    <a:pt x="2785" y="3249"/>
                  </a:lnTo>
                  <a:lnTo>
                    <a:pt x="3029" y="3005"/>
                  </a:lnTo>
                  <a:lnTo>
                    <a:pt x="3273" y="2785"/>
                  </a:lnTo>
                  <a:lnTo>
                    <a:pt x="3518" y="2565"/>
                  </a:lnTo>
                  <a:lnTo>
                    <a:pt x="3786" y="2346"/>
                  </a:lnTo>
                  <a:lnTo>
                    <a:pt x="4055" y="2150"/>
                  </a:lnTo>
                  <a:lnTo>
                    <a:pt x="4324" y="1979"/>
                  </a:lnTo>
                  <a:lnTo>
                    <a:pt x="4617" y="1808"/>
                  </a:lnTo>
                  <a:lnTo>
                    <a:pt x="4934" y="1662"/>
                  </a:lnTo>
                  <a:lnTo>
                    <a:pt x="5227" y="1515"/>
                  </a:lnTo>
                  <a:lnTo>
                    <a:pt x="5545" y="1393"/>
                  </a:lnTo>
                  <a:lnTo>
                    <a:pt x="5862" y="1271"/>
                  </a:lnTo>
                  <a:lnTo>
                    <a:pt x="6204" y="1198"/>
                  </a:lnTo>
                  <a:lnTo>
                    <a:pt x="6546" y="1100"/>
                  </a:lnTo>
                  <a:lnTo>
                    <a:pt x="6888" y="1051"/>
                  </a:lnTo>
                  <a:lnTo>
                    <a:pt x="7230" y="1002"/>
                  </a:lnTo>
                  <a:lnTo>
                    <a:pt x="7572" y="978"/>
                  </a:lnTo>
                  <a:close/>
                  <a:moveTo>
                    <a:pt x="7523" y="1"/>
                  </a:moveTo>
                  <a:lnTo>
                    <a:pt x="7132" y="25"/>
                  </a:lnTo>
                  <a:lnTo>
                    <a:pt x="6741" y="74"/>
                  </a:lnTo>
                  <a:lnTo>
                    <a:pt x="6351" y="147"/>
                  </a:lnTo>
                  <a:lnTo>
                    <a:pt x="5960" y="245"/>
                  </a:lnTo>
                  <a:lnTo>
                    <a:pt x="5569" y="343"/>
                  </a:lnTo>
                  <a:lnTo>
                    <a:pt x="5203" y="465"/>
                  </a:lnTo>
                  <a:lnTo>
                    <a:pt x="4861" y="611"/>
                  </a:lnTo>
                  <a:lnTo>
                    <a:pt x="4494" y="782"/>
                  </a:lnTo>
                  <a:lnTo>
                    <a:pt x="4153" y="953"/>
                  </a:lnTo>
                  <a:lnTo>
                    <a:pt x="3835" y="1149"/>
                  </a:lnTo>
                  <a:lnTo>
                    <a:pt x="3493" y="1344"/>
                  </a:lnTo>
                  <a:lnTo>
                    <a:pt x="3200" y="1564"/>
                  </a:lnTo>
                  <a:lnTo>
                    <a:pt x="2883" y="1808"/>
                  </a:lnTo>
                  <a:lnTo>
                    <a:pt x="2614" y="2052"/>
                  </a:lnTo>
                  <a:lnTo>
                    <a:pt x="2321" y="2321"/>
                  </a:lnTo>
                  <a:lnTo>
                    <a:pt x="2077" y="2590"/>
                  </a:lnTo>
                  <a:lnTo>
                    <a:pt x="1808" y="2883"/>
                  </a:lnTo>
                  <a:lnTo>
                    <a:pt x="1588" y="3176"/>
                  </a:lnTo>
                  <a:lnTo>
                    <a:pt x="1368" y="3493"/>
                  </a:lnTo>
                  <a:lnTo>
                    <a:pt x="1149" y="3811"/>
                  </a:lnTo>
                  <a:lnTo>
                    <a:pt x="953" y="4153"/>
                  </a:lnTo>
                  <a:lnTo>
                    <a:pt x="782" y="4495"/>
                  </a:lnTo>
                  <a:lnTo>
                    <a:pt x="636" y="4837"/>
                  </a:lnTo>
                  <a:lnTo>
                    <a:pt x="489" y="5203"/>
                  </a:lnTo>
                  <a:lnTo>
                    <a:pt x="367" y="5569"/>
                  </a:lnTo>
                  <a:lnTo>
                    <a:pt x="245" y="5936"/>
                  </a:lnTo>
                  <a:lnTo>
                    <a:pt x="172" y="6326"/>
                  </a:lnTo>
                  <a:lnTo>
                    <a:pt x="98" y="6717"/>
                  </a:lnTo>
                  <a:lnTo>
                    <a:pt x="49" y="7108"/>
                  </a:lnTo>
                  <a:lnTo>
                    <a:pt x="25" y="7523"/>
                  </a:lnTo>
                  <a:lnTo>
                    <a:pt x="1" y="7938"/>
                  </a:lnTo>
                  <a:lnTo>
                    <a:pt x="25" y="8329"/>
                  </a:lnTo>
                  <a:lnTo>
                    <a:pt x="49" y="8744"/>
                  </a:lnTo>
                  <a:lnTo>
                    <a:pt x="98" y="9135"/>
                  </a:lnTo>
                  <a:lnTo>
                    <a:pt x="172" y="9526"/>
                  </a:lnTo>
                  <a:lnTo>
                    <a:pt x="245" y="9917"/>
                  </a:lnTo>
                  <a:lnTo>
                    <a:pt x="367" y="10283"/>
                  </a:lnTo>
                  <a:lnTo>
                    <a:pt x="489" y="10649"/>
                  </a:lnTo>
                  <a:lnTo>
                    <a:pt x="636" y="11016"/>
                  </a:lnTo>
                  <a:lnTo>
                    <a:pt x="782" y="11358"/>
                  </a:lnTo>
                  <a:lnTo>
                    <a:pt x="953" y="11700"/>
                  </a:lnTo>
                  <a:lnTo>
                    <a:pt x="1149" y="12041"/>
                  </a:lnTo>
                  <a:lnTo>
                    <a:pt x="1368" y="12359"/>
                  </a:lnTo>
                  <a:lnTo>
                    <a:pt x="1588" y="12676"/>
                  </a:lnTo>
                  <a:lnTo>
                    <a:pt x="1808" y="12970"/>
                  </a:lnTo>
                  <a:lnTo>
                    <a:pt x="2077" y="13263"/>
                  </a:lnTo>
                  <a:lnTo>
                    <a:pt x="2321" y="13531"/>
                  </a:lnTo>
                  <a:lnTo>
                    <a:pt x="2614" y="13800"/>
                  </a:lnTo>
                  <a:lnTo>
                    <a:pt x="2883" y="14044"/>
                  </a:lnTo>
                  <a:lnTo>
                    <a:pt x="3200" y="14288"/>
                  </a:lnTo>
                  <a:lnTo>
                    <a:pt x="3493" y="14508"/>
                  </a:lnTo>
                  <a:lnTo>
                    <a:pt x="3835" y="14704"/>
                  </a:lnTo>
                  <a:lnTo>
                    <a:pt x="4153" y="14899"/>
                  </a:lnTo>
                  <a:lnTo>
                    <a:pt x="4494" y="15070"/>
                  </a:lnTo>
                  <a:lnTo>
                    <a:pt x="4861" y="15241"/>
                  </a:lnTo>
                  <a:lnTo>
                    <a:pt x="5203" y="15387"/>
                  </a:lnTo>
                  <a:lnTo>
                    <a:pt x="5569" y="15510"/>
                  </a:lnTo>
                  <a:lnTo>
                    <a:pt x="5960" y="15607"/>
                  </a:lnTo>
                  <a:lnTo>
                    <a:pt x="6351" y="15705"/>
                  </a:lnTo>
                  <a:lnTo>
                    <a:pt x="6741" y="15778"/>
                  </a:lnTo>
                  <a:lnTo>
                    <a:pt x="7132" y="15827"/>
                  </a:lnTo>
                  <a:lnTo>
                    <a:pt x="7523" y="15851"/>
                  </a:lnTo>
                  <a:lnTo>
                    <a:pt x="8353" y="15851"/>
                  </a:lnTo>
                  <a:lnTo>
                    <a:pt x="8744" y="15827"/>
                  </a:lnTo>
                  <a:lnTo>
                    <a:pt x="9135" y="15778"/>
                  </a:lnTo>
                  <a:lnTo>
                    <a:pt x="9526" y="15705"/>
                  </a:lnTo>
                  <a:lnTo>
                    <a:pt x="9916" y="15607"/>
                  </a:lnTo>
                  <a:lnTo>
                    <a:pt x="10307" y="15510"/>
                  </a:lnTo>
                  <a:lnTo>
                    <a:pt x="10673" y="15387"/>
                  </a:lnTo>
                  <a:lnTo>
                    <a:pt x="11015" y="15241"/>
                  </a:lnTo>
                  <a:lnTo>
                    <a:pt x="11382" y="15070"/>
                  </a:lnTo>
                  <a:lnTo>
                    <a:pt x="11724" y="14899"/>
                  </a:lnTo>
                  <a:lnTo>
                    <a:pt x="12041" y="14704"/>
                  </a:lnTo>
                  <a:lnTo>
                    <a:pt x="12383" y="14508"/>
                  </a:lnTo>
                  <a:lnTo>
                    <a:pt x="12676" y="14288"/>
                  </a:lnTo>
                  <a:lnTo>
                    <a:pt x="12994" y="14044"/>
                  </a:lnTo>
                  <a:lnTo>
                    <a:pt x="13262" y="13800"/>
                  </a:lnTo>
                  <a:lnTo>
                    <a:pt x="13555" y="13531"/>
                  </a:lnTo>
                  <a:lnTo>
                    <a:pt x="13800" y="13263"/>
                  </a:lnTo>
                  <a:lnTo>
                    <a:pt x="14068" y="12970"/>
                  </a:lnTo>
                  <a:lnTo>
                    <a:pt x="14288" y="12676"/>
                  </a:lnTo>
                  <a:lnTo>
                    <a:pt x="14508" y="12359"/>
                  </a:lnTo>
                  <a:lnTo>
                    <a:pt x="14728" y="12041"/>
                  </a:lnTo>
                  <a:lnTo>
                    <a:pt x="14923" y="11700"/>
                  </a:lnTo>
                  <a:lnTo>
                    <a:pt x="15094" y="11358"/>
                  </a:lnTo>
                  <a:lnTo>
                    <a:pt x="15241" y="11016"/>
                  </a:lnTo>
                  <a:lnTo>
                    <a:pt x="15387" y="10649"/>
                  </a:lnTo>
                  <a:lnTo>
                    <a:pt x="15509" y="10283"/>
                  </a:lnTo>
                  <a:lnTo>
                    <a:pt x="15631" y="9917"/>
                  </a:lnTo>
                  <a:lnTo>
                    <a:pt x="15705" y="9526"/>
                  </a:lnTo>
                  <a:lnTo>
                    <a:pt x="15778" y="9135"/>
                  </a:lnTo>
                  <a:lnTo>
                    <a:pt x="15827" y="8744"/>
                  </a:lnTo>
                  <a:lnTo>
                    <a:pt x="15851" y="8329"/>
                  </a:lnTo>
                  <a:lnTo>
                    <a:pt x="15876" y="7938"/>
                  </a:lnTo>
                  <a:lnTo>
                    <a:pt x="15851" y="7523"/>
                  </a:lnTo>
                  <a:lnTo>
                    <a:pt x="15827" y="7108"/>
                  </a:lnTo>
                  <a:lnTo>
                    <a:pt x="15778" y="6717"/>
                  </a:lnTo>
                  <a:lnTo>
                    <a:pt x="15705" y="6326"/>
                  </a:lnTo>
                  <a:lnTo>
                    <a:pt x="15631" y="5936"/>
                  </a:lnTo>
                  <a:lnTo>
                    <a:pt x="15509" y="5569"/>
                  </a:lnTo>
                  <a:lnTo>
                    <a:pt x="15387" y="5203"/>
                  </a:lnTo>
                  <a:lnTo>
                    <a:pt x="15241" y="4837"/>
                  </a:lnTo>
                  <a:lnTo>
                    <a:pt x="15094" y="4495"/>
                  </a:lnTo>
                  <a:lnTo>
                    <a:pt x="14923" y="4153"/>
                  </a:lnTo>
                  <a:lnTo>
                    <a:pt x="14728" y="3811"/>
                  </a:lnTo>
                  <a:lnTo>
                    <a:pt x="14508" y="3493"/>
                  </a:lnTo>
                  <a:lnTo>
                    <a:pt x="14288" y="3176"/>
                  </a:lnTo>
                  <a:lnTo>
                    <a:pt x="14068" y="2883"/>
                  </a:lnTo>
                  <a:lnTo>
                    <a:pt x="13800" y="2590"/>
                  </a:lnTo>
                  <a:lnTo>
                    <a:pt x="13555" y="2321"/>
                  </a:lnTo>
                  <a:lnTo>
                    <a:pt x="13262" y="2052"/>
                  </a:lnTo>
                  <a:lnTo>
                    <a:pt x="12994" y="1808"/>
                  </a:lnTo>
                  <a:lnTo>
                    <a:pt x="12676" y="1564"/>
                  </a:lnTo>
                  <a:lnTo>
                    <a:pt x="12383" y="1344"/>
                  </a:lnTo>
                  <a:lnTo>
                    <a:pt x="12041" y="1149"/>
                  </a:lnTo>
                  <a:lnTo>
                    <a:pt x="11724" y="953"/>
                  </a:lnTo>
                  <a:lnTo>
                    <a:pt x="11382" y="782"/>
                  </a:lnTo>
                  <a:lnTo>
                    <a:pt x="11015" y="611"/>
                  </a:lnTo>
                  <a:lnTo>
                    <a:pt x="10673" y="465"/>
                  </a:lnTo>
                  <a:lnTo>
                    <a:pt x="10307" y="343"/>
                  </a:lnTo>
                  <a:lnTo>
                    <a:pt x="9916" y="245"/>
                  </a:lnTo>
                  <a:lnTo>
                    <a:pt x="9526" y="147"/>
                  </a:lnTo>
                  <a:lnTo>
                    <a:pt x="9135" y="74"/>
                  </a:lnTo>
                  <a:lnTo>
                    <a:pt x="8744" y="25"/>
                  </a:lnTo>
                  <a:lnTo>
                    <a:pt x="835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0" name="Shape 470"/>
            <p:cNvSpPr/>
            <p:nvPr/>
          </p:nvSpPr>
          <p:spPr>
            <a:xfrm>
              <a:off x="6697400" y="335200"/>
              <a:ext cx="323625" cy="323025"/>
            </a:xfrm>
            <a:custGeom>
              <a:avLst/>
              <a:gdLst/>
              <a:ahLst/>
              <a:cxnLst/>
              <a:rect l="0" t="0" r="0" b="0"/>
              <a:pathLst>
                <a:path w="12945" h="12921" extrusionOk="0">
                  <a:moveTo>
                    <a:pt x="6472" y="1319"/>
                  </a:moveTo>
                  <a:lnTo>
                    <a:pt x="6545" y="1344"/>
                  </a:lnTo>
                  <a:lnTo>
                    <a:pt x="6619" y="1368"/>
                  </a:lnTo>
                  <a:lnTo>
                    <a:pt x="6741" y="1441"/>
                  </a:lnTo>
                  <a:lnTo>
                    <a:pt x="6838" y="1563"/>
                  </a:lnTo>
                  <a:lnTo>
                    <a:pt x="6863" y="1637"/>
                  </a:lnTo>
                  <a:lnTo>
                    <a:pt x="6863" y="1710"/>
                  </a:lnTo>
                  <a:lnTo>
                    <a:pt x="6863" y="6301"/>
                  </a:lnTo>
                  <a:lnTo>
                    <a:pt x="9061" y="8475"/>
                  </a:lnTo>
                  <a:lnTo>
                    <a:pt x="9110" y="8548"/>
                  </a:lnTo>
                  <a:lnTo>
                    <a:pt x="9134" y="8622"/>
                  </a:lnTo>
                  <a:lnTo>
                    <a:pt x="9159" y="8768"/>
                  </a:lnTo>
                  <a:lnTo>
                    <a:pt x="9134" y="8915"/>
                  </a:lnTo>
                  <a:lnTo>
                    <a:pt x="9110" y="8988"/>
                  </a:lnTo>
                  <a:lnTo>
                    <a:pt x="9061" y="9037"/>
                  </a:lnTo>
                  <a:lnTo>
                    <a:pt x="8988" y="9086"/>
                  </a:lnTo>
                  <a:lnTo>
                    <a:pt x="8914" y="9135"/>
                  </a:lnTo>
                  <a:lnTo>
                    <a:pt x="8768" y="9159"/>
                  </a:lnTo>
                  <a:lnTo>
                    <a:pt x="8621" y="9135"/>
                  </a:lnTo>
                  <a:lnTo>
                    <a:pt x="8548" y="9086"/>
                  </a:lnTo>
                  <a:lnTo>
                    <a:pt x="8499" y="9037"/>
                  </a:lnTo>
                  <a:lnTo>
                    <a:pt x="6203" y="6741"/>
                  </a:lnTo>
                  <a:lnTo>
                    <a:pt x="6130" y="6595"/>
                  </a:lnTo>
                  <a:lnTo>
                    <a:pt x="6081" y="6472"/>
                  </a:lnTo>
                  <a:lnTo>
                    <a:pt x="6081" y="1710"/>
                  </a:lnTo>
                  <a:lnTo>
                    <a:pt x="6081" y="1637"/>
                  </a:lnTo>
                  <a:lnTo>
                    <a:pt x="6106" y="1563"/>
                  </a:lnTo>
                  <a:lnTo>
                    <a:pt x="6203" y="1441"/>
                  </a:lnTo>
                  <a:lnTo>
                    <a:pt x="6326" y="1368"/>
                  </a:lnTo>
                  <a:lnTo>
                    <a:pt x="6399" y="1344"/>
                  </a:lnTo>
                  <a:lnTo>
                    <a:pt x="6472" y="1319"/>
                  </a:lnTo>
                  <a:close/>
                  <a:moveTo>
                    <a:pt x="6228" y="0"/>
                  </a:moveTo>
                  <a:lnTo>
                    <a:pt x="5862" y="25"/>
                  </a:lnTo>
                  <a:lnTo>
                    <a:pt x="5495" y="74"/>
                  </a:lnTo>
                  <a:lnTo>
                    <a:pt x="5129" y="122"/>
                  </a:lnTo>
                  <a:lnTo>
                    <a:pt x="4787" y="220"/>
                  </a:lnTo>
                  <a:lnTo>
                    <a:pt x="4445" y="318"/>
                  </a:lnTo>
                  <a:lnTo>
                    <a:pt x="4103" y="440"/>
                  </a:lnTo>
                  <a:lnTo>
                    <a:pt x="3761" y="586"/>
                  </a:lnTo>
                  <a:lnTo>
                    <a:pt x="3444" y="733"/>
                  </a:lnTo>
                  <a:lnTo>
                    <a:pt x="3639" y="1050"/>
                  </a:lnTo>
                  <a:lnTo>
                    <a:pt x="3663" y="1148"/>
                  </a:lnTo>
                  <a:lnTo>
                    <a:pt x="3663" y="1246"/>
                  </a:lnTo>
                  <a:lnTo>
                    <a:pt x="3615" y="1344"/>
                  </a:lnTo>
                  <a:lnTo>
                    <a:pt x="3541" y="1392"/>
                  </a:lnTo>
                  <a:lnTo>
                    <a:pt x="3493" y="1417"/>
                  </a:lnTo>
                  <a:lnTo>
                    <a:pt x="3370" y="1417"/>
                  </a:lnTo>
                  <a:lnTo>
                    <a:pt x="3297" y="1392"/>
                  </a:lnTo>
                  <a:lnTo>
                    <a:pt x="3248" y="1368"/>
                  </a:lnTo>
                  <a:lnTo>
                    <a:pt x="3224" y="1295"/>
                  </a:lnTo>
                  <a:lnTo>
                    <a:pt x="3028" y="977"/>
                  </a:lnTo>
                  <a:lnTo>
                    <a:pt x="2735" y="1197"/>
                  </a:lnTo>
                  <a:lnTo>
                    <a:pt x="2442" y="1417"/>
                  </a:lnTo>
                  <a:lnTo>
                    <a:pt x="2174" y="1637"/>
                  </a:lnTo>
                  <a:lnTo>
                    <a:pt x="1905" y="1881"/>
                  </a:lnTo>
                  <a:lnTo>
                    <a:pt x="1661" y="2150"/>
                  </a:lnTo>
                  <a:lnTo>
                    <a:pt x="1417" y="2418"/>
                  </a:lnTo>
                  <a:lnTo>
                    <a:pt x="1197" y="2711"/>
                  </a:lnTo>
                  <a:lnTo>
                    <a:pt x="1001" y="3029"/>
                  </a:lnTo>
                  <a:lnTo>
                    <a:pt x="1319" y="3200"/>
                  </a:lnTo>
                  <a:lnTo>
                    <a:pt x="1392" y="3273"/>
                  </a:lnTo>
                  <a:lnTo>
                    <a:pt x="1441" y="3346"/>
                  </a:lnTo>
                  <a:lnTo>
                    <a:pt x="1441" y="3444"/>
                  </a:lnTo>
                  <a:lnTo>
                    <a:pt x="1417" y="3542"/>
                  </a:lnTo>
                  <a:lnTo>
                    <a:pt x="1368" y="3590"/>
                  </a:lnTo>
                  <a:lnTo>
                    <a:pt x="1319" y="3639"/>
                  </a:lnTo>
                  <a:lnTo>
                    <a:pt x="1246" y="3664"/>
                  </a:lnTo>
                  <a:lnTo>
                    <a:pt x="1123" y="3664"/>
                  </a:lnTo>
                  <a:lnTo>
                    <a:pt x="1075" y="3639"/>
                  </a:lnTo>
                  <a:lnTo>
                    <a:pt x="757" y="3444"/>
                  </a:lnTo>
                  <a:lnTo>
                    <a:pt x="586" y="3761"/>
                  </a:lnTo>
                  <a:lnTo>
                    <a:pt x="464" y="4079"/>
                  </a:lnTo>
                  <a:lnTo>
                    <a:pt x="342" y="4421"/>
                  </a:lnTo>
                  <a:lnTo>
                    <a:pt x="220" y="4763"/>
                  </a:lnTo>
                  <a:lnTo>
                    <a:pt x="147" y="5129"/>
                  </a:lnTo>
                  <a:lnTo>
                    <a:pt x="73" y="5471"/>
                  </a:lnTo>
                  <a:lnTo>
                    <a:pt x="24" y="5837"/>
                  </a:lnTo>
                  <a:lnTo>
                    <a:pt x="0" y="6228"/>
                  </a:lnTo>
                  <a:lnTo>
                    <a:pt x="659" y="6228"/>
                  </a:lnTo>
                  <a:lnTo>
                    <a:pt x="757" y="6277"/>
                  </a:lnTo>
                  <a:lnTo>
                    <a:pt x="806" y="6375"/>
                  </a:lnTo>
                  <a:lnTo>
                    <a:pt x="806" y="6472"/>
                  </a:lnTo>
                  <a:lnTo>
                    <a:pt x="806" y="6546"/>
                  </a:lnTo>
                  <a:lnTo>
                    <a:pt x="757" y="6643"/>
                  </a:lnTo>
                  <a:lnTo>
                    <a:pt x="659" y="6692"/>
                  </a:lnTo>
                  <a:lnTo>
                    <a:pt x="562" y="6717"/>
                  </a:lnTo>
                  <a:lnTo>
                    <a:pt x="0" y="6717"/>
                  </a:lnTo>
                  <a:lnTo>
                    <a:pt x="24" y="7083"/>
                  </a:lnTo>
                  <a:lnTo>
                    <a:pt x="73" y="7449"/>
                  </a:lnTo>
                  <a:lnTo>
                    <a:pt x="147" y="7791"/>
                  </a:lnTo>
                  <a:lnTo>
                    <a:pt x="220" y="8158"/>
                  </a:lnTo>
                  <a:lnTo>
                    <a:pt x="342" y="8500"/>
                  </a:lnTo>
                  <a:lnTo>
                    <a:pt x="464" y="8841"/>
                  </a:lnTo>
                  <a:lnTo>
                    <a:pt x="586" y="9159"/>
                  </a:lnTo>
                  <a:lnTo>
                    <a:pt x="757" y="9476"/>
                  </a:lnTo>
                  <a:lnTo>
                    <a:pt x="1075" y="9305"/>
                  </a:lnTo>
                  <a:lnTo>
                    <a:pt x="1172" y="9257"/>
                  </a:lnTo>
                  <a:lnTo>
                    <a:pt x="1270" y="9281"/>
                  </a:lnTo>
                  <a:lnTo>
                    <a:pt x="1343" y="9305"/>
                  </a:lnTo>
                  <a:lnTo>
                    <a:pt x="1417" y="9379"/>
                  </a:lnTo>
                  <a:lnTo>
                    <a:pt x="1441" y="9476"/>
                  </a:lnTo>
                  <a:lnTo>
                    <a:pt x="1441" y="9574"/>
                  </a:lnTo>
                  <a:lnTo>
                    <a:pt x="1392" y="9647"/>
                  </a:lnTo>
                  <a:lnTo>
                    <a:pt x="1319" y="9721"/>
                  </a:lnTo>
                  <a:lnTo>
                    <a:pt x="1001" y="9892"/>
                  </a:lnTo>
                  <a:lnTo>
                    <a:pt x="1197" y="10209"/>
                  </a:lnTo>
                  <a:lnTo>
                    <a:pt x="1417" y="10502"/>
                  </a:lnTo>
                  <a:lnTo>
                    <a:pt x="1661" y="10771"/>
                  </a:lnTo>
                  <a:lnTo>
                    <a:pt x="1905" y="11040"/>
                  </a:lnTo>
                  <a:lnTo>
                    <a:pt x="2174" y="11284"/>
                  </a:lnTo>
                  <a:lnTo>
                    <a:pt x="2442" y="11504"/>
                  </a:lnTo>
                  <a:lnTo>
                    <a:pt x="2735" y="11723"/>
                  </a:lnTo>
                  <a:lnTo>
                    <a:pt x="3028" y="11943"/>
                  </a:lnTo>
                  <a:lnTo>
                    <a:pt x="3224" y="11626"/>
                  </a:lnTo>
                  <a:lnTo>
                    <a:pt x="3273" y="11552"/>
                  </a:lnTo>
                  <a:lnTo>
                    <a:pt x="3370" y="11504"/>
                  </a:lnTo>
                  <a:lnTo>
                    <a:pt x="3468" y="11504"/>
                  </a:lnTo>
                  <a:lnTo>
                    <a:pt x="3541" y="11528"/>
                  </a:lnTo>
                  <a:lnTo>
                    <a:pt x="3615" y="11601"/>
                  </a:lnTo>
                  <a:lnTo>
                    <a:pt x="3663" y="11675"/>
                  </a:lnTo>
                  <a:lnTo>
                    <a:pt x="3663" y="11772"/>
                  </a:lnTo>
                  <a:lnTo>
                    <a:pt x="3639" y="11870"/>
                  </a:lnTo>
                  <a:lnTo>
                    <a:pt x="3444" y="12187"/>
                  </a:lnTo>
                  <a:lnTo>
                    <a:pt x="3761" y="12334"/>
                  </a:lnTo>
                  <a:lnTo>
                    <a:pt x="4103" y="12480"/>
                  </a:lnTo>
                  <a:lnTo>
                    <a:pt x="4445" y="12603"/>
                  </a:lnTo>
                  <a:lnTo>
                    <a:pt x="4787" y="12700"/>
                  </a:lnTo>
                  <a:lnTo>
                    <a:pt x="5129" y="12798"/>
                  </a:lnTo>
                  <a:lnTo>
                    <a:pt x="5495" y="12847"/>
                  </a:lnTo>
                  <a:lnTo>
                    <a:pt x="5862" y="12896"/>
                  </a:lnTo>
                  <a:lnTo>
                    <a:pt x="6228" y="12920"/>
                  </a:lnTo>
                  <a:lnTo>
                    <a:pt x="6228" y="12358"/>
                  </a:lnTo>
                  <a:lnTo>
                    <a:pt x="6252" y="12261"/>
                  </a:lnTo>
                  <a:lnTo>
                    <a:pt x="6301" y="12187"/>
                  </a:lnTo>
                  <a:lnTo>
                    <a:pt x="6374" y="12139"/>
                  </a:lnTo>
                  <a:lnTo>
                    <a:pt x="6472" y="12114"/>
                  </a:lnTo>
                  <a:lnTo>
                    <a:pt x="6570" y="12139"/>
                  </a:lnTo>
                  <a:lnTo>
                    <a:pt x="6643" y="12187"/>
                  </a:lnTo>
                  <a:lnTo>
                    <a:pt x="6692" y="12261"/>
                  </a:lnTo>
                  <a:lnTo>
                    <a:pt x="6716" y="12358"/>
                  </a:lnTo>
                  <a:lnTo>
                    <a:pt x="6716" y="12920"/>
                  </a:lnTo>
                  <a:lnTo>
                    <a:pt x="7083" y="12896"/>
                  </a:lnTo>
                  <a:lnTo>
                    <a:pt x="7449" y="12847"/>
                  </a:lnTo>
                  <a:lnTo>
                    <a:pt x="7815" y="12798"/>
                  </a:lnTo>
                  <a:lnTo>
                    <a:pt x="8157" y="12700"/>
                  </a:lnTo>
                  <a:lnTo>
                    <a:pt x="8499" y="12603"/>
                  </a:lnTo>
                  <a:lnTo>
                    <a:pt x="8841" y="12480"/>
                  </a:lnTo>
                  <a:lnTo>
                    <a:pt x="9183" y="12334"/>
                  </a:lnTo>
                  <a:lnTo>
                    <a:pt x="9501" y="12187"/>
                  </a:lnTo>
                  <a:lnTo>
                    <a:pt x="9305" y="11870"/>
                  </a:lnTo>
                  <a:lnTo>
                    <a:pt x="9281" y="11772"/>
                  </a:lnTo>
                  <a:lnTo>
                    <a:pt x="9281" y="11675"/>
                  </a:lnTo>
                  <a:lnTo>
                    <a:pt x="9330" y="11601"/>
                  </a:lnTo>
                  <a:lnTo>
                    <a:pt x="9403" y="11528"/>
                  </a:lnTo>
                  <a:lnTo>
                    <a:pt x="9476" y="11504"/>
                  </a:lnTo>
                  <a:lnTo>
                    <a:pt x="9574" y="11504"/>
                  </a:lnTo>
                  <a:lnTo>
                    <a:pt x="9672" y="11552"/>
                  </a:lnTo>
                  <a:lnTo>
                    <a:pt x="9720" y="11626"/>
                  </a:lnTo>
                  <a:lnTo>
                    <a:pt x="9916" y="11943"/>
                  </a:lnTo>
                  <a:lnTo>
                    <a:pt x="10209" y="11723"/>
                  </a:lnTo>
                  <a:lnTo>
                    <a:pt x="10502" y="11504"/>
                  </a:lnTo>
                  <a:lnTo>
                    <a:pt x="10771" y="11284"/>
                  </a:lnTo>
                  <a:lnTo>
                    <a:pt x="11039" y="11040"/>
                  </a:lnTo>
                  <a:lnTo>
                    <a:pt x="11283" y="10771"/>
                  </a:lnTo>
                  <a:lnTo>
                    <a:pt x="11528" y="10502"/>
                  </a:lnTo>
                  <a:lnTo>
                    <a:pt x="11747" y="10209"/>
                  </a:lnTo>
                  <a:lnTo>
                    <a:pt x="11943" y="9892"/>
                  </a:lnTo>
                  <a:lnTo>
                    <a:pt x="11625" y="9721"/>
                  </a:lnTo>
                  <a:lnTo>
                    <a:pt x="11552" y="9647"/>
                  </a:lnTo>
                  <a:lnTo>
                    <a:pt x="11503" y="9574"/>
                  </a:lnTo>
                  <a:lnTo>
                    <a:pt x="11503" y="9476"/>
                  </a:lnTo>
                  <a:lnTo>
                    <a:pt x="11528" y="9379"/>
                  </a:lnTo>
                  <a:lnTo>
                    <a:pt x="11601" y="9305"/>
                  </a:lnTo>
                  <a:lnTo>
                    <a:pt x="11674" y="9281"/>
                  </a:lnTo>
                  <a:lnTo>
                    <a:pt x="11772" y="9257"/>
                  </a:lnTo>
                  <a:lnTo>
                    <a:pt x="11870" y="9305"/>
                  </a:lnTo>
                  <a:lnTo>
                    <a:pt x="12187" y="9476"/>
                  </a:lnTo>
                  <a:lnTo>
                    <a:pt x="12358" y="9159"/>
                  </a:lnTo>
                  <a:lnTo>
                    <a:pt x="12480" y="8841"/>
                  </a:lnTo>
                  <a:lnTo>
                    <a:pt x="12602" y="8500"/>
                  </a:lnTo>
                  <a:lnTo>
                    <a:pt x="12724" y="8158"/>
                  </a:lnTo>
                  <a:lnTo>
                    <a:pt x="12798" y="7791"/>
                  </a:lnTo>
                  <a:lnTo>
                    <a:pt x="12871" y="7449"/>
                  </a:lnTo>
                  <a:lnTo>
                    <a:pt x="12920" y="7083"/>
                  </a:lnTo>
                  <a:lnTo>
                    <a:pt x="12944" y="6717"/>
                  </a:lnTo>
                  <a:lnTo>
                    <a:pt x="12382" y="6717"/>
                  </a:lnTo>
                  <a:lnTo>
                    <a:pt x="12285" y="6692"/>
                  </a:lnTo>
                  <a:lnTo>
                    <a:pt x="12187" y="6643"/>
                  </a:lnTo>
                  <a:lnTo>
                    <a:pt x="12138" y="6546"/>
                  </a:lnTo>
                  <a:lnTo>
                    <a:pt x="12138" y="6472"/>
                  </a:lnTo>
                  <a:lnTo>
                    <a:pt x="12138" y="6375"/>
                  </a:lnTo>
                  <a:lnTo>
                    <a:pt x="12187" y="6277"/>
                  </a:lnTo>
                  <a:lnTo>
                    <a:pt x="12285" y="6228"/>
                  </a:lnTo>
                  <a:lnTo>
                    <a:pt x="12944" y="6228"/>
                  </a:lnTo>
                  <a:lnTo>
                    <a:pt x="12920" y="5837"/>
                  </a:lnTo>
                  <a:lnTo>
                    <a:pt x="12871" y="5471"/>
                  </a:lnTo>
                  <a:lnTo>
                    <a:pt x="12798" y="5129"/>
                  </a:lnTo>
                  <a:lnTo>
                    <a:pt x="12724" y="4763"/>
                  </a:lnTo>
                  <a:lnTo>
                    <a:pt x="12602" y="4421"/>
                  </a:lnTo>
                  <a:lnTo>
                    <a:pt x="12480" y="4079"/>
                  </a:lnTo>
                  <a:lnTo>
                    <a:pt x="12358" y="3761"/>
                  </a:lnTo>
                  <a:lnTo>
                    <a:pt x="12187" y="3444"/>
                  </a:lnTo>
                  <a:lnTo>
                    <a:pt x="11870" y="3639"/>
                  </a:lnTo>
                  <a:lnTo>
                    <a:pt x="11821" y="3664"/>
                  </a:lnTo>
                  <a:lnTo>
                    <a:pt x="11699" y="3664"/>
                  </a:lnTo>
                  <a:lnTo>
                    <a:pt x="11625" y="3639"/>
                  </a:lnTo>
                  <a:lnTo>
                    <a:pt x="11577" y="3590"/>
                  </a:lnTo>
                  <a:lnTo>
                    <a:pt x="11528" y="3542"/>
                  </a:lnTo>
                  <a:lnTo>
                    <a:pt x="11503" y="3444"/>
                  </a:lnTo>
                  <a:lnTo>
                    <a:pt x="11503" y="3346"/>
                  </a:lnTo>
                  <a:lnTo>
                    <a:pt x="11552" y="3273"/>
                  </a:lnTo>
                  <a:lnTo>
                    <a:pt x="11625" y="3200"/>
                  </a:lnTo>
                  <a:lnTo>
                    <a:pt x="11943" y="3029"/>
                  </a:lnTo>
                  <a:lnTo>
                    <a:pt x="11747" y="2711"/>
                  </a:lnTo>
                  <a:lnTo>
                    <a:pt x="11528" y="2418"/>
                  </a:lnTo>
                  <a:lnTo>
                    <a:pt x="11283" y="2150"/>
                  </a:lnTo>
                  <a:lnTo>
                    <a:pt x="11039" y="1881"/>
                  </a:lnTo>
                  <a:lnTo>
                    <a:pt x="10771" y="1637"/>
                  </a:lnTo>
                  <a:lnTo>
                    <a:pt x="10502" y="1417"/>
                  </a:lnTo>
                  <a:lnTo>
                    <a:pt x="10209" y="1197"/>
                  </a:lnTo>
                  <a:lnTo>
                    <a:pt x="9916" y="977"/>
                  </a:lnTo>
                  <a:lnTo>
                    <a:pt x="9720" y="1295"/>
                  </a:lnTo>
                  <a:lnTo>
                    <a:pt x="9696" y="1368"/>
                  </a:lnTo>
                  <a:lnTo>
                    <a:pt x="9647" y="1392"/>
                  </a:lnTo>
                  <a:lnTo>
                    <a:pt x="9574" y="1417"/>
                  </a:lnTo>
                  <a:lnTo>
                    <a:pt x="9452" y="1417"/>
                  </a:lnTo>
                  <a:lnTo>
                    <a:pt x="9403" y="1392"/>
                  </a:lnTo>
                  <a:lnTo>
                    <a:pt x="9330" y="1344"/>
                  </a:lnTo>
                  <a:lnTo>
                    <a:pt x="9281" y="1246"/>
                  </a:lnTo>
                  <a:lnTo>
                    <a:pt x="9281" y="1148"/>
                  </a:lnTo>
                  <a:lnTo>
                    <a:pt x="9305" y="1050"/>
                  </a:lnTo>
                  <a:lnTo>
                    <a:pt x="9501" y="733"/>
                  </a:lnTo>
                  <a:lnTo>
                    <a:pt x="9183" y="586"/>
                  </a:lnTo>
                  <a:lnTo>
                    <a:pt x="8841" y="440"/>
                  </a:lnTo>
                  <a:lnTo>
                    <a:pt x="8499" y="318"/>
                  </a:lnTo>
                  <a:lnTo>
                    <a:pt x="8157" y="220"/>
                  </a:lnTo>
                  <a:lnTo>
                    <a:pt x="7815" y="122"/>
                  </a:lnTo>
                  <a:lnTo>
                    <a:pt x="7449" y="74"/>
                  </a:lnTo>
                  <a:lnTo>
                    <a:pt x="7083" y="25"/>
                  </a:lnTo>
                  <a:lnTo>
                    <a:pt x="6716" y="0"/>
                  </a:lnTo>
                  <a:lnTo>
                    <a:pt x="6716" y="562"/>
                  </a:lnTo>
                  <a:lnTo>
                    <a:pt x="6692" y="660"/>
                  </a:lnTo>
                  <a:lnTo>
                    <a:pt x="6643" y="733"/>
                  </a:lnTo>
                  <a:lnTo>
                    <a:pt x="6570" y="782"/>
                  </a:lnTo>
                  <a:lnTo>
                    <a:pt x="6472" y="806"/>
                  </a:lnTo>
                  <a:lnTo>
                    <a:pt x="6374" y="782"/>
                  </a:lnTo>
                  <a:lnTo>
                    <a:pt x="6301" y="733"/>
                  </a:lnTo>
                  <a:lnTo>
                    <a:pt x="6252" y="660"/>
                  </a:lnTo>
                  <a:lnTo>
                    <a:pt x="6228" y="562"/>
                  </a:lnTo>
                  <a:lnTo>
                    <a:pt x="62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71" name="Shape 471"/>
          <p:cNvGrpSpPr/>
          <p:nvPr/>
        </p:nvGrpSpPr>
        <p:grpSpPr>
          <a:xfrm>
            <a:off x="4233204" y="1316366"/>
            <a:ext cx="462809" cy="560147"/>
            <a:chOff x="584925" y="922575"/>
            <a:chExt cx="415200" cy="502525"/>
          </a:xfrm>
          <a:solidFill>
            <a:schemeClr val="accent2"/>
          </a:solidFill>
        </p:grpSpPr>
        <p:sp>
          <p:nvSpPr>
            <p:cNvPr id="472" name="Shape 472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0" t="0" r="0" b="0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3" name="Shape 473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0" t="0" r="0" b="0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4" name="Shape 474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0" t="0" r="0" b="0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75" name="Shape 475"/>
          <p:cNvGrpSpPr/>
          <p:nvPr/>
        </p:nvGrpSpPr>
        <p:grpSpPr>
          <a:xfrm>
            <a:off x="4970946" y="1303436"/>
            <a:ext cx="490063" cy="583973"/>
            <a:chOff x="1246775" y="910975"/>
            <a:chExt cx="439650" cy="523900"/>
          </a:xfrm>
          <a:solidFill>
            <a:schemeClr val="accent2"/>
          </a:solidFill>
        </p:grpSpPr>
        <p:sp>
          <p:nvSpPr>
            <p:cNvPr id="476" name="Shape 476"/>
            <p:cNvSpPr/>
            <p:nvPr/>
          </p:nvSpPr>
          <p:spPr>
            <a:xfrm>
              <a:off x="1246775" y="970800"/>
              <a:ext cx="378575" cy="464075"/>
            </a:xfrm>
            <a:custGeom>
              <a:avLst/>
              <a:gdLst/>
              <a:ahLst/>
              <a:cxnLst/>
              <a:rect l="0" t="0" r="0" b="0"/>
              <a:pathLst>
                <a:path w="15143" h="18563" extrusionOk="0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7" name="Shape 477"/>
            <p:cNvSpPr/>
            <p:nvPr/>
          </p:nvSpPr>
          <p:spPr>
            <a:xfrm>
              <a:off x="1307825" y="910975"/>
              <a:ext cx="378600" cy="464050"/>
            </a:xfrm>
            <a:custGeom>
              <a:avLst/>
              <a:gdLst/>
              <a:ahLst/>
              <a:cxnLst/>
              <a:rect l="0" t="0" r="0" b="0"/>
              <a:pathLst>
                <a:path w="15144" h="18562" extrusionOk="0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8" name="Shape 478"/>
            <p:cNvSpPr/>
            <p:nvPr/>
          </p:nvSpPr>
          <p:spPr>
            <a:xfrm>
              <a:off x="1602125" y="910975"/>
              <a:ext cx="84300" cy="84275"/>
            </a:xfrm>
            <a:custGeom>
              <a:avLst/>
              <a:gdLst/>
              <a:ahLst/>
              <a:cxnLst/>
              <a:rect l="0" t="0" r="0" b="0"/>
              <a:pathLst>
                <a:path w="3372" h="3371" extrusionOk="0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79" name="Shape 479"/>
          <p:cNvGrpSpPr/>
          <p:nvPr/>
        </p:nvGrpSpPr>
        <p:grpSpPr>
          <a:xfrm>
            <a:off x="5728445" y="1397347"/>
            <a:ext cx="477801" cy="397489"/>
            <a:chOff x="1926350" y="995225"/>
            <a:chExt cx="428650" cy="356600"/>
          </a:xfrm>
          <a:solidFill>
            <a:schemeClr val="accent2"/>
          </a:solidFill>
        </p:grpSpPr>
        <p:sp>
          <p:nvSpPr>
            <p:cNvPr id="480" name="Shape 480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0" t="0" r="0" b="0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1" name="Shape 481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0" t="0" r="0" b="0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2" name="Shape 482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0" t="0" r="0" b="0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3" name="Shape 483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0" t="0" r="0" b="0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84" name="Shape 484"/>
          <p:cNvSpPr/>
          <p:nvPr/>
        </p:nvSpPr>
        <p:spPr>
          <a:xfrm>
            <a:off x="6485359" y="1364031"/>
            <a:ext cx="466933" cy="464203"/>
          </a:xfrm>
          <a:custGeom>
            <a:avLst/>
            <a:gdLst/>
            <a:ahLst/>
            <a:cxnLst/>
            <a:rect l="0" t="0" r="0" b="0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85" name="Shape 485"/>
          <p:cNvSpPr/>
          <p:nvPr/>
        </p:nvSpPr>
        <p:spPr>
          <a:xfrm>
            <a:off x="7237454" y="1387191"/>
            <a:ext cx="465540" cy="417916"/>
          </a:xfrm>
          <a:custGeom>
            <a:avLst/>
            <a:gdLst/>
            <a:ahLst/>
            <a:cxnLst/>
            <a:rect l="0" t="0" r="0" b="0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86" name="Shape 486"/>
          <p:cNvSpPr/>
          <p:nvPr/>
        </p:nvSpPr>
        <p:spPr>
          <a:xfrm>
            <a:off x="7995651" y="1390590"/>
            <a:ext cx="451941" cy="411088"/>
          </a:xfrm>
          <a:custGeom>
            <a:avLst/>
            <a:gdLst/>
            <a:ahLst/>
            <a:cxnLst/>
            <a:rect l="0" t="0" r="0" b="0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87" name="Shape 487"/>
          <p:cNvSpPr/>
          <p:nvPr/>
        </p:nvSpPr>
        <p:spPr>
          <a:xfrm>
            <a:off x="8762014" y="1394658"/>
            <a:ext cx="422012" cy="402952"/>
          </a:xfrm>
          <a:custGeom>
            <a:avLst/>
            <a:gdLst/>
            <a:ahLst/>
            <a:cxnLst/>
            <a:rect l="0" t="0" r="0" b="0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88" name="Shape 488"/>
          <p:cNvGrpSpPr/>
          <p:nvPr/>
        </p:nvGrpSpPr>
        <p:grpSpPr>
          <a:xfrm>
            <a:off x="9491421" y="1367418"/>
            <a:ext cx="465540" cy="466209"/>
            <a:chOff x="5302225" y="968375"/>
            <a:chExt cx="417650" cy="418250"/>
          </a:xfrm>
          <a:solidFill>
            <a:schemeClr val="accent2"/>
          </a:solidFill>
        </p:grpSpPr>
        <p:sp>
          <p:nvSpPr>
            <p:cNvPr id="489" name="Shape 489"/>
            <p:cNvSpPr/>
            <p:nvPr/>
          </p:nvSpPr>
          <p:spPr>
            <a:xfrm>
              <a:off x="5333350" y="991575"/>
              <a:ext cx="152075" cy="155100"/>
            </a:xfrm>
            <a:custGeom>
              <a:avLst/>
              <a:gdLst/>
              <a:ahLst/>
              <a:cxnLst/>
              <a:rect l="0" t="0" r="0" b="0"/>
              <a:pathLst>
                <a:path w="6083" h="6204" extrusionOk="0">
                  <a:moveTo>
                    <a:pt x="2541" y="0"/>
                  </a:moveTo>
                  <a:lnTo>
                    <a:pt x="2468" y="25"/>
                  </a:lnTo>
                  <a:lnTo>
                    <a:pt x="2443" y="147"/>
                  </a:lnTo>
                  <a:lnTo>
                    <a:pt x="2101" y="1807"/>
                  </a:lnTo>
                  <a:lnTo>
                    <a:pt x="2052" y="1930"/>
                  </a:lnTo>
                  <a:lnTo>
                    <a:pt x="1979" y="2052"/>
                  </a:lnTo>
                  <a:lnTo>
                    <a:pt x="1857" y="2174"/>
                  </a:lnTo>
                  <a:lnTo>
                    <a:pt x="1735" y="2223"/>
                  </a:lnTo>
                  <a:lnTo>
                    <a:pt x="123" y="2760"/>
                  </a:lnTo>
                  <a:lnTo>
                    <a:pt x="25" y="2833"/>
                  </a:lnTo>
                  <a:lnTo>
                    <a:pt x="1" y="2882"/>
                  </a:lnTo>
                  <a:lnTo>
                    <a:pt x="25" y="2955"/>
                  </a:lnTo>
                  <a:lnTo>
                    <a:pt x="99" y="3029"/>
                  </a:lnTo>
                  <a:lnTo>
                    <a:pt x="1588" y="3859"/>
                  </a:lnTo>
                  <a:lnTo>
                    <a:pt x="1711" y="3932"/>
                  </a:lnTo>
                  <a:lnTo>
                    <a:pt x="1808" y="4054"/>
                  </a:lnTo>
                  <a:lnTo>
                    <a:pt x="1857" y="4201"/>
                  </a:lnTo>
                  <a:lnTo>
                    <a:pt x="1882" y="4323"/>
                  </a:lnTo>
                  <a:lnTo>
                    <a:pt x="1906" y="6033"/>
                  </a:lnTo>
                  <a:lnTo>
                    <a:pt x="1930" y="6130"/>
                  </a:lnTo>
                  <a:lnTo>
                    <a:pt x="1979" y="6204"/>
                  </a:lnTo>
                  <a:lnTo>
                    <a:pt x="2052" y="6204"/>
                  </a:lnTo>
                  <a:lnTo>
                    <a:pt x="2126" y="6130"/>
                  </a:lnTo>
                  <a:lnTo>
                    <a:pt x="3371" y="4982"/>
                  </a:lnTo>
                  <a:lnTo>
                    <a:pt x="3493" y="4885"/>
                  </a:lnTo>
                  <a:lnTo>
                    <a:pt x="3640" y="4836"/>
                  </a:lnTo>
                  <a:lnTo>
                    <a:pt x="3787" y="4836"/>
                  </a:lnTo>
                  <a:lnTo>
                    <a:pt x="3933" y="4860"/>
                  </a:lnTo>
                  <a:lnTo>
                    <a:pt x="5545" y="5349"/>
                  </a:lnTo>
                  <a:lnTo>
                    <a:pt x="5667" y="5373"/>
                  </a:lnTo>
                  <a:lnTo>
                    <a:pt x="5716" y="5349"/>
                  </a:lnTo>
                  <a:lnTo>
                    <a:pt x="5740" y="5275"/>
                  </a:lnTo>
                  <a:lnTo>
                    <a:pt x="5716" y="5178"/>
                  </a:lnTo>
                  <a:lnTo>
                    <a:pt x="5008" y="3615"/>
                  </a:lnTo>
                  <a:lnTo>
                    <a:pt x="4959" y="3493"/>
                  </a:lnTo>
                  <a:lnTo>
                    <a:pt x="4959" y="3346"/>
                  </a:lnTo>
                  <a:lnTo>
                    <a:pt x="4983" y="3200"/>
                  </a:lnTo>
                  <a:lnTo>
                    <a:pt x="5057" y="3077"/>
                  </a:lnTo>
                  <a:lnTo>
                    <a:pt x="6033" y="1685"/>
                  </a:lnTo>
                  <a:lnTo>
                    <a:pt x="6082" y="1588"/>
                  </a:lnTo>
                  <a:lnTo>
                    <a:pt x="6082" y="1514"/>
                  </a:lnTo>
                  <a:lnTo>
                    <a:pt x="6009" y="1465"/>
                  </a:lnTo>
                  <a:lnTo>
                    <a:pt x="5911" y="1465"/>
                  </a:lnTo>
                  <a:lnTo>
                    <a:pt x="4202" y="1661"/>
                  </a:lnTo>
                  <a:lnTo>
                    <a:pt x="4080" y="1661"/>
                  </a:lnTo>
                  <a:lnTo>
                    <a:pt x="3933" y="1612"/>
                  </a:lnTo>
                  <a:lnTo>
                    <a:pt x="3811" y="1539"/>
                  </a:lnTo>
                  <a:lnTo>
                    <a:pt x="3713" y="1441"/>
                  </a:lnTo>
                  <a:lnTo>
                    <a:pt x="2687" y="73"/>
                  </a:lnTo>
                  <a:lnTo>
                    <a:pt x="2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0" name="Shape 490"/>
            <p:cNvSpPr/>
            <p:nvPr/>
          </p:nvSpPr>
          <p:spPr>
            <a:xfrm>
              <a:off x="5302225" y="968375"/>
              <a:ext cx="417650" cy="418250"/>
            </a:xfrm>
            <a:custGeom>
              <a:avLst/>
              <a:gdLst/>
              <a:ahLst/>
              <a:cxnLst/>
              <a:rect l="0" t="0" r="0" b="0"/>
              <a:pathLst>
                <a:path w="16706" h="16730" extrusionOk="0">
                  <a:moveTo>
                    <a:pt x="10331" y="0"/>
                  </a:moveTo>
                  <a:lnTo>
                    <a:pt x="10747" y="513"/>
                  </a:lnTo>
                  <a:lnTo>
                    <a:pt x="10942" y="782"/>
                  </a:lnTo>
                  <a:lnTo>
                    <a:pt x="11137" y="1050"/>
                  </a:lnTo>
                  <a:lnTo>
                    <a:pt x="11284" y="1343"/>
                  </a:lnTo>
                  <a:lnTo>
                    <a:pt x="11455" y="1636"/>
                  </a:lnTo>
                  <a:lnTo>
                    <a:pt x="11577" y="1929"/>
                  </a:lnTo>
                  <a:lnTo>
                    <a:pt x="11723" y="2223"/>
                  </a:lnTo>
                  <a:lnTo>
                    <a:pt x="11821" y="2540"/>
                  </a:lnTo>
                  <a:lnTo>
                    <a:pt x="11919" y="2858"/>
                  </a:lnTo>
                  <a:lnTo>
                    <a:pt x="12017" y="3199"/>
                  </a:lnTo>
                  <a:lnTo>
                    <a:pt x="12090" y="3517"/>
                  </a:lnTo>
                  <a:lnTo>
                    <a:pt x="12139" y="3859"/>
                  </a:lnTo>
                  <a:lnTo>
                    <a:pt x="12187" y="4201"/>
                  </a:lnTo>
                  <a:lnTo>
                    <a:pt x="12212" y="4543"/>
                  </a:lnTo>
                  <a:lnTo>
                    <a:pt x="12212" y="4909"/>
                  </a:lnTo>
                  <a:lnTo>
                    <a:pt x="12212" y="5275"/>
                  </a:lnTo>
                  <a:lnTo>
                    <a:pt x="12187" y="5642"/>
                  </a:lnTo>
                  <a:lnTo>
                    <a:pt x="12139" y="6008"/>
                  </a:lnTo>
                  <a:lnTo>
                    <a:pt x="12065" y="6374"/>
                  </a:lnTo>
                  <a:lnTo>
                    <a:pt x="11992" y="6741"/>
                  </a:lnTo>
                  <a:lnTo>
                    <a:pt x="11894" y="7083"/>
                  </a:lnTo>
                  <a:lnTo>
                    <a:pt x="11772" y="7425"/>
                  </a:lnTo>
                  <a:lnTo>
                    <a:pt x="11650" y="7742"/>
                  </a:lnTo>
                  <a:lnTo>
                    <a:pt x="11504" y="8084"/>
                  </a:lnTo>
                  <a:lnTo>
                    <a:pt x="11333" y="8402"/>
                  </a:lnTo>
                  <a:lnTo>
                    <a:pt x="11162" y="8695"/>
                  </a:lnTo>
                  <a:lnTo>
                    <a:pt x="10966" y="8988"/>
                  </a:lnTo>
                  <a:lnTo>
                    <a:pt x="10771" y="9281"/>
                  </a:lnTo>
                  <a:lnTo>
                    <a:pt x="10551" y="9549"/>
                  </a:lnTo>
                  <a:lnTo>
                    <a:pt x="10307" y="9818"/>
                  </a:lnTo>
                  <a:lnTo>
                    <a:pt x="10063" y="10087"/>
                  </a:lnTo>
                  <a:lnTo>
                    <a:pt x="9818" y="10331"/>
                  </a:lnTo>
                  <a:lnTo>
                    <a:pt x="9550" y="10551"/>
                  </a:lnTo>
                  <a:lnTo>
                    <a:pt x="9281" y="10771"/>
                  </a:lnTo>
                  <a:lnTo>
                    <a:pt x="8988" y="10966"/>
                  </a:lnTo>
                  <a:lnTo>
                    <a:pt x="8695" y="11161"/>
                  </a:lnTo>
                  <a:lnTo>
                    <a:pt x="8377" y="11332"/>
                  </a:lnTo>
                  <a:lnTo>
                    <a:pt x="8060" y="11503"/>
                  </a:lnTo>
                  <a:lnTo>
                    <a:pt x="7742" y="11650"/>
                  </a:lnTo>
                  <a:lnTo>
                    <a:pt x="7401" y="11772"/>
                  </a:lnTo>
                  <a:lnTo>
                    <a:pt x="7059" y="11894"/>
                  </a:lnTo>
                  <a:lnTo>
                    <a:pt x="6717" y="11992"/>
                  </a:lnTo>
                  <a:lnTo>
                    <a:pt x="6375" y="12065"/>
                  </a:lnTo>
                  <a:lnTo>
                    <a:pt x="6008" y="12138"/>
                  </a:lnTo>
                  <a:lnTo>
                    <a:pt x="5642" y="12187"/>
                  </a:lnTo>
                  <a:lnTo>
                    <a:pt x="5276" y="12212"/>
                  </a:lnTo>
                  <a:lnTo>
                    <a:pt x="4885" y="12236"/>
                  </a:lnTo>
                  <a:lnTo>
                    <a:pt x="4543" y="12212"/>
                  </a:lnTo>
                  <a:lnTo>
                    <a:pt x="4201" y="12187"/>
                  </a:lnTo>
                  <a:lnTo>
                    <a:pt x="3859" y="12163"/>
                  </a:lnTo>
                  <a:lnTo>
                    <a:pt x="3517" y="12089"/>
                  </a:lnTo>
                  <a:lnTo>
                    <a:pt x="3175" y="12016"/>
                  </a:lnTo>
                  <a:lnTo>
                    <a:pt x="2858" y="11943"/>
                  </a:lnTo>
                  <a:lnTo>
                    <a:pt x="2540" y="11845"/>
                  </a:lnTo>
                  <a:lnTo>
                    <a:pt x="2223" y="11723"/>
                  </a:lnTo>
                  <a:lnTo>
                    <a:pt x="1905" y="11601"/>
                  </a:lnTo>
                  <a:lnTo>
                    <a:pt x="1612" y="11454"/>
                  </a:lnTo>
                  <a:lnTo>
                    <a:pt x="1319" y="11308"/>
                  </a:lnTo>
                  <a:lnTo>
                    <a:pt x="1051" y="11137"/>
                  </a:lnTo>
                  <a:lnTo>
                    <a:pt x="757" y="10966"/>
                  </a:lnTo>
                  <a:lnTo>
                    <a:pt x="489" y="10771"/>
                  </a:lnTo>
                  <a:lnTo>
                    <a:pt x="0" y="10355"/>
                  </a:lnTo>
                  <a:lnTo>
                    <a:pt x="98" y="10697"/>
                  </a:lnTo>
                  <a:lnTo>
                    <a:pt x="196" y="11015"/>
                  </a:lnTo>
                  <a:lnTo>
                    <a:pt x="464" y="11674"/>
                  </a:lnTo>
                  <a:lnTo>
                    <a:pt x="757" y="12309"/>
                  </a:lnTo>
                  <a:lnTo>
                    <a:pt x="1124" y="12895"/>
                  </a:lnTo>
                  <a:lnTo>
                    <a:pt x="1515" y="13457"/>
                  </a:lnTo>
                  <a:lnTo>
                    <a:pt x="1979" y="13970"/>
                  </a:lnTo>
                  <a:lnTo>
                    <a:pt x="2443" y="14458"/>
                  </a:lnTo>
                  <a:lnTo>
                    <a:pt x="2980" y="14898"/>
                  </a:lnTo>
                  <a:lnTo>
                    <a:pt x="3542" y="15313"/>
                  </a:lnTo>
                  <a:lnTo>
                    <a:pt x="4128" y="15680"/>
                  </a:lnTo>
                  <a:lnTo>
                    <a:pt x="4738" y="15973"/>
                  </a:lnTo>
                  <a:lnTo>
                    <a:pt x="5398" y="16241"/>
                  </a:lnTo>
                  <a:lnTo>
                    <a:pt x="5740" y="16339"/>
                  </a:lnTo>
                  <a:lnTo>
                    <a:pt x="6082" y="16437"/>
                  </a:lnTo>
                  <a:lnTo>
                    <a:pt x="6424" y="16534"/>
                  </a:lnTo>
                  <a:lnTo>
                    <a:pt x="6766" y="16608"/>
                  </a:lnTo>
                  <a:lnTo>
                    <a:pt x="7132" y="16657"/>
                  </a:lnTo>
                  <a:lnTo>
                    <a:pt x="7474" y="16681"/>
                  </a:lnTo>
                  <a:lnTo>
                    <a:pt x="7840" y="16705"/>
                  </a:lnTo>
                  <a:lnTo>
                    <a:pt x="8231" y="16730"/>
                  </a:lnTo>
                  <a:lnTo>
                    <a:pt x="8646" y="16705"/>
                  </a:lnTo>
                  <a:lnTo>
                    <a:pt x="9086" y="16681"/>
                  </a:lnTo>
                  <a:lnTo>
                    <a:pt x="9501" y="16632"/>
                  </a:lnTo>
                  <a:lnTo>
                    <a:pt x="9941" y="16559"/>
                  </a:lnTo>
                  <a:lnTo>
                    <a:pt x="10331" y="16461"/>
                  </a:lnTo>
                  <a:lnTo>
                    <a:pt x="10747" y="16339"/>
                  </a:lnTo>
                  <a:lnTo>
                    <a:pt x="11137" y="16217"/>
                  </a:lnTo>
                  <a:lnTo>
                    <a:pt x="11528" y="16046"/>
                  </a:lnTo>
                  <a:lnTo>
                    <a:pt x="11894" y="15875"/>
                  </a:lnTo>
                  <a:lnTo>
                    <a:pt x="12261" y="15704"/>
                  </a:lnTo>
                  <a:lnTo>
                    <a:pt x="12627" y="15484"/>
                  </a:lnTo>
                  <a:lnTo>
                    <a:pt x="12969" y="15264"/>
                  </a:lnTo>
                  <a:lnTo>
                    <a:pt x="13311" y="15045"/>
                  </a:lnTo>
                  <a:lnTo>
                    <a:pt x="13628" y="14776"/>
                  </a:lnTo>
                  <a:lnTo>
                    <a:pt x="13922" y="14507"/>
                  </a:lnTo>
                  <a:lnTo>
                    <a:pt x="14215" y="14239"/>
                  </a:lnTo>
                  <a:lnTo>
                    <a:pt x="14508" y="13946"/>
                  </a:lnTo>
                  <a:lnTo>
                    <a:pt x="14776" y="13628"/>
                  </a:lnTo>
                  <a:lnTo>
                    <a:pt x="15021" y="13311"/>
                  </a:lnTo>
                  <a:lnTo>
                    <a:pt x="15265" y="12969"/>
                  </a:lnTo>
                  <a:lnTo>
                    <a:pt x="15485" y="12627"/>
                  </a:lnTo>
                  <a:lnTo>
                    <a:pt x="15680" y="12285"/>
                  </a:lnTo>
                  <a:lnTo>
                    <a:pt x="15875" y="11918"/>
                  </a:lnTo>
                  <a:lnTo>
                    <a:pt x="16046" y="11528"/>
                  </a:lnTo>
                  <a:lnTo>
                    <a:pt x="16193" y="11161"/>
                  </a:lnTo>
                  <a:lnTo>
                    <a:pt x="16339" y="10746"/>
                  </a:lnTo>
                  <a:lnTo>
                    <a:pt x="16437" y="10355"/>
                  </a:lnTo>
                  <a:lnTo>
                    <a:pt x="16535" y="9940"/>
                  </a:lnTo>
                  <a:lnTo>
                    <a:pt x="16608" y="9525"/>
                  </a:lnTo>
                  <a:lnTo>
                    <a:pt x="16657" y="9085"/>
                  </a:lnTo>
                  <a:lnTo>
                    <a:pt x="16706" y="8670"/>
                  </a:lnTo>
                  <a:lnTo>
                    <a:pt x="16706" y="8231"/>
                  </a:lnTo>
                  <a:lnTo>
                    <a:pt x="16706" y="7864"/>
                  </a:lnTo>
                  <a:lnTo>
                    <a:pt x="16681" y="7498"/>
                  </a:lnTo>
                  <a:lnTo>
                    <a:pt x="16632" y="7132"/>
                  </a:lnTo>
                  <a:lnTo>
                    <a:pt x="16584" y="6790"/>
                  </a:lnTo>
                  <a:lnTo>
                    <a:pt x="16510" y="6423"/>
                  </a:lnTo>
                  <a:lnTo>
                    <a:pt x="16437" y="6081"/>
                  </a:lnTo>
                  <a:lnTo>
                    <a:pt x="16339" y="5739"/>
                  </a:lnTo>
                  <a:lnTo>
                    <a:pt x="16242" y="5398"/>
                  </a:lnTo>
                  <a:lnTo>
                    <a:pt x="15973" y="4763"/>
                  </a:lnTo>
                  <a:lnTo>
                    <a:pt x="15656" y="4128"/>
                  </a:lnTo>
                  <a:lnTo>
                    <a:pt x="15314" y="3541"/>
                  </a:lnTo>
                  <a:lnTo>
                    <a:pt x="14898" y="2980"/>
                  </a:lnTo>
                  <a:lnTo>
                    <a:pt x="14459" y="2467"/>
                  </a:lnTo>
                  <a:lnTo>
                    <a:pt x="13970" y="1978"/>
                  </a:lnTo>
                  <a:lnTo>
                    <a:pt x="13433" y="1539"/>
                  </a:lnTo>
                  <a:lnTo>
                    <a:pt x="12871" y="1123"/>
                  </a:lnTo>
                  <a:lnTo>
                    <a:pt x="12285" y="782"/>
                  </a:lnTo>
                  <a:lnTo>
                    <a:pt x="11675" y="464"/>
                  </a:lnTo>
                  <a:lnTo>
                    <a:pt x="11015" y="220"/>
                  </a:lnTo>
                  <a:lnTo>
                    <a:pt x="10673" y="98"/>
                  </a:lnTo>
                  <a:lnTo>
                    <a:pt x="103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91" name="Shape 491"/>
          <p:cNvGrpSpPr/>
          <p:nvPr/>
        </p:nvGrpSpPr>
        <p:grpSpPr>
          <a:xfrm>
            <a:off x="10186973" y="1315001"/>
            <a:ext cx="577173" cy="562181"/>
            <a:chOff x="5926225" y="921350"/>
            <a:chExt cx="517800" cy="504350"/>
          </a:xfrm>
          <a:solidFill>
            <a:schemeClr val="accent2"/>
          </a:solidFill>
        </p:grpSpPr>
        <p:sp>
          <p:nvSpPr>
            <p:cNvPr id="492" name="Shape 492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0" t="0" r="0" b="0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3" name="Shape 493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0" t="0" r="0" b="0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94" name="Shape 494"/>
          <p:cNvGrpSpPr/>
          <p:nvPr/>
        </p:nvGrpSpPr>
        <p:grpSpPr>
          <a:xfrm>
            <a:off x="10957402" y="1325896"/>
            <a:ext cx="539052" cy="540417"/>
            <a:chOff x="6617400" y="931125"/>
            <a:chExt cx="483600" cy="484825"/>
          </a:xfrm>
          <a:solidFill>
            <a:schemeClr val="accent2"/>
          </a:solidFill>
        </p:grpSpPr>
        <p:sp>
          <p:nvSpPr>
            <p:cNvPr id="495" name="Shape 495"/>
            <p:cNvSpPr/>
            <p:nvPr/>
          </p:nvSpPr>
          <p:spPr>
            <a:xfrm>
              <a:off x="6843925" y="1183900"/>
              <a:ext cx="121525" cy="232050"/>
            </a:xfrm>
            <a:custGeom>
              <a:avLst/>
              <a:gdLst/>
              <a:ahLst/>
              <a:cxnLst/>
              <a:rect l="0" t="0" r="0" b="0"/>
              <a:pathLst>
                <a:path w="4861" h="9282" extrusionOk="0">
                  <a:moveTo>
                    <a:pt x="1" y="0"/>
                  </a:moveTo>
                  <a:lnTo>
                    <a:pt x="1" y="6863"/>
                  </a:lnTo>
                  <a:lnTo>
                    <a:pt x="25" y="7107"/>
                  </a:lnTo>
                  <a:lnTo>
                    <a:pt x="49" y="7327"/>
                  </a:lnTo>
                  <a:lnTo>
                    <a:pt x="123" y="7572"/>
                  </a:lnTo>
                  <a:lnTo>
                    <a:pt x="196" y="7791"/>
                  </a:lnTo>
                  <a:lnTo>
                    <a:pt x="294" y="8011"/>
                  </a:lnTo>
                  <a:lnTo>
                    <a:pt x="416" y="8207"/>
                  </a:lnTo>
                  <a:lnTo>
                    <a:pt x="562" y="8402"/>
                  </a:lnTo>
                  <a:lnTo>
                    <a:pt x="709" y="8573"/>
                  </a:lnTo>
                  <a:lnTo>
                    <a:pt x="880" y="8719"/>
                  </a:lnTo>
                  <a:lnTo>
                    <a:pt x="1075" y="8866"/>
                  </a:lnTo>
                  <a:lnTo>
                    <a:pt x="1271" y="8988"/>
                  </a:lnTo>
                  <a:lnTo>
                    <a:pt x="1490" y="9086"/>
                  </a:lnTo>
                  <a:lnTo>
                    <a:pt x="1710" y="9159"/>
                  </a:lnTo>
                  <a:lnTo>
                    <a:pt x="1930" y="9232"/>
                  </a:lnTo>
                  <a:lnTo>
                    <a:pt x="2174" y="9257"/>
                  </a:lnTo>
                  <a:lnTo>
                    <a:pt x="2418" y="9281"/>
                  </a:lnTo>
                  <a:lnTo>
                    <a:pt x="2663" y="9257"/>
                  </a:lnTo>
                  <a:lnTo>
                    <a:pt x="2907" y="9232"/>
                  </a:lnTo>
                  <a:lnTo>
                    <a:pt x="3151" y="9159"/>
                  </a:lnTo>
                  <a:lnTo>
                    <a:pt x="3371" y="9086"/>
                  </a:lnTo>
                  <a:lnTo>
                    <a:pt x="3591" y="8988"/>
                  </a:lnTo>
                  <a:lnTo>
                    <a:pt x="3786" y="8866"/>
                  </a:lnTo>
                  <a:lnTo>
                    <a:pt x="3957" y="8719"/>
                  </a:lnTo>
                  <a:lnTo>
                    <a:pt x="4128" y="8573"/>
                  </a:lnTo>
                  <a:lnTo>
                    <a:pt x="4299" y="8402"/>
                  </a:lnTo>
                  <a:lnTo>
                    <a:pt x="4446" y="8207"/>
                  </a:lnTo>
                  <a:lnTo>
                    <a:pt x="4568" y="8011"/>
                  </a:lnTo>
                  <a:lnTo>
                    <a:pt x="4665" y="7791"/>
                  </a:lnTo>
                  <a:lnTo>
                    <a:pt x="4739" y="7572"/>
                  </a:lnTo>
                  <a:lnTo>
                    <a:pt x="4812" y="7327"/>
                  </a:lnTo>
                  <a:lnTo>
                    <a:pt x="4836" y="7107"/>
                  </a:lnTo>
                  <a:lnTo>
                    <a:pt x="4861" y="6863"/>
                  </a:lnTo>
                  <a:lnTo>
                    <a:pt x="4836" y="6717"/>
                  </a:lnTo>
                  <a:lnTo>
                    <a:pt x="4812" y="6619"/>
                  </a:lnTo>
                  <a:lnTo>
                    <a:pt x="4739" y="6521"/>
                  </a:lnTo>
                  <a:lnTo>
                    <a:pt x="4665" y="6424"/>
                  </a:lnTo>
                  <a:lnTo>
                    <a:pt x="4592" y="6350"/>
                  </a:lnTo>
                  <a:lnTo>
                    <a:pt x="4470" y="6302"/>
                  </a:lnTo>
                  <a:lnTo>
                    <a:pt x="4372" y="6253"/>
                  </a:lnTo>
                  <a:lnTo>
                    <a:pt x="4128" y="6253"/>
                  </a:lnTo>
                  <a:lnTo>
                    <a:pt x="4006" y="6302"/>
                  </a:lnTo>
                  <a:lnTo>
                    <a:pt x="3908" y="6350"/>
                  </a:lnTo>
                  <a:lnTo>
                    <a:pt x="3811" y="6424"/>
                  </a:lnTo>
                  <a:lnTo>
                    <a:pt x="3737" y="6521"/>
                  </a:lnTo>
                  <a:lnTo>
                    <a:pt x="3688" y="6619"/>
                  </a:lnTo>
                  <a:lnTo>
                    <a:pt x="3640" y="6717"/>
                  </a:lnTo>
                  <a:lnTo>
                    <a:pt x="3640" y="6863"/>
                  </a:lnTo>
                  <a:lnTo>
                    <a:pt x="3615" y="7083"/>
                  </a:lnTo>
                  <a:lnTo>
                    <a:pt x="3542" y="7327"/>
                  </a:lnTo>
                  <a:lnTo>
                    <a:pt x="3420" y="7523"/>
                  </a:lnTo>
                  <a:lnTo>
                    <a:pt x="3273" y="7718"/>
                  </a:lnTo>
                  <a:lnTo>
                    <a:pt x="3102" y="7865"/>
                  </a:lnTo>
                  <a:lnTo>
                    <a:pt x="2907" y="7962"/>
                  </a:lnTo>
                  <a:lnTo>
                    <a:pt x="2663" y="8036"/>
                  </a:lnTo>
                  <a:lnTo>
                    <a:pt x="2418" y="8060"/>
                  </a:lnTo>
                  <a:lnTo>
                    <a:pt x="2174" y="8036"/>
                  </a:lnTo>
                  <a:lnTo>
                    <a:pt x="1954" y="7962"/>
                  </a:lnTo>
                  <a:lnTo>
                    <a:pt x="1759" y="7865"/>
                  </a:lnTo>
                  <a:lnTo>
                    <a:pt x="1564" y="7718"/>
                  </a:lnTo>
                  <a:lnTo>
                    <a:pt x="1417" y="7523"/>
                  </a:lnTo>
                  <a:lnTo>
                    <a:pt x="1319" y="7327"/>
                  </a:lnTo>
                  <a:lnTo>
                    <a:pt x="1246" y="7083"/>
                  </a:lnTo>
                  <a:lnTo>
                    <a:pt x="1222" y="6863"/>
                  </a:lnTo>
                  <a:lnTo>
                    <a:pt x="1222" y="0"/>
                  </a:lnTo>
                  <a:lnTo>
                    <a:pt x="953" y="220"/>
                  </a:lnTo>
                  <a:lnTo>
                    <a:pt x="880" y="293"/>
                  </a:lnTo>
                  <a:lnTo>
                    <a:pt x="806" y="342"/>
                  </a:lnTo>
                  <a:lnTo>
                    <a:pt x="709" y="367"/>
                  </a:lnTo>
                  <a:lnTo>
                    <a:pt x="513" y="367"/>
                  </a:lnTo>
                  <a:lnTo>
                    <a:pt x="416" y="342"/>
                  </a:lnTo>
                  <a:lnTo>
                    <a:pt x="342" y="293"/>
                  </a:lnTo>
                  <a:lnTo>
                    <a:pt x="269" y="22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6" name="Shape 496"/>
            <p:cNvSpPr/>
            <p:nvPr/>
          </p:nvSpPr>
          <p:spPr>
            <a:xfrm>
              <a:off x="6617400" y="931125"/>
              <a:ext cx="483600" cy="259500"/>
            </a:xfrm>
            <a:custGeom>
              <a:avLst/>
              <a:gdLst/>
              <a:ahLst/>
              <a:cxnLst/>
              <a:rect l="0" t="0" r="0" b="0"/>
              <a:pathLst>
                <a:path w="19344" h="10380" extrusionOk="0">
                  <a:moveTo>
                    <a:pt x="5252" y="9769"/>
                  </a:moveTo>
                  <a:lnTo>
                    <a:pt x="5252" y="9769"/>
                  </a:lnTo>
                  <a:lnTo>
                    <a:pt x="5252" y="9769"/>
                  </a:lnTo>
                  <a:close/>
                  <a:moveTo>
                    <a:pt x="9672" y="0"/>
                  </a:moveTo>
                  <a:lnTo>
                    <a:pt x="9550" y="25"/>
                  </a:lnTo>
                  <a:lnTo>
                    <a:pt x="9428" y="49"/>
                  </a:lnTo>
                  <a:lnTo>
                    <a:pt x="9330" y="122"/>
                  </a:lnTo>
                  <a:lnTo>
                    <a:pt x="9232" y="196"/>
                  </a:lnTo>
                  <a:lnTo>
                    <a:pt x="9159" y="269"/>
                  </a:lnTo>
                  <a:lnTo>
                    <a:pt x="9110" y="367"/>
                  </a:lnTo>
                  <a:lnTo>
                    <a:pt x="9086" y="489"/>
                  </a:lnTo>
                  <a:lnTo>
                    <a:pt x="9062" y="611"/>
                  </a:lnTo>
                  <a:lnTo>
                    <a:pt x="9062" y="1246"/>
                  </a:lnTo>
                  <a:lnTo>
                    <a:pt x="8622" y="1270"/>
                  </a:lnTo>
                  <a:lnTo>
                    <a:pt x="8182" y="1343"/>
                  </a:lnTo>
                  <a:lnTo>
                    <a:pt x="7767" y="1417"/>
                  </a:lnTo>
                  <a:lnTo>
                    <a:pt x="7328" y="1514"/>
                  </a:lnTo>
                  <a:lnTo>
                    <a:pt x="6912" y="1612"/>
                  </a:lnTo>
                  <a:lnTo>
                    <a:pt x="6497" y="1759"/>
                  </a:lnTo>
                  <a:lnTo>
                    <a:pt x="6082" y="1905"/>
                  </a:lnTo>
                  <a:lnTo>
                    <a:pt x="5691" y="2076"/>
                  </a:lnTo>
                  <a:lnTo>
                    <a:pt x="5300" y="2247"/>
                  </a:lnTo>
                  <a:lnTo>
                    <a:pt x="4910" y="2467"/>
                  </a:lnTo>
                  <a:lnTo>
                    <a:pt x="4543" y="2687"/>
                  </a:lnTo>
                  <a:lnTo>
                    <a:pt x="4177" y="2931"/>
                  </a:lnTo>
                  <a:lnTo>
                    <a:pt x="3811" y="3175"/>
                  </a:lnTo>
                  <a:lnTo>
                    <a:pt x="3469" y="3468"/>
                  </a:lnTo>
                  <a:lnTo>
                    <a:pt x="3151" y="3761"/>
                  </a:lnTo>
                  <a:lnTo>
                    <a:pt x="2834" y="4054"/>
                  </a:lnTo>
                  <a:lnTo>
                    <a:pt x="2516" y="4372"/>
                  </a:lnTo>
                  <a:lnTo>
                    <a:pt x="2223" y="4714"/>
                  </a:lnTo>
                  <a:lnTo>
                    <a:pt x="1930" y="5080"/>
                  </a:lnTo>
                  <a:lnTo>
                    <a:pt x="1686" y="5422"/>
                  </a:lnTo>
                  <a:lnTo>
                    <a:pt x="1442" y="5788"/>
                  </a:lnTo>
                  <a:lnTo>
                    <a:pt x="1222" y="6179"/>
                  </a:lnTo>
                  <a:lnTo>
                    <a:pt x="1002" y="6570"/>
                  </a:lnTo>
                  <a:lnTo>
                    <a:pt x="807" y="6961"/>
                  </a:lnTo>
                  <a:lnTo>
                    <a:pt x="660" y="7376"/>
                  </a:lnTo>
                  <a:lnTo>
                    <a:pt x="489" y="7791"/>
                  </a:lnTo>
                  <a:lnTo>
                    <a:pt x="367" y="8206"/>
                  </a:lnTo>
                  <a:lnTo>
                    <a:pt x="245" y="8622"/>
                  </a:lnTo>
                  <a:lnTo>
                    <a:pt x="172" y="9061"/>
                  </a:lnTo>
                  <a:lnTo>
                    <a:pt x="98" y="9501"/>
                  </a:lnTo>
                  <a:lnTo>
                    <a:pt x="25" y="9940"/>
                  </a:lnTo>
                  <a:lnTo>
                    <a:pt x="1" y="10380"/>
                  </a:lnTo>
                  <a:lnTo>
                    <a:pt x="196" y="10111"/>
                  </a:lnTo>
                  <a:lnTo>
                    <a:pt x="465" y="9867"/>
                  </a:lnTo>
                  <a:lnTo>
                    <a:pt x="758" y="9647"/>
                  </a:lnTo>
                  <a:lnTo>
                    <a:pt x="1075" y="9452"/>
                  </a:lnTo>
                  <a:lnTo>
                    <a:pt x="1442" y="9305"/>
                  </a:lnTo>
                  <a:lnTo>
                    <a:pt x="1808" y="9183"/>
                  </a:lnTo>
                  <a:lnTo>
                    <a:pt x="2223" y="9110"/>
                  </a:lnTo>
                  <a:lnTo>
                    <a:pt x="2638" y="9086"/>
                  </a:lnTo>
                  <a:lnTo>
                    <a:pt x="2956" y="9110"/>
                  </a:lnTo>
                  <a:lnTo>
                    <a:pt x="3249" y="9134"/>
                  </a:lnTo>
                  <a:lnTo>
                    <a:pt x="3542" y="9208"/>
                  </a:lnTo>
                  <a:lnTo>
                    <a:pt x="3811" y="9281"/>
                  </a:lnTo>
                  <a:lnTo>
                    <a:pt x="4079" y="9379"/>
                  </a:lnTo>
                  <a:lnTo>
                    <a:pt x="4323" y="9501"/>
                  </a:lnTo>
                  <a:lnTo>
                    <a:pt x="4543" y="9647"/>
                  </a:lnTo>
                  <a:lnTo>
                    <a:pt x="4763" y="9794"/>
                  </a:lnTo>
                  <a:lnTo>
                    <a:pt x="4812" y="9305"/>
                  </a:lnTo>
                  <a:lnTo>
                    <a:pt x="4934" y="8573"/>
                  </a:lnTo>
                  <a:lnTo>
                    <a:pt x="5007" y="8109"/>
                  </a:lnTo>
                  <a:lnTo>
                    <a:pt x="5129" y="7620"/>
                  </a:lnTo>
                  <a:lnTo>
                    <a:pt x="5276" y="7107"/>
                  </a:lnTo>
                  <a:lnTo>
                    <a:pt x="5447" y="6546"/>
                  </a:lnTo>
                  <a:lnTo>
                    <a:pt x="5642" y="5984"/>
                  </a:lnTo>
                  <a:lnTo>
                    <a:pt x="5887" y="5373"/>
                  </a:lnTo>
                  <a:lnTo>
                    <a:pt x="6180" y="4763"/>
                  </a:lnTo>
                  <a:lnTo>
                    <a:pt x="6522" y="4152"/>
                  </a:lnTo>
                  <a:lnTo>
                    <a:pt x="6888" y="3542"/>
                  </a:lnTo>
                  <a:lnTo>
                    <a:pt x="7303" y="2931"/>
                  </a:lnTo>
                  <a:lnTo>
                    <a:pt x="7792" y="2345"/>
                  </a:lnTo>
                  <a:lnTo>
                    <a:pt x="8329" y="1783"/>
                  </a:lnTo>
                  <a:lnTo>
                    <a:pt x="8402" y="1710"/>
                  </a:lnTo>
                  <a:lnTo>
                    <a:pt x="8597" y="1710"/>
                  </a:lnTo>
                  <a:lnTo>
                    <a:pt x="8671" y="1783"/>
                  </a:lnTo>
                  <a:lnTo>
                    <a:pt x="8720" y="1856"/>
                  </a:lnTo>
                  <a:lnTo>
                    <a:pt x="8744" y="1954"/>
                  </a:lnTo>
                  <a:lnTo>
                    <a:pt x="8720" y="2027"/>
                  </a:lnTo>
                  <a:lnTo>
                    <a:pt x="8671" y="2125"/>
                  </a:lnTo>
                  <a:lnTo>
                    <a:pt x="8182" y="2662"/>
                  </a:lnTo>
                  <a:lnTo>
                    <a:pt x="7718" y="3200"/>
                  </a:lnTo>
                  <a:lnTo>
                    <a:pt x="7328" y="3786"/>
                  </a:lnTo>
                  <a:lnTo>
                    <a:pt x="6961" y="4348"/>
                  </a:lnTo>
                  <a:lnTo>
                    <a:pt x="6668" y="4934"/>
                  </a:lnTo>
                  <a:lnTo>
                    <a:pt x="6375" y="5495"/>
                  </a:lnTo>
                  <a:lnTo>
                    <a:pt x="6155" y="6082"/>
                  </a:lnTo>
                  <a:lnTo>
                    <a:pt x="5960" y="6619"/>
                  </a:lnTo>
                  <a:lnTo>
                    <a:pt x="5789" y="7156"/>
                  </a:lnTo>
                  <a:lnTo>
                    <a:pt x="5642" y="7645"/>
                  </a:lnTo>
                  <a:lnTo>
                    <a:pt x="5520" y="8109"/>
                  </a:lnTo>
                  <a:lnTo>
                    <a:pt x="5423" y="8548"/>
                  </a:lnTo>
                  <a:lnTo>
                    <a:pt x="5300" y="9257"/>
                  </a:lnTo>
                  <a:lnTo>
                    <a:pt x="5252" y="9769"/>
                  </a:lnTo>
                  <a:lnTo>
                    <a:pt x="5471" y="9623"/>
                  </a:lnTo>
                  <a:lnTo>
                    <a:pt x="5691" y="9476"/>
                  </a:lnTo>
                  <a:lnTo>
                    <a:pt x="5935" y="9379"/>
                  </a:lnTo>
                  <a:lnTo>
                    <a:pt x="6180" y="9281"/>
                  </a:lnTo>
                  <a:lnTo>
                    <a:pt x="6448" y="9208"/>
                  </a:lnTo>
                  <a:lnTo>
                    <a:pt x="6741" y="9134"/>
                  </a:lnTo>
                  <a:lnTo>
                    <a:pt x="7034" y="9110"/>
                  </a:lnTo>
                  <a:lnTo>
                    <a:pt x="7328" y="9086"/>
                  </a:lnTo>
                  <a:lnTo>
                    <a:pt x="7645" y="9110"/>
                  </a:lnTo>
                  <a:lnTo>
                    <a:pt x="7938" y="9134"/>
                  </a:lnTo>
                  <a:lnTo>
                    <a:pt x="8207" y="9208"/>
                  </a:lnTo>
                  <a:lnTo>
                    <a:pt x="8475" y="9281"/>
                  </a:lnTo>
                  <a:lnTo>
                    <a:pt x="8744" y="9379"/>
                  </a:lnTo>
                  <a:lnTo>
                    <a:pt x="8988" y="9501"/>
                  </a:lnTo>
                  <a:lnTo>
                    <a:pt x="9208" y="9623"/>
                  </a:lnTo>
                  <a:lnTo>
                    <a:pt x="9428" y="9794"/>
                  </a:lnTo>
                  <a:lnTo>
                    <a:pt x="9428" y="1954"/>
                  </a:lnTo>
                  <a:lnTo>
                    <a:pt x="9452" y="1856"/>
                  </a:lnTo>
                  <a:lnTo>
                    <a:pt x="9501" y="1783"/>
                  </a:lnTo>
                  <a:lnTo>
                    <a:pt x="9574" y="1710"/>
                  </a:lnTo>
                  <a:lnTo>
                    <a:pt x="9770" y="1710"/>
                  </a:lnTo>
                  <a:lnTo>
                    <a:pt x="9843" y="1783"/>
                  </a:lnTo>
                  <a:lnTo>
                    <a:pt x="9892" y="1856"/>
                  </a:lnTo>
                  <a:lnTo>
                    <a:pt x="9916" y="1954"/>
                  </a:lnTo>
                  <a:lnTo>
                    <a:pt x="9916" y="9794"/>
                  </a:lnTo>
                  <a:lnTo>
                    <a:pt x="10136" y="9623"/>
                  </a:lnTo>
                  <a:lnTo>
                    <a:pt x="10356" y="9501"/>
                  </a:lnTo>
                  <a:lnTo>
                    <a:pt x="10600" y="9379"/>
                  </a:lnTo>
                  <a:lnTo>
                    <a:pt x="10869" y="9281"/>
                  </a:lnTo>
                  <a:lnTo>
                    <a:pt x="11137" y="9208"/>
                  </a:lnTo>
                  <a:lnTo>
                    <a:pt x="11406" y="9134"/>
                  </a:lnTo>
                  <a:lnTo>
                    <a:pt x="11699" y="9110"/>
                  </a:lnTo>
                  <a:lnTo>
                    <a:pt x="12017" y="9086"/>
                  </a:lnTo>
                  <a:lnTo>
                    <a:pt x="12310" y="9110"/>
                  </a:lnTo>
                  <a:lnTo>
                    <a:pt x="12603" y="9134"/>
                  </a:lnTo>
                  <a:lnTo>
                    <a:pt x="12896" y="9208"/>
                  </a:lnTo>
                  <a:lnTo>
                    <a:pt x="13165" y="9281"/>
                  </a:lnTo>
                  <a:lnTo>
                    <a:pt x="13409" y="9379"/>
                  </a:lnTo>
                  <a:lnTo>
                    <a:pt x="13653" y="9476"/>
                  </a:lnTo>
                  <a:lnTo>
                    <a:pt x="13873" y="9623"/>
                  </a:lnTo>
                  <a:lnTo>
                    <a:pt x="14093" y="9769"/>
                  </a:lnTo>
                  <a:lnTo>
                    <a:pt x="14019" y="9257"/>
                  </a:lnTo>
                  <a:lnTo>
                    <a:pt x="13897" y="8548"/>
                  </a:lnTo>
                  <a:lnTo>
                    <a:pt x="13824" y="8109"/>
                  </a:lnTo>
                  <a:lnTo>
                    <a:pt x="13702" y="7645"/>
                  </a:lnTo>
                  <a:lnTo>
                    <a:pt x="13555" y="7132"/>
                  </a:lnTo>
                  <a:lnTo>
                    <a:pt x="13384" y="6619"/>
                  </a:lnTo>
                  <a:lnTo>
                    <a:pt x="13189" y="6057"/>
                  </a:lnTo>
                  <a:lnTo>
                    <a:pt x="12945" y="5495"/>
                  </a:lnTo>
                  <a:lnTo>
                    <a:pt x="12676" y="4934"/>
                  </a:lnTo>
                  <a:lnTo>
                    <a:pt x="12359" y="4348"/>
                  </a:lnTo>
                  <a:lnTo>
                    <a:pt x="12017" y="3786"/>
                  </a:lnTo>
                  <a:lnTo>
                    <a:pt x="11626" y="3200"/>
                  </a:lnTo>
                  <a:lnTo>
                    <a:pt x="11162" y="2662"/>
                  </a:lnTo>
                  <a:lnTo>
                    <a:pt x="10673" y="2125"/>
                  </a:lnTo>
                  <a:lnTo>
                    <a:pt x="10625" y="2027"/>
                  </a:lnTo>
                  <a:lnTo>
                    <a:pt x="10600" y="1954"/>
                  </a:lnTo>
                  <a:lnTo>
                    <a:pt x="10625" y="1856"/>
                  </a:lnTo>
                  <a:lnTo>
                    <a:pt x="10673" y="1783"/>
                  </a:lnTo>
                  <a:lnTo>
                    <a:pt x="10747" y="1710"/>
                  </a:lnTo>
                  <a:lnTo>
                    <a:pt x="10942" y="1710"/>
                  </a:lnTo>
                  <a:lnTo>
                    <a:pt x="11015" y="1783"/>
                  </a:lnTo>
                  <a:lnTo>
                    <a:pt x="11553" y="2345"/>
                  </a:lnTo>
                  <a:lnTo>
                    <a:pt x="12017" y="2931"/>
                  </a:lnTo>
                  <a:lnTo>
                    <a:pt x="12456" y="3542"/>
                  </a:lnTo>
                  <a:lnTo>
                    <a:pt x="12823" y="4152"/>
                  </a:lnTo>
                  <a:lnTo>
                    <a:pt x="13165" y="4787"/>
                  </a:lnTo>
                  <a:lnTo>
                    <a:pt x="13458" y="5373"/>
                  </a:lnTo>
                  <a:lnTo>
                    <a:pt x="13702" y="5984"/>
                  </a:lnTo>
                  <a:lnTo>
                    <a:pt x="13897" y="6546"/>
                  </a:lnTo>
                  <a:lnTo>
                    <a:pt x="14068" y="7107"/>
                  </a:lnTo>
                  <a:lnTo>
                    <a:pt x="14215" y="7620"/>
                  </a:lnTo>
                  <a:lnTo>
                    <a:pt x="14337" y="8109"/>
                  </a:lnTo>
                  <a:lnTo>
                    <a:pt x="14410" y="8573"/>
                  </a:lnTo>
                  <a:lnTo>
                    <a:pt x="14532" y="9305"/>
                  </a:lnTo>
                  <a:lnTo>
                    <a:pt x="14581" y="9794"/>
                  </a:lnTo>
                  <a:lnTo>
                    <a:pt x="14801" y="9647"/>
                  </a:lnTo>
                  <a:lnTo>
                    <a:pt x="15021" y="9501"/>
                  </a:lnTo>
                  <a:lnTo>
                    <a:pt x="15265" y="9379"/>
                  </a:lnTo>
                  <a:lnTo>
                    <a:pt x="15534" y="9281"/>
                  </a:lnTo>
                  <a:lnTo>
                    <a:pt x="15802" y="9208"/>
                  </a:lnTo>
                  <a:lnTo>
                    <a:pt x="16095" y="9134"/>
                  </a:lnTo>
                  <a:lnTo>
                    <a:pt x="16388" y="9110"/>
                  </a:lnTo>
                  <a:lnTo>
                    <a:pt x="16706" y="9086"/>
                  </a:lnTo>
                  <a:lnTo>
                    <a:pt x="17121" y="9110"/>
                  </a:lnTo>
                  <a:lnTo>
                    <a:pt x="17536" y="9183"/>
                  </a:lnTo>
                  <a:lnTo>
                    <a:pt x="17903" y="9305"/>
                  </a:lnTo>
                  <a:lnTo>
                    <a:pt x="18269" y="9452"/>
                  </a:lnTo>
                  <a:lnTo>
                    <a:pt x="18587" y="9647"/>
                  </a:lnTo>
                  <a:lnTo>
                    <a:pt x="18880" y="9867"/>
                  </a:lnTo>
                  <a:lnTo>
                    <a:pt x="19148" y="10111"/>
                  </a:lnTo>
                  <a:lnTo>
                    <a:pt x="19344" y="10380"/>
                  </a:lnTo>
                  <a:lnTo>
                    <a:pt x="19319" y="9940"/>
                  </a:lnTo>
                  <a:lnTo>
                    <a:pt x="19246" y="9501"/>
                  </a:lnTo>
                  <a:lnTo>
                    <a:pt x="19173" y="9061"/>
                  </a:lnTo>
                  <a:lnTo>
                    <a:pt x="19099" y="8622"/>
                  </a:lnTo>
                  <a:lnTo>
                    <a:pt x="18977" y="8206"/>
                  </a:lnTo>
                  <a:lnTo>
                    <a:pt x="18855" y="7791"/>
                  </a:lnTo>
                  <a:lnTo>
                    <a:pt x="18684" y="7376"/>
                  </a:lnTo>
                  <a:lnTo>
                    <a:pt x="18538" y="6961"/>
                  </a:lnTo>
                  <a:lnTo>
                    <a:pt x="18342" y="6570"/>
                  </a:lnTo>
                  <a:lnTo>
                    <a:pt x="18122" y="6179"/>
                  </a:lnTo>
                  <a:lnTo>
                    <a:pt x="17903" y="5788"/>
                  </a:lnTo>
                  <a:lnTo>
                    <a:pt x="17658" y="5422"/>
                  </a:lnTo>
                  <a:lnTo>
                    <a:pt x="17414" y="5080"/>
                  </a:lnTo>
                  <a:lnTo>
                    <a:pt x="17121" y="4714"/>
                  </a:lnTo>
                  <a:lnTo>
                    <a:pt x="16828" y="4372"/>
                  </a:lnTo>
                  <a:lnTo>
                    <a:pt x="16511" y="4054"/>
                  </a:lnTo>
                  <a:lnTo>
                    <a:pt x="16193" y="3761"/>
                  </a:lnTo>
                  <a:lnTo>
                    <a:pt x="15876" y="3468"/>
                  </a:lnTo>
                  <a:lnTo>
                    <a:pt x="15534" y="3175"/>
                  </a:lnTo>
                  <a:lnTo>
                    <a:pt x="15167" y="2931"/>
                  </a:lnTo>
                  <a:lnTo>
                    <a:pt x="14801" y="2687"/>
                  </a:lnTo>
                  <a:lnTo>
                    <a:pt x="14435" y="2467"/>
                  </a:lnTo>
                  <a:lnTo>
                    <a:pt x="14044" y="2247"/>
                  </a:lnTo>
                  <a:lnTo>
                    <a:pt x="13653" y="2076"/>
                  </a:lnTo>
                  <a:lnTo>
                    <a:pt x="13262" y="1905"/>
                  </a:lnTo>
                  <a:lnTo>
                    <a:pt x="12847" y="1759"/>
                  </a:lnTo>
                  <a:lnTo>
                    <a:pt x="12432" y="1612"/>
                  </a:lnTo>
                  <a:lnTo>
                    <a:pt x="12017" y="1514"/>
                  </a:lnTo>
                  <a:lnTo>
                    <a:pt x="11577" y="1417"/>
                  </a:lnTo>
                  <a:lnTo>
                    <a:pt x="11162" y="1343"/>
                  </a:lnTo>
                  <a:lnTo>
                    <a:pt x="10722" y="1270"/>
                  </a:lnTo>
                  <a:lnTo>
                    <a:pt x="10283" y="1246"/>
                  </a:lnTo>
                  <a:lnTo>
                    <a:pt x="10283" y="611"/>
                  </a:lnTo>
                  <a:lnTo>
                    <a:pt x="10258" y="489"/>
                  </a:lnTo>
                  <a:lnTo>
                    <a:pt x="10234" y="367"/>
                  </a:lnTo>
                  <a:lnTo>
                    <a:pt x="10185" y="269"/>
                  </a:lnTo>
                  <a:lnTo>
                    <a:pt x="10112" y="196"/>
                  </a:lnTo>
                  <a:lnTo>
                    <a:pt x="10014" y="122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97" name="Shape 497"/>
          <p:cNvGrpSpPr/>
          <p:nvPr/>
        </p:nvGrpSpPr>
        <p:grpSpPr>
          <a:xfrm>
            <a:off x="4204612" y="2165045"/>
            <a:ext cx="519992" cy="364829"/>
            <a:chOff x="559275" y="1683950"/>
            <a:chExt cx="466500" cy="327300"/>
          </a:xfrm>
          <a:solidFill>
            <a:schemeClr val="accent2"/>
          </a:solidFill>
        </p:grpSpPr>
        <p:sp>
          <p:nvSpPr>
            <p:cNvPr id="498" name="Shape 498"/>
            <p:cNvSpPr/>
            <p:nvPr/>
          </p:nvSpPr>
          <p:spPr>
            <a:xfrm>
              <a:off x="559275" y="1683950"/>
              <a:ext cx="466500" cy="197850"/>
            </a:xfrm>
            <a:custGeom>
              <a:avLst/>
              <a:gdLst/>
              <a:ahLst/>
              <a:cxnLst/>
              <a:rect l="0" t="0" r="0" b="0"/>
              <a:pathLst>
                <a:path w="18660" h="7914" extrusionOk="0">
                  <a:moveTo>
                    <a:pt x="391" y="1"/>
                  </a:moveTo>
                  <a:lnTo>
                    <a:pt x="293" y="50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49" y="294"/>
                  </a:lnTo>
                  <a:lnTo>
                    <a:pt x="0" y="392"/>
                  </a:lnTo>
                  <a:lnTo>
                    <a:pt x="0" y="489"/>
                  </a:lnTo>
                  <a:lnTo>
                    <a:pt x="0" y="1173"/>
                  </a:lnTo>
                  <a:lnTo>
                    <a:pt x="9330" y="7914"/>
                  </a:lnTo>
                  <a:lnTo>
                    <a:pt x="18659" y="1173"/>
                  </a:lnTo>
                  <a:lnTo>
                    <a:pt x="18659" y="489"/>
                  </a:lnTo>
                  <a:lnTo>
                    <a:pt x="18659" y="392"/>
                  </a:lnTo>
                  <a:lnTo>
                    <a:pt x="18611" y="294"/>
                  </a:lnTo>
                  <a:lnTo>
                    <a:pt x="18586" y="221"/>
                  </a:lnTo>
                  <a:lnTo>
                    <a:pt x="18513" y="147"/>
                  </a:lnTo>
                  <a:lnTo>
                    <a:pt x="18440" y="74"/>
                  </a:lnTo>
                  <a:lnTo>
                    <a:pt x="18366" y="50"/>
                  </a:lnTo>
                  <a:lnTo>
                    <a:pt x="1826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9" name="Shape 499"/>
            <p:cNvSpPr/>
            <p:nvPr/>
          </p:nvSpPr>
          <p:spPr>
            <a:xfrm>
              <a:off x="559275" y="1727925"/>
              <a:ext cx="466500" cy="283325"/>
            </a:xfrm>
            <a:custGeom>
              <a:avLst/>
              <a:gdLst/>
              <a:ahLst/>
              <a:cxnLst/>
              <a:rect l="0" t="0" r="0" b="0"/>
              <a:pathLst>
                <a:path w="18660" h="11333" extrusionOk="0">
                  <a:moveTo>
                    <a:pt x="0" y="0"/>
                  </a:moveTo>
                  <a:lnTo>
                    <a:pt x="0" y="10844"/>
                  </a:lnTo>
                  <a:lnTo>
                    <a:pt x="0" y="10917"/>
                  </a:lnTo>
                  <a:lnTo>
                    <a:pt x="5129" y="7230"/>
                  </a:lnTo>
                  <a:lnTo>
                    <a:pt x="5227" y="7181"/>
                  </a:lnTo>
                  <a:lnTo>
                    <a:pt x="5325" y="7181"/>
                  </a:lnTo>
                  <a:lnTo>
                    <a:pt x="5398" y="7205"/>
                  </a:lnTo>
                  <a:lnTo>
                    <a:pt x="5471" y="7278"/>
                  </a:lnTo>
                  <a:lnTo>
                    <a:pt x="5520" y="7376"/>
                  </a:lnTo>
                  <a:lnTo>
                    <a:pt x="5520" y="7474"/>
                  </a:lnTo>
                  <a:lnTo>
                    <a:pt x="5471" y="7547"/>
                  </a:lnTo>
                  <a:lnTo>
                    <a:pt x="5422" y="7620"/>
                  </a:lnTo>
                  <a:lnTo>
                    <a:pt x="318" y="11308"/>
                  </a:lnTo>
                  <a:lnTo>
                    <a:pt x="415" y="11333"/>
                  </a:lnTo>
                  <a:lnTo>
                    <a:pt x="18244" y="11333"/>
                  </a:lnTo>
                  <a:lnTo>
                    <a:pt x="18342" y="11308"/>
                  </a:lnTo>
                  <a:lnTo>
                    <a:pt x="13238" y="7620"/>
                  </a:lnTo>
                  <a:lnTo>
                    <a:pt x="13189" y="7547"/>
                  </a:lnTo>
                  <a:lnTo>
                    <a:pt x="13140" y="7474"/>
                  </a:lnTo>
                  <a:lnTo>
                    <a:pt x="13140" y="7376"/>
                  </a:lnTo>
                  <a:lnTo>
                    <a:pt x="13189" y="7278"/>
                  </a:lnTo>
                  <a:lnTo>
                    <a:pt x="13262" y="7205"/>
                  </a:lnTo>
                  <a:lnTo>
                    <a:pt x="13335" y="7181"/>
                  </a:lnTo>
                  <a:lnTo>
                    <a:pt x="13433" y="7181"/>
                  </a:lnTo>
                  <a:lnTo>
                    <a:pt x="13531" y="7230"/>
                  </a:lnTo>
                  <a:lnTo>
                    <a:pt x="18659" y="10917"/>
                  </a:lnTo>
                  <a:lnTo>
                    <a:pt x="18659" y="10844"/>
                  </a:lnTo>
                  <a:lnTo>
                    <a:pt x="18659" y="0"/>
                  </a:lnTo>
                  <a:lnTo>
                    <a:pt x="9476" y="6643"/>
                  </a:lnTo>
                  <a:lnTo>
                    <a:pt x="9403" y="6692"/>
                  </a:lnTo>
                  <a:lnTo>
                    <a:pt x="9257" y="6692"/>
                  </a:lnTo>
                  <a:lnTo>
                    <a:pt x="9183" y="66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00" name="Shape 500"/>
          <p:cNvGrpSpPr/>
          <p:nvPr/>
        </p:nvGrpSpPr>
        <p:grpSpPr>
          <a:xfrm>
            <a:off x="4955980" y="2092926"/>
            <a:ext cx="519992" cy="509096"/>
            <a:chOff x="1233350" y="1619250"/>
            <a:chExt cx="466500" cy="456725"/>
          </a:xfrm>
          <a:solidFill>
            <a:schemeClr val="accent2"/>
          </a:solidFill>
        </p:grpSpPr>
        <p:sp>
          <p:nvSpPr>
            <p:cNvPr id="501" name="Shape 501"/>
            <p:cNvSpPr/>
            <p:nvPr/>
          </p:nvSpPr>
          <p:spPr>
            <a:xfrm>
              <a:off x="1233350" y="1619250"/>
              <a:ext cx="466500" cy="456725"/>
            </a:xfrm>
            <a:custGeom>
              <a:avLst/>
              <a:gdLst/>
              <a:ahLst/>
              <a:cxnLst/>
              <a:rect l="0" t="0" r="0" b="0"/>
              <a:pathLst>
                <a:path w="18660" h="18269" extrusionOk="0">
                  <a:moveTo>
                    <a:pt x="14923" y="5080"/>
                  </a:moveTo>
                  <a:lnTo>
                    <a:pt x="14923" y="9037"/>
                  </a:lnTo>
                  <a:lnTo>
                    <a:pt x="17316" y="7913"/>
                  </a:lnTo>
                  <a:lnTo>
                    <a:pt x="9476" y="13579"/>
                  </a:lnTo>
                  <a:lnTo>
                    <a:pt x="9403" y="13604"/>
                  </a:lnTo>
                  <a:lnTo>
                    <a:pt x="9330" y="13628"/>
                  </a:lnTo>
                  <a:lnTo>
                    <a:pt x="9257" y="13604"/>
                  </a:lnTo>
                  <a:lnTo>
                    <a:pt x="9183" y="13579"/>
                  </a:lnTo>
                  <a:lnTo>
                    <a:pt x="1344" y="7913"/>
                  </a:lnTo>
                  <a:lnTo>
                    <a:pt x="3737" y="9037"/>
                  </a:lnTo>
                  <a:lnTo>
                    <a:pt x="3737" y="5080"/>
                  </a:lnTo>
                  <a:close/>
                  <a:moveTo>
                    <a:pt x="9330" y="0"/>
                  </a:moveTo>
                  <a:lnTo>
                    <a:pt x="0" y="6741"/>
                  </a:lnTo>
                  <a:lnTo>
                    <a:pt x="0" y="17780"/>
                  </a:lnTo>
                  <a:lnTo>
                    <a:pt x="0" y="17853"/>
                  </a:lnTo>
                  <a:lnTo>
                    <a:pt x="5129" y="14165"/>
                  </a:lnTo>
                  <a:lnTo>
                    <a:pt x="5227" y="14117"/>
                  </a:lnTo>
                  <a:lnTo>
                    <a:pt x="5325" y="14117"/>
                  </a:lnTo>
                  <a:lnTo>
                    <a:pt x="5398" y="14141"/>
                  </a:lnTo>
                  <a:lnTo>
                    <a:pt x="5471" y="14214"/>
                  </a:lnTo>
                  <a:lnTo>
                    <a:pt x="5520" y="14312"/>
                  </a:lnTo>
                  <a:lnTo>
                    <a:pt x="5520" y="14385"/>
                  </a:lnTo>
                  <a:lnTo>
                    <a:pt x="5471" y="14483"/>
                  </a:lnTo>
                  <a:lnTo>
                    <a:pt x="5422" y="14556"/>
                  </a:lnTo>
                  <a:lnTo>
                    <a:pt x="318" y="18244"/>
                  </a:lnTo>
                  <a:lnTo>
                    <a:pt x="416" y="18244"/>
                  </a:lnTo>
                  <a:lnTo>
                    <a:pt x="489" y="18268"/>
                  </a:lnTo>
                  <a:lnTo>
                    <a:pt x="18171" y="18268"/>
                  </a:lnTo>
                  <a:lnTo>
                    <a:pt x="18244" y="18244"/>
                  </a:lnTo>
                  <a:lnTo>
                    <a:pt x="18342" y="18244"/>
                  </a:lnTo>
                  <a:lnTo>
                    <a:pt x="13238" y="14556"/>
                  </a:lnTo>
                  <a:lnTo>
                    <a:pt x="13189" y="14483"/>
                  </a:lnTo>
                  <a:lnTo>
                    <a:pt x="13140" y="14385"/>
                  </a:lnTo>
                  <a:lnTo>
                    <a:pt x="13140" y="14312"/>
                  </a:lnTo>
                  <a:lnTo>
                    <a:pt x="13189" y="14214"/>
                  </a:lnTo>
                  <a:lnTo>
                    <a:pt x="13262" y="14141"/>
                  </a:lnTo>
                  <a:lnTo>
                    <a:pt x="13335" y="14117"/>
                  </a:lnTo>
                  <a:lnTo>
                    <a:pt x="13433" y="14117"/>
                  </a:lnTo>
                  <a:lnTo>
                    <a:pt x="13531" y="14165"/>
                  </a:lnTo>
                  <a:lnTo>
                    <a:pt x="18660" y="17853"/>
                  </a:lnTo>
                  <a:lnTo>
                    <a:pt x="18660" y="17780"/>
                  </a:lnTo>
                  <a:lnTo>
                    <a:pt x="18660" y="6741"/>
                  </a:lnTo>
                  <a:lnTo>
                    <a:pt x="93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2" name="Shape 502"/>
            <p:cNvSpPr/>
            <p:nvPr/>
          </p:nvSpPr>
          <p:spPr>
            <a:xfrm>
              <a:off x="1382325" y="1792025"/>
              <a:ext cx="168550" cy="12250"/>
            </a:xfrm>
            <a:custGeom>
              <a:avLst/>
              <a:gdLst/>
              <a:ahLst/>
              <a:cxnLst/>
              <a:rect l="0" t="0" r="0" b="0"/>
              <a:pathLst>
                <a:path w="6742" h="490" extrusionOk="0">
                  <a:moveTo>
                    <a:pt x="147" y="1"/>
                  </a:move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3" name="Shape 503"/>
            <p:cNvSpPr/>
            <p:nvPr/>
          </p:nvSpPr>
          <p:spPr>
            <a:xfrm>
              <a:off x="1382325" y="1825000"/>
              <a:ext cx="168550" cy="12250"/>
            </a:xfrm>
            <a:custGeom>
              <a:avLst/>
              <a:gdLst/>
              <a:ahLst/>
              <a:cxnLst/>
              <a:rect l="0" t="0" r="0" b="0"/>
              <a:pathLst>
                <a:path w="6742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25"/>
                  </a:lnTo>
                  <a:lnTo>
                    <a:pt x="649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4" name="Shape 504"/>
            <p:cNvSpPr/>
            <p:nvPr/>
          </p:nvSpPr>
          <p:spPr>
            <a:xfrm>
              <a:off x="1382325" y="1858575"/>
              <a:ext cx="70850" cy="12250"/>
            </a:xfrm>
            <a:custGeom>
              <a:avLst/>
              <a:gdLst/>
              <a:ahLst/>
              <a:cxnLst/>
              <a:rect l="0" t="0" r="0" b="0"/>
              <a:pathLst>
                <a:path w="2834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2589" y="489"/>
                  </a:lnTo>
                  <a:lnTo>
                    <a:pt x="2687" y="465"/>
                  </a:lnTo>
                  <a:lnTo>
                    <a:pt x="2760" y="416"/>
                  </a:lnTo>
                  <a:lnTo>
                    <a:pt x="2809" y="343"/>
                  </a:lnTo>
                  <a:lnTo>
                    <a:pt x="2834" y="245"/>
                  </a:lnTo>
                  <a:lnTo>
                    <a:pt x="2809" y="147"/>
                  </a:lnTo>
                  <a:lnTo>
                    <a:pt x="2760" y="74"/>
                  </a:lnTo>
                  <a:lnTo>
                    <a:pt x="2687" y="25"/>
                  </a:lnTo>
                  <a:lnTo>
                    <a:pt x="25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05" name="Shape 505"/>
          <p:cNvGrpSpPr/>
          <p:nvPr/>
        </p:nvGrpSpPr>
        <p:grpSpPr>
          <a:xfrm>
            <a:off x="5723680" y="2103795"/>
            <a:ext cx="487332" cy="487332"/>
            <a:chOff x="1922075" y="1629000"/>
            <a:chExt cx="437200" cy="437200"/>
          </a:xfrm>
          <a:solidFill>
            <a:schemeClr val="accent2"/>
          </a:solidFill>
        </p:grpSpPr>
        <p:sp>
          <p:nvSpPr>
            <p:cNvPr id="506" name="Shape 506"/>
            <p:cNvSpPr/>
            <p:nvPr/>
          </p:nvSpPr>
          <p:spPr>
            <a:xfrm>
              <a:off x="2208425" y="1629000"/>
              <a:ext cx="150850" cy="150850"/>
            </a:xfrm>
            <a:custGeom>
              <a:avLst/>
              <a:gdLst/>
              <a:ahLst/>
              <a:cxnLst/>
              <a:rect l="0" t="0" r="0" b="0"/>
              <a:pathLst>
                <a:path w="6034" h="6034" extrusionOk="0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7" name="Shape 507"/>
            <p:cNvSpPr/>
            <p:nvPr/>
          </p:nvSpPr>
          <p:spPr>
            <a:xfrm>
              <a:off x="1922075" y="1686400"/>
              <a:ext cx="379800" cy="379800"/>
            </a:xfrm>
            <a:custGeom>
              <a:avLst/>
              <a:gdLst/>
              <a:ahLst/>
              <a:cxnLst/>
              <a:rect l="0" t="0" r="0" b="0"/>
              <a:pathLst>
                <a:path w="15192" h="15192" extrusionOk="0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08" name="Shape 508"/>
          <p:cNvGrpSpPr/>
          <p:nvPr/>
        </p:nvGrpSpPr>
        <p:grpSpPr>
          <a:xfrm>
            <a:off x="6473014" y="2101759"/>
            <a:ext cx="491400" cy="491400"/>
            <a:chOff x="2594325" y="1627175"/>
            <a:chExt cx="440850" cy="440850"/>
          </a:xfrm>
          <a:solidFill>
            <a:schemeClr val="accent2"/>
          </a:solidFill>
        </p:grpSpPr>
        <p:sp>
          <p:nvSpPr>
            <p:cNvPr id="509" name="Shape 509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0" name="Shape 510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1" name="Shape 511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12" name="Shape 512"/>
          <p:cNvSpPr/>
          <p:nvPr/>
        </p:nvSpPr>
        <p:spPr>
          <a:xfrm>
            <a:off x="7246287" y="2123623"/>
            <a:ext cx="447872" cy="447844"/>
          </a:xfrm>
          <a:custGeom>
            <a:avLst/>
            <a:gdLst/>
            <a:ahLst/>
            <a:cxnLst/>
            <a:rect l="0" t="0" r="0" b="0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13" name="Shape 513"/>
          <p:cNvGrpSpPr/>
          <p:nvPr/>
        </p:nvGrpSpPr>
        <p:grpSpPr>
          <a:xfrm>
            <a:off x="8022039" y="2065003"/>
            <a:ext cx="398827" cy="564912"/>
            <a:chOff x="3984000" y="1594200"/>
            <a:chExt cx="357800" cy="506800"/>
          </a:xfrm>
          <a:solidFill>
            <a:schemeClr val="accent2"/>
          </a:solidFill>
        </p:grpSpPr>
        <p:sp>
          <p:nvSpPr>
            <p:cNvPr id="514" name="Shape 514"/>
            <p:cNvSpPr/>
            <p:nvPr/>
          </p:nvSpPr>
          <p:spPr>
            <a:xfrm>
              <a:off x="3984000" y="1597875"/>
              <a:ext cx="44575" cy="503125"/>
            </a:xfrm>
            <a:custGeom>
              <a:avLst/>
              <a:gdLst/>
              <a:ahLst/>
              <a:cxnLst/>
              <a:rect l="0" t="0" r="0" b="0"/>
              <a:pathLst>
                <a:path w="1783" h="20125" extrusionOk="0">
                  <a:moveTo>
                    <a:pt x="391" y="0"/>
                  </a:moveTo>
                  <a:lnTo>
                    <a:pt x="293" y="25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4" y="391"/>
                  </a:lnTo>
                  <a:lnTo>
                    <a:pt x="0" y="489"/>
                  </a:lnTo>
                  <a:lnTo>
                    <a:pt x="0" y="20125"/>
                  </a:lnTo>
                  <a:lnTo>
                    <a:pt x="1783" y="20125"/>
                  </a:lnTo>
                  <a:lnTo>
                    <a:pt x="1783" y="489"/>
                  </a:lnTo>
                  <a:lnTo>
                    <a:pt x="1783" y="391"/>
                  </a:lnTo>
                  <a:lnTo>
                    <a:pt x="1734" y="293"/>
                  </a:lnTo>
                  <a:lnTo>
                    <a:pt x="1710" y="220"/>
                  </a:lnTo>
                  <a:lnTo>
                    <a:pt x="1636" y="147"/>
                  </a:lnTo>
                  <a:lnTo>
                    <a:pt x="1563" y="73"/>
                  </a:lnTo>
                  <a:lnTo>
                    <a:pt x="1490" y="25"/>
                  </a:lnTo>
                  <a:lnTo>
                    <a:pt x="13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5" name="Shape 515"/>
            <p:cNvSpPr/>
            <p:nvPr/>
          </p:nvSpPr>
          <p:spPr>
            <a:xfrm>
              <a:off x="4041375" y="1594200"/>
              <a:ext cx="300425" cy="229600"/>
            </a:xfrm>
            <a:custGeom>
              <a:avLst/>
              <a:gdLst/>
              <a:ahLst/>
              <a:cxnLst/>
              <a:rect l="0" t="0" r="0" b="0"/>
              <a:pathLst>
                <a:path w="12017" h="9184" extrusionOk="0">
                  <a:moveTo>
                    <a:pt x="2541" y="1"/>
                  </a:moveTo>
                  <a:lnTo>
                    <a:pt x="2174" y="25"/>
                  </a:lnTo>
                  <a:lnTo>
                    <a:pt x="1808" y="74"/>
                  </a:lnTo>
                  <a:lnTo>
                    <a:pt x="1442" y="123"/>
                  </a:lnTo>
                  <a:lnTo>
                    <a:pt x="1100" y="245"/>
                  </a:lnTo>
                  <a:lnTo>
                    <a:pt x="734" y="367"/>
                  </a:lnTo>
                  <a:lnTo>
                    <a:pt x="367" y="538"/>
                  </a:lnTo>
                  <a:lnTo>
                    <a:pt x="1" y="758"/>
                  </a:lnTo>
                  <a:lnTo>
                    <a:pt x="1" y="8427"/>
                  </a:lnTo>
                  <a:lnTo>
                    <a:pt x="367" y="8207"/>
                  </a:lnTo>
                  <a:lnTo>
                    <a:pt x="734" y="8036"/>
                  </a:lnTo>
                  <a:lnTo>
                    <a:pt x="1100" y="7889"/>
                  </a:lnTo>
                  <a:lnTo>
                    <a:pt x="1442" y="7792"/>
                  </a:lnTo>
                  <a:lnTo>
                    <a:pt x="1808" y="7718"/>
                  </a:lnTo>
                  <a:lnTo>
                    <a:pt x="2174" y="7694"/>
                  </a:lnTo>
                  <a:lnTo>
                    <a:pt x="2541" y="7670"/>
                  </a:lnTo>
                  <a:lnTo>
                    <a:pt x="2883" y="7694"/>
                  </a:lnTo>
                  <a:lnTo>
                    <a:pt x="3249" y="7718"/>
                  </a:lnTo>
                  <a:lnTo>
                    <a:pt x="3615" y="7767"/>
                  </a:lnTo>
                  <a:lnTo>
                    <a:pt x="3982" y="7840"/>
                  </a:lnTo>
                  <a:lnTo>
                    <a:pt x="4324" y="7914"/>
                  </a:lnTo>
                  <a:lnTo>
                    <a:pt x="5056" y="8134"/>
                  </a:lnTo>
                  <a:lnTo>
                    <a:pt x="5765" y="8353"/>
                  </a:lnTo>
                  <a:lnTo>
                    <a:pt x="6497" y="8573"/>
                  </a:lnTo>
                  <a:lnTo>
                    <a:pt x="7206" y="8793"/>
                  </a:lnTo>
                  <a:lnTo>
                    <a:pt x="7938" y="8988"/>
                  </a:lnTo>
                  <a:lnTo>
                    <a:pt x="8305" y="9062"/>
                  </a:lnTo>
                  <a:lnTo>
                    <a:pt x="8647" y="9110"/>
                  </a:lnTo>
                  <a:lnTo>
                    <a:pt x="9013" y="9159"/>
                  </a:lnTo>
                  <a:lnTo>
                    <a:pt x="9379" y="9184"/>
                  </a:lnTo>
                  <a:lnTo>
                    <a:pt x="9746" y="9159"/>
                  </a:lnTo>
                  <a:lnTo>
                    <a:pt x="10088" y="9135"/>
                  </a:lnTo>
                  <a:lnTo>
                    <a:pt x="10454" y="9086"/>
                  </a:lnTo>
                  <a:lnTo>
                    <a:pt x="10820" y="8988"/>
                  </a:lnTo>
                  <a:lnTo>
                    <a:pt x="11187" y="8866"/>
                  </a:lnTo>
                  <a:lnTo>
                    <a:pt x="11529" y="8695"/>
                  </a:lnTo>
                  <a:lnTo>
                    <a:pt x="11699" y="8598"/>
                  </a:lnTo>
                  <a:lnTo>
                    <a:pt x="11822" y="8500"/>
                  </a:lnTo>
                  <a:lnTo>
                    <a:pt x="11895" y="8378"/>
                  </a:lnTo>
                  <a:lnTo>
                    <a:pt x="11968" y="8256"/>
                  </a:lnTo>
                  <a:lnTo>
                    <a:pt x="12017" y="8134"/>
                  </a:lnTo>
                  <a:lnTo>
                    <a:pt x="12017" y="8011"/>
                  </a:lnTo>
                  <a:lnTo>
                    <a:pt x="11968" y="7914"/>
                  </a:lnTo>
                  <a:lnTo>
                    <a:pt x="11919" y="7816"/>
                  </a:lnTo>
                  <a:lnTo>
                    <a:pt x="11529" y="7425"/>
                  </a:lnTo>
                  <a:lnTo>
                    <a:pt x="11138" y="6961"/>
                  </a:lnTo>
                  <a:lnTo>
                    <a:pt x="10771" y="6473"/>
                  </a:lnTo>
                  <a:lnTo>
                    <a:pt x="10381" y="5960"/>
                  </a:lnTo>
                  <a:lnTo>
                    <a:pt x="10307" y="5813"/>
                  </a:lnTo>
                  <a:lnTo>
                    <a:pt x="10259" y="5667"/>
                  </a:lnTo>
                  <a:lnTo>
                    <a:pt x="10234" y="5496"/>
                  </a:lnTo>
                  <a:lnTo>
                    <a:pt x="10210" y="5300"/>
                  </a:lnTo>
                  <a:lnTo>
                    <a:pt x="10234" y="5130"/>
                  </a:lnTo>
                  <a:lnTo>
                    <a:pt x="10259" y="4959"/>
                  </a:lnTo>
                  <a:lnTo>
                    <a:pt x="10307" y="4788"/>
                  </a:lnTo>
                  <a:lnTo>
                    <a:pt x="10381" y="4617"/>
                  </a:lnTo>
                  <a:lnTo>
                    <a:pt x="10771" y="3884"/>
                  </a:lnTo>
                  <a:lnTo>
                    <a:pt x="11138" y="3127"/>
                  </a:lnTo>
                  <a:lnTo>
                    <a:pt x="11529" y="2345"/>
                  </a:lnTo>
                  <a:lnTo>
                    <a:pt x="11919" y="1490"/>
                  </a:lnTo>
                  <a:lnTo>
                    <a:pt x="11993" y="1320"/>
                  </a:lnTo>
                  <a:lnTo>
                    <a:pt x="12017" y="1173"/>
                  </a:lnTo>
                  <a:lnTo>
                    <a:pt x="12017" y="1051"/>
                  </a:lnTo>
                  <a:lnTo>
                    <a:pt x="11968" y="978"/>
                  </a:lnTo>
                  <a:lnTo>
                    <a:pt x="11895" y="953"/>
                  </a:lnTo>
                  <a:lnTo>
                    <a:pt x="11822" y="929"/>
                  </a:lnTo>
                  <a:lnTo>
                    <a:pt x="11699" y="978"/>
                  </a:lnTo>
                  <a:lnTo>
                    <a:pt x="11529" y="1026"/>
                  </a:lnTo>
                  <a:lnTo>
                    <a:pt x="11187" y="1197"/>
                  </a:lnTo>
                  <a:lnTo>
                    <a:pt x="10820" y="1320"/>
                  </a:lnTo>
                  <a:lnTo>
                    <a:pt x="10454" y="1417"/>
                  </a:lnTo>
                  <a:lnTo>
                    <a:pt x="10088" y="1466"/>
                  </a:lnTo>
                  <a:lnTo>
                    <a:pt x="9746" y="1515"/>
                  </a:lnTo>
                  <a:lnTo>
                    <a:pt x="9379" y="1515"/>
                  </a:lnTo>
                  <a:lnTo>
                    <a:pt x="9013" y="1490"/>
                  </a:lnTo>
                  <a:lnTo>
                    <a:pt x="8647" y="1466"/>
                  </a:lnTo>
                  <a:lnTo>
                    <a:pt x="8305" y="1393"/>
                  </a:lnTo>
                  <a:lnTo>
                    <a:pt x="7938" y="1320"/>
                  </a:lnTo>
                  <a:lnTo>
                    <a:pt x="7206" y="1149"/>
                  </a:lnTo>
                  <a:lnTo>
                    <a:pt x="6497" y="929"/>
                  </a:lnTo>
                  <a:lnTo>
                    <a:pt x="5765" y="685"/>
                  </a:lnTo>
                  <a:lnTo>
                    <a:pt x="5056" y="465"/>
                  </a:lnTo>
                  <a:lnTo>
                    <a:pt x="4324" y="269"/>
                  </a:lnTo>
                  <a:lnTo>
                    <a:pt x="3982" y="172"/>
                  </a:lnTo>
                  <a:lnTo>
                    <a:pt x="3615" y="98"/>
                  </a:lnTo>
                  <a:lnTo>
                    <a:pt x="3249" y="50"/>
                  </a:lnTo>
                  <a:lnTo>
                    <a:pt x="2883" y="25"/>
                  </a:lnTo>
                  <a:lnTo>
                    <a:pt x="254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16" name="Shape 516"/>
          <p:cNvGrpSpPr/>
          <p:nvPr/>
        </p:nvGrpSpPr>
        <p:grpSpPr>
          <a:xfrm>
            <a:off x="8710095" y="2186139"/>
            <a:ext cx="525453" cy="322640"/>
            <a:chOff x="4601275" y="1702875"/>
            <a:chExt cx="471400" cy="289450"/>
          </a:xfrm>
          <a:solidFill>
            <a:schemeClr val="accent2"/>
          </a:solidFill>
        </p:grpSpPr>
        <p:sp>
          <p:nvSpPr>
            <p:cNvPr id="517" name="Shape 517"/>
            <p:cNvSpPr/>
            <p:nvPr/>
          </p:nvSpPr>
          <p:spPr>
            <a:xfrm>
              <a:off x="4816200" y="1702875"/>
              <a:ext cx="41550" cy="41550"/>
            </a:xfrm>
            <a:custGeom>
              <a:avLst/>
              <a:gdLst/>
              <a:ahLst/>
              <a:cxnLst/>
              <a:rect l="0" t="0" r="0" b="0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8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60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8"/>
                  </a:lnTo>
                  <a:lnTo>
                    <a:pt x="367" y="1540"/>
                  </a:lnTo>
                  <a:lnTo>
                    <a:pt x="514" y="1613"/>
                  </a:lnTo>
                  <a:lnTo>
                    <a:pt x="660" y="1662"/>
                  </a:lnTo>
                  <a:lnTo>
                    <a:pt x="1002" y="1662"/>
                  </a:lnTo>
                  <a:lnTo>
                    <a:pt x="1149" y="1613"/>
                  </a:lnTo>
                  <a:lnTo>
                    <a:pt x="1295" y="1540"/>
                  </a:lnTo>
                  <a:lnTo>
                    <a:pt x="1417" y="1418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60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8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8" name="Shape 518"/>
            <p:cNvSpPr/>
            <p:nvPr/>
          </p:nvSpPr>
          <p:spPr>
            <a:xfrm>
              <a:off x="5031125" y="1757225"/>
              <a:ext cx="41550" cy="41550"/>
            </a:xfrm>
            <a:custGeom>
              <a:avLst/>
              <a:gdLst/>
              <a:ahLst/>
              <a:cxnLst/>
              <a:rect l="0" t="0" r="0" b="0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3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3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8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8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9" name="Shape 519"/>
            <p:cNvSpPr/>
            <p:nvPr/>
          </p:nvSpPr>
          <p:spPr>
            <a:xfrm>
              <a:off x="4634875" y="1756000"/>
              <a:ext cx="404225" cy="178325"/>
            </a:xfrm>
            <a:custGeom>
              <a:avLst/>
              <a:gdLst/>
              <a:ahLst/>
              <a:cxnLst/>
              <a:rect l="0" t="0" r="0" b="0"/>
              <a:pathLst>
                <a:path w="16169" h="7133" extrusionOk="0">
                  <a:moveTo>
                    <a:pt x="7742" y="1"/>
                  </a:moveTo>
                  <a:lnTo>
                    <a:pt x="5007" y="3444"/>
                  </a:lnTo>
                  <a:lnTo>
                    <a:pt x="464" y="1784"/>
                  </a:lnTo>
                  <a:lnTo>
                    <a:pt x="366" y="1881"/>
                  </a:lnTo>
                  <a:lnTo>
                    <a:pt x="244" y="1979"/>
                  </a:lnTo>
                  <a:lnTo>
                    <a:pt x="122" y="2052"/>
                  </a:lnTo>
                  <a:lnTo>
                    <a:pt x="0" y="2101"/>
                  </a:lnTo>
                  <a:lnTo>
                    <a:pt x="1465" y="7132"/>
                  </a:lnTo>
                  <a:lnTo>
                    <a:pt x="14703" y="7132"/>
                  </a:lnTo>
                  <a:lnTo>
                    <a:pt x="16168" y="2101"/>
                  </a:lnTo>
                  <a:lnTo>
                    <a:pt x="16046" y="2052"/>
                  </a:lnTo>
                  <a:lnTo>
                    <a:pt x="15924" y="1979"/>
                  </a:lnTo>
                  <a:lnTo>
                    <a:pt x="15802" y="1881"/>
                  </a:lnTo>
                  <a:lnTo>
                    <a:pt x="15704" y="1784"/>
                  </a:lnTo>
                  <a:lnTo>
                    <a:pt x="11161" y="3444"/>
                  </a:lnTo>
                  <a:lnTo>
                    <a:pt x="8426" y="1"/>
                  </a:lnTo>
                  <a:lnTo>
                    <a:pt x="8255" y="25"/>
                  </a:lnTo>
                  <a:lnTo>
                    <a:pt x="7913" y="25"/>
                  </a:lnTo>
                  <a:lnTo>
                    <a:pt x="77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0" name="Shape 520"/>
            <p:cNvSpPr/>
            <p:nvPr/>
          </p:nvSpPr>
          <p:spPr>
            <a:xfrm>
              <a:off x="4601275" y="1757225"/>
              <a:ext cx="41550" cy="41550"/>
            </a:xfrm>
            <a:custGeom>
              <a:avLst/>
              <a:gdLst/>
              <a:ahLst/>
              <a:cxnLst/>
              <a:rect l="0" t="0" r="0" b="0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4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9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2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1" name="Shape 521"/>
            <p:cNvSpPr/>
            <p:nvPr/>
          </p:nvSpPr>
          <p:spPr>
            <a:xfrm>
              <a:off x="4673325" y="1947725"/>
              <a:ext cx="327300" cy="44600"/>
            </a:xfrm>
            <a:custGeom>
              <a:avLst/>
              <a:gdLst/>
              <a:ahLst/>
              <a:cxnLst/>
              <a:rect l="0" t="0" r="0" b="0"/>
              <a:pathLst>
                <a:path w="13092" h="1784" extrusionOk="0">
                  <a:moveTo>
                    <a:pt x="1" y="1"/>
                  </a:moveTo>
                  <a:lnTo>
                    <a:pt x="514" y="1784"/>
                  </a:lnTo>
                  <a:lnTo>
                    <a:pt x="1808" y="1686"/>
                  </a:lnTo>
                  <a:lnTo>
                    <a:pt x="3249" y="1588"/>
                  </a:lnTo>
                  <a:lnTo>
                    <a:pt x="4836" y="1539"/>
                  </a:lnTo>
                  <a:lnTo>
                    <a:pt x="8256" y="1539"/>
                  </a:lnTo>
                  <a:lnTo>
                    <a:pt x="9843" y="1588"/>
                  </a:lnTo>
                  <a:lnTo>
                    <a:pt x="11284" y="1661"/>
                  </a:lnTo>
                  <a:lnTo>
                    <a:pt x="12579" y="1784"/>
                  </a:lnTo>
                  <a:lnTo>
                    <a:pt x="1309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22" name="Shape 522"/>
          <p:cNvGrpSpPr/>
          <p:nvPr/>
        </p:nvGrpSpPr>
        <p:grpSpPr>
          <a:xfrm>
            <a:off x="9486656" y="2107195"/>
            <a:ext cx="475071" cy="480532"/>
            <a:chOff x="5297950" y="1632050"/>
            <a:chExt cx="426200" cy="431100"/>
          </a:xfrm>
          <a:solidFill>
            <a:schemeClr val="accent2"/>
          </a:solidFill>
        </p:grpSpPr>
        <p:sp>
          <p:nvSpPr>
            <p:cNvPr id="523" name="Shape 523"/>
            <p:cNvSpPr/>
            <p:nvPr/>
          </p:nvSpPr>
          <p:spPr>
            <a:xfrm>
              <a:off x="5404800" y="1936125"/>
              <a:ext cx="212500" cy="127025"/>
            </a:xfrm>
            <a:custGeom>
              <a:avLst/>
              <a:gdLst/>
              <a:ahLst/>
              <a:cxnLst/>
              <a:rect l="0" t="0" r="0" b="0"/>
              <a:pathLst>
                <a:path w="8500" h="5081" extrusionOk="0">
                  <a:moveTo>
                    <a:pt x="3175" y="1"/>
                  </a:moveTo>
                  <a:lnTo>
                    <a:pt x="3175" y="2834"/>
                  </a:lnTo>
                  <a:lnTo>
                    <a:pt x="2614" y="2956"/>
                  </a:lnTo>
                  <a:lnTo>
                    <a:pt x="2076" y="3102"/>
                  </a:lnTo>
                  <a:lnTo>
                    <a:pt x="1588" y="3298"/>
                  </a:lnTo>
                  <a:lnTo>
                    <a:pt x="1148" y="3493"/>
                  </a:lnTo>
                  <a:lnTo>
                    <a:pt x="782" y="3713"/>
                  </a:lnTo>
                  <a:lnTo>
                    <a:pt x="611" y="3859"/>
                  </a:lnTo>
                  <a:lnTo>
                    <a:pt x="464" y="3982"/>
                  </a:lnTo>
                  <a:lnTo>
                    <a:pt x="318" y="4128"/>
                  </a:lnTo>
                  <a:lnTo>
                    <a:pt x="196" y="4275"/>
                  </a:lnTo>
                  <a:lnTo>
                    <a:pt x="74" y="4421"/>
                  </a:lnTo>
                  <a:lnTo>
                    <a:pt x="0" y="4592"/>
                  </a:lnTo>
                  <a:lnTo>
                    <a:pt x="171" y="4665"/>
                  </a:lnTo>
                  <a:lnTo>
                    <a:pt x="416" y="4739"/>
                  </a:lnTo>
                  <a:lnTo>
                    <a:pt x="782" y="4836"/>
                  </a:lnTo>
                  <a:lnTo>
                    <a:pt x="1344" y="4910"/>
                  </a:lnTo>
                  <a:lnTo>
                    <a:pt x="2101" y="5007"/>
                  </a:lnTo>
                  <a:lnTo>
                    <a:pt x="3053" y="5056"/>
                  </a:lnTo>
                  <a:lnTo>
                    <a:pt x="4250" y="5081"/>
                  </a:lnTo>
                  <a:lnTo>
                    <a:pt x="5447" y="5056"/>
                  </a:lnTo>
                  <a:lnTo>
                    <a:pt x="6399" y="5007"/>
                  </a:lnTo>
                  <a:lnTo>
                    <a:pt x="7156" y="4910"/>
                  </a:lnTo>
                  <a:lnTo>
                    <a:pt x="7718" y="4836"/>
                  </a:lnTo>
                  <a:lnTo>
                    <a:pt x="8084" y="4739"/>
                  </a:lnTo>
                  <a:lnTo>
                    <a:pt x="8329" y="4665"/>
                  </a:lnTo>
                  <a:lnTo>
                    <a:pt x="8500" y="4592"/>
                  </a:lnTo>
                  <a:lnTo>
                    <a:pt x="8426" y="4421"/>
                  </a:lnTo>
                  <a:lnTo>
                    <a:pt x="8304" y="4275"/>
                  </a:lnTo>
                  <a:lnTo>
                    <a:pt x="8182" y="4128"/>
                  </a:lnTo>
                  <a:lnTo>
                    <a:pt x="8036" y="3982"/>
                  </a:lnTo>
                  <a:lnTo>
                    <a:pt x="7889" y="3859"/>
                  </a:lnTo>
                  <a:lnTo>
                    <a:pt x="7718" y="3713"/>
                  </a:lnTo>
                  <a:lnTo>
                    <a:pt x="7352" y="3493"/>
                  </a:lnTo>
                  <a:lnTo>
                    <a:pt x="6912" y="3298"/>
                  </a:lnTo>
                  <a:lnTo>
                    <a:pt x="6424" y="3102"/>
                  </a:lnTo>
                  <a:lnTo>
                    <a:pt x="5886" y="2956"/>
                  </a:lnTo>
                  <a:lnTo>
                    <a:pt x="5325" y="2834"/>
                  </a:lnTo>
                  <a:lnTo>
                    <a:pt x="5325" y="1"/>
                  </a:lnTo>
                  <a:lnTo>
                    <a:pt x="5032" y="49"/>
                  </a:lnTo>
                  <a:lnTo>
                    <a:pt x="4763" y="98"/>
                  </a:lnTo>
                  <a:lnTo>
                    <a:pt x="4250" y="123"/>
                  </a:lnTo>
                  <a:lnTo>
                    <a:pt x="3737" y="98"/>
                  </a:lnTo>
                  <a:lnTo>
                    <a:pt x="3469" y="49"/>
                  </a:lnTo>
                  <a:lnTo>
                    <a:pt x="317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4" name="Shape 524"/>
            <p:cNvSpPr/>
            <p:nvPr/>
          </p:nvSpPr>
          <p:spPr>
            <a:xfrm>
              <a:off x="5297950" y="1632050"/>
              <a:ext cx="426200" cy="294950"/>
            </a:xfrm>
            <a:custGeom>
              <a:avLst/>
              <a:gdLst/>
              <a:ahLst/>
              <a:cxnLst/>
              <a:rect l="0" t="0" r="0" b="0"/>
              <a:pathLst>
                <a:path w="17048" h="11798" extrusionOk="0">
                  <a:moveTo>
                    <a:pt x="8524" y="2956"/>
                  </a:moveTo>
                  <a:lnTo>
                    <a:pt x="8573" y="2981"/>
                  </a:lnTo>
                  <a:lnTo>
                    <a:pt x="8622" y="3054"/>
                  </a:lnTo>
                  <a:lnTo>
                    <a:pt x="9086" y="4128"/>
                  </a:lnTo>
                  <a:lnTo>
                    <a:pt x="9135" y="4202"/>
                  </a:lnTo>
                  <a:lnTo>
                    <a:pt x="9208" y="4275"/>
                  </a:lnTo>
                  <a:lnTo>
                    <a:pt x="9306" y="4324"/>
                  </a:lnTo>
                  <a:lnTo>
                    <a:pt x="9403" y="4348"/>
                  </a:lnTo>
                  <a:lnTo>
                    <a:pt x="10576" y="4470"/>
                  </a:lnTo>
                  <a:lnTo>
                    <a:pt x="10649" y="4495"/>
                  </a:lnTo>
                  <a:lnTo>
                    <a:pt x="10698" y="4519"/>
                  </a:lnTo>
                  <a:lnTo>
                    <a:pt x="10673" y="4592"/>
                  </a:lnTo>
                  <a:lnTo>
                    <a:pt x="10624" y="4641"/>
                  </a:lnTo>
                  <a:lnTo>
                    <a:pt x="9745" y="5423"/>
                  </a:lnTo>
                  <a:lnTo>
                    <a:pt x="9696" y="5496"/>
                  </a:lnTo>
                  <a:lnTo>
                    <a:pt x="9648" y="5594"/>
                  </a:lnTo>
                  <a:lnTo>
                    <a:pt x="9623" y="5691"/>
                  </a:lnTo>
                  <a:lnTo>
                    <a:pt x="9623" y="5789"/>
                  </a:lnTo>
                  <a:lnTo>
                    <a:pt x="9892" y="6961"/>
                  </a:lnTo>
                  <a:lnTo>
                    <a:pt x="9892" y="7035"/>
                  </a:lnTo>
                  <a:lnTo>
                    <a:pt x="9867" y="7084"/>
                  </a:lnTo>
                  <a:lnTo>
                    <a:pt x="9818" y="7084"/>
                  </a:lnTo>
                  <a:lnTo>
                    <a:pt x="9745" y="7059"/>
                  </a:lnTo>
                  <a:lnTo>
                    <a:pt x="8719" y="6473"/>
                  </a:lnTo>
                  <a:lnTo>
                    <a:pt x="8622" y="6424"/>
                  </a:lnTo>
                  <a:lnTo>
                    <a:pt x="8426" y="6424"/>
                  </a:lnTo>
                  <a:lnTo>
                    <a:pt x="8329" y="6473"/>
                  </a:lnTo>
                  <a:lnTo>
                    <a:pt x="7303" y="7059"/>
                  </a:lnTo>
                  <a:lnTo>
                    <a:pt x="7230" y="7084"/>
                  </a:lnTo>
                  <a:lnTo>
                    <a:pt x="7181" y="7084"/>
                  </a:lnTo>
                  <a:lnTo>
                    <a:pt x="7156" y="7035"/>
                  </a:lnTo>
                  <a:lnTo>
                    <a:pt x="7156" y="6961"/>
                  </a:lnTo>
                  <a:lnTo>
                    <a:pt x="7425" y="5789"/>
                  </a:lnTo>
                  <a:lnTo>
                    <a:pt x="7425" y="5691"/>
                  </a:lnTo>
                  <a:lnTo>
                    <a:pt x="7401" y="5594"/>
                  </a:lnTo>
                  <a:lnTo>
                    <a:pt x="7352" y="5496"/>
                  </a:lnTo>
                  <a:lnTo>
                    <a:pt x="7303" y="5423"/>
                  </a:lnTo>
                  <a:lnTo>
                    <a:pt x="6424" y="4641"/>
                  </a:lnTo>
                  <a:lnTo>
                    <a:pt x="6375" y="4592"/>
                  </a:lnTo>
                  <a:lnTo>
                    <a:pt x="6350" y="4519"/>
                  </a:lnTo>
                  <a:lnTo>
                    <a:pt x="6399" y="4495"/>
                  </a:lnTo>
                  <a:lnTo>
                    <a:pt x="6473" y="4470"/>
                  </a:lnTo>
                  <a:lnTo>
                    <a:pt x="7645" y="4348"/>
                  </a:lnTo>
                  <a:lnTo>
                    <a:pt x="7743" y="4324"/>
                  </a:lnTo>
                  <a:lnTo>
                    <a:pt x="7840" y="4275"/>
                  </a:lnTo>
                  <a:lnTo>
                    <a:pt x="7913" y="4202"/>
                  </a:lnTo>
                  <a:lnTo>
                    <a:pt x="7962" y="4128"/>
                  </a:lnTo>
                  <a:lnTo>
                    <a:pt x="8426" y="3054"/>
                  </a:lnTo>
                  <a:lnTo>
                    <a:pt x="8475" y="2981"/>
                  </a:lnTo>
                  <a:lnTo>
                    <a:pt x="8524" y="2956"/>
                  </a:lnTo>
                  <a:close/>
                  <a:moveTo>
                    <a:pt x="15973" y="2150"/>
                  </a:moveTo>
                  <a:lnTo>
                    <a:pt x="15973" y="2516"/>
                  </a:lnTo>
                  <a:lnTo>
                    <a:pt x="15924" y="2932"/>
                  </a:lnTo>
                  <a:lnTo>
                    <a:pt x="15875" y="3371"/>
                  </a:lnTo>
                  <a:lnTo>
                    <a:pt x="15802" y="3835"/>
                  </a:lnTo>
                  <a:lnTo>
                    <a:pt x="15704" y="4299"/>
                  </a:lnTo>
                  <a:lnTo>
                    <a:pt x="15558" y="4788"/>
                  </a:lnTo>
                  <a:lnTo>
                    <a:pt x="15411" y="5252"/>
                  </a:lnTo>
                  <a:lnTo>
                    <a:pt x="15216" y="5740"/>
                  </a:lnTo>
                  <a:lnTo>
                    <a:pt x="14996" y="6204"/>
                  </a:lnTo>
                  <a:lnTo>
                    <a:pt x="14752" y="6620"/>
                  </a:lnTo>
                  <a:lnTo>
                    <a:pt x="14459" y="7035"/>
                  </a:lnTo>
                  <a:lnTo>
                    <a:pt x="14141" y="7426"/>
                  </a:lnTo>
                  <a:lnTo>
                    <a:pt x="13799" y="7767"/>
                  </a:lnTo>
                  <a:lnTo>
                    <a:pt x="13604" y="7914"/>
                  </a:lnTo>
                  <a:lnTo>
                    <a:pt x="13409" y="8061"/>
                  </a:lnTo>
                  <a:lnTo>
                    <a:pt x="13213" y="8183"/>
                  </a:lnTo>
                  <a:lnTo>
                    <a:pt x="12993" y="8305"/>
                  </a:lnTo>
                  <a:lnTo>
                    <a:pt x="12774" y="8402"/>
                  </a:lnTo>
                  <a:lnTo>
                    <a:pt x="12529" y="8476"/>
                  </a:lnTo>
                  <a:lnTo>
                    <a:pt x="12529" y="8476"/>
                  </a:lnTo>
                  <a:lnTo>
                    <a:pt x="12823" y="7767"/>
                  </a:lnTo>
                  <a:lnTo>
                    <a:pt x="13042" y="7059"/>
                  </a:lnTo>
                  <a:lnTo>
                    <a:pt x="13262" y="6351"/>
                  </a:lnTo>
                  <a:lnTo>
                    <a:pt x="13433" y="5618"/>
                  </a:lnTo>
                  <a:lnTo>
                    <a:pt x="13555" y="4837"/>
                  </a:lnTo>
                  <a:lnTo>
                    <a:pt x="13677" y="4031"/>
                  </a:lnTo>
                  <a:lnTo>
                    <a:pt x="13751" y="3127"/>
                  </a:lnTo>
                  <a:lnTo>
                    <a:pt x="13799" y="2150"/>
                  </a:lnTo>
                  <a:close/>
                  <a:moveTo>
                    <a:pt x="3249" y="2150"/>
                  </a:moveTo>
                  <a:lnTo>
                    <a:pt x="3298" y="3127"/>
                  </a:lnTo>
                  <a:lnTo>
                    <a:pt x="3371" y="4031"/>
                  </a:lnTo>
                  <a:lnTo>
                    <a:pt x="3493" y="4837"/>
                  </a:lnTo>
                  <a:lnTo>
                    <a:pt x="3615" y="5618"/>
                  </a:lnTo>
                  <a:lnTo>
                    <a:pt x="3786" y="6351"/>
                  </a:lnTo>
                  <a:lnTo>
                    <a:pt x="4006" y="7059"/>
                  </a:lnTo>
                  <a:lnTo>
                    <a:pt x="4226" y="7767"/>
                  </a:lnTo>
                  <a:lnTo>
                    <a:pt x="4519" y="8476"/>
                  </a:lnTo>
                  <a:lnTo>
                    <a:pt x="4274" y="8402"/>
                  </a:lnTo>
                  <a:lnTo>
                    <a:pt x="4055" y="8305"/>
                  </a:lnTo>
                  <a:lnTo>
                    <a:pt x="3835" y="8183"/>
                  </a:lnTo>
                  <a:lnTo>
                    <a:pt x="3639" y="8061"/>
                  </a:lnTo>
                  <a:lnTo>
                    <a:pt x="3444" y="7914"/>
                  </a:lnTo>
                  <a:lnTo>
                    <a:pt x="3249" y="7767"/>
                  </a:lnTo>
                  <a:lnTo>
                    <a:pt x="2907" y="7426"/>
                  </a:lnTo>
                  <a:lnTo>
                    <a:pt x="2589" y="7035"/>
                  </a:lnTo>
                  <a:lnTo>
                    <a:pt x="2296" y="6620"/>
                  </a:lnTo>
                  <a:lnTo>
                    <a:pt x="2052" y="6204"/>
                  </a:lnTo>
                  <a:lnTo>
                    <a:pt x="1832" y="5740"/>
                  </a:lnTo>
                  <a:lnTo>
                    <a:pt x="1637" y="5252"/>
                  </a:lnTo>
                  <a:lnTo>
                    <a:pt x="1490" y="4788"/>
                  </a:lnTo>
                  <a:lnTo>
                    <a:pt x="1344" y="4299"/>
                  </a:lnTo>
                  <a:lnTo>
                    <a:pt x="1246" y="3835"/>
                  </a:lnTo>
                  <a:lnTo>
                    <a:pt x="1173" y="3371"/>
                  </a:lnTo>
                  <a:lnTo>
                    <a:pt x="1124" y="2932"/>
                  </a:lnTo>
                  <a:lnTo>
                    <a:pt x="1075" y="2516"/>
                  </a:lnTo>
                  <a:lnTo>
                    <a:pt x="1075" y="2150"/>
                  </a:lnTo>
                  <a:close/>
                  <a:moveTo>
                    <a:pt x="3737" y="1"/>
                  </a:moveTo>
                  <a:lnTo>
                    <a:pt x="3639" y="25"/>
                  </a:lnTo>
                  <a:lnTo>
                    <a:pt x="3542" y="50"/>
                  </a:lnTo>
                  <a:lnTo>
                    <a:pt x="3444" y="99"/>
                  </a:lnTo>
                  <a:lnTo>
                    <a:pt x="3371" y="147"/>
                  </a:lnTo>
                  <a:lnTo>
                    <a:pt x="3322" y="221"/>
                  </a:lnTo>
                  <a:lnTo>
                    <a:pt x="3249" y="294"/>
                  </a:lnTo>
                  <a:lnTo>
                    <a:pt x="3224" y="392"/>
                  </a:lnTo>
                  <a:lnTo>
                    <a:pt x="3200" y="489"/>
                  </a:lnTo>
                  <a:lnTo>
                    <a:pt x="3224" y="1076"/>
                  </a:lnTo>
                  <a:lnTo>
                    <a:pt x="1075" y="1076"/>
                  </a:lnTo>
                  <a:lnTo>
                    <a:pt x="855" y="1100"/>
                  </a:lnTo>
                  <a:lnTo>
                    <a:pt x="660" y="1149"/>
                  </a:lnTo>
                  <a:lnTo>
                    <a:pt x="489" y="1246"/>
                  </a:lnTo>
                  <a:lnTo>
                    <a:pt x="318" y="1393"/>
                  </a:lnTo>
                  <a:lnTo>
                    <a:pt x="196" y="1540"/>
                  </a:lnTo>
                  <a:lnTo>
                    <a:pt x="98" y="1735"/>
                  </a:lnTo>
                  <a:lnTo>
                    <a:pt x="25" y="1930"/>
                  </a:lnTo>
                  <a:lnTo>
                    <a:pt x="0" y="2150"/>
                  </a:lnTo>
                  <a:lnTo>
                    <a:pt x="25" y="2614"/>
                  </a:lnTo>
                  <a:lnTo>
                    <a:pt x="49" y="3078"/>
                  </a:lnTo>
                  <a:lnTo>
                    <a:pt x="98" y="3518"/>
                  </a:lnTo>
                  <a:lnTo>
                    <a:pt x="171" y="3957"/>
                  </a:lnTo>
                  <a:lnTo>
                    <a:pt x="269" y="4348"/>
                  </a:lnTo>
                  <a:lnTo>
                    <a:pt x="367" y="4739"/>
                  </a:lnTo>
                  <a:lnTo>
                    <a:pt x="489" y="5130"/>
                  </a:lnTo>
                  <a:lnTo>
                    <a:pt x="635" y="5496"/>
                  </a:lnTo>
                  <a:lnTo>
                    <a:pt x="782" y="5838"/>
                  </a:lnTo>
                  <a:lnTo>
                    <a:pt x="928" y="6156"/>
                  </a:lnTo>
                  <a:lnTo>
                    <a:pt x="1099" y="6473"/>
                  </a:lnTo>
                  <a:lnTo>
                    <a:pt x="1295" y="6766"/>
                  </a:lnTo>
                  <a:lnTo>
                    <a:pt x="1466" y="7059"/>
                  </a:lnTo>
                  <a:lnTo>
                    <a:pt x="1661" y="7328"/>
                  </a:lnTo>
                  <a:lnTo>
                    <a:pt x="2076" y="7816"/>
                  </a:lnTo>
                  <a:lnTo>
                    <a:pt x="2516" y="8256"/>
                  </a:lnTo>
                  <a:lnTo>
                    <a:pt x="2931" y="8622"/>
                  </a:lnTo>
                  <a:lnTo>
                    <a:pt x="3346" y="8940"/>
                  </a:lnTo>
                  <a:lnTo>
                    <a:pt x="3762" y="9184"/>
                  </a:lnTo>
                  <a:lnTo>
                    <a:pt x="4152" y="9379"/>
                  </a:lnTo>
                  <a:lnTo>
                    <a:pt x="4519" y="9526"/>
                  </a:lnTo>
                  <a:lnTo>
                    <a:pt x="4836" y="9624"/>
                  </a:lnTo>
                  <a:lnTo>
                    <a:pt x="5105" y="9672"/>
                  </a:lnTo>
                  <a:lnTo>
                    <a:pt x="5422" y="10136"/>
                  </a:lnTo>
                  <a:lnTo>
                    <a:pt x="5764" y="10576"/>
                  </a:lnTo>
                  <a:lnTo>
                    <a:pt x="5935" y="10747"/>
                  </a:lnTo>
                  <a:lnTo>
                    <a:pt x="6131" y="10918"/>
                  </a:lnTo>
                  <a:lnTo>
                    <a:pt x="6326" y="11089"/>
                  </a:lnTo>
                  <a:lnTo>
                    <a:pt x="6546" y="11236"/>
                  </a:lnTo>
                  <a:lnTo>
                    <a:pt x="6766" y="11358"/>
                  </a:lnTo>
                  <a:lnTo>
                    <a:pt x="6985" y="11480"/>
                  </a:lnTo>
                  <a:lnTo>
                    <a:pt x="7230" y="11577"/>
                  </a:lnTo>
                  <a:lnTo>
                    <a:pt x="7474" y="11651"/>
                  </a:lnTo>
                  <a:lnTo>
                    <a:pt x="7718" y="11724"/>
                  </a:lnTo>
                  <a:lnTo>
                    <a:pt x="7987" y="11773"/>
                  </a:lnTo>
                  <a:lnTo>
                    <a:pt x="8255" y="11797"/>
                  </a:lnTo>
                  <a:lnTo>
                    <a:pt x="8793" y="11797"/>
                  </a:lnTo>
                  <a:lnTo>
                    <a:pt x="9061" y="11773"/>
                  </a:lnTo>
                  <a:lnTo>
                    <a:pt x="9330" y="11724"/>
                  </a:lnTo>
                  <a:lnTo>
                    <a:pt x="9574" y="11651"/>
                  </a:lnTo>
                  <a:lnTo>
                    <a:pt x="9818" y="11577"/>
                  </a:lnTo>
                  <a:lnTo>
                    <a:pt x="10063" y="11480"/>
                  </a:lnTo>
                  <a:lnTo>
                    <a:pt x="10283" y="11358"/>
                  </a:lnTo>
                  <a:lnTo>
                    <a:pt x="10502" y="11236"/>
                  </a:lnTo>
                  <a:lnTo>
                    <a:pt x="10722" y="11089"/>
                  </a:lnTo>
                  <a:lnTo>
                    <a:pt x="10918" y="10918"/>
                  </a:lnTo>
                  <a:lnTo>
                    <a:pt x="11113" y="10747"/>
                  </a:lnTo>
                  <a:lnTo>
                    <a:pt x="11284" y="10576"/>
                  </a:lnTo>
                  <a:lnTo>
                    <a:pt x="11626" y="10136"/>
                  </a:lnTo>
                  <a:lnTo>
                    <a:pt x="11943" y="9672"/>
                  </a:lnTo>
                  <a:lnTo>
                    <a:pt x="12212" y="9624"/>
                  </a:lnTo>
                  <a:lnTo>
                    <a:pt x="12529" y="9550"/>
                  </a:lnTo>
                  <a:lnTo>
                    <a:pt x="12896" y="9404"/>
                  </a:lnTo>
                  <a:lnTo>
                    <a:pt x="13287" y="9208"/>
                  </a:lnTo>
                  <a:lnTo>
                    <a:pt x="13702" y="8964"/>
                  </a:lnTo>
                  <a:lnTo>
                    <a:pt x="14117" y="8647"/>
                  </a:lnTo>
                  <a:lnTo>
                    <a:pt x="14557" y="8280"/>
                  </a:lnTo>
                  <a:lnTo>
                    <a:pt x="14972" y="7865"/>
                  </a:lnTo>
                  <a:lnTo>
                    <a:pt x="15387" y="7377"/>
                  </a:lnTo>
                  <a:lnTo>
                    <a:pt x="15582" y="7108"/>
                  </a:lnTo>
                  <a:lnTo>
                    <a:pt x="15753" y="6815"/>
                  </a:lnTo>
                  <a:lnTo>
                    <a:pt x="15949" y="6522"/>
                  </a:lnTo>
                  <a:lnTo>
                    <a:pt x="16120" y="6204"/>
                  </a:lnTo>
                  <a:lnTo>
                    <a:pt x="16266" y="5887"/>
                  </a:lnTo>
                  <a:lnTo>
                    <a:pt x="16413" y="5521"/>
                  </a:lnTo>
                  <a:lnTo>
                    <a:pt x="16559" y="5179"/>
                  </a:lnTo>
                  <a:lnTo>
                    <a:pt x="16681" y="4788"/>
                  </a:lnTo>
                  <a:lnTo>
                    <a:pt x="16779" y="4397"/>
                  </a:lnTo>
                  <a:lnTo>
                    <a:pt x="16877" y="3982"/>
                  </a:lnTo>
                  <a:lnTo>
                    <a:pt x="16950" y="3542"/>
                  </a:lnTo>
                  <a:lnTo>
                    <a:pt x="16999" y="3103"/>
                  </a:lnTo>
                  <a:lnTo>
                    <a:pt x="17023" y="2614"/>
                  </a:lnTo>
                  <a:lnTo>
                    <a:pt x="17048" y="2150"/>
                  </a:lnTo>
                  <a:lnTo>
                    <a:pt x="17023" y="1930"/>
                  </a:lnTo>
                  <a:lnTo>
                    <a:pt x="16950" y="1735"/>
                  </a:lnTo>
                  <a:lnTo>
                    <a:pt x="16852" y="1540"/>
                  </a:lnTo>
                  <a:lnTo>
                    <a:pt x="16730" y="1393"/>
                  </a:lnTo>
                  <a:lnTo>
                    <a:pt x="16559" y="1246"/>
                  </a:lnTo>
                  <a:lnTo>
                    <a:pt x="16388" y="1149"/>
                  </a:lnTo>
                  <a:lnTo>
                    <a:pt x="16193" y="1100"/>
                  </a:lnTo>
                  <a:lnTo>
                    <a:pt x="15973" y="1076"/>
                  </a:lnTo>
                  <a:lnTo>
                    <a:pt x="13824" y="1076"/>
                  </a:lnTo>
                  <a:lnTo>
                    <a:pt x="13848" y="489"/>
                  </a:lnTo>
                  <a:lnTo>
                    <a:pt x="13824" y="392"/>
                  </a:lnTo>
                  <a:lnTo>
                    <a:pt x="13799" y="294"/>
                  </a:lnTo>
                  <a:lnTo>
                    <a:pt x="13726" y="221"/>
                  </a:lnTo>
                  <a:lnTo>
                    <a:pt x="13677" y="147"/>
                  </a:lnTo>
                  <a:lnTo>
                    <a:pt x="13604" y="99"/>
                  </a:lnTo>
                  <a:lnTo>
                    <a:pt x="13506" y="50"/>
                  </a:lnTo>
                  <a:lnTo>
                    <a:pt x="13409" y="25"/>
                  </a:lnTo>
                  <a:lnTo>
                    <a:pt x="1331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25" name="Shape 525"/>
          <p:cNvGrpSpPr/>
          <p:nvPr/>
        </p:nvGrpSpPr>
        <p:grpSpPr>
          <a:xfrm>
            <a:off x="10236660" y="2092926"/>
            <a:ext cx="477801" cy="509096"/>
            <a:chOff x="5970800" y="1619250"/>
            <a:chExt cx="428650" cy="456725"/>
          </a:xfrm>
          <a:solidFill>
            <a:schemeClr val="accent2"/>
          </a:solidFill>
        </p:grpSpPr>
        <p:sp>
          <p:nvSpPr>
            <p:cNvPr id="526" name="Shape 526"/>
            <p:cNvSpPr/>
            <p:nvPr/>
          </p:nvSpPr>
          <p:spPr>
            <a:xfrm>
              <a:off x="5970800" y="1674200"/>
              <a:ext cx="377975" cy="377950"/>
            </a:xfrm>
            <a:custGeom>
              <a:avLst/>
              <a:gdLst/>
              <a:ahLst/>
              <a:cxnLst/>
              <a:rect l="0" t="0" r="0" b="0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7" name="Shape 527"/>
            <p:cNvSpPr/>
            <p:nvPr/>
          </p:nvSpPr>
          <p:spPr>
            <a:xfrm>
              <a:off x="6068500" y="1771875"/>
              <a:ext cx="182575" cy="182600"/>
            </a:xfrm>
            <a:custGeom>
              <a:avLst/>
              <a:gdLst/>
              <a:ahLst/>
              <a:cxnLst/>
              <a:rect l="0" t="0" r="0" b="0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8" name="Shape 528"/>
            <p:cNvSpPr/>
            <p:nvPr/>
          </p:nvSpPr>
          <p:spPr>
            <a:xfrm>
              <a:off x="5981175" y="2005125"/>
              <a:ext cx="75125" cy="70850"/>
            </a:xfrm>
            <a:custGeom>
              <a:avLst/>
              <a:gdLst/>
              <a:ahLst/>
              <a:cxnLst/>
              <a:rect l="0" t="0" r="0" b="0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9" name="Shape 529"/>
            <p:cNvSpPr/>
            <p:nvPr/>
          </p:nvSpPr>
          <p:spPr>
            <a:xfrm>
              <a:off x="6263875" y="2005125"/>
              <a:ext cx="74525" cy="70850"/>
            </a:xfrm>
            <a:custGeom>
              <a:avLst/>
              <a:gdLst/>
              <a:ahLst/>
              <a:cxnLst/>
              <a:rect l="0" t="0" r="0" b="0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0" name="Shape 530"/>
            <p:cNvSpPr/>
            <p:nvPr/>
          </p:nvSpPr>
          <p:spPr>
            <a:xfrm>
              <a:off x="6147875" y="1619250"/>
              <a:ext cx="251575" cy="255850"/>
            </a:xfrm>
            <a:custGeom>
              <a:avLst/>
              <a:gdLst/>
              <a:ahLst/>
              <a:cxnLst/>
              <a:rect l="0" t="0" r="0" b="0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31" name="Shape 531"/>
          <p:cNvGrpSpPr/>
          <p:nvPr/>
        </p:nvGrpSpPr>
        <p:grpSpPr>
          <a:xfrm>
            <a:off x="10966263" y="2086796"/>
            <a:ext cx="535624" cy="488669"/>
            <a:chOff x="6625350" y="1613750"/>
            <a:chExt cx="480525" cy="438400"/>
          </a:xfrm>
          <a:solidFill>
            <a:schemeClr val="accent2"/>
          </a:solidFill>
        </p:grpSpPr>
        <p:sp>
          <p:nvSpPr>
            <p:cNvPr id="532" name="Shape 532"/>
            <p:cNvSpPr/>
            <p:nvPr/>
          </p:nvSpPr>
          <p:spPr>
            <a:xfrm>
              <a:off x="6670525" y="1887275"/>
              <a:ext cx="117875" cy="164875"/>
            </a:xfrm>
            <a:custGeom>
              <a:avLst/>
              <a:gdLst/>
              <a:ahLst/>
              <a:cxnLst/>
              <a:rect l="0" t="0" r="0" b="0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3" name="Shape 533"/>
            <p:cNvSpPr/>
            <p:nvPr/>
          </p:nvSpPr>
          <p:spPr>
            <a:xfrm>
              <a:off x="7075950" y="1754175"/>
              <a:ext cx="29925" cy="99550"/>
            </a:xfrm>
            <a:custGeom>
              <a:avLst/>
              <a:gdLst/>
              <a:ahLst/>
              <a:cxnLst/>
              <a:rect l="0" t="0" r="0" b="0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4" name="Shape 534"/>
            <p:cNvSpPr/>
            <p:nvPr/>
          </p:nvSpPr>
          <p:spPr>
            <a:xfrm>
              <a:off x="6625350" y="1729750"/>
              <a:ext cx="97700" cy="147175"/>
            </a:xfrm>
            <a:custGeom>
              <a:avLst/>
              <a:gdLst/>
              <a:ahLst/>
              <a:cxnLst/>
              <a:rect l="0" t="0" r="0" b="0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5" name="Shape 535"/>
            <p:cNvSpPr/>
            <p:nvPr/>
          </p:nvSpPr>
          <p:spPr>
            <a:xfrm>
              <a:off x="6736475" y="1638175"/>
              <a:ext cx="279650" cy="330325"/>
            </a:xfrm>
            <a:custGeom>
              <a:avLst/>
              <a:gdLst/>
              <a:ahLst/>
              <a:cxnLst/>
              <a:rect l="0" t="0" r="0" b="0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6" name="Shape 536"/>
            <p:cNvSpPr/>
            <p:nvPr/>
          </p:nvSpPr>
          <p:spPr>
            <a:xfrm>
              <a:off x="7029550" y="1613750"/>
              <a:ext cx="34200" cy="379800"/>
            </a:xfrm>
            <a:custGeom>
              <a:avLst/>
              <a:gdLst/>
              <a:ahLst/>
              <a:cxnLst/>
              <a:rect l="0" t="0" r="0" b="0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37" name="Shape 537"/>
          <p:cNvGrpSpPr/>
          <p:nvPr/>
        </p:nvGrpSpPr>
        <p:grpSpPr>
          <a:xfrm>
            <a:off x="4262464" y="2881720"/>
            <a:ext cx="404289" cy="434245"/>
            <a:chOff x="611175" y="2326900"/>
            <a:chExt cx="362700" cy="389575"/>
          </a:xfrm>
          <a:solidFill>
            <a:schemeClr val="accent2"/>
          </a:solidFill>
        </p:grpSpPr>
        <p:sp>
          <p:nvSpPr>
            <p:cNvPr id="538" name="Shape 538"/>
            <p:cNvSpPr/>
            <p:nvPr/>
          </p:nvSpPr>
          <p:spPr>
            <a:xfrm>
              <a:off x="611175" y="2326900"/>
              <a:ext cx="362700" cy="389575"/>
            </a:xfrm>
            <a:custGeom>
              <a:avLst/>
              <a:gdLst/>
              <a:ahLst/>
              <a:cxnLst/>
              <a:rect l="0" t="0" r="0" b="0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9" name="Shape 539"/>
            <p:cNvSpPr/>
            <p:nvPr/>
          </p:nvSpPr>
          <p:spPr>
            <a:xfrm>
              <a:off x="794950" y="2500900"/>
              <a:ext cx="24450" cy="23850"/>
            </a:xfrm>
            <a:custGeom>
              <a:avLst/>
              <a:gdLst/>
              <a:ahLst/>
              <a:cxnLst/>
              <a:rect l="0" t="0" r="0" b="0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0" name="Shape 540"/>
            <p:cNvSpPr/>
            <p:nvPr/>
          </p:nvSpPr>
          <p:spPr>
            <a:xfrm>
              <a:off x="754650" y="2381250"/>
              <a:ext cx="75750" cy="14050"/>
            </a:xfrm>
            <a:custGeom>
              <a:avLst/>
              <a:gdLst/>
              <a:ahLst/>
              <a:cxnLst/>
              <a:rect l="0" t="0" r="0" b="0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1" name="Shape 541"/>
            <p:cNvSpPr/>
            <p:nvPr/>
          </p:nvSpPr>
          <p:spPr>
            <a:xfrm>
              <a:off x="765025" y="2453900"/>
              <a:ext cx="31175" cy="31150"/>
            </a:xfrm>
            <a:custGeom>
              <a:avLst/>
              <a:gdLst/>
              <a:ahLst/>
              <a:cxnLst/>
              <a:rect l="0" t="0" r="0" b="0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42" name="Shape 542"/>
          <p:cNvSpPr/>
          <p:nvPr/>
        </p:nvSpPr>
        <p:spPr>
          <a:xfrm>
            <a:off x="5002992" y="2885890"/>
            <a:ext cx="426081" cy="42608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43" name="Shape 543"/>
          <p:cNvSpPr/>
          <p:nvPr/>
        </p:nvSpPr>
        <p:spPr>
          <a:xfrm>
            <a:off x="5754389" y="2885890"/>
            <a:ext cx="426081" cy="42608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7645" y="10063"/>
                </a:moveTo>
                <a:lnTo>
                  <a:pt x="8207" y="10112"/>
                </a:lnTo>
                <a:lnTo>
                  <a:pt x="8768" y="10185"/>
                </a:lnTo>
                <a:lnTo>
                  <a:pt x="9281" y="10307"/>
                </a:lnTo>
                <a:lnTo>
                  <a:pt x="9819" y="10503"/>
                </a:lnTo>
                <a:lnTo>
                  <a:pt x="10307" y="10747"/>
                </a:lnTo>
                <a:lnTo>
                  <a:pt x="10796" y="11016"/>
                </a:lnTo>
                <a:lnTo>
                  <a:pt x="11235" y="11358"/>
                </a:lnTo>
                <a:lnTo>
                  <a:pt x="11650" y="11724"/>
                </a:lnTo>
                <a:lnTo>
                  <a:pt x="11699" y="11797"/>
                </a:lnTo>
                <a:lnTo>
                  <a:pt x="11748" y="11895"/>
                </a:lnTo>
                <a:lnTo>
                  <a:pt x="11772" y="11993"/>
                </a:lnTo>
                <a:lnTo>
                  <a:pt x="11797" y="12066"/>
                </a:lnTo>
                <a:lnTo>
                  <a:pt x="11772" y="12164"/>
                </a:lnTo>
                <a:lnTo>
                  <a:pt x="11748" y="12261"/>
                </a:lnTo>
                <a:lnTo>
                  <a:pt x="11699" y="12335"/>
                </a:lnTo>
                <a:lnTo>
                  <a:pt x="11650" y="12432"/>
                </a:lnTo>
                <a:lnTo>
                  <a:pt x="11577" y="12481"/>
                </a:lnTo>
                <a:lnTo>
                  <a:pt x="11479" y="12530"/>
                </a:lnTo>
                <a:lnTo>
                  <a:pt x="11406" y="12554"/>
                </a:lnTo>
                <a:lnTo>
                  <a:pt x="11211" y="12554"/>
                </a:lnTo>
                <a:lnTo>
                  <a:pt x="11113" y="12530"/>
                </a:lnTo>
                <a:lnTo>
                  <a:pt x="11040" y="12481"/>
                </a:lnTo>
                <a:lnTo>
                  <a:pt x="10966" y="12432"/>
                </a:lnTo>
                <a:lnTo>
                  <a:pt x="10600" y="12115"/>
                </a:lnTo>
                <a:lnTo>
                  <a:pt x="10234" y="11846"/>
                </a:lnTo>
                <a:lnTo>
                  <a:pt x="9843" y="11602"/>
                </a:lnTo>
                <a:lnTo>
                  <a:pt x="9428" y="11406"/>
                </a:lnTo>
                <a:lnTo>
                  <a:pt x="9013" y="11260"/>
                </a:lnTo>
                <a:lnTo>
                  <a:pt x="8573" y="11138"/>
                </a:lnTo>
                <a:lnTo>
                  <a:pt x="8109" y="11065"/>
                </a:lnTo>
                <a:lnTo>
                  <a:pt x="7645" y="11040"/>
                </a:lnTo>
                <a:lnTo>
                  <a:pt x="7181" y="11065"/>
                </a:lnTo>
                <a:lnTo>
                  <a:pt x="6717" y="11138"/>
                </a:lnTo>
                <a:lnTo>
                  <a:pt x="6277" y="11260"/>
                </a:lnTo>
                <a:lnTo>
                  <a:pt x="5862" y="11406"/>
                </a:lnTo>
                <a:lnTo>
                  <a:pt x="5447" y="11602"/>
                </a:lnTo>
                <a:lnTo>
                  <a:pt x="5056" y="11846"/>
                </a:lnTo>
                <a:lnTo>
                  <a:pt x="4690" y="12115"/>
                </a:lnTo>
                <a:lnTo>
                  <a:pt x="4323" y="12432"/>
                </a:lnTo>
                <a:lnTo>
                  <a:pt x="4250" y="12481"/>
                </a:lnTo>
                <a:lnTo>
                  <a:pt x="4177" y="12530"/>
                </a:lnTo>
                <a:lnTo>
                  <a:pt x="4079" y="12554"/>
                </a:lnTo>
                <a:lnTo>
                  <a:pt x="3884" y="12554"/>
                </a:lnTo>
                <a:lnTo>
                  <a:pt x="3811" y="12530"/>
                </a:lnTo>
                <a:lnTo>
                  <a:pt x="3713" y="12481"/>
                </a:lnTo>
                <a:lnTo>
                  <a:pt x="3640" y="12432"/>
                </a:lnTo>
                <a:lnTo>
                  <a:pt x="3591" y="12335"/>
                </a:lnTo>
                <a:lnTo>
                  <a:pt x="3542" y="12261"/>
                </a:lnTo>
                <a:lnTo>
                  <a:pt x="3517" y="12164"/>
                </a:lnTo>
                <a:lnTo>
                  <a:pt x="3493" y="12066"/>
                </a:lnTo>
                <a:lnTo>
                  <a:pt x="3517" y="11993"/>
                </a:lnTo>
                <a:lnTo>
                  <a:pt x="3542" y="11895"/>
                </a:lnTo>
                <a:lnTo>
                  <a:pt x="3591" y="11797"/>
                </a:lnTo>
                <a:lnTo>
                  <a:pt x="3640" y="11724"/>
                </a:lnTo>
                <a:lnTo>
                  <a:pt x="4055" y="11358"/>
                </a:lnTo>
                <a:lnTo>
                  <a:pt x="4494" y="11016"/>
                </a:lnTo>
                <a:lnTo>
                  <a:pt x="4983" y="10747"/>
                </a:lnTo>
                <a:lnTo>
                  <a:pt x="5471" y="10503"/>
                </a:lnTo>
                <a:lnTo>
                  <a:pt x="6009" y="10307"/>
                </a:lnTo>
                <a:lnTo>
                  <a:pt x="6521" y="10185"/>
                </a:lnTo>
                <a:lnTo>
                  <a:pt x="7083" y="10112"/>
                </a:lnTo>
                <a:lnTo>
                  <a:pt x="7645" y="1006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44" name="Shape 544"/>
          <p:cNvSpPr/>
          <p:nvPr/>
        </p:nvSpPr>
        <p:spPr>
          <a:xfrm>
            <a:off x="6505787" y="2885890"/>
            <a:ext cx="426081" cy="42608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2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2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699" y="10503"/>
                </a:moveTo>
                <a:lnTo>
                  <a:pt x="11797" y="10527"/>
                </a:lnTo>
                <a:lnTo>
                  <a:pt x="11895" y="10576"/>
                </a:lnTo>
                <a:lnTo>
                  <a:pt x="11968" y="10625"/>
                </a:lnTo>
                <a:lnTo>
                  <a:pt x="12041" y="10674"/>
                </a:lnTo>
                <a:lnTo>
                  <a:pt x="12090" y="10771"/>
                </a:lnTo>
                <a:lnTo>
                  <a:pt x="12114" y="10845"/>
                </a:lnTo>
                <a:lnTo>
                  <a:pt x="12139" y="10942"/>
                </a:lnTo>
                <a:lnTo>
                  <a:pt x="12139" y="11040"/>
                </a:lnTo>
                <a:lnTo>
                  <a:pt x="12114" y="11138"/>
                </a:lnTo>
                <a:lnTo>
                  <a:pt x="12090" y="11236"/>
                </a:lnTo>
                <a:lnTo>
                  <a:pt x="12041" y="11309"/>
                </a:lnTo>
                <a:lnTo>
                  <a:pt x="11968" y="11382"/>
                </a:lnTo>
                <a:lnTo>
                  <a:pt x="11895" y="11431"/>
                </a:lnTo>
                <a:lnTo>
                  <a:pt x="11797" y="11455"/>
                </a:lnTo>
                <a:lnTo>
                  <a:pt x="7792" y="12701"/>
                </a:lnTo>
                <a:lnTo>
                  <a:pt x="7645" y="12725"/>
                </a:lnTo>
                <a:lnTo>
                  <a:pt x="7498" y="12701"/>
                </a:lnTo>
                <a:lnTo>
                  <a:pt x="7352" y="12628"/>
                </a:lnTo>
                <a:lnTo>
                  <a:pt x="7254" y="12530"/>
                </a:lnTo>
                <a:lnTo>
                  <a:pt x="7181" y="12383"/>
                </a:lnTo>
                <a:lnTo>
                  <a:pt x="7157" y="12286"/>
                </a:lnTo>
                <a:lnTo>
                  <a:pt x="7157" y="12188"/>
                </a:lnTo>
                <a:lnTo>
                  <a:pt x="7181" y="12090"/>
                </a:lnTo>
                <a:lnTo>
                  <a:pt x="7205" y="12017"/>
                </a:lnTo>
                <a:lnTo>
                  <a:pt x="7254" y="11919"/>
                </a:lnTo>
                <a:lnTo>
                  <a:pt x="7327" y="11871"/>
                </a:lnTo>
                <a:lnTo>
                  <a:pt x="7401" y="11797"/>
                </a:lnTo>
                <a:lnTo>
                  <a:pt x="7498" y="11773"/>
                </a:lnTo>
                <a:lnTo>
                  <a:pt x="11504" y="10527"/>
                </a:lnTo>
                <a:lnTo>
                  <a:pt x="11602" y="1050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7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7" y="14533"/>
                </a:lnTo>
                <a:lnTo>
                  <a:pt x="11284" y="14362"/>
                </a:lnTo>
                <a:lnTo>
                  <a:pt x="11602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2" y="1100"/>
                </a:lnTo>
                <a:lnTo>
                  <a:pt x="11284" y="929"/>
                </a:lnTo>
                <a:lnTo>
                  <a:pt x="10967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7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45" name="Shape 545"/>
          <p:cNvGrpSpPr/>
          <p:nvPr/>
        </p:nvGrpSpPr>
        <p:grpSpPr>
          <a:xfrm>
            <a:off x="7356415" y="2812304"/>
            <a:ext cx="227336" cy="567644"/>
            <a:chOff x="3386850" y="2264625"/>
            <a:chExt cx="203950" cy="509250"/>
          </a:xfrm>
          <a:solidFill>
            <a:schemeClr val="accent2"/>
          </a:solidFill>
        </p:grpSpPr>
        <p:sp>
          <p:nvSpPr>
            <p:cNvPr id="546" name="Shape 546"/>
            <p:cNvSpPr/>
            <p:nvPr/>
          </p:nvSpPr>
          <p:spPr>
            <a:xfrm>
              <a:off x="3386850" y="2370850"/>
              <a:ext cx="203950" cy="403025"/>
            </a:xfrm>
            <a:custGeom>
              <a:avLst/>
              <a:gdLst/>
              <a:ahLst/>
              <a:cxnLst/>
              <a:rect l="0" t="0" r="0" b="0"/>
              <a:pathLst>
                <a:path w="8158" h="16121" extrusionOk="0">
                  <a:moveTo>
                    <a:pt x="3249" y="1"/>
                  </a:moveTo>
                  <a:lnTo>
                    <a:pt x="3004" y="50"/>
                  </a:lnTo>
                  <a:lnTo>
                    <a:pt x="2785" y="99"/>
                  </a:lnTo>
                  <a:lnTo>
                    <a:pt x="2565" y="172"/>
                  </a:lnTo>
                  <a:lnTo>
                    <a:pt x="2369" y="269"/>
                  </a:lnTo>
                  <a:lnTo>
                    <a:pt x="2174" y="367"/>
                  </a:lnTo>
                  <a:lnTo>
                    <a:pt x="1979" y="465"/>
                  </a:lnTo>
                  <a:lnTo>
                    <a:pt x="1808" y="587"/>
                  </a:lnTo>
                  <a:lnTo>
                    <a:pt x="1637" y="734"/>
                  </a:lnTo>
                  <a:lnTo>
                    <a:pt x="1490" y="880"/>
                  </a:lnTo>
                  <a:lnTo>
                    <a:pt x="1344" y="1027"/>
                  </a:lnTo>
                  <a:lnTo>
                    <a:pt x="1075" y="1369"/>
                  </a:lnTo>
                  <a:lnTo>
                    <a:pt x="855" y="1784"/>
                  </a:lnTo>
                  <a:lnTo>
                    <a:pt x="660" y="2199"/>
                  </a:lnTo>
                  <a:lnTo>
                    <a:pt x="489" y="2687"/>
                  </a:lnTo>
                  <a:lnTo>
                    <a:pt x="342" y="3176"/>
                  </a:lnTo>
                  <a:lnTo>
                    <a:pt x="245" y="3738"/>
                  </a:lnTo>
                  <a:lnTo>
                    <a:pt x="147" y="4299"/>
                  </a:lnTo>
                  <a:lnTo>
                    <a:pt x="74" y="4910"/>
                  </a:lnTo>
                  <a:lnTo>
                    <a:pt x="49" y="5545"/>
                  </a:lnTo>
                  <a:lnTo>
                    <a:pt x="25" y="6204"/>
                  </a:lnTo>
                  <a:lnTo>
                    <a:pt x="0" y="6888"/>
                  </a:lnTo>
                  <a:lnTo>
                    <a:pt x="25" y="7035"/>
                  </a:lnTo>
                  <a:lnTo>
                    <a:pt x="49" y="7181"/>
                  </a:lnTo>
                  <a:lnTo>
                    <a:pt x="98" y="7328"/>
                  </a:lnTo>
                  <a:lnTo>
                    <a:pt x="171" y="7425"/>
                  </a:lnTo>
                  <a:lnTo>
                    <a:pt x="269" y="7523"/>
                  </a:lnTo>
                  <a:lnTo>
                    <a:pt x="391" y="7596"/>
                  </a:lnTo>
                  <a:lnTo>
                    <a:pt x="513" y="7645"/>
                  </a:lnTo>
                  <a:lnTo>
                    <a:pt x="660" y="7670"/>
                  </a:lnTo>
                  <a:lnTo>
                    <a:pt x="806" y="7645"/>
                  </a:lnTo>
                  <a:lnTo>
                    <a:pt x="928" y="7596"/>
                  </a:lnTo>
                  <a:lnTo>
                    <a:pt x="1051" y="7523"/>
                  </a:lnTo>
                  <a:lnTo>
                    <a:pt x="1148" y="7425"/>
                  </a:lnTo>
                  <a:lnTo>
                    <a:pt x="1222" y="7328"/>
                  </a:lnTo>
                  <a:lnTo>
                    <a:pt x="1270" y="7181"/>
                  </a:lnTo>
                  <a:lnTo>
                    <a:pt x="1295" y="7035"/>
                  </a:lnTo>
                  <a:lnTo>
                    <a:pt x="1319" y="6888"/>
                  </a:lnTo>
                  <a:lnTo>
                    <a:pt x="1344" y="6278"/>
                  </a:lnTo>
                  <a:lnTo>
                    <a:pt x="1417" y="5569"/>
                  </a:lnTo>
                  <a:lnTo>
                    <a:pt x="1515" y="4861"/>
                  </a:lnTo>
                  <a:lnTo>
                    <a:pt x="1637" y="4153"/>
                  </a:lnTo>
                  <a:lnTo>
                    <a:pt x="1759" y="3542"/>
                  </a:lnTo>
                  <a:lnTo>
                    <a:pt x="1881" y="3029"/>
                  </a:lnTo>
                  <a:lnTo>
                    <a:pt x="2003" y="2687"/>
                  </a:lnTo>
                  <a:lnTo>
                    <a:pt x="2052" y="2614"/>
                  </a:lnTo>
                  <a:lnTo>
                    <a:pt x="2101" y="2590"/>
                  </a:lnTo>
                  <a:lnTo>
                    <a:pt x="2101" y="2639"/>
                  </a:lnTo>
                  <a:lnTo>
                    <a:pt x="2125" y="2736"/>
                  </a:lnTo>
                  <a:lnTo>
                    <a:pt x="2125" y="3151"/>
                  </a:lnTo>
                  <a:lnTo>
                    <a:pt x="2076" y="4568"/>
                  </a:lnTo>
                  <a:lnTo>
                    <a:pt x="1954" y="6595"/>
                  </a:lnTo>
                  <a:lnTo>
                    <a:pt x="1832" y="8866"/>
                  </a:lnTo>
                  <a:lnTo>
                    <a:pt x="1539" y="13165"/>
                  </a:lnTo>
                  <a:lnTo>
                    <a:pt x="1392" y="15119"/>
                  </a:lnTo>
                  <a:lnTo>
                    <a:pt x="1392" y="15290"/>
                  </a:lnTo>
                  <a:lnTo>
                    <a:pt x="1417" y="15461"/>
                  </a:lnTo>
                  <a:lnTo>
                    <a:pt x="1466" y="15607"/>
                  </a:lnTo>
                  <a:lnTo>
                    <a:pt x="1563" y="15754"/>
                  </a:lnTo>
                  <a:lnTo>
                    <a:pt x="1661" y="15900"/>
                  </a:lnTo>
                  <a:lnTo>
                    <a:pt x="1783" y="15998"/>
                  </a:lnTo>
                  <a:lnTo>
                    <a:pt x="1930" y="16071"/>
                  </a:lnTo>
                  <a:lnTo>
                    <a:pt x="2101" y="16120"/>
                  </a:lnTo>
                  <a:lnTo>
                    <a:pt x="2394" y="16120"/>
                  </a:lnTo>
                  <a:lnTo>
                    <a:pt x="2516" y="16071"/>
                  </a:lnTo>
                  <a:lnTo>
                    <a:pt x="2662" y="15998"/>
                  </a:lnTo>
                  <a:lnTo>
                    <a:pt x="2785" y="15925"/>
                  </a:lnTo>
                  <a:lnTo>
                    <a:pt x="2882" y="15803"/>
                  </a:lnTo>
                  <a:lnTo>
                    <a:pt x="2956" y="15680"/>
                  </a:lnTo>
                  <a:lnTo>
                    <a:pt x="3029" y="15534"/>
                  </a:lnTo>
                  <a:lnTo>
                    <a:pt x="3053" y="15387"/>
                  </a:lnTo>
                  <a:lnTo>
                    <a:pt x="3713" y="8549"/>
                  </a:lnTo>
                  <a:lnTo>
                    <a:pt x="3737" y="8476"/>
                  </a:lnTo>
                  <a:lnTo>
                    <a:pt x="3786" y="8354"/>
                  </a:lnTo>
                  <a:lnTo>
                    <a:pt x="3835" y="8305"/>
                  </a:lnTo>
                  <a:lnTo>
                    <a:pt x="3884" y="8231"/>
                  </a:lnTo>
                  <a:lnTo>
                    <a:pt x="3981" y="8207"/>
                  </a:lnTo>
                  <a:lnTo>
                    <a:pt x="4079" y="8183"/>
                  </a:lnTo>
                  <a:lnTo>
                    <a:pt x="4177" y="8207"/>
                  </a:lnTo>
                  <a:lnTo>
                    <a:pt x="4274" y="8231"/>
                  </a:lnTo>
                  <a:lnTo>
                    <a:pt x="4323" y="8305"/>
                  </a:lnTo>
                  <a:lnTo>
                    <a:pt x="4372" y="8354"/>
                  </a:lnTo>
                  <a:lnTo>
                    <a:pt x="4421" y="8476"/>
                  </a:lnTo>
                  <a:lnTo>
                    <a:pt x="4445" y="8549"/>
                  </a:lnTo>
                  <a:lnTo>
                    <a:pt x="5105" y="15387"/>
                  </a:lnTo>
                  <a:lnTo>
                    <a:pt x="5129" y="15534"/>
                  </a:lnTo>
                  <a:lnTo>
                    <a:pt x="5202" y="15680"/>
                  </a:lnTo>
                  <a:lnTo>
                    <a:pt x="5276" y="15803"/>
                  </a:lnTo>
                  <a:lnTo>
                    <a:pt x="5373" y="15925"/>
                  </a:lnTo>
                  <a:lnTo>
                    <a:pt x="5496" y="15998"/>
                  </a:lnTo>
                  <a:lnTo>
                    <a:pt x="5642" y="16071"/>
                  </a:lnTo>
                  <a:lnTo>
                    <a:pt x="5764" y="16120"/>
                  </a:lnTo>
                  <a:lnTo>
                    <a:pt x="6057" y="16120"/>
                  </a:lnTo>
                  <a:lnTo>
                    <a:pt x="6228" y="16071"/>
                  </a:lnTo>
                  <a:lnTo>
                    <a:pt x="6375" y="15998"/>
                  </a:lnTo>
                  <a:lnTo>
                    <a:pt x="6497" y="15900"/>
                  </a:lnTo>
                  <a:lnTo>
                    <a:pt x="6595" y="15754"/>
                  </a:lnTo>
                  <a:lnTo>
                    <a:pt x="6692" y="15607"/>
                  </a:lnTo>
                  <a:lnTo>
                    <a:pt x="6741" y="15461"/>
                  </a:lnTo>
                  <a:lnTo>
                    <a:pt x="6766" y="15290"/>
                  </a:lnTo>
                  <a:lnTo>
                    <a:pt x="6766" y="15119"/>
                  </a:lnTo>
                  <a:lnTo>
                    <a:pt x="6619" y="13165"/>
                  </a:lnTo>
                  <a:lnTo>
                    <a:pt x="6350" y="8915"/>
                  </a:lnTo>
                  <a:lnTo>
                    <a:pt x="6204" y="6619"/>
                  </a:lnTo>
                  <a:lnTo>
                    <a:pt x="6106" y="4617"/>
                  </a:lnTo>
                  <a:lnTo>
                    <a:pt x="6057" y="3176"/>
                  </a:lnTo>
                  <a:lnTo>
                    <a:pt x="6057" y="2761"/>
                  </a:lnTo>
                  <a:lnTo>
                    <a:pt x="6057" y="2590"/>
                  </a:lnTo>
                  <a:lnTo>
                    <a:pt x="6106" y="2590"/>
                  </a:lnTo>
                  <a:lnTo>
                    <a:pt x="6155" y="2687"/>
                  </a:lnTo>
                  <a:lnTo>
                    <a:pt x="6253" y="3005"/>
                  </a:lnTo>
                  <a:lnTo>
                    <a:pt x="6399" y="3493"/>
                  </a:lnTo>
                  <a:lnTo>
                    <a:pt x="6521" y="4128"/>
                  </a:lnTo>
                  <a:lnTo>
                    <a:pt x="6643" y="4837"/>
                  </a:lnTo>
                  <a:lnTo>
                    <a:pt x="6741" y="5569"/>
                  </a:lnTo>
                  <a:lnTo>
                    <a:pt x="6814" y="6278"/>
                  </a:lnTo>
                  <a:lnTo>
                    <a:pt x="6839" y="6888"/>
                  </a:lnTo>
                  <a:lnTo>
                    <a:pt x="6863" y="7035"/>
                  </a:lnTo>
                  <a:lnTo>
                    <a:pt x="6888" y="7181"/>
                  </a:lnTo>
                  <a:lnTo>
                    <a:pt x="6936" y="7328"/>
                  </a:lnTo>
                  <a:lnTo>
                    <a:pt x="7010" y="7425"/>
                  </a:lnTo>
                  <a:lnTo>
                    <a:pt x="7107" y="7523"/>
                  </a:lnTo>
                  <a:lnTo>
                    <a:pt x="7230" y="7596"/>
                  </a:lnTo>
                  <a:lnTo>
                    <a:pt x="7352" y="7645"/>
                  </a:lnTo>
                  <a:lnTo>
                    <a:pt x="7498" y="7670"/>
                  </a:lnTo>
                  <a:lnTo>
                    <a:pt x="7645" y="7645"/>
                  </a:lnTo>
                  <a:lnTo>
                    <a:pt x="7767" y="7596"/>
                  </a:lnTo>
                  <a:lnTo>
                    <a:pt x="7889" y="7523"/>
                  </a:lnTo>
                  <a:lnTo>
                    <a:pt x="7987" y="7425"/>
                  </a:lnTo>
                  <a:lnTo>
                    <a:pt x="8060" y="7328"/>
                  </a:lnTo>
                  <a:lnTo>
                    <a:pt x="8109" y="7181"/>
                  </a:lnTo>
                  <a:lnTo>
                    <a:pt x="8133" y="7035"/>
                  </a:lnTo>
                  <a:lnTo>
                    <a:pt x="8158" y="6888"/>
                  </a:lnTo>
                  <a:lnTo>
                    <a:pt x="8133" y="5520"/>
                  </a:lnTo>
                  <a:lnTo>
                    <a:pt x="8109" y="4885"/>
                  </a:lnTo>
                  <a:lnTo>
                    <a:pt x="8060" y="4299"/>
                  </a:lnTo>
                  <a:lnTo>
                    <a:pt x="7987" y="3713"/>
                  </a:lnTo>
                  <a:lnTo>
                    <a:pt x="7889" y="3176"/>
                  </a:lnTo>
                  <a:lnTo>
                    <a:pt x="7767" y="2663"/>
                  </a:lnTo>
                  <a:lnTo>
                    <a:pt x="7620" y="2174"/>
                  </a:lnTo>
                  <a:lnTo>
                    <a:pt x="7425" y="1759"/>
                  </a:lnTo>
                  <a:lnTo>
                    <a:pt x="7205" y="1369"/>
                  </a:lnTo>
                  <a:lnTo>
                    <a:pt x="7083" y="1173"/>
                  </a:lnTo>
                  <a:lnTo>
                    <a:pt x="6936" y="1002"/>
                  </a:lnTo>
                  <a:lnTo>
                    <a:pt x="6790" y="856"/>
                  </a:lnTo>
                  <a:lnTo>
                    <a:pt x="6643" y="709"/>
                  </a:lnTo>
                  <a:lnTo>
                    <a:pt x="6472" y="563"/>
                  </a:lnTo>
                  <a:lnTo>
                    <a:pt x="6277" y="440"/>
                  </a:lnTo>
                  <a:lnTo>
                    <a:pt x="6082" y="343"/>
                  </a:lnTo>
                  <a:lnTo>
                    <a:pt x="5886" y="245"/>
                  </a:lnTo>
                  <a:lnTo>
                    <a:pt x="5666" y="172"/>
                  </a:lnTo>
                  <a:lnTo>
                    <a:pt x="5422" y="99"/>
                  </a:lnTo>
                  <a:lnTo>
                    <a:pt x="5178" y="50"/>
                  </a:lnTo>
                  <a:lnTo>
                    <a:pt x="4909" y="1"/>
                  </a:lnTo>
                  <a:lnTo>
                    <a:pt x="4714" y="74"/>
                  </a:lnTo>
                  <a:lnTo>
                    <a:pt x="4519" y="147"/>
                  </a:lnTo>
                  <a:lnTo>
                    <a:pt x="4299" y="196"/>
                  </a:lnTo>
                  <a:lnTo>
                    <a:pt x="3859" y="196"/>
                  </a:lnTo>
                  <a:lnTo>
                    <a:pt x="3664" y="147"/>
                  </a:lnTo>
                  <a:lnTo>
                    <a:pt x="3444" y="99"/>
                  </a:lnTo>
                  <a:lnTo>
                    <a:pt x="324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3446075" y="2264625"/>
              <a:ext cx="85500" cy="94050"/>
            </a:xfrm>
            <a:custGeom>
              <a:avLst/>
              <a:gdLst/>
              <a:ahLst/>
              <a:cxnLst/>
              <a:rect l="0" t="0" r="0" b="0"/>
              <a:pathLst>
                <a:path w="3420" h="3762" extrusionOk="0">
                  <a:moveTo>
                    <a:pt x="1539" y="0"/>
                  </a:moveTo>
                  <a:lnTo>
                    <a:pt x="1368" y="25"/>
                  </a:lnTo>
                  <a:lnTo>
                    <a:pt x="1197" y="49"/>
                  </a:lnTo>
                  <a:lnTo>
                    <a:pt x="1051" y="122"/>
                  </a:lnTo>
                  <a:lnTo>
                    <a:pt x="904" y="171"/>
                  </a:lnTo>
                  <a:lnTo>
                    <a:pt x="757" y="269"/>
                  </a:lnTo>
                  <a:lnTo>
                    <a:pt x="611" y="342"/>
                  </a:lnTo>
                  <a:lnTo>
                    <a:pt x="489" y="464"/>
                  </a:lnTo>
                  <a:lnTo>
                    <a:pt x="391" y="586"/>
                  </a:lnTo>
                  <a:lnTo>
                    <a:pt x="293" y="708"/>
                  </a:lnTo>
                  <a:lnTo>
                    <a:pt x="196" y="855"/>
                  </a:lnTo>
                  <a:lnTo>
                    <a:pt x="122" y="1002"/>
                  </a:lnTo>
                  <a:lnTo>
                    <a:pt x="74" y="1148"/>
                  </a:lnTo>
                  <a:lnTo>
                    <a:pt x="25" y="1319"/>
                  </a:lnTo>
                  <a:lnTo>
                    <a:pt x="0" y="1514"/>
                  </a:lnTo>
                  <a:lnTo>
                    <a:pt x="0" y="1710"/>
                  </a:lnTo>
                  <a:lnTo>
                    <a:pt x="0" y="1905"/>
                  </a:lnTo>
                  <a:lnTo>
                    <a:pt x="25" y="2101"/>
                  </a:lnTo>
                  <a:lnTo>
                    <a:pt x="74" y="2272"/>
                  </a:lnTo>
                  <a:lnTo>
                    <a:pt x="122" y="2467"/>
                  </a:lnTo>
                  <a:lnTo>
                    <a:pt x="196" y="2638"/>
                  </a:lnTo>
                  <a:lnTo>
                    <a:pt x="293" y="2809"/>
                  </a:lnTo>
                  <a:lnTo>
                    <a:pt x="391" y="2980"/>
                  </a:lnTo>
                  <a:lnTo>
                    <a:pt x="489" y="3126"/>
                  </a:lnTo>
                  <a:lnTo>
                    <a:pt x="611" y="3273"/>
                  </a:lnTo>
                  <a:lnTo>
                    <a:pt x="757" y="3395"/>
                  </a:lnTo>
                  <a:lnTo>
                    <a:pt x="904" y="3493"/>
                  </a:lnTo>
                  <a:lnTo>
                    <a:pt x="1051" y="3590"/>
                  </a:lnTo>
                  <a:lnTo>
                    <a:pt x="1197" y="3664"/>
                  </a:lnTo>
                  <a:lnTo>
                    <a:pt x="1368" y="3713"/>
                  </a:lnTo>
                  <a:lnTo>
                    <a:pt x="1539" y="3761"/>
                  </a:lnTo>
                  <a:lnTo>
                    <a:pt x="1881" y="3761"/>
                  </a:lnTo>
                  <a:lnTo>
                    <a:pt x="2052" y="3713"/>
                  </a:lnTo>
                  <a:lnTo>
                    <a:pt x="2223" y="3664"/>
                  </a:lnTo>
                  <a:lnTo>
                    <a:pt x="2369" y="3590"/>
                  </a:lnTo>
                  <a:lnTo>
                    <a:pt x="2516" y="3493"/>
                  </a:lnTo>
                  <a:lnTo>
                    <a:pt x="2662" y="3395"/>
                  </a:lnTo>
                  <a:lnTo>
                    <a:pt x="2809" y="3273"/>
                  </a:lnTo>
                  <a:lnTo>
                    <a:pt x="2931" y="3126"/>
                  </a:lnTo>
                  <a:lnTo>
                    <a:pt x="3029" y="2980"/>
                  </a:lnTo>
                  <a:lnTo>
                    <a:pt x="3127" y="2809"/>
                  </a:lnTo>
                  <a:lnTo>
                    <a:pt x="3224" y="2638"/>
                  </a:lnTo>
                  <a:lnTo>
                    <a:pt x="3297" y="2467"/>
                  </a:lnTo>
                  <a:lnTo>
                    <a:pt x="3346" y="2272"/>
                  </a:lnTo>
                  <a:lnTo>
                    <a:pt x="3395" y="2101"/>
                  </a:lnTo>
                  <a:lnTo>
                    <a:pt x="3420" y="1905"/>
                  </a:lnTo>
                  <a:lnTo>
                    <a:pt x="3420" y="1710"/>
                  </a:lnTo>
                  <a:lnTo>
                    <a:pt x="3420" y="1514"/>
                  </a:lnTo>
                  <a:lnTo>
                    <a:pt x="3395" y="1319"/>
                  </a:lnTo>
                  <a:lnTo>
                    <a:pt x="3346" y="1148"/>
                  </a:lnTo>
                  <a:lnTo>
                    <a:pt x="3297" y="1002"/>
                  </a:lnTo>
                  <a:lnTo>
                    <a:pt x="3224" y="855"/>
                  </a:lnTo>
                  <a:lnTo>
                    <a:pt x="3127" y="708"/>
                  </a:lnTo>
                  <a:lnTo>
                    <a:pt x="3029" y="586"/>
                  </a:lnTo>
                  <a:lnTo>
                    <a:pt x="2931" y="464"/>
                  </a:lnTo>
                  <a:lnTo>
                    <a:pt x="2809" y="342"/>
                  </a:lnTo>
                  <a:lnTo>
                    <a:pt x="2662" y="269"/>
                  </a:lnTo>
                  <a:lnTo>
                    <a:pt x="2516" y="171"/>
                  </a:lnTo>
                  <a:lnTo>
                    <a:pt x="2369" y="122"/>
                  </a:lnTo>
                  <a:lnTo>
                    <a:pt x="2223" y="49"/>
                  </a:lnTo>
                  <a:lnTo>
                    <a:pt x="2052" y="25"/>
                  </a:lnTo>
                  <a:lnTo>
                    <a:pt x="18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48" name="Shape 548"/>
          <p:cNvGrpSpPr/>
          <p:nvPr/>
        </p:nvGrpSpPr>
        <p:grpSpPr>
          <a:xfrm>
            <a:off x="8879579" y="2884452"/>
            <a:ext cx="186483" cy="423349"/>
            <a:chOff x="4753325" y="2329350"/>
            <a:chExt cx="167300" cy="379800"/>
          </a:xfrm>
          <a:solidFill>
            <a:schemeClr val="accent2"/>
          </a:solidFill>
        </p:grpSpPr>
        <p:sp>
          <p:nvSpPr>
            <p:cNvPr id="549" name="Shape 549"/>
            <p:cNvSpPr/>
            <p:nvPr/>
          </p:nvSpPr>
          <p:spPr>
            <a:xfrm>
              <a:off x="4753325" y="2424600"/>
              <a:ext cx="167300" cy="284550"/>
            </a:xfrm>
            <a:custGeom>
              <a:avLst/>
              <a:gdLst/>
              <a:ahLst/>
              <a:cxnLst/>
              <a:rect l="0" t="0" r="0" b="0"/>
              <a:pathLst>
                <a:path w="6692" h="11382" extrusionOk="0">
                  <a:moveTo>
                    <a:pt x="4030" y="0"/>
                  </a:moveTo>
                  <a:lnTo>
                    <a:pt x="3883" y="73"/>
                  </a:lnTo>
                  <a:lnTo>
                    <a:pt x="3712" y="122"/>
                  </a:lnTo>
                  <a:lnTo>
                    <a:pt x="3517" y="171"/>
                  </a:lnTo>
                  <a:lnTo>
                    <a:pt x="3175" y="171"/>
                  </a:lnTo>
                  <a:lnTo>
                    <a:pt x="3004" y="147"/>
                  </a:lnTo>
                  <a:lnTo>
                    <a:pt x="2833" y="73"/>
                  </a:lnTo>
                  <a:lnTo>
                    <a:pt x="2662" y="24"/>
                  </a:lnTo>
                  <a:lnTo>
                    <a:pt x="2418" y="24"/>
                  </a:lnTo>
                  <a:lnTo>
                    <a:pt x="2174" y="98"/>
                  </a:lnTo>
                  <a:lnTo>
                    <a:pt x="1954" y="171"/>
                  </a:lnTo>
                  <a:lnTo>
                    <a:pt x="1710" y="318"/>
                  </a:lnTo>
                  <a:lnTo>
                    <a:pt x="1490" y="489"/>
                  </a:lnTo>
                  <a:lnTo>
                    <a:pt x="1246" y="684"/>
                  </a:lnTo>
                  <a:lnTo>
                    <a:pt x="1050" y="928"/>
                  </a:lnTo>
                  <a:lnTo>
                    <a:pt x="855" y="1197"/>
                  </a:lnTo>
                  <a:lnTo>
                    <a:pt x="660" y="1514"/>
                  </a:lnTo>
                  <a:lnTo>
                    <a:pt x="513" y="1856"/>
                  </a:lnTo>
                  <a:lnTo>
                    <a:pt x="366" y="2223"/>
                  </a:lnTo>
                  <a:lnTo>
                    <a:pt x="244" y="2638"/>
                  </a:lnTo>
                  <a:lnTo>
                    <a:pt x="122" y="3102"/>
                  </a:lnTo>
                  <a:lnTo>
                    <a:pt x="49" y="3590"/>
                  </a:lnTo>
                  <a:lnTo>
                    <a:pt x="0" y="4103"/>
                  </a:lnTo>
                  <a:lnTo>
                    <a:pt x="0" y="4665"/>
                  </a:lnTo>
                  <a:lnTo>
                    <a:pt x="0" y="4787"/>
                  </a:lnTo>
                  <a:lnTo>
                    <a:pt x="25" y="4909"/>
                  </a:lnTo>
                  <a:lnTo>
                    <a:pt x="73" y="5007"/>
                  </a:lnTo>
                  <a:lnTo>
                    <a:pt x="147" y="5104"/>
                  </a:lnTo>
                  <a:lnTo>
                    <a:pt x="220" y="5178"/>
                  </a:lnTo>
                  <a:lnTo>
                    <a:pt x="318" y="5251"/>
                  </a:lnTo>
                  <a:lnTo>
                    <a:pt x="415" y="5275"/>
                  </a:lnTo>
                  <a:lnTo>
                    <a:pt x="537" y="5300"/>
                  </a:lnTo>
                  <a:lnTo>
                    <a:pt x="660" y="5275"/>
                  </a:lnTo>
                  <a:lnTo>
                    <a:pt x="757" y="5251"/>
                  </a:lnTo>
                  <a:lnTo>
                    <a:pt x="855" y="5178"/>
                  </a:lnTo>
                  <a:lnTo>
                    <a:pt x="928" y="5104"/>
                  </a:lnTo>
                  <a:lnTo>
                    <a:pt x="1001" y="5007"/>
                  </a:lnTo>
                  <a:lnTo>
                    <a:pt x="1026" y="4909"/>
                  </a:lnTo>
                  <a:lnTo>
                    <a:pt x="1050" y="4787"/>
                  </a:lnTo>
                  <a:lnTo>
                    <a:pt x="1075" y="4665"/>
                  </a:lnTo>
                  <a:lnTo>
                    <a:pt x="1099" y="4201"/>
                  </a:lnTo>
                  <a:lnTo>
                    <a:pt x="1148" y="3737"/>
                  </a:lnTo>
                  <a:lnTo>
                    <a:pt x="1221" y="3322"/>
                  </a:lnTo>
                  <a:lnTo>
                    <a:pt x="1319" y="2931"/>
                  </a:lnTo>
                  <a:lnTo>
                    <a:pt x="1441" y="2589"/>
                  </a:lnTo>
                  <a:lnTo>
                    <a:pt x="1539" y="2345"/>
                  </a:lnTo>
                  <a:lnTo>
                    <a:pt x="1636" y="2174"/>
                  </a:lnTo>
                  <a:lnTo>
                    <a:pt x="1685" y="2149"/>
                  </a:lnTo>
                  <a:lnTo>
                    <a:pt x="1710" y="2149"/>
                  </a:lnTo>
                  <a:lnTo>
                    <a:pt x="1734" y="2247"/>
                  </a:lnTo>
                  <a:lnTo>
                    <a:pt x="1734" y="2516"/>
                  </a:lnTo>
                  <a:lnTo>
                    <a:pt x="1685" y="3493"/>
                  </a:lnTo>
                  <a:lnTo>
                    <a:pt x="1612" y="4836"/>
                  </a:lnTo>
                  <a:lnTo>
                    <a:pt x="1490" y="6374"/>
                  </a:lnTo>
                  <a:lnTo>
                    <a:pt x="1246" y="9256"/>
                  </a:lnTo>
                  <a:lnTo>
                    <a:pt x="1148" y="10551"/>
                  </a:lnTo>
                  <a:lnTo>
                    <a:pt x="1148" y="10697"/>
                  </a:lnTo>
                  <a:lnTo>
                    <a:pt x="1148" y="10844"/>
                  </a:lnTo>
                  <a:lnTo>
                    <a:pt x="1197" y="10966"/>
                  </a:lnTo>
                  <a:lnTo>
                    <a:pt x="1270" y="11088"/>
                  </a:lnTo>
                  <a:lnTo>
                    <a:pt x="1343" y="11186"/>
                  </a:lnTo>
                  <a:lnTo>
                    <a:pt x="1465" y="11284"/>
                  </a:lnTo>
                  <a:lnTo>
                    <a:pt x="1588" y="11357"/>
                  </a:lnTo>
                  <a:lnTo>
                    <a:pt x="1710" y="11381"/>
                  </a:lnTo>
                  <a:lnTo>
                    <a:pt x="1954" y="11381"/>
                  </a:lnTo>
                  <a:lnTo>
                    <a:pt x="2076" y="11357"/>
                  </a:lnTo>
                  <a:lnTo>
                    <a:pt x="2174" y="11284"/>
                  </a:lnTo>
                  <a:lnTo>
                    <a:pt x="2271" y="11210"/>
                  </a:lnTo>
                  <a:lnTo>
                    <a:pt x="2345" y="11137"/>
                  </a:lnTo>
                  <a:lnTo>
                    <a:pt x="2418" y="11039"/>
                  </a:lnTo>
                  <a:lnTo>
                    <a:pt x="2467" y="10917"/>
                  </a:lnTo>
                  <a:lnTo>
                    <a:pt x="2516" y="10795"/>
                  </a:lnTo>
                  <a:lnTo>
                    <a:pt x="3053" y="7034"/>
                  </a:lnTo>
                  <a:lnTo>
                    <a:pt x="3053" y="6985"/>
                  </a:lnTo>
                  <a:lnTo>
                    <a:pt x="3102" y="6887"/>
                  </a:lnTo>
                  <a:lnTo>
                    <a:pt x="3151" y="6839"/>
                  </a:lnTo>
                  <a:lnTo>
                    <a:pt x="3200" y="6790"/>
                  </a:lnTo>
                  <a:lnTo>
                    <a:pt x="3273" y="6765"/>
                  </a:lnTo>
                  <a:lnTo>
                    <a:pt x="3346" y="6741"/>
                  </a:lnTo>
                  <a:lnTo>
                    <a:pt x="3419" y="6765"/>
                  </a:lnTo>
                  <a:lnTo>
                    <a:pt x="3493" y="6790"/>
                  </a:lnTo>
                  <a:lnTo>
                    <a:pt x="3541" y="6839"/>
                  </a:lnTo>
                  <a:lnTo>
                    <a:pt x="3590" y="6887"/>
                  </a:lnTo>
                  <a:lnTo>
                    <a:pt x="3639" y="6985"/>
                  </a:lnTo>
                  <a:lnTo>
                    <a:pt x="3639" y="7034"/>
                  </a:lnTo>
                  <a:lnTo>
                    <a:pt x="4176" y="10795"/>
                  </a:lnTo>
                  <a:lnTo>
                    <a:pt x="4225" y="10917"/>
                  </a:lnTo>
                  <a:lnTo>
                    <a:pt x="4274" y="11039"/>
                  </a:lnTo>
                  <a:lnTo>
                    <a:pt x="4347" y="11137"/>
                  </a:lnTo>
                  <a:lnTo>
                    <a:pt x="4421" y="11210"/>
                  </a:lnTo>
                  <a:lnTo>
                    <a:pt x="4518" y="11284"/>
                  </a:lnTo>
                  <a:lnTo>
                    <a:pt x="4616" y="11357"/>
                  </a:lnTo>
                  <a:lnTo>
                    <a:pt x="4738" y="11381"/>
                  </a:lnTo>
                  <a:lnTo>
                    <a:pt x="4982" y="11381"/>
                  </a:lnTo>
                  <a:lnTo>
                    <a:pt x="5104" y="11357"/>
                  </a:lnTo>
                  <a:lnTo>
                    <a:pt x="5227" y="11284"/>
                  </a:lnTo>
                  <a:lnTo>
                    <a:pt x="5349" y="11186"/>
                  </a:lnTo>
                  <a:lnTo>
                    <a:pt x="5422" y="11088"/>
                  </a:lnTo>
                  <a:lnTo>
                    <a:pt x="5495" y="10966"/>
                  </a:lnTo>
                  <a:lnTo>
                    <a:pt x="5544" y="10844"/>
                  </a:lnTo>
                  <a:lnTo>
                    <a:pt x="5544" y="10697"/>
                  </a:lnTo>
                  <a:lnTo>
                    <a:pt x="5544" y="10551"/>
                  </a:lnTo>
                  <a:lnTo>
                    <a:pt x="5202" y="6399"/>
                  </a:lnTo>
                  <a:lnTo>
                    <a:pt x="5007" y="3517"/>
                  </a:lnTo>
                  <a:lnTo>
                    <a:pt x="4958" y="2540"/>
                  </a:lnTo>
                  <a:lnTo>
                    <a:pt x="4958" y="2247"/>
                  </a:lnTo>
                  <a:lnTo>
                    <a:pt x="4982" y="2149"/>
                  </a:lnTo>
                  <a:lnTo>
                    <a:pt x="5007" y="2149"/>
                  </a:lnTo>
                  <a:lnTo>
                    <a:pt x="5056" y="2174"/>
                  </a:lnTo>
                  <a:lnTo>
                    <a:pt x="5153" y="2320"/>
                  </a:lnTo>
                  <a:lnTo>
                    <a:pt x="5251" y="2564"/>
                  </a:lnTo>
                  <a:lnTo>
                    <a:pt x="5349" y="2906"/>
                  </a:lnTo>
                  <a:lnTo>
                    <a:pt x="5446" y="3297"/>
                  </a:lnTo>
                  <a:lnTo>
                    <a:pt x="5544" y="3737"/>
                  </a:lnTo>
                  <a:lnTo>
                    <a:pt x="5593" y="4201"/>
                  </a:lnTo>
                  <a:lnTo>
                    <a:pt x="5617" y="4665"/>
                  </a:lnTo>
                  <a:lnTo>
                    <a:pt x="5642" y="4787"/>
                  </a:lnTo>
                  <a:lnTo>
                    <a:pt x="5666" y="4909"/>
                  </a:lnTo>
                  <a:lnTo>
                    <a:pt x="5691" y="5007"/>
                  </a:lnTo>
                  <a:lnTo>
                    <a:pt x="5764" y="5104"/>
                  </a:lnTo>
                  <a:lnTo>
                    <a:pt x="5837" y="5178"/>
                  </a:lnTo>
                  <a:lnTo>
                    <a:pt x="5935" y="5251"/>
                  </a:lnTo>
                  <a:lnTo>
                    <a:pt x="6033" y="5275"/>
                  </a:lnTo>
                  <a:lnTo>
                    <a:pt x="6155" y="5300"/>
                  </a:lnTo>
                  <a:lnTo>
                    <a:pt x="6277" y="5275"/>
                  </a:lnTo>
                  <a:lnTo>
                    <a:pt x="6374" y="5251"/>
                  </a:lnTo>
                  <a:lnTo>
                    <a:pt x="6472" y="5178"/>
                  </a:lnTo>
                  <a:lnTo>
                    <a:pt x="6545" y="5104"/>
                  </a:lnTo>
                  <a:lnTo>
                    <a:pt x="6619" y="5007"/>
                  </a:lnTo>
                  <a:lnTo>
                    <a:pt x="6668" y="4909"/>
                  </a:lnTo>
                  <a:lnTo>
                    <a:pt x="6692" y="4787"/>
                  </a:lnTo>
                  <a:lnTo>
                    <a:pt x="6692" y="4665"/>
                  </a:lnTo>
                  <a:lnTo>
                    <a:pt x="6692" y="4103"/>
                  </a:lnTo>
                  <a:lnTo>
                    <a:pt x="6643" y="3566"/>
                  </a:lnTo>
                  <a:lnTo>
                    <a:pt x="6570" y="3077"/>
                  </a:lnTo>
                  <a:lnTo>
                    <a:pt x="6472" y="2638"/>
                  </a:lnTo>
                  <a:lnTo>
                    <a:pt x="6374" y="2223"/>
                  </a:lnTo>
                  <a:lnTo>
                    <a:pt x="6228" y="1832"/>
                  </a:lnTo>
                  <a:lnTo>
                    <a:pt x="6081" y="1490"/>
                  </a:lnTo>
                  <a:lnTo>
                    <a:pt x="5910" y="1172"/>
                  </a:lnTo>
                  <a:lnTo>
                    <a:pt x="5715" y="904"/>
                  </a:lnTo>
                  <a:lnTo>
                    <a:pt x="5520" y="659"/>
                  </a:lnTo>
                  <a:lnTo>
                    <a:pt x="5300" y="464"/>
                  </a:lnTo>
                  <a:lnTo>
                    <a:pt x="5056" y="293"/>
                  </a:lnTo>
                  <a:lnTo>
                    <a:pt x="4811" y="171"/>
                  </a:lnTo>
                  <a:lnTo>
                    <a:pt x="4567" y="73"/>
                  </a:lnTo>
                  <a:lnTo>
                    <a:pt x="4299" y="24"/>
                  </a:lnTo>
                  <a:lnTo>
                    <a:pt x="40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0" name="Shape 550"/>
            <p:cNvSpPr/>
            <p:nvPr/>
          </p:nvSpPr>
          <p:spPr>
            <a:xfrm>
              <a:off x="4798500" y="2329350"/>
              <a:ext cx="76950" cy="84275"/>
            </a:xfrm>
            <a:custGeom>
              <a:avLst/>
              <a:gdLst/>
              <a:ahLst/>
              <a:cxnLst/>
              <a:rect l="0" t="0" r="0" b="0"/>
              <a:pathLst>
                <a:path w="3078" h="3371" extrusionOk="0">
                  <a:moveTo>
                    <a:pt x="1539" y="0"/>
                  </a:moveTo>
                  <a:lnTo>
                    <a:pt x="1222" y="24"/>
                  </a:lnTo>
                  <a:lnTo>
                    <a:pt x="953" y="98"/>
                  </a:lnTo>
                  <a:lnTo>
                    <a:pt x="684" y="220"/>
                  </a:lnTo>
                  <a:lnTo>
                    <a:pt x="464" y="415"/>
                  </a:lnTo>
                  <a:lnTo>
                    <a:pt x="367" y="513"/>
                  </a:lnTo>
                  <a:lnTo>
                    <a:pt x="269" y="635"/>
                  </a:lnTo>
                  <a:lnTo>
                    <a:pt x="196" y="757"/>
                  </a:lnTo>
                  <a:lnTo>
                    <a:pt x="123" y="879"/>
                  </a:lnTo>
                  <a:lnTo>
                    <a:pt x="74" y="1026"/>
                  </a:lnTo>
                  <a:lnTo>
                    <a:pt x="49" y="1172"/>
                  </a:lnTo>
                  <a:lnTo>
                    <a:pt x="25" y="1343"/>
                  </a:lnTo>
                  <a:lnTo>
                    <a:pt x="0" y="1514"/>
                  </a:lnTo>
                  <a:lnTo>
                    <a:pt x="25" y="1685"/>
                  </a:lnTo>
                  <a:lnTo>
                    <a:pt x="49" y="1856"/>
                  </a:lnTo>
                  <a:lnTo>
                    <a:pt x="123" y="2198"/>
                  </a:lnTo>
                  <a:lnTo>
                    <a:pt x="269" y="2516"/>
                  </a:lnTo>
                  <a:lnTo>
                    <a:pt x="464" y="2784"/>
                  </a:lnTo>
                  <a:lnTo>
                    <a:pt x="562" y="2906"/>
                  </a:lnTo>
                  <a:lnTo>
                    <a:pt x="684" y="3029"/>
                  </a:lnTo>
                  <a:lnTo>
                    <a:pt x="806" y="3126"/>
                  </a:lnTo>
                  <a:lnTo>
                    <a:pt x="953" y="3199"/>
                  </a:lnTo>
                  <a:lnTo>
                    <a:pt x="1075" y="3273"/>
                  </a:lnTo>
                  <a:lnTo>
                    <a:pt x="1222" y="3322"/>
                  </a:lnTo>
                  <a:lnTo>
                    <a:pt x="1393" y="3346"/>
                  </a:lnTo>
                  <a:lnTo>
                    <a:pt x="1539" y="3370"/>
                  </a:lnTo>
                  <a:lnTo>
                    <a:pt x="1686" y="3346"/>
                  </a:lnTo>
                  <a:lnTo>
                    <a:pt x="1857" y="3322"/>
                  </a:lnTo>
                  <a:lnTo>
                    <a:pt x="2003" y="3273"/>
                  </a:lnTo>
                  <a:lnTo>
                    <a:pt x="2125" y="3199"/>
                  </a:lnTo>
                  <a:lnTo>
                    <a:pt x="2272" y="3126"/>
                  </a:lnTo>
                  <a:lnTo>
                    <a:pt x="2394" y="3029"/>
                  </a:lnTo>
                  <a:lnTo>
                    <a:pt x="2516" y="2906"/>
                  </a:lnTo>
                  <a:lnTo>
                    <a:pt x="2614" y="2784"/>
                  </a:lnTo>
                  <a:lnTo>
                    <a:pt x="2809" y="2516"/>
                  </a:lnTo>
                  <a:lnTo>
                    <a:pt x="2956" y="2198"/>
                  </a:lnTo>
                  <a:lnTo>
                    <a:pt x="3029" y="1856"/>
                  </a:lnTo>
                  <a:lnTo>
                    <a:pt x="3053" y="1685"/>
                  </a:lnTo>
                  <a:lnTo>
                    <a:pt x="3078" y="1514"/>
                  </a:lnTo>
                  <a:lnTo>
                    <a:pt x="3053" y="1343"/>
                  </a:lnTo>
                  <a:lnTo>
                    <a:pt x="3029" y="1172"/>
                  </a:lnTo>
                  <a:lnTo>
                    <a:pt x="3004" y="1026"/>
                  </a:lnTo>
                  <a:lnTo>
                    <a:pt x="2956" y="879"/>
                  </a:lnTo>
                  <a:lnTo>
                    <a:pt x="2882" y="757"/>
                  </a:lnTo>
                  <a:lnTo>
                    <a:pt x="2809" y="635"/>
                  </a:lnTo>
                  <a:lnTo>
                    <a:pt x="2711" y="513"/>
                  </a:lnTo>
                  <a:lnTo>
                    <a:pt x="2614" y="415"/>
                  </a:lnTo>
                  <a:lnTo>
                    <a:pt x="2394" y="220"/>
                  </a:lnTo>
                  <a:lnTo>
                    <a:pt x="2125" y="98"/>
                  </a:lnTo>
                  <a:lnTo>
                    <a:pt x="1857" y="24"/>
                  </a:lnTo>
                  <a:lnTo>
                    <a:pt x="15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51" name="Shape 551"/>
          <p:cNvGrpSpPr/>
          <p:nvPr/>
        </p:nvGrpSpPr>
        <p:grpSpPr>
          <a:xfrm>
            <a:off x="8124783" y="2815008"/>
            <a:ext cx="193339" cy="562209"/>
            <a:chOff x="4076175" y="2267050"/>
            <a:chExt cx="173450" cy="504375"/>
          </a:xfrm>
          <a:solidFill>
            <a:schemeClr val="accent2"/>
          </a:solidFill>
        </p:grpSpPr>
        <p:sp>
          <p:nvSpPr>
            <p:cNvPr id="552" name="Shape 552"/>
            <p:cNvSpPr/>
            <p:nvPr/>
          </p:nvSpPr>
          <p:spPr>
            <a:xfrm>
              <a:off x="4122600" y="2267050"/>
              <a:ext cx="80600" cy="91625"/>
            </a:xfrm>
            <a:custGeom>
              <a:avLst/>
              <a:gdLst/>
              <a:ahLst/>
              <a:cxnLst/>
              <a:rect l="0" t="0" r="0" b="0"/>
              <a:pathLst>
                <a:path w="3224" h="3665" extrusionOk="0">
                  <a:moveTo>
                    <a:pt x="1441" y="1"/>
                  </a:moveTo>
                  <a:lnTo>
                    <a:pt x="1295" y="25"/>
                  </a:lnTo>
                  <a:lnTo>
                    <a:pt x="1124" y="74"/>
                  </a:lnTo>
                  <a:lnTo>
                    <a:pt x="977" y="123"/>
                  </a:lnTo>
                  <a:lnTo>
                    <a:pt x="855" y="172"/>
                  </a:lnTo>
                  <a:lnTo>
                    <a:pt x="708" y="245"/>
                  </a:lnTo>
                  <a:lnTo>
                    <a:pt x="586" y="343"/>
                  </a:lnTo>
                  <a:lnTo>
                    <a:pt x="464" y="441"/>
                  </a:lnTo>
                  <a:lnTo>
                    <a:pt x="366" y="563"/>
                  </a:lnTo>
                  <a:lnTo>
                    <a:pt x="269" y="685"/>
                  </a:lnTo>
                  <a:lnTo>
                    <a:pt x="195" y="831"/>
                  </a:lnTo>
                  <a:lnTo>
                    <a:pt x="122" y="978"/>
                  </a:lnTo>
                  <a:lnTo>
                    <a:pt x="73" y="1124"/>
                  </a:lnTo>
                  <a:lnTo>
                    <a:pt x="25" y="1295"/>
                  </a:lnTo>
                  <a:lnTo>
                    <a:pt x="0" y="1466"/>
                  </a:lnTo>
                  <a:lnTo>
                    <a:pt x="0" y="1662"/>
                  </a:lnTo>
                  <a:lnTo>
                    <a:pt x="0" y="1833"/>
                  </a:lnTo>
                  <a:lnTo>
                    <a:pt x="25" y="2028"/>
                  </a:lnTo>
                  <a:lnTo>
                    <a:pt x="73" y="2223"/>
                  </a:lnTo>
                  <a:lnTo>
                    <a:pt x="122" y="2394"/>
                  </a:lnTo>
                  <a:lnTo>
                    <a:pt x="195" y="2565"/>
                  </a:lnTo>
                  <a:lnTo>
                    <a:pt x="269" y="2736"/>
                  </a:lnTo>
                  <a:lnTo>
                    <a:pt x="366" y="2883"/>
                  </a:lnTo>
                  <a:lnTo>
                    <a:pt x="464" y="3029"/>
                  </a:lnTo>
                  <a:lnTo>
                    <a:pt x="586" y="3176"/>
                  </a:lnTo>
                  <a:lnTo>
                    <a:pt x="708" y="3298"/>
                  </a:lnTo>
                  <a:lnTo>
                    <a:pt x="855" y="3396"/>
                  </a:lnTo>
                  <a:lnTo>
                    <a:pt x="977" y="3493"/>
                  </a:lnTo>
                  <a:lnTo>
                    <a:pt x="1124" y="3567"/>
                  </a:lnTo>
                  <a:lnTo>
                    <a:pt x="1295" y="3616"/>
                  </a:lnTo>
                  <a:lnTo>
                    <a:pt x="1441" y="3640"/>
                  </a:lnTo>
                  <a:lnTo>
                    <a:pt x="1612" y="3664"/>
                  </a:lnTo>
                  <a:lnTo>
                    <a:pt x="1783" y="3640"/>
                  </a:lnTo>
                  <a:lnTo>
                    <a:pt x="1930" y="3616"/>
                  </a:lnTo>
                  <a:lnTo>
                    <a:pt x="2100" y="3567"/>
                  </a:lnTo>
                  <a:lnTo>
                    <a:pt x="2247" y="3493"/>
                  </a:lnTo>
                  <a:lnTo>
                    <a:pt x="2369" y="3396"/>
                  </a:lnTo>
                  <a:lnTo>
                    <a:pt x="2516" y="3298"/>
                  </a:lnTo>
                  <a:lnTo>
                    <a:pt x="2638" y="3176"/>
                  </a:lnTo>
                  <a:lnTo>
                    <a:pt x="2760" y="3029"/>
                  </a:lnTo>
                  <a:lnTo>
                    <a:pt x="2858" y="2883"/>
                  </a:lnTo>
                  <a:lnTo>
                    <a:pt x="2955" y="2736"/>
                  </a:lnTo>
                  <a:lnTo>
                    <a:pt x="3029" y="2565"/>
                  </a:lnTo>
                  <a:lnTo>
                    <a:pt x="3102" y="2394"/>
                  </a:lnTo>
                  <a:lnTo>
                    <a:pt x="3151" y="2223"/>
                  </a:lnTo>
                  <a:lnTo>
                    <a:pt x="3200" y="2028"/>
                  </a:lnTo>
                  <a:lnTo>
                    <a:pt x="3224" y="1833"/>
                  </a:lnTo>
                  <a:lnTo>
                    <a:pt x="3224" y="1662"/>
                  </a:lnTo>
                  <a:lnTo>
                    <a:pt x="3224" y="1466"/>
                  </a:lnTo>
                  <a:lnTo>
                    <a:pt x="3200" y="1295"/>
                  </a:lnTo>
                  <a:lnTo>
                    <a:pt x="3151" y="1124"/>
                  </a:lnTo>
                  <a:lnTo>
                    <a:pt x="3102" y="978"/>
                  </a:lnTo>
                  <a:lnTo>
                    <a:pt x="3029" y="831"/>
                  </a:lnTo>
                  <a:lnTo>
                    <a:pt x="2955" y="685"/>
                  </a:lnTo>
                  <a:lnTo>
                    <a:pt x="2858" y="563"/>
                  </a:lnTo>
                  <a:lnTo>
                    <a:pt x="2760" y="441"/>
                  </a:lnTo>
                  <a:lnTo>
                    <a:pt x="2638" y="343"/>
                  </a:lnTo>
                  <a:lnTo>
                    <a:pt x="2516" y="245"/>
                  </a:lnTo>
                  <a:lnTo>
                    <a:pt x="2369" y="172"/>
                  </a:lnTo>
                  <a:lnTo>
                    <a:pt x="2247" y="123"/>
                  </a:lnTo>
                  <a:lnTo>
                    <a:pt x="2100" y="74"/>
                  </a:lnTo>
                  <a:lnTo>
                    <a:pt x="1930" y="25"/>
                  </a:lnTo>
                  <a:lnTo>
                    <a:pt x="178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3" name="Shape 553"/>
            <p:cNvSpPr/>
            <p:nvPr/>
          </p:nvSpPr>
          <p:spPr>
            <a:xfrm>
              <a:off x="4076175" y="2370250"/>
              <a:ext cx="173450" cy="401175"/>
            </a:xfrm>
            <a:custGeom>
              <a:avLst/>
              <a:gdLst/>
              <a:ahLst/>
              <a:cxnLst/>
              <a:rect l="0" t="0" r="0" b="0"/>
              <a:pathLst>
                <a:path w="6938" h="16047" extrusionOk="0">
                  <a:moveTo>
                    <a:pt x="2736" y="0"/>
                  </a:moveTo>
                  <a:lnTo>
                    <a:pt x="2541" y="49"/>
                  </a:lnTo>
                  <a:lnTo>
                    <a:pt x="2346" y="123"/>
                  </a:lnTo>
                  <a:lnTo>
                    <a:pt x="2175" y="196"/>
                  </a:lnTo>
                  <a:lnTo>
                    <a:pt x="2028" y="293"/>
                  </a:lnTo>
                  <a:lnTo>
                    <a:pt x="1711" y="489"/>
                  </a:lnTo>
                  <a:lnTo>
                    <a:pt x="1442" y="758"/>
                  </a:lnTo>
                  <a:lnTo>
                    <a:pt x="1173" y="1075"/>
                  </a:lnTo>
                  <a:lnTo>
                    <a:pt x="953" y="1417"/>
                  </a:lnTo>
                  <a:lnTo>
                    <a:pt x="758" y="1808"/>
                  </a:lnTo>
                  <a:lnTo>
                    <a:pt x="587" y="2223"/>
                  </a:lnTo>
                  <a:lnTo>
                    <a:pt x="441" y="2711"/>
                  </a:lnTo>
                  <a:lnTo>
                    <a:pt x="318" y="3200"/>
                  </a:lnTo>
                  <a:lnTo>
                    <a:pt x="221" y="3737"/>
                  </a:lnTo>
                  <a:lnTo>
                    <a:pt x="147" y="4323"/>
                  </a:lnTo>
                  <a:lnTo>
                    <a:pt x="74" y="4909"/>
                  </a:lnTo>
                  <a:lnTo>
                    <a:pt x="25" y="5544"/>
                  </a:lnTo>
                  <a:lnTo>
                    <a:pt x="1" y="6204"/>
                  </a:lnTo>
                  <a:lnTo>
                    <a:pt x="1" y="6888"/>
                  </a:lnTo>
                  <a:lnTo>
                    <a:pt x="25" y="7034"/>
                  </a:lnTo>
                  <a:lnTo>
                    <a:pt x="50" y="7181"/>
                  </a:lnTo>
                  <a:lnTo>
                    <a:pt x="99" y="7327"/>
                  </a:lnTo>
                  <a:lnTo>
                    <a:pt x="172" y="7425"/>
                  </a:lnTo>
                  <a:lnTo>
                    <a:pt x="245" y="7523"/>
                  </a:lnTo>
                  <a:lnTo>
                    <a:pt x="318" y="7596"/>
                  </a:lnTo>
                  <a:lnTo>
                    <a:pt x="416" y="7645"/>
                  </a:lnTo>
                  <a:lnTo>
                    <a:pt x="636" y="7645"/>
                  </a:lnTo>
                  <a:lnTo>
                    <a:pt x="734" y="7596"/>
                  </a:lnTo>
                  <a:lnTo>
                    <a:pt x="807" y="7523"/>
                  </a:lnTo>
                  <a:lnTo>
                    <a:pt x="880" y="7425"/>
                  </a:lnTo>
                  <a:lnTo>
                    <a:pt x="929" y="7327"/>
                  </a:lnTo>
                  <a:lnTo>
                    <a:pt x="953" y="7181"/>
                  </a:lnTo>
                  <a:lnTo>
                    <a:pt x="978" y="6888"/>
                  </a:lnTo>
                  <a:lnTo>
                    <a:pt x="1002" y="6521"/>
                  </a:lnTo>
                  <a:lnTo>
                    <a:pt x="1027" y="6106"/>
                  </a:lnTo>
                  <a:lnTo>
                    <a:pt x="1149" y="5105"/>
                  </a:lnTo>
                  <a:lnTo>
                    <a:pt x="1295" y="4103"/>
                  </a:lnTo>
                  <a:lnTo>
                    <a:pt x="1369" y="3664"/>
                  </a:lnTo>
                  <a:lnTo>
                    <a:pt x="1466" y="3298"/>
                  </a:lnTo>
                  <a:lnTo>
                    <a:pt x="1417" y="3102"/>
                  </a:lnTo>
                  <a:lnTo>
                    <a:pt x="1393" y="2907"/>
                  </a:lnTo>
                  <a:lnTo>
                    <a:pt x="1393" y="2711"/>
                  </a:lnTo>
                  <a:lnTo>
                    <a:pt x="1417" y="2540"/>
                  </a:lnTo>
                  <a:lnTo>
                    <a:pt x="1442" y="2394"/>
                  </a:lnTo>
                  <a:lnTo>
                    <a:pt x="1515" y="2247"/>
                  </a:lnTo>
                  <a:lnTo>
                    <a:pt x="1588" y="2125"/>
                  </a:lnTo>
                  <a:lnTo>
                    <a:pt x="1662" y="2052"/>
                  </a:lnTo>
                  <a:lnTo>
                    <a:pt x="1588" y="2150"/>
                  </a:lnTo>
                  <a:lnTo>
                    <a:pt x="1540" y="2296"/>
                  </a:lnTo>
                  <a:lnTo>
                    <a:pt x="1491" y="2492"/>
                  </a:lnTo>
                  <a:lnTo>
                    <a:pt x="1491" y="2687"/>
                  </a:lnTo>
                  <a:lnTo>
                    <a:pt x="1515" y="2882"/>
                  </a:lnTo>
                  <a:lnTo>
                    <a:pt x="1564" y="3078"/>
                  </a:lnTo>
                  <a:lnTo>
                    <a:pt x="1613" y="3175"/>
                  </a:lnTo>
                  <a:lnTo>
                    <a:pt x="1686" y="3273"/>
                  </a:lnTo>
                  <a:lnTo>
                    <a:pt x="1759" y="3346"/>
                  </a:lnTo>
                  <a:lnTo>
                    <a:pt x="1857" y="3420"/>
                  </a:lnTo>
                  <a:lnTo>
                    <a:pt x="1906" y="3786"/>
                  </a:lnTo>
                  <a:lnTo>
                    <a:pt x="1930" y="3981"/>
                  </a:lnTo>
                  <a:lnTo>
                    <a:pt x="1955" y="4201"/>
                  </a:lnTo>
                  <a:lnTo>
                    <a:pt x="1930" y="4445"/>
                  </a:lnTo>
                  <a:lnTo>
                    <a:pt x="1906" y="4738"/>
                  </a:lnTo>
                  <a:lnTo>
                    <a:pt x="1833" y="5032"/>
                  </a:lnTo>
                  <a:lnTo>
                    <a:pt x="1711" y="5398"/>
                  </a:lnTo>
                  <a:lnTo>
                    <a:pt x="1515" y="5911"/>
                  </a:lnTo>
                  <a:lnTo>
                    <a:pt x="1369" y="6399"/>
                  </a:lnTo>
                  <a:lnTo>
                    <a:pt x="1271" y="6839"/>
                  </a:lnTo>
                  <a:lnTo>
                    <a:pt x="1222" y="7230"/>
                  </a:lnTo>
                  <a:lnTo>
                    <a:pt x="1173" y="7620"/>
                  </a:lnTo>
                  <a:lnTo>
                    <a:pt x="1173" y="8011"/>
                  </a:lnTo>
                  <a:lnTo>
                    <a:pt x="1198" y="8817"/>
                  </a:lnTo>
                  <a:lnTo>
                    <a:pt x="1247" y="9989"/>
                  </a:lnTo>
                  <a:lnTo>
                    <a:pt x="1295" y="11162"/>
                  </a:lnTo>
                  <a:lnTo>
                    <a:pt x="1320" y="13238"/>
                  </a:lnTo>
                  <a:lnTo>
                    <a:pt x="1344" y="14728"/>
                  </a:lnTo>
                  <a:lnTo>
                    <a:pt x="1344" y="15314"/>
                  </a:lnTo>
                  <a:lnTo>
                    <a:pt x="1369" y="15533"/>
                  </a:lnTo>
                  <a:lnTo>
                    <a:pt x="1417" y="15704"/>
                  </a:lnTo>
                  <a:lnTo>
                    <a:pt x="1491" y="15827"/>
                  </a:lnTo>
                  <a:lnTo>
                    <a:pt x="1588" y="15924"/>
                  </a:lnTo>
                  <a:lnTo>
                    <a:pt x="1662" y="15998"/>
                  </a:lnTo>
                  <a:lnTo>
                    <a:pt x="1735" y="16022"/>
                  </a:lnTo>
                  <a:lnTo>
                    <a:pt x="1833" y="16046"/>
                  </a:lnTo>
                  <a:lnTo>
                    <a:pt x="1955" y="16046"/>
                  </a:lnTo>
                  <a:lnTo>
                    <a:pt x="2077" y="15998"/>
                  </a:lnTo>
                  <a:lnTo>
                    <a:pt x="2175" y="15949"/>
                  </a:lnTo>
                  <a:lnTo>
                    <a:pt x="2248" y="15875"/>
                  </a:lnTo>
                  <a:lnTo>
                    <a:pt x="2321" y="15802"/>
                  </a:lnTo>
                  <a:lnTo>
                    <a:pt x="2394" y="15680"/>
                  </a:lnTo>
                  <a:lnTo>
                    <a:pt x="2419" y="15533"/>
                  </a:lnTo>
                  <a:lnTo>
                    <a:pt x="2468" y="15387"/>
                  </a:lnTo>
                  <a:lnTo>
                    <a:pt x="3152" y="8548"/>
                  </a:lnTo>
                  <a:lnTo>
                    <a:pt x="3152" y="8451"/>
                  </a:lnTo>
                  <a:lnTo>
                    <a:pt x="3200" y="8280"/>
                  </a:lnTo>
                  <a:lnTo>
                    <a:pt x="3249" y="8182"/>
                  </a:lnTo>
                  <a:lnTo>
                    <a:pt x="3298" y="8084"/>
                  </a:lnTo>
                  <a:lnTo>
                    <a:pt x="3371" y="8011"/>
                  </a:lnTo>
                  <a:lnTo>
                    <a:pt x="3469" y="7987"/>
                  </a:lnTo>
                  <a:lnTo>
                    <a:pt x="3567" y="8011"/>
                  </a:lnTo>
                  <a:lnTo>
                    <a:pt x="3640" y="8084"/>
                  </a:lnTo>
                  <a:lnTo>
                    <a:pt x="3689" y="8182"/>
                  </a:lnTo>
                  <a:lnTo>
                    <a:pt x="3738" y="8280"/>
                  </a:lnTo>
                  <a:lnTo>
                    <a:pt x="3787" y="8451"/>
                  </a:lnTo>
                  <a:lnTo>
                    <a:pt x="3787" y="8548"/>
                  </a:lnTo>
                  <a:lnTo>
                    <a:pt x="4470" y="15387"/>
                  </a:lnTo>
                  <a:lnTo>
                    <a:pt x="4519" y="15533"/>
                  </a:lnTo>
                  <a:lnTo>
                    <a:pt x="4544" y="15680"/>
                  </a:lnTo>
                  <a:lnTo>
                    <a:pt x="4617" y="15802"/>
                  </a:lnTo>
                  <a:lnTo>
                    <a:pt x="4690" y="15875"/>
                  </a:lnTo>
                  <a:lnTo>
                    <a:pt x="4763" y="15949"/>
                  </a:lnTo>
                  <a:lnTo>
                    <a:pt x="4861" y="15998"/>
                  </a:lnTo>
                  <a:lnTo>
                    <a:pt x="4983" y="16046"/>
                  </a:lnTo>
                  <a:lnTo>
                    <a:pt x="5105" y="16046"/>
                  </a:lnTo>
                  <a:lnTo>
                    <a:pt x="5203" y="16022"/>
                  </a:lnTo>
                  <a:lnTo>
                    <a:pt x="5276" y="15998"/>
                  </a:lnTo>
                  <a:lnTo>
                    <a:pt x="5350" y="15924"/>
                  </a:lnTo>
                  <a:lnTo>
                    <a:pt x="5447" y="15827"/>
                  </a:lnTo>
                  <a:lnTo>
                    <a:pt x="5521" y="15704"/>
                  </a:lnTo>
                  <a:lnTo>
                    <a:pt x="5569" y="15533"/>
                  </a:lnTo>
                  <a:lnTo>
                    <a:pt x="5594" y="15314"/>
                  </a:lnTo>
                  <a:lnTo>
                    <a:pt x="5594" y="14728"/>
                  </a:lnTo>
                  <a:lnTo>
                    <a:pt x="5618" y="13238"/>
                  </a:lnTo>
                  <a:lnTo>
                    <a:pt x="5643" y="11162"/>
                  </a:lnTo>
                  <a:lnTo>
                    <a:pt x="5692" y="9989"/>
                  </a:lnTo>
                  <a:lnTo>
                    <a:pt x="5740" y="8817"/>
                  </a:lnTo>
                  <a:lnTo>
                    <a:pt x="5765" y="8011"/>
                  </a:lnTo>
                  <a:lnTo>
                    <a:pt x="5765" y="7620"/>
                  </a:lnTo>
                  <a:lnTo>
                    <a:pt x="5716" y="7230"/>
                  </a:lnTo>
                  <a:lnTo>
                    <a:pt x="5667" y="6839"/>
                  </a:lnTo>
                  <a:lnTo>
                    <a:pt x="5569" y="6399"/>
                  </a:lnTo>
                  <a:lnTo>
                    <a:pt x="5423" y="5911"/>
                  </a:lnTo>
                  <a:lnTo>
                    <a:pt x="5227" y="5398"/>
                  </a:lnTo>
                  <a:lnTo>
                    <a:pt x="5105" y="5032"/>
                  </a:lnTo>
                  <a:lnTo>
                    <a:pt x="5032" y="4738"/>
                  </a:lnTo>
                  <a:lnTo>
                    <a:pt x="5008" y="4445"/>
                  </a:lnTo>
                  <a:lnTo>
                    <a:pt x="4983" y="4201"/>
                  </a:lnTo>
                  <a:lnTo>
                    <a:pt x="5008" y="3981"/>
                  </a:lnTo>
                  <a:lnTo>
                    <a:pt x="5032" y="3786"/>
                  </a:lnTo>
                  <a:lnTo>
                    <a:pt x="5081" y="3420"/>
                  </a:lnTo>
                  <a:lnTo>
                    <a:pt x="5179" y="3346"/>
                  </a:lnTo>
                  <a:lnTo>
                    <a:pt x="5252" y="3273"/>
                  </a:lnTo>
                  <a:lnTo>
                    <a:pt x="5325" y="3175"/>
                  </a:lnTo>
                  <a:lnTo>
                    <a:pt x="5374" y="3078"/>
                  </a:lnTo>
                  <a:lnTo>
                    <a:pt x="5423" y="2882"/>
                  </a:lnTo>
                  <a:lnTo>
                    <a:pt x="5447" y="2687"/>
                  </a:lnTo>
                  <a:lnTo>
                    <a:pt x="5447" y="2492"/>
                  </a:lnTo>
                  <a:lnTo>
                    <a:pt x="5398" y="2296"/>
                  </a:lnTo>
                  <a:lnTo>
                    <a:pt x="5350" y="2150"/>
                  </a:lnTo>
                  <a:lnTo>
                    <a:pt x="5276" y="2052"/>
                  </a:lnTo>
                  <a:lnTo>
                    <a:pt x="5350" y="2125"/>
                  </a:lnTo>
                  <a:lnTo>
                    <a:pt x="5423" y="2247"/>
                  </a:lnTo>
                  <a:lnTo>
                    <a:pt x="5496" y="2394"/>
                  </a:lnTo>
                  <a:lnTo>
                    <a:pt x="5521" y="2540"/>
                  </a:lnTo>
                  <a:lnTo>
                    <a:pt x="5545" y="2711"/>
                  </a:lnTo>
                  <a:lnTo>
                    <a:pt x="5545" y="2907"/>
                  </a:lnTo>
                  <a:lnTo>
                    <a:pt x="5521" y="3102"/>
                  </a:lnTo>
                  <a:lnTo>
                    <a:pt x="5472" y="3298"/>
                  </a:lnTo>
                  <a:lnTo>
                    <a:pt x="5569" y="3664"/>
                  </a:lnTo>
                  <a:lnTo>
                    <a:pt x="5643" y="4103"/>
                  </a:lnTo>
                  <a:lnTo>
                    <a:pt x="5789" y="5105"/>
                  </a:lnTo>
                  <a:lnTo>
                    <a:pt x="5911" y="6106"/>
                  </a:lnTo>
                  <a:lnTo>
                    <a:pt x="5936" y="6521"/>
                  </a:lnTo>
                  <a:lnTo>
                    <a:pt x="5960" y="6888"/>
                  </a:lnTo>
                  <a:lnTo>
                    <a:pt x="5985" y="7181"/>
                  </a:lnTo>
                  <a:lnTo>
                    <a:pt x="6009" y="7327"/>
                  </a:lnTo>
                  <a:lnTo>
                    <a:pt x="6058" y="7425"/>
                  </a:lnTo>
                  <a:lnTo>
                    <a:pt x="6131" y="7523"/>
                  </a:lnTo>
                  <a:lnTo>
                    <a:pt x="6204" y="7596"/>
                  </a:lnTo>
                  <a:lnTo>
                    <a:pt x="6302" y="7645"/>
                  </a:lnTo>
                  <a:lnTo>
                    <a:pt x="6522" y="7645"/>
                  </a:lnTo>
                  <a:lnTo>
                    <a:pt x="6620" y="7596"/>
                  </a:lnTo>
                  <a:lnTo>
                    <a:pt x="6693" y="7523"/>
                  </a:lnTo>
                  <a:lnTo>
                    <a:pt x="6766" y="7425"/>
                  </a:lnTo>
                  <a:lnTo>
                    <a:pt x="6839" y="7327"/>
                  </a:lnTo>
                  <a:lnTo>
                    <a:pt x="6888" y="7181"/>
                  </a:lnTo>
                  <a:lnTo>
                    <a:pt x="6913" y="7034"/>
                  </a:lnTo>
                  <a:lnTo>
                    <a:pt x="6937" y="6888"/>
                  </a:lnTo>
                  <a:lnTo>
                    <a:pt x="6937" y="6204"/>
                  </a:lnTo>
                  <a:lnTo>
                    <a:pt x="6913" y="5544"/>
                  </a:lnTo>
                  <a:lnTo>
                    <a:pt x="6864" y="4909"/>
                  </a:lnTo>
                  <a:lnTo>
                    <a:pt x="6791" y="4323"/>
                  </a:lnTo>
                  <a:lnTo>
                    <a:pt x="6717" y="3737"/>
                  </a:lnTo>
                  <a:lnTo>
                    <a:pt x="6620" y="3200"/>
                  </a:lnTo>
                  <a:lnTo>
                    <a:pt x="6497" y="2711"/>
                  </a:lnTo>
                  <a:lnTo>
                    <a:pt x="6351" y="2223"/>
                  </a:lnTo>
                  <a:lnTo>
                    <a:pt x="6180" y="1808"/>
                  </a:lnTo>
                  <a:lnTo>
                    <a:pt x="5985" y="1417"/>
                  </a:lnTo>
                  <a:lnTo>
                    <a:pt x="5765" y="1075"/>
                  </a:lnTo>
                  <a:lnTo>
                    <a:pt x="5496" y="758"/>
                  </a:lnTo>
                  <a:lnTo>
                    <a:pt x="5227" y="489"/>
                  </a:lnTo>
                  <a:lnTo>
                    <a:pt x="4910" y="293"/>
                  </a:lnTo>
                  <a:lnTo>
                    <a:pt x="4763" y="196"/>
                  </a:lnTo>
                  <a:lnTo>
                    <a:pt x="4592" y="123"/>
                  </a:lnTo>
                  <a:lnTo>
                    <a:pt x="4397" y="49"/>
                  </a:lnTo>
                  <a:lnTo>
                    <a:pt x="4202" y="0"/>
                  </a:lnTo>
                  <a:lnTo>
                    <a:pt x="4031" y="98"/>
                  </a:lnTo>
                  <a:lnTo>
                    <a:pt x="3860" y="147"/>
                  </a:lnTo>
                  <a:lnTo>
                    <a:pt x="3664" y="196"/>
                  </a:lnTo>
                  <a:lnTo>
                    <a:pt x="3469" y="220"/>
                  </a:lnTo>
                  <a:lnTo>
                    <a:pt x="3274" y="196"/>
                  </a:lnTo>
                  <a:lnTo>
                    <a:pt x="3078" y="147"/>
                  </a:lnTo>
                  <a:lnTo>
                    <a:pt x="2907" y="98"/>
                  </a:lnTo>
                  <a:lnTo>
                    <a:pt x="2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54" name="Shape 554"/>
          <p:cNvSpPr/>
          <p:nvPr/>
        </p:nvSpPr>
        <p:spPr>
          <a:xfrm>
            <a:off x="9511377" y="2874325"/>
            <a:ext cx="426081" cy="449211"/>
          </a:xfrm>
          <a:custGeom>
            <a:avLst/>
            <a:gdLst/>
            <a:ahLst/>
            <a:cxnLst/>
            <a:rect l="0" t="0" r="0" b="0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55" name="Shape 555"/>
          <p:cNvGrpSpPr/>
          <p:nvPr/>
        </p:nvGrpSpPr>
        <p:grpSpPr>
          <a:xfrm>
            <a:off x="10241424" y="2882389"/>
            <a:ext cx="468271" cy="432880"/>
            <a:chOff x="5975075" y="2327500"/>
            <a:chExt cx="420100" cy="388350"/>
          </a:xfrm>
          <a:solidFill>
            <a:schemeClr val="accent2"/>
          </a:solidFill>
        </p:grpSpPr>
        <p:sp>
          <p:nvSpPr>
            <p:cNvPr id="556" name="Shape 556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0" t="0" r="0" b="0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7" name="Shape 557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0" t="0" r="0" b="0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58" name="Shape 558"/>
          <p:cNvGrpSpPr/>
          <p:nvPr/>
        </p:nvGrpSpPr>
        <p:grpSpPr>
          <a:xfrm>
            <a:off x="11083304" y="2869459"/>
            <a:ext cx="287249" cy="468271"/>
            <a:chOff x="6730350" y="2315900"/>
            <a:chExt cx="257700" cy="420100"/>
          </a:xfrm>
          <a:solidFill>
            <a:schemeClr val="accent2"/>
          </a:solidFill>
        </p:grpSpPr>
        <p:sp>
          <p:nvSpPr>
            <p:cNvPr id="559" name="Shape 559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0" t="0" r="0" b="0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0" name="Shape 560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0" t="0" r="0" b="0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1" name="Shape 561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0" t="0" r="0" b="0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2" name="Shape 562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0" t="0" r="0" b="0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3" name="Shape 563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0" t="0" r="0" b="0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64" name="Shape 564"/>
          <p:cNvGrpSpPr/>
          <p:nvPr/>
        </p:nvGrpSpPr>
        <p:grpSpPr>
          <a:xfrm>
            <a:off x="4391765" y="3584769"/>
            <a:ext cx="145687" cy="530887"/>
            <a:chOff x="727175" y="2957625"/>
            <a:chExt cx="130700" cy="476275"/>
          </a:xfrm>
          <a:solidFill>
            <a:schemeClr val="accent2"/>
          </a:solidFill>
        </p:grpSpPr>
        <p:sp>
          <p:nvSpPr>
            <p:cNvPr id="565" name="Shape 565"/>
            <p:cNvSpPr/>
            <p:nvPr/>
          </p:nvSpPr>
          <p:spPr>
            <a:xfrm>
              <a:off x="727175" y="2957625"/>
              <a:ext cx="130700" cy="476275"/>
            </a:xfrm>
            <a:custGeom>
              <a:avLst/>
              <a:gdLst/>
              <a:ahLst/>
              <a:cxnLst/>
              <a:rect l="0" t="0" r="0" b="0"/>
              <a:pathLst>
                <a:path w="5228" h="19051" extrusionOk="0">
                  <a:moveTo>
                    <a:pt x="2614" y="489"/>
                  </a:moveTo>
                  <a:lnTo>
                    <a:pt x="2858" y="538"/>
                  </a:lnTo>
                  <a:lnTo>
                    <a:pt x="3102" y="611"/>
                  </a:lnTo>
                  <a:lnTo>
                    <a:pt x="3322" y="709"/>
                  </a:lnTo>
                  <a:lnTo>
                    <a:pt x="3493" y="880"/>
                  </a:lnTo>
                  <a:lnTo>
                    <a:pt x="3664" y="1051"/>
                  </a:lnTo>
                  <a:lnTo>
                    <a:pt x="3762" y="1270"/>
                  </a:lnTo>
                  <a:lnTo>
                    <a:pt x="3835" y="1490"/>
                  </a:lnTo>
                  <a:lnTo>
                    <a:pt x="3859" y="1759"/>
                  </a:lnTo>
                  <a:lnTo>
                    <a:pt x="3859" y="14483"/>
                  </a:lnTo>
                  <a:lnTo>
                    <a:pt x="3884" y="14581"/>
                  </a:lnTo>
                  <a:lnTo>
                    <a:pt x="3908" y="14679"/>
                  </a:lnTo>
                  <a:lnTo>
                    <a:pt x="3957" y="14776"/>
                  </a:lnTo>
                  <a:lnTo>
                    <a:pt x="4030" y="14850"/>
                  </a:lnTo>
                  <a:lnTo>
                    <a:pt x="4177" y="14996"/>
                  </a:lnTo>
                  <a:lnTo>
                    <a:pt x="4324" y="15167"/>
                  </a:lnTo>
                  <a:lnTo>
                    <a:pt x="4446" y="15363"/>
                  </a:lnTo>
                  <a:lnTo>
                    <a:pt x="4543" y="15558"/>
                  </a:lnTo>
                  <a:lnTo>
                    <a:pt x="4641" y="15778"/>
                  </a:lnTo>
                  <a:lnTo>
                    <a:pt x="4690" y="15973"/>
                  </a:lnTo>
                  <a:lnTo>
                    <a:pt x="4714" y="16193"/>
                  </a:lnTo>
                  <a:lnTo>
                    <a:pt x="4739" y="16437"/>
                  </a:lnTo>
                  <a:lnTo>
                    <a:pt x="4714" y="16633"/>
                  </a:lnTo>
                  <a:lnTo>
                    <a:pt x="4690" y="16852"/>
                  </a:lnTo>
                  <a:lnTo>
                    <a:pt x="4641" y="17048"/>
                  </a:lnTo>
                  <a:lnTo>
                    <a:pt x="4568" y="17243"/>
                  </a:lnTo>
                  <a:lnTo>
                    <a:pt x="4470" y="17438"/>
                  </a:lnTo>
                  <a:lnTo>
                    <a:pt x="4372" y="17609"/>
                  </a:lnTo>
                  <a:lnTo>
                    <a:pt x="4250" y="17780"/>
                  </a:lnTo>
                  <a:lnTo>
                    <a:pt x="4104" y="17927"/>
                  </a:lnTo>
                  <a:lnTo>
                    <a:pt x="3957" y="18073"/>
                  </a:lnTo>
                  <a:lnTo>
                    <a:pt x="3811" y="18196"/>
                  </a:lnTo>
                  <a:lnTo>
                    <a:pt x="3615" y="18293"/>
                  </a:lnTo>
                  <a:lnTo>
                    <a:pt x="3444" y="18391"/>
                  </a:lnTo>
                  <a:lnTo>
                    <a:pt x="3249" y="18464"/>
                  </a:lnTo>
                  <a:lnTo>
                    <a:pt x="3029" y="18513"/>
                  </a:lnTo>
                  <a:lnTo>
                    <a:pt x="2834" y="18538"/>
                  </a:lnTo>
                  <a:lnTo>
                    <a:pt x="2614" y="18562"/>
                  </a:lnTo>
                  <a:lnTo>
                    <a:pt x="2394" y="18538"/>
                  </a:lnTo>
                  <a:lnTo>
                    <a:pt x="2174" y="18513"/>
                  </a:lnTo>
                  <a:lnTo>
                    <a:pt x="1979" y="18464"/>
                  </a:lnTo>
                  <a:lnTo>
                    <a:pt x="1784" y="18391"/>
                  </a:lnTo>
                  <a:lnTo>
                    <a:pt x="1613" y="18293"/>
                  </a:lnTo>
                  <a:lnTo>
                    <a:pt x="1417" y="18196"/>
                  </a:lnTo>
                  <a:lnTo>
                    <a:pt x="1271" y="18073"/>
                  </a:lnTo>
                  <a:lnTo>
                    <a:pt x="1124" y="17927"/>
                  </a:lnTo>
                  <a:lnTo>
                    <a:pt x="978" y="17780"/>
                  </a:lnTo>
                  <a:lnTo>
                    <a:pt x="855" y="17609"/>
                  </a:lnTo>
                  <a:lnTo>
                    <a:pt x="758" y="17438"/>
                  </a:lnTo>
                  <a:lnTo>
                    <a:pt x="660" y="17243"/>
                  </a:lnTo>
                  <a:lnTo>
                    <a:pt x="587" y="17048"/>
                  </a:lnTo>
                  <a:lnTo>
                    <a:pt x="538" y="16852"/>
                  </a:lnTo>
                  <a:lnTo>
                    <a:pt x="514" y="16633"/>
                  </a:lnTo>
                  <a:lnTo>
                    <a:pt x="489" y="16437"/>
                  </a:lnTo>
                  <a:lnTo>
                    <a:pt x="514" y="16193"/>
                  </a:lnTo>
                  <a:lnTo>
                    <a:pt x="538" y="15973"/>
                  </a:lnTo>
                  <a:lnTo>
                    <a:pt x="587" y="15778"/>
                  </a:lnTo>
                  <a:lnTo>
                    <a:pt x="684" y="15558"/>
                  </a:lnTo>
                  <a:lnTo>
                    <a:pt x="782" y="15363"/>
                  </a:lnTo>
                  <a:lnTo>
                    <a:pt x="904" y="15167"/>
                  </a:lnTo>
                  <a:lnTo>
                    <a:pt x="1051" y="14996"/>
                  </a:lnTo>
                  <a:lnTo>
                    <a:pt x="1197" y="14850"/>
                  </a:lnTo>
                  <a:lnTo>
                    <a:pt x="1271" y="14776"/>
                  </a:lnTo>
                  <a:lnTo>
                    <a:pt x="1319" y="14679"/>
                  </a:lnTo>
                  <a:lnTo>
                    <a:pt x="1344" y="14581"/>
                  </a:lnTo>
                  <a:lnTo>
                    <a:pt x="1368" y="14483"/>
                  </a:lnTo>
                  <a:lnTo>
                    <a:pt x="1368" y="1759"/>
                  </a:lnTo>
                  <a:lnTo>
                    <a:pt x="1393" y="1490"/>
                  </a:lnTo>
                  <a:lnTo>
                    <a:pt x="1466" y="1270"/>
                  </a:lnTo>
                  <a:lnTo>
                    <a:pt x="1564" y="1051"/>
                  </a:lnTo>
                  <a:lnTo>
                    <a:pt x="1735" y="880"/>
                  </a:lnTo>
                  <a:lnTo>
                    <a:pt x="1906" y="709"/>
                  </a:lnTo>
                  <a:lnTo>
                    <a:pt x="2125" y="611"/>
                  </a:lnTo>
                  <a:lnTo>
                    <a:pt x="2370" y="538"/>
                  </a:lnTo>
                  <a:lnTo>
                    <a:pt x="2614" y="489"/>
                  </a:lnTo>
                  <a:close/>
                  <a:moveTo>
                    <a:pt x="2614" y="0"/>
                  </a:moveTo>
                  <a:lnTo>
                    <a:pt x="2443" y="25"/>
                  </a:lnTo>
                  <a:lnTo>
                    <a:pt x="2272" y="49"/>
                  </a:lnTo>
                  <a:lnTo>
                    <a:pt x="2101" y="98"/>
                  </a:lnTo>
                  <a:lnTo>
                    <a:pt x="1930" y="147"/>
                  </a:lnTo>
                  <a:lnTo>
                    <a:pt x="1784" y="220"/>
                  </a:lnTo>
                  <a:lnTo>
                    <a:pt x="1637" y="318"/>
                  </a:lnTo>
                  <a:lnTo>
                    <a:pt x="1515" y="416"/>
                  </a:lnTo>
                  <a:lnTo>
                    <a:pt x="1393" y="513"/>
                  </a:lnTo>
                  <a:lnTo>
                    <a:pt x="1271" y="635"/>
                  </a:lnTo>
                  <a:lnTo>
                    <a:pt x="1173" y="782"/>
                  </a:lnTo>
                  <a:lnTo>
                    <a:pt x="1075" y="928"/>
                  </a:lnTo>
                  <a:lnTo>
                    <a:pt x="1002" y="1075"/>
                  </a:lnTo>
                  <a:lnTo>
                    <a:pt x="953" y="1246"/>
                  </a:lnTo>
                  <a:lnTo>
                    <a:pt x="904" y="1393"/>
                  </a:lnTo>
                  <a:lnTo>
                    <a:pt x="880" y="1588"/>
                  </a:lnTo>
                  <a:lnTo>
                    <a:pt x="880" y="1759"/>
                  </a:lnTo>
                  <a:lnTo>
                    <a:pt x="880" y="14483"/>
                  </a:lnTo>
                  <a:lnTo>
                    <a:pt x="684" y="14679"/>
                  </a:lnTo>
                  <a:lnTo>
                    <a:pt x="514" y="14874"/>
                  </a:lnTo>
                  <a:lnTo>
                    <a:pt x="367" y="15094"/>
                  </a:lnTo>
                  <a:lnTo>
                    <a:pt x="245" y="15338"/>
                  </a:lnTo>
                  <a:lnTo>
                    <a:pt x="147" y="15607"/>
                  </a:lnTo>
                  <a:lnTo>
                    <a:pt x="74" y="15875"/>
                  </a:lnTo>
                  <a:lnTo>
                    <a:pt x="25" y="16144"/>
                  </a:lnTo>
                  <a:lnTo>
                    <a:pt x="1" y="16437"/>
                  </a:lnTo>
                  <a:lnTo>
                    <a:pt x="25" y="16681"/>
                  </a:lnTo>
                  <a:lnTo>
                    <a:pt x="49" y="16950"/>
                  </a:lnTo>
                  <a:lnTo>
                    <a:pt x="123" y="17194"/>
                  </a:lnTo>
                  <a:lnTo>
                    <a:pt x="196" y="17438"/>
                  </a:lnTo>
                  <a:lnTo>
                    <a:pt x="318" y="17683"/>
                  </a:lnTo>
                  <a:lnTo>
                    <a:pt x="440" y="17878"/>
                  </a:lnTo>
                  <a:lnTo>
                    <a:pt x="611" y="18098"/>
                  </a:lnTo>
                  <a:lnTo>
                    <a:pt x="758" y="18269"/>
                  </a:lnTo>
                  <a:lnTo>
                    <a:pt x="953" y="18440"/>
                  </a:lnTo>
                  <a:lnTo>
                    <a:pt x="1149" y="18586"/>
                  </a:lnTo>
                  <a:lnTo>
                    <a:pt x="1368" y="18733"/>
                  </a:lnTo>
                  <a:lnTo>
                    <a:pt x="1588" y="18831"/>
                  </a:lnTo>
                  <a:lnTo>
                    <a:pt x="1832" y="18928"/>
                  </a:lnTo>
                  <a:lnTo>
                    <a:pt x="2077" y="18977"/>
                  </a:lnTo>
                  <a:lnTo>
                    <a:pt x="2345" y="19026"/>
                  </a:lnTo>
                  <a:lnTo>
                    <a:pt x="2614" y="19050"/>
                  </a:lnTo>
                  <a:lnTo>
                    <a:pt x="2883" y="19026"/>
                  </a:lnTo>
                  <a:lnTo>
                    <a:pt x="3151" y="18977"/>
                  </a:lnTo>
                  <a:lnTo>
                    <a:pt x="3395" y="18928"/>
                  </a:lnTo>
                  <a:lnTo>
                    <a:pt x="3640" y="18831"/>
                  </a:lnTo>
                  <a:lnTo>
                    <a:pt x="3859" y="18733"/>
                  </a:lnTo>
                  <a:lnTo>
                    <a:pt x="4079" y="18586"/>
                  </a:lnTo>
                  <a:lnTo>
                    <a:pt x="4275" y="18440"/>
                  </a:lnTo>
                  <a:lnTo>
                    <a:pt x="4470" y="18269"/>
                  </a:lnTo>
                  <a:lnTo>
                    <a:pt x="4617" y="18098"/>
                  </a:lnTo>
                  <a:lnTo>
                    <a:pt x="4788" y="17878"/>
                  </a:lnTo>
                  <a:lnTo>
                    <a:pt x="4910" y="17683"/>
                  </a:lnTo>
                  <a:lnTo>
                    <a:pt x="5032" y="17438"/>
                  </a:lnTo>
                  <a:lnTo>
                    <a:pt x="5105" y="17194"/>
                  </a:lnTo>
                  <a:lnTo>
                    <a:pt x="5178" y="16950"/>
                  </a:lnTo>
                  <a:lnTo>
                    <a:pt x="5203" y="16681"/>
                  </a:lnTo>
                  <a:lnTo>
                    <a:pt x="5227" y="16437"/>
                  </a:lnTo>
                  <a:lnTo>
                    <a:pt x="5203" y="16144"/>
                  </a:lnTo>
                  <a:lnTo>
                    <a:pt x="5154" y="15875"/>
                  </a:lnTo>
                  <a:lnTo>
                    <a:pt x="5081" y="15607"/>
                  </a:lnTo>
                  <a:lnTo>
                    <a:pt x="4983" y="15338"/>
                  </a:lnTo>
                  <a:lnTo>
                    <a:pt x="4861" y="15094"/>
                  </a:lnTo>
                  <a:lnTo>
                    <a:pt x="4714" y="14874"/>
                  </a:lnTo>
                  <a:lnTo>
                    <a:pt x="4543" y="14679"/>
                  </a:lnTo>
                  <a:lnTo>
                    <a:pt x="4348" y="14483"/>
                  </a:lnTo>
                  <a:lnTo>
                    <a:pt x="4348" y="1759"/>
                  </a:lnTo>
                  <a:lnTo>
                    <a:pt x="4348" y="1588"/>
                  </a:lnTo>
                  <a:lnTo>
                    <a:pt x="4324" y="1393"/>
                  </a:lnTo>
                  <a:lnTo>
                    <a:pt x="4275" y="1246"/>
                  </a:lnTo>
                  <a:lnTo>
                    <a:pt x="4226" y="1075"/>
                  </a:lnTo>
                  <a:lnTo>
                    <a:pt x="4153" y="928"/>
                  </a:lnTo>
                  <a:lnTo>
                    <a:pt x="4055" y="782"/>
                  </a:lnTo>
                  <a:lnTo>
                    <a:pt x="3957" y="635"/>
                  </a:lnTo>
                  <a:lnTo>
                    <a:pt x="3835" y="513"/>
                  </a:lnTo>
                  <a:lnTo>
                    <a:pt x="3713" y="416"/>
                  </a:lnTo>
                  <a:lnTo>
                    <a:pt x="3591" y="318"/>
                  </a:lnTo>
                  <a:lnTo>
                    <a:pt x="3444" y="220"/>
                  </a:lnTo>
                  <a:lnTo>
                    <a:pt x="3298" y="147"/>
                  </a:lnTo>
                  <a:lnTo>
                    <a:pt x="3127" y="98"/>
                  </a:lnTo>
                  <a:lnTo>
                    <a:pt x="2956" y="49"/>
                  </a:lnTo>
                  <a:lnTo>
                    <a:pt x="2785" y="25"/>
                  </a:lnTo>
                  <a:lnTo>
                    <a:pt x="2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6" name="Shape 566"/>
            <p:cNvSpPr/>
            <p:nvPr/>
          </p:nvSpPr>
          <p:spPr>
            <a:xfrm>
              <a:off x="751600" y="3090125"/>
              <a:ext cx="81850" cy="319350"/>
            </a:xfrm>
            <a:custGeom>
              <a:avLst/>
              <a:gdLst/>
              <a:ahLst/>
              <a:cxnLst/>
              <a:rect l="0" t="0" r="0" b="0"/>
              <a:pathLst>
                <a:path w="3274" h="12774" extrusionOk="0">
                  <a:moveTo>
                    <a:pt x="880" y="0"/>
                  </a:moveTo>
                  <a:lnTo>
                    <a:pt x="880" y="9183"/>
                  </a:lnTo>
                  <a:lnTo>
                    <a:pt x="855" y="9379"/>
                  </a:lnTo>
                  <a:lnTo>
                    <a:pt x="782" y="9574"/>
                  </a:lnTo>
                  <a:lnTo>
                    <a:pt x="684" y="9745"/>
                  </a:lnTo>
                  <a:lnTo>
                    <a:pt x="538" y="9916"/>
                  </a:lnTo>
                  <a:lnTo>
                    <a:pt x="416" y="10038"/>
                  </a:lnTo>
                  <a:lnTo>
                    <a:pt x="318" y="10160"/>
                  </a:lnTo>
                  <a:lnTo>
                    <a:pt x="220" y="10307"/>
                  </a:lnTo>
                  <a:lnTo>
                    <a:pt x="147" y="10453"/>
                  </a:lnTo>
                  <a:lnTo>
                    <a:pt x="74" y="10624"/>
                  </a:lnTo>
                  <a:lnTo>
                    <a:pt x="49" y="10795"/>
                  </a:lnTo>
                  <a:lnTo>
                    <a:pt x="1" y="10966"/>
                  </a:lnTo>
                  <a:lnTo>
                    <a:pt x="1" y="11137"/>
                  </a:lnTo>
                  <a:lnTo>
                    <a:pt x="1" y="11284"/>
                  </a:lnTo>
                  <a:lnTo>
                    <a:pt x="25" y="11455"/>
                  </a:lnTo>
                  <a:lnTo>
                    <a:pt x="74" y="11601"/>
                  </a:lnTo>
                  <a:lnTo>
                    <a:pt x="123" y="11772"/>
                  </a:lnTo>
                  <a:lnTo>
                    <a:pt x="196" y="11894"/>
                  </a:lnTo>
                  <a:lnTo>
                    <a:pt x="294" y="12041"/>
                  </a:lnTo>
                  <a:lnTo>
                    <a:pt x="367" y="12163"/>
                  </a:lnTo>
                  <a:lnTo>
                    <a:pt x="489" y="12285"/>
                  </a:lnTo>
                  <a:lnTo>
                    <a:pt x="587" y="12383"/>
                  </a:lnTo>
                  <a:lnTo>
                    <a:pt x="733" y="12480"/>
                  </a:lnTo>
                  <a:lnTo>
                    <a:pt x="855" y="12554"/>
                  </a:lnTo>
                  <a:lnTo>
                    <a:pt x="1002" y="12627"/>
                  </a:lnTo>
                  <a:lnTo>
                    <a:pt x="1148" y="12700"/>
                  </a:lnTo>
                  <a:lnTo>
                    <a:pt x="1319" y="12725"/>
                  </a:lnTo>
                  <a:lnTo>
                    <a:pt x="1466" y="12749"/>
                  </a:lnTo>
                  <a:lnTo>
                    <a:pt x="1637" y="12773"/>
                  </a:lnTo>
                  <a:lnTo>
                    <a:pt x="1808" y="12749"/>
                  </a:lnTo>
                  <a:lnTo>
                    <a:pt x="1954" y="12725"/>
                  </a:lnTo>
                  <a:lnTo>
                    <a:pt x="2125" y="12700"/>
                  </a:lnTo>
                  <a:lnTo>
                    <a:pt x="2272" y="12627"/>
                  </a:lnTo>
                  <a:lnTo>
                    <a:pt x="2418" y="12554"/>
                  </a:lnTo>
                  <a:lnTo>
                    <a:pt x="2541" y="12480"/>
                  </a:lnTo>
                  <a:lnTo>
                    <a:pt x="2687" y="12383"/>
                  </a:lnTo>
                  <a:lnTo>
                    <a:pt x="2785" y="12285"/>
                  </a:lnTo>
                  <a:lnTo>
                    <a:pt x="2907" y="12163"/>
                  </a:lnTo>
                  <a:lnTo>
                    <a:pt x="2980" y="12041"/>
                  </a:lnTo>
                  <a:lnTo>
                    <a:pt x="3078" y="11894"/>
                  </a:lnTo>
                  <a:lnTo>
                    <a:pt x="3151" y="11772"/>
                  </a:lnTo>
                  <a:lnTo>
                    <a:pt x="3200" y="11601"/>
                  </a:lnTo>
                  <a:lnTo>
                    <a:pt x="3249" y="11455"/>
                  </a:lnTo>
                  <a:lnTo>
                    <a:pt x="3273" y="11284"/>
                  </a:lnTo>
                  <a:lnTo>
                    <a:pt x="3273" y="11137"/>
                  </a:lnTo>
                  <a:lnTo>
                    <a:pt x="3273" y="10966"/>
                  </a:lnTo>
                  <a:lnTo>
                    <a:pt x="3224" y="10795"/>
                  </a:lnTo>
                  <a:lnTo>
                    <a:pt x="3200" y="10624"/>
                  </a:lnTo>
                  <a:lnTo>
                    <a:pt x="3127" y="10453"/>
                  </a:lnTo>
                  <a:lnTo>
                    <a:pt x="3053" y="10307"/>
                  </a:lnTo>
                  <a:lnTo>
                    <a:pt x="2956" y="10160"/>
                  </a:lnTo>
                  <a:lnTo>
                    <a:pt x="2858" y="10038"/>
                  </a:lnTo>
                  <a:lnTo>
                    <a:pt x="2736" y="9916"/>
                  </a:lnTo>
                  <a:lnTo>
                    <a:pt x="2589" y="9745"/>
                  </a:lnTo>
                  <a:lnTo>
                    <a:pt x="2492" y="9574"/>
                  </a:lnTo>
                  <a:lnTo>
                    <a:pt x="2418" y="9379"/>
                  </a:lnTo>
                  <a:lnTo>
                    <a:pt x="2394" y="9183"/>
                  </a:lnTo>
                  <a:lnTo>
                    <a:pt x="2394" y="8255"/>
                  </a:lnTo>
                  <a:lnTo>
                    <a:pt x="2052" y="8255"/>
                  </a:lnTo>
                  <a:lnTo>
                    <a:pt x="1954" y="8231"/>
                  </a:lnTo>
                  <a:lnTo>
                    <a:pt x="1881" y="8182"/>
                  </a:lnTo>
                  <a:lnTo>
                    <a:pt x="1832" y="8109"/>
                  </a:lnTo>
                  <a:lnTo>
                    <a:pt x="1808" y="8011"/>
                  </a:lnTo>
                  <a:lnTo>
                    <a:pt x="1832" y="7913"/>
                  </a:lnTo>
                  <a:lnTo>
                    <a:pt x="1881" y="7840"/>
                  </a:lnTo>
                  <a:lnTo>
                    <a:pt x="1954" y="7791"/>
                  </a:lnTo>
                  <a:lnTo>
                    <a:pt x="2052" y="7767"/>
                  </a:lnTo>
                  <a:lnTo>
                    <a:pt x="2394" y="7767"/>
                  </a:lnTo>
                  <a:lnTo>
                    <a:pt x="2394" y="6912"/>
                  </a:lnTo>
                  <a:lnTo>
                    <a:pt x="2052" y="6912"/>
                  </a:lnTo>
                  <a:lnTo>
                    <a:pt x="1954" y="6888"/>
                  </a:lnTo>
                  <a:lnTo>
                    <a:pt x="1881" y="6839"/>
                  </a:lnTo>
                  <a:lnTo>
                    <a:pt x="1832" y="6765"/>
                  </a:lnTo>
                  <a:lnTo>
                    <a:pt x="1808" y="6668"/>
                  </a:lnTo>
                  <a:lnTo>
                    <a:pt x="1832" y="6570"/>
                  </a:lnTo>
                  <a:lnTo>
                    <a:pt x="1881" y="6497"/>
                  </a:lnTo>
                  <a:lnTo>
                    <a:pt x="1954" y="6448"/>
                  </a:lnTo>
                  <a:lnTo>
                    <a:pt x="2052" y="6423"/>
                  </a:lnTo>
                  <a:lnTo>
                    <a:pt x="2394" y="6423"/>
                  </a:lnTo>
                  <a:lnTo>
                    <a:pt x="2394" y="5569"/>
                  </a:lnTo>
                  <a:lnTo>
                    <a:pt x="2052" y="5569"/>
                  </a:lnTo>
                  <a:lnTo>
                    <a:pt x="1954" y="5544"/>
                  </a:lnTo>
                  <a:lnTo>
                    <a:pt x="1881" y="5495"/>
                  </a:lnTo>
                  <a:lnTo>
                    <a:pt x="1832" y="5422"/>
                  </a:lnTo>
                  <a:lnTo>
                    <a:pt x="1808" y="5324"/>
                  </a:lnTo>
                  <a:lnTo>
                    <a:pt x="1832" y="5227"/>
                  </a:lnTo>
                  <a:lnTo>
                    <a:pt x="1881" y="5153"/>
                  </a:lnTo>
                  <a:lnTo>
                    <a:pt x="1954" y="5105"/>
                  </a:lnTo>
                  <a:lnTo>
                    <a:pt x="2052" y="5080"/>
                  </a:lnTo>
                  <a:lnTo>
                    <a:pt x="2394" y="5080"/>
                  </a:lnTo>
                  <a:lnTo>
                    <a:pt x="2394" y="4225"/>
                  </a:lnTo>
                  <a:lnTo>
                    <a:pt x="2052" y="4225"/>
                  </a:lnTo>
                  <a:lnTo>
                    <a:pt x="1954" y="4201"/>
                  </a:lnTo>
                  <a:lnTo>
                    <a:pt x="1881" y="4152"/>
                  </a:lnTo>
                  <a:lnTo>
                    <a:pt x="1832" y="4079"/>
                  </a:lnTo>
                  <a:lnTo>
                    <a:pt x="1808" y="3981"/>
                  </a:lnTo>
                  <a:lnTo>
                    <a:pt x="1832" y="3883"/>
                  </a:lnTo>
                  <a:lnTo>
                    <a:pt x="1881" y="3810"/>
                  </a:lnTo>
                  <a:lnTo>
                    <a:pt x="1954" y="3761"/>
                  </a:lnTo>
                  <a:lnTo>
                    <a:pt x="2052" y="3737"/>
                  </a:lnTo>
                  <a:lnTo>
                    <a:pt x="2394" y="3737"/>
                  </a:lnTo>
                  <a:lnTo>
                    <a:pt x="2394" y="2882"/>
                  </a:lnTo>
                  <a:lnTo>
                    <a:pt x="2052" y="2882"/>
                  </a:lnTo>
                  <a:lnTo>
                    <a:pt x="1954" y="2858"/>
                  </a:lnTo>
                  <a:lnTo>
                    <a:pt x="1881" y="2809"/>
                  </a:lnTo>
                  <a:lnTo>
                    <a:pt x="1832" y="2736"/>
                  </a:lnTo>
                  <a:lnTo>
                    <a:pt x="1808" y="2638"/>
                  </a:lnTo>
                  <a:lnTo>
                    <a:pt x="1832" y="2540"/>
                  </a:lnTo>
                  <a:lnTo>
                    <a:pt x="1881" y="2467"/>
                  </a:lnTo>
                  <a:lnTo>
                    <a:pt x="1954" y="2418"/>
                  </a:lnTo>
                  <a:lnTo>
                    <a:pt x="2052" y="2394"/>
                  </a:lnTo>
                  <a:lnTo>
                    <a:pt x="2394" y="2394"/>
                  </a:lnTo>
                  <a:lnTo>
                    <a:pt x="2394" y="1539"/>
                  </a:lnTo>
                  <a:lnTo>
                    <a:pt x="2052" y="1539"/>
                  </a:lnTo>
                  <a:lnTo>
                    <a:pt x="1954" y="1514"/>
                  </a:lnTo>
                  <a:lnTo>
                    <a:pt x="1881" y="1466"/>
                  </a:lnTo>
                  <a:lnTo>
                    <a:pt x="1832" y="1392"/>
                  </a:lnTo>
                  <a:lnTo>
                    <a:pt x="1808" y="1295"/>
                  </a:lnTo>
                  <a:lnTo>
                    <a:pt x="1832" y="1197"/>
                  </a:lnTo>
                  <a:lnTo>
                    <a:pt x="1881" y="1124"/>
                  </a:lnTo>
                  <a:lnTo>
                    <a:pt x="1954" y="1075"/>
                  </a:lnTo>
                  <a:lnTo>
                    <a:pt x="2052" y="1050"/>
                  </a:lnTo>
                  <a:lnTo>
                    <a:pt x="2394" y="1050"/>
                  </a:lnTo>
                  <a:lnTo>
                    <a:pt x="23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67" name="Shape 567"/>
          <p:cNvSpPr/>
          <p:nvPr/>
        </p:nvSpPr>
        <p:spPr>
          <a:xfrm>
            <a:off x="5744189" y="3563801"/>
            <a:ext cx="446479" cy="573077"/>
          </a:xfrm>
          <a:custGeom>
            <a:avLst/>
            <a:gdLst/>
            <a:ahLst/>
            <a:cxnLst/>
            <a:rect l="0" t="0" r="0" b="0"/>
            <a:pathLst>
              <a:path w="16022" h="20565" extrusionOk="0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68" name="Shape 568"/>
          <p:cNvSpPr/>
          <p:nvPr/>
        </p:nvSpPr>
        <p:spPr>
          <a:xfrm>
            <a:off x="5050645" y="3563801"/>
            <a:ext cx="330777" cy="573077"/>
          </a:xfrm>
          <a:custGeom>
            <a:avLst/>
            <a:gdLst/>
            <a:ahLst/>
            <a:cxnLst/>
            <a:rect l="0" t="0" r="0" b="0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69" name="Shape 569"/>
          <p:cNvGrpSpPr/>
          <p:nvPr/>
        </p:nvGrpSpPr>
        <p:grpSpPr>
          <a:xfrm>
            <a:off x="6460752" y="3601768"/>
            <a:ext cx="515923" cy="496863"/>
            <a:chOff x="2583325" y="2972875"/>
            <a:chExt cx="462850" cy="445750"/>
          </a:xfrm>
          <a:solidFill>
            <a:schemeClr val="accent2"/>
          </a:solidFill>
        </p:grpSpPr>
        <p:sp>
          <p:nvSpPr>
            <p:cNvPr id="570" name="Shape 570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0" t="0" r="0" b="0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1" name="Shape 571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0" t="0" r="0" b="0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72" name="Shape 572"/>
          <p:cNvGrpSpPr/>
          <p:nvPr/>
        </p:nvGrpSpPr>
        <p:grpSpPr>
          <a:xfrm>
            <a:off x="7194428" y="3675975"/>
            <a:ext cx="551313" cy="348472"/>
            <a:chOff x="3241525" y="3039450"/>
            <a:chExt cx="494600" cy="312625"/>
          </a:xfrm>
          <a:solidFill>
            <a:schemeClr val="accent2"/>
          </a:solidFill>
        </p:grpSpPr>
        <p:sp>
          <p:nvSpPr>
            <p:cNvPr id="573" name="Shape 573"/>
            <p:cNvSpPr/>
            <p:nvPr/>
          </p:nvSpPr>
          <p:spPr>
            <a:xfrm>
              <a:off x="3241525" y="3039450"/>
              <a:ext cx="494600" cy="312625"/>
            </a:xfrm>
            <a:custGeom>
              <a:avLst/>
              <a:gdLst/>
              <a:ahLst/>
              <a:cxnLst/>
              <a:rect l="0" t="0" r="0" b="0"/>
              <a:pathLst>
                <a:path w="19784" h="12505" extrusionOk="0">
                  <a:moveTo>
                    <a:pt x="9892" y="977"/>
                  </a:moveTo>
                  <a:lnTo>
                    <a:pt x="10356" y="1001"/>
                  </a:lnTo>
                  <a:lnTo>
                    <a:pt x="10796" y="1050"/>
                  </a:lnTo>
                  <a:lnTo>
                    <a:pt x="11235" y="1124"/>
                  </a:lnTo>
                  <a:lnTo>
                    <a:pt x="11675" y="1221"/>
                  </a:lnTo>
                  <a:lnTo>
                    <a:pt x="12090" y="1343"/>
                  </a:lnTo>
                  <a:lnTo>
                    <a:pt x="12505" y="1490"/>
                  </a:lnTo>
                  <a:lnTo>
                    <a:pt x="12920" y="1661"/>
                  </a:lnTo>
                  <a:lnTo>
                    <a:pt x="13311" y="1832"/>
                  </a:lnTo>
                  <a:lnTo>
                    <a:pt x="13702" y="2027"/>
                  </a:lnTo>
                  <a:lnTo>
                    <a:pt x="14068" y="2223"/>
                  </a:lnTo>
                  <a:lnTo>
                    <a:pt x="14752" y="2662"/>
                  </a:lnTo>
                  <a:lnTo>
                    <a:pt x="15412" y="3126"/>
                  </a:lnTo>
                  <a:lnTo>
                    <a:pt x="15973" y="3590"/>
                  </a:lnTo>
                  <a:lnTo>
                    <a:pt x="16462" y="4005"/>
                  </a:lnTo>
                  <a:lnTo>
                    <a:pt x="16901" y="4421"/>
                  </a:lnTo>
                  <a:lnTo>
                    <a:pt x="17292" y="4811"/>
                  </a:lnTo>
                  <a:lnTo>
                    <a:pt x="17634" y="5178"/>
                  </a:lnTo>
                  <a:lnTo>
                    <a:pt x="18196" y="5813"/>
                  </a:lnTo>
                  <a:lnTo>
                    <a:pt x="18562" y="6252"/>
                  </a:lnTo>
                  <a:lnTo>
                    <a:pt x="18196" y="6692"/>
                  </a:lnTo>
                  <a:lnTo>
                    <a:pt x="17634" y="7327"/>
                  </a:lnTo>
                  <a:lnTo>
                    <a:pt x="17292" y="7693"/>
                  </a:lnTo>
                  <a:lnTo>
                    <a:pt x="16901" y="8084"/>
                  </a:lnTo>
                  <a:lnTo>
                    <a:pt x="16462" y="8499"/>
                  </a:lnTo>
                  <a:lnTo>
                    <a:pt x="15973" y="8915"/>
                  </a:lnTo>
                  <a:lnTo>
                    <a:pt x="15412" y="9379"/>
                  </a:lnTo>
                  <a:lnTo>
                    <a:pt x="14752" y="9843"/>
                  </a:lnTo>
                  <a:lnTo>
                    <a:pt x="14068" y="10282"/>
                  </a:lnTo>
                  <a:lnTo>
                    <a:pt x="13702" y="10478"/>
                  </a:lnTo>
                  <a:lnTo>
                    <a:pt x="13311" y="10673"/>
                  </a:lnTo>
                  <a:lnTo>
                    <a:pt x="12920" y="10844"/>
                  </a:lnTo>
                  <a:lnTo>
                    <a:pt x="12505" y="11015"/>
                  </a:lnTo>
                  <a:lnTo>
                    <a:pt x="12090" y="11161"/>
                  </a:lnTo>
                  <a:lnTo>
                    <a:pt x="11675" y="11284"/>
                  </a:lnTo>
                  <a:lnTo>
                    <a:pt x="11235" y="11381"/>
                  </a:lnTo>
                  <a:lnTo>
                    <a:pt x="10796" y="11455"/>
                  </a:lnTo>
                  <a:lnTo>
                    <a:pt x="10356" y="11503"/>
                  </a:lnTo>
                  <a:lnTo>
                    <a:pt x="9892" y="11528"/>
                  </a:lnTo>
                  <a:lnTo>
                    <a:pt x="9477" y="11528"/>
                  </a:lnTo>
                  <a:lnTo>
                    <a:pt x="9086" y="11479"/>
                  </a:lnTo>
                  <a:lnTo>
                    <a:pt x="8695" y="11430"/>
                  </a:lnTo>
                  <a:lnTo>
                    <a:pt x="8304" y="11332"/>
                  </a:lnTo>
                  <a:lnTo>
                    <a:pt x="7914" y="11235"/>
                  </a:lnTo>
                  <a:lnTo>
                    <a:pt x="7523" y="11113"/>
                  </a:lnTo>
                  <a:lnTo>
                    <a:pt x="7157" y="10990"/>
                  </a:lnTo>
                  <a:lnTo>
                    <a:pt x="6790" y="10844"/>
                  </a:lnTo>
                  <a:lnTo>
                    <a:pt x="6448" y="10673"/>
                  </a:lnTo>
                  <a:lnTo>
                    <a:pt x="6082" y="10502"/>
                  </a:lnTo>
                  <a:lnTo>
                    <a:pt x="5423" y="10111"/>
                  </a:lnTo>
                  <a:lnTo>
                    <a:pt x="4788" y="9696"/>
                  </a:lnTo>
                  <a:lnTo>
                    <a:pt x="4201" y="9232"/>
                  </a:lnTo>
                  <a:lnTo>
                    <a:pt x="3640" y="8792"/>
                  </a:lnTo>
                  <a:lnTo>
                    <a:pt x="3127" y="8328"/>
                  </a:lnTo>
                  <a:lnTo>
                    <a:pt x="2663" y="7889"/>
                  </a:lnTo>
                  <a:lnTo>
                    <a:pt x="2272" y="7474"/>
                  </a:lnTo>
                  <a:lnTo>
                    <a:pt x="1613" y="6741"/>
                  </a:lnTo>
                  <a:lnTo>
                    <a:pt x="1222" y="6252"/>
                  </a:lnTo>
                  <a:lnTo>
                    <a:pt x="1613" y="5764"/>
                  </a:lnTo>
                  <a:lnTo>
                    <a:pt x="2272" y="5031"/>
                  </a:lnTo>
                  <a:lnTo>
                    <a:pt x="2663" y="4616"/>
                  </a:lnTo>
                  <a:lnTo>
                    <a:pt x="3127" y="4176"/>
                  </a:lnTo>
                  <a:lnTo>
                    <a:pt x="3640" y="3712"/>
                  </a:lnTo>
                  <a:lnTo>
                    <a:pt x="4201" y="3273"/>
                  </a:lnTo>
                  <a:lnTo>
                    <a:pt x="4788" y="2833"/>
                  </a:lnTo>
                  <a:lnTo>
                    <a:pt x="5423" y="2394"/>
                  </a:lnTo>
                  <a:lnTo>
                    <a:pt x="6082" y="2003"/>
                  </a:lnTo>
                  <a:lnTo>
                    <a:pt x="6448" y="1832"/>
                  </a:lnTo>
                  <a:lnTo>
                    <a:pt x="6790" y="1661"/>
                  </a:lnTo>
                  <a:lnTo>
                    <a:pt x="7157" y="1514"/>
                  </a:lnTo>
                  <a:lnTo>
                    <a:pt x="7523" y="1392"/>
                  </a:lnTo>
                  <a:lnTo>
                    <a:pt x="7914" y="1270"/>
                  </a:lnTo>
                  <a:lnTo>
                    <a:pt x="8304" y="1172"/>
                  </a:lnTo>
                  <a:lnTo>
                    <a:pt x="8695" y="1075"/>
                  </a:lnTo>
                  <a:lnTo>
                    <a:pt x="9086" y="1026"/>
                  </a:lnTo>
                  <a:lnTo>
                    <a:pt x="9477" y="977"/>
                  </a:lnTo>
                  <a:close/>
                  <a:moveTo>
                    <a:pt x="9892" y="0"/>
                  </a:moveTo>
                  <a:lnTo>
                    <a:pt x="9404" y="25"/>
                  </a:lnTo>
                  <a:lnTo>
                    <a:pt x="8915" y="73"/>
                  </a:lnTo>
                  <a:lnTo>
                    <a:pt x="8451" y="147"/>
                  </a:lnTo>
                  <a:lnTo>
                    <a:pt x="7963" y="244"/>
                  </a:lnTo>
                  <a:lnTo>
                    <a:pt x="7523" y="366"/>
                  </a:lnTo>
                  <a:lnTo>
                    <a:pt x="7059" y="513"/>
                  </a:lnTo>
                  <a:lnTo>
                    <a:pt x="6619" y="684"/>
                  </a:lnTo>
                  <a:lnTo>
                    <a:pt x="6204" y="879"/>
                  </a:lnTo>
                  <a:lnTo>
                    <a:pt x="5765" y="1075"/>
                  </a:lnTo>
                  <a:lnTo>
                    <a:pt x="5374" y="1295"/>
                  </a:lnTo>
                  <a:lnTo>
                    <a:pt x="4959" y="1539"/>
                  </a:lnTo>
                  <a:lnTo>
                    <a:pt x="4592" y="1783"/>
                  </a:lnTo>
                  <a:lnTo>
                    <a:pt x="3860" y="2296"/>
                  </a:lnTo>
                  <a:lnTo>
                    <a:pt x="3176" y="2833"/>
                  </a:lnTo>
                  <a:lnTo>
                    <a:pt x="2565" y="3370"/>
                  </a:lnTo>
                  <a:lnTo>
                    <a:pt x="2028" y="3883"/>
                  </a:lnTo>
                  <a:lnTo>
                    <a:pt x="1539" y="4372"/>
                  </a:lnTo>
                  <a:lnTo>
                    <a:pt x="1149" y="4836"/>
                  </a:lnTo>
                  <a:lnTo>
                    <a:pt x="562" y="5520"/>
                  </a:lnTo>
                  <a:lnTo>
                    <a:pt x="318" y="5837"/>
                  </a:lnTo>
                  <a:lnTo>
                    <a:pt x="1" y="6252"/>
                  </a:lnTo>
                  <a:lnTo>
                    <a:pt x="318" y="6668"/>
                  </a:lnTo>
                  <a:lnTo>
                    <a:pt x="562" y="6985"/>
                  </a:lnTo>
                  <a:lnTo>
                    <a:pt x="1149" y="7669"/>
                  </a:lnTo>
                  <a:lnTo>
                    <a:pt x="1539" y="8133"/>
                  </a:lnTo>
                  <a:lnTo>
                    <a:pt x="2028" y="8621"/>
                  </a:lnTo>
                  <a:lnTo>
                    <a:pt x="2565" y="9134"/>
                  </a:lnTo>
                  <a:lnTo>
                    <a:pt x="3176" y="9672"/>
                  </a:lnTo>
                  <a:lnTo>
                    <a:pt x="3860" y="10209"/>
                  </a:lnTo>
                  <a:lnTo>
                    <a:pt x="4592" y="10722"/>
                  </a:lnTo>
                  <a:lnTo>
                    <a:pt x="4959" y="10966"/>
                  </a:lnTo>
                  <a:lnTo>
                    <a:pt x="5374" y="11210"/>
                  </a:lnTo>
                  <a:lnTo>
                    <a:pt x="5765" y="11430"/>
                  </a:lnTo>
                  <a:lnTo>
                    <a:pt x="6204" y="11625"/>
                  </a:lnTo>
                  <a:lnTo>
                    <a:pt x="6619" y="11821"/>
                  </a:lnTo>
                  <a:lnTo>
                    <a:pt x="7059" y="11992"/>
                  </a:lnTo>
                  <a:lnTo>
                    <a:pt x="7523" y="12138"/>
                  </a:lnTo>
                  <a:lnTo>
                    <a:pt x="7963" y="12260"/>
                  </a:lnTo>
                  <a:lnTo>
                    <a:pt x="8451" y="12358"/>
                  </a:lnTo>
                  <a:lnTo>
                    <a:pt x="8915" y="12431"/>
                  </a:lnTo>
                  <a:lnTo>
                    <a:pt x="9404" y="12480"/>
                  </a:lnTo>
                  <a:lnTo>
                    <a:pt x="9892" y="12505"/>
                  </a:lnTo>
                  <a:lnTo>
                    <a:pt x="10380" y="12480"/>
                  </a:lnTo>
                  <a:lnTo>
                    <a:pt x="10869" y="12431"/>
                  </a:lnTo>
                  <a:lnTo>
                    <a:pt x="11333" y="12358"/>
                  </a:lnTo>
                  <a:lnTo>
                    <a:pt x="11821" y="12260"/>
                  </a:lnTo>
                  <a:lnTo>
                    <a:pt x="12261" y="12138"/>
                  </a:lnTo>
                  <a:lnTo>
                    <a:pt x="12725" y="11992"/>
                  </a:lnTo>
                  <a:lnTo>
                    <a:pt x="13165" y="11821"/>
                  </a:lnTo>
                  <a:lnTo>
                    <a:pt x="13580" y="11625"/>
                  </a:lnTo>
                  <a:lnTo>
                    <a:pt x="14019" y="11430"/>
                  </a:lnTo>
                  <a:lnTo>
                    <a:pt x="14410" y="11210"/>
                  </a:lnTo>
                  <a:lnTo>
                    <a:pt x="14825" y="10966"/>
                  </a:lnTo>
                  <a:lnTo>
                    <a:pt x="15192" y="10722"/>
                  </a:lnTo>
                  <a:lnTo>
                    <a:pt x="15924" y="10209"/>
                  </a:lnTo>
                  <a:lnTo>
                    <a:pt x="16608" y="9672"/>
                  </a:lnTo>
                  <a:lnTo>
                    <a:pt x="17219" y="9134"/>
                  </a:lnTo>
                  <a:lnTo>
                    <a:pt x="17756" y="8621"/>
                  </a:lnTo>
                  <a:lnTo>
                    <a:pt x="18245" y="8133"/>
                  </a:lnTo>
                  <a:lnTo>
                    <a:pt x="18635" y="7669"/>
                  </a:lnTo>
                  <a:lnTo>
                    <a:pt x="19222" y="6985"/>
                  </a:lnTo>
                  <a:lnTo>
                    <a:pt x="19466" y="6668"/>
                  </a:lnTo>
                  <a:lnTo>
                    <a:pt x="19783" y="6252"/>
                  </a:lnTo>
                  <a:lnTo>
                    <a:pt x="19466" y="5837"/>
                  </a:lnTo>
                  <a:lnTo>
                    <a:pt x="19222" y="5520"/>
                  </a:lnTo>
                  <a:lnTo>
                    <a:pt x="18635" y="4836"/>
                  </a:lnTo>
                  <a:lnTo>
                    <a:pt x="18245" y="4372"/>
                  </a:lnTo>
                  <a:lnTo>
                    <a:pt x="17756" y="3883"/>
                  </a:lnTo>
                  <a:lnTo>
                    <a:pt x="17219" y="3370"/>
                  </a:lnTo>
                  <a:lnTo>
                    <a:pt x="16608" y="2833"/>
                  </a:lnTo>
                  <a:lnTo>
                    <a:pt x="15924" y="2296"/>
                  </a:lnTo>
                  <a:lnTo>
                    <a:pt x="15192" y="1783"/>
                  </a:lnTo>
                  <a:lnTo>
                    <a:pt x="14825" y="1539"/>
                  </a:lnTo>
                  <a:lnTo>
                    <a:pt x="14410" y="1295"/>
                  </a:lnTo>
                  <a:lnTo>
                    <a:pt x="14019" y="1075"/>
                  </a:lnTo>
                  <a:lnTo>
                    <a:pt x="13580" y="879"/>
                  </a:lnTo>
                  <a:lnTo>
                    <a:pt x="13165" y="684"/>
                  </a:lnTo>
                  <a:lnTo>
                    <a:pt x="12725" y="513"/>
                  </a:lnTo>
                  <a:lnTo>
                    <a:pt x="12261" y="366"/>
                  </a:lnTo>
                  <a:lnTo>
                    <a:pt x="11821" y="244"/>
                  </a:lnTo>
                  <a:lnTo>
                    <a:pt x="11333" y="147"/>
                  </a:lnTo>
                  <a:lnTo>
                    <a:pt x="10869" y="73"/>
                  </a:lnTo>
                  <a:lnTo>
                    <a:pt x="10380" y="25"/>
                  </a:lnTo>
                  <a:lnTo>
                    <a:pt x="98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4" name="Shape 574"/>
            <p:cNvSpPr/>
            <p:nvPr/>
          </p:nvSpPr>
          <p:spPr>
            <a:xfrm>
              <a:off x="3384400" y="3091350"/>
              <a:ext cx="208850" cy="208825"/>
            </a:xfrm>
            <a:custGeom>
              <a:avLst/>
              <a:gdLst/>
              <a:ahLst/>
              <a:cxnLst/>
              <a:rect l="0" t="0" r="0" b="0"/>
              <a:pathLst>
                <a:path w="8354" h="8353" extrusionOk="0">
                  <a:moveTo>
                    <a:pt x="4177" y="0"/>
                  </a:moveTo>
                  <a:lnTo>
                    <a:pt x="3762" y="24"/>
                  </a:lnTo>
                  <a:lnTo>
                    <a:pt x="3347" y="73"/>
                  </a:lnTo>
                  <a:lnTo>
                    <a:pt x="2931" y="195"/>
                  </a:lnTo>
                  <a:lnTo>
                    <a:pt x="2541" y="318"/>
                  </a:lnTo>
                  <a:lnTo>
                    <a:pt x="2174" y="513"/>
                  </a:lnTo>
                  <a:lnTo>
                    <a:pt x="1832" y="708"/>
                  </a:lnTo>
                  <a:lnTo>
                    <a:pt x="1515" y="953"/>
                  </a:lnTo>
                  <a:lnTo>
                    <a:pt x="1222" y="1221"/>
                  </a:lnTo>
                  <a:lnTo>
                    <a:pt x="953" y="1514"/>
                  </a:lnTo>
                  <a:lnTo>
                    <a:pt x="709" y="1832"/>
                  </a:lnTo>
                  <a:lnTo>
                    <a:pt x="514" y="2174"/>
                  </a:lnTo>
                  <a:lnTo>
                    <a:pt x="318" y="2540"/>
                  </a:lnTo>
                  <a:lnTo>
                    <a:pt x="196" y="2931"/>
                  </a:lnTo>
                  <a:lnTo>
                    <a:pt x="74" y="3346"/>
                  </a:lnTo>
                  <a:lnTo>
                    <a:pt x="25" y="3761"/>
                  </a:lnTo>
                  <a:lnTo>
                    <a:pt x="1" y="4176"/>
                  </a:lnTo>
                  <a:lnTo>
                    <a:pt x="25" y="4592"/>
                  </a:lnTo>
                  <a:lnTo>
                    <a:pt x="74" y="5007"/>
                  </a:lnTo>
                  <a:lnTo>
                    <a:pt x="196" y="5422"/>
                  </a:lnTo>
                  <a:lnTo>
                    <a:pt x="318" y="5813"/>
                  </a:lnTo>
                  <a:lnTo>
                    <a:pt x="514" y="6179"/>
                  </a:lnTo>
                  <a:lnTo>
                    <a:pt x="709" y="6521"/>
                  </a:lnTo>
                  <a:lnTo>
                    <a:pt x="953" y="6839"/>
                  </a:lnTo>
                  <a:lnTo>
                    <a:pt x="1222" y="7132"/>
                  </a:lnTo>
                  <a:lnTo>
                    <a:pt x="1515" y="7400"/>
                  </a:lnTo>
                  <a:lnTo>
                    <a:pt x="1832" y="7644"/>
                  </a:lnTo>
                  <a:lnTo>
                    <a:pt x="2174" y="7840"/>
                  </a:lnTo>
                  <a:lnTo>
                    <a:pt x="2541" y="8035"/>
                  </a:lnTo>
                  <a:lnTo>
                    <a:pt x="2931" y="8157"/>
                  </a:lnTo>
                  <a:lnTo>
                    <a:pt x="3347" y="8279"/>
                  </a:lnTo>
                  <a:lnTo>
                    <a:pt x="3762" y="8328"/>
                  </a:lnTo>
                  <a:lnTo>
                    <a:pt x="4177" y="8353"/>
                  </a:lnTo>
                  <a:lnTo>
                    <a:pt x="4592" y="8328"/>
                  </a:lnTo>
                  <a:lnTo>
                    <a:pt x="5007" y="8279"/>
                  </a:lnTo>
                  <a:lnTo>
                    <a:pt x="5423" y="8157"/>
                  </a:lnTo>
                  <a:lnTo>
                    <a:pt x="5813" y="8035"/>
                  </a:lnTo>
                  <a:lnTo>
                    <a:pt x="6180" y="7840"/>
                  </a:lnTo>
                  <a:lnTo>
                    <a:pt x="6522" y="7644"/>
                  </a:lnTo>
                  <a:lnTo>
                    <a:pt x="6839" y="7400"/>
                  </a:lnTo>
                  <a:lnTo>
                    <a:pt x="7132" y="7132"/>
                  </a:lnTo>
                  <a:lnTo>
                    <a:pt x="7401" y="6839"/>
                  </a:lnTo>
                  <a:lnTo>
                    <a:pt x="7645" y="6521"/>
                  </a:lnTo>
                  <a:lnTo>
                    <a:pt x="7840" y="6179"/>
                  </a:lnTo>
                  <a:lnTo>
                    <a:pt x="8036" y="5813"/>
                  </a:lnTo>
                  <a:lnTo>
                    <a:pt x="8158" y="5422"/>
                  </a:lnTo>
                  <a:lnTo>
                    <a:pt x="8280" y="5007"/>
                  </a:lnTo>
                  <a:lnTo>
                    <a:pt x="8329" y="4592"/>
                  </a:lnTo>
                  <a:lnTo>
                    <a:pt x="8353" y="4176"/>
                  </a:lnTo>
                  <a:lnTo>
                    <a:pt x="8329" y="3737"/>
                  </a:lnTo>
                  <a:lnTo>
                    <a:pt x="8256" y="3297"/>
                  </a:lnTo>
                  <a:lnTo>
                    <a:pt x="8134" y="3517"/>
                  </a:lnTo>
                  <a:lnTo>
                    <a:pt x="8011" y="3688"/>
                  </a:lnTo>
                  <a:lnTo>
                    <a:pt x="7840" y="3859"/>
                  </a:lnTo>
                  <a:lnTo>
                    <a:pt x="7645" y="4005"/>
                  </a:lnTo>
                  <a:lnTo>
                    <a:pt x="7425" y="4128"/>
                  </a:lnTo>
                  <a:lnTo>
                    <a:pt x="7205" y="4201"/>
                  </a:lnTo>
                  <a:lnTo>
                    <a:pt x="6961" y="4250"/>
                  </a:lnTo>
                  <a:lnTo>
                    <a:pt x="6717" y="4274"/>
                  </a:lnTo>
                  <a:lnTo>
                    <a:pt x="6546" y="4274"/>
                  </a:lnTo>
                  <a:lnTo>
                    <a:pt x="6375" y="4250"/>
                  </a:lnTo>
                  <a:lnTo>
                    <a:pt x="6204" y="4201"/>
                  </a:lnTo>
                  <a:lnTo>
                    <a:pt x="6058" y="4152"/>
                  </a:lnTo>
                  <a:lnTo>
                    <a:pt x="5887" y="4079"/>
                  </a:lnTo>
                  <a:lnTo>
                    <a:pt x="5764" y="3981"/>
                  </a:lnTo>
                  <a:lnTo>
                    <a:pt x="5618" y="3883"/>
                  </a:lnTo>
                  <a:lnTo>
                    <a:pt x="5496" y="3786"/>
                  </a:lnTo>
                  <a:lnTo>
                    <a:pt x="5398" y="3664"/>
                  </a:lnTo>
                  <a:lnTo>
                    <a:pt x="5300" y="3517"/>
                  </a:lnTo>
                  <a:lnTo>
                    <a:pt x="5203" y="3395"/>
                  </a:lnTo>
                  <a:lnTo>
                    <a:pt x="5129" y="3224"/>
                  </a:lnTo>
                  <a:lnTo>
                    <a:pt x="5081" y="3077"/>
                  </a:lnTo>
                  <a:lnTo>
                    <a:pt x="5032" y="2906"/>
                  </a:lnTo>
                  <a:lnTo>
                    <a:pt x="5007" y="2735"/>
                  </a:lnTo>
                  <a:lnTo>
                    <a:pt x="5007" y="2564"/>
                  </a:lnTo>
                  <a:lnTo>
                    <a:pt x="5007" y="2394"/>
                  </a:lnTo>
                  <a:lnTo>
                    <a:pt x="5032" y="2223"/>
                  </a:lnTo>
                  <a:lnTo>
                    <a:pt x="5081" y="2052"/>
                  </a:lnTo>
                  <a:lnTo>
                    <a:pt x="5129" y="1905"/>
                  </a:lnTo>
                  <a:lnTo>
                    <a:pt x="5203" y="1759"/>
                  </a:lnTo>
                  <a:lnTo>
                    <a:pt x="5300" y="1612"/>
                  </a:lnTo>
                  <a:lnTo>
                    <a:pt x="5398" y="1490"/>
                  </a:lnTo>
                  <a:lnTo>
                    <a:pt x="5496" y="1368"/>
                  </a:lnTo>
                  <a:lnTo>
                    <a:pt x="5618" y="1246"/>
                  </a:lnTo>
                  <a:lnTo>
                    <a:pt x="5764" y="1148"/>
                  </a:lnTo>
                  <a:lnTo>
                    <a:pt x="5887" y="1075"/>
                  </a:lnTo>
                  <a:lnTo>
                    <a:pt x="6033" y="1001"/>
                  </a:lnTo>
                  <a:lnTo>
                    <a:pt x="6204" y="928"/>
                  </a:lnTo>
                  <a:lnTo>
                    <a:pt x="6375" y="879"/>
                  </a:lnTo>
                  <a:lnTo>
                    <a:pt x="6522" y="855"/>
                  </a:lnTo>
                  <a:lnTo>
                    <a:pt x="6717" y="855"/>
                  </a:lnTo>
                  <a:lnTo>
                    <a:pt x="6448" y="659"/>
                  </a:lnTo>
                  <a:lnTo>
                    <a:pt x="6155" y="489"/>
                  </a:lnTo>
                  <a:lnTo>
                    <a:pt x="5838" y="342"/>
                  </a:lnTo>
                  <a:lnTo>
                    <a:pt x="5545" y="220"/>
                  </a:lnTo>
                  <a:lnTo>
                    <a:pt x="5203" y="122"/>
                  </a:lnTo>
                  <a:lnTo>
                    <a:pt x="4885" y="49"/>
                  </a:lnTo>
                  <a:lnTo>
                    <a:pt x="4519" y="24"/>
                  </a:lnTo>
                  <a:lnTo>
                    <a:pt x="41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75" name="Shape 575"/>
          <p:cNvSpPr/>
          <p:nvPr/>
        </p:nvSpPr>
        <p:spPr>
          <a:xfrm>
            <a:off x="8736153" y="3613490"/>
            <a:ext cx="473733" cy="473705"/>
          </a:xfrm>
          <a:custGeom>
            <a:avLst/>
            <a:gdLst/>
            <a:ahLst/>
            <a:cxnLst/>
            <a:rect l="0" t="0" r="0" b="0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76" name="Shape 576"/>
          <p:cNvGrpSpPr/>
          <p:nvPr/>
        </p:nvGrpSpPr>
        <p:grpSpPr>
          <a:xfrm>
            <a:off x="9439004" y="3639219"/>
            <a:ext cx="570375" cy="421984"/>
            <a:chOff x="5255200" y="3006475"/>
            <a:chExt cx="511700" cy="378575"/>
          </a:xfrm>
          <a:solidFill>
            <a:schemeClr val="accent2"/>
          </a:solidFill>
        </p:grpSpPr>
        <p:sp>
          <p:nvSpPr>
            <p:cNvPr id="577" name="Shape 577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8" name="Shape 578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79" name="Shape 579"/>
          <p:cNvGrpSpPr/>
          <p:nvPr/>
        </p:nvGrpSpPr>
        <p:grpSpPr>
          <a:xfrm>
            <a:off x="7990716" y="3614725"/>
            <a:ext cx="461472" cy="470973"/>
            <a:chOff x="3955900" y="2984500"/>
            <a:chExt cx="414000" cy="422525"/>
          </a:xfrm>
          <a:solidFill>
            <a:schemeClr val="accent2"/>
          </a:solidFill>
        </p:grpSpPr>
        <p:sp>
          <p:nvSpPr>
            <p:cNvPr id="580" name="Shape 580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0" t="0" r="0" b="0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1" name="Shape 581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0" t="0" r="0" b="0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2" name="Shape 582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0" t="0" r="0" b="0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83" name="Shape 583"/>
          <p:cNvSpPr/>
          <p:nvPr/>
        </p:nvSpPr>
        <p:spPr>
          <a:xfrm>
            <a:off x="4209401" y="4398913"/>
            <a:ext cx="515895" cy="405655"/>
          </a:xfrm>
          <a:custGeom>
            <a:avLst/>
            <a:gdLst/>
            <a:ahLst/>
            <a:cxnLst/>
            <a:rect l="0" t="0" r="0" b="0"/>
            <a:pathLst>
              <a:path w="18513" h="14557" extrusionOk="0">
                <a:moveTo>
                  <a:pt x="9159" y="2125"/>
                </a:moveTo>
                <a:lnTo>
                  <a:pt x="9403" y="2150"/>
                </a:lnTo>
                <a:lnTo>
                  <a:pt x="9672" y="2198"/>
                </a:lnTo>
                <a:lnTo>
                  <a:pt x="9916" y="2272"/>
                </a:lnTo>
                <a:lnTo>
                  <a:pt x="10160" y="2345"/>
                </a:lnTo>
                <a:lnTo>
                  <a:pt x="10404" y="2443"/>
                </a:lnTo>
                <a:lnTo>
                  <a:pt x="10624" y="2565"/>
                </a:lnTo>
                <a:lnTo>
                  <a:pt x="10820" y="2687"/>
                </a:lnTo>
                <a:lnTo>
                  <a:pt x="10893" y="2760"/>
                </a:lnTo>
                <a:lnTo>
                  <a:pt x="10942" y="2858"/>
                </a:lnTo>
                <a:lnTo>
                  <a:pt x="10942" y="2956"/>
                </a:lnTo>
                <a:lnTo>
                  <a:pt x="10917" y="3078"/>
                </a:lnTo>
                <a:lnTo>
                  <a:pt x="10844" y="3151"/>
                </a:lnTo>
                <a:lnTo>
                  <a:pt x="10771" y="3200"/>
                </a:lnTo>
                <a:lnTo>
                  <a:pt x="10698" y="3224"/>
                </a:lnTo>
                <a:lnTo>
                  <a:pt x="10600" y="3175"/>
                </a:lnTo>
                <a:lnTo>
                  <a:pt x="10404" y="3053"/>
                </a:lnTo>
                <a:lnTo>
                  <a:pt x="10209" y="2956"/>
                </a:lnTo>
                <a:lnTo>
                  <a:pt x="10014" y="2882"/>
                </a:lnTo>
                <a:lnTo>
                  <a:pt x="9794" y="2809"/>
                </a:lnTo>
                <a:lnTo>
                  <a:pt x="9574" y="2760"/>
                </a:lnTo>
                <a:lnTo>
                  <a:pt x="9354" y="2711"/>
                </a:lnTo>
                <a:lnTo>
                  <a:pt x="9110" y="2687"/>
                </a:lnTo>
                <a:lnTo>
                  <a:pt x="8646" y="2687"/>
                </a:lnTo>
                <a:lnTo>
                  <a:pt x="8426" y="2711"/>
                </a:lnTo>
                <a:lnTo>
                  <a:pt x="8206" y="2760"/>
                </a:lnTo>
                <a:lnTo>
                  <a:pt x="7987" y="2809"/>
                </a:lnTo>
                <a:lnTo>
                  <a:pt x="7767" y="2882"/>
                </a:lnTo>
                <a:lnTo>
                  <a:pt x="7547" y="2956"/>
                </a:lnTo>
                <a:lnTo>
                  <a:pt x="7352" y="3053"/>
                </a:lnTo>
                <a:lnTo>
                  <a:pt x="7181" y="3175"/>
                </a:lnTo>
                <a:lnTo>
                  <a:pt x="7107" y="3200"/>
                </a:lnTo>
                <a:lnTo>
                  <a:pt x="7059" y="3224"/>
                </a:lnTo>
                <a:lnTo>
                  <a:pt x="7010" y="3200"/>
                </a:lnTo>
                <a:lnTo>
                  <a:pt x="6936" y="3175"/>
                </a:lnTo>
                <a:lnTo>
                  <a:pt x="6888" y="3127"/>
                </a:lnTo>
                <a:lnTo>
                  <a:pt x="6863" y="3078"/>
                </a:lnTo>
                <a:lnTo>
                  <a:pt x="6839" y="2956"/>
                </a:lnTo>
                <a:lnTo>
                  <a:pt x="6839" y="2858"/>
                </a:lnTo>
                <a:lnTo>
                  <a:pt x="6888" y="2760"/>
                </a:lnTo>
                <a:lnTo>
                  <a:pt x="6936" y="2687"/>
                </a:lnTo>
                <a:lnTo>
                  <a:pt x="7156" y="2565"/>
                </a:lnTo>
                <a:lnTo>
                  <a:pt x="7376" y="2443"/>
                </a:lnTo>
                <a:lnTo>
                  <a:pt x="7620" y="2345"/>
                </a:lnTo>
                <a:lnTo>
                  <a:pt x="7864" y="2272"/>
                </a:lnTo>
                <a:lnTo>
                  <a:pt x="8109" y="2198"/>
                </a:lnTo>
                <a:lnTo>
                  <a:pt x="8377" y="2150"/>
                </a:lnTo>
                <a:lnTo>
                  <a:pt x="8622" y="2125"/>
                </a:lnTo>
                <a:close/>
                <a:moveTo>
                  <a:pt x="3761" y="5373"/>
                </a:moveTo>
                <a:lnTo>
                  <a:pt x="3884" y="5398"/>
                </a:lnTo>
                <a:lnTo>
                  <a:pt x="4030" y="5447"/>
                </a:lnTo>
                <a:lnTo>
                  <a:pt x="4128" y="5496"/>
                </a:lnTo>
                <a:lnTo>
                  <a:pt x="4250" y="5569"/>
                </a:lnTo>
                <a:lnTo>
                  <a:pt x="4323" y="5691"/>
                </a:lnTo>
                <a:lnTo>
                  <a:pt x="4372" y="5789"/>
                </a:lnTo>
                <a:lnTo>
                  <a:pt x="4421" y="5911"/>
                </a:lnTo>
                <a:lnTo>
                  <a:pt x="4445" y="6057"/>
                </a:lnTo>
                <a:lnTo>
                  <a:pt x="4421" y="6204"/>
                </a:lnTo>
                <a:lnTo>
                  <a:pt x="4372" y="6326"/>
                </a:lnTo>
                <a:lnTo>
                  <a:pt x="4323" y="6448"/>
                </a:lnTo>
                <a:lnTo>
                  <a:pt x="4250" y="6546"/>
                </a:lnTo>
                <a:lnTo>
                  <a:pt x="4128" y="6619"/>
                </a:lnTo>
                <a:lnTo>
                  <a:pt x="4030" y="6692"/>
                </a:lnTo>
                <a:lnTo>
                  <a:pt x="3884" y="6717"/>
                </a:lnTo>
                <a:lnTo>
                  <a:pt x="3761" y="6741"/>
                </a:lnTo>
                <a:lnTo>
                  <a:pt x="3615" y="6717"/>
                </a:lnTo>
                <a:lnTo>
                  <a:pt x="3493" y="6692"/>
                </a:lnTo>
                <a:lnTo>
                  <a:pt x="3371" y="6619"/>
                </a:lnTo>
                <a:lnTo>
                  <a:pt x="3273" y="6546"/>
                </a:lnTo>
                <a:lnTo>
                  <a:pt x="3200" y="6448"/>
                </a:lnTo>
                <a:lnTo>
                  <a:pt x="3126" y="6326"/>
                </a:lnTo>
                <a:lnTo>
                  <a:pt x="3102" y="6204"/>
                </a:lnTo>
                <a:lnTo>
                  <a:pt x="3078" y="6057"/>
                </a:lnTo>
                <a:lnTo>
                  <a:pt x="3102" y="5911"/>
                </a:lnTo>
                <a:lnTo>
                  <a:pt x="3126" y="5789"/>
                </a:lnTo>
                <a:lnTo>
                  <a:pt x="3200" y="5691"/>
                </a:lnTo>
                <a:lnTo>
                  <a:pt x="3273" y="5569"/>
                </a:lnTo>
                <a:lnTo>
                  <a:pt x="3371" y="5496"/>
                </a:lnTo>
                <a:lnTo>
                  <a:pt x="3493" y="5447"/>
                </a:lnTo>
                <a:lnTo>
                  <a:pt x="3615" y="5398"/>
                </a:lnTo>
                <a:lnTo>
                  <a:pt x="3761" y="5373"/>
                </a:lnTo>
                <a:close/>
                <a:moveTo>
                  <a:pt x="17609" y="6741"/>
                </a:moveTo>
                <a:lnTo>
                  <a:pt x="17609" y="6790"/>
                </a:lnTo>
                <a:lnTo>
                  <a:pt x="17585" y="6888"/>
                </a:lnTo>
                <a:lnTo>
                  <a:pt x="17560" y="6937"/>
                </a:lnTo>
                <a:lnTo>
                  <a:pt x="17512" y="7010"/>
                </a:lnTo>
                <a:lnTo>
                  <a:pt x="17365" y="7132"/>
                </a:lnTo>
                <a:lnTo>
                  <a:pt x="17365" y="7132"/>
                </a:lnTo>
                <a:lnTo>
                  <a:pt x="17389" y="7010"/>
                </a:lnTo>
                <a:lnTo>
                  <a:pt x="17414" y="6863"/>
                </a:lnTo>
                <a:lnTo>
                  <a:pt x="17463" y="6790"/>
                </a:lnTo>
                <a:lnTo>
                  <a:pt x="17512" y="6766"/>
                </a:lnTo>
                <a:lnTo>
                  <a:pt x="17560" y="6741"/>
                </a:lnTo>
                <a:close/>
                <a:moveTo>
                  <a:pt x="4836" y="0"/>
                </a:moveTo>
                <a:lnTo>
                  <a:pt x="4738" y="196"/>
                </a:lnTo>
                <a:lnTo>
                  <a:pt x="4641" y="391"/>
                </a:lnTo>
                <a:lnTo>
                  <a:pt x="4543" y="684"/>
                </a:lnTo>
                <a:lnTo>
                  <a:pt x="4445" y="1002"/>
                </a:lnTo>
                <a:lnTo>
                  <a:pt x="4396" y="1393"/>
                </a:lnTo>
                <a:lnTo>
                  <a:pt x="4372" y="1783"/>
                </a:lnTo>
                <a:lnTo>
                  <a:pt x="4372" y="2003"/>
                </a:lnTo>
                <a:lnTo>
                  <a:pt x="4421" y="2223"/>
                </a:lnTo>
                <a:lnTo>
                  <a:pt x="4079" y="2443"/>
                </a:lnTo>
                <a:lnTo>
                  <a:pt x="3688" y="2736"/>
                </a:lnTo>
                <a:lnTo>
                  <a:pt x="3273" y="3151"/>
                </a:lnTo>
                <a:lnTo>
                  <a:pt x="2833" y="3615"/>
                </a:lnTo>
                <a:lnTo>
                  <a:pt x="2418" y="4128"/>
                </a:lnTo>
                <a:lnTo>
                  <a:pt x="2027" y="4665"/>
                </a:lnTo>
                <a:lnTo>
                  <a:pt x="1856" y="4958"/>
                </a:lnTo>
                <a:lnTo>
                  <a:pt x="1710" y="5251"/>
                </a:lnTo>
                <a:lnTo>
                  <a:pt x="1563" y="5544"/>
                </a:lnTo>
                <a:lnTo>
                  <a:pt x="1466" y="5813"/>
                </a:lnTo>
                <a:lnTo>
                  <a:pt x="562" y="5813"/>
                </a:lnTo>
                <a:lnTo>
                  <a:pt x="464" y="5838"/>
                </a:lnTo>
                <a:lnTo>
                  <a:pt x="342" y="5862"/>
                </a:lnTo>
                <a:lnTo>
                  <a:pt x="244" y="5911"/>
                </a:lnTo>
                <a:lnTo>
                  <a:pt x="171" y="5984"/>
                </a:lnTo>
                <a:lnTo>
                  <a:pt x="98" y="6057"/>
                </a:lnTo>
                <a:lnTo>
                  <a:pt x="49" y="6155"/>
                </a:lnTo>
                <a:lnTo>
                  <a:pt x="25" y="6277"/>
                </a:lnTo>
                <a:lnTo>
                  <a:pt x="0" y="6375"/>
                </a:lnTo>
                <a:lnTo>
                  <a:pt x="0" y="8622"/>
                </a:lnTo>
                <a:lnTo>
                  <a:pt x="25" y="8744"/>
                </a:lnTo>
                <a:lnTo>
                  <a:pt x="49" y="8842"/>
                </a:lnTo>
                <a:lnTo>
                  <a:pt x="98" y="8939"/>
                </a:lnTo>
                <a:lnTo>
                  <a:pt x="171" y="9013"/>
                </a:lnTo>
                <a:lnTo>
                  <a:pt x="244" y="9086"/>
                </a:lnTo>
                <a:lnTo>
                  <a:pt x="342" y="9135"/>
                </a:lnTo>
                <a:lnTo>
                  <a:pt x="464" y="9183"/>
                </a:lnTo>
                <a:lnTo>
                  <a:pt x="1514" y="9183"/>
                </a:lnTo>
                <a:lnTo>
                  <a:pt x="1588" y="9379"/>
                </a:lnTo>
                <a:lnTo>
                  <a:pt x="1685" y="9599"/>
                </a:lnTo>
                <a:lnTo>
                  <a:pt x="1930" y="10014"/>
                </a:lnTo>
                <a:lnTo>
                  <a:pt x="2223" y="10405"/>
                </a:lnTo>
                <a:lnTo>
                  <a:pt x="2589" y="10795"/>
                </a:lnTo>
                <a:lnTo>
                  <a:pt x="2980" y="11162"/>
                </a:lnTo>
                <a:lnTo>
                  <a:pt x="3419" y="11504"/>
                </a:lnTo>
                <a:lnTo>
                  <a:pt x="3908" y="11821"/>
                </a:lnTo>
                <a:lnTo>
                  <a:pt x="4421" y="12065"/>
                </a:lnTo>
                <a:lnTo>
                  <a:pt x="4421" y="14557"/>
                </a:lnTo>
                <a:lnTo>
                  <a:pt x="5105" y="14557"/>
                </a:lnTo>
                <a:lnTo>
                  <a:pt x="6326" y="12896"/>
                </a:lnTo>
                <a:lnTo>
                  <a:pt x="6936" y="13067"/>
                </a:lnTo>
                <a:lnTo>
                  <a:pt x="7571" y="13164"/>
                </a:lnTo>
                <a:lnTo>
                  <a:pt x="8231" y="13238"/>
                </a:lnTo>
                <a:lnTo>
                  <a:pt x="8890" y="13262"/>
                </a:lnTo>
                <a:lnTo>
                  <a:pt x="9550" y="13238"/>
                </a:lnTo>
                <a:lnTo>
                  <a:pt x="10209" y="13164"/>
                </a:lnTo>
                <a:lnTo>
                  <a:pt x="10844" y="13067"/>
                </a:lnTo>
                <a:lnTo>
                  <a:pt x="11455" y="12896"/>
                </a:lnTo>
                <a:lnTo>
                  <a:pt x="12627" y="14557"/>
                </a:lnTo>
                <a:lnTo>
                  <a:pt x="13384" y="14557"/>
                </a:lnTo>
                <a:lnTo>
                  <a:pt x="13384" y="12065"/>
                </a:lnTo>
                <a:lnTo>
                  <a:pt x="13726" y="11919"/>
                </a:lnTo>
                <a:lnTo>
                  <a:pt x="14044" y="11748"/>
                </a:lnTo>
                <a:lnTo>
                  <a:pt x="14337" y="11577"/>
                </a:lnTo>
                <a:lnTo>
                  <a:pt x="14630" y="11382"/>
                </a:lnTo>
                <a:lnTo>
                  <a:pt x="14898" y="11162"/>
                </a:lnTo>
                <a:lnTo>
                  <a:pt x="15143" y="10942"/>
                </a:lnTo>
                <a:lnTo>
                  <a:pt x="15387" y="10698"/>
                </a:lnTo>
                <a:lnTo>
                  <a:pt x="15607" y="10429"/>
                </a:lnTo>
                <a:lnTo>
                  <a:pt x="15778" y="10160"/>
                </a:lnTo>
                <a:lnTo>
                  <a:pt x="15949" y="9892"/>
                </a:lnTo>
                <a:lnTo>
                  <a:pt x="16119" y="9599"/>
                </a:lnTo>
                <a:lnTo>
                  <a:pt x="16242" y="9281"/>
                </a:lnTo>
                <a:lnTo>
                  <a:pt x="16364" y="8964"/>
                </a:lnTo>
                <a:lnTo>
                  <a:pt x="16437" y="8622"/>
                </a:lnTo>
                <a:lnTo>
                  <a:pt x="16510" y="8280"/>
                </a:lnTo>
                <a:lnTo>
                  <a:pt x="16559" y="7938"/>
                </a:lnTo>
                <a:lnTo>
                  <a:pt x="16974" y="7938"/>
                </a:lnTo>
                <a:lnTo>
                  <a:pt x="17096" y="7913"/>
                </a:lnTo>
                <a:lnTo>
                  <a:pt x="17316" y="8109"/>
                </a:lnTo>
                <a:lnTo>
                  <a:pt x="17536" y="8231"/>
                </a:lnTo>
                <a:lnTo>
                  <a:pt x="17780" y="8329"/>
                </a:lnTo>
                <a:lnTo>
                  <a:pt x="18024" y="8353"/>
                </a:lnTo>
                <a:lnTo>
                  <a:pt x="18171" y="8353"/>
                </a:lnTo>
                <a:lnTo>
                  <a:pt x="18318" y="8304"/>
                </a:lnTo>
                <a:lnTo>
                  <a:pt x="18415" y="8255"/>
                </a:lnTo>
                <a:lnTo>
                  <a:pt x="18464" y="8158"/>
                </a:lnTo>
                <a:lnTo>
                  <a:pt x="18513" y="8060"/>
                </a:lnTo>
                <a:lnTo>
                  <a:pt x="18488" y="7962"/>
                </a:lnTo>
                <a:lnTo>
                  <a:pt x="18440" y="7865"/>
                </a:lnTo>
                <a:lnTo>
                  <a:pt x="18342" y="7791"/>
                </a:lnTo>
                <a:lnTo>
                  <a:pt x="18244" y="7767"/>
                </a:lnTo>
                <a:lnTo>
                  <a:pt x="18147" y="7767"/>
                </a:lnTo>
                <a:lnTo>
                  <a:pt x="18024" y="7791"/>
                </a:lnTo>
                <a:lnTo>
                  <a:pt x="17902" y="7767"/>
                </a:lnTo>
                <a:lnTo>
                  <a:pt x="17756" y="7718"/>
                </a:lnTo>
                <a:lnTo>
                  <a:pt x="17634" y="7645"/>
                </a:lnTo>
                <a:lnTo>
                  <a:pt x="17780" y="7523"/>
                </a:lnTo>
                <a:lnTo>
                  <a:pt x="17927" y="7376"/>
                </a:lnTo>
                <a:lnTo>
                  <a:pt x="18049" y="7230"/>
                </a:lnTo>
                <a:lnTo>
                  <a:pt x="18122" y="7059"/>
                </a:lnTo>
                <a:lnTo>
                  <a:pt x="18171" y="6888"/>
                </a:lnTo>
                <a:lnTo>
                  <a:pt x="18171" y="6717"/>
                </a:lnTo>
                <a:lnTo>
                  <a:pt x="18147" y="6546"/>
                </a:lnTo>
                <a:lnTo>
                  <a:pt x="18073" y="6424"/>
                </a:lnTo>
                <a:lnTo>
                  <a:pt x="18000" y="6326"/>
                </a:lnTo>
                <a:lnTo>
                  <a:pt x="17902" y="6253"/>
                </a:lnTo>
                <a:lnTo>
                  <a:pt x="17805" y="6204"/>
                </a:lnTo>
                <a:lnTo>
                  <a:pt x="17683" y="6179"/>
                </a:lnTo>
                <a:lnTo>
                  <a:pt x="17560" y="6179"/>
                </a:lnTo>
                <a:lnTo>
                  <a:pt x="17438" y="6204"/>
                </a:lnTo>
                <a:lnTo>
                  <a:pt x="17341" y="6228"/>
                </a:lnTo>
                <a:lnTo>
                  <a:pt x="17243" y="6277"/>
                </a:lnTo>
                <a:lnTo>
                  <a:pt x="17145" y="6326"/>
                </a:lnTo>
                <a:lnTo>
                  <a:pt x="17048" y="6424"/>
                </a:lnTo>
                <a:lnTo>
                  <a:pt x="16974" y="6497"/>
                </a:lnTo>
                <a:lnTo>
                  <a:pt x="16925" y="6619"/>
                </a:lnTo>
                <a:lnTo>
                  <a:pt x="16852" y="6790"/>
                </a:lnTo>
                <a:lnTo>
                  <a:pt x="16803" y="6985"/>
                </a:lnTo>
                <a:lnTo>
                  <a:pt x="16803" y="7181"/>
                </a:lnTo>
                <a:lnTo>
                  <a:pt x="16828" y="7376"/>
                </a:lnTo>
                <a:lnTo>
                  <a:pt x="16706" y="7376"/>
                </a:lnTo>
                <a:lnTo>
                  <a:pt x="16584" y="7352"/>
                </a:lnTo>
                <a:lnTo>
                  <a:pt x="16559" y="7034"/>
                </a:lnTo>
                <a:lnTo>
                  <a:pt x="16535" y="6717"/>
                </a:lnTo>
                <a:lnTo>
                  <a:pt x="16486" y="6399"/>
                </a:lnTo>
                <a:lnTo>
                  <a:pt x="16413" y="6082"/>
                </a:lnTo>
                <a:lnTo>
                  <a:pt x="16315" y="5764"/>
                </a:lnTo>
                <a:lnTo>
                  <a:pt x="16217" y="5471"/>
                </a:lnTo>
                <a:lnTo>
                  <a:pt x="16095" y="5178"/>
                </a:lnTo>
                <a:lnTo>
                  <a:pt x="15949" y="4885"/>
                </a:lnTo>
                <a:lnTo>
                  <a:pt x="15802" y="4616"/>
                </a:lnTo>
                <a:lnTo>
                  <a:pt x="15631" y="4323"/>
                </a:lnTo>
                <a:lnTo>
                  <a:pt x="15436" y="4079"/>
                </a:lnTo>
                <a:lnTo>
                  <a:pt x="15240" y="3810"/>
                </a:lnTo>
                <a:lnTo>
                  <a:pt x="15020" y="3566"/>
                </a:lnTo>
                <a:lnTo>
                  <a:pt x="14801" y="3322"/>
                </a:lnTo>
                <a:lnTo>
                  <a:pt x="14556" y="3102"/>
                </a:lnTo>
                <a:lnTo>
                  <a:pt x="14312" y="2882"/>
                </a:lnTo>
                <a:lnTo>
                  <a:pt x="14044" y="2663"/>
                </a:lnTo>
                <a:lnTo>
                  <a:pt x="13750" y="2467"/>
                </a:lnTo>
                <a:lnTo>
                  <a:pt x="13457" y="2272"/>
                </a:lnTo>
                <a:lnTo>
                  <a:pt x="13164" y="2101"/>
                </a:lnTo>
                <a:lnTo>
                  <a:pt x="12847" y="1930"/>
                </a:lnTo>
                <a:lnTo>
                  <a:pt x="12529" y="1783"/>
                </a:lnTo>
                <a:lnTo>
                  <a:pt x="12212" y="1637"/>
                </a:lnTo>
                <a:lnTo>
                  <a:pt x="11870" y="1515"/>
                </a:lnTo>
                <a:lnTo>
                  <a:pt x="11528" y="1393"/>
                </a:lnTo>
                <a:lnTo>
                  <a:pt x="11162" y="1295"/>
                </a:lnTo>
                <a:lnTo>
                  <a:pt x="10795" y="1222"/>
                </a:lnTo>
                <a:lnTo>
                  <a:pt x="10429" y="1148"/>
                </a:lnTo>
                <a:lnTo>
                  <a:pt x="10063" y="1099"/>
                </a:lnTo>
                <a:lnTo>
                  <a:pt x="9672" y="1051"/>
                </a:lnTo>
                <a:lnTo>
                  <a:pt x="9281" y="1026"/>
                </a:lnTo>
                <a:lnTo>
                  <a:pt x="8353" y="1026"/>
                </a:lnTo>
                <a:lnTo>
                  <a:pt x="7816" y="1075"/>
                </a:lnTo>
                <a:lnTo>
                  <a:pt x="7278" y="1148"/>
                </a:lnTo>
                <a:lnTo>
                  <a:pt x="6765" y="1270"/>
                </a:lnTo>
                <a:lnTo>
                  <a:pt x="6619" y="1051"/>
                </a:lnTo>
                <a:lnTo>
                  <a:pt x="6472" y="880"/>
                </a:lnTo>
                <a:lnTo>
                  <a:pt x="6301" y="709"/>
                </a:lnTo>
                <a:lnTo>
                  <a:pt x="6155" y="562"/>
                </a:lnTo>
                <a:lnTo>
                  <a:pt x="5984" y="440"/>
                </a:lnTo>
                <a:lnTo>
                  <a:pt x="5837" y="342"/>
                </a:lnTo>
                <a:lnTo>
                  <a:pt x="5520" y="196"/>
                </a:lnTo>
                <a:lnTo>
                  <a:pt x="5251" y="98"/>
                </a:lnTo>
                <a:lnTo>
                  <a:pt x="5031" y="49"/>
                </a:lnTo>
                <a:lnTo>
                  <a:pt x="48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84" name="Shape 584"/>
          <p:cNvSpPr/>
          <p:nvPr/>
        </p:nvSpPr>
        <p:spPr>
          <a:xfrm>
            <a:off x="10296132" y="3591695"/>
            <a:ext cx="359368" cy="517288"/>
          </a:xfrm>
          <a:custGeom>
            <a:avLst/>
            <a:gdLst/>
            <a:ahLst/>
            <a:cxnLst/>
            <a:rect l="0" t="0" r="0" b="0"/>
            <a:pathLst>
              <a:path w="12896" h="18563" extrusionOk="0">
                <a:moveTo>
                  <a:pt x="6448" y="1564"/>
                </a:moveTo>
                <a:lnTo>
                  <a:pt x="6814" y="1588"/>
                </a:lnTo>
                <a:lnTo>
                  <a:pt x="7181" y="1637"/>
                </a:lnTo>
                <a:lnTo>
                  <a:pt x="7523" y="1735"/>
                </a:lnTo>
                <a:lnTo>
                  <a:pt x="7865" y="1857"/>
                </a:lnTo>
                <a:lnTo>
                  <a:pt x="8182" y="2003"/>
                </a:lnTo>
                <a:lnTo>
                  <a:pt x="8475" y="2199"/>
                </a:lnTo>
                <a:lnTo>
                  <a:pt x="8768" y="2394"/>
                </a:lnTo>
                <a:lnTo>
                  <a:pt x="9013" y="2638"/>
                </a:lnTo>
                <a:lnTo>
                  <a:pt x="9257" y="2883"/>
                </a:lnTo>
                <a:lnTo>
                  <a:pt x="9477" y="3176"/>
                </a:lnTo>
                <a:lnTo>
                  <a:pt x="9647" y="3469"/>
                </a:lnTo>
                <a:lnTo>
                  <a:pt x="9794" y="3786"/>
                </a:lnTo>
                <a:lnTo>
                  <a:pt x="9916" y="4128"/>
                </a:lnTo>
                <a:lnTo>
                  <a:pt x="10014" y="4470"/>
                </a:lnTo>
                <a:lnTo>
                  <a:pt x="10063" y="4836"/>
                </a:lnTo>
                <a:lnTo>
                  <a:pt x="10087" y="5203"/>
                </a:lnTo>
                <a:lnTo>
                  <a:pt x="10087" y="7547"/>
                </a:lnTo>
                <a:lnTo>
                  <a:pt x="2809" y="7547"/>
                </a:lnTo>
                <a:lnTo>
                  <a:pt x="2809" y="5203"/>
                </a:lnTo>
                <a:lnTo>
                  <a:pt x="2833" y="4836"/>
                </a:lnTo>
                <a:lnTo>
                  <a:pt x="2882" y="4470"/>
                </a:lnTo>
                <a:lnTo>
                  <a:pt x="2980" y="4128"/>
                </a:lnTo>
                <a:lnTo>
                  <a:pt x="3102" y="3786"/>
                </a:lnTo>
                <a:lnTo>
                  <a:pt x="3249" y="3469"/>
                </a:lnTo>
                <a:lnTo>
                  <a:pt x="3420" y="3176"/>
                </a:lnTo>
                <a:lnTo>
                  <a:pt x="3639" y="2883"/>
                </a:lnTo>
                <a:lnTo>
                  <a:pt x="3884" y="2638"/>
                </a:lnTo>
                <a:lnTo>
                  <a:pt x="4128" y="2394"/>
                </a:lnTo>
                <a:lnTo>
                  <a:pt x="4421" y="2199"/>
                </a:lnTo>
                <a:lnTo>
                  <a:pt x="4714" y="2003"/>
                </a:lnTo>
                <a:lnTo>
                  <a:pt x="5032" y="1857"/>
                </a:lnTo>
                <a:lnTo>
                  <a:pt x="5373" y="1735"/>
                </a:lnTo>
                <a:lnTo>
                  <a:pt x="5715" y="1637"/>
                </a:lnTo>
                <a:lnTo>
                  <a:pt x="6082" y="1588"/>
                </a:lnTo>
                <a:lnTo>
                  <a:pt x="6448" y="1564"/>
                </a:lnTo>
                <a:close/>
                <a:moveTo>
                  <a:pt x="6448" y="10991"/>
                </a:moveTo>
                <a:lnTo>
                  <a:pt x="6692" y="11015"/>
                </a:lnTo>
                <a:lnTo>
                  <a:pt x="6937" y="11089"/>
                </a:lnTo>
                <a:lnTo>
                  <a:pt x="7132" y="11211"/>
                </a:lnTo>
                <a:lnTo>
                  <a:pt x="7327" y="11357"/>
                </a:lnTo>
                <a:lnTo>
                  <a:pt x="7474" y="11528"/>
                </a:lnTo>
                <a:lnTo>
                  <a:pt x="7572" y="11748"/>
                </a:lnTo>
                <a:lnTo>
                  <a:pt x="7645" y="11968"/>
                </a:lnTo>
                <a:lnTo>
                  <a:pt x="7669" y="12212"/>
                </a:lnTo>
                <a:lnTo>
                  <a:pt x="7669" y="12383"/>
                </a:lnTo>
                <a:lnTo>
                  <a:pt x="7645" y="12530"/>
                </a:lnTo>
                <a:lnTo>
                  <a:pt x="7596" y="12701"/>
                </a:lnTo>
                <a:lnTo>
                  <a:pt x="7523" y="12823"/>
                </a:lnTo>
                <a:lnTo>
                  <a:pt x="7425" y="12969"/>
                </a:lnTo>
                <a:lnTo>
                  <a:pt x="7327" y="13067"/>
                </a:lnTo>
                <a:lnTo>
                  <a:pt x="7205" y="13189"/>
                </a:lnTo>
                <a:lnTo>
                  <a:pt x="7083" y="13262"/>
                </a:lnTo>
                <a:lnTo>
                  <a:pt x="7230" y="15094"/>
                </a:lnTo>
                <a:lnTo>
                  <a:pt x="5667" y="15094"/>
                </a:lnTo>
                <a:lnTo>
                  <a:pt x="5813" y="13262"/>
                </a:lnTo>
                <a:lnTo>
                  <a:pt x="5691" y="13189"/>
                </a:lnTo>
                <a:lnTo>
                  <a:pt x="5569" y="13067"/>
                </a:lnTo>
                <a:lnTo>
                  <a:pt x="5471" y="12969"/>
                </a:lnTo>
                <a:lnTo>
                  <a:pt x="5373" y="12823"/>
                </a:lnTo>
                <a:lnTo>
                  <a:pt x="5300" y="12701"/>
                </a:lnTo>
                <a:lnTo>
                  <a:pt x="5251" y="12530"/>
                </a:lnTo>
                <a:lnTo>
                  <a:pt x="5227" y="12383"/>
                </a:lnTo>
                <a:lnTo>
                  <a:pt x="5227" y="12212"/>
                </a:lnTo>
                <a:lnTo>
                  <a:pt x="5251" y="11968"/>
                </a:lnTo>
                <a:lnTo>
                  <a:pt x="5325" y="11748"/>
                </a:lnTo>
                <a:lnTo>
                  <a:pt x="5422" y="11528"/>
                </a:lnTo>
                <a:lnTo>
                  <a:pt x="5569" y="11357"/>
                </a:lnTo>
                <a:lnTo>
                  <a:pt x="5764" y="11211"/>
                </a:lnTo>
                <a:lnTo>
                  <a:pt x="5960" y="11089"/>
                </a:lnTo>
                <a:lnTo>
                  <a:pt x="6204" y="11015"/>
                </a:lnTo>
                <a:lnTo>
                  <a:pt x="6448" y="10991"/>
                </a:lnTo>
                <a:close/>
                <a:moveTo>
                  <a:pt x="6448" y="1"/>
                </a:moveTo>
                <a:lnTo>
                  <a:pt x="5911" y="25"/>
                </a:lnTo>
                <a:lnTo>
                  <a:pt x="5398" y="123"/>
                </a:lnTo>
                <a:lnTo>
                  <a:pt x="4909" y="245"/>
                </a:lnTo>
                <a:lnTo>
                  <a:pt x="4421" y="416"/>
                </a:lnTo>
                <a:lnTo>
                  <a:pt x="3981" y="636"/>
                </a:lnTo>
                <a:lnTo>
                  <a:pt x="3542" y="904"/>
                </a:lnTo>
                <a:lnTo>
                  <a:pt x="3151" y="1197"/>
                </a:lnTo>
                <a:lnTo>
                  <a:pt x="2760" y="1539"/>
                </a:lnTo>
                <a:lnTo>
                  <a:pt x="2443" y="1906"/>
                </a:lnTo>
                <a:lnTo>
                  <a:pt x="2125" y="2296"/>
                </a:lnTo>
                <a:lnTo>
                  <a:pt x="1881" y="2736"/>
                </a:lnTo>
                <a:lnTo>
                  <a:pt x="1661" y="3176"/>
                </a:lnTo>
                <a:lnTo>
                  <a:pt x="1466" y="3664"/>
                </a:lnTo>
                <a:lnTo>
                  <a:pt x="1344" y="4153"/>
                </a:lnTo>
                <a:lnTo>
                  <a:pt x="1270" y="4690"/>
                </a:lnTo>
                <a:lnTo>
                  <a:pt x="1246" y="5203"/>
                </a:lnTo>
                <a:lnTo>
                  <a:pt x="1246" y="7547"/>
                </a:lnTo>
                <a:lnTo>
                  <a:pt x="391" y="7547"/>
                </a:lnTo>
                <a:lnTo>
                  <a:pt x="293" y="7572"/>
                </a:lnTo>
                <a:lnTo>
                  <a:pt x="220" y="7621"/>
                </a:lnTo>
                <a:lnTo>
                  <a:pt x="147" y="7669"/>
                </a:lnTo>
                <a:lnTo>
                  <a:pt x="74" y="7743"/>
                </a:lnTo>
                <a:lnTo>
                  <a:pt x="49" y="7840"/>
                </a:lnTo>
                <a:lnTo>
                  <a:pt x="0" y="7914"/>
                </a:lnTo>
                <a:lnTo>
                  <a:pt x="0" y="8036"/>
                </a:lnTo>
                <a:lnTo>
                  <a:pt x="0" y="18074"/>
                </a:lnTo>
                <a:lnTo>
                  <a:pt x="0" y="18171"/>
                </a:lnTo>
                <a:lnTo>
                  <a:pt x="49" y="18269"/>
                </a:lnTo>
                <a:lnTo>
                  <a:pt x="74" y="18342"/>
                </a:lnTo>
                <a:lnTo>
                  <a:pt x="147" y="18416"/>
                </a:lnTo>
                <a:lnTo>
                  <a:pt x="220" y="18464"/>
                </a:lnTo>
                <a:lnTo>
                  <a:pt x="293" y="18513"/>
                </a:lnTo>
                <a:lnTo>
                  <a:pt x="391" y="18538"/>
                </a:lnTo>
                <a:lnTo>
                  <a:pt x="489" y="18562"/>
                </a:lnTo>
                <a:lnTo>
                  <a:pt x="12407" y="18562"/>
                </a:lnTo>
                <a:lnTo>
                  <a:pt x="12505" y="18538"/>
                </a:lnTo>
                <a:lnTo>
                  <a:pt x="12603" y="18513"/>
                </a:lnTo>
                <a:lnTo>
                  <a:pt x="12676" y="18464"/>
                </a:lnTo>
                <a:lnTo>
                  <a:pt x="12749" y="18416"/>
                </a:lnTo>
                <a:lnTo>
                  <a:pt x="12822" y="18342"/>
                </a:lnTo>
                <a:lnTo>
                  <a:pt x="12847" y="18269"/>
                </a:lnTo>
                <a:lnTo>
                  <a:pt x="12896" y="18171"/>
                </a:lnTo>
                <a:lnTo>
                  <a:pt x="12896" y="18074"/>
                </a:lnTo>
                <a:lnTo>
                  <a:pt x="12896" y="8036"/>
                </a:lnTo>
                <a:lnTo>
                  <a:pt x="12896" y="7914"/>
                </a:lnTo>
                <a:lnTo>
                  <a:pt x="12847" y="7840"/>
                </a:lnTo>
                <a:lnTo>
                  <a:pt x="12822" y="7743"/>
                </a:lnTo>
                <a:lnTo>
                  <a:pt x="12749" y="7669"/>
                </a:lnTo>
                <a:lnTo>
                  <a:pt x="12676" y="7621"/>
                </a:lnTo>
                <a:lnTo>
                  <a:pt x="12603" y="7572"/>
                </a:lnTo>
                <a:lnTo>
                  <a:pt x="12505" y="7547"/>
                </a:lnTo>
                <a:lnTo>
                  <a:pt x="11650" y="7547"/>
                </a:lnTo>
                <a:lnTo>
                  <a:pt x="11650" y="5203"/>
                </a:lnTo>
                <a:lnTo>
                  <a:pt x="11626" y="4690"/>
                </a:lnTo>
                <a:lnTo>
                  <a:pt x="11552" y="4153"/>
                </a:lnTo>
                <a:lnTo>
                  <a:pt x="11430" y="3664"/>
                </a:lnTo>
                <a:lnTo>
                  <a:pt x="11235" y="3176"/>
                </a:lnTo>
                <a:lnTo>
                  <a:pt x="11015" y="2736"/>
                </a:lnTo>
                <a:lnTo>
                  <a:pt x="10771" y="2296"/>
                </a:lnTo>
                <a:lnTo>
                  <a:pt x="10453" y="1906"/>
                </a:lnTo>
                <a:lnTo>
                  <a:pt x="10136" y="1539"/>
                </a:lnTo>
                <a:lnTo>
                  <a:pt x="9745" y="1197"/>
                </a:lnTo>
                <a:lnTo>
                  <a:pt x="9354" y="904"/>
                </a:lnTo>
                <a:lnTo>
                  <a:pt x="8939" y="636"/>
                </a:lnTo>
                <a:lnTo>
                  <a:pt x="8475" y="416"/>
                </a:lnTo>
                <a:lnTo>
                  <a:pt x="7987" y="245"/>
                </a:lnTo>
                <a:lnTo>
                  <a:pt x="7498" y="123"/>
                </a:lnTo>
                <a:lnTo>
                  <a:pt x="6985" y="25"/>
                </a:lnTo>
                <a:lnTo>
                  <a:pt x="644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85" name="Shape 585"/>
          <p:cNvGrpSpPr/>
          <p:nvPr/>
        </p:nvGrpSpPr>
        <p:grpSpPr>
          <a:xfrm>
            <a:off x="11050644" y="3607899"/>
            <a:ext cx="352568" cy="500959"/>
            <a:chOff x="6701050" y="2978375"/>
            <a:chExt cx="316300" cy="449425"/>
          </a:xfrm>
          <a:solidFill>
            <a:schemeClr val="accent2"/>
          </a:solidFill>
        </p:grpSpPr>
        <p:sp>
          <p:nvSpPr>
            <p:cNvPr id="586" name="Shape 586"/>
            <p:cNvSpPr/>
            <p:nvPr/>
          </p:nvSpPr>
          <p:spPr>
            <a:xfrm>
              <a:off x="6701050" y="2978375"/>
              <a:ext cx="316300" cy="78175"/>
            </a:xfrm>
            <a:custGeom>
              <a:avLst/>
              <a:gdLst/>
              <a:ahLst/>
              <a:cxnLst/>
              <a:rect l="0" t="0" r="0" b="0"/>
              <a:pathLst>
                <a:path w="12652" h="3127" extrusionOk="0">
                  <a:moveTo>
                    <a:pt x="7840" y="782"/>
                  </a:moveTo>
                  <a:lnTo>
                    <a:pt x="7865" y="807"/>
                  </a:lnTo>
                  <a:lnTo>
                    <a:pt x="7889" y="831"/>
                  </a:lnTo>
                  <a:lnTo>
                    <a:pt x="7889" y="880"/>
                  </a:lnTo>
                  <a:lnTo>
                    <a:pt x="7889" y="1417"/>
                  </a:lnTo>
                  <a:lnTo>
                    <a:pt x="4763" y="1417"/>
                  </a:lnTo>
                  <a:lnTo>
                    <a:pt x="4763" y="880"/>
                  </a:lnTo>
                  <a:lnTo>
                    <a:pt x="4763" y="831"/>
                  </a:lnTo>
                  <a:lnTo>
                    <a:pt x="4787" y="807"/>
                  </a:lnTo>
                  <a:lnTo>
                    <a:pt x="4812" y="782"/>
                  </a:lnTo>
                  <a:close/>
                  <a:moveTo>
                    <a:pt x="4861" y="1"/>
                  </a:moveTo>
                  <a:lnTo>
                    <a:pt x="4690" y="25"/>
                  </a:lnTo>
                  <a:lnTo>
                    <a:pt x="4519" y="74"/>
                  </a:lnTo>
                  <a:lnTo>
                    <a:pt x="4372" y="147"/>
                  </a:lnTo>
                  <a:lnTo>
                    <a:pt x="4250" y="269"/>
                  </a:lnTo>
                  <a:lnTo>
                    <a:pt x="4128" y="392"/>
                  </a:lnTo>
                  <a:lnTo>
                    <a:pt x="4055" y="538"/>
                  </a:lnTo>
                  <a:lnTo>
                    <a:pt x="4006" y="709"/>
                  </a:lnTo>
                  <a:lnTo>
                    <a:pt x="3982" y="880"/>
                  </a:lnTo>
                  <a:lnTo>
                    <a:pt x="3982" y="1417"/>
                  </a:lnTo>
                  <a:lnTo>
                    <a:pt x="391" y="1417"/>
                  </a:lnTo>
                  <a:lnTo>
                    <a:pt x="294" y="1466"/>
                  </a:lnTo>
                  <a:lnTo>
                    <a:pt x="220" y="1491"/>
                  </a:lnTo>
                  <a:lnTo>
                    <a:pt x="147" y="1564"/>
                  </a:lnTo>
                  <a:lnTo>
                    <a:pt x="74" y="1637"/>
                  </a:lnTo>
                  <a:lnTo>
                    <a:pt x="49" y="1710"/>
                  </a:lnTo>
                  <a:lnTo>
                    <a:pt x="1" y="1808"/>
                  </a:lnTo>
                  <a:lnTo>
                    <a:pt x="1" y="1906"/>
                  </a:lnTo>
                  <a:lnTo>
                    <a:pt x="1" y="3127"/>
                  </a:lnTo>
                  <a:lnTo>
                    <a:pt x="12652" y="3127"/>
                  </a:lnTo>
                  <a:lnTo>
                    <a:pt x="12652" y="1906"/>
                  </a:lnTo>
                  <a:lnTo>
                    <a:pt x="12652" y="1808"/>
                  </a:lnTo>
                  <a:lnTo>
                    <a:pt x="12603" y="1710"/>
                  </a:lnTo>
                  <a:lnTo>
                    <a:pt x="12578" y="1637"/>
                  </a:lnTo>
                  <a:lnTo>
                    <a:pt x="12505" y="1564"/>
                  </a:lnTo>
                  <a:lnTo>
                    <a:pt x="12432" y="1491"/>
                  </a:lnTo>
                  <a:lnTo>
                    <a:pt x="12359" y="1466"/>
                  </a:lnTo>
                  <a:lnTo>
                    <a:pt x="12261" y="1417"/>
                  </a:lnTo>
                  <a:lnTo>
                    <a:pt x="8671" y="1417"/>
                  </a:lnTo>
                  <a:lnTo>
                    <a:pt x="8671" y="880"/>
                  </a:lnTo>
                  <a:lnTo>
                    <a:pt x="8646" y="709"/>
                  </a:lnTo>
                  <a:lnTo>
                    <a:pt x="8597" y="538"/>
                  </a:lnTo>
                  <a:lnTo>
                    <a:pt x="8524" y="392"/>
                  </a:lnTo>
                  <a:lnTo>
                    <a:pt x="8402" y="269"/>
                  </a:lnTo>
                  <a:lnTo>
                    <a:pt x="8280" y="147"/>
                  </a:lnTo>
                  <a:lnTo>
                    <a:pt x="8133" y="74"/>
                  </a:lnTo>
                  <a:lnTo>
                    <a:pt x="7962" y="25"/>
                  </a:lnTo>
                  <a:lnTo>
                    <a:pt x="779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7" name="Shape 587"/>
            <p:cNvSpPr/>
            <p:nvPr/>
          </p:nvSpPr>
          <p:spPr>
            <a:xfrm>
              <a:off x="6713875" y="3068750"/>
              <a:ext cx="290650" cy="359050"/>
            </a:xfrm>
            <a:custGeom>
              <a:avLst/>
              <a:gdLst/>
              <a:ahLst/>
              <a:cxnLst/>
              <a:rect l="0" t="0" r="0" b="0"/>
              <a:pathLst>
                <a:path w="11626" h="14362" extrusionOk="0">
                  <a:moveTo>
                    <a:pt x="2614" y="1686"/>
                  </a:moveTo>
                  <a:lnTo>
                    <a:pt x="2711" y="1710"/>
                  </a:lnTo>
                  <a:lnTo>
                    <a:pt x="2785" y="1759"/>
                  </a:lnTo>
                  <a:lnTo>
                    <a:pt x="2834" y="1857"/>
                  </a:lnTo>
                  <a:lnTo>
                    <a:pt x="2858" y="1930"/>
                  </a:lnTo>
                  <a:lnTo>
                    <a:pt x="2858" y="12432"/>
                  </a:lnTo>
                  <a:lnTo>
                    <a:pt x="2834" y="12529"/>
                  </a:lnTo>
                  <a:lnTo>
                    <a:pt x="2785" y="12603"/>
                  </a:lnTo>
                  <a:lnTo>
                    <a:pt x="2711" y="12652"/>
                  </a:lnTo>
                  <a:lnTo>
                    <a:pt x="2614" y="12676"/>
                  </a:lnTo>
                  <a:lnTo>
                    <a:pt x="2516" y="12652"/>
                  </a:lnTo>
                  <a:lnTo>
                    <a:pt x="2443" y="12603"/>
                  </a:lnTo>
                  <a:lnTo>
                    <a:pt x="2394" y="12529"/>
                  </a:lnTo>
                  <a:lnTo>
                    <a:pt x="2369" y="12432"/>
                  </a:lnTo>
                  <a:lnTo>
                    <a:pt x="2369" y="1930"/>
                  </a:lnTo>
                  <a:lnTo>
                    <a:pt x="2394" y="1857"/>
                  </a:lnTo>
                  <a:lnTo>
                    <a:pt x="2443" y="1759"/>
                  </a:lnTo>
                  <a:lnTo>
                    <a:pt x="2516" y="1710"/>
                  </a:lnTo>
                  <a:lnTo>
                    <a:pt x="2614" y="1686"/>
                  </a:lnTo>
                  <a:close/>
                  <a:moveTo>
                    <a:pt x="5813" y="1686"/>
                  </a:moveTo>
                  <a:lnTo>
                    <a:pt x="5911" y="1710"/>
                  </a:lnTo>
                  <a:lnTo>
                    <a:pt x="5984" y="1759"/>
                  </a:lnTo>
                  <a:lnTo>
                    <a:pt x="6033" y="1857"/>
                  </a:lnTo>
                  <a:lnTo>
                    <a:pt x="6057" y="1930"/>
                  </a:lnTo>
                  <a:lnTo>
                    <a:pt x="6057" y="12432"/>
                  </a:lnTo>
                  <a:lnTo>
                    <a:pt x="6033" y="12529"/>
                  </a:lnTo>
                  <a:lnTo>
                    <a:pt x="5984" y="12603"/>
                  </a:lnTo>
                  <a:lnTo>
                    <a:pt x="5911" y="12652"/>
                  </a:lnTo>
                  <a:lnTo>
                    <a:pt x="5813" y="12676"/>
                  </a:lnTo>
                  <a:lnTo>
                    <a:pt x="5715" y="12652"/>
                  </a:lnTo>
                  <a:lnTo>
                    <a:pt x="5642" y="12603"/>
                  </a:lnTo>
                  <a:lnTo>
                    <a:pt x="5593" y="12529"/>
                  </a:lnTo>
                  <a:lnTo>
                    <a:pt x="5569" y="12432"/>
                  </a:lnTo>
                  <a:lnTo>
                    <a:pt x="5569" y="1930"/>
                  </a:lnTo>
                  <a:lnTo>
                    <a:pt x="5593" y="1857"/>
                  </a:lnTo>
                  <a:lnTo>
                    <a:pt x="5642" y="1759"/>
                  </a:lnTo>
                  <a:lnTo>
                    <a:pt x="5715" y="1710"/>
                  </a:lnTo>
                  <a:lnTo>
                    <a:pt x="5813" y="1686"/>
                  </a:lnTo>
                  <a:close/>
                  <a:moveTo>
                    <a:pt x="9013" y="1686"/>
                  </a:moveTo>
                  <a:lnTo>
                    <a:pt x="9110" y="1710"/>
                  </a:lnTo>
                  <a:lnTo>
                    <a:pt x="9183" y="1759"/>
                  </a:lnTo>
                  <a:lnTo>
                    <a:pt x="9232" y="1857"/>
                  </a:lnTo>
                  <a:lnTo>
                    <a:pt x="9257" y="1930"/>
                  </a:lnTo>
                  <a:lnTo>
                    <a:pt x="9257" y="12432"/>
                  </a:lnTo>
                  <a:lnTo>
                    <a:pt x="9232" y="12529"/>
                  </a:lnTo>
                  <a:lnTo>
                    <a:pt x="9183" y="12603"/>
                  </a:lnTo>
                  <a:lnTo>
                    <a:pt x="9110" y="12652"/>
                  </a:lnTo>
                  <a:lnTo>
                    <a:pt x="9013" y="12676"/>
                  </a:lnTo>
                  <a:lnTo>
                    <a:pt x="8915" y="12652"/>
                  </a:lnTo>
                  <a:lnTo>
                    <a:pt x="8842" y="12603"/>
                  </a:lnTo>
                  <a:lnTo>
                    <a:pt x="8793" y="12529"/>
                  </a:lnTo>
                  <a:lnTo>
                    <a:pt x="8768" y="12432"/>
                  </a:lnTo>
                  <a:lnTo>
                    <a:pt x="8768" y="1930"/>
                  </a:lnTo>
                  <a:lnTo>
                    <a:pt x="8793" y="1857"/>
                  </a:lnTo>
                  <a:lnTo>
                    <a:pt x="8842" y="1759"/>
                  </a:lnTo>
                  <a:lnTo>
                    <a:pt x="8915" y="1710"/>
                  </a:lnTo>
                  <a:lnTo>
                    <a:pt x="9013" y="1686"/>
                  </a:lnTo>
                  <a:close/>
                  <a:moveTo>
                    <a:pt x="0" y="0"/>
                  </a:moveTo>
                  <a:lnTo>
                    <a:pt x="0" y="13873"/>
                  </a:lnTo>
                  <a:lnTo>
                    <a:pt x="0" y="13970"/>
                  </a:lnTo>
                  <a:lnTo>
                    <a:pt x="49" y="14068"/>
                  </a:lnTo>
                  <a:lnTo>
                    <a:pt x="74" y="14141"/>
                  </a:lnTo>
                  <a:lnTo>
                    <a:pt x="147" y="14215"/>
                  </a:lnTo>
                  <a:lnTo>
                    <a:pt x="220" y="14263"/>
                  </a:lnTo>
                  <a:lnTo>
                    <a:pt x="294" y="14312"/>
                  </a:lnTo>
                  <a:lnTo>
                    <a:pt x="391" y="14337"/>
                  </a:lnTo>
                  <a:lnTo>
                    <a:pt x="489" y="14361"/>
                  </a:lnTo>
                  <a:lnTo>
                    <a:pt x="11137" y="14361"/>
                  </a:lnTo>
                  <a:lnTo>
                    <a:pt x="11235" y="14337"/>
                  </a:lnTo>
                  <a:lnTo>
                    <a:pt x="11333" y="14312"/>
                  </a:lnTo>
                  <a:lnTo>
                    <a:pt x="11406" y="14263"/>
                  </a:lnTo>
                  <a:lnTo>
                    <a:pt x="11479" y="14215"/>
                  </a:lnTo>
                  <a:lnTo>
                    <a:pt x="11553" y="14141"/>
                  </a:lnTo>
                  <a:lnTo>
                    <a:pt x="11577" y="14068"/>
                  </a:lnTo>
                  <a:lnTo>
                    <a:pt x="11626" y="13970"/>
                  </a:lnTo>
                  <a:lnTo>
                    <a:pt x="11626" y="13873"/>
                  </a:lnTo>
                  <a:lnTo>
                    <a:pt x="116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88" name="Shape 588"/>
          <p:cNvGrpSpPr/>
          <p:nvPr/>
        </p:nvGrpSpPr>
        <p:grpSpPr>
          <a:xfrm>
            <a:off x="4964816" y="4432779"/>
            <a:ext cx="502324" cy="337604"/>
            <a:chOff x="1241275" y="3718400"/>
            <a:chExt cx="450650" cy="302875"/>
          </a:xfrm>
          <a:solidFill>
            <a:schemeClr val="accent2"/>
          </a:solidFill>
        </p:grpSpPr>
        <p:sp>
          <p:nvSpPr>
            <p:cNvPr id="589" name="Shape 589"/>
            <p:cNvSpPr/>
            <p:nvPr/>
          </p:nvSpPr>
          <p:spPr>
            <a:xfrm>
              <a:off x="1241275" y="3718400"/>
              <a:ext cx="450650" cy="302875"/>
            </a:xfrm>
            <a:custGeom>
              <a:avLst/>
              <a:gdLst/>
              <a:ahLst/>
              <a:cxnLst/>
              <a:rect l="0" t="0" r="0" b="0"/>
              <a:pathLst>
                <a:path w="18026" h="12115" extrusionOk="0">
                  <a:moveTo>
                    <a:pt x="17048" y="977"/>
                  </a:moveTo>
                  <a:lnTo>
                    <a:pt x="17048" y="3127"/>
                  </a:lnTo>
                  <a:lnTo>
                    <a:pt x="978" y="3127"/>
                  </a:lnTo>
                  <a:lnTo>
                    <a:pt x="978" y="977"/>
                  </a:lnTo>
                  <a:close/>
                  <a:moveTo>
                    <a:pt x="17048" y="5447"/>
                  </a:moveTo>
                  <a:lnTo>
                    <a:pt x="17048" y="11137"/>
                  </a:lnTo>
                  <a:lnTo>
                    <a:pt x="978" y="11137"/>
                  </a:lnTo>
                  <a:lnTo>
                    <a:pt x="978" y="5447"/>
                  </a:lnTo>
                  <a:close/>
                  <a:moveTo>
                    <a:pt x="978" y="1"/>
                  </a:moveTo>
                  <a:lnTo>
                    <a:pt x="782" y="25"/>
                  </a:lnTo>
                  <a:lnTo>
                    <a:pt x="587" y="74"/>
                  </a:lnTo>
                  <a:lnTo>
                    <a:pt x="416" y="172"/>
                  </a:lnTo>
                  <a:lnTo>
                    <a:pt x="294" y="294"/>
                  </a:lnTo>
                  <a:lnTo>
                    <a:pt x="172" y="440"/>
                  </a:lnTo>
                  <a:lnTo>
                    <a:pt x="74" y="611"/>
                  </a:lnTo>
                  <a:lnTo>
                    <a:pt x="25" y="782"/>
                  </a:lnTo>
                  <a:lnTo>
                    <a:pt x="1" y="977"/>
                  </a:lnTo>
                  <a:lnTo>
                    <a:pt x="1" y="11137"/>
                  </a:lnTo>
                  <a:lnTo>
                    <a:pt x="25" y="11333"/>
                  </a:lnTo>
                  <a:lnTo>
                    <a:pt x="74" y="11504"/>
                  </a:lnTo>
                  <a:lnTo>
                    <a:pt x="172" y="11675"/>
                  </a:lnTo>
                  <a:lnTo>
                    <a:pt x="294" y="11821"/>
                  </a:lnTo>
                  <a:lnTo>
                    <a:pt x="416" y="11943"/>
                  </a:lnTo>
                  <a:lnTo>
                    <a:pt x="587" y="12041"/>
                  </a:lnTo>
                  <a:lnTo>
                    <a:pt x="782" y="12090"/>
                  </a:lnTo>
                  <a:lnTo>
                    <a:pt x="978" y="12114"/>
                  </a:lnTo>
                  <a:lnTo>
                    <a:pt x="17048" y="12114"/>
                  </a:lnTo>
                  <a:lnTo>
                    <a:pt x="17243" y="12090"/>
                  </a:lnTo>
                  <a:lnTo>
                    <a:pt x="17439" y="12041"/>
                  </a:lnTo>
                  <a:lnTo>
                    <a:pt x="17610" y="11943"/>
                  </a:lnTo>
                  <a:lnTo>
                    <a:pt x="17732" y="11821"/>
                  </a:lnTo>
                  <a:lnTo>
                    <a:pt x="17854" y="11675"/>
                  </a:lnTo>
                  <a:lnTo>
                    <a:pt x="17952" y="11504"/>
                  </a:lnTo>
                  <a:lnTo>
                    <a:pt x="18001" y="11333"/>
                  </a:lnTo>
                  <a:lnTo>
                    <a:pt x="18025" y="11137"/>
                  </a:lnTo>
                  <a:lnTo>
                    <a:pt x="18025" y="977"/>
                  </a:lnTo>
                  <a:lnTo>
                    <a:pt x="18001" y="782"/>
                  </a:lnTo>
                  <a:lnTo>
                    <a:pt x="17952" y="611"/>
                  </a:lnTo>
                  <a:lnTo>
                    <a:pt x="17854" y="440"/>
                  </a:lnTo>
                  <a:lnTo>
                    <a:pt x="17732" y="294"/>
                  </a:lnTo>
                  <a:lnTo>
                    <a:pt x="17610" y="172"/>
                  </a:lnTo>
                  <a:lnTo>
                    <a:pt x="17439" y="74"/>
                  </a:lnTo>
                  <a:lnTo>
                    <a:pt x="17243" y="25"/>
                  </a:lnTo>
                  <a:lnTo>
                    <a:pt x="1704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0" name="Shape 590"/>
            <p:cNvSpPr/>
            <p:nvPr/>
          </p:nvSpPr>
          <p:spPr>
            <a:xfrm>
              <a:off x="1293175" y="3895475"/>
              <a:ext cx="174050" cy="12225"/>
            </a:xfrm>
            <a:custGeom>
              <a:avLst/>
              <a:gdLst/>
              <a:ahLst/>
              <a:cxnLst/>
              <a:rect l="0" t="0" r="0" b="0"/>
              <a:pathLst>
                <a:path w="6962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6717" y="489"/>
                  </a:lnTo>
                  <a:lnTo>
                    <a:pt x="6815" y="464"/>
                  </a:lnTo>
                  <a:lnTo>
                    <a:pt x="6888" y="415"/>
                  </a:lnTo>
                  <a:lnTo>
                    <a:pt x="6961" y="342"/>
                  </a:lnTo>
                  <a:lnTo>
                    <a:pt x="6961" y="244"/>
                  </a:lnTo>
                  <a:lnTo>
                    <a:pt x="6961" y="147"/>
                  </a:lnTo>
                  <a:lnTo>
                    <a:pt x="6888" y="74"/>
                  </a:lnTo>
                  <a:lnTo>
                    <a:pt x="6815" y="25"/>
                  </a:lnTo>
                  <a:lnTo>
                    <a:pt x="671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1" name="Shape 591"/>
            <p:cNvSpPr/>
            <p:nvPr/>
          </p:nvSpPr>
          <p:spPr>
            <a:xfrm>
              <a:off x="1293175" y="3935775"/>
              <a:ext cx="122750" cy="12225"/>
            </a:xfrm>
            <a:custGeom>
              <a:avLst/>
              <a:gdLst/>
              <a:ahLst/>
              <a:cxnLst/>
              <a:rect l="0" t="0" r="0" b="0"/>
              <a:pathLst>
                <a:path w="4910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3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4666" y="489"/>
                  </a:lnTo>
                  <a:lnTo>
                    <a:pt x="4763" y="464"/>
                  </a:lnTo>
                  <a:lnTo>
                    <a:pt x="4837" y="415"/>
                  </a:lnTo>
                  <a:lnTo>
                    <a:pt x="4885" y="342"/>
                  </a:lnTo>
                  <a:lnTo>
                    <a:pt x="4910" y="244"/>
                  </a:lnTo>
                  <a:lnTo>
                    <a:pt x="4885" y="147"/>
                  </a:lnTo>
                  <a:lnTo>
                    <a:pt x="4837" y="73"/>
                  </a:lnTo>
                  <a:lnTo>
                    <a:pt x="4763" y="25"/>
                  </a:lnTo>
                  <a:lnTo>
                    <a:pt x="46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2" name="Shape 592"/>
            <p:cNvSpPr/>
            <p:nvPr/>
          </p:nvSpPr>
          <p:spPr>
            <a:xfrm>
              <a:off x="1570375" y="3901575"/>
              <a:ext cx="62300" cy="40325"/>
            </a:xfrm>
            <a:custGeom>
              <a:avLst/>
              <a:gdLst/>
              <a:ahLst/>
              <a:cxnLst/>
              <a:rect l="0" t="0" r="0" b="0"/>
              <a:pathLst>
                <a:path w="2492" h="1613" extrusionOk="0">
                  <a:moveTo>
                    <a:pt x="392" y="0"/>
                  </a:moveTo>
                  <a:lnTo>
                    <a:pt x="294" y="25"/>
                  </a:lnTo>
                  <a:lnTo>
                    <a:pt x="221" y="74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4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1124"/>
                  </a:lnTo>
                  <a:lnTo>
                    <a:pt x="25" y="1222"/>
                  </a:lnTo>
                  <a:lnTo>
                    <a:pt x="50" y="1319"/>
                  </a:lnTo>
                  <a:lnTo>
                    <a:pt x="99" y="1393"/>
                  </a:lnTo>
                  <a:lnTo>
                    <a:pt x="147" y="1466"/>
                  </a:lnTo>
                  <a:lnTo>
                    <a:pt x="221" y="1515"/>
                  </a:lnTo>
                  <a:lnTo>
                    <a:pt x="294" y="1564"/>
                  </a:lnTo>
                  <a:lnTo>
                    <a:pt x="392" y="1588"/>
                  </a:lnTo>
                  <a:lnTo>
                    <a:pt x="489" y="1612"/>
                  </a:lnTo>
                  <a:lnTo>
                    <a:pt x="2004" y="1612"/>
                  </a:lnTo>
                  <a:lnTo>
                    <a:pt x="2101" y="1588"/>
                  </a:lnTo>
                  <a:lnTo>
                    <a:pt x="2199" y="1564"/>
                  </a:lnTo>
                  <a:lnTo>
                    <a:pt x="2272" y="1515"/>
                  </a:lnTo>
                  <a:lnTo>
                    <a:pt x="2345" y="1466"/>
                  </a:lnTo>
                  <a:lnTo>
                    <a:pt x="2394" y="1393"/>
                  </a:lnTo>
                  <a:lnTo>
                    <a:pt x="2443" y="1319"/>
                  </a:lnTo>
                  <a:lnTo>
                    <a:pt x="2492" y="1222"/>
                  </a:lnTo>
                  <a:lnTo>
                    <a:pt x="2492" y="1124"/>
                  </a:lnTo>
                  <a:lnTo>
                    <a:pt x="2492" y="489"/>
                  </a:lnTo>
                  <a:lnTo>
                    <a:pt x="2492" y="391"/>
                  </a:lnTo>
                  <a:lnTo>
                    <a:pt x="2443" y="294"/>
                  </a:lnTo>
                  <a:lnTo>
                    <a:pt x="2394" y="220"/>
                  </a:lnTo>
                  <a:lnTo>
                    <a:pt x="2345" y="147"/>
                  </a:lnTo>
                  <a:lnTo>
                    <a:pt x="2272" y="74"/>
                  </a:lnTo>
                  <a:lnTo>
                    <a:pt x="2199" y="25"/>
                  </a:lnTo>
                  <a:lnTo>
                    <a:pt x="210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93" name="Shape 593"/>
          <p:cNvGrpSpPr/>
          <p:nvPr/>
        </p:nvGrpSpPr>
        <p:grpSpPr>
          <a:xfrm>
            <a:off x="5723011" y="4406919"/>
            <a:ext cx="488669" cy="389993"/>
            <a:chOff x="1921475" y="3695200"/>
            <a:chExt cx="438400" cy="349875"/>
          </a:xfrm>
          <a:solidFill>
            <a:schemeClr val="accent2"/>
          </a:solidFill>
        </p:grpSpPr>
        <p:sp>
          <p:nvSpPr>
            <p:cNvPr id="594" name="Shape 594"/>
            <p:cNvSpPr/>
            <p:nvPr/>
          </p:nvSpPr>
          <p:spPr>
            <a:xfrm>
              <a:off x="2246900" y="3992550"/>
              <a:ext cx="52525" cy="52525"/>
            </a:xfrm>
            <a:custGeom>
              <a:avLst/>
              <a:gdLst/>
              <a:ahLst/>
              <a:cxnLst/>
              <a:rect l="0" t="0" r="0" b="0"/>
              <a:pathLst>
                <a:path w="2101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3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3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2033800" y="3992550"/>
              <a:ext cx="52550" cy="52525"/>
            </a:xfrm>
            <a:custGeom>
              <a:avLst/>
              <a:gdLst/>
              <a:ahLst/>
              <a:cxnLst/>
              <a:rect l="0" t="0" r="0" b="0"/>
              <a:pathLst>
                <a:path w="2102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4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4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6" name="Shape 596"/>
            <p:cNvSpPr/>
            <p:nvPr/>
          </p:nvSpPr>
          <p:spPr>
            <a:xfrm>
              <a:off x="1921475" y="3695200"/>
              <a:ext cx="438400" cy="297975"/>
            </a:xfrm>
            <a:custGeom>
              <a:avLst/>
              <a:gdLst/>
              <a:ahLst/>
              <a:cxnLst/>
              <a:rect l="0" t="0" r="0" b="0"/>
              <a:pathLst>
                <a:path w="17536" h="11919" extrusionOk="0">
                  <a:moveTo>
                    <a:pt x="15729" y="3371"/>
                  </a:moveTo>
                  <a:lnTo>
                    <a:pt x="15826" y="3395"/>
                  </a:lnTo>
                  <a:lnTo>
                    <a:pt x="15899" y="3444"/>
                  </a:lnTo>
                  <a:lnTo>
                    <a:pt x="15948" y="3517"/>
                  </a:lnTo>
                  <a:lnTo>
                    <a:pt x="15973" y="3615"/>
                  </a:lnTo>
                  <a:lnTo>
                    <a:pt x="15948" y="3713"/>
                  </a:lnTo>
                  <a:lnTo>
                    <a:pt x="13994" y="8060"/>
                  </a:lnTo>
                  <a:lnTo>
                    <a:pt x="13946" y="8133"/>
                  </a:lnTo>
                  <a:lnTo>
                    <a:pt x="13897" y="8158"/>
                  </a:lnTo>
                  <a:lnTo>
                    <a:pt x="13848" y="8207"/>
                  </a:lnTo>
                  <a:lnTo>
                    <a:pt x="13775" y="8207"/>
                  </a:lnTo>
                  <a:lnTo>
                    <a:pt x="13677" y="8182"/>
                  </a:lnTo>
                  <a:lnTo>
                    <a:pt x="13604" y="8133"/>
                  </a:lnTo>
                  <a:lnTo>
                    <a:pt x="13555" y="8036"/>
                  </a:lnTo>
                  <a:lnTo>
                    <a:pt x="13530" y="7962"/>
                  </a:lnTo>
                  <a:lnTo>
                    <a:pt x="13555" y="7865"/>
                  </a:lnTo>
                  <a:lnTo>
                    <a:pt x="15509" y="3517"/>
                  </a:lnTo>
                  <a:lnTo>
                    <a:pt x="15558" y="3420"/>
                  </a:lnTo>
                  <a:lnTo>
                    <a:pt x="15631" y="3371"/>
                  </a:lnTo>
                  <a:close/>
                  <a:moveTo>
                    <a:pt x="13628" y="3273"/>
                  </a:moveTo>
                  <a:lnTo>
                    <a:pt x="13726" y="3298"/>
                  </a:lnTo>
                  <a:lnTo>
                    <a:pt x="13824" y="3322"/>
                  </a:lnTo>
                  <a:lnTo>
                    <a:pt x="13872" y="3395"/>
                  </a:lnTo>
                  <a:lnTo>
                    <a:pt x="13897" y="3493"/>
                  </a:lnTo>
                  <a:lnTo>
                    <a:pt x="13897" y="3591"/>
                  </a:lnTo>
                  <a:lnTo>
                    <a:pt x="12602" y="8158"/>
                  </a:lnTo>
                  <a:lnTo>
                    <a:pt x="12578" y="8231"/>
                  </a:lnTo>
                  <a:lnTo>
                    <a:pt x="12505" y="8304"/>
                  </a:lnTo>
                  <a:lnTo>
                    <a:pt x="12456" y="8329"/>
                  </a:lnTo>
                  <a:lnTo>
                    <a:pt x="12358" y="8353"/>
                  </a:lnTo>
                  <a:lnTo>
                    <a:pt x="12309" y="8329"/>
                  </a:lnTo>
                  <a:lnTo>
                    <a:pt x="12212" y="8304"/>
                  </a:lnTo>
                  <a:lnTo>
                    <a:pt x="12163" y="8231"/>
                  </a:lnTo>
                  <a:lnTo>
                    <a:pt x="12138" y="8133"/>
                  </a:lnTo>
                  <a:lnTo>
                    <a:pt x="12138" y="8036"/>
                  </a:lnTo>
                  <a:lnTo>
                    <a:pt x="13433" y="3469"/>
                  </a:lnTo>
                  <a:lnTo>
                    <a:pt x="13482" y="3371"/>
                  </a:lnTo>
                  <a:lnTo>
                    <a:pt x="13530" y="3298"/>
                  </a:lnTo>
                  <a:lnTo>
                    <a:pt x="13628" y="3273"/>
                  </a:lnTo>
                  <a:close/>
                  <a:moveTo>
                    <a:pt x="11625" y="3200"/>
                  </a:moveTo>
                  <a:lnTo>
                    <a:pt x="11723" y="3224"/>
                  </a:lnTo>
                  <a:lnTo>
                    <a:pt x="11796" y="3298"/>
                  </a:lnTo>
                  <a:lnTo>
                    <a:pt x="11821" y="3371"/>
                  </a:lnTo>
                  <a:lnTo>
                    <a:pt x="11845" y="3469"/>
                  </a:lnTo>
                  <a:lnTo>
                    <a:pt x="11210" y="8280"/>
                  </a:lnTo>
                  <a:lnTo>
                    <a:pt x="11186" y="8353"/>
                  </a:lnTo>
                  <a:lnTo>
                    <a:pt x="11137" y="8426"/>
                  </a:lnTo>
                  <a:lnTo>
                    <a:pt x="11064" y="8475"/>
                  </a:lnTo>
                  <a:lnTo>
                    <a:pt x="10966" y="8500"/>
                  </a:lnTo>
                  <a:lnTo>
                    <a:pt x="10942" y="8500"/>
                  </a:lnTo>
                  <a:lnTo>
                    <a:pt x="10844" y="8451"/>
                  </a:lnTo>
                  <a:lnTo>
                    <a:pt x="10771" y="8402"/>
                  </a:lnTo>
                  <a:lnTo>
                    <a:pt x="10722" y="8304"/>
                  </a:lnTo>
                  <a:lnTo>
                    <a:pt x="10722" y="8207"/>
                  </a:lnTo>
                  <a:lnTo>
                    <a:pt x="11357" y="3420"/>
                  </a:lnTo>
                  <a:lnTo>
                    <a:pt x="11381" y="3322"/>
                  </a:lnTo>
                  <a:lnTo>
                    <a:pt x="11454" y="3249"/>
                  </a:lnTo>
                  <a:lnTo>
                    <a:pt x="11528" y="3200"/>
                  </a:lnTo>
                  <a:close/>
                  <a:moveTo>
                    <a:pt x="9525" y="3102"/>
                  </a:moveTo>
                  <a:lnTo>
                    <a:pt x="9623" y="3127"/>
                  </a:lnTo>
                  <a:lnTo>
                    <a:pt x="9696" y="3175"/>
                  </a:lnTo>
                  <a:lnTo>
                    <a:pt x="9745" y="3249"/>
                  </a:lnTo>
                  <a:lnTo>
                    <a:pt x="9769" y="3346"/>
                  </a:lnTo>
                  <a:lnTo>
                    <a:pt x="9818" y="8378"/>
                  </a:lnTo>
                  <a:lnTo>
                    <a:pt x="9794" y="8475"/>
                  </a:lnTo>
                  <a:lnTo>
                    <a:pt x="9745" y="8573"/>
                  </a:lnTo>
                  <a:lnTo>
                    <a:pt x="9672" y="8622"/>
                  </a:lnTo>
                  <a:lnTo>
                    <a:pt x="9574" y="8646"/>
                  </a:lnTo>
                  <a:lnTo>
                    <a:pt x="9476" y="8622"/>
                  </a:lnTo>
                  <a:lnTo>
                    <a:pt x="9403" y="8573"/>
                  </a:lnTo>
                  <a:lnTo>
                    <a:pt x="9354" y="8475"/>
                  </a:lnTo>
                  <a:lnTo>
                    <a:pt x="9330" y="8402"/>
                  </a:lnTo>
                  <a:lnTo>
                    <a:pt x="9281" y="3346"/>
                  </a:lnTo>
                  <a:lnTo>
                    <a:pt x="9305" y="3273"/>
                  </a:lnTo>
                  <a:lnTo>
                    <a:pt x="9354" y="3175"/>
                  </a:lnTo>
                  <a:lnTo>
                    <a:pt x="9427" y="3127"/>
                  </a:lnTo>
                  <a:lnTo>
                    <a:pt x="9525" y="3102"/>
                  </a:lnTo>
                  <a:close/>
                  <a:moveTo>
                    <a:pt x="7522" y="3029"/>
                  </a:moveTo>
                  <a:lnTo>
                    <a:pt x="7620" y="3078"/>
                  </a:lnTo>
                  <a:lnTo>
                    <a:pt x="7669" y="3151"/>
                  </a:lnTo>
                  <a:lnTo>
                    <a:pt x="7693" y="3249"/>
                  </a:lnTo>
                  <a:lnTo>
                    <a:pt x="8402" y="8500"/>
                  </a:lnTo>
                  <a:lnTo>
                    <a:pt x="8402" y="8597"/>
                  </a:lnTo>
                  <a:lnTo>
                    <a:pt x="8353" y="8671"/>
                  </a:lnTo>
                  <a:lnTo>
                    <a:pt x="8279" y="8744"/>
                  </a:lnTo>
                  <a:lnTo>
                    <a:pt x="8206" y="8768"/>
                  </a:lnTo>
                  <a:lnTo>
                    <a:pt x="8084" y="8768"/>
                  </a:lnTo>
                  <a:lnTo>
                    <a:pt x="8011" y="8720"/>
                  </a:lnTo>
                  <a:lnTo>
                    <a:pt x="7962" y="8646"/>
                  </a:lnTo>
                  <a:lnTo>
                    <a:pt x="7913" y="8573"/>
                  </a:lnTo>
                  <a:lnTo>
                    <a:pt x="7229" y="3298"/>
                  </a:lnTo>
                  <a:lnTo>
                    <a:pt x="7229" y="3200"/>
                  </a:lnTo>
                  <a:lnTo>
                    <a:pt x="7278" y="3127"/>
                  </a:lnTo>
                  <a:lnTo>
                    <a:pt x="7327" y="3053"/>
                  </a:lnTo>
                  <a:lnTo>
                    <a:pt x="7425" y="3029"/>
                  </a:lnTo>
                  <a:close/>
                  <a:moveTo>
                    <a:pt x="5446" y="2956"/>
                  </a:moveTo>
                  <a:lnTo>
                    <a:pt x="5520" y="2980"/>
                  </a:lnTo>
                  <a:lnTo>
                    <a:pt x="5593" y="3053"/>
                  </a:lnTo>
                  <a:lnTo>
                    <a:pt x="5642" y="3127"/>
                  </a:lnTo>
                  <a:lnTo>
                    <a:pt x="7009" y="8622"/>
                  </a:lnTo>
                  <a:lnTo>
                    <a:pt x="7009" y="8720"/>
                  </a:lnTo>
                  <a:lnTo>
                    <a:pt x="6985" y="8793"/>
                  </a:lnTo>
                  <a:lnTo>
                    <a:pt x="6912" y="8866"/>
                  </a:lnTo>
                  <a:lnTo>
                    <a:pt x="6814" y="8915"/>
                  </a:lnTo>
                  <a:lnTo>
                    <a:pt x="6692" y="8915"/>
                  </a:lnTo>
                  <a:lnTo>
                    <a:pt x="6619" y="8866"/>
                  </a:lnTo>
                  <a:lnTo>
                    <a:pt x="6570" y="8817"/>
                  </a:lnTo>
                  <a:lnTo>
                    <a:pt x="6521" y="8744"/>
                  </a:lnTo>
                  <a:lnTo>
                    <a:pt x="5153" y="3249"/>
                  </a:lnTo>
                  <a:lnTo>
                    <a:pt x="5153" y="3151"/>
                  </a:lnTo>
                  <a:lnTo>
                    <a:pt x="5178" y="3053"/>
                  </a:lnTo>
                  <a:lnTo>
                    <a:pt x="5251" y="3005"/>
                  </a:lnTo>
                  <a:lnTo>
                    <a:pt x="5349" y="2956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73" y="196"/>
                  </a:lnTo>
                  <a:lnTo>
                    <a:pt x="25" y="294"/>
                  </a:lnTo>
                  <a:lnTo>
                    <a:pt x="0" y="367"/>
                  </a:lnTo>
                  <a:lnTo>
                    <a:pt x="0" y="489"/>
                  </a:lnTo>
                  <a:lnTo>
                    <a:pt x="0" y="587"/>
                  </a:lnTo>
                  <a:lnTo>
                    <a:pt x="25" y="660"/>
                  </a:lnTo>
                  <a:lnTo>
                    <a:pt x="73" y="758"/>
                  </a:lnTo>
                  <a:lnTo>
                    <a:pt x="147" y="831"/>
                  </a:lnTo>
                  <a:lnTo>
                    <a:pt x="220" y="880"/>
                  </a:lnTo>
                  <a:lnTo>
                    <a:pt x="293" y="929"/>
                  </a:lnTo>
                  <a:lnTo>
                    <a:pt x="391" y="953"/>
                  </a:lnTo>
                  <a:lnTo>
                    <a:pt x="489" y="977"/>
                  </a:lnTo>
                  <a:lnTo>
                    <a:pt x="3346" y="977"/>
                  </a:lnTo>
                  <a:lnTo>
                    <a:pt x="5300" y="9281"/>
                  </a:lnTo>
                  <a:lnTo>
                    <a:pt x="4518" y="11235"/>
                  </a:lnTo>
                  <a:lnTo>
                    <a:pt x="4494" y="11357"/>
                  </a:lnTo>
                  <a:lnTo>
                    <a:pt x="4494" y="11479"/>
                  </a:lnTo>
                  <a:lnTo>
                    <a:pt x="4518" y="11577"/>
                  </a:lnTo>
                  <a:lnTo>
                    <a:pt x="4567" y="11699"/>
                  </a:lnTo>
                  <a:lnTo>
                    <a:pt x="4592" y="11724"/>
                  </a:lnTo>
                  <a:lnTo>
                    <a:pt x="4811" y="11577"/>
                  </a:lnTo>
                  <a:lnTo>
                    <a:pt x="5031" y="11479"/>
                  </a:lnTo>
                  <a:lnTo>
                    <a:pt x="5275" y="11406"/>
                  </a:lnTo>
                  <a:lnTo>
                    <a:pt x="5715" y="11406"/>
                  </a:lnTo>
                  <a:lnTo>
                    <a:pt x="5886" y="11430"/>
                  </a:lnTo>
                  <a:lnTo>
                    <a:pt x="6033" y="11479"/>
                  </a:lnTo>
                  <a:lnTo>
                    <a:pt x="6179" y="11528"/>
                  </a:lnTo>
                  <a:lnTo>
                    <a:pt x="6326" y="11601"/>
                  </a:lnTo>
                  <a:lnTo>
                    <a:pt x="6448" y="11699"/>
                  </a:lnTo>
                  <a:lnTo>
                    <a:pt x="6570" y="11797"/>
                  </a:lnTo>
                  <a:lnTo>
                    <a:pt x="6692" y="11919"/>
                  </a:lnTo>
                  <a:lnTo>
                    <a:pt x="12920" y="11919"/>
                  </a:lnTo>
                  <a:lnTo>
                    <a:pt x="13042" y="11797"/>
                  </a:lnTo>
                  <a:lnTo>
                    <a:pt x="13164" y="11699"/>
                  </a:lnTo>
                  <a:lnTo>
                    <a:pt x="13286" y="11601"/>
                  </a:lnTo>
                  <a:lnTo>
                    <a:pt x="13433" y="11528"/>
                  </a:lnTo>
                  <a:lnTo>
                    <a:pt x="13579" y="11479"/>
                  </a:lnTo>
                  <a:lnTo>
                    <a:pt x="13726" y="11430"/>
                  </a:lnTo>
                  <a:lnTo>
                    <a:pt x="13897" y="11406"/>
                  </a:lnTo>
                  <a:lnTo>
                    <a:pt x="14312" y="11406"/>
                  </a:lnTo>
                  <a:lnTo>
                    <a:pt x="14556" y="11479"/>
                  </a:lnTo>
                  <a:lnTo>
                    <a:pt x="14776" y="11553"/>
                  </a:lnTo>
                  <a:lnTo>
                    <a:pt x="14971" y="11699"/>
                  </a:lnTo>
                  <a:lnTo>
                    <a:pt x="15020" y="11553"/>
                  </a:lnTo>
                  <a:lnTo>
                    <a:pt x="15045" y="11430"/>
                  </a:lnTo>
                  <a:lnTo>
                    <a:pt x="15045" y="11308"/>
                  </a:lnTo>
                  <a:lnTo>
                    <a:pt x="15020" y="11235"/>
                  </a:lnTo>
                  <a:lnTo>
                    <a:pt x="14971" y="11137"/>
                  </a:lnTo>
                  <a:lnTo>
                    <a:pt x="14898" y="11064"/>
                  </a:lnTo>
                  <a:lnTo>
                    <a:pt x="14825" y="11015"/>
                  </a:lnTo>
                  <a:lnTo>
                    <a:pt x="14752" y="10966"/>
                  </a:lnTo>
                  <a:lnTo>
                    <a:pt x="14654" y="10942"/>
                  </a:lnTo>
                  <a:lnTo>
                    <a:pt x="5691" y="10942"/>
                  </a:lnTo>
                  <a:lnTo>
                    <a:pt x="6106" y="9916"/>
                  </a:lnTo>
                  <a:lnTo>
                    <a:pt x="6252" y="9941"/>
                  </a:lnTo>
                  <a:lnTo>
                    <a:pt x="6423" y="9941"/>
                  </a:lnTo>
                  <a:lnTo>
                    <a:pt x="13848" y="9257"/>
                  </a:lnTo>
                  <a:lnTo>
                    <a:pt x="14019" y="9232"/>
                  </a:lnTo>
                  <a:lnTo>
                    <a:pt x="14190" y="9159"/>
                  </a:lnTo>
                  <a:lnTo>
                    <a:pt x="14336" y="9086"/>
                  </a:lnTo>
                  <a:lnTo>
                    <a:pt x="14507" y="8988"/>
                  </a:lnTo>
                  <a:lnTo>
                    <a:pt x="14654" y="8890"/>
                  </a:lnTo>
                  <a:lnTo>
                    <a:pt x="14776" y="8768"/>
                  </a:lnTo>
                  <a:lnTo>
                    <a:pt x="14874" y="8622"/>
                  </a:lnTo>
                  <a:lnTo>
                    <a:pt x="14971" y="8475"/>
                  </a:lnTo>
                  <a:lnTo>
                    <a:pt x="17463" y="3151"/>
                  </a:lnTo>
                  <a:lnTo>
                    <a:pt x="17511" y="3005"/>
                  </a:lnTo>
                  <a:lnTo>
                    <a:pt x="17536" y="2882"/>
                  </a:lnTo>
                  <a:lnTo>
                    <a:pt x="17511" y="2760"/>
                  </a:lnTo>
                  <a:lnTo>
                    <a:pt x="17487" y="2638"/>
                  </a:lnTo>
                  <a:lnTo>
                    <a:pt x="17414" y="2565"/>
                  </a:lnTo>
                  <a:lnTo>
                    <a:pt x="17292" y="2492"/>
                  </a:lnTo>
                  <a:lnTo>
                    <a:pt x="17169" y="2443"/>
                  </a:lnTo>
                  <a:lnTo>
                    <a:pt x="17023" y="2418"/>
                  </a:lnTo>
                  <a:lnTo>
                    <a:pt x="4592" y="2003"/>
                  </a:lnTo>
                  <a:lnTo>
                    <a:pt x="4225" y="367"/>
                  </a:lnTo>
                  <a:lnTo>
                    <a:pt x="4152" y="220"/>
                  </a:lnTo>
                  <a:lnTo>
                    <a:pt x="4054" y="98"/>
                  </a:lnTo>
                  <a:lnTo>
                    <a:pt x="3908" y="25"/>
                  </a:lnTo>
                  <a:lnTo>
                    <a:pt x="37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97" name="Shape 597"/>
          <p:cNvGrpSpPr/>
          <p:nvPr/>
        </p:nvGrpSpPr>
        <p:grpSpPr>
          <a:xfrm>
            <a:off x="6479144" y="4400788"/>
            <a:ext cx="479139" cy="401585"/>
            <a:chOff x="2599825" y="3689700"/>
            <a:chExt cx="429850" cy="360275"/>
          </a:xfrm>
          <a:solidFill>
            <a:schemeClr val="accent2"/>
          </a:solidFill>
        </p:grpSpPr>
        <p:sp>
          <p:nvSpPr>
            <p:cNvPr id="598" name="Shape 598"/>
            <p:cNvSpPr/>
            <p:nvPr/>
          </p:nvSpPr>
          <p:spPr>
            <a:xfrm>
              <a:off x="2599825" y="3689700"/>
              <a:ext cx="429850" cy="169150"/>
            </a:xfrm>
            <a:custGeom>
              <a:avLst/>
              <a:gdLst/>
              <a:ahLst/>
              <a:cxnLst/>
              <a:rect l="0" t="0" r="0" b="0"/>
              <a:pathLst>
                <a:path w="17194" h="6766" extrusionOk="0">
                  <a:moveTo>
                    <a:pt x="10160" y="978"/>
                  </a:moveTo>
                  <a:lnTo>
                    <a:pt x="10258" y="1002"/>
                  </a:lnTo>
                  <a:lnTo>
                    <a:pt x="10355" y="1026"/>
                  </a:lnTo>
                  <a:lnTo>
                    <a:pt x="10429" y="1075"/>
                  </a:lnTo>
                  <a:lnTo>
                    <a:pt x="10502" y="1124"/>
                  </a:lnTo>
                  <a:lnTo>
                    <a:pt x="10575" y="1197"/>
                  </a:lnTo>
                  <a:lnTo>
                    <a:pt x="10600" y="1295"/>
                  </a:lnTo>
                  <a:lnTo>
                    <a:pt x="10649" y="1368"/>
                  </a:lnTo>
                  <a:lnTo>
                    <a:pt x="10649" y="1466"/>
                  </a:lnTo>
                  <a:lnTo>
                    <a:pt x="10649" y="1881"/>
                  </a:lnTo>
                  <a:lnTo>
                    <a:pt x="6545" y="1881"/>
                  </a:lnTo>
                  <a:lnTo>
                    <a:pt x="6545" y="1466"/>
                  </a:lnTo>
                  <a:lnTo>
                    <a:pt x="6545" y="1368"/>
                  </a:lnTo>
                  <a:lnTo>
                    <a:pt x="6594" y="1295"/>
                  </a:lnTo>
                  <a:lnTo>
                    <a:pt x="6619" y="1197"/>
                  </a:lnTo>
                  <a:lnTo>
                    <a:pt x="6692" y="1124"/>
                  </a:lnTo>
                  <a:lnTo>
                    <a:pt x="6765" y="1075"/>
                  </a:lnTo>
                  <a:lnTo>
                    <a:pt x="6839" y="1026"/>
                  </a:lnTo>
                  <a:lnTo>
                    <a:pt x="6936" y="1002"/>
                  </a:lnTo>
                  <a:lnTo>
                    <a:pt x="7034" y="978"/>
                  </a:lnTo>
                  <a:close/>
                  <a:moveTo>
                    <a:pt x="7034" y="1"/>
                  </a:moveTo>
                  <a:lnTo>
                    <a:pt x="6887" y="25"/>
                  </a:lnTo>
                  <a:lnTo>
                    <a:pt x="6741" y="50"/>
                  </a:lnTo>
                  <a:lnTo>
                    <a:pt x="6472" y="123"/>
                  </a:lnTo>
                  <a:lnTo>
                    <a:pt x="6204" y="269"/>
                  </a:lnTo>
                  <a:lnTo>
                    <a:pt x="6008" y="440"/>
                  </a:lnTo>
                  <a:lnTo>
                    <a:pt x="5813" y="660"/>
                  </a:lnTo>
                  <a:lnTo>
                    <a:pt x="5691" y="904"/>
                  </a:lnTo>
                  <a:lnTo>
                    <a:pt x="5593" y="1173"/>
                  </a:lnTo>
                  <a:lnTo>
                    <a:pt x="5569" y="1320"/>
                  </a:lnTo>
                  <a:lnTo>
                    <a:pt x="5569" y="1466"/>
                  </a:lnTo>
                  <a:lnTo>
                    <a:pt x="5569" y="1881"/>
                  </a:lnTo>
                  <a:lnTo>
                    <a:pt x="391" y="1881"/>
                  </a:lnTo>
                  <a:lnTo>
                    <a:pt x="293" y="1906"/>
                  </a:lnTo>
                  <a:lnTo>
                    <a:pt x="220" y="1955"/>
                  </a:lnTo>
                  <a:lnTo>
                    <a:pt x="147" y="2028"/>
                  </a:lnTo>
                  <a:lnTo>
                    <a:pt x="73" y="2077"/>
                  </a:lnTo>
                  <a:lnTo>
                    <a:pt x="49" y="2174"/>
                  </a:lnTo>
                  <a:lnTo>
                    <a:pt x="0" y="2272"/>
                  </a:lnTo>
                  <a:lnTo>
                    <a:pt x="0" y="2370"/>
                  </a:lnTo>
                  <a:lnTo>
                    <a:pt x="0" y="5789"/>
                  </a:lnTo>
                  <a:lnTo>
                    <a:pt x="24" y="5984"/>
                  </a:lnTo>
                  <a:lnTo>
                    <a:pt x="73" y="6155"/>
                  </a:lnTo>
                  <a:lnTo>
                    <a:pt x="171" y="6326"/>
                  </a:lnTo>
                  <a:lnTo>
                    <a:pt x="293" y="6473"/>
                  </a:lnTo>
                  <a:lnTo>
                    <a:pt x="440" y="6595"/>
                  </a:lnTo>
                  <a:lnTo>
                    <a:pt x="586" y="6693"/>
                  </a:lnTo>
                  <a:lnTo>
                    <a:pt x="782" y="6741"/>
                  </a:lnTo>
                  <a:lnTo>
                    <a:pt x="977" y="6766"/>
                  </a:lnTo>
                  <a:lnTo>
                    <a:pt x="7742" y="6766"/>
                  </a:lnTo>
                  <a:lnTo>
                    <a:pt x="7742" y="6155"/>
                  </a:lnTo>
                  <a:lnTo>
                    <a:pt x="7767" y="6058"/>
                  </a:lnTo>
                  <a:lnTo>
                    <a:pt x="7791" y="5984"/>
                  </a:lnTo>
                  <a:lnTo>
                    <a:pt x="7840" y="5887"/>
                  </a:lnTo>
                  <a:lnTo>
                    <a:pt x="7889" y="5813"/>
                  </a:lnTo>
                  <a:lnTo>
                    <a:pt x="7962" y="5765"/>
                  </a:lnTo>
                  <a:lnTo>
                    <a:pt x="8060" y="5716"/>
                  </a:lnTo>
                  <a:lnTo>
                    <a:pt x="8133" y="5691"/>
                  </a:lnTo>
                  <a:lnTo>
                    <a:pt x="8231" y="5667"/>
                  </a:lnTo>
                  <a:lnTo>
                    <a:pt x="8963" y="5667"/>
                  </a:lnTo>
                  <a:lnTo>
                    <a:pt x="9061" y="5691"/>
                  </a:lnTo>
                  <a:lnTo>
                    <a:pt x="9134" y="5716"/>
                  </a:lnTo>
                  <a:lnTo>
                    <a:pt x="9232" y="5765"/>
                  </a:lnTo>
                  <a:lnTo>
                    <a:pt x="9305" y="5813"/>
                  </a:lnTo>
                  <a:lnTo>
                    <a:pt x="9354" y="5887"/>
                  </a:lnTo>
                  <a:lnTo>
                    <a:pt x="9403" y="5984"/>
                  </a:lnTo>
                  <a:lnTo>
                    <a:pt x="9427" y="6058"/>
                  </a:lnTo>
                  <a:lnTo>
                    <a:pt x="9452" y="6155"/>
                  </a:lnTo>
                  <a:lnTo>
                    <a:pt x="9452" y="6766"/>
                  </a:lnTo>
                  <a:lnTo>
                    <a:pt x="16217" y="6766"/>
                  </a:lnTo>
                  <a:lnTo>
                    <a:pt x="16412" y="6741"/>
                  </a:lnTo>
                  <a:lnTo>
                    <a:pt x="16608" y="6693"/>
                  </a:lnTo>
                  <a:lnTo>
                    <a:pt x="16754" y="6595"/>
                  </a:lnTo>
                  <a:lnTo>
                    <a:pt x="16901" y="6473"/>
                  </a:lnTo>
                  <a:lnTo>
                    <a:pt x="17023" y="6326"/>
                  </a:lnTo>
                  <a:lnTo>
                    <a:pt x="17121" y="6155"/>
                  </a:lnTo>
                  <a:lnTo>
                    <a:pt x="17169" y="5984"/>
                  </a:lnTo>
                  <a:lnTo>
                    <a:pt x="17194" y="5789"/>
                  </a:lnTo>
                  <a:lnTo>
                    <a:pt x="17194" y="2370"/>
                  </a:lnTo>
                  <a:lnTo>
                    <a:pt x="17194" y="2272"/>
                  </a:lnTo>
                  <a:lnTo>
                    <a:pt x="17145" y="2174"/>
                  </a:lnTo>
                  <a:lnTo>
                    <a:pt x="17121" y="2077"/>
                  </a:lnTo>
                  <a:lnTo>
                    <a:pt x="17047" y="2028"/>
                  </a:lnTo>
                  <a:lnTo>
                    <a:pt x="16974" y="1955"/>
                  </a:lnTo>
                  <a:lnTo>
                    <a:pt x="16901" y="1906"/>
                  </a:lnTo>
                  <a:lnTo>
                    <a:pt x="16803" y="1881"/>
                  </a:lnTo>
                  <a:lnTo>
                    <a:pt x="11625" y="1881"/>
                  </a:lnTo>
                  <a:lnTo>
                    <a:pt x="11625" y="1466"/>
                  </a:lnTo>
                  <a:lnTo>
                    <a:pt x="11625" y="1320"/>
                  </a:lnTo>
                  <a:lnTo>
                    <a:pt x="11601" y="1173"/>
                  </a:lnTo>
                  <a:lnTo>
                    <a:pt x="11503" y="904"/>
                  </a:lnTo>
                  <a:lnTo>
                    <a:pt x="11381" y="660"/>
                  </a:lnTo>
                  <a:lnTo>
                    <a:pt x="11186" y="440"/>
                  </a:lnTo>
                  <a:lnTo>
                    <a:pt x="10990" y="269"/>
                  </a:lnTo>
                  <a:lnTo>
                    <a:pt x="10722" y="123"/>
                  </a:lnTo>
                  <a:lnTo>
                    <a:pt x="10453" y="50"/>
                  </a:lnTo>
                  <a:lnTo>
                    <a:pt x="10307" y="25"/>
                  </a:lnTo>
                  <a:lnTo>
                    <a:pt x="101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9" name="Shape 599"/>
            <p:cNvSpPr/>
            <p:nvPr/>
          </p:nvSpPr>
          <p:spPr>
            <a:xfrm>
              <a:off x="2599825" y="3861275"/>
              <a:ext cx="429850" cy="188700"/>
            </a:xfrm>
            <a:custGeom>
              <a:avLst/>
              <a:gdLst/>
              <a:ahLst/>
              <a:cxnLst/>
              <a:rect l="0" t="0" r="0" b="0"/>
              <a:pathLst>
                <a:path w="17194" h="7548" extrusionOk="0">
                  <a:moveTo>
                    <a:pt x="0" y="1"/>
                  </a:moveTo>
                  <a:lnTo>
                    <a:pt x="0" y="7059"/>
                  </a:lnTo>
                  <a:lnTo>
                    <a:pt x="0" y="7157"/>
                  </a:lnTo>
                  <a:lnTo>
                    <a:pt x="49" y="7230"/>
                  </a:lnTo>
                  <a:lnTo>
                    <a:pt x="73" y="7327"/>
                  </a:lnTo>
                  <a:lnTo>
                    <a:pt x="147" y="7401"/>
                  </a:lnTo>
                  <a:lnTo>
                    <a:pt x="220" y="7450"/>
                  </a:lnTo>
                  <a:lnTo>
                    <a:pt x="293" y="7498"/>
                  </a:lnTo>
                  <a:lnTo>
                    <a:pt x="391" y="7523"/>
                  </a:lnTo>
                  <a:lnTo>
                    <a:pt x="489" y="7547"/>
                  </a:lnTo>
                  <a:lnTo>
                    <a:pt x="16705" y="7547"/>
                  </a:lnTo>
                  <a:lnTo>
                    <a:pt x="16803" y="7523"/>
                  </a:lnTo>
                  <a:lnTo>
                    <a:pt x="16901" y="7498"/>
                  </a:lnTo>
                  <a:lnTo>
                    <a:pt x="16974" y="7450"/>
                  </a:lnTo>
                  <a:lnTo>
                    <a:pt x="17047" y="7401"/>
                  </a:lnTo>
                  <a:lnTo>
                    <a:pt x="17121" y="7327"/>
                  </a:lnTo>
                  <a:lnTo>
                    <a:pt x="17145" y="7230"/>
                  </a:lnTo>
                  <a:lnTo>
                    <a:pt x="17194" y="7157"/>
                  </a:lnTo>
                  <a:lnTo>
                    <a:pt x="17194" y="7059"/>
                  </a:lnTo>
                  <a:lnTo>
                    <a:pt x="17194" y="1"/>
                  </a:lnTo>
                  <a:lnTo>
                    <a:pt x="16974" y="172"/>
                  </a:lnTo>
                  <a:lnTo>
                    <a:pt x="16754" y="294"/>
                  </a:lnTo>
                  <a:lnTo>
                    <a:pt x="16486" y="367"/>
                  </a:lnTo>
                  <a:lnTo>
                    <a:pt x="16217" y="391"/>
                  </a:lnTo>
                  <a:lnTo>
                    <a:pt x="9452" y="391"/>
                  </a:lnTo>
                  <a:lnTo>
                    <a:pt x="9452" y="855"/>
                  </a:lnTo>
                  <a:lnTo>
                    <a:pt x="9427" y="953"/>
                  </a:lnTo>
                  <a:lnTo>
                    <a:pt x="9403" y="1051"/>
                  </a:lnTo>
                  <a:lnTo>
                    <a:pt x="9354" y="1148"/>
                  </a:lnTo>
                  <a:lnTo>
                    <a:pt x="9305" y="1197"/>
                  </a:lnTo>
                  <a:lnTo>
                    <a:pt x="9232" y="1271"/>
                  </a:lnTo>
                  <a:lnTo>
                    <a:pt x="9134" y="1319"/>
                  </a:lnTo>
                  <a:lnTo>
                    <a:pt x="9061" y="1344"/>
                  </a:lnTo>
                  <a:lnTo>
                    <a:pt x="8133" y="1344"/>
                  </a:lnTo>
                  <a:lnTo>
                    <a:pt x="8060" y="1319"/>
                  </a:lnTo>
                  <a:lnTo>
                    <a:pt x="7962" y="1271"/>
                  </a:lnTo>
                  <a:lnTo>
                    <a:pt x="7889" y="1197"/>
                  </a:lnTo>
                  <a:lnTo>
                    <a:pt x="7840" y="1148"/>
                  </a:lnTo>
                  <a:lnTo>
                    <a:pt x="7791" y="1051"/>
                  </a:lnTo>
                  <a:lnTo>
                    <a:pt x="7767" y="953"/>
                  </a:lnTo>
                  <a:lnTo>
                    <a:pt x="7742" y="855"/>
                  </a:lnTo>
                  <a:lnTo>
                    <a:pt x="7742" y="391"/>
                  </a:lnTo>
                  <a:lnTo>
                    <a:pt x="977" y="391"/>
                  </a:lnTo>
                  <a:lnTo>
                    <a:pt x="708" y="367"/>
                  </a:lnTo>
                  <a:lnTo>
                    <a:pt x="440" y="294"/>
                  </a:lnTo>
                  <a:lnTo>
                    <a:pt x="220" y="172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00" name="Shape 600"/>
          <p:cNvGrpSpPr/>
          <p:nvPr/>
        </p:nvGrpSpPr>
        <p:grpSpPr>
          <a:xfrm>
            <a:off x="7253643" y="4359266"/>
            <a:ext cx="432880" cy="451941"/>
            <a:chOff x="3294650" y="3652450"/>
            <a:chExt cx="388350" cy="405450"/>
          </a:xfrm>
          <a:solidFill>
            <a:schemeClr val="accent2"/>
          </a:solidFill>
        </p:grpSpPr>
        <p:sp>
          <p:nvSpPr>
            <p:cNvPr id="601" name="Shape 601"/>
            <p:cNvSpPr/>
            <p:nvPr/>
          </p:nvSpPr>
          <p:spPr>
            <a:xfrm>
              <a:off x="3294650" y="3681775"/>
              <a:ext cx="376150" cy="376125"/>
            </a:xfrm>
            <a:custGeom>
              <a:avLst/>
              <a:gdLst/>
              <a:ahLst/>
              <a:cxnLst/>
              <a:rect l="0" t="0" r="0" b="0"/>
              <a:pathLst>
                <a:path w="15046" h="15045" extrusionOk="0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3494925" y="3760525"/>
              <a:ext cx="188075" cy="97100"/>
            </a:xfrm>
            <a:custGeom>
              <a:avLst/>
              <a:gdLst/>
              <a:ahLst/>
              <a:cxnLst/>
              <a:rect l="0" t="0" r="0" b="0"/>
              <a:pathLst>
                <a:path w="7523" h="3884" extrusionOk="0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3" name="Shape 603"/>
            <p:cNvSpPr/>
            <p:nvPr/>
          </p:nvSpPr>
          <p:spPr>
            <a:xfrm>
              <a:off x="3494925" y="3652450"/>
              <a:ext cx="161200" cy="188100"/>
            </a:xfrm>
            <a:custGeom>
              <a:avLst/>
              <a:gdLst/>
              <a:ahLst/>
              <a:cxnLst/>
              <a:rect l="0" t="0" r="0" b="0"/>
              <a:pathLst>
                <a:path w="6448" h="7524" extrusionOk="0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04" name="Shape 604"/>
          <p:cNvGrpSpPr/>
          <p:nvPr/>
        </p:nvGrpSpPr>
        <p:grpSpPr>
          <a:xfrm>
            <a:off x="7968953" y="4416449"/>
            <a:ext cx="504999" cy="370264"/>
            <a:chOff x="3936375" y="3703750"/>
            <a:chExt cx="453050" cy="332175"/>
          </a:xfrm>
          <a:solidFill>
            <a:schemeClr val="accent2"/>
          </a:solidFill>
        </p:grpSpPr>
        <p:sp>
          <p:nvSpPr>
            <p:cNvPr id="605" name="Shape 605"/>
            <p:cNvSpPr/>
            <p:nvPr/>
          </p:nvSpPr>
          <p:spPr>
            <a:xfrm>
              <a:off x="3936375" y="3703750"/>
              <a:ext cx="453050" cy="332175"/>
            </a:xfrm>
            <a:custGeom>
              <a:avLst/>
              <a:gdLst/>
              <a:ahLst/>
              <a:cxnLst/>
              <a:rect l="0" t="0" r="0" b="0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4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4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59" y="49"/>
                  </a:lnTo>
                  <a:lnTo>
                    <a:pt x="5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6" name="Shape 606"/>
            <p:cNvSpPr/>
            <p:nvPr/>
          </p:nvSpPr>
          <p:spPr>
            <a:xfrm>
              <a:off x="3988875" y="3864325"/>
              <a:ext cx="77575" cy="133125"/>
            </a:xfrm>
            <a:custGeom>
              <a:avLst/>
              <a:gdLst/>
              <a:ahLst/>
              <a:cxnLst/>
              <a:rect l="0" t="0" r="0" b="0"/>
              <a:pathLst>
                <a:path w="3103" h="5325" extrusionOk="0">
                  <a:moveTo>
                    <a:pt x="489" y="1"/>
                  </a:moveTo>
                  <a:lnTo>
                    <a:pt x="391" y="25"/>
                  </a:lnTo>
                  <a:lnTo>
                    <a:pt x="294" y="50"/>
                  </a:lnTo>
                  <a:lnTo>
                    <a:pt x="196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25" y="294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5325"/>
                  </a:lnTo>
                  <a:lnTo>
                    <a:pt x="3102" y="5325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53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882" y="98"/>
                  </a:lnTo>
                  <a:lnTo>
                    <a:pt x="2809" y="50"/>
                  </a:lnTo>
                  <a:lnTo>
                    <a:pt x="2711" y="25"/>
                  </a:lnTo>
                  <a:lnTo>
                    <a:pt x="26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7" name="Shape 607"/>
            <p:cNvSpPr/>
            <p:nvPr/>
          </p:nvSpPr>
          <p:spPr>
            <a:xfrm>
              <a:off x="4259350" y="3864325"/>
              <a:ext cx="77575" cy="133125"/>
            </a:xfrm>
            <a:custGeom>
              <a:avLst/>
              <a:gdLst/>
              <a:ahLst/>
              <a:cxnLst/>
              <a:rect l="0" t="0" r="0" b="0"/>
              <a:pathLst>
                <a:path w="3103" h="532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4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5325"/>
                  </a:lnTo>
                  <a:lnTo>
                    <a:pt x="3103" y="5325"/>
                  </a:lnTo>
                  <a:lnTo>
                    <a:pt x="3103" y="489"/>
                  </a:lnTo>
                  <a:lnTo>
                    <a:pt x="3103" y="391"/>
                  </a:lnTo>
                  <a:lnTo>
                    <a:pt x="3078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10" y="50"/>
                  </a:lnTo>
                  <a:lnTo>
                    <a:pt x="2712" y="25"/>
                  </a:lnTo>
                  <a:lnTo>
                    <a:pt x="26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8" name="Shape 608"/>
            <p:cNvSpPr/>
            <p:nvPr/>
          </p:nvSpPr>
          <p:spPr>
            <a:xfrm>
              <a:off x="4078625" y="3717800"/>
              <a:ext cx="77575" cy="279650"/>
            </a:xfrm>
            <a:custGeom>
              <a:avLst/>
              <a:gdLst/>
              <a:ahLst/>
              <a:cxnLst/>
              <a:rect l="0" t="0" r="0" b="0"/>
              <a:pathLst>
                <a:path w="3103" h="1118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1186"/>
                  </a:lnTo>
                  <a:lnTo>
                    <a:pt x="3102" y="11186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12" y="25"/>
                  </a:lnTo>
                  <a:lnTo>
                    <a:pt x="2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9" name="Shape 609"/>
            <p:cNvSpPr/>
            <p:nvPr/>
          </p:nvSpPr>
          <p:spPr>
            <a:xfrm>
              <a:off x="4168375" y="3788625"/>
              <a:ext cx="78175" cy="208825"/>
            </a:xfrm>
            <a:custGeom>
              <a:avLst/>
              <a:gdLst/>
              <a:ahLst/>
              <a:cxnLst/>
              <a:rect l="0" t="0" r="0" b="0"/>
              <a:pathLst>
                <a:path w="3127" h="8353" extrusionOk="0">
                  <a:moveTo>
                    <a:pt x="489" y="0"/>
                  </a:moveTo>
                  <a:lnTo>
                    <a:pt x="392" y="25"/>
                  </a:lnTo>
                  <a:lnTo>
                    <a:pt x="318" y="49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3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8353"/>
                  </a:lnTo>
                  <a:lnTo>
                    <a:pt x="3127" y="8353"/>
                  </a:lnTo>
                  <a:lnTo>
                    <a:pt x="3127" y="489"/>
                  </a:lnTo>
                  <a:lnTo>
                    <a:pt x="3103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80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36" y="25"/>
                  </a:lnTo>
                  <a:lnTo>
                    <a:pt x="26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10" name="Shape 610"/>
          <p:cNvGrpSpPr/>
          <p:nvPr/>
        </p:nvGrpSpPr>
        <p:grpSpPr>
          <a:xfrm>
            <a:off x="8720322" y="4416449"/>
            <a:ext cx="504999" cy="370264"/>
            <a:chOff x="4610450" y="3703750"/>
            <a:chExt cx="453050" cy="332175"/>
          </a:xfrm>
          <a:solidFill>
            <a:schemeClr val="accent2"/>
          </a:solidFill>
        </p:grpSpPr>
        <p:sp>
          <p:nvSpPr>
            <p:cNvPr id="611" name="Shape 611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0" t="0" r="0" b="0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2" name="Shape 612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0" t="0" r="0" b="0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13" name="Shape 613"/>
          <p:cNvGrpSpPr/>
          <p:nvPr/>
        </p:nvGrpSpPr>
        <p:grpSpPr>
          <a:xfrm>
            <a:off x="9489386" y="4379024"/>
            <a:ext cx="469608" cy="445113"/>
            <a:chOff x="5300400" y="3670175"/>
            <a:chExt cx="421300" cy="399325"/>
          </a:xfrm>
          <a:solidFill>
            <a:schemeClr val="accent2"/>
          </a:solidFill>
        </p:grpSpPr>
        <p:sp>
          <p:nvSpPr>
            <p:cNvPr id="614" name="Shape 614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0" t="0" r="0" b="0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5" name="Shape 615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0" t="0" r="0" b="0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6" name="Shape 616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0" t="0" r="0" b="0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7" name="Shape 617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0" t="0" r="0" b="0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8" name="Shape 618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0" t="0" r="0" b="0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19" name="Shape 619"/>
          <p:cNvSpPr/>
          <p:nvPr/>
        </p:nvSpPr>
        <p:spPr>
          <a:xfrm>
            <a:off x="10214452" y="4340391"/>
            <a:ext cx="522723" cy="522695"/>
          </a:xfrm>
          <a:custGeom>
            <a:avLst/>
            <a:gdLst/>
            <a:ahLst/>
            <a:cxnLst/>
            <a:rect l="0" t="0" r="0" b="0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20" name="Shape 620"/>
          <p:cNvGrpSpPr/>
          <p:nvPr/>
        </p:nvGrpSpPr>
        <p:grpSpPr>
          <a:xfrm>
            <a:off x="10998924" y="4373562"/>
            <a:ext cx="456009" cy="456037"/>
            <a:chOff x="6654650" y="3665275"/>
            <a:chExt cx="409100" cy="409125"/>
          </a:xfrm>
          <a:solidFill>
            <a:schemeClr val="accent2"/>
          </a:solidFill>
        </p:grpSpPr>
        <p:sp>
          <p:nvSpPr>
            <p:cNvPr id="621" name="Shape 621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0" t="0" r="0" b="0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2" name="Shape 622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0" t="0" r="0" b="0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23" name="Shape 623"/>
          <p:cNvGrpSpPr/>
          <p:nvPr/>
        </p:nvGrpSpPr>
        <p:grpSpPr>
          <a:xfrm>
            <a:off x="4217542" y="5105871"/>
            <a:ext cx="494131" cy="494159"/>
            <a:chOff x="570875" y="4322250"/>
            <a:chExt cx="443300" cy="443325"/>
          </a:xfrm>
          <a:solidFill>
            <a:schemeClr val="accent2"/>
          </a:solidFill>
        </p:grpSpPr>
        <p:sp>
          <p:nvSpPr>
            <p:cNvPr id="624" name="Shape 624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0" t="0" r="0" b="0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5" name="Shape 625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0" t="0" r="0" b="0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6" name="Shape 62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0" t="0" r="0" b="0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7" name="Shape 62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0" t="0" r="0" b="0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28" name="Shape 628"/>
          <p:cNvSpPr/>
          <p:nvPr/>
        </p:nvSpPr>
        <p:spPr>
          <a:xfrm>
            <a:off x="4948536" y="5202034"/>
            <a:ext cx="534984" cy="302213"/>
          </a:xfrm>
          <a:custGeom>
            <a:avLst/>
            <a:gdLst/>
            <a:ahLst/>
            <a:cxnLst/>
            <a:rect l="0" t="0" r="0" b="0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29" name="Shape 629"/>
          <p:cNvGrpSpPr/>
          <p:nvPr/>
        </p:nvGrpSpPr>
        <p:grpSpPr>
          <a:xfrm>
            <a:off x="5787662" y="5069142"/>
            <a:ext cx="359368" cy="567616"/>
            <a:chOff x="1979475" y="4289300"/>
            <a:chExt cx="322400" cy="509225"/>
          </a:xfrm>
          <a:solidFill>
            <a:schemeClr val="accent2"/>
          </a:solidFill>
        </p:grpSpPr>
        <p:sp>
          <p:nvSpPr>
            <p:cNvPr id="630" name="Shape 630"/>
            <p:cNvSpPr/>
            <p:nvPr/>
          </p:nvSpPr>
          <p:spPr>
            <a:xfrm>
              <a:off x="2187075" y="4509100"/>
              <a:ext cx="114800" cy="114800"/>
            </a:xfrm>
            <a:custGeom>
              <a:avLst/>
              <a:gdLst/>
              <a:ahLst/>
              <a:cxnLst/>
              <a:rect l="0" t="0" r="0" b="0"/>
              <a:pathLst>
                <a:path w="4592" h="4592" extrusionOk="0">
                  <a:moveTo>
                    <a:pt x="4396" y="0"/>
                  </a:moveTo>
                  <a:lnTo>
                    <a:pt x="3981" y="49"/>
                  </a:lnTo>
                  <a:lnTo>
                    <a:pt x="3419" y="171"/>
                  </a:lnTo>
                  <a:lnTo>
                    <a:pt x="2784" y="367"/>
                  </a:lnTo>
                  <a:lnTo>
                    <a:pt x="2100" y="587"/>
                  </a:lnTo>
                  <a:lnTo>
                    <a:pt x="1465" y="831"/>
                  </a:lnTo>
                  <a:lnTo>
                    <a:pt x="1172" y="953"/>
                  </a:lnTo>
                  <a:lnTo>
                    <a:pt x="928" y="1099"/>
                  </a:lnTo>
                  <a:lnTo>
                    <a:pt x="708" y="1246"/>
                  </a:lnTo>
                  <a:lnTo>
                    <a:pt x="562" y="1368"/>
                  </a:lnTo>
                  <a:lnTo>
                    <a:pt x="440" y="1515"/>
                  </a:lnTo>
                  <a:lnTo>
                    <a:pt x="318" y="1637"/>
                  </a:lnTo>
                  <a:lnTo>
                    <a:pt x="244" y="1808"/>
                  </a:lnTo>
                  <a:lnTo>
                    <a:pt x="171" y="1954"/>
                  </a:lnTo>
                  <a:lnTo>
                    <a:pt x="98" y="2101"/>
                  </a:lnTo>
                  <a:lnTo>
                    <a:pt x="49" y="2272"/>
                  </a:lnTo>
                  <a:lnTo>
                    <a:pt x="25" y="2443"/>
                  </a:lnTo>
                  <a:lnTo>
                    <a:pt x="0" y="2589"/>
                  </a:lnTo>
                  <a:lnTo>
                    <a:pt x="0" y="2760"/>
                  </a:lnTo>
                  <a:lnTo>
                    <a:pt x="25" y="2931"/>
                  </a:lnTo>
                  <a:lnTo>
                    <a:pt x="49" y="3102"/>
                  </a:lnTo>
                  <a:lnTo>
                    <a:pt x="98" y="3273"/>
                  </a:lnTo>
                  <a:lnTo>
                    <a:pt x="147" y="3420"/>
                  </a:lnTo>
                  <a:lnTo>
                    <a:pt x="220" y="3566"/>
                  </a:lnTo>
                  <a:lnTo>
                    <a:pt x="318" y="3737"/>
                  </a:lnTo>
                  <a:lnTo>
                    <a:pt x="415" y="3859"/>
                  </a:lnTo>
                  <a:lnTo>
                    <a:pt x="2418" y="1857"/>
                  </a:lnTo>
                  <a:lnTo>
                    <a:pt x="2491" y="1808"/>
                  </a:lnTo>
                  <a:lnTo>
                    <a:pt x="2638" y="1808"/>
                  </a:lnTo>
                  <a:lnTo>
                    <a:pt x="2711" y="1857"/>
                  </a:lnTo>
                  <a:lnTo>
                    <a:pt x="2760" y="1930"/>
                  </a:lnTo>
                  <a:lnTo>
                    <a:pt x="2784" y="2028"/>
                  </a:lnTo>
                  <a:lnTo>
                    <a:pt x="2760" y="2101"/>
                  </a:lnTo>
                  <a:lnTo>
                    <a:pt x="2711" y="2174"/>
                  </a:lnTo>
                  <a:lnTo>
                    <a:pt x="708" y="4177"/>
                  </a:lnTo>
                  <a:lnTo>
                    <a:pt x="855" y="4274"/>
                  </a:lnTo>
                  <a:lnTo>
                    <a:pt x="1001" y="4372"/>
                  </a:lnTo>
                  <a:lnTo>
                    <a:pt x="1172" y="4445"/>
                  </a:lnTo>
                  <a:lnTo>
                    <a:pt x="1319" y="4494"/>
                  </a:lnTo>
                  <a:lnTo>
                    <a:pt x="1490" y="4543"/>
                  </a:lnTo>
                  <a:lnTo>
                    <a:pt x="1661" y="4568"/>
                  </a:lnTo>
                  <a:lnTo>
                    <a:pt x="1807" y="4592"/>
                  </a:lnTo>
                  <a:lnTo>
                    <a:pt x="1978" y="4568"/>
                  </a:lnTo>
                  <a:lnTo>
                    <a:pt x="2149" y="4568"/>
                  </a:lnTo>
                  <a:lnTo>
                    <a:pt x="2320" y="4543"/>
                  </a:lnTo>
                  <a:lnTo>
                    <a:pt x="2491" y="4494"/>
                  </a:lnTo>
                  <a:lnTo>
                    <a:pt x="2638" y="4421"/>
                  </a:lnTo>
                  <a:lnTo>
                    <a:pt x="2784" y="4348"/>
                  </a:lnTo>
                  <a:lnTo>
                    <a:pt x="2931" y="4250"/>
                  </a:lnTo>
                  <a:lnTo>
                    <a:pt x="3077" y="4152"/>
                  </a:lnTo>
                  <a:lnTo>
                    <a:pt x="3200" y="4030"/>
                  </a:lnTo>
                  <a:lnTo>
                    <a:pt x="3346" y="3859"/>
                  </a:lnTo>
                  <a:lnTo>
                    <a:pt x="3493" y="3664"/>
                  </a:lnTo>
                  <a:lnTo>
                    <a:pt x="3615" y="3395"/>
                  </a:lnTo>
                  <a:lnTo>
                    <a:pt x="3761" y="3127"/>
                  </a:lnTo>
                  <a:lnTo>
                    <a:pt x="4005" y="2467"/>
                  </a:lnTo>
                  <a:lnTo>
                    <a:pt x="4225" y="1808"/>
                  </a:lnTo>
                  <a:lnTo>
                    <a:pt x="4421" y="1148"/>
                  </a:lnTo>
                  <a:lnTo>
                    <a:pt x="4543" y="611"/>
                  </a:lnTo>
                  <a:lnTo>
                    <a:pt x="4592" y="196"/>
                  </a:lnTo>
                  <a:lnTo>
                    <a:pt x="4592" y="74"/>
                  </a:lnTo>
                  <a:lnTo>
                    <a:pt x="456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1" name="Shape 631"/>
            <p:cNvSpPr/>
            <p:nvPr/>
          </p:nvSpPr>
          <p:spPr>
            <a:xfrm>
              <a:off x="1979475" y="4542675"/>
              <a:ext cx="156925" cy="156950"/>
            </a:xfrm>
            <a:custGeom>
              <a:avLst/>
              <a:gdLst/>
              <a:ahLst/>
              <a:cxnLst/>
              <a:rect l="0" t="0" r="0" b="0"/>
              <a:pathLst>
                <a:path w="6277" h="6278" extrusionOk="0">
                  <a:moveTo>
                    <a:pt x="122" y="1"/>
                  </a:moveTo>
                  <a:lnTo>
                    <a:pt x="25" y="25"/>
                  </a:lnTo>
                  <a:lnTo>
                    <a:pt x="0" y="123"/>
                  </a:lnTo>
                  <a:lnTo>
                    <a:pt x="0" y="294"/>
                  </a:lnTo>
                  <a:lnTo>
                    <a:pt x="25" y="538"/>
                  </a:lnTo>
                  <a:lnTo>
                    <a:pt x="74" y="856"/>
                  </a:lnTo>
                  <a:lnTo>
                    <a:pt x="244" y="1613"/>
                  </a:lnTo>
                  <a:lnTo>
                    <a:pt x="489" y="2492"/>
                  </a:lnTo>
                  <a:lnTo>
                    <a:pt x="806" y="3420"/>
                  </a:lnTo>
                  <a:lnTo>
                    <a:pt x="977" y="3860"/>
                  </a:lnTo>
                  <a:lnTo>
                    <a:pt x="1148" y="4275"/>
                  </a:lnTo>
                  <a:lnTo>
                    <a:pt x="1319" y="4666"/>
                  </a:lnTo>
                  <a:lnTo>
                    <a:pt x="1514" y="5007"/>
                  </a:lnTo>
                  <a:lnTo>
                    <a:pt x="1710" y="5301"/>
                  </a:lnTo>
                  <a:lnTo>
                    <a:pt x="1905" y="5520"/>
                  </a:lnTo>
                  <a:lnTo>
                    <a:pt x="2076" y="5691"/>
                  </a:lnTo>
                  <a:lnTo>
                    <a:pt x="2272" y="5838"/>
                  </a:lnTo>
                  <a:lnTo>
                    <a:pt x="2467" y="5960"/>
                  </a:lnTo>
                  <a:lnTo>
                    <a:pt x="2687" y="6058"/>
                  </a:lnTo>
                  <a:lnTo>
                    <a:pt x="2907" y="6155"/>
                  </a:lnTo>
                  <a:lnTo>
                    <a:pt x="3126" y="6204"/>
                  </a:lnTo>
                  <a:lnTo>
                    <a:pt x="3371" y="6253"/>
                  </a:lnTo>
                  <a:lnTo>
                    <a:pt x="3590" y="6277"/>
                  </a:lnTo>
                  <a:lnTo>
                    <a:pt x="3835" y="6277"/>
                  </a:lnTo>
                  <a:lnTo>
                    <a:pt x="4054" y="6253"/>
                  </a:lnTo>
                  <a:lnTo>
                    <a:pt x="4299" y="6204"/>
                  </a:lnTo>
                  <a:lnTo>
                    <a:pt x="4519" y="6155"/>
                  </a:lnTo>
                  <a:lnTo>
                    <a:pt x="4738" y="6058"/>
                  </a:lnTo>
                  <a:lnTo>
                    <a:pt x="4958" y="5960"/>
                  </a:lnTo>
                  <a:lnTo>
                    <a:pt x="5154" y="5838"/>
                  </a:lnTo>
                  <a:lnTo>
                    <a:pt x="5349" y="5691"/>
                  </a:lnTo>
                  <a:lnTo>
                    <a:pt x="2003" y="2345"/>
                  </a:lnTo>
                  <a:lnTo>
                    <a:pt x="1954" y="2272"/>
                  </a:lnTo>
                  <a:lnTo>
                    <a:pt x="1954" y="2174"/>
                  </a:lnTo>
                  <a:lnTo>
                    <a:pt x="1954" y="2101"/>
                  </a:lnTo>
                  <a:lnTo>
                    <a:pt x="2003" y="2003"/>
                  </a:lnTo>
                  <a:lnTo>
                    <a:pt x="2101" y="1955"/>
                  </a:lnTo>
                  <a:lnTo>
                    <a:pt x="2272" y="1955"/>
                  </a:lnTo>
                  <a:lnTo>
                    <a:pt x="2345" y="2003"/>
                  </a:lnTo>
                  <a:lnTo>
                    <a:pt x="5691" y="5349"/>
                  </a:lnTo>
                  <a:lnTo>
                    <a:pt x="5837" y="5154"/>
                  </a:lnTo>
                  <a:lnTo>
                    <a:pt x="5959" y="4959"/>
                  </a:lnTo>
                  <a:lnTo>
                    <a:pt x="6057" y="4739"/>
                  </a:lnTo>
                  <a:lnTo>
                    <a:pt x="6155" y="4519"/>
                  </a:lnTo>
                  <a:lnTo>
                    <a:pt x="6204" y="4299"/>
                  </a:lnTo>
                  <a:lnTo>
                    <a:pt x="6253" y="4055"/>
                  </a:lnTo>
                  <a:lnTo>
                    <a:pt x="6277" y="3835"/>
                  </a:lnTo>
                  <a:lnTo>
                    <a:pt x="6277" y="3591"/>
                  </a:lnTo>
                  <a:lnTo>
                    <a:pt x="6253" y="3371"/>
                  </a:lnTo>
                  <a:lnTo>
                    <a:pt x="6204" y="3127"/>
                  </a:lnTo>
                  <a:lnTo>
                    <a:pt x="6155" y="2907"/>
                  </a:lnTo>
                  <a:lnTo>
                    <a:pt x="6057" y="2687"/>
                  </a:lnTo>
                  <a:lnTo>
                    <a:pt x="5959" y="2467"/>
                  </a:lnTo>
                  <a:lnTo>
                    <a:pt x="5837" y="2272"/>
                  </a:lnTo>
                  <a:lnTo>
                    <a:pt x="5691" y="2077"/>
                  </a:lnTo>
                  <a:lnTo>
                    <a:pt x="5520" y="1906"/>
                  </a:lnTo>
                  <a:lnTo>
                    <a:pt x="5300" y="1710"/>
                  </a:lnTo>
                  <a:lnTo>
                    <a:pt x="5007" y="1515"/>
                  </a:lnTo>
                  <a:lnTo>
                    <a:pt x="4665" y="1320"/>
                  </a:lnTo>
                  <a:lnTo>
                    <a:pt x="4274" y="1149"/>
                  </a:lnTo>
                  <a:lnTo>
                    <a:pt x="3859" y="978"/>
                  </a:lnTo>
                  <a:lnTo>
                    <a:pt x="3419" y="807"/>
                  </a:lnTo>
                  <a:lnTo>
                    <a:pt x="2491" y="489"/>
                  </a:lnTo>
                  <a:lnTo>
                    <a:pt x="1612" y="245"/>
                  </a:lnTo>
                  <a:lnTo>
                    <a:pt x="855" y="74"/>
                  </a:lnTo>
                  <a:lnTo>
                    <a:pt x="538" y="25"/>
                  </a:lnTo>
                  <a:lnTo>
                    <a:pt x="2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2" name="Shape 632"/>
            <p:cNvSpPr/>
            <p:nvPr/>
          </p:nvSpPr>
          <p:spPr>
            <a:xfrm>
              <a:off x="2041125" y="4289300"/>
              <a:ext cx="240000" cy="509225"/>
            </a:xfrm>
            <a:custGeom>
              <a:avLst/>
              <a:gdLst/>
              <a:ahLst/>
              <a:cxnLst/>
              <a:rect l="0" t="0" r="0" b="0"/>
              <a:pathLst>
                <a:path w="9600" h="20369" extrusionOk="0">
                  <a:moveTo>
                    <a:pt x="4788" y="3664"/>
                  </a:moveTo>
                  <a:lnTo>
                    <a:pt x="5032" y="3688"/>
                  </a:lnTo>
                  <a:lnTo>
                    <a:pt x="5228" y="3761"/>
                  </a:lnTo>
                  <a:lnTo>
                    <a:pt x="5423" y="3859"/>
                  </a:lnTo>
                  <a:lnTo>
                    <a:pt x="5594" y="3981"/>
                  </a:lnTo>
                  <a:lnTo>
                    <a:pt x="5716" y="4152"/>
                  </a:lnTo>
                  <a:lnTo>
                    <a:pt x="5838" y="4347"/>
                  </a:lnTo>
                  <a:lnTo>
                    <a:pt x="5887" y="4567"/>
                  </a:lnTo>
                  <a:lnTo>
                    <a:pt x="5911" y="4787"/>
                  </a:lnTo>
                  <a:lnTo>
                    <a:pt x="5887" y="5007"/>
                  </a:lnTo>
                  <a:lnTo>
                    <a:pt x="5838" y="5227"/>
                  </a:lnTo>
                  <a:lnTo>
                    <a:pt x="5716" y="5422"/>
                  </a:lnTo>
                  <a:lnTo>
                    <a:pt x="5594" y="5569"/>
                  </a:lnTo>
                  <a:lnTo>
                    <a:pt x="5423" y="5715"/>
                  </a:lnTo>
                  <a:lnTo>
                    <a:pt x="5228" y="5813"/>
                  </a:lnTo>
                  <a:lnTo>
                    <a:pt x="5032" y="5886"/>
                  </a:lnTo>
                  <a:lnTo>
                    <a:pt x="4788" y="5911"/>
                  </a:lnTo>
                  <a:lnTo>
                    <a:pt x="4568" y="5886"/>
                  </a:lnTo>
                  <a:lnTo>
                    <a:pt x="4348" y="5813"/>
                  </a:lnTo>
                  <a:lnTo>
                    <a:pt x="4177" y="5715"/>
                  </a:lnTo>
                  <a:lnTo>
                    <a:pt x="4006" y="5569"/>
                  </a:lnTo>
                  <a:lnTo>
                    <a:pt x="3860" y="5422"/>
                  </a:lnTo>
                  <a:lnTo>
                    <a:pt x="3762" y="5227"/>
                  </a:lnTo>
                  <a:lnTo>
                    <a:pt x="3689" y="5007"/>
                  </a:lnTo>
                  <a:lnTo>
                    <a:pt x="3664" y="4787"/>
                  </a:lnTo>
                  <a:lnTo>
                    <a:pt x="3689" y="4567"/>
                  </a:lnTo>
                  <a:lnTo>
                    <a:pt x="3762" y="4347"/>
                  </a:lnTo>
                  <a:lnTo>
                    <a:pt x="3860" y="4152"/>
                  </a:lnTo>
                  <a:lnTo>
                    <a:pt x="4006" y="3981"/>
                  </a:lnTo>
                  <a:lnTo>
                    <a:pt x="4177" y="3859"/>
                  </a:lnTo>
                  <a:lnTo>
                    <a:pt x="4348" y="3761"/>
                  </a:lnTo>
                  <a:lnTo>
                    <a:pt x="4568" y="3688"/>
                  </a:lnTo>
                  <a:lnTo>
                    <a:pt x="4788" y="3664"/>
                  </a:lnTo>
                  <a:close/>
                  <a:moveTo>
                    <a:pt x="4568" y="0"/>
                  </a:moveTo>
                  <a:lnTo>
                    <a:pt x="4348" y="49"/>
                  </a:lnTo>
                  <a:lnTo>
                    <a:pt x="4153" y="122"/>
                  </a:lnTo>
                  <a:lnTo>
                    <a:pt x="3933" y="220"/>
                  </a:lnTo>
                  <a:lnTo>
                    <a:pt x="3738" y="342"/>
                  </a:lnTo>
                  <a:lnTo>
                    <a:pt x="3542" y="489"/>
                  </a:lnTo>
                  <a:lnTo>
                    <a:pt x="3347" y="684"/>
                  </a:lnTo>
                  <a:lnTo>
                    <a:pt x="3176" y="904"/>
                  </a:lnTo>
                  <a:lnTo>
                    <a:pt x="2907" y="855"/>
                  </a:lnTo>
                  <a:lnTo>
                    <a:pt x="2663" y="855"/>
                  </a:lnTo>
                  <a:lnTo>
                    <a:pt x="2394" y="904"/>
                  </a:lnTo>
                  <a:lnTo>
                    <a:pt x="2175" y="953"/>
                  </a:lnTo>
                  <a:lnTo>
                    <a:pt x="1955" y="1026"/>
                  </a:lnTo>
                  <a:lnTo>
                    <a:pt x="1759" y="1124"/>
                  </a:lnTo>
                  <a:lnTo>
                    <a:pt x="1564" y="1246"/>
                  </a:lnTo>
                  <a:lnTo>
                    <a:pt x="1393" y="1392"/>
                  </a:lnTo>
                  <a:lnTo>
                    <a:pt x="1271" y="1563"/>
                  </a:lnTo>
                  <a:lnTo>
                    <a:pt x="1124" y="1734"/>
                  </a:lnTo>
                  <a:lnTo>
                    <a:pt x="1027" y="1930"/>
                  </a:lnTo>
                  <a:lnTo>
                    <a:pt x="953" y="2149"/>
                  </a:lnTo>
                  <a:lnTo>
                    <a:pt x="905" y="2394"/>
                  </a:lnTo>
                  <a:lnTo>
                    <a:pt x="880" y="2638"/>
                  </a:lnTo>
                  <a:lnTo>
                    <a:pt x="880" y="2906"/>
                  </a:lnTo>
                  <a:lnTo>
                    <a:pt x="905" y="3175"/>
                  </a:lnTo>
                  <a:lnTo>
                    <a:pt x="685" y="3346"/>
                  </a:lnTo>
                  <a:lnTo>
                    <a:pt x="514" y="3517"/>
                  </a:lnTo>
                  <a:lnTo>
                    <a:pt x="343" y="3712"/>
                  </a:lnTo>
                  <a:lnTo>
                    <a:pt x="221" y="3932"/>
                  </a:lnTo>
                  <a:lnTo>
                    <a:pt x="123" y="4128"/>
                  </a:lnTo>
                  <a:lnTo>
                    <a:pt x="50" y="4347"/>
                  </a:lnTo>
                  <a:lnTo>
                    <a:pt x="25" y="4567"/>
                  </a:lnTo>
                  <a:lnTo>
                    <a:pt x="1" y="4787"/>
                  </a:lnTo>
                  <a:lnTo>
                    <a:pt x="25" y="5007"/>
                  </a:lnTo>
                  <a:lnTo>
                    <a:pt x="50" y="5227"/>
                  </a:lnTo>
                  <a:lnTo>
                    <a:pt x="123" y="5422"/>
                  </a:lnTo>
                  <a:lnTo>
                    <a:pt x="221" y="5642"/>
                  </a:lnTo>
                  <a:lnTo>
                    <a:pt x="343" y="5837"/>
                  </a:lnTo>
                  <a:lnTo>
                    <a:pt x="514" y="6033"/>
                  </a:lnTo>
                  <a:lnTo>
                    <a:pt x="685" y="6228"/>
                  </a:lnTo>
                  <a:lnTo>
                    <a:pt x="905" y="6399"/>
                  </a:lnTo>
                  <a:lnTo>
                    <a:pt x="880" y="6668"/>
                  </a:lnTo>
                  <a:lnTo>
                    <a:pt x="880" y="6936"/>
                  </a:lnTo>
                  <a:lnTo>
                    <a:pt x="905" y="7181"/>
                  </a:lnTo>
                  <a:lnTo>
                    <a:pt x="953" y="7400"/>
                  </a:lnTo>
                  <a:lnTo>
                    <a:pt x="1027" y="7620"/>
                  </a:lnTo>
                  <a:lnTo>
                    <a:pt x="1124" y="7816"/>
                  </a:lnTo>
                  <a:lnTo>
                    <a:pt x="1271" y="8011"/>
                  </a:lnTo>
                  <a:lnTo>
                    <a:pt x="1393" y="8182"/>
                  </a:lnTo>
                  <a:lnTo>
                    <a:pt x="1564" y="8328"/>
                  </a:lnTo>
                  <a:lnTo>
                    <a:pt x="1759" y="8451"/>
                  </a:lnTo>
                  <a:lnTo>
                    <a:pt x="1955" y="8548"/>
                  </a:lnTo>
                  <a:lnTo>
                    <a:pt x="2175" y="8621"/>
                  </a:lnTo>
                  <a:lnTo>
                    <a:pt x="2394" y="8670"/>
                  </a:lnTo>
                  <a:lnTo>
                    <a:pt x="2663" y="8695"/>
                  </a:lnTo>
                  <a:lnTo>
                    <a:pt x="2907" y="8695"/>
                  </a:lnTo>
                  <a:lnTo>
                    <a:pt x="3176" y="8670"/>
                  </a:lnTo>
                  <a:lnTo>
                    <a:pt x="3420" y="8939"/>
                  </a:lnTo>
                  <a:lnTo>
                    <a:pt x="3664" y="9159"/>
                  </a:lnTo>
                  <a:lnTo>
                    <a:pt x="3933" y="9354"/>
                  </a:lnTo>
                  <a:lnTo>
                    <a:pt x="4202" y="9476"/>
                  </a:lnTo>
                  <a:lnTo>
                    <a:pt x="4202" y="19783"/>
                  </a:lnTo>
                  <a:lnTo>
                    <a:pt x="4226" y="19905"/>
                  </a:lnTo>
                  <a:lnTo>
                    <a:pt x="4251" y="20027"/>
                  </a:lnTo>
                  <a:lnTo>
                    <a:pt x="4299" y="20125"/>
                  </a:lnTo>
                  <a:lnTo>
                    <a:pt x="4373" y="20198"/>
                  </a:lnTo>
                  <a:lnTo>
                    <a:pt x="4470" y="20271"/>
                  </a:lnTo>
                  <a:lnTo>
                    <a:pt x="4568" y="20345"/>
                  </a:lnTo>
                  <a:lnTo>
                    <a:pt x="4666" y="20369"/>
                  </a:lnTo>
                  <a:lnTo>
                    <a:pt x="4910" y="20369"/>
                  </a:lnTo>
                  <a:lnTo>
                    <a:pt x="5032" y="20345"/>
                  </a:lnTo>
                  <a:lnTo>
                    <a:pt x="5130" y="20271"/>
                  </a:lnTo>
                  <a:lnTo>
                    <a:pt x="5203" y="20198"/>
                  </a:lnTo>
                  <a:lnTo>
                    <a:pt x="5276" y="20125"/>
                  </a:lnTo>
                  <a:lnTo>
                    <a:pt x="5350" y="20027"/>
                  </a:lnTo>
                  <a:lnTo>
                    <a:pt x="5374" y="19905"/>
                  </a:lnTo>
                  <a:lnTo>
                    <a:pt x="5374" y="19783"/>
                  </a:lnTo>
                  <a:lnTo>
                    <a:pt x="5374" y="9476"/>
                  </a:lnTo>
                  <a:lnTo>
                    <a:pt x="5667" y="9354"/>
                  </a:lnTo>
                  <a:lnTo>
                    <a:pt x="5936" y="9159"/>
                  </a:lnTo>
                  <a:lnTo>
                    <a:pt x="6180" y="8939"/>
                  </a:lnTo>
                  <a:lnTo>
                    <a:pt x="6400" y="8670"/>
                  </a:lnTo>
                  <a:lnTo>
                    <a:pt x="6668" y="8695"/>
                  </a:lnTo>
                  <a:lnTo>
                    <a:pt x="6937" y="8695"/>
                  </a:lnTo>
                  <a:lnTo>
                    <a:pt x="7181" y="8670"/>
                  </a:lnTo>
                  <a:lnTo>
                    <a:pt x="7426" y="8621"/>
                  </a:lnTo>
                  <a:lnTo>
                    <a:pt x="7645" y="8548"/>
                  </a:lnTo>
                  <a:lnTo>
                    <a:pt x="7841" y="8451"/>
                  </a:lnTo>
                  <a:lnTo>
                    <a:pt x="8012" y="8328"/>
                  </a:lnTo>
                  <a:lnTo>
                    <a:pt x="8183" y="8182"/>
                  </a:lnTo>
                  <a:lnTo>
                    <a:pt x="8329" y="8011"/>
                  </a:lnTo>
                  <a:lnTo>
                    <a:pt x="8451" y="7816"/>
                  </a:lnTo>
                  <a:lnTo>
                    <a:pt x="8549" y="7620"/>
                  </a:lnTo>
                  <a:lnTo>
                    <a:pt x="8622" y="7400"/>
                  </a:lnTo>
                  <a:lnTo>
                    <a:pt x="8696" y="7181"/>
                  </a:lnTo>
                  <a:lnTo>
                    <a:pt x="8720" y="6936"/>
                  </a:lnTo>
                  <a:lnTo>
                    <a:pt x="8720" y="6668"/>
                  </a:lnTo>
                  <a:lnTo>
                    <a:pt x="8696" y="6399"/>
                  </a:lnTo>
                  <a:lnTo>
                    <a:pt x="8891" y="6228"/>
                  </a:lnTo>
                  <a:lnTo>
                    <a:pt x="9086" y="6033"/>
                  </a:lnTo>
                  <a:lnTo>
                    <a:pt x="9233" y="5837"/>
                  </a:lnTo>
                  <a:lnTo>
                    <a:pt x="9355" y="5642"/>
                  </a:lnTo>
                  <a:lnTo>
                    <a:pt x="9453" y="5422"/>
                  </a:lnTo>
                  <a:lnTo>
                    <a:pt x="9526" y="5227"/>
                  </a:lnTo>
                  <a:lnTo>
                    <a:pt x="9575" y="5007"/>
                  </a:lnTo>
                  <a:lnTo>
                    <a:pt x="9599" y="4787"/>
                  </a:lnTo>
                  <a:lnTo>
                    <a:pt x="9575" y="4567"/>
                  </a:lnTo>
                  <a:lnTo>
                    <a:pt x="9526" y="4347"/>
                  </a:lnTo>
                  <a:lnTo>
                    <a:pt x="9453" y="4128"/>
                  </a:lnTo>
                  <a:lnTo>
                    <a:pt x="9355" y="3932"/>
                  </a:lnTo>
                  <a:lnTo>
                    <a:pt x="9233" y="3712"/>
                  </a:lnTo>
                  <a:lnTo>
                    <a:pt x="9086" y="3517"/>
                  </a:lnTo>
                  <a:lnTo>
                    <a:pt x="8891" y="3346"/>
                  </a:lnTo>
                  <a:lnTo>
                    <a:pt x="8696" y="3175"/>
                  </a:lnTo>
                  <a:lnTo>
                    <a:pt x="8720" y="2906"/>
                  </a:lnTo>
                  <a:lnTo>
                    <a:pt x="8720" y="2638"/>
                  </a:lnTo>
                  <a:lnTo>
                    <a:pt x="8696" y="2394"/>
                  </a:lnTo>
                  <a:lnTo>
                    <a:pt x="8622" y="2149"/>
                  </a:lnTo>
                  <a:lnTo>
                    <a:pt x="8549" y="1930"/>
                  </a:lnTo>
                  <a:lnTo>
                    <a:pt x="8451" y="1734"/>
                  </a:lnTo>
                  <a:lnTo>
                    <a:pt x="8329" y="1563"/>
                  </a:lnTo>
                  <a:lnTo>
                    <a:pt x="8183" y="1392"/>
                  </a:lnTo>
                  <a:lnTo>
                    <a:pt x="8012" y="1246"/>
                  </a:lnTo>
                  <a:lnTo>
                    <a:pt x="7841" y="1124"/>
                  </a:lnTo>
                  <a:lnTo>
                    <a:pt x="7645" y="1026"/>
                  </a:lnTo>
                  <a:lnTo>
                    <a:pt x="7426" y="953"/>
                  </a:lnTo>
                  <a:lnTo>
                    <a:pt x="7181" y="904"/>
                  </a:lnTo>
                  <a:lnTo>
                    <a:pt x="6937" y="855"/>
                  </a:lnTo>
                  <a:lnTo>
                    <a:pt x="6668" y="855"/>
                  </a:lnTo>
                  <a:lnTo>
                    <a:pt x="6400" y="904"/>
                  </a:lnTo>
                  <a:lnTo>
                    <a:pt x="6229" y="684"/>
                  </a:lnTo>
                  <a:lnTo>
                    <a:pt x="6058" y="489"/>
                  </a:lnTo>
                  <a:lnTo>
                    <a:pt x="5863" y="342"/>
                  </a:lnTo>
                  <a:lnTo>
                    <a:pt x="5643" y="220"/>
                  </a:lnTo>
                  <a:lnTo>
                    <a:pt x="5447" y="122"/>
                  </a:lnTo>
                  <a:lnTo>
                    <a:pt x="5228" y="49"/>
                  </a:lnTo>
                  <a:lnTo>
                    <a:pt x="50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33" name="Shape 633"/>
          <p:cNvGrpSpPr/>
          <p:nvPr/>
        </p:nvGrpSpPr>
        <p:grpSpPr>
          <a:xfrm>
            <a:off x="6507039" y="5076611"/>
            <a:ext cx="424019" cy="552679"/>
            <a:chOff x="2624850" y="4296000"/>
            <a:chExt cx="380400" cy="495825"/>
          </a:xfrm>
          <a:solidFill>
            <a:schemeClr val="accent2"/>
          </a:solidFill>
        </p:grpSpPr>
        <p:sp>
          <p:nvSpPr>
            <p:cNvPr id="634" name="Shape 634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0" t="0" r="0" b="0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5" name="Shape 635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0" t="0" r="0" b="0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6" name="Shape 6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0" t="0" r="0" b="0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37" name="Shape 637"/>
          <p:cNvSpPr/>
          <p:nvPr/>
        </p:nvSpPr>
        <p:spPr>
          <a:xfrm>
            <a:off x="7994982" y="5126483"/>
            <a:ext cx="453279" cy="453307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638" name="Shape 638"/>
          <p:cNvSpPr/>
          <p:nvPr/>
        </p:nvSpPr>
        <p:spPr>
          <a:xfrm>
            <a:off x="7243585" y="5155077"/>
            <a:ext cx="453279" cy="396124"/>
          </a:xfrm>
          <a:custGeom>
            <a:avLst/>
            <a:gdLst/>
            <a:ahLst/>
            <a:cxnLst/>
            <a:rect l="0" t="0" r="0" b="0"/>
            <a:pathLst>
              <a:path w="16266" h="14215" extrusionOk="0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639" name="Shape 639"/>
          <p:cNvSpPr/>
          <p:nvPr/>
        </p:nvSpPr>
        <p:spPr>
          <a:xfrm>
            <a:off x="8744318" y="5124451"/>
            <a:ext cx="457403" cy="457375"/>
          </a:xfrm>
          <a:custGeom>
            <a:avLst/>
            <a:gdLst/>
            <a:ahLst/>
            <a:cxnLst/>
            <a:rect l="0" t="0" r="0" b="0"/>
            <a:pathLst>
              <a:path w="16414" h="16413" extrusionOk="0">
                <a:moveTo>
                  <a:pt x="10088" y="5080"/>
                </a:moveTo>
                <a:lnTo>
                  <a:pt x="10234" y="5105"/>
                </a:lnTo>
                <a:lnTo>
                  <a:pt x="10307" y="5129"/>
                </a:lnTo>
                <a:lnTo>
                  <a:pt x="10356" y="5178"/>
                </a:lnTo>
                <a:lnTo>
                  <a:pt x="11235" y="6057"/>
                </a:lnTo>
                <a:lnTo>
                  <a:pt x="11284" y="6106"/>
                </a:lnTo>
                <a:lnTo>
                  <a:pt x="11309" y="6179"/>
                </a:lnTo>
                <a:lnTo>
                  <a:pt x="11333" y="6326"/>
                </a:lnTo>
                <a:lnTo>
                  <a:pt x="11309" y="6473"/>
                </a:lnTo>
                <a:lnTo>
                  <a:pt x="11284" y="6546"/>
                </a:lnTo>
                <a:lnTo>
                  <a:pt x="11235" y="6595"/>
                </a:lnTo>
                <a:lnTo>
                  <a:pt x="9892" y="7938"/>
                </a:lnTo>
                <a:lnTo>
                  <a:pt x="9843" y="7987"/>
                </a:lnTo>
                <a:lnTo>
                  <a:pt x="9819" y="8060"/>
                </a:lnTo>
                <a:lnTo>
                  <a:pt x="9795" y="8207"/>
                </a:lnTo>
                <a:lnTo>
                  <a:pt x="9819" y="8353"/>
                </a:lnTo>
                <a:lnTo>
                  <a:pt x="9843" y="8426"/>
                </a:lnTo>
                <a:lnTo>
                  <a:pt x="9892" y="8475"/>
                </a:lnTo>
                <a:lnTo>
                  <a:pt x="11235" y="9818"/>
                </a:lnTo>
                <a:lnTo>
                  <a:pt x="11284" y="9867"/>
                </a:lnTo>
                <a:lnTo>
                  <a:pt x="11309" y="9941"/>
                </a:lnTo>
                <a:lnTo>
                  <a:pt x="11333" y="10087"/>
                </a:lnTo>
                <a:lnTo>
                  <a:pt x="11309" y="10234"/>
                </a:lnTo>
                <a:lnTo>
                  <a:pt x="11284" y="10307"/>
                </a:lnTo>
                <a:lnTo>
                  <a:pt x="11235" y="10356"/>
                </a:lnTo>
                <a:lnTo>
                  <a:pt x="10356" y="11235"/>
                </a:lnTo>
                <a:lnTo>
                  <a:pt x="10307" y="11284"/>
                </a:lnTo>
                <a:lnTo>
                  <a:pt x="10234" y="11308"/>
                </a:lnTo>
                <a:lnTo>
                  <a:pt x="10088" y="11333"/>
                </a:lnTo>
                <a:lnTo>
                  <a:pt x="9941" y="11308"/>
                </a:lnTo>
                <a:lnTo>
                  <a:pt x="9868" y="11284"/>
                </a:lnTo>
                <a:lnTo>
                  <a:pt x="9819" y="11235"/>
                </a:lnTo>
                <a:lnTo>
                  <a:pt x="8476" y="9892"/>
                </a:lnTo>
                <a:lnTo>
                  <a:pt x="8427" y="9843"/>
                </a:lnTo>
                <a:lnTo>
                  <a:pt x="8354" y="9818"/>
                </a:lnTo>
                <a:lnTo>
                  <a:pt x="8207" y="9794"/>
                </a:lnTo>
                <a:lnTo>
                  <a:pt x="8061" y="9818"/>
                </a:lnTo>
                <a:lnTo>
                  <a:pt x="7987" y="9843"/>
                </a:lnTo>
                <a:lnTo>
                  <a:pt x="7938" y="9892"/>
                </a:lnTo>
                <a:lnTo>
                  <a:pt x="6595" y="11235"/>
                </a:lnTo>
                <a:lnTo>
                  <a:pt x="6546" y="11284"/>
                </a:lnTo>
                <a:lnTo>
                  <a:pt x="6473" y="11308"/>
                </a:lnTo>
                <a:lnTo>
                  <a:pt x="6326" y="11333"/>
                </a:lnTo>
                <a:lnTo>
                  <a:pt x="6180" y="11308"/>
                </a:lnTo>
                <a:lnTo>
                  <a:pt x="6107" y="11284"/>
                </a:lnTo>
                <a:lnTo>
                  <a:pt x="6058" y="11235"/>
                </a:lnTo>
                <a:lnTo>
                  <a:pt x="5179" y="10356"/>
                </a:lnTo>
                <a:lnTo>
                  <a:pt x="5130" y="10307"/>
                </a:lnTo>
                <a:lnTo>
                  <a:pt x="5105" y="10234"/>
                </a:lnTo>
                <a:lnTo>
                  <a:pt x="5081" y="10087"/>
                </a:lnTo>
                <a:lnTo>
                  <a:pt x="5105" y="9941"/>
                </a:lnTo>
                <a:lnTo>
                  <a:pt x="5130" y="9867"/>
                </a:lnTo>
                <a:lnTo>
                  <a:pt x="5179" y="9818"/>
                </a:lnTo>
                <a:lnTo>
                  <a:pt x="6522" y="8475"/>
                </a:lnTo>
                <a:lnTo>
                  <a:pt x="6571" y="8426"/>
                </a:lnTo>
                <a:lnTo>
                  <a:pt x="6595" y="8353"/>
                </a:lnTo>
                <a:lnTo>
                  <a:pt x="6620" y="8207"/>
                </a:lnTo>
                <a:lnTo>
                  <a:pt x="6595" y="8060"/>
                </a:lnTo>
                <a:lnTo>
                  <a:pt x="6571" y="7987"/>
                </a:lnTo>
                <a:lnTo>
                  <a:pt x="6522" y="7938"/>
                </a:lnTo>
                <a:lnTo>
                  <a:pt x="5179" y="6595"/>
                </a:lnTo>
                <a:lnTo>
                  <a:pt x="5130" y="6546"/>
                </a:lnTo>
                <a:lnTo>
                  <a:pt x="5105" y="6473"/>
                </a:lnTo>
                <a:lnTo>
                  <a:pt x="5081" y="6326"/>
                </a:lnTo>
                <a:lnTo>
                  <a:pt x="5105" y="6179"/>
                </a:lnTo>
                <a:lnTo>
                  <a:pt x="5130" y="6106"/>
                </a:lnTo>
                <a:lnTo>
                  <a:pt x="5179" y="6057"/>
                </a:lnTo>
                <a:lnTo>
                  <a:pt x="6058" y="5178"/>
                </a:lnTo>
                <a:lnTo>
                  <a:pt x="6107" y="5129"/>
                </a:lnTo>
                <a:lnTo>
                  <a:pt x="6180" y="5105"/>
                </a:lnTo>
                <a:lnTo>
                  <a:pt x="6326" y="5080"/>
                </a:lnTo>
                <a:lnTo>
                  <a:pt x="6473" y="5105"/>
                </a:lnTo>
                <a:lnTo>
                  <a:pt x="6546" y="5129"/>
                </a:lnTo>
                <a:lnTo>
                  <a:pt x="6595" y="5178"/>
                </a:lnTo>
                <a:lnTo>
                  <a:pt x="7938" y="6521"/>
                </a:lnTo>
                <a:lnTo>
                  <a:pt x="7987" y="6570"/>
                </a:lnTo>
                <a:lnTo>
                  <a:pt x="8061" y="6595"/>
                </a:lnTo>
                <a:lnTo>
                  <a:pt x="8207" y="6619"/>
                </a:lnTo>
                <a:lnTo>
                  <a:pt x="8354" y="6595"/>
                </a:lnTo>
                <a:lnTo>
                  <a:pt x="8427" y="6570"/>
                </a:lnTo>
                <a:lnTo>
                  <a:pt x="8476" y="6521"/>
                </a:lnTo>
                <a:lnTo>
                  <a:pt x="9819" y="5178"/>
                </a:lnTo>
                <a:lnTo>
                  <a:pt x="9868" y="5129"/>
                </a:lnTo>
                <a:lnTo>
                  <a:pt x="9941" y="5105"/>
                </a:lnTo>
                <a:lnTo>
                  <a:pt x="10088" y="5080"/>
                </a:lnTo>
                <a:close/>
                <a:moveTo>
                  <a:pt x="5130" y="0"/>
                </a:moveTo>
                <a:lnTo>
                  <a:pt x="4934" y="25"/>
                </a:lnTo>
                <a:lnTo>
                  <a:pt x="4739" y="74"/>
                </a:lnTo>
                <a:lnTo>
                  <a:pt x="4568" y="171"/>
                </a:lnTo>
                <a:lnTo>
                  <a:pt x="4397" y="293"/>
                </a:lnTo>
                <a:lnTo>
                  <a:pt x="294" y="4397"/>
                </a:lnTo>
                <a:lnTo>
                  <a:pt x="172" y="4568"/>
                </a:lnTo>
                <a:lnTo>
                  <a:pt x="74" y="4738"/>
                </a:lnTo>
                <a:lnTo>
                  <a:pt x="25" y="4934"/>
                </a:lnTo>
                <a:lnTo>
                  <a:pt x="1" y="5129"/>
                </a:lnTo>
                <a:lnTo>
                  <a:pt x="1" y="11284"/>
                </a:lnTo>
                <a:lnTo>
                  <a:pt x="25" y="11479"/>
                </a:lnTo>
                <a:lnTo>
                  <a:pt x="74" y="11675"/>
                </a:lnTo>
                <a:lnTo>
                  <a:pt x="172" y="11846"/>
                </a:lnTo>
                <a:lnTo>
                  <a:pt x="294" y="12017"/>
                </a:lnTo>
                <a:lnTo>
                  <a:pt x="4397" y="16120"/>
                </a:lnTo>
                <a:lnTo>
                  <a:pt x="4568" y="16242"/>
                </a:lnTo>
                <a:lnTo>
                  <a:pt x="4739" y="16339"/>
                </a:lnTo>
                <a:lnTo>
                  <a:pt x="4934" y="16388"/>
                </a:lnTo>
                <a:lnTo>
                  <a:pt x="5130" y="16413"/>
                </a:lnTo>
                <a:lnTo>
                  <a:pt x="11284" y="16413"/>
                </a:lnTo>
                <a:lnTo>
                  <a:pt x="11480" y="16388"/>
                </a:lnTo>
                <a:lnTo>
                  <a:pt x="11675" y="16339"/>
                </a:lnTo>
                <a:lnTo>
                  <a:pt x="11846" y="16242"/>
                </a:lnTo>
                <a:lnTo>
                  <a:pt x="12017" y="16120"/>
                </a:lnTo>
                <a:lnTo>
                  <a:pt x="16120" y="12017"/>
                </a:lnTo>
                <a:lnTo>
                  <a:pt x="16242" y="11846"/>
                </a:lnTo>
                <a:lnTo>
                  <a:pt x="16340" y="11675"/>
                </a:lnTo>
                <a:lnTo>
                  <a:pt x="16389" y="11479"/>
                </a:lnTo>
                <a:lnTo>
                  <a:pt x="16413" y="11284"/>
                </a:lnTo>
                <a:lnTo>
                  <a:pt x="16413" y="5129"/>
                </a:lnTo>
                <a:lnTo>
                  <a:pt x="16389" y="4934"/>
                </a:lnTo>
                <a:lnTo>
                  <a:pt x="16340" y="4738"/>
                </a:lnTo>
                <a:lnTo>
                  <a:pt x="16242" y="4568"/>
                </a:lnTo>
                <a:lnTo>
                  <a:pt x="16120" y="4397"/>
                </a:lnTo>
                <a:lnTo>
                  <a:pt x="12017" y="293"/>
                </a:lnTo>
                <a:lnTo>
                  <a:pt x="11846" y="171"/>
                </a:lnTo>
                <a:lnTo>
                  <a:pt x="11675" y="74"/>
                </a:lnTo>
                <a:lnTo>
                  <a:pt x="11480" y="25"/>
                </a:lnTo>
                <a:lnTo>
                  <a:pt x="112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40" name="Shape 640"/>
          <p:cNvGrpSpPr/>
          <p:nvPr/>
        </p:nvGrpSpPr>
        <p:grpSpPr>
          <a:xfrm>
            <a:off x="9462161" y="5131062"/>
            <a:ext cx="524060" cy="443776"/>
            <a:chOff x="5275975" y="4344850"/>
            <a:chExt cx="470150" cy="398125"/>
          </a:xfrm>
          <a:solidFill>
            <a:schemeClr val="accent2"/>
          </a:solidFill>
        </p:grpSpPr>
        <p:sp>
          <p:nvSpPr>
            <p:cNvPr id="641" name="Shape 641"/>
            <p:cNvSpPr/>
            <p:nvPr/>
          </p:nvSpPr>
          <p:spPr>
            <a:xfrm>
              <a:off x="5661250" y="4690450"/>
              <a:ext cx="65950" cy="52525"/>
            </a:xfrm>
            <a:custGeom>
              <a:avLst/>
              <a:gdLst/>
              <a:ahLst/>
              <a:cxnLst/>
              <a:rect l="0" t="0" r="0" b="0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122" y="1295"/>
                  </a:lnTo>
                  <a:lnTo>
                    <a:pt x="244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418" y="1514"/>
                  </a:lnTo>
                  <a:lnTo>
                    <a:pt x="2540" y="1295"/>
                  </a:lnTo>
                  <a:lnTo>
                    <a:pt x="2613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2" name="Shape 642"/>
            <p:cNvSpPr/>
            <p:nvPr/>
          </p:nvSpPr>
          <p:spPr>
            <a:xfrm>
              <a:off x="5294900" y="4690450"/>
              <a:ext cx="65950" cy="52525"/>
            </a:xfrm>
            <a:custGeom>
              <a:avLst/>
              <a:gdLst/>
              <a:ahLst/>
              <a:cxnLst/>
              <a:rect l="0" t="0" r="0" b="0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98" y="1295"/>
                  </a:lnTo>
                  <a:lnTo>
                    <a:pt x="220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394" y="1514"/>
                  </a:lnTo>
                  <a:lnTo>
                    <a:pt x="2516" y="1295"/>
                  </a:lnTo>
                  <a:lnTo>
                    <a:pt x="2614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3" name="Shape 643"/>
            <p:cNvSpPr/>
            <p:nvPr/>
          </p:nvSpPr>
          <p:spPr>
            <a:xfrm>
              <a:off x="5275975" y="4344850"/>
              <a:ext cx="470150" cy="334025"/>
            </a:xfrm>
            <a:custGeom>
              <a:avLst/>
              <a:gdLst/>
              <a:ahLst/>
              <a:cxnLst/>
              <a:rect l="0" t="0" r="0" b="0"/>
              <a:pathLst>
                <a:path w="18806" h="13361" extrusionOk="0">
                  <a:moveTo>
                    <a:pt x="10062" y="1344"/>
                  </a:moveTo>
                  <a:lnTo>
                    <a:pt x="10673" y="1368"/>
                  </a:lnTo>
                  <a:lnTo>
                    <a:pt x="11699" y="1442"/>
                  </a:lnTo>
                  <a:lnTo>
                    <a:pt x="12529" y="1564"/>
                  </a:lnTo>
                  <a:lnTo>
                    <a:pt x="13164" y="1686"/>
                  </a:lnTo>
                  <a:lnTo>
                    <a:pt x="13628" y="1808"/>
                  </a:lnTo>
                  <a:lnTo>
                    <a:pt x="13946" y="1906"/>
                  </a:lnTo>
                  <a:lnTo>
                    <a:pt x="14166" y="2003"/>
                  </a:lnTo>
                  <a:lnTo>
                    <a:pt x="14214" y="2052"/>
                  </a:lnTo>
                  <a:lnTo>
                    <a:pt x="14288" y="2174"/>
                  </a:lnTo>
                  <a:lnTo>
                    <a:pt x="14459" y="2638"/>
                  </a:lnTo>
                  <a:lnTo>
                    <a:pt x="14678" y="3273"/>
                  </a:lnTo>
                  <a:lnTo>
                    <a:pt x="14898" y="4006"/>
                  </a:lnTo>
                  <a:lnTo>
                    <a:pt x="15313" y="5374"/>
                  </a:lnTo>
                  <a:lnTo>
                    <a:pt x="15484" y="5984"/>
                  </a:lnTo>
                  <a:lnTo>
                    <a:pt x="15460" y="6033"/>
                  </a:lnTo>
                  <a:lnTo>
                    <a:pt x="15411" y="6106"/>
                  </a:lnTo>
                  <a:lnTo>
                    <a:pt x="15313" y="6180"/>
                  </a:lnTo>
                  <a:lnTo>
                    <a:pt x="15167" y="6277"/>
                  </a:lnTo>
                  <a:lnTo>
                    <a:pt x="14972" y="6399"/>
                  </a:lnTo>
                  <a:lnTo>
                    <a:pt x="14727" y="6522"/>
                  </a:lnTo>
                  <a:lnTo>
                    <a:pt x="14410" y="6619"/>
                  </a:lnTo>
                  <a:lnTo>
                    <a:pt x="14068" y="6741"/>
                  </a:lnTo>
                  <a:lnTo>
                    <a:pt x="13677" y="6864"/>
                  </a:lnTo>
                  <a:lnTo>
                    <a:pt x="13213" y="6986"/>
                  </a:lnTo>
                  <a:lnTo>
                    <a:pt x="12725" y="7083"/>
                  </a:lnTo>
                  <a:lnTo>
                    <a:pt x="12163" y="7181"/>
                  </a:lnTo>
                  <a:lnTo>
                    <a:pt x="11552" y="7254"/>
                  </a:lnTo>
                  <a:lnTo>
                    <a:pt x="10893" y="7303"/>
                  </a:lnTo>
                  <a:lnTo>
                    <a:pt x="10185" y="7352"/>
                  </a:lnTo>
                  <a:lnTo>
                    <a:pt x="8622" y="7352"/>
                  </a:lnTo>
                  <a:lnTo>
                    <a:pt x="7913" y="7303"/>
                  </a:lnTo>
                  <a:lnTo>
                    <a:pt x="7254" y="7254"/>
                  </a:lnTo>
                  <a:lnTo>
                    <a:pt x="6643" y="7181"/>
                  </a:lnTo>
                  <a:lnTo>
                    <a:pt x="6082" y="7083"/>
                  </a:lnTo>
                  <a:lnTo>
                    <a:pt x="5593" y="6986"/>
                  </a:lnTo>
                  <a:lnTo>
                    <a:pt x="5129" y="6864"/>
                  </a:lnTo>
                  <a:lnTo>
                    <a:pt x="4738" y="6741"/>
                  </a:lnTo>
                  <a:lnTo>
                    <a:pt x="4396" y="6619"/>
                  </a:lnTo>
                  <a:lnTo>
                    <a:pt x="4079" y="6522"/>
                  </a:lnTo>
                  <a:lnTo>
                    <a:pt x="3835" y="6399"/>
                  </a:lnTo>
                  <a:lnTo>
                    <a:pt x="3639" y="6277"/>
                  </a:lnTo>
                  <a:lnTo>
                    <a:pt x="3493" y="6180"/>
                  </a:lnTo>
                  <a:lnTo>
                    <a:pt x="3395" y="6106"/>
                  </a:lnTo>
                  <a:lnTo>
                    <a:pt x="3346" y="6033"/>
                  </a:lnTo>
                  <a:lnTo>
                    <a:pt x="3322" y="5984"/>
                  </a:lnTo>
                  <a:lnTo>
                    <a:pt x="3493" y="5374"/>
                  </a:lnTo>
                  <a:lnTo>
                    <a:pt x="3908" y="4006"/>
                  </a:lnTo>
                  <a:lnTo>
                    <a:pt x="4128" y="3273"/>
                  </a:lnTo>
                  <a:lnTo>
                    <a:pt x="4347" y="2638"/>
                  </a:lnTo>
                  <a:lnTo>
                    <a:pt x="4518" y="2174"/>
                  </a:lnTo>
                  <a:lnTo>
                    <a:pt x="4592" y="2052"/>
                  </a:lnTo>
                  <a:lnTo>
                    <a:pt x="4641" y="2003"/>
                  </a:lnTo>
                  <a:lnTo>
                    <a:pt x="4860" y="1906"/>
                  </a:lnTo>
                  <a:lnTo>
                    <a:pt x="5178" y="1808"/>
                  </a:lnTo>
                  <a:lnTo>
                    <a:pt x="5642" y="1686"/>
                  </a:lnTo>
                  <a:lnTo>
                    <a:pt x="6277" y="1564"/>
                  </a:lnTo>
                  <a:lnTo>
                    <a:pt x="7107" y="1442"/>
                  </a:lnTo>
                  <a:lnTo>
                    <a:pt x="8133" y="1368"/>
                  </a:lnTo>
                  <a:lnTo>
                    <a:pt x="8744" y="1344"/>
                  </a:lnTo>
                  <a:close/>
                  <a:moveTo>
                    <a:pt x="11919" y="9916"/>
                  </a:moveTo>
                  <a:lnTo>
                    <a:pt x="12016" y="9941"/>
                  </a:lnTo>
                  <a:lnTo>
                    <a:pt x="12090" y="9990"/>
                  </a:lnTo>
                  <a:lnTo>
                    <a:pt x="12138" y="10063"/>
                  </a:lnTo>
                  <a:lnTo>
                    <a:pt x="12163" y="10161"/>
                  </a:lnTo>
                  <a:lnTo>
                    <a:pt x="12138" y="10258"/>
                  </a:lnTo>
                  <a:lnTo>
                    <a:pt x="12090" y="10332"/>
                  </a:lnTo>
                  <a:lnTo>
                    <a:pt x="12016" y="10380"/>
                  </a:lnTo>
                  <a:lnTo>
                    <a:pt x="11919" y="10405"/>
                  </a:lnTo>
                  <a:lnTo>
                    <a:pt x="6887" y="10405"/>
                  </a:lnTo>
                  <a:lnTo>
                    <a:pt x="6790" y="10380"/>
                  </a:lnTo>
                  <a:lnTo>
                    <a:pt x="6717" y="10332"/>
                  </a:lnTo>
                  <a:lnTo>
                    <a:pt x="6668" y="10258"/>
                  </a:lnTo>
                  <a:lnTo>
                    <a:pt x="6643" y="10161"/>
                  </a:lnTo>
                  <a:lnTo>
                    <a:pt x="6668" y="10063"/>
                  </a:lnTo>
                  <a:lnTo>
                    <a:pt x="6717" y="9990"/>
                  </a:lnTo>
                  <a:lnTo>
                    <a:pt x="6790" y="9941"/>
                  </a:lnTo>
                  <a:lnTo>
                    <a:pt x="6887" y="9916"/>
                  </a:lnTo>
                  <a:close/>
                  <a:moveTo>
                    <a:pt x="11626" y="10991"/>
                  </a:moveTo>
                  <a:lnTo>
                    <a:pt x="11723" y="11015"/>
                  </a:lnTo>
                  <a:lnTo>
                    <a:pt x="11797" y="11064"/>
                  </a:lnTo>
                  <a:lnTo>
                    <a:pt x="11845" y="11138"/>
                  </a:lnTo>
                  <a:lnTo>
                    <a:pt x="11870" y="11235"/>
                  </a:lnTo>
                  <a:lnTo>
                    <a:pt x="11845" y="11333"/>
                  </a:lnTo>
                  <a:lnTo>
                    <a:pt x="11797" y="11406"/>
                  </a:lnTo>
                  <a:lnTo>
                    <a:pt x="11723" y="11455"/>
                  </a:lnTo>
                  <a:lnTo>
                    <a:pt x="11626" y="11479"/>
                  </a:lnTo>
                  <a:lnTo>
                    <a:pt x="7181" y="11479"/>
                  </a:lnTo>
                  <a:lnTo>
                    <a:pt x="7083" y="11455"/>
                  </a:lnTo>
                  <a:lnTo>
                    <a:pt x="7010" y="11406"/>
                  </a:lnTo>
                  <a:lnTo>
                    <a:pt x="6961" y="11333"/>
                  </a:lnTo>
                  <a:lnTo>
                    <a:pt x="6936" y="11235"/>
                  </a:lnTo>
                  <a:lnTo>
                    <a:pt x="6961" y="11138"/>
                  </a:lnTo>
                  <a:lnTo>
                    <a:pt x="7010" y="11064"/>
                  </a:lnTo>
                  <a:lnTo>
                    <a:pt x="7083" y="11015"/>
                  </a:lnTo>
                  <a:lnTo>
                    <a:pt x="7181" y="10991"/>
                  </a:lnTo>
                  <a:close/>
                  <a:moveTo>
                    <a:pt x="4152" y="9110"/>
                  </a:moveTo>
                  <a:lnTo>
                    <a:pt x="4299" y="9159"/>
                  </a:lnTo>
                  <a:lnTo>
                    <a:pt x="4470" y="9208"/>
                  </a:lnTo>
                  <a:lnTo>
                    <a:pt x="4616" y="9281"/>
                  </a:lnTo>
                  <a:lnTo>
                    <a:pt x="4763" y="9379"/>
                  </a:lnTo>
                  <a:lnTo>
                    <a:pt x="4885" y="9501"/>
                  </a:lnTo>
                  <a:lnTo>
                    <a:pt x="5129" y="9745"/>
                  </a:lnTo>
                  <a:lnTo>
                    <a:pt x="5324" y="10039"/>
                  </a:lnTo>
                  <a:lnTo>
                    <a:pt x="5471" y="10332"/>
                  </a:lnTo>
                  <a:lnTo>
                    <a:pt x="5569" y="10649"/>
                  </a:lnTo>
                  <a:lnTo>
                    <a:pt x="5593" y="10796"/>
                  </a:lnTo>
                  <a:lnTo>
                    <a:pt x="5593" y="10918"/>
                  </a:lnTo>
                  <a:lnTo>
                    <a:pt x="5593" y="11064"/>
                  </a:lnTo>
                  <a:lnTo>
                    <a:pt x="5569" y="11162"/>
                  </a:lnTo>
                  <a:lnTo>
                    <a:pt x="5520" y="11260"/>
                  </a:lnTo>
                  <a:lnTo>
                    <a:pt x="5471" y="11357"/>
                  </a:lnTo>
                  <a:lnTo>
                    <a:pt x="5398" y="11431"/>
                  </a:lnTo>
                  <a:lnTo>
                    <a:pt x="5324" y="11504"/>
                  </a:lnTo>
                  <a:lnTo>
                    <a:pt x="5129" y="11602"/>
                  </a:lnTo>
                  <a:lnTo>
                    <a:pt x="4885" y="11675"/>
                  </a:lnTo>
                  <a:lnTo>
                    <a:pt x="4616" y="11699"/>
                  </a:lnTo>
                  <a:lnTo>
                    <a:pt x="4299" y="11724"/>
                  </a:lnTo>
                  <a:lnTo>
                    <a:pt x="3981" y="11724"/>
                  </a:lnTo>
                  <a:lnTo>
                    <a:pt x="3639" y="11699"/>
                  </a:lnTo>
                  <a:lnTo>
                    <a:pt x="3346" y="11626"/>
                  </a:lnTo>
                  <a:lnTo>
                    <a:pt x="3077" y="11504"/>
                  </a:lnTo>
                  <a:lnTo>
                    <a:pt x="2833" y="11333"/>
                  </a:lnTo>
                  <a:lnTo>
                    <a:pt x="2638" y="11162"/>
                  </a:lnTo>
                  <a:lnTo>
                    <a:pt x="2467" y="10918"/>
                  </a:lnTo>
                  <a:lnTo>
                    <a:pt x="2418" y="10820"/>
                  </a:lnTo>
                  <a:lnTo>
                    <a:pt x="2394" y="10674"/>
                  </a:lnTo>
                  <a:lnTo>
                    <a:pt x="2369" y="10551"/>
                  </a:lnTo>
                  <a:lnTo>
                    <a:pt x="2345" y="10429"/>
                  </a:lnTo>
                  <a:lnTo>
                    <a:pt x="2369" y="10283"/>
                  </a:lnTo>
                  <a:lnTo>
                    <a:pt x="2394" y="10161"/>
                  </a:lnTo>
                  <a:lnTo>
                    <a:pt x="2418" y="10039"/>
                  </a:lnTo>
                  <a:lnTo>
                    <a:pt x="2467" y="9916"/>
                  </a:lnTo>
                  <a:lnTo>
                    <a:pt x="2638" y="9697"/>
                  </a:lnTo>
                  <a:lnTo>
                    <a:pt x="2833" y="9501"/>
                  </a:lnTo>
                  <a:lnTo>
                    <a:pt x="3077" y="9330"/>
                  </a:lnTo>
                  <a:lnTo>
                    <a:pt x="3346" y="9208"/>
                  </a:lnTo>
                  <a:lnTo>
                    <a:pt x="3639" y="9135"/>
                  </a:lnTo>
                  <a:lnTo>
                    <a:pt x="3981" y="9110"/>
                  </a:lnTo>
                  <a:close/>
                  <a:moveTo>
                    <a:pt x="14825" y="9110"/>
                  </a:moveTo>
                  <a:lnTo>
                    <a:pt x="15167" y="9135"/>
                  </a:lnTo>
                  <a:lnTo>
                    <a:pt x="15460" y="9208"/>
                  </a:lnTo>
                  <a:lnTo>
                    <a:pt x="15729" y="9330"/>
                  </a:lnTo>
                  <a:lnTo>
                    <a:pt x="15973" y="9501"/>
                  </a:lnTo>
                  <a:lnTo>
                    <a:pt x="16168" y="9697"/>
                  </a:lnTo>
                  <a:lnTo>
                    <a:pt x="16339" y="9916"/>
                  </a:lnTo>
                  <a:lnTo>
                    <a:pt x="16388" y="10039"/>
                  </a:lnTo>
                  <a:lnTo>
                    <a:pt x="16412" y="10161"/>
                  </a:lnTo>
                  <a:lnTo>
                    <a:pt x="16437" y="10283"/>
                  </a:lnTo>
                  <a:lnTo>
                    <a:pt x="16461" y="10429"/>
                  </a:lnTo>
                  <a:lnTo>
                    <a:pt x="16437" y="10551"/>
                  </a:lnTo>
                  <a:lnTo>
                    <a:pt x="16412" y="10674"/>
                  </a:lnTo>
                  <a:lnTo>
                    <a:pt x="16388" y="10820"/>
                  </a:lnTo>
                  <a:lnTo>
                    <a:pt x="16339" y="10918"/>
                  </a:lnTo>
                  <a:lnTo>
                    <a:pt x="16168" y="11162"/>
                  </a:lnTo>
                  <a:lnTo>
                    <a:pt x="15973" y="11333"/>
                  </a:lnTo>
                  <a:lnTo>
                    <a:pt x="15729" y="11504"/>
                  </a:lnTo>
                  <a:lnTo>
                    <a:pt x="15460" y="11626"/>
                  </a:lnTo>
                  <a:lnTo>
                    <a:pt x="15167" y="11699"/>
                  </a:lnTo>
                  <a:lnTo>
                    <a:pt x="14825" y="11724"/>
                  </a:lnTo>
                  <a:lnTo>
                    <a:pt x="14507" y="11724"/>
                  </a:lnTo>
                  <a:lnTo>
                    <a:pt x="14190" y="11699"/>
                  </a:lnTo>
                  <a:lnTo>
                    <a:pt x="13921" y="11675"/>
                  </a:lnTo>
                  <a:lnTo>
                    <a:pt x="13677" y="11602"/>
                  </a:lnTo>
                  <a:lnTo>
                    <a:pt x="13482" y="11504"/>
                  </a:lnTo>
                  <a:lnTo>
                    <a:pt x="13408" y="11431"/>
                  </a:lnTo>
                  <a:lnTo>
                    <a:pt x="13335" y="11357"/>
                  </a:lnTo>
                  <a:lnTo>
                    <a:pt x="13286" y="11260"/>
                  </a:lnTo>
                  <a:lnTo>
                    <a:pt x="13237" y="11162"/>
                  </a:lnTo>
                  <a:lnTo>
                    <a:pt x="13213" y="11064"/>
                  </a:lnTo>
                  <a:lnTo>
                    <a:pt x="13213" y="10918"/>
                  </a:lnTo>
                  <a:lnTo>
                    <a:pt x="13213" y="10796"/>
                  </a:lnTo>
                  <a:lnTo>
                    <a:pt x="13237" y="10649"/>
                  </a:lnTo>
                  <a:lnTo>
                    <a:pt x="13335" y="10332"/>
                  </a:lnTo>
                  <a:lnTo>
                    <a:pt x="13482" y="10039"/>
                  </a:lnTo>
                  <a:lnTo>
                    <a:pt x="13677" y="9745"/>
                  </a:lnTo>
                  <a:lnTo>
                    <a:pt x="13921" y="9501"/>
                  </a:lnTo>
                  <a:lnTo>
                    <a:pt x="14043" y="9379"/>
                  </a:lnTo>
                  <a:lnTo>
                    <a:pt x="14190" y="9281"/>
                  </a:lnTo>
                  <a:lnTo>
                    <a:pt x="14337" y="9208"/>
                  </a:lnTo>
                  <a:lnTo>
                    <a:pt x="14507" y="9159"/>
                  </a:lnTo>
                  <a:lnTo>
                    <a:pt x="14654" y="9110"/>
                  </a:lnTo>
                  <a:close/>
                  <a:moveTo>
                    <a:pt x="9403" y="1"/>
                  </a:moveTo>
                  <a:lnTo>
                    <a:pt x="8280" y="25"/>
                  </a:lnTo>
                  <a:lnTo>
                    <a:pt x="7303" y="74"/>
                  </a:lnTo>
                  <a:lnTo>
                    <a:pt x="6497" y="147"/>
                  </a:lnTo>
                  <a:lnTo>
                    <a:pt x="5837" y="220"/>
                  </a:lnTo>
                  <a:lnTo>
                    <a:pt x="5324" y="318"/>
                  </a:lnTo>
                  <a:lnTo>
                    <a:pt x="4958" y="391"/>
                  </a:lnTo>
                  <a:lnTo>
                    <a:pt x="4665" y="440"/>
                  </a:lnTo>
                  <a:lnTo>
                    <a:pt x="4421" y="538"/>
                  </a:lnTo>
                  <a:lnTo>
                    <a:pt x="4201" y="660"/>
                  </a:lnTo>
                  <a:lnTo>
                    <a:pt x="3981" y="807"/>
                  </a:lnTo>
                  <a:lnTo>
                    <a:pt x="3761" y="978"/>
                  </a:lnTo>
                  <a:lnTo>
                    <a:pt x="3590" y="1173"/>
                  </a:lnTo>
                  <a:lnTo>
                    <a:pt x="3419" y="1368"/>
                  </a:lnTo>
                  <a:lnTo>
                    <a:pt x="3273" y="1588"/>
                  </a:lnTo>
                  <a:lnTo>
                    <a:pt x="3175" y="1808"/>
                  </a:lnTo>
                  <a:lnTo>
                    <a:pt x="2272" y="4153"/>
                  </a:lnTo>
                  <a:lnTo>
                    <a:pt x="928" y="4153"/>
                  </a:lnTo>
                  <a:lnTo>
                    <a:pt x="831" y="4177"/>
                  </a:lnTo>
                  <a:lnTo>
                    <a:pt x="733" y="4226"/>
                  </a:lnTo>
                  <a:lnTo>
                    <a:pt x="635" y="4299"/>
                  </a:lnTo>
                  <a:lnTo>
                    <a:pt x="464" y="4446"/>
                  </a:lnTo>
                  <a:lnTo>
                    <a:pt x="293" y="4641"/>
                  </a:lnTo>
                  <a:lnTo>
                    <a:pt x="171" y="4861"/>
                  </a:lnTo>
                  <a:lnTo>
                    <a:pt x="73" y="5105"/>
                  </a:lnTo>
                  <a:lnTo>
                    <a:pt x="25" y="5349"/>
                  </a:lnTo>
                  <a:lnTo>
                    <a:pt x="0" y="5569"/>
                  </a:lnTo>
                  <a:lnTo>
                    <a:pt x="25" y="5764"/>
                  </a:lnTo>
                  <a:lnTo>
                    <a:pt x="73" y="5911"/>
                  </a:lnTo>
                  <a:lnTo>
                    <a:pt x="171" y="6033"/>
                  </a:lnTo>
                  <a:lnTo>
                    <a:pt x="293" y="6106"/>
                  </a:lnTo>
                  <a:lnTo>
                    <a:pt x="464" y="6155"/>
                  </a:lnTo>
                  <a:lnTo>
                    <a:pt x="635" y="6204"/>
                  </a:lnTo>
                  <a:lnTo>
                    <a:pt x="1466" y="6204"/>
                  </a:lnTo>
                  <a:lnTo>
                    <a:pt x="1148" y="7034"/>
                  </a:lnTo>
                  <a:lnTo>
                    <a:pt x="1002" y="7547"/>
                  </a:lnTo>
                  <a:lnTo>
                    <a:pt x="879" y="8109"/>
                  </a:lnTo>
                  <a:lnTo>
                    <a:pt x="782" y="8695"/>
                  </a:lnTo>
                  <a:lnTo>
                    <a:pt x="757" y="9233"/>
                  </a:lnTo>
                  <a:lnTo>
                    <a:pt x="757" y="13360"/>
                  </a:lnTo>
                  <a:lnTo>
                    <a:pt x="18049" y="13360"/>
                  </a:lnTo>
                  <a:lnTo>
                    <a:pt x="18049" y="9233"/>
                  </a:lnTo>
                  <a:lnTo>
                    <a:pt x="18024" y="8695"/>
                  </a:lnTo>
                  <a:lnTo>
                    <a:pt x="17927" y="8109"/>
                  </a:lnTo>
                  <a:lnTo>
                    <a:pt x="17805" y="7547"/>
                  </a:lnTo>
                  <a:lnTo>
                    <a:pt x="17658" y="7034"/>
                  </a:lnTo>
                  <a:lnTo>
                    <a:pt x="17341" y="6204"/>
                  </a:lnTo>
                  <a:lnTo>
                    <a:pt x="18171" y="6204"/>
                  </a:lnTo>
                  <a:lnTo>
                    <a:pt x="18342" y="6155"/>
                  </a:lnTo>
                  <a:lnTo>
                    <a:pt x="18513" y="6106"/>
                  </a:lnTo>
                  <a:lnTo>
                    <a:pt x="18635" y="6033"/>
                  </a:lnTo>
                  <a:lnTo>
                    <a:pt x="18733" y="5911"/>
                  </a:lnTo>
                  <a:lnTo>
                    <a:pt x="18782" y="5764"/>
                  </a:lnTo>
                  <a:lnTo>
                    <a:pt x="18806" y="5569"/>
                  </a:lnTo>
                  <a:lnTo>
                    <a:pt x="18782" y="5349"/>
                  </a:lnTo>
                  <a:lnTo>
                    <a:pt x="18733" y="5105"/>
                  </a:lnTo>
                  <a:lnTo>
                    <a:pt x="18635" y="4861"/>
                  </a:lnTo>
                  <a:lnTo>
                    <a:pt x="18513" y="4641"/>
                  </a:lnTo>
                  <a:lnTo>
                    <a:pt x="18342" y="4446"/>
                  </a:lnTo>
                  <a:lnTo>
                    <a:pt x="18171" y="4299"/>
                  </a:lnTo>
                  <a:lnTo>
                    <a:pt x="18073" y="4226"/>
                  </a:lnTo>
                  <a:lnTo>
                    <a:pt x="17976" y="4177"/>
                  </a:lnTo>
                  <a:lnTo>
                    <a:pt x="17878" y="4153"/>
                  </a:lnTo>
                  <a:lnTo>
                    <a:pt x="16535" y="4153"/>
                  </a:lnTo>
                  <a:lnTo>
                    <a:pt x="15631" y="1808"/>
                  </a:lnTo>
                  <a:lnTo>
                    <a:pt x="15533" y="1588"/>
                  </a:lnTo>
                  <a:lnTo>
                    <a:pt x="15387" y="1368"/>
                  </a:lnTo>
                  <a:lnTo>
                    <a:pt x="15216" y="1173"/>
                  </a:lnTo>
                  <a:lnTo>
                    <a:pt x="15045" y="978"/>
                  </a:lnTo>
                  <a:lnTo>
                    <a:pt x="14825" y="807"/>
                  </a:lnTo>
                  <a:lnTo>
                    <a:pt x="14605" y="660"/>
                  </a:lnTo>
                  <a:lnTo>
                    <a:pt x="14385" y="538"/>
                  </a:lnTo>
                  <a:lnTo>
                    <a:pt x="14141" y="440"/>
                  </a:lnTo>
                  <a:lnTo>
                    <a:pt x="13848" y="391"/>
                  </a:lnTo>
                  <a:lnTo>
                    <a:pt x="13482" y="318"/>
                  </a:lnTo>
                  <a:lnTo>
                    <a:pt x="12969" y="220"/>
                  </a:lnTo>
                  <a:lnTo>
                    <a:pt x="12309" y="147"/>
                  </a:lnTo>
                  <a:lnTo>
                    <a:pt x="11503" y="74"/>
                  </a:lnTo>
                  <a:lnTo>
                    <a:pt x="10527" y="25"/>
                  </a:lnTo>
                  <a:lnTo>
                    <a:pt x="9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44" name="Shape 644"/>
          <p:cNvSpPr/>
          <p:nvPr/>
        </p:nvSpPr>
        <p:spPr>
          <a:xfrm>
            <a:off x="10240313" y="5117650"/>
            <a:ext cx="471001" cy="470973"/>
          </a:xfrm>
          <a:custGeom>
            <a:avLst/>
            <a:gdLst/>
            <a:ahLst/>
            <a:cxnLst/>
            <a:rect l="0" t="0" r="0" b="0"/>
            <a:pathLst>
              <a:path w="16902" h="16901" extrusionOk="0">
                <a:moveTo>
                  <a:pt x="14386" y="757"/>
                </a:moveTo>
                <a:lnTo>
                  <a:pt x="14557" y="782"/>
                </a:lnTo>
                <a:lnTo>
                  <a:pt x="14728" y="806"/>
                </a:lnTo>
                <a:lnTo>
                  <a:pt x="14899" y="831"/>
                </a:lnTo>
                <a:lnTo>
                  <a:pt x="15070" y="904"/>
                </a:lnTo>
                <a:lnTo>
                  <a:pt x="15216" y="977"/>
                </a:lnTo>
                <a:lnTo>
                  <a:pt x="15363" y="1050"/>
                </a:lnTo>
                <a:lnTo>
                  <a:pt x="15509" y="1148"/>
                </a:lnTo>
                <a:lnTo>
                  <a:pt x="15631" y="1270"/>
                </a:lnTo>
                <a:lnTo>
                  <a:pt x="15729" y="1392"/>
                </a:lnTo>
                <a:lnTo>
                  <a:pt x="15827" y="1539"/>
                </a:lnTo>
                <a:lnTo>
                  <a:pt x="15925" y="1661"/>
                </a:lnTo>
                <a:lnTo>
                  <a:pt x="15998" y="1807"/>
                </a:lnTo>
                <a:lnTo>
                  <a:pt x="16047" y="1978"/>
                </a:lnTo>
                <a:lnTo>
                  <a:pt x="16095" y="2125"/>
                </a:lnTo>
                <a:lnTo>
                  <a:pt x="16120" y="2296"/>
                </a:lnTo>
                <a:lnTo>
                  <a:pt x="16144" y="2467"/>
                </a:lnTo>
                <a:lnTo>
                  <a:pt x="16120" y="2565"/>
                </a:lnTo>
                <a:lnTo>
                  <a:pt x="16071" y="2638"/>
                </a:lnTo>
                <a:lnTo>
                  <a:pt x="15998" y="2687"/>
                </a:lnTo>
                <a:lnTo>
                  <a:pt x="15900" y="2711"/>
                </a:lnTo>
                <a:lnTo>
                  <a:pt x="15802" y="2687"/>
                </a:lnTo>
                <a:lnTo>
                  <a:pt x="15729" y="2638"/>
                </a:lnTo>
                <a:lnTo>
                  <a:pt x="15680" y="2565"/>
                </a:lnTo>
                <a:lnTo>
                  <a:pt x="15656" y="2467"/>
                </a:lnTo>
                <a:lnTo>
                  <a:pt x="15631" y="2247"/>
                </a:lnTo>
                <a:lnTo>
                  <a:pt x="15558" y="2003"/>
                </a:lnTo>
                <a:lnTo>
                  <a:pt x="15436" y="1807"/>
                </a:lnTo>
                <a:lnTo>
                  <a:pt x="15290" y="1612"/>
                </a:lnTo>
                <a:lnTo>
                  <a:pt x="15094" y="1466"/>
                </a:lnTo>
                <a:lnTo>
                  <a:pt x="14874" y="1343"/>
                </a:lnTo>
                <a:lnTo>
                  <a:pt x="14630" y="1270"/>
                </a:lnTo>
                <a:lnTo>
                  <a:pt x="14386" y="1246"/>
                </a:lnTo>
                <a:lnTo>
                  <a:pt x="14288" y="1246"/>
                </a:lnTo>
                <a:lnTo>
                  <a:pt x="14215" y="1172"/>
                </a:lnTo>
                <a:lnTo>
                  <a:pt x="14166" y="1099"/>
                </a:lnTo>
                <a:lnTo>
                  <a:pt x="14142" y="1002"/>
                </a:lnTo>
                <a:lnTo>
                  <a:pt x="14166" y="904"/>
                </a:lnTo>
                <a:lnTo>
                  <a:pt x="14215" y="831"/>
                </a:lnTo>
                <a:lnTo>
                  <a:pt x="14288" y="782"/>
                </a:lnTo>
                <a:lnTo>
                  <a:pt x="14386" y="757"/>
                </a:lnTo>
                <a:close/>
                <a:moveTo>
                  <a:pt x="15460" y="0"/>
                </a:moveTo>
                <a:lnTo>
                  <a:pt x="15167" y="25"/>
                </a:lnTo>
                <a:lnTo>
                  <a:pt x="14850" y="49"/>
                </a:lnTo>
                <a:lnTo>
                  <a:pt x="14557" y="122"/>
                </a:lnTo>
                <a:lnTo>
                  <a:pt x="14117" y="244"/>
                </a:lnTo>
                <a:lnTo>
                  <a:pt x="13873" y="318"/>
                </a:lnTo>
                <a:lnTo>
                  <a:pt x="13653" y="415"/>
                </a:lnTo>
                <a:lnTo>
                  <a:pt x="13458" y="537"/>
                </a:lnTo>
                <a:lnTo>
                  <a:pt x="13287" y="660"/>
                </a:lnTo>
                <a:lnTo>
                  <a:pt x="10625" y="3346"/>
                </a:lnTo>
                <a:lnTo>
                  <a:pt x="2858" y="1221"/>
                </a:lnTo>
                <a:lnTo>
                  <a:pt x="2712" y="1197"/>
                </a:lnTo>
                <a:lnTo>
                  <a:pt x="2590" y="1221"/>
                </a:lnTo>
                <a:lnTo>
                  <a:pt x="2467" y="1270"/>
                </a:lnTo>
                <a:lnTo>
                  <a:pt x="2345" y="1343"/>
                </a:lnTo>
                <a:lnTo>
                  <a:pt x="1613" y="2101"/>
                </a:lnTo>
                <a:lnTo>
                  <a:pt x="1539" y="2198"/>
                </a:lnTo>
                <a:lnTo>
                  <a:pt x="1491" y="2296"/>
                </a:lnTo>
                <a:lnTo>
                  <a:pt x="1466" y="2418"/>
                </a:lnTo>
                <a:lnTo>
                  <a:pt x="1466" y="2516"/>
                </a:lnTo>
                <a:lnTo>
                  <a:pt x="1491" y="2613"/>
                </a:lnTo>
                <a:lnTo>
                  <a:pt x="1515" y="2687"/>
                </a:lnTo>
                <a:lnTo>
                  <a:pt x="1613" y="2833"/>
                </a:lnTo>
                <a:lnTo>
                  <a:pt x="1710" y="2907"/>
                </a:lnTo>
                <a:lnTo>
                  <a:pt x="7425" y="6619"/>
                </a:lnTo>
                <a:lnTo>
                  <a:pt x="4177" y="10893"/>
                </a:lnTo>
                <a:lnTo>
                  <a:pt x="929" y="10331"/>
                </a:lnTo>
                <a:lnTo>
                  <a:pt x="831" y="10331"/>
                </a:lnTo>
                <a:lnTo>
                  <a:pt x="709" y="10356"/>
                </a:lnTo>
                <a:lnTo>
                  <a:pt x="611" y="10404"/>
                </a:lnTo>
                <a:lnTo>
                  <a:pt x="514" y="10478"/>
                </a:lnTo>
                <a:lnTo>
                  <a:pt x="147" y="10844"/>
                </a:lnTo>
                <a:lnTo>
                  <a:pt x="74" y="10942"/>
                </a:lnTo>
                <a:lnTo>
                  <a:pt x="25" y="11064"/>
                </a:lnTo>
                <a:lnTo>
                  <a:pt x="1" y="11186"/>
                </a:lnTo>
                <a:lnTo>
                  <a:pt x="1" y="11308"/>
                </a:lnTo>
                <a:lnTo>
                  <a:pt x="50" y="11455"/>
                </a:lnTo>
                <a:lnTo>
                  <a:pt x="147" y="11601"/>
                </a:lnTo>
                <a:lnTo>
                  <a:pt x="245" y="11674"/>
                </a:lnTo>
                <a:lnTo>
                  <a:pt x="3444" y="13457"/>
                </a:lnTo>
                <a:lnTo>
                  <a:pt x="5227" y="16657"/>
                </a:lnTo>
                <a:lnTo>
                  <a:pt x="5301" y="16754"/>
                </a:lnTo>
                <a:lnTo>
                  <a:pt x="5447" y="16852"/>
                </a:lnTo>
                <a:lnTo>
                  <a:pt x="5594" y="16901"/>
                </a:lnTo>
                <a:lnTo>
                  <a:pt x="5716" y="16901"/>
                </a:lnTo>
                <a:lnTo>
                  <a:pt x="5838" y="16877"/>
                </a:lnTo>
                <a:lnTo>
                  <a:pt x="5960" y="16828"/>
                </a:lnTo>
                <a:lnTo>
                  <a:pt x="6058" y="16754"/>
                </a:lnTo>
                <a:lnTo>
                  <a:pt x="6424" y="16388"/>
                </a:lnTo>
                <a:lnTo>
                  <a:pt x="6497" y="16290"/>
                </a:lnTo>
                <a:lnTo>
                  <a:pt x="6546" y="16193"/>
                </a:lnTo>
                <a:lnTo>
                  <a:pt x="6571" y="16071"/>
                </a:lnTo>
                <a:lnTo>
                  <a:pt x="6571" y="15973"/>
                </a:lnTo>
                <a:lnTo>
                  <a:pt x="6009" y="12725"/>
                </a:lnTo>
                <a:lnTo>
                  <a:pt x="10283" y="9476"/>
                </a:lnTo>
                <a:lnTo>
                  <a:pt x="13995" y="15191"/>
                </a:lnTo>
                <a:lnTo>
                  <a:pt x="14068" y="15289"/>
                </a:lnTo>
                <a:lnTo>
                  <a:pt x="14215" y="15387"/>
                </a:lnTo>
                <a:lnTo>
                  <a:pt x="14288" y="15411"/>
                </a:lnTo>
                <a:lnTo>
                  <a:pt x="14386" y="15436"/>
                </a:lnTo>
                <a:lnTo>
                  <a:pt x="14484" y="15436"/>
                </a:lnTo>
                <a:lnTo>
                  <a:pt x="14606" y="15411"/>
                </a:lnTo>
                <a:lnTo>
                  <a:pt x="14703" y="15362"/>
                </a:lnTo>
                <a:lnTo>
                  <a:pt x="14801" y="15289"/>
                </a:lnTo>
                <a:lnTo>
                  <a:pt x="15558" y="14556"/>
                </a:lnTo>
                <a:lnTo>
                  <a:pt x="15631" y="14434"/>
                </a:lnTo>
                <a:lnTo>
                  <a:pt x="15680" y="14312"/>
                </a:lnTo>
                <a:lnTo>
                  <a:pt x="15705" y="14190"/>
                </a:lnTo>
                <a:lnTo>
                  <a:pt x="15680" y="14043"/>
                </a:lnTo>
                <a:lnTo>
                  <a:pt x="13555" y="6277"/>
                </a:lnTo>
                <a:lnTo>
                  <a:pt x="16242" y="3615"/>
                </a:lnTo>
                <a:lnTo>
                  <a:pt x="16364" y="3444"/>
                </a:lnTo>
                <a:lnTo>
                  <a:pt x="16486" y="3248"/>
                </a:lnTo>
                <a:lnTo>
                  <a:pt x="16584" y="3029"/>
                </a:lnTo>
                <a:lnTo>
                  <a:pt x="16657" y="2784"/>
                </a:lnTo>
                <a:lnTo>
                  <a:pt x="16779" y="2345"/>
                </a:lnTo>
                <a:lnTo>
                  <a:pt x="16853" y="2052"/>
                </a:lnTo>
                <a:lnTo>
                  <a:pt x="16877" y="1734"/>
                </a:lnTo>
                <a:lnTo>
                  <a:pt x="16901" y="1441"/>
                </a:lnTo>
                <a:lnTo>
                  <a:pt x="16901" y="1197"/>
                </a:lnTo>
                <a:lnTo>
                  <a:pt x="16901" y="953"/>
                </a:lnTo>
                <a:lnTo>
                  <a:pt x="16853" y="757"/>
                </a:lnTo>
                <a:lnTo>
                  <a:pt x="16779" y="586"/>
                </a:lnTo>
                <a:lnTo>
                  <a:pt x="16706" y="415"/>
                </a:lnTo>
                <a:lnTo>
                  <a:pt x="16608" y="293"/>
                </a:lnTo>
                <a:lnTo>
                  <a:pt x="16486" y="196"/>
                </a:lnTo>
                <a:lnTo>
                  <a:pt x="16315" y="122"/>
                </a:lnTo>
                <a:lnTo>
                  <a:pt x="16144" y="49"/>
                </a:lnTo>
                <a:lnTo>
                  <a:pt x="1594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45" name="Shape 645"/>
          <p:cNvGrpSpPr/>
          <p:nvPr/>
        </p:nvGrpSpPr>
        <p:grpSpPr>
          <a:xfrm>
            <a:off x="10985297" y="5095003"/>
            <a:ext cx="483263" cy="515895"/>
            <a:chOff x="6642425" y="4312500"/>
            <a:chExt cx="433550" cy="462825"/>
          </a:xfrm>
          <a:solidFill>
            <a:schemeClr val="accent2"/>
          </a:solidFill>
        </p:grpSpPr>
        <p:sp>
          <p:nvSpPr>
            <p:cNvPr id="646" name="Shape 646"/>
            <p:cNvSpPr/>
            <p:nvPr/>
          </p:nvSpPr>
          <p:spPr>
            <a:xfrm>
              <a:off x="6642425" y="4687375"/>
              <a:ext cx="433550" cy="39125"/>
            </a:xfrm>
            <a:custGeom>
              <a:avLst/>
              <a:gdLst/>
              <a:ahLst/>
              <a:cxnLst/>
              <a:rect l="0" t="0" r="0" b="0"/>
              <a:pathLst>
                <a:path w="17342" h="156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8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2"/>
                  </a:lnTo>
                  <a:lnTo>
                    <a:pt x="25" y="685"/>
                  </a:lnTo>
                  <a:lnTo>
                    <a:pt x="74" y="783"/>
                  </a:lnTo>
                  <a:lnTo>
                    <a:pt x="147" y="856"/>
                  </a:lnTo>
                  <a:lnTo>
                    <a:pt x="221" y="905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40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40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40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40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40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40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40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40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5"/>
                  </a:lnTo>
                  <a:lnTo>
                    <a:pt x="17195" y="856"/>
                  </a:lnTo>
                  <a:lnTo>
                    <a:pt x="17268" y="783"/>
                  </a:lnTo>
                  <a:lnTo>
                    <a:pt x="17317" y="685"/>
                  </a:lnTo>
                  <a:lnTo>
                    <a:pt x="17341" y="612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8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7" name="Shape 647"/>
            <p:cNvSpPr/>
            <p:nvPr/>
          </p:nvSpPr>
          <p:spPr>
            <a:xfrm>
              <a:off x="6642425" y="4736225"/>
              <a:ext cx="433550" cy="39100"/>
            </a:xfrm>
            <a:custGeom>
              <a:avLst/>
              <a:gdLst/>
              <a:ahLst/>
              <a:cxnLst/>
              <a:rect l="0" t="0" r="0" b="0"/>
              <a:pathLst>
                <a:path w="17342" h="1564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1"/>
                  </a:lnTo>
                  <a:lnTo>
                    <a:pt x="25" y="685"/>
                  </a:lnTo>
                  <a:lnTo>
                    <a:pt x="74" y="782"/>
                  </a:lnTo>
                  <a:lnTo>
                    <a:pt x="147" y="856"/>
                  </a:lnTo>
                  <a:lnTo>
                    <a:pt x="221" y="904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39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39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39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39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39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39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39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39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4"/>
                  </a:lnTo>
                  <a:lnTo>
                    <a:pt x="17195" y="856"/>
                  </a:lnTo>
                  <a:lnTo>
                    <a:pt x="17268" y="782"/>
                  </a:lnTo>
                  <a:lnTo>
                    <a:pt x="17317" y="685"/>
                  </a:lnTo>
                  <a:lnTo>
                    <a:pt x="17341" y="611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7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8" name="Shape 648"/>
            <p:cNvSpPr/>
            <p:nvPr/>
          </p:nvSpPr>
          <p:spPr>
            <a:xfrm>
              <a:off x="6684575" y="4312500"/>
              <a:ext cx="349875" cy="377350"/>
            </a:xfrm>
            <a:custGeom>
              <a:avLst/>
              <a:gdLst/>
              <a:ahLst/>
              <a:cxnLst/>
              <a:rect l="0" t="0" r="0" b="0"/>
              <a:pathLst>
                <a:path w="13995" h="15094" extrusionOk="0">
                  <a:moveTo>
                    <a:pt x="5691" y="5740"/>
                  </a:moveTo>
                  <a:lnTo>
                    <a:pt x="5764" y="5764"/>
                  </a:lnTo>
                  <a:lnTo>
                    <a:pt x="5813" y="5837"/>
                  </a:lnTo>
                  <a:lnTo>
                    <a:pt x="5862" y="5886"/>
                  </a:lnTo>
                  <a:lnTo>
                    <a:pt x="5935" y="6082"/>
                  </a:lnTo>
                  <a:lnTo>
                    <a:pt x="5959" y="6301"/>
                  </a:lnTo>
                  <a:lnTo>
                    <a:pt x="5935" y="6521"/>
                  </a:lnTo>
                  <a:lnTo>
                    <a:pt x="5862" y="6692"/>
                  </a:lnTo>
                  <a:lnTo>
                    <a:pt x="5813" y="6765"/>
                  </a:lnTo>
                  <a:lnTo>
                    <a:pt x="5764" y="6814"/>
                  </a:lnTo>
                  <a:lnTo>
                    <a:pt x="5691" y="6839"/>
                  </a:lnTo>
                  <a:lnTo>
                    <a:pt x="5642" y="6863"/>
                  </a:lnTo>
                  <a:lnTo>
                    <a:pt x="5569" y="6839"/>
                  </a:lnTo>
                  <a:lnTo>
                    <a:pt x="5520" y="6814"/>
                  </a:lnTo>
                  <a:lnTo>
                    <a:pt x="5446" y="6765"/>
                  </a:lnTo>
                  <a:lnTo>
                    <a:pt x="5398" y="6692"/>
                  </a:lnTo>
                  <a:lnTo>
                    <a:pt x="5349" y="6521"/>
                  </a:lnTo>
                  <a:lnTo>
                    <a:pt x="5324" y="6301"/>
                  </a:lnTo>
                  <a:lnTo>
                    <a:pt x="5349" y="6082"/>
                  </a:lnTo>
                  <a:lnTo>
                    <a:pt x="5398" y="5886"/>
                  </a:lnTo>
                  <a:lnTo>
                    <a:pt x="5446" y="5837"/>
                  </a:lnTo>
                  <a:lnTo>
                    <a:pt x="5520" y="5764"/>
                  </a:lnTo>
                  <a:lnTo>
                    <a:pt x="5569" y="5740"/>
                  </a:lnTo>
                  <a:close/>
                  <a:moveTo>
                    <a:pt x="8402" y="5740"/>
                  </a:moveTo>
                  <a:lnTo>
                    <a:pt x="8475" y="5764"/>
                  </a:lnTo>
                  <a:lnTo>
                    <a:pt x="8524" y="5837"/>
                  </a:lnTo>
                  <a:lnTo>
                    <a:pt x="8573" y="5886"/>
                  </a:lnTo>
                  <a:lnTo>
                    <a:pt x="8621" y="6082"/>
                  </a:lnTo>
                  <a:lnTo>
                    <a:pt x="8646" y="6301"/>
                  </a:lnTo>
                  <a:lnTo>
                    <a:pt x="8621" y="6521"/>
                  </a:lnTo>
                  <a:lnTo>
                    <a:pt x="8573" y="6692"/>
                  </a:lnTo>
                  <a:lnTo>
                    <a:pt x="8524" y="6765"/>
                  </a:lnTo>
                  <a:lnTo>
                    <a:pt x="8475" y="6814"/>
                  </a:lnTo>
                  <a:lnTo>
                    <a:pt x="8402" y="6839"/>
                  </a:lnTo>
                  <a:lnTo>
                    <a:pt x="8328" y="6863"/>
                  </a:lnTo>
                  <a:lnTo>
                    <a:pt x="8280" y="6839"/>
                  </a:lnTo>
                  <a:lnTo>
                    <a:pt x="8206" y="6814"/>
                  </a:lnTo>
                  <a:lnTo>
                    <a:pt x="8157" y="6765"/>
                  </a:lnTo>
                  <a:lnTo>
                    <a:pt x="8109" y="6692"/>
                  </a:lnTo>
                  <a:lnTo>
                    <a:pt x="8035" y="6521"/>
                  </a:lnTo>
                  <a:lnTo>
                    <a:pt x="8011" y="6301"/>
                  </a:lnTo>
                  <a:lnTo>
                    <a:pt x="8035" y="6082"/>
                  </a:lnTo>
                  <a:lnTo>
                    <a:pt x="8109" y="5886"/>
                  </a:lnTo>
                  <a:lnTo>
                    <a:pt x="8157" y="5837"/>
                  </a:lnTo>
                  <a:lnTo>
                    <a:pt x="8206" y="5764"/>
                  </a:lnTo>
                  <a:lnTo>
                    <a:pt x="8280" y="5740"/>
                  </a:lnTo>
                  <a:close/>
                  <a:moveTo>
                    <a:pt x="9867" y="2931"/>
                  </a:moveTo>
                  <a:lnTo>
                    <a:pt x="9867" y="4421"/>
                  </a:lnTo>
                  <a:lnTo>
                    <a:pt x="11552" y="4421"/>
                  </a:lnTo>
                  <a:lnTo>
                    <a:pt x="11552" y="6033"/>
                  </a:lnTo>
                  <a:lnTo>
                    <a:pt x="7229" y="4225"/>
                  </a:lnTo>
                  <a:lnTo>
                    <a:pt x="7229" y="9867"/>
                  </a:lnTo>
                  <a:lnTo>
                    <a:pt x="7205" y="9965"/>
                  </a:lnTo>
                  <a:lnTo>
                    <a:pt x="7156" y="10063"/>
                  </a:lnTo>
                  <a:lnTo>
                    <a:pt x="7083" y="10111"/>
                  </a:lnTo>
                  <a:lnTo>
                    <a:pt x="6887" y="10111"/>
                  </a:lnTo>
                  <a:lnTo>
                    <a:pt x="6814" y="10063"/>
                  </a:lnTo>
                  <a:lnTo>
                    <a:pt x="6765" y="9965"/>
                  </a:lnTo>
                  <a:lnTo>
                    <a:pt x="6741" y="9867"/>
                  </a:lnTo>
                  <a:lnTo>
                    <a:pt x="6741" y="4225"/>
                  </a:lnTo>
                  <a:lnTo>
                    <a:pt x="2418" y="6033"/>
                  </a:lnTo>
                  <a:lnTo>
                    <a:pt x="2418" y="4421"/>
                  </a:lnTo>
                  <a:lnTo>
                    <a:pt x="4103" y="4421"/>
                  </a:lnTo>
                  <a:lnTo>
                    <a:pt x="4103" y="2931"/>
                  </a:lnTo>
                  <a:close/>
                  <a:moveTo>
                    <a:pt x="5520" y="0"/>
                  </a:moveTo>
                  <a:lnTo>
                    <a:pt x="5520" y="2027"/>
                  </a:lnTo>
                  <a:lnTo>
                    <a:pt x="3151" y="2027"/>
                  </a:lnTo>
                  <a:lnTo>
                    <a:pt x="3151" y="3542"/>
                  </a:lnTo>
                  <a:lnTo>
                    <a:pt x="1466" y="3542"/>
                  </a:lnTo>
                  <a:lnTo>
                    <a:pt x="1466" y="6423"/>
                  </a:lnTo>
                  <a:lnTo>
                    <a:pt x="586" y="6765"/>
                  </a:lnTo>
                  <a:lnTo>
                    <a:pt x="415" y="6863"/>
                  </a:lnTo>
                  <a:lnTo>
                    <a:pt x="269" y="6985"/>
                  </a:lnTo>
                  <a:lnTo>
                    <a:pt x="147" y="7132"/>
                  </a:lnTo>
                  <a:lnTo>
                    <a:pt x="49" y="7278"/>
                  </a:lnTo>
                  <a:lnTo>
                    <a:pt x="0" y="7425"/>
                  </a:lnTo>
                  <a:lnTo>
                    <a:pt x="0" y="7596"/>
                  </a:lnTo>
                  <a:lnTo>
                    <a:pt x="0" y="7791"/>
                  </a:lnTo>
                  <a:lnTo>
                    <a:pt x="73" y="7987"/>
                  </a:lnTo>
                  <a:lnTo>
                    <a:pt x="1514" y="11308"/>
                  </a:lnTo>
                  <a:lnTo>
                    <a:pt x="1514" y="14874"/>
                  </a:lnTo>
                  <a:lnTo>
                    <a:pt x="1759" y="14752"/>
                  </a:lnTo>
                  <a:lnTo>
                    <a:pt x="2052" y="14630"/>
                  </a:lnTo>
                  <a:lnTo>
                    <a:pt x="2247" y="14581"/>
                  </a:lnTo>
                  <a:lnTo>
                    <a:pt x="2442" y="14556"/>
                  </a:lnTo>
                  <a:lnTo>
                    <a:pt x="2662" y="14532"/>
                  </a:lnTo>
                  <a:lnTo>
                    <a:pt x="2882" y="14508"/>
                  </a:lnTo>
                  <a:lnTo>
                    <a:pt x="3175" y="14532"/>
                  </a:lnTo>
                  <a:lnTo>
                    <a:pt x="3419" y="14556"/>
                  </a:lnTo>
                  <a:lnTo>
                    <a:pt x="3639" y="14605"/>
                  </a:lnTo>
                  <a:lnTo>
                    <a:pt x="3835" y="14678"/>
                  </a:lnTo>
                  <a:lnTo>
                    <a:pt x="4152" y="14801"/>
                  </a:lnTo>
                  <a:lnTo>
                    <a:pt x="4396" y="14947"/>
                  </a:lnTo>
                  <a:lnTo>
                    <a:pt x="4543" y="15020"/>
                  </a:lnTo>
                  <a:lnTo>
                    <a:pt x="4641" y="15069"/>
                  </a:lnTo>
                  <a:lnTo>
                    <a:pt x="4787" y="15094"/>
                  </a:lnTo>
                  <a:lnTo>
                    <a:pt x="5105" y="15094"/>
                  </a:lnTo>
                  <a:lnTo>
                    <a:pt x="5227" y="15069"/>
                  </a:lnTo>
                  <a:lnTo>
                    <a:pt x="5349" y="15020"/>
                  </a:lnTo>
                  <a:lnTo>
                    <a:pt x="5471" y="14947"/>
                  </a:lnTo>
                  <a:lnTo>
                    <a:pt x="5740" y="14801"/>
                  </a:lnTo>
                  <a:lnTo>
                    <a:pt x="6057" y="14678"/>
                  </a:lnTo>
                  <a:lnTo>
                    <a:pt x="6252" y="14605"/>
                  </a:lnTo>
                  <a:lnTo>
                    <a:pt x="6472" y="14556"/>
                  </a:lnTo>
                  <a:lnTo>
                    <a:pt x="6716" y="14532"/>
                  </a:lnTo>
                  <a:lnTo>
                    <a:pt x="6985" y="14508"/>
                  </a:lnTo>
                  <a:lnTo>
                    <a:pt x="7254" y="14532"/>
                  </a:lnTo>
                  <a:lnTo>
                    <a:pt x="7498" y="14556"/>
                  </a:lnTo>
                  <a:lnTo>
                    <a:pt x="7718" y="14605"/>
                  </a:lnTo>
                  <a:lnTo>
                    <a:pt x="7913" y="14678"/>
                  </a:lnTo>
                  <a:lnTo>
                    <a:pt x="8255" y="14801"/>
                  </a:lnTo>
                  <a:lnTo>
                    <a:pt x="8499" y="14947"/>
                  </a:lnTo>
                  <a:lnTo>
                    <a:pt x="8621" y="15020"/>
                  </a:lnTo>
                  <a:lnTo>
                    <a:pt x="8744" y="15069"/>
                  </a:lnTo>
                  <a:lnTo>
                    <a:pt x="8866" y="15094"/>
                  </a:lnTo>
                  <a:lnTo>
                    <a:pt x="9183" y="15094"/>
                  </a:lnTo>
                  <a:lnTo>
                    <a:pt x="9330" y="15069"/>
                  </a:lnTo>
                  <a:lnTo>
                    <a:pt x="9427" y="15020"/>
                  </a:lnTo>
                  <a:lnTo>
                    <a:pt x="9574" y="14947"/>
                  </a:lnTo>
                  <a:lnTo>
                    <a:pt x="9818" y="14801"/>
                  </a:lnTo>
                  <a:lnTo>
                    <a:pt x="10136" y="14678"/>
                  </a:lnTo>
                  <a:lnTo>
                    <a:pt x="10331" y="14605"/>
                  </a:lnTo>
                  <a:lnTo>
                    <a:pt x="10551" y="14556"/>
                  </a:lnTo>
                  <a:lnTo>
                    <a:pt x="10795" y="14532"/>
                  </a:lnTo>
                  <a:lnTo>
                    <a:pt x="11088" y="14508"/>
                  </a:lnTo>
                  <a:lnTo>
                    <a:pt x="11308" y="14532"/>
                  </a:lnTo>
                  <a:lnTo>
                    <a:pt x="11528" y="14556"/>
                  </a:lnTo>
                  <a:lnTo>
                    <a:pt x="11723" y="14581"/>
                  </a:lnTo>
                  <a:lnTo>
                    <a:pt x="11919" y="14630"/>
                  </a:lnTo>
                  <a:lnTo>
                    <a:pt x="12212" y="14752"/>
                  </a:lnTo>
                  <a:lnTo>
                    <a:pt x="12456" y="14874"/>
                  </a:lnTo>
                  <a:lnTo>
                    <a:pt x="12456" y="11308"/>
                  </a:lnTo>
                  <a:lnTo>
                    <a:pt x="13897" y="7987"/>
                  </a:lnTo>
                  <a:lnTo>
                    <a:pt x="13970" y="7791"/>
                  </a:lnTo>
                  <a:lnTo>
                    <a:pt x="13995" y="7596"/>
                  </a:lnTo>
                  <a:lnTo>
                    <a:pt x="13970" y="7425"/>
                  </a:lnTo>
                  <a:lnTo>
                    <a:pt x="13921" y="7278"/>
                  </a:lnTo>
                  <a:lnTo>
                    <a:pt x="13824" y="7132"/>
                  </a:lnTo>
                  <a:lnTo>
                    <a:pt x="13701" y="6985"/>
                  </a:lnTo>
                  <a:lnTo>
                    <a:pt x="13555" y="6863"/>
                  </a:lnTo>
                  <a:lnTo>
                    <a:pt x="13384" y="6765"/>
                  </a:lnTo>
                  <a:lnTo>
                    <a:pt x="12505" y="6423"/>
                  </a:lnTo>
                  <a:lnTo>
                    <a:pt x="12505" y="3542"/>
                  </a:lnTo>
                  <a:lnTo>
                    <a:pt x="10820" y="3542"/>
                  </a:lnTo>
                  <a:lnTo>
                    <a:pt x="10820" y="2027"/>
                  </a:lnTo>
                  <a:lnTo>
                    <a:pt x="8450" y="2027"/>
                  </a:lnTo>
                  <a:lnTo>
                    <a:pt x="84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49" name="Shape 649"/>
          <p:cNvSpPr/>
          <p:nvPr/>
        </p:nvSpPr>
        <p:spPr>
          <a:xfrm>
            <a:off x="4154279" y="5921439"/>
            <a:ext cx="620701" cy="366195"/>
          </a:xfrm>
          <a:custGeom>
            <a:avLst/>
            <a:gdLst/>
            <a:ahLst/>
            <a:cxnLst/>
            <a:rect l="0" t="0" r="0" b="0"/>
            <a:pathLst>
              <a:path w="22274" h="13141" extrusionOk="0">
                <a:moveTo>
                  <a:pt x="14532" y="3786"/>
                </a:moveTo>
                <a:lnTo>
                  <a:pt x="11747" y="7084"/>
                </a:lnTo>
                <a:lnTo>
                  <a:pt x="11577" y="7035"/>
                </a:lnTo>
                <a:lnTo>
                  <a:pt x="11406" y="6986"/>
                </a:lnTo>
                <a:lnTo>
                  <a:pt x="11235" y="6937"/>
                </a:lnTo>
                <a:lnTo>
                  <a:pt x="10893" y="6937"/>
                </a:lnTo>
                <a:lnTo>
                  <a:pt x="10746" y="6961"/>
                </a:lnTo>
                <a:lnTo>
                  <a:pt x="9207" y="3786"/>
                </a:lnTo>
                <a:close/>
                <a:moveTo>
                  <a:pt x="7034" y="6082"/>
                </a:moveTo>
                <a:lnTo>
                  <a:pt x="7229" y="6302"/>
                </a:lnTo>
                <a:lnTo>
                  <a:pt x="7400" y="6522"/>
                </a:lnTo>
                <a:lnTo>
                  <a:pt x="7571" y="6766"/>
                </a:lnTo>
                <a:lnTo>
                  <a:pt x="7718" y="7010"/>
                </a:lnTo>
                <a:lnTo>
                  <a:pt x="7840" y="7279"/>
                </a:lnTo>
                <a:lnTo>
                  <a:pt x="7937" y="7572"/>
                </a:lnTo>
                <a:lnTo>
                  <a:pt x="8011" y="7841"/>
                </a:lnTo>
                <a:lnTo>
                  <a:pt x="8060" y="8134"/>
                </a:lnTo>
                <a:lnTo>
                  <a:pt x="5422" y="8134"/>
                </a:lnTo>
                <a:lnTo>
                  <a:pt x="7034" y="6082"/>
                </a:lnTo>
                <a:close/>
                <a:moveTo>
                  <a:pt x="8475" y="4275"/>
                </a:moveTo>
                <a:lnTo>
                  <a:pt x="9965" y="7352"/>
                </a:lnTo>
                <a:lnTo>
                  <a:pt x="9769" y="7523"/>
                </a:lnTo>
                <a:lnTo>
                  <a:pt x="9623" y="7743"/>
                </a:lnTo>
                <a:lnTo>
                  <a:pt x="9525" y="7963"/>
                </a:lnTo>
                <a:lnTo>
                  <a:pt x="9427" y="8183"/>
                </a:lnTo>
                <a:lnTo>
                  <a:pt x="9061" y="8183"/>
                </a:lnTo>
                <a:lnTo>
                  <a:pt x="8988" y="7767"/>
                </a:lnTo>
                <a:lnTo>
                  <a:pt x="8890" y="7377"/>
                </a:lnTo>
                <a:lnTo>
                  <a:pt x="8768" y="6986"/>
                </a:lnTo>
                <a:lnTo>
                  <a:pt x="8597" y="6619"/>
                </a:lnTo>
                <a:lnTo>
                  <a:pt x="8402" y="6253"/>
                </a:lnTo>
                <a:lnTo>
                  <a:pt x="8182" y="5936"/>
                </a:lnTo>
                <a:lnTo>
                  <a:pt x="7937" y="5618"/>
                </a:lnTo>
                <a:lnTo>
                  <a:pt x="7644" y="5325"/>
                </a:lnTo>
                <a:lnTo>
                  <a:pt x="8475" y="4275"/>
                </a:lnTo>
                <a:close/>
                <a:moveTo>
                  <a:pt x="11161" y="8012"/>
                </a:moveTo>
                <a:lnTo>
                  <a:pt x="11259" y="8060"/>
                </a:lnTo>
                <a:lnTo>
                  <a:pt x="11381" y="8109"/>
                </a:lnTo>
                <a:lnTo>
                  <a:pt x="11454" y="8183"/>
                </a:lnTo>
                <a:lnTo>
                  <a:pt x="11528" y="8280"/>
                </a:lnTo>
                <a:lnTo>
                  <a:pt x="11577" y="8378"/>
                </a:lnTo>
                <a:lnTo>
                  <a:pt x="11625" y="8476"/>
                </a:lnTo>
                <a:lnTo>
                  <a:pt x="11625" y="8598"/>
                </a:lnTo>
                <a:lnTo>
                  <a:pt x="11625" y="8695"/>
                </a:lnTo>
                <a:lnTo>
                  <a:pt x="11577" y="8818"/>
                </a:lnTo>
                <a:lnTo>
                  <a:pt x="11528" y="8915"/>
                </a:lnTo>
                <a:lnTo>
                  <a:pt x="11454" y="9013"/>
                </a:lnTo>
                <a:lnTo>
                  <a:pt x="11381" y="9062"/>
                </a:lnTo>
                <a:lnTo>
                  <a:pt x="11259" y="9135"/>
                </a:lnTo>
                <a:lnTo>
                  <a:pt x="11161" y="9159"/>
                </a:lnTo>
                <a:lnTo>
                  <a:pt x="11039" y="9184"/>
                </a:lnTo>
                <a:lnTo>
                  <a:pt x="10942" y="9159"/>
                </a:lnTo>
                <a:lnTo>
                  <a:pt x="10819" y="9135"/>
                </a:lnTo>
                <a:lnTo>
                  <a:pt x="10722" y="9062"/>
                </a:lnTo>
                <a:lnTo>
                  <a:pt x="10624" y="9013"/>
                </a:lnTo>
                <a:lnTo>
                  <a:pt x="10575" y="8915"/>
                </a:lnTo>
                <a:lnTo>
                  <a:pt x="10502" y="8818"/>
                </a:lnTo>
                <a:lnTo>
                  <a:pt x="10477" y="8695"/>
                </a:lnTo>
                <a:lnTo>
                  <a:pt x="10453" y="8598"/>
                </a:lnTo>
                <a:lnTo>
                  <a:pt x="10477" y="8476"/>
                </a:lnTo>
                <a:lnTo>
                  <a:pt x="10502" y="8378"/>
                </a:lnTo>
                <a:lnTo>
                  <a:pt x="10575" y="8280"/>
                </a:lnTo>
                <a:lnTo>
                  <a:pt x="10624" y="8183"/>
                </a:lnTo>
                <a:lnTo>
                  <a:pt x="10722" y="8109"/>
                </a:lnTo>
                <a:lnTo>
                  <a:pt x="10819" y="8060"/>
                </a:lnTo>
                <a:lnTo>
                  <a:pt x="10942" y="8012"/>
                </a:lnTo>
                <a:close/>
                <a:moveTo>
                  <a:pt x="4811" y="5081"/>
                </a:moveTo>
                <a:lnTo>
                  <a:pt x="5056" y="5105"/>
                </a:lnTo>
                <a:lnTo>
                  <a:pt x="5275" y="5154"/>
                </a:lnTo>
                <a:lnTo>
                  <a:pt x="5520" y="5203"/>
                </a:lnTo>
                <a:lnTo>
                  <a:pt x="5739" y="5276"/>
                </a:lnTo>
                <a:lnTo>
                  <a:pt x="5959" y="5374"/>
                </a:lnTo>
                <a:lnTo>
                  <a:pt x="6179" y="5472"/>
                </a:lnTo>
                <a:lnTo>
                  <a:pt x="6374" y="5569"/>
                </a:lnTo>
                <a:lnTo>
                  <a:pt x="4640" y="7816"/>
                </a:lnTo>
                <a:lnTo>
                  <a:pt x="4396" y="7816"/>
                </a:lnTo>
                <a:lnTo>
                  <a:pt x="4250" y="7865"/>
                </a:lnTo>
                <a:lnTo>
                  <a:pt x="4127" y="7938"/>
                </a:lnTo>
                <a:lnTo>
                  <a:pt x="4005" y="8036"/>
                </a:lnTo>
                <a:lnTo>
                  <a:pt x="3908" y="8158"/>
                </a:lnTo>
                <a:lnTo>
                  <a:pt x="3834" y="8280"/>
                </a:lnTo>
                <a:lnTo>
                  <a:pt x="3786" y="8427"/>
                </a:lnTo>
                <a:lnTo>
                  <a:pt x="3761" y="8598"/>
                </a:lnTo>
                <a:lnTo>
                  <a:pt x="3786" y="8744"/>
                </a:lnTo>
                <a:lnTo>
                  <a:pt x="3834" y="8891"/>
                </a:lnTo>
                <a:lnTo>
                  <a:pt x="3908" y="9037"/>
                </a:lnTo>
                <a:lnTo>
                  <a:pt x="4005" y="9135"/>
                </a:lnTo>
                <a:lnTo>
                  <a:pt x="4127" y="9233"/>
                </a:lnTo>
                <a:lnTo>
                  <a:pt x="4250" y="9306"/>
                </a:lnTo>
                <a:lnTo>
                  <a:pt x="4396" y="9355"/>
                </a:lnTo>
                <a:lnTo>
                  <a:pt x="4543" y="9379"/>
                </a:lnTo>
                <a:lnTo>
                  <a:pt x="4738" y="9355"/>
                </a:lnTo>
                <a:lnTo>
                  <a:pt x="4933" y="9282"/>
                </a:lnTo>
                <a:lnTo>
                  <a:pt x="5080" y="9159"/>
                </a:lnTo>
                <a:lnTo>
                  <a:pt x="5227" y="9013"/>
                </a:lnTo>
                <a:lnTo>
                  <a:pt x="8060" y="9013"/>
                </a:lnTo>
                <a:lnTo>
                  <a:pt x="8011" y="9330"/>
                </a:lnTo>
                <a:lnTo>
                  <a:pt x="7937" y="9648"/>
                </a:lnTo>
                <a:lnTo>
                  <a:pt x="7815" y="9965"/>
                </a:lnTo>
                <a:lnTo>
                  <a:pt x="7693" y="10259"/>
                </a:lnTo>
                <a:lnTo>
                  <a:pt x="7522" y="10527"/>
                </a:lnTo>
                <a:lnTo>
                  <a:pt x="7351" y="10771"/>
                </a:lnTo>
                <a:lnTo>
                  <a:pt x="7156" y="11016"/>
                </a:lnTo>
                <a:lnTo>
                  <a:pt x="6912" y="11235"/>
                </a:lnTo>
                <a:lnTo>
                  <a:pt x="6667" y="11431"/>
                </a:lnTo>
                <a:lnTo>
                  <a:pt x="6423" y="11626"/>
                </a:lnTo>
                <a:lnTo>
                  <a:pt x="6130" y="11773"/>
                </a:lnTo>
                <a:lnTo>
                  <a:pt x="5837" y="11895"/>
                </a:lnTo>
                <a:lnTo>
                  <a:pt x="5544" y="12017"/>
                </a:lnTo>
                <a:lnTo>
                  <a:pt x="5227" y="12090"/>
                </a:lnTo>
                <a:lnTo>
                  <a:pt x="4885" y="12139"/>
                </a:lnTo>
                <a:lnTo>
                  <a:pt x="4201" y="12139"/>
                </a:lnTo>
                <a:lnTo>
                  <a:pt x="3834" y="12066"/>
                </a:lnTo>
                <a:lnTo>
                  <a:pt x="3517" y="11993"/>
                </a:lnTo>
                <a:lnTo>
                  <a:pt x="3175" y="11870"/>
                </a:lnTo>
                <a:lnTo>
                  <a:pt x="2882" y="11724"/>
                </a:lnTo>
                <a:lnTo>
                  <a:pt x="2589" y="11553"/>
                </a:lnTo>
                <a:lnTo>
                  <a:pt x="2320" y="11333"/>
                </a:lnTo>
                <a:lnTo>
                  <a:pt x="2052" y="11113"/>
                </a:lnTo>
                <a:lnTo>
                  <a:pt x="1832" y="10869"/>
                </a:lnTo>
                <a:lnTo>
                  <a:pt x="1636" y="10576"/>
                </a:lnTo>
                <a:lnTo>
                  <a:pt x="1441" y="10283"/>
                </a:lnTo>
                <a:lnTo>
                  <a:pt x="1294" y="9990"/>
                </a:lnTo>
                <a:lnTo>
                  <a:pt x="1172" y="9672"/>
                </a:lnTo>
                <a:lnTo>
                  <a:pt x="1099" y="9330"/>
                </a:lnTo>
                <a:lnTo>
                  <a:pt x="1050" y="8964"/>
                </a:lnTo>
                <a:lnTo>
                  <a:pt x="1026" y="8598"/>
                </a:lnTo>
                <a:lnTo>
                  <a:pt x="1050" y="8256"/>
                </a:lnTo>
                <a:lnTo>
                  <a:pt x="1099" y="7889"/>
                </a:lnTo>
                <a:lnTo>
                  <a:pt x="1172" y="7548"/>
                </a:lnTo>
                <a:lnTo>
                  <a:pt x="1294" y="7230"/>
                </a:lnTo>
                <a:lnTo>
                  <a:pt x="1441" y="6913"/>
                </a:lnTo>
                <a:lnTo>
                  <a:pt x="1636" y="6644"/>
                </a:lnTo>
                <a:lnTo>
                  <a:pt x="1832" y="6351"/>
                </a:lnTo>
                <a:lnTo>
                  <a:pt x="2052" y="6107"/>
                </a:lnTo>
                <a:lnTo>
                  <a:pt x="2320" y="5887"/>
                </a:lnTo>
                <a:lnTo>
                  <a:pt x="2589" y="5667"/>
                </a:lnTo>
                <a:lnTo>
                  <a:pt x="2882" y="5496"/>
                </a:lnTo>
                <a:lnTo>
                  <a:pt x="3175" y="5349"/>
                </a:lnTo>
                <a:lnTo>
                  <a:pt x="3517" y="5227"/>
                </a:lnTo>
                <a:lnTo>
                  <a:pt x="3834" y="5154"/>
                </a:lnTo>
                <a:lnTo>
                  <a:pt x="4201" y="5081"/>
                </a:lnTo>
                <a:close/>
                <a:moveTo>
                  <a:pt x="18097" y="5081"/>
                </a:moveTo>
                <a:lnTo>
                  <a:pt x="18464" y="5154"/>
                </a:lnTo>
                <a:lnTo>
                  <a:pt x="18806" y="5227"/>
                </a:lnTo>
                <a:lnTo>
                  <a:pt x="19123" y="5349"/>
                </a:lnTo>
                <a:lnTo>
                  <a:pt x="19441" y="5496"/>
                </a:lnTo>
                <a:lnTo>
                  <a:pt x="19734" y="5667"/>
                </a:lnTo>
                <a:lnTo>
                  <a:pt x="20002" y="5887"/>
                </a:lnTo>
                <a:lnTo>
                  <a:pt x="20247" y="6107"/>
                </a:lnTo>
                <a:lnTo>
                  <a:pt x="20466" y="6351"/>
                </a:lnTo>
                <a:lnTo>
                  <a:pt x="20686" y="6644"/>
                </a:lnTo>
                <a:lnTo>
                  <a:pt x="20857" y="6913"/>
                </a:lnTo>
                <a:lnTo>
                  <a:pt x="21004" y="7230"/>
                </a:lnTo>
                <a:lnTo>
                  <a:pt x="21126" y="7548"/>
                </a:lnTo>
                <a:lnTo>
                  <a:pt x="21199" y="7889"/>
                </a:lnTo>
                <a:lnTo>
                  <a:pt x="21272" y="8256"/>
                </a:lnTo>
                <a:lnTo>
                  <a:pt x="21272" y="8598"/>
                </a:lnTo>
                <a:lnTo>
                  <a:pt x="21272" y="8964"/>
                </a:lnTo>
                <a:lnTo>
                  <a:pt x="21199" y="9330"/>
                </a:lnTo>
                <a:lnTo>
                  <a:pt x="21126" y="9672"/>
                </a:lnTo>
                <a:lnTo>
                  <a:pt x="21004" y="9990"/>
                </a:lnTo>
                <a:lnTo>
                  <a:pt x="20857" y="10283"/>
                </a:lnTo>
                <a:lnTo>
                  <a:pt x="20686" y="10576"/>
                </a:lnTo>
                <a:lnTo>
                  <a:pt x="20466" y="10869"/>
                </a:lnTo>
                <a:lnTo>
                  <a:pt x="20247" y="11113"/>
                </a:lnTo>
                <a:lnTo>
                  <a:pt x="20002" y="11333"/>
                </a:lnTo>
                <a:lnTo>
                  <a:pt x="19734" y="11553"/>
                </a:lnTo>
                <a:lnTo>
                  <a:pt x="19441" y="11724"/>
                </a:lnTo>
                <a:lnTo>
                  <a:pt x="19123" y="11870"/>
                </a:lnTo>
                <a:lnTo>
                  <a:pt x="18806" y="11993"/>
                </a:lnTo>
                <a:lnTo>
                  <a:pt x="18464" y="12066"/>
                </a:lnTo>
                <a:lnTo>
                  <a:pt x="18097" y="12139"/>
                </a:lnTo>
                <a:lnTo>
                  <a:pt x="17389" y="12139"/>
                </a:lnTo>
                <a:lnTo>
                  <a:pt x="17023" y="12066"/>
                </a:lnTo>
                <a:lnTo>
                  <a:pt x="16705" y="11993"/>
                </a:lnTo>
                <a:lnTo>
                  <a:pt x="16363" y="11870"/>
                </a:lnTo>
                <a:lnTo>
                  <a:pt x="16070" y="11724"/>
                </a:lnTo>
                <a:lnTo>
                  <a:pt x="15777" y="11553"/>
                </a:lnTo>
                <a:lnTo>
                  <a:pt x="15509" y="11333"/>
                </a:lnTo>
                <a:lnTo>
                  <a:pt x="15240" y="11113"/>
                </a:lnTo>
                <a:lnTo>
                  <a:pt x="15020" y="10869"/>
                </a:lnTo>
                <a:lnTo>
                  <a:pt x="14825" y="10576"/>
                </a:lnTo>
                <a:lnTo>
                  <a:pt x="14629" y="10283"/>
                </a:lnTo>
                <a:lnTo>
                  <a:pt x="14483" y="9990"/>
                </a:lnTo>
                <a:lnTo>
                  <a:pt x="14361" y="9672"/>
                </a:lnTo>
                <a:lnTo>
                  <a:pt x="14287" y="9330"/>
                </a:lnTo>
                <a:lnTo>
                  <a:pt x="14239" y="8964"/>
                </a:lnTo>
                <a:lnTo>
                  <a:pt x="14214" y="8598"/>
                </a:lnTo>
                <a:lnTo>
                  <a:pt x="14214" y="8354"/>
                </a:lnTo>
                <a:lnTo>
                  <a:pt x="14239" y="8109"/>
                </a:lnTo>
                <a:lnTo>
                  <a:pt x="14287" y="7889"/>
                </a:lnTo>
                <a:lnTo>
                  <a:pt x="14336" y="7645"/>
                </a:lnTo>
                <a:lnTo>
                  <a:pt x="14410" y="7425"/>
                </a:lnTo>
                <a:lnTo>
                  <a:pt x="14507" y="7206"/>
                </a:lnTo>
                <a:lnTo>
                  <a:pt x="14605" y="6986"/>
                </a:lnTo>
                <a:lnTo>
                  <a:pt x="14703" y="6790"/>
                </a:lnTo>
                <a:lnTo>
                  <a:pt x="14849" y="6595"/>
                </a:lnTo>
                <a:lnTo>
                  <a:pt x="14971" y="6424"/>
                </a:lnTo>
                <a:lnTo>
                  <a:pt x="15118" y="6229"/>
                </a:lnTo>
                <a:lnTo>
                  <a:pt x="15289" y="6082"/>
                </a:lnTo>
                <a:lnTo>
                  <a:pt x="15460" y="5911"/>
                </a:lnTo>
                <a:lnTo>
                  <a:pt x="15631" y="5765"/>
                </a:lnTo>
                <a:lnTo>
                  <a:pt x="15826" y="5643"/>
                </a:lnTo>
                <a:lnTo>
                  <a:pt x="16022" y="5520"/>
                </a:lnTo>
                <a:lnTo>
                  <a:pt x="17096" y="8134"/>
                </a:lnTo>
                <a:lnTo>
                  <a:pt x="17023" y="8231"/>
                </a:lnTo>
                <a:lnTo>
                  <a:pt x="16974" y="8354"/>
                </a:lnTo>
                <a:lnTo>
                  <a:pt x="16950" y="8476"/>
                </a:lnTo>
                <a:lnTo>
                  <a:pt x="16925" y="8598"/>
                </a:lnTo>
                <a:lnTo>
                  <a:pt x="16950" y="8744"/>
                </a:lnTo>
                <a:lnTo>
                  <a:pt x="16998" y="8891"/>
                </a:lnTo>
                <a:lnTo>
                  <a:pt x="17072" y="9037"/>
                </a:lnTo>
                <a:lnTo>
                  <a:pt x="17169" y="9135"/>
                </a:lnTo>
                <a:lnTo>
                  <a:pt x="17292" y="9233"/>
                </a:lnTo>
                <a:lnTo>
                  <a:pt x="17414" y="9306"/>
                </a:lnTo>
                <a:lnTo>
                  <a:pt x="17560" y="9355"/>
                </a:lnTo>
                <a:lnTo>
                  <a:pt x="17731" y="9379"/>
                </a:lnTo>
                <a:lnTo>
                  <a:pt x="17878" y="9355"/>
                </a:lnTo>
                <a:lnTo>
                  <a:pt x="18024" y="9306"/>
                </a:lnTo>
                <a:lnTo>
                  <a:pt x="18146" y="9233"/>
                </a:lnTo>
                <a:lnTo>
                  <a:pt x="18268" y="9135"/>
                </a:lnTo>
                <a:lnTo>
                  <a:pt x="18366" y="9037"/>
                </a:lnTo>
                <a:lnTo>
                  <a:pt x="18439" y="8891"/>
                </a:lnTo>
                <a:lnTo>
                  <a:pt x="18488" y="8744"/>
                </a:lnTo>
                <a:lnTo>
                  <a:pt x="18513" y="8598"/>
                </a:lnTo>
                <a:lnTo>
                  <a:pt x="18488" y="8451"/>
                </a:lnTo>
                <a:lnTo>
                  <a:pt x="18464" y="8329"/>
                </a:lnTo>
                <a:lnTo>
                  <a:pt x="18391" y="8207"/>
                </a:lnTo>
                <a:lnTo>
                  <a:pt x="18317" y="8085"/>
                </a:lnTo>
                <a:lnTo>
                  <a:pt x="18220" y="7987"/>
                </a:lnTo>
                <a:lnTo>
                  <a:pt x="18122" y="7914"/>
                </a:lnTo>
                <a:lnTo>
                  <a:pt x="18000" y="7865"/>
                </a:lnTo>
                <a:lnTo>
                  <a:pt x="17853" y="7816"/>
                </a:lnTo>
                <a:lnTo>
                  <a:pt x="16803" y="5203"/>
                </a:lnTo>
                <a:lnTo>
                  <a:pt x="17023" y="5154"/>
                </a:lnTo>
                <a:lnTo>
                  <a:pt x="17267" y="5105"/>
                </a:lnTo>
                <a:lnTo>
                  <a:pt x="17511" y="5081"/>
                </a:lnTo>
                <a:close/>
                <a:moveTo>
                  <a:pt x="6252" y="1"/>
                </a:moveTo>
                <a:lnTo>
                  <a:pt x="6179" y="25"/>
                </a:lnTo>
                <a:lnTo>
                  <a:pt x="6106" y="74"/>
                </a:lnTo>
                <a:lnTo>
                  <a:pt x="6057" y="123"/>
                </a:lnTo>
                <a:lnTo>
                  <a:pt x="6008" y="196"/>
                </a:lnTo>
                <a:lnTo>
                  <a:pt x="5959" y="245"/>
                </a:lnTo>
                <a:lnTo>
                  <a:pt x="5935" y="343"/>
                </a:lnTo>
                <a:lnTo>
                  <a:pt x="5935" y="416"/>
                </a:lnTo>
                <a:lnTo>
                  <a:pt x="5959" y="660"/>
                </a:lnTo>
                <a:lnTo>
                  <a:pt x="6057" y="978"/>
                </a:lnTo>
                <a:lnTo>
                  <a:pt x="6106" y="1124"/>
                </a:lnTo>
                <a:lnTo>
                  <a:pt x="6179" y="1222"/>
                </a:lnTo>
                <a:lnTo>
                  <a:pt x="6252" y="1320"/>
                </a:lnTo>
                <a:lnTo>
                  <a:pt x="6350" y="1344"/>
                </a:lnTo>
                <a:lnTo>
                  <a:pt x="7107" y="1344"/>
                </a:lnTo>
                <a:lnTo>
                  <a:pt x="8084" y="3396"/>
                </a:lnTo>
                <a:lnTo>
                  <a:pt x="6985" y="4788"/>
                </a:lnTo>
                <a:lnTo>
                  <a:pt x="6716" y="4617"/>
                </a:lnTo>
                <a:lnTo>
                  <a:pt x="6423" y="4470"/>
                </a:lnTo>
                <a:lnTo>
                  <a:pt x="6130" y="4348"/>
                </a:lnTo>
                <a:lnTo>
                  <a:pt x="5813" y="4250"/>
                </a:lnTo>
                <a:lnTo>
                  <a:pt x="5495" y="4177"/>
                </a:lnTo>
                <a:lnTo>
                  <a:pt x="5178" y="4104"/>
                </a:lnTo>
                <a:lnTo>
                  <a:pt x="4860" y="4079"/>
                </a:lnTo>
                <a:lnTo>
                  <a:pt x="4030" y="4079"/>
                </a:lnTo>
                <a:lnTo>
                  <a:pt x="3590" y="4153"/>
                </a:lnTo>
                <a:lnTo>
                  <a:pt x="3151" y="4275"/>
                </a:lnTo>
                <a:lnTo>
                  <a:pt x="2735" y="4421"/>
                </a:lnTo>
                <a:lnTo>
                  <a:pt x="2345" y="4617"/>
                </a:lnTo>
                <a:lnTo>
                  <a:pt x="1978" y="4837"/>
                </a:lnTo>
                <a:lnTo>
                  <a:pt x="1636" y="5105"/>
                </a:lnTo>
                <a:lnTo>
                  <a:pt x="1319" y="5398"/>
                </a:lnTo>
                <a:lnTo>
                  <a:pt x="1026" y="5716"/>
                </a:lnTo>
                <a:lnTo>
                  <a:pt x="782" y="6058"/>
                </a:lnTo>
                <a:lnTo>
                  <a:pt x="537" y="6449"/>
                </a:lnTo>
                <a:lnTo>
                  <a:pt x="366" y="6839"/>
                </a:lnTo>
                <a:lnTo>
                  <a:pt x="220" y="7254"/>
                </a:lnTo>
                <a:lnTo>
                  <a:pt x="98" y="7670"/>
                </a:lnTo>
                <a:lnTo>
                  <a:pt x="24" y="8134"/>
                </a:lnTo>
                <a:lnTo>
                  <a:pt x="0" y="8598"/>
                </a:lnTo>
                <a:lnTo>
                  <a:pt x="24" y="9062"/>
                </a:lnTo>
                <a:lnTo>
                  <a:pt x="98" y="9501"/>
                </a:lnTo>
                <a:lnTo>
                  <a:pt x="220" y="9941"/>
                </a:lnTo>
                <a:lnTo>
                  <a:pt x="366" y="10356"/>
                </a:lnTo>
                <a:lnTo>
                  <a:pt x="562" y="10747"/>
                </a:lnTo>
                <a:lnTo>
                  <a:pt x="782" y="11138"/>
                </a:lnTo>
                <a:lnTo>
                  <a:pt x="1050" y="11480"/>
                </a:lnTo>
                <a:lnTo>
                  <a:pt x="1343" y="11797"/>
                </a:lnTo>
                <a:lnTo>
                  <a:pt x="1661" y="12090"/>
                </a:lnTo>
                <a:lnTo>
                  <a:pt x="2003" y="12359"/>
                </a:lnTo>
                <a:lnTo>
                  <a:pt x="2369" y="12579"/>
                </a:lnTo>
                <a:lnTo>
                  <a:pt x="2760" y="12774"/>
                </a:lnTo>
                <a:lnTo>
                  <a:pt x="3175" y="12945"/>
                </a:lnTo>
                <a:lnTo>
                  <a:pt x="3615" y="13043"/>
                </a:lnTo>
                <a:lnTo>
                  <a:pt x="4079" y="13116"/>
                </a:lnTo>
                <a:lnTo>
                  <a:pt x="4518" y="13140"/>
                </a:lnTo>
                <a:lnTo>
                  <a:pt x="4982" y="13116"/>
                </a:lnTo>
                <a:lnTo>
                  <a:pt x="5397" y="13043"/>
                </a:lnTo>
                <a:lnTo>
                  <a:pt x="5813" y="12945"/>
                </a:lnTo>
                <a:lnTo>
                  <a:pt x="6228" y="12823"/>
                </a:lnTo>
                <a:lnTo>
                  <a:pt x="6594" y="12628"/>
                </a:lnTo>
                <a:lnTo>
                  <a:pt x="6961" y="12432"/>
                </a:lnTo>
                <a:lnTo>
                  <a:pt x="7302" y="12188"/>
                </a:lnTo>
                <a:lnTo>
                  <a:pt x="7620" y="11919"/>
                </a:lnTo>
                <a:lnTo>
                  <a:pt x="7913" y="11626"/>
                </a:lnTo>
                <a:lnTo>
                  <a:pt x="8182" y="11309"/>
                </a:lnTo>
                <a:lnTo>
                  <a:pt x="8402" y="10967"/>
                </a:lnTo>
                <a:lnTo>
                  <a:pt x="8597" y="10625"/>
                </a:lnTo>
                <a:lnTo>
                  <a:pt x="8768" y="10234"/>
                </a:lnTo>
                <a:lnTo>
                  <a:pt x="8890" y="9843"/>
                </a:lnTo>
                <a:lnTo>
                  <a:pt x="8988" y="9428"/>
                </a:lnTo>
                <a:lnTo>
                  <a:pt x="9061" y="9013"/>
                </a:lnTo>
                <a:lnTo>
                  <a:pt x="9427" y="9013"/>
                </a:lnTo>
                <a:lnTo>
                  <a:pt x="9525" y="9282"/>
                </a:lnTo>
                <a:lnTo>
                  <a:pt x="9647" y="9501"/>
                </a:lnTo>
                <a:lnTo>
                  <a:pt x="9818" y="9721"/>
                </a:lnTo>
                <a:lnTo>
                  <a:pt x="10013" y="9892"/>
                </a:lnTo>
                <a:lnTo>
                  <a:pt x="10233" y="10039"/>
                </a:lnTo>
                <a:lnTo>
                  <a:pt x="10477" y="10161"/>
                </a:lnTo>
                <a:lnTo>
                  <a:pt x="10746" y="10234"/>
                </a:lnTo>
                <a:lnTo>
                  <a:pt x="11186" y="10234"/>
                </a:lnTo>
                <a:lnTo>
                  <a:pt x="11357" y="10210"/>
                </a:lnTo>
                <a:lnTo>
                  <a:pt x="11503" y="10161"/>
                </a:lnTo>
                <a:lnTo>
                  <a:pt x="11674" y="10112"/>
                </a:lnTo>
                <a:lnTo>
                  <a:pt x="11821" y="10039"/>
                </a:lnTo>
                <a:lnTo>
                  <a:pt x="11943" y="9965"/>
                </a:lnTo>
                <a:lnTo>
                  <a:pt x="12065" y="9868"/>
                </a:lnTo>
                <a:lnTo>
                  <a:pt x="12187" y="9770"/>
                </a:lnTo>
                <a:lnTo>
                  <a:pt x="12309" y="9648"/>
                </a:lnTo>
                <a:lnTo>
                  <a:pt x="12382" y="9526"/>
                </a:lnTo>
                <a:lnTo>
                  <a:pt x="12480" y="9379"/>
                </a:lnTo>
                <a:lnTo>
                  <a:pt x="12553" y="9233"/>
                </a:lnTo>
                <a:lnTo>
                  <a:pt x="12602" y="9086"/>
                </a:lnTo>
                <a:lnTo>
                  <a:pt x="12651" y="8915"/>
                </a:lnTo>
                <a:lnTo>
                  <a:pt x="12676" y="8769"/>
                </a:lnTo>
                <a:lnTo>
                  <a:pt x="12676" y="8598"/>
                </a:lnTo>
                <a:lnTo>
                  <a:pt x="12651" y="8329"/>
                </a:lnTo>
                <a:lnTo>
                  <a:pt x="12602" y="8085"/>
                </a:lnTo>
                <a:lnTo>
                  <a:pt x="12505" y="7865"/>
                </a:lnTo>
                <a:lnTo>
                  <a:pt x="12358" y="7645"/>
                </a:lnTo>
                <a:lnTo>
                  <a:pt x="15411" y="4055"/>
                </a:lnTo>
                <a:lnTo>
                  <a:pt x="15631" y="4592"/>
                </a:lnTo>
                <a:lnTo>
                  <a:pt x="15362" y="4739"/>
                </a:lnTo>
                <a:lnTo>
                  <a:pt x="15093" y="4910"/>
                </a:lnTo>
                <a:lnTo>
                  <a:pt x="14849" y="5105"/>
                </a:lnTo>
                <a:lnTo>
                  <a:pt x="14605" y="5301"/>
                </a:lnTo>
                <a:lnTo>
                  <a:pt x="14385" y="5520"/>
                </a:lnTo>
                <a:lnTo>
                  <a:pt x="14190" y="5765"/>
                </a:lnTo>
                <a:lnTo>
                  <a:pt x="14019" y="6009"/>
                </a:lnTo>
                <a:lnTo>
                  <a:pt x="13848" y="6253"/>
                </a:lnTo>
                <a:lnTo>
                  <a:pt x="13701" y="6522"/>
                </a:lnTo>
                <a:lnTo>
                  <a:pt x="13579" y="6790"/>
                </a:lnTo>
                <a:lnTo>
                  <a:pt x="13457" y="7084"/>
                </a:lnTo>
                <a:lnTo>
                  <a:pt x="13359" y="7377"/>
                </a:lnTo>
                <a:lnTo>
                  <a:pt x="13286" y="7670"/>
                </a:lnTo>
                <a:lnTo>
                  <a:pt x="13237" y="7963"/>
                </a:lnTo>
                <a:lnTo>
                  <a:pt x="13213" y="8280"/>
                </a:lnTo>
                <a:lnTo>
                  <a:pt x="13188" y="8598"/>
                </a:lnTo>
                <a:lnTo>
                  <a:pt x="13213" y="9062"/>
                </a:lnTo>
                <a:lnTo>
                  <a:pt x="13286" y="9501"/>
                </a:lnTo>
                <a:lnTo>
                  <a:pt x="13408" y="9941"/>
                </a:lnTo>
                <a:lnTo>
                  <a:pt x="13555" y="10356"/>
                </a:lnTo>
                <a:lnTo>
                  <a:pt x="13750" y="10747"/>
                </a:lnTo>
                <a:lnTo>
                  <a:pt x="13970" y="11138"/>
                </a:lnTo>
                <a:lnTo>
                  <a:pt x="14239" y="11480"/>
                </a:lnTo>
                <a:lnTo>
                  <a:pt x="14532" y="11797"/>
                </a:lnTo>
                <a:lnTo>
                  <a:pt x="14849" y="12090"/>
                </a:lnTo>
                <a:lnTo>
                  <a:pt x="15191" y="12359"/>
                </a:lnTo>
                <a:lnTo>
                  <a:pt x="15582" y="12579"/>
                </a:lnTo>
                <a:lnTo>
                  <a:pt x="15973" y="12774"/>
                </a:lnTo>
                <a:lnTo>
                  <a:pt x="16388" y="12945"/>
                </a:lnTo>
                <a:lnTo>
                  <a:pt x="16827" y="13043"/>
                </a:lnTo>
                <a:lnTo>
                  <a:pt x="17267" y="13116"/>
                </a:lnTo>
                <a:lnTo>
                  <a:pt x="17756" y="13140"/>
                </a:lnTo>
                <a:lnTo>
                  <a:pt x="18195" y="13116"/>
                </a:lnTo>
                <a:lnTo>
                  <a:pt x="18659" y="13043"/>
                </a:lnTo>
                <a:lnTo>
                  <a:pt x="19099" y="12945"/>
                </a:lnTo>
                <a:lnTo>
                  <a:pt x="19514" y="12774"/>
                </a:lnTo>
                <a:lnTo>
                  <a:pt x="19905" y="12579"/>
                </a:lnTo>
                <a:lnTo>
                  <a:pt x="20271" y="12359"/>
                </a:lnTo>
                <a:lnTo>
                  <a:pt x="20613" y="12090"/>
                </a:lnTo>
                <a:lnTo>
                  <a:pt x="20931" y="11797"/>
                </a:lnTo>
                <a:lnTo>
                  <a:pt x="21224" y="11480"/>
                </a:lnTo>
                <a:lnTo>
                  <a:pt x="21492" y="11138"/>
                </a:lnTo>
                <a:lnTo>
                  <a:pt x="21712" y="10747"/>
                </a:lnTo>
                <a:lnTo>
                  <a:pt x="21907" y="10356"/>
                </a:lnTo>
                <a:lnTo>
                  <a:pt x="22054" y="9941"/>
                </a:lnTo>
                <a:lnTo>
                  <a:pt x="22176" y="9501"/>
                </a:lnTo>
                <a:lnTo>
                  <a:pt x="22249" y="9062"/>
                </a:lnTo>
                <a:lnTo>
                  <a:pt x="22274" y="8598"/>
                </a:lnTo>
                <a:lnTo>
                  <a:pt x="22249" y="8134"/>
                </a:lnTo>
                <a:lnTo>
                  <a:pt x="22176" y="7670"/>
                </a:lnTo>
                <a:lnTo>
                  <a:pt x="22054" y="7230"/>
                </a:lnTo>
                <a:lnTo>
                  <a:pt x="21907" y="6815"/>
                </a:lnTo>
                <a:lnTo>
                  <a:pt x="21712" y="6424"/>
                </a:lnTo>
                <a:lnTo>
                  <a:pt x="21492" y="6058"/>
                </a:lnTo>
                <a:lnTo>
                  <a:pt x="21224" y="5691"/>
                </a:lnTo>
                <a:lnTo>
                  <a:pt x="20931" y="5374"/>
                </a:lnTo>
                <a:lnTo>
                  <a:pt x="20613" y="5081"/>
                </a:lnTo>
                <a:lnTo>
                  <a:pt x="20271" y="4812"/>
                </a:lnTo>
                <a:lnTo>
                  <a:pt x="19905" y="4592"/>
                </a:lnTo>
                <a:lnTo>
                  <a:pt x="19514" y="4397"/>
                </a:lnTo>
                <a:lnTo>
                  <a:pt x="19099" y="4250"/>
                </a:lnTo>
                <a:lnTo>
                  <a:pt x="18659" y="4128"/>
                </a:lnTo>
                <a:lnTo>
                  <a:pt x="18195" y="4079"/>
                </a:lnTo>
                <a:lnTo>
                  <a:pt x="17756" y="4055"/>
                </a:lnTo>
                <a:lnTo>
                  <a:pt x="17414" y="4055"/>
                </a:lnTo>
                <a:lnTo>
                  <a:pt x="17072" y="4104"/>
                </a:lnTo>
                <a:lnTo>
                  <a:pt x="16754" y="4153"/>
                </a:lnTo>
                <a:lnTo>
                  <a:pt x="16412" y="4250"/>
                </a:lnTo>
                <a:lnTo>
                  <a:pt x="15240" y="1344"/>
                </a:lnTo>
                <a:lnTo>
                  <a:pt x="16144" y="1344"/>
                </a:lnTo>
                <a:lnTo>
                  <a:pt x="15997" y="1515"/>
                </a:lnTo>
                <a:lnTo>
                  <a:pt x="15924" y="1564"/>
                </a:lnTo>
                <a:lnTo>
                  <a:pt x="15899" y="1637"/>
                </a:lnTo>
                <a:lnTo>
                  <a:pt x="15875" y="1735"/>
                </a:lnTo>
                <a:lnTo>
                  <a:pt x="15875" y="1808"/>
                </a:lnTo>
                <a:lnTo>
                  <a:pt x="15875" y="1881"/>
                </a:lnTo>
                <a:lnTo>
                  <a:pt x="15899" y="1955"/>
                </a:lnTo>
                <a:lnTo>
                  <a:pt x="15924" y="2028"/>
                </a:lnTo>
                <a:lnTo>
                  <a:pt x="15997" y="2101"/>
                </a:lnTo>
                <a:lnTo>
                  <a:pt x="16046" y="2150"/>
                </a:lnTo>
                <a:lnTo>
                  <a:pt x="16119" y="2199"/>
                </a:lnTo>
                <a:lnTo>
                  <a:pt x="16192" y="2223"/>
                </a:lnTo>
                <a:lnTo>
                  <a:pt x="16363" y="2223"/>
                </a:lnTo>
                <a:lnTo>
                  <a:pt x="16437" y="2199"/>
                </a:lnTo>
                <a:lnTo>
                  <a:pt x="16510" y="2150"/>
                </a:lnTo>
                <a:lnTo>
                  <a:pt x="16583" y="2101"/>
                </a:lnTo>
                <a:lnTo>
                  <a:pt x="16754" y="1930"/>
                </a:lnTo>
                <a:lnTo>
                  <a:pt x="16852" y="1808"/>
                </a:lnTo>
                <a:lnTo>
                  <a:pt x="16925" y="1662"/>
                </a:lnTo>
                <a:lnTo>
                  <a:pt x="16998" y="1491"/>
                </a:lnTo>
                <a:lnTo>
                  <a:pt x="17047" y="1320"/>
                </a:lnTo>
                <a:lnTo>
                  <a:pt x="17047" y="1124"/>
                </a:lnTo>
                <a:lnTo>
                  <a:pt x="16998" y="953"/>
                </a:lnTo>
                <a:lnTo>
                  <a:pt x="16901" y="807"/>
                </a:lnTo>
                <a:lnTo>
                  <a:pt x="16779" y="685"/>
                </a:lnTo>
                <a:lnTo>
                  <a:pt x="16657" y="587"/>
                </a:lnTo>
                <a:lnTo>
                  <a:pt x="16486" y="538"/>
                </a:lnTo>
                <a:lnTo>
                  <a:pt x="16339" y="489"/>
                </a:lnTo>
                <a:lnTo>
                  <a:pt x="16192" y="465"/>
                </a:lnTo>
                <a:lnTo>
                  <a:pt x="14629" y="465"/>
                </a:lnTo>
                <a:lnTo>
                  <a:pt x="14507" y="489"/>
                </a:lnTo>
                <a:lnTo>
                  <a:pt x="14434" y="514"/>
                </a:lnTo>
                <a:lnTo>
                  <a:pt x="14312" y="611"/>
                </a:lnTo>
                <a:lnTo>
                  <a:pt x="14239" y="709"/>
                </a:lnTo>
                <a:lnTo>
                  <a:pt x="14214" y="807"/>
                </a:lnTo>
                <a:lnTo>
                  <a:pt x="14214" y="929"/>
                </a:lnTo>
                <a:lnTo>
                  <a:pt x="14239" y="1027"/>
                </a:lnTo>
                <a:lnTo>
                  <a:pt x="14996" y="2883"/>
                </a:lnTo>
                <a:lnTo>
                  <a:pt x="8792" y="2883"/>
                </a:lnTo>
                <a:lnTo>
                  <a:pt x="8035" y="1344"/>
                </a:lnTo>
                <a:lnTo>
                  <a:pt x="9427" y="1344"/>
                </a:lnTo>
                <a:lnTo>
                  <a:pt x="9525" y="1320"/>
                </a:lnTo>
                <a:lnTo>
                  <a:pt x="9598" y="1295"/>
                </a:lnTo>
                <a:lnTo>
                  <a:pt x="9672" y="1271"/>
                </a:lnTo>
                <a:lnTo>
                  <a:pt x="9720" y="1222"/>
                </a:lnTo>
                <a:lnTo>
                  <a:pt x="9794" y="1149"/>
                </a:lnTo>
                <a:lnTo>
                  <a:pt x="9818" y="1075"/>
                </a:lnTo>
                <a:lnTo>
                  <a:pt x="9842" y="1002"/>
                </a:lnTo>
                <a:lnTo>
                  <a:pt x="9842" y="904"/>
                </a:lnTo>
                <a:lnTo>
                  <a:pt x="9842" y="831"/>
                </a:lnTo>
                <a:lnTo>
                  <a:pt x="9818" y="734"/>
                </a:lnTo>
                <a:lnTo>
                  <a:pt x="9794" y="685"/>
                </a:lnTo>
                <a:lnTo>
                  <a:pt x="9720" y="611"/>
                </a:lnTo>
                <a:lnTo>
                  <a:pt x="9672" y="563"/>
                </a:lnTo>
                <a:lnTo>
                  <a:pt x="9598" y="514"/>
                </a:lnTo>
                <a:lnTo>
                  <a:pt x="9525" y="489"/>
                </a:lnTo>
                <a:lnTo>
                  <a:pt x="9427" y="489"/>
                </a:lnTo>
                <a:lnTo>
                  <a:pt x="635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50" name="Shape 650"/>
          <p:cNvGrpSpPr/>
          <p:nvPr/>
        </p:nvGrpSpPr>
        <p:grpSpPr>
          <a:xfrm>
            <a:off x="4968214" y="5860667"/>
            <a:ext cx="495496" cy="487332"/>
            <a:chOff x="1244325" y="4999400"/>
            <a:chExt cx="444525" cy="437200"/>
          </a:xfrm>
          <a:solidFill>
            <a:schemeClr val="accent2"/>
          </a:solidFill>
        </p:grpSpPr>
        <p:sp>
          <p:nvSpPr>
            <p:cNvPr id="651" name="Shape 651"/>
            <p:cNvSpPr/>
            <p:nvPr/>
          </p:nvSpPr>
          <p:spPr>
            <a:xfrm>
              <a:off x="1244325" y="5161200"/>
              <a:ext cx="374925" cy="222275"/>
            </a:xfrm>
            <a:custGeom>
              <a:avLst/>
              <a:gdLst/>
              <a:ahLst/>
              <a:cxnLst/>
              <a:rect l="0" t="0" r="0" b="0"/>
              <a:pathLst>
                <a:path w="14997" h="8891" extrusionOk="0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2" name="Shape 652"/>
            <p:cNvSpPr/>
            <p:nvPr/>
          </p:nvSpPr>
          <p:spPr>
            <a:xfrm>
              <a:off x="1244325" y="5397500"/>
              <a:ext cx="444525" cy="39100"/>
            </a:xfrm>
            <a:custGeom>
              <a:avLst/>
              <a:gdLst/>
              <a:ahLst/>
              <a:cxnLst/>
              <a:rect l="0" t="0" r="0" b="0"/>
              <a:pathLst>
                <a:path w="17781" h="1564" extrusionOk="0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3" name="Shape 653"/>
            <p:cNvSpPr/>
            <p:nvPr/>
          </p:nvSpPr>
          <p:spPr>
            <a:xfrm>
              <a:off x="1451925" y="4999400"/>
              <a:ext cx="31175" cy="129450"/>
            </a:xfrm>
            <a:custGeom>
              <a:avLst/>
              <a:gdLst/>
              <a:ahLst/>
              <a:cxnLst/>
              <a:rect l="0" t="0" r="0" b="0"/>
              <a:pathLst>
                <a:path w="1247" h="5178" extrusionOk="0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4" name="Shape 654"/>
            <p:cNvSpPr/>
            <p:nvPr/>
          </p:nvSpPr>
          <p:spPr>
            <a:xfrm>
              <a:off x="1407975" y="4999400"/>
              <a:ext cx="31150" cy="129450"/>
            </a:xfrm>
            <a:custGeom>
              <a:avLst/>
              <a:gdLst/>
              <a:ahLst/>
              <a:cxnLst/>
              <a:rect l="0" t="0" r="0" b="0"/>
              <a:pathLst>
                <a:path w="1246" h="5178" extrusionOk="0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5" name="Shape 655"/>
            <p:cNvSpPr/>
            <p:nvPr/>
          </p:nvSpPr>
          <p:spPr>
            <a:xfrm>
              <a:off x="1495900" y="4999400"/>
              <a:ext cx="30550" cy="129450"/>
            </a:xfrm>
            <a:custGeom>
              <a:avLst/>
              <a:gdLst/>
              <a:ahLst/>
              <a:cxnLst/>
              <a:rect l="0" t="0" r="0" b="0"/>
              <a:pathLst>
                <a:path w="1222" h="5178" extrusionOk="0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56" name="Shape 656"/>
          <p:cNvGrpSpPr/>
          <p:nvPr/>
        </p:nvGrpSpPr>
        <p:grpSpPr>
          <a:xfrm>
            <a:off x="5763836" y="5845007"/>
            <a:ext cx="407020" cy="518625"/>
            <a:chOff x="1958100" y="4985350"/>
            <a:chExt cx="365150" cy="465275"/>
          </a:xfrm>
          <a:solidFill>
            <a:schemeClr val="accent2"/>
          </a:solidFill>
        </p:grpSpPr>
        <p:sp>
          <p:nvSpPr>
            <p:cNvPr id="657" name="Shape 657"/>
            <p:cNvSpPr/>
            <p:nvPr/>
          </p:nvSpPr>
          <p:spPr>
            <a:xfrm>
              <a:off x="1958100" y="4985350"/>
              <a:ext cx="365150" cy="465275"/>
            </a:xfrm>
            <a:custGeom>
              <a:avLst/>
              <a:gdLst/>
              <a:ahLst/>
              <a:cxnLst/>
              <a:rect l="0" t="0" r="0" b="0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8" name="Shape 658"/>
            <p:cNvSpPr/>
            <p:nvPr/>
          </p:nvSpPr>
          <p:spPr>
            <a:xfrm>
              <a:off x="1977625" y="5237525"/>
              <a:ext cx="113600" cy="213100"/>
            </a:xfrm>
            <a:custGeom>
              <a:avLst/>
              <a:gdLst/>
              <a:ahLst/>
              <a:cxnLst/>
              <a:rect l="0" t="0" r="0" b="0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9" name="Shape 659"/>
            <p:cNvSpPr/>
            <p:nvPr/>
          </p:nvSpPr>
          <p:spPr>
            <a:xfrm>
              <a:off x="2190125" y="5237525"/>
              <a:ext cx="113575" cy="213100"/>
            </a:xfrm>
            <a:custGeom>
              <a:avLst/>
              <a:gdLst/>
              <a:ahLst/>
              <a:cxnLst/>
              <a:rect l="0" t="0" r="0" b="0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60" name="Shape 660"/>
          <p:cNvGrpSpPr/>
          <p:nvPr/>
        </p:nvGrpSpPr>
        <p:grpSpPr>
          <a:xfrm>
            <a:off x="6485249" y="5864736"/>
            <a:ext cx="466933" cy="479836"/>
            <a:chOff x="2605300" y="5003050"/>
            <a:chExt cx="418900" cy="430475"/>
          </a:xfrm>
          <a:solidFill>
            <a:schemeClr val="accent2"/>
          </a:solidFill>
        </p:grpSpPr>
        <p:sp>
          <p:nvSpPr>
            <p:cNvPr id="661" name="Shape 661"/>
            <p:cNvSpPr/>
            <p:nvPr/>
          </p:nvSpPr>
          <p:spPr>
            <a:xfrm>
              <a:off x="2820225" y="5222250"/>
              <a:ext cx="202750" cy="211275"/>
            </a:xfrm>
            <a:custGeom>
              <a:avLst/>
              <a:gdLst/>
              <a:ahLst/>
              <a:cxnLst/>
              <a:rect l="0" t="0" r="0" b="0"/>
              <a:pathLst>
                <a:path w="8110" h="8451" extrusionOk="0">
                  <a:moveTo>
                    <a:pt x="1710" y="1"/>
                  </a:moveTo>
                  <a:lnTo>
                    <a:pt x="1" y="1857"/>
                  </a:lnTo>
                  <a:lnTo>
                    <a:pt x="5813" y="8158"/>
                  </a:lnTo>
                  <a:lnTo>
                    <a:pt x="5960" y="8280"/>
                  </a:lnTo>
                  <a:lnTo>
                    <a:pt x="6131" y="8378"/>
                  </a:lnTo>
                  <a:lnTo>
                    <a:pt x="6302" y="8427"/>
                  </a:lnTo>
                  <a:lnTo>
                    <a:pt x="6497" y="8451"/>
                  </a:lnTo>
                  <a:lnTo>
                    <a:pt x="6668" y="8427"/>
                  </a:lnTo>
                  <a:lnTo>
                    <a:pt x="6839" y="8378"/>
                  </a:lnTo>
                  <a:lnTo>
                    <a:pt x="7010" y="8280"/>
                  </a:lnTo>
                  <a:lnTo>
                    <a:pt x="7157" y="8158"/>
                  </a:lnTo>
                  <a:lnTo>
                    <a:pt x="7841" y="7474"/>
                  </a:lnTo>
                  <a:lnTo>
                    <a:pt x="7963" y="7328"/>
                  </a:lnTo>
                  <a:lnTo>
                    <a:pt x="8060" y="7157"/>
                  </a:lnTo>
                  <a:lnTo>
                    <a:pt x="8109" y="6986"/>
                  </a:lnTo>
                  <a:lnTo>
                    <a:pt x="8109" y="6815"/>
                  </a:lnTo>
                  <a:lnTo>
                    <a:pt x="8109" y="6619"/>
                  </a:lnTo>
                  <a:lnTo>
                    <a:pt x="8060" y="6448"/>
                  </a:lnTo>
                  <a:lnTo>
                    <a:pt x="7963" y="6277"/>
                  </a:lnTo>
                  <a:lnTo>
                    <a:pt x="7841" y="6131"/>
                  </a:lnTo>
                  <a:lnTo>
                    <a:pt x="171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2" name="Shape 662"/>
            <p:cNvSpPr/>
            <p:nvPr/>
          </p:nvSpPr>
          <p:spPr>
            <a:xfrm>
              <a:off x="2606525" y="5003050"/>
              <a:ext cx="203975" cy="208225"/>
            </a:xfrm>
            <a:custGeom>
              <a:avLst/>
              <a:gdLst/>
              <a:ahLst/>
              <a:cxnLst/>
              <a:rect l="0" t="0" r="0" b="0"/>
              <a:pathLst>
                <a:path w="8159" h="8329" extrusionOk="0">
                  <a:moveTo>
                    <a:pt x="880" y="1"/>
                  </a:moveTo>
                  <a:lnTo>
                    <a:pt x="685" y="50"/>
                  </a:lnTo>
                  <a:lnTo>
                    <a:pt x="514" y="123"/>
                  </a:lnTo>
                  <a:lnTo>
                    <a:pt x="391" y="245"/>
                  </a:lnTo>
                  <a:lnTo>
                    <a:pt x="269" y="367"/>
                  </a:lnTo>
                  <a:lnTo>
                    <a:pt x="172" y="514"/>
                  </a:lnTo>
                  <a:lnTo>
                    <a:pt x="98" y="685"/>
                  </a:lnTo>
                  <a:lnTo>
                    <a:pt x="50" y="856"/>
                  </a:lnTo>
                  <a:lnTo>
                    <a:pt x="1" y="1026"/>
                  </a:lnTo>
                  <a:lnTo>
                    <a:pt x="1" y="1222"/>
                  </a:lnTo>
                  <a:lnTo>
                    <a:pt x="1" y="1417"/>
                  </a:lnTo>
                  <a:lnTo>
                    <a:pt x="1" y="1613"/>
                  </a:lnTo>
                  <a:lnTo>
                    <a:pt x="74" y="2028"/>
                  </a:lnTo>
                  <a:lnTo>
                    <a:pt x="221" y="2492"/>
                  </a:lnTo>
                  <a:lnTo>
                    <a:pt x="391" y="2931"/>
                  </a:lnTo>
                  <a:lnTo>
                    <a:pt x="611" y="3396"/>
                  </a:lnTo>
                  <a:lnTo>
                    <a:pt x="856" y="3884"/>
                  </a:lnTo>
                  <a:lnTo>
                    <a:pt x="1124" y="4324"/>
                  </a:lnTo>
                  <a:lnTo>
                    <a:pt x="1417" y="4788"/>
                  </a:lnTo>
                  <a:lnTo>
                    <a:pt x="1710" y="5203"/>
                  </a:lnTo>
                  <a:lnTo>
                    <a:pt x="2003" y="5594"/>
                  </a:lnTo>
                  <a:lnTo>
                    <a:pt x="2296" y="5960"/>
                  </a:lnTo>
                  <a:lnTo>
                    <a:pt x="2590" y="6302"/>
                  </a:lnTo>
                  <a:lnTo>
                    <a:pt x="2858" y="6571"/>
                  </a:lnTo>
                  <a:lnTo>
                    <a:pt x="3078" y="6790"/>
                  </a:lnTo>
                  <a:lnTo>
                    <a:pt x="3322" y="6986"/>
                  </a:lnTo>
                  <a:lnTo>
                    <a:pt x="3566" y="7157"/>
                  </a:lnTo>
                  <a:lnTo>
                    <a:pt x="3811" y="7328"/>
                  </a:lnTo>
                  <a:lnTo>
                    <a:pt x="4324" y="7621"/>
                  </a:lnTo>
                  <a:lnTo>
                    <a:pt x="4836" y="7841"/>
                  </a:lnTo>
                  <a:lnTo>
                    <a:pt x="5325" y="8036"/>
                  </a:lnTo>
                  <a:lnTo>
                    <a:pt x="5740" y="8182"/>
                  </a:lnTo>
                  <a:lnTo>
                    <a:pt x="6351" y="8329"/>
                  </a:lnTo>
                  <a:lnTo>
                    <a:pt x="8158" y="6668"/>
                  </a:lnTo>
                  <a:lnTo>
                    <a:pt x="4446" y="2956"/>
                  </a:lnTo>
                  <a:lnTo>
                    <a:pt x="1735" y="245"/>
                  </a:lnTo>
                  <a:lnTo>
                    <a:pt x="1588" y="123"/>
                  </a:lnTo>
                  <a:lnTo>
                    <a:pt x="1417" y="50"/>
                  </a:lnTo>
                  <a:lnTo>
                    <a:pt x="12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3" name="Shape 663"/>
            <p:cNvSpPr/>
            <p:nvPr/>
          </p:nvSpPr>
          <p:spPr>
            <a:xfrm>
              <a:off x="2605300" y="5008550"/>
              <a:ext cx="418900" cy="418875"/>
            </a:xfrm>
            <a:custGeom>
              <a:avLst/>
              <a:gdLst/>
              <a:ahLst/>
              <a:cxnLst/>
              <a:rect l="0" t="0" r="0" b="0"/>
              <a:pathLst>
                <a:path w="16756" h="16755" extrusionOk="0">
                  <a:moveTo>
                    <a:pt x="13922" y="1"/>
                  </a:moveTo>
                  <a:lnTo>
                    <a:pt x="13824" y="49"/>
                  </a:lnTo>
                  <a:lnTo>
                    <a:pt x="13360" y="342"/>
                  </a:lnTo>
                  <a:lnTo>
                    <a:pt x="12261" y="1026"/>
                  </a:lnTo>
                  <a:lnTo>
                    <a:pt x="11602" y="1466"/>
                  </a:lnTo>
                  <a:lnTo>
                    <a:pt x="10942" y="1930"/>
                  </a:lnTo>
                  <a:lnTo>
                    <a:pt x="10381" y="2370"/>
                  </a:lnTo>
                  <a:lnTo>
                    <a:pt x="10112" y="2589"/>
                  </a:lnTo>
                  <a:lnTo>
                    <a:pt x="9917" y="2785"/>
                  </a:lnTo>
                  <a:lnTo>
                    <a:pt x="9795" y="2907"/>
                  </a:lnTo>
                  <a:lnTo>
                    <a:pt x="9697" y="3053"/>
                  </a:lnTo>
                  <a:lnTo>
                    <a:pt x="9599" y="3224"/>
                  </a:lnTo>
                  <a:lnTo>
                    <a:pt x="9526" y="3420"/>
                  </a:lnTo>
                  <a:lnTo>
                    <a:pt x="9404" y="3835"/>
                  </a:lnTo>
                  <a:lnTo>
                    <a:pt x="9330" y="4275"/>
                  </a:lnTo>
                  <a:lnTo>
                    <a:pt x="9282" y="4714"/>
                  </a:lnTo>
                  <a:lnTo>
                    <a:pt x="9306" y="5178"/>
                  </a:lnTo>
                  <a:lnTo>
                    <a:pt x="9355" y="5593"/>
                  </a:lnTo>
                  <a:lnTo>
                    <a:pt x="9379" y="5789"/>
                  </a:lnTo>
                  <a:lnTo>
                    <a:pt x="9453" y="5960"/>
                  </a:lnTo>
                  <a:lnTo>
                    <a:pt x="270" y="14459"/>
                  </a:lnTo>
                  <a:lnTo>
                    <a:pt x="147" y="14606"/>
                  </a:lnTo>
                  <a:lnTo>
                    <a:pt x="74" y="14776"/>
                  </a:lnTo>
                  <a:lnTo>
                    <a:pt x="1" y="14947"/>
                  </a:lnTo>
                  <a:lnTo>
                    <a:pt x="1" y="15118"/>
                  </a:lnTo>
                  <a:lnTo>
                    <a:pt x="1" y="15314"/>
                  </a:lnTo>
                  <a:lnTo>
                    <a:pt x="74" y="15485"/>
                  </a:lnTo>
                  <a:lnTo>
                    <a:pt x="147" y="15656"/>
                  </a:lnTo>
                  <a:lnTo>
                    <a:pt x="270" y="15802"/>
                  </a:lnTo>
                  <a:lnTo>
                    <a:pt x="953" y="16486"/>
                  </a:lnTo>
                  <a:lnTo>
                    <a:pt x="1100" y="16608"/>
                  </a:lnTo>
                  <a:lnTo>
                    <a:pt x="1271" y="16681"/>
                  </a:lnTo>
                  <a:lnTo>
                    <a:pt x="1442" y="16755"/>
                  </a:lnTo>
                  <a:lnTo>
                    <a:pt x="1808" y="16755"/>
                  </a:lnTo>
                  <a:lnTo>
                    <a:pt x="1979" y="16681"/>
                  </a:lnTo>
                  <a:lnTo>
                    <a:pt x="2150" y="16608"/>
                  </a:lnTo>
                  <a:lnTo>
                    <a:pt x="2297" y="16486"/>
                  </a:lnTo>
                  <a:lnTo>
                    <a:pt x="10796" y="7303"/>
                  </a:lnTo>
                  <a:lnTo>
                    <a:pt x="11162" y="7401"/>
                  </a:lnTo>
                  <a:lnTo>
                    <a:pt x="11577" y="7450"/>
                  </a:lnTo>
                  <a:lnTo>
                    <a:pt x="12041" y="7474"/>
                  </a:lnTo>
                  <a:lnTo>
                    <a:pt x="12481" y="7425"/>
                  </a:lnTo>
                  <a:lnTo>
                    <a:pt x="12921" y="7352"/>
                  </a:lnTo>
                  <a:lnTo>
                    <a:pt x="13336" y="7230"/>
                  </a:lnTo>
                  <a:lnTo>
                    <a:pt x="13531" y="7156"/>
                  </a:lnTo>
                  <a:lnTo>
                    <a:pt x="13702" y="7059"/>
                  </a:lnTo>
                  <a:lnTo>
                    <a:pt x="13849" y="6961"/>
                  </a:lnTo>
                  <a:lnTo>
                    <a:pt x="13971" y="6839"/>
                  </a:lnTo>
                  <a:lnTo>
                    <a:pt x="14166" y="6644"/>
                  </a:lnTo>
                  <a:lnTo>
                    <a:pt x="14386" y="6375"/>
                  </a:lnTo>
                  <a:lnTo>
                    <a:pt x="14826" y="5813"/>
                  </a:lnTo>
                  <a:lnTo>
                    <a:pt x="15290" y="5154"/>
                  </a:lnTo>
                  <a:lnTo>
                    <a:pt x="15729" y="4494"/>
                  </a:lnTo>
                  <a:lnTo>
                    <a:pt x="16413" y="3395"/>
                  </a:lnTo>
                  <a:lnTo>
                    <a:pt x="16706" y="2931"/>
                  </a:lnTo>
                  <a:lnTo>
                    <a:pt x="16755" y="2834"/>
                  </a:lnTo>
                  <a:lnTo>
                    <a:pt x="16755" y="2736"/>
                  </a:lnTo>
                  <a:lnTo>
                    <a:pt x="16755" y="2663"/>
                  </a:lnTo>
                  <a:lnTo>
                    <a:pt x="16706" y="2589"/>
                  </a:lnTo>
                  <a:lnTo>
                    <a:pt x="16633" y="2541"/>
                  </a:lnTo>
                  <a:lnTo>
                    <a:pt x="16462" y="2541"/>
                  </a:lnTo>
                  <a:lnTo>
                    <a:pt x="16364" y="2589"/>
                  </a:lnTo>
                  <a:lnTo>
                    <a:pt x="13653" y="4958"/>
                  </a:lnTo>
                  <a:lnTo>
                    <a:pt x="13580" y="5007"/>
                  </a:lnTo>
                  <a:lnTo>
                    <a:pt x="13458" y="5007"/>
                  </a:lnTo>
                  <a:lnTo>
                    <a:pt x="13360" y="4983"/>
                  </a:lnTo>
                  <a:lnTo>
                    <a:pt x="13238" y="4885"/>
                  </a:lnTo>
                  <a:lnTo>
                    <a:pt x="13140" y="4763"/>
                  </a:lnTo>
                  <a:lnTo>
                    <a:pt x="13092" y="4641"/>
                  </a:lnTo>
                  <a:lnTo>
                    <a:pt x="13092" y="4543"/>
                  </a:lnTo>
                  <a:lnTo>
                    <a:pt x="13140" y="4446"/>
                  </a:lnTo>
                  <a:lnTo>
                    <a:pt x="15607" y="1490"/>
                  </a:lnTo>
                  <a:lnTo>
                    <a:pt x="15656" y="1393"/>
                  </a:lnTo>
                  <a:lnTo>
                    <a:pt x="15656" y="1319"/>
                  </a:lnTo>
                  <a:lnTo>
                    <a:pt x="15656" y="1222"/>
                  </a:lnTo>
                  <a:lnTo>
                    <a:pt x="15607" y="1148"/>
                  </a:lnTo>
                  <a:lnTo>
                    <a:pt x="15534" y="1100"/>
                  </a:lnTo>
                  <a:lnTo>
                    <a:pt x="15363" y="1100"/>
                  </a:lnTo>
                  <a:lnTo>
                    <a:pt x="15265" y="1148"/>
                  </a:lnTo>
                  <a:lnTo>
                    <a:pt x="12310" y="3615"/>
                  </a:lnTo>
                  <a:lnTo>
                    <a:pt x="12212" y="3664"/>
                  </a:lnTo>
                  <a:lnTo>
                    <a:pt x="12115" y="3664"/>
                  </a:lnTo>
                  <a:lnTo>
                    <a:pt x="11993" y="3615"/>
                  </a:lnTo>
                  <a:lnTo>
                    <a:pt x="11895" y="3517"/>
                  </a:lnTo>
                  <a:lnTo>
                    <a:pt x="11797" y="3395"/>
                  </a:lnTo>
                  <a:lnTo>
                    <a:pt x="11748" y="3298"/>
                  </a:lnTo>
                  <a:lnTo>
                    <a:pt x="11748" y="3176"/>
                  </a:lnTo>
                  <a:lnTo>
                    <a:pt x="11797" y="3102"/>
                  </a:lnTo>
                  <a:lnTo>
                    <a:pt x="14166" y="391"/>
                  </a:lnTo>
                  <a:lnTo>
                    <a:pt x="14215" y="294"/>
                  </a:lnTo>
                  <a:lnTo>
                    <a:pt x="14215" y="220"/>
                  </a:lnTo>
                  <a:lnTo>
                    <a:pt x="14215" y="123"/>
                  </a:lnTo>
                  <a:lnTo>
                    <a:pt x="14166" y="49"/>
                  </a:lnTo>
                  <a:lnTo>
                    <a:pt x="140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64" name="Shape 664"/>
          <p:cNvGrpSpPr/>
          <p:nvPr/>
        </p:nvGrpSpPr>
        <p:grpSpPr>
          <a:xfrm>
            <a:off x="7191028" y="5874963"/>
            <a:ext cx="558113" cy="458740"/>
            <a:chOff x="3238475" y="5012225"/>
            <a:chExt cx="500700" cy="411550"/>
          </a:xfrm>
          <a:solidFill>
            <a:schemeClr val="accent2"/>
          </a:solidFill>
        </p:grpSpPr>
        <p:sp>
          <p:nvSpPr>
            <p:cNvPr id="665" name="Shape 665"/>
            <p:cNvSpPr/>
            <p:nvPr/>
          </p:nvSpPr>
          <p:spPr>
            <a:xfrm>
              <a:off x="3238475" y="5315050"/>
              <a:ext cx="500700" cy="108725"/>
            </a:xfrm>
            <a:custGeom>
              <a:avLst/>
              <a:gdLst/>
              <a:ahLst/>
              <a:cxnLst/>
              <a:rect l="0" t="0" r="0" b="0"/>
              <a:pathLst>
                <a:path w="20028" h="4349" extrusionOk="0">
                  <a:moveTo>
                    <a:pt x="17683" y="856"/>
                  </a:moveTo>
                  <a:lnTo>
                    <a:pt x="17781" y="880"/>
                  </a:lnTo>
                  <a:lnTo>
                    <a:pt x="17854" y="929"/>
                  </a:lnTo>
                  <a:lnTo>
                    <a:pt x="17903" y="1002"/>
                  </a:lnTo>
                  <a:lnTo>
                    <a:pt x="17927" y="1100"/>
                  </a:lnTo>
                  <a:lnTo>
                    <a:pt x="17903" y="1198"/>
                  </a:lnTo>
                  <a:lnTo>
                    <a:pt x="17854" y="1271"/>
                  </a:lnTo>
                  <a:lnTo>
                    <a:pt x="17781" y="1320"/>
                  </a:lnTo>
                  <a:lnTo>
                    <a:pt x="17683" y="1344"/>
                  </a:lnTo>
                  <a:lnTo>
                    <a:pt x="2345" y="1344"/>
                  </a:lnTo>
                  <a:lnTo>
                    <a:pt x="2247" y="1320"/>
                  </a:lnTo>
                  <a:lnTo>
                    <a:pt x="2174" y="1271"/>
                  </a:lnTo>
                  <a:lnTo>
                    <a:pt x="2125" y="1198"/>
                  </a:lnTo>
                  <a:lnTo>
                    <a:pt x="2101" y="1100"/>
                  </a:lnTo>
                  <a:lnTo>
                    <a:pt x="2125" y="1002"/>
                  </a:lnTo>
                  <a:lnTo>
                    <a:pt x="2174" y="929"/>
                  </a:lnTo>
                  <a:lnTo>
                    <a:pt x="2247" y="880"/>
                  </a:lnTo>
                  <a:lnTo>
                    <a:pt x="2345" y="856"/>
                  </a:lnTo>
                  <a:close/>
                  <a:moveTo>
                    <a:pt x="367" y="1"/>
                  </a:moveTo>
                  <a:lnTo>
                    <a:pt x="269" y="25"/>
                  </a:lnTo>
                  <a:lnTo>
                    <a:pt x="196" y="74"/>
                  </a:lnTo>
                  <a:lnTo>
                    <a:pt x="123" y="123"/>
                  </a:lnTo>
                  <a:lnTo>
                    <a:pt x="74" y="196"/>
                  </a:lnTo>
                  <a:lnTo>
                    <a:pt x="49" y="270"/>
                  </a:lnTo>
                  <a:lnTo>
                    <a:pt x="25" y="343"/>
                  </a:lnTo>
                  <a:lnTo>
                    <a:pt x="1" y="441"/>
                  </a:lnTo>
                  <a:lnTo>
                    <a:pt x="25" y="514"/>
                  </a:lnTo>
                  <a:lnTo>
                    <a:pt x="49" y="587"/>
                  </a:lnTo>
                  <a:lnTo>
                    <a:pt x="74" y="660"/>
                  </a:lnTo>
                  <a:lnTo>
                    <a:pt x="123" y="734"/>
                  </a:lnTo>
                  <a:lnTo>
                    <a:pt x="196" y="782"/>
                  </a:lnTo>
                  <a:lnTo>
                    <a:pt x="269" y="831"/>
                  </a:lnTo>
                  <a:lnTo>
                    <a:pt x="367" y="856"/>
                  </a:lnTo>
                  <a:lnTo>
                    <a:pt x="440" y="856"/>
                  </a:lnTo>
                  <a:lnTo>
                    <a:pt x="489" y="880"/>
                  </a:lnTo>
                  <a:lnTo>
                    <a:pt x="562" y="905"/>
                  </a:lnTo>
                  <a:lnTo>
                    <a:pt x="709" y="1051"/>
                  </a:lnTo>
                  <a:lnTo>
                    <a:pt x="855" y="1246"/>
                  </a:lnTo>
                  <a:lnTo>
                    <a:pt x="1026" y="1491"/>
                  </a:lnTo>
                  <a:lnTo>
                    <a:pt x="1344" y="2028"/>
                  </a:lnTo>
                  <a:lnTo>
                    <a:pt x="1637" y="2516"/>
                  </a:lnTo>
                  <a:lnTo>
                    <a:pt x="1906" y="3005"/>
                  </a:lnTo>
                  <a:lnTo>
                    <a:pt x="2174" y="3469"/>
                  </a:lnTo>
                  <a:lnTo>
                    <a:pt x="2467" y="3884"/>
                  </a:lnTo>
                  <a:lnTo>
                    <a:pt x="2589" y="4055"/>
                  </a:lnTo>
                  <a:lnTo>
                    <a:pt x="2736" y="4226"/>
                  </a:lnTo>
                  <a:lnTo>
                    <a:pt x="2809" y="4275"/>
                  </a:lnTo>
                  <a:lnTo>
                    <a:pt x="2882" y="4299"/>
                  </a:lnTo>
                  <a:lnTo>
                    <a:pt x="2980" y="4324"/>
                  </a:lnTo>
                  <a:lnTo>
                    <a:pt x="3053" y="4348"/>
                  </a:lnTo>
                  <a:lnTo>
                    <a:pt x="16975" y="4348"/>
                  </a:lnTo>
                  <a:lnTo>
                    <a:pt x="17048" y="4324"/>
                  </a:lnTo>
                  <a:lnTo>
                    <a:pt x="17146" y="4299"/>
                  </a:lnTo>
                  <a:lnTo>
                    <a:pt x="17219" y="4275"/>
                  </a:lnTo>
                  <a:lnTo>
                    <a:pt x="17292" y="4226"/>
                  </a:lnTo>
                  <a:lnTo>
                    <a:pt x="17439" y="4055"/>
                  </a:lnTo>
                  <a:lnTo>
                    <a:pt x="17561" y="3884"/>
                  </a:lnTo>
                  <a:lnTo>
                    <a:pt x="17854" y="3469"/>
                  </a:lnTo>
                  <a:lnTo>
                    <a:pt x="18122" y="3005"/>
                  </a:lnTo>
                  <a:lnTo>
                    <a:pt x="18391" y="2516"/>
                  </a:lnTo>
                  <a:lnTo>
                    <a:pt x="18684" y="2028"/>
                  </a:lnTo>
                  <a:lnTo>
                    <a:pt x="19002" y="1491"/>
                  </a:lnTo>
                  <a:lnTo>
                    <a:pt x="19173" y="1246"/>
                  </a:lnTo>
                  <a:lnTo>
                    <a:pt x="19319" y="1051"/>
                  </a:lnTo>
                  <a:lnTo>
                    <a:pt x="19466" y="905"/>
                  </a:lnTo>
                  <a:lnTo>
                    <a:pt x="19539" y="880"/>
                  </a:lnTo>
                  <a:lnTo>
                    <a:pt x="19588" y="856"/>
                  </a:lnTo>
                  <a:lnTo>
                    <a:pt x="19661" y="856"/>
                  </a:lnTo>
                  <a:lnTo>
                    <a:pt x="19759" y="831"/>
                  </a:lnTo>
                  <a:lnTo>
                    <a:pt x="19832" y="782"/>
                  </a:lnTo>
                  <a:lnTo>
                    <a:pt x="19905" y="734"/>
                  </a:lnTo>
                  <a:lnTo>
                    <a:pt x="19954" y="660"/>
                  </a:lnTo>
                  <a:lnTo>
                    <a:pt x="19979" y="587"/>
                  </a:lnTo>
                  <a:lnTo>
                    <a:pt x="20003" y="514"/>
                  </a:lnTo>
                  <a:lnTo>
                    <a:pt x="20027" y="441"/>
                  </a:lnTo>
                  <a:lnTo>
                    <a:pt x="20003" y="343"/>
                  </a:lnTo>
                  <a:lnTo>
                    <a:pt x="19979" y="270"/>
                  </a:lnTo>
                  <a:lnTo>
                    <a:pt x="19954" y="196"/>
                  </a:lnTo>
                  <a:lnTo>
                    <a:pt x="19881" y="123"/>
                  </a:lnTo>
                  <a:lnTo>
                    <a:pt x="19832" y="74"/>
                  </a:lnTo>
                  <a:lnTo>
                    <a:pt x="19759" y="25"/>
                  </a:lnTo>
                  <a:lnTo>
                    <a:pt x="196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6" name="Shape 666"/>
            <p:cNvSpPr/>
            <p:nvPr/>
          </p:nvSpPr>
          <p:spPr>
            <a:xfrm>
              <a:off x="3282450" y="5160575"/>
              <a:ext cx="412750" cy="140475"/>
            </a:xfrm>
            <a:custGeom>
              <a:avLst/>
              <a:gdLst/>
              <a:ahLst/>
              <a:cxnLst/>
              <a:rect l="0" t="0" r="0" b="0"/>
              <a:pathLst>
                <a:path w="16510" h="5619" extrusionOk="0">
                  <a:moveTo>
                    <a:pt x="8475" y="1"/>
                  </a:moveTo>
                  <a:lnTo>
                    <a:pt x="8157" y="50"/>
                  </a:lnTo>
                  <a:lnTo>
                    <a:pt x="7840" y="99"/>
                  </a:lnTo>
                  <a:lnTo>
                    <a:pt x="7522" y="172"/>
                  </a:lnTo>
                  <a:lnTo>
                    <a:pt x="7229" y="270"/>
                  </a:lnTo>
                  <a:lnTo>
                    <a:pt x="6936" y="367"/>
                  </a:lnTo>
                  <a:lnTo>
                    <a:pt x="6643" y="514"/>
                  </a:lnTo>
                  <a:lnTo>
                    <a:pt x="6374" y="660"/>
                  </a:lnTo>
                  <a:lnTo>
                    <a:pt x="6106" y="807"/>
                  </a:lnTo>
                  <a:lnTo>
                    <a:pt x="5862" y="1002"/>
                  </a:lnTo>
                  <a:lnTo>
                    <a:pt x="5617" y="1173"/>
                  </a:lnTo>
                  <a:lnTo>
                    <a:pt x="5398" y="1393"/>
                  </a:lnTo>
                  <a:lnTo>
                    <a:pt x="5202" y="1613"/>
                  </a:lnTo>
                  <a:lnTo>
                    <a:pt x="5007" y="1857"/>
                  </a:lnTo>
                  <a:lnTo>
                    <a:pt x="4811" y="2101"/>
                  </a:lnTo>
                  <a:lnTo>
                    <a:pt x="4640" y="2370"/>
                  </a:lnTo>
                  <a:lnTo>
                    <a:pt x="4372" y="2272"/>
                  </a:lnTo>
                  <a:lnTo>
                    <a:pt x="4103" y="2223"/>
                  </a:lnTo>
                  <a:lnTo>
                    <a:pt x="3834" y="2199"/>
                  </a:lnTo>
                  <a:lnTo>
                    <a:pt x="3541" y="2175"/>
                  </a:lnTo>
                  <a:lnTo>
                    <a:pt x="3199" y="2199"/>
                  </a:lnTo>
                  <a:lnTo>
                    <a:pt x="2858" y="2248"/>
                  </a:lnTo>
                  <a:lnTo>
                    <a:pt x="2516" y="2345"/>
                  </a:lnTo>
                  <a:lnTo>
                    <a:pt x="2198" y="2443"/>
                  </a:lnTo>
                  <a:lnTo>
                    <a:pt x="1881" y="2590"/>
                  </a:lnTo>
                  <a:lnTo>
                    <a:pt x="1588" y="2761"/>
                  </a:lnTo>
                  <a:lnTo>
                    <a:pt x="1319" y="2956"/>
                  </a:lnTo>
                  <a:lnTo>
                    <a:pt x="1075" y="3176"/>
                  </a:lnTo>
                  <a:lnTo>
                    <a:pt x="855" y="3420"/>
                  </a:lnTo>
                  <a:lnTo>
                    <a:pt x="635" y="3689"/>
                  </a:lnTo>
                  <a:lnTo>
                    <a:pt x="464" y="3982"/>
                  </a:lnTo>
                  <a:lnTo>
                    <a:pt x="318" y="4275"/>
                  </a:lnTo>
                  <a:lnTo>
                    <a:pt x="195" y="4592"/>
                  </a:lnTo>
                  <a:lnTo>
                    <a:pt x="98" y="4910"/>
                  </a:lnTo>
                  <a:lnTo>
                    <a:pt x="24" y="5252"/>
                  </a:lnTo>
                  <a:lnTo>
                    <a:pt x="0" y="5618"/>
                  </a:lnTo>
                  <a:lnTo>
                    <a:pt x="16510" y="5618"/>
                  </a:lnTo>
                  <a:lnTo>
                    <a:pt x="16437" y="5423"/>
                  </a:lnTo>
                  <a:lnTo>
                    <a:pt x="16339" y="5252"/>
                  </a:lnTo>
                  <a:lnTo>
                    <a:pt x="16119" y="4934"/>
                  </a:lnTo>
                  <a:lnTo>
                    <a:pt x="15851" y="4641"/>
                  </a:lnTo>
                  <a:lnTo>
                    <a:pt x="15533" y="4397"/>
                  </a:lnTo>
                  <a:lnTo>
                    <a:pt x="15362" y="4299"/>
                  </a:lnTo>
                  <a:lnTo>
                    <a:pt x="15191" y="4202"/>
                  </a:lnTo>
                  <a:lnTo>
                    <a:pt x="15020" y="4104"/>
                  </a:lnTo>
                  <a:lnTo>
                    <a:pt x="14825" y="4055"/>
                  </a:lnTo>
                  <a:lnTo>
                    <a:pt x="14629" y="3982"/>
                  </a:lnTo>
                  <a:lnTo>
                    <a:pt x="14434" y="3957"/>
                  </a:lnTo>
                  <a:lnTo>
                    <a:pt x="14214" y="3933"/>
                  </a:lnTo>
                  <a:lnTo>
                    <a:pt x="14019" y="3909"/>
                  </a:lnTo>
                  <a:lnTo>
                    <a:pt x="13775" y="3933"/>
                  </a:lnTo>
                  <a:lnTo>
                    <a:pt x="13555" y="3957"/>
                  </a:lnTo>
                  <a:lnTo>
                    <a:pt x="13457" y="3542"/>
                  </a:lnTo>
                  <a:lnTo>
                    <a:pt x="13335" y="3151"/>
                  </a:lnTo>
                  <a:lnTo>
                    <a:pt x="13164" y="2761"/>
                  </a:lnTo>
                  <a:lnTo>
                    <a:pt x="12969" y="2394"/>
                  </a:lnTo>
                  <a:lnTo>
                    <a:pt x="12749" y="2052"/>
                  </a:lnTo>
                  <a:lnTo>
                    <a:pt x="12505" y="1710"/>
                  </a:lnTo>
                  <a:lnTo>
                    <a:pt x="12212" y="1417"/>
                  </a:lnTo>
                  <a:lnTo>
                    <a:pt x="11918" y="1124"/>
                  </a:lnTo>
                  <a:lnTo>
                    <a:pt x="11577" y="880"/>
                  </a:lnTo>
                  <a:lnTo>
                    <a:pt x="11235" y="660"/>
                  </a:lnTo>
                  <a:lnTo>
                    <a:pt x="10868" y="465"/>
                  </a:lnTo>
                  <a:lnTo>
                    <a:pt x="10477" y="294"/>
                  </a:lnTo>
                  <a:lnTo>
                    <a:pt x="10087" y="172"/>
                  </a:lnTo>
                  <a:lnTo>
                    <a:pt x="9672" y="74"/>
                  </a:lnTo>
                  <a:lnTo>
                    <a:pt x="9232" y="25"/>
                  </a:lnTo>
                  <a:lnTo>
                    <a:pt x="87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7" name="Shape 667"/>
            <p:cNvSpPr/>
            <p:nvPr/>
          </p:nvSpPr>
          <p:spPr>
            <a:xfrm>
              <a:off x="3473550" y="5012225"/>
              <a:ext cx="30550" cy="129450"/>
            </a:xfrm>
            <a:custGeom>
              <a:avLst/>
              <a:gdLst/>
              <a:ahLst/>
              <a:cxnLst/>
              <a:rect l="0" t="0" r="0" b="0"/>
              <a:pathLst>
                <a:path w="1222" h="5178" extrusionOk="0">
                  <a:moveTo>
                    <a:pt x="953" y="0"/>
                  </a:moveTo>
                  <a:lnTo>
                    <a:pt x="831" y="24"/>
                  </a:lnTo>
                  <a:lnTo>
                    <a:pt x="758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35" y="464"/>
                  </a:lnTo>
                  <a:lnTo>
                    <a:pt x="587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3" y="1246"/>
                  </a:lnTo>
                  <a:lnTo>
                    <a:pt x="74" y="1368"/>
                  </a:lnTo>
                  <a:lnTo>
                    <a:pt x="25" y="1490"/>
                  </a:lnTo>
                  <a:lnTo>
                    <a:pt x="0" y="1636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4" y="2271"/>
                  </a:lnTo>
                  <a:lnTo>
                    <a:pt x="123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6"/>
                  </a:lnTo>
                  <a:lnTo>
                    <a:pt x="587" y="3029"/>
                  </a:lnTo>
                  <a:lnTo>
                    <a:pt x="635" y="3175"/>
                  </a:lnTo>
                  <a:lnTo>
                    <a:pt x="660" y="3346"/>
                  </a:lnTo>
                  <a:lnTo>
                    <a:pt x="635" y="3541"/>
                  </a:lnTo>
                  <a:lnTo>
                    <a:pt x="587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3" y="4299"/>
                  </a:lnTo>
                  <a:lnTo>
                    <a:pt x="74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0" y="5007"/>
                  </a:lnTo>
                  <a:lnTo>
                    <a:pt x="74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09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2" y="3517"/>
                  </a:lnTo>
                  <a:lnTo>
                    <a:pt x="1222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60"/>
                  </a:lnTo>
                  <a:lnTo>
                    <a:pt x="953" y="2564"/>
                  </a:lnTo>
                  <a:lnTo>
                    <a:pt x="831" y="2394"/>
                  </a:lnTo>
                  <a:lnTo>
                    <a:pt x="709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09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22" y="293"/>
                  </a:lnTo>
                  <a:lnTo>
                    <a:pt x="1222" y="171"/>
                  </a:lnTo>
                  <a:lnTo>
                    <a:pt x="1148" y="98"/>
                  </a:lnTo>
                  <a:lnTo>
                    <a:pt x="1051" y="24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8" name="Shape 668"/>
            <p:cNvSpPr/>
            <p:nvPr/>
          </p:nvSpPr>
          <p:spPr>
            <a:xfrm>
              <a:off x="3429575" y="5012225"/>
              <a:ext cx="31175" cy="129450"/>
            </a:xfrm>
            <a:custGeom>
              <a:avLst/>
              <a:gdLst/>
              <a:ahLst/>
              <a:cxnLst/>
              <a:rect l="0" t="0" r="0" b="0"/>
              <a:pathLst>
                <a:path w="1247" h="5178" extrusionOk="0">
                  <a:moveTo>
                    <a:pt x="953" y="0"/>
                  </a:moveTo>
                  <a:lnTo>
                    <a:pt x="856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2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70" y="1026"/>
                  </a:lnTo>
                  <a:lnTo>
                    <a:pt x="148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36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71"/>
                  </a:lnTo>
                  <a:lnTo>
                    <a:pt x="148" y="2394"/>
                  </a:lnTo>
                  <a:lnTo>
                    <a:pt x="270" y="2613"/>
                  </a:lnTo>
                  <a:lnTo>
                    <a:pt x="416" y="2784"/>
                  </a:lnTo>
                  <a:lnTo>
                    <a:pt x="514" y="2906"/>
                  </a:lnTo>
                  <a:lnTo>
                    <a:pt x="612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1"/>
                  </a:lnTo>
                  <a:lnTo>
                    <a:pt x="612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70" y="4103"/>
                  </a:lnTo>
                  <a:lnTo>
                    <a:pt x="148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4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8" y="3688"/>
                  </a:lnTo>
                  <a:lnTo>
                    <a:pt x="1222" y="3517"/>
                  </a:lnTo>
                  <a:lnTo>
                    <a:pt x="1247" y="3346"/>
                  </a:lnTo>
                  <a:lnTo>
                    <a:pt x="1222" y="3175"/>
                  </a:lnTo>
                  <a:lnTo>
                    <a:pt x="1198" y="3029"/>
                  </a:lnTo>
                  <a:lnTo>
                    <a:pt x="1149" y="2882"/>
                  </a:lnTo>
                  <a:lnTo>
                    <a:pt x="1100" y="2760"/>
                  </a:lnTo>
                  <a:lnTo>
                    <a:pt x="978" y="2564"/>
                  </a:lnTo>
                  <a:lnTo>
                    <a:pt x="831" y="2394"/>
                  </a:lnTo>
                  <a:lnTo>
                    <a:pt x="734" y="2271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6"/>
                  </a:lnTo>
                  <a:lnTo>
                    <a:pt x="636" y="1490"/>
                  </a:lnTo>
                  <a:lnTo>
                    <a:pt x="734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8" y="611"/>
                  </a:lnTo>
                  <a:lnTo>
                    <a:pt x="1222" y="464"/>
                  </a:lnTo>
                  <a:lnTo>
                    <a:pt x="1247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6" y="24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9" name="Shape 669"/>
            <p:cNvSpPr/>
            <p:nvPr/>
          </p:nvSpPr>
          <p:spPr>
            <a:xfrm>
              <a:off x="3516900" y="5012225"/>
              <a:ext cx="31175" cy="129450"/>
            </a:xfrm>
            <a:custGeom>
              <a:avLst/>
              <a:gdLst/>
              <a:ahLst/>
              <a:cxnLst/>
              <a:rect l="0" t="0" r="0" b="0"/>
              <a:pathLst>
                <a:path w="1247" h="5178" extrusionOk="0">
                  <a:moveTo>
                    <a:pt x="953" y="0"/>
                  </a:moveTo>
                  <a:lnTo>
                    <a:pt x="855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3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36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71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3" y="2906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1"/>
                  </a:lnTo>
                  <a:lnTo>
                    <a:pt x="611" y="3688"/>
                  </a:lnTo>
                  <a:lnTo>
                    <a:pt x="513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4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099" y="3932"/>
                  </a:lnTo>
                  <a:lnTo>
                    <a:pt x="1173" y="3810"/>
                  </a:lnTo>
                  <a:lnTo>
                    <a:pt x="1197" y="3688"/>
                  </a:lnTo>
                  <a:lnTo>
                    <a:pt x="1246" y="3517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197" y="3029"/>
                  </a:lnTo>
                  <a:lnTo>
                    <a:pt x="1173" y="2882"/>
                  </a:lnTo>
                  <a:lnTo>
                    <a:pt x="1099" y="2760"/>
                  </a:lnTo>
                  <a:lnTo>
                    <a:pt x="977" y="2564"/>
                  </a:lnTo>
                  <a:lnTo>
                    <a:pt x="831" y="2394"/>
                  </a:lnTo>
                  <a:lnTo>
                    <a:pt x="733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099" y="879"/>
                  </a:lnTo>
                  <a:lnTo>
                    <a:pt x="1173" y="757"/>
                  </a:lnTo>
                  <a:lnTo>
                    <a:pt x="1197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73" y="98"/>
                  </a:lnTo>
                  <a:lnTo>
                    <a:pt x="1075" y="24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70" name="Shape 670"/>
          <p:cNvGrpSpPr/>
          <p:nvPr/>
        </p:nvGrpSpPr>
        <p:grpSpPr>
          <a:xfrm>
            <a:off x="8666540" y="5825945"/>
            <a:ext cx="612564" cy="556748"/>
            <a:chOff x="4562200" y="4968250"/>
            <a:chExt cx="549550" cy="499475"/>
          </a:xfrm>
          <a:solidFill>
            <a:schemeClr val="accent2"/>
          </a:solidFill>
        </p:grpSpPr>
        <p:sp>
          <p:nvSpPr>
            <p:cNvPr id="671" name="Shape 671"/>
            <p:cNvSpPr/>
            <p:nvPr/>
          </p:nvSpPr>
          <p:spPr>
            <a:xfrm>
              <a:off x="4842450" y="5242400"/>
              <a:ext cx="213125" cy="225325"/>
            </a:xfrm>
            <a:custGeom>
              <a:avLst/>
              <a:gdLst/>
              <a:ahLst/>
              <a:cxnLst/>
              <a:rect l="0" t="0" r="0" b="0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2" name="Shape 672"/>
            <p:cNvSpPr/>
            <p:nvPr/>
          </p:nvSpPr>
          <p:spPr>
            <a:xfrm>
              <a:off x="4617775" y="5241800"/>
              <a:ext cx="212500" cy="225925"/>
            </a:xfrm>
            <a:custGeom>
              <a:avLst/>
              <a:gdLst/>
              <a:ahLst/>
              <a:cxnLst/>
              <a:rect l="0" t="0" r="0" b="0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3" name="Shape 673"/>
            <p:cNvSpPr/>
            <p:nvPr/>
          </p:nvSpPr>
          <p:spPr>
            <a:xfrm>
              <a:off x="4631200" y="4968250"/>
              <a:ext cx="411550" cy="236325"/>
            </a:xfrm>
            <a:custGeom>
              <a:avLst/>
              <a:gdLst/>
              <a:ahLst/>
              <a:cxnLst/>
              <a:rect l="0" t="0" r="0" b="0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4" name="Shape 674"/>
            <p:cNvSpPr/>
            <p:nvPr/>
          </p:nvSpPr>
          <p:spPr>
            <a:xfrm>
              <a:off x="4562200" y="5094025"/>
              <a:ext cx="274800" cy="226550"/>
            </a:xfrm>
            <a:custGeom>
              <a:avLst/>
              <a:gdLst/>
              <a:ahLst/>
              <a:cxnLst/>
              <a:rect l="0" t="0" r="0" b="0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5" name="Shape 675"/>
            <p:cNvSpPr/>
            <p:nvPr/>
          </p:nvSpPr>
          <p:spPr>
            <a:xfrm>
              <a:off x="4836975" y="5094025"/>
              <a:ext cx="274775" cy="226550"/>
            </a:xfrm>
            <a:custGeom>
              <a:avLst/>
              <a:gdLst/>
              <a:ahLst/>
              <a:cxnLst/>
              <a:rect l="0" t="0" r="0" b="0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76" name="Shape 676"/>
          <p:cNvGrpSpPr/>
          <p:nvPr/>
        </p:nvGrpSpPr>
        <p:grpSpPr>
          <a:xfrm>
            <a:off x="8009108" y="5857267"/>
            <a:ext cx="424688" cy="493435"/>
            <a:chOff x="3972400" y="4996350"/>
            <a:chExt cx="381000" cy="442675"/>
          </a:xfrm>
          <a:solidFill>
            <a:schemeClr val="accent2"/>
          </a:solidFill>
        </p:grpSpPr>
        <p:sp>
          <p:nvSpPr>
            <p:cNvPr id="677" name="Shape 677"/>
            <p:cNvSpPr/>
            <p:nvPr/>
          </p:nvSpPr>
          <p:spPr>
            <a:xfrm>
              <a:off x="4157400" y="4996350"/>
              <a:ext cx="86725" cy="103200"/>
            </a:xfrm>
            <a:custGeom>
              <a:avLst/>
              <a:gdLst/>
              <a:ahLst/>
              <a:cxnLst/>
              <a:rect l="0" t="0" r="0" b="0"/>
              <a:pathLst>
                <a:path w="3469" h="4128" extrusionOk="0">
                  <a:moveTo>
                    <a:pt x="3395" y="0"/>
                  </a:moveTo>
                  <a:lnTo>
                    <a:pt x="3029" y="98"/>
                  </a:lnTo>
                  <a:lnTo>
                    <a:pt x="2638" y="195"/>
                  </a:lnTo>
                  <a:lnTo>
                    <a:pt x="2149" y="342"/>
                  </a:lnTo>
                  <a:lnTo>
                    <a:pt x="1661" y="537"/>
                  </a:lnTo>
                  <a:lnTo>
                    <a:pt x="1392" y="659"/>
                  </a:lnTo>
                  <a:lnTo>
                    <a:pt x="1148" y="806"/>
                  </a:lnTo>
                  <a:lnTo>
                    <a:pt x="904" y="953"/>
                  </a:lnTo>
                  <a:lnTo>
                    <a:pt x="684" y="1124"/>
                  </a:lnTo>
                  <a:lnTo>
                    <a:pt x="489" y="1319"/>
                  </a:lnTo>
                  <a:lnTo>
                    <a:pt x="318" y="1514"/>
                  </a:lnTo>
                  <a:lnTo>
                    <a:pt x="196" y="1710"/>
                  </a:lnTo>
                  <a:lnTo>
                    <a:pt x="98" y="1929"/>
                  </a:lnTo>
                  <a:lnTo>
                    <a:pt x="49" y="2149"/>
                  </a:lnTo>
                  <a:lnTo>
                    <a:pt x="0" y="2369"/>
                  </a:lnTo>
                  <a:lnTo>
                    <a:pt x="0" y="2589"/>
                  </a:lnTo>
                  <a:lnTo>
                    <a:pt x="25" y="2784"/>
                  </a:lnTo>
                  <a:lnTo>
                    <a:pt x="49" y="2980"/>
                  </a:lnTo>
                  <a:lnTo>
                    <a:pt x="98" y="3175"/>
                  </a:lnTo>
                  <a:lnTo>
                    <a:pt x="220" y="3517"/>
                  </a:lnTo>
                  <a:lnTo>
                    <a:pt x="342" y="3786"/>
                  </a:lnTo>
                  <a:lnTo>
                    <a:pt x="489" y="4030"/>
                  </a:lnTo>
                  <a:lnTo>
                    <a:pt x="757" y="4079"/>
                  </a:lnTo>
                  <a:lnTo>
                    <a:pt x="1050" y="4103"/>
                  </a:lnTo>
                  <a:lnTo>
                    <a:pt x="1392" y="4128"/>
                  </a:lnTo>
                  <a:lnTo>
                    <a:pt x="1588" y="4103"/>
                  </a:lnTo>
                  <a:lnTo>
                    <a:pt x="1808" y="4079"/>
                  </a:lnTo>
                  <a:lnTo>
                    <a:pt x="2003" y="4030"/>
                  </a:lnTo>
                  <a:lnTo>
                    <a:pt x="2198" y="3957"/>
                  </a:lnTo>
                  <a:lnTo>
                    <a:pt x="2394" y="3859"/>
                  </a:lnTo>
                  <a:lnTo>
                    <a:pt x="2589" y="3737"/>
                  </a:lnTo>
                  <a:lnTo>
                    <a:pt x="2760" y="3590"/>
                  </a:lnTo>
                  <a:lnTo>
                    <a:pt x="2931" y="3395"/>
                  </a:lnTo>
                  <a:lnTo>
                    <a:pt x="3053" y="3175"/>
                  </a:lnTo>
                  <a:lnTo>
                    <a:pt x="3175" y="2931"/>
                  </a:lnTo>
                  <a:lnTo>
                    <a:pt x="3273" y="2662"/>
                  </a:lnTo>
                  <a:lnTo>
                    <a:pt x="3346" y="2394"/>
                  </a:lnTo>
                  <a:lnTo>
                    <a:pt x="3395" y="2125"/>
                  </a:lnTo>
                  <a:lnTo>
                    <a:pt x="3419" y="1832"/>
                  </a:lnTo>
                  <a:lnTo>
                    <a:pt x="3468" y="1294"/>
                  </a:lnTo>
                  <a:lnTo>
                    <a:pt x="3468" y="782"/>
                  </a:lnTo>
                  <a:lnTo>
                    <a:pt x="3444" y="391"/>
                  </a:lnTo>
                  <a:lnTo>
                    <a:pt x="33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8" name="Shape 678"/>
            <p:cNvSpPr/>
            <p:nvPr/>
          </p:nvSpPr>
          <p:spPr>
            <a:xfrm>
              <a:off x="3972400" y="5048250"/>
              <a:ext cx="381000" cy="390775"/>
            </a:xfrm>
            <a:custGeom>
              <a:avLst/>
              <a:gdLst/>
              <a:ahLst/>
              <a:cxnLst/>
              <a:rect l="0" t="0" r="0" b="0"/>
              <a:pathLst>
                <a:path w="15240" h="15631" extrusionOk="0">
                  <a:moveTo>
                    <a:pt x="4689" y="3810"/>
                  </a:moveTo>
                  <a:lnTo>
                    <a:pt x="4787" y="3834"/>
                  </a:lnTo>
                  <a:lnTo>
                    <a:pt x="4860" y="3908"/>
                  </a:lnTo>
                  <a:lnTo>
                    <a:pt x="4885" y="4005"/>
                  </a:lnTo>
                  <a:lnTo>
                    <a:pt x="4885" y="4103"/>
                  </a:lnTo>
                  <a:lnTo>
                    <a:pt x="4836" y="4176"/>
                  </a:lnTo>
                  <a:lnTo>
                    <a:pt x="4787" y="4250"/>
                  </a:lnTo>
                  <a:lnTo>
                    <a:pt x="4689" y="4298"/>
                  </a:lnTo>
                  <a:lnTo>
                    <a:pt x="4421" y="4347"/>
                  </a:lnTo>
                  <a:lnTo>
                    <a:pt x="4176" y="4421"/>
                  </a:lnTo>
                  <a:lnTo>
                    <a:pt x="3957" y="4518"/>
                  </a:lnTo>
                  <a:lnTo>
                    <a:pt x="3737" y="4640"/>
                  </a:lnTo>
                  <a:lnTo>
                    <a:pt x="3566" y="4787"/>
                  </a:lnTo>
                  <a:lnTo>
                    <a:pt x="3395" y="4933"/>
                  </a:lnTo>
                  <a:lnTo>
                    <a:pt x="3248" y="5080"/>
                  </a:lnTo>
                  <a:lnTo>
                    <a:pt x="3102" y="5251"/>
                  </a:lnTo>
                  <a:lnTo>
                    <a:pt x="3004" y="5422"/>
                  </a:lnTo>
                  <a:lnTo>
                    <a:pt x="2882" y="5617"/>
                  </a:lnTo>
                  <a:lnTo>
                    <a:pt x="2735" y="5984"/>
                  </a:lnTo>
                  <a:lnTo>
                    <a:pt x="2613" y="6374"/>
                  </a:lnTo>
                  <a:lnTo>
                    <a:pt x="2516" y="6765"/>
                  </a:lnTo>
                  <a:lnTo>
                    <a:pt x="2491" y="6838"/>
                  </a:lnTo>
                  <a:lnTo>
                    <a:pt x="2442" y="6912"/>
                  </a:lnTo>
                  <a:lnTo>
                    <a:pt x="2369" y="6936"/>
                  </a:lnTo>
                  <a:lnTo>
                    <a:pt x="2296" y="6961"/>
                  </a:lnTo>
                  <a:lnTo>
                    <a:pt x="2247" y="6961"/>
                  </a:lnTo>
                  <a:lnTo>
                    <a:pt x="2149" y="6912"/>
                  </a:lnTo>
                  <a:lnTo>
                    <a:pt x="2076" y="6863"/>
                  </a:lnTo>
                  <a:lnTo>
                    <a:pt x="2052" y="6765"/>
                  </a:lnTo>
                  <a:lnTo>
                    <a:pt x="2052" y="6668"/>
                  </a:lnTo>
                  <a:lnTo>
                    <a:pt x="2100" y="6374"/>
                  </a:lnTo>
                  <a:lnTo>
                    <a:pt x="2174" y="6106"/>
                  </a:lnTo>
                  <a:lnTo>
                    <a:pt x="2271" y="5837"/>
                  </a:lnTo>
                  <a:lnTo>
                    <a:pt x="2369" y="5593"/>
                  </a:lnTo>
                  <a:lnTo>
                    <a:pt x="2491" y="5349"/>
                  </a:lnTo>
                  <a:lnTo>
                    <a:pt x="2613" y="5129"/>
                  </a:lnTo>
                  <a:lnTo>
                    <a:pt x="2760" y="4933"/>
                  </a:lnTo>
                  <a:lnTo>
                    <a:pt x="2906" y="4738"/>
                  </a:lnTo>
                  <a:lnTo>
                    <a:pt x="3077" y="4567"/>
                  </a:lnTo>
                  <a:lnTo>
                    <a:pt x="3248" y="4396"/>
                  </a:lnTo>
                  <a:lnTo>
                    <a:pt x="3444" y="4250"/>
                  </a:lnTo>
                  <a:lnTo>
                    <a:pt x="3663" y="4128"/>
                  </a:lnTo>
                  <a:lnTo>
                    <a:pt x="3883" y="4030"/>
                  </a:lnTo>
                  <a:lnTo>
                    <a:pt x="4103" y="3932"/>
                  </a:lnTo>
                  <a:lnTo>
                    <a:pt x="4347" y="3859"/>
                  </a:lnTo>
                  <a:lnTo>
                    <a:pt x="4616" y="3810"/>
                  </a:lnTo>
                  <a:close/>
                  <a:moveTo>
                    <a:pt x="6374" y="0"/>
                  </a:moveTo>
                  <a:lnTo>
                    <a:pt x="6008" y="293"/>
                  </a:lnTo>
                  <a:lnTo>
                    <a:pt x="6301" y="953"/>
                  </a:lnTo>
                  <a:lnTo>
                    <a:pt x="7083" y="2687"/>
                  </a:lnTo>
                  <a:lnTo>
                    <a:pt x="6619" y="2662"/>
                  </a:lnTo>
                  <a:lnTo>
                    <a:pt x="6179" y="2638"/>
                  </a:lnTo>
                  <a:lnTo>
                    <a:pt x="5373" y="2516"/>
                  </a:lnTo>
                  <a:lnTo>
                    <a:pt x="4592" y="2516"/>
                  </a:lnTo>
                  <a:lnTo>
                    <a:pt x="4421" y="2540"/>
                  </a:lnTo>
                  <a:lnTo>
                    <a:pt x="4225" y="2589"/>
                  </a:lnTo>
                  <a:lnTo>
                    <a:pt x="4030" y="2662"/>
                  </a:lnTo>
                  <a:lnTo>
                    <a:pt x="3834" y="2735"/>
                  </a:lnTo>
                  <a:lnTo>
                    <a:pt x="3419" y="2955"/>
                  </a:lnTo>
                  <a:lnTo>
                    <a:pt x="3004" y="3175"/>
                  </a:lnTo>
                  <a:lnTo>
                    <a:pt x="2638" y="3444"/>
                  </a:lnTo>
                  <a:lnTo>
                    <a:pt x="2271" y="3712"/>
                  </a:lnTo>
                  <a:lnTo>
                    <a:pt x="1929" y="4030"/>
                  </a:lnTo>
                  <a:lnTo>
                    <a:pt x="1612" y="4347"/>
                  </a:lnTo>
                  <a:lnTo>
                    <a:pt x="1319" y="4689"/>
                  </a:lnTo>
                  <a:lnTo>
                    <a:pt x="1075" y="5056"/>
                  </a:lnTo>
                  <a:lnTo>
                    <a:pt x="830" y="5446"/>
                  </a:lnTo>
                  <a:lnTo>
                    <a:pt x="611" y="5862"/>
                  </a:lnTo>
                  <a:lnTo>
                    <a:pt x="440" y="6301"/>
                  </a:lnTo>
                  <a:lnTo>
                    <a:pt x="293" y="6741"/>
                  </a:lnTo>
                  <a:lnTo>
                    <a:pt x="171" y="7205"/>
                  </a:lnTo>
                  <a:lnTo>
                    <a:pt x="73" y="7693"/>
                  </a:lnTo>
                  <a:lnTo>
                    <a:pt x="24" y="8206"/>
                  </a:lnTo>
                  <a:lnTo>
                    <a:pt x="0" y="8719"/>
                  </a:lnTo>
                  <a:lnTo>
                    <a:pt x="24" y="9256"/>
                  </a:lnTo>
                  <a:lnTo>
                    <a:pt x="73" y="9794"/>
                  </a:lnTo>
                  <a:lnTo>
                    <a:pt x="171" y="10307"/>
                  </a:lnTo>
                  <a:lnTo>
                    <a:pt x="293" y="10795"/>
                  </a:lnTo>
                  <a:lnTo>
                    <a:pt x="464" y="11308"/>
                  </a:lnTo>
                  <a:lnTo>
                    <a:pt x="659" y="11772"/>
                  </a:lnTo>
                  <a:lnTo>
                    <a:pt x="879" y="12236"/>
                  </a:lnTo>
                  <a:lnTo>
                    <a:pt x="1123" y="12676"/>
                  </a:lnTo>
                  <a:lnTo>
                    <a:pt x="1392" y="13091"/>
                  </a:lnTo>
                  <a:lnTo>
                    <a:pt x="1710" y="13506"/>
                  </a:lnTo>
                  <a:lnTo>
                    <a:pt x="2027" y="13872"/>
                  </a:lnTo>
                  <a:lnTo>
                    <a:pt x="2393" y="14239"/>
                  </a:lnTo>
                  <a:lnTo>
                    <a:pt x="2760" y="14581"/>
                  </a:lnTo>
                  <a:lnTo>
                    <a:pt x="3151" y="14874"/>
                  </a:lnTo>
                  <a:lnTo>
                    <a:pt x="3590" y="15167"/>
                  </a:lnTo>
                  <a:lnTo>
                    <a:pt x="4030" y="15411"/>
                  </a:lnTo>
                  <a:lnTo>
                    <a:pt x="4225" y="15509"/>
                  </a:lnTo>
                  <a:lnTo>
                    <a:pt x="4421" y="15582"/>
                  </a:lnTo>
                  <a:lnTo>
                    <a:pt x="4640" y="15631"/>
                  </a:lnTo>
                  <a:lnTo>
                    <a:pt x="5275" y="15631"/>
                  </a:lnTo>
                  <a:lnTo>
                    <a:pt x="5739" y="15558"/>
                  </a:lnTo>
                  <a:lnTo>
                    <a:pt x="6668" y="15362"/>
                  </a:lnTo>
                  <a:lnTo>
                    <a:pt x="7132" y="15289"/>
                  </a:lnTo>
                  <a:lnTo>
                    <a:pt x="7376" y="15264"/>
                  </a:lnTo>
                  <a:lnTo>
                    <a:pt x="7864" y="15264"/>
                  </a:lnTo>
                  <a:lnTo>
                    <a:pt x="8108" y="15289"/>
                  </a:lnTo>
                  <a:lnTo>
                    <a:pt x="8597" y="15362"/>
                  </a:lnTo>
                  <a:lnTo>
                    <a:pt x="9549" y="15558"/>
                  </a:lnTo>
                  <a:lnTo>
                    <a:pt x="9989" y="15606"/>
                  </a:lnTo>
                  <a:lnTo>
                    <a:pt x="10209" y="15631"/>
                  </a:lnTo>
                  <a:lnTo>
                    <a:pt x="10429" y="15631"/>
                  </a:lnTo>
                  <a:lnTo>
                    <a:pt x="10648" y="15606"/>
                  </a:lnTo>
                  <a:lnTo>
                    <a:pt x="10868" y="15558"/>
                  </a:lnTo>
                  <a:lnTo>
                    <a:pt x="11064" y="15484"/>
                  </a:lnTo>
                  <a:lnTo>
                    <a:pt x="11283" y="15387"/>
                  </a:lnTo>
                  <a:lnTo>
                    <a:pt x="11723" y="15142"/>
                  </a:lnTo>
                  <a:lnTo>
                    <a:pt x="12114" y="14849"/>
                  </a:lnTo>
                  <a:lnTo>
                    <a:pt x="12529" y="14532"/>
                  </a:lnTo>
                  <a:lnTo>
                    <a:pt x="12895" y="14214"/>
                  </a:lnTo>
                  <a:lnTo>
                    <a:pt x="13237" y="13848"/>
                  </a:lnTo>
                  <a:lnTo>
                    <a:pt x="13555" y="13457"/>
                  </a:lnTo>
                  <a:lnTo>
                    <a:pt x="13872" y="13066"/>
                  </a:lnTo>
                  <a:lnTo>
                    <a:pt x="14141" y="12651"/>
                  </a:lnTo>
                  <a:lnTo>
                    <a:pt x="14385" y="12212"/>
                  </a:lnTo>
                  <a:lnTo>
                    <a:pt x="14605" y="11748"/>
                  </a:lnTo>
                  <a:lnTo>
                    <a:pt x="14800" y="11283"/>
                  </a:lnTo>
                  <a:lnTo>
                    <a:pt x="14947" y="10795"/>
                  </a:lnTo>
                  <a:lnTo>
                    <a:pt x="15069" y="10282"/>
                  </a:lnTo>
                  <a:lnTo>
                    <a:pt x="15167" y="9769"/>
                  </a:lnTo>
                  <a:lnTo>
                    <a:pt x="15216" y="9256"/>
                  </a:lnTo>
                  <a:lnTo>
                    <a:pt x="15240" y="8719"/>
                  </a:lnTo>
                  <a:lnTo>
                    <a:pt x="15216" y="8182"/>
                  </a:lnTo>
                  <a:lnTo>
                    <a:pt x="15167" y="7669"/>
                  </a:lnTo>
                  <a:lnTo>
                    <a:pt x="15069" y="7180"/>
                  </a:lnTo>
                  <a:lnTo>
                    <a:pt x="14947" y="6692"/>
                  </a:lnTo>
                  <a:lnTo>
                    <a:pt x="14776" y="6252"/>
                  </a:lnTo>
                  <a:lnTo>
                    <a:pt x="14605" y="5813"/>
                  </a:lnTo>
                  <a:lnTo>
                    <a:pt x="14385" y="5398"/>
                  </a:lnTo>
                  <a:lnTo>
                    <a:pt x="14141" y="5007"/>
                  </a:lnTo>
                  <a:lnTo>
                    <a:pt x="13848" y="4616"/>
                  </a:lnTo>
                  <a:lnTo>
                    <a:pt x="13555" y="4274"/>
                  </a:lnTo>
                  <a:lnTo>
                    <a:pt x="13213" y="3957"/>
                  </a:lnTo>
                  <a:lnTo>
                    <a:pt x="12871" y="3639"/>
                  </a:lnTo>
                  <a:lnTo>
                    <a:pt x="12505" y="3370"/>
                  </a:lnTo>
                  <a:lnTo>
                    <a:pt x="12089" y="3102"/>
                  </a:lnTo>
                  <a:lnTo>
                    <a:pt x="11674" y="2858"/>
                  </a:lnTo>
                  <a:lnTo>
                    <a:pt x="11259" y="2662"/>
                  </a:lnTo>
                  <a:lnTo>
                    <a:pt x="11064" y="2589"/>
                  </a:lnTo>
                  <a:lnTo>
                    <a:pt x="10893" y="2540"/>
                  </a:lnTo>
                  <a:lnTo>
                    <a:pt x="10697" y="2516"/>
                  </a:lnTo>
                  <a:lnTo>
                    <a:pt x="10526" y="2491"/>
                  </a:lnTo>
                  <a:lnTo>
                    <a:pt x="10111" y="2491"/>
                  </a:lnTo>
                  <a:lnTo>
                    <a:pt x="9696" y="2516"/>
                  </a:lnTo>
                  <a:lnTo>
                    <a:pt x="8841" y="2613"/>
                  </a:lnTo>
                  <a:lnTo>
                    <a:pt x="8426" y="2662"/>
                  </a:lnTo>
                  <a:lnTo>
                    <a:pt x="7986" y="2687"/>
                  </a:lnTo>
                  <a:lnTo>
                    <a:pt x="63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79" name="Shape 679"/>
          <p:cNvGrpSpPr/>
          <p:nvPr/>
        </p:nvGrpSpPr>
        <p:grpSpPr>
          <a:xfrm>
            <a:off x="9423370" y="5815747"/>
            <a:ext cx="601668" cy="577145"/>
            <a:chOff x="5241175" y="4959100"/>
            <a:chExt cx="539775" cy="517775"/>
          </a:xfrm>
          <a:solidFill>
            <a:schemeClr val="accent2"/>
          </a:solidFill>
        </p:grpSpPr>
        <p:sp>
          <p:nvSpPr>
            <p:cNvPr id="680" name="Shape 680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0" t="0" r="0" b="0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1" name="Shape 681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0" t="0" r="0" b="0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2" name="Shape 682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0" t="0" r="0" b="0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3" name="Shape 683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0" t="0" r="0" b="0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4" name="Shape 684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0" t="0" r="0" b="0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5" name="Shape 685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0" t="0" r="0" b="0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86" name="Shape 686"/>
          <p:cNvSpPr/>
          <p:nvPr/>
        </p:nvSpPr>
        <p:spPr>
          <a:xfrm>
            <a:off x="10211053" y="5958197"/>
            <a:ext cx="529521" cy="292683"/>
          </a:xfrm>
          <a:custGeom>
            <a:avLst/>
            <a:gdLst/>
            <a:ahLst/>
            <a:cxnLst/>
            <a:rect l="0" t="0" r="0" b="0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87" name="Shape 687"/>
          <p:cNvGrpSpPr/>
          <p:nvPr/>
        </p:nvGrpSpPr>
        <p:grpSpPr>
          <a:xfrm>
            <a:off x="11032949" y="5901491"/>
            <a:ext cx="385925" cy="443776"/>
            <a:chOff x="6685175" y="5036025"/>
            <a:chExt cx="346225" cy="398125"/>
          </a:xfrm>
          <a:solidFill>
            <a:schemeClr val="accent2"/>
          </a:solidFill>
        </p:grpSpPr>
        <p:sp>
          <p:nvSpPr>
            <p:cNvPr id="688" name="Shape 688"/>
            <p:cNvSpPr/>
            <p:nvPr/>
          </p:nvSpPr>
          <p:spPr>
            <a:xfrm>
              <a:off x="6743800" y="5036025"/>
              <a:ext cx="105650" cy="147775"/>
            </a:xfrm>
            <a:custGeom>
              <a:avLst/>
              <a:gdLst/>
              <a:ahLst/>
              <a:cxnLst/>
              <a:rect l="0" t="0" r="0" b="0"/>
              <a:pathLst>
                <a:path w="4226" h="5911" extrusionOk="0">
                  <a:moveTo>
                    <a:pt x="2931" y="1"/>
                  </a:moveTo>
                  <a:lnTo>
                    <a:pt x="2736" y="25"/>
                  </a:lnTo>
                  <a:lnTo>
                    <a:pt x="2516" y="74"/>
                  </a:lnTo>
                  <a:lnTo>
                    <a:pt x="2272" y="147"/>
                  </a:lnTo>
                  <a:lnTo>
                    <a:pt x="2027" y="269"/>
                  </a:lnTo>
                  <a:lnTo>
                    <a:pt x="1783" y="416"/>
                  </a:lnTo>
                  <a:lnTo>
                    <a:pt x="1539" y="611"/>
                  </a:lnTo>
                  <a:lnTo>
                    <a:pt x="1319" y="807"/>
                  </a:lnTo>
                  <a:lnTo>
                    <a:pt x="1075" y="1026"/>
                  </a:lnTo>
                  <a:lnTo>
                    <a:pt x="855" y="1271"/>
                  </a:lnTo>
                  <a:lnTo>
                    <a:pt x="660" y="1539"/>
                  </a:lnTo>
                  <a:lnTo>
                    <a:pt x="489" y="1808"/>
                  </a:lnTo>
                  <a:lnTo>
                    <a:pt x="318" y="2101"/>
                  </a:lnTo>
                  <a:lnTo>
                    <a:pt x="196" y="2370"/>
                  </a:lnTo>
                  <a:lnTo>
                    <a:pt x="98" y="2663"/>
                  </a:lnTo>
                  <a:lnTo>
                    <a:pt x="25" y="2956"/>
                  </a:lnTo>
                  <a:lnTo>
                    <a:pt x="0" y="3249"/>
                  </a:lnTo>
                  <a:lnTo>
                    <a:pt x="0" y="3517"/>
                  </a:lnTo>
                  <a:lnTo>
                    <a:pt x="49" y="3786"/>
                  </a:lnTo>
                  <a:lnTo>
                    <a:pt x="122" y="4055"/>
                  </a:lnTo>
                  <a:lnTo>
                    <a:pt x="196" y="4299"/>
                  </a:lnTo>
                  <a:lnTo>
                    <a:pt x="293" y="4543"/>
                  </a:lnTo>
                  <a:lnTo>
                    <a:pt x="415" y="4763"/>
                  </a:lnTo>
                  <a:lnTo>
                    <a:pt x="562" y="4958"/>
                  </a:lnTo>
                  <a:lnTo>
                    <a:pt x="708" y="5154"/>
                  </a:lnTo>
                  <a:lnTo>
                    <a:pt x="855" y="5325"/>
                  </a:lnTo>
                  <a:lnTo>
                    <a:pt x="1026" y="5471"/>
                  </a:lnTo>
                  <a:lnTo>
                    <a:pt x="1221" y="5618"/>
                  </a:lnTo>
                  <a:lnTo>
                    <a:pt x="1392" y="5716"/>
                  </a:lnTo>
                  <a:lnTo>
                    <a:pt x="1588" y="5813"/>
                  </a:lnTo>
                  <a:lnTo>
                    <a:pt x="1807" y="5862"/>
                  </a:lnTo>
                  <a:lnTo>
                    <a:pt x="2003" y="5911"/>
                  </a:lnTo>
                  <a:lnTo>
                    <a:pt x="2442" y="5911"/>
                  </a:lnTo>
                  <a:lnTo>
                    <a:pt x="2662" y="5862"/>
                  </a:lnTo>
                  <a:lnTo>
                    <a:pt x="2858" y="5789"/>
                  </a:lnTo>
                  <a:lnTo>
                    <a:pt x="3053" y="5716"/>
                  </a:lnTo>
                  <a:lnTo>
                    <a:pt x="3224" y="5593"/>
                  </a:lnTo>
                  <a:lnTo>
                    <a:pt x="3395" y="5471"/>
                  </a:lnTo>
                  <a:lnTo>
                    <a:pt x="3541" y="5300"/>
                  </a:lnTo>
                  <a:lnTo>
                    <a:pt x="3688" y="5129"/>
                  </a:lnTo>
                  <a:lnTo>
                    <a:pt x="3810" y="4934"/>
                  </a:lnTo>
                  <a:lnTo>
                    <a:pt x="3932" y="4739"/>
                  </a:lnTo>
                  <a:lnTo>
                    <a:pt x="4030" y="4519"/>
                  </a:lnTo>
                  <a:lnTo>
                    <a:pt x="4103" y="4275"/>
                  </a:lnTo>
                  <a:lnTo>
                    <a:pt x="4152" y="4030"/>
                  </a:lnTo>
                  <a:lnTo>
                    <a:pt x="4201" y="3786"/>
                  </a:lnTo>
                  <a:lnTo>
                    <a:pt x="4225" y="3517"/>
                  </a:lnTo>
                  <a:lnTo>
                    <a:pt x="4201" y="3249"/>
                  </a:lnTo>
                  <a:lnTo>
                    <a:pt x="4176" y="2980"/>
                  </a:lnTo>
                  <a:lnTo>
                    <a:pt x="4054" y="1881"/>
                  </a:lnTo>
                  <a:lnTo>
                    <a:pt x="3957" y="1368"/>
                  </a:lnTo>
                  <a:lnTo>
                    <a:pt x="3835" y="904"/>
                  </a:lnTo>
                  <a:lnTo>
                    <a:pt x="3737" y="684"/>
                  </a:lnTo>
                  <a:lnTo>
                    <a:pt x="3664" y="513"/>
                  </a:lnTo>
                  <a:lnTo>
                    <a:pt x="3541" y="342"/>
                  </a:lnTo>
                  <a:lnTo>
                    <a:pt x="3419" y="220"/>
                  </a:lnTo>
                  <a:lnTo>
                    <a:pt x="3273" y="123"/>
                  </a:lnTo>
                  <a:lnTo>
                    <a:pt x="3126" y="49"/>
                  </a:lnTo>
                  <a:lnTo>
                    <a:pt x="29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9" name="Shape 689"/>
            <p:cNvSpPr/>
            <p:nvPr/>
          </p:nvSpPr>
          <p:spPr>
            <a:xfrm>
              <a:off x="6685175" y="5152025"/>
              <a:ext cx="84275" cy="117275"/>
            </a:xfrm>
            <a:custGeom>
              <a:avLst/>
              <a:gdLst/>
              <a:ahLst/>
              <a:cxnLst/>
              <a:rect l="0" t="0" r="0" b="0"/>
              <a:pathLst>
                <a:path w="3371" h="4691" extrusionOk="0">
                  <a:moveTo>
                    <a:pt x="1368" y="1"/>
                  </a:moveTo>
                  <a:lnTo>
                    <a:pt x="1197" y="25"/>
                  </a:lnTo>
                  <a:lnTo>
                    <a:pt x="1026" y="99"/>
                  </a:lnTo>
                  <a:lnTo>
                    <a:pt x="855" y="172"/>
                  </a:lnTo>
                  <a:lnTo>
                    <a:pt x="709" y="270"/>
                  </a:lnTo>
                  <a:lnTo>
                    <a:pt x="562" y="392"/>
                  </a:lnTo>
                  <a:lnTo>
                    <a:pt x="440" y="538"/>
                  </a:lnTo>
                  <a:lnTo>
                    <a:pt x="318" y="685"/>
                  </a:lnTo>
                  <a:lnTo>
                    <a:pt x="220" y="856"/>
                  </a:lnTo>
                  <a:lnTo>
                    <a:pt x="147" y="1051"/>
                  </a:lnTo>
                  <a:lnTo>
                    <a:pt x="74" y="1247"/>
                  </a:lnTo>
                  <a:lnTo>
                    <a:pt x="49" y="1442"/>
                  </a:lnTo>
                  <a:lnTo>
                    <a:pt x="1" y="1662"/>
                  </a:lnTo>
                  <a:lnTo>
                    <a:pt x="1" y="1882"/>
                  </a:lnTo>
                  <a:lnTo>
                    <a:pt x="1" y="2101"/>
                  </a:lnTo>
                  <a:lnTo>
                    <a:pt x="25" y="2346"/>
                  </a:lnTo>
                  <a:lnTo>
                    <a:pt x="74" y="2565"/>
                  </a:lnTo>
                  <a:lnTo>
                    <a:pt x="147" y="2810"/>
                  </a:lnTo>
                  <a:lnTo>
                    <a:pt x="220" y="3054"/>
                  </a:lnTo>
                  <a:lnTo>
                    <a:pt x="342" y="3274"/>
                  </a:lnTo>
                  <a:lnTo>
                    <a:pt x="440" y="3493"/>
                  </a:lnTo>
                  <a:lnTo>
                    <a:pt x="587" y="3689"/>
                  </a:lnTo>
                  <a:lnTo>
                    <a:pt x="733" y="3860"/>
                  </a:lnTo>
                  <a:lnTo>
                    <a:pt x="880" y="4031"/>
                  </a:lnTo>
                  <a:lnTo>
                    <a:pt x="1051" y="4177"/>
                  </a:lnTo>
                  <a:lnTo>
                    <a:pt x="1222" y="4324"/>
                  </a:lnTo>
                  <a:lnTo>
                    <a:pt x="1393" y="4422"/>
                  </a:lnTo>
                  <a:lnTo>
                    <a:pt x="1564" y="4519"/>
                  </a:lnTo>
                  <a:lnTo>
                    <a:pt x="1759" y="4592"/>
                  </a:lnTo>
                  <a:lnTo>
                    <a:pt x="1954" y="4641"/>
                  </a:lnTo>
                  <a:lnTo>
                    <a:pt x="2125" y="4690"/>
                  </a:lnTo>
                  <a:lnTo>
                    <a:pt x="2516" y="4690"/>
                  </a:lnTo>
                  <a:lnTo>
                    <a:pt x="2687" y="4641"/>
                  </a:lnTo>
                  <a:lnTo>
                    <a:pt x="2882" y="4592"/>
                  </a:lnTo>
                  <a:lnTo>
                    <a:pt x="3029" y="4495"/>
                  </a:lnTo>
                  <a:lnTo>
                    <a:pt x="3151" y="4397"/>
                  </a:lnTo>
                  <a:lnTo>
                    <a:pt x="3249" y="4299"/>
                  </a:lnTo>
                  <a:lnTo>
                    <a:pt x="3322" y="4153"/>
                  </a:lnTo>
                  <a:lnTo>
                    <a:pt x="3371" y="4006"/>
                  </a:lnTo>
                  <a:lnTo>
                    <a:pt x="3371" y="3860"/>
                  </a:lnTo>
                  <a:lnTo>
                    <a:pt x="3371" y="3689"/>
                  </a:lnTo>
                  <a:lnTo>
                    <a:pt x="3347" y="3518"/>
                  </a:lnTo>
                  <a:lnTo>
                    <a:pt x="3249" y="3127"/>
                  </a:lnTo>
                  <a:lnTo>
                    <a:pt x="3078" y="2712"/>
                  </a:lnTo>
                  <a:lnTo>
                    <a:pt x="2712" y="1808"/>
                  </a:lnTo>
                  <a:lnTo>
                    <a:pt x="2370" y="953"/>
                  </a:lnTo>
                  <a:lnTo>
                    <a:pt x="2199" y="612"/>
                  </a:lnTo>
                  <a:lnTo>
                    <a:pt x="2028" y="343"/>
                  </a:lnTo>
                  <a:lnTo>
                    <a:pt x="1954" y="221"/>
                  </a:lnTo>
                  <a:lnTo>
                    <a:pt x="1857" y="123"/>
                  </a:lnTo>
                  <a:lnTo>
                    <a:pt x="1735" y="74"/>
                  </a:lnTo>
                  <a:lnTo>
                    <a:pt x="1637" y="25"/>
                  </a:lnTo>
                  <a:lnTo>
                    <a:pt x="14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0" name="Shape 690"/>
            <p:cNvSpPr/>
            <p:nvPr/>
          </p:nvSpPr>
          <p:spPr>
            <a:xfrm>
              <a:off x="6871400" y="5038475"/>
              <a:ext cx="105650" cy="145325"/>
            </a:xfrm>
            <a:custGeom>
              <a:avLst/>
              <a:gdLst/>
              <a:ahLst/>
              <a:cxnLst/>
              <a:rect l="0" t="0" r="0" b="0"/>
              <a:pathLst>
                <a:path w="4226" h="5813" extrusionOk="0">
                  <a:moveTo>
                    <a:pt x="1295" y="0"/>
                  </a:moveTo>
                  <a:lnTo>
                    <a:pt x="1100" y="49"/>
                  </a:lnTo>
                  <a:lnTo>
                    <a:pt x="953" y="98"/>
                  </a:lnTo>
                  <a:lnTo>
                    <a:pt x="807" y="196"/>
                  </a:lnTo>
                  <a:lnTo>
                    <a:pt x="684" y="318"/>
                  </a:lnTo>
                  <a:lnTo>
                    <a:pt x="587" y="464"/>
                  </a:lnTo>
                  <a:lnTo>
                    <a:pt x="489" y="660"/>
                  </a:lnTo>
                  <a:lnTo>
                    <a:pt x="391" y="855"/>
                  </a:lnTo>
                  <a:lnTo>
                    <a:pt x="269" y="1295"/>
                  </a:lnTo>
                  <a:lnTo>
                    <a:pt x="172" y="1808"/>
                  </a:lnTo>
                  <a:lnTo>
                    <a:pt x="49" y="2882"/>
                  </a:lnTo>
                  <a:lnTo>
                    <a:pt x="1" y="3151"/>
                  </a:lnTo>
                  <a:lnTo>
                    <a:pt x="1" y="3419"/>
                  </a:lnTo>
                  <a:lnTo>
                    <a:pt x="25" y="3688"/>
                  </a:lnTo>
                  <a:lnTo>
                    <a:pt x="74" y="3932"/>
                  </a:lnTo>
                  <a:lnTo>
                    <a:pt x="123" y="4177"/>
                  </a:lnTo>
                  <a:lnTo>
                    <a:pt x="196" y="4421"/>
                  </a:lnTo>
                  <a:lnTo>
                    <a:pt x="294" y="4641"/>
                  </a:lnTo>
                  <a:lnTo>
                    <a:pt x="416" y="4836"/>
                  </a:lnTo>
                  <a:lnTo>
                    <a:pt x="538" y="5031"/>
                  </a:lnTo>
                  <a:lnTo>
                    <a:pt x="684" y="5202"/>
                  </a:lnTo>
                  <a:lnTo>
                    <a:pt x="831" y="5373"/>
                  </a:lnTo>
                  <a:lnTo>
                    <a:pt x="1002" y="5495"/>
                  </a:lnTo>
                  <a:lnTo>
                    <a:pt x="1173" y="5618"/>
                  </a:lnTo>
                  <a:lnTo>
                    <a:pt x="1368" y="5691"/>
                  </a:lnTo>
                  <a:lnTo>
                    <a:pt x="1588" y="5764"/>
                  </a:lnTo>
                  <a:lnTo>
                    <a:pt x="1783" y="5813"/>
                  </a:lnTo>
                  <a:lnTo>
                    <a:pt x="2223" y="5813"/>
                  </a:lnTo>
                  <a:lnTo>
                    <a:pt x="2418" y="5764"/>
                  </a:lnTo>
                  <a:lnTo>
                    <a:pt x="2638" y="5715"/>
                  </a:lnTo>
                  <a:lnTo>
                    <a:pt x="2834" y="5618"/>
                  </a:lnTo>
                  <a:lnTo>
                    <a:pt x="3005" y="5520"/>
                  </a:lnTo>
                  <a:lnTo>
                    <a:pt x="3200" y="5373"/>
                  </a:lnTo>
                  <a:lnTo>
                    <a:pt x="3371" y="5227"/>
                  </a:lnTo>
                  <a:lnTo>
                    <a:pt x="3517" y="5056"/>
                  </a:lnTo>
                  <a:lnTo>
                    <a:pt x="3664" y="4860"/>
                  </a:lnTo>
                  <a:lnTo>
                    <a:pt x="3811" y="4665"/>
                  </a:lnTo>
                  <a:lnTo>
                    <a:pt x="3933" y="4445"/>
                  </a:lnTo>
                  <a:lnTo>
                    <a:pt x="4030" y="4201"/>
                  </a:lnTo>
                  <a:lnTo>
                    <a:pt x="4104" y="3957"/>
                  </a:lnTo>
                  <a:lnTo>
                    <a:pt x="4177" y="3688"/>
                  </a:lnTo>
                  <a:lnTo>
                    <a:pt x="4226" y="3419"/>
                  </a:lnTo>
                  <a:lnTo>
                    <a:pt x="4226" y="3151"/>
                  </a:lnTo>
                  <a:lnTo>
                    <a:pt x="4201" y="2858"/>
                  </a:lnTo>
                  <a:lnTo>
                    <a:pt x="4128" y="2589"/>
                  </a:lnTo>
                  <a:lnTo>
                    <a:pt x="4030" y="2296"/>
                  </a:lnTo>
                  <a:lnTo>
                    <a:pt x="3908" y="2027"/>
                  </a:lnTo>
                  <a:lnTo>
                    <a:pt x="3737" y="1734"/>
                  </a:lnTo>
                  <a:lnTo>
                    <a:pt x="3566" y="1490"/>
                  </a:lnTo>
                  <a:lnTo>
                    <a:pt x="3371" y="1221"/>
                  </a:lnTo>
                  <a:lnTo>
                    <a:pt x="3151" y="1002"/>
                  </a:lnTo>
                  <a:lnTo>
                    <a:pt x="2907" y="782"/>
                  </a:lnTo>
                  <a:lnTo>
                    <a:pt x="2687" y="586"/>
                  </a:lnTo>
                  <a:lnTo>
                    <a:pt x="2443" y="415"/>
                  </a:lnTo>
                  <a:lnTo>
                    <a:pt x="2199" y="269"/>
                  </a:lnTo>
                  <a:lnTo>
                    <a:pt x="1954" y="147"/>
                  </a:lnTo>
                  <a:lnTo>
                    <a:pt x="1710" y="74"/>
                  </a:lnTo>
                  <a:lnTo>
                    <a:pt x="1490" y="25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1" name="Shape 691"/>
            <p:cNvSpPr/>
            <p:nvPr/>
          </p:nvSpPr>
          <p:spPr>
            <a:xfrm>
              <a:off x="6944050" y="5155700"/>
              <a:ext cx="87350" cy="116025"/>
            </a:xfrm>
            <a:custGeom>
              <a:avLst/>
              <a:gdLst/>
              <a:ahLst/>
              <a:cxnLst/>
              <a:rect l="0" t="0" r="0" b="0"/>
              <a:pathLst>
                <a:path w="3494" h="4641" extrusionOk="0">
                  <a:moveTo>
                    <a:pt x="1979" y="0"/>
                  </a:moveTo>
                  <a:lnTo>
                    <a:pt x="1857" y="49"/>
                  </a:lnTo>
                  <a:lnTo>
                    <a:pt x="1735" y="98"/>
                  </a:lnTo>
                  <a:lnTo>
                    <a:pt x="1637" y="196"/>
                  </a:lnTo>
                  <a:lnTo>
                    <a:pt x="1540" y="294"/>
                  </a:lnTo>
                  <a:lnTo>
                    <a:pt x="1369" y="562"/>
                  </a:lnTo>
                  <a:lnTo>
                    <a:pt x="1173" y="904"/>
                  </a:lnTo>
                  <a:lnTo>
                    <a:pt x="782" y="1735"/>
                  </a:lnTo>
                  <a:lnTo>
                    <a:pt x="367" y="2614"/>
                  </a:lnTo>
                  <a:lnTo>
                    <a:pt x="196" y="3005"/>
                  </a:lnTo>
                  <a:lnTo>
                    <a:pt x="74" y="3395"/>
                  </a:lnTo>
                  <a:lnTo>
                    <a:pt x="25" y="3566"/>
                  </a:lnTo>
                  <a:lnTo>
                    <a:pt x="1" y="3737"/>
                  </a:lnTo>
                  <a:lnTo>
                    <a:pt x="25" y="3908"/>
                  </a:lnTo>
                  <a:lnTo>
                    <a:pt x="50" y="4055"/>
                  </a:lnTo>
                  <a:lnTo>
                    <a:pt x="99" y="4177"/>
                  </a:lnTo>
                  <a:lnTo>
                    <a:pt x="196" y="4299"/>
                  </a:lnTo>
                  <a:lnTo>
                    <a:pt x="318" y="4397"/>
                  </a:lnTo>
                  <a:lnTo>
                    <a:pt x="465" y="4494"/>
                  </a:lnTo>
                  <a:lnTo>
                    <a:pt x="636" y="4568"/>
                  </a:lnTo>
                  <a:lnTo>
                    <a:pt x="831" y="4616"/>
                  </a:lnTo>
                  <a:lnTo>
                    <a:pt x="1027" y="4641"/>
                  </a:lnTo>
                  <a:lnTo>
                    <a:pt x="1198" y="4641"/>
                  </a:lnTo>
                  <a:lnTo>
                    <a:pt x="1393" y="4616"/>
                  </a:lnTo>
                  <a:lnTo>
                    <a:pt x="1588" y="4568"/>
                  </a:lnTo>
                  <a:lnTo>
                    <a:pt x="1784" y="4494"/>
                  </a:lnTo>
                  <a:lnTo>
                    <a:pt x="1955" y="4421"/>
                  </a:lnTo>
                  <a:lnTo>
                    <a:pt x="2150" y="4323"/>
                  </a:lnTo>
                  <a:lnTo>
                    <a:pt x="2321" y="4201"/>
                  </a:lnTo>
                  <a:lnTo>
                    <a:pt x="2492" y="4055"/>
                  </a:lnTo>
                  <a:lnTo>
                    <a:pt x="2663" y="3884"/>
                  </a:lnTo>
                  <a:lnTo>
                    <a:pt x="2810" y="3713"/>
                  </a:lnTo>
                  <a:lnTo>
                    <a:pt x="2956" y="3517"/>
                  </a:lnTo>
                  <a:lnTo>
                    <a:pt x="3078" y="3322"/>
                  </a:lnTo>
                  <a:lnTo>
                    <a:pt x="3200" y="3102"/>
                  </a:lnTo>
                  <a:lnTo>
                    <a:pt x="3298" y="2882"/>
                  </a:lnTo>
                  <a:lnTo>
                    <a:pt x="3371" y="2638"/>
                  </a:lnTo>
                  <a:lnTo>
                    <a:pt x="3420" y="2418"/>
                  </a:lnTo>
                  <a:lnTo>
                    <a:pt x="3469" y="2174"/>
                  </a:lnTo>
                  <a:lnTo>
                    <a:pt x="3493" y="1954"/>
                  </a:lnTo>
                  <a:lnTo>
                    <a:pt x="3493" y="1735"/>
                  </a:lnTo>
                  <a:lnTo>
                    <a:pt x="3469" y="1515"/>
                  </a:lnTo>
                  <a:lnTo>
                    <a:pt x="3445" y="1319"/>
                  </a:lnTo>
                  <a:lnTo>
                    <a:pt x="3396" y="1124"/>
                  </a:lnTo>
                  <a:lnTo>
                    <a:pt x="3322" y="929"/>
                  </a:lnTo>
                  <a:lnTo>
                    <a:pt x="3249" y="758"/>
                  </a:lnTo>
                  <a:lnTo>
                    <a:pt x="3127" y="587"/>
                  </a:lnTo>
                  <a:lnTo>
                    <a:pt x="3005" y="440"/>
                  </a:lnTo>
                  <a:lnTo>
                    <a:pt x="2883" y="318"/>
                  </a:lnTo>
                  <a:lnTo>
                    <a:pt x="2736" y="196"/>
                  </a:lnTo>
                  <a:lnTo>
                    <a:pt x="2565" y="98"/>
                  </a:lnTo>
                  <a:lnTo>
                    <a:pt x="2394" y="49"/>
                  </a:lnTo>
                  <a:lnTo>
                    <a:pt x="22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2" name="Shape 692"/>
            <p:cNvSpPr/>
            <p:nvPr/>
          </p:nvSpPr>
          <p:spPr>
            <a:xfrm>
              <a:off x="6727300" y="5185625"/>
              <a:ext cx="263800" cy="248525"/>
            </a:xfrm>
            <a:custGeom>
              <a:avLst/>
              <a:gdLst/>
              <a:ahLst/>
              <a:cxnLst/>
              <a:rect l="0" t="0" r="0" b="0"/>
              <a:pathLst>
                <a:path w="10552" h="9941" extrusionOk="0">
                  <a:moveTo>
                    <a:pt x="5252" y="0"/>
                  </a:moveTo>
                  <a:lnTo>
                    <a:pt x="4959" y="25"/>
                  </a:lnTo>
                  <a:lnTo>
                    <a:pt x="4666" y="73"/>
                  </a:lnTo>
                  <a:lnTo>
                    <a:pt x="4372" y="171"/>
                  </a:lnTo>
                  <a:lnTo>
                    <a:pt x="4104" y="293"/>
                  </a:lnTo>
                  <a:lnTo>
                    <a:pt x="3835" y="464"/>
                  </a:lnTo>
                  <a:lnTo>
                    <a:pt x="3591" y="635"/>
                  </a:lnTo>
                  <a:lnTo>
                    <a:pt x="3371" y="855"/>
                  </a:lnTo>
                  <a:lnTo>
                    <a:pt x="3176" y="1124"/>
                  </a:lnTo>
                  <a:lnTo>
                    <a:pt x="3029" y="1343"/>
                  </a:lnTo>
                  <a:lnTo>
                    <a:pt x="2907" y="1612"/>
                  </a:lnTo>
                  <a:lnTo>
                    <a:pt x="2809" y="1856"/>
                  </a:lnTo>
                  <a:lnTo>
                    <a:pt x="2736" y="2125"/>
                  </a:lnTo>
                  <a:lnTo>
                    <a:pt x="2565" y="2662"/>
                  </a:lnTo>
                  <a:lnTo>
                    <a:pt x="2492" y="2931"/>
                  </a:lnTo>
                  <a:lnTo>
                    <a:pt x="2394" y="3200"/>
                  </a:lnTo>
                  <a:lnTo>
                    <a:pt x="2248" y="3444"/>
                  </a:lnTo>
                  <a:lnTo>
                    <a:pt x="2101" y="3688"/>
                  </a:lnTo>
                  <a:lnTo>
                    <a:pt x="1906" y="3908"/>
                  </a:lnTo>
                  <a:lnTo>
                    <a:pt x="1735" y="4103"/>
                  </a:lnTo>
                  <a:lnTo>
                    <a:pt x="1320" y="4470"/>
                  </a:lnTo>
                  <a:lnTo>
                    <a:pt x="904" y="4860"/>
                  </a:lnTo>
                  <a:lnTo>
                    <a:pt x="709" y="5080"/>
                  </a:lnTo>
                  <a:lnTo>
                    <a:pt x="514" y="5324"/>
                  </a:lnTo>
                  <a:lnTo>
                    <a:pt x="367" y="5569"/>
                  </a:lnTo>
                  <a:lnTo>
                    <a:pt x="245" y="5837"/>
                  </a:lnTo>
                  <a:lnTo>
                    <a:pt x="147" y="6130"/>
                  </a:lnTo>
                  <a:lnTo>
                    <a:pt x="74" y="6423"/>
                  </a:lnTo>
                  <a:lnTo>
                    <a:pt x="25" y="6741"/>
                  </a:lnTo>
                  <a:lnTo>
                    <a:pt x="1" y="7034"/>
                  </a:lnTo>
                  <a:lnTo>
                    <a:pt x="25" y="7327"/>
                  </a:lnTo>
                  <a:lnTo>
                    <a:pt x="50" y="7620"/>
                  </a:lnTo>
                  <a:lnTo>
                    <a:pt x="123" y="7889"/>
                  </a:lnTo>
                  <a:lnTo>
                    <a:pt x="221" y="8158"/>
                  </a:lnTo>
                  <a:lnTo>
                    <a:pt x="318" y="8426"/>
                  </a:lnTo>
                  <a:lnTo>
                    <a:pt x="440" y="8646"/>
                  </a:lnTo>
                  <a:lnTo>
                    <a:pt x="611" y="8890"/>
                  </a:lnTo>
                  <a:lnTo>
                    <a:pt x="782" y="9086"/>
                  </a:lnTo>
                  <a:lnTo>
                    <a:pt x="953" y="9281"/>
                  </a:lnTo>
                  <a:lnTo>
                    <a:pt x="1149" y="9428"/>
                  </a:lnTo>
                  <a:lnTo>
                    <a:pt x="1368" y="9574"/>
                  </a:lnTo>
                  <a:lnTo>
                    <a:pt x="1613" y="9696"/>
                  </a:lnTo>
                  <a:lnTo>
                    <a:pt x="1857" y="9794"/>
                  </a:lnTo>
                  <a:lnTo>
                    <a:pt x="2101" y="9867"/>
                  </a:lnTo>
                  <a:lnTo>
                    <a:pt x="2370" y="9916"/>
                  </a:lnTo>
                  <a:lnTo>
                    <a:pt x="2614" y="9940"/>
                  </a:lnTo>
                  <a:lnTo>
                    <a:pt x="2980" y="9916"/>
                  </a:lnTo>
                  <a:lnTo>
                    <a:pt x="3347" y="9818"/>
                  </a:lnTo>
                  <a:lnTo>
                    <a:pt x="3689" y="9696"/>
                  </a:lnTo>
                  <a:lnTo>
                    <a:pt x="4006" y="9501"/>
                  </a:lnTo>
                  <a:lnTo>
                    <a:pt x="4153" y="9403"/>
                  </a:lnTo>
                  <a:lnTo>
                    <a:pt x="4299" y="9330"/>
                  </a:lnTo>
                  <a:lnTo>
                    <a:pt x="4446" y="9305"/>
                  </a:lnTo>
                  <a:lnTo>
                    <a:pt x="4592" y="9257"/>
                  </a:lnTo>
                  <a:lnTo>
                    <a:pt x="4910" y="9232"/>
                  </a:lnTo>
                  <a:lnTo>
                    <a:pt x="5642" y="9232"/>
                  </a:lnTo>
                  <a:lnTo>
                    <a:pt x="5960" y="9257"/>
                  </a:lnTo>
                  <a:lnTo>
                    <a:pt x="6106" y="9305"/>
                  </a:lnTo>
                  <a:lnTo>
                    <a:pt x="6253" y="9330"/>
                  </a:lnTo>
                  <a:lnTo>
                    <a:pt x="6400" y="9403"/>
                  </a:lnTo>
                  <a:lnTo>
                    <a:pt x="6546" y="9501"/>
                  </a:lnTo>
                  <a:lnTo>
                    <a:pt x="6864" y="9696"/>
                  </a:lnTo>
                  <a:lnTo>
                    <a:pt x="7206" y="9818"/>
                  </a:lnTo>
                  <a:lnTo>
                    <a:pt x="7572" y="9916"/>
                  </a:lnTo>
                  <a:lnTo>
                    <a:pt x="7938" y="9940"/>
                  </a:lnTo>
                  <a:lnTo>
                    <a:pt x="8207" y="9916"/>
                  </a:lnTo>
                  <a:lnTo>
                    <a:pt x="8451" y="9867"/>
                  </a:lnTo>
                  <a:lnTo>
                    <a:pt x="8695" y="9794"/>
                  </a:lnTo>
                  <a:lnTo>
                    <a:pt x="8940" y="9696"/>
                  </a:lnTo>
                  <a:lnTo>
                    <a:pt x="9184" y="9574"/>
                  </a:lnTo>
                  <a:lnTo>
                    <a:pt x="9404" y="9428"/>
                  </a:lnTo>
                  <a:lnTo>
                    <a:pt x="9599" y="9281"/>
                  </a:lnTo>
                  <a:lnTo>
                    <a:pt x="9770" y="9086"/>
                  </a:lnTo>
                  <a:lnTo>
                    <a:pt x="9941" y="8890"/>
                  </a:lnTo>
                  <a:lnTo>
                    <a:pt x="10112" y="8646"/>
                  </a:lnTo>
                  <a:lnTo>
                    <a:pt x="10234" y="8426"/>
                  </a:lnTo>
                  <a:lnTo>
                    <a:pt x="10332" y="8158"/>
                  </a:lnTo>
                  <a:lnTo>
                    <a:pt x="10429" y="7889"/>
                  </a:lnTo>
                  <a:lnTo>
                    <a:pt x="10503" y="7620"/>
                  </a:lnTo>
                  <a:lnTo>
                    <a:pt x="10527" y="7327"/>
                  </a:lnTo>
                  <a:lnTo>
                    <a:pt x="10551" y="7034"/>
                  </a:lnTo>
                  <a:lnTo>
                    <a:pt x="10527" y="6741"/>
                  </a:lnTo>
                  <a:lnTo>
                    <a:pt x="10478" y="6423"/>
                  </a:lnTo>
                  <a:lnTo>
                    <a:pt x="10405" y="6130"/>
                  </a:lnTo>
                  <a:lnTo>
                    <a:pt x="10307" y="5837"/>
                  </a:lnTo>
                  <a:lnTo>
                    <a:pt x="10185" y="5569"/>
                  </a:lnTo>
                  <a:lnTo>
                    <a:pt x="10039" y="5324"/>
                  </a:lnTo>
                  <a:lnTo>
                    <a:pt x="9843" y="5080"/>
                  </a:lnTo>
                  <a:lnTo>
                    <a:pt x="9648" y="4860"/>
                  </a:lnTo>
                  <a:lnTo>
                    <a:pt x="9233" y="4470"/>
                  </a:lnTo>
                  <a:lnTo>
                    <a:pt x="8817" y="4103"/>
                  </a:lnTo>
                  <a:lnTo>
                    <a:pt x="8646" y="3908"/>
                  </a:lnTo>
                  <a:lnTo>
                    <a:pt x="8451" y="3688"/>
                  </a:lnTo>
                  <a:lnTo>
                    <a:pt x="8305" y="3444"/>
                  </a:lnTo>
                  <a:lnTo>
                    <a:pt x="8158" y="3200"/>
                  </a:lnTo>
                  <a:lnTo>
                    <a:pt x="8060" y="2931"/>
                  </a:lnTo>
                  <a:lnTo>
                    <a:pt x="7963" y="2662"/>
                  </a:lnTo>
                  <a:lnTo>
                    <a:pt x="7816" y="2125"/>
                  </a:lnTo>
                  <a:lnTo>
                    <a:pt x="7743" y="1856"/>
                  </a:lnTo>
                  <a:lnTo>
                    <a:pt x="7645" y="1612"/>
                  </a:lnTo>
                  <a:lnTo>
                    <a:pt x="7523" y="1343"/>
                  </a:lnTo>
                  <a:lnTo>
                    <a:pt x="7376" y="1124"/>
                  </a:lnTo>
                  <a:lnTo>
                    <a:pt x="7181" y="855"/>
                  </a:lnTo>
                  <a:lnTo>
                    <a:pt x="6961" y="635"/>
                  </a:lnTo>
                  <a:lnTo>
                    <a:pt x="6717" y="464"/>
                  </a:lnTo>
                  <a:lnTo>
                    <a:pt x="6448" y="293"/>
                  </a:lnTo>
                  <a:lnTo>
                    <a:pt x="6180" y="171"/>
                  </a:lnTo>
                  <a:lnTo>
                    <a:pt x="5887" y="73"/>
                  </a:lnTo>
                  <a:lnTo>
                    <a:pt x="5594" y="25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EED3E14A-5539-4AB1-8347-1ADBCEDB6578}"/>
              </a:ext>
            </a:extLst>
          </p:cNvPr>
          <p:cNvGrpSpPr/>
          <p:nvPr/>
        </p:nvGrpSpPr>
        <p:grpSpPr>
          <a:xfrm>
            <a:off x="0" y="0"/>
            <a:ext cx="3603584" cy="6858000"/>
            <a:chOff x="8645236" y="0"/>
            <a:chExt cx="3603584" cy="6858000"/>
          </a:xfrm>
        </p:grpSpPr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821F2F5B-2128-42DB-9BC4-F9836350230F}"/>
                </a:ext>
              </a:extLst>
            </p:cNvPr>
            <p:cNvSpPr/>
            <p:nvPr/>
          </p:nvSpPr>
          <p:spPr>
            <a:xfrm>
              <a:off x="8645236" y="0"/>
              <a:ext cx="3546764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latin typeface="Tahoma" panose="020B0604030504040204" pitchFamily="34" charset="0"/>
              </a:endParaRPr>
            </a:p>
          </p:txBody>
        </p:sp>
        <p:sp>
          <p:nvSpPr>
            <p:cNvPr id="288" name="Shape 789">
              <a:extLst>
                <a:ext uri="{FF2B5EF4-FFF2-40B4-BE49-F238E27FC236}">
                  <a16:creationId xmlns:a16="http://schemas.microsoft.com/office/drawing/2014/main" id="{F477828D-AD86-4A5F-A9D1-839C2E5AB62C}"/>
                </a:ext>
              </a:extLst>
            </p:cNvPr>
            <p:cNvSpPr txBox="1"/>
            <p:nvPr/>
          </p:nvSpPr>
          <p:spPr>
            <a:xfrm>
              <a:off x="8792820" y="3001811"/>
              <a:ext cx="3456000" cy="2034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>
                <a:buClr>
                  <a:schemeClr val="dk1"/>
                </a:buClr>
                <a:buSzPct val="122222"/>
              </a:pPr>
              <a:r>
                <a:rPr lang="en" sz="200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Roboto"/>
                </a:rPr>
                <a:t>SlidesCarnival icons are editable shapes. </a:t>
              </a:r>
            </a:p>
            <a:p>
              <a:pPr>
                <a:buClr>
                  <a:schemeClr val="dk1"/>
                </a:buClr>
              </a:pPr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  <a:p>
              <a:pPr>
                <a:buClr>
                  <a:schemeClr val="dk1"/>
                </a:buClr>
              </a:pPr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  <a:p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</p:txBody>
        </p:sp>
        <p:grpSp>
          <p:nvGrpSpPr>
            <p:cNvPr id="289" name="Shape 790">
              <a:extLst>
                <a:ext uri="{FF2B5EF4-FFF2-40B4-BE49-F238E27FC236}">
                  <a16:creationId xmlns:a16="http://schemas.microsoft.com/office/drawing/2014/main" id="{290AFA01-0432-47D1-9D17-E37DD92BDFDB}"/>
                </a:ext>
              </a:extLst>
            </p:cNvPr>
            <p:cNvGrpSpPr/>
            <p:nvPr/>
          </p:nvGrpSpPr>
          <p:grpSpPr>
            <a:xfrm>
              <a:off x="10203861" y="4064634"/>
              <a:ext cx="578656" cy="563639"/>
              <a:chOff x="5916675" y="927975"/>
              <a:chExt cx="516350" cy="502950"/>
            </a:xfrm>
          </p:grpSpPr>
          <p:sp>
            <p:nvSpPr>
              <p:cNvPr id="302" name="Shape 791">
                <a:extLst>
                  <a:ext uri="{FF2B5EF4-FFF2-40B4-BE49-F238E27FC236}">
                    <a16:creationId xmlns:a16="http://schemas.microsoft.com/office/drawing/2014/main" id="{5ED096CC-6DF9-4193-BF57-2EECD63D014C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303" name="Shape 792">
                <a:extLst>
                  <a:ext uri="{FF2B5EF4-FFF2-40B4-BE49-F238E27FC236}">
                    <a16:creationId xmlns:a16="http://schemas.microsoft.com/office/drawing/2014/main" id="{EF74A898-F9ED-42E0-B849-B724D801438C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90" name="Shape 793">
              <a:extLst>
                <a:ext uri="{FF2B5EF4-FFF2-40B4-BE49-F238E27FC236}">
                  <a16:creationId xmlns:a16="http://schemas.microsoft.com/office/drawing/2014/main" id="{66AFFAF9-A33B-4650-A2C5-DA35DA5C0A6C}"/>
                </a:ext>
              </a:extLst>
            </p:cNvPr>
            <p:cNvGrpSpPr/>
            <p:nvPr/>
          </p:nvGrpSpPr>
          <p:grpSpPr>
            <a:xfrm>
              <a:off x="9025222" y="5005835"/>
              <a:ext cx="1439308" cy="1401956"/>
              <a:chOff x="5916675" y="927975"/>
              <a:chExt cx="516350" cy="502950"/>
            </a:xfrm>
          </p:grpSpPr>
          <p:sp>
            <p:nvSpPr>
              <p:cNvPr id="300" name="Shape 794">
                <a:extLst>
                  <a:ext uri="{FF2B5EF4-FFF2-40B4-BE49-F238E27FC236}">
                    <a16:creationId xmlns:a16="http://schemas.microsoft.com/office/drawing/2014/main" id="{F1964A62-605F-4ECF-B793-D10B4A3E196C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solidFill>
                <a:srgbClr val="FF0000"/>
              </a:solidFill>
              <a:ln w="9525" cap="rnd" cmpd="sng">
                <a:solidFill>
                  <a:srgbClr val="FFFF00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301" name="Shape 795">
                <a:extLst>
                  <a:ext uri="{FF2B5EF4-FFF2-40B4-BE49-F238E27FC236}">
                    <a16:creationId xmlns:a16="http://schemas.microsoft.com/office/drawing/2014/main" id="{D15962F1-B2B0-47CD-B543-5434C95DA0A1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solidFill>
                <a:srgbClr val="FF0000"/>
              </a:solidFill>
              <a:ln w="9525" cap="rnd" cmpd="sng">
                <a:solidFill>
                  <a:srgbClr val="FFFF00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91" name="Shape 796">
              <a:extLst>
                <a:ext uri="{FF2B5EF4-FFF2-40B4-BE49-F238E27FC236}">
                  <a16:creationId xmlns:a16="http://schemas.microsoft.com/office/drawing/2014/main" id="{AC0709B4-7A2F-49C9-B9C7-2F983DABF183}"/>
                </a:ext>
              </a:extLst>
            </p:cNvPr>
            <p:cNvGrpSpPr/>
            <p:nvPr/>
          </p:nvGrpSpPr>
          <p:grpSpPr>
            <a:xfrm>
              <a:off x="9025412" y="4064634"/>
              <a:ext cx="578656" cy="563639"/>
              <a:chOff x="5916675" y="927975"/>
              <a:chExt cx="516350" cy="502950"/>
            </a:xfrm>
          </p:grpSpPr>
          <p:sp>
            <p:nvSpPr>
              <p:cNvPr id="298" name="Shape 797">
                <a:extLst>
                  <a:ext uri="{FF2B5EF4-FFF2-40B4-BE49-F238E27FC236}">
                    <a16:creationId xmlns:a16="http://schemas.microsoft.com/office/drawing/2014/main" id="{D9566352-135E-4C6C-818B-746BE4E63104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99" name="Shape 798">
                <a:extLst>
                  <a:ext uri="{FF2B5EF4-FFF2-40B4-BE49-F238E27FC236}">
                    <a16:creationId xmlns:a16="http://schemas.microsoft.com/office/drawing/2014/main" id="{1471F5EC-7479-42FC-A4BC-5420CD0BC3AF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92" name="Shape 799">
              <a:extLst>
                <a:ext uri="{FF2B5EF4-FFF2-40B4-BE49-F238E27FC236}">
                  <a16:creationId xmlns:a16="http://schemas.microsoft.com/office/drawing/2014/main" id="{CE784127-BC3A-4830-B72D-21265B649C07}"/>
                </a:ext>
              </a:extLst>
            </p:cNvPr>
            <p:cNvSpPr/>
            <p:nvPr/>
          </p:nvSpPr>
          <p:spPr>
            <a:xfrm>
              <a:off x="10460077" y="4379805"/>
              <a:ext cx="536351" cy="302972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293" name="Shape 800">
              <a:extLst>
                <a:ext uri="{FF2B5EF4-FFF2-40B4-BE49-F238E27FC236}">
                  <a16:creationId xmlns:a16="http://schemas.microsoft.com/office/drawing/2014/main" id="{5CD2EF04-8628-4047-B10A-702812C3E3D5}"/>
                </a:ext>
              </a:extLst>
            </p:cNvPr>
            <p:cNvSpPr/>
            <p:nvPr/>
          </p:nvSpPr>
          <p:spPr>
            <a:xfrm>
              <a:off x="9281627" y="4379805"/>
              <a:ext cx="536351" cy="302972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294" name="Shape 801">
              <a:extLst>
                <a:ext uri="{FF2B5EF4-FFF2-40B4-BE49-F238E27FC236}">
                  <a16:creationId xmlns:a16="http://schemas.microsoft.com/office/drawing/2014/main" id="{9C989233-3A4A-43A3-BC11-A10316D3E194}"/>
                </a:ext>
              </a:extLst>
            </p:cNvPr>
            <p:cNvSpPr/>
            <p:nvPr/>
          </p:nvSpPr>
          <p:spPr>
            <a:xfrm>
              <a:off x="9662341" y="5789854"/>
              <a:ext cx="1334081" cy="753591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80905095-88B8-450F-AF78-6C29FCB89C0B}"/>
                </a:ext>
              </a:extLst>
            </p:cNvPr>
            <p:cNvSpPr/>
            <p:nvPr/>
          </p:nvSpPr>
          <p:spPr>
            <a:xfrm>
              <a:off x="8843859" y="288351"/>
              <a:ext cx="209063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  <a:latin typeface="Tahoma" panose="020B0604030504040204" pitchFamily="34" charset="0"/>
                </a:rPr>
                <a:t>Shape</a:t>
              </a:r>
            </a:p>
            <a:p>
              <a:r>
                <a:rPr lang="en-US" sz="4800" b="1" dirty="0">
                  <a:solidFill>
                    <a:schemeClr val="bg1"/>
                  </a:solidFill>
                  <a:latin typeface="Tahoma" panose="020B0604030504040204" pitchFamily="34" charset="0"/>
                </a:rPr>
                <a:t>Icons</a:t>
              </a:r>
              <a:endParaRPr lang="th-TH" sz="4800" dirty="0">
                <a:solidFill>
                  <a:schemeClr val="bg1"/>
                </a:solidFill>
                <a:latin typeface="Tahoma" panose="020B0604030504040204" pitchFamily="34" charset="0"/>
              </a:endParaRPr>
            </a:p>
          </p:txBody>
        </p:sp>
        <p:cxnSp>
          <p:nvCxnSpPr>
            <p:cNvPr id="296" name="Straight Connector 295">
              <a:extLst>
                <a:ext uri="{FF2B5EF4-FFF2-40B4-BE49-F238E27FC236}">
                  <a16:creationId xmlns:a16="http://schemas.microsoft.com/office/drawing/2014/main" id="{E75AE070-2EEA-403F-A96B-F28B0B276DDC}"/>
                </a:ext>
              </a:extLst>
            </p:cNvPr>
            <p:cNvCxnSpPr>
              <a:cxnSpLocks/>
            </p:cNvCxnSpPr>
            <p:nvPr/>
          </p:nvCxnSpPr>
          <p:spPr>
            <a:xfrm>
              <a:off x="8937437" y="1961909"/>
              <a:ext cx="164869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id="{882F99EB-4102-49B5-ACD6-EB09C0C221BE}"/>
                </a:ext>
              </a:extLst>
            </p:cNvPr>
            <p:cNvSpPr/>
            <p:nvPr/>
          </p:nvSpPr>
          <p:spPr>
            <a:xfrm>
              <a:off x="8821081" y="2486299"/>
              <a:ext cx="33169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www.slidescarnival.com</a:t>
              </a:r>
              <a:endParaRPr lang="th-TH" sz="20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545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41B1102-7D96-41DC-BC25-D0AAC19CC215}"/>
              </a:ext>
            </a:extLst>
          </p:cNvPr>
          <p:cNvSpPr/>
          <p:nvPr/>
        </p:nvSpPr>
        <p:spPr>
          <a:xfrm>
            <a:off x="152400" y="139474"/>
            <a:ext cx="118179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Demographic Infographics  </a:t>
            </a:r>
          </a:p>
          <a:p>
            <a:r>
              <a:rPr lang="en-US" sz="4800" b="1" dirty="0">
                <a:latin typeface="Tahoma" panose="020B0604030504040204" pitchFamily="34" charset="0"/>
              </a:rPr>
              <a:t>People Elements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3AD778-93D8-41BA-9A10-3DBF337468C7}"/>
              </a:ext>
            </a:extLst>
          </p:cNvPr>
          <p:cNvCxnSpPr>
            <a:cxnSpLocks/>
          </p:cNvCxnSpPr>
          <p:nvPr/>
        </p:nvCxnSpPr>
        <p:spPr>
          <a:xfrm>
            <a:off x="292201" y="1892636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4">
            <a:extLst>
              <a:ext uri="{FF2B5EF4-FFF2-40B4-BE49-F238E27FC236}">
                <a16:creationId xmlns:a16="http://schemas.microsoft.com/office/drawing/2014/main" id="{F6BECD6F-3EEA-4792-907D-9D704DA3A90B}"/>
              </a:ext>
            </a:extLst>
          </p:cNvPr>
          <p:cNvSpPr/>
          <p:nvPr/>
        </p:nvSpPr>
        <p:spPr>
          <a:xfrm>
            <a:off x="2337951" y="2995169"/>
            <a:ext cx="828979" cy="2087922"/>
          </a:xfrm>
          <a:custGeom>
            <a:avLst/>
            <a:gdLst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630951 h 1291595"/>
              <a:gd name="connsiteX17" fmla="*/ 390640 w 512808"/>
              <a:gd name="connsiteY17" fmla="*/ 768598 h 1291595"/>
              <a:gd name="connsiteX18" fmla="*/ 390640 w 512808"/>
              <a:gd name="connsiteY18" fmla="*/ 1232159 h 1291595"/>
              <a:gd name="connsiteX19" fmla="*/ 331204 w 512808"/>
              <a:gd name="connsiteY19" fmla="*/ 1291595 h 1291595"/>
              <a:gd name="connsiteX20" fmla="*/ 271768 w 512808"/>
              <a:gd name="connsiteY20" fmla="*/ 1232159 h 1291595"/>
              <a:gd name="connsiteX21" fmla="*/ 271768 w 512808"/>
              <a:gd name="connsiteY21" fmla="*/ 768598 h 1291595"/>
              <a:gd name="connsiteX22" fmla="*/ 241040 w 512808"/>
              <a:gd name="connsiteY22" fmla="*/ 768598 h 1291595"/>
              <a:gd name="connsiteX23" fmla="*/ 241040 w 512808"/>
              <a:gd name="connsiteY23" fmla="*/ 1232159 h 1291595"/>
              <a:gd name="connsiteX24" fmla="*/ 181604 w 512808"/>
              <a:gd name="connsiteY24" fmla="*/ 1291595 h 1291595"/>
              <a:gd name="connsiteX25" fmla="*/ 122168 w 512808"/>
              <a:gd name="connsiteY25" fmla="*/ 1232159 h 1291595"/>
              <a:gd name="connsiteX26" fmla="*/ 122168 w 512808"/>
              <a:gd name="connsiteY26" fmla="*/ 768598 h 1291595"/>
              <a:gd name="connsiteX27" fmla="*/ 122168 w 512808"/>
              <a:gd name="connsiteY27" fmla="*/ 630951 h 1291595"/>
              <a:gd name="connsiteX28" fmla="*/ 122168 w 512808"/>
              <a:gd name="connsiteY28" fmla="*/ 405460 h 1291595"/>
              <a:gd name="connsiteX29" fmla="*/ 119736 w 512808"/>
              <a:gd name="connsiteY29" fmla="*/ 399589 h 1291595"/>
              <a:gd name="connsiteX30" fmla="*/ 106804 w 512808"/>
              <a:gd name="connsiteY30" fmla="*/ 394232 h 1291595"/>
              <a:gd name="connsiteX31" fmla="*/ 88516 w 512808"/>
              <a:gd name="connsiteY31" fmla="*/ 412520 h 1291595"/>
              <a:gd name="connsiteX32" fmla="*/ 88516 w 512808"/>
              <a:gd name="connsiteY32" fmla="*/ 735984 h 1291595"/>
              <a:gd name="connsiteX33" fmla="*/ 88703 w 512808"/>
              <a:gd name="connsiteY33" fmla="*/ 736435 h 1291595"/>
              <a:gd name="connsiteX34" fmla="*/ 87847 w 512808"/>
              <a:gd name="connsiteY34" fmla="*/ 740674 h 1291595"/>
              <a:gd name="connsiteX35" fmla="*/ 45720 w 512808"/>
              <a:gd name="connsiteY35" fmla="*/ 768598 h 1291595"/>
              <a:gd name="connsiteX36" fmla="*/ 0 w 512808"/>
              <a:gd name="connsiteY36" fmla="*/ 722878 h 1291595"/>
              <a:gd name="connsiteX37" fmla="*/ 0 w 512808"/>
              <a:gd name="connsiteY37" fmla="*/ 350381 h 1291595"/>
              <a:gd name="connsiteX38" fmla="*/ 85839 w 512808"/>
              <a:gd name="connsiteY38" fmla="*/ 264542 h 1291595"/>
              <a:gd name="connsiteX39" fmla="*/ 251550 w 512808"/>
              <a:gd name="connsiteY39" fmla="*/ 0 h 1291595"/>
              <a:gd name="connsiteX40" fmla="*/ 374038 w 512808"/>
              <a:gd name="connsiteY40" fmla="*/ 122488 h 1291595"/>
              <a:gd name="connsiteX41" fmla="*/ 251550 w 512808"/>
              <a:gd name="connsiteY41" fmla="*/ 244976 h 1291595"/>
              <a:gd name="connsiteX42" fmla="*/ 129062 w 512808"/>
              <a:gd name="connsiteY42" fmla="*/ 122488 h 1291595"/>
              <a:gd name="connsiteX43" fmla="*/ 251550 w 512808"/>
              <a:gd name="connsiteY43" fmla="*/ 0 h 1291595"/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630951 h 1291595"/>
              <a:gd name="connsiteX17" fmla="*/ 390640 w 512808"/>
              <a:gd name="connsiteY17" fmla="*/ 768598 h 1291595"/>
              <a:gd name="connsiteX18" fmla="*/ 390640 w 512808"/>
              <a:gd name="connsiteY18" fmla="*/ 1232159 h 1291595"/>
              <a:gd name="connsiteX19" fmla="*/ 331204 w 512808"/>
              <a:gd name="connsiteY19" fmla="*/ 1291595 h 1291595"/>
              <a:gd name="connsiteX20" fmla="*/ 271768 w 512808"/>
              <a:gd name="connsiteY20" fmla="*/ 1232159 h 1291595"/>
              <a:gd name="connsiteX21" fmla="*/ 271768 w 512808"/>
              <a:gd name="connsiteY21" fmla="*/ 768598 h 1291595"/>
              <a:gd name="connsiteX22" fmla="*/ 241040 w 512808"/>
              <a:gd name="connsiteY22" fmla="*/ 768598 h 1291595"/>
              <a:gd name="connsiteX23" fmla="*/ 241040 w 512808"/>
              <a:gd name="connsiteY23" fmla="*/ 1232159 h 1291595"/>
              <a:gd name="connsiteX24" fmla="*/ 181604 w 512808"/>
              <a:gd name="connsiteY24" fmla="*/ 1291595 h 1291595"/>
              <a:gd name="connsiteX25" fmla="*/ 122168 w 512808"/>
              <a:gd name="connsiteY25" fmla="*/ 1232159 h 1291595"/>
              <a:gd name="connsiteX26" fmla="*/ 122168 w 512808"/>
              <a:gd name="connsiteY26" fmla="*/ 768598 h 1291595"/>
              <a:gd name="connsiteX27" fmla="*/ 122168 w 512808"/>
              <a:gd name="connsiteY27" fmla="*/ 630951 h 1291595"/>
              <a:gd name="connsiteX28" fmla="*/ 122168 w 512808"/>
              <a:gd name="connsiteY28" fmla="*/ 405460 h 1291595"/>
              <a:gd name="connsiteX29" fmla="*/ 119736 w 512808"/>
              <a:gd name="connsiteY29" fmla="*/ 399589 h 1291595"/>
              <a:gd name="connsiteX30" fmla="*/ 106804 w 512808"/>
              <a:gd name="connsiteY30" fmla="*/ 394232 h 1291595"/>
              <a:gd name="connsiteX31" fmla="*/ 88516 w 512808"/>
              <a:gd name="connsiteY31" fmla="*/ 412520 h 1291595"/>
              <a:gd name="connsiteX32" fmla="*/ 88516 w 512808"/>
              <a:gd name="connsiteY32" fmla="*/ 735984 h 1291595"/>
              <a:gd name="connsiteX33" fmla="*/ 88703 w 512808"/>
              <a:gd name="connsiteY33" fmla="*/ 736435 h 1291595"/>
              <a:gd name="connsiteX34" fmla="*/ 87847 w 512808"/>
              <a:gd name="connsiteY34" fmla="*/ 740674 h 1291595"/>
              <a:gd name="connsiteX35" fmla="*/ 45720 w 512808"/>
              <a:gd name="connsiteY35" fmla="*/ 768598 h 1291595"/>
              <a:gd name="connsiteX36" fmla="*/ 0 w 512808"/>
              <a:gd name="connsiteY36" fmla="*/ 722878 h 1291595"/>
              <a:gd name="connsiteX37" fmla="*/ 0 w 512808"/>
              <a:gd name="connsiteY37" fmla="*/ 350381 h 1291595"/>
              <a:gd name="connsiteX38" fmla="*/ 85839 w 512808"/>
              <a:gd name="connsiteY38" fmla="*/ 264542 h 1291595"/>
              <a:gd name="connsiteX39" fmla="*/ 251550 w 512808"/>
              <a:gd name="connsiteY39" fmla="*/ 0 h 1291595"/>
              <a:gd name="connsiteX40" fmla="*/ 374038 w 512808"/>
              <a:gd name="connsiteY40" fmla="*/ 122488 h 1291595"/>
              <a:gd name="connsiteX41" fmla="*/ 251550 w 512808"/>
              <a:gd name="connsiteY41" fmla="*/ 244976 h 1291595"/>
              <a:gd name="connsiteX42" fmla="*/ 129062 w 512808"/>
              <a:gd name="connsiteY42" fmla="*/ 122488 h 1291595"/>
              <a:gd name="connsiteX43" fmla="*/ 251550 w 512808"/>
              <a:gd name="connsiteY43" fmla="*/ 0 h 1291595"/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630951 h 1291595"/>
              <a:gd name="connsiteX17" fmla="*/ 390640 w 512808"/>
              <a:gd name="connsiteY17" fmla="*/ 768598 h 1291595"/>
              <a:gd name="connsiteX18" fmla="*/ 390640 w 512808"/>
              <a:gd name="connsiteY18" fmla="*/ 1232159 h 1291595"/>
              <a:gd name="connsiteX19" fmla="*/ 331204 w 512808"/>
              <a:gd name="connsiteY19" fmla="*/ 1291595 h 1291595"/>
              <a:gd name="connsiteX20" fmla="*/ 271768 w 512808"/>
              <a:gd name="connsiteY20" fmla="*/ 1232159 h 1291595"/>
              <a:gd name="connsiteX21" fmla="*/ 271768 w 512808"/>
              <a:gd name="connsiteY21" fmla="*/ 768598 h 1291595"/>
              <a:gd name="connsiteX22" fmla="*/ 241040 w 512808"/>
              <a:gd name="connsiteY22" fmla="*/ 768598 h 1291595"/>
              <a:gd name="connsiteX23" fmla="*/ 241040 w 512808"/>
              <a:gd name="connsiteY23" fmla="*/ 1232159 h 1291595"/>
              <a:gd name="connsiteX24" fmla="*/ 181604 w 512808"/>
              <a:gd name="connsiteY24" fmla="*/ 1291595 h 1291595"/>
              <a:gd name="connsiteX25" fmla="*/ 122168 w 512808"/>
              <a:gd name="connsiteY25" fmla="*/ 1232159 h 1291595"/>
              <a:gd name="connsiteX26" fmla="*/ 122168 w 512808"/>
              <a:gd name="connsiteY26" fmla="*/ 630951 h 1291595"/>
              <a:gd name="connsiteX27" fmla="*/ 122168 w 512808"/>
              <a:gd name="connsiteY27" fmla="*/ 405460 h 1291595"/>
              <a:gd name="connsiteX28" fmla="*/ 119736 w 512808"/>
              <a:gd name="connsiteY28" fmla="*/ 399589 h 1291595"/>
              <a:gd name="connsiteX29" fmla="*/ 106804 w 512808"/>
              <a:gd name="connsiteY29" fmla="*/ 394232 h 1291595"/>
              <a:gd name="connsiteX30" fmla="*/ 88516 w 512808"/>
              <a:gd name="connsiteY30" fmla="*/ 412520 h 1291595"/>
              <a:gd name="connsiteX31" fmla="*/ 88516 w 512808"/>
              <a:gd name="connsiteY31" fmla="*/ 735984 h 1291595"/>
              <a:gd name="connsiteX32" fmla="*/ 88703 w 512808"/>
              <a:gd name="connsiteY32" fmla="*/ 736435 h 1291595"/>
              <a:gd name="connsiteX33" fmla="*/ 87847 w 512808"/>
              <a:gd name="connsiteY33" fmla="*/ 740674 h 1291595"/>
              <a:gd name="connsiteX34" fmla="*/ 45720 w 512808"/>
              <a:gd name="connsiteY34" fmla="*/ 768598 h 1291595"/>
              <a:gd name="connsiteX35" fmla="*/ 0 w 512808"/>
              <a:gd name="connsiteY35" fmla="*/ 722878 h 1291595"/>
              <a:gd name="connsiteX36" fmla="*/ 0 w 512808"/>
              <a:gd name="connsiteY36" fmla="*/ 350381 h 1291595"/>
              <a:gd name="connsiteX37" fmla="*/ 85839 w 512808"/>
              <a:gd name="connsiteY37" fmla="*/ 264542 h 1291595"/>
              <a:gd name="connsiteX38" fmla="*/ 251550 w 512808"/>
              <a:gd name="connsiteY38" fmla="*/ 0 h 1291595"/>
              <a:gd name="connsiteX39" fmla="*/ 374038 w 512808"/>
              <a:gd name="connsiteY39" fmla="*/ 122488 h 1291595"/>
              <a:gd name="connsiteX40" fmla="*/ 251550 w 512808"/>
              <a:gd name="connsiteY40" fmla="*/ 244976 h 1291595"/>
              <a:gd name="connsiteX41" fmla="*/ 129062 w 512808"/>
              <a:gd name="connsiteY41" fmla="*/ 122488 h 1291595"/>
              <a:gd name="connsiteX42" fmla="*/ 251550 w 512808"/>
              <a:gd name="connsiteY42" fmla="*/ 0 h 1291595"/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630951 h 1291595"/>
              <a:gd name="connsiteX17" fmla="*/ 390640 w 512808"/>
              <a:gd name="connsiteY17" fmla="*/ 768598 h 1291595"/>
              <a:gd name="connsiteX18" fmla="*/ 390640 w 512808"/>
              <a:gd name="connsiteY18" fmla="*/ 1232159 h 1291595"/>
              <a:gd name="connsiteX19" fmla="*/ 331204 w 512808"/>
              <a:gd name="connsiteY19" fmla="*/ 1291595 h 1291595"/>
              <a:gd name="connsiteX20" fmla="*/ 271768 w 512808"/>
              <a:gd name="connsiteY20" fmla="*/ 1232159 h 1291595"/>
              <a:gd name="connsiteX21" fmla="*/ 271768 w 512808"/>
              <a:gd name="connsiteY21" fmla="*/ 768598 h 1291595"/>
              <a:gd name="connsiteX22" fmla="*/ 241040 w 512808"/>
              <a:gd name="connsiteY22" fmla="*/ 768598 h 1291595"/>
              <a:gd name="connsiteX23" fmla="*/ 241040 w 512808"/>
              <a:gd name="connsiteY23" fmla="*/ 1232159 h 1291595"/>
              <a:gd name="connsiteX24" fmla="*/ 181604 w 512808"/>
              <a:gd name="connsiteY24" fmla="*/ 1291595 h 1291595"/>
              <a:gd name="connsiteX25" fmla="*/ 122168 w 512808"/>
              <a:gd name="connsiteY25" fmla="*/ 1232159 h 1291595"/>
              <a:gd name="connsiteX26" fmla="*/ 122168 w 512808"/>
              <a:gd name="connsiteY26" fmla="*/ 405460 h 1291595"/>
              <a:gd name="connsiteX27" fmla="*/ 119736 w 512808"/>
              <a:gd name="connsiteY27" fmla="*/ 399589 h 1291595"/>
              <a:gd name="connsiteX28" fmla="*/ 106804 w 512808"/>
              <a:gd name="connsiteY28" fmla="*/ 394232 h 1291595"/>
              <a:gd name="connsiteX29" fmla="*/ 88516 w 512808"/>
              <a:gd name="connsiteY29" fmla="*/ 412520 h 1291595"/>
              <a:gd name="connsiteX30" fmla="*/ 88516 w 512808"/>
              <a:gd name="connsiteY30" fmla="*/ 735984 h 1291595"/>
              <a:gd name="connsiteX31" fmla="*/ 88703 w 512808"/>
              <a:gd name="connsiteY31" fmla="*/ 736435 h 1291595"/>
              <a:gd name="connsiteX32" fmla="*/ 87847 w 512808"/>
              <a:gd name="connsiteY32" fmla="*/ 740674 h 1291595"/>
              <a:gd name="connsiteX33" fmla="*/ 45720 w 512808"/>
              <a:gd name="connsiteY33" fmla="*/ 768598 h 1291595"/>
              <a:gd name="connsiteX34" fmla="*/ 0 w 512808"/>
              <a:gd name="connsiteY34" fmla="*/ 722878 h 1291595"/>
              <a:gd name="connsiteX35" fmla="*/ 0 w 512808"/>
              <a:gd name="connsiteY35" fmla="*/ 350381 h 1291595"/>
              <a:gd name="connsiteX36" fmla="*/ 85839 w 512808"/>
              <a:gd name="connsiteY36" fmla="*/ 264542 h 1291595"/>
              <a:gd name="connsiteX37" fmla="*/ 251550 w 512808"/>
              <a:gd name="connsiteY37" fmla="*/ 0 h 1291595"/>
              <a:gd name="connsiteX38" fmla="*/ 374038 w 512808"/>
              <a:gd name="connsiteY38" fmla="*/ 122488 h 1291595"/>
              <a:gd name="connsiteX39" fmla="*/ 251550 w 512808"/>
              <a:gd name="connsiteY39" fmla="*/ 244976 h 1291595"/>
              <a:gd name="connsiteX40" fmla="*/ 129062 w 512808"/>
              <a:gd name="connsiteY40" fmla="*/ 122488 h 1291595"/>
              <a:gd name="connsiteX41" fmla="*/ 251550 w 512808"/>
              <a:gd name="connsiteY41" fmla="*/ 0 h 1291595"/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630951 h 1291595"/>
              <a:gd name="connsiteX17" fmla="*/ 390640 w 512808"/>
              <a:gd name="connsiteY17" fmla="*/ 1232159 h 1291595"/>
              <a:gd name="connsiteX18" fmla="*/ 331204 w 512808"/>
              <a:gd name="connsiteY18" fmla="*/ 1291595 h 1291595"/>
              <a:gd name="connsiteX19" fmla="*/ 271768 w 512808"/>
              <a:gd name="connsiteY19" fmla="*/ 1232159 h 1291595"/>
              <a:gd name="connsiteX20" fmla="*/ 271768 w 512808"/>
              <a:gd name="connsiteY20" fmla="*/ 768598 h 1291595"/>
              <a:gd name="connsiteX21" fmla="*/ 241040 w 512808"/>
              <a:gd name="connsiteY21" fmla="*/ 768598 h 1291595"/>
              <a:gd name="connsiteX22" fmla="*/ 241040 w 512808"/>
              <a:gd name="connsiteY22" fmla="*/ 1232159 h 1291595"/>
              <a:gd name="connsiteX23" fmla="*/ 181604 w 512808"/>
              <a:gd name="connsiteY23" fmla="*/ 1291595 h 1291595"/>
              <a:gd name="connsiteX24" fmla="*/ 122168 w 512808"/>
              <a:gd name="connsiteY24" fmla="*/ 1232159 h 1291595"/>
              <a:gd name="connsiteX25" fmla="*/ 122168 w 512808"/>
              <a:gd name="connsiteY25" fmla="*/ 405460 h 1291595"/>
              <a:gd name="connsiteX26" fmla="*/ 119736 w 512808"/>
              <a:gd name="connsiteY26" fmla="*/ 399589 h 1291595"/>
              <a:gd name="connsiteX27" fmla="*/ 106804 w 512808"/>
              <a:gd name="connsiteY27" fmla="*/ 394232 h 1291595"/>
              <a:gd name="connsiteX28" fmla="*/ 88516 w 512808"/>
              <a:gd name="connsiteY28" fmla="*/ 412520 h 1291595"/>
              <a:gd name="connsiteX29" fmla="*/ 88516 w 512808"/>
              <a:gd name="connsiteY29" fmla="*/ 735984 h 1291595"/>
              <a:gd name="connsiteX30" fmla="*/ 88703 w 512808"/>
              <a:gd name="connsiteY30" fmla="*/ 736435 h 1291595"/>
              <a:gd name="connsiteX31" fmla="*/ 87847 w 512808"/>
              <a:gd name="connsiteY31" fmla="*/ 740674 h 1291595"/>
              <a:gd name="connsiteX32" fmla="*/ 45720 w 512808"/>
              <a:gd name="connsiteY32" fmla="*/ 768598 h 1291595"/>
              <a:gd name="connsiteX33" fmla="*/ 0 w 512808"/>
              <a:gd name="connsiteY33" fmla="*/ 722878 h 1291595"/>
              <a:gd name="connsiteX34" fmla="*/ 0 w 512808"/>
              <a:gd name="connsiteY34" fmla="*/ 350381 h 1291595"/>
              <a:gd name="connsiteX35" fmla="*/ 85839 w 512808"/>
              <a:gd name="connsiteY35" fmla="*/ 264542 h 1291595"/>
              <a:gd name="connsiteX36" fmla="*/ 251550 w 512808"/>
              <a:gd name="connsiteY36" fmla="*/ 0 h 1291595"/>
              <a:gd name="connsiteX37" fmla="*/ 374038 w 512808"/>
              <a:gd name="connsiteY37" fmla="*/ 122488 h 1291595"/>
              <a:gd name="connsiteX38" fmla="*/ 251550 w 512808"/>
              <a:gd name="connsiteY38" fmla="*/ 244976 h 1291595"/>
              <a:gd name="connsiteX39" fmla="*/ 129062 w 512808"/>
              <a:gd name="connsiteY39" fmla="*/ 122488 h 1291595"/>
              <a:gd name="connsiteX40" fmla="*/ 251550 w 512808"/>
              <a:gd name="connsiteY40" fmla="*/ 0 h 1291595"/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1232159 h 1291595"/>
              <a:gd name="connsiteX17" fmla="*/ 331204 w 512808"/>
              <a:gd name="connsiteY17" fmla="*/ 1291595 h 1291595"/>
              <a:gd name="connsiteX18" fmla="*/ 271768 w 512808"/>
              <a:gd name="connsiteY18" fmla="*/ 1232159 h 1291595"/>
              <a:gd name="connsiteX19" fmla="*/ 271768 w 512808"/>
              <a:gd name="connsiteY19" fmla="*/ 768598 h 1291595"/>
              <a:gd name="connsiteX20" fmla="*/ 241040 w 512808"/>
              <a:gd name="connsiteY20" fmla="*/ 768598 h 1291595"/>
              <a:gd name="connsiteX21" fmla="*/ 241040 w 512808"/>
              <a:gd name="connsiteY21" fmla="*/ 1232159 h 1291595"/>
              <a:gd name="connsiteX22" fmla="*/ 181604 w 512808"/>
              <a:gd name="connsiteY22" fmla="*/ 1291595 h 1291595"/>
              <a:gd name="connsiteX23" fmla="*/ 122168 w 512808"/>
              <a:gd name="connsiteY23" fmla="*/ 1232159 h 1291595"/>
              <a:gd name="connsiteX24" fmla="*/ 122168 w 512808"/>
              <a:gd name="connsiteY24" fmla="*/ 405460 h 1291595"/>
              <a:gd name="connsiteX25" fmla="*/ 119736 w 512808"/>
              <a:gd name="connsiteY25" fmla="*/ 399589 h 1291595"/>
              <a:gd name="connsiteX26" fmla="*/ 106804 w 512808"/>
              <a:gd name="connsiteY26" fmla="*/ 394232 h 1291595"/>
              <a:gd name="connsiteX27" fmla="*/ 88516 w 512808"/>
              <a:gd name="connsiteY27" fmla="*/ 412520 h 1291595"/>
              <a:gd name="connsiteX28" fmla="*/ 88516 w 512808"/>
              <a:gd name="connsiteY28" fmla="*/ 735984 h 1291595"/>
              <a:gd name="connsiteX29" fmla="*/ 88703 w 512808"/>
              <a:gd name="connsiteY29" fmla="*/ 736435 h 1291595"/>
              <a:gd name="connsiteX30" fmla="*/ 87847 w 512808"/>
              <a:gd name="connsiteY30" fmla="*/ 740674 h 1291595"/>
              <a:gd name="connsiteX31" fmla="*/ 45720 w 512808"/>
              <a:gd name="connsiteY31" fmla="*/ 768598 h 1291595"/>
              <a:gd name="connsiteX32" fmla="*/ 0 w 512808"/>
              <a:gd name="connsiteY32" fmla="*/ 722878 h 1291595"/>
              <a:gd name="connsiteX33" fmla="*/ 0 w 512808"/>
              <a:gd name="connsiteY33" fmla="*/ 350381 h 1291595"/>
              <a:gd name="connsiteX34" fmla="*/ 85839 w 512808"/>
              <a:gd name="connsiteY34" fmla="*/ 264542 h 1291595"/>
              <a:gd name="connsiteX35" fmla="*/ 251550 w 512808"/>
              <a:gd name="connsiteY35" fmla="*/ 0 h 1291595"/>
              <a:gd name="connsiteX36" fmla="*/ 374038 w 512808"/>
              <a:gd name="connsiteY36" fmla="*/ 122488 h 1291595"/>
              <a:gd name="connsiteX37" fmla="*/ 251550 w 512808"/>
              <a:gd name="connsiteY37" fmla="*/ 244976 h 1291595"/>
              <a:gd name="connsiteX38" fmla="*/ 129062 w 512808"/>
              <a:gd name="connsiteY38" fmla="*/ 122488 h 1291595"/>
              <a:gd name="connsiteX39" fmla="*/ 251550 w 512808"/>
              <a:gd name="connsiteY39" fmla="*/ 0 h 129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12808" h="1291595">
                <a:moveTo>
                  <a:pt x="85839" y="264542"/>
                </a:moveTo>
                <a:lnTo>
                  <a:pt x="91440" y="264542"/>
                </a:lnTo>
                <a:lnTo>
                  <a:pt x="122168" y="264542"/>
                </a:lnTo>
                <a:lnTo>
                  <a:pt x="390640" y="264542"/>
                </a:lnTo>
                <a:lnTo>
                  <a:pt x="421368" y="264542"/>
                </a:lnTo>
                <a:lnTo>
                  <a:pt x="426969" y="264542"/>
                </a:lnTo>
                <a:cubicBezTo>
                  <a:pt x="474377" y="264542"/>
                  <a:pt x="512808" y="302973"/>
                  <a:pt x="512808" y="350381"/>
                </a:cubicBezTo>
                <a:lnTo>
                  <a:pt x="512808" y="722878"/>
                </a:lnTo>
                <a:cubicBezTo>
                  <a:pt x="512808" y="748128"/>
                  <a:pt x="492338" y="768598"/>
                  <a:pt x="467088" y="768598"/>
                </a:cubicBezTo>
                <a:cubicBezTo>
                  <a:pt x="448151" y="768598"/>
                  <a:pt x="431902" y="757084"/>
                  <a:pt x="424961" y="740674"/>
                </a:cubicBezTo>
                <a:lnTo>
                  <a:pt x="424105" y="736435"/>
                </a:lnTo>
                <a:lnTo>
                  <a:pt x="424292" y="735984"/>
                </a:lnTo>
                <a:lnTo>
                  <a:pt x="424292" y="412520"/>
                </a:lnTo>
                <a:cubicBezTo>
                  <a:pt x="424292" y="402420"/>
                  <a:pt x="416104" y="394232"/>
                  <a:pt x="406004" y="394232"/>
                </a:cubicBezTo>
                <a:cubicBezTo>
                  <a:pt x="400954" y="394232"/>
                  <a:pt x="396382" y="396279"/>
                  <a:pt x="393073" y="399589"/>
                </a:cubicBezTo>
                <a:lnTo>
                  <a:pt x="390640" y="405461"/>
                </a:lnTo>
                <a:lnTo>
                  <a:pt x="390640" y="1232159"/>
                </a:lnTo>
                <a:cubicBezTo>
                  <a:pt x="390640" y="1264985"/>
                  <a:pt x="364030" y="1291595"/>
                  <a:pt x="331204" y="1291595"/>
                </a:cubicBezTo>
                <a:cubicBezTo>
                  <a:pt x="298378" y="1291595"/>
                  <a:pt x="271768" y="1264985"/>
                  <a:pt x="271768" y="1232159"/>
                </a:cubicBezTo>
                <a:lnTo>
                  <a:pt x="271768" y="768598"/>
                </a:lnTo>
                <a:lnTo>
                  <a:pt x="241040" y="768598"/>
                </a:lnTo>
                <a:lnTo>
                  <a:pt x="241040" y="1232159"/>
                </a:lnTo>
                <a:cubicBezTo>
                  <a:pt x="241040" y="1264985"/>
                  <a:pt x="214430" y="1291595"/>
                  <a:pt x="181604" y="1291595"/>
                </a:cubicBezTo>
                <a:cubicBezTo>
                  <a:pt x="148778" y="1291595"/>
                  <a:pt x="122168" y="1264985"/>
                  <a:pt x="122168" y="1232159"/>
                </a:cubicBezTo>
                <a:lnTo>
                  <a:pt x="122168" y="405460"/>
                </a:lnTo>
                <a:lnTo>
                  <a:pt x="119736" y="399589"/>
                </a:lnTo>
                <a:cubicBezTo>
                  <a:pt x="116426" y="396279"/>
                  <a:pt x="111854" y="394232"/>
                  <a:pt x="106804" y="394232"/>
                </a:cubicBezTo>
                <a:cubicBezTo>
                  <a:pt x="96704" y="394232"/>
                  <a:pt x="88516" y="402420"/>
                  <a:pt x="88516" y="412520"/>
                </a:cubicBezTo>
                <a:lnTo>
                  <a:pt x="88516" y="735984"/>
                </a:lnTo>
                <a:lnTo>
                  <a:pt x="88703" y="736435"/>
                </a:lnTo>
                <a:lnTo>
                  <a:pt x="87847" y="740674"/>
                </a:lnTo>
                <a:cubicBezTo>
                  <a:pt x="80907" y="757084"/>
                  <a:pt x="64658" y="768598"/>
                  <a:pt x="45720" y="768598"/>
                </a:cubicBezTo>
                <a:cubicBezTo>
                  <a:pt x="20470" y="768598"/>
                  <a:pt x="0" y="748128"/>
                  <a:pt x="0" y="722878"/>
                </a:cubicBezTo>
                <a:lnTo>
                  <a:pt x="0" y="350381"/>
                </a:lnTo>
                <a:cubicBezTo>
                  <a:pt x="0" y="302973"/>
                  <a:pt x="38431" y="264542"/>
                  <a:pt x="85839" y="264542"/>
                </a:cubicBezTo>
                <a:close/>
                <a:moveTo>
                  <a:pt x="251550" y="0"/>
                </a:moveTo>
                <a:cubicBezTo>
                  <a:pt x="319198" y="0"/>
                  <a:pt x="374038" y="54840"/>
                  <a:pt x="374038" y="122488"/>
                </a:cubicBezTo>
                <a:cubicBezTo>
                  <a:pt x="374038" y="190136"/>
                  <a:pt x="319198" y="244976"/>
                  <a:pt x="251550" y="244976"/>
                </a:cubicBezTo>
                <a:cubicBezTo>
                  <a:pt x="183902" y="244976"/>
                  <a:pt x="129062" y="190136"/>
                  <a:pt x="129062" y="122488"/>
                </a:cubicBezTo>
                <a:cubicBezTo>
                  <a:pt x="129062" y="54840"/>
                  <a:pt x="183902" y="0"/>
                  <a:pt x="2515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5" name="Freeform 15">
            <a:extLst>
              <a:ext uri="{FF2B5EF4-FFF2-40B4-BE49-F238E27FC236}">
                <a16:creationId xmlns:a16="http://schemas.microsoft.com/office/drawing/2014/main" id="{DE84A30D-5B55-4F34-AA23-3BF5FE876B5A}"/>
              </a:ext>
            </a:extLst>
          </p:cNvPr>
          <p:cNvSpPr/>
          <p:nvPr/>
        </p:nvSpPr>
        <p:spPr>
          <a:xfrm>
            <a:off x="3768101" y="3009731"/>
            <a:ext cx="986964" cy="2117439"/>
          </a:xfrm>
          <a:custGeom>
            <a:avLst/>
            <a:gdLst>
              <a:gd name="connsiteX0" fmla="*/ 166619 w 602029"/>
              <a:gd name="connsiteY0" fmla="*/ 264542 h 1291595"/>
              <a:gd name="connsiteX1" fmla="*/ 166620 w 602029"/>
              <a:gd name="connsiteY1" fmla="*/ 264542 h 1291595"/>
              <a:gd name="connsiteX2" fmla="*/ 428634 w 602029"/>
              <a:gd name="connsiteY2" fmla="*/ 264542 h 1291595"/>
              <a:gd name="connsiteX3" fmla="*/ 435091 w 602029"/>
              <a:gd name="connsiteY3" fmla="*/ 264542 h 1291595"/>
              <a:gd name="connsiteX4" fmla="*/ 454339 w 602029"/>
              <a:gd name="connsiteY4" fmla="*/ 269732 h 1291595"/>
              <a:gd name="connsiteX5" fmla="*/ 489482 w 602029"/>
              <a:gd name="connsiteY5" fmla="*/ 304875 h 1291595"/>
              <a:gd name="connsiteX6" fmla="*/ 600279 w 602029"/>
              <a:gd name="connsiteY6" fmla="*/ 686222 h 1291595"/>
              <a:gd name="connsiteX7" fmla="*/ 569014 w 602029"/>
              <a:gd name="connsiteY7" fmla="*/ 742589 h 1291595"/>
              <a:gd name="connsiteX8" fmla="*/ 521127 w 602029"/>
              <a:gd name="connsiteY8" fmla="*/ 727123 h 1291595"/>
              <a:gd name="connsiteX9" fmla="*/ 519154 w 602029"/>
              <a:gd name="connsiteY9" fmla="*/ 723276 h 1291595"/>
              <a:gd name="connsiteX10" fmla="*/ 519209 w 602029"/>
              <a:gd name="connsiteY10" fmla="*/ 722792 h 1291595"/>
              <a:gd name="connsiteX11" fmla="*/ 435091 w 602029"/>
              <a:gd name="connsiteY11" fmla="*/ 425635 h 1291595"/>
              <a:gd name="connsiteX12" fmla="*/ 435091 w 602029"/>
              <a:gd name="connsiteY12" fmla="*/ 531915 h 1291595"/>
              <a:gd name="connsiteX13" fmla="*/ 532452 w 602029"/>
              <a:gd name="connsiteY13" fmla="*/ 886095 h 1291595"/>
              <a:gd name="connsiteX14" fmla="*/ 435092 w 602029"/>
              <a:gd name="connsiteY14" fmla="*/ 886095 h 1291595"/>
              <a:gd name="connsiteX15" fmla="*/ 435092 w 602029"/>
              <a:gd name="connsiteY15" fmla="*/ 1232159 h 1291595"/>
              <a:gd name="connsiteX16" fmla="*/ 375656 w 602029"/>
              <a:gd name="connsiteY16" fmla="*/ 1291595 h 1291595"/>
              <a:gd name="connsiteX17" fmla="*/ 316220 w 602029"/>
              <a:gd name="connsiteY17" fmla="*/ 1232159 h 1291595"/>
              <a:gd name="connsiteX18" fmla="*/ 316220 w 602029"/>
              <a:gd name="connsiteY18" fmla="*/ 886095 h 1291595"/>
              <a:gd name="connsiteX19" fmla="*/ 285492 w 602029"/>
              <a:gd name="connsiteY19" fmla="*/ 886095 h 1291595"/>
              <a:gd name="connsiteX20" fmla="*/ 285492 w 602029"/>
              <a:gd name="connsiteY20" fmla="*/ 1232159 h 1291595"/>
              <a:gd name="connsiteX21" fmla="*/ 226056 w 602029"/>
              <a:gd name="connsiteY21" fmla="*/ 1291595 h 1291595"/>
              <a:gd name="connsiteX22" fmla="*/ 166620 w 602029"/>
              <a:gd name="connsiteY22" fmla="*/ 1232159 h 1291595"/>
              <a:gd name="connsiteX23" fmla="*/ 166620 w 602029"/>
              <a:gd name="connsiteY23" fmla="*/ 886095 h 1291595"/>
              <a:gd name="connsiteX24" fmla="*/ 67018 w 602029"/>
              <a:gd name="connsiteY24" fmla="*/ 886095 h 1291595"/>
              <a:gd name="connsiteX25" fmla="*/ 166619 w 602029"/>
              <a:gd name="connsiteY25" fmla="*/ 523766 h 1291595"/>
              <a:gd name="connsiteX26" fmla="*/ 166619 w 602029"/>
              <a:gd name="connsiteY26" fmla="*/ 411846 h 1291595"/>
              <a:gd name="connsiteX27" fmla="*/ 165999 w 602029"/>
              <a:gd name="connsiteY27" fmla="*/ 412662 h 1291595"/>
              <a:gd name="connsiteX28" fmla="*/ 83790 w 602029"/>
              <a:gd name="connsiteY28" fmla="*/ 725504 h 1291595"/>
              <a:gd name="connsiteX29" fmla="*/ 83856 w 602029"/>
              <a:gd name="connsiteY29" fmla="*/ 725988 h 1291595"/>
              <a:gd name="connsiteX30" fmla="*/ 81951 w 602029"/>
              <a:gd name="connsiteY30" fmla="*/ 729870 h 1291595"/>
              <a:gd name="connsiteX31" fmla="*/ 34111 w 602029"/>
              <a:gd name="connsiteY31" fmla="*/ 746171 h 1291595"/>
              <a:gd name="connsiteX32" fmla="*/ 1512 w 602029"/>
              <a:gd name="connsiteY32" fmla="*/ 690332 h 1291595"/>
              <a:gd name="connsiteX33" fmla="*/ 96183 w 602029"/>
              <a:gd name="connsiteY33" fmla="*/ 330067 h 1291595"/>
              <a:gd name="connsiteX34" fmla="*/ 105773 w 602029"/>
              <a:gd name="connsiteY34" fmla="*/ 304875 h 1291595"/>
              <a:gd name="connsiteX35" fmla="*/ 140916 w 602029"/>
              <a:gd name="connsiteY35" fmla="*/ 269732 h 1291595"/>
              <a:gd name="connsiteX36" fmla="*/ 296002 w 602029"/>
              <a:gd name="connsiteY36" fmla="*/ 0 h 1291595"/>
              <a:gd name="connsiteX37" fmla="*/ 418490 w 602029"/>
              <a:gd name="connsiteY37" fmla="*/ 122488 h 1291595"/>
              <a:gd name="connsiteX38" fmla="*/ 296002 w 602029"/>
              <a:gd name="connsiteY38" fmla="*/ 244976 h 1291595"/>
              <a:gd name="connsiteX39" fmla="*/ 173514 w 602029"/>
              <a:gd name="connsiteY39" fmla="*/ 122488 h 1291595"/>
              <a:gd name="connsiteX40" fmla="*/ 296002 w 602029"/>
              <a:gd name="connsiteY40" fmla="*/ 0 h 129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2029" h="1291595">
                <a:moveTo>
                  <a:pt x="166619" y="264542"/>
                </a:moveTo>
                <a:lnTo>
                  <a:pt x="166620" y="264542"/>
                </a:lnTo>
                <a:lnTo>
                  <a:pt x="428634" y="264542"/>
                </a:lnTo>
                <a:lnTo>
                  <a:pt x="435091" y="264542"/>
                </a:lnTo>
                <a:lnTo>
                  <a:pt x="454339" y="269732"/>
                </a:lnTo>
                <a:cubicBezTo>
                  <a:pt x="470140" y="276415"/>
                  <a:pt x="482798" y="289074"/>
                  <a:pt x="489482" y="304875"/>
                </a:cubicBezTo>
                <a:lnTo>
                  <a:pt x="600279" y="686222"/>
                </a:lnTo>
                <a:cubicBezTo>
                  <a:pt x="607156" y="710517"/>
                  <a:pt x="593158" y="735754"/>
                  <a:pt x="569014" y="742589"/>
                </a:cubicBezTo>
                <a:cubicBezTo>
                  <a:pt x="550906" y="747715"/>
                  <a:pt x="532232" y="741035"/>
                  <a:pt x="521127" y="727123"/>
                </a:cubicBezTo>
                <a:lnTo>
                  <a:pt x="519154" y="723276"/>
                </a:lnTo>
                <a:cubicBezTo>
                  <a:pt x="519172" y="723115"/>
                  <a:pt x="519191" y="722953"/>
                  <a:pt x="519209" y="722792"/>
                </a:cubicBezTo>
                <a:lnTo>
                  <a:pt x="435091" y="425635"/>
                </a:lnTo>
                <a:lnTo>
                  <a:pt x="435091" y="531915"/>
                </a:lnTo>
                <a:lnTo>
                  <a:pt x="532452" y="886095"/>
                </a:lnTo>
                <a:lnTo>
                  <a:pt x="435092" y="886095"/>
                </a:lnTo>
                <a:lnTo>
                  <a:pt x="435092" y="1232159"/>
                </a:lnTo>
                <a:cubicBezTo>
                  <a:pt x="435092" y="1264985"/>
                  <a:pt x="408482" y="1291595"/>
                  <a:pt x="375656" y="1291595"/>
                </a:cubicBezTo>
                <a:cubicBezTo>
                  <a:pt x="342830" y="1291595"/>
                  <a:pt x="316220" y="1264985"/>
                  <a:pt x="316220" y="1232159"/>
                </a:cubicBezTo>
                <a:lnTo>
                  <a:pt x="316220" y="886095"/>
                </a:lnTo>
                <a:lnTo>
                  <a:pt x="285492" y="886095"/>
                </a:lnTo>
                <a:lnTo>
                  <a:pt x="285492" y="1232159"/>
                </a:lnTo>
                <a:cubicBezTo>
                  <a:pt x="285492" y="1264985"/>
                  <a:pt x="258882" y="1291595"/>
                  <a:pt x="226056" y="1291595"/>
                </a:cubicBezTo>
                <a:cubicBezTo>
                  <a:pt x="193230" y="1291595"/>
                  <a:pt x="166620" y="1264985"/>
                  <a:pt x="166620" y="1232159"/>
                </a:cubicBezTo>
                <a:lnTo>
                  <a:pt x="166620" y="886095"/>
                </a:lnTo>
                <a:lnTo>
                  <a:pt x="67018" y="886095"/>
                </a:lnTo>
                <a:lnTo>
                  <a:pt x="166619" y="523766"/>
                </a:lnTo>
                <a:lnTo>
                  <a:pt x="166619" y="411846"/>
                </a:lnTo>
                <a:lnTo>
                  <a:pt x="165999" y="412662"/>
                </a:lnTo>
                <a:lnTo>
                  <a:pt x="83790" y="725504"/>
                </a:lnTo>
                <a:cubicBezTo>
                  <a:pt x="83812" y="725665"/>
                  <a:pt x="83834" y="725827"/>
                  <a:pt x="83856" y="725988"/>
                </a:cubicBezTo>
                <a:lnTo>
                  <a:pt x="81951" y="729870"/>
                </a:lnTo>
                <a:cubicBezTo>
                  <a:pt x="71068" y="743978"/>
                  <a:pt x="52427" y="750984"/>
                  <a:pt x="34111" y="746171"/>
                </a:cubicBezTo>
                <a:cubicBezTo>
                  <a:pt x="9690" y="739754"/>
                  <a:pt x="-4906" y="714753"/>
                  <a:pt x="1512" y="690332"/>
                </a:cubicBezTo>
                <a:lnTo>
                  <a:pt x="96183" y="330067"/>
                </a:lnTo>
                <a:lnTo>
                  <a:pt x="105773" y="304875"/>
                </a:lnTo>
                <a:cubicBezTo>
                  <a:pt x="112456" y="289074"/>
                  <a:pt x="125115" y="276415"/>
                  <a:pt x="140916" y="269732"/>
                </a:cubicBezTo>
                <a:close/>
                <a:moveTo>
                  <a:pt x="296002" y="0"/>
                </a:moveTo>
                <a:cubicBezTo>
                  <a:pt x="363650" y="0"/>
                  <a:pt x="418490" y="54840"/>
                  <a:pt x="418490" y="122488"/>
                </a:cubicBezTo>
                <a:cubicBezTo>
                  <a:pt x="418490" y="190136"/>
                  <a:pt x="363650" y="244976"/>
                  <a:pt x="296002" y="244976"/>
                </a:cubicBezTo>
                <a:cubicBezTo>
                  <a:pt x="228354" y="244976"/>
                  <a:pt x="173514" y="190136"/>
                  <a:pt x="173514" y="122488"/>
                </a:cubicBezTo>
                <a:cubicBezTo>
                  <a:pt x="173514" y="54840"/>
                  <a:pt x="228354" y="0"/>
                  <a:pt x="2960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C0033CB8-03EF-4C72-BAD0-1A48F6B2AC34}"/>
              </a:ext>
            </a:extLst>
          </p:cNvPr>
          <p:cNvSpPr/>
          <p:nvPr/>
        </p:nvSpPr>
        <p:spPr>
          <a:xfrm>
            <a:off x="1705866" y="4003730"/>
            <a:ext cx="538907" cy="1059429"/>
          </a:xfrm>
          <a:custGeom>
            <a:avLst/>
            <a:gdLst>
              <a:gd name="connsiteX0" fmla="*/ 53398 w 319003"/>
              <a:gd name="connsiteY0" fmla="*/ 181135 h 627121"/>
              <a:gd name="connsiteX1" fmla="*/ 56882 w 319003"/>
              <a:gd name="connsiteY1" fmla="*/ 181135 h 627121"/>
              <a:gd name="connsiteX2" fmla="*/ 75997 w 319003"/>
              <a:gd name="connsiteY2" fmla="*/ 181135 h 627121"/>
              <a:gd name="connsiteX3" fmla="*/ 243006 w 319003"/>
              <a:gd name="connsiteY3" fmla="*/ 181135 h 627121"/>
              <a:gd name="connsiteX4" fmla="*/ 262121 w 319003"/>
              <a:gd name="connsiteY4" fmla="*/ 181135 h 627121"/>
              <a:gd name="connsiteX5" fmla="*/ 265605 w 319003"/>
              <a:gd name="connsiteY5" fmla="*/ 181135 h 627121"/>
              <a:gd name="connsiteX6" fmla="*/ 319003 w 319003"/>
              <a:gd name="connsiteY6" fmla="*/ 246586 h 627121"/>
              <a:gd name="connsiteX7" fmla="*/ 319003 w 319003"/>
              <a:gd name="connsiteY7" fmla="*/ 320515 h 627121"/>
              <a:gd name="connsiteX8" fmla="*/ 319003 w 319003"/>
              <a:gd name="connsiteY8" fmla="*/ 321623 h 627121"/>
              <a:gd name="connsiteX9" fmla="*/ 319003 w 319003"/>
              <a:gd name="connsiteY9" fmla="*/ 378149 h 627121"/>
              <a:gd name="connsiteX10" fmla="*/ 290562 w 319003"/>
              <a:gd name="connsiteY10" fmla="*/ 413010 h 627121"/>
              <a:gd name="connsiteX11" fmla="*/ 264356 w 319003"/>
              <a:gd name="connsiteY11" fmla="*/ 391718 h 627121"/>
              <a:gd name="connsiteX12" fmla="*/ 263823 w 319003"/>
              <a:gd name="connsiteY12" fmla="*/ 388486 h 627121"/>
              <a:gd name="connsiteX13" fmla="*/ 263940 w 319003"/>
              <a:gd name="connsiteY13" fmla="*/ 388142 h 627121"/>
              <a:gd name="connsiteX14" fmla="*/ 263940 w 319003"/>
              <a:gd name="connsiteY14" fmla="*/ 321623 h 627121"/>
              <a:gd name="connsiteX15" fmla="*/ 263940 w 319003"/>
              <a:gd name="connsiteY15" fmla="*/ 320515 h 627121"/>
              <a:gd name="connsiteX16" fmla="*/ 263940 w 319003"/>
              <a:gd name="connsiteY16" fmla="*/ 293967 h 627121"/>
              <a:gd name="connsiteX17" fmla="*/ 252563 w 319003"/>
              <a:gd name="connsiteY17" fmla="*/ 280022 h 627121"/>
              <a:gd name="connsiteX18" fmla="*/ 244519 w 319003"/>
              <a:gd name="connsiteY18" fmla="*/ 284107 h 627121"/>
              <a:gd name="connsiteX19" fmla="*/ 243006 w 319003"/>
              <a:gd name="connsiteY19" fmla="*/ 288584 h 627121"/>
              <a:gd name="connsiteX20" fmla="*/ 243006 w 319003"/>
              <a:gd name="connsiteY20" fmla="*/ 320515 h 627121"/>
              <a:gd name="connsiteX21" fmla="*/ 243006 w 319003"/>
              <a:gd name="connsiteY21" fmla="*/ 321623 h 627121"/>
              <a:gd name="connsiteX22" fmla="*/ 243006 w 319003"/>
              <a:gd name="connsiteY22" fmla="*/ 413010 h 627121"/>
              <a:gd name="connsiteX23" fmla="*/ 243006 w 319003"/>
              <a:gd name="connsiteY23" fmla="*/ 511899 h 627121"/>
              <a:gd name="connsiteX24" fmla="*/ 243006 w 319003"/>
              <a:gd name="connsiteY24" fmla="*/ 514969 h 627121"/>
              <a:gd name="connsiteX25" fmla="*/ 243006 w 319003"/>
              <a:gd name="connsiteY25" fmla="*/ 581802 h 627121"/>
              <a:gd name="connsiteX26" fmla="*/ 206032 w 319003"/>
              <a:gd name="connsiteY26" fmla="*/ 627121 h 627121"/>
              <a:gd name="connsiteX27" fmla="*/ 169059 w 319003"/>
              <a:gd name="connsiteY27" fmla="*/ 581802 h 627121"/>
              <a:gd name="connsiteX28" fmla="*/ 169059 w 319003"/>
              <a:gd name="connsiteY28" fmla="*/ 514969 h 627121"/>
              <a:gd name="connsiteX29" fmla="*/ 169059 w 319003"/>
              <a:gd name="connsiteY29" fmla="*/ 511899 h 627121"/>
              <a:gd name="connsiteX30" fmla="*/ 169059 w 319003"/>
              <a:gd name="connsiteY30" fmla="*/ 413010 h 627121"/>
              <a:gd name="connsiteX31" fmla="*/ 149944 w 319003"/>
              <a:gd name="connsiteY31" fmla="*/ 413010 h 627121"/>
              <a:gd name="connsiteX32" fmla="*/ 149944 w 319003"/>
              <a:gd name="connsiteY32" fmla="*/ 511899 h 627121"/>
              <a:gd name="connsiteX33" fmla="*/ 149944 w 319003"/>
              <a:gd name="connsiteY33" fmla="*/ 514969 h 627121"/>
              <a:gd name="connsiteX34" fmla="*/ 149944 w 319003"/>
              <a:gd name="connsiteY34" fmla="*/ 581802 h 627121"/>
              <a:gd name="connsiteX35" fmla="*/ 112971 w 319003"/>
              <a:gd name="connsiteY35" fmla="*/ 627121 h 627121"/>
              <a:gd name="connsiteX36" fmla="*/ 75997 w 319003"/>
              <a:gd name="connsiteY36" fmla="*/ 581802 h 627121"/>
              <a:gd name="connsiteX37" fmla="*/ 75997 w 319003"/>
              <a:gd name="connsiteY37" fmla="*/ 514969 h 627121"/>
              <a:gd name="connsiteX38" fmla="*/ 75997 w 319003"/>
              <a:gd name="connsiteY38" fmla="*/ 511899 h 627121"/>
              <a:gd name="connsiteX39" fmla="*/ 75997 w 319003"/>
              <a:gd name="connsiteY39" fmla="*/ 413010 h 627121"/>
              <a:gd name="connsiteX40" fmla="*/ 75997 w 319003"/>
              <a:gd name="connsiteY40" fmla="*/ 321623 h 627121"/>
              <a:gd name="connsiteX41" fmla="*/ 75997 w 319003"/>
              <a:gd name="connsiteY41" fmla="*/ 320515 h 627121"/>
              <a:gd name="connsiteX42" fmla="*/ 75997 w 319003"/>
              <a:gd name="connsiteY42" fmla="*/ 288583 h 627121"/>
              <a:gd name="connsiteX43" fmla="*/ 74485 w 319003"/>
              <a:gd name="connsiteY43" fmla="*/ 284107 h 627121"/>
              <a:gd name="connsiteX44" fmla="*/ 66440 w 319003"/>
              <a:gd name="connsiteY44" fmla="*/ 280022 h 627121"/>
              <a:gd name="connsiteX45" fmla="*/ 55063 w 319003"/>
              <a:gd name="connsiteY45" fmla="*/ 293967 h 627121"/>
              <a:gd name="connsiteX46" fmla="*/ 55063 w 319003"/>
              <a:gd name="connsiteY46" fmla="*/ 320515 h 627121"/>
              <a:gd name="connsiteX47" fmla="*/ 55063 w 319003"/>
              <a:gd name="connsiteY47" fmla="*/ 321623 h 627121"/>
              <a:gd name="connsiteX48" fmla="*/ 55063 w 319003"/>
              <a:gd name="connsiteY48" fmla="*/ 388142 h 627121"/>
              <a:gd name="connsiteX49" fmla="*/ 55180 w 319003"/>
              <a:gd name="connsiteY49" fmla="*/ 388486 h 627121"/>
              <a:gd name="connsiteX50" fmla="*/ 54647 w 319003"/>
              <a:gd name="connsiteY50" fmla="*/ 391718 h 627121"/>
              <a:gd name="connsiteX51" fmla="*/ 28441 w 319003"/>
              <a:gd name="connsiteY51" fmla="*/ 413010 h 627121"/>
              <a:gd name="connsiteX52" fmla="*/ 0 w 319003"/>
              <a:gd name="connsiteY52" fmla="*/ 378149 h 627121"/>
              <a:gd name="connsiteX53" fmla="*/ 0 w 319003"/>
              <a:gd name="connsiteY53" fmla="*/ 321623 h 627121"/>
              <a:gd name="connsiteX54" fmla="*/ 0 w 319003"/>
              <a:gd name="connsiteY54" fmla="*/ 320515 h 627121"/>
              <a:gd name="connsiteX55" fmla="*/ 0 w 319003"/>
              <a:gd name="connsiteY55" fmla="*/ 246586 h 627121"/>
              <a:gd name="connsiteX56" fmla="*/ 53398 w 319003"/>
              <a:gd name="connsiteY56" fmla="*/ 181135 h 627121"/>
              <a:gd name="connsiteX57" fmla="*/ 159501 w 319003"/>
              <a:gd name="connsiteY57" fmla="*/ 0 h 627121"/>
              <a:gd name="connsiteX58" fmla="*/ 241797 w 319003"/>
              <a:gd name="connsiteY58" fmla="*/ 82296 h 627121"/>
              <a:gd name="connsiteX59" fmla="*/ 159501 w 319003"/>
              <a:gd name="connsiteY59" fmla="*/ 164592 h 627121"/>
              <a:gd name="connsiteX60" fmla="*/ 77205 w 319003"/>
              <a:gd name="connsiteY60" fmla="*/ 82296 h 627121"/>
              <a:gd name="connsiteX61" fmla="*/ 159501 w 319003"/>
              <a:gd name="connsiteY61" fmla="*/ 0 h 62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19003" h="627121">
                <a:moveTo>
                  <a:pt x="53398" y="181135"/>
                </a:moveTo>
                <a:lnTo>
                  <a:pt x="56882" y="181135"/>
                </a:lnTo>
                <a:lnTo>
                  <a:pt x="75997" y="181135"/>
                </a:lnTo>
                <a:lnTo>
                  <a:pt x="243006" y="181135"/>
                </a:lnTo>
                <a:lnTo>
                  <a:pt x="262121" y="181135"/>
                </a:lnTo>
                <a:lnTo>
                  <a:pt x="265605" y="181135"/>
                </a:lnTo>
                <a:cubicBezTo>
                  <a:pt x="295096" y="181135"/>
                  <a:pt x="319003" y="210438"/>
                  <a:pt x="319003" y="246586"/>
                </a:cubicBezTo>
                <a:lnTo>
                  <a:pt x="319003" y="320515"/>
                </a:lnTo>
                <a:lnTo>
                  <a:pt x="319003" y="321623"/>
                </a:lnTo>
                <a:lnTo>
                  <a:pt x="319003" y="378149"/>
                </a:lnTo>
                <a:cubicBezTo>
                  <a:pt x="319003" y="397402"/>
                  <a:pt x="306269" y="413010"/>
                  <a:pt x="290562" y="413010"/>
                </a:cubicBezTo>
                <a:cubicBezTo>
                  <a:pt x="278782" y="413010"/>
                  <a:pt x="268674" y="404231"/>
                  <a:pt x="264356" y="391718"/>
                </a:cubicBezTo>
                <a:lnTo>
                  <a:pt x="263823" y="388486"/>
                </a:lnTo>
                <a:lnTo>
                  <a:pt x="263940" y="388142"/>
                </a:lnTo>
                <a:lnTo>
                  <a:pt x="263940" y="321623"/>
                </a:lnTo>
                <a:lnTo>
                  <a:pt x="263940" y="320515"/>
                </a:lnTo>
                <a:lnTo>
                  <a:pt x="263940" y="293967"/>
                </a:lnTo>
                <a:cubicBezTo>
                  <a:pt x="263940" y="286265"/>
                  <a:pt x="258846" y="280022"/>
                  <a:pt x="252563" y="280022"/>
                </a:cubicBezTo>
                <a:cubicBezTo>
                  <a:pt x="249422" y="280022"/>
                  <a:pt x="246578" y="281583"/>
                  <a:pt x="244519" y="284107"/>
                </a:cubicBezTo>
                <a:lnTo>
                  <a:pt x="243006" y="288584"/>
                </a:lnTo>
                <a:lnTo>
                  <a:pt x="243006" y="320515"/>
                </a:lnTo>
                <a:lnTo>
                  <a:pt x="243006" y="321623"/>
                </a:lnTo>
                <a:lnTo>
                  <a:pt x="243006" y="413010"/>
                </a:lnTo>
                <a:lnTo>
                  <a:pt x="243006" y="511899"/>
                </a:lnTo>
                <a:lnTo>
                  <a:pt x="243006" y="514969"/>
                </a:lnTo>
                <a:lnTo>
                  <a:pt x="243006" y="581802"/>
                </a:lnTo>
                <a:cubicBezTo>
                  <a:pt x="243006" y="606831"/>
                  <a:pt x="226453" y="627121"/>
                  <a:pt x="206032" y="627121"/>
                </a:cubicBezTo>
                <a:cubicBezTo>
                  <a:pt x="185612" y="627121"/>
                  <a:pt x="169059" y="606831"/>
                  <a:pt x="169059" y="581802"/>
                </a:cubicBezTo>
                <a:lnTo>
                  <a:pt x="169059" y="514969"/>
                </a:lnTo>
                <a:lnTo>
                  <a:pt x="169059" y="511899"/>
                </a:lnTo>
                <a:lnTo>
                  <a:pt x="169059" y="413010"/>
                </a:lnTo>
                <a:lnTo>
                  <a:pt x="149944" y="413010"/>
                </a:lnTo>
                <a:lnTo>
                  <a:pt x="149944" y="511899"/>
                </a:lnTo>
                <a:lnTo>
                  <a:pt x="149944" y="514969"/>
                </a:lnTo>
                <a:lnTo>
                  <a:pt x="149944" y="581802"/>
                </a:lnTo>
                <a:cubicBezTo>
                  <a:pt x="149944" y="606831"/>
                  <a:pt x="133391" y="627121"/>
                  <a:pt x="112971" y="627121"/>
                </a:cubicBezTo>
                <a:cubicBezTo>
                  <a:pt x="92551" y="627121"/>
                  <a:pt x="75997" y="606831"/>
                  <a:pt x="75997" y="581802"/>
                </a:cubicBezTo>
                <a:lnTo>
                  <a:pt x="75997" y="514969"/>
                </a:lnTo>
                <a:lnTo>
                  <a:pt x="75997" y="511899"/>
                </a:lnTo>
                <a:lnTo>
                  <a:pt x="75997" y="413010"/>
                </a:lnTo>
                <a:lnTo>
                  <a:pt x="75997" y="321623"/>
                </a:lnTo>
                <a:lnTo>
                  <a:pt x="75997" y="320515"/>
                </a:lnTo>
                <a:lnTo>
                  <a:pt x="75997" y="288583"/>
                </a:lnTo>
                <a:lnTo>
                  <a:pt x="74485" y="284107"/>
                </a:lnTo>
                <a:cubicBezTo>
                  <a:pt x="72425" y="281583"/>
                  <a:pt x="69581" y="280022"/>
                  <a:pt x="66440" y="280022"/>
                </a:cubicBezTo>
                <a:cubicBezTo>
                  <a:pt x="60157" y="280022"/>
                  <a:pt x="55063" y="286265"/>
                  <a:pt x="55063" y="293967"/>
                </a:cubicBezTo>
                <a:lnTo>
                  <a:pt x="55063" y="320515"/>
                </a:lnTo>
                <a:lnTo>
                  <a:pt x="55063" y="321623"/>
                </a:lnTo>
                <a:lnTo>
                  <a:pt x="55063" y="388142"/>
                </a:lnTo>
                <a:lnTo>
                  <a:pt x="55180" y="388486"/>
                </a:lnTo>
                <a:lnTo>
                  <a:pt x="54647" y="391718"/>
                </a:lnTo>
                <a:cubicBezTo>
                  <a:pt x="50330" y="404231"/>
                  <a:pt x="40222" y="413010"/>
                  <a:pt x="28441" y="413010"/>
                </a:cubicBezTo>
                <a:cubicBezTo>
                  <a:pt x="12734" y="413010"/>
                  <a:pt x="0" y="397402"/>
                  <a:pt x="0" y="378149"/>
                </a:cubicBezTo>
                <a:lnTo>
                  <a:pt x="0" y="321623"/>
                </a:lnTo>
                <a:lnTo>
                  <a:pt x="0" y="320515"/>
                </a:lnTo>
                <a:lnTo>
                  <a:pt x="0" y="246586"/>
                </a:lnTo>
                <a:cubicBezTo>
                  <a:pt x="0" y="210438"/>
                  <a:pt x="23907" y="181135"/>
                  <a:pt x="53398" y="181135"/>
                </a:cubicBezTo>
                <a:close/>
                <a:moveTo>
                  <a:pt x="159501" y="0"/>
                </a:moveTo>
                <a:cubicBezTo>
                  <a:pt x="204952" y="0"/>
                  <a:pt x="241797" y="36845"/>
                  <a:pt x="241797" y="82296"/>
                </a:cubicBezTo>
                <a:cubicBezTo>
                  <a:pt x="241797" y="127747"/>
                  <a:pt x="204952" y="164592"/>
                  <a:pt x="159501" y="164592"/>
                </a:cubicBezTo>
                <a:cubicBezTo>
                  <a:pt x="114051" y="164592"/>
                  <a:pt x="77205" y="127747"/>
                  <a:pt x="77205" y="82296"/>
                </a:cubicBezTo>
                <a:cubicBezTo>
                  <a:pt x="77205" y="36845"/>
                  <a:pt x="114051" y="0"/>
                  <a:pt x="1595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7" name="Freeform 17">
            <a:extLst>
              <a:ext uri="{FF2B5EF4-FFF2-40B4-BE49-F238E27FC236}">
                <a16:creationId xmlns:a16="http://schemas.microsoft.com/office/drawing/2014/main" id="{C01BDAB5-6965-4818-8D32-D678E3CA2D86}"/>
              </a:ext>
            </a:extLst>
          </p:cNvPr>
          <p:cNvSpPr/>
          <p:nvPr/>
        </p:nvSpPr>
        <p:spPr>
          <a:xfrm>
            <a:off x="3166930" y="4178801"/>
            <a:ext cx="603246" cy="884358"/>
          </a:xfrm>
          <a:custGeom>
            <a:avLst/>
            <a:gdLst>
              <a:gd name="connsiteX0" fmla="*/ 393242 w 427778"/>
              <a:gd name="connsiteY0" fmla="*/ 10975 h 627121"/>
              <a:gd name="connsiteX1" fmla="*/ 414058 w 427778"/>
              <a:gd name="connsiteY1" fmla="*/ 13716 h 627121"/>
              <a:gd name="connsiteX2" fmla="*/ 424099 w 427778"/>
              <a:gd name="connsiteY2" fmla="*/ 51188 h 627121"/>
              <a:gd name="connsiteX3" fmla="*/ 307515 w 427778"/>
              <a:gd name="connsiteY3" fmla="*/ 253118 h 627121"/>
              <a:gd name="connsiteX4" fmla="*/ 297393 w 427778"/>
              <a:gd name="connsiteY4" fmla="*/ 260885 h 627121"/>
              <a:gd name="connsiteX5" fmla="*/ 297393 w 427778"/>
              <a:gd name="connsiteY5" fmla="*/ 320515 h 627121"/>
              <a:gd name="connsiteX6" fmla="*/ 297393 w 427778"/>
              <a:gd name="connsiteY6" fmla="*/ 321623 h 627121"/>
              <a:gd name="connsiteX7" fmla="*/ 297393 w 427778"/>
              <a:gd name="connsiteY7" fmla="*/ 413010 h 627121"/>
              <a:gd name="connsiteX8" fmla="*/ 297393 w 427778"/>
              <a:gd name="connsiteY8" fmla="*/ 511899 h 627121"/>
              <a:gd name="connsiteX9" fmla="*/ 297393 w 427778"/>
              <a:gd name="connsiteY9" fmla="*/ 514969 h 627121"/>
              <a:gd name="connsiteX10" fmla="*/ 297393 w 427778"/>
              <a:gd name="connsiteY10" fmla="*/ 581802 h 627121"/>
              <a:gd name="connsiteX11" fmla="*/ 260419 w 427778"/>
              <a:gd name="connsiteY11" fmla="*/ 627121 h 627121"/>
              <a:gd name="connsiteX12" fmla="*/ 223446 w 427778"/>
              <a:gd name="connsiteY12" fmla="*/ 581802 h 627121"/>
              <a:gd name="connsiteX13" fmla="*/ 223446 w 427778"/>
              <a:gd name="connsiteY13" fmla="*/ 514969 h 627121"/>
              <a:gd name="connsiteX14" fmla="*/ 223446 w 427778"/>
              <a:gd name="connsiteY14" fmla="*/ 511899 h 627121"/>
              <a:gd name="connsiteX15" fmla="*/ 223446 w 427778"/>
              <a:gd name="connsiteY15" fmla="*/ 413010 h 627121"/>
              <a:gd name="connsiteX16" fmla="*/ 204331 w 427778"/>
              <a:gd name="connsiteY16" fmla="*/ 413010 h 627121"/>
              <a:gd name="connsiteX17" fmla="*/ 204331 w 427778"/>
              <a:gd name="connsiteY17" fmla="*/ 511899 h 627121"/>
              <a:gd name="connsiteX18" fmla="*/ 204331 w 427778"/>
              <a:gd name="connsiteY18" fmla="*/ 514969 h 627121"/>
              <a:gd name="connsiteX19" fmla="*/ 204331 w 427778"/>
              <a:gd name="connsiteY19" fmla="*/ 581802 h 627121"/>
              <a:gd name="connsiteX20" fmla="*/ 167358 w 427778"/>
              <a:gd name="connsiteY20" fmla="*/ 627121 h 627121"/>
              <a:gd name="connsiteX21" fmla="*/ 130384 w 427778"/>
              <a:gd name="connsiteY21" fmla="*/ 581802 h 627121"/>
              <a:gd name="connsiteX22" fmla="*/ 130384 w 427778"/>
              <a:gd name="connsiteY22" fmla="*/ 514969 h 627121"/>
              <a:gd name="connsiteX23" fmla="*/ 130384 w 427778"/>
              <a:gd name="connsiteY23" fmla="*/ 511899 h 627121"/>
              <a:gd name="connsiteX24" fmla="*/ 130384 w 427778"/>
              <a:gd name="connsiteY24" fmla="*/ 413010 h 627121"/>
              <a:gd name="connsiteX25" fmla="*/ 130384 w 427778"/>
              <a:gd name="connsiteY25" fmla="*/ 321623 h 627121"/>
              <a:gd name="connsiteX26" fmla="*/ 130384 w 427778"/>
              <a:gd name="connsiteY26" fmla="*/ 320515 h 627121"/>
              <a:gd name="connsiteX27" fmla="*/ 130384 w 427778"/>
              <a:gd name="connsiteY27" fmla="*/ 288583 h 627121"/>
              <a:gd name="connsiteX28" fmla="*/ 130384 w 427778"/>
              <a:gd name="connsiteY28" fmla="*/ 260884 h 627121"/>
              <a:gd name="connsiteX29" fmla="*/ 120263 w 427778"/>
              <a:gd name="connsiteY29" fmla="*/ 253118 h 627121"/>
              <a:gd name="connsiteX30" fmla="*/ 3679 w 427778"/>
              <a:gd name="connsiteY30" fmla="*/ 51188 h 627121"/>
              <a:gd name="connsiteX31" fmla="*/ 13720 w 427778"/>
              <a:gd name="connsiteY31" fmla="*/ 13716 h 627121"/>
              <a:gd name="connsiteX32" fmla="*/ 34536 w 427778"/>
              <a:gd name="connsiteY32" fmla="*/ 10975 h 627121"/>
              <a:gd name="connsiteX33" fmla="*/ 51193 w 427778"/>
              <a:gd name="connsiteY33" fmla="*/ 23756 h 627121"/>
              <a:gd name="connsiteX34" fmla="*/ 142056 w 427778"/>
              <a:gd name="connsiteY34" fmla="*/ 181135 h 627121"/>
              <a:gd name="connsiteX35" fmla="*/ 285722 w 427778"/>
              <a:gd name="connsiteY35" fmla="*/ 181135 h 627121"/>
              <a:gd name="connsiteX36" fmla="*/ 376585 w 427778"/>
              <a:gd name="connsiteY36" fmla="*/ 23756 h 627121"/>
              <a:gd name="connsiteX37" fmla="*/ 393242 w 427778"/>
              <a:gd name="connsiteY37" fmla="*/ 10975 h 627121"/>
              <a:gd name="connsiteX38" fmla="*/ 213888 w 427778"/>
              <a:gd name="connsiteY38" fmla="*/ 0 h 627121"/>
              <a:gd name="connsiteX39" fmla="*/ 296184 w 427778"/>
              <a:gd name="connsiteY39" fmla="*/ 82296 h 627121"/>
              <a:gd name="connsiteX40" fmla="*/ 213888 w 427778"/>
              <a:gd name="connsiteY40" fmla="*/ 164592 h 627121"/>
              <a:gd name="connsiteX41" fmla="*/ 131592 w 427778"/>
              <a:gd name="connsiteY41" fmla="*/ 82296 h 627121"/>
              <a:gd name="connsiteX42" fmla="*/ 213888 w 427778"/>
              <a:gd name="connsiteY42" fmla="*/ 0 h 62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27778" h="627121">
                <a:moveTo>
                  <a:pt x="393242" y="10975"/>
                </a:moveTo>
                <a:cubicBezTo>
                  <a:pt x="400024" y="9158"/>
                  <a:pt x="407498" y="9928"/>
                  <a:pt x="414058" y="13716"/>
                </a:cubicBezTo>
                <a:cubicBezTo>
                  <a:pt x="427178" y="21291"/>
                  <a:pt x="431674" y="38068"/>
                  <a:pt x="424099" y="51188"/>
                </a:cubicBezTo>
                <a:lnTo>
                  <a:pt x="307515" y="253118"/>
                </a:lnTo>
                <a:lnTo>
                  <a:pt x="297393" y="260885"/>
                </a:lnTo>
                <a:lnTo>
                  <a:pt x="297393" y="320515"/>
                </a:lnTo>
                <a:lnTo>
                  <a:pt x="297393" y="321623"/>
                </a:lnTo>
                <a:lnTo>
                  <a:pt x="297393" y="413010"/>
                </a:lnTo>
                <a:lnTo>
                  <a:pt x="297393" y="511899"/>
                </a:lnTo>
                <a:lnTo>
                  <a:pt x="297393" y="514969"/>
                </a:lnTo>
                <a:lnTo>
                  <a:pt x="297393" y="581802"/>
                </a:lnTo>
                <a:cubicBezTo>
                  <a:pt x="297393" y="606831"/>
                  <a:pt x="280840" y="627121"/>
                  <a:pt x="260419" y="627121"/>
                </a:cubicBezTo>
                <a:cubicBezTo>
                  <a:pt x="239999" y="627121"/>
                  <a:pt x="223446" y="606831"/>
                  <a:pt x="223446" y="581802"/>
                </a:cubicBezTo>
                <a:lnTo>
                  <a:pt x="223446" y="514969"/>
                </a:lnTo>
                <a:lnTo>
                  <a:pt x="223446" y="511899"/>
                </a:lnTo>
                <a:lnTo>
                  <a:pt x="223446" y="413010"/>
                </a:lnTo>
                <a:lnTo>
                  <a:pt x="204331" y="413010"/>
                </a:lnTo>
                <a:lnTo>
                  <a:pt x="204331" y="511899"/>
                </a:lnTo>
                <a:lnTo>
                  <a:pt x="204331" y="514969"/>
                </a:lnTo>
                <a:lnTo>
                  <a:pt x="204331" y="581802"/>
                </a:lnTo>
                <a:cubicBezTo>
                  <a:pt x="204331" y="606831"/>
                  <a:pt x="187778" y="627121"/>
                  <a:pt x="167358" y="627121"/>
                </a:cubicBezTo>
                <a:cubicBezTo>
                  <a:pt x="146938" y="627121"/>
                  <a:pt x="130384" y="606831"/>
                  <a:pt x="130384" y="581802"/>
                </a:cubicBezTo>
                <a:lnTo>
                  <a:pt x="130384" y="514969"/>
                </a:lnTo>
                <a:lnTo>
                  <a:pt x="130384" y="511899"/>
                </a:lnTo>
                <a:lnTo>
                  <a:pt x="130384" y="413010"/>
                </a:lnTo>
                <a:lnTo>
                  <a:pt x="130384" y="321623"/>
                </a:lnTo>
                <a:lnTo>
                  <a:pt x="130384" y="320515"/>
                </a:lnTo>
                <a:lnTo>
                  <a:pt x="130384" y="288583"/>
                </a:lnTo>
                <a:lnTo>
                  <a:pt x="130384" y="260884"/>
                </a:lnTo>
                <a:lnTo>
                  <a:pt x="120263" y="253118"/>
                </a:lnTo>
                <a:lnTo>
                  <a:pt x="3679" y="51188"/>
                </a:lnTo>
                <a:cubicBezTo>
                  <a:pt x="-3896" y="38068"/>
                  <a:pt x="600" y="21291"/>
                  <a:pt x="13720" y="13716"/>
                </a:cubicBezTo>
                <a:cubicBezTo>
                  <a:pt x="20280" y="9928"/>
                  <a:pt x="27755" y="9158"/>
                  <a:pt x="34536" y="10975"/>
                </a:cubicBezTo>
                <a:cubicBezTo>
                  <a:pt x="41317" y="12792"/>
                  <a:pt x="47406" y="17196"/>
                  <a:pt x="51193" y="23756"/>
                </a:cubicBezTo>
                <a:lnTo>
                  <a:pt x="142056" y="181135"/>
                </a:lnTo>
                <a:lnTo>
                  <a:pt x="285722" y="181135"/>
                </a:lnTo>
                <a:lnTo>
                  <a:pt x="376585" y="23756"/>
                </a:lnTo>
                <a:cubicBezTo>
                  <a:pt x="380373" y="17196"/>
                  <a:pt x="386461" y="12792"/>
                  <a:pt x="393242" y="10975"/>
                </a:cubicBezTo>
                <a:close/>
                <a:moveTo>
                  <a:pt x="213888" y="0"/>
                </a:moveTo>
                <a:cubicBezTo>
                  <a:pt x="259339" y="0"/>
                  <a:pt x="296184" y="36845"/>
                  <a:pt x="296184" y="82296"/>
                </a:cubicBezTo>
                <a:cubicBezTo>
                  <a:pt x="296184" y="127747"/>
                  <a:pt x="259339" y="164592"/>
                  <a:pt x="213888" y="164592"/>
                </a:cubicBezTo>
                <a:cubicBezTo>
                  <a:pt x="168438" y="164592"/>
                  <a:pt x="131592" y="127747"/>
                  <a:pt x="131592" y="82296"/>
                </a:cubicBezTo>
                <a:cubicBezTo>
                  <a:pt x="131592" y="36845"/>
                  <a:pt x="168438" y="0"/>
                  <a:pt x="2138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8505C47C-769E-4223-AB46-7A59B4CAB64D}"/>
              </a:ext>
            </a:extLst>
          </p:cNvPr>
          <p:cNvSpPr/>
          <p:nvPr/>
        </p:nvSpPr>
        <p:spPr>
          <a:xfrm>
            <a:off x="4865255" y="3025916"/>
            <a:ext cx="1025665" cy="2122884"/>
          </a:xfrm>
          <a:custGeom>
            <a:avLst/>
            <a:gdLst>
              <a:gd name="connsiteX0" fmla="*/ 363904 w 601863"/>
              <a:gd name="connsiteY0" fmla="*/ 815288 h 1245715"/>
              <a:gd name="connsiteX1" fmla="*/ 340694 w 601863"/>
              <a:gd name="connsiteY1" fmla="*/ 879057 h 1245715"/>
              <a:gd name="connsiteX2" fmla="*/ 363904 w 601863"/>
              <a:gd name="connsiteY2" fmla="*/ 815291 h 1245715"/>
              <a:gd name="connsiteX3" fmla="*/ 17789 w 601863"/>
              <a:gd name="connsiteY3" fmla="*/ 646960 h 1245715"/>
              <a:gd name="connsiteX4" fmla="*/ 48801 w 601863"/>
              <a:gd name="connsiteY4" fmla="*/ 646960 h 1245715"/>
              <a:gd name="connsiteX5" fmla="*/ 48801 w 601863"/>
              <a:gd name="connsiteY5" fmla="*/ 1245715 h 1245715"/>
              <a:gd name="connsiteX6" fmla="*/ 17789 w 601863"/>
              <a:gd name="connsiteY6" fmla="*/ 1245715 h 1245715"/>
              <a:gd name="connsiteX7" fmla="*/ 320994 w 601863"/>
              <a:gd name="connsiteY7" fmla="*/ 212543 h 1245715"/>
              <a:gd name="connsiteX8" fmla="*/ 362642 w 601863"/>
              <a:gd name="connsiteY8" fmla="*/ 220951 h 1245715"/>
              <a:gd name="connsiteX9" fmla="*/ 366379 w 601863"/>
              <a:gd name="connsiteY9" fmla="*/ 222980 h 1245715"/>
              <a:gd name="connsiteX10" fmla="*/ 367507 w 601863"/>
              <a:gd name="connsiteY10" fmla="*/ 223208 h 1245715"/>
              <a:gd name="connsiteX11" fmla="*/ 368876 w 601863"/>
              <a:gd name="connsiteY11" fmla="*/ 224335 h 1245715"/>
              <a:gd name="connsiteX12" fmla="*/ 380817 w 601863"/>
              <a:gd name="connsiteY12" fmla="*/ 230816 h 1245715"/>
              <a:gd name="connsiteX13" fmla="*/ 396652 w 601863"/>
              <a:gd name="connsiteY13" fmla="*/ 243882 h 1245715"/>
              <a:gd name="connsiteX14" fmla="*/ 405217 w 601863"/>
              <a:gd name="connsiteY14" fmla="*/ 254262 h 1245715"/>
              <a:gd name="connsiteX15" fmla="*/ 409763 w 601863"/>
              <a:gd name="connsiteY15" fmla="*/ 258006 h 1245715"/>
              <a:gd name="connsiteX16" fmla="*/ 584250 w 601863"/>
              <a:gd name="connsiteY16" fmla="*/ 469628 h 1245715"/>
              <a:gd name="connsiteX17" fmla="*/ 566420 w 601863"/>
              <a:gd name="connsiteY17" fmla="*/ 455340 h 1245715"/>
              <a:gd name="connsiteX18" fmla="*/ 584249 w 601863"/>
              <a:gd name="connsiteY18" fmla="*/ 469628 h 1245715"/>
              <a:gd name="connsiteX19" fmla="*/ 589119 w 601863"/>
              <a:gd name="connsiteY19" fmla="*/ 475534 h 1245715"/>
              <a:gd name="connsiteX20" fmla="*/ 597008 w 601863"/>
              <a:gd name="connsiteY20" fmla="*/ 495571 h 1245715"/>
              <a:gd name="connsiteX21" fmla="*/ 597009 w 601863"/>
              <a:gd name="connsiteY21" fmla="*/ 495570 h 1245715"/>
              <a:gd name="connsiteX22" fmla="*/ 599779 w 601863"/>
              <a:gd name="connsiteY22" fmla="*/ 502604 h 1245715"/>
              <a:gd name="connsiteX23" fmla="*/ 601059 w 601863"/>
              <a:gd name="connsiteY23" fmla="*/ 541190 h 1245715"/>
              <a:gd name="connsiteX24" fmla="*/ 600557 w 601863"/>
              <a:gd name="connsiteY24" fmla="*/ 543342 h 1245715"/>
              <a:gd name="connsiteX25" fmla="*/ 601862 w 601863"/>
              <a:gd name="connsiteY25" fmla="*/ 545154 h 1245715"/>
              <a:gd name="connsiteX26" fmla="*/ 599783 w 601863"/>
              <a:gd name="connsiteY26" fmla="*/ 546652 h 1245715"/>
              <a:gd name="connsiteX27" fmla="*/ 591019 w 601863"/>
              <a:gd name="connsiteY27" fmla="*/ 584213 h 1245715"/>
              <a:gd name="connsiteX28" fmla="*/ 469878 w 601863"/>
              <a:gd name="connsiteY28" fmla="*/ 917049 h 1245715"/>
              <a:gd name="connsiteX29" fmla="*/ 552163 w 601863"/>
              <a:gd name="connsiteY29" fmla="*/ 1156022 h 1245715"/>
              <a:gd name="connsiteX30" fmla="*/ 510507 w 601863"/>
              <a:gd name="connsiteY30" fmla="*/ 1241432 h 1245715"/>
              <a:gd name="connsiteX31" fmla="*/ 425098 w 601863"/>
              <a:gd name="connsiteY31" fmla="*/ 1199774 h 1245715"/>
              <a:gd name="connsiteX32" fmla="*/ 314599 w 601863"/>
              <a:gd name="connsiteY32" fmla="*/ 878865 h 1245715"/>
              <a:gd name="connsiteX33" fmla="*/ 387581 w 601863"/>
              <a:gd name="connsiteY33" fmla="*/ 678047 h 1245715"/>
              <a:gd name="connsiteX34" fmla="*/ 419394 w 601863"/>
              <a:gd name="connsiteY34" fmla="*/ 590648 h 1245715"/>
              <a:gd name="connsiteX35" fmla="*/ 422904 w 601863"/>
              <a:gd name="connsiteY35" fmla="*/ 595429 h 1245715"/>
              <a:gd name="connsiteX36" fmla="*/ 423036 w 601863"/>
              <a:gd name="connsiteY36" fmla="*/ 595063 h 1245715"/>
              <a:gd name="connsiteX37" fmla="*/ 419395 w 601863"/>
              <a:gd name="connsiteY37" fmla="*/ 590646 h 1245715"/>
              <a:gd name="connsiteX38" fmla="*/ 419392 w 601863"/>
              <a:gd name="connsiteY38" fmla="*/ 590646 h 1245715"/>
              <a:gd name="connsiteX39" fmla="*/ 286557 w 601863"/>
              <a:gd name="connsiteY39" fmla="*/ 429535 h 1245715"/>
              <a:gd name="connsiteX40" fmla="*/ 284516 w 601863"/>
              <a:gd name="connsiteY40" fmla="*/ 429123 h 1245715"/>
              <a:gd name="connsiteX41" fmla="*/ 248444 w 601863"/>
              <a:gd name="connsiteY41" fmla="*/ 528232 h 1245715"/>
              <a:gd name="connsiteX42" fmla="*/ 75963 w 601863"/>
              <a:gd name="connsiteY42" fmla="*/ 619940 h 1245715"/>
              <a:gd name="connsiteX43" fmla="*/ 6061 w 601863"/>
              <a:gd name="connsiteY43" fmla="*/ 598570 h 1245715"/>
              <a:gd name="connsiteX44" fmla="*/ 27433 w 601863"/>
              <a:gd name="connsiteY44" fmla="*/ 528666 h 1245715"/>
              <a:gd name="connsiteX45" fmla="*/ 164875 w 601863"/>
              <a:gd name="connsiteY45" fmla="*/ 455586 h 1245715"/>
              <a:gd name="connsiteX46" fmla="*/ 164875 w 601863"/>
              <a:gd name="connsiteY46" fmla="*/ 455587 h 1245715"/>
              <a:gd name="connsiteX47" fmla="*/ 164876 w 601863"/>
              <a:gd name="connsiteY47" fmla="*/ 455586 h 1245715"/>
              <a:gd name="connsiteX48" fmla="*/ 214082 w 601863"/>
              <a:gd name="connsiteY48" fmla="*/ 320395 h 1245715"/>
              <a:gd name="connsiteX49" fmla="*/ 213996 w 601863"/>
              <a:gd name="connsiteY49" fmla="*/ 319541 h 1245715"/>
              <a:gd name="connsiteX50" fmla="*/ 320994 w 601863"/>
              <a:gd name="connsiteY50" fmla="*/ 212543 h 1245715"/>
              <a:gd name="connsiteX51" fmla="*/ 165544 w 601863"/>
              <a:gd name="connsiteY51" fmla="*/ 0 h 1245715"/>
              <a:gd name="connsiteX52" fmla="*/ 288032 w 601863"/>
              <a:gd name="connsiteY52" fmla="*/ 122488 h 1245715"/>
              <a:gd name="connsiteX53" fmla="*/ 165544 w 601863"/>
              <a:gd name="connsiteY53" fmla="*/ 244976 h 1245715"/>
              <a:gd name="connsiteX54" fmla="*/ 43056 w 601863"/>
              <a:gd name="connsiteY54" fmla="*/ 122488 h 1245715"/>
              <a:gd name="connsiteX55" fmla="*/ 165544 w 601863"/>
              <a:gd name="connsiteY55" fmla="*/ 0 h 124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1863" h="1245715">
                <a:moveTo>
                  <a:pt x="363904" y="815288"/>
                </a:moveTo>
                <a:lnTo>
                  <a:pt x="340694" y="879057"/>
                </a:lnTo>
                <a:lnTo>
                  <a:pt x="363904" y="815291"/>
                </a:lnTo>
                <a:close/>
                <a:moveTo>
                  <a:pt x="17789" y="646960"/>
                </a:moveTo>
                <a:lnTo>
                  <a:pt x="48801" y="646960"/>
                </a:lnTo>
                <a:lnTo>
                  <a:pt x="48801" y="1245715"/>
                </a:lnTo>
                <a:lnTo>
                  <a:pt x="17789" y="1245715"/>
                </a:lnTo>
                <a:close/>
                <a:moveTo>
                  <a:pt x="320994" y="212543"/>
                </a:moveTo>
                <a:cubicBezTo>
                  <a:pt x="335767" y="212543"/>
                  <a:pt x="349841" y="215537"/>
                  <a:pt x="362642" y="220951"/>
                </a:cubicBezTo>
                <a:lnTo>
                  <a:pt x="366379" y="222980"/>
                </a:lnTo>
                <a:lnTo>
                  <a:pt x="367507" y="223208"/>
                </a:lnTo>
                <a:lnTo>
                  <a:pt x="368876" y="224335"/>
                </a:lnTo>
                <a:lnTo>
                  <a:pt x="380817" y="230816"/>
                </a:lnTo>
                <a:cubicBezTo>
                  <a:pt x="386509" y="234662"/>
                  <a:pt x="391811" y="239041"/>
                  <a:pt x="396652" y="243882"/>
                </a:cubicBezTo>
                <a:lnTo>
                  <a:pt x="405217" y="254262"/>
                </a:lnTo>
                <a:lnTo>
                  <a:pt x="409763" y="258006"/>
                </a:lnTo>
                <a:lnTo>
                  <a:pt x="584250" y="469628"/>
                </a:lnTo>
                <a:lnTo>
                  <a:pt x="566420" y="455340"/>
                </a:lnTo>
                <a:lnTo>
                  <a:pt x="584249" y="469628"/>
                </a:lnTo>
                <a:lnTo>
                  <a:pt x="589119" y="475534"/>
                </a:lnTo>
                <a:lnTo>
                  <a:pt x="597008" y="495571"/>
                </a:lnTo>
                <a:lnTo>
                  <a:pt x="597009" y="495570"/>
                </a:lnTo>
                <a:lnTo>
                  <a:pt x="599779" y="502604"/>
                </a:lnTo>
                <a:cubicBezTo>
                  <a:pt x="602004" y="514265"/>
                  <a:pt x="602475" y="527358"/>
                  <a:pt x="601059" y="541190"/>
                </a:cubicBezTo>
                <a:lnTo>
                  <a:pt x="600557" y="543342"/>
                </a:lnTo>
                <a:lnTo>
                  <a:pt x="601862" y="545154"/>
                </a:lnTo>
                <a:lnTo>
                  <a:pt x="599783" y="546652"/>
                </a:lnTo>
                <a:lnTo>
                  <a:pt x="591019" y="584213"/>
                </a:lnTo>
                <a:lnTo>
                  <a:pt x="469878" y="917049"/>
                </a:lnTo>
                <a:lnTo>
                  <a:pt x="552163" y="1156022"/>
                </a:lnTo>
                <a:cubicBezTo>
                  <a:pt x="564245" y="1191110"/>
                  <a:pt x="545595" y="1229350"/>
                  <a:pt x="510507" y="1241432"/>
                </a:cubicBezTo>
                <a:cubicBezTo>
                  <a:pt x="475418" y="1253512"/>
                  <a:pt x="437180" y="1234862"/>
                  <a:pt x="425098" y="1199774"/>
                </a:cubicBezTo>
                <a:lnTo>
                  <a:pt x="314599" y="878865"/>
                </a:lnTo>
                <a:cubicBezTo>
                  <a:pt x="324642" y="839238"/>
                  <a:pt x="374961" y="710193"/>
                  <a:pt x="387581" y="678047"/>
                </a:cubicBezTo>
                <a:lnTo>
                  <a:pt x="419394" y="590648"/>
                </a:lnTo>
                <a:lnTo>
                  <a:pt x="422904" y="595429"/>
                </a:lnTo>
                <a:lnTo>
                  <a:pt x="423036" y="595063"/>
                </a:lnTo>
                <a:lnTo>
                  <a:pt x="419395" y="590646"/>
                </a:lnTo>
                <a:lnTo>
                  <a:pt x="419392" y="590646"/>
                </a:lnTo>
                <a:lnTo>
                  <a:pt x="286557" y="429535"/>
                </a:lnTo>
                <a:lnTo>
                  <a:pt x="284516" y="429123"/>
                </a:lnTo>
                <a:lnTo>
                  <a:pt x="248444" y="528232"/>
                </a:lnTo>
                <a:lnTo>
                  <a:pt x="75963" y="619940"/>
                </a:lnTo>
                <a:cubicBezTo>
                  <a:pt x="50761" y="623582"/>
                  <a:pt x="19462" y="623773"/>
                  <a:pt x="6061" y="598570"/>
                </a:cubicBezTo>
                <a:cubicBezTo>
                  <a:pt x="-7342" y="573365"/>
                  <a:pt x="2227" y="542068"/>
                  <a:pt x="27433" y="528666"/>
                </a:cubicBezTo>
                <a:lnTo>
                  <a:pt x="164875" y="455586"/>
                </a:lnTo>
                <a:lnTo>
                  <a:pt x="164875" y="455587"/>
                </a:lnTo>
                <a:lnTo>
                  <a:pt x="164876" y="455586"/>
                </a:lnTo>
                <a:lnTo>
                  <a:pt x="214082" y="320395"/>
                </a:lnTo>
                <a:lnTo>
                  <a:pt x="213996" y="319541"/>
                </a:lnTo>
                <a:cubicBezTo>
                  <a:pt x="213996" y="260447"/>
                  <a:pt x="261900" y="212543"/>
                  <a:pt x="320994" y="212543"/>
                </a:cubicBezTo>
                <a:close/>
                <a:moveTo>
                  <a:pt x="165544" y="0"/>
                </a:moveTo>
                <a:cubicBezTo>
                  <a:pt x="233192" y="0"/>
                  <a:pt x="288032" y="54840"/>
                  <a:pt x="288032" y="122488"/>
                </a:cubicBezTo>
                <a:cubicBezTo>
                  <a:pt x="288032" y="190136"/>
                  <a:pt x="233192" y="244976"/>
                  <a:pt x="165544" y="244976"/>
                </a:cubicBezTo>
                <a:cubicBezTo>
                  <a:pt x="97896" y="244976"/>
                  <a:pt x="43056" y="190136"/>
                  <a:pt x="43056" y="122488"/>
                </a:cubicBezTo>
                <a:cubicBezTo>
                  <a:pt x="43056" y="54840"/>
                  <a:pt x="97896" y="0"/>
                  <a:pt x="16554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9" name="Freeform 22">
            <a:extLst>
              <a:ext uri="{FF2B5EF4-FFF2-40B4-BE49-F238E27FC236}">
                <a16:creationId xmlns:a16="http://schemas.microsoft.com/office/drawing/2014/main" id="{11D1FF07-ED56-4581-ACAB-2839376DAF89}"/>
              </a:ext>
            </a:extLst>
          </p:cNvPr>
          <p:cNvSpPr/>
          <p:nvPr/>
        </p:nvSpPr>
        <p:spPr>
          <a:xfrm>
            <a:off x="627548" y="3020108"/>
            <a:ext cx="1064196" cy="1998934"/>
          </a:xfrm>
          <a:custGeom>
            <a:avLst/>
            <a:gdLst>
              <a:gd name="connsiteX0" fmla="*/ 246285 w 683527"/>
              <a:gd name="connsiteY0" fmla="*/ 266492 h 1283903"/>
              <a:gd name="connsiteX1" fmla="*/ 476956 w 683527"/>
              <a:gd name="connsiteY1" fmla="*/ 266492 h 1283903"/>
              <a:gd name="connsiteX2" fmla="*/ 477040 w 683527"/>
              <a:gd name="connsiteY2" fmla="*/ 266664 h 1283903"/>
              <a:gd name="connsiteX3" fmla="*/ 553356 w 683527"/>
              <a:gd name="connsiteY3" fmla="*/ 323057 h 1283903"/>
              <a:gd name="connsiteX4" fmla="*/ 680758 w 683527"/>
              <a:gd name="connsiteY4" fmla="*/ 673089 h 1283903"/>
              <a:gd name="connsiteX5" fmla="*/ 653432 w 683527"/>
              <a:gd name="connsiteY5" fmla="*/ 731689 h 1283903"/>
              <a:gd name="connsiteX6" fmla="*/ 604295 w 683527"/>
              <a:gd name="connsiteY6" fmla="*/ 719858 h 1283903"/>
              <a:gd name="connsiteX7" fmla="*/ 602041 w 683527"/>
              <a:gd name="connsiteY7" fmla="*/ 716167 h 1283903"/>
              <a:gd name="connsiteX8" fmla="*/ 602062 w 683527"/>
              <a:gd name="connsiteY8" fmla="*/ 715679 h 1283903"/>
              <a:gd name="connsiteX9" fmla="*/ 491431 w 683527"/>
              <a:gd name="connsiteY9" fmla="*/ 411723 h 1283903"/>
              <a:gd name="connsiteX10" fmla="*/ 481975 w 683527"/>
              <a:gd name="connsiteY10" fmla="*/ 401403 h 1283903"/>
              <a:gd name="connsiteX11" fmla="*/ 476000 w 683527"/>
              <a:gd name="connsiteY11" fmla="*/ 401142 h 1283903"/>
              <a:gd name="connsiteX12" fmla="*/ 476000 w 683527"/>
              <a:gd name="connsiteY12" fmla="*/ 758165 h 1283903"/>
              <a:gd name="connsiteX13" fmla="*/ 580565 w 683527"/>
              <a:gd name="connsiteY13" fmla="*/ 1211085 h 1283903"/>
              <a:gd name="connsiteX14" fmla="*/ 536023 w 683527"/>
              <a:gd name="connsiteY14" fmla="*/ 1282367 h 1283903"/>
              <a:gd name="connsiteX15" fmla="*/ 464740 w 683527"/>
              <a:gd name="connsiteY15" fmla="*/ 1237825 h 1283903"/>
              <a:gd name="connsiteX16" fmla="*/ 356410 w 683527"/>
              <a:gd name="connsiteY16" fmla="*/ 768598 h 1283903"/>
              <a:gd name="connsiteX17" fmla="*/ 328626 w 683527"/>
              <a:gd name="connsiteY17" fmla="*/ 768598 h 1283903"/>
              <a:gd name="connsiteX18" fmla="*/ 216310 w 683527"/>
              <a:gd name="connsiteY18" fmla="*/ 1237736 h 1283903"/>
              <a:gd name="connsiteX19" fmla="*/ 144669 w 683527"/>
              <a:gd name="connsiteY19" fmla="*/ 1281700 h 1283903"/>
              <a:gd name="connsiteX20" fmla="*/ 100705 w 683527"/>
              <a:gd name="connsiteY20" fmla="*/ 1210059 h 1283903"/>
              <a:gd name="connsiteX21" fmla="*/ 207528 w 683527"/>
              <a:gd name="connsiteY21" fmla="*/ 763865 h 1283903"/>
              <a:gd name="connsiteX22" fmla="*/ 207528 w 683527"/>
              <a:gd name="connsiteY22" fmla="*/ 401142 h 1283903"/>
              <a:gd name="connsiteX23" fmla="*/ 201552 w 683527"/>
              <a:gd name="connsiteY23" fmla="*/ 401403 h 1283903"/>
              <a:gd name="connsiteX24" fmla="*/ 192096 w 683527"/>
              <a:gd name="connsiteY24" fmla="*/ 411723 h 1283903"/>
              <a:gd name="connsiteX25" fmla="*/ 81465 w 683527"/>
              <a:gd name="connsiteY25" fmla="*/ 715679 h 1283903"/>
              <a:gd name="connsiteX26" fmla="*/ 81486 w 683527"/>
              <a:gd name="connsiteY26" fmla="*/ 716167 h 1283903"/>
              <a:gd name="connsiteX27" fmla="*/ 79232 w 683527"/>
              <a:gd name="connsiteY27" fmla="*/ 719858 h 1283903"/>
              <a:gd name="connsiteX28" fmla="*/ 30095 w 683527"/>
              <a:gd name="connsiteY28" fmla="*/ 731689 h 1283903"/>
              <a:gd name="connsiteX29" fmla="*/ 2769 w 683527"/>
              <a:gd name="connsiteY29" fmla="*/ 673089 h 1283903"/>
              <a:gd name="connsiteX30" fmla="*/ 130171 w 683527"/>
              <a:gd name="connsiteY30" fmla="*/ 323057 h 1283903"/>
              <a:gd name="connsiteX31" fmla="*/ 206487 w 683527"/>
              <a:gd name="connsiteY31" fmla="*/ 266664 h 1283903"/>
              <a:gd name="connsiteX32" fmla="*/ 207528 w 683527"/>
              <a:gd name="connsiteY32" fmla="*/ 266821 h 1283903"/>
              <a:gd name="connsiteX33" fmla="*/ 336910 w 683527"/>
              <a:gd name="connsiteY33" fmla="*/ 0 h 1283903"/>
              <a:gd name="connsiteX34" fmla="*/ 459398 w 683527"/>
              <a:gd name="connsiteY34" fmla="*/ 122488 h 1283903"/>
              <a:gd name="connsiteX35" fmla="*/ 336910 w 683527"/>
              <a:gd name="connsiteY35" fmla="*/ 244976 h 1283903"/>
              <a:gd name="connsiteX36" fmla="*/ 214422 w 683527"/>
              <a:gd name="connsiteY36" fmla="*/ 122488 h 1283903"/>
              <a:gd name="connsiteX37" fmla="*/ 336910 w 683527"/>
              <a:gd name="connsiteY37" fmla="*/ 0 h 128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83527" h="1283903">
                <a:moveTo>
                  <a:pt x="246285" y="266492"/>
                </a:moveTo>
                <a:lnTo>
                  <a:pt x="476956" y="266492"/>
                </a:lnTo>
                <a:lnTo>
                  <a:pt x="477040" y="266664"/>
                </a:lnTo>
                <a:cubicBezTo>
                  <a:pt x="510447" y="268373"/>
                  <a:pt x="541195" y="289645"/>
                  <a:pt x="553356" y="323057"/>
                </a:cubicBezTo>
                <a:lnTo>
                  <a:pt x="680758" y="673089"/>
                </a:lnTo>
                <a:cubicBezTo>
                  <a:pt x="689394" y="696817"/>
                  <a:pt x="677159" y="723053"/>
                  <a:pt x="653432" y="731689"/>
                </a:cubicBezTo>
                <a:cubicBezTo>
                  <a:pt x="635637" y="738166"/>
                  <a:pt x="616430" y="732904"/>
                  <a:pt x="604295" y="719858"/>
                </a:cubicBezTo>
                <a:lnTo>
                  <a:pt x="602041" y="716167"/>
                </a:lnTo>
                <a:cubicBezTo>
                  <a:pt x="602048" y="716004"/>
                  <a:pt x="602055" y="715842"/>
                  <a:pt x="602062" y="715679"/>
                </a:cubicBezTo>
                <a:lnTo>
                  <a:pt x="491431" y="411723"/>
                </a:lnTo>
                <a:cubicBezTo>
                  <a:pt x="489704" y="406977"/>
                  <a:pt x="486217" y="403381"/>
                  <a:pt x="481975" y="401403"/>
                </a:cubicBezTo>
                <a:lnTo>
                  <a:pt x="476000" y="401142"/>
                </a:lnTo>
                <a:lnTo>
                  <a:pt x="476000" y="758165"/>
                </a:lnTo>
                <a:lnTo>
                  <a:pt x="580565" y="1211085"/>
                </a:lnTo>
                <a:cubicBezTo>
                  <a:pt x="587949" y="1243069"/>
                  <a:pt x="568007" y="1274983"/>
                  <a:pt x="536023" y="1282367"/>
                </a:cubicBezTo>
                <a:cubicBezTo>
                  <a:pt x="504038" y="1289752"/>
                  <a:pt x="472124" y="1269810"/>
                  <a:pt x="464740" y="1237825"/>
                </a:cubicBezTo>
                <a:lnTo>
                  <a:pt x="356410" y="768598"/>
                </a:lnTo>
                <a:lnTo>
                  <a:pt x="328626" y="768598"/>
                </a:lnTo>
                <a:lnTo>
                  <a:pt x="216310" y="1237736"/>
                </a:lnTo>
                <a:cubicBezTo>
                  <a:pt x="208667" y="1269660"/>
                  <a:pt x="176593" y="1289343"/>
                  <a:pt x="144669" y="1281700"/>
                </a:cubicBezTo>
                <a:cubicBezTo>
                  <a:pt x="112745" y="1274058"/>
                  <a:pt x="93062" y="1241983"/>
                  <a:pt x="100705" y="1210059"/>
                </a:cubicBezTo>
                <a:lnTo>
                  <a:pt x="207528" y="763865"/>
                </a:lnTo>
                <a:lnTo>
                  <a:pt x="207528" y="401142"/>
                </a:lnTo>
                <a:lnTo>
                  <a:pt x="201552" y="401403"/>
                </a:lnTo>
                <a:cubicBezTo>
                  <a:pt x="197310" y="403381"/>
                  <a:pt x="193823" y="406977"/>
                  <a:pt x="192096" y="411723"/>
                </a:cubicBezTo>
                <a:lnTo>
                  <a:pt x="81465" y="715679"/>
                </a:lnTo>
                <a:cubicBezTo>
                  <a:pt x="81472" y="715842"/>
                  <a:pt x="81479" y="716004"/>
                  <a:pt x="81486" y="716167"/>
                </a:cubicBezTo>
                <a:lnTo>
                  <a:pt x="79232" y="719858"/>
                </a:lnTo>
                <a:cubicBezTo>
                  <a:pt x="67098" y="732904"/>
                  <a:pt x="47891" y="738167"/>
                  <a:pt x="30095" y="731689"/>
                </a:cubicBezTo>
                <a:cubicBezTo>
                  <a:pt x="6368" y="723053"/>
                  <a:pt x="-5867" y="696817"/>
                  <a:pt x="2769" y="673089"/>
                </a:cubicBezTo>
                <a:lnTo>
                  <a:pt x="130171" y="323057"/>
                </a:lnTo>
                <a:cubicBezTo>
                  <a:pt x="142332" y="289645"/>
                  <a:pt x="173080" y="268373"/>
                  <a:pt x="206487" y="266664"/>
                </a:cubicBezTo>
                <a:lnTo>
                  <a:pt x="207528" y="266821"/>
                </a:lnTo>
                <a:close/>
                <a:moveTo>
                  <a:pt x="336910" y="0"/>
                </a:moveTo>
                <a:cubicBezTo>
                  <a:pt x="404558" y="0"/>
                  <a:pt x="459398" y="54840"/>
                  <a:pt x="459398" y="122488"/>
                </a:cubicBezTo>
                <a:cubicBezTo>
                  <a:pt x="459398" y="190136"/>
                  <a:pt x="404558" y="244976"/>
                  <a:pt x="336910" y="244976"/>
                </a:cubicBezTo>
                <a:cubicBezTo>
                  <a:pt x="269262" y="244976"/>
                  <a:pt x="214422" y="190136"/>
                  <a:pt x="214422" y="122488"/>
                </a:cubicBezTo>
                <a:cubicBezTo>
                  <a:pt x="214422" y="54840"/>
                  <a:pt x="269262" y="0"/>
                  <a:pt x="3369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582836-48B2-4366-AE23-36E4E0907DD9}"/>
              </a:ext>
            </a:extLst>
          </p:cNvPr>
          <p:cNvSpPr/>
          <p:nvPr/>
        </p:nvSpPr>
        <p:spPr>
          <a:xfrm>
            <a:off x="3981434" y="6180806"/>
            <a:ext cx="4159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Credit: https://www.showeet.com/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984503-C756-42D3-A8E9-F668C427947A}"/>
              </a:ext>
            </a:extLst>
          </p:cNvPr>
          <p:cNvGrpSpPr/>
          <p:nvPr/>
        </p:nvGrpSpPr>
        <p:grpSpPr>
          <a:xfrm>
            <a:off x="7617501" y="3459766"/>
            <a:ext cx="665162" cy="1654175"/>
            <a:chOff x="1553369" y="4646613"/>
            <a:chExt cx="665162" cy="1654175"/>
          </a:xfrm>
        </p:grpSpPr>
        <p:sp>
          <p:nvSpPr>
            <p:cNvPr id="12" name="Freeform 196">
              <a:extLst>
                <a:ext uri="{FF2B5EF4-FFF2-40B4-BE49-F238E27FC236}">
                  <a16:creationId xmlns:a16="http://schemas.microsoft.com/office/drawing/2014/main" id="{198A374E-D03A-416C-90BA-AF7EDCF7B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4481" y="5092700"/>
              <a:ext cx="644525" cy="671513"/>
            </a:xfrm>
            <a:custGeom>
              <a:avLst/>
              <a:gdLst>
                <a:gd name="T0" fmla="*/ 1423 w 1624"/>
                <a:gd name="T1" fmla="*/ 697 h 1692"/>
                <a:gd name="T2" fmla="*/ 1422 w 1624"/>
                <a:gd name="T3" fmla="*/ 635 h 1692"/>
                <a:gd name="T4" fmla="*/ 1410 w 1624"/>
                <a:gd name="T5" fmla="*/ 522 h 1692"/>
                <a:gd name="T6" fmla="*/ 1385 w 1624"/>
                <a:gd name="T7" fmla="*/ 422 h 1692"/>
                <a:gd name="T8" fmla="*/ 1346 w 1624"/>
                <a:gd name="T9" fmla="*/ 337 h 1692"/>
                <a:gd name="T10" fmla="*/ 1292 w 1624"/>
                <a:gd name="T11" fmla="*/ 264 h 1692"/>
                <a:gd name="T12" fmla="*/ 1223 w 1624"/>
                <a:gd name="T13" fmla="*/ 204 h 1692"/>
                <a:gd name="T14" fmla="*/ 1138 w 1624"/>
                <a:gd name="T15" fmla="*/ 159 h 1692"/>
                <a:gd name="T16" fmla="*/ 1034 w 1624"/>
                <a:gd name="T17" fmla="*/ 127 h 1692"/>
                <a:gd name="T18" fmla="*/ 974 w 1624"/>
                <a:gd name="T19" fmla="*/ 115 h 1692"/>
                <a:gd name="T20" fmla="*/ 974 w 1624"/>
                <a:gd name="T21" fmla="*/ 0 h 1692"/>
                <a:gd name="T22" fmla="*/ 650 w 1624"/>
                <a:gd name="T23" fmla="*/ 0 h 1692"/>
                <a:gd name="T24" fmla="*/ 650 w 1624"/>
                <a:gd name="T25" fmla="*/ 115 h 1692"/>
                <a:gd name="T26" fmla="*/ 592 w 1624"/>
                <a:gd name="T27" fmla="*/ 127 h 1692"/>
                <a:gd name="T28" fmla="*/ 488 w 1624"/>
                <a:gd name="T29" fmla="*/ 159 h 1692"/>
                <a:gd name="T30" fmla="*/ 403 w 1624"/>
                <a:gd name="T31" fmla="*/ 204 h 1692"/>
                <a:gd name="T32" fmla="*/ 333 w 1624"/>
                <a:gd name="T33" fmla="*/ 264 h 1692"/>
                <a:gd name="T34" fmla="*/ 278 w 1624"/>
                <a:gd name="T35" fmla="*/ 337 h 1692"/>
                <a:gd name="T36" fmla="*/ 239 w 1624"/>
                <a:gd name="T37" fmla="*/ 422 h 1692"/>
                <a:gd name="T38" fmla="*/ 215 w 1624"/>
                <a:gd name="T39" fmla="*/ 522 h 1692"/>
                <a:gd name="T40" fmla="*/ 202 w 1624"/>
                <a:gd name="T41" fmla="*/ 635 h 1692"/>
                <a:gd name="T42" fmla="*/ 201 w 1624"/>
                <a:gd name="T43" fmla="*/ 697 h 1692"/>
                <a:gd name="T44" fmla="*/ 0 w 1624"/>
                <a:gd name="T45" fmla="*/ 1637 h 1692"/>
                <a:gd name="T46" fmla="*/ 220 w 1624"/>
                <a:gd name="T47" fmla="*/ 1692 h 1692"/>
                <a:gd name="T48" fmla="*/ 434 w 1624"/>
                <a:gd name="T49" fmla="*/ 656 h 1692"/>
                <a:gd name="T50" fmla="*/ 435 w 1624"/>
                <a:gd name="T51" fmla="*/ 609 h 1692"/>
                <a:gd name="T52" fmla="*/ 446 w 1624"/>
                <a:gd name="T53" fmla="*/ 536 h 1692"/>
                <a:gd name="T54" fmla="*/ 465 w 1624"/>
                <a:gd name="T55" fmla="*/ 484 h 1692"/>
                <a:gd name="T56" fmla="*/ 497 w 1624"/>
                <a:gd name="T57" fmla="*/ 449 h 1692"/>
                <a:gd name="T58" fmla="*/ 540 w 1624"/>
                <a:gd name="T59" fmla="*/ 430 h 1692"/>
                <a:gd name="T60" fmla="*/ 596 w 1624"/>
                <a:gd name="T61" fmla="*/ 421 h 1692"/>
                <a:gd name="T62" fmla="*/ 702 w 1624"/>
                <a:gd name="T63" fmla="*/ 418 h 1692"/>
                <a:gd name="T64" fmla="*/ 793 w 1624"/>
                <a:gd name="T65" fmla="*/ 420 h 1692"/>
                <a:gd name="T66" fmla="*/ 792 w 1624"/>
                <a:gd name="T67" fmla="*/ 424 h 1692"/>
                <a:gd name="T68" fmla="*/ 888 w 1624"/>
                <a:gd name="T69" fmla="*/ 422 h 1692"/>
                <a:gd name="T70" fmla="*/ 1003 w 1624"/>
                <a:gd name="T71" fmla="*/ 424 h 1692"/>
                <a:gd name="T72" fmla="*/ 1064 w 1624"/>
                <a:gd name="T73" fmla="*/ 431 h 1692"/>
                <a:gd name="T74" fmla="*/ 1114 w 1624"/>
                <a:gd name="T75" fmla="*/ 449 h 1692"/>
                <a:gd name="T76" fmla="*/ 1151 w 1624"/>
                <a:gd name="T77" fmla="*/ 483 h 1692"/>
                <a:gd name="T78" fmla="*/ 1175 w 1624"/>
                <a:gd name="T79" fmla="*/ 534 h 1692"/>
                <a:gd name="T80" fmla="*/ 1188 w 1624"/>
                <a:gd name="T81" fmla="*/ 608 h 1692"/>
                <a:gd name="T82" fmla="*/ 1190 w 1624"/>
                <a:gd name="T83" fmla="*/ 656 h 1692"/>
                <a:gd name="T84" fmla="*/ 1403 w 1624"/>
                <a:gd name="T85" fmla="*/ 1692 h 1692"/>
                <a:gd name="T86" fmla="*/ 1624 w 1624"/>
                <a:gd name="T87" fmla="*/ 1637 h 1692"/>
                <a:gd name="T88" fmla="*/ 1423 w 1624"/>
                <a:gd name="T89" fmla="*/ 697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4" h="1692">
                  <a:moveTo>
                    <a:pt x="1423" y="697"/>
                  </a:moveTo>
                  <a:lnTo>
                    <a:pt x="1422" y="635"/>
                  </a:lnTo>
                  <a:lnTo>
                    <a:pt x="1410" y="522"/>
                  </a:lnTo>
                  <a:lnTo>
                    <a:pt x="1385" y="422"/>
                  </a:lnTo>
                  <a:lnTo>
                    <a:pt x="1346" y="337"/>
                  </a:lnTo>
                  <a:lnTo>
                    <a:pt x="1292" y="264"/>
                  </a:lnTo>
                  <a:lnTo>
                    <a:pt x="1223" y="204"/>
                  </a:lnTo>
                  <a:lnTo>
                    <a:pt x="1138" y="159"/>
                  </a:lnTo>
                  <a:lnTo>
                    <a:pt x="1034" y="127"/>
                  </a:lnTo>
                  <a:lnTo>
                    <a:pt x="974" y="115"/>
                  </a:lnTo>
                  <a:lnTo>
                    <a:pt x="974" y="0"/>
                  </a:lnTo>
                  <a:lnTo>
                    <a:pt x="650" y="0"/>
                  </a:lnTo>
                  <a:lnTo>
                    <a:pt x="650" y="115"/>
                  </a:lnTo>
                  <a:lnTo>
                    <a:pt x="592" y="127"/>
                  </a:lnTo>
                  <a:lnTo>
                    <a:pt x="488" y="159"/>
                  </a:lnTo>
                  <a:lnTo>
                    <a:pt x="403" y="204"/>
                  </a:lnTo>
                  <a:lnTo>
                    <a:pt x="333" y="264"/>
                  </a:lnTo>
                  <a:lnTo>
                    <a:pt x="278" y="337"/>
                  </a:lnTo>
                  <a:lnTo>
                    <a:pt x="239" y="422"/>
                  </a:lnTo>
                  <a:lnTo>
                    <a:pt x="215" y="522"/>
                  </a:lnTo>
                  <a:lnTo>
                    <a:pt x="202" y="635"/>
                  </a:lnTo>
                  <a:lnTo>
                    <a:pt x="201" y="697"/>
                  </a:lnTo>
                  <a:lnTo>
                    <a:pt x="0" y="1637"/>
                  </a:lnTo>
                  <a:lnTo>
                    <a:pt x="220" y="1692"/>
                  </a:lnTo>
                  <a:lnTo>
                    <a:pt x="434" y="656"/>
                  </a:lnTo>
                  <a:lnTo>
                    <a:pt x="435" y="609"/>
                  </a:lnTo>
                  <a:lnTo>
                    <a:pt x="446" y="536"/>
                  </a:lnTo>
                  <a:lnTo>
                    <a:pt x="465" y="484"/>
                  </a:lnTo>
                  <a:lnTo>
                    <a:pt x="497" y="449"/>
                  </a:lnTo>
                  <a:lnTo>
                    <a:pt x="540" y="430"/>
                  </a:lnTo>
                  <a:lnTo>
                    <a:pt x="596" y="421"/>
                  </a:lnTo>
                  <a:lnTo>
                    <a:pt x="702" y="418"/>
                  </a:lnTo>
                  <a:lnTo>
                    <a:pt x="793" y="420"/>
                  </a:lnTo>
                  <a:lnTo>
                    <a:pt x="792" y="424"/>
                  </a:lnTo>
                  <a:lnTo>
                    <a:pt x="888" y="422"/>
                  </a:lnTo>
                  <a:lnTo>
                    <a:pt x="1003" y="424"/>
                  </a:lnTo>
                  <a:lnTo>
                    <a:pt x="1064" y="431"/>
                  </a:lnTo>
                  <a:lnTo>
                    <a:pt x="1114" y="449"/>
                  </a:lnTo>
                  <a:lnTo>
                    <a:pt x="1151" y="483"/>
                  </a:lnTo>
                  <a:lnTo>
                    <a:pt x="1175" y="534"/>
                  </a:lnTo>
                  <a:lnTo>
                    <a:pt x="1188" y="608"/>
                  </a:lnTo>
                  <a:lnTo>
                    <a:pt x="1190" y="656"/>
                  </a:lnTo>
                  <a:lnTo>
                    <a:pt x="1403" y="1692"/>
                  </a:lnTo>
                  <a:lnTo>
                    <a:pt x="1624" y="1637"/>
                  </a:lnTo>
                  <a:lnTo>
                    <a:pt x="1423" y="697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3" name="Freeform 197">
              <a:extLst>
                <a:ext uri="{FF2B5EF4-FFF2-40B4-BE49-F238E27FC236}">
                  <a16:creationId xmlns:a16="http://schemas.microsoft.com/office/drawing/2014/main" id="{AB29B607-C870-4723-A0BE-2A9213933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8331" y="5748338"/>
              <a:ext cx="119063" cy="511175"/>
            </a:xfrm>
            <a:custGeom>
              <a:avLst/>
              <a:gdLst>
                <a:gd name="T0" fmla="*/ 16 w 301"/>
                <a:gd name="T1" fmla="*/ 1285 h 1285"/>
                <a:gd name="T2" fmla="*/ 210 w 301"/>
                <a:gd name="T3" fmla="*/ 1272 h 1285"/>
                <a:gd name="T4" fmla="*/ 301 w 301"/>
                <a:gd name="T5" fmla="*/ 0 h 1285"/>
                <a:gd name="T6" fmla="*/ 0 w 301"/>
                <a:gd name="T7" fmla="*/ 6 h 1285"/>
                <a:gd name="T8" fmla="*/ 6 w 301"/>
                <a:gd name="T9" fmla="*/ 160 h 1285"/>
                <a:gd name="T10" fmla="*/ 14 w 301"/>
                <a:gd name="T11" fmla="*/ 545 h 1285"/>
                <a:gd name="T12" fmla="*/ 18 w 301"/>
                <a:gd name="T13" fmla="*/ 1110 h 1285"/>
                <a:gd name="T14" fmla="*/ 16 w 301"/>
                <a:gd name="T15" fmla="*/ 1285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1285">
                  <a:moveTo>
                    <a:pt x="16" y="1285"/>
                  </a:moveTo>
                  <a:lnTo>
                    <a:pt x="210" y="1272"/>
                  </a:lnTo>
                  <a:lnTo>
                    <a:pt x="301" y="0"/>
                  </a:lnTo>
                  <a:lnTo>
                    <a:pt x="0" y="6"/>
                  </a:lnTo>
                  <a:lnTo>
                    <a:pt x="6" y="160"/>
                  </a:lnTo>
                  <a:lnTo>
                    <a:pt x="14" y="545"/>
                  </a:lnTo>
                  <a:lnTo>
                    <a:pt x="18" y="1110"/>
                  </a:lnTo>
                  <a:lnTo>
                    <a:pt x="16" y="1285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4" name="Freeform 198">
              <a:extLst>
                <a:ext uri="{FF2B5EF4-FFF2-40B4-BE49-F238E27FC236}">
                  <a16:creationId xmlns:a16="http://schemas.microsoft.com/office/drawing/2014/main" id="{3AE129DF-474A-455D-A158-0FAC0594F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3394" y="5748338"/>
              <a:ext cx="119063" cy="506413"/>
            </a:xfrm>
            <a:custGeom>
              <a:avLst/>
              <a:gdLst>
                <a:gd name="T0" fmla="*/ 289 w 302"/>
                <a:gd name="T1" fmla="*/ 1272 h 1272"/>
                <a:gd name="T2" fmla="*/ 288 w 302"/>
                <a:gd name="T3" fmla="*/ 1099 h 1272"/>
                <a:gd name="T4" fmla="*/ 288 w 302"/>
                <a:gd name="T5" fmla="*/ 540 h 1272"/>
                <a:gd name="T6" fmla="*/ 296 w 302"/>
                <a:gd name="T7" fmla="*/ 160 h 1272"/>
                <a:gd name="T8" fmla="*/ 302 w 302"/>
                <a:gd name="T9" fmla="*/ 6 h 1272"/>
                <a:gd name="T10" fmla="*/ 0 w 302"/>
                <a:gd name="T11" fmla="*/ 0 h 1272"/>
                <a:gd name="T12" fmla="*/ 92 w 302"/>
                <a:gd name="T13" fmla="*/ 1272 h 1272"/>
                <a:gd name="T14" fmla="*/ 289 w 302"/>
                <a:gd name="T15" fmla="*/ 1272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272">
                  <a:moveTo>
                    <a:pt x="289" y="1272"/>
                  </a:moveTo>
                  <a:lnTo>
                    <a:pt x="288" y="1099"/>
                  </a:lnTo>
                  <a:lnTo>
                    <a:pt x="288" y="540"/>
                  </a:lnTo>
                  <a:lnTo>
                    <a:pt x="296" y="160"/>
                  </a:lnTo>
                  <a:lnTo>
                    <a:pt x="302" y="6"/>
                  </a:lnTo>
                  <a:lnTo>
                    <a:pt x="0" y="0"/>
                  </a:lnTo>
                  <a:lnTo>
                    <a:pt x="92" y="1272"/>
                  </a:lnTo>
                  <a:lnTo>
                    <a:pt x="289" y="1272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5" name="Freeform 199">
              <a:extLst>
                <a:ext uri="{FF2B5EF4-FFF2-40B4-BE49-F238E27FC236}">
                  <a16:creationId xmlns:a16="http://schemas.microsoft.com/office/drawing/2014/main" id="{8C9DD1D0-B538-45A9-8A6E-EA33BC7EE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319" y="4662488"/>
              <a:ext cx="447675" cy="458788"/>
            </a:xfrm>
            <a:custGeom>
              <a:avLst/>
              <a:gdLst>
                <a:gd name="T0" fmla="*/ 1126 w 1126"/>
                <a:gd name="T1" fmla="*/ 578 h 1157"/>
                <a:gd name="T2" fmla="*/ 1125 w 1126"/>
                <a:gd name="T3" fmla="*/ 608 h 1157"/>
                <a:gd name="T4" fmla="*/ 1119 w 1126"/>
                <a:gd name="T5" fmla="*/ 667 h 1157"/>
                <a:gd name="T6" fmla="*/ 1098 w 1126"/>
                <a:gd name="T7" fmla="*/ 751 h 1157"/>
                <a:gd name="T8" fmla="*/ 1051 w 1126"/>
                <a:gd name="T9" fmla="*/ 855 h 1157"/>
                <a:gd name="T10" fmla="*/ 985 w 1126"/>
                <a:gd name="T11" fmla="*/ 947 h 1157"/>
                <a:gd name="T12" fmla="*/ 905 w 1126"/>
                <a:gd name="T13" fmla="*/ 1026 h 1157"/>
                <a:gd name="T14" fmla="*/ 814 w 1126"/>
                <a:gd name="T15" fmla="*/ 1088 h 1157"/>
                <a:gd name="T16" fmla="*/ 715 w 1126"/>
                <a:gd name="T17" fmla="*/ 1132 h 1157"/>
                <a:gd name="T18" fmla="*/ 614 w 1126"/>
                <a:gd name="T19" fmla="*/ 1155 h 1157"/>
                <a:gd name="T20" fmla="*/ 562 w 1126"/>
                <a:gd name="T21" fmla="*/ 1157 h 1157"/>
                <a:gd name="T22" fmla="*/ 512 w 1126"/>
                <a:gd name="T23" fmla="*/ 1155 h 1157"/>
                <a:gd name="T24" fmla="*/ 411 w 1126"/>
                <a:gd name="T25" fmla="*/ 1132 h 1157"/>
                <a:gd name="T26" fmla="*/ 312 w 1126"/>
                <a:gd name="T27" fmla="*/ 1088 h 1157"/>
                <a:gd name="T28" fmla="*/ 222 w 1126"/>
                <a:gd name="T29" fmla="*/ 1026 h 1157"/>
                <a:gd name="T30" fmla="*/ 141 w 1126"/>
                <a:gd name="T31" fmla="*/ 947 h 1157"/>
                <a:gd name="T32" fmla="*/ 75 w 1126"/>
                <a:gd name="T33" fmla="*/ 855 h 1157"/>
                <a:gd name="T34" fmla="*/ 28 w 1126"/>
                <a:gd name="T35" fmla="*/ 751 h 1157"/>
                <a:gd name="T36" fmla="*/ 8 w 1126"/>
                <a:gd name="T37" fmla="*/ 667 h 1157"/>
                <a:gd name="T38" fmla="*/ 1 w 1126"/>
                <a:gd name="T39" fmla="*/ 608 h 1157"/>
                <a:gd name="T40" fmla="*/ 0 w 1126"/>
                <a:gd name="T41" fmla="*/ 578 h 1157"/>
                <a:gd name="T42" fmla="*/ 3 w 1126"/>
                <a:gd name="T43" fmla="*/ 519 h 1157"/>
                <a:gd name="T44" fmla="*/ 25 w 1126"/>
                <a:gd name="T45" fmla="*/ 406 h 1157"/>
                <a:gd name="T46" fmla="*/ 67 w 1126"/>
                <a:gd name="T47" fmla="*/ 302 h 1157"/>
                <a:gd name="T48" fmla="*/ 128 w 1126"/>
                <a:gd name="T49" fmla="*/ 210 h 1157"/>
                <a:gd name="T50" fmla="*/ 205 w 1126"/>
                <a:gd name="T51" fmla="*/ 133 h 1157"/>
                <a:gd name="T52" fmla="*/ 294 w 1126"/>
                <a:gd name="T53" fmla="*/ 70 h 1157"/>
                <a:gd name="T54" fmla="*/ 395 w 1126"/>
                <a:gd name="T55" fmla="*/ 26 h 1157"/>
                <a:gd name="T56" fmla="*/ 505 w 1126"/>
                <a:gd name="T57" fmla="*/ 3 h 1157"/>
                <a:gd name="T58" fmla="*/ 562 w 1126"/>
                <a:gd name="T59" fmla="*/ 0 h 1157"/>
                <a:gd name="T60" fmla="*/ 621 w 1126"/>
                <a:gd name="T61" fmla="*/ 3 h 1157"/>
                <a:gd name="T62" fmla="*/ 731 w 1126"/>
                <a:gd name="T63" fmla="*/ 26 h 1157"/>
                <a:gd name="T64" fmla="*/ 832 w 1126"/>
                <a:gd name="T65" fmla="*/ 70 h 1157"/>
                <a:gd name="T66" fmla="*/ 922 w 1126"/>
                <a:gd name="T67" fmla="*/ 133 h 1157"/>
                <a:gd name="T68" fmla="*/ 998 w 1126"/>
                <a:gd name="T69" fmla="*/ 210 h 1157"/>
                <a:gd name="T70" fmla="*/ 1059 w 1126"/>
                <a:gd name="T71" fmla="*/ 302 h 1157"/>
                <a:gd name="T72" fmla="*/ 1102 w 1126"/>
                <a:gd name="T73" fmla="*/ 406 h 1157"/>
                <a:gd name="T74" fmla="*/ 1124 w 1126"/>
                <a:gd name="T75" fmla="*/ 519 h 1157"/>
                <a:gd name="T76" fmla="*/ 1126 w 1126"/>
                <a:gd name="T77" fmla="*/ 578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6" h="1157">
                  <a:moveTo>
                    <a:pt x="1126" y="578"/>
                  </a:moveTo>
                  <a:lnTo>
                    <a:pt x="1125" y="608"/>
                  </a:lnTo>
                  <a:lnTo>
                    <a:pt x="1119" y="667"/>
                  </a:lnTo>
                  <a:lnTo>
                    <a:pt x="1098" y="751"/>
                  </a:lnTo>
                  <a:lnTo>
                    <a:pt x="1051" y="855"/>
                  </a:lnTo>
                  <a:lnTo>
                    <a:pt x="985" y="947"/>
                  </a:lnTo>
                  <a:lnTo>
                    <a:pt x="905" y="1026"/>
                  </a:lnTo>
                  <a:lnTo>
                    <a:pt x="814" y="1088"/>
                  </a:lnTo>
                  <a:lnTo>
                    <a:pt x="715" y="1132"/>
                  </a:lnTo>
                  <a:lnTo>
                    <a:pt x="614" y="1155"/>
                  </a:lnTo>
                  <a:lnTo>
                    <a:pt x="562" y="1157"/>
                  </a:lnTo>
                  <a:lnTo>
                    <a:pt x="512" y="1155"/>
                  </a:lnTo>
                  <a:lnTo>
                    <a:pt x="411" y="1132"/>
                  </a:lnTo>
                  <a:lnTo>
                    <a:pt x="312" y="1088"/>
                  </a:lnTo>
                  <a:lnTo>
                    <a:pt x="222" y="1026"/>
                  </a:lnTo>
                  <a:lnTo>
                    <a:pt x="141" y="947"/>
                  </a:lnTo>
                  <a:lnTo>
                    <a:pt x="75" y="855"/>
                  </a:lnTo>
                  <a:lnTo>
                    <a:pt x="28" y="751"/>
                  </a:lnTo>
                  <a:lnTo>
                    <a:pt x="8" y="667"/>
                  </a:lnTo>
                  <a:lnTo>
                    <a:pt x="1" y="608"/>
                  </a:lnTo>
                  <a:lnTo>
                    <a:pt x="0" y="578"/>
                  </a:lnTo>
                  <a:lnTo>
                    <a:pt x="3" y="519"/>
                  </a:lnTo>
                  <a:lnTo>
                    <a:pt x="25" y="406"/>
                  </a:lnTo>
                  <a:lnTo>
                    <a:pt x="67" y="302"/>
                  </a:lnTo>
                  <a:lnTo>
                    <a:pt x="128" y="210"/>
                  </a:lnTo>
                  <a:lnTo>
                    <a:pt x="205" y="133"/>
                  </a:lnTo>
                  <a:lnTo>
                    <a:pt x="294" y="70"/>
                  </a:lnTo>
                  <a:lnTo>
                    <a:pt x="395" y="26"/>
                  </a:lnTo>
                  <a:lnTo>
                    <a:pt x="505" y="3"/>
                  </a:lnTo>
                  <a:lnTo>
                    <a:pt x="562" y="0"/>
                  </a:lnTo>
                  <a:lnTo>
                    <a:pt x="621" y="3"/>
                  </a:lnTo>
                  <a:lnTo>
                    <a:pt x="731" y="26"/>
                  </a:lnTo>
                  <a:lnTo>
                    <a:pt x="832" y="70"/>
                  </a:lnTo>
                  <a:lnTo>
                    <a:pt x="922" y="133"/>
                  </a:lnTo>
                  <a:lnTo>
                    <a:pt x="998" y="210"/>
                  </a:lnTo>
                  <a:lnTo>
                    <a:pt x="1059" y="302"/>
                  </a:lnTo>
                  <a:lnTo>
                    <a:pt x="1102" y="406"/>
                  </a:lnTo>
                  <a:lnTo>
                    <a:pt x="1124" y="519"/>
                  </a:lnTo>
                  <a:lnTo>
                    <a:pt x="1126" y="578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" name="Freeform 200">
              <a:extLst>
                <a:ext uri="{FF2B5EF4-FFF2-40B4-BE49-F238E27FC236}">
                  <a16:creationId xmlns:a16="http://schemas.microsoft.com/office/drawing/2014/main" id="{351E9FE7-18BF-4DE8-BFDA-1F6E89DD7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3369" y="5686425"/>
              <a:ext cx="90488" cy="127000"/>
            </a:xfrm>
            <a:custGeom>
              <a:avLst/>
              <a:gdLst>
                <a:gd name="T0" fmla="*/ 192 w 227"/>
                <a:gd name="T1" fmla="*/ 246 h 320"/>
                <a:gd name="T2" fmla="*/ 186 w 227"/>
                <a:gd name="T3" fmla="*/ 265 h 320"/>
                <a:gd name="T4" fmla="*/ 164 w 227"/>
                <a:gd name="T5" fmla="*/ 295 h 320"/>
                <a:gd name="T6" fmla="*/ 131 w 227"/>
                <a:gd name="T7" fmla="*/ 315 h 320"/>
                <a:gd name="T8" fmla="*/ 94 w 227"/>
                <a:gd name="T9" fmla="*/ 320 h 320"/>
                <a:gd name="T10" fmla="*/ 74 w 227"/>
                <a:gd name="T11" fmla="*/ 316 h 320"/>
                <a:gd name="T12" fmla="*/ 56 w 227"/>
                <a:gd name="T13" fmla="*/ 311 h 320"/>
                <a:gd name="T14" fmla="*/ 25 w 227"/>
                <a:gd name="T15" fmla="*/ 287 h 320"/>
                <a:gd name="T16" fmla="*/ 7 w 227"/>
                <a:gd name="T17" fmla="*/ 255 h 320"/>
                <a:gd name="T18" fmla="*/ 0 w 227"/>
                <a:gd name="T19" fmla="*/ 219 h 320"/>
                <a:gd name="T20" fmla="*/ 4 w 227"/>
                <a:gd name="T21" fmla="*/ 199 h 320"/>
                <a:gd name="T22" fmla="*/ 35 w 227"/>
                <a:gd name="T23" fmla="*/ 74 h 320"/>
                <a:gd name="T24" fmla="*/ 42 w 227"/>
                <a:gd name="T25" fmla="*/ 54 h 320"/>
                <a:gd name="T26" fmla="*/ 65 w 227"/>
                <a:gd name="T27" fmla="*/ 24 h 320"/>
                <a:gd name="T28" fmla="*/ 96 w 227"/>
                <a:gd name="T29" fmla="*/ 5 h 320"/>
                <a:gd name="T30" fmla="*/ 134 w 227"/>
                <a:gd name="T31" fmla="*/ 0 h 320"/>
                <a:gd name="T32" fmla="*/ 153 w 227"/>
                <a:gd name="T33" fmla="*/ 2 h 320"/>
                <a:gd name="T34" fmla="*/ 173 w 227"/>
                <a:gd name="T35" fmla="*/ 9 h 320"/>
                <a:gd name="T36" fmla="*/ 203 w 227"/>
                <a:gd name="T37" fmla="*/ 32 h 320"/>
                <a:gd name="T38" fmla="*/ 222 w 227"/>
                <a:gd name="T39" fmla="*/ 63 h 320"/>
                <a:gd name="T40" fmla="*/ 227 w 227"/>
                <a:gd name="T41" fmla="*/ 101 h 320"/>
                <a:gd name="T42" fmla="*/ 225 w 227"/>
                <a:gd name="T43" fmla="*/ 120 h 320"/>
                <a:gd name="T44" fmla="*/ 192 w 227"/>
                <a:gd name="T45" fmla="*/ 24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320">
                  <a:moveTo>
                    <a:pt x="192" y="246"/>
                  </a:moveTo>
                  <a:lnTo>
                    <a:pt x="186" y="265"/>
                  </a:lnTo>
                  <a:lnTo>
                    <a:pt x="164" y="295"/>
                  </a:lnTo>
                  <a:lnTo>
                    <a:pt x="131" y="315"/>
                  </a:lnTo>
                  <a:lnTo>
                    <a:pt x="94" y="320"/>
                  </a:lnTo>
                  <a:lnTo>
                    <a:pt x="74" y="316"/>
                  </a:lnTo>
                  <a:lnTo>
                    <a:pt x="56" y="311"/>
                  </a:lnTo>
                  <a:lnTo>
                    <a:pt x="25" y="287"/>
                  </a:lnTo>
                  <a:lnTo>
                    <a:pt x="7" y="255"/>
                  </a:lnTo>
                  <a:lnTo>
                    <a:pt x="0" y="219"/>
                  </a:lnTo>
                  <a:lnTo>
                    <a:pt x="4" y="199"/>
                  </a:lnTo>
                  <a:lnTo>
                    <a:pt x="35" y="74"/>
                  </a:lnTo>
                  <a:lnTo>
                    <a:pt x="42" y="54"/>
                  </a:lnTo>
                  <a:lnTo>
                    <a:pt x="65" y="24"/>
                  </a:lnTo>
                  <a:lnTo>
                    <a:pt x="96" y="5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9"/>
                  </a:lnTo>
                  <a:lnTo>
                    <a:pt x="203" y="32"/>
                  </a:lnTo>
                  <a:lnTo>
                    <a:pt x="222" y="63"/>
                  </a:lnTo>
                  <a:lnTo>
                    <a:pt x="227" y="101"/>
                  </a:lnTo>
                  <a:lnTo>
                    <a:pt x="225" y="120"/>
                  </a:lnTo>
                  <a:lnTo>
                    <a:pt x="192" y="246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7" name="Freeform 201">
              <a:extLst>
                <a:ext uri="{FF2B5EF4-FFF2-40B4-BE49-F238E27FC236}">
                  <a16:creationId xmlns:a16="http://schemas.microsoft.com/office/drawing/2014/main" id="{88DD8858-DB90-457A-8520-07BC5CA4D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9631" y="5686425"/>
              <a:ext cx="88900" cy="127000"/>
            </a:xfrm>
            <a:custGeom>
              <a:avLst/>
              <a:gdLst>
                <a:gd name="T0" fmla="*/ 35 w 227"/>
                <a:gd name="T1" fmla="*/ 246 h 320"/>
                <a:gd name="T2" fmla="*/ 41 w 227"/>
                <a:gd name="T3" fmla="*/ 265 h 320"/>
                <a:gd name="T4" fmla="*/ 63 w 227"/>
                <a:gd name="T5" fmla="*/ 295 h 320"/>
                <a:gd name="T6" fmla="*/ 96 w 227"/>
                <a:gd name="T7" fmla="*/ 315 h 320"/>
                <a:gd name="T8" fmla="*/ 133 w 227"/>
                <a:gd name="T9" fmla="*/ 320 h 320"/>
                <a:gd name="T10" fmla="*/ 153 w 227"/>
                <a:gd name="T11" fmla="*/ 316 h 320"/>
                <a:gd name="T12" fmla="*/ 171 w 227"/>
                <a:gd name="T13" fmla="*/ 311 h 320"/>
                <a:gd name="T14" fmla="*/ 202 w 227"/>
                <a:gd name="T15" fmla="*/ 287 h 320"/>
                <a:gd name="T16" fmla="*/ 220 w 227"/>
                <a:gd name="T17" fmla="*/ 255 h 320"/>
                <a:gd name="T18" fmla="*/ 227 w 227"/>
                <a:gd name="T19" fmla="*/ 219 h 320"/>
                <a:gd name="T20" fmla="*/ 223 w 227"/>
                <a:gd name="T21" fmla="*/ 199 h 320"/>
                <a:gd name="T22" fmla="*/ 192 w 227"/>
                <a:gd name="T23" fmla="*/ 74 h 320"/>
                <a:gd name="T24" fmla="*/ 185 w 227"/>
                <a:gd name="T25" fmla="*/ 54 h 320"/>
                <a:gd name="T26" fmla="*/ 162 w 227"/>
                <a:gd name="T27" fmla="*/ 24 h 320"/>
                <a:gd name="T28" fmla="*/ 131 w 227"/>
                <a:gd name="T29" fmla="*/ 5 h 320"/>
                <a:gd name="T30" fmla="*/ 93 w 227"/>
                <a:gd name="T31" fmla="*/ 0 h 320"/>
                <a:gd name="T32" fmla="*/ 74 w 227"/>
                <a:gd name="T33" fmla="*/ 2 h 320"/>
                <a:gd name="T34" fmla="*/ 54 w 227"/>
                <a:gd name="T35" fmla="*/ 9 h 320"/>
                <a:gd name="T36" fmla="*/ 24 w 227"/>
                <a:gd name="T37" fmla="*/ 32 h 320"/>
                <a:gd name="T38" fmla="*/ 5 w 227"/>
                <a:gd name="T39" fmla="*/ 63 h 320"/>
                <a:gd name="T40" fmla="*/ 0 w 227"/>
                <a:gd name="T41" fmla="*/ 101 h 320"/>
                <a:gd name="T42" fmla="*/ 4 w 227"/>
                <a:gd name="T43" fmla="*/ 120 h 320"/>
                <a:gd name="T44" fmla="*/ 35 w 227"/>
                <a:gd name="T45" fmla="*/ 24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320">
                  <a:moveTo>
                    <a:pt x="35" y="246"/>
                  </a:moveTo>
                  <a:lnTo>
                    <a:pt x="41" y="265"/>
                  </a:lnTo>
                  <a:lnTo>
                    <a:pt x="63" y="295"/>
                  </a:lnTo>
                  <a:lnTo>
                    <a:pt x="96" y="315"/>
                  </a:lnTo>
                  <a:lnTo>
                    <a:pt x="133" y="320"/>
                  </a:lnTo>
                  <a:lnTo>
                    <a:pt x="153" y="316"/>
                  </a:lnTo>
                  <a:lnTo>
                    <a:pt x="171" y="311"/>
                  </a:lnTo>
                  <a:lnTo>
                    <a:pt x="202" y="287"/>
                  </a:lnTo>
                  <a:lnTo>
                    <a:pt x="220" y="255"/>
                  </a:lnTo>
                  <a:lnTo>
                    <a:pt x="227" y="219"/>
                  </a:lnTo>
                  <a:lnTo>
                    <a:pt x="223" y="199"/>
                  </a:lnTo>
                  <a:lnTo>
                    <a:pt x="192" y="74"/>
                  </a:lnTo>
                  <a:lnTo>
                    <a:pt x="185" y="54"/>
                  </a:lnTo>
                  <a:lnTo>
                    <a:pt x="162" y="24"/>
                  </a:lnTo>
                  <a:lnTo>
                    <a:pt x="131" y="5"/>
                  </a:lnTo>
                  <a:lnTo>
                    <a:pt x="93" y="0"/>
                  </a:lnTo>
                  <a:lnTo>
                    <a:pt x="74" y="2"/>
                  </a:lnTo>
                  <a:lnTo>
                    <a:pt x="54" y="9"/>
                  </a:lnTo>
                  <a:lnTo>
                    <a:pt x="24" y="32"/>
                  </a:lnTo>
                  <a:lnTo>
                    <a:pt x="5" y="63"/>
                  </a:lnTo>
                  <a:lnTo>
                    <a:pt x="0" y="101"/>
                  </a:lnTo>
                  <a:lnTo>
                    <a:pt x="4" y="120"/>
                  </a:lnTo>
                  <a:lnTo>
                    <a:pt x="35" y="246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8" name="Freeform 202">
              <a:extLst>
                <a:ext uri="{FF2B5EF4-FFF2-40B4-BE49-F238E27FC236}">
                  <a16:creationId xmlns:a16="http://schemas.microsoft.com/office/drawing/2014/main" id="{0FF295D7-26A0-408E-98AB-B9DF875EB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7981" y="5146675"/>
              <a:ext cx="515938" cy="765175"/>
            </a:xfrm>
            <a:custGeom>
              <a:avLst/>
              <a:gdLst>
                <a:gd name="T0" fmla="*/ 1302 w 1302"/>
                <a:gd name="T1" fmla="*/ 680 h 1928"/>
                <a:gd name="T2" fmla="*/ 1265 w 1302"/>
                <a:gd name="T3" fmla="*/ 430 h 1928"/>
                <a:gd name="T4" fmla="*/ 1225 w 1302"/>
                <a:gd name="T5" fmla="*/ 255 h 1928"/>
                <a:gd name="T6" fmla="*/ 1136 w 1302"/>
                <a:gd name="T7" fmla="*/ 120 h 1928"/>
                <a:gd name="T8" fmla="*/ 1000 w 1302"/>
                <a:gd name="T9" fmla="*/ 28 h 1928"/>
                <a:gd name="T10" fmla="*/ 915 w 1302"/>
                <a:gd name="T11" fmla="*/ 0 h 1928"/>
                <a:gd name="T12" fmla="*/ 891 w 1302"/>
                <a:gd name="T13" fmla="*/ 71 h 1928"/>
                <a:gd name="T14" fmla="*/ 810 w 1302"/>
                <a:gd name="T15" fmla="*/ 177 h 1928"/>
                <a:gd name="T16" fmla="*/ 691 w 1302"/>
                <a:gd name="T17" fmla="*/ 229 h 1928"/>
                <a:gd name="T18" fmla="*/ 611 w 1302"/>
                <a:gd name="T19" fmla="*/ 229 h 1928"/>
                <a:gd name="T20" fmla="*/ 492 w 1302"/>
                <a:gd name="T21" fmla="*/ 177 h 1928"/>
                <a:gd name="T22" fmla="*/ 411 w 1302"/>
                <a:gd name="T23" fmla="*/ 71 h 1928"/>
                <a:gd name="T24" fmla="*/ 387 w 1302"/>
                <a:gd name="T25" fmla="*/ 0 h 1928"/>
                <a:gd name="T26" fmla="*/ 302 w 1302"/>
                <a:gd name="T27" fmla="*/ 28 h 1928"/>
                <a:gd name="T28" fmla="*/ 166 w 1302"/>
                <a:gd name="T29" fmla="*/ 120 h 1928"/>
                <a:gd name="T30" fmla="*/ 77 w 1302"/>
                <a:gd name="T31" fmla="*/ 255 h 1928"/>
                <a:gd name="T32" fmla="*/ 37 w 1302"/>
                <a:gd name="T33" fmla="*/ 430 h 1928"/>
                <a:gd name="T34" fmla="*/ 0 w 1302"/>
                <a:gd name="T35" fmla="*/ 680 h 1928"/>
                <a:gd name="T36" fmla="*/ 273 w 1302"/>
                <a:gd name="T37" fmla="*/ 1039 h 1928"/>
                <a:gd name="T38" fmla="*/ 186 w 1302"/>
                <a:gd name="T39" fmla="*/ 1229 h 1928"/>
                <a:gd name="T40" fmla="*/ 21 w 1302"/>
                <a:gd name="T41" fmla="*/ 1740 h 1928"/>
                <a:gd name="T42" fmla="*/ 11 w 1302"/>
                <a:gd name="T43" fmla="*/ 1799 h 1928"/>
                <a:gd name="T44" fmla="*/ 69 w 1302"/>
                <a:gd name="T45" fmla="*/ 1849 h 1928"/>
                <a:gd name="T46" fmla="*/ 226 w 1302"/>
                <a:gd name="T47" fmla="*/ 1897 h 1928"/>
                <a:gd name="T48" fmla="*/ 541 w 1302"/>
                <a:gd name="T49" fmla="*/ 1927 h 1928"/>
                <a:gd name="T50" fmla="*/ 765 w 1302"/>
                <a:gd name="T51" fmla="*/ 1927 h 1928"/>
                <a:gd name="T52" fmla="*/ 1080 w 1302"/>
                <a:gd name="T53" fmla="*/ 1897 h 1928"/>
                <a:gd name="T54" fmla="*/ 1237 w 1302"/>
                <a:gd name="T55" fmla="*/ 1849 h 1928"/>
                <a:gd name="T56" fmla="*/ 1295 w 1302"/>
                <a:gd name="T57" fmla="*/ 1799 h 1928"/>
                <a:gd name="T58" fmla="*/ 1285 w 1302"/>
                <a:gd name="T59" fmla="*/ 1739 h 1928"/>
                <a:gd name="T60" fmla="*/ 1118 w 1302"/>
                <a:gd name="T61" fmla="*/ 1223 h 1928"/>
                <a:gd name="T62" fmla="*/ 1030 w 1302"/>
                <a:gd name="T63" fmla="*/ 1033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2" h="1928">
                  <a:moveTo>
                    <a:pt x="1030" y="687"/>
                  </a:moveTo>
                  <a:lnTo>
                    <a:pt x="1302" y="680"/>
                  </a:lnTo>
                  <a:lnTo>
                    <a:pt x="1299" y="653"/>
                  </a:lnTo>
                  <a:lnTo>
                    <a:pt x="1265" y="430"/>
                  </a:lnTo>
                  <a:lnTo>
                    <a:pt x="1237" y="299"/>
                  </a:lnTo>
                  <a:lnTo>
                    <a:pt x="1225" y="255"/>
                  </a:lnTo>
                  <a:lnTo>
                    <a:pt x="1186" y="180"/>
                  </a:lnTo>
                  <a:lnTo>
                    <a:pt x="1136" y="120"/>
                  </a:lnTo>
                  <a:lnTo>
                    <a:pt x="1081" y="75"/>
                  </a:lnTo>
                  <a:lnTo>
                    <a:pt x="1000" y="28"/>
                  </a:lnTo>
                  <a:lnTo>
                    <a:pt x="923" y="1"/>
                  </a:lnTo>
                  <a:lnTo>
                    <a:pt x="915" y="0"/>
                  </a:lnTo>
                  <a:lnTo>
                    <a:pt x="914" y="6"/>
                  </a:lnTo>
                  <a:lnTo>
                    <a:pt x="891" y="71"/>
                  </a:lnTo>
                  <a:lnTo>
                    <a:pt x="851" y="136"/>
                  </a:lnTo>
                  <a:lnTo>
                    <a:pt x="810" y="177"/>
                  </a:lnTo>
                  <a:lnTo>
                    <a:pt x="759" y="210"/>
                  </a:lnTo>
                  <a:lnTo>
                    <a:pt x="691" y="229"/>
                  </a:lnTo>
                  <a:lnTo>
                    <a:pt x="651" y="232"/>
                  </a:lnTo>
                  <a:lnTo>
                    <a:pt x="611" y="229"/>
                  </a:lnTo>
                  <a:lnTo>
                    <a:pt x="543" y="210"/>
                  </a:lnTo>
                  <a:lnTo>
                    <a:pt x="492" y="177"/>
                  </a:lnTo>
                  <a:lnTo>
                    <a:pt x="451" y="136"/>
                  </a:lnTo>
                  <a:lnTo>
                    <a:pt x="411" y="71"/>
                  </a:lnTo>
                  <a:lnTo>
                    <a:pt x="388" y="6"/>
                  </a:lnTo>
                  <a:lnTo>
                    <a:pt x="387" y="0"/>
                  </a:lnTo>
                  <a:lnTo>
                    <a:pt x="379" y="1"/>
                  </a:lnTo>
                  <a:lnTo>
                    <a:pt x="302" y="28"/>
                  </a:lnTo>
                  <a:lnTo>
                    <a:pt x="221" y="75"/>
                  </a:lnTo>
                  <a:lnTo>
                    <a:pt x="166" y="120"/>
                  </a:lnTo>
                  <a:lnTo>
                    <a:pt x="116" y="180"/>
                  </a:lnTo>
                  <a:lnTo>
                    <a:pt x="77" y="255"/>
                  </a:lnTo>
                  <a:lnTo>
                    <a:pt x="65" y="299"/>
                  </a:lnTo>
                  <a:lnTo>
                    <a:pt x="37" y="430"/>
                  </a:lnTo>
                  <a:lnTo>
                    <a:pt x="3" y="653"/>
                  </a:lnTo>
                  <a:lnTo>
                    <a:pt x="0" y="680"/>
                  </a:lnTo>
                  <a:lnTo>
                    <a:pt x="273" y="687"/>
                  </a:lnTo>
                  <a:lnTo>
                    <a:pt x="273" y="1039"/>
                  </a:lnTo>
                  <a:lnTo>
                    <a:pt x="241" y="1101"/>
                  </a:lnTo>
                  <a:lnTo>
                    <a:pt x="186" y="1229"/>
                  </a:lnTo>
                  <a:lnTo>
                    <a:pt x="113" y="1422"/>
                  </a:lnTo>
                  <a:lnTo>
                    <a:pt x="21" y="1740"/>
                  </a:lnTo>
                  <a:lnTo>
                    <a:pt x="9" y="1795"/>
                  </a:lnTo>
                  <a:lnTo>
                    <a:pt x="11" y="1799"/>
                  </a:lnTo>
                  <a:lnTo>
                    <a:pt x="33" y="1826"/>
                  </a:lnTo>
                  <a:lnTo>
                    <a:pt x="69" y="1849"/>
                  </a:lnTo>
                  <a:lnTo>
                    <a:pt x="130" y="1874"/>
                  </a:lnTo>
                  <a:lnTo>
                    <a:pt x="226" y="1897"/>
                  </a:lnTo>
                  <a:lnTo>
                    <a:pt x="359" y="1917"/>
                  </a:lnTo>
                  <a:lnTo>
                    <a:pt x="541" y="1927"/>
                  </a:lnTo>
                  <a:lnTo>
                    <a:pt x="652" y="1928"/>
                  </a:lnTo>
                  <a:lnTo>
                    <a:pt x="765" y="1927"/>
                  </a:lnTo>
                  <a:lnTo>
                    <a:pt x="947" y="1917"/>
                  </a:lnTo>
                  <a:lnTo>
                    <a:pt x="1080" y="1897"/>
                  </a:lnTo>
                  <a:lnTo>
                    <a:pt x="1175" y="1874"/>
                  </a:lnTo>
                  <a:lnTo>
                    <a:pt x="1237" y="1849"/>
                  </a:lnTo>
                  <a:lnTo>
                    <a:pt x="1273" y="1826"/>
                  </a:lnTo>
                  <a:lnTo>
                    <a:pt x="1295" y="1799"/>
                  </a:lnTo>
                  <a:lnTo>
                    <a:pt x="1297" y="1795"/>
                  </a:lnTo>
                  <a:lnTo>
                    <a:pt x="1285" y="1739"/>
                  </a:lnTo>
                  <a:lnTo>
                    <a:pt x="1190" y="1418"/>
                  </a:lnTo>
                  <a:lnTo>
                    <a:pt x="1118" y="1223"/>
                  </a:lnTo>
                  <a:lnTo>
                    <a:pt x="1061" y="1095"/>
                  </a:lnTo>
                  <a:lnTo>
                    <a:pt x="1030" y="1033"/>
                  </a:lnTo>
                  <a:lnTo>
                    <a:pt x="1030" y="687"/>
                  </a:lnTo>
                  <a:close/>
                </a:path>
              </a:pathLst>
            </a:custGeom>
            <a:solidFill>
              <a:srgbClr val="E0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9" name="Freeform 203">
              <a:extLst>
                <a:ext uri="{FF2B5EF4-FFF2-40B4-BE49-F238E27FC236}">
                  <a16:creationId xmlns:a16="http://schemas.microsoft.com/office/drawing/2014/main" id="{84E5B0CC-25ED-4D8A-8869-18EBA9640C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7981" y="5146675"/>
              <a:ext cx="515938" cy="765175"/>
            </a:xfrm>
            <a:custGeom>
              <a:avLst/>
              <a:gdLst>
                <a:gd name="T0" fmla="*/ 1302 w 1302"/>
                <a:gd name="T1" fmla="*/ 680 h 1928"/>
                <a:gd name="T2" fmla="*/ 1265 w 1302"/>
                <a:gd name="T3" fmla="*/ 430 h 1928"/>
                <a:gd name="T4" fmla="*/ 1225 w 1302"/>
                <a:gd name="T5" fmla="*/ 255 h 1928"/>
                <a:gd name="T6" fmla="*/ 1136 w 1302"/>
                <a:gd name="T7" fmla="*/ 120 h 1928"/>
                <a:gd name="T8" fmla="*/ 1000 w 1302"/>
                <a:gd name="T9" fmla="*/ 28 h 1928"/>
                <a:gd name="T10" fmla="*/ 915 w 1302"/>
                <a:gd name="T11" fmla="*/ 0 h 1928"/>
                <a:gd name="T12" fmla="*/ 891 w 1302"/>
                <a:gd name="T13" fmla="*/ 71 h 1928"/>
                <a:gd name="T14" fmla="*/ 810 w 1302"/>
                <a:gd name="T15" fmla="*/ 177 h 1928"/>
                <a:gd name="T16" fmla="*/ 691 w 1302"/>
                <a:gd name="T17" fmla="*/ 229 h 1928"/>
                <a:gd name="T18" fmla="*/ 611 w 1302"/>
                <a:gd name="T19" fmla="*/ 229 h 1928"/>
                <a:gd name="T20" fmla="*/ 492 w 1302"/>
                <a:gd name="T21" fmla="*/ 177 h 1928"/>
                <a:gd name="T22" fmla="*/ 411 w 1302"/>
                <a:gd name="T23" fmla="*/ 71 h 1928"/>
                <a:gd name="T24" fmla="*/ 387 w 1302"/>
                <a:gd name="T25" fmla="*/ 0 h 1928"/>
                <a:gd name="T26" fmla="*/ 302 w 1302"/>
                <a:gd name="T27" fmla="*/ 28 h 1928"/>
                <a:gd name="T28" fmla="*/ 166 w 1302"/>
                <a:gd name="T29" fmla="*/ 120 h 1928"/>
                <a:gd name="T30" fmla="*/ 77 w 1302"/>
                <a:gd name="T31" fmla="*/ 255 h 1928"/>
                <a:gd name="T32" fmla="*/ 37 w 1302"/>
                <a:gd name="T33" fmla="*/ 430 h 1928"/>
                <a:gd name="T34" fmla="*/ 0 w 1302"/>
                <a:gd name="T35" fmla="*/ 680 h 1928"/>
                <a:gd name="T36" fmla="*/ 273 w 1302"/>
                <a:gd name="T37" fmla="*/ 1039 h 1928"/>
                <a:gd name="T38" fmla="*/ 186 w 1302"/>
                <a:gd name="T39" fmla="*/ 1229 h 1928"/>
                <a:gd name="T40" fmla="*/ 21 w 1302"/>
                <a:gd name="T41" fmla="*/ 1740 h 1928"/>
                <a:gd name="T42" fmla="*/ 11 w 1302"/>
                <a:gd name="T43" fmla="*/ 1799 h 1928"/>
                <a:gd name="T44" fmla="*/ 69 w 1302"/>
                <a:gd name="T45" fmla="*/ 1849 h 1928"/>
                <a:gd name="T46" fmla="*/ 226 w 1302"/>
                <a:gd name="T47" fmla="*/ 1897 h 1928"/>
                <a:gd name="T48" fmla="*/ 541 w 1302"/>
                <a:gd name="T49" fmla="*/ 1927 h 1928"/>
                <a:gd name="T50" fmla="*/ 765 w 1302"/>
                <a:gd name="T51" fmla="*/ 1927 h 1928"/>
                <a:gd name="T52" fmla="*/ 1080 w 1302"/>
                <a:gd name="T53" fmla="*/ 1897 h 1928"/>
                <a:gd name="T54" fmla="*/ 1237 w 1302"/>
                <a:gd name="T55" fmla="*/ 1849 h 1928"/>
                <a:gd name="T56" fmla="*/ 1295 w 1302"/>
                <a:gd name="T57" fmla="*/ 1799 h 1928"/>
                <a:gd name="T58" fmla="*/ 1285 w 1302"/>
                <a:gd name="T59" fmla="*/ 1739 h 1928"/>
                <a:gd name="T60" fmla="*/ 1118 w 1302"/>
                <a:gd name="T61" fmla="*/ 1223 h 1928"/>
                <a:gd name="T62" fmla="*/ 1030 w 1302"/>
                <a:gd name="T63" fmla="*/ 1033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2" h="1928">
                  <a:moveTo>
                    <a:pt x="1030" y="687"/>
                  </a:moveTo>
                  <a:lnTo>
                    <a:pt x="1302" y="680"/>
                  </a:lnTo>
                  <a:lnTo>
                    <a:pt x="1299" y="653"/>
                  </a:lnTo>
                  <a:lnTo>
                    <a:pt x="1265" y="430"/>
                  </a:lnTo>
                  <a:lnTo>
                    <a:pt x="1237" y="299"/>
                  </a:lnTo>
                  <a:lnTo>
                    <a:pt x="1225" y="255"/>
                  </a:lnTo>
                  <a:lnTo>
                    <a:pt x="1186" y="180"/>
                  </a:lnTo>
                  <a:lnTo>
                    <a:pt x="1136" y="120"/>
                  </a:lnTo>
                  <a:lnTo>
                    <a:pt x="1081" y="75"/>
                  </a:lnTo>
                  <a:lnTo>
                    <a:pt x="1000" y="28"/>
                  </a:lnTo>
                  <a:lnTo>
                    <a:pt x="923" y="1"/>
                  </a:lnTo>
                  <a:lnTo>
                    <a:pt x="915" y="0"/>
                  </a:lnTo>
                  <a:lnTo>
                    <a:pt x="914" y="6"/>
                  </a:lnTo>
                  <a:lnTo>
                    <a:pt x="891" y="71"/>
                  </a:lnTo>
                  <a:lnTo>
                    <a:pt x="851" y="136"/>
                  </a:lnTo>
                  <a:lnTo>
                    <a:pt x="810" y="177"/>
                  </a:lnTo>
                  <a:lnTo>
                    <a:pt x="759" y="210"/>
                  </a:lnTo>
                  <a:lnTo>
                    <a:pt x="691" y="229"/>
                  </a:lnTo>
                  <a:lnTo>
                    <a:pt x="651" y="232"/>
                  </a:lnTo>
                  <a:lnTo>
                    <a:pt x="611" y="229"/>
                  </a:lnTo>
                  <a:lnTo>
                    <a:pt x="543" y="210"/>
                  </a:lnTo>
                  <a:lnTo>
                    <a:pt x="492" y="177"/>
                  </a:lnTo>
                  <a:lnTo>
                    <a:pt x="451" y="136"/>
                  </a:lnTo>
                  <a:lnTo>
                    <a:pt x="411" y="71"/>
                  </a:lnTo>
                  <a:lnTo>
                    <a:pt x="388" y="6"/>
                  </a:lnTo>
                  <a:lnTo>
                    <a:pt x="387" y="0"/>
                  </a:lnTo>
                  <a:lnTo>
                    <a:pt x="379" y="1"/>
                  </a:lnTo>
                  <a:lnTo>
                    <a:pt x="302" y="28"/>
                  </a:lnTo>
                  <a:lnTo>
                    <a:pt x="221" y="75"/>
                  </a:lnTo>
                  <a:lnTo>
                    <a:pt x="166" y="120"/>
                  </a:lnTo>
                  <a:lnTo>
                    <a:pt x="116" y="180"/>
                  </a:lnTo>
                  <a:lnTo>
                    <a:pt x="77" y="255"/>
                  </a:lnTo>
                  <a:lnTo>
                    <a:pt x="65" y="299"/>
                  </a:lnTo>
                  <a:lnTo>
                    <a:pt x="37" y="430"/>
                  </a:lnTo>
                  <a:lnTo>
                    <a:pt x="3" y="653"/>
                  </a:lnTo>
                  <a:lnTo>
                    <a:pt x="0" y="680"/>
                  </a:lnTo>
                  <a:lnTo>
                    <a:pt x="273" y="687"/>
                  </a:lnTo>
                  <a:lnTo>
                    <a:pt x="273" y="1039"/>
                  </a:lnTo>
                  <a:lnTo>
                    <a:pt x="241" y="1101"/>
                  </a:lnTo>
                  <a:lnTo>
                    <a:pt x="186" y="1229"/>
                  </a:lnTo>
                  <a:lnTo>
                    <a:pt x="113" y="1422"/>
                  </a:lnTo>
                  <a:lnTo>
                    <a:pt x="21" y="1740"/>
                  </a:lnTo>
                  <a:lnTo>
                    <a:pt x="9" y="1795"/>
                  </a:lnTo>
                  <a:lnTo>
                    <a:pt x="11" y="1799"/>
                  </a:lnTo>
                  <a:lnTo>
                    <a:pt x="33" y="1826"/>
                  </a:lnTo>
                  <a:lnTo>
                    <a:pt x="69" y="1849"/>
                  </a:lnTo>
                  <a:lnTo>
                    <a:pt x="130" y="1874"/>
                  </a:lnTo>
                  <a:lnTo>
                    <a:pt x="226" y="1897"/>
                  </a:lnTo>
                  <a:lnTo>
                    <a:pt x="359" y="1917"/>
                  </a:lnTo>
                  <a:lnTo>
                    <a:pt x="541" y="1927"/>
                  </a:lnTo>
                  <a:lnTo>
                    <a:pt x="652" y="1928"/>
                  </a:lnTo>
                  <a:lnTo>
                    <a:pt x="765" y="1927"/>
                  </a:lnTo>
                  <a:lnTo>
                    <a:pt x="947" y="1917"/>
                  </a:lnTo>
                  <a:lnTo>
                    <a:pt x="1080" y="1897"/>
                  </a:lnTo>
                  <a:lnTo>
                    <a:pt x="1175" y="1874"/>
                  </a:lnTo>
                  <a:lnTo>
                    <a:pt x="1237" y="1849"/>
                  </a:lnTo>
                  <a:lnTo>
                    <a:pt x="1273" y="1826"/>
                  </a:lnTo>
                  <a:lnTo>
                    <a:pt x="1295" y="1799"/>
                  </a:lnTo>
                  <a:lnTo>
                    <a:pt x="1297" y="1795"/>
                  </a:lnTo>
                  <a:lnTo>
                    <a:pt x="1285" y="1739"/>
                  </a:lnTo>
                  <a:lnTo>
                    <a:pt x="1190" y="1418"/>
                  </a:lnTo>
                  <a:lnTo>
                    <a:pt x="1118" y="1223"/>
                  </a:lnTo>
                  <a:lnTo>
                    <a:pt x="1061" y="1095"/>
                  </a:lnTo>
                  <a:lnTo>
                    <a:pt x="1030" y="1033"/>
                  </a:lnTo>
                  <a:lnTo>
                    <a:pt x="1030" y="6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0" name="Freeform 204">
              <a:extLst>
                <a:ext uri="{FF2B5EF4-FFF2-40B4-BE49-F238E27FC236}">
                  <a16:creationId xmlns:a16="http://schemas.microsoft.com/office/drawing/2014/main" id="{FBA4DED5-2913-4DE7-9E79-DB37BC05F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056" y="6251575"/>
              <a:ext cx="153988" cy="49213"/>
            </a:xfrm>
            <a:custGeom>
              <a:avLst/>
              <a:gdLst>
                <a:gd name="T0" fmla="*/ 389 w 389"/>
                <a:gd name="T1" fmla="*/ 0 h 125"/>
                <a:gd name="T2" fmla="*/ 389 w 389"/>
                <a:gd name="T3" fmla="*/ 125 h 125"/>
                <a:gd name="T4" fmla="*/ 25 w 389"/>
                <a:gd name="T5" fmla="*/ 125 h 125"/>
                <a:gd name="T6" fmla="*/ 8 w 389"/>
                <a:gd name="T7" fmla="*/ 123 h 125"/>
                <a:gd name="T8" fmla="*/ 0 w 389"/>
                <a:gd name="T9" fmla="*/ 113 h 125"/>
                <a:gd name="T10" fmla="*/ 14 w 389"/>
                <a:gd name="T11" fmla="*/ 95 h 125"/>
                <a:gd name="T12" fmla="*/ 44 w 389"/>
                <a:gd name="T13" fmla="*/ 74 h 125"/>
                <a:gd name="T14" fmla="*/ 64 w 389"/>
                <a:gd name="T15" fmla="*/ 65 h 125"/>
                <a:gd name="T16" fmla="*/ 173 w 389"/>
                <a:gd name="T17" fmla="*/ 12 h 125"/>
                <a:gd name="T18" fmla="*/ 182 w 389"/>
                <a:gd name="T19" fmla="*/ 5 h 125"/>
                <a:gd name="T20" fmla="*/ 389 w 389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9" h="125">
                  <a:moveTo>
                    <a:pt x="389" y="0"/>
                  </a:moveTo>
                  <a:lnTo>
                    <a:pt x="389" y="125"/>
                  </a:lnTo>
                  <a:lnTo>
                    <a:pt x="25" y="125"/>
                  </a:lnTo>
                  <a:lnTo>
                    <a:pt x="8" y="123"/>
                  </a:lnTo>
                  <a:lnTo>
                    <a:pt x="0" y="113"/>
                  </a:lnTo>
                  <a:lnTo>
                    <a:pt x="14" y="95"/>
                  </a:lnTo>
                  <a:lnTo>
                    <a:pt x="44" y="74"/>
                  </a:lnTo>
                  <a:lnTo>
                    <a:pt x="64" y="65"/>
                  </a:lnTo>
                  <a:lnTo>
                    <a:pt x="173" y="12"/>
                  </a:lnTo>
                  <a:lnTo>
                    <a:pt x="182" y="5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8C7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1" name="Freeform 206">
              <a:extLst>
                <a:ext uri="{FF2B5EF4-FFF2-40B4-BE49-F238E27FC236}">
                  <a16:creationId xmlns:a16="http://schemas.microsoft.com/office/drawing/2014/main" id="{6C0F0D56-AB4E-4D39-8201-940181085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506" y="6251575"/>
              <a:ext cx="155575" cy="49213"/>
            </a:xfrm>
            <a:custGeom>
              <a:avLst/>
              <a:gdLst>
                <a:gd name="T0" fmla="*/ 0 w 390"/>
                <a:gd name="T1" fmla="*/ 0 h 125"/>
                <a:gd name="T2" fmla="*/ 0 w 390"/>
                <a:gd name="T3" fmla="*/ 125 h 125"/>
                <a:gd name="T4" fmla="*/ 366 w 390"/>
                <a:gd name="T5" fmla="*/ 125 h 125"/>
                <a:gd name="T6" fmla="*/ 381 w 390"/>
                <a:gd name="T7" fmla="*/ 123 h 125"/>
                <a:gd name="T8" fmla="*/ 390 w 390"/>
                <a:gd name="T9" fmla="*/ 113 h 125"/>
                <a:gd name="T10" fmla="*/ 376 w 390"/>
                <a:gd name="T11" fmla="*/ 95 h 125"/>
                <a:gd name="T12" fmla="*/ 346 w 390"/>
                <a:gd name="T13" fmla="*/ 74 h 125"/>
                <a:gd name="T14" fmla="*/ 327 w 390"/>
                <a:gd name="T15" fmla="*/ 65 h 125"/>
                <a:gd name="T16" fmla="*/ 218 w 390"/>
                <a:gd name="T17" fmla="*/ 12 h 125"/>
                <a:gd name="T18" fmla="*/ 207 w 390"/>
                <a:gd name="T19" fmla="*/ 5 h 125"/>
                <a:gd name="T20" fmla="*/ 0 w 3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0" h="125">
                  <a:moveTo>
                    <a:pt x="0" y="0"/>
                  </a:moveTo>
                  <a:lnTo>
                    <a:pt x="0" y="125"/>
                  </a:lnTo>
                  <a:lnTo>
                    <a:pt x="366" y="125"/>
                  </a:lnTo>
                  <a:lnTo>
                    <a:pt x="381" y="123"/>
                  </a:lnTo>
                  <a:lnTo>
                    <a:pt x="390" y="113"/>
                  </a:lnTo>
                  <a:lnTo>
                    <a:pt x="376" y="95"/>
                  </a:lnTo>
                  <a:lnTo>
                    <a:pt x="346" y="74"/>
                  </a:lnTo>
                  <a:lnTo>
                    <a:pt x="327" y="65"/>
                  </a:lnTo>
                  <a:lnTo>
                    <a:pt x="218" y="12"/>
                  </a:lnTo>
                  <a:lnTo>
                    <a:pt x="20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7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2" name="Freeform 207">
              <a:extLst>
                <a:ext uri="{FF2B5EF4-FFF2-40B4-BE49-F238E27FC236}">
                  <a16:creationId xmlns:a16="http://schemas.microsoft.com/office/drawing/2014/main" id="{AF451373-F8BF-4BF1-8943-F755A1DA4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206" y="4646613"/>
              <a:ext cx="471488" cy="457200"/>
            </a:xfrm>
            <a:custGeom>
              <a:avLst/>
              <a:gdLst>
                <a:gd name="T0" fmla="*/ 1043 w 1188"/>
                <a:gd name="T1" fmla="*/ 178 h 1152"/>
                <a:gd name="T2" fmla="*/ 943 w 1188"/>
                <a:gd name="T3" fmla="*/ 91 h 1152"/>
                <a:gd name="T4" fmla="*/ 829 w 1188"/>
                <a:gd name="T5" fmla="*/ 35 h 1152"/>
                <a:gd name="T6" fmla="*/ 673 w 1188"/>
                <a:gd name="T7" fmla="*/ 3 h 1152"/>
                <a:gd name="T8" fmla="*/ 593 w 1188"/>
                <a:gd name="T9" fmla="*/ 0 h 1152"/>
                <a:gd name="T10" fmla="*/ 514 w 1188"/>
                <a:gd name="T11" fmla="*/ 1 h 1152"/>
                <a:gd name="T12" fmla="*/ 359 w 1188"/>
                <a:gd name="T13" fmla="*/ 30 h 1152"/>
                <a:gd name="T14" fmla="*/ 248 w 1188"/>
                <a:gd name="T15" fmla="*/ 83 h 1152"/>
                <a:gd name="T16" fmla="*/ 146 w 1188"/>
                <a:gd name="T17" fmla="*/ 175 h 1152"/>
                <a:gd name="T18" fmla="*/ 107 w 1188"/>
                <a:gd name="T19" fmla="*/ 228 h 1152"/>
                <a:gd name="T20" fmla="*/ 45 w 1188"/>
                <a:gd name="T21" fmla="*/ 359 h 1152"/>
                <a:gd name="T22" fmla="*/ 2 w 1188"/>
                <a:gd name="T23" fmla="*/ 603 h 1152"/>
                <a:gd name="T24" fmla="*/ 12 w 1188"/>
                <a:gd name="T25" fmla="*/ 840 h 1152"/>
                <a:gd name="T26" fmla="*/ 63 w 1188"/>
                <a:gd name="T27" fmla="*/ 1010 h 1152"/>
                <a:gd name="T28" fmla="*/ 116 w 1188"/>
                <a:gd name="T29" fmla="*/ 1071 h 1152"/>
                <a:gd name="T30" fmla="*/ 249 w 1188"/>
                <a:gd name="T31" fmla="*/ 1150 h 1152"/>
                <a:gd name="T32" fmla="*/ 242 w 1188"/>
                <a:gd name="T33" fmla="*/ 1118 h 1152"/>
                <a:gd name="T34" fmla="*/ 182 w 1188"/>
                <a:gd name="T35" fmla="*/ 960 h 1152"/>
                <a:gd name="T36" fmla="*/ 160 w 1188"/>
                <a:gd name="T37" fmla="*/ 726 h 1152"/>
                <a:gd name="T38" fmla="*/ 188 w 1188"/>
                <a:gd name="T39" fmla="*/ 548 h 1152"/>
                <a:gd name="T40" fmla="*/ 218 w 1188"/>
                <a:gd name="T41" fmla="*/ 456 h 1152"/>
                <a:gd name="T42" fmla="*/ 593 w 1188"/>
                <a:gd name="T43" fmla="*/ 468 h 1152"/>
                <a:gd name="T44" fmla="*/ 875 w 1188"/>
                <a:gd name="T45" fmla="*/ 467 h 1152"/>
                <a:gd name="T46" fmla="*/ 969 w 1188"/>
                <a:gd name="T47" fmla="*/ 457 h 1152"/>
                <a:gd name="T48" fmla="*/ 997 w 1188"/>
                <a:gd name="T49" fmla="*/ 538 h 1152"/>
                <a:gd name="T50" fmla="*/ 1023 w 1188"/>
                <a:gd name="T51" fmla="*/ 705 h 1152"/>
                <a:gd name="T52" fmla="*/ 1002 w 1188"/>
                <a:gd name="T53" fmla="*/ 941 h 1152"/>
                <a:gd name="T54" fmla="*/ 928 w 1188"/>
                <a:gd name="T55" fmla="*/ 1152 h 1152"/>
                <a:gd name="T56" fmla="*/ 1006 w 1188"/>
                <a:gd name="T57" fmla="*/ 1120 h 1152"/>
                <a:gd name="T58" fmla="*/ 1106 w 1188"/>
                <a:gd name="T59" fmla="*/ 1033 h 1152"/>
                <a:gd name="T60" fmla="*/ 1154 w 1188"/>
                <a:gd name="T61" fmla="*/ 936 h 1152"/>
                <a:gd name="T62" fmla="*/ 1188 w 1188"/>
                <a:gd name="T63" fmla="*/ 724 h 1152"/>
                <a:gd name="T64" fmla="*/ 1173 w 1188"/>
                <a:gd name="T65" fmla="*/ 477 h 1152"/>
                <a:gd name="T66" fmla="*/ 1110 w 1188"/>
                <a:gd name="T67" fmla="*/ 276 h 1152"/>
                <a:gd name="T68" fmla="*/ 1065 w 1188"/>
                <a:gd name="T69" fmla="*/ 206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8" h="1152">
                  <a:moveTo>
                    <a:pt x="1065" y="206"/>
                  </a:moveTo>
                  <a:lnTo>
                    <a:pt x="1043" y="178"/>
                  </a:lnTo>
                  <a:lnTo>
                    <a:pt x="995" y="130"/>
                  </a:lnTo>
                  <a:lnTo>
                    <a:pt x="943" y="91"/>
                  </a:lnTo>
                  <a:lnTo>
                    <a:pt x="887" y="58"/>
                  </a:lnTo>
                  <a:lnTo>
                    <a:pt x="829" y="35"/>
                  </a:lnTo>
                  <a:lnTo>
                    <a:pt x="768" y="17"/>
                  </a:lnTo>
                  <a:lnTo>
                    <a:pt x="673" y="3"/>
                  </a:lnTo>
                  <a:lnTo>
                    <a:pt x="607" y="0"/>
                  </a:lnTo>
                  <a:lnTo>
                    <a:pt x="593" y="0"/>
                  </a:lnTo>
                  <a:lnTo>
                    <a:pt x="580" y="0"/>
                  </a:lnTo>
                  <a:lnTo>
                    <a:pt x="514" y="1"/>
                  </a:lnTo>
                  <a:lnTo>
                    <a:pt x="420" y="14"/>
                  </a:lnTo>
                  <a:lnTo>
                    <a:pt x="359" y="30"/>
                  </a:lnTo>
                  <a:lnTo>
                    <a:pt x="302" y="52"/>
                  </a:lnTo>
                  <a:lnTo>
                    <a:pt x="248" y="83"/>
                  </a:lnTo>
                  <a:lnTo>
                    <a:pt x="195" y="124"/>
                  </a:lnTo>
                  <a:lnTo>
                    <a:pt x="146" y="175"/>
                  </a:lnTo>
                  <a:lnTo>
                    <a:pt x="122" y="206"/>
                  </a:lnTo>
                  <a:lnTo>
                    <a:pt x="107" y="228"/>
                  </a:lnTo>
                  <a:lnTo>
                    <a:pt x="78" y="277"/>
                  </a:lnTo>
                  <a:lnTo>
                    <a:pt x="45" y="359"/>
                  </a:lnTo>
                  <a:lnTo>
                    <a:pt x="16" y="478"/>
                  </a:lnTo>
                  <a:lnTo>
                    <a:pt x="2" y="603"/>
                  </a:lnTo>
                  <a:lnTo>
                    <a:pt x="0" y="726"/>
                  </a:lnTo>
                  <a:lnTo>
                    <a:pt x="12" y="840"/>
                  </a:lnTo>
                  <a:lnTo>
                    <a:pt x="33" y="936"/>
                  </a:lnTo>
                  <a:lnTo>
                    <a:pt x="63" y="1010"/>
                  </a:lnTo>
                  <a:lnTo>
                    <a:pt x="81" y="1033"/>
                  </a:lnTo>
                  <a:lnTo>
                    <a:pt x="116" y="1071"/>
                  </a:lnTo>
                  <a:lnTo>
                    <a:pt x="181" y="1120"/>
                  </a:lnTo>
                  <a:lnTo>
                    <a:pt x="249" y="1150"/>
                  </a:lnTo>
                  <a:lnTo>
                    <a:pt x="258" y="1151"/>
                  </a:lnTo>
                  <a:lnTo>
                    <a:pt x="242" y="1118"/>
                  </a:lnTo>
                  <a:lnTo>
                    <a:pt x="212" y="1055"/>
                  </a:lnTo>
                  <a:lnTo>
                    <a:pt x="182" y="960"/>
                  </a:lnTo>
                  <a:lnTo>
                    <a:pt x="161" y="839"/>
                  </a:lnTo>
                  <a:lnTo>
                    <a:pt x="160" y="726"/>
                  </a:lnTo>
                  <a:lnTo>
                    <a:pt x="172" y="629"/>
                  </a:lnTo>
                  <a:lnTo>
                    <a:pt x="188" y="548"/>
                  </a:lnTo>
                  <a:lnTo>
                    <a:pt x="213" y="468"/>
                  </a:lnTo>
                  <a:lnTo>
                    <a:pt x="218" y="456"/>
                  </a:lnTo>
                  <a:lnTo>
                    <a:pt x="315" y="461"/>
                  </a:lnTo>
                  <a:lnTo>
                    <a:pt x="593" y="468"/>
                  </a:lnTo>
                  <a:lnTo>
                    <a:pt x="725" y="468"/>
                  </a:lnTo>
                  <a:lnTo>
                    <a:pt x="875" y="467"/>
                  </a:lnTo>
                  <a:lnTo>
                    <a:pt x="945" y="461"/>
                  </a:lnTo>
                  <a:lnTo>
                    <a:pt x="969" y="457"/>
                  </a:lnTo>
                  <a:lnTo>
                    <a:pt x="974" y="467"/>
                  </a:lnTo>
                  <a:lnTo>
                    <a:pt x="997" y="538"/>
                  </a:lnTo>
                  <a:lnTo>
                    <a:pt x="1014" y="612"/>
                  </a:lnTo>
                  <a:lnTo>
                    <a:pt x="1023" y="705"/>
                  </a:lnTo>
                  <a:lnTo>
                    <a:pt x="1022" y="815"/>
                  </a:lnTo>
                  <a:lnTo>
                    <a:pt x="1002" y="941"/>
                  </a:lnTo>
                  <a:lnTo>
                    <a:pt x="961" y="1078"/>
                  </a:lnTo>
                  <a:lnTo>
                    <a:pt x="928" y="1152"/>
                  </a:lnTo>
                  <a:lnTo>
                    <a:pt x="938" y="1151"/>
                  </a:lnTo>
                  <a:lnTo>
                    <a:pt x="1006" y="1120"/>
                  </a:lnTo>
                  <a:lnTo>
                    <a:pt x="1071" y="1071"/>
                  </a:lnTo>
                  <a:lnTo>
                    <a:pt x="1106" y="1033"/>
                  </a:lnTo>
                  <a:lnTo>
                    <a:pt x="1124" y="1010"/>
                  </a:lnTo>
                  <a:lnTo>
                    <a:pt x="1154" y="936"/>
                  </a:lnTo>
                  <a:lnTo>
                    <a:pt x="1176" y="839"/>
                  </a:lnTo>
                  <a:lnTo>
                    <a:pt x="1188" y="724"/>
                  </a:lnTo>
                  <a:lnTo>
                    <a:pt x="1188" y="601"/>
                  </a:lnTo>
                  <a:lnTo>
                    <a:pt x="1173" y="477"/>
                  </a:lnTo>
                  <a:lnTo>
                    <a:pt x="1144" y="358"/>
                  </a:lnTo>
                  <a:lnTo>
                    <a:pt x="1110" y="276"/>
                  </a:lnTo>
                  <a:lnTo>
                    <a:pt x="1081" y="228"/>
                  </a:lnTo>
                  <a:lnTo>
                    <a:pt x="1065" y="206"/>
                  </a:lnTo>
                  <a:close/>
                </a:path>
              </a:pathLst>
            </a:custGeom>
            <a:solidFill>
              <a:srgbClr val="5C38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47F7058-E776-40AC-9B7D-96E7232D96B6}"/>
              </a:ext>
            </a:extLst>
          </p:cNvPr>
          <p:cNvGrpSpPr/>
          <p:nvPr/>
        </p:nvGrpSpPr>
        <p:grpSpPr>
          <a:xfrm>
            <a:off x="8457273" y="3357371"/>
            <a:ext cx="646113" cy="1768475"/>
            <a:chOff x="7613650" y="4532313"/>
            <a:chExt cx="646113" cy="1768475"/>
          </a:xfrm>
        </p:grpSpPr>
        <p:sp>
          <p:nvSpPr>
            <p:cNvPr id="24" name="Freeform 208">
              <a:extLst>
                <a:ext uri="{FF2B5EF4-FFF2-40B4-BE49-F238E27FC236}">
                  <a16:creationId xmlns:a16="http://schemas.microsoft.com/office/drawing/2014/main" id="{9BBB13DA-E075-4270-8AEA-24A4C850F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8900" y="4573588"/>
              <a:ext cx="465138" cy="476250"/>
            </a:xfrm>
            <a:custGeom>
              <a:avLst/>
              <a:gdLst>
                <a:gd name="T0" fmla="*/ 1169 w 1169"/>
                <a:gd name="T1" fmla="*/ 600 h 1201"/>
                <a:gd name="T2" fmla="*/ 1168 w 1169"/>
                <a:gd name="T3" fmla="*/ 631 h 1201"/>
                <a:gd name="T4" fmla="*/ 1161 w 1169"/>
                <a:gd name="T5" fmla="*/ 692 h 1201"/>
                <a:gd name="T6" fmla="*/ 1148 w 1169"/>
                <a:gd name="T7" fmla="*/ 750 h 1201"/>
                <a:gd name="T8" fmla="*/ 1129 w 1169"/>
                <a:gd name="T9" fmla="*/ 807 h 1201"/>
                <a:gd name="T10" fmla="*/ 1091 w 1169"/>
                <a:gd name="T11" fmla="*/ 887 h 1201"/>
                <a:gd name="T12" fmla="*/ 1023 w 1169"/>
                <a:gd name="T13" fmla="*/ 982 h 1201"/>
                <a:gd name="T14" fmla="*/ 940 w 1169"/>
                <a:gd name="T15" fmla="*/ 1064 h 1201"/>
                <a:gd name="T16" fmla="*/ 845 w 1169"/>
                <a:gd name="T17" fmla="*/ 1129 h 1201"/>
                <a:gd name="T18" fmla="*/ 743 w 1169"/>
                <a:gd name="T19" fmla="*/ 1174 h 1201"/>
                <a:gd name="T20" fmla="*/ 638 w 1169"/>
                <a:gd name="T21" fmla="*/ 1199 h 1201"/>
                <a:gd name="T22" fmla="*/ 585 w 1169"/>
                <a:gd name="T23" fmla="*/ 1201 h 1201"/>
                <a:gd name="T24" fmla="*/ 531 w 1169"/>
                <a:gd name="T25" fmla="*/ 1199 h 1201"/>
                <a:gd name="T26" fmla="*/ 425 w 1169"/>
                <a:gd name="T27" fmla="*/ 1174 h 1201"/>
                <a:gd name="T28" fmla="*/ 324 w 1169"/>
                <a:gd name="T29" fmla="*/ 1129 h 1201"/>
                <a:gd name="T30" fmla="*/ 229 w 1169"/>
                <a:gd name="T31" fmla="*/ 1064 h 1201"/>
                <a:gd name="T32" fmla="*/ 146 w 1169"/>
                <a:gd name="T33" fmla="*/ 982 h 1201"/>
                <a:gd name="T34" fmla="*/ 78 w 1169"/>
                <a:gd name="T35" fmla="*/ 887 h 1201"/>
                <a:gd name="T36" fmla="*/ 40 w 1169"/>
                <a:gd name="T37" fmla="*/ 807 h 1201"/>
                <a:gd name="T38" fmla="*/ 21 w 1169"/>
                <a:gd name="T39" fmla="*/ 750 h 1201"/>
                <a:gd name="T40" fmla="*/ 8 w 1169"/>
                <a:gd name="T41" fmla="*/ 692 h 1201"/>
                <a:gd name="T42" fmla="*/ 0 w 1169"/>
                <a:gd name="T43" fmla="*/ 631 h 1201"/>
                <a:gd name="T44" fmla="*/ 0 w 1169"/>
                <a:gd name="T45" fmla="*/ 600 h 1201"/>
                <a:gd name="T46" fmla="*/ 1 w 1169"/>
                <a:gd name="T47" fmla="*/ 539 h 1201"/>
                <a:gd name="T48" fmla="*/ 25 w 1169"/>
                <a:gd name="T49" fmla="*/ 421 h 1201"/>
                <a:gd name="T50" fmla="*/ 70 w 1169"/>
                <a:gd name="T51" fmla="*/ 313 h 1201"/>
                <a:gd name="T52" fmla="*/ 132 w 1169"/>
                <a:gd name="T53" fmla="*/ 217 h 1201"/>
                <a:gd name="T54" fmla="*/ 213 w 1169"/>
                <a:gd name="T55" fmla="*/ 137 h 1201"/>
                <a:gd name="T56" fmla="*/ 306 w 1169"/>
                <a:gd name="T57" fmla="*/ 72 h 1201"/>
                <a:gd name="T58" fmla="*/ 410 w 1169"/>
                <a:gd name="T59" fmla="*/ 26 h 1201"/>
                <a:gd name="T60" fmla="*/ 495 w 1169"/>
                <a:gd name="T61" fmla="*/ 6 h 1201"/>
                <a:gd name="T62" fmla="*/ 555 w 1169"/>
                <a:gd name="T63" fmla="*/ 1 h 1201"/>
                <a:gd name="T64" fmla="*/ 585 w 1169"/>
                <a:gd name="T65" fmla="*/ 0 h 1201"/>
                <a:gd name="T66" fmla="*/ 614 w 1169"/>
                <a:gd name="T67" fmla="*/ 1 h 1201"/>
                <a:gd name="T68" fmla="*/ 674 w 1169"/>
                <a:gd name="T69" fmla="*/ 6 h 1201"/>
                <a:gd name="T70" fmla="*/ 758 w 1169"/>
                <a:gd name="T71" fmla="*/ 26 h 1201"/>
                <a:gd name="T72" fmla="*/ 863 w 1169"/>
                <a:gd name="T73" fmla="*/ 72 h 1201"/>
                <a:gd name="T74" fmla="*/ 957 w 1169"/>
                <a:gd name="T75" fmla="*/ 137 h 1201"/>
                <a:gd name="T76" fmla="*/ 1036 w 1169"/>
                <a:gd name="T77" fmla="*/ 217 h 1201"/>
                <a:gd name="T78" fmla="*/ 1099 w 1169"/>
                <a:gd name="T79" fmla="*/ 313 h 1201"/>
                <a:gd name="T80" fmla="*/ 1143 w 1169"/>
                <a:gd name="T81" fmla="*/ 421 h 1201"/>
                <a:gd name="T82" fmla="*/ 1166 w 1169"/>
                <a:gd name="T83" fmla="*/ 539 h 1201"/>
                <a:gd name="T84" fmla="*/ 1169 w 1169"/>
                <a:gd name="T85" fmla="*/ 600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69" h="1201">
                  <a:moveTo>
                    <a:pt x="1169" y="600"/>
                  </a:moveTo>
                  <a:lnTo>
                    <a:pt x="1168" y="631"/>
                  </a:lnTo>
                  <a:lnTo>
                    <a:pt x="1161" y="692"/>
                  </a:lnTo>
                  <a:lnTo>
                    <a:pt x="1148" y="750"/>
                  </a:lnTo>
                  <a:lnTo>
                    <a:pt x="1129" y="807"/>
                  </a:lnTo>
                  <a:lnTo>
                    <a:pt x="1091" y="887"/>
                  </a:lnTo>
                  <a:lnTo>
                    <a:pt x="1023" y="982"/>
                  </a:lnTo>
                  <a:lnTo>
                    <a:pt x="940" y="1064"/>
                  </a:lnTo>
                  <a:lnTo>
                    <a:pt x="845" y="1129"/>
                  </a:lnTo>
                  <a:lnTo>
                    <a:pt x="743" y="1174"/>
                  </a:lnTo>
                  <a:lnTo>
                    <a:pt x="638" y="1199"/>
                  </a:lnTo>
                  <a:lnTo>
                    <a:pt x="585" y="1201"/>
                  </a:lnTo>
                  <a:lnTo>
                    <a:pt x="531" y="1199"/>
                  </a:lnTo>
                  <a:lnTo>
                    <a:pt x="425" y="1174"/>
                  </a:lnTo>
                  <a:lnTo>
                    <a:pt x="324" y="1129"/>
                  </a:lnTo>
                  <a:lnTo>
                    <a:pt x="229" y="1064"/>
                  </a:lnTo>
                  <a:lnTo>
                    <a:pt x="146" y="982"/>
                  </a:lnTo>
                  <a:lnTo>
                    <a:pt x="78" y="887"/>
                  </a:lnTo>
                  <a:lnTo>
                    <a:pt x="40" y="807"/>
                  </a:lnTo>
                  <a:lnTo>
                    <a:pt x="21" y="750"/>
                  </a:lnTo>
                  <a:lnTo>
                    <a:pt x="8" y="692"/>
                  </a:lnTo>
                  <a:lnTo>
                    <a:pt x="0" y="631"/>
                  </a:lnTo>
                  <a:lnTo>
                    <a:pt x="0" y="600"/>
                  </a:lnTo>
                  <a:lnTo>
                    <a:pt x="1" y="539"/>
                  </a:lnTo>
                  <a:lnTo>
                    <a:pt x="25" y="421"/>
                  </a:lnTo>
                  <a:lnTo>
                    <a:pt x="70" y="313"/>
                  </a:lnTo>
                  <a:lnTo>
                    <a:pt x="132" y="217"/>
                  </a:lnTo>
                  <a:lnTo>
                    <a:pt x="213" y="137"/>
                  </a:lnTo>
                  <a:lnTo>
                    <a:pt x="306" y="72"/>
                  </a:lnTo>
                  <a:lnTo>
                    <a:pt x="410" y="26"/>
                  </a:lnTo>
                  <a:lnTo>
                    <a:pt x="495" y="6"/>
                  </a:lnTo>
                  <a:lnTo>
                    <a:pt x="555" y="1"/>
                  </a:lnTo>
                  <a:lnTo>
                    <a:pt x="585" y="0"/>
                  </a:lnTo>
                  <a:lnTo>
                    <a:pt x="614" y="1"/>
                  </a:lnTo>
                  <a:lnTo>
                    <a:pt x="674" y="6"/>
                  </a:lnTo>
                  <a:lnTo>
                    <a:pt x="758" y="26"/>
                  </a:lnTo>
                  <a:lnTo>
                    <a:pt x="863" y="72"/>
                  </a:lnTo>
                  <a:lnTo>
                    <a:pt x="957" y="137"/>
                  </a:lnTo>
                  <a:lnTo>
                    <a:pt x="1036" y="217"/>
                  </a:lnTo>
                  <a:lnTo>
                    <a:pt x="1099" y="313"/>
                  </a:lnTo>
                  <a:lnTo>
                    <a:pt x="1143" y="421"/>
                  </a:lnTo>
                  <a:lnTo>
                    <a:pt x="1166" y="539"/>
                  </a:lnTo>
                  <a:lnTo>
                    <a:pt x="1169" y="600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5" name="Rectangle 209">
              <a:extLst>
                <a:ext uri="{FF2B5EF4-FFF2-40B4-BE49-F238E27FC236}">
                  <a16:creationId xmlns:a16="http://schemas.microsoft.com/office/drawing/2014/main" id="{7A1F2DFC-1029-4A23-B473-D8BB4C35E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0825" y="5032375"/>
              <a:ext cx="136525" cy="68263"/>
            </a:xfrm>
            <a:prstGeom prst="rect">
              <a:avLst/>
            </a:pr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6" name="Freeform 210">
              <a:extLst>
                <a:ext uri="{FF2B5EF4-FFF2-40B4-BE49-F238E27FC236}">
                  <a16:creationId xmlns:a16="http://schemas.microsoft.com/office/drawing/2014/main" id="{9AFF2007-1262-427A-85C1-7E736F59E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3650" y="5083175"/>
              <a:ext cx="642938" cy="749300"/>
            </a:xfrm>
            <a:custGeom>
              <a:avLst/>
              <a:gdLst>
                <a:gd name="T0" fmla="*/ 819 w 1620"/>
                <a:gd name="T1" fmla="*/ 0 h 1884"/>
                <a:gd name="T2" fmla="*/ 631 w 1620"/>
                <a:gd name="T3" fmla="*/ 16 h 1884"/>
                <a:gd name="T4" fmla="*/ 504 w 1620"/>
                <a:gd name="T5" fmla="*/ 53 h 1884"/>
                <a:gd name="T6" fmla="*/ 398 w 1620"/>
                <a:gd name="T7" fmla="*/ 110 h 1884"/>
                <a:gd name="T8" fmla="*/ 311 w 1620"/>
                <a:gd name="T9" fmla="*/ 188 h 1884"/>
                <a:gd name="T10" fmla="*/ 227 w 1620"/>
                <a:gd name="T11" fmla="*/ 312 h 1884"/>
                <a:gd name="T12" fmla="*/ 149 w 1620"/>
                <a:gd name="T13" fmla="*/ 576 h 1884"/>
                <a:gd name="T14" fmla="*/ 15 w 1620"/>
                <a:gd name="T15" fmla="*/ 1620 h 1884"/>
                <a:gd name="T16" fmla="*/ 0 w 1620"/>
                <a:gd name="T17" fmla="*/ 1778 h 1884"/>
                <a:gd name="T18" fmla="*/ 18 w 1620"/>
                <a:gd name="T19" fmla="*/ 1838 h 1884"/>
                <a:gd name="T20" fmla="*/ 85 w 1620"/>
                <a:gd name="T21" fmla="*/ 1883 h 1884"/>
                <a:gd name="T22" fmla="*/ 129 w 1620"/>
                <a:gd name="T23" fmla="*/ 1883 h 1884"/>
                <a:gd name="T24" fmla="*/ 197 w 1620"/>
                <a:gd name="T25" fmla="*/ 1838 h 1884"/>
                <a:gd name="T26" fmla="*/ 215 w 1620"/>
                <a:gd name="T27" fmla="*/ 1778 h 1884"/>
                <a:gd name="T28" fmla="*/ 272 w 1620"/>
                <a:gd name="T29" fmla="*/ 1707 h 1884"/>
                <a:gd name="T30" fmla="*/ 372 w 1620"/>
                <a:gd name="T31" fmla="*/ 615 h 1884"/>
                <a:gd name="T32" fmla="*/ 387 w 1620"/>
                <a:gd name="T33" fmla="*/ 477 h 1884"/>
                <a:gd name="T34" fmla="*/ 459 w 1620"/>
                <a:gd name="T35" fmla="*/ 369 h 1884"/>
                <a:gd name="T36" fmla="*/ 586 w 1620"/>
                <a:gd name="T37" fmla="*/ 321 h 1884"/>
                <a:gd name="T38" fmla="*/ 819 w 1620"/>
                <a:gd name="T39" fmla="*/ 309 h 1884"/>
                <a:gd name="T40" fmla="*/ 929 w 1620"/>
                <a:gd name="T41" fmla="*/ 322 h 1884"/>
                <a:gd name="T42" fmla="*/ 1128 w 1620"/>
                <a:gd name="T43" fmla="*/ 343 h 1884"/>
                <a:gd name="T44" fmla="*/ 1227 w 1620"/>
                <a:gd name="T45" fmla="*/ 411 h 1884"/>
                <a:gd name="T46" fmla="*/ 1270 w 1620"/>
                <a:gd name="T47" fmla="*/ 556 h 1884"/>
                <a:gd name="T48" fmla="*/ 1370 w 1620"/>
                <a:gd name="T49" fmla="*/ 1707 h 1884"/>
                <a:gd name="T50" fmla="*/ 1404 w 1620"/>
                <a:gd name="T51" fmla="*/ 1778 h 1884"/>
                <a:gd name="T52" fmla="*/ 1422 w 1620"/>
                <a:gd name="T53" fmla="*/ 1838 h 1884"/>
                <a:gd name="T54" fmla="*/ 1490 w 1620"/>
                <a:gd name="T55" fmla="*/ 1883 h 1884"/>
                <a:gd name="T56" fmla="*/ 1533 w 1620"/>
                <a:gd name="T57" fmla="*/ 1883 h 1884"/>
                <a:gd name="T58" fmla="*/ 1602 w 1620"/>
                <a:gd name="T59" fmla="*/ 1838 h 1884"/>
                <a:gd name="T60" fmla="*/ 1620 w 1620"/>
                <a:gd name="T61" fmla="*/ 1778 h 1884"/>
                <a:gd name="T62" fmla="*/ 1620 w 1620"/>
                <a:gd name="T63" fmla="*/ 1654 h 1884"/>
                <a:gd name="T64" fmla="*/ 1468 w 1620"/>
                <a:gd name="T65" fmla="*/ 578 h 1884"/>
                <a:gd name="T66" fmla="*/ 1420 w 1620"/>
                <a:gd name="T67" fmla="*/ 341 h 1884"/>
                <a:gd name="T68" fmla="*/ 1366 w 1620"/>
                <a:gd name="T69" fmla="*/ 233 h 1884"/>
                <a:gd name="T70" fmla="*/ 1291 w 1620"/>
                <a:gd name="T71" fmla="*/ 145 h 1884"/>
                <a:gd name="T72" fmla="*/ 1195 w 1620"/>
                <a:gd name="T73" fmla="*/ 79 h 1884"/>
                <a:gd name="T74" fmla="*/ 1078 w 1620"/>
                <a:gd name="T75" fmla="*/ 32 h 1884"/>
                <a:gd name="T76" fmla="*/ 905 w 1620"/>
                <a:gd name="T77" fmla="*/ 2 h 1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20" h="1884">
                  <a:moveTo>
                    <a:pt x="824" y="0"/>
                  </a:moveTo>
                  <a:lnTo>
                    <a:pt x="819" y="0"/>
                  </a:lnTo>
                  <a:lnTo>
                    <a:pt x="739" y="2"/>
                  </a:lnTo>
                  <a:lnTo>
                    <a:pt x="631" y="16"/>
                  </a:lnTo>
                  <a:lnTo>
                    <a:pt x="565" y="32"/>
                  </a:lnTo>
                  <a:lnTo>
                    <a:pt x="504" y="53"/>
                  </a:lnTo>
                  <a:lnTo>
                    <a:pt x="448" y="79"/>
                  </a:lnTo>
                  <a:lnTo>
                    <a:pt x="398" y="110"/>
                  </a:lnTo>
                  <a:lnTo>
                    <a:pt x="352" y="146"/>
                  </a:lnTo>
                  <a:lnTo>
                    <a:pt x="311" y="188"/>
                  </a:lnTo>
                  <a:lnTo>
                    <a:pt x="273" y="234"/>
                  </a:lnTo>
                  <a:lnTo>
                    <a:pt x="227" y="312"/>
                  </a:lnTo>
                  <a:lnTo>
                    <a:pt x="180" y="435"/>
                  </a:lnTo>
                  <a:lnTo>
                    <a:pt x="149" y="576"/>
                  </a:lnTo>
                  <a:lnTo>
                    <a:pt x="140" y="655"/>
                  </a:lnTo>
                  <a:lnTo>
                    <a:pt x="15" y="1620"/>
                  </a:lnTo>
                  <a:lnTo>
                    <a:pt x="0" y="1730"/>
                  </a:lnTo>
                  <a:lnTo>
                    <a:pt x="0" y="1778"/>
                  </a:lnTo>
                  <a:lnTo>
                    <a:pt x="1" y="1799"/>
                  </a:lnTo>
                  <a:lnTo>
                    <a:pt x="18" y="1838"/>
                  </a:lnTo>
                  <a:lnTo>
                    <a:pt x="47" y="1866"/>
                  </a:lnTo>
                  <a:lnTo>
                    <a:pt x="85" y="1883"/>
                  </a:lnTo>
                  <a:lnTo>
                    <a:pt x="107" y="1884"/>
                  </a:lnTo>
                  <a:lnTo>
                    <a:pt x="129" y="1883"/>
                  </a:lnTo>
                  <a:lnTo>
                    <a:pt x="168" y="1866"/>
                  </a:lnTo>
                  <a:lnTo>
                    <a:pt x="197" y="1838"/>
                  </a:lnTo>
                  <a:lnTo>
                    <a:pt x="214" y="1799"/>
                  </a:lnTo>
                  <a:lnTo>
                    <a:pt x="215" y="1778"/>
                  </a:lnTo>
                  <a:lnTo>
                    <a:pt x="215" y="1707"/>
                  </a:lnTo>
                  <a:lnTo>
                    <a:pt x="272" y="1707"/>
                  </a:lnTo>
                  <a:lnTo>
                    <a:pt x="342" y="1125"/>
                  </a:lnTo>
                  <a:lnTo>
                    <a:pt x="372" y="615"/>
                  </a:lnTo>
                  <a:lnTo>
                    <a:pt x="373" y="562"/>
                  </a:lnTo>
                  <a:lnTo>
                    <a:pt x="387" y="477"/>
                  </a:lnTo>
                  <a:lnTo>
                    <a:pt x="416" y="413"/>
                  </a:lnTo>
                  <a:lnTo>
                    <a:pt x="459" y="369"/>
                  </a:lnTo>
                  <a:lnTo>
                    <a:pt x="514" y="339"/>
                  </a:lnTo>
                  <a:lnTo>
                    <a:pt x="586" y="321"/>
                  </a:lnTo>
                  <a:lnTo>
                    <a:pt x="714" y="311"/>
                  </a:lnTo>
                  <a:lnTo>
                    <a:pt x="819" y="309"/>
                  </a:lnTo>
                  <a:lnTo>
                    <a:pt x="823" y="322"/>
                  </a:lnTo>
                  <a:lnTo>
                    <a:pt x="929" y="322"/>
                  </a:lnTo>
                  <a:lnTo>
                    <a:pt x="1058" y="330"/>
                  </a:lnTo>
                  <a:lnTo>
                    <a:pt x="1128" y="343"/>
                  </a:lnTo>
                  <a:lnTo>
                    <a:pt x="1185" y="369"/>
                  </a:lnTo>
                  <a:lnTo>
                    <a:pt x="1227" y="411"/>
                  </a:lnTo>
                  <a:lnTo>
                    <a:pt x="1256" y="471"/>
                  </a:lnTo>
                  <a:lnTo>
                    <a:pt x="1270" y="556"/>
                  </a:lnTo>
                  <a:lnTo>
                    <a:pt x="1271" y="608"/>
                  </a:lnTo>
                  <a:lnTo>
                    <a:pt x="1370" y="1707"/>
                  </a:lnTo>
                  <a:lnTo>
                    <a:pt x="1404" y="1707"/>
                  </a:lnTo>
                  <a:lnTo>
                    <a:pt x="1404" y="1778"/>
                  </a:lnTo>
                  <a:lnTo>
                    <a:pt x="1405" y="1799"/>
                  </a:lnTo>
                  <a:lnTo>
                    <a:pt x="1422" y="1838"/>
                  </a:lnTo>
                  <a:lnTo>
                    <a:pt x="1452" y="1866"/>
                  </a:lnTo>
                  <a:lnTo>
                    <a:pt x="1490" y="1883"/>
                  </a:lnTo>
                  <a:lnTo>
                    <a:pt x="1511" y="1884"/>
                  </a:lnTo>
                  <a:lnTo>
                    <a:pt x="1533" y="1883"/>
                  </a:lnTo>
                  <a:lnTo>
                    <a:pt x="1572" y="1866"/>
                  </a:lnTo>
                  <a:lnTo>
                    <a:pt x="1602" y="1838"/>
                  </a:lnTo>
                  <a:lnTo>
                    <a:pt x="1617" y="1799"/>
                  </a:lnTo>
                  <a:lnTo>
                    <a:pt x="1620" y="1778"/>
                  </a:lnTo>
                  <a:lnTo>
                    <a:pt x="1620" y="1730"/>
                  </a:lnTo>
                  <a:lnTo>
                    <a:pt x="1620" y="1654"/>
                  </a:lnTo>
                  <a:lnTo>
                    <a:pt x="1470" y="658"/>
                  </a:lnTo>
                  <a:lnTo>
                    <a:pt x="1468" y="578"/>
                  </a:lnTo>
                  <a:lnTo>
                    <a:pt x="1449" y="435"/>
                  </a:lnTo>
                  <a:lnTo>
                    <a:pt x="1420" y="341"/>
                  </a:lnTo>
                  <a:lnTo>
                    <a:pt x="1396" y="285"/>
                  </a:lnTo>
                  <a:lnTo>
                    <a:pt x="1366" y="233"/>
                  </a:lnTo>
                  <a:lnTo>
                    <a:pt x="1331" y="186"/>
                  </a:lnTo>
                  <a:lnTo>
                    <a:pt x="1291" y="145"/>
                  </a:lnTo>
                  <a:lnTo>
                    <a:pt x="1245" y="109"/>
                  </a:lnTo>
                  <a:lnTo>
                    <a:pt x="1195" y="79"/>
                  </a:lnTo>
                  <a:lnTo>
                    <a:pt x="1139" y="53"/>
                  </a:lnTo>
                  <a:lnTo>
                    <a:pt x="1078" y="32"/>
                  </a:lnTo>
                  <a:lnTo>
                    <a:pt x="1012" y="16"/>
                  </a:lnTo>
                  <a:lnTo>
                    <a:pt x="905" y="2"/>
                  </a:lnTo>
                  <a:lnTo>
                    <a:pt x="824" y="0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7" name="Freeform 211">
              <a:extLst>
                <a:ext uri="{FF2B5EF4-FFF2-40B4-BE49-F238E27FC236}">
                  <a16:creationId xmlns:a16="http://schemas.microsoft.com/office/drawing/2014/main" id="{69ED8CF1-FB37-429E-AE31-AA5A9E2F5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0338" y="5564188"/>
              <a:ext cx="320675" cy="685800"/>
            </a:xfrm>
            <a:custGeom>
              <a:avLst/>
              <a:gdLst>
                <a:gd name="T0" fmla="*/ 0 w 809"/>
                <a:gd name="T1" fmla="*/ 0 h 1728"/>
                <a:gd name="T2" fmla="*/ 60 w 809"/>
                <a:gd name="T3" fmla="*/ 1720 h 1728"/>
                <a:gd name="T4" fmla="*/ 239 w 809"/>
                <a:gd name="T5" fmla="*/ 1719 h 1728"/>
                <a:gd name="T6" fmla="*/ 398 w 809"/>
                <a:gd name="T7" fmla="*/ 401 h 1728"/>
                <a:gd name="T8" fmla="*/ 563 w 809"/>
                <a:gd name="T9" fmla="*/ 1728 h 1728"/>
                <a:gd name="T10" fmla="*/ 739 w 809"/>
                <a:gd name="T11" fmla="*/ 1728 h 1728"/>
                <a:gd name="T12" fmla="*/ 809 w 809"/>
                <a:gd name="T13" fmla="*/ 0 h 1728"/>
                <a:gd name="T14" fmla="*/ 0 w 809"/>
                <a:gd name="T15" fmla="*/ 0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9" h="1728">
                  <a:moveTo>
                    <a:pt x="0" y="0"/>
                  </a:moveTo>
                  <a:lnTo>
                    <a:pt x="60" y="1720"/>
                  </a:lnTo>
                  <a:lnTo>
                    <a:pt x="239" y="1719"/>
                  </a:lnTo>
                  <a:lnTo>
                    <a:pt x="398" y="401"/>
                  </a:lnTo>
                  <a:lnTo>
                    <a:pt x="563" y="1728"/>
                  </a:lnTo>
                  <a:lnTo>
                    <a:pt x="739" y="1728"/>
                  </a:lnTo>
                  <a:lnTo>
                    <a:pt x="8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8" name="Freeform 212">
              <a:extLst>
                <a:ext uri="{FF2B5EF4-FFF2-40B4-BE49-F238E27FC236}">
                  <a16:creationId xmlns:a16="http://schemas.microsoft.com/office/drawing/2014/main" id="{3C83D5F5-3BA9-47E8-82D7-3DB37DBEE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000" y="5087938"/>
              <a:ext cx="639763" cy="630238"/>
            </a:xfrm>
            <a:custGeom>
              <a:avLst/>
              <a:gdLst>
                <a:gd name="T0" fmla="*/ 810 w 1614"/>
                <a:gd name="T1" fmla="*/ 233 h 1589"/>
                <a:gd name="T2" fmla="*/ 723 w 1614"/>
                <a:gd name="T3" fmla="*/ 117 h 1589"/>
                <a:gd name="T4" fmla="*/ 631 w 1614"/>
                <a:gd name="T5" fmla="*/ 0 h 1589"/>
                <a:gd name="T6" fmla="*/ 582 w 1614"/>
                <a:gd name="T7" fmla="*/ 9 h 1589"/>
                <a:gd name="T8" fmla="*/ 491 w 1614"/>
                <a:gd name="T9" fmla="*/ 36 h 1589"/>
                <a:gd name="T10" fmla="*/ 411 w 1614"/>
                <a:gd name="T11" fmla="*/ 75 h 1589"/>
                <a:gd name="T12" fmla="*/ 340 w 1614"/>
                <a:gd name="T13" fmla="*/ 124 h 1589"/>
                <a:gd name="T14" fmla="*/ 280 w 1614"/>
                <a:gd name="T15" fmla="*/ 183 h 1589"/>
                <a:gd name="T16" fmla="*/ 230 w 1614"/>
                <a:gd name="T17" fmla="*/ 253 h 1589"/>
                <a:gd name="T18" fmla="*/ 191 w 1614"/>
                <a:gd name="T19" fmla="*/ 332 h 1589"/>
                <a:gd name="T20" fmla="*/ 161 w 1614"/>
                <a:gd name="T21" fmla="*/ 420 h 1589"/>
                <a:gd name="T22" fmla="*/ 150 w 1614"/>
                <a:gd name="T23" fmla="*/ 468 h 1589"/>
                <a:gd name="T24" fmla="*/ 70 w 1614"/>
                <a:gd name="T25" fmla="*/ 1056 h 1589"/>
                <a:gd name="T26" fmla="*/ 0 w 1614"/>
                <a:gd name="T27" fmla="*/ 1589 h 1589"/>
                <a:gd name="T28" fmla="*/ 278 w 1614"/>
                <a:gd name="T29" fmla="*/ 1589 h 1589"/>
                <a:gd name="T30" fmla="*/ 394 w 1614"/>
                <a:gd name="T31" fmla="*/ 704 h 1589"/>
                <a:gd name="T32" fmla="*/ 398 w 1614"/>
                <a:gd name="T33" fmla="*/ 1408 h 1589"/>
                <a:gd name="T34" fmla="*/ 1212 w 1614"/>
                <a:gd name="T35" fmla="*/ 1418 h 1589"/>
                <a:gd name="T36" fmla="*/ 1233 w 1614"/>
                <a:gd name="T37" fmla="*/ 726 h 1589"/>
                <a:gd name="T38" fmla="*/ 1346 w 1614"/>
                <a:gd name="T39" fmla="*/ 1589 h 1589"/>
                <a:gd name="T40" fmla="*/ 1614 w 1614"/>
                <a:gd name="T41" fmla="*/ 1589 h 1589"/>
                <a:gd name="T42" fmla="*/ 1596 w 1614"/>
                <a:gd name="T43" fmla="*/ 1448 h 1589"/>
                <a:gd name="T44" fmla="*/ 1506 w 1614"/>
                <a:gd name="T45" fmla="*/ 796 h 1589"/>
                <a:gd name="T46" fmla="*/ 1456 w 1614"/>
                <a:gd name="T47" fmla="*/ 447 h 1589"/>
                <a:gd name="T48" fmla="*/ 1443 w 1614"/>
                <a:gd name="T49" fmla="*/ 386 h 1589"/>
                <a:gd name="T50" fmla="*/ 1430 w 1614"/>
                <a:gd name="T51" fmla="*/ 347 h 1589"/>
                <a:gd name="T52" fmla="*/ 1397 w 1614"/>
                <a:gd name="T53" fmla="*/ 277 h 1589"/>
                <a:gd name="T54" fmla="*/ 1357 w 1614"/>
                <a:gd name="T55" fmla="*/ 213 h 1589"/>
                <a:gd name="T56" fmla="*/ 1308 w 1614"/>
                <a:gd name="T57" fmla="*/ 157 h 1589"/>
                <a:gd name="T58" fmla="*/ 1252 w 1614"/>
                <a:gd name="T59" fmla="*/ 108 h 1589"/>
                <a:gd name="T60" fmla="*/ 1189 w 1614"/>
                <a:gd name="T61" fmla="*/ 66 h 1589"/>
                <a:gd name="T62" fmla="*/ 1117 w 1614"/>
                <a:gd name="T63" fmla="*/ 32 h 1589"/>
                <a:gd name="T64" fmla="*/ 1037 w 1614"/>
                <a:gd name="T65" fmla="*/ 9 h 1589"/>
                <a:gd name="T66" fmla="*/ 996 w 1614"/>
                <a:gd name="T67" fmla="*/ 1 h 1589"/>
                <a:gd name="T68" fmla="*/ 810 w 1614"/>
                <a:gd name="T69" fmla="*/ 233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14" h="1589">
                  <a:moveTo>
                    <a:pt x="810" y="233"/>
                  </a:moveTo>
                  <a:lnTo>
                    <a:pt x="723" y="117"/>
                  </a:lnTo>
                  <a:lnTo>
                    <a:pt x="631" y="0"/>
                  </a:lnTo>
                  <a:lnTo>
                    <a:pt x="582" y="9"/>
                  </a:lnTo>
                  <a:lnTo>
                    <a:pt x="491" y="36"/>
                  </a:lnTo>
                  <a:lnTo>
                    <a:pt x="411" y="75"/>
                  </a:lnTo>
                  <a:lnTo>
                    <a:pt x="340" y="124"/>
                  </a:lnTo>
                  <a:lnTo>
                    <a:pt x="280" y="183"/>
                  </a:lnTo>
                  <a:lnTo>
                    <a:pt x="230" y="253"/>
                  </a:lnTo>
                  <a:lnTo>
                    <a:pt x="191" y="332"/>
                  </a:lnTo>
                  <a:lnTo>
                    <a:pt x="161" y="420"/>
                  </a:lnTo>
                  <a:lnTo>
                    <a:pt x="150" y="468"/>
                  </a:lnTo>
                  <a:lnTo>
                    <a:pt x="70" y="1056"/>
                  </a:lnTo>
                  <a:lnTo>
                    <a:pt x="0" y="1589"/>
                  </a:lnTo>
                  <a:lnTo>
                    <a:pt x="278" y="1589"/>
                  </a:lnTo>
                  <a:lnTo>
                    <a:pt x="394" y="704"/>
                  </a:lnTo>
                  <a:lnTo>
                    <a:pt x="398" y="1408"/>
                  </a:lnTo>
                  <a:lnTo>
                    <a:pt x="1212" y="1418"/>
                  </a:lnTo>
                  <a:lnTo>
                    <a:pt x="1233" y="726"/>
                  </a:lnTo>
                  <a:lnTo>
                    <a:pt x="1346" y="1589"/>
                  </a:lnTo>
                  <a:lnTo>
                    <a:pt x="1614" y="1589"/>
                  </a:lnTo>
                  <a:lnTo>
                    <a:pt x="1596" y="1448"/>
                  </a:lnTo>
                  <a:lnTo>
                    <a:pt x="1506" y="796"/>
                  </a:lnTo>
                  <a:lnTo>
                    <a:pt x="1456" y="447"/>
                  </a:lnTo>
                  <a:lnTo>
                    <a:pt x="1443" y="386"/>
                  </a:lnTo>
                  <a:lnTo>
                    <a:pt x="1430" y="347"/>
                  </a:lnTo>
                  <a:lnTo>
                    <a:pt x="1397" y="277"/>
                  </a:lnTo>
                  <a:lnTo>
                    <a:pt x="1357" y="213"/>
                  </a:lnTo>
                  <a:lnTo>
                    <a:pt x="1308" y="157"/>
                  </a:lnTo>
                  <a:lnTo>
                    <a:pt x="1252" y="108"/>
                  </a:lnTo>
                  <a:lnTo>
                    <a:pt x="1189" y="66"/>
                  </a:lnTo>
                  <a:lnTo>
                    <a:pt x="1117" y="32"/>
                  </a:lnTo>
                  <a:lnTo>
                    <a:pt x="1037" y="9"/>
                  </a:lnTo>
                  <a:lnTo>
                    <a:pt x="996" y="1"/>
                  </a:lnTo>
                  <a:lnTo>
                    <a:pt x="810" y="2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9" name="Freeform 213">
              <a:extLst>
                <a:ext uri="{FF2B5EF4-FFF2-40B4-BE49-F238E27FC236}">
                  <a16:creationId xmlns:a16="http://schemas.microsoft.com/office/drawing/2014/main" id="{9DA854A8-307A-48CA-94E0-AF477FE5C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0963" y="6243638"/>
              <a:ext cx="177800" cy="57150"/>
            </a:xfrm>
            <a:custGeom>
              <a:avLst/>
              <a:gdLst>
                <a:gd name="T0" fmla="*/ 440 w 446"/>
                <a:gd name="T1" fmla="*/ 0 h 146"/>
                <a:gd name="T2" fmla="*/ 446 w 446"/>
                <a:gd name="T3" fmla="*/ 146 h 146"/>
                <a:gd name="T4" fmla="*/ 27 w 446"/>
                <a:gd name="T5" fmla="*/ 146 h 146"/>
                <a:gd name="T6" fmla="*/ 9 w 446"/>
                <a:gd name="T7" fmla="*/ 144 h 146"/>
                <a:gd name="T8" fmla="*/ 0 w 446"/>
                <a:gd name="T9" fmla="*/ 130 h 146"/>
                <a:gd name="T10" fmla="*/ 16 w 446"/>
                <a:gd name="T11" fmla="*/ 108 h 146"/>
                <a:gd name="T12" fmla="*/ 51 w 446"/>
                <a:gd name="T13" fmla="*/ 85 h 146"/>
                <a:gd name="T14" fmla="*/ 73 w 446"/>
                <a:gd name="T15" fmla="*/ 73 h 146"/>
                <a:gd name="T16" fmla="*/ 152 w 446"/>
                <a:gd name="T17" fmla="*/ 37 h 146"/>
                <a:gd name="T18" fmla="*/ 253 w 446"/>
                <a:gd name="T19" fmla="*/ 4 h 146"/>
                <a:gd name="T20" fmla="*/ 263 w 446"/>
                <a:gd name="T21" fmla="*/ 2 h 146"/>
                <a:gd name="T22" fmla="*/ 440 w 446"/>
                <a:gd name="T2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6" h="146">
                  <a:moveTo>
                    <a:pt x="440" y="0"/>
                  </a:moveTo>
                  <a:lnTo>
                    <a:pt x="446" y="146"/>
                  </a:lnTo>
                  <a:lnTo>
                    <a:pt x="27" y="146"/>
                  </a:lnTo>
                  <a:lnTo>
                    <a:pt x="9" y="144"/>
                  </a:lnTo>
                  <a:lnTo>
                    <a:pt x="0" y="130"/>
                  </a:lnTo>
                  <a:lnTo>
                    <a:pt x="16" y="108"/>
                  </a:lnTo>
                  <a:lnTo>
                    <a:pt x="51" y="85"/>
                  </a:lnTo>
                  <a:lnTo>
                    <a:pt x="73" y="73"/>
                  </a:lnTo>
                  <a:lnTo>
                    <a:pt x="152" y="37"/>
                  </a:lnTo>
                  <a:lnTo>
                    <a:pt x="253" y="4"/>
                  </a:lnTo>
                  <a:lnTo>
                    <a:pt x="263" y="2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rgbClr val="433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0" name="Freeform 214">
              <a:extLst>
                <a:ext uri="{FF2B5EF4-FFF2-40B4-BE49-F238E27FC236}">
                  <a16:creationId xmlns:a16="http://schemas.microsoft.com/office/drawing/2014/main" id="{1DE48D97-6B39-440F-A021-CB2AB268E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9413" y="6248400"/>
              <a:ext cx="184150" cy="52388"/>
            </a:xfrm>
            <a:custGeom>
              <a:avLst/>
              <a:gdLst>
                <a:gd name="T0" fmla="*/ 11 w 466"/>
                <a:gd name="T1" fmla="*/ 0 h 135"/>
                <a:gd name="T2" fmla="*/ 0 w 466"/>
                <a:gd name="T3" fmla="*/ 135 h 135"/>
                <a:gd name="T4" fmla="*/ 437 w 466"/>
                <a:gd name="T5" fmla="*/ 135 h 135"/>
                <a:gd name="T6" fmla="*/ 455 w 466"/>
                <a:gd name="T7" fmla="*/ 133 h 135"/>
                <a:gd name="T8" fmla="*/ 466 w 466"/>
                <a:gd name="T9" fmla="*/ 122 h 135"/>
                <a:gd name="T10" fmla="*/ 449 w 466"/>
                <a:gd name="T11" fmla="*/ 102 h 135"/>
                <a:gd name="T12" fmla="*/ 413 w 466"/>
                <a:gd name="T13" fmla="*/ 80 h 135"/>
                <a:gd name="T14" fmla="*/ 391 w 466"/>
                <a:gd name="T15" fmla="*/ 68 h 135"/>
                <a:gd name="T16" fmla="*/ 348 w 466"/>
                <a:gd name="T17" fmla="*/ 49 h 135"/>
                <a:gd name="T18" fmla="*/ 273 w 466"/>
                <a:gd name="T19" fmla="*/ 22 h 135"/>
                <a:gd name="T20" fmla="*/ 195 w 466"/>
                <a:gd name="T21" fmla="*/ 1 h 135"/>
                <a:gd name="T22" fmla="*/ 183 w 466"/>
                <a:gd name="T23" fmla="*/ 0 h 135"/>
                <a:gd name="T24" fmla="*/ 11 w 466"/>
                <a:gd name="T2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6" h="135">
                  <a:moveTo>
                    <a:pt x="11" y="0"/>
                  </a:moveTo>
                  <a:lnTo>
                    <a:pt x="0" y="135"/>
                  </a:lnTo>
                  <a:lnTo>
                    <a:pt x="437" y="135"/>
                  </a:lnTo>
                  <a:lnTo>
                    <a:pt x="455" y="133"/>
                  </a:lnTo>
                  <a:lnTo>
                    <a:pt x="466" y="122"/>
                  </a:lnTo>
                  <a:lnTo>
                    <a:pt x="449" y="102"/>
                  </a:lnTo>
                  <a:lnTo>
                    <a:pt x="413" y="80"/>
                  </a:lnTo>
                  <a:lnTo>
                    <a:pt x="391" y="68"/>
                  </a:lnTo>
                  <a:lnTo>
                    <a:pt x="348" y="49"/>
                  </a:lnTo>
                  <a:lnTo>
                    <a:pt x="273" y="22"/>
                  </a:lnTo>
                  <a:lnTo>
                    <a:pt x="195" y="1"/>
                  </a:lnTo>
                  <a:lnTo>
                    <a:pt x="18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33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1" name="Freeform 215">
              <a:extLst>
                <a:ext uri="{FF2B5EF4-FFF2-40B4-BE49-F238E27FC236}">
                  <a16:creationId xmlns:a16="http://schemas.microsoft.com/office/drawing/2014/main" id="{8FE588A3-BE29-4199-A342-99634FF31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7313" y="4532313"/>
              <a:ext cx="469900" cy="292100"/>
            </a:xfrm>
            <a:custGeom>
              <a:avLst/>
              <a:gdLst>
                <a:gd name="T0" fmla="*/ 812 w 1187"/>
                <a:gd name="T1" fmla="*/ 51 h 736"/>
                <a:gd name="T2" fmla="*/ 755 w 1187"/>
                <a:gd name="T3" fmla="*/ 34 h 736"/>
                <a:gd name="T4" fmla="*/ 659 w 1187"/>
                <a:gd name="T5" fmla="*/ 14 h 736"/>
                <a:gd name="T6" fmla="*/ 590 w 1187"/>
                <a:gd name="T7" fmla="*/ 7 h 736"/>
                <a:gd name="T8" fmla="*/ 520 w 1187"/>
                <a:gd name="T9" fmla="*/ 7 h 736"/>
                <a:gd name="T10" fmla="*/ 449 w 1187"/>
                <a:gd name="T11" fmla="*/ 17 h 736"/>
                <a:gd name="T12" fmla="*/ 379 w 1187"/>
                <a:gd name="T13" fmla="*/ 39 h 736"/>
                <a:gd name="T14" fmla="*/ 310 w 1187"/>
                <a:gd name="T15" fmla="*/ 74 h 736"/>
                <a:gd name="T16" fmla="*/ 278 w 1187"/>
                <a:gd name="T17" fmla="*/ 99 h 736"/>
                <a:gd name="T18" fmla="*/ 276 w 1187"/>
                <a:gd name="T19" fmla="*/ 71 h 736"/>
                <a:gd name="T20" fmla="*/ 281 w 1187"/>
                <a:gd name="T21" fmla="*/ 21 h 736"/>
                <a:gd name="T22" fmla="*/ 289 w 1187"/>
                <a:gd name="T23" fmla="*/ 0 h 736"/>
                <a:gd name="T24" fmla="*/ 284 w 1187"/>
                <a:gd name="T25" fmla="*/ 8 h 736"/>
                <a:gd name="T26" fmla="*/ 258 w 1187"/>
                <a:gd name="T27" fmla="*/ 59 h 736"/>
                <a:gd name="T28" fmla="*/ 240 w 1187"/>
                <a:gd name="T29" fmla="*/ 105 h 736"/>
                <a:gd name="T30" fmla="*/ 233 w 1187"/>
                <a:gd name="T31" fmla="*/ 131 h 736"/>
                <a:gd name="T32" fmla="*/ 219 w 1187"/>
                <a:gd name="T33" fmla="*/ 140 h 736"/>
                <a:gd name="T34" fmla="*/ 202 w 1187"/>
                <a:gd name="T35" fmla="*/ 154 h 736"/>
                <a:gd name="T36" fmla="*/ 149 w 1187"/>
                <a:gd name="T37" fmla="*/ 156 h 736"/>
                <a:gd name="T38" fmla="*/ 71 w 1187"/>
                <a:gd name="T39" fmla="*/ 174 h 736"/>
                <a:gd name="T40" fmla="*/ 64 w 1187"/>
                <a:gd name="T41" fmla="*/ 178 h 736"/>
                <a:gd name="T42" fmla="*/ 86 w 1187"/>
                <a:gd name="T43" fmla="*/ 174 h 736"/>
                <a:gd name="T44" fmla="*/ 136 w 1187"/>
                <a:gd name="T45" fmla="*/ 182 h 736"/>
                <a:gd name="T46" fmla="*/ 163 w 1187"/>
                <a:gd name="T47" fmla="*/ 189 h 736"/>
                <a:gd name="T48" fmla="*/ 130 w 1187"/>
                <a:gd name="T49" fmla="*/ 223 h 736"/>
                <a:gd name="T50" fmla="*/ 81 w 1187"/>
                <a:gd name="T51" fmla="*/ 291 h 736"/>
                <a:gd name="T52" fmla="*/ 51 w 1187"/>
                <a:gd name="T53" fmla="*/ 344 h 736"/>
                <a:gd name="T54" fmla="*/ 26 w 1187"/>
                <a:gd name="T55" fmla="*/ 405 h 736"/>
                <a:gd name="T56" fmla="*/ 9 w 1187"/>
                <a:gd name="T57" fmla="*/ 473 h 736"/>
                <a:gd name="T58" fmla="*/ 0 w 1187"/>
                <a:gd name="T59" fmla="*/ 548 h 736"/>
                <a:gd name="T60" fmla="*/ 1 w 1187"/>
                <a:gd name="T61" fmla="*/ 633 h 736"/>
                <a:gd name="T62" fmla="*/ 8 w 1187"/>
                <a:gd name="T63" fmla="*/ 677 h 736"/>
                <a:gd name="T64" fmla="*/ 38 w 1187"/>
                <a:gd name="T65" fmla="*/ 644 h 736"/>
                <a:gd name="T66" fmla="*/ 178 w 1187"/>
                <a:gd name="T67" fmla="*/ 472 h 736"/>
                <a:gd name="T68" fmla="*/ 241 w 1187"/>
                <a:gd name="T69" fmla="*/ 380 h 736"/>
                <a:gd name="T70" fmla="*/ 271 w 1187"/>
                <a:gd name="T71" fmla="*/ 326 h 736"/>
                <a:gd name="T72" fmla="*/ 279 w 1187"/>
                <a:gd name="T73" fmla="*/ 302 h 736"/>
                <a:gd name="T74" fmla="*/ 389 w 1187"/>
                <a:gd name="T75" fmla="*/ 346 h 736"/>
                <a:gd name="T76" fmla="*/ 888 w 1187"/>
                <a:gd name="T77" fmla="*/ 563 h 736"/>
                <a:gd name="T78" fmla="*/ 1093 w 1187"/>
                <a:gd name="T79" fmla="*/ 665 h 736"/>
                <a:gd name="T80" fmla="*/ 1156 w 1187"/>
                <a:gd name="T81" fmla="*/ 707 h 736"/>
                <a:gd name="T82" fmla="*/ 1181 w 1187"/>
                <a:gd name="T83" fmla="*/ 729 h 736"/>
                <a:gd name="T84" fmla="*/ 1185 w 1187"/>
                <a:gd name="T85" fmla="*/ 736 h 736"/>
                <a:gd name="T86" fmla="*/ 1187 w 1187"/>
                <a:gd name="T87" fmla="*/ 720 h 736"/>
                <a:gd name="T88" fmla="*/ 1187 w 1187"/>
                <a:gd name="T89" fmla="*/ 605 h 736"/>
                <a:gd name="T90" fmla="*/ 1177 w 1187"/>
                <a:gd name="T91" fmla="*/ 502 h 736"/>
                <a:gd name="T92" fmla="*/ 1149 w 1187"/>
                <a:gd name="T93" fmla="*/ 386 h 736"/>
                <a:gd name="T94" fmla="*/ 1111 w 1187"/>
                <a:gd name="T95" fmla="*/ 298 h 736"/>
                <a:gd name="T96" fmla="*/ 1077 w 1187"/>
                <a:gd name="T97" fmla="*/ 243 h 736"/>
                <a:gd name="T98" fmla="*/ 1036 w 1187"/>
                <a:gd name="T99" fmla="*/ 189 h 736"/>
                <a:gd name="T100" fmla="*/ 984 w 1187"/>
                <a:gd name="T101" fmla="*/ 141 h 736"/>
                <a:gd name="T102" fmla="*/ 923 w 1187"/>
                <a:gd name="T103" fmla="*/ 99 h 736"/>
                <a:gd name="T104" fmla="*/ 852 w 1187"/>
                <a:gd name="T105" fmla="*/ 65 h 736"/>
                <a:gd name="T106" fmla="*/ 812 w 1187"/>
                <a:gd name="T107" fmla="*/ 51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7" h="736">
                  <a:moveTo>
                    <a:pt x="812" y="51"/>
                  </a:moveTo>
                  <a:lnTo>
                    <a:pt x="755" y="34"/>
                  </a:lnTo>
                  <a:lnTo>
                    <a:pt x="659" y="14"/>
                  </a:lnTo>
                  <a:lnTo>
                    <a:pt x="590" y="7"/>
                  </a:lnTo>
                  <a:lnTo>
                    <a:pt x="520" y="7"/>
                  </a:lnTo>
                  <a:lnTo>
                    <a:pt x="449" y="17"/>
                  </a:lnTo>
                  <a:lnTo>
                    <a:pt x="379" y="39"/>
                  </a:lnTo>
                  <a:lnTo>
                    <a:pt x="310" y="74"/>
                  </a:lnTo>
                  <a:lnTo>
                    <a:pt x="278" y="99"/>
                  </a:lnTo>
                  <a:lnTo>
                    <a:pt x="276" y="71"/>
                  </a:lnTo>
                  <a:lnTo>
                    <a:pt x="281" y="21"/>
                  </a:lnTo>
                  <a:lnTo>
                    <a:pt x="289" y="0"/>
                  </a:lnTo>
                  <a:lnTo>
                    <a:pt x="284" y="8"/>
                  </a:lnTo>
                  <a:lnTo>
                    <a:pt x="258" y="59"/>
                  </a:lnTo>
                  <a:lnTo>
                    <a:pt x="240" y="105"/>
                  </a:lnTo>
                  <a:lnTo>
                    <a:pt x="233" y="131"/>
                  </a:lnTo>
                  <a:lnTo>
                    <a:pt x="219" y="140"/>
                  </a:lnTo>
                  <a:lnTo>
                    <a:pt x="202" y="154"/>
                  </a:lnTo>
                  <a:lnTo>
                    <a:pt x="149" y="156"/>
                  </a:lnTo>
                  <a:lnTo>
                    <a:pt x="71" y="174"/>
                  </a:lnTo>
                  <a:lnTo>
                    <a:pt x="64" y="178"/>
                  </a:lnTo>
                  <a:lnTo>
                    <a:pt x="86" y="174"/>
                  </a:lnTo>
                  <a:lnTo>
                    <a:pt x="136" y="182"/>
                  </a:lnTo>
                  <a:lnTo>
                    <a:pt x="163" y="189"/>
                  </a:lnTo>
                  <a:lnTo>
                    <a:pt x="130" y="223"/>
                  </a:lnTo>
                  <a:lnTo>
                    <a:pt x="81" y="291"/>
                  </a:lnTo>
                  <a:lnTo>
                    <a:pt x="51" y="344"/>
                  </a:lnTo>
                  <a:lnTo>
                    <a:pt x="26" y="405"/>
                  </a:lnTo>
                  <a:lnTo>
                    <a:pt x="9" y="473"/>
                  </a:lnTo>
                  <a:lnTo>
                    <a:pt x="0" y="548"/>
                  </a:lnTo>
                  <a:lnTo>
                    <a:pt x="1" y="633"/>
                  </a:lnTo>
                  <a:lnTo>
                    <a:pt x="8" y="677"/>
                  </a:lnTo>
                  <a:lnTo>
                    <a:pt x="38" y="644"/>
                  </a:lnTo>
                  <a:lnTo>
                    <a:pt x="178" y="472"/>
                  </a:lnTo>
                  <a:lnTo>
                    <a:pt x="241" y="380"/>
                  </a:lnTo>
                  <a:lnTo>
                    <a:pt x="271" y="326"/>
                  </a:lnTo>
                  <a:lnTo>
                    <a:pt x="279" y="302"/>
                  </a:lnTo>
                  <a:lnTo>
                    <a:pt x="389" y="346"/>
                  </a:lnTo>
                  <a:lnTo>
                    <a:pt x="888" y="563"/>
                  </a:lnTo>
                  <a:lnTo>
                    <a:pt x="1093" y="665"/>
                  </a:lnTo>
                  <a:lnTo>
                    <a:pt x="1156" y="707"/>
                  </a:lnTo>
                  <a:lnTo>
                    <a:pt x="1181" y="729"/>
                  </a:lnTo>
                  <a:lnTo>
                    <a:pt x="1185" y="736"/>
                  </a:lnTo>
                  <a:lnTo>
                    <a:pt x="1187" y="720"/>
                  </a:lnTo>
                  <a:lnTo>
                    <a:pt x="1187" y="605"/>
                  </a:lnTo>
                  <a:lnTo>
                    <a:pt x="1177" y="502"/>
                  </a:lnTo>
                  <a:lnTo>
                    <a:pt x="1149" y="386"/>
                  </a:lnTo>
                  <a:lnTo>
                    <a:pt x="1111" y="298"/>
                  </a:lnTo>
                  <a:lnTo>
                    <a:pt x="1077" y="243"/>
                  </a:lnTo>
                  <a:lnTo>
                    <a:pt x="1036" y="189"/>
                  </a:lnTo>
                  <a:lnTo>
                    <a:pt x="984" y="141"/>
                  </a:lnTo>
                  <a:lnTo>
                    <a:pt x="923" y="99"/>
                  </a:lnTo>
                  <a:lnTo>
                    <a:pt x="852" y="65"/>
                  </a:lnTo>
                  <a:lnTo>
                    <a:pt x="812" y="51"/>
                  </a:lnTo>
                  <a:close/>
                </a:path>
              </a:pathLst>
            </a:custGeom>
            <a:solidFill>
              <a:srgbClr val="522E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32" name="Freeform 13">
            <a:extLst>
              <a:ext uri="{FF2B5EF4-FFF2-40B4-BE49-F238E27FC236}">
                <a16:creationId xmlns:a16="http://schemas.microsoft.com/office/drawing/2014/main" id="{1C09E56B-7228-46F9-9104-9831F912DAE4}"/>
              </a:ext>
            </a:extLst>
          </p:cNvPr>
          <p:cNvSpPr/>
          <p:nvPr/>
        </p:nvSpPr>
        <p:spPr>
          <a:xfrm>
            <a:off x="9306556" y="4115348"/>
            <a:ext cx="720080" cy="973986"/>
          </a:xfrm>
          <a:custGeom>
            <a:avLst/>
            <a:gdLst>
              <a:gd name="connsiteX0" fmla="*/ 360040 w 720080"/>
              <a:gd name="connsiteY0" fmla="*/ 0 h 973986"/>
              <a:gd name="connsiteX1" fmla="*/ 614627 w 720080"/>
              <a:gd name="connsiteY1" fmla="*/ 105453 h 973986"/>
              <a:gd name="connsiteX2" fmla="*/ 614627 w 720080"/>
              <a:gd name="connsiteY2" fmla="*/ 614627 h 973986"/>
              <a:gd name="connsiteX3" fmla="*/ 360040 w 720080"/>
              <a:gd name="connsiteY3" fmla="*/ 973986 h 973986"/>
              <a:gd name="connsiteX4" fmla="*/ 105453 w 720080"/>
              <a:gd name="connsiteY4" fmla="*/ 614627 h 973986"/>
              <a:gd name="connsiteX5" fmla="*/ 105453 w 720080"/>
              <a:gd name="connsiteY5" fmla="*/ 105453 h 973986"/>
              <a:gd name="connsiteX6" fmla="*/ 360040 w 720080"/>
              <a:gd name="connsiteY6" fmla="*/ 0 h 97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973986">
                <a:moveTo>
                  <a:pt x="360040" y="0"/>
                </a:moveTo>
                <a:cubicBezTo>
                  <a:pt x="452182" y="0"/>
                  <a:pt x="544325" y="35151"/>
                  <a:pt x="614627" y="105453"/>
                </a:cubicBezTo>
                <a:cubicBezTo>
                  <a:pt x="755231" y="246058"/>
                  <a:pt x="755231" y="474022"/>
                  <a:pt x="614627" y="614627"/>
                </a:cubicBezTo>
                <a:cubicBezTo>
                  <a:pt x="512302" y="716952"/>
                  <a:pt x="427440" y="836738"/>
                  <a:pt x="360040" y="973986"/>
                </a:cubicBezTo>
                <a:cubicBezTo>
                  <a:pt x="292640" y="836738"/>
                  <a:pt x="207778" y="716952"/>
                  <a:pt x="105453" y="614627"/>
                </a:cubicBezTo>
                <a:cubicBezTo>
                  <a:pt x="-35151" y="474022"/>
                  <a:pt x="-35151" y="246058"/>
                  <a:pt x="105453" y="105453"/>
                </a:cubicBezTo>
                <a:cubicBezTo>
                  <a:pt x="175756" y="35151"/>
                  <a:pt x="267898" y="0"/>
                  <a:pt x="3600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 algn="ctr"/>
            <a:endParaRPr lang="en-US" sz="3200" dirty="0">
              <a:latin typeface="Angsana New" panose="02020603050405020304" pitchFamily="18" charset="-34"/>
            </a:endParaRPr>
          </a:p>
        </p:txBody>
      </p:sp>
      <p:sp>
        <p:nvSpPr>
          <p:cNvPr id="33" name="Freeform 19">
            <a:extLst>
              <a:ext uri="{FF2B5EF4-FFF2-40B4-BE49-F238E27FC236}">
                <a16:creationId xmlns:a16="http://schemas.microsoft.com/office/drawing/2014/main" id="{DAB10582-287C-4701-A22B-B0A95B430C3C}"/>
              </a:ext>
            </a:extLst>
          </p:cNvPr>
          <p:cNvSpPr/>
          <p:nvPr/>
        </p:nvSpPr>
        <p:spPr>
          <a:xfrm>
            <a:off x="7628613" y="2321121"/>
            <a:ext cx="665162" cy="1018808"/>
          </a:xfrm>
          <a:custGeom>
            <a:avLst/>
            <a:gdLst>
              <a:gd name="connsiteX0" fmla="*/ 1033713 w 2067426"/>
              <a:gd name="connsiteY0" fmla="*/ 420866 h 3166612"/>
              <a:gd name="connsiteX1" fmla="*/ 420866 w 2067426"/>
              <a:gd name="connsiteY1" fmla="*/ 1033713 h 3166612"/>
              <a:gd name="connsiteX2" fmla="*/ 1033713 w 2067426"/>
              <a:gd name="connsiteY2" fmla="*/ 1646560 h 3166612"/>
              <a:gd name="connsiteX3" fmla="*/ 1646560 w 2067426"/>
              <a:gd name="connsiteY3" fmla="*/ 1033713 h 3166612"/>
              <a:gd name="connsiteX4" fmla="*/ 1033713 w 2067426"/>
              <a:gd name="connsiteY4" fmla="*/ 420866 h 3166612"/>
              <a:gd name="connsiteX5" fmla="*/ 1033713 w 2067426"/>
              <a:gd name="connsiteY5" fmla="*/ 0 h 3166612"/>
              <a:gd name="connsiteX6" fmla="*/ 2067426 w 2067426"/>
              <a:gd name="connsiteY6" fmla="*/ 1033713 h 3166612"/>
              <a:gd name="connsiteX7" fmla="*/ 1436081 w 2067426"/>
              <a:gd name="connsiteY7" fmla="*/ 1986192 h 3166612"/>
              <a:gd name="connsiteX8" fmla="*/ 1253885 w 2067426"/>
              <a:gd name="connsiteY8" fmla="*/ 2042749 h 3166612"/>
              <a:gd name="connsiteX9" fmla="*/ 1253885 w 2067426"/>
              <a:gd name="connsiteY9" fmla="*/ 2258497 h 3166612"/>
              <a:gd name="connsiteX10" fmla="*/ 1721656 w 2067426"/>
              <a:gd name="connsiteY10" fmla="*/ 2258497 h 3166612"/>
              <a:gd name="connsiteX11" fmla="*/ 1721656 w 2067426"/>
              <a:gd name="connsiteY11" fmla="*/ 2698841 h 3166612"/>
              <a:gd name="connsiteX12" fmla="*/ 1253885 w 2067426"/>
              <a:gd name="connsiteY12" fmla="*/ 2698841 h 3166612"/>
              <a:gd name="connsiteX13" fmla="*/ 1253885 w 2067426"/>
              <a:gd name="connsiteY13" fmla="*/ 3166612 h 3166612"/>
              <a:gd name="connsiteX14" fmla="*/ 813541 w 2067426"/>
              <a:gd name="connsiteY14" fmla="*/ 3166612 h 3166612"/>
              <a:gd name="connsiteX15" fmla="*/ 813541 w 2067426"/>
              <a:gd name="connsiteY15" fmla="*/ 2698841 h 3166612"/>
              <a:gd name="connsiteX16" fmla="*/ 345770 w 2067426"/>
              <a:gd name="connsiteY16" fmla="*/ 2698841 h 3166612"/>
              <a:gd name="connsiteX17" fmla="*/ 345770 w 2067426"/>
              <a:gd name="connsiteY17" fmla="*/ 2258497 h 3166612"/>
              <a:gd name="connsiteX18" fmla="*/ 813541 w 2067426"/>
              <a:gd name="connsiteY18" fmla="*/ 2258497 h 3166612"/>
              <a:gd name="connsiteX19" fmla="*/ 813541 w 2067426"/>
              <a:gd name="connsiteY19" fmla="*/ 2042749 h 3166612"/>
              <a:gd name="connsiteX20" fmla="*/ 631345 w 2067426"/>
              <a:gd name="connsiteY20" fmla="*/ 1986192 h 3166612"/>
              <a:gd name="connsiteX21" fmla="*/ 0 w 2067426"/>
              <a:gd name="connsiteY21" fmla="*/ 1033713 h 3166612"/>
              <a:gd name="connsiteX22" fmla="*/ 1033713 w 2067426"/>
              <a:gd name="connsiteY22" fmla="*/ 0 h 316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67426" h="3166612">
                <a:moveTo>
                  <a:pt x="1033713" y="420866"/>
                </a:moveTo>
                <a:cubicBezTo>
                  <a:pt x="695247" y="420866"/>
                  <a:pt x="420866" y="695247"/>
                  <a:pt x="420866" y="1033713"/>
                </a:cubicBezTo>
                <a:cubicBezTo>
                  <a:pt x="420866" y="1372179"/>
                  <a:pt x="695247" y="1646560"/>
                  <a:pt x="1033713" y="1646560"/>
                </a:cubicBezTo>
                <a:cubicBezTo>
                  <a:pt x="1372179" y="1646560"/>
                  <a:pt x="1646560" y="1372179"/>
                  <a:pt x="1646560" y="1033713"/>
                </a:cubicBezTo>
                <a:cubicBezTo>
                  <a:pt x="1646560" y="695247"/>
                  <a:pt x="1372179" y="420866"/>
                  <a:pt x="1033713" y="420866"/>
                </a:cubicBezTo>
                <a:close/>
                <a:moveTo>
                  <a:pt x="1033713" y="0"/>
                </a:moveTo>
                <a:cubicBezTo>
                  <a:pt x="1604617" y="0"/>
                  <a:pt x="2067426" y="462809"/>
                  <a:pt x="2067426" y="1033713"/>
                </a:cubicBezTo>
                <a:cubicBezTo>
                  <a:pt x="2067426" y="1461891"/>
                  <a:pt x="1807096" y="1829266"/>
                  <a:pt x="1436081" y="1986192"/>
                </a:cubicBezTo>
                <a:lnTo>
                  <a:pt x="1253885" y="2042749"/>
                </a:lnTo>
                <a:lnTo>
                  <a:pt x="1253885" y="2258497"/>
                </a:lnTo>
                <a:lnTo>
                  <a:pt x="1721656" y="2258497"/>
                </a:lnTo>
                <a:lnTo>
                  <a:pt x="1721656" y="2698841"/>
                </a:lnTo>
                <a:lnTo>
                  <a:pt x="1253885" y="2698841"/>
                </a:lnTo>
                <a:lnTo>
                  <a:pt x="1253885" y="3166612"/>
                </a:lnTo>
                <a:lnTo>
                  <a:pt x="813541" y="3166612"/>
                </a:lnTo>
                <a:lnTo>
                  <a:pt x="813541" y="2698841"/>
                </a:lnTo>
                <a:lnTo>
                  <a:pt x="345770" y="2698841"/>
                </a:lnTo>
                <a:lnTo>
                  <a:pt x="345770" y="2258497"/>
                </a:lnTo>
                <a:lnTo>
                  <a:pt x="813541" y="2258497"/>
                </a:lnTo>
                <a:lnTo>
                  <a:pt x="813541" y="2042749"/>
                </a:lnTo>
                <a:lnTo>
                  <a:pt x="631345" y="1986192"/>
                </a:lnTo>
                <a:cubicBezTo>
                  <a:pt x="260330" y="1829266"/>
                  <a:pt x="0" y="1461891"/>
                  <a:pt x="0" y="1033713"/>
                </a:cubicBezTo>
                <a:cubicBezTo>
                  <a:pt x="0" y="462809"/>
                  <a:pt x="462809" y="0"/>
                  <a:pt x="103371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EC8A3A4A-911C-4440-973E-4C1CF389AC33}"/>
              </a:ext>
            </a:extLst>
          </p:cNvPr>
          <p:cNvSpPr/>
          <p:nvPr/>
        </p:nvSpPr>
        <p:spPr>
          <a:xfrm>
            <a:off x="8511143" y="2423288"/>
            <a:ext cx="795413" cy="806965"/>
          </a:xfrm>
          <a:custGeom>
            <a:avLst/>
            <a:gdLst>
              <a:gd name="connsiteX0" fmla="*/ 1033713 w 2679621"/>
              <a:gd name="connsiteY0" fmla="*/ 1071978 h 2718538"/>
              <a:gd name="connsiteX1" fmla="*/ 420866 w 2679621"/>
              <a:gd name="connsiteY1" fmla="*/ 1684825 h 2718538"/>
              <a:gd name="connsiteX2" fmla="*/ 1033714 w 2679621"/>
              <a:gd name="connsiteY2" fmla="*/ 2297672 h 2718538"/>
              <a:gd name="connsiteX3" fmla="*/ 1646560 w 2679621"/>
              <a:gd name="connsiteY3" fmla="*/ 1684826 h 2718538"/>
              <a:gd name="connsiteX4" fmla="*/ 1033713 w 2679621"/>
              <a:gd name="connsiteY4" fmla="*/ 1071978 h 2718538"/>
              <a:gd name="connsiteX5" fmla="*/ 1814026 w 2679621"/>
              <a:gd name="connsiteY5" fmla="*/ 0 h 2718538"/>
              <a:gd name="connsiteX6" fmla="*/ 2679621 w 2679621"/>
              <a:gd name="connsiteY6" fmla="*/ 0 h 2718538"/>
              <a:gd name="connsiteX7" fmla="*/ 2679621 w 2679621"/>
              <a:gd name="connsiteY7" fmla="*/ 865595 h 2718538"/>
              <a:gd name="connsiteX8" fmla="*/ 2403189 w 2679621"/>
              <a:gd name="connsiteY8" fmla="*/ 589163 h 2718538"/>
              <a:gd name="connsiteX9" fmla="*/ 1888575 w 2679621"/>
              <a:gd name="connsiteY9" fmla="*/ 1103778 h 2718538"/>
              <a:gd name="connsiteX10" fmla="*/ 1890884 w 2679621"/>
              <a:gd name="connsiteY10" fmla="*/ 1106866 h 2718538"/>
              <a:gd name="connsiteX11" fmla="*/ 2067426 w 2679621"/>
              <a:gd name="connsiteY11" fmla="*/ 1684825 h 2718538"/>
              <a:gd name="connsiteX12" fmla="*/ 1033714 w 2679621"/>
              <a:gd name="connsiteY12" fmla="*/ 2718538 h 2718538"/>
              <a:gd name="connsiteX13" fmla="*/ 1 w 2679621"/>
              <a:gd name="connsiteY13" fmla="*/ 1684825 h 2718538"/>
              <a:gd name="connsiteX14" fmla="*/ 1033714 w 2679621"/>
              <a:gd name="connsiteY14" fmla="*/ 651112 h 2718538"/>
              <a:gd name="connsiteX15" fmla="*/ 1526442 w 2679621"/>
              <a:gd name="connsiteY15" fmla="*/ 775876 h 2718538"/>
              <a:gd name="connsiteX16" fmla="*/ 1566611 w 2679621"/>
              <a:gd name="connsiteY16" fmla="*/ 800279 h 2718538"/>
              <a:gd name="connsiteX17" fmla="*/ 2090458 w 2679621"/>
              <a:gd name="connsiteY17" fmla="*/ 276432 h 271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79621" h="2718538">
                <a:moveTo>
                  <a:pt x="1033713" y="1071978"/>
                </a:moveTo>
                <a:cubicBezTo>
                  <a:pt x="695248" y="1071978"/>
                  <a:pt x="420866" y="1346360"/>
                  <a:pt x="420866" y="1684825"/>
                </a:cubicBezTo>
                <a:cubicBezTo>
                  <a:pt x="420866" y="2023292"/>
                  <a:pt x="695247" y="2297672"/>
                  <a:pt x="1033714" y="2297672"/>
                </a:cubicBezTo>
                <a:cubicBezTo>
                  <a:pt x="1372179" y="2297672"/>
                  <a:pt x="1646560" y="2023291"/>
                  <a:pt x="1646560" y="1684826"/>
                </a:cubicBezTo>
                <a:cubicBezTo>
                  <a:pt x="1646560" y="1346359"/>
                  <a:pt x="1372179" y="1071978"/>
                  <a:pt x="1033713" y="1071978"/>
                </a:cubicBezTo>
                <a:close/>
                <a:moveTo>
                  <a:pt x="1814026" y="0"/>
                </a:moveTo>
                <a:lnTo>
                  <a:pt x="2679621" y="0"/>
                </a:lnTo>
                <a:lnTo>
                  <a:pt x="2679621" y="865595"/>
                </a:lnTo>
                <a:lnTo>
                  <a:pt x="2403189" y="589163"/>
                </a:lnTo>
                <a:lnTo>
                  <a:pt x="1888575" y="1103778"/>
                </a:lnTo>
                <a:lnTo>
                  <a:pt x="1890884" y="1106866"/>
                </a:lnTo>
                <a:cubicBezTo>
                  <a:pt x="2002344" y="1271848"/>
                  <a:pt x="2067426" y="1470736"/>
                  <a:pt x="2067426" y="1684825"/>
                </a:cubicBezTo>
                <a:cubicBezTo>
                  <a:pt x="2067426" y="2255730"/>
                  <a:pt x="1604617" y="2718538"/>
                  <a:pt x="1033714" y="2718538"/>
                </a:cubicBezTo>
                <a:cubicBezTo>
                  <a:pt x="462809" y="2718539"/>
                  <a:pt x="0" y="2255730"/>
                  <a:pt x="1" y="1684825"/>
                </a:cubicBezTo>
                <a:cubicBezTo>
                  <a:pt x="1" y="1113921"/>
                  <a:pt x="462809" y="651112"/>
                  <a:pt x="1033714" y="651112"/>
                </a:cubicBezTo>
                <a:cubicBezTo>
                  <a:pt x="1212121" y="651112"/>
                  <a:pt x="1379972" y="696308"/>
                  <a:pt x="1526442" y="775876"/>
                </a:cubicBezTo>
                <a:lnTo>
                  <a:pt x="1566611" y="800279"/>
                </a:lnTo>
                <a:lnTo>
                  <a:pt x="2090458" y="2764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716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46384035-C1FF-4F79-BFDF-5373494CBF2A}"/>
              </a:ext>
            </a:extLst>
          </p:cNvPr>
          <p:cNvSpPr/>
          <p:nvPr/>
        </p:nvSpPr>
        <p:spPr>
          <a:xfrm>
            <a:off x="8523700" y="0"/>
            <a:ext cx="36683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E15C03-6817-4F10-95B4-49FF08BB9B00}"/>
              </a:ext>
            </a:extLst>
          </p:cNvPr>
          <p:cNvSpPr/>
          <p:nvPr/>
        </p:nvSpPr>
        <p:spPr>
          <a:xfrm>
            <a:off x="253263" y="136344"/>
            <a:ext cx="66351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Font Awesome Icons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C556DB4-230D-49B9-ACD4-E1073655B55D}"/>
              </a:ext>
            </a:extLst>
          </p:cNvPr>
          <p:cNvCxnSpPr>
            <a:cxnSpLocks/>
          </p:cNvCxnSpPr>
          <p:nvPr/>
        </p:nvCxnSpPr>
        <p:spPr>
          <a:xfrm>
            <a:off x="432646" y="113359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5C673B4F-7369-4B1C-95C7-0B844AFCDC67}"/>
              </a:ext>
            </a:extLst>
          </p:cNvPr>
          <p:cNvSpPr/>
          <p:nvPr/>
        </p:nvSpPr>
        <p:spPr>
          <a:xfrm>
            <a:off x="8759024" y="5394441"/>
            <a:ext cx="32063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https://fontawesome.com</a:t>
            </a:r>
          </a:p>
        </p:txBody>
      </p:sp>
      <p:sp>
        <p:nvSpPr>
          <p:cNvPr id="120" name="Freeform 334">
            <a:extLst>
              <a:ext uri="{FF2B5EF4-FFF2-40B4-BE49-F238E27FC236}">
                <a16:creationId xmlns:a16="http://schemas.microsoft.com/office/drawing/2014/main" id="{C9D811E3-2998-401E-9DD8-9185052D623B}"/>
              </a:ext>
            </a:extLst>
          </p:cNvPr>
          <p:cNvSpPr/>
          <p:nvPr/>
        </p:nvSpPr>
        <p:spPr>
          <a:xfrm>
            <a:off x="2874264" y="1568903"/>
            <a:ext cx="351575" cy="335307"/>
          </a:xfrm>
          <a:custGeom>
            <a:avLst/>
            <a:gdLst/>
            <a:ahLst/>
            <a:cxnLst/>
            <a:rect l="l" t="t" r="r" b="b"/>
            <a:pathLst>
              <a:path w="468765" h="447074">
                <a:moveTo>
                  <a:pt x="234382" y="0"/>
                </a:moveTo>
                <a:cubicBezTo>
                  <a:pt x="240017" y="0"/>
                  <a:pt x="244618" y="3850"/>
                  <a:pt x="248186" y="11550"/>
                </a:cubicBezTo>
                <a:lnTo>
                  <a:pt x="311571" y="139728"/>
                </a:lnTo>
                <a:lnTo>
                  <a:pt x="452990" y="160293"/>
                </a:lnTo>
                <a:cubicBezTo>
                  <a:pt x="463507" y="161983"/>
                  <a:pt x="468765" y="166303"/>
                  <a:pt x="468765" y="173252"/>
                </a:cubicBezTo>
                <a:cubicBezTo>
                  <a:pt x="468765" y="177383"/>
                  <a:pt x="466324" y="181891"/>
                  <a:pt x="461441" y="186774"/>
                </a:cubicBezTo>
                <a:lnTo>
                  <a:pt x="359180" y="286499"/>
                </a:lnTo>
                <a:lnTo>
                  <a:pt x="383407" y="427354"/>
                </a:lnTo>
                <a:cubicBezTo>
                  <a:pt x="383595" y="428669"/>
                  <a:pt x="383689" y="430547"/>
                  <a:pt x="383689" y="432989"/>
                </a:cubicBezTo>
                <a:cubicBezTo>
                  <a:pt x="383689" y="436933"/>
                  <a:pt x="382703" y="440266"/>
                  <a:pt x="380731" y="442989"/>
                </a:cubicBezTo>
                <a:cubicBezTo>
                  <a:pt x="378759" y="445713"/>
                  <a:pt x="375895" y="447074"/>
                  <a:pt x="372139" y="447074"/>
                </a:cubicBezTo>
                <a:cubicBezTo>
                  <a:pt x="368571" y="447074"/>
                  <a:pt x="364814" y="445947"/>
                  <a:pt x="360870" y="443694"/>
                </a:cubicBezTo>
                <a:lnTo>
                  <a:pt x="234382" y="377210"/>
                </a:lnTo>
                <a:lnTo>
                  <a:pt x="107894" y="443694"/>
                </a:lnTo>
                <a:cubicBezTo>
                  <a:pt x="103763" y="445947"/>
                  <a:pt x="100006" y="447074"/>
                  <a:pt x="96626" y="447074"/>
                </a:cubicBezTo>
                <a:cubicBezTo>
                  <a:pt x="92682" y="447074"/>
                  <a:pt x="89724" y="445713"/>
                  <a:pt x="87752" y="442989"/>
                </a:cubicBezTo>
                <a:cubicBezTo>
                  <a:pt x="85780" y="440266"/>
                  <a:pt x="84794" y="436933"/>
                  <a:pt x="84794" y="432989"/>
                </a:cubicBezTo>
                <a:cubicBezTo>
                  <a:pt x="84794" y="431862"/>
                  <a:pt x="84982" y="429984"/>
                  <a:pt x="85358" y="427354"/>
                </a:cubicBezTo>
                <a:lnTo>
                  <a:pt x="109585" y="286499"/>
                </a:lnTo>
                <a:lnTo>
                  <a:pt x="7043" y="186774"/>
                </a:lnTo>
                <a:cubicBezTo>
                  <a:pt x="2347" y="181703"/>
                  <a:pt x="0" y="177196"/>
                  <a:pt x="0" y="173252"/>
                </a:cubicBezTo>
                <a:cubicBezTo>
                  <a:pt x="0" y="166303"/>
                  <a:pt x="5258" y="161983"/>
                  <a:pt x="15775" y="160293"/>
                </a:cubicBezTo>
                <a:lnTo>
                  <a:pt x="157194" y="139728"/>
                </a:lnTo>
                <a:lnTo>
                  <a:pt x="220579" y="11550"/>
                </a:lnTo>
                <a:cubicBezTo>
                  <a:pt x="224147" y="3850"/>
                  <a:pt x="228748" y="0"/>
                  <a:pt x="234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1" name="Freeform 333">
            <a:extLst>
              <a:ext uri="{FF2B5EF4-FFF2-40B4-BE49-F238E27FC236}">
                <a16:creationId xmlns:a16="http://schemas.microsoft.com/office/drawing/2014/main" id="{A77410B5-1FB5-45D3-98A5-62AA3A75586D}"/>
              </a:ext>
            </a:extLst>
          </p:cNvPr>
          <p:cNvSpPr/>
          <p:nvPr/>
        </p:nvSpPr>
        <p:spPr>
          <a:xfrm>
            <a:off x="3367180" y="1568903"/>
            <a:ext cx="351575" cy="335307"/>
          </a:xfrm>
          <a:custGeom>
            <a:avLst/>
            <a:gdLst/>
            <a:ahLst/>
            <a:cxnLst/>
            <a:rect l="l" t="t" r="r" b="b"/>
            <a:pathLst>
              <a:path w="468766" h="447074">
                <a:moveTo>
                  <a:pt x="234383" y="0"/>
                </a:moveTo>
                <a:cubicBezTo>
                  <a:pt x="240018" y="0"/>
                  <a:pt x="244619" y="3850"/>
                  <a:pt x="248187" y="11550"/>
                </a:cubicBezTo>
                <a:lnTo>
                  <a:pt x="311572" y="139728"/>
                </a:lnTo>
                <a:lnTo>
                  <a:pt x="452991" y="160293"/>
                </a:lnTo>
                <a:cubicBezTo>
                  <a:pt x="463508" y="161983"/>
                  <a:pt x="468766" y="166303"/>
                  <a:pt x="468766" y="173252"/>
                </a:cubicBezTo>
                <a:cubicBezTo>
                  <a:pt x="468766" y="177383"/>
                  <a:pt x="466325" y="181891"/>
                  <a:pt x="461442" y="186774"/>
                </a:cubicBezTo>
                <a:lnTo>
                  <a:pt x="359181" y="286499"/>
                </a:lnTo>
                <a:lnTo>
                  <a:pt x="383408" y="427354"/>
                </a:lnTo>
                <a:cubicBezTo>
                  <a:pt x="383596" y="428669"/>
                  <a:pt x="383690" y="430547"/>
                  <a:pt x="383690" y="432989"/>
                </a:cubicBezTo>
                <a:cubicBezTo>
                  <a:pt x="383690" y="442379"/>
                  <a:pt x="379840" y="447074"/>
                  <a:pt x="372140" y="447074"/>
                </a:cubicBezTo>
                <a:cubicBezTo>
                  <a:pt x="368571" y="447074"/>
                  <a:pt x="364815" y="445947"/>
                  <a:pt x="360872" y="443694"/>
                </a:cubicBezTo>
                <a:lnTo>
                  <a:pt x="234383" y="377210"/>
                </a:lnTo>
                <a:lnTo>
                  <a:pt x="107895" y="443694"/>
                </a:lnTo>
                <a:cubicBezTo>
                  <a:pt x="103764" y="445947"/>
                  <a:pt x="100008" y="447074"/>
                  <a:pt x="96627" y="447074"/>
                </a:cubicBezTo>
                <a:cubicBezTo>
                  <a:pt x="92683" y="447074"/>
                  <a:pt x="89725" y="445713"/>
                  <a:pt x="87753" y="442989"/>
                </a:cubicBezTo>
                <a:cubicBezTo>
                  <a:pt x="85781" y="440266"/>
                  <a:pt x="84795" y="436933"/>
                  <a:pt x="84795" y="432989"/>
                </a:cubicBezTo>
                <a:cubicBezTo>
                  <a:pt x="84795" y="431862"/>
                  <a:pt x="84983" y="429984"/>
                  <a:pt x="85359" y="427354"/>
                </a:cubicBezTo>
                <a:lnTo>
                  <a:pt x="109586" y="286499"/>
                </a:lnTo>
                <a:lnTo>
                  <a:pt x="7043" y="186774"/>
                </a:lnTo>
                <a:cubicBezTo>
                  <a:pt x="2348" y="181703"/>
                  <a:pt x="0" y="177196"/>
                  <a:pt x="0" y="173252"/>
                </a:cubicBezTo>
                <a:cubicBezTo>
                  <a:pt x="0" y="166303"/>
                  <a:pt x="5259" y="161983"/>
                  <a:pt x="15776" y="160293"/>
                </a:cubicBezTo>
                <a:lnTo>
                  <a:pt x="157195" y="139728"/>
                </a:lnTo>
                <a:lnTo>
                  <a:pt x="220580" y="11550"/>
                </a:lnTo>
                <a:cubicBezTo>
                  <a:pt x="224148" y="3850"/>
                  <a:pt x="228749" y="0"/>
                  <a:pt x="234383" y="0"/>
                </a:cubicBezTo>
                <a:close/>
                <a:moveTo>
                  <a:pt x="234383" y="65075"/>
                </a:moveTo>
                <a:lnTo>
                  <a:pt x="181140" y="172688"/>
                </a:lnTo>
                <a:lnTo>
                  <a:pt x="62258" y="190154"/>
                </a:lnTo>
                <a:lnTo>
                  <a:pt x="148462" y="273822"/>
                </a:lnTo>
                <a:lnTo>
                  <a:pt x="127897" y="392422"/>
                </a:lnTo>
                <a:lnTo>
                  <a:pt x="234383" y="336362"/>
                </a:lnTo>
                <a:lnTo>
                  <a:pt x="340588" y="392422"/>
                </a:lnTo>
                <a:lnTo>
                  <a:pt x="320305" y="273822"/>
                </a:lnTo>
                <a:lnTo>
                  <a:pt x="406509" y="190154"/>
                </a:lnTo>
                <a:lnTo>
                  <a:pt x="287626" y="172688"/>
                </a:lnTo>
                <a:lnTo>
                  <a:pt x="234383" y="650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2" name="Freeform 332">
            <a:extLst>
              <a:ext uri="{FF2B5EF4-FFF2-40B4-BE49-F238E27FC236}">
                <a16:creationId xmlns:a16="http://schemas.microsoft.com/office/drawing/2014/main" id="{500E74C8-F69F-45F4-A7FE-475066F4275B}"/>
              </a:ext>
            </a:extLst>
          </p:cNvPr>
          <p:cNvSpPr/>
          <p:nvPr/>
        </p:nvSpPr>
        <p:spPr>
          <a:xfrm>
            <a:off x="372167" y="1589188"/>
            <a:ext cx="339320" cy="351575"/>
          </a:xfrm>
          <a:custGeom>
            <a:avLst/>
            <a:gdLst/>
            <a:ahLst/>
            <a:cxnLst/>
            <a:rect l="l" t="t" r="r" b="b"/>
            <a:pathLst>
              <a:path w="452427" h="468766">
                <a:moveTo>
                  <a:pt x="27889" y="0"/>
                </a:moveTo>
                <a:lnTo>
                  <a:pt x="424538" y="0"/>
                </a:lnTo>
                <a:cubicBezTo>
                  <a:pt x="428857" y="0"/>
                  <a:pt x="432895" y="376"/>
                  <a:pt x="436651" y="1127"/>
                </a:cubicBezTo>
                <a:cubicBezTo>
                  <a:pt x="440407" y="1878"/>
                  <a:pt x="443976" y="3521"/>
                  <a:pt x="447356" y="6057"/>
                </a:cubicBezTo>
                <a:cubicBezTo>
                  <a:pt x="450737" y="8592"/>
                  <a:pt x="452427" y="12020"/>
                  <a:pt x="452427" y="16339"/>
                </a:cubicBezTo>
                <a:cubicBezTo>
                  <a:pt x="452427" y="22913"/>
                  <a:pt x="448389" y="30237"/>
                  <a:pt x="440313" y="38313"/>
                </a:cubicBezTo>
                <a:lnTo>
                  <a:pt x="262273" y="216354"/>
                </a:lnTo>
                <a:lnTo>
                  <a:pt x="262273" y="432707"/>
                </a:lnTo>
                <a:lnTo>
                  <a:pt x="352420" y="432707"/>
                </a:lnTo>
                <a:cubicBezTo>
                  <a:pt x="357303" y="432707"/>
                  <a:pt x="361529" y="434491"/>
                  <a:pt x="365097" y="438060"/>
                </a:cubicBezTo>
                <a:cubicBezTo>
                  <a:pt x="368665" y="441628"/>
                  <a:pt x="370449" y="445854"/>
                  <a:pt x="370449" y="450737"/>
                </a:cubicBezTo>
                <a:cubicBezTo>
                  <a:pt x="370449" y="455620"/>
                  <a:pt x="368665" y="459845"/>
                  <a:pt x="365097" y="463414"/>
                </a:cubicBezTo>
                <a:cubicBezTo>
                  <a:pt x="361529" y="466982"/>
                  <a:pt x="357303" y="468766"/>
                  <a:pt x="352420" y="468766"/>
                </a:cubicBezTo>
                <a:lnTo>
                  <a:pt x="100007" y="468766"/>
                </a:lnTo>
                <a:cubicBezTo>
                  <a:pt x="95124" y="468766"/>
                  <a:pt x="90899" y="466982"/>
                  <a:pt x="87330" y="463414"/>
                </a:cubicBezTo>
                <a:cubicBezTo>
                  <a:pt x="83762" y="459845"/>
                  <a:pt x="81978" y="455620"/>
                  <a:pt x="81978" y="450737"/>
                </a:cubicBezTo>
                <a:cubicBezTo>
                  <a:pt x="81978" y="445854"/>
                  <a:pt x="83762" y="441628"/>
                  <a:pt x="87330" y="438060"/>
                </a:cubicBezTo>
                <a:cubicBezTo>
                  <a:pt x="90899" y="434491"/>
                  <a:pt x="95124" y="432707"/>
                  <a:pt x="100007" y="432707"/>
                </a:cubicBezTo>
                <a:lnTo>
                  <a:pt x="190155" y="432707"/>
                </a:lnTo>
                <a:lnTo>
                  <a:pt x="190155" y="216354"/>
                </a:lnTo>
                <a:lnTo>
                  <a:pt x="12114" y="38313"/>
                </a:lnTo>
                <a:cubicBezTo>
                  <a:pt x="4038" y="30237"/>
                  <a:pt x="0" y="22913"/>
                  <a:pt x="0" y="16339"/>
                </a:cubicBezTo>
                <a:cubicBezTo>
                  <a:pt x="0" y="12020"/>
                  <a:pt x="1691" y="8592"/>
                  <a:pt x="5071" y="6057"/>
                </a:cubicBezTo>
                <a:cubicBezTo>
                  <a:pt x="8452" y="3521"/>
                  <a:pt x="12020" y="1878"/>
                  <a:pt x="15776" y="1127"/>
                </a:cubicBezTo>
                <a:cubicBezTo>
                  <a:pt x="19532" y="376"/>
                  <a:pt x="23570" y="0"/>
                  <a:pt x="278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3" name="Freeform 331">
            <a:extLst>
              <a:ext uri="{FF2B5EF4-FFF2-40B4-BE49-F238E27FC236}">
                <a16:creationId xmlns:a16="http://schemas.microsoft.com/office/drawing/2014/main" id="{B3ACD9D5-7C1B-48C6-AAC5-C5EBD27BD3B4}"/>
              </a:ext>
            </a:extLst>
          </p:cNvPr>
          <p:cNvSpPr/>
          <p:nvPr/>
        </p:nvSpPr>
        <p:spPr>
          <a:xfrm>
            <a:off x="874012" y="1589188"/>
            <a:ext cx="324531" cy="351575"/>
          </a:xfrm>
          <a:custGeom>
            <a:avLst/>
            <a:gdLst/>
            <a:ahLst/>
            <a:cxnLst/>
            <a:rect l="l" t="t" r="r" b="b"/>
            <a:pathLst>
              <a:path w="432707" h="468766">
                <a:moveTo>
                  <a:pt x="405663" y="0"/>
                </a:moveTo>
                <a:cubicBezTo>
                  <a:pt x="413175" y="0"/>
                  <a:pt x="419561" y="2629"/>
                  <a:pt x="424820" y="7888"/>
                </a:cubicBezTo>
                <a:cubicBezTo>
                  <a:pt x="430078" y="13147"/>
                  <a:pt x="432707" y="19532"/>
                  <a:pt x="432707" y="27044"/>
                </a:cubicBezTo>
                <a:lnTo>
                  <a:pt x="432707" y="342560"/>
                </a:lnTo>
                <a:cubicBezTo>
                  <a:pt x="432707" y="351950"/>
                  <a:pt x="429515" y="360308"/>
                  <a:pt x="423129" y="367632"/>
                </a:cubicBezTo>
                <a:cubicBezTo>
                  <a:pt x="416744" y="374956"/>
                  <a:pt x="408668" y="380638"/>
                  <a:pt x="398902" y="384675"/>
                </a:cubicBezTo>
                <a:cubicBezTo>
                  <a:pt x="389136" y="388713"/>
                  <a:pt x="379417" y="391718"/>
                  <a:pt x="369745" y="393690"/>
                </a:cubicBezTo>
                <a:cubicBezTo>
                  <a:pt x="360073" y="395662"/>
                  <a:pt x="351011" y="396648"/>
                  <a:pt x="342560" y="396648"/>
                </a:cubicBezTo>
                <a:cubicBezTo>
                  <a:pt x="334109" y="396648"/>
                  <a:pt x="325047" y="395662"/>
                  <a:pt x="315375" y="393690"/>
                </a:cubicBezTo>
                <a:cubicBezTo>
                  <a:pt x="305703" y="391718"/>
                  <a:pt x="295984" y="388713"/>
                  <a:pt x="286218" y="384675"/>
                </a:cubicBezTo>
                <a:cubicBezTo>
                  <a:pt x="276452" y="380638"/>
                  <a:pt x="268376" y="374956"/>
                  <a:pt x="261991" y="367632"/>
                </a:cubicBezTo>
                <a:cubicBezTo>
                  <a:pt x="255605" y="360308"/>
                  <a:pt x="252413" y="351950"/>
                  <a:pt x="252413" y="342560"/>
                </a:cubicBezTo>
                <a:cubicBezTo>
                  <a:pt x="252413" y="333169"/>
                  <a:pt x="255605" y="324812"/>
                  <a:pt x="261991" y="317488"/>
                </a:cubicBezTo>
                <a:cubicBezTo>
                  <a:pt x="268376" y="310163"/>
                  <a:pt x="276452" y="304482"/>
                  <a:pt x="286218" y="300444"/>
                </a:cubicBezTo>
                <a:cubicBezTo>
                  <a:pt x="295984" y="296406"/>
                  <a:pt x="305703" y="293401"/>
                  <a:pt x="315375" y="291429"/>
                </a:cubicBezTo>
                <a:cubicBezTo>
                  <a:pt x="325047" y="289458"/>
                  <a:pt x="334109" y="288471"/>
                  <a:pt x="342560" y="288471"/>
                </a:cubicBezTo>
                <a:cubicBezTo>
                  <a:pt x="362280" y="288471"/>
                  <a:pt x="380309" y="292134"/>
                  <a:pt x="396648" y="299458"/>
                </a:cubicBezTo>
                <a:lnTo>
                  <a:pt x="396648" y="148180"/>
                </a:lnTo>
                <a:lnTo>
                  <a:pt x="180295" y="214945"/>
                </a:lnTo>
                <a:lnTo>
                  <a:pt x="180295" y="414678"/>
                </a:lnTo>
                <a:cubicBezTo>
                  <a:pt x="180295" y="424068"/>
                  <a:pt x="177102" y="432425"/>
                  <a:pt x="170717" y="439750"/>
                </a:cubicBezTo>
                <a:cubicBezTo>
                  <a:pt x="164331" y="447074"/>
                  <a:pt x="156255" y="452755"/>
                  <a:pt x="146490" y="456793"/>
                </a:cubicBezTo>
                <a:cubicBezTo>
                  <a:pt x="136724" y="460831"/>
                  <a:pt x="127004" y="463836"/>
                  <a:pt x="117332" y="465808"/>
                </a:cubicBezTo>
                <a:cubicBezTo>
                  <a:pt x="107660" y="467780"/>
                  <a:pt x="98599" y="468766"/>
                  <a:pt x="90148" y="468766"/>
                </a:cubicBezTo>
                <a:cubicBezTo>
                  <a:pt x="81696" y="468766"/>
                  <a:pt x="72634" y="467780"/>
                  <a:pt x="62962" y="465808"/>
                </a:cubicBezTo>
                <a:cubicBezTo>
                  <a:pt x="53290" y="463836"/>
                  <a:pt x="43571" y="460831"/>
                  <a:pt x="33805" y="456793"/>
                </a:cubicBezTo>
                <a:cubicBezTo>
                  <a:pt x="24039" y="452755"/>
                  <a:pt x="15964" y="447074"/>
                  <a:pt x="9578" y="439750"/>
                </a:cubicBezTo>
                <a:cubicBezTo>
                  <a:pt x="3193" y="432425"/>
                  <a:pt x="0" y="424068"/>
                  <a:pt x="0" y="414678"/>
                </a:cubicBezTo>
                <a:cubicBezTo>
                  <a:pt x="0" y="405287"/>
                  <a:pt x="3193" y="396930"/>
                  <a:pt x="9578" y="389605"/>
                </a:cubicBezTo>
                <a:cubicBezTo>
                  <a:pt x="15964" y="382281"/>
                  <a:pt x="24039" y="376600"/>
                  <a:pt x="33805" y="372562"/>
                </a:cubicBezTo>
                <a:cubicBezTo>
                  <a:pt x="43571" y="368524"/>
                  <a:pt x="53290" y="365519"/>
                  <a:pt x="62962" y="363547"/>
                </a:cubicBezTo>
                <a:cubicBezTo>
                  <a:pt x="72634" y="361575"/>
                  <a:pt x="81696" y="360589"/>
                  <a:pt x="90148" y="360589"/>
                </a:cubicBezTo>
                <a:cubicBezTo>
                  <a:pt x="109867" y="360589"/>
                  <a:pt x="127897" y="364252"/>
                  <a:pt x="144236" y="371576"/>
                </a:cubicBezTo>
                <a:lnTo>
                  <a:pt x="144236" y="99162"/>
                </a:lnTo>
                <a:cubicBezTo>
                  <a:pt x="144236" y="93340"/>
                  <a:pt x="146020" y="88034"/>
                  <a:pt x="149588" y="83245"/>
                </a:cubicBezTo>
                <a:cubicBezTo>
                  <a:pt x="153157" y="78456"/>
                  <a:pt x="157758" y="75123"/>
                  <a:pt x="163392" y="73245"/>
                </a:cubicBezTo>
                <a:lnTo>
                  <a:pt x="397775" y="1127"/>
                </a:lnTo>
                <a:cubicBezTo>
                  <a:pt x="400029" y="376"/>
                  <a:pt x="402658" y="0"/>
                  <a:pt x="4056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4" name="Freeform 330">
            <a:extLst>
              <a:ext uri="{FF2B5EF4-FFF2-40B4-BE49-F238E27FC236}">
                <a16:creationId xmlns:a16="http://schemas.microsoft.com/office/drawing/2014/main" id="{03E3E6FD-3C63-4385-B173-06304B5C882B}"/>
              </a:ext>
            </a:extLst>
          </p:cNvPr>
          <p:cNvSpPr/>
          <p:nvPr/>
        </p:nvSpPr>
        <p:spPr>
          <a:xfrm>
            <a:off x="1338356" y="1589188"/>
            <a:ext cx="351575" cy="351575"/>
          </a:xfrm>
          <a:custGeom>
            <a:avLst/>
            <a:gdLst/>
            <a:ahLst/>
            <a:cxnLst/>
            <a:rect l="l" t="t" r="r" b="b"/>
            <a:pathLst>
              <a:path w="468766" h="468766">
                <a:moveTo>
                  <a:pt x="198324" y="0"/>
                </a:moveTo>
                <a:cubicBezTo>
                  <a:pt x="225180" y="0"/>
                  <a:pt x="250863" y="5212"/>
                  <a:pt x="275372" y="15635"/>
                </a:cubicBezTo>
                <a:cubicBezTo>
                  <a:pt x="299880" y="26058"/>
                  <a:pt x="321009" y="40144"/>
                  <a:pt x="338757" y="57891"/>
                </a:cubicBezTo>
                <a:cubicBezTo>
                  <a:pt x="356504" y="75639"/>
                  <a:pt x="370590" y="96767"/>
                  <a:pt x="381013" y="121276"/>
                </a:cubicBezTo>
                <a:cubicBezTo>
                  <a:pt x="391436" y="145785"/>
                  <a:pt x="396648" y="171468"/>
                  <a:pt x="396648" y="198324"/>
                </a:cubicBezTo>
                <a:cubicBezTo>
                  <a:pt x="396648" y="239642"/>
                  <a:pt x="385004" y="277109"/>
                  <a:pt x="361716" y="310727"/>
                </a:cubicBezTo>
                <a:lnTo>
                  <a:pt x="458342" y="407353"/>
                </a:lnTo>
                <a:cubicBezTo>
                  <a:pt x="465292" y="414302"/>
                  <a:pt x="468766" y="422753"/>
                  <a:pt x="468766" y="432707"/>
                </a:cubicBezTo>
                <a:cubicBezTo>
                  <a:pt x="468766" y="442473"/>
                  <a:pt x="465197" y="450924"/>
                  <a:pt x="458061" y="458061"/>
                </a:cubicBezTo>
                <a:cubicBezTo>
                  <a:pt x="450925" y="465198"/>
                  <a:pt x="442473" y="468766"/>
                  <a:pt x="432707" y="468766"/>
                </a:cubicBezTo>
                <a:cubicBezTo>
                  <a:pt x="422565" y="468766"/>
                  <a:pt x="414114" y="465198"/>
                  <a:pt x="407353" y="458061"/>
                </a:cubicBezTo>
                <a:lnTo>
                  <a:pt x="310726" y="361716"/>
                </a:lnTo>
                <a:cubicBezTo>
                  <a:pt x="277109" y="385004"/>
                  <a:pt x="239642" y="396648"/>
                  <a:pt x="198324" y="396648"/>
                </a:cubicBezTo>
                <a:cubicBezTo>
                  <a:pt x="171467" y="396648"/>
                  <a:pt x="145785" y="391437"/>
                  <a:pt x="121276" y="381013"/>
                </a:cubicBezTo>
                <a:cubicBezTo>
                  <a:pt x="96767" y="370590"/>
                  <a:pt x="75639" y="356504"/>
                  <a:pt x="57891" y="338757"/>
                </a:cubicBezTo>
                <a:cubicBezTo>
                  <a:pt x="40144" y="321009"/>
                  <a:pt x="26058" y="299881"/>
                  <a:pt x="15634" y="275372"/>
                </a:cubicBezTo>
                <a:cubicBezTo>
                  <a:pt x="5212" y="250863"/>
                  <a:pt x="0" y="225180"/>
                  <a:pt x="0" y="198324"/>
                </a:cubicBezTo>
                <a:cubicBezTo>
                  <a:pt x="0" y="171468"/>
                  <a:pt x="5212" y="145785"/>
                  <a:pt x="15634" y="121276"/>
                </a:cubicBezTo>
                <a:cubicBezTo>
                  <a:pt x="26058" y="96767"/>
                  <a:pt x="40144" y="75639"/>
                  <a:pt x="57891" y="57891"/>
                </a:cubicBezTo>
                <a:cubicBezTo>
                  <a:pt x="75639" y="40144"/>
                  <a:pt x="96767" y="26058"/>
                  <a:pt x="121276" y="15635"/>
                </a:cubicBezTo>
                <a:cubicBezTo>
                  <a:pt x="145785" y="5212"/>
                  <a:pt x="171467" y="0"/>
                  <a:pt x="198324" y="0"/>
                </a:cubicBezTo>
                <a:close/>
                <a:moveTo>
                  <a:pt x="198324" y="72118"/>
                </a:moveTo>
                <a:cubicBezTo>
                  <a:pt x="163579" y="72118"/>
                  <a:pt x="133859" y="84466"/>
                  <a:pt x="109163" y="109163"/>
                </a:cubicBezTo>
                <a:cubicBezTo>
                  <a:pt x="84466" y="133859"/>
                  <a:pt x="72118" y="163580"/>
                  <a:pt x="72118" y="198324"/>
                </a:cubicBezTo>
                <a:cubicBezTo>
                  <a:pt x="72118" y="233068"/>
                  <a:pt x="84466" y="262789"/>
                  <a:pt x="109163" y="287485"/>
                </a:cubicBezTo>
                <a:cubicBezTo>
                  <a:pt x="133859" y="312182"/>
                  <a:pt x="163579" y="324530"/>
                  <a:pt x="198324" y="324530"/>
                </a:cubicBezTo>
                <a:cubicBezTo>
                  <a:pt x="233068" y="324530"/>
                  <a:pt x="262789" y="312182"/>
                  <a:pt x="287486" y="287485"/>
                </a:cubicBezTo>
                <a:cubicBezTo>
                  <a:pt x="312182" y="262789"/>
                  <a:pt x="324531" y="233068"/>
                  <a:pt x="324531" y="198324"/>
                </a:cubicBezTo>
                <a:cubicBezTo>
                  <a:pt x="324531" y="163580"/>
                  <a:pt x="312182" y="133859"/>
                  <a:pt x="287486" y="109163"/>
                </a:cubicBezTo>
                <a:cubicBezTo>
                  <a:pt x="262789" y="84466"/>
                  <a:pt x="233068" y="72118"/>
                  <a:pt x="198324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5" name="Freeform 329">
            <a:extLst>
              <a:ext uri="{FF2B5EF4-FFF2-40B4-BE49-F238E27FC236}">
                <a16:creationId xmlns:a16="http://schemas.microsoft.com/office/drawing/2014/main" id="{110D958A-9606-4E45-8D95-90C3D086965F}"/>
              </a:ext>
            </a:extLst>
          </p:cNvPr>
          <p:cNvSpPr/>
          <p:nvPr/>
        </p:nvSpPr>
        <p:spPr>
          <a:xfrm>
            <a:off x="2352770" y="1589189"/>
            <a:ext cx="378619" cy="324531"/>
          </a:xfrm>
          <a:custGeom>
            <a:avLst/>
            <a:gdLst/>
            <a:ahLst/>
            <a:cxnLst/>
            <a:rect l="l" t="t" r="r" b="b"/>
            <a:pathLst>
              <a:path w="504825" h="432707">
                <a:moveTo>
                  <a:pt x="134658" y="0"/>
                </a:moveTo>
                <a:cubicBezTo>
                  <a:pt x="146301" y="0"/>
                  <a:pt x="158180" y="2019"/>
                  <a:pt x="170294" y="6057"/>
                </a:cubicBezTo>
                <a:cubicBezTo>
                  <a:pt x="182407" y="10095"/>
                  <a:pt x="193676" y="15541"/>
                  <a:pt x="204099" y="22396"/>
                </a:cubicBezTo>
                <a:cubicBezTo>
                  <a:pt x="214522" y="29251"/>
                  <a:pt x="223490" y="35683"/>
                  <a:pt x="231002" y="41693"/>
                </a:cubicBezTo>
                <a:cubicBezTo>
                  <a:pt x="238514" y="47703"/>
                  <a:pt x="245652" y="54088"/>
                  <a:pt x="252412" y="60849"/>
                </a:cubicBezTo>
                <a:cubicBezTo>
                  <a:pt x="259174" y="54088"/>
                  <a:pt x="266310" y="47703"/>
                  <a:pt x="273823" y="41693"/>
                </a:cubicBezTo>
                <a:cubicBezTo>
                  <a:pt x="281334" y="35683"/>
                  <a:pt x="290303" y="29251"/>
                  <a:pt x="300726" y="22396"/>
                </a:cubicBezTo>
                <a:cubicBezTo>
                  <a:pt x="311149" y="15541"/>
                  <a:pt x="322417" y="10095"/>
                  <a:pt x="334531" y="6057"/>
                </a:cubicBezTo>
                <a:cubicBezTo>
                  <a:pt x="346645" y="2019"/>
                  <a:pt x="358524" y="0"/>
                  <a:pt x="370167" y="0"/>
                </a:cubicBezTo>
                <a:cubicBezTo>
                  <a:pt x="412236" y="0"/>
                  <a:pt x="445197" y="11644"/>
                  <a:pt x="469048" y="34932"/>
                </a:cubicBezTo>
                <a:cubicBezTo>
                  <a:pt x="492899" y="58220"/>
                  <a:pt x="504825" y="90523"/>
                  <a:pt x="504825" y="131840"/>
                </a:cubicBezTo>
                <a:cubicBezTo>
                  <a:pt x="504825" y="173346"/>
                  <a:pt x="483321" y="215602"/>
                  <a:pt x="440313" y="258610"/>
                </a:cubicBezTo>
                <a:lnTo>
                  <a:pt x="264807" y="427636"/>
                </a:lnTo>
                <a:cubicBezTo>
                  <a:pt x="261427" y="431017"/>
                  <a:pt x="257295" y="432707"/>
                  <a:pt x="252412" y="432707"/>
                </a:cubicBezTo>
                <a:cubicBezTo>
                  <a:pt x="247529" y="432707"/>
                  <a:pt x="243398" y="431017"/>
                  <a:pt x="240018" y="427636"/>
                </a:cubicBezTo>
                <a:lnTo>
                  <a:pt x="64230" y="258047"/>
                </a:lnTo>
                <a:cubicBezTo>
                  <a:pt x="62351" y="256544"/>
                  <a:pt x="59770" y="254103"/>
                  <a:pt x="56482" y="250722"/>
                </a:cubicBezTo>
                <a:cubicBezTo>
                  <a:pt x="53196" y="247342"/>
                  <a:pt x="47984" y="241191"/>
                  <a:pt x="40848" y="232270"/>
                </a:cubicBezTo>
                <a:cubicBezTo>
                  <a:pt x="33712" y="223349"/>
                  <a:pt x="27326" y="214194"/>
                  <a:pt x="21692" y="204803"/>
                </a:cubicBezTo>
                <a:cubicBezTo>
                  <a:pt x="16057" y="195413"/>
                  <a:pt x="11035" y="184051"/>
                  <a:pt x="6620" y="170717"/>
                </a:cubicBezTo>
                <a:cubicBezTo>
                  <a:pt x="2207" y="157382"/>
                  <a:pt x="0" y="144423"/>
                  <a:pt x="0" y="131840"/>
                </a:cubicBezTo>
                <a:cubicBezTo>
                  <a:pt x="0" y="90523"/>
                  <a:pt x="11926" y="58220"/>
                  <a:pt x="35777" y="34932"/>
                </a:cubicBezTo>
                <a:cubicBezTo>
                  <a:pt x="59629" y="11644"/>
                  <a:pt x="92588" y="0"/>
                  <a:pt x="1346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6" name="Freeform 327">
            <a:extLst>
              <a:ext uri="{FF2B5EF4-FFF2-40B4-BE49-F238E27FC236}">
                <a16:creationId xmlns:a16="http://schemas.microsoft.com/office/drawing/2014/main" id="{C85E87A8-18F0-4EE3-AB02-4058BA42484F}"/>
              </a:ext>
            </a:extLst>
          </p:cNvPr>
          <p:cNvSpPr/>
          <p:nvPr/>
        </p:nvSpPr>
        <p:spPr>
          <a:xfrm>
            <a:off x="4303012" y="1589188"/>
            <a:ext cx="405663" cy="351575"/>
          </a:xfrm>
          <a:custGeom>
            <a:avLst/>
            <a:gdLst/>
            <a:ahLst/>
            <a:cxnLst/>
            <a:rect l="l" t="t" r="r" b="b"/>
            <a:pathLst>
              <a:path w="540884" h="468766">
                <a:moveTo>
                  <a:pt x="45073" y="0"/>
                </a:moveTo>
                <a:lnTo>
                  <a:pt x="495810" y="0"/>
                </a:lnTo>
                <a:cubicBezTo>
                  <a:pt x="508206" y="0"/>
                  <a:pt x="518817" y="4414"/>
                  <a:pt x="527643" y="13240"/>
                </a:cubicBezTo>
                <a:cubicBezTo>
                  <a:pt x="536471" y="22067"/>
                  <a:pt x="540884" y="32678"/>
                  <a:pt x="540884" y="45074"/>
                </a:cubicBezTo>
                <a:lnTo>
                  <a:pt x="540884" y="423692"/>
                </a:lnTo>
                <a:cubicBezTo>
                  <a:pt x="540884" y="436088"/>
                  <a:pt x="536471" y="446699"/>
                  <a:pt x="527643" y="455526"/>
                </a:cubicBezTo>
                <a:cubicBezTo>
                  <a:pt x="518817" y="464353"/>
                  <a:pt x="508206" y="468766"/>
                  <a:pt x="495810" y="468766"/>
                </a:cubicBezTo>
                <a:lnTo>
                  <a:pt x="45073" y="468766"/>
                </a:lnTo>
                <a:cubicBezTo>
                  <a:pt x="32678" y="468766"/>
                  <a:pt x="22067" y="464353"/>
                  <a:pt x="13240" y="455526"/>
                </a:cubicBezTo>
                <a:cubicBezTo>
                  <a:pt x="4413" y="446699"/>
                  <a:pt x="0" y="436088"/>
                  <a:pt x="0" y="423692"/>
                </a:cubicBezTo>
                <a:lnTo>
                  <a:pt x="0" y="45074"/>
                </a:lnTo>
                <a:cubicBezTo>
                  <a:pt x="0" y="32678"/>
                  <a:pt x="4413" y="22067"/>
                  <a:pt x="13240" y="13240"/>
                </a:cubicBezTo>
                <a:cubicBezTo>
                  <a:pt x="22067" y="4414"/>
                  <a:pt x="32678" y="0"/>
                  <a:pt x="45073" y="0"/>
                </a:cubicBezTo>
                <a:close/>
                <a:moveTo>
                  <a:pt x="54089" y="36059"/>
                </a:moveTo>
                <a:cubicBezTo>
                  <a:pt x="49205" y="36059"/>
                  <a:pt x="44979" y="37843"/>
                  <a:pt x="41411" y="41412"/>
                </a:cubicBezTo>
                <a:cubicBezTo>
                  <a:pt x="37843" y="44980"/>
                  <a:pt x="36059" y="49205"/>
                  <a:pt x="36059" y="54088"/>
                </a:cubicBezTo>
                <a:lnTo>
                  <a:pt x="36059" y="90147"/>
                </a:lnTo>
                <a:cubicBezTo>
                  <a:pt x="36059" y="95030"/>
                  <a:pt x="37843" y="99256"/>
                  <a:pt x="41411" y="102824"/>
                </a:cubicBezTo>
                <a:cubicBezTo>
                  <a:pt x="44979" y="106392"/>
                  <a:pt x="49205" y="108177"/>
                  <a:pt x="54089" y="108177"/>
                </a:cubicBezTo>
                <a:lnTo>
                  <a:pt x="90147" y="108177"/>
                </a:lnTo>
                <a:cubicBezTo>
                  <a:pt x="95030" y="108177"/>
                  <a:pt x="99256" y="106392"/>
                  <a:pt x="102824" y="102824"/>
                </a:cubicBezTo>
                <a:cubicBezTo>
                  <a:pt x="106392" y="99256"/>
                  <a:pt x="108177" y="95030"/>
                  <a:pt x="108177" y="90147"/>
                </a:cubicBezTo>
                <a:lnTo>
                  <a:pt x="108177" y="54088"/>
                </a:lnTo>
                <a:cubicBezTo>
                  <a:pt x="108177" y="49205"/>
                  <a:pt x="106392" y="44980"/>
                  <a:pt x="102824" y="41412"/>
                </a:cubicBezTo>
                <a:cubicBezTo>
                  <a:pt x="99256" y="37843"/>
                  <a:pt x="95030" y="36059"/>
                  <a:pt x="90147" y="36059"/>
                </a:cubicBezTo>
                <a:lnTo>
                  <a:pt x="54089" y="36059"/>
                </a:lnTo>
                <a:close/>
                <a:moveTo>
                  <a:pt x="162265" y="36059"/>
                </a:moveTo>
                <a:cubicBezTo>
                  <a:pt x="157382" y="36059"/>
                  <a:pt x="153156" y="37843"/>
                  <a:pt x="149588" y="41412"/>
                </a:cubicBezTo>
                <a:cubicBezTo>
                  <a:pt x="146020" y="44980"/>
                  <a:pt x="144235" y="49205"/>
                  <a:pt x="144235" y="54088"/>
                </a:cubicBezTo>
                <a:lnTo>
                  <a:pt x="144235" y="198324"/>
                </a:lnTo>
                <a:cubicBezTo>
                  <a:pt x="144235" y="203207"/>
                  <a:pt x="146020" y="207433"/>
                  <a:pt x="149588" y="211001"/>
                </a:cubicBezTo>
                <a:cubicBezTo>
                  <a:pt x="153156" y="214569"/>
                  <a:pt x="157382" y="216354"/>
                  <a:pt x="162265" y="216354"/>
                </a:cubicBezTo>
                <a:lnTo>
                  <a:pt x="378619" y="216354"/>
                </a:lnTo>
                <a:cubicBezTo>
                  <a:pt x="383502" y="216354"/>
                  <a:pt x="387728" y="214569"/>
                  <a:pt x="391296" y="211001"/>
                </a:cubicBezTo>
                <a:cubicBezTo>
                  <a:pt x="394864" y="207433"/>
                  <a:pt x="396648" y="203207"/>
                  <a:pt x="396648" y="198324"/>
                </a:cubicBezTo>
                <a:lnTo>
                  <a:pt x="396648" y="54088"/>
                </a:lnTo>
                <a:cubicBezTo>
                  <a:pt x="396648" y="49205"/>
                  <a:pt x="394864" y="44980"/>
                  <a:pt x="391296" y="41412"/>
                </a:cubicBezTo>
                <a:cubicBezTo>
                  <a:pt x="387728" y="37843"/>
                  <a:pt x="383502" y="36059"/>
                  <a:pt x="378619" y="36059"/>
                </a:cubicBezTo>
                <a:lnTo>
                  <a:pt x="162265" y="36059"/>
                </a:lnTo>
                <a:close/>
                <a:moveTo>
                  <a:pt x="450736" y="36059"/>
                </a:moveTo>
                <a:cubicBezTo>
                  <a:pt x="445854" y="36059"/>
                  <a:pt x="441628" y="37843"/>
                  <a:pt x="438059" y="41412"/>
                </a:cubicBezTo>
                <a:cubicBezTo>
                  <a:pt x="434492" y="44980"/>
                  <a:pt x="432707" y="49205"/>
                  <a:pt x="432707" y="54088"/>
                </a:cubicBezTo>
                <a:lnTo>
                  <a:pt x="432707" y="90147"/>
                </a:lnTo>
                <a:cubicBezTo>
                  <a:pt x="432707" y="95030"/>
                  <a:pt x="434492" y="99256"/>
                  <a:pt x="438059" y="102824"/>
                </a:cubicBezTo>
                <a:cubicBezTo>
                  <a:pt x="441628" y="106392"/>
                  <a:pt x="445854" y="108177"/>
                  <a:pt x="450736" y="108177"/>
                </a:cubicBezTo>
                <a:lnTo>
                  <a:pt x="486795" y="108177"/>
                </a:lnTo>
                <a:cubicBezTo>
                  <a:pt x="491679" y="108177"/>
                  <a:pt x="495904" y="106392"/>
                  <a:pt x="499472" y="102824"/>
                </a:cubicBezTo>
                <a:cubicBezTo>
                  <a:pt x="503041" y="99256"/>
                  <a:pt x="504825" y="95030"/>
                  <a:pt x="504825" y="90147"/>
                </a:cubicBezTo>
                <a:lnTo>
                  <a:pt x="504825" y="54088"/>
                </a:lnTo>
                <a:cubicBezTo>
                  <a:pt x="504825" y="49205"/>
                  <a:pt x="503041" y="44980"/>
                  <a:pt x="499472" y="41412"/>
                </a:cubicBezTo>
                <a:cubicBezTo>
                  <a:pt x="495904" y="37843"/>
                  <a:pt x="491679" y="36059"/>
                  <a:pt x="486795" y="36059"/>
                </a:cubicBezTo>
                <a:lnTo>
                  <a:pt x="450736" y="36059"/>
                </a:lnTo>
                <a:close/>
                <a:moveTo>
                  <a:pt x="450736" y="144236"/>
                </a:moveTo>
                <a:cubicBezTo>
                  <a:pt x="445854" y="144236"/>
                  <a:pt x="441628" y="146020"/>
                  <a:pt x="438059" y="149588"/>
                </a:cubicBezTo>
                <a:cubicBezTo>
                  <a:pt x="434492" y="153157"/>
                  <a:pt x="432707" y="157382"/>
                  <a:pt x="432707" y="162265"/>
                </a:cubicBezTo>
                <a:lnTo>
                  <a:pt x="432707" y="198324"/>
                </a:lnTo>
                <a:cubicBezTo>
                  <a:pt x="432707" y="203207"/>
                  <a:pt x="434492" y="207433"/>
                  <a:pt x="438059" y="211001"/>
                </a:cubicBezTo>
                <a:cubicBezTo>
                  <a:pt x="441628" y="214569"/>
                  <a:pt x="445854" y="216354"/>
                  <a:pt x="450736" y="216354"/>
                </a:cubicBezTo>
                <a:lnTo>
                  <a:pt x="486795" y="216354"/>
                </a:lnTo>
                <a:cubicBezTo>
                  <a:pt x="491679" y="216354"/>
                  <a:pt x="495904" y="214569"/>
                  <a:pt x="499472" y="211001"/>
                </a:cubicBezTo>
                <a:cubicBezTo>
                  <a:pt x="503041" y="207433"/>
                  <a:pt x="504825" y="203207"/>
                  <a:pt x="504825" y="198324"/>
                </a:cubicBezTo>
                <a:lnTo>
                  <a:pt x="504825" y="162265"/>
                </a:lnTo>
                <a:cubicBezTo>
                  <a:pt x="504825" y="157382"/>
                  <a:pt x="503041" y="153157"/>
                  <a:pt x="499472" y="149588"/>
                </a:cubicBezTo>
                <a:cubicBezTo>
                  <a:pt x="495904" y="146020"/>
                  <a:pt x="491679" y="144236"/>
                  <a:pt x="486795" y="144236"/>
                </a:cubicBezTo>
                <a:lnTo>
                  <a:pt x="450736" y="144236"/>
                </a:lnTo>
                <a:close/>
                <a:moveTo>
                  <a:pt x="54089" y="144236"/>
                </a:moveTo>
                <a:cubicBezTo>
                  <a:pt x="49205" y="144236"/>
                  <a:pt x="44979" y="146020"/>
                  <a:pt x="41411" y="149588"/>
                </a:cubicBezTo>
                <a:cubicBezTo>
                  <a:pt x="37843" y="153157"/>
                  <a:pt x="36059" y="157382"/>
                  <a:pt x="36059" y="162265"/>
                </a:cubicBezTo>
                <a:lnTo>
                  <a:pt x="36059" y="198324"/>
                </a:lnTo>
                <a:cubicBezTo>
                  <a:pt x="36059" y="203207"/>
                  <a:pt x="37843" y="207433"/>
                  <a:pt x="41411" y="211001"/>
                </a:cubicBezTo>
                <a:cubicBezTo>
                  <a:pt x="44979" y="214569"/>
                  <a:pt x="49205" y="216354"/>
                  <a:pt x="54089" y="216354"/>
                </a:cubicBezTo>
                <a:lnTo>
                  <a:pt x="90147" y="216354"/>
                </a:lnTo>
                <a:cubicBezTo>
                  <a:pt x="95030" y="216354"/>
                  <a:pt x="99256" y="214569"/>
                  <a:pt x="102824" y="211001"/>
                </a:cubicBezTo>
                <a:cubicBezTo>
                  <a:pt x="106392" y="207433"/>
                  <a:pt x="108177" y="203207"/>
                  <a:pt x="108177" y="198324"/>
                </a:cubicBezTo>
                <a:lnTo>
                  <a:pt x="108177" y="162265"/>
                </a:lnTo>
                <a:cubicBezTo>
                  <a:pt x="108177" y="157382"/>
                  <a:pt x="106392" y="153157"/>
                  <a:pt x="102824" y="149588"/>
                </a:cubicBezTo>
                <a:cubicBezTo>
                  <a:pt x="99256" y="146020"/>
                  <a:pt x="95030" y="144236"/>
                  <a:pt x="90147" y="144236"/>
                </a:cubicBezTo>
                <a:lnTo>
                  <a:pt x="54089" y="144236"/>
                </a:lnTo>
                <a:close/>
                <a:moveTo>
                  <a:pt x="54089" y="252412"/>
                </a:moveTo>
                <a:cubicBezTo>
                  <a:pt x="49205" y="252412"/>
                  <a:pt x="44979" y="254197"/>
                  <a:pt x="41411" y="257765"/>
                </a:cubicBezTo>
                <a:cubicBezTo>
                  <a:pt x="37843" y="261333"/>
                  <a:pt x="36059" y="265559"/>
                  <a:pt x="36059" y="270442"/>
                </a:cubicBezTo>
                <a:lnTo>
                  <a:pt x="36059" y="306501"/>
                </a:lnTo>
                <a:cubicBezTo>
                  <a:pt x="36059" y="311384"/>
                  <a:pt x="37843" y="315610"/>
                  <a:pt x="41411" y="319178"/>
                </a:cubicBezTo>
                <a:cubicBezTo>
                  <a:pt x="44979" y="322746"/>
                  <a:pt x="49205" y="324530"/>
                  <a:pt x="54089" y="324530"/>
                </a:cubicBezTo>
                <a:lnTo>
                  <a:pt x="90147" y="324530"/>
                </a:lnTo>
                <a:cubicBezTo>
                  <a:pt x="95030" y="324530"/>
                  <a:pt x="99256" y="322746"/>
                  <a:pt x="102824" y="319178"/>
                </a:cubicBezTo>
                <a:cubicBezTo>
                  <a:pt x="106392" y="315610"/>
                  <a:pt x="108177" y="311384"/>
                  <a:pt x="108177" y="306501"/>
                </a:cubicBezTo>
                <a:lnTo>
                  <a:pt x="108177" y="270442"/>
                </a:lnTo>
                <a:cubicBezTo>
                  <a:pt x="108177" y="265559"/>
                  <a:pt x="106392" y="261333"/>
                  <a:pt x="102824" y="257765"/>
                </a:cubicBezTo>
                <a:cubicBezTo>
                  <a:pt x="99256" y="254197"/>
                  <a:pt x="95030" y="252412"/>
                  <a:pt x="90147" y="252412"/>
                </a:cubicBezTo>
                <a:lnTo>
                  <a:pt x="54089" y="252412"/>
                </a:lnTo>
                <a:close/>
                <a:moveTo>
                  <a:pt x="162265" y="252412"/>
                </a:moveTo>
                <a:cubicBezTo>
                  <a:pt x="157382" y="252412"/>
                  <a:pt x="153156" y="254197"/>
                  <a:pt x="149588" y="257765"/>
                </a:cubicBezTo>
                <a:cubicBezTo>
                  <a:pt x="146020" y="261333"/>
                  <a:pt x="144235" y="265559"/>
                  <a:pt x="144235" y="270442"/>
                </a:cubicBezTo>
                <a:lnTo>
                  <a:pt x="144235" y="414678"/>
                </a:lnTo>
                <a:cubicBezTo>
                  <a:pt x="144235" y="419561"/>
                  <a:pt x="146020" y="423786"/>
                  <a:pt x="149588" y="427355"/>
                </a:cubicBezTo>
                <a:cubicBezTo>
                  <a:pt x="153156" y="430923"/>
                  <a:pt x="157382" y="432707"/>
                  <a:pt x="162265" y="432707"/>
                </a:cubicBezTo>
                <a:lnTo>
                  <a:pt x="378619" y="432707"/>
                </a:lnTo>
                <a:cubicBezTo>
                  <a:pt x="383502" y="432707"/>
                  <a:pt x="387728" y="430923"/>
                  <a:pt x="391296" y="427355"/>
                </a:cubicBezTo>
                <a:cubicBezTo>
                  <a:pt x="394864" y="423786"/>
                  <a:pt x="396648" y="419561"/>
                  <a:pt x="396648" y="414678"/>
                </a:cubicBezTo>
                <a:lnTo>
                  <a:pt x="396648" y="270442"/>
                </a:lnTo>
                <a:cubicBezTo>
                  <a:pt x="396648" y="265559"/>
                  <a:pt x="394864" y="261333"/>
                  <a:pt x="391296" y="257765"/>
                </a:cubicBezTo>
                <a:cubicBezTo>
                  <a:pt x="387728" y="254197"/>
                  <a:pt x="383502" y="252412"/>
                  <a:pt x="378619" y="252412"/>
                </a:cubicBezTo>
                <a:lnTo>
                  <a:pt x="162265" y="252412"/>
                </a:lnTo>
                <a:close/>
                <a:moveTo>
                  <a:pt x="450736" y="252412"/>
                </a:moveTo>
                <a:cubicBezTo>
                  <a:pt x="445854" y="252412"/>
                  <a:pt x="441628" y="254197"/>
                  <a:pt x="438059" y="257765"/>
                </a:cubicBezTo>
                <a:cubicBezTo>
                  <a:pt x="434492" y="261333"/>
                  <a:pt x="432707" y="265559"/>
                  <a:pt x="432707" y="270442"/>
                </a:cubicBezTo>
                <a:lnTo>
                  <a:pt x="432707" y="306501"/>
                </a:lnTo>
                <a:cubicBezTo>
                  <a:pt x="432707" y="311384"/>
                  <a:pt x="434492" y="315610"/>
                  <a:pt x="438059" y="319178"/>
                </a:cubicBezTo>
                <a:cubicBezTo>
                  <a:pt x="441628" y="322746"/>
                  <a:pt x="445854" y="324530"/>
                  <a:pt x="450736" y="324530"/>
                </a:cubicBezTo>
                <a:lnTo>
                  <a:pt x="486795" y="324530"/>
                </a:lnTo>
                <a:cubicBezTo>
                  <a:pt x="491679" y="324530"/>
                  <a:pt x="495904" y="322746"/>
                  <a:pt x="499472" y="319178"/>
                </a:cubicBezTo>
                <a:cubicBezTo>
                  <a:pt x="503041" y="315610"/>
                  <a:pt x="504825" y="311384"/>
                  <a:pt x="504825" y="306501"/>
                </a:cubicBezTo>
                <a:lnTo>
                  <a:pt x="504825" y="270442"/>
                </a:lnTo>
                <a:cubicBezTo>
                  <a:pt x="504825" y="265559"/>
                  <a:pt x="503041" y="261333"/>
                  <a:pt x="499472" y="257765"/>
                </a:cubicBezTo>
                <a:cubicBezTo>
                  <a:pt x="495904" y="254197"/>
                  <a:pt x="491679" y="252412"/>
                  <a:pt x="486795" y="252412"/>
                </a:cubicBezTo>
                <a:lnTo>
                  <a:pt x="450736" y="252412"/>
                </a:lnTo>
                <a:close/>
                <a:moveTo>
                  <a:pt x="450736" y="360589"/>
                </a:moveTo>
                <a:cubicBezTo>
                  <a:pt x="445854" y="360589"/>
                  <a:pt x="441628" y="362374"/>
                  <a:pt x="438059" y="365942"/>
                </a:cubicBezTo>
                <a:cubicBezTo>
                  <a:pt x="434492" y="369510"/>
                  <a:pt x="432707" y="373736"/>
                  <a:pt x="432707" y="378619"/>
                </a:cubicBezTo>
                <a:lnTo>
                  <a:pt x="432707" y="414678"/>
                </a:lnTo>
                <a:cubicBezTo>
                  <a:pt x="432707" y="419561"/>
                  <a:pt x="434492" y="423786"/>
                  <a:pt x="438059" y="427355"/>
                </a:cubicBezTo>
                <a:cubicBezTo>
                  <a:pt x="441628" y="430923"/>
                  <a:pt x="445854" y="432707"/>
                  <a:pt x="450736" y="432707"/>
                </a:cubicBezTo>
                <a:lnTo>
                  <a:pt x="486795" y="432707"/>
                </a:lnTo>
                <a:cubicBezTo>
                  <a:pt x="491679" y="432707"/>
                  <a:pt x="495904" y="430923"/>
                  <a:pt x="499472" y="427355"/>
                </a:cubicBezTo>
                <a:cubicBezTo>
                  <a:pt x="503041" y="423786"/>
                  <a:pt x="504825" y="419561"/>
                  <a:pt x="504825" y="414678"/>
                </a:cubicBezTo>
                <a:lnTo>
                  <a:pt x="504825" y="378619"/>
                </a:lnTo>
                <a:cubicBezTo>
                  <a:pt x="504825" y="373736"/>
                  <a:pt x="503041" y="369510"/>
                  <a:pt x="499472" y="365942"/>
                </a:cubicBezTo>
                <a:cubicBezTo>
                  <a:pt x="495904" y="362374"/>
                  <a:pt x="491679" y="360589"/>
                  <a:pt x="486795" y="360589"/>
                </a:cubicBezTo>
                <a:lnTo>
                  <a:pt x="450736" y="360589"/>
                </a:lnTo>
                <a:close/>
                <a:moveTo>
                  <a:pt x="54089" y="360589"/>
                </a:moveTo>
                <a:cubicBezTo>
                  <a:pt x="49205" y="360589"/>
                  <a:pt x="44979" y="362374"/>
                  <a:pt x="41411" y="365942"/>
                </a:cubicBezTo>
                <a:cubicBezTo>
                  <a:pt x="37843" y="369510"/>
                  <a:pt x="36059" y="373736"/>
                  <a:pt x="36059" y="378619"/>
                </a:cubicBezTo>
                <a:lnTo>
                  <a:pt x="36059" y="414678"/>
                </a:lnTo>
                <a:cubicBezTo>
                  <a:pt x="36059" y="419561"/>
                  <a:pt x="37843" y="423786"/>
                  <a:pt x="41411" y="427355"/>
                </a:cubicBezTo>
                <a:cubicBezTo>
                  <a:pt x="44979" y="430923"/>
                  <a:pt x="49205" y="432707"/>
                  <a:pt x="54089" y="432707"/>
                </a:cubicBezTo>
                <a:lnTo>
                  <a:pt x="90147" y="432707"/>
                </a:lnTo>
                <a:cubicBezTo>
                  <a:pt x="95030" y="432707"/>
                  <a:pt x="99256" y="430923"/>
                  <a:pt x="102824" y="427355"/>
                </a:cubicBezTo>
                <a:cubicBezTo>
                  <a:pt x="106392" y="423786"/>
                  <a:pt x="108177" y="419561"/>
                  <a:pt x="108177" y="414678"/>
                </a:cubicBezTo>
                <a:lnTo>
                  <a:pt x="108177" y="378619"/>
                </a:lnTo>
                <a:cubicBezTo>
                  <a:pt x="108177" y="373736"/>
                  <a:pt x="106392" y="369510"/>
                  <a:pt x="102824" y="365942"/>
                </a:cubicBezTo>
                <a:cubicBezTo>
                  <a:pt x="99256" y="362374"/>
                  <a:pt x="95030" y="360589"/>
                  <a:pt x="90147" y="360589"/>
                </a:cubicBezTo>
                <a:lnTo>
                  <a:pt x="54089" y="3605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7" name="Freeform 317">
            <a:extLst>
              <a:ext uri="{FF2B5EF4-FFF2-40B4-BE49-F238E27FC236}">
                <a16:creationId xmlns:a16="http://schemas.microsoft.com/office/drawing/2014/main" id="{DA22C90F-5E6A-4DB8-8656-A00C77095611}"/>
              </a:ext>
            </a:extLst>
          </p:cNvPr>
          <p:cNvSpPr/>
          <p:nvPr/>
        </p:nvSpPr>
        <p:spPr>
          <a:xfrm>
            <a:off x="1831274" y="1616232"/>
            <a:ext cx="378619" cy="297487"/>
          </a:xfrm>
          <a:custGeom>
            <a:avLst/>
            <a:gdLst/>
            <a:ahLst/>
            <a:cxnLst/>
            <a:rect l="l" t="t" r="r" b="b"/>
            <a:pathLst>
              <a:path w="504824" h="396648">
                <a:moveTo>
                  <a:pt x="45073" y="0"/>
                </a:moveTo>
                <a:lnTo>
                  <a:pt x="459750" y="0"/>
                </a:lnTo>
                <a:cubicBezTo>
                  <a:pt x="472145" y="0"/>
                  <a:pt x="482757" y="4413"/>
                  <a:pt x="491583" y="13241"/>
                </a:cubicBezTo>
                <a:cubicBezTo>
                  <a:pt x="500410" y="22067"/>
                  <a:pt x="504824" y="32678"/>
                  <a:pt x="504824" y="45074"/>
                </a:cubicBezTo>
                <a:lnTo>
                  <a:pt x="504824" y="351574"/>
                </a:lnTo>
                <a:cubicBezTo>
                  <a:pt x="504824" y="363970"/>
                  <a:pt x="500410" y="374581"/>
                  <a:pt x="491583" y="383408"/>
                </a:cubicBezTo>
                <a:cubicBezTo>
                  <a:pt x="482757" y="392235"/>
                  <a:pt x="472145" y="396648"/>
                  <a:pt x="459750" y="396648"/>
                </a:cubicBezTo>
                <a:lnTo>
                  <a:pt x="45073" y="396648"/>
                </a:lnTo>
                <a:cubicBezTo>
                  <a:pt x="32677" y="396648"/>
                  <a:pt x="22066" y="392235"/>
                  <a:pt x="13240" y="383408"/>
                </a:cubicBezTo>
                <a:cubicBezTo>
                  <a:pt x="4412" y="374581"/>
                  <a:pt x="0" y="363970"/>
                  <a:pt x="0" y="351574"/>
                </a:cubicBezTo>
                <a:lnTo>
                  <a:pt x="0" y="45074"/>
                </a:lnTo>
                <a:cubicBezTo>
                  <a:pt x="0" y="32678"/>
                  <a:pt x="4412" y="22067"/>
                  <a:pt x="13240" y="13241"/>
                </a:cubicBezTo>
                <a:cubicBezTo>
                  <a:pt x="22066" y="4413"/>
                  <a:pt x="32677" y="0"/>
                  <a:pt x="45073" y="0"/>
                </a:cubicBezTo>
                <a:close/>
                <a:moveTo>
                  <a:pt x="45073" y="36059"/>
                </a:moveTo>
                <a:cubicBezTo>
                  <a:pt x="42631" y="36059"/>
                  <a:pt x="40518" y="36951"/>
                  <a:pt x="38734" y="38735"/>
                </a:cubicBezTo>
                <a:cubicBezTo>
                  <a:pt x="36951" y="40519"/>
                  <a:pt x="36058" y="42632"/>
                  <a:pt x="36058" y="45074"/>
                </a:cubicBezTo>
                <a:cubicBezTo>
                  <a:pt x="36058" y="76625"/>
                  <a:pt x="49861" y="103294"/>
                  <a:pt x="77469" y="125079"/>
                </a:cubicBezTo>
                <a:cubicBezTo>
                  <a:pt x="113716" y="153626"/>
                  <a:pt x="151371" y="183393"/>
                  <a:pt x="190435" y="214381"/>
                </a:cubicBezTo>
                <a:cubicBezTo>
                  <a:pt x="191562" y="215321"/>
                  <a:pt x="194849" y="218091"/>
                  <a:pt x="200295" y="222692"/>
                </a:cubicBezTo>
                <a:cubicBezTo>
                  <a:pt x="205742" y="227293"/>
                  <a:pt x="210061" y="230815"/>
                  <a:pt x="213254" y="233256"/>
                </a:cubicBezTo>
                <a:cubicBezTo>
                  <a:pt x="216447" y="235697"/>
                  <a:pt x="220625" y="238656"/>
                  <a:pt x="225790" y="242130"/>
                </a:cubicBezTo>
                <a:cubicBezTo>
                  <a:pt x="230955" y="245604"/>
                  <a:pt x="235697" y="248187"/>
                  <a:pt x="240016" y="249877"/>
                </a:cubicBezTo>
                <a:cubicBezTo>
                  <a:pt x="244336" y="251567"/>
                  <a:pt x="248373" y="252412"/>
                  <a:pt x="252129" y="252412"/>
                </a:cubicBezTo>
                <a:lnTo>
                  <a:pt x="252411" y="252412"/>
                </a:lnTo>
                <a:lnTo>
                  <a:pt x="252693" y="252412"/>
                </a:lnTo>
                <a:cubicBezTo>
                  <a:pt x="256449" y="252412"/>
                  <a:pt x="260487" y="251567"/>
                  <a:pt x="264807" y="249877"/>
                </a:cubicBezTo>
                <a:cubicBezTo>
                  <a:pt x="269127" y="248187"/>
                  <a:pt x="273868" y="245604"/>
                  <a:pt x="279033" y="242130"/>
                </a:cubicBezTo>
                <a:cubicBezTo>
                  <a:pt x="284197" y="238656"/>
                  <a:pt x="288376" y="235697"/>
                  <a:pt x="291569" y="233256"/>
                </a:cubicBezTo>
                <a:cubicBezTo>
                  <a:pt x="294762" y="230815"/>
                  <a:pt x="299081" y="227293"/>
                  <a:pt x="304528" y="222692"/>
                </a:cubicBezTo>
                <a:cubicBezTo>
                  <a:pt x="309975" y="218091"/>
                  <a:pt x="313261" y="215321"/>
                  <a:pt x="314388" y="214381"/>
                </a:cubicBezTo>
                <a:cubicBezTo>
                  <a:pt x="353451" y="183393"/>
                  <a:pt x="391107" y="153626"/>
                  <a:pt x="427353" y="125079"/>
                </a:cubicBezTo>
                <a:cubicBezTo>
                  <a:pt x="437495" y="117004"/>
                  <a:pt x="446932" y="106158"/>
                  <a:pt x="455666" y="92542"/>
                </a:cubicBezTo>
                <a:cubicBezTo>
                  <a:pt x="464398" y="78926"/>
                  <a:pt x="468766" y="66577"/>
                  <a:pt x="468766" y="55497"/>
                </a:cubicBezTo>
                <a:cubicBezTo>
                  <a:pt x="468766" y="55121"/>
                  <a:pt x="468766" y="54088"/>
                  <a:pt x="468766" y="52398"/>
                </a:cubicBezTo>
                <a:cubicBezTo>
                  <a:pt x="468766" y="50708"/>
                  <a:pt x="468766" y="49440"/>
                  <a:pt x="468766" y="48595"/>
                </a:cubicBezTo>
                <a:cubicBezTo>
                  <a:pt x="468766" y="47750"/>
                  <a:pt x="468718" y="46529"/>
                  <a:pt x="468624" y="44933"/>
                </a:cubicBezTo>
                <a:cubicBezTo>
                  <a:pt x="468530" y="43336"/>
                  <a:pt x="468248" y="42162"/>
                  <a:pt x="467779" y="41411"/>
                </a:cubicBezTo>
                <a:cubicBezTo>
                  <a:pt x="467309" y="40660"/>
                  <a:pt x="466793" y="39815"/>
                  <a:pt x="466230" y="38876"/>
                </a:cubicBezTo>
                <a:cubicBezTo>
                  <a:pt x="465666" y="37937"/>
                  <a:pt x="464821" y="37232"/>
                  <a:pt x="463694" y="36763"/>
                </a:cubicBezTo>
                <a:cubicBezTo>
                  <a:pt x="462567" y="36293"/>
                  <a:pt x="461252" y="36059"/>
                  <a:pt x="459750" y="36059"/>
                </a:cubicBezTo>
                <a:lnTo>
                  <a:pt x="45073" y="36059"/>
                </a:lnTo>
                <a:close/>
                <a:moveTo>
                  <a:pt x="36058" y="135221"/>
                </a:moveTo>
                <a:lnTo>
                  <a:pt x="36058" y="351574"/>
                </a:lnTo>
                <a:cubicBezTo>
                  <a:pt x="36058" y="354016"/>
                  <a:pt x="36951" y="356129"/>
                  <a:pt x="38734" y="357913"/>
                </a:cubicBezTo>
                <a:cubicBezTo>
                  <a:pt x="40518" y="359697"/>
                  <a:pt x="42631" y="360589"/>
                  <a:pt x="45073" y="360589"/>
                </a:cubicBezTo>
                <a:lnTo>
                  <a:pt x="459750" y="360589"/>
                </a:lnTo>
                <a:cubicBezTo>
                  <a:pt x="462192" y="360589"/>
                  <a:pt x="464304" y="359697"/>
                  <a:pt x="466088" y="357913"/>
                </a:cubicBezTo>
                <a:cubicBezTo>
                  <a:pt x="467873" y="356129"/>
                  <a:pt x="468766" y="354016"/>
                  <a:pt x="468766" y="351574"/>
                </a:cubicBezTo>
                <a:lnTo>
                  <a:pt x="468766" y="135221"/>
                </a:lnTo>
                <a:cubicBezTo>
                  <a:pt x="462755" y="141982"/>
                  <a:pt x="456276" y="148180"/>
                  <a:pt x="449327" y="153814"/>
                </a:cubicBezTo>
                <a:cubicBezTo>
                  <a:pt x="398994" y="192502"/>
                  <a:pt x="358992" y="224241"/>
                  <a:pt x="329318" y="249032"/>
                </a:cubicBezTo>
                <a:cubicBezTo>
                  <a:pt x="319740" y="257108"/>
                  <a:pt x="311946" y="263399"/>
                  <a:pt x="305936" y="267906"/>
                </a:cubicBezTo>
                <a:cubicBezTo>
                  <a:pt x="299927" y="272414"/>
                  <a:pt x="291804" y="276968"/>
                  <a:pt x="281568" y="281569"/>
                </a:cubicBezTo>
                <a:cubicBezTo>
                  <a:pt x="271333" y="286171"/>
                  <a:pt x="261708" y="288471"/>
                  <a:pt x="252693" y="288471"/>
                </a:cubicBezTo>
                <a:lnTo>
                  <a:pt x="252411" y="288471"/>
                </a:lnTo>
                <a:lnTo>
                  <a:pt x="252129" y="288471"/>
                </a:lnTo>
                <a:cubicBezTo>
                  <a:pt x="243115" y="288471"/>
                  <a:pt x="233490" y="286171"/>
                  <a:pt x="223254" y="281569"/>
                </a:cubicBezTo>
                <a:cubicBezTo>
                  <a:pt x="213019" y="276968"/>
                  <a:pt x="204896" y="272414"/>
                  <a:pt x="198887" y="267906"/>
                </a:cubicBezTo>
                <a:cubicBezTo>
                  <a:pt x="192876" y="263399"/>
                  <a:pt x="185082" y="257108"/>
                  <a:pt x="175504" y="249032"/>
                </a:cubicBezTo>
                <a:cubicBezTo>
                  <a:pt x="145831" y="224241"/>
                  <a:pt x="105828" y="192502"/>
                  <a:pt x="55495" y="153814"/>
                </a:cubicBezTo>
                <a:cubicBezTo>
                  <a:pt x="48548" y="148180"/>
                  <a:pt x="42068" y="141982"/>
                  <a:pt x="36058" y="1352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8" name="Freeform 316">
            <a:extLst>
              <a:ext uri="{FF2B5EF4-FFF2-40B4-BE49-F238E27FC236}">
                <a16:creationId xmlns:a16="http://schemas.microsoft.com/office/drawing/2014/main" id="{CD5EDDE3-4FA2-42DE-B641-728134BE3730}"/>
              </a:ext>
            </a:extLst>
          </p:cNvPr>
          <p:cNvSpPr/>
          <p:nvPr/>
        </p:nvSpPr>
        <p:spPr>
          <a:xfrm>
            <a:off x="6414551" y="1632712"/>
            <a:ext cx="327489" cy="251004"/>
          </a:xfrm>
          <a:custGeom>
            <a:avLst/>
            <a:gdLst/>
            <a:ahLst/>
            <a:cxnLst/>
            <a:rect l="l" t="t" r="r" b="b"/>
            <a:pathLst>
              <a:path w="436652" h="334672">
                <a:moveTo>
                  <a:pt x="371295" y="0"/>
                </a:moveTo>
                <a:cubicBezTo>
                  <a:pt x="378807" y="0"/>
                  <a:pt x="385192" y="2630"/>
                  <a:pt x="390451" y="7888"/>
                </a:cubicBezTo>
                <a:lnTo>
                  <a:pt x="428764" y="46201"/>
                </a:lnTo>
                <a:cubicBezTo>
                  <a:pt x="434022" y="51459"/>
                  <a:pt x="436652" y="57845"/>
                  <a:pt x="436652" y="65357"/>
                </a:cubicBezTo>
                <a:cubicBezTo>
                  <a:pt x="436652" y="72869"/>
                  <a:pt x="434022" y="79255"/>
                  <a:pt x="428764" y="84513"/>
                </a:cubicBezTo>
                <a:lnTo>
                  <a:pt x="224806" y="288472"/>
                </a:lnTo>
                <a:lnTo>
                  <a:pt x="186494" y="326784"/>
                </a:lnTo>
                <a:cubicBezTo>
                  <a:pt x="181234" y="332043"/>
                  <a:pt x="174848" y="334672"/>
                  <a:pt x="167337" y="334672"/>
                </a:cubicBezTo>
                <a:cubicBezTo>
                  <a:pt x="159824" y="334672"/>
                  <a:pt x="153439" y="332043"/>
                  <a:pt x="148180" y="326784"/>
                </a:cubicBezTo>
                <a:lnTo>
                  <a:pt x="109868" y="288472"/>
                </a:lnTo>
                <a:lnTo>
                  <a:pt x="7888" y="186492"/>
                </a:lnTo>
                <a:cubicBezTo>
                  <a:pt x="2630" y="181234"/>
                  <a:pt x="0" y="174849"/>
                  <a:pt x="0" y="167336"/>
                </a:cubicBezTo>
                <a:cubicBezTo>
                  <a:pt x="0" y="159824"/>
                  <a:pt x="2630" y="153439"/>
                  <a:pt x="7888" y="148180"/>
                </a:cubicBezTo>
                <a:lnTo>
                  <a:pt x="46202" y="109867"/>
                </a:lnTo>
                <a:cubicBezTo>
                  <a:pt x="51460" y="104609"/>
                  <a:pt x="57845" y="101979"/>
                  <a:pt x="65358" y="101979"/>
                </a:cubicBezTo>
                <a:cubicBezTo>
                  <a:pt x="72870" y="101979"/>
                  <a:pt x="79255" y="104609"/>
                  <a:pt x="84514" y="109867"/>
                </a:cubicBezTo>
                <a:lnTo>
                  <a:pt x="167337" y="192972"/>
                </a:lnTo>
                <a:lnTo>
                  <a:pt x="352139" y="7888"/>
                </a:lnTo>
                <a:cubicBezTo>
                  <a:pt x="357397" y="2630"/>
                  <a:pt x="363783" y="0"/>
                  <a:pt x="37129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9" name="Freeform 315">
            <a:extLst>
              <a:ext uri="{FF2B5EF4-FFF2-40B4-BE49-F238E27FC236}">
                <a16:creationId xmlns:a16="http://schemas.microsoft.com/office/drawing/2014/main" id="{81EBB8C5-5D36-4D31-972B-B8E43B24BCA3}"/>
              </a:ext>
            </a:extLst>
          </p:cNvPr>
          <p:cNvSpPr/>
          <p:nvPr/>
        </p:nvSpPr>
        <p:spPr>
          <a:xfrm>
            <a:off x="6933720" y="1639473"/>
            <a:ext cx="251004" cy="251004"/>
          </a:xfrm>
          <a:custGeom>
            <a:avLst/>
            <a:gdLst/>
            <a:ahLst/>
            <a:cxnLst/>
            <a:rect l="l" t="t" r="r" b="b"/>
            <a:pathLst>
              <a:path w="334672" h="334672">
                <a:moveTo>
                  <a:pt x="65357" y="0"/>
                </a:moveTo>
                <a:cubicBezTo>
                  <a:pt x="72869" y="0"/>
                  <a:pt x="79254" y="2629"/>
                  <a:pt x="84513" y="7888"/>
                </a:cubicBezTo>
                <a:lnTo>
                  <a:pt x="167336" y="90711"/>
                </a:lnTo>
                <a:lnTo>
                  <a:pt x="250159" y="7888"/>
                </a:lnTo>
                <a:cubicBezTo>
                  <a:pt x="255418" y="2629"/>
                  <a:pt x="261803" y="0"/>
                  <a:pt x="269315" y="0"/>
                </a:cubicBezTo>
                <a:cubicBezTo>
                  <a:pt x="276827" y="0"/>
                  <a:pt x="283212" y="2629"/>
                  <a:pt x="288471" y="7888"/>
                </a:cubicBezTo>
                <a:lnTo>
                  <a:pt x="326784" y="46200"/>
                </a:lnTo>
                <a:cubicBezTo>
                  <a:pt x="332043" y="51459"/>
                  <a:pt x="334672" y="57845"/>
                  <a:pt x="334672" y="65357"/>
                </a:cubicBezTo>
                <a:cubicBezTo>
                  <a:pt x="334672" y="72869"/>
                  <a:pt x="332043" y="79255"/>
                  <a:pt x="326784" y="84513"/>
                </a:cubicBezTo>
                <a:lnTo>
                  <a:pt x="243961" y="167336"/>
                </a:lnTo>
                <a:lnTo>
                  <a:pt x="326784" y="250159"/>
                </a:lnTo>
                <a:cubicBezTo>
                  <a:pt x="332043" y="255417"/>
                  <a:pt x="334672" y="261803"/>
                  <a:pt x="334672" y="269315"/>
                </a:cubicBezTo>
                <a:cubicBezTo>
                  <a:pt x="334672" y="276827"/>
                  <a:pt x="332043" y="283213"/>
                  <a:pt x="326784" y="288471"/>
                </a:cubicBezTo>
                <a:lnTo>
                  <a:pt x="288471" y="326784"/>
                </a:lnTo>
                <a:cubicBezTo>
                  <a:pt x="283212" y="332043"/>
                  <a:pt x="276827" y="334672"/>
                  <a:pt x="269315" y="334672"/>
                </a:cubicBezTo>
                <a:cubicBezTo>
                  <a:pt x="261803" y="334672"/>
                  <a:pt x="255418" y="332043"/>
                  <a:pt x="250159" y="326784"/>
                </a:cubicBezTo>
                <a:lnTo>
                  <a:pt x="167336" y="243961"/>
                </a:lnTo>
                <a:lnTo>
                  <a:pt x="84513" y="326784"/>
                </a:lnTo>
                <a:cubicBezTo>
                  <a:pt x="79254" y="332043"/>
                  <a:pt x="72869" y="334672"/>
                  <a:pt x="65357" y="334672"/>
                </a:cubicBezTo>
                <a:cubicBezTo>
                  <a:pt x="57844" y="334672"/>
                  <a:pt x="51459" y="332043"/>
                  <a:pt x="46201" y="326784"/>
                </a:cubicBezTo>
                <a:lnTo>
                  <a:pt x="7888" y="288471"/>
                </a:lnTo>
                <a:cubicBezTo>
                  <a:pt x="2629" y="283213"/>
                  <a:pt x="0" y="276827"/>
                  <a:pt x="0" y="269315"/>
                </a:cubicBezTo>
                <a:cubicBezTo>
                  <a:pt x="0" y="261803"/>
                  <a:pt x="2629" y="255417"/>
                  <a:pt x="7888" y="250159"/>
                </a:cubicBezTo>
                <a:lnTo>
                  <a:pt x="90711" y="167336"/>
                </a:lnTo>
                <a:lnTo>
                  <a:pt x="7888" y="84513"/>
                </a:lnTo>
                <a:cubicBezTo>
                  <a:pt x="2629" y="79255"/>
                  <a:pt x="0" y="72869"/>
                  <a:pt x="0" y="65357"/>
                </a:cubicBezTo>
                <a:cubicBezTo>
                  <a:pt x="0" y="57845"/>
                  <a:pt x="2629" y="51459"/>
                  <a:pt x="7888" y="46200"/>
                </a:cubicBezTo>
                <a:lnTo>
                  <a:pt x="46201" y="7888"/>
                </a:lnTo>
                <a:cubicBezTo>
                  <a:pt x="51459" y="2629"/>
                  <a:pt x="57844" y="0"/>
                  <a:pt x="653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0" name="Freeform 342">
            <a:extLst>
              <a:ext uri="{FF2B5EF4-FFF2-40B4-BE49-F238E27FC236}">
                <a16:creationId xmlns:a16="http://schemas.microsoft.com/office/drawing/2014/main" id="{FB8571FE-7067-4B88-BFE1-B46FC60854F7}"/>
              </a:ext>
            </a:extLst>
          </p:cNvPr>
          <p:cNvSpPr/>
          <p:nvPr/>
        </p:nvSpPr>
        <p:spPr>
          <a:xfrm>
            <a:off x="7353393" y="1589188"/>
            <a:ext cx="351575" cy="351575"/>
          </a:xfrm>
          <a:custGeom>
            <a:avLst/>
            <a:gdLst>
              <a:gd name="connsiteX0" fmla="*/ 189309 w 468765"/>
              <a:gd name="connsiteY0" fmla="*/ 108177 h 468766"/>
              <a:gd name="connsiteX1" fmla="*/ 207338 w 468765"/>
              <a:gd name="connsiteY1" fmla="*/ 108177 h 468766"/>
              <a:gd name="connsiteX2" fmla="*/ 213677 w 468765"/>
              <a:gd name="connsiteY2" fmla="*/ 110853 h 468766"/>
              <a:gd name="connsiteX3" fmla="*/ 216353 w 468765"/>
              <a:gd name="connsiteY3" fmla="*/ 117191 h 468766"/>
              <a:gd name="connsiteX4" fmla="*/ 216353 w 468765"/>
              <a:gd name="connsiteY4" fmla="*/ 180295 h 468766"/>
              <a:gd name="connsiteX5" fmla="*/ 279457 w 468765"/>
              <a:gd name="connsiteY5" fmla="*/ 180295 h 468766"/>
              <a:gd name="connsiteX6" fmla="*/ 285795 w 468765"/>
              <a:gd name="connsiteY6" fmla="*/ 182971 h 468766"/>
              <a:gd name="connsiteX7" fmla="*/ 288471 w 468765"/>
              <a:gd name="connsiteY7" fmla="*/ 189309 h 468766"/>
              <a:gd name="connsiteX8" fmla="*/ 288471 w 468765"/>
              <a:gd name="connsiteY8" fmla="*/ 207339 h 468766"/>
              <a:gd name="connsiteX9" fmla="*/ 285795 w 468765"/>
              <a:gd name="connsiteY9" fmla="*/ 213677 h 468766"/>
              <a:gd name="connsiteX10" fmla="*/ 279457 w 468765"/>
              <a:gd name="connsiteY10" fmla="*/ 216354 h 468766"/>
              <a:gd name="connsiteX11" fmla="*/ 216353 w 468765"/>
              <a:gd name="connsiteY11" fmla="*/ 216354 h 468766"/>
              <a:gd name="connsiteX12" fmla="*/ 216353 w 468765"/>
              <a:gd name="connsiteY12" fmla="*/ 279457 h 468766"/>
              <a:gd name="connsiteX13" fmla="*/ 213677 w 468765"/>
              <a:gd name="connsiteY13" fmla="*/ 285795 h 468766"/>
              <a:gd name="connsiteX14" fmla="*/ 207338 w 468765"/>
              <a:gd name="connsiteY14" fmla="*/ 288471 h 468766"/>
              <a:gd name="connsiteX15" fmla="*/ 189309 w 468765"/>
              <a:gd name="connsiteY15" fmla="*/ 288471 h 468766"/>
              <a:gd name="connsiteX16" fmla="*/ 182971 w 468765"/>
              <a:gd name="connsiteY16" fmla="*/ 285795 h 468766"/>
              <a:gd name="connsiteX17" fmla="*/ 180294 w 468765"/>
              <a:gd name="connsiteY17" fmla="*/ 279457 h 468766"/>
              <a:gd name="connsiteX18" fmla="*/ 180294 w 468765"/>
              <a:gd name="connsiteY18" fmla="*/ 216354 h 468766"/>
              <a:gd name="connsiteX19" fmla="*/ 117191 w 468765"/>
              <a:gd name="connsiteY19" fmla="*/ 216354 h 468766"/>
              <a:gd name="connsiteX20" fmla="*/ 110853 w 468765"/>
              <a:gd name="connsiteY20" fmla="*/ 213677 h 468766"/>
              <a:gd name="connsiteX21" fmla="*/ 108176 w 468765"/>
              <a:gd name="connsiteY21" fmla="*/ 207339 h 468766"/>
              <a:gd name="connsiteX22" fmla="*/ 108176 w 468765"/>
              <a:gd name="connsiteY22" fmla="*/ 189309 h 468766"/>
              <a:gd name="connsiteX23" fmla="*/ 110853 w 468765"/>
              <a:gd name="connsiteY23" fmla="*/ 182971 h 468766"/>
              <a:gd name="connsiteX24" fmla="*/ 117191 w 468765"/>
              <a:gd name="connsiteY24" fmla="*/ 180295 h 468766"/>
              <a:gd name="connsiteX25" fmla="*/ 180294 w 468765"/>
              <a:gd name="connsiteY25" fmla="*/ 180295 h 468766"/>
              <a:gd name="connsiteX26" fmla="*/ 180294 w 468765"/>
              <a:gd name="connsiteY26" fmla="*/ 117191 h 468766"/>
              <a:gd name="connsiteX27" fmla="*/ 182971 w 468765"/>
              <a:gd name="connsiteY27" fmla="*/ 110853 h 468766"/>
              <a:gd name="connsiteX28" fmla="*/ 189309 w 468765"/>
              <a:gd name="connsiteY28" fmla="*/ 108177 h 468766"/>
              <a:gd name="connsiteX29" fmla="*/ 198324 w 468765"/>
              <a:gd name="connsiteY29" fmla="*/ 72118 h 468766"/>
              <a:gd name="connsiteX30" fmla="*/ 109162 w 468765"/>
              <a:gd name="connsiteY30" fmla="*/ 109163 h 468766"/>
              <a:gd name="connsiteX31" fmla="*/ 72117 w 468765"/>
              <a:gd name="connsiteY31" fmla="*/ 198324 h 468766"/>
              <a:gd name="connsiteX32" fmla="*/ 109162 w 468765"/>
              <a:gd name="connsiteY32" fmla="*/ 287485 h 468766"/>
              <a:gd name="connsiteX33" fmla="*/ 198324 w 468765"/>
              <a:gd name="connsiteY33" fmla="*/ 324530 h 468766"/>
              <a:gd name="connsiteX34" fmla="*/ 287485 w 468765"/>
              <a:gd name="connsiteY34" fmla="*/ 287485 h 468766"/>
              <a:gd name="connsiteX35" fmla="*/ 324530 w 468765"/>
              <a:gd name="connsiteY35" fmla="*/ 198324 h 468766"/>
              <a:gd name="connsiteX36" fmla="*/ 287485 w 468765"/>
              <a:gd name="connsiteY36" fmla="*/ 109163 h 468766"/>
              <a:gd name="connsiteX37" fmla="*/ 198324 w 468765"/>
              <a:gd name="connsiteY37" fmla="*/ 72118 h 468766"/>
              <a:gd name="connsiteX38" fmla="*/ 198324 w 468765"/>
              <a:gd name="connsiteY38" fmla="*/ 0 h 468766"/>
              <a:gd name="connsiteX39" fmla="*/ 275371 w 468765"/>
              <a:gd name="connsiteY39" fmla="*/ 15635 h 468766"/>
              <a:gd name="connsiteX40" fmla="*/ 338757 w 468765"/>
              <a:gd name="connsiteY40" fmla="*/ 57891 h 468766"/>
              <a:gd name="connsiteX41" fmla="*/ 381014 w 468765"/>
              <a:gd name="connsiteY41" fmla="*/ 121276 h 468766"/>
              <a:gd name="connsiteX42" fmla="*/ 396648 w 468765"/>
              <a:gd name="connsiteY42" fmla="*/ 198324 h 468766"/>
              <a:gd name="connsiteX43" fmla="*/ 361716 w 468765"/>
              <a:gd name="connsiteY43" fmla="*/ 310727 h 468766"/>
              <a:gd name="connsiteX44" fmla="*/ 458343 w 468765"/>
              <a:gd name="connsiteY44" fmla="*/ 407353 h 468766"/>
              <a:gd name="connsiteX45" fmla="*/ 468765 w 468765"/>
              <a:gd name="connsiteY45" fmla="*/ 432707 h 468766"/>
              <a:gd name="connsiteX46" fmla="*/ 458202 w 468765"/>
              <a:gd name="connsiteY46" fmla="*/ 458202 h 468766"/>
              <a:gd name="connsiteX47" fmla="*/ 432707 w 468765"/>
              <a:gd name="connsiteY47" fmla="*/ 468766 h 468766"/>
              <a:gd name="connsiteX48" fmla="*/ 407353 w 468765"/>
              <a:gd name="connsiteY48" fmla="*/ 458061 h 468766"/>
              <a:gd name="connsiteX49" fmla="*/ 310726 w 468765"/>
              <a:gd name="connsiteY49" fmla="*/ 361716 h 468766"/>
              <a:gd name="connsiteX50" fmla="*/ 198324 w 468765"/>
              <a:gd name="connsiteY50" fmla="*/ 396648 h 468766"/>
              <a:gd name="connsiteX51" fmla="*/ 121276 w 468765"/>
              <a:gd name="connsiteY51" fmla="*/ 381013 h 468766"/>
              <a:gd name="connsiteX52" fmla="*/ 57891 w 468765"/>
              <a:gd name="connsiteY52" fmla="*/ 338757 h 468766"/>
              <a:gd name="connsiteX53" fmla="*/ 15634 w 468765"/>
              <a:gd name="connsiteY53" fmla="*/ 275372 h 468766"/>
              <a:gd name="connsiteX54" fmla="*/ 0 w 468765"/>
              <a:gd name="connsiteY54" fmla="*/ 198324 h 468766"/>
              <a:gd name="connsiteX55" fmla="*/ 15634 w 468765"/>
              <a:gd name="connsiteY55" fmla="*/ 121276 h 468766"/>
              <a:gd name="connsiteX56" fmla="*/ 57891 w 468765"/>
              <a:gd name="connsiteY56" fmla="*/ 57891 h 468766"/>
              <a:gd name="connsiteX57" fmla="*/ 121276 w 468765"/>
              <a:gd name="connsiteY57" fmla="*/ 15635 h 468766"/>
              <a:gd name="connsiteX58" fmla="*/ 198324 w 468765"/>
              <a:gd name="connsiteY58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68765" h="468766">
                <a:moveTo>
                  <a:pt x="189309" y="108177"/>
                </a:moveTo>
                <a:lnTo>
                  <a:pt x="207338" y="108177"/>
                </a:lnTo>
                <a:cubicBezTo>
                  <a:pt x="209781" y="108177"/>
                  <a:pt x="211893" y="109069"/>
                  <a:pt x="213677" y="110853"/>
                </a:cubicBezTo>
                <a:cubicBezTo>
                  <a:pt x="215460" y="112637"/>
                  <a:pt x="216353" y="114750"/>
                  <a:pt x="216353" y="117191"/>
                </a:cubicBezTo>
                <a:lnTo>
                  <a:pt x="216353" y="180295"/>
                </a:lnTo>
                <a:lnTo>
                  <a:pt x="279457" y="180295"/>
                </a:lnTo>
                <a:cubicBezTo>
                  <a:pt x="281898" y="180295"/>
                  <a:pt x="284011" y="181187"/>
                  <a:pt x="285795" y="182971"/>
                </a:cubicBezTo>
                <a:cubicBezTo>
                  <a:pt x="287579" y="184755"/>
                  <a:pt x="288471" y="186868"/>
                  <a:pt x="288471" y="189309"/>
                </a:cubicBezTo>
                <a:lnTo>
                  <a:pt x="288471" y="207339"/>
                </a:lnTo>
                <a:cubicBezTo>
                  <a:pt x="288471" y="209780"/>
                  <a:pt x="287579" y="211893"/>
                  <a:pt x="285795" y="213677"/>
                </a:cubicBezTo>
                <a:cubicBezTo>
                  <a:pt x="284011" y="215461"/>
                  <a:pt x="281898" y="216354"/>
                  <a:pt x="279457" y="216354"/>
                </a:cubicBezTo>
                <a:lnTo>
                  <a:pt x="216353" y="216354"/>
                </a:lnTo>
                <a:lnTo>
                  <a:pt x="216353" y="279457"/>
                </a:lnTo>
                <a:cubicBezTo>
                  <a:pt x="216353" y="281898"/>
                  <a:pt x="215460" y="284011"/>
                  <a:pt x="213677" y="285795"/>
                </a:cubicBezTo>
                <a:cubicBezTo>
                  <a:pt x="211893" y="287579"/>
                  <a:pt x="209781" y="288471"/>
                  <a:pt x="207338" y="288471"/>
                </a:cubicBezTo>
                <a:lnTo>
                  <a:pt x="189309" y="288471"/>
                </a:lnTo>
                <a:cubicBezTo>
                  <a:pt x="186867" y="288471"/>
                  <a:pt x="184754" y="287579"/>
                  <a:pt x="182971" y="285795"/>
                </a:cubicBezTo>
                <a:cubicBezTo>
                  <a:pt x="181187" y="284011"/>
                  <a:pt x="180294" y="281898"/>
                  <a:pt x="180294" y="279457"/>
                </a:cubicBezTo>
                <a:lnTo>
                  <a:pt x="180294" y="216354"/>
                </a:lnTo>
                <a:lnTo>
                  <a:pt x="117191" y="216354"/>
                </a:lnTo>
                <a:cubicBezTo>
                  <a:pt x="114749" y="216354"/>
                  <a:pt x="112636" y="215461"/>
                  <a:pt x="110853" y="213677"/>
                </a:cubicBezTo>
                <a:cubicBezTo>
                  <a:pt x="109069" y="211893"/>
                  <a:pt x="108176" y="209780"/>
                  <a:pt x="108176" y="207339"/>
                </a:cubicBezTo>
                <a:lnTo>
                  <a:pt x="108176" y="189309"/>
                </a:lnTo>
                <a:cubicBezTo>
                  <a:pt x="108176" y="186868"/>
                  <a:pt x="109069" y="184755"/>
                  <a:pt x="110853" y="182971"/>
                </a:cubicBezTo>
                <a:cubicBezTo>
                  <a:pt x="112636" y="181187"/>
                  <a:pt x="114749" y="180295"/>
                  <a:pt x="117191" y="180295"/>
                </a:cubicBezTo>
                <a:lnTo>
                  <a:pt x="180294" y="180295"/>
                </a:lnTo>
                <a:lnTo>
                  <a:pt x="180294" y="117191"/>
                </a:lnTo>
                <a:cubicBezTo>
                  <a:pt x="180294" y="114750"/>
                  <a:pt x="181187" y="112637"/>
                  <a:pt x="182971" y="110853"/>
                </a:cubicBezTo>
                <a:cubicBezTo>
                  <a:pt x="184754" y="109069"/>
                  <a:pt x="186867" y="108177"/>
                  <a:pt x="189309" y="108177"/>
                </a:cubicBezTo>
                <a:close/>
                <a:moveTo>
                  <a:pt x="198324" y="72118"/>
                </a:moveTo>
                <a:cubicBezTo>
                  <a:pt x="163580" y="72118"/>
                  <a:pt x="133860" y="84466"/>
                  <a:pt x="109162" y="109163"/>
                </a:cubicBezTo>
                <a:cubicBezTo>
                  <a:pt x="84466" y="133859"/>
                  <a:pt x="72117" y="163580"/>
                  <a:pt x="72117" y="198324"/>
                </a:cubicBezTo>
                <a:cubicBezTo>
                  <a:pt x="72117" y="233068"/>
                  <a:pt x="84466" y="262789"/>
                  <a:pt x="109162" y="287485"/>
                </a:cubicBezTo>
                <a:cubicBezTo>
                  <a:pt x="133860" y="312182"/>
                  <a:pt x="163580" y="324530"/>
                  <a:pt x="198324" y="324530"/>
                </a:cubicBezTo>
                <a:cubicBezTo>
                  <a:pt x="233068" y="324530"/>
                  <a:pt x="262788" y="312182"/>
                  <a:pt x="287485" y="287485"/>
                </a:cubicBezTo>
                <a:cubicBezTo>
                  <a:pt x="312182" y="262789"/>
                  <a:pt x="324530" y="233068"/>
                  <a:pt x="324530" y="198324"/>
                </a:cubicBezTo>
                <a:cubicBezTo>
                  <a:pt x="324530" y="163580"/>
                  <a:pt x="312182" y="133859"/>
                  <a:pt x="287485" y="109163"/>
                </a:cubicBezTo>
                <a:cubicBezTo>
                  <a:pt x="262788" y="84466"/>
                  <a:pt x="233068" y="72118"/>
                  <a:pt x="198324" y="72118"/>
                </a:cubicBezTo>
                <a:close/>
                <a:moveTo>
                  <a:pt x="198324" y="0"/>
                </a:moveTo>
                <a:cubicBezTo>
                  <a:pt x="225180" y="0"/>
                  <a:pt x="250863" y="5212"/>
                  <a:pt x="275371" y="15635"/>
                </a:cubicBezTo>
                <a:cubicBezTo>
                  <a:pt x="299880" y="26058"/>
                  <a:pt x="321009" y="40144"/>
                  <a:pt x="338757" y="57891"/>
                </a:cubicBezTo>
                <a:cubicBezTo>
                  <a:pt x="356505" y="75639"/>
                  <a:pt x="370590" y="96767"/>
                  <a:pt x="381014" y="121276"/>
                </a:cubicBezTo>
                <a:cubicBezTo>
                  <a:pt x="391436" y="145785"/>
                  <a:pt x="396648" y="171468"/>
                  <a:pt x="396648" y="198324"/>
                </a:cubicBezTo>
                <a:cubicBezTo>
                  <a:pt x="396648" y="239642"/>
                  <a:pt x="385004" y="277109"/>
                  <a:pt x="361716" y="310727"/>
                </a:cubicBezTo>
                <a:lnTo>
                  <a:pt x="458343" y="407353"/>
                </a:lnTo>
                <a:cubicBezTo>
                  <a:pt x="465291" y="414302"/>
                  <a:pt x="468765" y="422753"/>
                  <a:pt x="468765" y="432707"/>
                </a:cubicBezTo>
                <a:cubicBezTo>
                  <a:pt x="468765" y="442661"/>
                  <a:pt x="465245" y="451159"/>
                  <a:pt x="458202" y="458202"/>
                </a:cubicBezTo>
                <a:cubicBezTo>
                  <a:pt x="451158" y="465245"/>
                  <a:pt x="442660" y="468766"/>
                  <a:pt x="432707" y="468766"/>
                </a:cubicBezTo>
                <a:cubicBezTo>
                  <a:pt x="422565" y="468766"/>
                  <a:pt x="414114" y="465198"/>
                  <a:pt x="407353" y="458061"/>
                </a:cubicBezTo>
                <a:lnTo>
                  <a:pt x="310726" y="361716"/>
                </a:lnTo>
                <a:cubicBezTo>
                  <a:pt x="277109" y="385004"/>
                  <a:pt x="239642" y="396648"/>
                  <a:pt x="198324" y="396648"/>
                </a:cubicBezTo>
                <a:cubicBezTo>
                  <a:pt x="171468" y="396648"/>
                  <a:pt x="145784" y="391437"/>
                  <a:pt x="121276" y="381013"/>
                </a:cubicBezTo>
                <a:cubicBezTo>
                  <a:pt x="96767" y="370590"/>
                  <a:pt x="75639" y="356504"/>
                  <a:pt x="57891" y="338757"/>
                </a:cubicBezTo>
                <a:cubicBezTo>
                  <a:pt x="40143" y="321009"/>
                  <a:pt x="26058" y="299881"/>
                  <a:pt x="15634" y="275372"/>
                </a:cubicBezTo>
                <a:cubicBezTo>
                  <a:pt x="5211" y="250863"/>
                  <a:pt x="0" y="225180"/>
                  <a:pt x="0" y="198324"/>
                </a:cubicBezTo>
                <a:cubicBezTo>
                  <a:pt x="0" y="171468"/>
                  <a:pt x="5211" y="145785"/>
                  <a:pt x="15634" y="121276"/>
                </a:cubicBezTo>
                <a:cubicBezTo>
                  <a:pt x="26058" y="96767"/>
                  <a:pt x="40143" y="75639"/>
                  <a:pt x="57891" y="57891"/>
                </a:cubicBezTo>
                <a:cubicBezTo>
                  <a:pt x="75639" y="40144"/>
                  <a:pt x="96767" y="26058"/>
                  <a:pt x="121276" y="15635"/>
                </a:cubicBezTo>
                <a:cubicBezTo>
                  <a:pt x="145784" y="5212"/>
                  <a:pt x="171468" y="0"/>
                  <a:pt x="198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1" name="Freeform 343">
            <a:extLst>
              <a:ext uri="{FF2B5EF4-FFF2-40B4-BE49-F238E27FC236}">
                <a16:creationId xmlns:a16="http://schemas.microsoft.com/office/drawing/2014/main" id="{B2DEECF8-882F-40AD-AA62-2951054F0384}"/>
              </a:ext>
            </a:extLst>
          </p:cNvPr>
          <p:cNvSpPr/>
          <p:nvPr/>
        </p:nvSpPr>
        <p:spPr>
          <a:xfrm>
            <a:off x="7853454" y="1589188"/>
            <a:ext cx="351575" cy="351575"/>
          </a:xfrm>
          <a:custGeom>
            <a:avLst/>
            <a:gdLst>
              <a:gd name="connsiteX0" fmla="*/ 117191 w 468765"/>
              <a:gd name="connsiteY0" fmla="*/ 180295 h 468766"/>
              <a:gd name="connsiteX1" fmla="*/ 279456 w 468765"/>
              <a:gd name="connsiteY1" fmla="*/ 180295 h 468766"/>
              <a:gd name="connsiteX2" fmla="*/ 285795 w 468765"/>
              <a:gd name="connsiteY2" fmla="*/ 182971 h 468766"/>
              <a:gd name="connsiteX3" fmla="*/ 288472 w 468765"/>
              <a:gd name="connsiteY3" fmla="*/ 189309 h 468766"/>
              <a:gd name="connsiteX4" fmla="*/ 288472 w 468765"/>
              <a:gd name="connsiteY4" fmla="*/ 207339 h 468766"/>
              <a:gd name="connsiteX5" fmla="*/ 285795 w 468765"/>
              <a:gd name="connsiteY5" fmla="*/ 213677 h 468766"/>
              <a:gd name="connsiteX6" fmla="*/ 279456 w 468765"/>
              <a:gd name="connsiteY6" fmla="*/ 216354 h 468766"/>
              <a:gd name="connsiteX7" fmla="*/ 117191 w 468765"/>
              <a:gd name="connsiteY7" fmla="*/ 216354 h 468766"/>
              <a:gd name="connsiteX8" fmla="*/ 110852 w 468765"/>
              <a:gd name="connsiteY8" fmla="*/ 213677 h 468766"/>
              <a:gd name="connsiteX9" fmla="*/ 108177 w 468765"/>
              <a:gd name="connsiteY9" fmla="*/ 207339 h 468766"/>
              <a:gd name="connsiteX10" fmla="*/ 108177 w 468765"/>
              <a:gd name="connsiteY10" fmla="*/ 189309 h 468766"/>
              <a:gd name="connsiteX11" fmla="*/ 110852 w 468765"/>
              <a:gd name="connsiteY11" fmla="*/ 182971 h 468766"/>
              <a:gd name="connsiteX12" fmla="*/ 117191 w 468765"/>
              <a:gd name="connsiteY12" fmla="*/ 180295 h 468766"/>
              <a:gd name="connsiteX13" fmla="*/ 198324 w 468765"/>
              <a:gd name="connsiteY13" fmla="*/ 72118 h 468766"/>
              <a:gd name="connsiteX14" fmla="*/ 109163 w 468765"/>
              <a:gd name="connsiteY14" fmla="*/ 109163 h 468766"/>
              <a:gd name="connsiteX15" fmla="*/ 72117 w 468765"/>
              <a:gd name="connsiteY15" fmla="*/ 198324 h 468766"/>
              <a:gd name="connsiteX16" fmla="*/ 109163 w 468765"/>
              <a:gd name="connsiteY16" fmla="*/ 287485 h 468766"/>
              <a:gd name="connsiteX17" fmla="*/ 198324 w 468765"/>
              <a:gd name="connsiteY17" fmla="*/ 324530 h 468766"/>
              <a:gd name="connsiteX18" fmla="*/ 287486 w 468765"/>
              <a:gd name="connsiteY18" fmla="*/ 287485 h 468766"/>
              <a:gd name="connsiteX19" fmla="*/ 324530 w 468765"/>
              <a:gd name="connsiteY19" fmla="*/ 198324 h 468766"/>
              <a:gd name="connsiteX20" fmla="*/ 287486 w 468765"/>
              <a:gd name="connsiteY20" fmla="*/ 109163 h 468766"/>
              <a:gd name="connsiteX21" fmla="*/ 198324 w 468765"/>
              <a:gd name="connsiteY21" fmla="*/ 72118 h 468766"/>
              <a:gd name="connsiteX22" fmla="*/ 198324 w 468765"/>
              <a:gd name="connsiteY22" fmla="*/ 0 h 468766"/>
              <a:gd name="connsiteX23" fmla="*/ 275371 w 468765"/>
              <a:gd name="connsiteY23" fmla="*/ 15635 h 468766"/>
              <a:gd name="connsiteX24" fmla="*/ 338757 w 468765"/>
              <a:gd name="connsiteY24" fmla="*/ 57891 h 468766"/>
              <a:gd name="connsiteX25" fmla="*/ 381013 w 468765"/>
              <a:gd name="connsiteY25" fmla="*/ 121276 h 468766"/>
              <a:gd name="connsiteX26" fmla="*/ 396648 w 468765"/>
              <a:gd name="connsiteY26" fmla="*/ 198324 h 468766"/>
              <a:gd name="connsiteX27" fmla="*/ 361716 w 468765"/>
              <a:gd name="connsiteY27" fmla="*/ 310727 h 468766"/>
              <a:gd name="connsiteX28" fmla="*/ 458343 w 468765"/>
              <a:gd name="connsiteY28" fmla="*/ 407353 h 468766"/>
              <a:gd name="connsiteX29" fmla="*/ 468765 w 468765"/>
              <a:gd name="connsiteY29" fmla="*/ 432707 h 468766"/>
              <a:gd name="connsiteX30" fmla="*/ 458202 w 468765"/>
              <a:gd name="connsiteY30" fmla="*/ 458202 h 468766"/>
              <a:gd name="connsiteX31" fmla="*/ 432707 w 468765"/>
              <a:gd name="connsiteY31" fmla="*/ 468766 h 468766"/>
              <a:gd name="connsiteX32" fmla="*/ 407353 w 468765"/>
              <a:gd name="connsiteY32" fmla="*/ 458061 h 468766"/>
              <a:gd name="connsiteX33" fmla="*/ 310726 w 468765"/>
              <a:gd name="connsiteY33" fmla="*/ 361716 h 468766"/>
              <a:gd name="connsiteX34" fmla="*/ 198324 w 468765"/>
              <a:gd name="connsiteY34" fmla="*/ 396648 h 468766"/>
              <a:gd name="connsiteX35" fmla="*/ 121276 w 468765"/>
              <a:gd name="connsiteY35" fmla="*/ 381013 h 468766"/>
              <a:gd name="connsiteX36" fmla="*/ 57892 w 468765"/>
              <a:gd name="connsiteY36" fmla="*/ 338757 h 468766"/>
              <a:gd name="connsiteX37" fmla="*/ 15635 w 468765"/>
              <a:gd name="connsiteY37" fmla="*/ 275372 h 468766"/>
              <a:gd name="connsiteX38" fmla="*/ 0 w 468765"/>
              <a:gd name="connsiteY38" fmla="*/ 198324 h 468766"/>
              <a:gd name="connsiteX39" fmla="*/ 15635 w 468765"/>
              <a:gd name="connsiteY39" fmla="*/ 121276 h 468766"/>
              <a:gd name="connsiteX40" fmla="*/ 57892 w 468765"/>
              <a:gd name="connsiteY40" fmla="*/ 57891 h 468766"/>
              <a:gd name="connsiteX41" fmla="*/ 121276 w 468765"/>
              <a:gd name="connsiteY41" fmla="*/ 15635 h 468766"/>
              <a:gd name="connsiteX42" fmla="*/ 198324 w 468765"/>
              <a:gd name="connsiteY42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68765" h="468766">
                <a:moveTo>
                  <a:pt x="117191" y="180295"/>
                </a:moveTo>
                <a:lnTo>
                  <a:pt x="279456" y="180295"/>
                </a:lnTo>
                <a:cubicBezTo>
                  <a:pt x="281899" y="180295"/>
                  <a:pt x="284012" y="181187"/>
                  <a:pt x="285795" y="182971"/>
                </a:cubicBezTo>
                <a:cubicBezTo>
                  <a:pt x="287579" y="184755"/>
                  <a:pt x="288472" y="186868"/>
                  <a:pt x="288472" y="189309"/>
                </a:cubicBezTo>
                <a:lnTo>
                  <a:pt x="288472" y="207339"/>
                </a:lnTo>
                <a:cubicBezTo>
                  <a:pt x="288472" y="209780"/>
                  <a:pt x="287579" y="211893"/>
                  <a:pt x="285795" y="213677"/>
                </a:cubicBezTo>
                <a:cubicBezTo>
                  <a:pt x="284012" y="215461"/>
                  <a:pt x="281899" y="216354"/>
                  <a:pt x="279456" y="216354"/>
                </a:cubicBezTo>
                <a:lnTo>
                  <a:pt x="117191" y="216354"/>
                </a:lnTo>
                <a:cubicBezTo>
                  <a:pt x="114750" y="216354"/>
                  <a:pt x="112637" y="215461"/>
                  <a:pt x="110852" y="213677"/>
                </a:cubicBezTo>
                <a:cubicBezTo>
                  <a:pt x="109069" y="211893"/>
                  <a:pt x="108177" y="209780"/>
                  <a:pt x="108177" y="207339"/>
                </a:cubicBezTo>
                <a:lnTo>
                  <a:pt x="108177" y="189309"/>
                </a:lnTo>
                <a:cubicBezTo>
                  <a:pt x="108177" y="186868"/>
                  <a:pt x="109069" y="184755"/>
                  <a:pt x="110852" y="182971"/>
                </a:cubicBezTo>
                <a:cubicBezTo>
                  <a:pt x="112637" y="181187"/>
                  <a:pt x="114750" y="180295"/>
                  <a:pt x="117191" y="180295"/>
                </a:cubicBezTo>
                <a:close/>
                <a:moveTo>
                  <a:pt x="198324" y="72118"/>
                </a:moveTo>
                <a:cubicBezTo>
                  <a:pt x="163580" y="72118"/>
                  <a:pt x="133859" y="84466"/>
                  <a:pt x="109163" y="109163"/>
                </a:cubicBezTo>
                <a:cubicBezTo>
                  <a:pt x="84466" y="133859"/>
                  <a:pt x="72117" y="163580"/>
                  <a:pt x="72117" y="198324"/>
                </a:cubicBezTo>
                <a:cubicBezTo>
                  <a:pt x="72117" y="233068"/>
                  <a:pt x="84466" y="262789"/>
                  <a:pt x="109163" y="287485"/>
                </a:cubicBezTo>
                <a:cubicBezTo>
                  <a:pt x="133859" y="312182"/>
                  <a:pt x="163580" y="324530"/>
                  <a:pt x="198324" y="324530"/>
                </a:cubicBezTo>
                <a:cubicBezTo>
                  <a:pt x="233068" y="324530"/>
                  <a:pt x="262788" y="312182"/>
                  <a:pt x="287486" y="287485"/>
                </a:cubicBezTo>
                <a:cubicBezTo>
                  <a:pt x="312182" y="262789"/>
                  <a:pt x="324530" y="233068"/>
                  <a:pt x="324530" y="198324"/>
                </a:cubicBezTo>
                <a:cubicBezTo>
                  <a:pt x="324530" y="163580"/>
                  <a:pt x="312182" y="133859"/>
                  <a:pt x="287486" y="109163"/>
                </a:cubicBezTo>
                <a:cubicBezTo>
                  <a:pt x="262788" y="84466"/>
                  <a:pt x="233068" y="72118"/>
                  <a:pt x="198324" y="72118"/>
                </a:cubicBezTo>
                <a:close/>
                <a:moveTo>
                  <a:pt x="198324" y="0"/>
                </a:moveTo>
                <a:cubicBezTo>
                  <a:pt x="225180" y="0"/>
                  <a:pt x="250862" y="5212"/>
                  <a:pt x="275371" y="15635"/>
                </a:cubicBezTo>
                <a:cubicBezTo>
                  <a:pt x="299880" y="26058"/>
                  <a:pt x="321009" y="40144"/>
                  <a:pt x="338757" y="57891"/>
                </a:cubicBezTo>
                <a:cubicBezTo>
                  <a:pt x="356505" y="75639"/>
                  <a:pt x="370590" y="96767"/>
                  <a:pt x="381013" y="121276"/>
                </a:cubicBezTo>
                <a:cubicBezTo>
                  <a:pt x="391436" y="145785"/>
                  <a:pt x="396648" y="171468"/>
                  <a:pt x="396648" y="198324"/>
                </a:cubicBezTo>
                <a:cubicBezTo>
                  <a:pt x="396648" y="239642"/>
                  <a:pt x="385004" y="277109"/>
                  <a:pt x="361716" y="310727"/>
                </a:cubicBezTo>
                <a:lnTo>
                  <a:pt x="458343" y="407353"/>
                </a:lnTo>
                <a:cubicBezTo>
                  <a:pt x="465292" y="414302"/>
                  <a:pt x="468765" y="422753"/>
                  <a:pt x="468765" y="432707"/>
                </a:cubicBezTo>
                <a:cubicBezTo>
                  <a:pt x="468765" y="442661"/>
                  <a:pt x="465245" y="451159"/>
                  <a:pt x="458202" y="458202"/>
                </a:cubicBezTo>
                <a:cubicBezTo>
                  <a:pt x="451159" y="465245"/>
                  <a:pt x="442660" y="468766"/>
                  <a:pt x="432707" y="468766"/>
                </a:cubicBezTo>
                <a:cubicBezTo>
                  <a:pt x="422566" y="468766"/>
                  <a:pt x="414114" y="465198"/>
                  <a:pt x="407353" y="458061"/>
                </a:cubicBezTo>
                <a:lnTo>
                  <a:pt x="310726" y="361716"/>
                </a:lnTo>
                <a:cubicBezTo>
                  <a:pt x="277110" y="385004"/>
                  <a:pt x="239642" y="396648"/>
                  <a:pt x="198324" y="396648"/>
                </a:cubicBezTo>
                <a:cubicBezTo>
                  <a:pt x="171468" y="396648"/>
                  <a:pt x="145785" y="391437"/>
                  <a:pt x="121276" y="381013"/>
                </a:cubicBezTo>
                <a:cubicBezTo>
                  <a:pt x="96767" y="370590"/>
                  <a:pt x="75639" y="356504"/>
                  <a:pt x="57892" y="338757"/>
                </a:cubicBezTo>
                <a:cubicBezTo>
                  <a:pt x="40144" y="321009"/>
                  <a:pt x="26057" y="299881"/>
                  <a:pt x="15635" y="275372"/>
                </a:cubicBezTo>
                <a:cubicBezTo>
                  <a:pt x="5211" y="250863"/>
                  <a:pt x="0" y="225180"/>
                  <a:pt x="0" y="198324"/>
                </a:cubicBezTo>
                <a:cubicBezTo>
                  <a:pt x="0" y="171468"/>
                  <a:pt x="5211" y="145785"/>
                  <a:pt x="15635" y="121276"/>
                </a:cubicBezTo>
                <a:cubicBezTo>
                  <a:pt x="26057" y="96767"/>
                  <a:pt x="40144" y="75639"/>
                  <a:pt x="57892" y="57891"/>
                </a:cubicBezTo>
                <a:cubicBezTo>
                  <a:pt x="75639" y="40144"/>
                  <a:pt x="96767" y="26058"/>
                  <a:pt x="121276" y="15635"/>
                </a:cubicBezTo>
                <a:cubicBezTo>
                  <a:pt x="145785" y="5212"/>
                  <a:pt x="171468" y="0"/>
                  <a:pt x="198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2" name="Freeform 128">
            <a:extLst>
              <a:ext uri="{FF2B5EF4-FFF2-40B4-BE49-F238E27FC236}">
                <a16:creationId xmlns:a16="http://schemas.microsoft.com/office/drawing/2014/main" id="{86829569-C7D6-4C19-8E65-12B42D66B944}"/>
              </a:ext>
            </a:extLst>
          </p:cNvPr>
          <p:cNvSpPr/>
          <p:nvPr/>
        </p:nvSpPr>
        <p:spPr>
          <a:xfrm>
            <a:off x="3860102" y="1589187"/>
            <a:ext cx="297485" cy="324532"/>
          </a:xfrm>
          <a:custGeom>
            <a:avLst/>
            <a:gdLst>
              <a:gd name="connsiteX0" fmla="*/ 73103 w 297485"/>
              <a:gd name="connsiteY0" fmla="*/ 148745 h 324532"/>
              <a:gd name="connsiteX1" fmla="*/ 81977 w 297485"/>
              <a:gd name="connsiteY1" fmla="*/ 153288 h 324532"/>
              <a:gd name="connsiteX2" fmla="*/ 97718 w 297485"/>
              <a:gd name="connsiteY2" fmla="*/ 163429 h 324532"/>
              <a:gd name="connsiteX3" fmla="*/ 120536 w 297485"/>
              <a:gd name="connsiteY3" fmla="*/ 173571 h 324532"/>
              <a:gd name="connsiteX4" fmla="*/ 148743 w 297485"/>
              <a:gd name="connsiteY4" fmla="*/ 178114 h 324532"/>
              <a:gd name="connsiteX5" fmla="*/ 176949 w 297485"/>
              <a:gd name="connsiteY5" fmla="*/ 173571 h 324532"/>
              <a:gd name="connsiteX6" fmla="*/ 199768 w 297485"/>
              <a:gd name="connsiteY6" fmla="*/ 163429 h 324532"/>
              <a:gd name="connsiteX7" fmla="*/ 215508 w 297485"/>
              <a:gd name="connsiteY7" fmla="*/ 153288 h 324532"/>
              <a:gd name="connsiteX8" fmla="*/ 224382 w 297485"/>
              <a:gd name="connsiteY8" fmla="*/ 148745 h 324532"/>
              <a:gd name="connsiteX9" fmla="*/ 247940 w 297485"/>
              <a:gd name="connsiteY9" fmla="*/ 152971 h 324532"/>
              <a:gd name="connsiteX10" fmla="*/ 266005 w 297485"/>
              <a:gd name="connsiteY10" fmla="*/ 164275 h 324532"/>
              <a:gd name="connsiteX11" fmla="*/ 279104 w 297485"/>
              <a:gd name="connsiteY11" fmla="*/ 181388 h 324532"/>
              <a:gd name="connsiteX12" fmla="*/ 288189 w 297485"/>
              <a:gd name="connsiteY12" fmla="*/ 201988 h 324532"/>
              <a:gd name="connsiteX13" fmla="*/ 293788 w 297485"/>
              <a:gd name="connsiteY13" fmla="*/ 224913 h 324532"/>
              <a:gd name="connsiteX14" fmla="*/ 296746 w 297485"/>
              <a:gd name="connsiteY14" fmla="*/ 247942 h 324532"/>
              <a:gd name="connsiteX15" fmla="*/ 297485 w 297485"/>
              <a:gd name="connsiteY15" fmla="*/ 269810 h 324532"/>
              <a:gd name="connsiteX16" fmla="*/ 282061 w 297485"/>
              <a:gd name="connsiteY16" fmla="*/ 309848 h 324532"/>
              <a:gd name="connsiteX17" fmla="*/ 241073 w 297485"/>
              <a:gd name="connsiteY17" fmla="*/ 324532 h 324532"/>
              <a:gd name="connsiteX18" fmla="*/ 56412 w 297485"/>
              <a:gd name="connsiteY18" fmla="*/ 324532 h 324532"/>
              <a:gd name="connsiteX19" fmla="*/ 15423 w 297485"/>
              <a:gd name="connsiteY19" fmla="*/ 309848 h 324532"/>
              <a:gd name="connsiteX20" fmla="*/ 0 w 297485"/>
              <a:gd name="connsiteY20" fmla="*/ 269810 h 324532"/>
              <a:gd name="connsiteX21" fmla="*/ 740 w 297485"/>
              <a:gd name="connsiteY21" fmla="*/ 247942 h 324532"/>
              <a:gd name="connsiteX22" fmla="*/ 3698 w 297485"/>
              <a:gd name="connsiteY22" fmla="*/ 224913 h 324532"/>
              <a:gd name="connsiteX23" fmla="*/ 9296 w 297485"/>
              <a:gd name="connsiteY23" fmla="*/ 201988 h 324532"/>
              <a:gd name="connsiteX24" fmla="*/ 18382 w 297485"/>
              <a:gd name="connsiteY24" fmla="*/ 181388 h 324532"/>
              <a:gd name="connsiteX25" fmla="*/ 31481 w 297485"/>
              <a:gd name="connsiteY25" fmla="*/ 164275 h 324532"/>
              <a:gd name="connsiteX26" fmla="*/ 49546 w 297485"/>
              <a:gd name="connsiteY26" fmla="*/ 152971 h 324532"/>
              <a:gd name="connsiteX27" fmla="*/ 73103 w 297485"/>
              <a:gd name="connsiteY27" fmla="*/ 148745 h 324532"/>
              <a:gd name="connsiteX28" fmla="*/ 148743 w 297485"/>
              <a:gd name="connsiteY28" fmla="*/ 0 h 324532"/>
              <a:gd name="connsiteX29" fmla="*/ 206106 w 297485"/>
              <a:gd name="connsiteY29" fmla="*/ 23770 h 324532"/>
              <a:gd name="connsiteX30" fmla="*/ 229875 w 297485"/>
              <a:gd name="connsiteY30" fmla="*/ 81133 h 324532"/>
              <a:gd name="connsiteX31" fmla="*/ 206106 w 297485"/>
              <a:gd name="connsiteY31" fmla="*/ 138496 h 324532"/>
              <a:gd name="connsiteX32" fmla="*/ 148743 w 297485"/>
              <a:gd name="connsiteY32" fmla="*/ 162266 h 324532"/>
              <a:gd name="connsiteX33" fmla="*/ 91379 w 297485"/>
              <a:gd name="connsiteY33" fmla="*/ 138496 h 324532"/>
              <a:gd name="connsiteX34" fmla="*/ 67610 w 297485"/>
              <a:gd name="connsiteY34" fmla="*/ 81133 h 324532"/>
              <a:gd name="connsiteX35" fmla="*/ 91379 w 297485"/>
              <a:gd name="connsiteY35" fmla="*/ 23770 h 324532"/>
              <a:gd name="connsiteX36" fmla="*/ 148743 w 297485"/>
              <a:gd name="connsiteY36" fmla="*/ 0 h 32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7485" h="324532">
                <a:moveTo>
                  <a:pt x="73103" y="148745"/>
                </a:moveTo>
                <a:cubicBezTo>
                  <a:pt x="74372" y="148745"/>
                  <a:pt x="77330" y="150259"/>
                  <a:pt x="81977" y="153288"/>
                </a:cubicBezTo>
                <a:cubicBezTo>
                  <a:pt x="86626" y="156316"/>
                  <a:pt x="91872" y="159697"/>
                  <a:pt x="97718" y="163429"/>
                </a:cubicBezTo>
                <a:cubicBezTo>
                  <a:pt x="103564" y="167162"/>
                  <a:pt x="111170" y="170542"/>
                  <a:pt x="120536" y="173571"/>
                </a:cubicBezTo>
                <a:cubicBezTo>
                  <a:pt x="129903" y="176599"/>
                  <a:pt x="139306" y="178114"/>
                  <a:pt x="148743" y="178114"/>
                </a:cubicBezTo>
                <a:cubicBezTo>
                  <a:pt x="158180" y="178114"/>
                  <a:pt x="167582" y="176599"/>
                  <a:pt x="176949" y="173571"/>
                </a:cubicBezTo>
                <a:cubicBezTo>
                  <a:pt x="186315" y="170542"/>
                  <a:pt x="193922" y="167162"/>
                  <a:pt x="199768" y="163429"/>
                </a:cubicBezTo>
                <a:cubicBezTo>
                  <a:pt x="205613" y="159697"/>
                  <a:pt x="210860" y="156316"/>
                  <a:pt x="215508" y="153288"/>
                </a:cubicBezTo>
                <a:cubicBezTo>
                  <a:pt x="220157" y="150259"/>
                  <a:pt x="223115" y="148745"/>
                  <a:pt x="224382" y="148745"/>
                </a:cubicBezTo>
                <a:cubicBezTo>
                  <a:pt x="232974" y="148745"/>
                  <a:pt x="240827" y="150154"/>
                  <a:pt x="247940" y="152971"/>
                </a:cubicBezTo>
                <a:cubicBezTo>
                  <a:pt x="255053" y="155788"/>
                  <a:pt x="261074" y="159556"/>
                  <a:pt x="266005" y="164275"/>
                </a:cubicBezTo>
                <a:cubicBezTo>
                  <a:pt x="270935" y="168993"/>
                  <a:pt x="275301" y="174697"/>
                  <a:pt x="279104" y="181388"/>
                </a:cubicBezTo>
                <a:cubicBezTo>
                  <a:pt x="282907" y="188079"/>
                  <a:pt x="285935" y="194946"/>
                  <a:pt x="288189" y="201988"/>
                </a:cubicBezTo>
                <a:cubicBezTo>
                  <a:pt x="290443" y="209031"/>
                  <a:pt x="292309" y="216673"/>
                  <a:pt x="293788" y="224913"/>
                </a:cubicBezTo>
                <a:cubicBezTo>
                  <a:pt x="295267" y="233152"/>
                  <a:pt x="296253" y="240829"/>
                  <a:pt x="296746" y="247942"/>
                </a:cubicBezTo>
                <a:cubicBezTo>
                  <a:pt x="297238" y="255056"/>
                  <a:pt x="297485" y="262344"/>
                  <a:pt x="297485" y="269810"/>
                </a:cubicBezTo>
                <a:cubicBezTo>
                  <a:pt x="297485" y="286713"/>
                  <a:pt x="292344" y="300059"/>
                  <a:pt x="282061" y="309848"/>
                </a:cubicBezTo>
                <a:cubicBezTo>
                  <a:pt x="271779" y="319638"/>
                  <a:pt x="258116" y="324532"/>
                  <a:pt x="241073" y="324532"/>
                </a:cubicBezTo>
                <a:lnTo>
                  <a:pt x="56412" y="324532"/>
                </a:lnTo>
                <a:cubicBezTo>
                  <a:pt x="39368" y="324532"/>
                  <a:pt x="25706" y="319638"/>
                  <a:pt x="15423" y="309848"/>
                </a:cubicBezTo>
                <a:cubicBezTo>
                  <a:pt x="5141" y="300059"/>
                  <a:pt x="0" y="286713"/>
                  <a:pt x="0" y="269810"/>
                </a:cubicBezTo>
                <a:cubicBezTo>
                  <a:pt x="0" y="262344"/>
                  <a:pt x="246" y="255056"/>
                  <a:pt x="740" y="247942"/>
                </a:cubicBezTo>
                <a:cubicBezTo>
                  <a:pt x="1232" y="240829"/>
                  <a:pt x="2219" y="233152"/>
                  <a:pt x="3698" y="224913"/>
                </a:cubicBezTo>
                <a:cubicBezTo>
                  <a:pt x="5177" y="216673"/>
                  <a:pt x="7043" y="209031"/>
                  <a:pt x="9296" y="201988"/>
                </a:cubicBezTo>
                <a:cubicBezTo>
                  <a:pt x="11550" y="194946"/>
                  <a:pt x="14579" y="188079"/>
                  <a:pt x="18382" y="181388"/>
                </a:cubicBezTo>
                <a:cubicBezTo>
                  <a:pt x="22184" y="174697"/>
                  <a:pt x="26551" y="168993"/>
                  <a:pt x="31481" y="164275"/>
                </a:cubicBezTo>
                <a:cubicBezTo>
                  <a:pt x="36411" y="159556"/>
                  <a:pt x="42432" y="155788"/>
                  <a:pt x="49546" y="152971"/>
                </a:cubicBezTo>
                <a:cubicBezTo>
                  <a:pt x="56659" y="150154"/>
                  <a:pt x="64511" y="148745"/>
                  <a:pt x="73103" y="148745"/>
                </a:cubicBezTo>
                <a:close/>
                <a:moveTo>
                  <a:pt x="148743" y="0"/>
                </a:moveTo>
                <a:cubicBezTo>
                  <a:pt x="171139" y="0"/>
                  <a:pt x="190259" y="7923"/>
                  <a:pt x="206106" y="23770"/>
                </a:cubicBezTo>
                <a:cubicBezTo>
                  <a:pt x="221952" y="39616"/>
                  <a:pt x="229875" y="58736"/>
                  <a:pt x="229875" y="81133"/>
                </a:cubicBezTo>
                <a:cubicBezTo>
                  <a:pt x="229875" y="103529"/>
                  <a:pt x="221952" y="122650"/>
                  <a:pt x="206106" y="138496"/>
                </a:cubicBezTo>
                <a:cubicBezTo>
                  <a:pt x="190259" y="154342"/>
                  <a:pt x="171139" y="162266"/>
                  <a:pt x="148743" y="162266"/>
                </a:cubicBezTo>
                <a:cubicBezTo>
                  <a:pt x="126347" y="162266"/>
                  <a:pt x="107226" y="154342"/>
                  <a:pt x="91379" y="138496"/>
                </a:cubicBezTo>
                <a:cubicBezTo>
                  <a:pt x="75533" y="122650"/>
                  <a:pt x="67610" y="103529"/>
                  <a:pt x="67610" y="81133"/>
                </a:cubicBezTo>
                <a:cubicBezTo>
                  <a:pt x="67610" y="58736"/>
                  <a:pt x="75533" y="39616"/>
                  <a:pt x="91379" y="23770"/>
                </a:cubicBezTo>
                <a:cubicBezTo>
                  <a:pt x="107226" y="7923"/>
                  <a:pt x="126347" y="0"/>
                  <a:pt x="1487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3" name="Freeform 335">
            <a:extLst>
              <a:ext uri="{FF2B5EF4-FFF2-40B4-BE49-F238E27FC236}">
                <a16:creationId xmlns:a16="http://schemas.microsoft.com/office/drawing/2014/main" id="{9FDC1BB2-E63D-45B1-B25F-049E005EBEF8}"/>
              </a:ext>
            </a:extLst>
          </p:cNvPr>
          <p:cNvSpPr/>
          <p:nvPr/>
        </p:nvSpPr>
        <p:spPr>
          <a:xfrm>
            <a:off x="4853081" y="1589188"/>
            <a:ext cx="351575" cy="297487"/>
          </a:xfrm>
          <a:custGeom>
            <a:avLst/>
            <a:gdLst>
              <a:gd name="connsiteX0" fmla="*/ 288473 w 468767"/>
              <a:gd name="connsiteY0" fmla="*/ 216354 h 396648"/>
              <a:gd name="connsiteX1" fmla="*/ 432708 w 468767"/>
              <a:gd name="connsiteY1" fmla="*/ 216354 h 396648"/>
              <a:gd name="connsiteX2" fmla="*/ 458063 w 468767"/>
              <a:gd name="connsiteY2" fmla="*/ 227059 h 396648"/>
              <a:gd name="connsiteX3" fmla="*/ 468767 w 468767"/>
              <a:gd name="connsiteY3" fmla="*/ 252412 h 396648"/>
              <a:gd name="connsiteX4" fmla="*/ 468767 w 468767"/>
              <a:gd name="connsiteY4" fmla="*/ 360589 h 396648"/>
              <a:gd name="connsiteX5" fmla="*/ 458063 w 468767"/>
              <a:gd name="connsiteY5" fmla="*/ 385943 h 396648"/>
              <a:gd name="connsiteX6" fmla="*/ 432708 w 468767"/>
              <a:gd name="connsiteY6" fmla="*/ 396648 h 396648"/>
              <a:gd name="connsiteX7" fmla="*/ 288473 w 468767"/>
              <a:gd name="connsiteY7" fmla="*/ 396648 h 396648"/>
              <a:gd name="connsiteX8" fmla="*/ 263119 w 468767"/>
              <a:gd name="connsiteY8" fmla="*/ 385943 h 396648"/>
              <a:gd name="connsiteX9" fmla="*/ 252414 w 468767"/>
              <a:gd name="connsiteY9" fmla="*/ 360589 h 396648"/>
              <a:gd name="connsiteX10" fmla="*/ 252414 w 468767"/>
              <a:gd name="connsiteY10" fmla="*/ 252412 h 396648"/>
              <a:gd name="connsiteX11" fmla="*/ 263119 w 468767"/>
              <a:gd name="connsiteY11" fmla="*/ 227059 h 396648"/>
              <a:gd name="connsiteX12" fmla="*/ 288473 w 468767"/>
              <a:gd name="connsiteY12" fmla="*/ 216354 h 396648"/>
              <a:gd name="connsiteX13" fmla="*/ 36059 w 468767"/>
              <a:gd name="connsiteY13" fmla="*/ 216354 h 396648"/>
              <a:gd name="connsiteX14" fmla="*/ 180295 w 468767"/>
              <a:gd name="connsiteY14" fmla="*/ 216354 h 396648"/>
              <a:gd name="connsiteX15" fmla="*/ 205649 w 468767"/>
              <a:gd name="connsiteY15" fmla="*/ 227059 h 396648"/>
              <a:gd name="connsiteX16" fmla="*/ 216354 w 468767"/>
              <a:gd name="connsiteY16" fmla="*/ 252412 h 396648"/>
              <a:gd name="connsiteX17" fmla="*/ 216354 w 468767"/>
              <a:gd name="connsiteY17" fmla="*/ 360589 h 396648"/>
              <a:gd name="connsiteX18" fmla="*/ 205649 w 468767"/>
              <a:gd name="connsiteY18" fmla="*/ 385943 h 396648"/>
              <a:gd name="connsiteX19" fmla="*/ 180295 w 468767"/>
              <a:gd name="connsiteY19" fmla="*/ 396648 h 396648"/>
              <a:gd name="connsiteX20" fmla="*/ 36059 w 468767"/>
              <a:gd name="connsiteY20" fmla="*/ 396648 h 396648"/>
              <a:gd name="connsiteX21" fmla="*/ 10705 w 468767"/>
              <a:gd name="connsiteY21" fmla="*/ 385943 h 396648"/>
              <a:gd name="connsiteX22" fmla="*/ 0 w 468767"/>
              <a:gd name="connsiteY22" fmla="*/ 360589 h 396648"/>
              <a:gd name="connsiteX23" fmla="*/ 0 w 468767"/>
              <a:gd name="connsiteY23" fmla="*/ 252412 h 396648"/>
              <a:gd name="connsiteX24" fmla="*/ 10705 w 468767"/>
              <a:gd name="connsiteY24" fmla="*/ 227059 h 396648"/>
              <a:gd name="connsiteX25" fmla="*/ 36059 w 468767"/>
              <a:gd name="connsiteY25" fmla="*/ 216354 h 396648"/>
              <a:gd name="connsiteX26" fmla="*/ 288473 w 468767"/>
              <a:gd name="connsiteY26" fmla="*/ 0 h 396648"/>
              <a:gd name="connsiteX27" fmla="*/ 432708 w 468767"/>
              <a:gd name="connsiteY27" fmla="*/ 0 h 396648"/>
              <a:gd name="connsiteX28" fmla="*/ 458063 w 468767"/>
              <a:gd name="connsiteY28" fmla="*/ 10705 h 396648"/>
              <a:gd name="connsiteX29" fmla="*/ 468767 w 468767"/>
              <a:gd name="connsiteY29" fmla="*/ 36059 h 396648"/>
              <a:gd name="connsiteX30" fmla="*/ 468767 w 468767"/>
              <a:gd name="connsiteY30" fmla="*/ 144236 h 396648"/>
              <a:gd name="connsiteX31" fmla="*/ 458063 w 468767"/>
              <a:gd name="connsiteY31" fmla="*/ 169590 h 396648"/>
              <a:gd name="connsiteX32" fmla="*/ 432708 w 468767"/>
              <a:gd name="connsiteY32" fmla="*/ 180295 h 396648"/>
              <a:gd name="connsiteX33" fmla="*/ 288473 w 468767"/>
              <a:gd name="connsiteY33" fmla="*/ 180295 h 396648"/>
              <a:gd name="connsiteX34" fmla="*/ 263119 w 468767"/>
              <a:gd name="connsiteY34" fmla="*/ 169590 h 396648"/>
              <a:gd name="connsiteX35" fmla="*/ 252414 w 468767"/>
              <a:gd name="connsiteY35" fmla="*/ 144236 h 396648"/>
              <a:gd name="connsiteX36" fmla="*/ 252414 w 468767"/>
              <a:gd name="connsiteY36" fmla="*/ 36059 h 396648"/>
              <a:gd name="connsiteX37" fmla="*/ 263119 w 468767"/>
              <a:gd name="connsiteY37" fmla="*/ 10705 h 396648"/>
              <a:gd name="connsiteX38" fmla="*/ 288473 w 468767"/>
              <a:gd name="connsiteY38" fmla="*/ 0 h 396648"/>
              <a:gd name="connsiteX39" fmla="*/ 36059 w 468767"/>
              <a:gd name="connsiteY39" fmla="*/ 0 h 396648"/>
              <a:gd name="connsiteX40" fmla="*/ 180295 w 468767"/>
              <a:gd name="connsiteY40" fmla="*/ 0 h 396648"/>
              <a:gd name="connsiteX41" fmla="*/ 205649 w 468767"/>
              <a:gd name="connsiteY41" fmla="*/ 10705 h 396648"/>
              <a:gd name="connsiteX42" fmla="*/ 216354 w 468767"/>
              <a:gd name="connsiteY42" fmla="*/ 36059 h 396648"/>
              <a:gd name="connsiteX43" fmla="*/ 216354 w 468767"/>
              <a:gd name="connsiteY43" fmla="*/ 144236 h 396648"/>
              <a:gd name="connsiteX44" fmla="*/ 205649 w 468767"/>
              <a:gd name="connsiteY44" fmla="*/ 169590 h 396648"/>
              <a:gd name="connsiteX45" fmla="*/ 180295 w 468767"/>
              <a:gd name="connsiteY45" fmla="*/ 180295 h 396648"/>
              <a:gd name="connsiteX46" fmla="*/ 36059 w 468767"/>
              <a:gd name="connsiteY46" fmla="*/ 180295 h 396648"/>
              <a:gd name="connsiteX47" fmla="*/ 10705 w 468767"/>
              <a:gd name="connsiteY47" fmla="*/ 169590 h 396648"/>
              <a:gd name="connsiteX48" fmla="*/ 0 w 468767"/>
              <a:gd name="connsiteY48" fmla="*/ 144236 h 396648"/>
              <a:gd name="connsiteX49" fmla="*/ 0 w 468767"/>
              <a:gd name="connsiteY49" fmla="*/ 36059 h 396648"/>
              <a:gd name="connsiteX50" fmla="*/ 10705 w 468767"/>
              <a:gd name="connsiteY50" fmla="*/ 10705 h 396648"/>
              <a:gd name="connsiteX51" fmla="*/ 36059 w 468767"/>
              <a:gd name="connsiteY5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8767" h="396648">
                <a:moveTo>
                  <a:pt x="288473" y="216354"/>
                </a:moveTo>
                <a:lnTo>
                  <a:pt x="432708" y="216354"/>
                </a:lnTo>
                <a:cubicBezTo>
                  <a:pt x="442474" y="216354"/>
                  <a:pt x="450925" y="219922"/>
                  <a:pt x="458063" y="227059"/>
                </a:cubicBezTo>
                <a:cubicBezTo>
                  <a:pt x="465199" y="234195"/>
                  <a:pt x="468767" y="242646"/>
                  <a:pt x="468767" y="252412"/>
                </a:cubicBezTo>
                <a:lnTo>
                  <a:pt x="468767" y="360589"/>
                </a:lnTo>
                <a:cubicBezTo>
                  <a:pt x="468767" y="370355"/>
                  <a:pt x="465199" y="378807"/>
                  <a:pt x="458063" y="385943"/>
                </a:cubicBezTo>
                <a:cubicBezTo>
                  <a:pt x="450925" y="393080"/>
                  <a:pt x="442474" y="396648"/>
                  <a:pt x="432708" y="396648"/>
                </a:cubicBezTo>
                <a:lnTo>
                  <a:pt x="288473" y="396648"/>
                </a:lnTo>
                <a:cubicBezTo>
                  <a:pt x="278706" y="396648"/>
                  <a:pt x="270255" y="393080"/>
                  <a:pt x="263119" y="385943"/>
                </a:cubicBezTo>
                <a:cubicBezTo>
                  <a:pt x="255982" y="378807"/>
                  <a:pt x="252414" y="370355"/>
                  <a:pt x="252414" y="360589"/>
                </a:cubicBezTo>
                <a:lnTo>
                  <a:pt x="252414" y="252412"/>
                </a:lnTo>
                <a:cubicBezTo>
                  <a:pt x="252414" y="242646"/>
                  <a:pt x="255982" y="234195"/>
                  <a:pt x="263119" y="227059"/>
                </a:cubicBezTo>
                <a:cubicBezTo>
                  <a:pt x="270255" y="219922"/>
                  <a:pt x="278706" y="216354"/>
                  <a:pt x="288473" y="216354"/>
                </a:cubicBezTo>
                <a:close/>
                <a:moveTo>
                  <a:pt x="36059" y="216354"/>
                </a:moveTo>
                <a:lnTo>
                  <a:pt x="180295" y="216354"/>
                </a:lnTo>
                <a:cubicBezTo>
                  <a:pt x="190061" y="216354"/>
                  <a:pt x="198512" y="219922"/>
                  <a:pt x="205649" y="227059"/>
                </a:cubicBezTo>
                <a:cubicBezTo>
                  <a:pt x="212785" y="234195"/>
                  <a:pt x="216354" y="242646"/>
                  <a:pt x="216354" y="252412"/>
                </a:cubicBezTo>
                <a:lnTo>
                  <a:pt x="216354" y="360589"/>
                </a:lnTo>
                <a:cubicBezTo>
                  <a:pt x="216354" y="370355"/>
                  <a:pt x="212785" y="378807"/>
                  <a:pt x="205649" y="385943"/>
                </a:cubicBezTo>
                <a:cubicBezTo>
                  <a:pt x="198512" y="393080"/>
                  <a:pt x="190061" y="396648"/>
                  <a:pt x="180295" y="396648"/>
                </a:cubicBezTo>
                <a:lnTo>
                  <a:pt x="36059" y="396648"/>
                </a:lnTo>
                <a:cubicBezTo>
                  <a:pt x="26293" y="396648"/>
                  <a:pt x="17841" y="393080"/>
                  <a:pt x="10705" y="385943"/>
                </a:cubicBezTo>
                <a:cubicBezTo>
                  <a:pt x="3568" y="378807"/>
                  <a:pt x="0" y="370355"/>
                  <a:pt x="0" y="360589"/>
                </a:cubicBezTo>
                <a:lnTo>
                  <a:pt x="0" y="252412"/>
                </a:lnTo>
                <a:cubicBezTo>
                  <a:pt x="0" y="242646"/>
                  <a:pt x="3568" y="234195"/>
                  <a:pt x="10705" y="227059"/>
                </a:cubicBezTo>
                <a:cubicBezTo>
                  <a:pt x="17841" y="219922"/>
                  <a:pt x="26293" y="216354"/>
                  <a:pt x="36059" y="216354"/>
                </a:cubicBezTo>
                <a:close/>
                <a:moveTo>
                  <a:pt x="288473" y="0"/>
                </a:moveTo>
                <a:lnTo>
                  <a:pt x="432708" y="0"/>
                </a:lnTo>
                <a:cubicBezTo>
                  <a:pt x="442474" y="0"/>
                  <a:pt x="450925" y="3568"/>
                  <a:pt x="458063" y="10705"/>
                </a:cubicBezTo>
                <a:cubicBezTo>
                  <a:pt x="465199" y="17842"/>
                  <a:pt x="468767" y="26293"/>
                  <a:pt x="468767" y="36059"/>
                </a:cubicBezTo>
                <a:lnTo>
                  <a:pt x="468767" y="144236"/>
                </a:lnTo>
                <a:cubicBezTo>
                  <a:pt x="468767" y="154002"/>
                  <a:pt x="465199" y="162453"/>
                  <a:pt x="458063" y="169590"/>
                </a:cubicBezTo>
                <a:cubicBezTo>
                  <a:pt x="450925" y="176726"/>
                  <a:pt x="442474" y="180295"/>
                  <a:pt x="432708" y="180295"/>
                </a:cubicBezTo>
                <a:lnTo>
                  <a:pt x="288473" y="180295"/>
                </a:lnTo>
                <a:cubicBezTo>
                  <a:pt x="278706" y="180295"/>
                  <a:pt x="270255" y="176726"/>
                  <a:pt x="263119" y="169590"/>
                </a:cubicBezTo>
                <a:cubicBezTo>
                  <a:pt x="255982" y="162453"/>
                  <a:pt x="252414" y="154002"/>
                  <a:pt x="252414" y="144236"/>
                </a:cubicBezTo>
                <a:lnTo>
                  <a:pt x="252414" y="36059"/>
                </a:lnTo>
                <a:cubicBezTo>
                  <a:pt x="252414" y="26293"/>
                  <a:pt x="255982" y="17842"/>
                  <a:pt x="263119" y="10705"/>
                </a:cubicBezTo>
                <a:cubicBezTo>
                  <a:pt x="270255" y="3568"/>
                  <a:pt x="278706" y="0"/>
                  <a:pt x="288473" y="0"/>
                </a:cubicBezTo>
                <a:close/>
                <a:moveTo>
                  <a:pt x="36059" y="0"/>
                </a:moveTo>
                <a:lnTo>
                  <a:pt x="180295" y="0"/>
                </a:lnTo>
                <a:cubicBezTo>
                  <a:pt x="190061" y="0"/>
                  <a:pt x="198512" y="3568"/>
                  <a:pt x="205649" y="10705"/>
                </a:cubicBezTo>
                <a:cubicBezTo>
                  <a:pt x="212785" y="17842"/>
                  <a:pt x="216354" y="26293"/>
                  <a:pt x="216354" y="36059"/>
                </a:cubicBezTo>
                <a:lnTo>
                  <a:pt x="216354" y="144236"/>
                </a:lnTo>
                <a:cubicBezTo>
                  <a:pt x="216354" y="154002"/>
                  <a:pt x="212785" y="162453"/>
                  <a:pt x="205649" y="169590"/>
                </a:cubicBezTo>
                <a:cubicBezTo>
                  <a:pt x="198512" y="176726"/>
                  <a:pt x="190061" y="180295"/>
                  <a:pt x="180295" y="180295"/>
                </a:cubicBezTo>
                <a:lnTo>
                  <a:pt x="36059" y="180295"/>
                </a:lnTo>
                <a:cubicBezTo>
                  <a:pt x="26293" y="180295"/>
                  <a:pt x="17841" y="176726"/>
                  <a:pt x="10705" y="169590"/>
                </a:cubicBezTo>
                <a:cubicBezTo>
                  <a:pt x="3568" y="162453"/>
                  <a:pt x="0" y="154002"/>
                  <a:pt x="0" y="144236"/>
                </a:cubicBezTo>
                <a:lnTo>
                  <a:pt x="0" y="36059"/>
                </a:lnTo>
                <a:cubicBezTo>
                  <a:pt x="0" y="26293"/>
                  <a:pt x="3568" y="17842"/>
                  <a:pt x="10705" y="10705"/>
                </a:cubicBezTo>
                <a:cubicBezTo>
                  <a:pt x="17841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4" name="Freeform 336">
            <a:extLst>
              <a:ext uri="{FF2B5EF4-FFF2-40B4-BE49-F238E27FC236}">
                <a16:creationId xmlns:a16="http://schemas.microsoft.com/office/drawing/2014/main" id="{9009F50E-680C-4AEB-97E4-9FB2B3A19F01}"/>
              </a:ext>
            </a:extLst>
          </p:cNvPr>
          <p:cNvSpPr/>
          <p:nvPr/>
        </p:nvSpPr>
        <p:spPr>
          <a:xfrm>
            <a:off x="5346000" y="1589187"/>
            <a:ext cx="378619" cy="297487"/>
          </a:xfrm>
          <a:custGeom>
            <a:avLst/>
            <a:gdLst>
              <a:gd name="connsiteX0" fmla="*/ 387633 w 504825"/>
              <a:gd name="connsiteY0" fmla="*/ 288471 h 396648"/>
              <a:gd name="connsiteX1" fmla="*/ 477781 w 504825"/>
              <a:gd name="connsiteY1" fmla="*/ 288471 h 396648"/>
              <a:gd name="connsiteX2" fmla="*/ 496937 w 504825"/>
              <a:gd name="connsiteY2" fmla="*/ 296359 h 396648"/>
              <a:gd name="connsiteX3" fmla="*/ 504825 w 504825"/>
              <a:gd name="connsiteY3" fmla="*/ 315516 h 396648"/>
              <a:gd name="connsiteX4" fmla="*/ 504825 w 504825"/>
              <a:gd name="connsiteY4" fmla="*/ 369604 h 396648"/>
              <a:gd name="connsiteX5" fmla="*/ 496937 w 504825"/>
              <a:gd name="connsiteY5" fmla="*/ 388760 h 396648"/>
              <a:gd name="connsiteX6" fmla="*/ 477781 w 504825"/>
              <a:gd name="connsiteY6" fmla="*/ 396648 h 396648"/>
              <a:gd name="connsiteX7" fmla="*/ 387633 w 504825"/>
              <a:gd name="connsiteY7" fmla="*/ 396648 h 396648"/>
              <a:gd name="connsiteX8" fmla="*/ 368477 w 504825"/>
              <a:gd name="connsiteY8" fmla="*/ 388760 h 396648"/>
              <a:gd name="connsiteX9" fmla="*/ 360589 w 504825"/>
              <a:gd name="connsiteY9" fmla="*/ 369604 h 396648"/>
              <a:gd name="connsiteX10" fmla="*/ 360589 w 504825"/>
              <a:gd name="connsiteY10" fmla="*/ 315516 h 396648"/>
              <a:gd name="connsiteX11" fmla="*/ 368477 w 504825"/>
              <a:gd name="connsiteY11" fmla="*/ 296359 h 396648"/>
              <a:gd name="connsiteX12" fmla="*/ 387633 w 504825"/>
              <a:gd name="connsiteY12" fmla="*/ 288471 h 396648"/>
              <a:gd name="connsiteX13" fmla="*/ 207340 w 504825"/>
              <a:gd name="connsiteY13" fmla="*/ 288471 h 396648"/>
              <a:gd name="connsiteX14" fmla="*/ 297487 w 504825"/>
              <a:gd name="connsiteY14" fmla="*/ 288471 h 396648"/>
              <a:gd name="connsiteX15" fmla="*/ 316643 w 504825"/>
              <a:gd name="connsiteY15" fmla="*/ 296359 h 396648"/>
              <a:gd name="connsiteX16" fmla="*/ 324531 w 504825"/>
              <a:gd name="connsiteY16" fmla="*/ 315516 h 396648"/>
              <a:gd name="connsiteX17" fmla="*/ 324531 w 504825"/>
              <a:gd name="connsiteY17" fmla="*/ 369604 h 396648"/>
              <a:gd name="connsiteX18" fmla="*/ 316643 w 504825"/>
              <a:gd name="connsiteY18" fmla="*/ 388760 h 396648"/>
              <a:gd name="connsiteX19" fmla="*/ 297487 w 504825"/>
              <a:gd name="connsiteY19" fmla="*/ 396648 h 396648"/>
              <a:gd name="connsiteX20" fmla="*/ 207340 w 504825"/>
              <a:gd name="connsiteY20" fmla="*/ 396648 h 396648"/>
              <a:gd name="connsiteX21" fmla="*/ 188184 w 504825"/>
              <a:gd name="connsiteY21" fmla="*/ 388760 h 396648"/>
              <a:gd name="connsiteX22" fmla="*/ 180296 w 504825"/>
              <a:gd name="connsiteY22" fmla="*/ 369604 h 396648"/>
              <a:gd name="connsiteX23" fmla="*/ 180296 w 504825"/>
              <a:gd name="connsiteY23" fmla="*/ 315516 h 396648"/>
              <a:gd name="connsiteX24" fmla="*/ 188184 w 504825"/>
              <a:gd name="connsiteY24" fmla="*/ 296359 h 396648"/>
              <a:gd name="connsiteX25" fmla="*/ 207340 w 504825"/>
              <a:gd name="connsiteY25" fmla="*/ 288471 h 396648"/>
              <a:gd name="connsiteX26" fmla="*/ 27044 w 504825"/>
              <a:gd name="connsiteY26" fmla="*/ 288471 h 396648"/>
              <a:gd name="connsiteX27" fmla="*/ 117192 w 504825"/>
              <a:gd name="connsiteY27" fmla="*/ 288471 h 396648"/>
              <a:gd name="connsiteX28" fmla="*/ 136348 w 504825"/>
              <a:gd name="connsiteY28" fmla="*/ 296359 h 396648"/>
              <a:gd name="connsiteX29" fmla="*/ 144236 w 504825"/>
              <a:gd name="connsiteY29" fmla="*/ 315516 h 396648"/>
              <a:gd name="connsiteX30" fmla="*/ 144236 w 504825"/>
              <a:gd name="connsiteY30" fmla="*/ 369604 h 396648"/>
              <a:gd name="connsiteX31" fmla="*/ 136348 w 504825"/>
              <a:gd name="connsiteY31" fmla="*/ 388760 h 396648"/>
              <a:gd name="connsiteX32" fmla="*/ 117192 w 504825"/>
              <a:gd name="connsiteY32" fmla="*/ 396648 h 396648"/>
              <a:gd name="connsiteX33" fmla="*/ 27044 w 504825"/>
              <a:gd name="connsiteY33" fmla="*/ 396648 h 396648"/>
              <a:gd name="connsiteX34" fmla="*/ 7888 w 504825"/>
              <a:gd name="connsiteY34" fmla="*/ 388760 h 396648"/>
              <a:gd name="connsiteX35" fmla="*/ 0 w 504825"/>
              <a:gd name="connsiteY35" fmla="*/ 369604 h 396648"/>
              <a:gd name="connsiteX36" fmla="*/ 0 w 504825"/>
              <a:gd name="connsiteY36" fmla="*/ 315516 h 396648"/>
              <a:gd name="connsiteX37" fmla="*/ 7888 w 504825"/>
              <a:gd name="connsiteY37" fmla="*/ 296359 h 396648"/>
              <a:gd name="connsiteX38" fmla="*/ 27044 w 504825"/>
              <a:gd name="connsiteY38" fmla="*/ 288471 h 396648"/>
              <a:gd name="connsiteX39" fmla="*/ 387633 w 504825"/>
              <a:gd name="connsiteY39" fmla="*/ 144236 h 396648"/>
              <a:gd name="connsiteX40" fmla="*/ 477781 w 504825"/>
              <a:gd name="connsiteY40" fmla="*/ 144236 h 396648"/>
              <a:gd name="connsiteX41" fmla="*/ 496937 w 504825"/>
              <a:gd name="connsiteY41" fmla="*/ 152123 h 396648"/>
              <a:gd name="connsiteX42" fmla="*/ 504825 w 504825"/>
              <a:gd name="connsiteY42" fmla="*/ 171280 h 396648"/>
              <a:gd name="connsiteX43" fmla="*/ 504825 w 504825"/>
              <a:gd name="connsiteY43" fmla="*/ 225368 h 396648"/>
              <a:gd name="connsiteX44" fmla="*/ 496937 w 504825"/>
              <a:gd name="connsiteY44" fmla="*/ 244524 h 396648"/>
              <a:gd name="connsiteX45" fmla="*/ 477781 w 504825"/>
              <a:gd name="connsiteY45" fmla="*/ 252412 h 396648"/>
              <a:gd name="connsiteX46" fmla="*/ 387633 w 504825"/>
              <a:gd name="connsiteY46" fmla="*/ 252412 h 396648"/>
              <a:gd name="connsiteX47" fmla="*/ 368477 w 504825"/>
              <a:gd name="connsiteY47" fmla="*/ 244524 h 396648"/>
              <a:gd name="connsiteX48" fmla="*/ 360589 w 504825"/>
              <a:gd name="connsiteY48" fmla="*/ 225368 h 396648"/>
              <a:gd name="connsiteX49" fmla="*/ 360589 w 504825"/>
              <a:gd name="connsiteY49" fmla="*/ 171280 h 396648"/>
              <a:gd name="connsiteX50" fmla="*/ 368477 w 504825"/>
              <a:gd name="connsiteY50" fmla="*/ 152123 h 396648"/>
              <a:gd name="connsiteX51" fmla="*/ 387633 w 504825"/>
              <a:gd name="connsiteY51" fmla="*/ 144236 h 396648"/>
              <a:gd name="connsiteX52" fmla="*/ 207340 w 504825"/>
              <a:gd name="connsiteY52" fmla="*/ 144236 h 396648"/>
              <a:gd name="connsiteX53" fmla="*/ 297487 w 504825"/>
              <a:gd name="connsiteY53" fmla="*/ 144236 h 396648"/>
              <a:gd name="connsiteX54" fmla="*/ 316643 w 504825"/>
              <a:gd name="connsiteY54" fmla="*/ 152123 h 396648"/>
              <a:gd name="connsiteX55" fmla="*/ 324531 w 504825"/>
              <a:gd name="connsiteY55" fmla="*/ 171280 h 396648"/>
              <a:gd name="connsiteX56" fmla="*/ 324531 w 504825"/>
              <a:gd name="connsiteY56" fmla="*/ 225368 h 396648"/>
              <a:gd name="connsiteX57" fmla="*/ 316643 w 504825"/>
              <a:gd name="connsiteY57" fmla="*/ 244524 h 396648"/>
              <a:gd name="connsiteX58" fmla="*/ 297487 w 504825"/>
              <a:gd name="connsiteY58" fmla="*/ 252412 h 396648"/>
              <a:gd name="connsiteX59" fmla="*/ 207340 w 504825"/>
              <a:gd name="connsiteY59" fmla="*/ 252412 h 396648"/>
              <a:gd name="connsiteX60" fmla="*/ 188184 w 504825"/>
              <a:gd name="connsiteY60" fmla="*/ 244524 h 396648"/>
              <a:gd name="connsiteX61" fmla="*/ 180296 w 504825"/>
              <a:gd name="connsiteY61" fmla="*/ 225368 h 396648"/>
              <a:gd name="connsiteX62" fmla="*/ 180296 w 504825"/>
              <a:gd name="connsiteY62" fmla="*/ 171280 h 396648"/>
              <a:gd name="connsiteX63" fmla="*/ 188184 w 504825"/>
              <a:gd name="connsiteY63" fmla="*/ 152123 h 396648"/>
              <a:gd name="connsiteX64" fmla="*/ 207340 w 504825"/>
              <a:gd name="connsiteY64" fmla="*/ 144236 h 396648"/>
              <a:gd name="connsiteX65" fmla="*/ 27044 w 504825"/>
              <a:gd name="connsiteY65" fmla="*/ 144236 h 396648"/>
              <a:gd name="connsiteX66" fmla="*/ 117192 w 504825"/>
              <a:gd name="connsiteY66" fmla="*/ 144236 h 396648"/>
              <a:gd name="connsiteX67" fmla="*/ 136348 w 504825"/>
              <a:gd name="connsiteY67" fmla="*/ 152123 h 396648"/>
              <a:gd name="connsiteX68" fmla="*/ 144236 w 504825"/>
              <a:gd name="connsiteY68" fmla="*/ 171280 h 396648"/>
              <a:gd name="connsiteX69" fmla="*/ 144236 w 504825"/>
              <a:gd name="connsiteY69" fmla="*/ 225368 h 396648"/>
              <a:gd name="connsiteX70" fmla="*/ 136348 w 504825"/>
              <a:gd name="connsiteY70" fmla="*/ 244524 h 396648"/>
              <a:gd name="connsiteX71" fmla="*/ 117192 w 504825"/>
              <a:gd name="connsiteY71" fmla="*/ 252412 h 396648"/>
              <a:gd name="connsiteX72" fmla="*/ 27044 w 504825"/>
              <a:gd name="connsiteY72" fmla="*/ 252412 h 396648"/>
              <a:gd name="connsiteX73" fmla="*/ 7888 w 504825"/>
              <a:gd name="connsiteY73" fmla="*/ 244524 h 396648"/>
              <a:gd name="connsiteX74" fmla="*/ 0 w 504825"/>
              <a:gd name="connsiteY74" fmla="*/ 225368 h 396648"/>
              <a:gd name="connsiteX75" fmla="*/ 0 w 504825"/>
              <a:gd name="connsiteY75" fmla="*/ 171280 h 396648"/>
              <a:gd name="connsiteX76" fmla="*/ 7888 w 504825"/>
              <a:gd name="connsiteY76" fmla="*/ 152123 h 396648"/>
              <a:gd name="connsiteX77" fmla="*/ 27044 w 504825"/>
              <a:gd name="connsiteY77" fmla="*/ 144236 h 396648"/>
              <a:gd name="connsiteX78" fmla="*/ 387633 w 504825"/>
              <a:gd name="connsiteY78" fmla="*/ 0 h 396648"/>
              <a:gd name="connsiteX79" fmla="*/ 477781 w 504825"/>
              <a:gd name="connsiteY79" fmla="*/ 0 h 396648"/>
              <a:gd name="connsiteX80" fmla="*/ 496937 w 504825"/>
              <a:gd name="connsiteY80" fmla="*/ 7888 h 396648"/>
              <a:gd name="connsiteX81" fmla="*/ 504825 w 504825"/>
              <a:gd name="connsiteY81" fmla="*/ 27044 h 396648"/>
              <a:gd name="connsiteX82" fmla="*/ 504825 w 504825"/>
              <a:gd name="connsiteY82" fmla="*/ 81133 h 396648"/>
              <a:gd name="connsiteX83" fmla="*/ 496937 w 504825"/>
              <a:gd name="connsiteY83" fmla="*/ 100289 h 396648"/>
              <a:gd name="connsiteX84" fmla="*/ 477781 w 504825"/>
              <a:gd name="connsiteY84" fmla="*/ 108177 h 396648"/>
              <a:gd name="connsiteX85" fmla="*/ 387633 w 504825"/>
              <a:gd name="connsiteY85" fmla="*/ 108177 h 396648"/>
              <a:gd name="connsiteX86" fmla="*/ 368477 w 504825"/>
              <a:gd name="connsiteY86" fmla="*/ 100289 h 396648"/>
              <a:gd name="connsiteX87" fmla="*/ 360589 w 504825"/>
              <a:gd name="connsiteY87" fmla="*/ 81133 h 396648"/>
              <a:gd name="connsiteX88" fmla="*/ 360589 w 504825"/>
              <a:gd name="connsiteY88" fmla="*/ 27044 h 396648"/>
              <a:gd name="connsiteX89" fmla="*/ 368477 w 504825"/>
              <a:gd name="connsiteY89" fmla="*/ 7888 h 396648"/>
              <a:gd name="connsiteX90" fmla="*/ 387633 w 504825"/>
              <a:gd name="connsiteY90" fmla="*/ 0 h 396648"/>
              <a:gd name="connsiteX91" fmla="*/ 207340 w 504825"/>
              <a:gd name="connsiteY91" fmla="*/ 0 h 396648"/>
              <a:gd name="connsiteX92" fmla="*/ 297487 w 504825"/>
              <a:gd name="connsiteY92" fmla="*/ 0 h 396648"/>
              <a:gd name="connsiteX93" fmla="*/ 316643 w 504825"/>
              <a:gd name="connsiteY93" fmla="*/ 7888 h 396648"/>
              <a:gd name="connsiteX94" fmla="*/ 324531 w 504825"/>
              <a:gd name="connsiteY94" fmla="*/ 27044 h 396648"/>
              <a:gd name="connsiteX95" fmla="*/ 324531 w 504825"/>
              <a:gd name="connsiteY95" fmla="*/ 81133 h 396648"/>
              <a:gd name="connsiteX96" fmla="*/ 316643 w 504825"/>
              <a:gd name="connsiteY96" fmla="*/ 100289 h 396648"/>
              <a:gd name="connsiteX97" fmla="*/ 297487 w 504825"/>
              <a:gd name="connsiteY97" fmla="*/ 108177 h 396648"/>
              <a:gd name="connsiteX98" fmla="*/ 207340 w 504825"/>
              <a:gd name="connsiteY98" fmla="*/ 108177 h 396648"/>
              <a:gd name="connsiteX99" fmla="*/ 188184 w 504825"/>
              <a:gd name="connsiteY99" fmla="*/ 100289 h 396648"/>
              <a:gd name="connsiteX100" fmla="*/ 180296 w 504825"/>
              <a:gd name="connsiteY100" fmla="*/ 81133 h 396648"/>
              <a:gd name="connsiteX101" fmla="*/ 180296 w 504825"/>
              <a:gd name="connsiteY101" fmla="*/ 27044 h 396648"/>
              <a:gd name="connsiteX102" fmla="*/ 188184 w 504825"/>
              <a:gd name="connsiteY102" fmla="*/ 7888 h 396648"/>
              <a:gd name="connsiteX103" fmla="*/ 207340 w 504825"/>
              <a:gd name="connsiteY103" fmla="*/ 0 h 396648"/>
              <a:gd name="connsiteX104" fmla="*/ 27044 w 504825"/>
              <a:gd name="connsiteY104" fmla="*/ 0 h 396648"/>
              <a:gd name="connsiteX105" fmla="*/ 117192 w 504825"/>
              <a:gd name="connsiteY105" fmla="*/ 0 h 396648"/>
              <a:gd name="connsiteX106" fmla="*/ 136348 w 504825"/>
              <a:gd name="connsiteY106" fmla="*/ 7888 h 396648"/>
              <a:gd name="connsiteX107" fmla="*/ 144236 w 504825"/>
              <a:gd name="connsiteY107" fmla="*/ 27044 h 396648"/>
              <a:gd name="connsiteX108" fmla="*/ 144236 w 504825"/>
              <a:gd name="connsiteY108" fmla="*/ 81133 h 396648"/>
              <a:gd name="connsiteX109" fmla="*/ 136348 w 504825"/>
              <a:gd name="connsiteY109" fmla="*/ 100289 h 396648"/>
              <a:gd name="connsiteX110" fmla="*/ 117192 w 504825"/>
              <a:gd name="connsiteY110" fmla="*/ 108177 h 396648"/>
              <a:gd name="connsiteX111" fmla="*/ 27044 w 504825"/>
              <a:gd name="connsiteY111" fmla="*/ 108177 h 396648"/>
              <a:gd name="connsiteX112" fmla="*/ 7888 w 504825"/>
              <a:gd name="connsiteY112" fmla="*/ 100289 h 396648"/>
              <a:gd name="connsiteX113" fmla="*/ 0 w 504825"/>
              <a:gd name="connsiteY113" fmla="*/ 81133 h 396648"/>
              <a:gd name="connsiteX114" fmla="*/ 0 w 504825"/>
              <a:gd name="connsiteY114" fmla="*/ 27044 h 396648"/>
              <a:gd name="connsiteX115" fmla="*/ 7888 w 504825"/>
              <a:gd name="connsiteY115" fmla="*/ 7888 h 396648"/>
              <a:gd name="connsiteX116" fmla="*/ 27044 w 504825"/>
              <a:gd name="connsiteY116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04825" h="396648">
                <a:moveTo>
                  <a:pt x="387633" y="288471"/>
                </a:moveTo>
                <a:lnTo>
                  <a:pt x="477781" y="288471"/>
                </a:lnTo>
                <a:cubicBezTo>
                  <a:pt x="485293" y="288471"/>
                  <a:pt x="491679" y="291101"/>
                  <a:pt x="496937" y="296359"/>
                </a:cubicBezTo>
                <a:cubicBezTo>
                  <a:pt x="502196" y="301618"/>
                  <a:pt x="504825" y="308003"/>
                  <a:pt x="504825" y="315516"/>
                </a:cubicBezTo>
                <a:lnTo>
                  <a:pt x="504825" y="369604"/>
                </a:lnTo>
                <a:cubicBezTo>
                  <a:pt x="504825" y="377116"/>
                  <a:pt x="502196" y="383502"/>
                  <a:pt x="496937" y="388760"/>
                </a:cubicBezTo>
                <a:cubicBezTo>
                  <a:pt x="491679" y="394019"/>
                  <a:pt x="485293" y="396648"/>
                  <a:pt x="477781" y="396648"/>
                </a:cubicBezTo>
                <a:lnTo>
                  <a:pt x="387633" y="396648"/>
                </a:lnTo>
                <a:cubicBezTo>
                  <a:pt x="380122" y="396648"/>
                  <a:pt x="373735" y="394019"/>
                  <a:pt x="368477" y="388760"/>
                </a:cubicBezTo>
                <a:cubicBezTo>
                  <a:pt x="363219" y="383502"/>
                  <a:pt x="360589" y="377116"/>
                  <a:pt x="360589" y="369604"/>
                </a:cubicBezTo>
                <a:lnTo>
                  <a:pt x="360589" y="315516"/>
                </a:lnTo>
                <a:cubicBezTo>
                  <a:pt x="360589" y="308003"/>
                  <a:pt x="363219" y="301618"/>
                  <a:pt x="368477" y="296359"/>
                </a:cubicBezTo>
                <a:cubicBezTo>
                  <a:pt x="373735" y="291101"/>
                  <a:pt x="380122" y="288471"/>
                  <a:pt x="387633" y="288471"/>
                </a:cubicBezTo>
                <a:close/>
                <a:moveTo>
                  <a:pt x="207340" y="288471"/>
                </a:moveTo>
                <a:lnTo>
                  <a:pt x="297487" y="288471"/>
                </a:lnTo>
                <a:cubicBezTo>
                  <a:pt x="304999" y="288471"/>
                  <a:pt x="311385" y="291101"/>
                  <a:pt x="316643" y="296359"/>
                </a:cubicBezTo>
                <a:cubicBezTo>
                  <a:pt x="321902" y="301618"/>
                  <a:pt x="324531" y="308003"/>
                  <a:pt x="324531" y="315516"/>
                </a:cubicBezTo>
                <a:lnTo>
                  <a:pt x="324531" y="369604"/>
                </a:lnTo>
                <a:cubicBezTo>
                  <a:pt x="324531" y="377116"/>
                  <a:pt x="321902" y="383502"/>
                  <a:pt x="316643" y="388760"/>
                </a:cubicBezTo>
                <a:cubicBezTo>
                  <a:pt x="311385" y="394019"/>
                  <a:pt x="304999" y="396648"/>
                  <a:pt x="297487" y="396648"/>
                </a:cubicBezTo>
                <a:lnTo>
                  <a:pt x="207340" y="396648"/>
                </a:lnTo>
                <a:cubicBezTo>
                  <a:pt x="199828" y="396648"/>
                  <a:pt x="193442" y="394019"/>
                  <a:pt x="188184" y="388760"/>
                </a:cubicBezTo>
                <a:cubicBezTo>
                  <a:pt x="182925" y="383502"/>
                  <a:pt x="180296" y="377116"/>
                  <a:pt x="180296" y="369604"/>
                </a:cubicBezTo>
                <a:lnTo>
                  <a:pt x="180296" y="315516"/>
                </a:lnTo>
                <a:cubicBezTo>
                  <a:pt x="180296" y="308003"/>
                  <a:pt x="182925" y="301618"/>
                  <a:pt x="188184" y="296359"/>
                </a:cubicBezTo>
                <a:cubicBezTo>
                  <a:pt x="193442" y="291101"/>
                  <a:pt x="199828" y="288471"/>
                  <a:pt x="207340" y="288471"/>
                </a:cubicBezTo>
                <a:close/>
                <a:moveTo>
                  <a:pt x="27044" y="288471"/>
                </a:moveTo>
                <a:lnTo>
                  <a:pt x="117192" y="288471"/>
                </a:lnTo>
                <a:cubicBezTo>
                  <a:pt x="124703" y="288471"/>
                  <a:pt x="131090" y="291101"/>
                  <a:pt x="136348" y="296359"/>
                </a:cubicBezTo>
                <a:cubicBezTo>
                  <a:pt x="141606" y="301618"/>
                  <a:pt x="144236" y="308003"/>
                  <a:pt x="144236" y="315516"/>
                </a:cubicBezTo>
                <a:lnTo>
                  <a:pt x="144236" y="369604"/>
                </a:lnTo>
                <a:cubicBezTo>
                  <a:pt x="144236" y="377116"/>
                  <a:pt x="141606" y="383502"/>
                  <a:pt x="136348" y="388760"/>
                </a:cubicBezTo>
                <a:cubicBezTo>
                  <a:pt x="131090" y="394019"/>
                  <a:pt x="124703" y="396648"/>
                  <a:pt x="117192" y="396648"/>
                </a:cubicBezTo>
                <a:lnTo>
                  <a:pt x="27044" y="396648"/>
                </a:lnTo>
                <a:cubicBezTo>
                  <a:pt x="19532" y="396648"/>
                  <a:pt x="13146" y="394019"/>
                  <a:pt x="7888" y="388760"/>
                </a:cubicBezTo>
                <a:cubicBezTo>
                  <a:pt x="2630" y="383502"/>
                  <a:pt x="0" y="377116"/>
                  <a:pt x="0" y="369604"/>
                </a:cubicBezTo>
                <a:lnTo>
                  <a:pt x="0" y="315516"/>
                </a:lnTo>
                <a:cubicBezTo>
                  <a:pt x="0" y="308003"/>
                  <a:pt x="2630" y="301618"/>
                  <a:pt x="7888" y="296359"/>
                </a:cubicBezTo>
                <a:cubicBezTo>
                  <a:pt x="13146" y="291101"/>
                  <a:pt x="19532" y="288471"/>
                  <a:pt x="27044" y="288471"/>
                </a:cubicBezTo>
                <a:close/>
                <a:moveTo>
                  <a:pt x="387633" y="144236"/>
                </a:moveTo>
                <a:lnTo>
                  <a:pt x="477781" y="144236"/>
                </a:lnTo>
                <a:cubicBezTo>
                  <a:pt x="485293" y="144236"/>
                  <a:pt x="491679" y="146865"/>
                  <a:pt x="496937" y="152123"/>
                </a:cubicBezTo>
                <a:cubicBezTo>
                  <a:pt x="502196" y="157382"/>
                  <a:pt x="504825" y="163768"/>
                  <a:pt x="504825" y="171280"/>
                </a:cubicBezTo>
                <a:lnTo>
                  <a:pt x="504825" y="225368"/>
                </a:lnTo>
                <a:cubicBezTo>
                  <a:pt x="504825" y="232881"/>
                  <a:pt x="502196" y="239266"/>
                  <a:pt x="496937" y="244524"/>
                </a:cubicBezTo>
                <a:cubicBezTo>
                  <a:pt x="491679" y="249783"/>
                  <a:pt x="485293" y="252412"/>
                  <a:pt x="477781" y="252412"/>
                </a:cubicBezTo>
                <a:lnTo>
                  <a:pt x="387633" y="252412"/>
                </a:lnTo>
                <a:cubicBezTo>
                  <a:pt x="380122" y="252412"/>
                  <a:pt x="373735" y="249783"/>
                  <a:pt x="368477" y="244524"/>
                </a:cubicBezTo>
                <a:cubicBezTo>
                  <a:pt x="363219" y="239266"/>
                  <a:pt x="360589" y="232881"/>
                  <a:pt x="360589" y="225368"/>
                </a:cubicBezTo>
                <a:lnTo>
                  <a:pt x="360589" y="171280"/>
                </a:lnTo>
                <a:cubicBezTo>
                  <a:pt x="360589" y="163768"/>
                  <a:pt x="363219" y="157382"/>
                  <a:pt x="368477" y="152123"/>
                </a:cubicBezTo>
                <a:cubicBezTo>
                  <a:pt x="373735" y="146865"/>
                  <a:pt x="380122" y="144236"/>
                  <a:pt x="387633" y="144236"/>
                </a:cubicBezTo>
                <a:close/>
                <a:moveTo>
                  <a:pt x="207340" y="144236"/>
                </a:moveTo>
                <a:lnTo>
                  <a:pt x="297487" y="144236"/>
                </a:lnTo>
                <a:cubicBezTo>
                  <a:pt x="304999" y="144236"/>
                  <a:pt x="311385" y="146865"/>
                  <a:pt x="316643" y="152123"/>
                </a:cubicBezTo>
                <a:cubicBezTo>
                  <a:pt x="321902" y="157382"/>
                  <a:pt x="324531" y="163768"/>
                  <a:pt x="324531" y="171280"/>
                </a:cubicBezTo>
                <a:lnTo>
                  <a:pt x="324531" y="225368"/>
                </a:lnTo>
                <a:cubicBezTo>
                  <a:pt x="324531" y="232881"/>
                  <a:pt x="321902" y="239266"/>
                  <a:pt x="316643" y="244524"/>
                </a:cubicBezTo>
                <a:cubicBezTo>
                  <a:pt x="311385" y="249783"/>
                  <a:pt x="304999" y="252412"/>
                  <a:pt x="297487" y="252412"/>
                </a:cubicBezTo>
                <a:lnTo>
                  <a:pt x="207340" y="252412"/>
                </a:lnTo>
                <a:cubicBezTo>
                  <a:pt x="199828" y="252412"/>
                  <a:pt x="193442" y="249783"/>
                  <a:pt x="188184" y="244524"/>
                </a:cubicBezTo>
                <a:cubicBezTo>
                  <a:pt x="182925" y="239266"/>
                  <a:pt x="180296" y="232881"/>
                  <a:pt x="180296" y="225368"/>
                </a:cubicBezTo>
                <a:lnTo>
                  <a:pt x="180296" y="171280"/>
                </a:lnTo>
                <a:cubicBezTo>
                  <a:pt x="180296" y="163768"/>
                  <a:pt x="182925" y="157382"/>
                  <a:pt x="188184" y="152123"/>
                </a:cubicBezTo>
                <a:cubicBezTo>
                  <a:pt x="193442" y="146865"/>
                  <a:pt x="199828" y="144236"/>
                  <a:pt x="207340" y="144236"/>
                </a:cubicBezTo>
                <a:close/>
                <a:moveTo>
                  <a:pt x="27044" y="144236"/>
                </a:moveTo>
                <a:lnTo>
                  <a:pt x="117192" y="144236"/>
                </a:lnTo>
                <a:cubicBezTo>
                  <a:pt x="124703" y="144236"/>
                  <a:pt x="131090" y="146865"/>
                  <a:pt x="136348" y="152123"/>
                </a:cubicBezTo>
                <a:cubicBezTo>
                  <a:pt x="141606" y="157382"/>
                  <a:pt x="144236" y="163768"/>
                  <a:pt x="144236" y="171280"/>
                </a:cubicBezTo>
                <a:lnTo>
                  <a:pt x="144236" y="225368"/>
                </a:lnTo>
                <a:cubicBezTo>
                  <a:pt x="144236" y="232881"/>
                  <a:pt x="141606" y="239266"/>
                  <a:pt x="136348" y="244524"/>
                </a:cubicBezTo>
                <a:cubicBezTo>
                  <a:pt x="131090" y="249783"/>
                  <a:pt x="124703" y="252412"/>
                  <a:pt x="117192" y="252412"/>
                </a:cubicBezTo>
                <a:lnTo>
                  <a:pt x="27044" y="252412"/>
                </a:lnTo>
                <a:cubicBezTo>
                  <a:pt x="19532" y="252412"/>
                  <a:pt x="13146" y="249783"/>
                  <a:pt x="7888" y="244524"/>
                </a:cubicBezTo>
                <a:cubicBezTo>
                  <a:pt x="2630" y="239266"/>
                  <a:pt x="0" y="232881"/>
                  <a:pt x="0" y="225368"/>
                </a:cubicBezTo>
                <a:lnTo>
                  <a:pt x="0" y="171280"/>
                </a:lnTo>
                <a:cubicBezTo>
                  <a:pt x="0" y="163768"/>
                  <a:pt x="2630" y="157382"/>
                  <a:pt x="7888" y="152123"/>
                </a:cubicBezTo>
                <a:cubicBezTo>
                  <a:pt x="13146" y="146865"/>
                  <a:pt x="19532" y="144236"/>
                  <a:pt x="27044" y="144236"/>
                </a:cubicBezTo>
                <a:close/>
                <a:moveTo>
                  <a:pt x="387633" y="0"/>
                </a:moveTo>
                <a:lnTo>
                  <a:pt x="477781" y="0"/>
                </a:lnTo>
                <a:cubicBezTo>
                  <a:pt x="485293" y="0"/>
                  <a:pt x="491679" y="2629"/>
                  <a:pt x="496937" y="7888"/>
                </a:cubicBezTo>
                <a:cubicBezTo>
                  <a:pt x="502196" y="13147"/>
                  <a:pt x="504825" y="19532"/>
                  <a:pt x="504825" y="27044"/>
                </a:cubicBezTo>
                <a:lnTo>
                  <a:pt x="504825" y="81133"/>
                </a:lnTo>
                <a:cubicBezTo>
                  <a:pt x="504825" y="88645"/>
                  <a:pt x="502196" y="95030"/>
                  <a:pt x="496937" y="100289"/>
                </a:cubicBezTo>
                <a:cubicBezTo>
                  <a:pt x="491679" y="105548"/>
                  <a:pt x="485293" y="108177"/>
                  <a:pt x="477781" y="108177"/>
                </a:cubicBezTo>
                <a:lnTo>
                  <a:pt x="387633" y="108177"/>
                </a:lnTo>
                <a:cubicBezTo>
                  <a:pt x="380122" y="108177"/>
                  <a:pt x="373735" y="105548"/>
                  <a:pt x="368477" y="100289"/>
                </a:cubicBezTo>
                <a:cubicBezTo>
                  <a:pt x="363219" y="95030"/>
                  <a:pt x="360589" y="88645"/>
                  <a:pt x="360589" y="81133"/>
                </a:cubicBezTo>
                <a:lnTo>
                  <a:pt x="360589" y="27044"/>
                </a:lnTo>
                <a:cubicBezTo>
                  <a:pt x="360589" y="19532"/>
                  <a:pt x="363219" y="13147"/>
                  <a:pt x="368477" y="7888"/>
                </a:cubicBezTo>
                <a:cubicBezTo>
                  <a:pt x="373735" y="2629"/>
                  <a:pt x="380122" y="0"/>
                  <a:pt x="387633" y="0"/>
                </a:cubicBezTo>
                <a:close/>
                <a:moveTo>
                  <a:pt x="207340" y="0"/>
                </a:moveTo>
                <a:lnTo>
                  <a:pt x="297487" y="0"/>
                </a:lnTo>
                <a:cubicBezTo>
                  <a:pt x="304999" y="0"/>
                  <a:pt x="311385" y="2629"/>
                  <a:pt x="316643" y="7888"/>
                </a:cubicBezTo>
                <a:cubicBezTo>
                  <a:pt x="321902" y="13147"/>
                  <a:pt x="324531" y="19532"/>
                  <a:pt x="324531" y="27044"/>
                </a:cubicBezTo>
                <a:lnTo>
                  <a:pt x="324531" y="81133"/>
                </a:lnTo>
                <a:cubicBezTo>
                  <a:pt x="324531" y="88645"/>
                  <a:pt x="321902" y="95030"/>
                  <a:pt x="316643" y="100289"/>
                </a:cubicBezTo>
                <a:cubicBezTo>
                  <a:pt x="311385" y="105548"/>
                  <a:pt x="304999" y="108177"/>
                  <a:pt x="297487" y="108177"/>
                </a:cubicBezTo>
                <a:lnTo>
                  <a:pt x="207340" y="108177"/>
                </a:lnTo>
                <a:cubicBezTo>
                  <a:pt x="199828" y="108177"/>
                  <a:pt x="193442" y="105548"/>
                  <a:pt x="188184" y="100289"/>
                </a:cubicBezTo>
                <a:cubicBezTo>
                  <a:pt x="182925" y="95030"/>
                  <a:pt x="180296" y="88645"/>
                  <a:pt x="180296" y="81133"/>
                </a:cubicBezTo>
                <a:lnTo>
                  <a:pt x="180296" y="27044"/>
                </a:lnTo>
                <a:cubicBezTo>
                  <a:pt x="180296" y="19532"/>
                  <a:pt x="182925" y="13147"/>
                  <a:pt x="188184" y="7888"/>
                </a:cubicBezTo>
                <a:cubicBezTo>
                  <a:pt x="193442" y="2629"/>
                  <a:pt x="199828" y="0"/>
                  <a:pt x="207340" y="0"/>
                </a:cubicBezTo>
                <a:close/>
                <a:moveTo>
                  <a:pt x="27044" y="0"/>
                </a:moveTo>
                <a:lnTo>
                  <a:pt x="117192" y="0"/>
                </a:lnTo>
                <a:cubicBezTo>
                  <a:pt x="124703" y="0"/>
                  <a:pt x="131090" y="2629"/>
                  <a:pt x="136348" y="7888"/>
                </a:cubicBezTo>
                <a:cubicBezTo>
                  <a:pt x="141606" y="13147"/>
                  <a:pt x="144236" y="19532"/>
                  <a:pt x="144236" y="27044"/>
                </a:cubicBezTo>
                <a:lnTo>
                  <a:pt x="144236" y="81133"/>
                </a:lnTo>
                <a:cubicBezTo>
                  <a:pt x="144236" y="88645"/>
                  <a:pt x="141606" y="95030"/>
                  <a:pt x="136348" y="100289"/>
                </a:cubicBezTo>
                <a:cubicBezTo>
                  <a:pt x="131090" y="105548"/>
                  <a:pt x="124703" y="108177"/>
                  <a:pt x="117192" y="108177"/>
                </a:cubicBezTo>
                <a:lnTo>
                  <a:pt x="27044" y="108177"/>
                </a:lnTo>
                <a:cubicBezTo>
                  <a:pt x="19532" y="108177"/>
                  <a:pt x="13146" y="105548"/>
                  <a:pt x="7888" y="100289"/>
                </a:cubicBezTo>
                <a:cubicBezTo>
                  <a:pt x="2630" y="95030"/>
                  <a:pt x="0" y="88645"/>
                  <a:pt x="0" y="81133"/>
                </a:cubicBezTo>
                <a:lnTo>
                  <a:pt x="0" y="27044"/>
                </a:lnTo>
                <a:cubicBezTo>
                  <a:pt x="0" y="19532"/>
                  <a:pt x="2630" y="13147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5" name="Freeform 341">
            <a:extLst>
              <a:ext uri="{FF2B5EF4-FFF2-40B4-BE49-F238E27FC236}">
                <a16:creationId xmlns:a16="http://schemas.microsoft.com/office/drawing/2014/main" id="{FBC6D873-0E47-4E45-8BD2-A96399B73DD7}"/>
              </a:ext>
            </a:extLst>
          </p:cNvPr>
          <p:cNvSpPr/>
          <p:nvPr/>
        </p:nvSpPr>
        <p:spPr>
          <a:xfrm>
            <a:off x="5867494" y="1589187"/>
            <a:ext cx="378619" cy="297487"/>
          </a:xfrm>
          <a:custGeom>
            <a:avLst/>
            <a:gdLst>
              <a:gd name="connsiteX0" fmla="*/ 207339 w 504825"/>
              <a:gd name="connsiteY0" fmla="*/ 288471 h 396648"/>
              <a:gd name="connsiteX1" fmla="*/ 477781 w 504825"/>
              <a:gd name="connsiteY1" fmla="*/ 288471 h 396648"/>
              <a:gd name="connsiteX2" fmla="*/ 496937 w 504825"/>
              <a:gd name="connsiteY2" fmla="*/ 296359 h 396648"/>
              <a:gd name="connsiteX3" fmla="*/ 504825 w 504825"/>
              <a:gd name="connsiteY3" fmla="*/ 315516 h 396648"/>
              <a:gd name="connsiteX4" fmla="*/ 504825 w 504825"/>
              <a:gd name="connsiteY4" fmla="*/ 369604 h 396648"/>
              <a:gd name="connsiteX5" fmla="*/ 496937 w 504825"/>
              <a:gd name="connsiteY5" fmla="*/ 388760 h 396648"/>
              <a:gd name="connsiteX6" fmla="*/ 477781 w 504825"/>
              <a:gd name="connsiteY6" fmla="*/ 396648 h 396648"/>
              <a:gd name="connsiteX7" fmla="*/ 207339 w 504825"/>
              <a:gd name="connsiteY7" fmla="*/ 396648 h 396648"/>
              <a:gd name="connsiteX8" fmla="*/ 188183 w 504825"/>
              <a:gd name="connsiteY8" fmla="*/ 388760 h 396648"/>
              <a:gd name="connsiteX9" fmla="*/ 180295 w 504825"/>
              <a:gd name="connsiteY9" fmla="*/ 369604 h 396648"/>
              <a:gd name="connsiteX10" fmla="*/ 180295 w 504825"/>
              <a:gd name="connsiteY10" fmla="*/ 315516 h 396648"/>
              <a:gd name="connsiteX11" fmla="*/ 188183 w 504825"/>
              <a:gd name="connsiteY11" fmla="*/ 296359 h 396648"/>
              <a:gd name="connsiteX12" fmla="*/ 207339 w 504825"/>
              <a:gd name="connsiteY12" fmla="*/ 288471 h 396648"/>
              <a:gd name="connsiteX13" fmla="*/ 27044 w 504825"/>
              <a:gd name="connsiteY13" fmla="*/ 288471 h 396648"/>
              <a:gd name="connsiteX14" fmla="*/ 117192 w 504825"/>
              <a:gd name="connsiteY14" fmla="*/ 288471 h 396648"/>
              <a:gd name="connsiteX15" fmla="*/ 136348 w 504825"/>
              <a:gd name="connsiteY15" fmla="*/ 296359 h 396648"/>
              <a:gd name="connsiteX16" fmla="*/ 144236 w 504825"/>
              <a:gd name="connsiteY16" fmla="*/ 315516 h 396648"/>
              <a:gd name="connsiteX17" fmla="*/ 144236 w 504825"/>
              <a:gd name="connsiteY17" fmla="*/ 369604 h 396648"/>
              <a:gd name="connsiteX18" fmla="*/ 136348 w 504825"/>
              <a:gd name="connsiteY18" fmla="*/ 388760 h 396648"/>
              <a:gd name="connsiteX19" fmla="*/ 117192 w 504825"/>
              <a:gd name="connsiteY19" fmla="*/ 396648 h 396648"/>
              <a:gd name="connsiteX20" fmla="*/ 27044 w 504825"/>
              <a:gd name="connsiteY20" fmla="*/ 396648 h 396648"/>
              <a:gd name="connsiteX21" fmla="*/ 7888 w 504825"/>
              <a:gd name="connsiteY21" fmla="*/ 388760 h 396648"/>
              <a:gd name="connsiteX22" fmla="*/ 0 w 504825"/>
              <a:gd name="connsiteY22" fmla="*/ 369604 h 396648"/>
              <a:gd name="connsiteX23" fmla="*/ 0 w 504825"/>
              <a:gd name="connsiteY23" fmla="*/ 315516 h 396648"/>
              <a:gd name="connsiteX24" fmla="*/ 7888 w 504825"/>
              <a:gd name="connsiteY24" fmla="*/ 296359 h 396648"/>
              <a:gd name="connsiteX25" fmla="*/ 27044 w 504825"/>
              <a:gd name="connsiteY25" fmla="*/ 288471 h 396648"/>
              <a:gd name="connsiteX26" fmla="*/ 207339 w 504825"/>
              <a:gd name="connsiteY26" fmla="*/ 144236 h 396648"/>
              <a:gd name="connsiteX27" fmla="*/ 477781 w 504825"/>
              <a:gd name="connsiteY27" fmla="*/ 144236 h 396648"/>
              <a:gd name="connsiteX28" fmla="*/ 496937 w 504825"/>
              <a:gd name="connsiteY28" fmla="*/ 152123 h 396648"/>
              <a:gd name="connsiteX29" fmla="*/ 504825 w 504825"/>
              <a:gd name="connsiteY29" fmla="*/ 171280 h 396648"/>
              <a:gd name="connsiteX30" fmla="*/ 504825 w 504825"/>
              <a:gd name="connsiteY30" fmla="*/ 225368 h 396648"/>
              <a:gd name="connsiteX31" fmla="*/ 496937 w 504825"/>
              <a:gd name="connsiteY31" fmla="*/ 244524 h 396648"/>
              <a:gd name="connsiteX32" fmla="*/ 477781 w 504825"/>
              <a:gd name="connsiteY32" fmla="*/ 252412 h 396648"/>
              <a:gd name="connsiteX33" fmla="*/ 207339 w 504825"/>
              <a:gd name="connsiteY33" fmla="*/ 252412 h 396648"/>
              <a:gd name="connsiteX34" fmla="*/ 188183 w 504825"/>
              <a:gd name="connsiteY34" fmla="*/ 244524 h 396648"/>
              <a:gd name="connsiteX35" fmla="*/ 180295 w 504825"/>
              <a:gd name="connsiteY35" fmla="*/ 225368 h 396648"/>
              <a:gd name="connsiteX36" fmla="*/ 180295 w 504825"/>
              <a:gd name="connsiteY36" fmla="*/ 171280 h 396648"/>
              <a:gd name="connsiteX37" fmla="*/ 188183 w 504825"/>
              <a:gd name="connsiteY37" fmla="*/ 152123 h 396648"/>
              <a:gd name="connsiteX38" fmla="*/ 207339 w 504825"/>
              <a:gd name="connsiteY38" fmla="*/ 144236 h 396648"/>
              <a:gd name="connsiteX39" fmla="*/ 27044 w 504825"/>
              <a:gd name="connsiteY39" fmla="*/ 144236 h 396648"/>
              <a:gd name="connsiteX40" fmla="*/ 117192 w 504825"/>
              <a:gd name="connsiteY40" fmla="*/ 144236 h 396648"/>
              <a:gd name="connsiteX41" fmla="*/ 136348 w 504825"/>
              <a:gd name="connsiteY41" fmla="*/ 152123 h 396648"/>
              <a:gd name="connsiteX42" fmla="*/ 144236 w 504825"/>
              <a:gd name="connsiteY42" fmla="*/ 171280 h 396648"/>
              <a:gd name="connsiteX43" fmla="*/ 144236 w 504825"/>
              <a:gd name="connsiteY43" fmla="*/ 225368 h 396648"/>
              <a:gd name="connsiteX44" fmla="*/ 136348 w 504825"/>
              <a:gd name="connsiteY44" fmla="*/ 244524 h 396648"/>
              <a:gd name="connsiteX45" fmla="*/ 117192 w 504825"/>
              <a:gd name="connsiteY45" fmla="*/ 252412 h 396648"/>
              <a:gd name="connsiteX46" fmla="*/ 27044 w 504825"/>
              <a:gd name="connsiteY46" fmla="*/ 252412 h 396648"/>
              <a:gd name="connsiteX47" fmla="*/ 7888 w 504825"/>
              <a:gd name="connsiteY47" fmla="*/ 244524 h 396648"/>
              <a:gd name="connsiteX48" fmla="*/ 0 w 504825"/>
              <a:gd name="connsiteY48" fmla="*/ 225368 h 396648"/>
              <a:gd name="connsiteX49" fmla="*/ 0 w 504825"/>
              <a:gd name="connsiteY49" fmla="*/ 171280 h 396648"/>
              <a:gd name="connsiteX50" fmla="*/ 7888 w 504825"/>
              <a:gd name="connsiteY50" fmla="*/ 152123 h 396648"/>
              <a:gd name="connsiteX51" fmla="*/ 27044 w 504825"/>
              <a:gd name="connsiteY51" fmla="*/ 144236 h 396648"/>
              <a:gd name="connsiteX52" fmla="*/ 207339 w 504825"/>
              <a:gd name="connsiteY52" fmla="*/ 0 h 396648"/>
              <a:gd name="connsiteX53" fmla="*/ 477781 w 504825"/>
              <a:gd name="connsiteY53" fmla="*/ 0 h 396648"/>
              <a:gd name="connsiteX54" fmla="*/ 496937 w 504825"/>
              <a:gd name="connsiteY54" fmla="*/ 7888 h 396648"/>
              <a:gd name="connsiteX55" fmla="*/ 504825 w 504825"/>
              <a:gd name="connsiteY55" fmla="*/ 27044 h 396648"/>
              <a:gd name="connsiteX56" fmla="*/ 504825 w 504825"/>
              <a:gd name="connsiteY56" fmla="*/ 81133 h 396648"/>
              <a:gd name="connsiteX57" fmla="*/ 496937 w 504825"/>
              <a:gd name="connsiteY57" fmla="*/ 100289 h 396648"/>
              <a:gd name="connsiteX58" fmla="*/ 477781 w 504825"/>
              <a:gd name="connsiteY58" fmla="*/ 108177 h 396648"/>
              <a:gd name="connsiteX59" fmla="*/ 207339 w 504825"/>
              <a:gd name="connsiteY59" fmla="*/ 108177 h 396648"/>
              <a:gd name="connsiteX60" fmla="*/ 188183 w 504825"/>
              <a:gd name="connsiteY60" fmla="*/ 100289 h 396648"/>
              <a:gd name="connsiteX61" fmla="*/ 180295 w 504825"/>
              <a:gd name="connsiteY61" fmla="*/ 81133 h 396648"/>
              <a:gd name="connsiteX62" fmla="*/ 180295 w 504825"/>
              <a:gd name="connsiteY62" fmla="*/ 27044 h 396648"/>
              <a:gd name="connsiteX63" fmla="*/ 188183 w 504825"/>
              <a:gd name="connsiteY63" fmla="*/ 7888 h 396648"/>
              <a:gd name="connsiteX64" fmla="*/ 207339 w 504825"/>
              <a:gd name="connsiteY64" fmla="*/ 0 h 396648"/>
              <a:gd name="connsiteX65" fmla="*/ 27044 w 504825"/>
              <a:gd name="connsiteY65" fmla="*/ 0 h 396648"/>
              <a:gd name="connsiteX66" fmla="*/ 117192 w 504825"/>
              <a:gd name="connsiteY66" fmla="*/ 0 h 396648"/>
              <a:gd name="connsiteX67" fmla="*/ 136348 w 504825"/>
              <a:gd name="connsiteY67" fmla="*/ 7888 h 396648"/>
              <a:gd name="connsiteX68" fmla="*/ 144236 w 504825"/>
              <a:gd name="connsiteY68" fmla="*/ 27044 h 396648"/>
              <a:gd name="connsiteX69" fmla="*/ 144236 w 504825"/>
              <a:gd name="connsiteY69" fmla="*/ 81133 h 396648"/>
              <a:gd name="connsiteX70" fmla="*/ 136348 w 504825"/>
              <a:gd name="connsiteY70" fmla="*/ 100289 h 396648"/>
              <a:gd name="connsiteX71" fmla="*/ 117192 w 504825"/>
              <a:gd name="connsiteY71" fmla="*/ 108177 h 396648"/>
              <a:gd name="connsiteX72" fmla="*/ 27044 w 504825"/>
              <a:gd name="connsiteY72" fmla="*/ 108177 h 396648"/>
              <a:gd name="connsiteX73" fmla="*/ 7888 w 504825"/>
              <a:gd name="connsiteY73" fmla="*/ 100289 h 396648"/>
              <a:gd name="connsiteX74" fmla="*/ 0 w 504825"/>
              <a:gd name="connsiteY74" fmla="*/ 81133 h 396648"/>
              <a:gd name="connsiteX75" fmla="*/ 0 w 504825"/>
              <a:gd name="connsiteY75" fmla="*/ 27044 h 396648"/>
              <a:gd name="connsiteX76" fmla="*/ 7888 w 504825"/>
              <a:gd name="connsiteY76" fmla="*/ 7888 h 396648"/>
              <a:gd name="connsiteX77" fmla="*/ 27044 w 504825"/>
              <a:gd name="connsiteY77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04825" h="396648">
                <a:moveTo>
                  <a:pt x="207339" y="288471"/>
                </a:moveTo>
                <a:lnTo>
                  <a:pt x="477781" y="288471"/>
                </a:lnTo>
                <a:cubicBezTo>
                  <a:pt x="485293" y="288471"/>
                  <a:pt x="491679" y="291101"/>
                  <a:pt x="496937" y="296359"/>
                </a:cubicBezTo>
                <a:cubicBezTo>
                  <a:pt x="502195" y="301618"/>
                  <a:pt x="504825" y="308003"/>
                  <a:pt x="504825" y="315516"/>
                </a:cubicBezTo>
                <a:lnTo>
                  <a:pt x="504825" y="369604"/>
                </a:lnTo>
                <a:cubicBezTo>
                  <a:pt x="504825" y="377116"/>
                  <a:pt x="502195" y="383502"/>
                  <a:pt x="496937" y="388760"/>
                </a:cubicBezTo>
                <a:cubicBezTo>
                  <a:pt x="491679" y="394019"/>
                  <a:pt x="485293" y="396648"/>
                  <a:pt x="477781" y="396648"/>
                </a:cubicBezTo>
                <a:lnTo>
                  <a:pt x="207339" y="396648"/>
                </a:lnTo>
                <a:cubicBezTo>
                  <a:pt x="199827" y="396648"/>
                  <a:pt x="193441" y="394019"/>
                  <a:pt x="188183" y="388760"/>
                </a:cubicBezTo>
                <a:cubicBezTo>
                  <a:pt x="182924" y="383502"/>
                  <a:pt x="180295" y="377116"/>
                  <a:pt x="180295" y="369604"/>
                </a:cubicBezTo>
                <a:lnTo>
                  <a:pt x="180295" y="315516"/>
                </a:lnTo>
                <a:cubicBezTo>
                  <a:pt x="180295" y="308003"/>
                  <a:pt x="182924" y="301618"/>
                  <a:pt x="188183" y="296359"/>
                </a:cubicBezTo>
                <a:cubicBezTo>
                  <a:pt x="193441" y="291101"/>
                  <a:pt x="199827" y="288471"/>
                  <a:pt x="207339" y="288471"/>
                </a:cubicBezTo>
                <a:close/>
                <a:moveTo>
                  <a:pt x="27044" y="288471"/>
                </a:moveTo>
                <a:lnTo>
                  <a:pt x="117192" y="288471"/>
                </a:lnTo>
                <a:cubicBezTo>
                  <a:pt x="124703" y="288471"/>
                  <a:pt x="131090" y="291101"/>
                  <a:pt x="136348" y="296359"/>
                </a:cubicBezTo>
                <a:cubicBezTo>
                  <a:pt x="141606" y="301618"/>
                  <a:pt x="144236" y="308003"/>
                  <a:pt x="144236" y="315516"/>
                </a:cubicBezTo>
                <a:lnTo>
                  <a:pt x="144236" y="369604"/>
                </a:lnTo>
                <a:cubicBezTo>
                  <a:pt x="144236" y="377116"/>
                  <a:pt x="141606" y="383502"/>
                  <a:pt x="136348" y="388760"/>
                </a:cubicBezTo>
                <a:cubicBezTo>
                  <a:pt x="131090" y="394019"/>
                  <a:pt x="124703" y="396648"/>
                  <a:pt x="117192" y="396648"/>
                </a:cubicBezTo>
                <a:lnTo>
                  <a:pt x="27044" y="396648"/>
                </a:lnTo>
                <a:cubicBezTo>
                  <a:pt x="19532" y="396648"/>
                  <a:pt x="13146" y="394019"/>
                  <a:pt x="7888" y="388760"/>
                </a:cubicBezTo>
                <a:cubicBezTo>
                  <a:pt x="2630" y="383502"/>
                  <a:pt x="0" y="377116"/>
                  <a:pt x="0" y="369604"/>
                </a:cubicBezTo>
                <a:lnTo>
                  <a:pt x="0" y="315516"/>
                </a:lnTo>
                <a:cubicBezTo>
                  <a:pt x="0" y="308003"/>
                  <a:pt x="2630" y="301618"/>
                  <a:pt x="7888" y="296359"/>
                </a:cubicBezTo>
                <a:cubicBezTo>
                  <a:pt x="13146" y="291101"/>
                  <a:pt x="19532" y="288471"/>
                  <a:pt x="27044" y="288471"/>
                </a:cubicBezTo>
                <a:close/>
                <a:moveTo>
                  <a:pt x="207339" y="144236"/>
                </a:moveTo>
                <a:lnTo>
                  <a:pt x="477781" y="144236"/>
                </a:lnTo>
                <a:cubicBezTo>
                  <a:pt x="485293" y="144236"/>
                  <a:pt x="491679" y="146865"/>
                  <a:pt x="496937" y="152123"/>
                </a:cubicBezTo>
                <a:cubicBezTo>
                  <a:pt x="502195" y="157382"/>
                  <a:pt x="504825" y="163768"/>
                  <a:pt x="504825" y="171280"/>
                </a:cubicBezTo>
                <a:lnTo>
                  <a:pt x="504825" y="225368"/>
                </a:lnTo>
                <a:cubicBezTo>
                  <a:pt x="504825" y="232881"/>
                  <a:pt x="502195" y="239266"/>
                  <a:pt x="496937" y="244524"/>
                </a:cubicBezTo>
                <a:cubicBezTo>
                  <a:pt x="491679" y="249783"/>
                  <a:pt x="485293" y="252412"/>
                  <a:pt x="477781" y="252412"/>
                </a:cubicBezTo>
                <a:lnTo>
                  <a:pt x="207339" y="252412"/>
                </a:lnTo>
                <a:cubicBezTo>
                  <a:pt x="199827" y="252412"/>
                  <a:pt x="193441" y="249783"/>
                  <a:pt x="188183" y="244524"/>
                </a:cubicBezTo>
                <a:cubicBezTo>
                  <a:pt x="182924" y="239266"/>
                  <a:pt x="180295" y="232881"/>
                  <a:pt x="180295" y="225368"/>
                </a:cubicBezTo>
                <a:lnTo>
                  <a:pt x="180295" y="171280"/>
                </a:lnTo>
                <a:cubicBezTo>
                  <a:pt x="180295" y="163768"/>
                  <a:pt x="182924" y="157382"/>
                  <a:pt x="188183" y="152123"/>
                </a:cubicBezTo>
                <a:cubicBezTo>
                  <a:pt x="193441" y="146865"/>
                  <a:pt x="199827" y="144236"/>
                  <a:pt x="207339" y="144236"/>
                </a:cubicBezTo>
                <a:close/>
                <a:moveTo>
                  <a:pt x="27044" y="144236"/>
                </a:moveTo>
                <a:lnTo>
                  <a:pt x="117192" y="144236"/>
                </a:lnTo>
                <a:cubicBezTo>
                  <a:pt x="124703" y="144236"/>
                  <a:pt x="131090" y="146865"/>
                  <a:pt x="136348" y="152123"/>
                </a:cubicBezTo>
                <a:cubicBezTo>
                  <a:pt x="141606" y="157382"/>
                  <a:pt x="144236" y="163768"/>
                  <a:pt x="144236" y="171280"/>
                </a:cubicBezTo>
                <a:lnTo>
                  <a:pt x="144236" y="225368"/>
                </a:lnTo>
                <a:cubicBezTo>
                  <a:pt x="144236" y="232881"/>
                  <a:pt x="141606" y="239266"/>
                  <a:pt x="136348" y="244524"/>
                </a:cubicBezTo>
                <a:cubicBezTo>
                  <a:pt x="131090" y="249783"/>
                  <a:pt x="124703" y="252412"/>
                  <a:pt x="117192" y="252412"/>
                </a:cubicBezTo>
                <a:lnTo>
                  <a:pt x="27044" y="252412"/>
                </a:lnTo>
                <a:cubicBezTo>
                  <a:pt x="19532" y="252412"/>
                  <a:pt x="13146" y="249783"/>
                  <a:pt x="7888" y="244524"/>
                </a:cubicBezTo>
                <a:cubicBezTo>
                  <a:pt x="2630" y="239266"/>
                  <a:pt x="0" y="232881"/>
                  <a:pt x="0" y="225368"/>
                </a:cubicBezTo>
                <a:lnTo>
                  <a:pt x="0" y="171280"/>
                </a:lnTo>
                <a:cubicBezTo>
                  <a:pt x="0" y="163768"/>
                  <a:pt x="2630" y="157382"/>
                  <a:pt x="7888" y="152123"/>
                </a:cubicBezTo>
                <a:cubicBezTo>
                  <a:pt x="13146" y="146865"/>
                  <a:pt x="19532" y="144236"/>
                  <a:pt x="27044" y="144236"/>
                </a:cubicBezTo>
                <a:close/>
                <a:moveTo>
                  <a:pt x="207339" y="0"/>
                </a:moveTo>
                <a:lnTo>
                  <a:pt x="477781" y="0"/>
                </a:lnTo>
                <a:cubicBezTo>
                  <a:pt x="485293" y="0"/>
                  <a:pt x="491679" y="2629"/>
                  <a:pt x="496937" y="7888"/>
                </a:cubicBezTo>
                <a:cubicBezTo>
                  <a:pt x="502195" y="13147"/>
                  <a:pt x="504825" y="19532"/>
                  <a:pt x="504825" y="27044"/>
                </a:cubicBezTo>
                <a:lnTo>
                  <a:pt x="504825" y="81133"/>
                </a:lnTo>
                <a:cubicBezTo>
                  <a:pt x="504825" y="88645"/>
                  <a:pt x="502195" y="95030"/>
                  <a:pt x="496937" y="100289"/>
                </a:cubicBezTo>
                <a:cubicBezTo>
                  <a:pt x="491679" y="105548"/>
                  <a:pt x="485293" y="108177"/>
                  <a:pt x="477781" y="108177"/>
                </a:cubicBezTo>
                <a:lnTo>
                  <a:pt x="207339" y="108177"/>
                </a:lnTo>
                <a:cubicBezTo>
                  <a:pt x="199827" y="108177"/>
                  <a:pt x="193441" y="105548"/>
                  <a:pt x="188183" y="100289"/>
                </a:cubicBezTo>
                <a:cubicBezTo>
                  <a:pt x="182924" y="95030"/>
                  <a:pt x="180295" y="88645"/>
                  <a:pt x="180295" y="81133"/>
                </a:cubicBezTo>
                <a:lnTo>
                  <a:pt x="180295" y="27044"/>
                </a:lnTo>
                <a:cubicBezTo>
                  <a:pt x="180295" y="19532"/>
                  <a:pt x="182924" y="13147"/>
                  <a:pt x="188183" y="7888"/>
                </a:cubicBezTo>
                <a:cubicBezTo>
                  <a:pt x="193441" y="2629"/>
                  <a:pt x="199827" y="0"/>
                  <a:pt x="207339" y="0"/>
                </a:cubicBezTo>
                <a:close/>
                <a:moveTo>
                  <a:pt x="27044" y="0"/>
                </a:moveTo>
                <a:lnTo>
                  <a:pt x="117192" y="0"/>
                </a:lnTo>
                <a:cubicBezTo>
                  <a:pt x="124703" y="0"/>
                  <a:pt x="131090" y="2629"/>
                  <a:pt x="136348" y="7888"/>
                </a:cubicBezTo>
                <a:cubicBezTo>
                  <a:pt x="141606" y="13147"/>
                  <a:pt x="144236" y="19532"/>
                  <a:pt x="144236" y="27044"/>
                </a:cubicBezTo>
                <a:lnTo>
                  <a:pt x="144236" y="81133"/>
                </a:lnTo>
                <a:cubicBezTo>
                  <a:pt x="144236" y="88645"/>
                  <a:pt x="141606" y="95030"/>
                  <a:pt x="136348" y="100289"/>
                </a:cubicBezTo>
                <a:cubicBezTo>
                  <a:pt x="131090" y="105548"/>
                  <a:pt x="124703" y="108177"/>
                  <a:pt x="117192" y="108177"/>
                </a:cubicBezTo>
                <a:lnTo>
                  <a:pt x="27044" y="108177"/>
                </a:lnTo>
                <a:cubicBezTo>
                  <a:pt x="19532" y="108177"/>
                  <a:pt x="13146" y="105548"/>
                  <a:pt x="7888" y="100289"/>
                </a:cubicBezTo>
                <a:cubicBezTo>
                  <a:pt x="2630" y="95030"/>
                  <a:pt x="0" y="88645"/>
                  <a:pt x="0" y="81133"/>
                </a:cubicBezTo>
                <a:lnTo>
                  <a:pt x="0" y="27044"/>
                </a:lnTo>
                <a:cubicBezTo>
                  <a:pt x="0" y="19532"/>
                  <a:pt x="2630" y="13147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6" name="Freeform 298">
            <a:extLst>
              <a:ext uri="{FF2B5EF4-FFF2-40B4-BE49-F238E27FC236}">
                <a16:creationId xmlns:a16="http://schemas.microsoft.com/office/drawing/2014/main" id="{BE57FB83-A5BF-47E9-9BF6-4A340D7E5347}"/>
              </a:ext>
            </a:extLst>
          </p:cNvPr>
          <p:cNvSpPr/>
          <p:nvPr/>
        </p:nvSpPr>
        <p:spPr>
          <a:xfrm>
            <a:off x="2738532" y="2019345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7" h="504825">
                <a:moveTo>
                  <a:pt x="27045" y="0"/>
                </a:moveTo>
                <a:lnTo>
                  <a:pt x="279456" y="0"/>
                </a:lnTo>
                <a:cubicBezTo>
                  <a:pt x="286968" y="0"/>
                  <a:pt x="295232" y="1878"/>
                  <a:pt x="304247" y="5634"/>
                </a:cubicBezTo>
                <a:cubicBezTo>
                  <a:pt x="313261" y="9390"/>
                  <a:pt x="320398" y="13898"/>
                  <a:pt x="325657" y="19156"/>
                </a:cubicBezTo>
                <a:lnTo>
                  <a:pt x="413550" y="107050"/>
                </a:lnTo>
                <a:cubicBezTo>
                  <a:pt x="418809" y="112309"/>
                  <a:pt x="423316" y="119445"/>
                  <a:pt x="427073" y="128460"/>
                </a:cubicBezTo>
                <a:cubicBezTo>
                  <a:pt x="430828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7" y="491679"/>
                  <a:pt x="424819" y="496937"/>
                </a:cubicBezTo>
                <a:cubicBezTo>
                  <a:pt x="419560" y="502196"/>
                  <a:pt x="413174" y="504825"/>
                  <a:pt x="405662" y="504825"/>
                </a:cubicBezTo>
                <a:lnTo>
                  <a:pt x="27045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9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7"/>
                  <a:pt x="7888" y="7888"/>
                </a:cubicBezTo>
                <a:cubicBezTo>
                  <a:pt x="13146" y="2629"/>
                  <a:pt x="19532" y="0"/>
                  <a:pt x="27045" y="0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7" y="468766"/>
                </a:lnTo>
                <a:lnTo>
                  <a:pt x="396647" y="180295"/>
                </a:lnTo>
                <a:lnTo>
                  <a:pt x="279456" y="180295"/>
                </a:lnTo>
                <a:cubicBezTo>
                  <a:pt x="271944" y="180295"/>
                  <a:pt x="265558" y="177665"/>
                  <a:pt x="260300" y="172407"/>
                </a:cubicBezTo>
                <a:cubicBezTo>
                  <a:pt x="255041" y="167148"/>
                  <a:pt x="252412" y="160763"/>
                  <a:pt x="252412" y="153250"/>
                </a:cubicBezTo>
                <a:lnTo>
                  <a:pt x="252412" y="36059"/>
                </a:lnTo>
                <a:lnTo>
                  <a:pt x="36059" y="36059"/>
                </a:lnTo>
                <a:close/>
                <a:moveTo>
                  <a:pt x="288471" y="38313"/>
                </a:moveTo>
                <a:lnTo>
                  <a:pt x="288471" y="144236"/>
                </a:lnTo>
                <a:lnTo>
                  <a:pt x="394394" y="144236"/>
                </a:lnTo>
                <a:cubicBezTo>
                  <a:pt x="392516" y="138789"/>
                  <a:pt x="390450" y="134939"/>
                  <a:pt x="388196" y="132686"/>
                </a:cubicBezTo>
                <a:lnTo>
                  <a:pt x="300021" y="44510"/>
                </a:lnTo>
                <a:cubicBezTo>
                  <a:pt x="297767" y="42257"/>
                  <a:pt x="293917" y="40191"/>
                  <a:pt x="288471" y="383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7" name="Freeform 295">
            <a:extLst>
              <a:ext uri="{FF2B5EF4-FFF2-40B4-BE49-F238E27FC236}">
                <a16:creationId xmlns:a16="http://schemas.microsoft.com/office/drawing/2014/main" id="{9F9698C6-8F6E-4EE5-8CDD-189D2E55F9EA}"/>
              </a:ext>
            </a:extLst>
          </p:cNvPr>
          <p:cNvSpPr/>
          <p:nvPr/>
        </p:nvSpPr>
        <p:spPr>
          <a:xfrm>
            <a:off x="1338356" y="20463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85084" y="0"/>
                </a:moveTo>
                <a:lnTo>
                  <a:pt x="247624" y="0"/>
                </a:lnTo>
                <a:cubicBezTo>
                  <a:pt x="250253" y="0"/>
                  <a:pt x="252554" y="798"/>
                  <a:pt x="254525" y="2394"/>
                </a:cubicBezTo>
                <a:cubicBezTo>
                  <a:pt x="256498" y="3991"/>
                  <a:pt x="257578" y="6010"/>
                  <a:pt x="257765" y="8451"/>
                </a:cubicBezTo>
                <a:lnTo>
                  <a:pt x="265653" y="60286"/>
                </a:lnTo>
                <a:cubicBezTo>
                  <a:pt x="274855" y="63291"/>
                  <a:pt x="283306" y="66765"/>
                  <a:pt x="291006" y="70709"/>
                </a:cubicBezTo>
                <a:lnTo>
                  <a:pt x="331010" y="40566"/>
                </a:lnTo>
                <a:cubicBezTo>
                  <a:pt x="332700" y="38876"/>
                  <a:pt x="334953" y="38031"/>
                  <a:pt x="337771" y="38031"/>
                </a:cubicBezTo>
                <a:cubicBezTo>
                  <a:pt x="340212" y="38031"/>
                  <a:pt x="342560" y="38970"/>
                  <a:pt x="344814" y="40848"/>
                </a:cubicBezTo>
                <a:cubicBezTo>
                  <a:pt x="369041" y="63197"/>
                  <a:pt x="384535" y="79161"/>
                  <a:pt x="391295" y="88739"/>
                </a:cubicBezTo>
                <a:cubicBezTo>
                  <a:pt x="392610" y="90241"/>
                  <a:pt x="393268" y="92307"/>
                  <a:pt x="393268" y="94936"/>
                </a:cubicBezTo>
                <a:cubicBezTo>
                  <a:pt x="393268" y="97190"/>
                  <a:pt x="392516" y="99350"/>
                  <a:pt x="391014" y="101416"/>
                </a:cubicBezTo>
                <a:cubicBezTo>
                  <a:pt x="388197" y="105360"/>
                  <a:pt x="383408" y="111604"/>
                  <a:pt x="376647" y="120149"/>
                </a:cubicBezTo>
                <a:cubicBezTo>
                  <a:pt x="369885" y="128695"/>
                  <a:pt x="364815" y="135315"/>
                  <a:pt x="361434" y="140010"/>
                </a:cubicBezTo>
                <a:cubicBezTo>
                  <a:pt x="366317" y="149400"/>
                  <a:pt x="370168" y="158603"/>
                  <a:pt x="372985" y="167618"/>
                </a:cubicBezTo>
                <a:lnTo>
                  <a:pt x="424537" y="175506"/>
                </a:lnTo>
                <a:cubicBezTo>
                  <a:pt x="426979" y="175881"/>
                  <a:pt x="428951" y="177055"/>
                  <a:pt x="430453" y="179027"/>
                </a:cubicBezTo>
                <a:cubicBezTo>
                  <a:pt x="431956" y="180999"/>
                  <a:pt x="432707" y="183206"/>
                  <a:pt x="432707" y="185647"/>
                </a:cubicBezTo>
                <a:lnTo>
                  <a:pt x="432707" y="248187"/>
                </a:lnTo>
                <a:cubicBezTo>
                  <a:pt x="432707" y="250440"/>
                  <a:pt x="431956" y="252600"/>
                  <a:pt x="430453" y="254666"/>
                </a:cubicBezTo>
                <a:cubicBezTo>
                  <a:pt x="428951" y="256732"/>
                  <a:pt x="427072" y="257953"/>
                  <a:pt x="424819" y="258328"/>
                </a:cubicBezTo>
                <a:lnTo>
                  <a:pt x="372703" y="266216"/>
                </a:lnTo>
                <a:cubicBezTo>
                  <a:pt x="369134" y="276358"/>
                  <a:pt x="365472" y="284903"/>
                  <a:pt x="361716" y="291852"/>
                </a:cubicBezTo>
                <a:cubicBezTo>
                  <a:pt x="368289" y="301242"/>
                  <a:pt x="378337" y="314201"/>
                  <a:pt x="391859" y="330728"/>
                </a:cubicBezTo>
                <a:cubicBezTo>
                  <a:pt x="393737" y="332982"/>
                  <a:pt x="394676" y="335329"/>
                  <a:pt x="394676" y="337771"/>
                </a:cubicBezTo>
                <a:cubicBezTo>
                  <a:pt x="394676" y="340212"/>
                  <a:pt x="393832" y="342372"/>
                  <a:pt x="392140" y="344250"/>
                </a:cubicBezTo>
                <a:cubicBezTo>
                  <a:pt x="387070" y="351199"/>
                  <a:pt x="377773" y="361340"/>
                  <a:pt x="364251" y="374675"/>
                </a:cubicBezTo>
                <a:cubicBezTo>
                  <a:pt x="350729" y="388009"/>
                  <a:pt x="341903" y="394676"/>
                  <a:pt x="337771" y="394676"/>
                </a:cubicBezTo>
                <a:cubicBezTo>
                  <a:pt x="335517" y="394676"/>
                  <a:pt x="333075" y="393831"/>
                  <a:pt x="330446" y="392141"/>
                </a:cubicBezTo>
                <a:lnTo>
                  <a:pt x="291570" y="361716"/>
                </a:lnTo>
                <a:cubicBezTo>
                  <a:pt x="283306" y="366036"/>
                  <a:pt x="274762" y="369604"/>
                  <a:pt x="265934" y="372421"/>
                </a:cubicBezTo>
                <a:cubicBezTo>
                  <a:pt x="262929" y="397963"/>
                  <a:pt x="260206" y="415429"/>
                  <a:pt x="257765" y="424819"/>
                </a:cubicBezTo>
                <a:cubicBezTo>
                  <a:pt x="256450" y="430078"/>
                  <a:pt x="253070" y="432707"/>
                  <a:pt x="247624" y="432707"/>
                </a:cubicBezTo>
                <a:lnTo>
                  <a:pt x="185084" y="432707"/>
                </a:lnTo>
                <a:cubicBezTo>
                  <a:pt x="182454" y="432707"/>
                  <a:pt x="180153" y="431909"/>
                  <a:pt x="178182" y="430313"/>
                </a:cubicBezTo>
                <a:cubicBezTo>
                  <a:pt x="176210" y="428716"/>
                  <a:pt x="175130" y="426697"/>
                  <a:pt x="174942" y="424256"/>
                </a:cubicBezTo>
                <a:lnTo>
                  <a:pt x="167054" y="372421"/>
                </a:lnTo>
                <a:cubicBezTo>
                  <a:pt x="157852" y="369416"/>
                  <a:pt x="149401" y="365942"/>
                  <a:pt x="141700" y="361998"/>
                </a:cubicBezTo>
                <a:lnTo>
                  <a:pt x="101979" y="392141"/>
                </a:lnTo>
                <a:cubicBezTo>
                  <a:pt x="100101" y="393831"/>
                  <a:pt x="97753" y="394676"/>
                  <a:pt x="94936" y="394676"/>
                </a:cubicBezTo>
                <a:cubicBezTo>
                  <a:pt x="92307" y="394676"/>
                  <a:pt x="89959" y="393643"/>
                  <a:pt x="87893" y="391577"/>
                </a:cubicBezTo>
                <a:cubicBezTo>
                  <a:pt x="64230" y="370167"/>
                  <a:pt x="48735" y="354392"/>
                  <a:pt x="41411" y="344250"/>
                </a:cubicBezTo>
                <a:cubicBezTo>
                  <a:pt x="40097" y="342372"/>
                  <a:pt x="39439" y="340212"/>
                  <a:pt x="39439" y="337771"/>
                </a:cubicBezTo>
                <a:cubicBezTo>
                  <a:pt x="39439" y="335517"/>
                  <a:pt x="40191" y="333357"/>
                  <a:pt x="41694" y="331291"/>
                </a:cubicBezTo>
                <a:cubicBezTo>
                  <a:pt x="44510" y="327347"/>
                  <a:pt x="49299" y="321103"/>
                  <a:pt x="56060" y="312558"/>
                </a:cubicBezTo>
                <a:cubicBezTo>
                  <a:pt x="62821" y="304012"/>
                  <a:pt x="67892" y="297392"/>
                  <a:pt x="71273" y="292697"/>
                </a:cubicBezTo>
                <a:cubicBezTo>
                  <a:pt x="66202" y="283307"/>
                  <a:pt x="62352" y="274010"/>
                  <a:pt x="59723" y="264808"/>
                </a:cubicBezTo>
                <a:lnTo>
                  <a:pt x="8169" y="257202"/>
                </a:lnTo>
                <a:cubicBezTo>
                  <a:pt x="5728" y="256826"/>
                  <a:pt x="3756" y="255652"/>
                  <a:pt x="2254" y="253680"/>
                </a:cubicBezTo>
                <a:cubicBezTo>
                  <a:pt x="751" y="251708"/>
                  <a:pt x="0" y="249501"/>
                  <a:pt x="0" y="247060"/>
                </a:cubicBezTo>
                <a:lnTo>
                  <a:pt x="0" y="184520"/>
                </a:lnTo>
                <a:cubicBezTo>
                  <a:pt x="0" y="182267"/>
                  <a:pt x="751" y="180107"/>
                  <a:pt x="2254" y="178041"/>
                </a:cubicBezTo>
                <a:cubicBezTo>
                  <a:pt x="3756" y="175975"/>
                  <a:pt x="5540" y="174754"/>
                  <a:pt x="7606" y="174379"/>
                </a:cubicBezTo>
                <a:lnTo>
                  <a:pt x="60004" y="166491"/>
                </a:lnTo>
                <a:cubicBezTo>
                  <a:pt x="62633" y="157852"/>
                  <a:pt x="66295" y="149213"/>
                  <a:pt x="70991" y="140573"/>
                </a:cubicBezTo>
                <a:cubicBezTo>
                  <a:pt x="63478" y="129868"/>
                  <a:pt x="53431" y="116910"/>
                  <a:pt x="40848" y="101697"/>
                </a:cubicBezTo>
                <a:cubicBezTo>
                  <a:pt x="38970" y="99444"/>
                  <a:pt x="38030" y="97190"/>
                  <a:pt x="38030" y="94936"/>
                </a:cubicBezTo>
                <a:cubicBezTo>
                  <a:pt x="38030" y="93058"/>
                  <a:pt x="38876" y="90898"/>
                  <a:pt x="40567" y="88457"/>
                </a:cubicBezTo>
                <a:cubicBezTo>
                  <a:pt x="45449" y="81696"/>
                  <a:pt x="54699" y="71601"/>
                  <a:pt x="68314" y="58173"/>
                </a:cubicBezTo>
                <a:cubicBezTo>
                  <a:pt x="81931" y="44745"/>
                  <a:pt x="90805" y="38031"/>
                  <a:pt x="94936" y="38031"/>
                </a:cubicBezTo>
                <a:cubicBezTo>
                  <a:pt x="97377" y="38031"/>
                  <a:pt x="99819" y="38970"/>
                  <a:pt x="102260" y="40848"/>
                </a:cubicBezTo>
                <a:lnTo>
                  <a:pt x="141137" y="70991"/>
                </a:lnTo>
                <a:cubicBezTo>
                  <a:pt x="149401" y="66671"/>
                  <a:pt x="157945" y="63103"/>
                  <a:pt x="166773" y="60286"/>
                </a:cubicBezTo>
                <a:cubicBezTo>
                  <a:pt x="169777" y="34744"/>
                  <a:pt x="172501" y="17278"/>
                  <a:pt x="174942" y="7888"/>
                </a:cubicBezTo>
                <a:cubicBezTo>
                  <a:pt x="176257" y="2629"/>
                  <a:pt x="179637" y="0"/>
                  <a:pt x="185084" y="0"/>
                </a:cubicBezTo>
                <a:close/>
                <a:moveTo>
                  <a:pt x="216354" y="144236"/>
                </a:moveTo>
                <a:cubicBezTo>
                  <a:pt x="196446" y="144236"/>
                  <a:pt x="179449" y="151278"/>
                  <a:pt x="165364" y="165364"/>
                </a:cubicBezTo>
                <a:cubicBezTo>
                  <a:pt x="151278" y="179449"/>
                  <a:pt x="144235" y="196446"/>
                  <a:pt x="144235" y="216354"/>
                </a:cubicBezTo>
                <a:cubicBezTo>
                  <a:pt x="144235" y="236261"/>
                  <a:pt x="151278" y="253258"/>
                  <a:pt x="165364" y="267343"/>
                </a:cubicBezTo>
                <a:cubicBezTo>
                  <a:pt x="179449" y="281429"/>
                  <a:pt x="196446" y="288471"/>
                  <a:pt x="216354" y="288471"/>
                </a:cubicBezTo>
                <a:cubicBezTo>
                  <a:pt x="236261" y="288471"/>
                  <a:pt x="253258" y="281429"/>
                  <a:pt x="267343" y="267343"/>
                </a:cubicBezTo>
                <a:cubicBezTo>
                  <a:pt x="281429" y="253258"/>
                  <a:pt x="288471" y="236261"/>
                  <a:pt x="288471" y="216354"/>
                </a:cubicBezTo>
                <a:cubicBezTo>
                  <a:pt x="288471" y="196446"/>
                  <a:pt x="281429" y="179449"/>
                  <a:pt x="267343" y="165364"/>
                </a:cubicBezTo>
                <a:cubicBezTo>
                  <a:pt x="253258" y="151278"/>
                  <a:pt x="236261" y="144236"/>
                  <a:pt x="216354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8" name="Freeform 289">
            <a:extLst>
              <a:ext uri="{FF2B5EF4-FFF2-40B4-BE49-F238E27FC236}">
                <a16:creationId xmlns:a16="http://schemas.microsoft.com/office/drawing/2014/main" id="{001A69E8-1E72-4D1B-AC3C-1C863EAB4A4A}"/>
              </a:ext>
            </a:extLst>
          </p:cNvPr>
          <p:cNvSpPr/>
          <p:nvPr/>
        </p:nvSpPr>
        <p:spPr>
          <a:xfrm>
            <a:off x="6581868" y="20463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43961" y="0"/>
                  <a:pt x="270676" y="5212"/>
                  <a:pt x="296500" y="15635"/>
                </a:cubicBezTo>
                <a:cubicBezTo>
                  <a:pt x="322324" y="26058"/>
                  <a:pt x="345283" y="40754"/>
                  <a:pt x="365379" y="59723"/>
                </a:cubicBezTo>
                <a:lnTo>
                  <a:pt x="402001" y="23382"/>
                </a:lnTo>
                <a:cubicBezTo>
                  <a:pt x="407447" y="17560"/>
                  <a:pt x="414020" y="16245"/>
                  <a:pt x="421721" y="19438"/>
                </a:cubicBezTo>
                <a:cubicBezTo>
                  <a:pt x="429045" y="22631"/>
                  <a:pt x="432707" y="28171"/>
                  <a:pt x="432707" y="36059"/>
                </a:cubicBezTo>
                <a:lnTo>
                  <a:pt x="432707" y="162265"/>
                </a:lnTo>
                <a:cubicBezTo>
                  <a:pt x="432707" y="167148"/>
                  <a:pt x="430923" y="171374"/>
                  <a:pt x="427354" y="174942"/>
                </a:cubicBezTo>
                <a:cubicBezTo>
                  <a:pt x="423786" y="178510"/>
                  <a:pt x="419560" y="180295"/>
                  <a:pt x="414678" y="180295"/>
                </a:cubicBezTo>
                <a:lnTo>
                  <a:pt x="288472" y="180295"/>
                </a:lnTo>
                <a:cubicBezTo>
                  <a:pt x="280584" y="180295"/>
                  <a:pt x="275043" y="176538"/>
                  <a:pt x="271851" y="169026"/>
                </a:cubicBezTo>
                <a:cubicBezTo>
                  <a:pt x="268658" y="161702"/>
                  <a:pt x="269972" y="155222"/>
                  <a:pt x="275795" y="149588"/>
                </a:cubicBezTo>
                <a:lnTo>
                  <a:pt x="314671" y="110712"/>
                </a:lnTo>
                <a:cubicBezTo>
                  <a:pt x="286875" y="84983"/>
                  <a:pt x="254103" y="72118"/>
                  <a:pt x="216353" y="72118"/>
                </a:cubicBezTo>
                <a:cubicBezTo>
                  <a:pt x="196821" y="72118"/>
                  <a:pt x="178182" y="75921"/>
                  <a:pt x="160434" y="83527"/>
                </a:cubicBezTo>
                <a:cubicBezTo>
                  <a:pt x="142686" y="91133"/>
                  <a:pt x="127333" y="101416"/>
                  <a:pt x="114374" y="114374"/>
                </a:cubicBezTo>
                <a:cubicBezTo>
                  <a:pt x="101416" y="127333"/>
                  <a:pt x="91133" y="142686"/>
                  <a:pt x="83527" y="160434"/>
                </a:cubicBezTo>
                <a:cubicBezTo>
                  <a:pt x="75921" y="178182"/>
                  <a:pt x="72118" y="196822"/>
                  <a:pt x="72118" y="216354"/>
                </a:cubicBezTo>
                <a:cubicBezTo>
                  <a:pt x="72118" y="235885"/>
                  <a:pt x="75921" y="254525"/>
                  <a:pt x="83527" y="272273"/>
                </a:cubicBezTo>
                <a:cubicBezTo>
                  <a:pt x="91133" y="290021"/>
                  <a:pt x="101416" y="305374"/>
                  <a:pt x="114374" y="318333"/>
                </a:cubicBezTo>
                <a:cubicBezTo>
                  <a:pt x="127333" y="331291"/>
                  <a:pt x="142686" y="341574"/>
                  <a:pt x="160434" y="349180"/>
                </a:cubicBezTo>
                <a:cubicBezTo>
                  <a:pt x="178182" y="356786"/>
                  <a:pt x="196821" y="360589"/>
                  <a:pt x="216353" y="360589"/>
                </a:cubicBezTo>
                <a:cubicBezTo>
                  <a:pt x="238702" y="360589"/>
                  <a:pt x="259830" y="355706"/>
                  <a:pt x="279739" y="345940"/>
                </a:cubicBezTo>
                <a:cubicBezTo>
                  <a:pt x="299646" y="336174"/>
                  <a:pt x="316454" y="322371"/>
                  <a:pt x="330164" y="304529"/>
                </a:cubicBezTo>
                <a:cubicBezTo>
                  <a:pt x="331479" y="302651"/>
                  <a:pt x="333639" y="301524"/>
                  <a:pt x="336644" y="301148"/>
                </a:cubicBezTo>
                <a:cubicBezTo>
                  <a:pt x="339273" y="301148"/>
                  <a:pt x="341621" y="301994"/>
                  <a:pt x="343687" y="303684"/>
                </a:cubicBezTo>
                <a:lnTo>
                  <a:pt x="382281" y="342560"/>
                </a:lnTo>
                <a:cubicBezTo>
                  <a:pt x="383971" y="344062"/>
                  <a:pt x="384863" y="345987"/>
                  <a:pt x="384957" y="348335"/>
                </a:cubicBezTo>
                <a:cubicBezTo>
                  <a:pt x="385051" y="350682"/>
                  <a:pt x="384347" y="352795"/>
                  <a:pt x="382844" y="354673"/>
                </a:cubicBezTo>
                <a:cubicBezTo>
                  <a:pt x="362373" y="379464"/>
                  <a:pt x="337583" y="398667"/>
                  <a:pt x="308473" y="412283"/>
                </a:cubicBezTo>
                <a:cubicBezTo>
                  <a:pt x="279362" y="425899"/>
                  <a:pt x="248656" y="432707"/>
                  <a:pt x="216353" y="432707"/>
                </a:cubicBezTo>
                <a:cubicBezTo>
                  <a:pt x="187056" y="432707"/>
                  <a:pt x="159072" y="426979"/>
                  <a:pt x="132404" y="415523"/>
                </a:cubicBezTo>
                <a:cubicBezTo>
                  <a:pt x="105735" y="404067"/>
                  <a:pt x="82729" y="388666"/>
                  <a:pt x="63385" y="369322"/>
                </a:cubicBezTo>
                <a:cubicBezTo>
                  <a:pt x="44040" y="349978"/>
                  <a:pt x="28640" y="326972"/>
                  <a:pt x="17184" y="300303"/>
                </a:cubicBezTo>
                <a:cubicBezTo>
                  <a:pt x="5728" y="273635"/>
                  <a:pt x="0" y="245651"/>
                  <a:pt x="0" y="216354"/>
                </a:cubicBezTo>
                <a:cubicBezTo>
                  <a:pt x="0" y="187056"/>
                  <a:pt x="5728" y="159072"/>
                  <a:pt x="17184" y="132404"/>
                </a:cubicBezTo>
                <a:cubicBezTo>
                  <a:pt x="28640" y="105735"/>
                  <a:pt x="44040" y="82729"/>
                  <a:pt x="63385" y="63385"/>
                </a:cubicBezTo>
                <a:cubicBezTo>
                  <a:pt x="82729" y="44041"/>
                  <a:pt x="105735" y="28640"/>
                  <a:pt x="132404" y="17184"/>
                </a:cubicBezTo>
                <a:cubicBezTo>
                  <a:pt x="159072" y="5728"/>
                  <a:pt x="187056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9" name="Freeform 285">
            <a:extLst>
              <a:ext uri="{FF2B5EF4-FFF2-40B4-BE49-F238E27FC236}">
                <a16:creationId xmlns:a16="http://schemas.microsoft.com/office/drawing/2014/main" id="{6DBB4973-0929-472E-A57F-A1D78BB80787}"/>
              </a:ext>
            </a:extLst>
          </p:cNvPr>
          <p:cNvSpPr/>
          <p:nvPr/>
        </p:nvSpPr>
        <p:spPr>
          <a:xfrm>
            <a:off x="3677785" y="2073433"/>
            <a:ext cx="384535" cy="270443"/>
          </a:xfrm>
          <a:custGeom>
            <a:avLst/>
            <a:gdLst/>
            <a:ahLst/>
            <a:cxnLst/>
            <a:rect l="l" t="t" r="r" b="b"/>
            <a:pathLst>
              <a:path w="512713" h="360589">
                <a:moveTo>
                  <a:pt x="142827" y="0"/>
                </a:moveTo>
                <a:lnTo>
                  <a:pt x="238327" y="0"/>
                </a:lnTo>
                <a:cubicBezTo>
                  <a:pt x="235886" y="0"/>
                  <a:pt x="233725" y="892"/>
                  <a:pt x="231848" y="2676"/>
                </a:cubicBezTo>
                <a:cubicBezTo>
                  <a:pt x="229970" y="4460"/>
                  <a:pt x="228937" y="6573"/>
                  <a:pt x="228749" y="9015"/>
                </a:cubicBezTo>
                <a:lnTo>
                  <a:pt x="224523" y="63103"/>
                </a:lnTo>
                <a:cubicBezTo>
                  <a:pt x="224336" y="65732"/>
                  <a:pt x="225087" y="67892"/>
                  <a:pt x="226777" y="69582"/>
                </a:cubicBezTo>
                <a:cubicBezTo>
                  <a:pt x="228467" y="71273"/>
                  <a:pt x="230533" y="72118"/>
                  <a:pt x="232975" y="72118"/>
                </a:cubicBezTo>
                <a:lnTo>
                  <a:pt x="279739" y="72118"/>
                </a:lnTo>
                <a:cubicBezTo>
                  <a:pt x="282180" y="72118"/>
                  <a:pt x="284246" y="71273"/>
                  <a:pt x="285936" y="69582"/>
                </a:cubicBezTo>
                <a:cubicBezTo>
                  <a:pt x="287626" y="67892"/>
                  <a:pt x="288377" y="65732"/>
                  <a:pt x="288190" y="63103"/>
                </a:cubicBezTo>
                <a:lnTo>
                  <a:pt x="283964" y="9015"/>
                </a:lnTo>
                <a:cubicBezTo>
                  <a:pt x="283777" y="6573"/>
                  <a:pt x="282743" y="4460"/>
                  <a:pt x="280865" y="2676"/>
                </a:cubicBezTo>
                <a:cubicBezTo>
                  <a:pt x="278987" y="892"/>
                  <a:pt x="276827" y="0"/>
                  <a:pt x="274386" y="0"/>
                </a:cubicBezTo>
                <a:lnTo>
                  <a:pt x="369885" y="0"/>
                </a:lnTo>
                <a:cubicBezTo>
                  <a:pt x="373642" y="0"/>
                  <a:pt x="377210" y="1315"/>
                  <a:pt x="380591" y="3944"/>
                </a:cubicBezTo>
                <a:cubicBezTo>
                  <a:pt x="383971" y="6573"/>
                  <a:pt x="386412" y="9672"/>
                  <a:pt x="387915" y="13240"/>
                </a:cubicBezTo>
                <a:lnTo>
                  <a:pt x="505388" y="307346"/>
                </a:lnTo>
                <a:cubicBezTo>
                  <a:pt x="510271" y="318990"/>
                  <a:pt x="512713" y="329883"/>
                  <a:pt x="512713" y="340024"/>
                </a:cubicBezTo>
                <a:cubicBezTo>
                  <a:pt x="512713" y="353734"/>
                  <a:pt x="508393" y="360589"/>
                  <a:pt x="499754" y="360589"/>
                </a:cubicBezTo>
                <a:lnTo>
                  <a:pt x="301430" y="360589"/>
                </a:lnTo>
                <a:cubicBezTo>
                  <a:pt x="303872" y="360589"/>
                  <a:pt x="305938" y="359697"/>
                  <a:pt x="307628" y="357913"/>
                </a:cubicBezTo>
                <a:cubicBezTo>
                  <a:pt x="309318" y="356129"/>
                  <a:pt x="310069" y="354016"/>
                  <a:pt x="309882" y="351574"/>
                </a:cubicBezTo>
                <a:lnTo>
                  <a:pt x="304247" y="279457"/>
                </a:lnTo>
                <a:cubicBezTo>
                  <a:pt x="304060" y="277015"/>
                  <a:pt x="303026" y="274902"/>
                  <a:pt x="301149" y="273118"/>
                </a:cubicBezTo>
                <a:cubicBezTo>
                  <a:pt x="299270" y="271334"/>
                  <a:pt x="297110" y="270442"/>
                  <a:pt x="294669" y="270442"/>
                </a:cubicBezTo>
                <a:lnTo>
                  <a:pt x="218044" y="270442"/>
                </a:lnTo>
                <a:cubicBezTo>
                  <a:pt x="215603" y="270442"/>
                  <a:pt x="213442" y="271334"/>
                  <a:pt x="211565" y="273118"/>
                </a:cubicBezTo>
                <a:cubicBezTo>
                  <a:pt x="209686" y="274902"/>
                  <a:pt x="208654" y="277015"/>
                  <a:pt x="208466" y="279457"/>
                </a:cubicBezTo>
                <a:lnTo>
                  <a:pt x="202831" y="351574"/>
                </a:lnTo>
                <a:cubicBezTo>
                  <a:pt x="202644" y="354016"/>
                  <a:pt x="203395" y="356129"/>
                  <a:pt x="205085" y="357913"/>
                </a:cubicBezTo>
                <a:cubicBezTo>
                  <a:pt x="206775" y="359697"/>
                  <a:pt x="208841" y="360589"/>
                  <a:pt x="211283" y="360589"/>
                </a:cubicBezTo>
                <a:lnTo>
                  <a:pt x="12959" y="360589"/>
                </a:lnTo>
                <a:cubicBezTo>
                  <a:pt x="4320" y="360589"/>
                  <a:pt x="0" y="353734"/>
                  <a:pt x="0" y="340024"/>
                </a:cubicBezTo>
                <a:cubicBezTo>
                  <a:pt x="0" y="329883"/>
                  <a:pt x="2441" y="318990"/>
                  <a:pt x="7324" y="307346"/>
                </a:cubicBezTo>
                <a:lnTo>
                  <a:pt x="124798" y="13240"/>
                </a:lnTo>
                <a:cubicBezTo>
                  <a:pt x="126300" y="9672"/>
                  <a:pt x="128742" y="6573"/>
                  <a:pt x="132122" y="3944"/>
                </a:cubicBezTo>
                <a:cubicBezTo>
                  <a:pt x="135503" y="1315"/>
                  <a:pt x="139071" y="0"/>
                  <a:pt x="142827" y="0"/>
                </a:cubicBezTo>
                <a:close/>
                <a:moveTo>
                  <a:pt x="230157" y="108177"/>
                </a:moveTo>
                <a:cubicBezTo>
                  <a:pt x="227716" y="108177"/>
                  <a:pt x="225556" y="109069"/>
                  <a:pt x="223678" y="110853"/>
                </a:cubicBezTo>
                <a:cubicBezTo>
                  <a:pt x="221800" y="112637"/>
                  <a:pt x="220767" y="114750"/>
                  <a:pt x="220579" y="117191"/>
                </a:cubicBezTo>
                <a:lnTo>
                  <a:pt x="213818" y="207339"/>
                </a:lnTo>
                <a:lnTo>
                  <a:pt x="213818" y="208466"/>
                </a:lnTo>
                <a:cubicBezTo>
                  <a:pt x="213631" y="210719"/>
                  <a:pt x="214381" y="212597"/>
                  <a:pt x="216072" y="214100"/>
                </a:cubicBezTo>
                <a:cubicBezTo>
                  <a:pt x="217762" y="215602"/>
                  <a:pt x="219734" y="216353"/>
                  <a:pt x="221988" y="216353"/>
                </a:cubicBezTo>
                <a:lnTo>
                  <a:pt x="290725" y="216353"/>
                </a:lnTo>
                <a:cubicBezTo>
                  <a:pt x="292979" y="216353"/>
                  <a:pt x="294951" y="215602"/>
                  <a:pt x="296641" y="214100"/>
                </a:cubicBezTo>
                <a:cubicBezTo>
                  <a:pt x="298332" y="212597"/>
                  <a:pt x="299082" y="210719"/>
                  <a:pt x="298895" y="208466"/>
                </a:cubicBezTo>
                <a:lnTo>
                  <a:pt x="298895" y="207339"/>
                </a:lnTo>
                <a:lnTo>
                  <a:pt x="292134" y="117191"/>
                </a:lnTo>
                <a:cubicBezTo>
                  <a:pt x="291946" y="114750"/>
                  <a:pt x="290913" y="112637"/>
                  <a:pt x="289035" y="110853"/>
                </a:cubicBezTo>
                <a:cubicBezTo>
                  <a:pt x="287157" y="109069"/>
                  <a:pt x="284997" y="108177"/>
                  <a:pt x="282556" y="108177"/>
                </a:cubicBezTo>
                <a:lnTo>
                  <a:pt x="230157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0" name="Freeform 284">
            <a:extLst>
              <a:ext uri="{FF2B5EF4-FFF2-40B4-BE49-F238E27FC236}">
                <a16:creationId xmlns:a16="http://schemas.microsoft.com/office/drawing/2014/main" id="{B655DCAE-EDC1-47AD-A9BA-301A4340AE42}"/>
              </a:ext>
            </a:extLst>
          </p:cNvPr>
          <p:cNvSpPr/>
          <p:nvPr/>
        </p:nvSpPr>
        <p:spPr>
          <a:xfrm>
            <a:off x="5646036" y="2073433"/>
            <a:ext cx="324531" cy="270443"/>
          </a:xfrm>
          <a:custGeom>
            <a:avLst/>
            <a:gdLst/>
            <a:ahLst/>
            <a:cxnLst/>
            <a:rect l="l" t="t" r="r" b="b"/>
            <a:pathLst>
              <a:path w="432707" h="360589">
                <a:moveTo>
                  <a:pt x="99163" y="0"/>
                </a:moveTo>
                <a:lnTo>
                  <a:pt x="333545" y="0"/>
                </a:lnTo>
                <a:cubicBezTo>
                  <a:pt x="338428" y="0"/>
                  <a:pt x="343358" y="1596"/>
                  <a:pt x="348335" y="4789"/>
                </a:cubicBezTo>
                <a:cubicBezTo>
                  <a:pt x="353312" y="7982"/>
                  <a:pt x="356739" y="11926"/>
                  <a:pt x="358618" y="16621"/>
                </a:cubicBezTo>
                <a:lnTo>
                  <a:pt x="425665" y="172125"/>
                </a:lnTo>
                <a:cubicBezTo>
                  <a:pt x="430360" y="183581"/>
                  <a:pt x="432707" y="195131"/>
                  <a:pt x="432707" y="206775"/>
                </a:cubicBezTo>
                <a:lnTo>
                  <a:pt x="432707" y="342560"/>
                </a:lnTo>
                <a:cubicBezTo>
                  <a:pt x="432707" y="347443"/>
                  <a:pt x="430923" y="351668"/>
                  <a:pt x="427355" y="355237"/>
                </a:cubicBezTo>
                <a:cubicBezTo>
                  <a:pt x="423786" y="358805"/>
                  <a:pt x="419560" y="360589"/>
                  <a:pt x="414678" y="360589"/>
                </a:cubicBezTo>
                <a:lnTo>
                  <a:pt x="18030" y="360589"/>
                </a:lnTo>
                <a:cubicBezTo>
                  <a:pt x="13146" y="360589"/>
                  <a:pt x="8921" y="358805"/>
                  <a:pt x="5353" y="355237"/>
                </a:cubicBezTo>
                <a:cubicBezTo>
                  <a:pt x="1784" y="351668"/>
                  <a:pt x="0" y="347443"/>
                  <a:pt x="0" y="342560"/>
                </a:cubicBezTo>
                <a:lnTo>
                  <a:pt x="0" y="206775"/>
                </a:lnTo>
                <a:cubicBezTo>
                  <a:pt x="0" y="195131"/>
                  <a:pt x="2348" y="183581"/>
                  <a:pt x="7043" y="172125"/>
                </a:cubicBezTo>
                <a:lnTo>
                  <a:pt x="74090" y="16621"/>
                </a:lnTo>
                <a:cubicBezTo>
                  <a:pt x="75968" y="11926"/>
                  <a:pt x="79395" y="7982"/>
                  <a:pt x="84373" y="4789"/>
                </a:cubicBezTo>
                <a:cubicBezTo>
                  <a:pt x="89349" y="1596"/>
                  <a:pt x="94279" y="0"/>
                  <a:pt x="99163" y="0"/>
                </a:cubicBezTo>
                <a:close/>
                <a:moveTo>
                  <a:pt x="116628" y="54088"/>
                </a:moveTo>
                <a:lnTo>
                  <a:pt x="56906" y="193817"/>
                </a:lnTo>
                <a:cubicBezTo>
                  <a:pt x="56717" y="194192"/>
                  <a:pt x="56483" y="194943"/>
                  <a:pt x="56201" y="196070"/>
                </a:cubicBezTo>
                <a:cubicBezTo>
                  <a:pt x="55920" y="197197"/>
                  <a:pt x="55685" y="197948"/>
                  <a:pt x="55497" y="198324"/>
                </a:cubicBezTo>
                <a:lnTo>
                  <a:pt x="144518" y="198324"/>
                </a:lnTo>
                <a:lnTo>
                  <a:pt x="171280" y="252412"/>
                </a:lnTo>
                <a:lnTo>
                  <a:pt x="261428" y="252412"/>
                </a:lnTo>
                <a:lnTo>
                  <a:pt x="288190" y="198324"/>
                </a:lnTo>
                <a:lnTo>
                  <a:pt x="377211" y="198324"/>
                </a:lnTo>
                <a:cubicBezTo>
                  <a:pt x="377022" y="197761"/>
                  <a:pt x="376788" y="197009"/>
                  <a:pt x="376506" y="196070"/>
                </a:cubicBezTo>
                <a:cubicBezTo>
                  <a:pt x="376225" y="195131"/>
                  <a:pt x="375989" y="194380"/>
                  <a:pt x="375802" y="193817"/>
                </a:cubicBezTo>
                <a:lnTo>
                  <a:pt x="316080" y="54088"/>
                </a:lnTo>
                <a:lnTo>
                  <a:pt x="116628" y="54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1" name="Freeform 344">
            <a:extLst>
              <a:ext uri="{FF2B5EF4-FFF2-40B4-BE49-F238E27FC236}">
                <a16:creationId xmlns:a16="http://schemas.microsoft.com/office/drawing/2014/main" id="{0B24D17B-CC56-4CA9-9479-047C07320481}"/>
              </a:ext>
            </a:extLst>
          </p:cNvPr>
          <p:cNvSpPr/>
          <p:nvPr/>
        </p:nvSpPr>
        <p:spPr>
          <a:xfrm>
            <a:off x="352518" y="2019344"/>
            <a:ext cx="324531" cy="351575"/>
          </a:xfrm>
          <a:custGeom>
            <a:avLst/>
            <a:gdLst>
              <a:gd name="connsiteX0" fmla="*/ 113389 w 432707"/>
              <a:gd name="connsiteY0" fmla="*/ 72681 h 468766"/>
              <a:gd name="connsiteX1" fmla="*/ 136911 w 432707"/>
              <a:gd name="connsiteY1" fmla="*/ 86767 h 468766"/>
              <a:gd name="connsiteX2" fmla="*/ 143813 w 432707"/>
              <a:gd name="connsiteY2" fmla="*/ 113388 h 468766"/>
              <a:gd name="connsiteX3" fmla="*/ 129869 w 432707"/>
              <a:gd name="connsiteY3" fmla="*/ 137193 h 468766"/>
              <a:gd name="connsiteX4" fmla="*/ 87189 w 432707"/>
              <a:gd name="connsiteY4" fmla="*/ 188183 h 468766"/>
              <a:gd name="connsiteX5" fmla="*/ 72118 w 432707"/>
              <a:gd name="connsiteY5" fmla="*/ 252413 h 468766"/>
              <a:gd name="connsiteX6" fmla="*/ 83527 w 432707"/>
              <a:gd name="connsiteY6" fmla="*/ 308332 h 468766"/>
              <a:gd name="connsiteX7" fmla="*/ 114375 w 432707"/>
              <a:gd name="connsiteY7" fmla="*/ 354392 h 468766"/>
              <a:gd name="connsiteX8" fmla="*/ 160434 w 432707"/>
              <a:gd name="connsiteY8" fmla="*/ 385239 h 468766"/>
              <a:gd name="connsiteX9" fmla="*/ 216354 w 432707"/>
              <a:gd name="connsiteY9" fmla="*/ 396648 h 468766"/>
              <a:gd name="connsiteX10" fmla="*/ 272273 w 432707"/>
              <a:gd name="connsiteY10" fmla="*/ 385239 h 468766"/>
              <a:gd name="connsiteX11" fmla="*/ 318333 w 432707"/>
              <a:gd name="connsiteY11" fmla="*/ 354392 h 468766"/>
              <a:gd name="connsiteX12" fmla="*/ 349180 w 432707"/>
              <a:gd name="connsiteY12" fmla="*/ 308332 h 468766"/>
              <a:gd name="connsiteX13" fmla="*/ 360589 w 432707"/>
              <a:gd name="connsiteY13" fmla="*/ 252413 h 468766"/>
              <a:gd name="connsiteX14" fmla="*/ 345518 w 432707"/>
              <a:gd name="connsiteY14" fmla="*/ 188183 h 468766"/>
              <a:gd name="connsiteX15" fmla="*/ 302839 w 432707"/>
              <a:gd name="connsiteY15" fmla="*/ 137193 h 468766"/>
              <a:gd name="connsiteX16" fmla="*/ 288894 w 432707"/>
              <a:gd name="connsiteY16" fmla="*/ 113388 h 468766"/>
              <a:gd name="connsiteX17" fmla="*/ 295796 w 432707"/>
              <a:gd name="connsiteY17" fmla="*/ 86767 h 468766"/>
              <a:gd name="connsiteX18" fmla="*/ 319460 w 432707"/>
              <a:gd name="connsiteY18" fmla="*/ 72681 h 468766"/>
              <a:gd name="connsiteX19" fmla="*/ 346222 w 432707"/>
              <a:gd name="connsiteY19" fmla="*/ 79724 h 468766"/>
              <a:gd name="connsiteX20" fmla="*/ 410030 w 432707"/>
              <a:gd name="connsiteY20" fmla="*/ 155786 h 468766"/>
              <a:gd name="connsiteX21" fmla="*/ 432707 w 432707"/>
              <a:gd name="connsiteY21" fmla="*/ 252413 h 468766"/>
              <a:gd name="connsiteX22" fmla="*/ 415523 w 432707"/>
              <a:gd name="connsiteY22" fmla="*/ 336362 h 468766"/>
              <a:gd name="connsiteX23" fmla="*/ 369322 w 432707"/>
              <a:gd name="connsiteY23" fmla="*/ 405381 h 468766"/>
              <a:gd name="connsiteX24" fmla="*/ 300303 w 432707"/>
              <a:gd name="connsiteY24" fmla="*/ 451582 h 468766"/>
              <a:gd name="connsiteX25" fmla="*/ 216354 w 432707"/>
              <a:gd name="connsiteY25" fmla="*/ 468766 h 468766"/>
              <a:gd name="connsiteX26" fmla="*/ 132404 w 432707"/>
              <a:gd name="connsiteY26" fmla="*/ 451582 h 468766"/>
              <a:gd name="connsiteX27" fmla="*/ 63385 w 432707"/>
              <a:gd name="connsiteY27" fmla="*/ 405381 h 468766"/>
              <a:gd name="connsiteX28" fmla="*/ 17185 w 432707"/>
              <a:gd name="connsiteY28" fmla="*/ 336362 h 468766"/>
              <a:gd name="connsiteX29" fmla="*/ 0 w 432707"/>
              <a:gd name="connsiteY29" fmla="*/ 252413 h 468766"/>
              <a:gd name="connsiteX30" fmla="*/ 22678 w 432707"/>
              <a:gd name="connsiteY30" fmla="*/ 155786 h 468766"/>
              <a:gd name="connsiteX31" fmla="*/ 86485 w 432707"/>
              <a:gd name="connsiteY31" fmla="*/ 79724 h 468766"/>
              <a:gd name="connsiteX32" fmla="*/ 113389 w 432707"/>
              <a:gd name="connsiteY32" fmla="*/ 72681 h 468766"/>
              <a:gd name="connsiteX33" fmla="*/ 216353 w 432707"/>
              <a:gd name="connsiteY33" fmla="*/ 0 h 468766"/>
              <a:gd name="connsiteX34" fmla="*/ 241707 w 432707"/>
              <a:gd name="connsiteY34" fmla="*/ 10705 h 468766"/>
              <a:gd name="connsiteX35" fmla="*/ 252412 w 432707"/>
              <a:gd name="connsiteY35" fmla="*/ 36059 h 468766"/>
              <a:gd name="connsiteX36" fmla="*/ 252412 w 432707"/>
              <a:gd name="connsiteY36" fmla="*/ 216354 h 468766"/>
              <a:gd name="connsiteX37" fmla="*/ 241707 w 432707"/>
              <a:gd name="connsiteY37" fmla="*/ 241708 h 468766"/>
              <a:gd name="connsiteX38" fmla="*/ 216353 w 432707"/>
              <a:gd name="connsiteY38" fmla="*/ 252413 h 468766"/>
              <a:gd name="connsiteX39" fmla="*/ 190999 w 432707"/>
              <a:gd name="connsiteY39" fmla="*/ 241708 h 468766"/>
              <a:gd name="connsiteX40" fmla="*/ 180294 w 432707"/>
              <a:gd name="connsiteY40" fmla="*/ 216354 h 468766"/>
              <a:gd name="connsiteX41" fmla="*/ 180294 w 432707"/>
              <a:gd name="connsiteY41" fmla="*/ 36059 h 468766"/>
              <a:gd name="connsiteX42" fmla="*/ 190999 w 432707"/>
              <a:gd name="connsiteY42" fmla="*/ 10705 h 468766"/>
              <a:gd name="connsiteX43" fmla="*/ 216353 w 432707"/>
              <a:gd name="connsiteY43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32707" h="468766">
                <a:moveTo>
                  <a:pt x="113389" y="72681"/>
                </a:moveTo>
                <a:cubicBezTo>
                  <a:pt x="123248" y="73996"/>
                  <a:pt x="131089" y="78691"/>
                  <a:pt x="136911" y="86767"/>
                </a:cubicBezTo>
                <a:cubicBezTo>
                  <a:pt x="142921" y="94655"/>
                  <a:pt x="145222" y="103529"/>
                  <a:pt x="143813" y="113388"/>
                </a:cubicBezTo>
                <a:cubicBezTo>
                  <a:pt x="142405" y="123248"/>
                  <a:pt x="137757" y="131183"/>
                  <a:pt x="129869" y="137193"/>
                </a:cubicBezTo>
                <a:cubicBezTo>
                  <a:pt x="111463" y="151091"/>
                  <a:pt x="97237" y="168087"/>
                  <a:pt x="87189" y="188183"/>
                </a:cubicBezTo>
                <a:cubicBezTo>
                  <a:pt x="77142" y="208278"/>
                  <a:pt x="72118" y="229688"/>
                  <a:pt x="72118" y="252413"/>
                </a:cubicBezTo>
                <a:cubicBezTo>
                  <a:pt x="72118" y="271944"/>
                  <a:pt x="75921" y="290584"/>
                  <a:pt x="83527" y="308332"/>
                </a:cubicBezTo>
                <a:cubicBezTo>
                  <a:pt x="91133" y="326080"/>
                  <a:pt x="101416" y="341433"/>
                  <a:pt x="114375" y="354392"/>
                </a:cubicBezTo>
                <a:cubicBezTo>
                  <a:pt x="127333" y="367350"/>
                  <a:pt x="142686" y="377633"/>
                  <a:pt x="160434" y="385239"/>
                </a:cubicBezTo>
                <a:cubicBezTo>
                  <a:pt x="178182" y="392845"/>
                  <a:pt x="196822" y="396648"/>
                  <a:pt x="216354" y="396648"/>
                </a:cubicBezTo>
                <a:cubicBezTo>
                  <a:pt x="235886" y="396648"/>
                  <a:pt x="254526" y="392845"/>
                  <a:pt x="272273" y="385239"/>
                </a:cubicBezTo>
                <a:cubicBezTo>
                  <a:pt x="290021" y="377633"/>
                  <a:pt x="305374" y="367350"/>
                  <a:pt x="318333" y="354392"/>
                </a:cubicBezTo>
                <a:cubicBezTo>
                  <a:pt x="331292" y="341433"/>
                  <a:pt x="341574" y="326080"/>
                  <a:pt x="349180" y="308332"/>
                </a:cubicBezTo>
                <a:cubicBezTo>
                  <a:pt x="356786" y="290584"/>
                  <a:pt x="360589" y="271944"/>
                  <a:pt x="360589" y="252413"/>
                </a:cubicBezTo>
                <a:cubicBezTo>
                  <a:pt x="360589" y="229688"/>
                  <a:pt x="355565" y="208278"/>
                  <a:pt x="345518" y="188183"/>
                </a:cubicBezTo>
                <a:cubicBezTo>
                  <a:pt x="335470" y="168087"/>
                  <a:pt x="321244" y="151091"/>
                  <a:pt x="302839" y="137193"/>
                </a:cubicBezTo>
                <a:cubicBezTo>
                  <a:pt x="294951" y="131183"/>
                  <a:pt x="290303" y="123248"/>
                  <a:pt x="288894" y="113388"/>
                </a:cubicBezTo>
                <a:cubicBezTo>
                  <a:pt x="287486" y="103529"/>
                  <a:pt x="289786" y="94655"/>
                  <a:pt x="295796" y="86767"/>
                </a:cubicBezTo>
                <a:cubicBezTo>
                  <a:pt x="301618" y="78691"/>
                  <a:pt x="309506" y="73996"/>
                  <a:pt x="319460" y="72681"/>
                </a:cubicBezTo>
                <a:cubicBezTo>
                  <a:pt x="329414" y="71367"/>
                  <a:pt x="338334" y="73714"/>
                  <a:pt x="346222" y="79724"/>
                </a:cubicBezTo>
                <a:cubicBezTo>
                  <a:pt x="373642" y="100195"/>
                  <a:pt x="394911" y="125549"/>
                  <a:pt x="410030" y="155786"/>
                </a:cubicBezTo>
                <a:cubicBezTo>
                  <a:pt x="425148" y="186023"/>
                  <a:pt x="432707" y="218232"/>
                  <a:pt x="432707" y="252413"/>
                </a:cubicBezTo>
                <a:cubicBezTo>
                  <a:pt x="432707" y="281710"/>
                  <a:pt x="426979" y="309694"/>
                  <a:pt x="415523" y="336362"/>
                </a:cubicBezTo>
                <a:cubicBezTo>
                  <a:pt x="404067" y="363031"/>
                  <a:pt x="388666" y="386037"/>
                  <a:pt x="369322" y="405381"/>
                </a:cubicBezTo>
                <a:cubicBezTo>
                  <a:pt x="349978" y="424725"/>
                  <a:pt x="326972" y="440126"/>
                  <a:pt x="300303" y="451582"/>
                </a:cubicBezTo>
                <a:cubicBezTo>
                  <a:pt x="273635" y="463038"/>
                  <a:pt x="245652" y="468766"/>
                  <a:pt x="216354" y="468766"/>
                </a:cubicBezTo>
                <a:cubicBezTo>
                  <a:pt x="187056" y="468766"/>
                  <a:pt x="159073" y="463038"/>
                  <a:pt x="132404" y="451582"/>
                </a:cubicBezTo>
                <a:cubicBezTo>
                  <a:pt x="105735" y="440126"/>
                  <a:pt x="82729" y="424725"/>
                  <a:pt x="63385" y="405381"/>
                </a:cubicBezTo>
                <a:cubicBezTo>
                  <a:pt x="44041" y="386037"/>
                  <a:pt x="28641" y="363031"/>
                  <a:pt x="17185" y="336362"/>
                </a:cubicBezTo>
                <a:cubicBezTo>
                  <a:pt x="5728" y="309694"/>
                  <a:pt x="0" y="281710"/>
                  <a:pt x="0" y="252413"/>
                </a:cubicBezTo>
                <a:cubicBezTo>
                  <a:pt x="0" y="218232"/>
                  <a:pt x="7559" y="186023"/>
                  <a:pt x="22678" y="155786"/>
                </a:cubicBezTo>
                <a:cubicBezTo>
                  <a:pt x="37796" y="125549"/>
                  <a:pt x="59065" y="100195"/>
                  <a:pt x="86485" y="79724"/>
                </a:cubicBezTo>
                <a:cubicBezTo>
                  <a:pt x="94561" y="73714"/>
                  <a:pt x="103529" y="71367"/>
                  <a:pt x="113389" y="72681"/>
                </a:cubicBezTo>
                <a:close/>
                <a:moveTo>
                  <a:pt x="216353" y="0"/>
                </a:moveTo>
                <a:cubicBezTo>
                  <a:pt x="226119" y="0"/>
                  <a:pt x="234570" y="3568"/>
                  <a:pt x="241707" y="10705"/>
                </a:cubicBezTo>
                <a:cubicBezTo>
                  <a:pt x="248843" y="17842"/>
                  <a:pt x="252412" y="26293"/>
                  <a:pt x="252412" y="36059"/>
                </a:cubicBezTo>
                <a:lnTo>
                  <a:pt x="252412" y="216354"/>
                </a:lnTo>
                <a:cubicBezTo>
                  <a:pt x="252412" y="226120"/>
                  <a:pt x="248843" y="234571"/>
                  <a:pt x="241707" y="241708"/>
                </a:cubicBezTo>
                <a:cubicBezTo>
                  <a:pt x="234570" y="248844"/>
                  <a:pt x="226119" y="252413"/>
                  <a:pt x="216353" y="252413"/>
                </a:cubicBezTo>
                <a:cubicBezTo>
                  <a:pt x="206587" y="252413"/>
                  <a:pt x="198135" y="248844"/>
                  <a:pt x="190999" y="241708"/>
                </a:cubicBezTo>
                <a:cubicBezTo>
                  <a:pt x="183862" y="234571"/>
                  <a:pt x="180294" y="226120"/>
                  <a:pt x="180294" y="216354"/>
                </a:cubicBezTo>
                <a:lnTo>
                  <a:pt x="180294" y="36059"/>
                </a:lnTo>
                <a:cubicBezTo>
                  <a:pt x="180294" y="26293"/>
                  <a:pt x="183862" y="17842"/>
                  <a:pt x="190999" y="10705"/>
                </a:cubicBezTo>
                <a:cubicBezTo>
                  <a:pt x="198135" y="3568"/>
                  <a:pt x="206587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2" name="Freeform 352">
            <a:extLst>
              <a:ext uri="{FF2B5EF4-FFF2-40B4-BE49-F238E27FC236}">
                <a16:creationId xmlns:a16="http://schemas.microsoft.com/office/drawing/2014/main" id="{B637E0EF-F41F-4040-824D-857348D38C44}"/>
              </a:ext>
            </a:extLst>
          </p:cNvPr>
          <p:cNvSpPr/>
          <p:nvPr/>
        </p:nvSpPr>
        <p:spPr>
          <a:xfrm>
            <a:off x="6117524" y="2046389"/>
            <a:ext cx="324531" cy="324531"/>
          </a:xfrm>
          <a:custGeom>
            <a:avLst/>
            <a:gdLst>
              <a:gd name="connsiteX0" fmla="*/ 162406 w 432707"/>
              <a:gd name="connsiteY0" fmla="*/ 107965 h 432707"/>
              <a:gd name="connsiteX1" fmla="*/ 171280 w 432707"/>
              <a:gd name="connsiteY1" fmla="*/ 110712 h 432707"/>
              <a:gd name="connsiteX2" fmla="*/ 324530 w 432707"/>
              <a:gd name="connsiteY2" fmla="*/ 200859 h 432707"/>
              <a:gd name="connsiteX3" fmla="*/ 333545 w 432707"/>
              <a:gd name="connsiteY3" fmla="*/ 216354 h 432707"/>
              <a:gd name="connsiteX4" fmla="*/ 324530 w 432707"/>
              <a:gd name="connsiteY4" fmla="*/ 231848 h 432707"/>
              <a:gd name="connsiteX5" fmla="*/ 171280 w 432707"/>
              <a:gd name="connsiteY5" fmla="*/ 321995 h 432707"/>
              <a:gd name="connsiteX6" fmla="*/ 162265 w 432707"/>
              <a:gd name="connsiteY6" fmla="*/ 324530 h 432707"/>
              <a:gd name="connsiteX7" fmla="*/ 153250 w 432707"/>
              <a:gd name="connsiteY7" fmla="*/ 322277 h 432707"/>
              <a:gd name="connsiteX8" fmla="*/ 144236 w 432707"/>
              <a:gd name="connsiteY8" fmla="*/ 306501 h 432707"/>
              <a:gd name="connsiteX9" fmla="*/ 144236 w 432707"/>
              <a:gd name="connsiteY9" fmla="*/ 126206 h 432707"/>
              <a:gd name="connsiteX10" fmla="*/ 153250 w 432707"/>
              <a:gd name="connsiteY10" fmla="*/ 110430 h 432707"/>
              <a:gd name="connsiteX11" fmla="*/ 162406 w 432707"/>
              <a:gd name="connsiteY11" fmla="*/ 107965 h 432707"/>
              <a:gd name="connsiteX12" fmla="*/ 216354 w 432707"/>
              <a:gd name="connsiteY12" fmla="*/ 63103 h 432707"/>
              <a:gd name="connsiteX13" fmla="*/ 139446 w 432707"/>
              <a:gd name="connsiteY13" fmla="*/ 83668 h 432707"/>
              <a:gd name="connsiteX14" fmla="*/ 83668 w 432707"/>
              <a:gd name="connsiteY14" fmla="*/ 139447 h 432707"/>
              <a:gd name="connsiteX15" fmla="*/ 63103 w 432707"/>
              <a:gd name="connsiteY15" fmla="*/ 216354 h 432707"/>
              <a:gd name="connsiteX16" fmla="*/ 83668 w 432707"/>
              <a:gd name="connsiteY16" fmla="*/ 293260 h 432707"/>
              <a:gd name="connsiteX17" fmla="*/ 139446 w 432707"/>
              <a:gd name="connsiteY17" fmla="*/ 349039 h 432707"/>
              <a:gd name="connsiteX18" fmla="*/ 216354 w 432707"/>
              <a:gd name="connsiteY18" fmla="*/ 369604 h 432707"/>
              <a:gd name="connsiteX19" fmla="*/ 293260 w 432707"/>
              <a:gd name="connsiteY19" fmla="*/ 349039 h 432707"/>
              <a:gd name="connsiteX20" fmla="*/ 349039 w 432707"/>
              <a:gd name="connsiteY20" fmla="*/ 293260 h 432707"/>
              <a:gd name="connsiteX21" fmla="*/ 369604 w 432707"/>
              <a:gd name="connsiteY21" fmla="*/ 216354 h 432707"/>
              <a:gd name="connsiteX22" fmla="*/ 349039 w 432707"/>
              <a:gd name="connsiteY22" fmla="*/ 139447 h 432707"/>
              <a:gd name="connsiteX23" fmla="*/ 293260 w 432707"/>
              <a:gd name="connsiteY23" fmla="*/ 83668 h 432707"/>
              <a:gd name="connsiteX24" fmla="*/ 216354 w 432707"/>
              <a:gd name="connsiteY24" fmla="*/ 63103 h 432707"/>
              <a:gd name="connsiteX25" fmla="*/ 216354 w 432707"/>
              <a:gd name="connsiteY25" fmla="*/ 0 h 432707"/>
              <a:gd name="connsiteX26" fmla="*/ 324952 w 432707"/>
              <a:gd name="connsiteY26" fmla="*/ 29016 h 432707"/>
              <a:gd name="connsiteX27" fmla="*/ 403691 w 432707"/>
              <a:gd name="connsiteY27" fmla="*/ 107754 h 432707"/>
              <a:gd name="connsiteX28" fmla="*/ 432707 w 432707"/>
              <a:gd name="connsiteY28" fmla="*/ 216354 h 432707"/>
              <a:gd name="connsiteX29" fmla="*/ 403691 w 432707"/>
              <a:gd name="connsiteY29" fmla="*/ 324953 h 432707"/>
              <a:gd name="connsiteX30" fmla="*/ 324952 w 432707"/>
              <a:gd name="connsiteY30" fmla="*/ 403691 h 432707"/>
              <a:gd name="connsiteX31" fmla="*/ 216354 w 432707"/>
              <a:gd name="connsiteY31" fmla="*/ 432707 h 432707"/>
              <a:gd name="connsiteX32" fmla="*/ 107754 w 432707"/>
              <a:gd name="connsiteY32" fmla="*/ 403691 h 432707"/>
              <a:gd name="connsiteX33" fmla="*/ 29016 w 432707"/>
              <a:gd name="connsiteY33" fmla="*/ 324953 h 432707"/>
              <a:gd name="connsiteX34" fmla="*/ 0 w 432707"/>
              <a:gd name="connsiteY34" fmla="*/ 216354 h 432707"/>
              <a:gd name="connsiteX35" fmla="*/ 29016 w 432707"/>
              <a:gd name="connsiteY35" fmla="*/ 107754 h 432707"/>
              <a:gd name="connsiteX36" fmla="*/ 107754 w 432707"/>
              <a:gd name="connsiteY36" fmla="*/ 29016 h 432707"/>
              <a:gd name="connsiteX37" fmla="*/ 216354 w 432707"/>
              <a:gd name="connsiteY37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32707" h="432707">
                <a:moveTo>
                  <a:pt x="162406" y="107965"/>
                </a:moveTo>
                <a:cubicBezTo>
                  <a:pt x="165410" y="108012"/>
                  <a:pt x="168368" y="108928"/>
                  <a:pt x="171280" y="110712"/>
                </a:cubicBezTo>
                <a:lnTo>
                  <a:pt x="324530" y="200859"/>
                </a:lnTo>
                <a:cubicBezTo>
                  <a:pt x="330540" y="204240"/>
                  <a:pt x="333545" y="209405"/>
                  <a:pt x="333545" y="216354"/>
                </a:cubicBezTo>
                <a:cubicBezTo>
                  <a:pt x="333545" y="223302"/>
                  <a:pt x="330540" y="228467"/>
                  <a:pt x="324530" y="231848"/>
                </a:cubicBezTo>
                <a:lnTo>
                  <a:pt x="171280" y="321995"/>
                </a:lnTo>
                <a:cubicBezTo>
                  <a:pt x="168462" y="323685"/>
                  <a:pt x="165458" y="324530"/>
                  <a:pt x="162265" y="324530"/>
                </a:cubicBezTo>
                <a:cubicBezTo>
                  <a:pt x="159260" y="324530"/>
                  <a:pt x="156256" y="323779"/>
                  <a:pt x="153250" y="322277"/>
                </a:cubicBezTo>
                <a:cubicBezTo>
                  <a:pt x="147240" y="318708"/>
                  <a:pt x="144236" y="313450"/>
                  <a:pt x="144236" y="306501"/>
                </a:cubicBezTo>
                <a:lnTo>
                  <a:pt x="144236" y="126206"/>
                </a:lnTo>
                <a:cubicBezTo>
                  <a:pt x="144236" y="119257"/>
                  <a:pt x="147240" y="113999"/>
                  <a:pt x="153250" y="110430"/>
                </a:cubicBezTo>
                <a:cubicBezTo>
                  <a:pt x="156350" y="108740"/>
                  <a:pt x="159401" y="107918"/>
                  <a:pt x="162406" y="107965"/>
                </a:cubicBezTo>
                <a:close/>
                <a:moveTo>
                  <a:pt x="216354" y="63103"/>
                </a:moveTo>
                <a:cubicBezTo>
                  <a:pt x="188558" y="63103"/>
                  <a:pt x="162922" y="69958"/>
                  <a:pt x="139446" y="83668"/>
                </a:cubicBezTo>
                <a:cubicBezTo>
                  <a:pt x="115970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0" y="335329"/>
                  <a:pt x="139446" y="349039"/>
                </a:cubicBezTo>
                <a:cubicBezTo>
                  <a:pt x="162922" y="362749"/>
                  <a:pt x="188558" y="369604"/>
                  <a:pt x="216354" y="369604"/>
                </a:cubicBezTo>
                <a:cubicBezTo>
                  <a:pt x="244149" y="369604"/>
                  <a:pt x="269784" y="362749"/>
                  <a:pt x="293260" y="349039"/>
                </a:cubicBezTo>
                <a:cubicBezTo>
                  <a:pt x="316736" y="335329"/>
                  <a:pt x="335328" y="316736"/>
                  <a:pt x="349039" y="293260"/>
                </a:cubicBezTo>
                <a:cubicBezTo>
                  <a:pt x="362748" y="269785"/>
                  <a:pt x="369604" y="244149"/>
                  <a:pt x="369604" y="216354"/>
                </a:cubicBezTo>
                <a:cubicBezTo>
                  <a:pt x="369604" y="188558"/>
                  <a:pt x="362748" y="162922"/>
                  <a:pt x="349039" y="139447"/>
                </a:cubicBezTo>
                <a:cubicBezTo>
                  <a:pt x="335328" y="115971"/>
                  <a:pt x="316736" y="97378"/>
                  <a:pt x="293260" y="83668"/>
                </a:cubicBezTo>
                <a:cubicBezTo>
                  <a:pt x="269784" y="69958"/>
                  <a:pt x="244149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4" y="0"/>
                  <a:pt x="291804" y="9672"/>
                  <a:pt x="324952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4" y="423035"/>
                  <a:pt x="255604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3" name="Freeform 347">
            <a:extLst>
              <a:ext uri="{FF2B5EF4-FFF2-40B4-BE49-F238E27FC236}">
                <a16:creationId xmlns:a16="http://schemas.microsoft.com/office/drawing/2014/main" id="{5DD45EB1-BA70-4079-85C6-E99D049B0FDD}"/>
              </a:ext>
            </a:extLst>
          </p:cNvPr>
          <p:cNvSpPr/>
          <p:nvPr/>
        </p:nvSpPr>
        <p:spPr>
          <a:xfrm>
            <a:off x="2251080" y="2072797"/>
            <a:ext cx="340635" cy="271076"/>
          </a:xfrm>
          <a:custGeom>
            <a:avLst/>
            <a:gdLst>
              <a:gd name="connsiteX0" fmla="*/ 227088 w 454178"/>
              <a:gd name="connsiteY0" fmla="*/ 72963 h 361434"/>
              <a:gd name="connsiteX1" fmla="*/ 389071 w 454178"/>
              <a:gd name="connsiteY1" fmla="*/ 206493 h 361434"/>
              <a:gd name="connsiteX2" fmla="*/ 389353 w 454178"/>
              <a:gd name="connsiteY2" fmla="*/ 208184 h 361434"/>
              <a:gd name="connsiteX3" fmla="*/ 389353 w 454178"/>
              <a:gd name="connsiteY3" fmla="*/ 343405 h 361434"/>
              <a:gd name="connsiteX4" fmla="*/ 384001 w 454178"/>
              <a:gd name="connsiteY4" fmla="*/ 356082 h 361434"/>
              <a:gd name="connsiteX5" fmla="*/ 371324 w 454178"/>
              <a:gd name="connsiteY5" fmla="*/ 361434 h 361434"/>
              <a:gd name="connsiteX6" fmla="*/ 263147 w 454178"/>
              <a:gd name="connsiteY6" fmla="*/ 361434 h 361434"/>
              <a:gd name="connsiteX7" fmla="*/ 263147 w 454178"/>
              <a:gd name="connsiteY7" fmla="*/ 253257 h 361434"/>
              <a:gd name="connsiteX8" fmla="*/ 191030 w 454178"/>
              <a:gd name="connsiteY8" fmla="*/ 253257 h 361434"/>
              <a:gd name="connsiteX9" fmla="*/ 191030 w 454178"/>
              <a:gd name="connsiteY9" fmla="*/ 361434 h 361434"/>
              <a:gd name="connsiteX10" fmla="*/ 82852 w 454178"/>
              <a:gd name="connsiteY10" fmla="*/ 361434 h 361434"/>
              <a:gd name="connsiteX11" fmla="*/ 70175 w 454178"/>
              <a:gd name="connsiteY11" fmla="*/ 356082 h 361434"/>
              <a:gd name="connsiteX12" fmla="*/ 64823 w 454178"/>
              <a:gd name="connsiteY12" fmla="*/ 343405 h 361434"/>
              <a:gd name="connsiteX13" fmla="*/ 64823 w 454178"/>
              <a:gd name="connsiteY13" fmla="*/ 208184 h 361434"/>
              <a:gd name="connsiteX14" fmla="*/ 64963 w 454178"/>
              <a:gd name="connsiteY14" fmla="*/ 207339 h 361434"/>
              <a:gd name="connsiteX15" fmla="*/ 65104 w 454178"/>
              <a:gd name="connsiteY15" fmla="*/ 206493 h 361434"/>
              <a:gd name="connsiteX16" fmla="*/ 227089 w 454178"/>
              <a:gd name="connsiteY16" fmla="*/ 0 h 361434"/>
              <a:gd name="connsiteX17" fmla="*/ 248499 w 454178"/>
              <a:gd name="connsiteY17" fmla="*/ 7324 h 361434"/>
              <a:gd name="connsiteX18" fmla="*/ 317236 w 454178"/>
              <a:gd name="connsiteY18" fmla="*/ 64793 h 361434"/>
              <a:gd name="connsiteX19" fmla="*/ 317236 w 454178"/>
              <a:gd name="connsiteY19" fmla="*/ 9860 h 361434"/>
              <a:gd name="connsiteX20" fmla="*/ 319772 w 454178"/>
              <a:gd name="connsiteY20" fmla="*/ 3380 h 361434"/>
              <a:gd name="connsiteX21" fmla="*/ 326251 w 454178"/>
              <a:gd name="connsiteY21" fmla="*/ 845 h 361434"/>
              <a:gd name="connsiteX22" fmla="*/ 380340 w 454178"/>
              <a:gd name="connsiteY22" fmla="*/ 845 h 361434"/>
              <a:gd name="connsiteX23" fmla="*/ 386819 w 454178"/>
              <a:gd name="connsiteY23" fmla="*/ 3380 h 361434"/>
              <a:gd name="connsiteX24" fmla="*/ 389354 w 454178"/>
              <a:gd name="connsiteY24" fmla="*/ 9860 h 361434"/>
              <a:gd name="connsiteX25" fmla="*/ 389354 w 454178"/>
              <a:gd name="connsiteY25" fmla="*/ 124797 h 361434"/>
              <a:gd name="connsiteX26" fmla="*/ 451049 w 454178"/>
              <a:gd name="connsiteY26" fmla="*/ 176069 h 361434"/>
              <a:gd name="connsiteX27" fmla="*/ 454147 w 454178"/>
              <a:gd name="connsiteY27" fmla="*/ 182126 h 361434"/>
              <a:gd name="connsiteX28" fmla="*/ 452176 w 454178"/>
              <a:gd name="connsiteY28" fmla="*/ 188746 h 361434"/>
              <a:gd name="connsiteX29" fmla="*/ 434709 w 454178"/>
              <a:gd name="connsiteY29" fmla="*/ 209592 h 361434"/>
              <a:gd name="connsiteX30" fmla="*/ 428794 w 454178"/>
              <a:gd name="connsiteY30" fmla="*/ 212691 h 361434"/>
              <a:gd name="connsiteX31" fmla="*/ 427949 w 454178"/>
              <a:gd name="connsiteY31" fmla="*/ 212691 h 361434"/>
              <a:gd name="connsiteX32" fmla="*/ 422032 w 454178"/>
              <a:gd name="connsiteY32" fmla="*/ 210719 h 361434"/>
              <a:gd name="connsiteX33" fmla="*/ 227089 w 454178"/>
              <a:gd name="connsiteY33" fmla="*/ 48172 h 361434"/>
              <a:gd name="connsiteX34" fmla="*/ 32145 w 454178"/>
              <a:gd name="connsiteY34" fmla="*/ 210719 h 361434"/>
              <a:gd name="connsiteX35" fmla="*/ 25385 w 454178"/>
              <a:gd name="connsiteY35" fmla="*/ 212691 h 361434"/>
              <a:gd name="connsiteX36" fmla="*/ 19469 w 454178"/>
              <a:gd name="connsiteY36" fmla="*/ 209592 h 361434"/>
              <a:gd name="connsiteX37" fmla="*/ 2003 w 454178"/>
              <a:gd name="connsiteY37" fmla="*/ 188746 h 361434"/>
              <a:gd name="connsiteX38" fmla="*/ 31 w 454178"/>
              <a:gd name="connsiteY38" fmla="*/ 182126 h 361434"/>
              <a:gd name="connsiteX39" fmla="*/ 3129 w 454178"/>
              <a:gd name="connsiteY39" fmla="*/ 176069 h 361434"/>
              <a:gd name="connsiteX40" fmla="*/ 205680 w 454178"/>
              <a:gd name="connsiteY40" fmla="*/ 7324 h 361434"/>
              <a:gd name="connsiteX41" fmla="*/ 227089 w 454178"/>
              <a:gd name="connsiteY41" fmla="*/ 0 h 36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54178" h="361434">
                <a:moveTo>
                  <a:pt x="227088" y="72963"/>
                </a:moveTo>
                <a:lnTo>
                  <a:pt x="389071" y="206493"/>
                </a:lnTo>
                <a:cubicBezTo>
                  <a:pt x="389259" y="206869"/>
                  <a:pt x="389353" y="207432"/>
                  <a:pt x="389353" y="208184"/>
                </a:cubicBezTo>
                <a:lnTo>
                  <a:pt x="389353" y="343405"/>
                </a:lnTo>
                <a:cubicBezTo>
                  <a:pt x="389353" y="348288"/>
                  <a:pt x="387570" y="352513"/>
                  <a:pt x="384001" y="356082"/>
                </a:cubicBezTo>
                <a:cubicBezTo>
                  <a:pt x="380432" y="359650"/>
                  <a:pt x="376206" y="361434"/>
                  <a:pt x="371324" y="361434"/>
                </a:cubicBezTo>
                <a:lnTo>
                  <a:pt x="263147" y="361434"/>
                </a:lnTo>
                <a:lnTo>
                  <a:pt x="263147" y="253257"/>
                </a:lnTo>
                <a:lnTo>
                  <a:pt x="191030" y="253257"/>
                </a:lnTo>
                <a:lnTo>
                  <a:pt x="191030" y="361434"/>
                </a:lnTo>
                <a:lnTo>
                  <a:pt x="82852" y="361434"/>
                </a:lnTo>
                <a:cubicBezTo>
                  <a:pt x="77970" y="361434"/>
                  <a:pt x="73744" y="359650"/>
                  <a:pt x="70175" y="356082"/>
                </a:cubicBezTo>
                <a:cubicBezTo>
                  <a:pt x="66607" y="352513"/>
                  <a:pt x="64823" y="348288"/>
                  <a:pt x="64823" y="343405"/>
                </a:cubicBezTo>
                <a:lnTo>
                  <a:pt x="64823" y="208184"/>
                </a:lnTo>
                <a:cubicBezTo>
                  <a:pt x="64823" y="207996"/>
                  <a:pt x="64870" y="207714"/>
                  <a:pt x="64963" y="207339"/>
                </a:cubicBezTo>
                <a:cubicBezTo>
                  <a:pt x="65058" y="206963"/>
                  <a:pt x="65104" y="206681"/>
                  <a:pt x="65104" y="206493"/>
                </a:cubicBezTo>
                <a:close/>
                <a:moveTo>
                  <a:pt x="227089" y="0"/>
                </a:moveTo>
                <a:cubicBezTo>
                  <a:pt x="235353" y="0"/>
                  <a:pt x="242489" y="2441"/>
                  <a:pt x="248499" y="7324"/>
                </a:cubicBezTo>
                <a:lnTo>
                  <a:pt x="317236" y="64793"/>
                </a:lnTo>
                <a:lnTo>
                  <a:pt x="317236" y="9860"/>
                </a:lnTo>
                <a:cubicBezTo>
                  <a:pt x="317236" y="7230"/>
                  <a:pt x="318081" y="5071"/>
                  <a:pt x="319772" y="3380"/>
                </a:cubicBezTo>
                <a:cubicBezTo>
                  <a:pt x="321462" y="1690"/>
                  <a:pt x="323622" y="845"/>
                  <a:pt x="326251" y="845"/>
                </a:cubicBezTo>
                <a:lnTo>
                  <a:pt x="380340" y="845"/>
                </a:lnTo>
                <a:cubicBezTo>
                  <a:pt x="382969" y="845"/>
                  <a:pt x="385128" y="1690"/>
                  <a:pt x="386819" y="3380"/>
                </a:cubicBezTo>
                <a:cubicBezTo>
                  <a:pt x="388509" y="5071"/>
                  <a:pt x="389354" y="7230"/>
                  <a:pt x="389354" y="9860"/>
                </a:cubicBezTo>
                <a:lnTo>
                  <a:pt x="389354" y="124797"/>
                </a:lnTo>
                <a:lnTo>
                  <a:pt x="451049" y="176069"/>
                </a:lnTo>
                <a:cubicBezTo>
                  <a:pt x="452926" y="177571"/>
                  <a:pt x="453961" y="179590"/>
                  <a:pt x="454147" y="182126"/>
                </a:cubicBezTo>
                <a:cubicBezTo>
                  <a:pt x="454335" y="184661"/>
                  <a:pt x="453678" y="186868"/>
                  <a:pt x="452176" y="188746"/>
                </a:cubicBezTo>
                <a:lnTo>
                  <a:pt x="434709" y="209592"/>
                </a:lnTo>
                <a:cubicBezTo>
                  <a:pt x="433207" y="211283"/>
                  <a:pt x="431235" y="212315"/>
                  <a:pt x="428794" y="212691"/>
                </a:cubicBezTo>
                <a:lnTo>
                  <a:pt x="427949" y="212691"/>
                </a:lnTo>
                <a:cubicBezTo>
                  <a:pt x="425506" y="212691"/>
                  <a:pt x="423535" y="212034"/>
                  <a:pt x="422032" y="210719"/>
                </a:cubicBezTo>
                <a:lnTo>
                  <a:pt x="227089" y="48172"/>
                </a:lnTo>
                <a:lnTo>
                  <a:pt x="32145" y="210719"/>
                </a:lnTo>
                <a:cubicBezTo>
                  <a:pt x="29892" y="212222"/>
                  <a:pt x="27638" y="212879"/>
                  <a:pt x="25385" y="212691"/>
                </a:cubicBezTo>
                <a:cubicBezTo>
                  <a:pt x="22943" y="212315"/>
                  <a:pt x="20971" y="211283"/>
                  <a:pt x="19469" y="209592"/>
                </a:cubicBezTo>
                <a:lnTo>
                  <a:pt x="2003" y="188746"/>
                </a:lnTo>
                <a:cubicBezTo>
                  <a:pt x="500" y="186868"/>
                  <a:pt x="-158" y="184661"/>
                  <a:pt x="31" y="182126"/>
                </a:cubicBezTo>
                <a:cubicBezTo>
                  <a:pt x="218" y="179590"/>
                  <a:pt x="1251" y="177571"/>
                  <a:pt x="3129" y="176069"/>
                </a:cubicBezTo>
                <a:lnTo>
                  <a:pt x="205680" y="7324"/>
                </a:lnTo>
                <a:cubicBezTo>
                  <a:pt x="211689" y="2441"/>
                  <a:pt x="218826" y="0"/>
                  <a:pt x="2270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4" name="Freeform 348">
            <a:extLst>
              <a:ext uri="{FF2B5EF4-FFF2-40B4-BE49-F238E27FC236}">
                <a16:creationId xmlns:a16="http://schemas.microsoft.com/office/drawing/2014/main" id="{A5FC03EE-7926-41A5-86BE-EC6831295EA9}"/>
              </a:ext>
            </a:extLst>
          </p:cNvPr>
          <p:cNvSpPr/>
          <p:nvPr/>
        </p:nvSpPr>
        <p:spPr>
          <a:xfrm>
            <a:off x="3202872" y="2046389"/>
            <a:ext cx="324531" cy="324531"/>
          </a:xfrm>
          <a:custGeom>
            <a:avLst/>
            <a:gdLst>
              <a:gd name="connsiteX0" fmla="*/ 225369 w 432708"/>
              <a:gd name="connsiteY0" fmla="*/ 108177 h 432707"/>
              <a:gd name="connsiteX1" fmla="*/ 243399 w 432708"/>
              <a:gd name="connsiteY1" fmla="*/ 108177 h 432707"/>
              <a:gd name="connsiteX2" fmla="*/ 249878 w 432708"/>
              <a:gd name="connsiteY2" fmla="*/ 110712 h 432707"/>
              <a:gd name="connsiteX3" fmla="*/ 252414 w 432708"/>
              <a:gd name="connsiteY3" fmla="*/ 117191 h 432707"/>
              <a:gd name="connsiteX4" fmla="*/ 252414 w 432708"/>
              <a:gd name="connsiteY4" fmla="*/ 243398 h 432707"/>
              <a:gd name="connsiteX5" fmla="*/ 249878 w 432708"/>
              <a:gd name="connsiteY5" fmla="*/ 249877 h 432707"/>
              <a:gd name="connsiteX6" fmla="*/ 243399 w 432708"/>
              <a:gd name="connsiteY6" fmla="*/ 252412 h 432707"/>
              <a:gd name="connsiteX7" fmla="*/ 153252 w 432708"/>
              <a:gd name="connsiteY7" fmla="*/ 252412 h 432707"/>
              <a:gd name="connsiteX8" fmla="*/ 146772 w 432708"/>
              <a:gd name="connsiteY8" fmla="*/ 249877 h 432707"/>
              <a:gd name="connsiteX9" fmla="*/ 144237 w 432708"/>
              <a:gd name="connsiteY9" fmla="*/ 243398 h 432707"/>
              <a:gd name="connsiteX10" fmla="*/ 144237 w 432708"/>
              <a:gd name="connsiteY10" fmla="*/ 225368 h 432707"/>
              <a:gd name="connsiteX11" fmla="*/ 146772 w 432708"/>
              <a:gd name="connsiteY11" fmla="*/ 218889 h 432707"/>
              <a:gd name="connsiteX12" fmla="*/ 153252 w 432708"/>
              <a:gd name="connsiteY12" fmla="*/ 216354 h 432707"/>
              <a:gd name="connsiteX13" fmla="*/ 216355 w 432708"/>
              <a:gd name="connsiteY13" fmla="*/ 216354 h 432707"/>
              <a:gd name="connsiteX14" fmla="*/ 216355 w 432708"/>
              <a:gd name="connsiteY14" fmla="*/ 117191 h 432707"/>
              <a:gd name="connsiteX15" fmla="*/ 218890 w 432708"/>
              <a:gd name="connsiteY15" fmla="*/ 110712 h 432707"/>
              <a:gd name="connsiteX16" fmla="*/ 225369 w 432708"/>
              <a:gd name="connsiteY16" fmla="*/ 108177 h 432707"/>
              <a:gd name="connsiteX17" fmla="*/ 216354 w 432708"/>
              <a:gd name="connsiteY17" fmla="*/ 63103 h 432707"/>
              <a:gd name="connsiteX18" fmla="*/ 139447 w 432708"/>
              <a:gd name="connsiteY18" fmla="*/ 83668 h 432707"/>
              <a:gd name="connsiteX19" fmla="*/ 83668 w 432708"/>
              <a:gd name="connsiteY19" fmla="*/ 139447 h 432707"/>
              <a:gd name="connsiteX20" fmla="*/ 63103 w 432708"/>
              <a:gd name="connsiteY20" fmla="*/ 216354 h 432707"/>
              <a:gd name="connsiteX21" fmla="*/ 83668 w 432708"/>
              <a:gd name="connsiteY21" fmla="*/ 293260 h 432707"/>
              <a:gd name="connsiteX22" fmla="*/ 139447 w 432708"/>
              <a:gd name="connsiteY22" fmla="*/ 349039 h 432707"/>
              <a:gd name="connsiteX23" fmla="*/ 216354 w 432708"/>
              <a:gd name="connsiteY23" fmla="*/ 369604 h 432707"/>
              <a:gd name="connsiteX24" fmla="*/ 293261 w 432708"/>
              <a:gd name="connsiteY24" fmla="*/ 349039 h 432707"/>
              <a:gd name="connsiteX25" fmla="*/ 349039 w 432708"/>
              <a:gd name="connsiteY25" fmla="*/ 293260 h 432707"/>
              <a:gd name="connsiteX26" fmla="*/ 369604 w 432708"/>
              <a:gd name="connsiteY26" fmla="*/ 216354 h 432707"/>
              <a:gd name="connsiteX27" fmla="*/ 349039 w 432708"/>
              <a:gd name="connsiteY27" fmla="*/ 139447 h 432707"/>
              <a:gd name="connsiteX28" fmla="*/ 293261 w 432708"/>
              <a:gd name="connsiteY28" fmla="*/ 83668 h 432707"/>
              <a:gd name="connsiteX29" fmla="*/ 216354 w 432708"/>
              <a:gd name="connsiteY29" fmla="*/ 63103 h 432707"/>
              <a:gd name="connsiteX30" fmla="*/ 216354 w 432708"/>
              <a:gd name="connsiteY30" fmla="*/ 0 h 432707"/>
              <a:gd name="connsiteX31" fmla="*/ 324953 w 432708"/>
              <a:gd name="connsiteY31" fmla="*/ 29016 h 432707"/>
              <a:gd name="connsiteX32" fmla="*/ 403692 w 432708"/>
              <a:gd name="connsiteY32" fmla="*/ 107754 h 432707"/>
              <a:gd name="connsiteX33" fmla="*/ 432708 w 432708"/>
              <a:gd name="connsiteY33" fmla="*/ 216354 h 432707"/>
              <a:gd name="connsiteX34" fmla="*/ 403692 w 432708"/>
              <a:gd name="connsiteY34" fmla="*/ 324953 h 432707"/>
              <a:gd name="connsiteX35" fmla="*/ 324953 w 432708"/>
              <a:gd name="connsiteY35" fmla="*/ 403691 h 432707"/>
              <a:gd name="connsiteX36" fmla="*/ 216354 w 432708"/>
              <a:gd name="connsiteY36" fmla="*/ 432707 h 432707"/>
              <a:gd name="connsiteX37" fmla="*/ 107755 w 432708"/>
              <a:gd name="connsiteY37" fmla="*/ 403691 h 432707"/>
              <a:gd name="connsiteX38" fmla="*/ 29016 w 432708"/>
              <a:gd name="connsiteY38" fmla="*/ 324953 h 432707"/>
              <a:gd name="connsiteX39" fmla="*/ 0 w 432708"/>
              <a:gd name="connsiteY39" fmla="*/ 216354 h 432707"/>
              <a:gd name="connsiteX40" fmla="*/ 29016 w 432708"/>
              <a:gd name="connsiteY40" fmla="*/ 107754 h 432707"/>
              <a:gd name="connsiteX41" fmla="*/ 107755 w 432708"/>
              <a:gd name="connsiteY41" fmla="*/ 29016 h 432707"/>
              <a:gd name="connsiteX42" fmla="*/ 216354 w 432708"/>
              <a:gd name="connsiteY4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32708" h="432707">
                <a:moveTo>
                  <a:pt x="225369" y="108177"/>
                </a:moveTo>
                <a:lnTo>
                  <a:pt x="243399" y="108177"/>
                </a:lnTo>
                <a:cubicBezTo>
                  <a:pt x="246028" y="108177"/>
                  <a:pt x="248188" y="109022"/>
                  <a:pt x="249878" y="110712"/>
                </a:cubicBezTo>
                <a:cubicBezTo>
                  <a:pt x="251568" y="112402"/>
                  <a:pt x="252414" y="114562"/>
                  <a:pt x="252414" y="117191"/>
                </a:cubicBezTo>
                <a:lnTo>
                  <a:pt x="252414" y="243398"/>
                </a:lnTo>
                <a:cubicBezTo>
                  <a:pt x="252414" y="246027"/>
                  <a:pt x="251568" y="248187"/>
                  <a:pt x="249878" y="249877"/>
                </a:cubicBezTo>
                <a:cubicBezTo>
                  <a:pt x="248188" y="251567"/>
                  <a:pt x="246028" y="252412"/>
                  <a:pt x="243399" y="252412"/>
                </a:cubicBezTo>
                <a:lnTo>
                  <a:pt x="153252" y="252412"/>
                </a:lnTo>
                <a:cubicBezTo>
                  <a:pt x="150623" y="252412"/>
                  <a:pt x="148462" y="251567"/>
                  <a:pt x="146772" y="249877"/>
                </a:cubicBezTo>
                <a:cubicBezTo>
                  <a:pt x="145082" y="248187"/>
                  <a:pt x="144237" y="246027"/>
                  <a:pt x="144237" y="243398"/>
                </a:cubicBezTo>
                <a:lnTo>
                  <a:pt x="144237" y="225368"/>
                </a:lnTo>
                <a:cubicBezTo>
                  <a:pt x="144237" y="222739"/>
                  <a:pt x="145082" y="220579"/>
                  <a:pt x="146772" y="218889"/>
                </a:cubicBezTo>
                <a:cubicBezTo>
                  <a:pt x="148462" y="217199"/>
                  <a:pt x="150623" y="216354"/>
                  <a:pt x="153252" y="216354"/>
                </a:cubicBezTo>
                <a:lnTo>
                  <a:pt x="216355" y="216354"/>
                </a:lnTo>
                <a:lnTo>
                  <a:pt x="216355" y="117191"/>
                </a:lnTo>
                <a:cubicBezTo>
                  <a:pt x="216355" y="114562"/>
                  <a:pt x="217200" y="112402"/>
                  <a:pt x="218890" y="110712"/>
                </a:cubicBezTo>
                <a:cubicBezTo>
                  <a:pt x="220581" y="109022"/>
                  <a:pt x="222740" y="108177"/>
                  <a:pt x="225369" y="108177"/>
                </a:cubicBezTo>
                <a:close/>
                <a:moveTo>
                  <a:pt x="216354" y="63103"/>
                </a:moveTo>
                <a:cubicBezTo>
                  <a:pt x="188558" y="63103"/>
                  <a:pt x="162923" y="69958"/>
                  <a:pt x="139447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7" y="349039"/>
                </a:cubicBezTo>
                <a:cubicBezTo>
                  <a:pt x="162923" y="362749"/>
                  <a:pt x="188558" y="369604"/>
                  <a:pt x="216354" y="369604"/>
                </a:cubicBezTo>
                <a:cubicBezTo>
                  <a:pt x="244150" y="369604"/>
                  <a:pt x="269785" y="362749"/>
                  <a:pt x="293261" y="349039"/>
                </a:cubicBezTo>
                <a:cubicBezTo>
                  <a:pt x="316737" y="335329"/>
                  <a:pt x="335330" y="316736"/>
                  <a:pt x="349039" y="293260"/>
                </a:cubicBezTo>
                <a:cubicBezTo>
                  <a:pt x="362750" y="269785"/>
                  <a:pt x="369604" y="244149"/>
                  <a:pt x="369604" y="216354"/>
                </a:cubicBezTo>
                <a:cubicBezTo>
                  <a:pt x="369604" y="188558"/>
                  <a:pt x="362750" y="162922"/>
                  <a:pt x="349039" y="139447"/>
                </a:cubicBezTo>
                <a:cubicBezTo>
                  <a:pt x="335330" y="115971"/>
                  <a:pt x="316737" y="97378"/>
                  <a:pt x="293261" y="83668"/>
                </a:cubicBezTo>
                <a:cubicBezTo>
                  <a:pt x="269785" y="69958"/>
                  <a:pt x="244150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6" y="0"/>
                  <a:pt x="291806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4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6" y="423035"/>
                  <a:pt x="255606" y="432707"/>
                  <a:pt x="216354" y="432707"/>
                </a:cubicBezTo>
                <a:cubicBezTo>
                  <a:pt x="177102" y="432707"/>
                  <a:pt x="140902" y="423035"/>
                  <a:pt x="107755" y="403691"/>
                </a:cubicBezTo>
                <a:cubicBezTo>
                  <a:pt x="74607" y="384347"/>
                  <a:pt x="48361" y="358101"/>
                  <a:pt x="29016" y="324953"/>
                </a:cubicBezTo>
                <a:cubicBezTo>
                  <a:pt x="9673" y="291805"/>
                  <a:pt x="0" y="255605"/>
                  <a:pt x="0" y="216354"/>
                </a:cubicBezTo>
                <a:cubicBezTo>
                  <a:pt x="0" y="177102"/>
                  <a:pt x="9673" y="140902"/>
                  <a:pt x="29016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5" name="Freeform 350">
            <a:extLst>
              <a:ext uri="{FF2B5EF4-FFF2-40B4-BE49-F238E27FC236}">
                <a16:creationId xmlns:a16="http://schemas.microsoft.com/office/drawing/2014/main" id="{866AB1E0-F543-4C4A-9F7B-0AF071FDF9E0}"/>
              </a:ext>
            </a:extLst>
          </p:cNvPr>
          <p:cNvSpPr/>
          <p:nvPr/>
        </p:nvSpPr>
        <p:spPr>
          <a:xfrm>
            <a:off x="4710206" y="2046389"/>
            <a:ext cx="324531" cy="324531"/>
          </a:xfrm>
          <a:custGeom>
            <a:avLst/>
            <a:gdLst>
              <a:gd name="connsiteX0" fmla="*/ 189308 w 432707"/>
              <a:gd name="connsiteY0" fmla="*/ 108177 h 432707"/>
              <a:gd name="connsiteX1" fmla="*/ 243397 w 432707"/>
              <a:gd name="connsiteY1" fmla="*/ 108177 h 432707"/>
              <a:gd name="connsiteX2" fmla="*/ 249876 w 432707"/>
              <a:gd name="connsiteY2" fmla="*/ 110712 h 432707"/>
              <a:gd name="connsiteX3" fmla="*/ 252412 w 432707"/>
              <a:gd name="connsiteY3" fmla="*/ 117191 h 432707"/>
              <a:gd name="connsiteX4" fmla="*/ 252412 w 432707"/>
              <a:gd name="connsiteY4" fmla="*/ 216354 h 432707"/>
              <a:gd name="connsiteX5" fmla="*/ 306500 w 432707"/>
              <a:gd name="connsiteY5" fmla="*/ 216354 h 432707"/>
              <a:gd name="connsiteX6" fmla="*/ 312979 w 432707"/>
              <a:gd name="connsiteY6" fmla="*/ 218889 h 432707"/>
              <a:gd name="connsiteX7" fmla="*/ 315515 w 432707"/>
              <a:gd name="connsiteY7" fmla="*/ 225368 h 432707"/>
              <a:gd name="connsiteX8" fmla="*/ 312698 w 432707"/>
              <a:gd name="connsiteY8" fmla="*/ 232129 h 432707"/>
              <a:gd name="connsiteX9" fmla="*/ 222832 w 432707"/>
              <a:gd name="connsiteY9" fmla="*/ 321995 h 432707"/>
              <a:gd name="connsiteX10" fmla="*/ 216353 w 432707"/>
              <a:gd name="connsiteY10" fmla="*/ 324530 h 432707"/>
              <a:gd name="connsiteX11" fmla="*/ 209873 w 432707"/>
              <a:gd name="connsiteY11" fmla="*/ 321995 h 432707"/>
              <a:gd name="connsiteX12" fmla="*/ 119726 w 432707"/>
              <a:gd name="connsiteY12" fmla="*/ 231848 h 432707"/>
              <a:gd name="connsiteX13" fmla="*/ 117754 w 432707"/>
              <a:gd name="connsiteY13" fmla="*/ 221988 h 432707"/>
              <a:gd name="connsiteX14" fmla="*/ 126205 w 432707"/>
              <a:gd name="connsiteY14" fmla="*/ 216354 h 432707"/>
              <a:gd name="connsiteX15" fmla="*/ 180294 w 432707"/>
              <a:gd name="connsiteY15" fmla="*/ 216354 h 432707"/>
              <a:gd name="connsiteX16" fmla="*/ 180294 w 432707"/>
              <a:gd name="connsiteY16" fmla="*/ 117191 h 432707"/>
              <a:gd name="connsiteX17" fmla="*/ 182829 w 432707"/>
              <a:gd name="connsiteY17" fmla="*/ 110712 h 432707"/>
              <a:gd name="connsiteX18" fmla="*/ 189308 w 432707"/>
              <a:gd name="connsiteY18" fmla="*/ 108177 h 432707"/>
              <a:gd name="connsiteX19" fmla="*/ 216354 w 432707"/>
              <a:gd name="connsiteY19" fmla="*/ 63103 h 432707"/>
              <a:gd name="connsiteX20" fmla="*/ 139447 w 432707"/>
              <a:gd name="connsiteY20" fmla="*/ 83668 h 432707"/>
              <a:gd name="connsiteX21" fmla="*/ 83668 w 432707"/>
              <a:gd name="connsiteY21" fmla="*/ 139447 h 432707"/>
              <a:gd name="connsiteX22" fmla="*/ 63103 w 432707"/>
              <a:gd name="connsiteY22" fmla="*/ 216354 h 432707"/>
              <a:gd name="connsiteX23" fmla="*/ 83668 w 432707"/>
              <a:gd name="connsiteY23" fmla="*/ 293260 h 432707"/>
              <a:gd name="connsiteX24" fmla="*/ 139447 w 432707"/>
              <a:gd name="connsiteY24" fmla="*/ 349039 h 432707"/>
              <a:gd name="connsiteX25" fmla="*/ 216354 w 432707"/>
              <a:gd name="connsiteY25" fmla="*/ 369604 h 432707"/>
              <a:gd name="connsiteX26" fmla="*/ 293261 w 432707"/>
              <a:gd name="connsiteY26" fmla="*/ 349039 h 432707"/>
              <a:gd name="connsiteX27" fmla="*/ 349039 w 432707"/>
              <a:gd name="connsiteY27" fmla="*/ 293260 h 432707"/>
              <a:gd name="connsiteX28" fmla="*/ 369604 w 432707"/>
              <a:gd name="connsiteY28" fmla="*/ 216354 h 432707"/>
              <a:gd name="connsiteX29" fmla="*/ 349039 w 432707"/>
              <a:gd name="connsiteY29" fmla="*/ 139447 h 432707"/>
              <a:gd name="connsiteX30" fmla="*/ 293261 w 432707"/>
              <a:gd name="connsiteY30" fmla="*/ 83668 h 432707"/>
              <a:gd name="connsiteX31" fmla="*/ 216354 w 432707"/>
              <a:gd name="connsiteY31" fmla="*/ 63103 h 432707"/>
              <a:gd name="connsiteX32" fmla="*/ 216354 w 432707"/>
              <a:gd name="connsiteY32" fmla="*/ 0 h 432707"/>
              <a:gd name="connsiteX33" fmla="*/ 324953 w 432707"/>
              <a:gd name="connsiteY33" fmla="*/ 29016 h 432707"/>
              <a:gd name="connsiteX34" fmla="*/ 403691 w 432707"/>
              <a:gd name="connsiteY34" fmla="*/ 107754 h 432707"/>
              <a:gd name="connsiteX35" fmla="*/ 432707 w 432707"/>
              <a:gd name="connsiteY35" fmla="*/ 216354 h 432707"/>
              <a:gd name="connsiteX36" fmla="*/ 403691 w 432707"/>
              <a:gd name="connsiteY36" fmla="*/ 324953 h 432707"/>
              <a:gd name="connsiteX37" fmla="*/ 324953 w 432707"/>
              <a:gd name="connsiteY37" fmla="*/ 403691 h 432707"/>
              <a:gd name="connsiteX38" fmla="*/ 216354 w 432707"/>
              <a:gd name="connsiteY38" fmla="*/ 432707 h 432707"/>
              <a:gd name="connsiteX39" fmla="*/ 107754 w 432707"/>
              <a:gd name="connsiteY39" fmla="*/ 403691 h 432707"/>
              <a:gd name="connsiteX40" fmla="*/ 29016 w 432707"/>
              <a:gd name="connsiteY40" fmla="*/ 324953 h 432707"/>
              <a:gd name="connsiteX41" fmla="*/ 0 w 432707"/>
              <a:gd name="connsiteY41" fmla="*/ 216354 h 432707"/>
              <a:gd name="connsiteX42" fmla="*/ 29016 w 432707"/>
              <a:gd name="connsiteY42" fmla="*/ 107754 h 432707"/>
              <a:gd name="connsiteX43" fmla="*/ 107754 w 432707"/>
              <a:gd name="connsiteY43" fmla="*/ 29016 h 432707"/>
              <a:gd name="connsiteX44" fmla="*/ 216354 w 432707"/>
              <a:gd name="connsiteY4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32707" h="432707">
                <a:moveTo>
                  <a:pt x="189308" y="108177"/>
                </a:moveTo>
                <a:lnTo>
                  <a:pt x="243397" y="108177"/>
                </a:lnTo>
                <a:cubicBezTo>
                  <a:pt x="246026" y="108177"/>
                  <a:pt x="248186" y="109022"/>
                  <a:pt x="249876" y="110712"/>
                </a:cubicBezTo>
                <a:cubicBezTo>
                  <a:pt x="251567" y="112402"/>
                  <a:pt x="252412" y="114562"/>
                  <a:pt x="252412" y="117191"/>
                </a:cubicBezTo>
                <a:lnTo>
                  <a:pt x="252412" y="216354"/>
                </a:lnTo>
                <a:lnTo>
                  <a:pt x="306500" y="216354"/>
                </a:lnTo>
                <a:cubicBezTo>
                  <a:pt x="309129" y="216354"/>
                  <a:pt x="311289" y="217199"/>
                  <a:pt x="312979" y="218889"/>
                </a:cubicBezTo>
                <a:cubicBezTo>
                  <a:pt x="314670" y="220579"/>
                  <a:pt x="315515" y="222739"/>
                  <a:pt x="315515" y="225368"/>
                </a:cubicBezTo>
                <a:cubicBezTo>
                  <a:pt x="315515" y="227622"/>
                  <a:pt x="314576" y="229876"/>
                  <a:pt x="312698" y="232129"/>
                </a:cubicBezTo>
                <a:lnTo>
                  <a:pt x="222832" y="321995"/>
                </a:lnTo>
                <a:cubicBezTo>
                  <a:pt x="220766" y="323685"/>
                  <a:pt x="218607" y="324530"/>
                  <a:pt x="216353" y="324530"/>
                </a:cubicBezTo>
                <a:cubicBezTo>
                  <a:pt x="214099" y="324530"/>
                  <a:pt x="211939" y="323685"/>
                  <a:pt x="209873" y="321995"/>
                </a:cubicBezTo>
                <a:lnTo>
                  <a:pt x="119726" y="231848"/>
                </a:lnTo>
                <a:cubicBezTo>
                  <a:pt x="116909" y="228843"/>
                  <a:pt x="116251" y="225556"/>
                  <a:pt x="117754" y="221988"/>
                </a:cubicBezTo>
                <a:cubicBezTo>
                  <a:pt x="119256" y="218232"/>
                  <a:pt x="122074" y="216354"/>
                  <a:pt x="126205" y="216354"/>
                </a:cubicBezTo>
                <a:lnTo>
                  <a:pt x="180294" y="216354"/>
                </a:lnTo>
                <a:lnTo>
                  <a:pt x="180294" y="117191"/>
                </a:lnTo>
                <a:cubicBezTo>
                  <a:pt x="180294" y="114562"/>
                  <a:pt x="181139" y="112402"/>
                  <a:pt x="182829" y="110712"/>
                </a:cubicBezTo>
                <a:cubicBezTo>
                  <a:pt x="184520" y="109022"/>
                  <a:pt x="186679" y="108177"/>
                  <a:pt x="189308" y="108177"/>
                </a:cubicBezTo>
                <a:close/>
                <a:moveTo>
                  <a:pt x="216354" y="63103"/>
                </a:moveTo>
                <a:cubicBezTo>
                  <a:pt x="188558" y="63103"/>
                  <a:pt x="162922" y="69958"/>
                  <a:pt x="139447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7" y="349039"/>
                </a:cubicBezTo>
                <a:cubicBezTo>
                  <a:pt x="162922" y="362749"/>
                  <a:pt x="188558" y="369604"/>
                  <a:pt x="216354" y="369604"/>
                </a:cubicBezTo>
                <a:cubicBezTo>
                  <a:pt x="244149" y="369604"/>
                  <a:pt x="269785" y="362749"/>
                  <a:pt x="293261" y="349039"/>
                </a:cubicBezTo>
                <a:cubicBezTo>
                  <a:pt x="316736" y="335329"/>
                  <a:pt x="335329" y="316736"/>
                  <a:pt x="349039" y="293260"/>
                </a:cubicBezTo>
                <a:cubicBezTo>
                  <a:pt x="362749" y="269785"/>
                  <a:pt x="369604" y="244149"/>
                  <a:pt x="369604" y="216354"/>
                </a:cubicBezTo>
                <a:cubicBezTo>
                  <a:pt x="369604" y="188558"/>
                  <a:pt x="362749" y="162922"/>
                  <a:pt x="349039" y="139447"/>
                </a:cubicBezTo>
                <a:cubicBezTo>
                  <a:pt x="335329" y="115971"/>
                  <a:pt x="316736" y="97378"/>
                  <a:pt x="293261" y="83668"/>
                </a:cubicBezTo>
                <a:cubicBezTo>
                  <a:pt x="269785" y="69958"/>
                  <a:pt x="244149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6" name="Freeform 351">
            <a:extLst>
              <a:ext uri="{FF2B5EF4-FFF2-40B4-BE49-F238E27FC236}">
                <a16:creationId xmlns:a16="http://schemas.microsoft.com/office/drawing/2014/main" id="{5B0C1BB4-6A31-4377-BADC-3A778727486C}"/>
              </a:ext>
            </a:extLst>
          </p:cNvPr>
          <p:cNvSpPr/>
          <p:nvPr/>
        </p:nvSpPr>
        <p:spPr>
          <a:xfrm>
            <a:off x="5174550" y="2046389"/>
            <a:ext cx="324531" cy="324531"/>
          </a:xfrm>
          <a:custGeom>
            <a:avLst/>
            <a:gdLst>
              <a:gd name="connsiteX0" fmla="*/ 216353 w 432707"/>
              <a:gd name="connsiteY0" fmla="*/ 108177 h 432707"/>
              <a:gd name="connsiteX1" fmla="*/ 222833 w 432707"/>
              <a:gd name="connsiteY1" fmla="*/ 110712 h 432707"/>
              <a:gd name="connsiteX2" fmla="*/ 312980 w 432707"/>
              <a:gd name="connsiteY2" fmla="*/ 200859 h 432707"/>
              <a:gd name="connsiteX3" fmla="*/ 314952 w 432707"/>
              <a:gd name="connsiteY3" fmla="*/ 210719 h 432707"/>
              <a:gd name="connsiteX4" fmla="*/ 306500 w 432707"/>
              <a:gd name="connsiteY4" fmla="*/ 216354 h 432707"/>
              <a:gd name="connsiteX5" fmla="*/ 252413 w 432707"/>
              <a:gd name="connsiteY5" fmla="*/ 216354 h 432707"/>
              <a:gd name="connsiteX6" fmla="*/ 252413 w 432707"/>
              <a:gd name="connsiteY6" fmla="*/ 315516 h 432707"/>
              <a:gd name="connsiteX7" fmla="*/ 249877 w 432707"/>
              <a:gd name="connsiteY7" fmla="*/ 321995 h 432707"/>
              <a:gd name="connsiteX8" fmla="*/ 243397 w 432707"/>
              <a:gd name="connsiteY8" fmla="*/ 324530 h 432707"/>
              <a:gd name="connsiteX9" fmla="*/ 189309 w 432707"/>
              <a:gd name="connsiteY9" fmla="*/ 324530 h 432707"/>
              <a:gd name="connsiteX10" fmla="*/ 182830 w 432707"/>
              <a:gd name="connsiteY10" fmla="*/ 321995 h 432707"/>
              <a:gd name="connsiteX11" fmla="*/ 180294 w 432707"/>
              <a:gd name="connsiteY11" fmla="*/ 315516 h 432707"/>
              <a:gd name="connsiteX12" fmla="*/ 180294 w 432707"/>
              <a:gd name="connsiteY12" fmla="*/ 216354 h 432707"/>
              <a:gd name="connsiteX13" fmla="*/ 126206 w 432707"/>
              <a:gd name="connsiteY13" fmla="*/ 216354 h 432707"/>
              <a:gd name="connsiteX14" fmla="*/ 119726 w 432707"/>
              <a:gd name="connsiteY14" fmla="*/ 213818 h 432707"/>
              <a:gd name="connsiteX15" fmla="*/ 117191 w 432707"/>
              <a:gd name="connsiteY15" fmla="*/ 207339 h 432707"/>
              <a:gd name="connsiteX16" fmla="*/ 120008 w 432707"/>
              <a:gd name="connsiteY16" fmla="*/ 200578 h 432707"/>
              <a:gd name="connsiteX17" fmla="*/ 209874 w 432707"/>
              <a:gd name="connsiteY17" fmla="*/ 110712 h 432707"/>
              <a:gd name="connsiteX18" fmla="*/ 216353 w 432707"/>
              <a:gd name="connsiteY18" fmla="*/ 108177 h 432707"/>
              <a:gd name="connsiteX19" fmla="*/ 216353 w 432707"/>
              <a:gd name="connsiteY19" fmla="*/ 63103 h 432707"/>
              <a:gd name="connsiteX20" fmla="*/ 139446 w 432707"/>
              <a:gd name="connsiteY20" fmla="*/ 83668 h 432707"/>
              <a:gd name="connsiteX21" fmla="*/ 83668 w 432707"/>
              <a:gd name="connsiteY21" fmla="*/ 139447 h 432707"/>
              <a:gd name="connsiteX22" fmla="*/ 63103 w 432707"/>
              <a:gd name="connsiteY22" fmla="*/ 216354 h 432707"/>
              <a:gd name="connsiteX23" fmla="*/ 83668 w 432707"/>
              <a:gd name="connsiteY23" fmla="*/ 293260 h 432707"/>
              <a:gd name="connsiteX24" fmla="*/ 139446 w 432707"/>
              <a:gd name="connsiteY24" fmla="*/ 349039 h 432707"/>
              <a:gd name="connsiteX25" fmla="*/ 216353 w 432707"/>
              <a:gd name="connsiteY25" fmla="*/ 369604 h 432707"/>
              <a:gd name="connsiteX26" fmla="*/ 293260 w 432707"/>
              <a:gd name="connsiteY26" fmla="*/ 349039 h 432707"/>
              <a:gd name="connsiteX27" fmla="*/ 349039 w 432707"/>
              <a:gd name="connsiteY27" fmla="*/ 293260 h 432707"/>
              <a:gd name="connsiteX28" fmla="*/ 369604 w 432707"/>
              <a:gd name="connsiteY28" fmla="*/ 216354 h 432707"/>
              <a:gd name="connsiteX29" fmla="*/ 349039 w 432707"/>
              <a:gd name="connsiteY29" fmla="*/ 139447 h 432707"/>
              <a:gd name="connsiteX30" fmla="*/ 293260 w 432707"/>
              <a:gd name="connsiteY30" fmla="*/ 83668 h 432707"/>
              <a:gd name="connsiteX31" fmla="*/ 216353 w 432707"/>
              <a:gd name="connsiteY31" fmla="*/ 63103 h 432707"/>
              <a:gd name="connsiteX32" fmla="*/ 216353 w 432707"/>
              <a:gd name="connsiteY32" fmla="*/ 0 h 432707"/>
              <a:gd name="connsiteX33" fmla="*/ 324953 w 432707"/>
              <a:gd name="connsiteY33" fmla="*/ 29016 h 432707"/>
              <a:gd name="connsiteX34" fmla="*/ 403690 w 432707"/>
              <a:gd name="connsiteY34" fmla="*/ 107754 h 432707"/>
              <a:gd name="connsiteX35" fmla="*/ 432707 w 432707"/>
              <a:gd name="connsiteY35" fmla="*/ 216354 h 432707"/>
              <a:gd name="connsiteX36" fmla="*/ 403690 w 432707"/>
              <a:gd name="connsiteY36" fmla="*/ 324953 h 432707"/>
              <a:gd name="connsiteX37" fmla="*/ 324953 w 432707"/>
              <a:gd name="connsiteY37" fmla="*/ 403691 h 432707"/>
              <a:gd name="connsiteX38" fmla="*/ 216353 w 432707"/>
              <a:gd name="connsiteY38" fmla="*/ 432707 h 432707"/>
              <a:gd name="connsiteX39" fmla="*/ 107754 w 432707"/>
              <a:gd name="connsiteY39" fmla="*/ 403691 h 432707"/>
              <a:gd name="connsiteX40" fmla="*/ 29016 w 432707"/>
              <a:gd name="connsiteY40" fmla="*/ 324953 h 432707"/>
              <a:gd name="connsiteX41" fmla="*/ 0 w 432707"/>
              <a:gd name="connsiteY41" fmla="*/ 216354 h 432707"/>
              <a:gd name="connsiteX42" fmla="*/ 29016 w 432707"/>
              <a:gd name="connsiteY42" fmla="*/ 107754 h 432707"/>
              <a:gd name="connsiteX43" fmla="*/ 107754 w 432707"/>
              <a:gd name="connsiteY43" fmla="*/ 29016 h 432707"/>
              <a:gd name="connsiteX44" fmla="*/ 216353 w 432707"/>
              <a:gd name="connsiteY4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32707" h="432707">
                <a:moveTo>
                  <a:pt x="216353" y="108177"/>
                </a:moveTo>
                <a:cubicBezTo>
                  <a:pt x="218607" y="108177"/>
                  <a:pt x="220767" y="109022"/>
                  <a:pt x="222833" y="110712"/>
                </a:cubicBezTo>
                <a:lnTo>
                  <a:pt x="312980" y="200859"/>
                </a:lnTo>
                <a:cubicBezTo>
                  <a:pt x="315797" y="203864"/>
                  <a:pt x="316455" y="207151"/>
                  <a:pt x="314952" y="210719"/>
                </a:cubicBezTo>
                <a:cubicBezTo>
                  <a:pt x="313450" y="214475"/>
                  <a:pt x="310633" y="216354"/>
                  <a:pt x="306500" y="216354"/>
                </a:cubicBezTo>
                <a:lnTo>
                  <a:pt x="252413" y="216354"/>
                </a:lnTo>
                <a:lnTo>
                  <a:pt x="252413" y="315516"/>
                </a:lnTo>
                <a:cubicBezTo>
                  <a:pt x="252413" y="318145"/>
                  <a:pt x="251567" y="320305"/>
                  <a:pt x="249877" y="321995"/>
                </a:cubicBezTo>
                <a:cubicBezTo>
                  <a:pt x="248187" y="323685"/>
                  <a:pt x="246027" y="324530"/>
                  <a:pt x="243397" y="324530"/>
                </a:cubicBezTo>
                <a:lnTo>
                  <a:pt x="189309" y="324530"/>
                </a:lnTo>
                <a:cubicBezTo>
                  <a:pt x="186680" y="324530"/>
                  <a:pt x="184520" y="323685"/>
                  <a:pt x="182830" y="321995"/>
                </a:cubicBezTo>
                <a:cubicBezTo>
                  <a:pt x="181140" y="320305"/>
                  <a:pt x="180294" y="318145"/>
                  <a:pt x="180294" y="315516"/>
                </a:cubicBezTo>
                <a:lnTo>
                  <a:pt x="180294" y="216354"/>
                </a:lnTo>
                <a:lnTo>
                  <a:pt x="126206" y="216354"/>
                </a:lnTo>
                <a:cubicBezTo>
                  <a:pt x="123577" y="216354"/>
                  <a:pt x="121417" y="215508"/>
                  <a:pt x="119726" y="213818"/>
                </a:cubicBezTo>
                <a:cubicBezTo>
                  <a:pt x="118036" y="212128"/>
                  <a:pt x="117191" y="209968"/>
                  <a:pt x="117191" y="207339"/>
                </a:cubicBezTo>
                <a:cubicBezTo>
                  <a:pt x="117191" y="205085"/>
                  <a:pt x="118131" y="202831"/>
                  <a:pt x="120008" y="200578"/>
                </a:cubicBezTo>
                <a:lnTo>
                  <a:pt x="209874" y="110712"/>
                </a:lnTo>
                <a:cubicBezTo>
                  <a:pt x="211940" y="109022"/>
                  <a:pt x="214100" y="108177"/>
                  <a:pt x="216353" y="108177"/>
                </a:cubicBezTo>
                <a:close/>
                <a:moveTo>
                  <a:pt x="216353" y="63103"/>
                </a:moveTo>
                <a:cubicBezTo>
                  <a:pt x="188558" y="63103"/>
                  <a:pt x="162923" y="69958"/>
                  <a:pt x="139446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6" y="349039"/>
                </a:cubicBezTo>
                <a:cubicBezTo>
                  <a:pt x="162923" y="362749"/>
                  <a:pt x="188558" y="369604"/>
                  <a:pt x="216353" y="369604"/>
                </a:cubicBezTo>
                <a:cubicBezTo>
                  <a:pt x="244149" y="369604"/>
                  <a:pt x="269785" y="362749"/>
                  <a:pt x="293260" y="349039"/>
                </a:cubicBezTo>
                <a:cubicBezTo>
                  <a:pt x="316736" y="335329"/>
                  <a:pt x="335329" y="316736"/>
                  <a:pt x="349039" y="293260"/>
                </a:cubicBezTo>
                <a:cubicBezTo>
                  <a:pt x="362749" y="269785"/>
                  <a:pt x="369604" y="244149"/>
                  <a:pt x="369604" y="216354"/>
                </a:cubicBezTo>
                <a:cubicBezTo>
                  <a:pt x="369604" y="188558"/>
                  <a:pt x="362749" y="162922"/>
                  <a:pt x="349039" y="139447"/>
                </a:cubicBezTo>
                <a:cubicBezTo>
                  <a:pt x="335329" y="115971"/>
                  <a:pt x="316736" y="97378"/>
                  <a:pt x="293260" y="83668"/>
                </a:cubicBezTo>
                <a:cubicBezTo>
                  <a:pt x="269785" y="69958"/>
                  <a:pt x="244149" y="63103"/>
                  <a:pt x="216353" y="63103"/>
                </a:cubicBezTo>
                <a:close/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0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0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7" name="Freeform 346">
            <a:extLst>
              <a:ext uri="{FF2B5EF4-FFF2-40B4-BE49-F238E27FC236}">
                <a16:creationId xmlns:a16="http://schemas.microsoft.com/office/drawing/2014/main" id="{78C01F71-96A6-4EC6-B3FC-0E2D795AB647}"/>
              </a:ext>
            </a:extLst>
          </p:cNvPr>
          <p:cNvSpPr/>
          <p:nvPr/>
        </p:nvSpPr>
        <p:spPr>
          <a:xfrm>
            <a:off x="1802701" y="2046389"/>
            <a:ext cx="297487" cy="324531"/>
          </a:xfrm>
          <a:custGeom>
            <a:avLst/>
            <a:gdLst>
              <a:gd name="connsiteX0" fmla="*/ 261426 w 396649"/>
              <a:gd name="connsiteY0" fmla="*/ 162265 h 432707"/>
              <a:gd name="connsiteX1" fmla="*/ 279456 w 396649"/>
              <a:gd name="connsiteY1" fmla="*/ 162265 h 432707"/>
              <a:gd name="connsiteX2" fmla="*/ 285935 w 396649"/>
              <a:gd name="connsiteY2" fmla="*/ 164800 h 432707"/>
              <a:gd name="connsiteX3" fmla="*/ 288470 w 396649"/>
              <a:gd name="connsiteY3" fmla="*/ 171280 h 432707"/>
              <a:gd name="connsiteX4" fmla="*/ 288470 w 396649"/>
              <a:gd name="connsiteY4" fmla="*/ 333545 h 432707"/>
              <a:gd name="connsiteX5" fmla="*/ 285935 w 396649"/>
              <a:gd name="connsiteY5" fmla="*/ 340024 h 432707"/>
              <a:gd name="connsiteX6" fmla="*/ 279456 w 396649"/>
              <a:gd name="connsiteY6" fmla="*/ 342560 h 432707"/>
              <a:gd name="connsiteX7" fmla="*/ 261426 w 396649"/>
              <a:gd name="connsiteY7" fmla="*/ 342560 h 432707"/>
              <a:gd name="connsiteX8" fmla="*/ 254947 w 396649"/>
              <a:gd name="connsiteY8" fmla="*/ 340024 h 432707"/>
              <a:gd name="connsiteX9" fmla="*/ 252412 w 396649"/>
              <a:gd name="connsiteY9" fmla="*/ 333545 h 432707"/>
              <a:gd name="connsiteX10" fmla="*/ 252412 w 396649"/>
              <a:gd name="connsiteY10" fmla="*/ 171280 h 432707"/>
              <a:gd name="connsiteX11" fmla="*/ 254947 w 396649"/>
              <a:gd name="connsiteY11" fmla="*/ 164800 h 432707"/>
              <a:gd name="connsiteX12" fmla="*/ 261426 w 396649"/>
              <a:gd name="connsiteY12" fmla="*/ 162265 h 432707"/>
              <a:gd name="connsiteX13" fmla="*/ 189308 w 396649"/>
              <a:gd name="connsiteY13" fmla="*/ 162265 h 432707"/>
              <a:gd name="connsiteX14" fmla="*/ 207338 w 396649"/>
              <a:gd name="connsiteY14" fmla="*/ 162265 h 432707"/>
              <a:gd name="connsiteX15" fmla="*/ 213818 w 396649"/>
              <a:gd name="connsiteY15" fmla="*/ 164800 h 432707"/>
              <a:gd name="connsiteX16" fmla="*/ 216353 w 396649"/>
              <a:gd name="connsiteY16" fmla="*/ 171280 h 432707"/>
              <a:gd name="connsiteX17" fmla="*/ 216353 w 396649"/>
              <a:gd name="connsiteY17" fmla="*/ 333545 h 432707"/>
              <a:gd name="connsiteX18" fmla="*/ 213818 w 396649"/>
              <a:gd name="connsiteY18" fmla="*/ 340024 h 432707"/>
              <a:gd name="connsiteX19" fmla="*/ 207338 w 396649"/>
              <a:gd name="connsiteY19" fmla="*/ 342560 h 432707"/>
              <a:gd name="connsiteX20" fmla="*/ 189308 w 396649"/>
              <a:gd name="connsiteY20" fmla="*/ 342560 h 432707"/>
              <a:gd name="connsiteX21" fmla="*/ 182829 w 396649"/>
              <a:gd name="connsiteY21" fmla="*/ 340024 h 432707"/>
              <a:gd name="connsiteX22" fmla="*/ 180293 w 396649"/>
              <a:gd name="connsiteY22" fmla="*/ 333545 h 432707"/>
              <a:gd name="connsiteX23" fmla="*/ 180293 w 396649"/>
              <a:gd name="connsiteY23" fmla="*/ 171280 h 432707"/>
              <a:gd name="connsiteX24" fmla="*/ 182829 w 396649"/>
              <a:gd name="connsiteY24" fmla="*/ 164800 h 432707"/>
              <a:gd name="connsiteX25" fmla="*/ 189308 w 396649"/>
              <a:gd name="connsiteY25" fmla="*/ 162265 h 432707"/>
              <a:gd name="connsiteX26" fmla="*/ 117190 w 396649"/>
              <a:gd name="connsiteY26" fmla="*/ 162265 h 432707"/>
              <a:gd name="connsiteX27" fmla="*/ 135220 w 396649"/>
              <a:gd name="connsiteY27" fmla="*/ 162265 h 432707"/>
              <a:gd name="connsiteX28" fmla="*/ 141699 w 396649"/>
              <a:gd name="connsiteY28" fmla="*/ 164800 h 432707"/>
              <a:gd name="connsiteX29" fmla="*/ 144234 w 396649"/>
              <a:gd name="connsiteY29" fmla="*/ 171280 h 432707"/>
              <a:gd name="connsiteX30" fmla="*/ 144234 w 396649"/>
              <a:gd name="connsiteY30" fmla="*/ 333545 h 432707"/>
              <a:gd name="connsiteX31" fmla="*/ 141699 w 396649"/>
              <a:gd name="connsiteY31" fmla="*/ 340024 h 432707"/>
              <a:gd name="connsiteX32" fmla="*/ 135220 w 396649"/>
              <a:gd name="connsiteY32" fmla="*/ 342560 h 432707"/>
              <a:gd name="connsiteX33" fmla="*/ 117190 w 396649"/>
              <a:gd name="connsiteY33" fmla="*/ 342560 h 432707"/>
              <a:gd name="connsiteX34" fmla="*/ 110711 w 396649"/>
              <a:gd name="connsiteY34" fmla="*/ 340024 h 432707"/>
              <a:gd name="connsiteX35" fmla="*/ 108176 w 396649"/>
              <a:gd name="connsiteY35" fmla="*/ 333545 h 432707"/>
              <a:gd name="connsiteX36" fmla="*/ 108176 w 396649"/>
              <a:gd name="connsiteY36" fmla="*/ 171280 h 432707"/>
              <a:gd name="connsiteX37" fmla="*/ 110711 w 396649"/>
              <a:gd name="connsiteY37" fmla="*/ 164800 h 432707"/>
              <a:gd name="connsiteX38" fmla="*/ 117190 w 396649"/>
              <a:gd name="connsiteY38" fmla="*/ 162265 h 432707"/>
              <a:gd name="connsiteX39" fmla="*/ 72118 w 396649"/>
              <a:gd name="connsiteY39" fmla="*/ 108177 h 432707"/>
              <a:gd name="connsiteX40" fmla="*/ 72118 w 396649"/>
              <a:gd name="connsiteY40" fmla="*/ 375238 h 432707"/>
              <a:gd name="connsiteX41" fmla="*/ 74090 w 396649"/>
              <a:gd name="connsiteY41" fmla="*/ 386647 h 432707"/>
              <a:gd name="connsiteX42" fmla="*/ 78175 w 396649"/>
              <a:gd name="connsiteY42" fmla="*/ 394254 h 432707"/>
              <a:gd name="connsiteX43" fmla="*/ 81133 w 396649"/>
              <a:gd name="connsiteY43" fmla="*/ 396648 h 432707"/>
              <a:gd name="connsiteX44" fmla="*/ 315516 w 396649"/>
              <a:gd name="connsiteY44" fmla="*/ 396648 h 432707"/>
              <a:gd name="connsiteX45" fmla="*/ 318473 w 396649"/>
              <a:gd name="connsiteY45" fmla="*/ 394254 h 432707"/>
              <a:gd name="connsiteX46" fmla="*/ 322559 w 396649"/>
              <a:gd name="connsiteY46" fmla="*/ 386647 h 432707"/>
              <a:gd name="connsiteX47" fmla="*/ 324530 w 396649"/>
              <a:gd name="connsiteY47" fmla="*/ 375238 h 432707"/>
              <a:gd name="connsiteX48" fmla="*/ 324530 w 396649"/>
              <a:gd name="connsiteY48" fmla="*/ 108177 h 432707"/>
              <a:gd name="connsiteX49" fmla="*/ 153814 w 396649"/>
              <a:gd name="connsiteY49" fmla="*/ 36059 h 432707"/>
              <a:gd name="connsiteX50" fmla="*/ 149025 w 396649"/>
              <a:gd name="connsiteY50" fmla="*/ 39158 h 432707"/>
              <a:gd name="connsiteX51" fmla="*/ 135221 w 396649"/>
              <a:gd name="connsiteY51" fmla="*/ 72118 h 432707"/>
              <a:gd name="connsiteX52" fmla="*/ 261427 w 396649"/>
              <a:gd name="connsiteY52" fmla="*/ 72118 h 432707"/>
              <a:gd name="connsiteX53" fmla="*/ 247905 w 396649"/>
              <a:gd name="connsiteY53" fmla="*/ 39158 h 432707"/>
              <a:gd name="connsiteX54" fmla="*/ 243116 w 396649"/>
              <a:gd name="connsiteY54" fmla="*/ 36059 h 432707"/>
              <a:gd name="connsiteX55" fmla="*/ 153250 w 396649"/>
              <a:gd name="connsiteY55" fmla="*/ 0 h 432707"/>
              <a:gd name="connsiteX56" fmla="*/ 243397 w 396649"/>
              <a:gd name="connsiteY56" fmla="*/ 0 h 432707"/>
              <a:gd name="connsiteX57" fmla="*/ 265653 w 396649"/>
              <a:gd name="connsiteY57" fmla="*/ 7324 h 432707"/>
              <a:gd name="connsiteX58" fmla="*/ 280865 w 396649"/>
              <a:gd name="connsiteY58" fmla="*/ 25072 h 432707"/>
              <a:gd name="connsiteX59" fmla="*/ 300585 w 396649"/>
              <a:gd name="connsiteY59" fmla="*/ 72118 h 432707"/>
              <a:gd name="connsiteX60" fmla="*/ 387633 w 396649"/>
              <a:gd name="connsiteY60" fmla="*/ 72118 h 432707"/>
              <a:gd name="connsiteX61" fmla="*/ 394113 w 396649"/>
              <a:gd name="connsiteY61" fmla="*/ 74653 h 432707"/>
              <a:gd name="connsiteX62" fmla="*/ 396649 w 396649"/>
              <a:gd name="connsiteY62" fmla="*/ 81133 h 432707"/>
              <a:gd name="connsiteX63" fmla="*/ 396649 w 396649"/>
              <a:gd name="connsiteY63" fmla="*/ 99162 h 432707"/>
              <a:gd name="connsiteX64" fmla="*/ 394113 w 396649"/>
              <a:gd name="connsiteY64" fmla="*/ 105641 h 432707"/>
              <a:gd name="connsiteX65" fmla="*/ 387633 w 396649"/>
              <a:gd name="connsiteY65" fmla="*/ 108177 h 432707"/>
              <a:gd name="connsiteX66" fmla="*/ 360590 w 396649"/>
              <a:gd name="connsiteY66" fmla="*/ 108177 h 432707"/>
              <a:gd name="connsiteX67" fmla="*/ 360590 w 396649"/>
              <a:gd name="connsiteY67" fmla="*/ 375238 h 432707"/>
              <a:gd name="connsiteX68" fmla="*/ 347350 w 396649"/>
              <a:gd name="connsiteY68" fmla="*/ 415664 h 432707"/>
              <a:gd name="connsiteX69" fmla="*/ 315516 w 396649"/>
              <a:gd name="connsiteY69" fmla="*/ 432707 h 432707"/>
              <a:gd name="connsiteX70" fmla="*/ 81133 w 396649"/>
              <a:gd name="connsiteY70" fmla="*/ 432707 h 432707"/>
              <a:gd name="connsiteX71" fmla="*/ 49300 w 396649"/>
              <a:gd name="connsiteY71" fmla="*/ 416227 h 432707"/>
              <a:gd name="connsiteX72" fmla="*/ 36059 w 396649"/>
              <a:gd name="connsiteY72" fmla="*/ 376365 h 432707"/>
              <a:gd name="connsiteX73" fmla="*/ 36059 w 396649"/>
              <a:gd name="connsiteY73" fmla="*/ 108177 h 432707"/>
              <a:gd name="connsiteX74" fmla="*/ 9014 w 396649"/>
              <a:gd name="connsiteY74" fmla="*/ 108177 h 432707"/>
              <a:gd name="connsiteX75" fmla="*/ 2535 w 396649"/>
              <a:gd name="connsiteY75" fmla="*/ 105641 h 432707"/>
              <a:gd name="connsiteX76" fmla="*/ 0 w 396649"/>
              <a:gd name="connsiteY76" fmla="*/ 99162 h 432707"/>
              <a:gd name="connsiteX77" fmla="*/ 0 w 396649"/>
              <a:gd name="connsiteY77" fmla="*/ 81133 h 432707"/>
              <a:gd name="connsiteX78" fmla="*/ 2535 w 396649"/>
              <a:gd name="connsiteY78" fmla="*/ 74653 h 432707"/>
              <a:gd name="connsiteX79" fmla="*/ 9014 w 396649"/>
              <a:gd name="connsiteY79" fmla="*/ 72118 h 432707"/>
              <a:gd name="connsiteX80" fmla="*/ 96063 w 396649"/>
              <a:gd name="connsiteY80" fmla="*/ 72118 h 432707"/>
              <a:gd name="connsiteX81" fmla="*/ 115783 w 396649"/>
              <a:gd name="connsiteY81" fmla="*/ 25072 h 432707"/>
              <a:gd name="connsiteX82" fmla="*/ 130995 w 396649"/>
              <a:gd name="connsiteY82" fmla="*/ 7324 h 432707"/>
              <a:gd name="connsiteX83" fmla="*/ 153250 w 396649"/>
              <a:gd name="connsiteY8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96649" h="432707">
                <a:moveTo>
                  <a:pt x="261426" y="162265"/>
                </a:moveTo>
                <a:lnTo>
                  <a:pt x="279456" y="162265"/>
                </a:lnTo>
                <a:cubicBezTo>
                  <a:pt x="282085" y="162265"/>
                  <a:pt x="284245" y="163110"/>
                  <a:pt x="285935" y="164800"/>
                </a:cubicBezTo>
                <a:cubicBezTo>
                  <a:pt x="287626" y="166491"/>
                  <a:pt x="288470" y="168651"/>
                  <a:pt x="288470" y="171280"/>
                </a:cubicBezTo>
                <a:lnTo>
                  <a:pt x="288470" y="333545"/>
                </a:lnTo>
                <a:cubicBezTo>
                  <a:pt x="288470" y="336174"/>
                  <a:pt x="287626" y="338334"/>
                  <a:pt x="285935" y="340024"/>
                </a:cubicBezTo>
                <a:cubicBezTo>
                  <a:pt x="284245" y="341715"/>
                  <a:pt x="282085" y="342560"/>
                  <a:pt x="279456" y="342560"/>
                </a:cubicBezTo>
                <a:lnTo>
                  <a:pt x="261426" y="342560"/>
                </a:lnTo>
                <a:cubicBezTo>
                  <a:pt x="258797" y="342560"/>
                  <a:pt x="256637" y="341715"/>
                  <a:pt x="254947" y="340024"/>
                </a:cubicBezTo>
                <a:cubicBezTo>
                  <a:pt x="253256" y="338334"/>
                  <a:pt x="252412" y="336174"/>
                  <a:pt x="252412" y="333545"/>
                </a:cubicBezTo>
                <a:lnTo>
                  <a:pt x="252412" y="171280"/>
                </a:lnTo>
                <a:cubicBezTo>
                  <a:pt x="252412" y="168651"/>
                  <a:pt x="253256" y="166491"/>
                  <a:pt x="254947" y="164800"/>
                </a:cubicBezTo>
                <a:cubicBezTo>
                  <a:pt x="256637" y="163110"/>
                  <a:pt x="258797" y="162265"/>
                  <a:pt x="261426" y="162265"/>
                </a:cubicBezTo>
                <a:close/>
                <a:moveTo>
                  <a:pt x="189308" y="162265"/>
                </a:moveTo>
                <a:lnTo>
                  <a:pt x="207338" y="162265"/>
                </a:lnTo>
                <a:cubicBezTo>
                  <a:pt x="209967" y="162265"/>
                  <a:pt x="212126" y="163110"/>
                  <a:pt x="213818" y="164800"/>
                </a:cubicBezTo>
                <a:cubicBezTo>
                  <a:pt x="215507" y="166491"/>
                  <a:pt x="216353" y="168651"/>
                  <a:pt x="216353" y="171280"/>
                </a:cubicBezTo>
                <a:lnTo>
                  <a:pt x="216353" y="333545"/>
                </a:lnTo>
                <a:cubicBezTo>
                  <a:pt x="216353" y="336174"/>
                  <a:pt x="215507" y="338334"/>
                  <a:pt x="213818" y="340024"/>
                </a:cubicBezTo>
                <a:cubicBezTo>
                  <a:pt x="212126" y="341715"/>
                  <a:pt x="209967" y="342560"/>
                  <a:pt x="207338" y="342560"/>
                </a:cubicBezTo>
                <a:lnTo>
                  <a:pt x="189308" y="342560"/>
                </a:lnTo>
                <a:cubicBezTo>
                  <a:pt x="186680" y="342560"/>
                  <a:pt x="184519" y="341715"/>
                  <a:pt x="182829" y="340024"/>
                </a:cubicBezTo>
                <a:cubicBezTo>
                  <a:pt x="181139" y="338334"/>
                  <a:pt x="180293" y="336174"/>
                  <a:pt x="180293" y="333545"/>
                </a:cubicBezTo>
                <a:lnTo>
                  <a:pt x="180293" y="171280"/>
                </a:lnTo>
                <a:cubicBezTo>
                  <a:pt x="180293" y="168651"/>
                  <a:pt x="181139" y="166491"/>
                  <a:pt x="182829" y="164800"/>
                </a:cubicBezTo>
                <a:cubicBezTo>
                  <a:pt x="184519" y="163110"/>
                  <a:pt x="186680" y="162265"/>
                  <a:pt x="189308" y="162265"/>
                </a:cubicBezTo>
                <a:close/>
                <a:moveTo>
                  <a:pt x="117190" y="162265"/>
                </a:moveTo>
                <a:lnTo>
                  <a:pt x="135220" y="162265"/>
                </a:lnTo>
                <a:cubicBezTo>
                  <a:pt x="137850" y="162265"/>
                  <a:pt x="140009" y="163110"/>
                  <a:pt x="141699" y="164800"/>
                </a:cubicBezTo>
                <a:cubicBezTo>
                  <a:pt x="143390" y="166491"/>
                  <a:pt x="144234" y="168651"/>
                  <a:pt x="144234" y="171280"/>
                </a:cubicBezTo>
                <a:lnTo>
                  <a:pt x="144234" y="333545"/>
                </a:lnTo>
                <a:cubicBezTo>
                  <a:pt x="144234" y="336174"/>
                  <a:pt x="143390" y="338334"/>
                  <a:pt x="141699" y="340024"/>
                </a:cubicBezTo>
                <a:cubicBezTo>
                  <a:pt x="140009" y="341715"/>
                  <a:pt x="137850" y="342560"/>
                  <a:pt x="135220" y="342560"/>
                </a:cubicBezTo>
                <a:lnTo>
                  <a:pt x="117190" y="342560"/>
                </a:lnTo>
                <a:cubicBezTo>
                  <a:pt x="114561" y="342560"/>
                  <a:pt x="112402" y="341715"/>
                  <a:pt x="110711" y="340024"/>
                </a:cubicBezTo>
                <a:cubicBezTo>
                  <a:pt x="109021" y="338334"/>
                  <a:pt x="108176" y="336174"/>
                  <a:pt x="108176" y="333545"/>
                </a:cubicBezTo>
                <a:lnTo>
                  <a:pt x="108176" y="171280"/>
                </a:lnTo>
                <a:cubicBezTo>
                  <a:pt x="108176" y="168651"/>
                  <a:pt x="109021" y="166491"/>
                  <a:pt x="110711" y="164800"/>
                </a:cubicBezTo>
                <a:cubicBezTo>
                  <a:pt x="112402" y="163110"/>
                  <a:pt x="114561" y="162265"/>
                  <a:pt x="117190" y="162265"/>
                </a:cubicBezTo>
                <a:close/>
                <a:moveTo>
                  <a:pt x="72118" y="108177"/>
                </a:moveTo>
                <a:lnTo>
                  <a:pt x="72118" y="375238"/>
                </a:lnTo>
                <a:cubicBezTo>
                  <a:pt x="72118" y="379370"/>
                  <a:pt x="72775" y="383173"/>
                  <a:pt x="74090" y="386647"/>
                </a:cubicBezTo>
                <a:cubicBezTo>
                  <a:pt x="75404" y="390122"/>
                  <a:pt x="76766" y="392657"/>
                  <a:pt x="78175" y="394254"/>
                </a:cubicBezTo>
                <a:cubicBezTo>
                  <a:pt x="79583" y="395850"/>
                  <a:pt x="80569" y="396648"/>
                  <a:pt x="81133" y="396648"/>
                </a:cubicBezTo>
                <a:lnTo>
                  <a:pt x="315516" y="396648"/>
                </a:lnTo>
                <a:cubicBezTo>
                  <a:pt x="316080" y="396648"/>
                  <a:pt x="317065" y="395850"/>
                  <a:pt x="318473" y="394254"/>
                </a:cubicBezTo>
                <a:cubicBezTo>
                  <a:pt x="319882" y="392657"/>
                  <a:pt x="321243" y="390122"/>
                  <a:pt x="322559" y="386647"/>
                </a:cubicBezTo>
                <a:cubicBezTo>
                  <a:pt x="323873" y="383173"/>
                  <a:pt x="324530" y="379370"/>
                  <a:pt x="324530" y="375238"/>
                </a:cubicBezTo>
                <a:lnTo>
                  <a:pt x="324530" y="108177"/>
                </a:lnTo>
                <a:close/>
                <a:moveTo>
                  <a:pt x="153814" y="36059"/>
                </a:moveTo>
                <a:cubicBezTo>
                  <a:pt x="151935" y="36434"/>
                  <a:pt x="150339" y="37467"/>
                  <a:pt x="149025" y="39158"/>
                </a:cubicBezTo>
                <a:lnTo>
                  <a:pt x="135221" y="72118"/>
                </a:lnTo>
                <a:lnTo>
                  <a:pt x="261427" y="72118"/>
                </a:lnTo>
                <a:lnTo>
                  <a:pt x="247905" y="39158"/>
                </a:lnTo>
                <a:cubicBezTo>
                  <a:pt x="246590" y="37467"/>
                  <a:pt x="244994" y="36434"/>
                  <a:pt x="243116" y="36059"/>
                </a:cubicBezTo>
                <a:close/>
                <a:moveTo>
                  <a:pt x="153250" y="0"/>
                </a:moveTo>
                <a:lnTo>
                  <a:pt x="243397" y="0"/>
                </a:lnTo>
                <a:cubicBezTo>
                  <a:pt x="250910" y="0"/>
                  <a:pt x="258328" y="2441"/>
                  <a:pt x="265653" y="7324"/>
                </a:cubicBezTo>
                <a:cubicBezTo>
                  <a:pt x="272978" y="12207"/>
                  <a:pt x="278048" y="18123"/>
                  <a:pt x="280865" y="25072"/>
                </a:cubicBezTo>
                <a:lnTo>
                  <a:pt x="300585" y="72118"/>
                </a:lnTo>
                <a:lnTo>
                  <a:pt x="387633" y="72118"/>
                </a:lnTo>
                <a:cubicBezTo>
                  <a:pt x="390262" y="72118"/>
                  <a:pt x="392423" y="72963"/>
                  <a:pt x="394113" y="74653"/>
                </a:cubicBezTo>
                <a:cubicBezTo>
                  <a:pt x="395803" y="76343"/>
                  <a:pt x="396649" y="78503"/>
                  <a:pt x="396649" y="81133"/>
                </a:cubicBezTo>
                <a:lnTo>
                  <a:pt x="396649" y="99162"/>
                </a:lnTo>
                <a:cubicBezTo>
                  <a:pt x="396649" y="101791"/>
                  <a:pt x="395803" y="103951"/>
                  <a:pt x="394113" y="105641"/>
                </a:cubicBezTo>
                <a:cubicBezTo>
                  <a:pt x="392423" y="107332"/>
                  <a:pt x="390262" y="108177"/>
                  <a:pt x="387633" y="108177"/>
                </a:cubicBezTo>
                <a:lnTo>
                  <a:pt x="360590" y="108177"/>
                </a:lnTo>
                <a:lnTo>
                  <a:pt x="360590" y="375238"/>
                </a:lnTo>
                <a:cubicBezTo>
                  <a:pt x="360590" y="390826"/>
                  <a:pt x="356176" y="404301"/>
                  <a:pt x="347350" y="415664"/>
                </a:cubicBezTo>
                <a:cubicBezTo>
                  <a:pt x="338522" y="427026"/>
                  <a:pt x="327911" y="432707"/>
                  <a:pt x="315516" y="432707"/>
                </a:cubicBezTo>
                <a:lnTo>
                  <a:pt x="81133" y="432707"/>
                </a:lnTo>
                <a:cubicBezTo>
                  <a:pt x="68737" y="432707"/>
                  <a:pt x="58126" y="427214"/>
                  <a:pt x="49300" y="416227"/>
                </a:cubicBezTo>
                <a:cubicBezTo>
                  <a:pt x="40472" y="405240"/>
                  <a:pt x="36059" y="391953"/>
                  <a:pt x="36059" y="376365"/>
                </a:cubicBezTo>
                <a:lnTo>
                  <a:pt x="36059" y="108177"/>
                </a:lnTo>
                <a:lnTo>
                  <a:pt x="9014" y="108177"/>
                </a:lnTo>
                <a:cubicBezTo>
                  <a:pt x="6385" y="108177"/>
                  <a:pt x="4226" y="107332"/>
                  <a:pt x="2535" y="105641"/>
                </a:cubicBezTo>
                <a:cubicBezTo>
                  <a:pt x="846" y="103951"/>
                  <a:pt x="0" y="101791"/>
                  <a:pt x="0" y="99162"/>
                </a:cubicBezTo>
                <a:lnTo>
                  <a:pt x="0" y="81133"/>
                </a:lnTo>
                <a:cubicBezTo>
                  <a:pt x="0" y="78503"/>
                  <a:pt x="846" y="76343"/>
                  <a:pt x="2535" y="74653"/>
                </a:cubicBezTo>
                <a:cubicBezTo>
                  <a:pt x="4226" y="72963"/>
                  <a:pt x="6385" y="72118"/>
                  <a:pt x="9014" y="72118"/>
                </a:cubicBezTo>
                <a:lnTo>
                  <a:pt x="96063" y="72118"/>
                </a:lnTo>
                <a:lnTo>
                  <a:pt x="115783" y="25072"/>
                </a:lnTo>
                <a:cubicBezTo>
                  <a:pt x="118600" y="18123"/>
                  <a:pt x="123672" y="12207"/>
                  <a:pt x="130995" y="7324"/>
                </a:cubicBezTo>
                <a:cubicBezTo>
                  <a:pt x="138320" y="2441"/>
                  <a:pt x="145738" y="0"/>
                  <a:pt x="1532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8" name="Freeform 349">
            <a:extLst>
              <a:ext uri="{FF2B5EF4-FFF2-40B4-BE49-F238E27FC236}">
                <a16:creationId xmlns:a16="http://schemas.microsoft.com/office/drawing/2014/main" id="{4FD11109-F7B1-4F04-BAD2-BF7924866231}"/>
              </a:ext>
            </a:extLst>
          </p:cNvPr>
          <p:cNvSpPr/>
          <p:nvPr/>
        </p:nvSpPr>
        <p:spPr>
          <a:xfrm>
            <a:off x="4217285" y="2019345"/>
            <a:ext cx="351575" cy="324531"/>
          </a:xfrm>
          <a:custGeom>
            <a:avLst/>
            <a:gdLst>
              <a:gd name="connsiteX0" fmla="*/ 414678 w 468766"/>
              <a:gd name="connsiteY0" fmla="*/ 360589 h 432707"/>
              <a:gd name="connsiteX1" fmla="*/ 402000 w 468766"/>
              <a:gd name="connsiteY1" fmla="*/ 365942 h 432707"/>
              <a:gd name="connsiteX2" fmla="*/ 396648 w 468766"/>
              <a:gd name="connsiteY2" fmla="*/ 378619 h 432707"/>
              <a:gd name="connsiteX3" fmla="*/ 402000 w 468766"/>
              <a:gd name="connsiteY3" fmla="*/ 391296 h 432707"/>
              <a:gd name="connsiteX4" fmla="*/ 414678 w 468766"/>
              <a:gd name="connsiteY4" fmla="*/ 396648 h 432707"/>
              <a:gd name="connsiteX5" fmla="*/ 427355 w 468766"/>
              <a:gd name="connsiteY5" fmla="*/ 391296 h 432707"/>
              <a:gd name="connsiteX6" fmla="*/ 432707 w 468766"/>
              <a:gd name="connsiteY6" fmla="*/ 378619 h 432707"/>
              <a:gd name="connsiteX7" fmla="*/ 427355 w 468766"/>
              <a:gd name="connsiteY7" fmla="*/ 365942 h 432707"/>
              <a:gd name="connsiteX8" fmla="*/ 414678 w 468766"/>
              <a:gd name="connsiteY8" fmla="*/ 360589 h 432707"/>
              <a:gd name="connsiteX9" fmla="*/ 342560 w 468766"/>
              <a:gd name="connsiteY9" fmla="*/ 360589 h 432707"/>
              <a:gd name="connsiteX10" fmla="*/ 329883 w 468766"/>
              <a:gd name="connsiteY10" fmla="*/ 365942 h 432707"/>
              <a:gd name="connsiteX11" fmla="*/ 324530 w 468766"/>
              <a:gd name="connsiteY11" fmla="*/ 378619 h 432707"/>
              <a:gd name="connsiteX12" fmla="*/ 329883 w 468766"/>
              <a:gd name="connsiteY12" fmla="*/ 391296 h 432707"/>
              <a:gd name="connsiteX13" fmla="*/ 342560 w 468766"/>
              <a:gd name="connsiteY13" fmla="*/ 396648 h 432707"/>
              <a:gd name="connsiteX14" fmla="*/ 355236 w 468766"/>
              <a:gd name="connsiteY14" fmla="*/ 391296 h 432707"/>
              <a:gd name="connsiteX15" fmla="*/ 360589 w 468766"/>
              <a:gd name="connsiteY15" fmla="*/ 378619 h 432707"/>
              <a:gd name="connsiteX16" fmla="*/ 355236 w 468766"/>
              <a:gd name="connsiteY16" fmla="*/ 365942 h 432707"/>
              <a:gd name="connsiteX17" fmla="*/ 342560 w 468766"/>
              <a:gd name="connsiteY17" fmla="*/ 360589 h 432707"/>
              <a:gd name="connsiteX18" fmla="*/ 27044 w 468766"/>
              <a:gd name="connsiteY18" fmla="*/ 288471 h 432707"/>
              <a:gd name="connsiteX19" fmla="*/ 158039 w 468766"/>
              <a:gd name="connsiteY19" fmla="*/ 288471 h 432707"/>
              <a:gd name="connsiteX20" fmla="*/ 196070 w 468766"/>
              <a:gd name="connsiteY20" fmla="*/ 326784 h 432707"/>
              <a:gd name="connsiteX21" fmla="*/ 234383 w 468766"/>
              <a:gd name="connsiteY21" fmla="*/ 342560 h 432707"/>
              <a:gd name="connsiteX22" fmla="*/ 272696 w 468766"/>
              <a:gd name="connsiteY22" fmla="*/ 326784 h 432707"/>
              <a:gd name="connsiteX23" fmla="*/ 311008 w 468766"/>
              <a:gd name="connsiteY23" fmla="*/ 288471 h 432707"/>
              <a:gd name="connsiteX24" fmla="*/ 441722 w 468766"/>
              <a:gd name="connsiteY24" fmla="*/ 288471 h 432707"/>
              <a:gd name="connsiteX25" fmla="*/ 460878 w 468766"/>
              <a:gd name="connsiteY25" fmla="*/ 296359 h 432707"/>
              <a:gd name="connsiteX26" fmla="*/ 468766 w 468766"/>
              <a:gd name="connsiteY26" fmla="*/ 315516 h 432707"/>
              <a:gd name="connsiteX27" fmla="*/ 468766 w 468766"/>
              <a:gd name="connsiteY27" fmla="*/ 405663 h 432707"/>
              <a:gd name="connsiteX28" fmla="*/ 460878 w 468766"/>
              <a:gd name="connsiteY28" fmla="*/ 424819 h 432707"/>
              <a:gd name="connsiteX29" fmla="*/ 441722 w 468766"/>
              <a:gd name="connsiteY29" fmla="*/ 432707 h 432707"/>
              <a:gd name="connsiteX30" fmla="*/ 27044 w 468766"/>
              <a:gd name="connsiteY30" fmla="*/ 432707 h 432707"/>
              <a:gd name="connsiteX31" fmla="*/ 7888 w 468766"/>
              <a:gd name="connsiteY31" fmla="*/ 424819 h 432707"/>
              <a:gd name="connsiteX32" fmla="*/ 0 w 468766"/>
              <a:gd name="connsiteY32" fmla="*/ 405663 h 432707"/>
              <a:gd name="connsiteX33" fmla="*/ 0 w 468766"/>
              <a:gd name="connsiteY33" fmla="*/ 315516 h 432707"/>
              <a:gd name="connsiteX34" fmla="*/ 7888 w 468766"/>
              <a:gd name="connsiteY34" fmla="*/ 296359 h 432707"/>
              <a:gd name="connsiteX35" fmla="*/ 27044 w 468766"/>
              <a:gd name="connsiteY35" fmla="*/ 288471 h 432707"/>
              <a:gd name="connsiteX36" fmla="*/ 198325 w 468766"/>
              <a:gd name="connsiteY36" fmla="*/ 0 h 432707"/>
              <a:gd name="connsiteX37" fmla="*/ 270443 w 468766"/>
              <a:gd name="connsiteY37" fmla="*/ 0 h 432707"/>
              <a:gd name="connsiteX38" fmla="*/ 283120 w 468766"/>
              <a:gd name="connsiteY38" fmla="*/ 5353 h 432707"/>
              <a:gd name="connsiteX39" fmla="*/ 288472 w 468766"/>
              <a:gd name="connsiteY39" fmla="*/ 18030 h 432707"/>
              <a:gd name="connsiteX40" fmla="*/ 288472 w 468766"/>
              <a:gd name="connsiteY40" fmla="*/ 144236 h 432707"/>
              <a:gd name="connsiteX41" fmla="*/ 360590 w 468766"/>
              <a:gd name="connsiteY41" fmla="*/ 144236 h 432707"/>
              <a:gd name="connsiteX42" fmla="*/ 377211 w 468766"/>
              <a:gd name="connsiteY42" fmla="*/ 155222 h 432707"/>
              <a:gd name="connsiteX43" fmla="*/ 373267 w 468766"/>
              <a:gd name="connsiteY43" fmla="*/ 174942 h 432707"/>
              <a:gd name="connsiteX44" fmla="*/ 247061 w 468766"/>
              <a:gd name="connsiteY44" fmla="*/ 301148 h 432707"/>
              <a:gd name="connsiteX45" fmla="*/ 234384 w 468766"/>
              <a:gd name="connsiteY45" fmla="*/ 306501 h 432707"/>
              <a:gd name="connsiteX46" fmla="*/ 221707 w 468766"/>
              <a:gd name="connsiteY46" fmla="*/ 301148 h 432707"/>
              <a:gd name="connsiteX47" fmla="*/ 95500 w 468766"/>
              <a:gd name="connsiteY47" fmla="*/ 174942 h 432707"/>
              <a:gd name="connsiteX48" fmla="*/ 91556 w 468766"/>
              <a:gd name="connsiteY48" fmla="*/ 155222 h 432707"/>
              <a:gd name="connsiteX49" fmla="*/ 108178 w 468766"/>
              <a:gd name="connsiteY49" fmla="*/ 144236 h 432707"/>
              <a:gd name="connsiteX50" fmla="*/ 180295 w 468766"/>
              <a:gd name="connsiteY50" fmla="*/ 144236 h 432707"/>
              <a:gd name="connsiteX51" fmla="*/ 180295 w 468766"/>
              <a:gd name="connsiteY51" fmla="*/ 18030 h 432707"/>
              <a:gd name="connsiteX52" fmla="*/ 185648 w 468766"/>
              <a:gd name="connsiteY52" fmla="*/ 5353 h 432707"/>
              <a:gd name="connsiteX53" fmla="*/ 198325 w 468766"/>
              <a:gd name="connsiteY5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8766" h="432707">
                <a:moveTo>
                  <a:pt x="414678" y="360589"/>
                </a:moveTo>
                <a:cubicBezTo>
                  <a:pt x="409795" y="360589"/>
                  <a:pt x="405569" y="362374"/>
                  <a:pt x="402000" y="365942"/>
                </a:cubicBezTo>
                <a:cubicBezTo>
                  <a:pt x="398433" y="369510"/>
                  <a:pt x="396648" y="373736"/>
                  <a:pt x="396648" y="378619"/>
                </a:cubicBezTo>
                <a:cubicBezTo>
                  <a:pt x="396648" y="383502"/>
                  <a:pt x="398433" y="387727"/>
                  <a:pt x="402000" y="391296"/>
                </a:cubicBezTo>
                <a:cubicBezTo>
                  <a:pt x="405569" y="394864"/>
                  <a:pt x="409795" y="396648"/>
                  <a:pt x="414678" y="396648"/>
                </a:cubicBezTo>
                <a:cubicBezTo>
                  <a:pt x="419560" y="396648"/>
                  <a:pt x="423786" y="394864"/>
                  <a:pt x="427355" y="391296"/>
                </a:cubicBezTo>
                <a:cubicBezTo>
                  <a:pt x="430923" y="387727"/>
                  <a:pt x="432707" y="383502"/>
                  <a:pt x="432707" y="378619"/>
                </a:cubicBezTo>
                <a:cubicBezTo>
                  <a:pt x="432707" y="373736"/>
                  <a:pt x="430923" y="369510"/>
                  <a:pt x="427355" y="365942"/>
                </a:cubicBezTo>
                <a:cubicBezTo>
                  <a:pt x="423786" y="362374"/>
                  <a:pt x="419560" y="360589"/>
                  <a:pt x="414678" y="360589"/>
                </a:cubicBezTo>
                <a:close/>
                <a:moveTo>
                  <a:pt x="342560" y="360589"/>
                </a:moveTo>
                <a:cubicBezTo>
                  <a:pt x="337677" y="360589"/>
                  <a:pt x="333451" y="362374"/>
                  <a:pt x="329883" y="365942"/>
                </a:cubicBezTo>
                <a:cubicBezTo>
                  <a:pt x="326314" y="369510"/>
                  <a:pt x="324530" y="373736"/>
                  <a:pt x="324530" y="378619"/>
                </a:cubicBezTo>
                <a:cubicBezTo>
                  <a:pt x="324530" y="383502"/>
                  <a:pt x="326314" y="387727"/>
                  <a:pt x="329883" y="391296"/>
                </a:cubicBezTo>
                <a:cubicBezTo>
                  <a:pt x="333451" y="394864"/>
                  <a:pt x="337677" y="396648"/>
                  <a:pt x="342560" y="396648"/>
                </a:cubicBezTo>
                <a:cubicBezTo>
                  <a:pt x="347443" y="396648"/>
                  <a:pt x="351669" y="394864"/>
                  <a:pt x="355236" y="391296"/>
                </a:cubicBezTo>
                <a:cubicBezTo>
                  <a:pt x="358805" y="387727"/>
                  <a:pt x="360589" y="383502"/>
                  <a:pt x="360589" y="378619"/>
                </a:cubicBezTo>
                <a:cubicBezTo>
                  <a:pt x="360589" y="373736"/>
                  <a:pt x="358805" y="369510"/>
                  <a:pt x="355236" y="365942"/>
                </a:cubicBezTo>
                <a:cubicBezTo>
                  <a:pt x="351669" y="362374"/>
                  <a:pt x="347443" y="360589"/>
                  <a:pt x="342560" y="360589"/>
                </a:cubicBezTo>
                <a:close/>
                <a:moveTo>
                  <a:pt x="27044" y="288471"/>
                </a:moveTo>
                <a:lnTo>
                  <a:pt x="158039" y="288471"/>
                </a:lnTo>
                <a:lnTo>
                  <a:pt x="196070" y="326784"/>
                </a:lnTo>
                <a:cubicBezTo>
                  <a:pt x="206964" y="337301"/>
                  <a:pt x="219734" y="342560"/>
                  <a:pt x="234383" y="342560"/>
                </a:cubicBezTo>
                <a:cubicBezTo>
                  <a:pt x="249032" y="342560"/>
                  <a:pt x="261803" y="337301"/>
                  <a:pt x="272696" y="326784"/>
                </a:cubicBezTo>
                <a:lnTo>
                  <a:pt x="311008" y="288471"/>
                </a:lnTo>
                <a:lnTo>
                  <a:pt x="441722" y="288471"/>
                </a:lnTo>
                <a:cubicBezTo>
                  <a:pt x="449234" y="288471"/>
                  <a:pt x="455620" y="291101"/>
                  <a:pt x="460878" y="296359"/>
                </a:cubicBezTo>
                <a:cubicBezTo>
                  <a:pt x="466137" y="301618"/>
                  <a:pt x="468766" y="308003"/>
                  <a:pt x="468766" y="315516"/>
                </a:cubicBezTo>
                <a:lnTo>
                  <a:pt x="468766" y="405663"/>
                </a:lnTo>
                <a:cubicBezTo>
                  <a:pt x="468766" y="413175"/>
                  <a:pt x="466137" y="419561"/>
                  <a:pt x="460878" y="424819"/>
                </a:cubicBezTo>
                <a:cubicBezTo>
                  <a:pt x="455620" y="430078"/>
                  <a:pt x="449234" y="432707"/>
                  <a:pt x="441722" y="432707"/>
                </a:cubicBezTo>
                <a:lnTo>
                  <a:pt x="27044" y="432707"/>
                </a:lnTo>
                <a:cubicBezTo>
                  <a:pt x="19532" y="432707"/>
                  <a:pt x="13147" y="430078"/>
                  <a:pt x="7888" y="424819"/>
                </a:cubicBezTo>
                <a:cubicBezTo>
                  <a:pt x="2630" y="419561"/>
                  <a:pt x="0" y="413175"/>
                  <a:pt x="0" y="405663"/>
                </a:cubicBezTo>
                <a:lnTo>
                  <a:pt x="0" y="315516"/>
                </a:lnTo>
                <a:cubicBezTo>
                  <a:pt x="0" y="308003"/>
                  <a:pt x="2630" y="301618"/>
                  <a:pt x="7888" y="296359"/>
                </a:cubicBezTo>
                <a:cubicBezTo>
                  <a:pt x="13147" y="291101"/>
                  <a:pt x="19532" y="288471"/>
                  <a:pt x="27044" y="288471"/>
                </a:cubicBezTo>
                <a:close/>
                <a:moveTo>
                  <a:pt x="198325" y="0"/>
                </a:moveTo>
                <a:lnTo>
                  <a:pt x="270443" y="0"/>
                </a:lnTo>
                <a:cubicBezTo>
                  <a:pt x="275326" y="0"/>
                  <a:pt x="279551" y="1784"/>
                  <a:pt x="283120" y="5353"/>
                </a:cubicBezTo>
                <a:cubicBezTo>
                  <a:pt x="286688" y="8921"/>
                  <a:pt x="288472" y="13147"/>
                  <a:pt x="288472" y="18030"/>
                </a:cubicBezTo>
                <a:lnTo>
                  <a:pt x="288472" y="144236"/>
                </a:lnTo>
                <a:lnTo>
                  <a:pt x="360590" y="144236"/>
                </a:lnTo>
                <a:cubicBezTo>
                  <a:pt x="368478" y="144236"/>
                  <a:pt x="374019" y="147898"/>
                  <a:pt x="377211" y="155222"/>
                </a:cubicBezTo>
                <a:cubicBezTo>
                  <a:pt x="380404" y="162922"/>
                  <a:pt x="379090" y="169496"/>
                  <a:pt x="373267" y="174942"/>
                </a:cubicBezTo>
                <a:lnTo>
                  <a:pt x="247061" y="301148"/>
                </a:lnTo>
                <a:cubicBezTo>
                  <a:pt x="243680" y="304717"/>
                  <a:pt x="239454" y="306501"/>
                  <a:pt x="234384" y="306501"/>
                </a:cubicBezTo>
                <a:cubicBezTo>
                  <a:pt x="229313" y="306501"/>
                  <a:pt x="225087" y="304717"/>
                  <a:pt x="221707" y="301148"/>
                </a:cubicBezTo>
                <a:lnTo>
                  <a:pt x="95500" y="174942"/>
                </a:lnTo>
                <a:cubicBezTo>
                  <a:pt x="89679" y="169496"/>
                  <a:pt x="88364" y="162922"/>
                  <a:pt x="91556" y="155222"/>
                </a:cubicBezTo>
                <a:cubicBezTo>
                  <a:pt x="94750" y="147898"/>
                  <a:pt x="100290" y="144236"/>
                  <a:pt x="108178" y="144236"/>
                </a:cubicBezTo>
                <a:lnTo>
                  <a:pt x="180295" y="144236"/>
                </a:lnTo>
                <a:lnTo>
                  <a:pt x="180295" y="18030"/>
                </a:lnTo>
                <a:cubicBezTo>
                  <a:pt x="180295" y="13147"/>
                  <a:pt x="182080" y="8921"/>
                  <a:pt x="185648" y="5353"/>
                </a:cubicBezTo>
                <a:cubicBezTo>
                  <a:pt x="189217" y="1784"/>
                  <a:pt x="193442" y="0"/>
                  <a:pt x="1983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9" name="Freeform 353">
            <a:extLst>
              <a:ext uri="{FF2B5EF4-FFF2-40B4-BE49-F238E27FC236}">
                <a16:creationId xmlns:a16="http://schemas.microsoft.com/office/drawing/2014/main" id="{8AD787B5-6D3B-4C60-A664-34C4CA4610DE}"/>
              </a:ext>
            </a:extLst>
          </p:cNvPr>
          <p:cNvSpPr/>
          <p:nvPr/>
        </p:nvSpPr>
        <p:spPr>
          <a:xfrm>
            <a:off x="7053355" y="2046389"/>
            <a:ext cx="324531" cy="324531"/>
          </a:xfrm>
          <a:custGeom>
            <a:avLst/>
            <a:gdLst>
              <a:gd name="connsiteX0" fmla="*/ 18029 w 432707"/>
              <a:gd name="connsiteY0" fmla="*/ 252412 h 432707"/>
              <a:gd name="connsiteX1" fmla="*/ 144236 w 432707"/>
              <a:gd name="connsiteY1" fmla="*/ 252412 h 432707"/>
              <a:gd name="connsiteX2" fmla="*/ 156913 w 432707"/>
              <a:gd name="connsiteY2" fmla="*/ 257765 h 432707"/>
              <a:gd name="connsiteX3" fmla="*/ 162265 w 432707"/>
              <a:gd name="connsiteY3" fmla="*/ 270442 h 432707"/>
              <a:gd name="connsiteX4" fmla="*/ 156913 w 432707"/>
              <a:gd name="connsiteY4" fmla="*/ 283119 h 432707"/>
              <a:gd name="connsiteX5" fmla="*/ 118318 w 432707"/>
              <a:gd name="connsiteY5" fmla="*/ 321713 h 432707"/>
              <a:gd name="connsiteX6" fmla="*/ 163673 w 432707"/>
              <a:gd name="connsiteY6" fmla="*/ 350448 h 432707"/>
              <a:gd name="connsiteX7" fmla="*/ 216353 w 432707"/>
              <a:gd name="connsiteY7" fmla="*/ 360589 h 432707"/>
              <a:gd name="connsiteX8" fmla="*/ 286781 w 432707"/>
              <a:gd name="connsiteY8" fmla="*/ 342278 h 432707"/>
              <a:gd name="connsiteX9" fmla="*/ 339179 w 432707"/>
              <a:gd name="connsiteY9" fmla="*/ 291852 h 432707"/>
              <a:gd name="connsiteX10" fmla="*/ 354110 w 432707"/>
              <a:gd name="connsiteY10" fmla="*/ 258892 h 432707"/>
              <a:gd name="connsiteX11" fmla="*/ 362561 w 432707"/>
              <a:gd name="connsiteY11" fmla="*/ 252412 h 432707"/>
              <a:gd name="connsiteX12" fmla="*/ 416649 w 432707"/>
              <a:gd name="connsiteY12" fmla="*/ 252412 h 432707"/>
              <a:gd name="connsiteX13" fmla="*/ 422988 w 432707"/>
              <a:gd name="connsiteY13" fmla="*/ 255089 h 432707"/>
              <a:gd name="connsiteX14" fmla="*/ 425664 w 432707"/>
              <a:gd name="connsiteY14" fmla="*/ 261427 h 432707"/>
              <a:gd name="connsiteX15" fmla="*/ 425383 w 432707"/>
              <a:gd name="connsiteY15" fmla="*/ 263399 h 432707"/>
              <a:gd name="connsiteX16" fmla="*/ 349884 w 432707"/>
              <a:gd name="connsiteY16" fmla="*/ 385802 h 432707"/>
              <a:gd name="connsiteX17" fmla="*/ 215227 w 432707"/>
              <a:gd name="connsiteY17" fmla="*/ 432707 h 432707"/>
              <a:gd name="connsiteX18" fmla="*/ 135643 w 432707"/>
              <a:gd name="connsiteY18" fmla="*/ 417213 h 432707"/>
              <a:gd name="connsiteX19" fmla="*/ 67047 w 432707"/>
              <a:gd name="connsiteY19" fmla="*/ 372985 h 432707"/>
              <a:gd name="connsiteX20" fmla="*/ 30707 w 432707"/>
              <a:gd name="connsiteY20" fmla="*/ 409325 h 432707"/>
              <a:gd name="connsiteX21" fmla="*/ 18029 w 432707"/>
              <a:gd name="connsiteY21" fmla="*/ 414678 h 432707"/>
              <a:gd name="connsiteX22" fmla="*/ 5352 w 432707"/>
              <a:gd name="connsiteY22" fmla="*/ 409325 h 432707"/>
              <a:gd name="connsiteX23" fmla="*/ 0 w 432707"/>
              <a:gd name="connsiteY23" fmla="*/ 396648 h 432707"/>
              <a:gd name="connsiteX24" fmla="*/ 0 w 432707"/>
              <a:gd name="connsiteY24" fmla="*/ 270442 h 432707"/>
              <a:gd name="connsiteX25" fmla="*/ 5352 w 432707"/>
              <a:gd name="connsiteY25" fmla="*/ 257765 h 432707"/>
              <a:gd name="connsiteX26" fmla="*/ 18029 w 432707"/>
              <a:gd name="connsiteY26" fmla="*/ 252412 h 432707"/>
              <a:gd name="connsiteX27" fmla="*/ 216353 w 432707"/>
              <a:gd name="connsiteY27" fmla="*/ 0 h 432707"/>
              <a:gd name="connsiteX28" fmla="*/ 296359 w 432707"/>
              <a:gd name="connsiteY28" fmla="*/ 15635 h 432707"/>
              <a:gd name="connsiteX29" fmla="*/ 365378 w 432707"/>
              <a:gd name="connsiteY29" fmla="*/ 59723 h 432707"/>
              <a:gd name="connsiteX30" fmla="*/ 402001 w 432707"/>
              <a:gd name="connsiteY30" fmla="*/ 23382 h 432707"/>
              <a:gd name="connsiteX31" fmla="*/ 414677 w 432707"/>
              <a:gd name="connsiteY31" fmla="*/ 18029 h 432707"/>
              <a:gd name="connsiteX32" fmla="*/ 427354 w 432707"/>
              <a:gd name="connsiteY32" fmla="*/ 23382 h 432707"/>
              <a:gd name="connsiteX33" fmla="*/ 432707 w 432707"/>
              <a:gd name="connsiteY33" fmla="*/ 36059 h 432707"/>
              <a:gd name="connsiteX34" fmla="*/ 432707 w 432707"/>
              <a:gd name="connsiteY34" fmla="*/ 162265 h 432707"/>
              <a:gd name="connsiteX35" fmla="*/ 427354 w 432707"/>
              <a:gd name="connsiteY35" fmla="*/ 174942 h 432707"/>
              <a:gd name="connsiteX36" fmla="*/ 414677 w 432707"/>
              <a:gd name="connsiteY36" fmla="*/ 180295 h 432707"/>
              <a:gd name="connsiteX37" fmla="*/ 288471 w 432707"/>
              <a:gd name="connsiteY37" fmla="*/ 180295 h 432707"/>
              <a:gd name="connsiteX38" fmla="*/ 275795 w 432707"/>
              <a:gd name="connsiteY38" fmla="*/ 174942 h 432707"/>
              <a:gd name="connsiteX39" fmla="*/ 270442 w 432707"/>
              <a:gd name="connsiteY39" fmla="*/ 162265 h 432707"/>
              <a:gd name="connsiteX40" fmla="*/ 275795 w 432707"/>
              <a:gd name="connsiteY40" fmla="*/ 149588 h 432707"/>
              <a:gd name="connsiteX41" fmla="*/ 314671 w 432707"/>
              <a:gd name="connsiteY41" fmla="*/ 110712 h 432707"/>
              <a:gd name="connsiteX42" fmla="*/ 216353 w 432707"/>
              <a:gd name="connsiteY42" fmla="*/ 72118 h 432707"/>
              <a:gd name="connsiteX43" fmla="*/ 145926 w 432707"/>
              <a:gd name="connsiteY43" fmla="*/ 90429 h 432707"/>
              <a:gd name="connsiteX44" fmla="*/ 93528 w 432707"/>
              <a:gd name="connsiteY44" fmla="*/ 140855 h 432707"/>
              <a:gd name="connsiteX45" fmla="*/ 78597 w 432707"/>
              <a:gd name="connsiteY45" fmla="*/ 173815 h 432707"/>
              <a:gd name="connsiteX46" fmla="*/ 70146 w 432707"/>
              <a:gd name="connsiteY46" fmla="*/ 180295 h 432707"/>
              <a:gd name="connsiteX47" fmla="*/ 14086 w 432707"/>
              <a:gd name="connsiteY47" fmla="*/ 180295 h 432707"/>
              <a:gd name="connsiteX48" fmla="*/ 7747 w 432707"/>
              <a:gd name="connsiteY48" fmla="*/ 177618 h 432707"/>
              <a:gd name="connsiteX49" fmla="*/ 5071 w 432707"/>
              <a:gd name="connsiteY49" fmla="*/ 171280 h 432707"/>
              <a:gd name="connsiteX50" fmla="*/ 5071 w 432707"/>
              <a:gd name="connsiteY50" fmla="*/ 169308 h 432707"/>
              <a:gd name="connsiteX51" fmla="*/ 81133 w 432707"/>
              <a:gd name="connsiteY51" fmla="*/ 46905 h 432707"/>
              <a:gd name="connsiteX52" fmla="*/ 216353 w 432707"/>
              <a:gd name="connsiteY5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32707" h="432707">
                <a:moveTo>
                  <a:pt x="18029" y="252412"/>
                </a:moveTo>
                <a:lnTo>
                  <a:pt x="144236" y="252412"/>
                </a:lnTo>
                <a:cubicBezTo>
                  <a:pt x="149119" y="252412"/>
                  <a:pt x="153344" y="254197"/>
                  <a:pt x="156913" y="257765"/>
                </a:cubicBezTo>
                <a:cubicBezTo>
                  <a:pt x="160481" y="261333"/>
                  <a:pt x="162265" y="265559"/>
                  <a:pt x="162265" y="270442"/>
                </a:cubicBezTo>
                <a:cubicBezTo>
                  <a:pt x="162265" y="275325"/>
                  <a:pt x="160481" y="279551"/>
                  <a:pt x="156913" y="283119"/>
                </a:cubicBezTo>
                <a:lnTo>
                  <a:pt x="118318" y="321713"/>
                </a:lnTo>
                <a:cubicBezTo>
                  <a:pt x="131652" y="334109"/>
                  <a:pt x="146771" y="343687"/>
                  <a:pt x="163673" y="350448"/>
                </a:cubicBezTo>
                <a:cubicBezTo>
                  <a:pt x="180577" y="357209"/>
                  <a:pt x="198136" y="360589"/>
                  <a:pt x="216353" y="360589"/>
                </a:cubicBezTo>
                <a:cubicBezTo>
                  <a:pt x="241519" y="360589"/>
                  <a:pt x="264995" y="354486"/>
                  <a:pt x="286781" y="342278"/>
                </a:cubicBezTo>
                <a:cubicBezTo>
                  <a:pt x="308566" y="330071"/>
                  <a:pt x="326032" y="313262"/>
                  <a:pt x="339179" y="291852"/>
                </a:cubicBezTo>
                <a:cubicBezTo>
                  <a:pt x="341245" y="288659"/>
                  <a:pt x="346222" y="277672"/>
                  <a:pt x="354110" y="258892"/>
                </a:cubicBezTo>
                <a:cubicBezTo>
                  <a:pt x="355612" y="254572"/>
                  <a:pt x="358429" y="252412"/>
                  <a:pt x="362561" y="252412"/>
                </a:cubicBezTo>
                <a:lnTo>
                  <a:pt x="416649" y="252412"/>
                </a:lnTo>
                <a:cubicBezTo>
                  <a:pt x="419090" y="252412"/>
                  <a:pt x="421203" y="253305"/>
                  <a:pt x="422988" y="255089"/>
                </a:cubicBezTo>
                <a:cubicBezTo>
                  <a:pt x="424772" y="256873"/>
                  <a:pt x="425664" y="258986"/>
                  <a:pt x="425664" y="261427"/>
                </a:cubicBezTo>
                <a:cubicBezTo>
                  <a:pt x="425664" y="262366"/>
                  <a:pt x="425570" y="263023"/>
                  <a:pt x="425383" y="263399"/>
                </a:cubicBezTo>
                <a:cubicBezTo>
                  <a:pt x="413363" y="313731"/>
                  <a:pt x="388197" y="354532"/>
                  <a:pt x="349884" y="385802"/>
                </a:cubicBezTo>
                <a:cubicBezTo>
                  <a:pt x="311571" y="417072"/>
                  <a:pt x="266686" y="432707"/>
                  <a:pt x="215227" y="432707"/>
                </a:cubicBezTo>
                <a:cubicBezTo>
                  <a:pt x="187807" y="432707"/>
                  <a:pt x="161279" y="427542"/>
                  <a:pt x="135643" y="417213"/>
                </a:cubicBezTo>
                <a:cubicBezTo>
                  <a:pt x="110008" y="406884"/>
                  <a:pt x="87142" y="392141"/>
                  <a:pt x="67047" y="372985"/>
                </a:cubicBezTo>
                <a:lnTo>
                  <a:pt x="30707" y="409325"/>
                </a:lnTo>
                <a:cubicBezTo>
                  <a:pt x="27138" y="412894"/>
                  <a:pt x="22912" y="414678"/>
                  <a:pt x="18029" y="414678"/>
                </a:cubicBezTo>
                <a:cubicBezTo>
                  <a:pt x="13146" y="414678"/>
                  <a:pt x="8921" y="412894"/>
                  <a:pt x="5352" y="409325"/>
                </a:cubicBezTo>
                <a:cubicBezTo>
                  <a:pt x="1784" y="405757"/>
                  <a:pt x="0" y="401531"/>
                  <a:pt x="0" y="396648"/>
                </a:cubicBezTo>
                <a:lnTo>
                  <a:pt x="0" y="270442"/>
                </a:lnTo>
                <a:cubicBezTo>
                  <a:pt x="0" y="265559"/>
                  <a:pt x="1784" y="261333"/>
                  <a:pt x="5352" y="257765"/>
                </a:cubicBezTo>
                <a:cubicBezTo>
                  <a:pt x="8921" y="254197"/>
                  <a:pt x="13146" y="252412"/>
                  <a:pt x="18029" y="252412"/>
                </a:cubicBezTo>
                <a:close/>
                <a:moveTo>
                  <a:pt x="216353" y="0"/>
                </a:moveTo>
                <a:cubicBezTo>
                  <a:pt x="243773" y="0"/>
                  <a:pt x="270442" y="5212"/>
                  <a:pt x="296359" y="15635"/>
                </a:cubicBezTo>
                <a:cubicBezTo>
                  <a:pt x="322277" y="26058"/>
                  <a:pt x="345282" y="40754"/>
                  <a:pt x="365378" y="59723"/>
                </a:cubicBezTo>
                <a:lnTo>
                  <a:pt x="402001" y="23382"/>
                </a:lnTo>
                <a:cubicBezTo>
                  <a:pt x="405568" y="19814"/>
                  <a:pt x="409794" y="18029"/>
                  <a:pt x="414677" y="18029"/>
                </a:cubicBezTo>
                <a:cubicBezTo>
                  <a:pt x="419560" y="18029"/>
                  <a:pt x="423786" y="19814"/>
                  <a:pt x="427354" y="23382"/>
                </a:cubicBezTo>
                <a:cubicBezTo>
                  <a:pt x="430922" y="26950"/>
                  <a:pt x="432707" y="31176"/>
                  <a:pt x="432707" y="36059"/>
                </a:cubicBezTo>
                <a:lnTo>
                  <a:pt x="432707" y="162265"/>
                </a:lnTo>
                <a:cubicBezTo>
                  <a:pt x="432707" y="167148"/>
                  <a:pt x="430922" y="171374"/>
                  <a:pt x="427354" y="174942"/>
                </a:cubicBezTo>
                <a:cubicBezTo>
                  <a:pt x="423786" y="178510"/>
                  <a:pt x="419560" y="180295"/>
                  <a:pt x="414677" y="180295"/>
                </a:cubicBezTo>
                <a:lnTo>
                  <a:pt x="288471" y="180295"/>
                </a:lnTo>
                <a:cubicBezTo>
                  <a:pt x="283588" y="180295"/>
                  <a:pt x="279362" y="178510"/>
                  <a:pt x="275795" y="174942"/>
                </a:cubicBezTo>
                <a:cubicBezTo>
                  <a:pt x="272226" y="171374"/>
                  <a:pt x="270442" y="167148"/>
                  <a:pt x="270442" y="162265"/>
                </a:cubicBezTo>
                <a:cubicBezTo>
                  <a:pt x="270442" y="157382"/>
                  <a:pt x="272226" y="153157"/>
                  <a:pt x="275795" y="149588"/>
                </a:cubicBezTo>
                <a:lnTo>
                  <a:pt x="314671" y="110712"/>
                </a:lnTo>
                <a:cubicBezTo>
                  <a:pt x="286875" y="84983"/>
                  <a:pt x="254103" y="72118"/>
                  <a:pt x="216353" y="72118"/>
                </a:cubicBezTo>
                <a:cubicBezTo>
                  <a:pt x="191187" y="72118"/>
                  <a:pt x="167711" y="78222"/>
                  <a:pt x="145926" y="90429"/>
                </a:cubicBezTo>
                <a:cubicBezTo>
                  <a:pt x="124140" y="102636"/>
                  <a:pt x="106674" y="119445"/>
                  <a:pt x="93528" y="140855"/>
                </a:cubicBezTo>
                <a:cubicBezTo>
                  <a:pt x="91462" y="144048"/>
                  <a:pt x="86485" y="155035"/>
                  <a:pt x="78597" y="173815"/>
                </a:cubicBezTo>
                <a:cubicBezTo>
                  <a:pt x="77094" y="178135"/>
                  <a:pt x="74277" y="180295"/>
                  <a:pt x="70146" y="180295"/>
                </a:cubicBezTo>
                <a:lnTo>
                  <a:pt x="14086" y="180295"/>
                </a:lnTo>
                <a:cubicBezTo>
                  <a:pt x="11644" y="180295"/>
                  <a:pt x="9531" y="179403"/>
                  <a:pt x="7747" y="177618"/>
                </a:cubicBezTo>
                <a:cubicBezTo>
                  <a:pt x="5963" y="175834"/>
                  <a:pt x="5071" y="173721"/>
                  <a:pt x="5071" y="171280"/>
                </a:cubicBezTo>
                <a:lnTo>
                  <a:pt x="5071" y="169308"/>
                </a:lnTo>
                <a:cubicBezTo>
                  <a:pt x="17278" y="118976"/>
                  <a:pt x="42632" y="78175"/>
                  <a:pt x="81133" y="46905"/>
                </a:cubicBezTo>
                <a:cubicBezTo>
                  <a:pt x="119633" y="15635"/>
                  <a:pt x="164707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0" name="Freeform 354">
            <a:extLst>
              <a:ext uri="{FF2B5EF4-FFF2-40B4-BE49-F238E27FC236}">
                <a16:creationId xmlns:a16="http://schemas.microsoft.com/office/drawing/2014/main" id="{745DB4CA-1481-4538-ADF9-69DF1F87997A}"/>
              </a:ext>
            </a:extLst>
          </p:cNvPr>
          <p:cNvSpPr/>
          <p:nvPr/>
        </p:nvSpPr>
        <p:spPr>
          <a:xfrm>
            <a:off x="7517700" y="2046387"/>
            <a:ext cx="378619" cy="297487"/>
          </a:xfrm>
          <a:custGeom>
            <a:avLst/>
            <a:gdLst>
              <a:gd name="connsiteX0" fmla="*/ 153249 w 504825"/>
              <a:gd name="connsiteY0" fmla="*/ 288471 h 396648"/>
              <a:gd name="connsiteX1" fmla="*/ 423692 w 504825"/>
              <a:gd name="connsiteY1" fmla="*/ 288471 h 396648"/>
              <a:gd name="connsiteX2" fmla="*/ 430029 w 504825"/>
              <a:gd name="connsiteY2" fmla="*/ 291148 h 396648"/>
              <a:gd name="connsiteX3" fmla="*/ 432706 w 504825"/>
              <a:gd name="connsiteY3" fmla="*/ 297486 h 396648"/>
              <a:gd name="connsiteX4" fmla="*/ 432706 w 504825"/>
              <a:gd name="connsiteY4" fmla="*/ 315516 h 396648"/>
              <a:gd name="connsiteX5" fmla="*/ 430029 w 504825"/>
              <a:gd name="connsiteY5" fmla="*/ 321854 h 396648"/>
              <a:gd name="connsiteX6" fmla="*/ 423692 w 504825"/>
              <a:gd name="connsiteY6" fmla="*/ 324530 h 396648"/>
              <a:gd name="connsiteX7" fmla="*/ 153249 w 504825"/>
              <a:gd name="connsiteY7" fmla="*/ 324530 h 396648"/>
              <a:gd name="connsiteX8" fmla="*/ 146911 w 504825"/>
              <a:gd name="connsiteY8" fmla="*/ 321854 h 396648"/>
              <a:gd name="connsiteX9" fmla="*/ 144234 w 504825"/>
              <a:gd name="connsiteY9" fmla="*/ 315516 h 396648"/>
              <a:gd name="connsiteX10" fmla="*/ 144234 w 504825"/>
              <a:gd name="connsiteY10" fmla="*/ 297486 h 396648"/>
              <a:gd name="connsiteX11" fmla="*/ 146911 w 504825"/>
              <a:gd name="connsiteY11" fmla="*/ 291148 h 396648"/>
              <a:gd name="connsiteX12" fmla="*/ 153249 w 504825"/>
              <a:gd name="connsiteY12" fmla="*/ 288471 h 396648"/>
              <a:gd name="connsiteX13" fmla="*/ 81132 w 504825"/>
              <a:gd name="connsiteY13" fmla="*/ 288471 h 396648"/>
              <a:gd name="connsiteX14" fmla="*/ 99162 w 504825"/>
              <a:gd name="connsiteY14" fmla="*/ 288471 h 396648"/>
              <a:gd name="connsiteX15" fmla="*/ 105500 w 504825"/>
              <a:gd name="connsiteY15" fmla="*/ 291148 h 396648"/>
              <a:gd name="connsiteX16" fmla="*/ 108176 w 504825"/>
              <a:gd name="connsiteY16" fmla="*/ 297486 h 396648"/>
              <a:gd name="connsiteX17" fmla="*/ 108176 w 504825"/>
              <a:gd name="connsiteY17" fmla="*/ 315516 h 396648"/>
              <a:gd name="connsiteX18" fmla="*/ 105500 w 504825"/>
              <a:gd name="connsiteY18" fmla="*/ 321854 h 396648"/>
              <a:gd name="connsiteX19" fmla="*/ 99162 w 504825"/>
              <a:gd name="connsiteY19" fmla="*/ 324530 h 396648"/>
              <a:gd name="connsiteX20" fmla="*/ 81132 w 504825"/>
              <a:gd name="connsiteY20" fmla="*/ 324530 h 396648"/>
              <a:gd name="connsiteX21" fmla="*/ 74793 w 504825"/>
              <a:gd name="connsiteY21" fmla="*/ 321854 h 396648"/>
              <a:gd name="connsiteX22" fmla="*/ 72117 w 504825"/>
              <a:gd name="connsiteY22" fmla="*/ 315516 h 396648"/>
              <a:gd name="connsiteX23" fmla="*/ 72117 w 504825"/>
              <a:gd name="connsiteY23" fmla="*/ 297486 h 396648"/>
              <a:gd name="connsiteX24" fmla="*/ 74793 w 504825"/>
              <a:gd name="connsiteY24" fmla="*/ 291148 h 396648"/>
              <a:gd name="connsiteX25" fmla="*/ 81132 w 504825"/>
              <a:gd name="connsiteY25" fmla="*/ 288471 h 396648"/>
              <a:gd name="connsiteX26" fmla="*/ 153249 w 504825"/>
              <a:gd name="connsiteY26" fmla="*/ 216354 h 396648"/>
              <a:gd name="connsiteX27" fmla="*/ 423692 w 504825"/>
              <a:gd name="connsiteY27" fmla="*/ 216354 h 396648"/>
              <a:gd name="connsiteX28" fmla="*/ 430029 w 504825"/>
              <a:gd name="connsiteY28" fmla="*/ 219030 h 396648"/>
              <a:gd name="connsiteX29" fmla="*/ 432706 w 504825"/>
              <a:gd name="connsiteY29" fmla="*/ 225368 h 396648"/>
              <a:gd name="connsiteX30" fmla="*/ 432706 w 504825"/>
              <a:gd name="connsiteY30" fmla="*/ 243398 h 396648"/>
              <a:gd name="connsiteX31" fmla="*/ 430029 w 504825"/>
              <a:gd name="connsiteY31" fmla="*/ 249736 h 396648"/>
              <a:gd name="connsiteX32" fmla="*/ 423692 w 504825"/>
              <a:gd name="connsiteY32" fmla="*/ 252412 h 396648"/>
              <a:gd name="connsiteX33" fmla="*/ 153249 w 504825"/>
              <a:gd name="connsiteY33" fmla="*/ 252412 h 396648"/>
              <a:gd name="connsiteX34" fmla="*/ 146911 w 504825"/>
              <a:gd name="connsiteY34" fmla="*/ 249736 h 396648"/>
              <a:gd name="connsiteX35" fmla="*/ 144234 w 504825"/>
              <a:gd name="connsiteY35" fmla="*/ 243398 h 396648"/>
              <a:gd name="connsiteX36" fmla="*/ 144234 w 504825"/>
              <a:gd name="connsiteY36" fmla="*/ 225368 h 396648"/>
              <a:gd name="connsiteX37" fmla="*/ 146911 w 504825"/>
              <a:gd name="connsiteY37" fmla="*/ 219030 h 396648"/>
              <a:gd name="connsiteX38" fmla="*/ 153249 w 504825"/>
              <a:gd name="connsiteY38" fmla="*/ 216354 h 396648"/>
              <a:gd name="connsiteX39" fmla="*/ 81132 w 504825"/>
              <a:gd name="connsiteY39" fmla="*/ 216354 h 396648"/>
              <a:gd name="connsiteX40" fmla="*/ 99162 w 504825"/>
              <a:gd name="connsiteY40" fmla="*/ 216354 h 396648"/>
              <a:gd name="connsiteX41" fmla="*/ 105500 w 504825"/>
              <a:gd name="connsiteY41" fmla="*/ 219030 h 396648"/>
              <a:gd name="connsiteX42" fmla="*/ 108176 w 504825"/>
              <a:gd name="connsiteY42" fmla="*/ 225368 h 396648"/>
              <a:gd name="connsiteX43" fmla="*/ 108176 w 504825"/>
              <a:gd name="connsiteY43" fmla="*/ 243398 h 396648"/>
              <a:gd name="connsiteX44" fmla="*/ 105500 w 504825"/>
              <a:gd name="connsiteY44" fmla="*/ 249736 h 396648"/>
              <a:gd name="connsiteX45" fmla="*/ 99162 w 504825"/>
              <a:gd name="connsiteY45" fmla="*/ 252412 h 396648"/>
              <a:gd name="connsiteX46" fmla="*/ 81132 w 504825"/>
              <a:gd name="connsiteY46" fmla="*/ 252412 h 396648"/>
              <a:gd name="connsiteX47" fmla="*/ 74793 w 504825"/>
              <a:gd name="connsiteY47" fmla="*/ 249736 h 396648"/>
              <a:gd name="connsiteX48" fmla="*/ 72117 w 504825"/>
              <a:gd name="connsiteY48" fmla="*/ 243398 h 396648"/>
              <a:gd name="connsiteX49" fmla="*/ 72117 w 504825"/>
              <a:gd name="connsiteY49" fmla="*/ 225368 h 396648"/>
              <a:gd name="connsiteX50" fmla="*/ 74793 w 504825"/>
              <a:gd name="connsiteY50" fmla="*/ 219030 h 396648"/>
              <a:gd name="connsiteX51" fmla="*/ 81132 w 504825"/>
              <a:gd name="connsiteY51" fmla="*/ 216354 h 396648"/>
              <a:gd name="connsiteX52" fmla="*/ 153249 w 504825"/>
              <a:gd name="connsiteY52" fmla="*/ 144236 h 396648"/>
              <a:gd name="connsiteX53" fmla="*/ 423692 w 504825"/>
              <a:gd name="connsiteY53" fmla="*/ 144236 h 396648"/>
              <a:gd name="connsiteX54" fmla="*/ 430029 w 504825"/>
              <a:gd name="connsiteY54" fmla="*/ 146912 h 396648"/>
              <a:gd name="connsiteX55" fmla="*/ 432706 w 504825"/>
              <a:gd name="connsiteY55" fmla="*/ 153250 h 396648"/>
              <a:gd name="connsiteX56" fmla="*/ 432706 w 504825"/>
              <a:gd name="connsiteY56" fmla="*/ 171280 h 396648"/>
              <a:gd name="connsiteX57" fmla="*/ 430029 w 504825"/>
              <a:gd name="connsiteY57" fmla="*/ 177618 h 396648"/>
              <a:gd name="connsiteX58" fmla="*/ 423692 w 504825"/>
              <a:gd name="connsiteY58" fmla="*/ 180295 h 396648"/>
              <a:gd name="connsiteX59" fmla="*/ 153249 w 504825"/>
              <a:gd name="connsiteY59" fmla="*/ 180295 h 396648"/>
              <a:gd name="connsiteX60" fmla="*/ 146911 w 504825"/>
              <a:gd name="connsiteY60" fmla="*/ 177618 h 396648"/>
              <a:gd name="connsiteX61" fmla="*/ 144234 w 504825"/>
              <a:gd name="connsiteY61" fmla="*/ 171280 h 396648"/>
              <a:gd name="connsiteX62" fmla="*/ 144234 w 504825"/>
              <a:gd name="connsiteY62" fmla="*/ 153250 h 396648"/>
              <a:gd name="connsiteX63" fmla="*/ 146911 w 504825"/>
              <a:gd name="connsiteY63" fmla="*/ 146912 h 396648"/>
              <a:gd name="connsiteX64" fmla="*/ 153249 w 504825"/>
              <a:gd name="connsiteY64" fmla="*/ 144236 h 396648"/>
              <a:gd name="connsiteX65" fmla="*/ 81132 w 504825"/>
              <a:gd name="connsiteY65" fmla="*/ 144236 h 396648"/>
              <a:gd name="connsiteX66" fmla="*/ 99162 w 504825"/>
              <a:gd name="connsiteY66" fmla="*/ 144236 h 396648"/>
              <a:gd name="connsiteX67" fmla="*/ 105500 w 504825"/>
              <a:gd name="connsiteY67" fmla="*/ 146912 h 396648"/>
              <a:gd name="connsiteX68" fmla="*/ 108176 w 504825"/>
              <a:gd name="connsiteY68" fmla="*/ 153250 h 396648"/>
              <a:gd name="connsiteX69" fmla="*/ 108176 w 504825"/>
              <a:gd name="connsiteY69" fmla="*/ 171280 h 396648"/>
              <a:gd name="connsiteX70" fmla="*/ 105500 w 504825"/>
              <a:gd name="connsiteY70" fmla="*/ 177618 h 396648"/>
              <a:gd name="connsiteX71" fmla="*/ 99162 w 504825"/>
              <a:gd name="connsiteY71" fmla="*/ 180295 h 396648"/>
              <a:gd name="connsiteX72" fmla="*/ 81132 w 504825"/>
              <a:gd name="connsiteY72" fmla="*/ 180295 h 396648"/>
              <a:gd name="connsiteX73" fmla="*/ 74793 w 504825"/>
              <a:gd name="connsiteY73" fmla="*/ 177618 h 396648"/>
              <a:gd name="connsiteX74" fmla="*/ 72117 w 504825"/>
              <a:gd name="connsiteY74" fmla="*/ 171280 h 396648"/>
              <a:gd name="connsiteX75" fmla="*/ 72117 w 504825"/>
              <a:gd name="connsiteY75" fmla="*/ 153250 h 396648"/>
              <a:gd name="connsiteX76" fmla="*/ 74793 w 504825"/>
              <a:gd name="connsiteY76" fmla="*/ 146912 h 396648"/>
              <a:gd name="connsiteX77" fmla="*/ 81132 w 504825"/>
              <a:gd name="connsiteY77" fmla="*/ 144236 h 396648"/>
              <a:gd name="connsiteX78" fmla="*/ 45073 w 504825"/>
              <a:gd name="connsiteY78" fmla="*/ 108177 h 396648"/>
              <a:gd name="connsiteX79" fmla="*/ 38735 w 504825"/>
              <a:gd name="connsiteY79" fmla="*/ 110853 h 396648"/>
              <a:gd name="connsiteX80" fmla="*/ 36059 w 504825"/>
              <a:gd name="connsiteY80" fmla="*/ 117191 h 396648"/>
              <a:gd name="connsiteX81" fmla="*/ 36059 w 504825"/>
              <a:gd name="connsiteY81" fmla="*/ 351575 h 396648"/>
              <a:gd name="connsiteX82" fmla="*/ 38735 w 504825"/>
              <a:gd name="connsiteY82" fmla="*/ 357913 h 396648"/>
              <a:gd name="connsiteX83" fmla="*/ 45073 w 504825"/>
              <a:gd name="connsiteY83" fmla="*/ 360589 h 396648"/>
              <a:gd name="connsiteX84" fmla="*/ 459751 w 504825"/>
              <a:gd name="connsiteY84" fmla="*/ 360589 h 396648"/>
              <a:gd name="connsiteX85" fmla="*/ 466090 w 504825"/>
              <a:gd name="connsiteY85" fmla="*/ 357913 h 396648"/>
              <a:gd name="connsiteX86" fmla="*/ 468765 w 504825"/>
              <a:gd name="connsiteY86" fmla="*/ 351575 h 396648"/>
              <a:gd name="connsiteX87" fmla="*/ 468765 w 504825"/>
              <a:gd name="connsiteY87" fmla="*/ 117191 h 396648"/>
              <a:gd name="connsiteX88" fmla="*/ 466090 w 504825"/>
              <a:gd name="connsiteY88" fmla="*/ 110853 h 396648"/>
              <a:gd name="connsiteX89" fmla="*/ 459751 w 504825"/>
              <a:gd name="connsiteY89" fmla="*/ 108177 h 396648"/>
              <a:gd name="connsiteX90" fmla="*/ 45073 w 504825"/>
              <a:gd name="connsiteY90" fmla="*/ 0 h 396648"/>
              <a:gd name="connsiteX91" fmla="*/ 459751 w 504825"/>
              <a:gd name="connsiteY91" fmla="*/ 0 h 396648"/>
              <a:gd name="connsiteX92" fmla="*/ 491584 w 504825"/>
              <a:gd name="connsiteY92" fmla="*/ 13240 h 396648"/>
              <a:gd name="connsiteX93" fmla="*/ 504825 w 504825"/>
              <a:gd name="connsiteY93" fmla="*/ 45074 h 396648"/>
              <a:gd name="connsiteX94" fmla="*/ 504825 w 504825"/>
              <a:gd name="connsiteY94" fmla="*/ 351575 h 396648"/>
              <a:gd name="connsiteX95" fmla="*/ 491584 w 504825"/>
              <a:gd name="connsiteY95" fmla="*/ 383408 h 396648"/>
              <a:gd name="connsiteX96" fmla="*/ 459751 w 504825"/>
              <a:gd name="connsiteY96" fmla="*/ 396648 h 396648"/>
              <a:gd name="connsiteX97" fmla="*/ 45073 w 504825"/>
              <a:gd name="connsiteY97" fmla="*/ 396648 h 396648"/>
              <a:gd name="connsiteX98" fmla="*/ 13240 w 504825"/>
              <a:gd name="connsiteY98" fmla="*/ 383408 h 396648"/>
              <a:gd name="connsiteX99" fmla="*/ 0 w 504825"/>
              <a:gd name="connsiteY99" fmla="*/ 351575 h 396648"/>
              <a:gd name="connsiteX100" fmla="*/ 0 w 504825"/>
              <a:gd name="connsiteY100" fmla="*/ 45074 h 396648"/>
              <a:gd name="connsiteX101" fmla="*/ 13240 w 504825"/>
              <a:gd name="connsiteY101" fmla="*/ 13240 h 396648"/>
              <a:gd name="connsiteX102" fmla="*/ 45073 w 504825"/>
              <a:gd name="connsiteY102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504825" h="396648">
                <a:moveTo>
                  <a:pt x="153249" y="288471"/>
                </a:moveTo>
                <a:lnTo>
                  <a:pt x="423692" y="288471"/>
                </a:lnTo>
                <a:cubicBezTo>
                  <a:pt x="426133" y="288471"/>
                  <a:pt x="428246" y="289363"/>
                  <a:pt x="430029" y="291148"/>
                </a:cubicBezTo>
                <a:cubicBezTo>
                  <a:pt x="431814" y="292932"/>
                  <a:pt x="432706" y="295045"/>
                  <a:pt x="432706" y="297486"/>
                </a:cubicBezTo>
                <a:lnTo>
                  <a:pt x="432706" y="315516"/>
                </a:lnTo>
                <a:cubicBezTo>
                  <a:pt x="432706" y="317957"/>
                  <a:pt x="431814" y="320070"/>
                  <a:pt x="430029" y="321854"/>
                </a:cubicBezTo>
                <a:cubicBezTo>
                  <a:pt x="428246" y="323638"/>
                  <a:pt x="426133" y="324530"/>
                  <a:pt x="423692" y="324530"/>
                </a:cubicBezTo>
                <a:lnTo>
                  <a:pt x="153249" y="324530"/>
                </a:lnTo>
                <a:cubicBezTo>
                  <a:pt x="150808" y="324530"/>
                  <a:pt x="148696" y="323638"/>
                  <a:pt x="146911" y="321854"/>
                </a:cubicBezTo>
                <a:cubicBezTo>
                  <a:pt x="145127" y="320070"/>
                  <a:pt x="144234" y="317957"/>
                  <a:pt x="144234" y="315516"/>
                </a:cubicBezTo>
                <a:lnTo>
                  <a:pt x="144234" y="297486"/>
                </a:lnTo>
                <a:cubicBezTo>
                  <a:pt x="144234" y="295045"/>
                  <a:pt x="145127" y="292932"/>
                  <a:pt x="146911" y="291148"/>
                </a:cubicBezTo>
                <a:cubicBezTo>
                  <a:pt x="148696" y="289363"/>
                  <a:pt x="150808" y="288471"/>
                  <a:pt x="153249" y="288471"/>
                </a:cubicBezTo>
                <a:close/>
                <a:moveTo>
                  <a:pt x="81132" y="288471"/>
                </a:moveTo>
                <a:lnTo>
                  <a:pt x="99162" y="288471"/>
                </a:lnTo>
                <a:cubicBezTo>
                  <a:pt x="101603" y="288471"/>
                  <a:pt x="103716" y="289363"/>
                  <a:pt x="105500" y="291148"/>
                </a:cubicBezTo>
                <a:cubicBezTo>
                  <a:pt x="107285" y="292932"/>
                  <a:pt x="108176" y="295045"/>
                  <a:pt x="108176" y="297486"/>
                </a:cubicBezTo>
                <a:lnTo>
                  <a:pt x="108176" y="315516"/>
                </a:lnTo>
                <a:cubicBezTo>
                  <a:pt x="108176" y="317957"/>
                  <a:pt x="107285" y="320070"/>
                  <a:pt x="105500" y="321854"/>
                </a:cubicBezTo>
                <a:cubicBezTo>
                  <a:pt x="103716" y="323638"/>
                  <a:pt x="101603" y="324530"/>
                  <a:pt x="99162" y="324530"/>
                </a:cubicBezTo>
                <a:lnTo>
                  <a:pt x="81132" y="324530"/>
                </a:lnTo>
                <a:cubicBezTo>
                  <a:pt x="78691" y="324530"/>
                  <a:pt x="76579" y="323638"/>
                  <a:pt x="74793" y="321854"/>
                </a:cubicBezTo>
                <a:cubicBezTo>
                  <a:pt x="73010" y="320070"/>
                  <a:pt x="72117" y="317957"/>
                  <a:pt x="72117" y="315516"/>
                </a:cubicBezTo>
                <a:lnTo>
                  <a:pt x="72117" y="297486"/>
                </a:lnTo>
                <a:cubicBezTo>
                  <a:pt x="72117" y="295045"/>
                  <a:pt x="73010" y="292932"/>
                  <a:pt x="74793" y="291148"/>
                </a:cubicBezTo>
                <a:cubicBezTo>
                  <a:pt x="76579" y="289363"/>
                  <a:pt x="78691" y="288471"/>
                  <a:pt x="81132" y="288471"/>
                </a:cubicBezTo>
                <a:close/>
                <a:moveTo>
                  <a:pt x="153249" y="216354"/>
                </a:moveTo>
                <a:lnTo>
                  <a:pt x="423692" y="216354"/>
                </a:lnTo>
                <a:cubicBezTo>
                  <a:pt x="426133" y="216354"/>
                  <a:pt x="428246" y="217246"/>
                  <a:pt x="430029" y="219030"/>
                </a:cubicBezTo>
                <a:cubicBezTo>
                  <a:pt x="431814" y="220814"/>
                  <a:pt x="432706" y="222927"/>
                  <a:pt x="432706" y="225368"/>
                </a:cubicBezTo>
                <a:lnTo>
                  <a:pt x="432706" y="243398"/>
                </a:lnTo>
                <a:cubicBezTo>
                  <a:pt x="432706" y="245839"/>
                  <a:pt x="431814" y="247952"/>
                  <a:pt x="430029" y="249736"/>
                </a:cubicBezTo>
                <a:cubicBezTo>
                  <a:pt x="428246" y="251520"/>
                  <a:pt x="426133" y="252412"/>
                  <a:pt x="423692" y="252412"/>
                </a:cubicBezTo>
                <a:lnTo>
                  <a:pt x="153249" y="252412"/>
                </a:lnTo>
                <a:cubicBezTo>
                  <a:pt x="150808" y="252412"/>
                  <a:pt x="148696" y="251520"/>
                  <a:pt x="146911" y="249736"/>
                </a:cubicBezTo>
                <a:cubicBezTo>
                  <a:pt x="145127" y="247952"/>
                  <a:pt x="144234" y="245839"/>
                  <a:pt x="144234" y="243398"/>
                </a:cubicBezTo>
                <a:lnTo>
                  <a:pt x="144234" y="225368"/>
                </a:lnTo>
                <a:cubicBezTo>
                  <a:pt x="144234" y="222927"/>
                  <a:pt x="145127" y="220814"/>
                  <a:pt x="146911" y="219030"/>
                </a:cubicBezTo>
                <a:cubicBezTo>
                  <a:pt x="148696" y="217246"/>
                  <a:pt x="150808" y="216354"/>
                  <a:pt x="153249" y="216354"/>
                </a:cubicBezTo>
                <a:close/>
                <a:moveTo>
                  <a:pt x="81132" y="216354"/>
                </a:moveTo>
                <a:lnTo>
                  <a:pt x="99162" y="216354"/>
                </a:lnTo>
                <a:cubicBezTo>
                  <a:pt x="101603" y="216354"/>
                  <a:pt x="103716" y="217246"/>
                  <a:pt x="105500" y="219030"/>
                </a:cubicBezTo>
                <a:cubicBezTo>
                  <a:pt x="107285" y="220814"/>
                  <a:pt x="108176" y="222927"/>
                  <a:pt x="108176" y="225368"/>
                </a:cubicBezTo>
                <a:lnTo>
                  <a:pt x="108176" y="243398"/>
                </a:lnTo>
                <a:cubicBezTo>
                  <a:pt x="108176" y="245839"/>
                  <a:pt x="107285" y="247952"/>
                  <a:pt x="105500" y="249736"/>
                </a:cubicBezTo>
                <a:cubicBezTo>
                  <a:pt x="103716" y="251520"/>
                  <a:pt x="101603" y="252412"/>
                  <a:pt x="99162" y="252412"/>
                </a:cubicBezTo>
                <a:lnTo>
                  <a:pt x="81132" y="252412"/>
                </a:lnTo>
                <a:cubicBezTo>
                  <a:pt x="78691" y="252412"/>
                  <a:pt x="76579" y="251520"/>
                  <a:pt x="74793" y="249736"/>
                </a:cubicBezTo>
                <a:cubicBezTo>
                  <a:pt x="73010" y="247952"/>
                  <a:pt x="72117" y="245839"/>
                  <a:pt x="72117" y="243398"/>
                </a:cubicBezTo>
                <a:lnTo>
                  <a:pt x="72117" y="225368"/>
                </a:lnTo>
                <a:cubicBezTo>
                  <a:pt x="72117" y="222927"/>
                  <a:pt x="73010" y="220814"/>
                  <a:pt x="74793" y="219030"/>
                </a:cubicBezTo>
                <a:cubicBezTo>
                  <a:pt x="76579" y="217246"/>
                  <a:pt x="78691" y="216354"/>
                  <a:pt x="81132" y="216354"/>
                </a:cubicBezTo>
                <a:close/>
                <a:moveTo>
                  <a:pt x="153249" y="144236"/>
                </a:moveTo>
                <a:lnTo>
                  <a:pt x="423692" y="144236"/>
                </a:lnTo>
                <a:cubicBezTo>
                  <a:pt x="426133" y="144236"/>
                  <a:pt x="428246" y="145128"/>
                  <a:pt x="430029" y="146912"/>
                </a:cubicBezTo>
                <a:cubicBezTo>
                  <a:pt x="431814" y="148696"/>
                  <a:pt x="432706" y="150809"/>
                  <a:pt x="432706" y="153250"/>
                </a:cubicBezTo>
                <a:lnTo>
                  <a:pt x="432706" y="171280"/>
                </a:lnTo>
                <a:cubicBezTo>
                  <a:pt x="432706" y="173721"/>
                  <a:pt x="431814" y="175834"/>
                  <a:pt x="430029" y="177618"/>
                </a:cubicBezTo>
                <a:cubicBezTo>
                  <a:pt x="428246" y="179403"/>
                  <a:pt x="426133" y="180295"/>
                  <a:pt x="423692" y="180295"/>
                </a:cubicBezTo>
                <a:lnTo>
                  <a:pt x="153249" y="180295"/>
                </a:lnTo>
                <a:cubicBezTo>
                  <a:pt x="150808" y="180295"/>
                  <a:pt x="148696" y="179403"/>
                  <a:pt x="146911" y="177618"/>
                </a:cubicBezTo>
                <a:cubicBezTo>
                  <a:pt x="145127" y="175834"/>
                  <a:pt x="144234" y="173721"/>
                  <a:pt x="144234" y="171280"/>
                </a:cubicBezTo>
                <a:lnTo>
                  <a:pt x="144234" y="153250"/>
                </a:lnTo>
                <a:cubicBezTo>
                  <a:pt x="144234" y="150809"/>
                  <a:pt x="145127" y="148696"/>
                  <a:pt x="146911" y="146912"/>
                </a:cubicBezTo>
                <a:cubicBezTo>
                  <a:pt x="148696" y="145128"/>
                  <a:pt x="150808" y="144236"/>
                  <a:pt x="153249" y="144236"/>
                </a:cubicBezTo>
                <a:close/>
                <a:moveTo>
                  <a:pt x="81132" y="144236"/>
                </a:moveTo>
                <a:lnTo>
                  <a:pt x="99162" y="144236"/>
                </a:lnTo>
                <a:cubicBezTo>
                  <a:pt x="101603" y="144236"/>
                  <a:pt x="103716" y="145128"/>
                  <a:pt x="105500" y="146912"/>
                </a:cubicBezTo>
                <a:cubicBezTo>
                  <a:pt x="107285" y="148696"/>
                  <a:pt x="108176" y="150809"/>
                  <a:pt x="108176" y="153250"/>
                </a:cubicBezTo>
                <a:lnTo>
                  <a:pt x="108176" y="171280"/>
                </a:lnTo>
                <a:cubicBezTo>
                  <a:pt x="108176" y="173721"/>
                  <a:pt x="107285" y="175834"/>
                  <a:pt x="105500" y="177618"/>
                </a:cubicBezTo>
                <a:cubicBezTo>
                  <a:pt x="103716" y="179403"/>
                  <a:pt x="101603" y="180295"/>
                  <a:pt x="99162" y="180295"/>
                </a:cubicBezTo>
                <a:lnTo>
                  <a:pt x="81132" y="180295"/>
                </a:lnTo>
                <a:cubicBezTo>
                  <a:pt x="78691" y="180295"/>
                  <a:pt x="76579" y="179403"/>
                  <a:pt x="74793" y="177618"/>
                </a:cubicBezTo>
                <a:cubicBezTo>
                  <a:pt x="73010" y="175834"/>
                  <a:pt x="72117" y="173721"/>
                  <a:pt x="72117" y="171280"/>
                </a:cubicBezTo>
                <a:lnTo>
                  <a:pt x="72117" y="153250"/>
                </a:lnTo>
                <a:cubicBezTo>
                  <a:pt x="72117" y="150809"/>
                  <a:pt x="73010" y="148696"/>
                  <a:pt x="74793" y="146912"/>
                </a:cubicBezTo>
                <a:cubicBezTo>
                  <a:pt x="76579" y="145128"/>
                  <a:pt x="78691" y="144236"/>
                  <a:pt x="81132" y="144236"/>
                </a:cubicBezTo>
                <a:close/>
                <a:moveTo>
                  <a:pt x="45073" y="108177"/>
                </a:moveTo>
                <a:cubicBezTo>
                  <a:pt x="42633" y="108177"/>
                  <a:pt x="40519" y="109069"/>
                  <a:pt x="38735" y="110853"/>
                </a:cubicBezTo>
                <a:cubicBezTo>
                  <a:pt x="36951" y="112637"/>
                  <a:pt x="36059" y="114750"/>
                  <a:pt x="36059" y="117191"/>
                </a:cubicBezTo>
                <a:lnTo>
                  <a:pt x="36059" y="351575"/>
                </a:lnTo>
                <a:cubicBezTo>
                  <a:pt x="36059" y="354016"/>
                  <a:pt x="36951" y="356129"/>
                  <a:pt x="38735" y="357913"/>
                </a:cubicBezTo>
                <a:cubicBezTo>
                  <a:pt x="40519" y="359697"/>
                  <a:pt x="42633" y="360589"/>
                  <a:pt x="45073" y="360589"/>
                </a:cubicBezTo>
                <a:lnTo>
                  <a:pt x="459751" y="360589"/>
                </a:lnTo>
                <a:cubicBezTo>
                  <a:pt x="462192" y="360589"/>
                  <a:pt x="464305" y="359697"/>
                  <a:pt x="466090" y="357913"/>
                </a:cubicBezTo>
                <a:cubicBezTo>
                  <a:pt x="467875" y="356129"/>
                  <a:pt x="468765" y="354016"/>
                  <a:pt x="468765" y="351575"/>
                </a:cubicBezTo>
                <a:lnTo>
                  <a:pt x="468765" y="117191"/>
                </a:lnTo>
                <a:cubicBezTo>
                  <a:pt x="468765" y="114750"/>
                  <a:pt x="467875" y="112637"/>
                  <a:pt x="466090" y="110853"/>
                </a:cubicBezTo>
                <a:cubicBezTo>
                  <a:pt x="464305" y="109069"/>
                  <a:pt x="462192" y="108177"/>
                  <a:pt x="459751" y="108177"/>
                </a:cubicBezTo>
                <a:close/>
                <a:moveTo>
                  <a:pt x="45073" y="0"/>
                </a:moveTo>
                <a:lnTo>
                  <a:pt x="459751" y="0"/>
                </a:lnTo>
                <a:cubicBezTo>
                  <a:pt x="472147" y="0"/>
                  <a:pt x="482758" y="4413"/>
                  <a:pt x="491584" y="13240"/>
                </a:cubicBezTo>
                <a:cubicBezTo>
                  <a:pt x="500412" y="22067"/>
                  <a:pt x="504825" y="32678"/>
                  <a:pt x="504825" y="45074"/>
                </a:cubicBezTo>
                <a:lnTo>
                  <a:pt x="504825" y="351575"/>
                </a:lnTo>
                <a:cubicBezTo>
                  <a:pt x="504825" y="363970"/>
                  <a:pt x="500412" y="374581"/>
                  <a:pt x="491584" y="383408"/>
                </a:cubicBezTo>
                <a:cubicBezTo>
                  <a:pt x="482758" y="392235"/>
                  <a:pt x="472147" y="396648"/>
                  <a:pt x="459751" y="396648"/>
                </a:cubicBezTo>
                <a:lnTo>
                  <a:pt x="45073" y="396648"/>
                </a:lnTo>
                <a:cubicBezTo>
                  <a:pt x="32678" y="396648"/>
                  <a:pt x="22068" y="392235"/>
                  <a:pt x="13240" y="383408"/>
                </a:cubicBezTo>
                <a:cubicBezTo>
                  <a:pt x="4413" y="374581"/>
                  <a:pt x="0" y="363970"/>
                  <a:pt x="0" y="351575"/>
                </a:cubicBezTo>
                <a:lnTo>
                  <a:pt x="0" y="45074"/>
                </a:lnTo>
                <a:cubicBezTo>
                  <a:pt x="0" y="32678"/>
                  <a:pt x="4413" y="22067"/>
                  <a:pt x="13240" y="13240"/>
                </a:cubicBezTo>
                <a:cubicBezTo>
                  <a:pt x="22068" y="4413"/>
                  <a:pt x="32678" y="0"/>
                  <a:pt x="450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1" name="Freeform 345">
            <a:extLst>
              <a:ext uri="{FF2B5EF4-FFF2-40B4-BE49-F238E27FC236}">
                <a16:creationId xmlns:a16="http://schemas.microsoft.com/office/drawing/2014/main" id="{BAA73DF6-6B09-4F20-9DD7-82675269852E}"/>
              </a:ext>
            </a:extLst>
          </p:cNvPr>
          <p:cNvSpPr/>
          <p:nvPr/>
        </p:nvSpPr>
        <p:spPr>
          <a:xfrm>
            <a:off x="816862" y="2046387"/>
            <a:ext cx="378619" cy="324531"/>
          </a:xfrm>
          <a:custGeom>
            <a:avLst/>
            <a:gdLst>
              <a:gd name="connsiteX0" fmla="*/ 9015 w 504825"/>
              <a:gd name="connsiteY0" fmla="*/ 360589 h 432707"/>
              <a:gd name="connsiteX1" fmla="*/ 63103 w 504825"/>
              <a:gd name="connsiteY1" fmla="*/ 360589 h 432707"/>
              <a:gd name="connsiteX2" fmla="*/ 69583 w 504825"/>
              <a:gd name="connsiteY2" fmla="*/ 363125 h 432707"/>
              <a:gd name="connsiteX3" fmla="*/ 72118 w 504825"/>
              <a:gd name="connsiteY3" fmla="*/ 369604 h 432707"/>
              <a:gd name="connsiteX4" fmla="*/ 72118 w 504825"/>
              <a:gd name="connsiteY4" fmla="*/ 423692 h 432707"/>
              <a:gd name="connsiteX5" fmla="*/ 69583 w 504825"/>
              <a:gd name="connsiteY5" fmla="*/ 430172 h 432707"/>
              <a:gd name="connsiteX6" fmla="*/ 63103 w 504825"/>
              <a:gd name="connsiteY6" fmla="*/ 432707 h 432707"/>
              <a:gd name="connsiteX7" fmla="*/ 9015 w 504825"/>
              <a:gd name="connsiteY7" fmla="*/ 432707 h 432707"/>
              <a:gd name="connsiteX8" fmla="*/ 2535 w 504825"/>
              <a:gd name="connsiteY8" fmla="*/ 430172 h 432707"/>
              <a:gd name="connsiteX9" fmla="*/ 0 w 504825"/>
              <a:gd name="connsiteY9" fmla="*/ 423692 h 432707"/>
              <a:gd name="connsiteX10" fmla="*/ 0 w 504825"/>
              <a:gd name="connsiteY10" fmla="*/ 369604 h 432707"/>
              <a:gd name="connsiteX11" fmla="*/ 2535 w 504825"/>
              <a:gd name="connsiteY11" fmla="*/ 363125 h 432707"/>
              <a:gd name="connsiteX12" fmla="*/ 9015 w 504825"/>
              <a:gd name="connsiteY12" fmla="*/ 360589 h 432707"/>
              <a:gd name="connsiteX13" fmla="*/ 117192 w 504825"/>
              <a:gd name="connsiteY13" fmla="*/ 324530 h 432707"/>
              <a:gd name="connsiteX14" fmla="*/ 171280 w 504825"/>
              <a:gd name="connsiteY14" fmla="*/ 324530 h 432707"/>
              <a:gd name="connsiteX15" fmla="*/ 177759 w 504825"/>
              <a:gd name="connsiteY15" fmla="*/ 327066 h 432707"/>
              <a:gd name="connsiteX16" fmla="*/ 180295 w 504825"/>
              <a:gd name="connsiteY16" fmla="*/ 333545 h 432707"/>
              <a:gd name="connsiteX17" fmla="*/ 180295 w 504825"/>
              <a:gd name="connsiteY17" fmla="*/ 423692 h 432707"/>
              <a:gd name="connsiteX18" fmla="*/ 177759 w 504825"/>
              <a:gd name="connsiteY18" fmla="*/ 430172 h 432707"/>
              <a:gd name="connsiteX19" fmla="*/ 171280 w 504825"/>
              <a:gd name="connsiteY19" fmla="*/ 432707 h 432707"/>
              <a:gd name="connsiteX20" fmla="*/ 117192 w 504825"/>
              <a:gd name="connsiteY20" fmla="*/ 432707 h 432707"/>
              <a:gd name="connsiteX21" fmla="*/ 110712 w 504825"/>
              <a:gd name="connsiteY21" fmla="*/ 430172 h 432707"/>
              <a:gd name="connsiteX22" fmla="*/ 108177 w 504825"/>
              <a:gd name="connsiteY22" fmla="*/ 423692 h 432707"/>
              <a:gd name="connsiteX23" fmla="*/ 108177 w 504825"/>
              <a:gd name="connsiteY23" fmla="*/ 333545 h 432707"/>
              <a:gd name="connsiteX24" fmla="*/ 110712 w 504825"/>
              <a:gd name="connsiteY24" fmla="*/ 327066 h 432707"/>
              <a:gd name="connsiteX25" fmla="*/ 117192 w 504825"/>
              <a:gd name="connsiteY25" fmla="*/ 324530 h 432707"/>
              <a:gd name="connsiteX26" fmla="*/ 225368 w 504825"/>
              <a:gd name="connsiteY26" fmla="*/ 252412 h 432707"/>
              <a:gd name="connsiteX27" fmla="*/ 279457 w 504825"/>
              <a:gd name="connsiteY27" fmla="*/ 252412 h 432707"/>
              <a:gd name="connsiteX28" fmla="*/ 285936 w 504825"/>
              <a:gd name="connsiteY28" fmla="*/ 254948 h 432707"/>
              <a:gd name="connsiteX29" fmla="*/ 288472 w 504825"/>
              <a:gd name="connsiteY29" fmla="*/ 261427 h 432707"/>
              <a:gd name="connsiteX30" fmla="*/ 288472 w 504825"/>
              <a:gd name="connsiteY30" fmla="*/ 423692 h 432707"/>
              <a:gd name="connsiteX31" fmla="*/ 285936 w 504825"/>
              <a:gd name="connsiteY31" fmla="*/ 430172 h 432707"/>
              <a:gd name="connsiteX32" fmla="*/ 279457 w 504825"/>
              <a:gd name="connsiteY32" fmla="*/ 432707 h 432707"/>
              <a:gd name="connsiteX33" fmla="*/ 225368 w 504825"/>
              <a:gd name="connsiteY33" fmla="*/ 432707 h 432707"/>
              <a:gd name="connsiteX34" fmla="*/ 218889 w 504825"/>
              <a:gd name="connsiteY34" fmla="*/ 430172 h 432707"/>
              <a:gd name="connsiteX35" fmla="*/ 216354 w 504825"/>
              <a:gd name="connsiteY35" fmla="*/ 423692 h 432707"/>
              <a:gd name="connsiteX36" fmla="*/ 216354 w 504825"/>
              <a:gd name="connsiteY36" fmla="*/ 261427 h 432707"/>
              <a:gd name="connsiteX37" fmla="*/ 218889 w 504825"/>
              <a:gd name="connsiteY37" fmla="*/ 254948 h 432707"/>
              <a:gd name="connsiteX38" fmla="*/ 225368 w 504825"/>
              <a:gd name="connsiteY38" fmla="*/ 252412 h 432707"/>
              <a:gd name="connsiteX39" fmla="*/ 333545 w 504825"/>
              <a:gd name="connsiteY39" fmla="*/ 144236 h 432707"/>
              <a:gd name="connsiteX40" fmla="*/ 387633 w 504825"/>
              <a:gd name="connsiteY40" fmla="*/ 144236 h 432707"/>
              <a:gd name="connsiteX41" fmla="*/ 394113 w 504825"/>
              <a:gd name="connsiteY41" fmla="*/ 146771 h 432707"/>
              <a:gd name="connsiteX42" fmla="*/ 396648 w 504825"/>
              <a:gd name="connsiteY42" fmla="*/ 153250 h 432707"/>
              <a:gd name="connsiteX43" fmla="*/ 396648 w 504825"/>
              <a:gd name="connsiteY43" fmla="*/ 423692 h 432707"/>
              <a:gd name="connsiteX44" fmla="*/ 394113 w 504825"/>
              <a:gd name="connsiteY44" fmla="*/ 430172 h 432707"/>
              <a:gd name="connsiteX45" fmla="*/ 387633 w 504825"/>
              <a:gd name="connsiteY45" fmla="*/ 432707 h 432707"/>
              <a:gd name="connsiteX46" fmla="*/ 333545 w 504825"/>
              <a:gd name="connsiteY46" fmla="*/ 432707 h 432707"/>
              <a:gd name="connsiteX47" fmla="*/ 327066 w 504825"/>
              <a:gd name="connsiteY47" fmla="*/ 430172 h 432707"/>
              <a:gd name="connsiteX48" fmla="*/ 324530 w 504825"/>
              <a:gd name="connsiteY48" fmla="*/ 423692 h 432707"/>
              <a:gd name="connsiteX49" fmla="*/ 324530 w 504825"/>
              <a:gd name="connsiteY49" fmla="*/ 153250 h 432707"/>
              <a:gd name="connsiteX50" fmla="*/ 327066 w 504825"/>
              <a:gd name="connsiteY50" fmla="*/ 146771 h 432707"/>
              <a:gd name="connsiteX51" fmla="*/ 333545 w 504825"/>
              <a:gd name="connsiteY51" fmla="*/ 144236 h 432707"/>
              <a:gd name="connsiteX52" fmla="*/ 441722 w 504825"/>
              <a:gd name="connsiteY52" fmla="*/ 0 h 432707"/>
              <a:gd name="connsiteX53" fmla="*/ 495810 w 504825"/>
              <a:gd name="connsiteY53" fmla="*/ 0 h 432707"/>
              <a:gd name="connsiteX54" fmla="*/ 502290 w 504825"/>
              <a:gd name="connsiteY54" fmla="*/ 2535 h 432707"/>
              <a:gd name="connsiteX55" fmla="*/ 504825 w 504825"/>
              <a:gd name="connsiteY55" fmla="*/ 9015 h 432707"/>
              <a:gd name="connsiteX56" fmla="*/ 504825 w 504825"/>
              <a:gd name="connsiteY56" fmla="*/ 423692 h 432707"/>
              <a:gd name="connsiteX57" fmla="*/ 502290 w 504825"/>
              <a:gd name="connsiteY57" fmla="*/ 430172 h 432707"/>
              <a:gd name="connsiteX58" fmla="*/ 495810 w 504825"/>
              <a:gd name="connsiteY58" fmla="*/ 432707 h 432707"/>
              <a:gd name="connsiteX59" fmla="*/ 441722 w 504825"/>
              <a:gd name="connsiteY59" fmla="*/ 432707 h 432707"/>
              <a:gd name="connsiteX60" fmla="*/ 435243 w 504825"/>
              <a:gd name="connsiteY60" fmla="*/ 430172 h 432707"/>
              <a:gd name="connsiteX61" fmla="*/ 432707 w 504825"/>
              <a:gd name="connsiteY61" fmla="*/ 423692 h 432707"/>
              <a:gd name="connsiteX62" fmla="*/ 432707 w 504825"/>
              <a:gd name="connsiteY62" fmla="*/ 9015 h 432707"/>
              <a:gd name="connsiteX63" fmla="*/ 435243 w 504825"/>
              <a:gd name="connsiteY63" fmla="*/ 2535 h 432707"/>
              <a:gd name="connsiteX64" fmla="*/ 441722 w 504825"/>
              <a:gd name="connsiteY6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04825" h="432707">
                <a:moveTo>
                  <a:pt x="9015" y="360589"/>
                </a:moveTo>
                <a:lnTo>
                  <a:pt x="63103" y="360589"/>
                </a:lnTo>
                <a:cubicBezTo>
                  <a:pt x="65732" y="360589"/>
                  <a:pt x="67892" y="361434"/>
                  <a:pt x="69583" y="363125"/>
                </a:cubicBezTo>
                <a:cubicBezTo>
                  <a:pt x="71273" y="364815"/>
                  <a:pt x="72118" y="366975"/>
                  <a:pt x="72118" y="369604"/>
                </a:cubicBezTo>
                <a:lnTo>
                  <a:pt x="72118" y="423692"/>
                </a:lnTo>
                <a:cubicBezTo>
                  <a:pt x="72118" y="426322"/>
                  <a:pt x="71273" y="428481"/>
                  <a:pt x="69583" y="430172"/>
                </a:cubicBezTo>
                <a:cubicBezTo>
                  <a:pt x="67892" y="431862"/>
                  <a:pt x="65732" y="432707"/>
                  <a:pt x="63103" y="432707"/>
                </a:cubicBezTo>
                <a:lnTo>
                  <a:pt x="9015" y="432707"/>
                </a:lnTo>
                <a:cubicBezTo>
                  <a:pt x="6385" y="432707"/>
                  <a:pt x="4226" y="431862"/>
                  <a:pt x="2535" y="430172"/>
                </a:cubicBezTo>
                <a:cubicBezTo>
                  <a:pt x="845" y="428481"/>
                  <a:pt x="0" y="426322"/>
                  <a:pt x="0" y="423692"/>
                </a:cubicBezTo>
                <a:lnTo>
                  <a:pt x="0" y="369604"/>
                </a:lnTo>
                <a:cubicBezTo>
                  <a:pt x="0" y="366975"/>
                  <a:pt x="845" y="364815"/>
                  <a:pt x="2535" y="363125"/>
                </a:cubicBezTo>
                <a:cubicBezTo>
                  <a:pt x="4226" y="361434"/>
                  <a:pt x="6385" y="360589"/>
                  <a:pt x="9015" y="360589"/>
                </a:cubicBezTo>
                <a:close/>
                <a:moveTo>
                  <a:pt x="117192" y="324530"/>
                </a:moveTo>
                <a:lnTo>
                  <a:pt x="171280" y="324530"/>
                </a:lnTo>
                <a:cubicBezTo>
                  <a:pt x="173909" y="324530"/>
                  <a:pt x="176069" y="325375"/>
                  <a:pt x="177759" y="327066"/>
                </a:cubicBezTo>
                <a:cubicBezTo>
                  <a:pt x="179450" y="328756"/>
                  <a:pt x="180295" y="330916"/>
                  <a:pt x="180295" y="333545"/>
                </a:cubicBezTo>
                <a:lnTo>
                  <a:pt x="180295" y="423692"/>
                </a:lnTo>
                <a:cubicBezTo>
                  <a:pt x="180295" y="426322"/>
                  <a:pt x="179450" y="428481"/>
                  <a:pt x="177759" y="430172"/>
                </a:cubicBezTo>
                <a:cubicBezTo>
                  <a:pt x="176069" y="431862"/>
                  <a:pt x="173909" y="432707"/>
                  <a:pt x="171280" y="432707"/>
                </a:cubicBezTo>
                <a:lnTo>
                  <a:pt x="117192" y="432707"/>
                </a:lnTo>
                <a:cubicBezTo>
                  <a:pt x="114562" y="432707"/>
                  <a:pt x="112403" y="431862"/>
                  <a:pt x="110712" y="430172"/>
                </a:cubicBezTo>
                <a:cubicBezTo>
                  <a:pt x="109022" y="428481"/>
                  <a:pt x="108177" y="426322"/>
                  <a:pt x="108177" y="423692"/>
                </a:cubicBezTo>
                <a:lnTo>
                  <a:pt x="108177" y="333545"/>
                </a:lnTo>
                <a:cubicBezTo>
                  <a:pt x="108177" y="330916"/>
                  <a:pt x="109022" y="328756"/>
                  <a:pt x="110712" y="327066"/>
                </a:cubicBezTo>
                <a:cubicBezTo>
                  <a:pt x="112403" y="325375"/>
                  <a:pt x="114562" y="324530"/>
                  <a:pt x="117192" y="324530"/>
                </a:cubicBezTo>
                <a:close/>
                <a:moveTo>
                  <a:pt x="225368" y="252412"/>
                </a:moveTo>
                <a:lnTo>
                  <a:pt x="279457" y="252412"/>
                </a:lnTo>
                <a:cubicBezTo>
                  <a:pt x="282086" y="252412"/>
                  <a:pt x="284246" y="253258"/>
                  <a:pt x="285936" y="254948"/>
                </a:cubicBezTo>
                <a:cubicBezTo>
                  <a:pt x="287627" y="256638"/>
                  <a:pt x="288472" y="258798"/>
                  <a:pt x="288472" y="261427"/>
                </a:cubicBezTo>
                <a:lnTo>
                  <a:pt x="288472" y="423692"/>
                </a:lnTo>
                <a:cubicBezTo>
                  <a:pt x="288472" y="426322"/>
                  <a:pt x="287627" y="428481"/>
                  <a:pt x="285936" y="430172"/>
                </a:cubicBezTo>
                <a:cubicBezTo>
                  <a:pt x="284246" y="431862"/>
                  <a:pt x="282086" y="432707"/>
                  <a:pt x="279457" y="432707"/>
                </a:cubicBezTo>
                <a:lnTo>
                  <a:pt x="225368" y="432707"/>
                </a:lnTo>
                <a:cubicBezTo>
                  <a:pt x="222739" y="432707"/>
                  <a:pt x="220579" y="431862"/>
                  <a:pt x="218889" y="430172"/>
                </a:cubicBezTo>
                <a:cubicBezTo>
                  <a:pt x="217199" y="428481"/>
                  <a:pt x="216354" y="426322"/>
                  <a:pt x="216354" y="423692"/>
                </a:cubicBezTo>
                <a:lnTo>
                  <a:pt x="216354" y="261427"/>
                </a:lnTo>
                <a:cubicBezTo>
                  <a:pt x="216354" y="258798"/>
                  <a:pt x="217199" y="256638"/>
                  <a:pt x="218889" y="254948"/>
                </a:cubicBezTo>
                <a:cubicBezTo>
                  <a:pt x="220579" y="253258"/>
                  <a:pt x="222739" y="252412"/>
                  <a:pt x="225368" y="252412"/>
                </a:cubicBezTo>
                <a:close/>
                <a:moveTo>
                  <a:pt x="333545" y="144236"/>
                </a:moveTo>
                <a:lnTo>
                  <a:pt x="387633" y="144236"/>
                </a:lnTo>
                <a:cubicBezTo>
                  <a:pt x="390263" y="144236"/>
                  <a:pt x="392423" y="145081"/>
                  <a:pt x="394113" y="146771"/>
                </a:cubicBezTo>
                <a:cubicBezTo>
                  <a:pt x="395803" y="148461"/>
                  <a:pt x="396648" y="150621"/>
                  <a:pt x="396648" y="153250"/>
                </a:cubicBezTo>
                <a:lnTo>
                  <a:pt x="396648" y="423692"/>
                </a:lnTo>
                <a:cubicBezTo>
                  <a:pt x="396648" y="426322"/>
                  <a:pt x="395803" y="428481"/>
                  <a:pt x="394113" y="430172"/>
                </a:cubicBezTo>
                <a:cubicBezTo>
                  <a:pt x="392423" y="431862"/>
                  <a:pt x="390263" y="432707"/>
                  <a:pt x="387633" y="432707"/>
                </a:cubicBezTo>
                <a:lnTo>
                  <a:pt x="333545" y="432707"/>
                </a:lnTo>
                <a:cubicBezTo>
                  <a:pt x="330916" y="432707"/>
                  <a:pt x="328756" y="431862"/>
                  <a:pt x="327066" y="430172"/>
                </a:cubicBezTo>
                <a:cubicBezTo>
                  <a:pt x="325376" y="428481"/>
                  <a:pt x="324530" y="426322"/>
                  <a:pt x="324530" y="423692"/>
                </a:cubicBezTo>
                <a:lnTo>
                  <a:pt x="324530" y="153250"/>
                </a:lnTo>
                <a:cubicBezTo>
                  <a:pt x="324530" y="150621"/>
                  <a:pt x="325376" y="148461"/>
                  <a:pt x="327066" y="146771"/>
                </a:cubicBezTo>
                <a:cubicBezTo>
                  <a:pt x="328756" y="145081"/>
                  <a:pt x="330916" y="144236"/>
                  <a:pt x="333545" y="144236"/>
                </a:cubicBezTo>
                <a:close/>
                <a:moveTo>
                  <a:pt x="441722" y="0"/>
                </a:moveTo>
                <a:lnTo>
                  <a:pt x="495810" y="0"/>
                </a:lnTo>
                <a:cubicBezTo>
                  <a:pt x="498440" y="0"/>
                  <a:pt x="500600" y="845"/>
                  <a:pt x="502290" y="2535"/>
                </a:cubicBezTo>
                <a:cubicBezTo>
                  <a:pt x="503980" y="4226"/>
                  <a:pt x="504825" y="6385"/>
                  <a:pt x="504825" y="9015"/>
                </a:cubicBezTo>
                <a:lnTo>
                  <a:pt x="504825" y="423692"/>
                </a:lnTo>
                <a:cubicBezTo>
                  <a:pt x="504825" y="426322"/>
                  <a:pt x="503980" y="428481"/>
                  <a:pt x="502290" y="430172"/>
                </a:cubicBezTo>
                <a:cubicBezTo>
                  <a:pt x="500600" y="431862"/>
                  <a:pt x="498440" y="432707"/>
                  <a:pt x="495810" y="432707"/>
                </a:cubicBezTo>
                <a:lnTo>
                  <a:pt x="441722" y="432707"/>
                </a:lnTo>
                <a:cubicBezTo>
                  <a:pt x="439093" y="432707"/>
                  <a:pt x="436933" y="431862"/>
                  <a:pt x="435243" y="430172"/>
                </a:cubicBezTo>
                <a:cubicBezTo>
                  <a:pt x="433552" y="428481"/>
                  <a:pt x="432707" y="426322"/>
                  <a:pt x="432707" y="423692"/>
                </a:cubicBezTo>
                <a:lnTo>
                  <a:pt x="432707" y="9015"/>
                </a:lnTo>
                <a:cubicBezTo>
                  <a:pt x="432707" y="6385"/>
                  <a:pt x="433552" y="4226"/>
                  <a:pt x="435243" y="2535"/>
                </a:cubicBezTo>
                <a:cubicBezTo>
                  <a:pt x="436933" y="845"/>
                  <a:pt x="439093" y="0"/>
                  <a:pt x="4417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2" name="Freeform 261">
            <a:extLst>
              <a:ext uri="{FF2B5EF4-FFF2-40B4-BE49-F238E27FC236}">
                <a16:creationId xmlns:a16="http://schemas.microsoft.com/office/drawing/2014/main" id="{E68BFCBF-729D-4736-98E5-073A5EAF2DAC}"/>
              </a:ext>
            </a:extLst>
          </p:cNvPr>
          <p:cNvSpPr/>
          <p:nvPr/>
        </p:nvSpPr>
        <p:spPr>
          <a:xfrm>
            <a:off x="352518" y="2503588"/>
            <a:ext cx="243399" cy="297487"/>
          </a:xfrm>
          <a:custGeom>
            <a:avLst/>
            <a:gdLst/>
            <a:ahLst/>
            <a:cxnLst/>
            <a:rect l="l" t="t" r="r" b="b"/>
            <a:pathLst>
              <a:path w="324531" h="396648">
                <a:moveTo>
                  <a:pt x="162265" y="0"/>
                </a:moveTo>
                <a:cubicBezTo>
                  <a:pt x="196822" y="0"/>
                  <a:pt x="226495" y="12395"/>
                  <a:pt x="251286" y="37186"/>
                </a:cubicBezTo>
                <a:cubicBezTo>
                  <a:pt x="276076" y="61976"/>
                  <a:pt x="288471" y="91650"/>
                  <a:pt x="288471" y="126206"/>
                </a:cubicBezTo>
                <a:lnTo>
                  <a:pt x="288471" y="180295"/>
                </a:lnTo>
                <a:lnTo>
                  <a:pt x="297486" y="180295"/>
                </a:lnTo>
                <a:cubicBezTo>
                  <a:pt x="304999" y="180295"/>
                  <a:pt x="311384" y="182924"/>
                  <a:pt x="316643" y="188182"/>
                </a:cubicBezTo>
                <a:cubicBezTo>
                  <a:pt x="321901" y="193441"/>
                  <a:pt x="324531" y="199827"/>
                  <a:pt x="324531" y="207339"/>
                </a:cubicBezTo>
                <a:lnTo>
                  <a:pt x="324531" y="369604"/>
                </a:lnTo>
                <a:cubicBezTo>
                  <a:pt x="324531" y="377116"/>
                  <a:pt x="321901" y="383502"/>
                  <a:pt x="316643" y="388760"/>
                </a:cubicBezTo>
                <a:cubicBezTo>
                  <a:pt x="311384" y="394019"/>
                  <a:pt x="304999" y="396648"/>
                  <a:pt x="297486" y="396648"/>
                </a:cubicBezTo>
                <a:lnTo>
                  <a:pt x="27044" y="396648"/>
                </a:lnTo>
                <a:cubicBezTo>
                  <a:pt x="19532" y="396648"/>
                  <a:pt x="13146" y="394019"/>
                  <a:pt x="7888" y="388760"/>
                </a:cubicBezTo>
                <a:cubicBezTo>
                  <a:pt x="2629" y="383502"/>
                  <a:pt x="0" y="377116"/>
                  <a:pt x="0" y="369604"/>
                </a:cubicBezTo>
                <a:lnTo>
                  <a:pt x="0" y="207339"/>
                </a:lnTo>
                <a:cubicBezTo>
                  <a:pt x="0" y="199827"/>
                  <a:pt x="2629" y="193441"/>
                  <a:pt x="7888" y="188182"/>
                </a:cubicBezTo>
                <a:cubicBezTo>
                  <a:pt x="13146" y="182924"/>
                  <a:pt x="19532" y="180295"/>
                  <a:pt x="27044" y="180295"/>
                </a:cubicBezTo>
                <a:lnTo>
                  <a:pt x="36059" y="180295"/>
                </a:lnTo>
                <a:lnTo>
                  <a:pt x="36059" y="126206"/>
                </a:lnTo>
                <a:cubicBezTo>
                  <a:pt x="36059" y="91650"/>
                  <a:pt x="48454" y="61976"/>
                  <a:pt x="73245" y="37186"/>
                </a:cubicBezTo>
                <a:cubicBezTo>
                  <a:pt x="98035" y="12395"/>
                  <a:pt x="127709" y="0"/>
                  <a:pt x="162265" y="0"/>
                </a:cubicBezTo>
                <a:close/>
                <a:moveTo>
                  <a:pt x="162265" y="54088"/>
                </a:moveTo>
                <a:cubicBezTo>
                  <a:pt x="142358" y="54088"/>
                  <a:pt x="125361" y="61131"/>
                  <a:pt x="111276" y="75217"/>
                </a:cubicBezTo>
                <a:cubicBezTo>
                  <a:pt x="97190" y="89302"/>
                  <a:pt x="90147" y="106299"/>
                  <a:pt x="90147" y="126206"/>
                </a:cubicBezTo>
                <a:lnTo>
                  <a:pt x="90147" y="180295"/>
                </a:lnTo>
                <a:lnTo>
                  <a:pt x="234383" y="180295"/>
                </a:lnTo>
                <a:lnTo>
                  <a:pt x="234383" y="126206"/>
                </a:lnTo>
                <a:cubicBezTo>
                  <a:pt x="234383" y="106299"/>
                  <a:pt x="227340" y="89302"/>
                  <a:pt x="213255" y="75217"/>
                </a:cubicBezTo>
                <a:cubicBezTo>
                  <a:pt x="199169" y="61131"/>
                  <a:pt x="182173" y="54088"/>
                  <a:pt x="162265" y="540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3" name="Freeform 259">
            <a:extLst>
              <a:ext uri="{FF2B5EF4-FFF2-40B4-BE49-F238E27FC236}">
                <a16:creationId xmlns:a16="http://schemas.microsoft.com/office/drawing/2014/main" id="{32C58D44-BEDB-493A-9120-43BFC95AF564}"/>
              </a:ext>
            </a:extLst>
          </p:cNvPr>
          <p:cNvSpPr/>
          <p:nvPr/>
        </p:nvSpPr>
        <p:spPr>
          <a:xfrm>
            <a:off x="1259774" y="2503588"/>
            <a:ext cx="351575" cy="297487"/>
          </a:xfrm>
          <a:custGeom>
            <a:avLst/>
            <a:gdLst/>
            <a:ahLst/>
            <a:cxnLst/>
            <a:rect l="l" t="t" r="r" b="b"/>
            <a:pathLst>
              <a:path w="468766" h="396648">
                <a:moveTo>
                  <a:pt x="234382" y="0"/>
                </a:moveTo>
                <a:cubicBezTo>
                  <a:pt x="265559" y="0"/>
                  <a:pt x="295609" y="5728"/>
                  <a:pt x="324530" y="17184"/>
                </a:cubicBezTo>
                <a:cubicBezTo>
                  <a:pt x="353452" y="28641"/>
                  <a:pt x="378431" y="43994"/>
                  <a:pt x="399465" y="63244"/>
                </a:cubicBezTo>
                <a:cubicBezTo>
                  <a:pt x="420500" y="82494"/>
                  <a:pt x="437309" y="105266"/>
                  <a:pt x="449891" y="131559"/>
                </a:cubicBezTo>
                <a:cubicBezTo>
                  <a:pt x="462475" y="157852"/>
                  <a:pt x="468766" y="185178"/>
                  <a:pt x="468766" y="213536"/>
                </a:cubicBezTo>
                <a:cubicBezTo>
                  <a:pt x="468766" y="244712"/>
                  <a:pt x="463132" y="274198"/>
                  <a:pt x="451863" y="301994"/>
                </a:cubicBezTo>
                <a:lnTo>
                  <a:pt x="446229" y="315797"/>
                </a:lnTo>
                <a:lnTo>
                  <a:pt x="394113" y="325094"/>
                </a:lnTo>
                <a:cubicBezTo>
                  <a:pt x="389981" y="340682"/>
                  <a:pt x="381482" y="353500"/>
                  <a:pt x="368618" y="363547"/>
                </a:cubicBezTo>
                <a:cubicBezTo>
                  <a:pt x="355753" y="373595"/>
                  <a:pt x="341058" y="378619"/>
                  <a:pt x="324530" y="378619"/>
                </a:cubicBezTo>
                <a:lnTo>
                  <a:pt x="324530" y="387634"/>
                </a:lnTo>
                <a:cubicBezTo>
                  <a:pt x="324530" y="390263"/>
                  <a:pt x="323686" y="392423"/>
                  <a:pt x="321995" y="394113"/>
                </a:cubicBezTo>
                <a:cubicBezTo>
                  <a:pt x="320304" y="395803"/>
                  <a:pt x="318144" y="396648"/>
                  <a:pt x="315516" y="396648"/>
                </a:cubicBezTo>
                <a:lnTo>
                  <a:pt x="297486" y="396648"/>
                </a:lnTo>
                <a:cubicBezTo>
                  <a:pt x="294857" y="396648"/>
                  <a:pt x="292698" y="395803"/>
                  <a:pt x="291007" y="394113"/>
                </a:cubicBezTo>
                <a:cubicBezTo>
                  <a:pt x="289317" y="392423"/>
                  <a:pt x="288471" y="390263"/>
                  <a:pt x="288471" y="387634"/>
                </a:cubicBezTo>
                <a:lnTo>
                  <a:pt x="288471" y="225368"/>
                </a:lnTo>
                <a:cubicBezTo>
                  <a:pt x="288471" y="222739"/>
                  <a:pt x="289317" y="220579"/>
                  <a:pt x="291007" y="218889"/>
                </a:cubicBezTo>
                <a:cubicBezTo>
                  <a:pt x="292698" y="217199"/>
                  <a:pt x="294857" y="216354"/>
                  <a:pt x="297486" y="216354"/>
                </a:cubicBezTo>
                <a:lnTo>
                  <a:pt x="315516" y="216354"/>
                </a:lnTo>
                <a:cubicBezTo>
                  <a:pt x="318144" y="216354"/>
                  <a:pt x="320304" y="217199"/>
                  <a:pt x="321995" y="218889"/>
                </a:cubicBezTo>
                <a:cubicBezTo>
                  <a:pt x="323686" y="220579"/>
                  <a:pt x="324530" y="222739"/>
                  <a:pt x="324530" y="225368"/>
                </a:cubicBezTo>
                <a:lnTo>
                  <a:pt x="324530" y="234383"/>
                </a:lnTo>
                <a:cubicBezTo>
                  <a:pt x="337864" y="234383"/>
                  <a:pt x="350072" y="237717"/>
                  <a:pt x="361153" y="244384"/>
                </a:cubicBezTo>
                <a:cubicBezTo>
                  <a:pt x="372233" y="251051"/>
                  <a:pt x="380966" y="260019"/>
                  <a:pt x="387351" y="271287"/>
                </a:cubicBezTo>
                <a:lnTo>
                  <a:pt x="406508" y="267907"/>
                </a:lnTo>
                <a:cubicBezTo>
                  <a:pt x="411954" y="250065"/>
                  <a:pt x="414678" y="231942"/>
                  <a:pt x="414678" y="213536"/>
                </a:cubicBezTo>
                <a:cubicBezTo>
                  <a:pt x="414678" y="185741"/>
                  <a:pt x="406414" y="159542"/>
                  <a:pt x="389887" y="134939"/>
                </a:cubicBezTo>
                <a:cubicBezTo>
                  <a:pt x="373360" y="110336"/>
                  <a:pt x="351152" y="90711"/>
                  <a:pt x="323263" y="76062"/>
                </a:cubicBezTo>
                <a:cubicBezTo>
                  <a:pt x="295373" y="61413"/>
                  <a:pt x="265747" y="54088"/>
                  <a:pt x="234382" y="54088"/>
                </a:cubicBezTo>
                <a:cubicBezTo>
                  <a:pt x="203019" y="54088"/>
                  <a:pt x="173392" y="61413"/>
                  <a:pt x="145503" y="76062"/>
                </a:cubicBezTo>
                <a:cubicBezTo>
                  <a:pt x="117614" y="90711"/>
                  <a:pt x="95406" y="110336"/>
                  <a:pt x="78878" y="134939"/>
                </a:cubicBezTo>
                <a:cubicBezTo>
                  <a:pt x="62352" y="159542"/>
                  <a:pt x="54088" y="185741"/>
                  <a:pt x="54088" y="213536"/>
                </a:cubicBezTo>
                <a:cubicBezTo>
                  <a:pt x="54088" y="231942"/>
                  <a:pt x="56812" y="250065"/>
                  <a:pt x="62258" y="267907"/>
                </a:cubicBezTo>
                <a:lnTo>
                  <a:pt x="81414" y="271287"/>
                </a:lnTo>
                <a:cubicBezTo>
                  <a:pt x="87799" y="260019"/>
                  <a:pt x="96533" y="251051"/>
                  <a:pt x="107614" y="244384"/>
                </a:cubicBezTo>
                <a:cubicBezTo>
                  <a:pt x="118693" y="237717"/>
                  <a:pt x="130902" y="234383"/>
                  <a:pt x="144236" y="234383"/>
                </a:cubicBezTo>
                <a:lnTo>
                  <a:pt x="144236" y="225368"/>
                </a:lnTo>
                <a:cubicBezTo>
                  <a:pt x="144236" y="222739"/>
                  <a:pt x="145081" y="220579"/>
                  <a:pt x="146771" y="218889"/>
                </a:cubicBezTo>
                <a:cubicBezTo>
                  <a:pt x="148462" y="217199"/>
                  <a:pt x="150621" y="216354"/>
                  <a:pt x="153250" y="216354"/>
                </a:cubicBezTo>
                <a:lnTo>
                  <a:pt x="171280" y="216354"/>
                </a:lnTo>
                <a:cubicBezTo>
                  <a:pt x="173909" y="216354"/>
                  <a:pt x="176068" y="217199"/>
                  <a:pt x="177759" y="218889"/>
                </a:cubicBezTo>
                <a:cubicBezTo>
                  <a:pt x="179450" y="220579"/>
                  <a:pt x="180295" y="222739"/>
                  <a:pt x="180295" y="225368"/>
                </a:cubicBezTo>
                <a:lnTo>
                  <a:pt x="180295" y="387634"/>
                </a:lnTo>
                <a:cubicBezTo>
                  <a:pt x="180295" y="390263"/>
                  <a:pt x="179450" y="392423"/>
                  <a:pt x="177759" y="394113"/>
                </a:cubicBezTo>
                <a:cubicBezTo>
                  <a:pt x="176068" y="395803"/>
                  <a:pt x="173909" y="396648"/>
                  <a:pt x="171280" y="396648"/>
                </a:cubicBezTo>
                <a:lnTo>
                  <a:pt x="153250" y="396648"/>
                </a:lnTo>
                <a:cubicBezTo>
                  <a:pt x="150621" y="396648"/>
                  <a:pt x="148462" y="395803"/>
                  <a:pt x="146771" y="394113"/>
                </a:cubicBezTo>
                <a:cubicBezTo>
                  <a:pt x="145081" y="392423"/>
                  <a:pt x="144236" y="390263"/>
                  <a:pt x="144236" y="387634"/>
                </a:cubicBezTo>
                <a:lnTo>
                  <a:pt x="144236" y="378619"/>
                </a:lnTo>
                <a:cubicBezTo>
                  <a:pt x="127709" y="378619"/>
                  <a:pt x="113012" y="373595"/>
                  <a:pt x="100148" y="363547"/>
                </a:cubicBezTo>
                <a:cubicBezTo>
                  <a:pt x="87284" y="353500"/>
                  <a:pt x="78785" y="340682"/>
                  <a:pt x="74653" y="325094"/>
                </a:cubicBezTo>
                <a:lnTo>
                  <a:pt x="22537" y="315797"/>
                </a:lnTo>
                <a:lnTo>
                  <a:pt x="16903" y="301994"/>
                </a:lnTo>
                <a:cubicBezTo>
                  <a:pt x="5634" y="274198"/>
                  <a:pt x="0" y="244712"/>
                  <a:pt x="0" y="213536"/>
                </a:cubicBezTo>
                <a:cubicBezTo>
                  <a:pt x="0" y="185178"/>
                  <a:pt x="6291" y="157852"/>
                  <a:pt x="18875" y="131559"/>
                </a:cubicBezTo>
                <a:cubicBezTo>
                  <a:pt x="31458" y="105266"/>
                  <a:pt x="48266" y="82494"/>
                  <a:pt x="69301" y="63244"/>
                </a:cubicBezTo>
                <a:cubicBezTo>
                  <a:pt x="90335" y="43994"/>
                  <a:pt x="115313" y="28641"/>
                  <a:pt x="144236" y="17184"/>
                </a:cubicBezTo>
                <a:cubicBezTo>
                  <a:pt x="173158" y="5728"/>
                  <a:pt x="203207" y="0"/>
                  <a:pt x="234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4" name="Freeform 359">
            <a:extLst>
              <a:ext uri="{FF2B5EF4-FFF2-40B4-BE49-F238E27FC236}">
                <a16:creationId xmlns:a16="http://schemas.microsoft.com/office/drawing/2014/main" id="{B02986F0-5E39-46F2-9340-B046FB0A5936}"/>
              </a:ext>
            </a:extLst>
          </p:cNvPr>
          <p:cNvSpPr/>
          <p:nvPr/>
        </p:nvSpPr>
        <p:spPr>
          <a:xfrm>
            <a:off x="3381466" y="2503588"/>
            <a:ext cx="378620" cy="297487"/>
          </a:xfrm>
          <a:custGeom>
            <a:avLst/>
            <a:gdLst>
              <a:gd name="connsiteX0" fmla="*/ 487079 w 504826"/>
              <a:gd name="connsiteY0" fmla="*/ 0 h 396648"/>
              <a:gd name="connsiteX1" fmla="*/ 504826 w 504826"/>
              <a:gd name="connsiteY1" fmla="*/ 0 h 396648"/>
              <a:gd name="connsiteX2" fmla="*/ 504826 w 504826"/>
              <a:gd name="connsiteY2" fmla="*/ 396648 h 396648"/>
              <a:gd name="connsiteX3" fmla="*/ 487079 w 504826"/>
              <a:gd name="connsiteY3" fmla="*/ 396648 h 396648"/>
              <a:gd name="connsiteX4" fmla="*/ 469331 w 504826"/>
              <a:gd name="connsiteY4" fmla="*/ 0 h 396648"/>
              <a:gd name="connsiteX5" fmla="*/ 478346 w 504826"/>
              <a:gd name="connsiteY5" fmla="*/ 0 h 396648"/>
              <a:gd name="connsiteX6" fmla="*/ 478346 w 504826"/>
              <a:gd name="connsiteY6" fmla="*/ 396367 h 396648"/>
              <a:gd name="connsiteX7" fmla="*/ 469331 w 504826"/>
              <a:gd name="connsiteY7" fmla="*/ 396367 h 396648"/>
              <a:gd name="connsiteX8" fmla="*/ 434117 w 504826"/>
              <a:gd name="connsiteY8" fmla="*/ 0 h 396648"/>
              <a:gd name="connsiteX9" fmla="*/ 460598 w 504826"/>
              <a:gd name="connsiteY9" fmla="*/ 0 h 396648"/>
              <a:gd name="connsiteX10" fmla="*/ 460598 w 504826"/>
              <a:gd name="connsiteY10" fmla="*/ 396367 h 396648"/>
              <a:gd name="connsiteX11" fmla="*/ 434117 w 504826"/>
              <a:gd name="connsiteY11" fmla="*/ 396367 h 396648"/>
              <a:gd name="connsiteX12" fmla="*/ 389606 w 504826"/>
              <a:gd name="connsiteY12" fmla="*/ 0 h 396648"/>
              <a:gd name="connsiteX13" fmla="*/ 407354 w 504826"/>
              <a:gd name="connsiteY13" fmla="*/ 0 h 396648"/>
              <a:gd name="connsiteX14" fmla="*/ 407354 w 504826"/>
              <a:gd name="connsiteY14" fmla="*/ 396367 h 396648"/>
              <a:gd name="connsiteX15" fmla="*/ 389606 w 504826"/>
              <a:gd name="connsiteY15" fmla="*/ 396367 h 396648"/>
              <a:gd name="connsiteX16" fmla="*/ 363125 w 504826"/>
              <a:gd name="connsiteY16" fmla="*/ 0 h 396648"/>
              <a:gd name="connsiteX17" fmla="*/ 380873 w 504826"/>
              <a:gd name="connsiteY17" fmla="*/ 0 h 396648"/>
              <a:gd name="connsiteX18" fmla="*/ 380873 w 504826"/>
              <a:gd name="connsiteY18" fmla="*/ 396367 h 396648"/>
              <a:gd name="connsiteX19" fmla="*/ 363125 w 504826"/>
              <a:gd name="connsiteY19" fmla="*/ 396367 h 396648"/>
              <a:gd name="connsiteX20" fmla="*/ 327629 w 504826"/>
              <a:gd name="connsiteY20" fmla="*/ 0 h 396648"/>
              <a:gd name="connsiteX21" fmla="*/ 345377 w 504826"/>
              <a:gd name="connsiteY21" fmla="*/ 0 h 396648"/>
              <a:gd name="connsiteX22" fmla="*/ 345377 w 504826"/>
              <a:gd name="connsiteY22" fmla="*/ 396367 h 396648"/>
              <a:gd name="connsiteX23" fmla="*/ 327629 w 504826"/>
              <a:gd name="connsiteY23" fmla="*/ 396367 h 396648"/>
              <a:gd name="connsiteX24" fmla="*/ 292134 w 504826"/>
              <a:gd name="connsiteY24" fmla="*/ 0 h 396648"/>
              <a:gd name="connsiteX25" fmla="*/ 309882 w 504826"/>
              <a:gd name="connsiteY25" fmla="*/ 0 h 396648"/>
              <a:gd name="connsiteX26" fmla="*/ 309882 w 504826"/>
              <a:gd name="connsiteY26" fmla="*/ 396367 h 396648"/>
              <a:gd name="connsiteX27" fmla="*/ 292134 w 504826"/>
              <a:gd name="connsiteY27" fmla="*/ 396367 h 396648"/>
              <a:gd name="connsiteX28" fmla="*/ 247906 w 504826"/>
              <a:gd name="connsiteY28" fmla="*/ 0 h 396648"/>
              <a:gd name="connsiteX29" fmla="*/ 265654 w 504826"/>
              <a:gd name="connsiteY29" fmla="*/ 0 h 396648"/>
              <a:gd name="connsiteX30" fmla="*/ 265654 w 504826"/>
              <a:gd name="connsiteY30" fmla="*/ 396367 h 396648"/>
              <a:gd name="connsiteX31" fmla="*/ 247906 w 504826"/>
              <a:gd name="connsiteY31" fmla="*/ 396367 h 396648"/>
              <a:gd name="connsiteX32" fmla="*/ 212693 w 504826"/>
              <a:gd name="connsiteY32" fmla="*/ 0 h 396648"/>
              <a:gd name="connsiteX33" fmla="*/ 221426 w 504826"/>
              <a:gd name="connsiteY33" fmla="*/ 0 h 396648"/>
              <a:gd name="connsiteX34" fmla="*/ 221426 w 504826"/>
              <a:gd name="connsiteY34" fmla="*/ 396367 h 396648"/>
              <a:gd name="connsiteX35" fmla="*/ 212693 w 504826"/>
              <a:gd name="connsiteY35" fmla="*/ 396367 h 396648"/>
              <a:gd name="connsiteX36" fmla="*/ 194945 w 504826"/>
              <a:gd name="connsiteY36" fmla="*/ 0 h 396648"/>
              <a:gd name="connsiteX37" fmla="*/ 203678 w 504826"/>
              <a:gd name="connsiteY37" fmla="*/ 0 h 396648"/>
              <a:gd name="connsiteX38" fmla="*/ 203678 w 504826"/>
              <a:gd name="connsiteY38" fmla="*/ 396367 h 396648"/>
              <a:gd name="connsiteX39" fmla="*/ 194945 w 504826"/>
              <a:gd name="connsiteY39" fmla="*/ 396367 h 396648"/>
              <a:gd name="connsiteX40" fmla="*/ 177197 w 504826"/>
              <a:gd name="connsiteY40" fmla="*/ 0 h 396648"/>
              <a:gd name="connsiteX41" fmla="*/ 185930 w 504826"/>
              <a:gd name="connsiteY41" fmla="*/ 0 h 396648"/>
              <a:gd name="connsiteX42" fmla="*/ 185930 w 504826"/>
              <a:gd name="connsiteY42" fmla="*/ 396367 h 396648"/>
              <a:gd name="connsiteX43" fmla="*/ 177197 w 504826"/>
              <a:gd name="connsiteY43" fmla="*/ 396367 h 396648"/>
              <a:gd name="connsiteX44" fmla="*/ 132968 w 504826"/>
              <a:gd name="connsiteY44" fmla="*/ 0 h 396648"/>
              <a:gd name="connsiteX45" fmla="*/ 150435 w 504826"/>
              <a:gd name="connsiteY45" fmla="*/ 0 h 396648"/>
              <a:gd name="connsiteX46" fmla="*/ 150435 w 504826"/>
              <a:gd name="connsiteY46" fmla="*/ 396367 h 396648"/>
              <a:gd name="connsiteX47" fmla="*/ 132968 w 504826"/>
              <a:gd name="connsiteY47" fmla="*/ 396367 h 396648"/>
              <a:gd name="connsiteX48" fmla="*/ 97473 w 504826"/>
              <a:gd name="connsiteY48" fmla="*/ 0 h 396648"/>
              <a:gd name="connsiteX49" fmla="*/ 106206 w 504826"/>
              <a:gd name="connsiteY49" fmla="*/ 0 h 396648"/>
              <a:gd name="connsiteX50" fmla="*/ 106206 w 504826"/>
              <a:gd name="connsiteY50" fmla="*/ 396367 h 396648"/>
              <a:gd name="connsiteX51" fmla="*/ 97473 w 504826"/>
              <a:gd name="connsiteY51" fmla="*/ 396367 h 396648"/>
              <a:gd name="connsiteX52" fmla="*/ 53245 w 504826"/>
              <a:gd name="connsiteY52" fmla="*/ 0 h 396648"/>
              <a:gd name="connsiteX53" fmla="*/ 61978 w 504826"/>
              <a:gd name="connsiteY53" fmla="*/ 0 h 396648"/>
              <a:gd name="connsiteX54" fmla="*/ 61978 w 504826"/>
              <a:gd name="connsiteY54" fmla="*/ 396367 h 396648"/>
              <a:gd name="connsiteX55" fmla="*/ 53245 w 504826"/>
              <a:gd name="connsiteY55" fmla="*/ 396367 h 396648"/>
              <a:gd name="connsiteX56" fmla="*/ 26482 w 504826"/>
              <a:gd name="connsiteY56" fmla="*/ 0 h 396648"/>
              <a:gd name="connsiteX57" fmla="*/ 35497 w 504826"/>
              <a:gd name="connsiteY57" fmla="*/ 0 h 396648"/>
              <a:gd name="connsiteX58" fmla="*/ 35497 w 504826"/>
              <a:gd name="connsiteY58" fmla="*/ 396367 h 396648"/>
              <a:gd name="connsiteX59" fmla="*/ 26482 w 504826"/>
              <a:gd name="connsiteY59" fmla="*/ 396367 h 396648"/>
              <a:gd name="connsiteX60" fmla="*/ 0 w 504826"/>
              <a:gd name="connsiteY60" fmla="*/ 0 h 396648"/>
              <a:gd name="connsiteX61" fmla="*/ 17748 w 504826"/>
              <a:gd name="connsiteY61" fmla="*/ 0 h 396648"/>
              <a:gd name="connsiteX62" fmla="*/ 17748 w 504826"/>
              <a:gd name="connsiteY62" fmla="*/ 396648 h 396648"/>
              <a:gd name="connsiteX63" fmla="*/ 0 w 504826"/>
              <a:gd name="connsiteY63" fmla="*/ 396648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4826" h="396648">
                <a:moveTo>
                  <a:pt x="487079" y="0"/>
                </a:moveTo>
                <a:lnTo>
                  <a:pt x="504826" y="0"/>
                </a:lnTo>
                <a:lnTo>
                  <a:pt x="504826" y="396648"/>
                </a:lnTo>
                <a:lnTo>
                  <a:pt x="487079" y="396648"/>
                </a:lnTo>
                <a:close/>
                <a:moveTo>
                  <a:pt x="469331" y="0"/>
                </a:moveTo>
                <a:lnTo>
                  <a:pt x="478346" y="0"/>
                </a:lnTo>
                <a:lnTo>
                  <a:pt x="478346" y="396367"/>
                </a:lnTo>
                <a:lnTo>
                  <a:pt x="469331" y="396367"/>
                </a:lnTo>
                <a:close/>
                <a:moveTo>
                  <a:pt x="434117" y="0"/>
                </a:moveTo>
                <a:lnTo>
                  <a:pt x="460598" y="0"/>
                </a:lnTo>
                <a:lnTo>
                  <a:pt x="460598" y="396367"/>
                </a:lnTo>
                <a:lnTo>
                  <a:pt x="434117" y="396367"/>
                </a:lnTo>
                <a:close/>
                <a:moveTo>
                  <a:pt x="389606" y="0"/>
                </a:moveTo>
                <a:lnTo>
                  <a:pt x="407354" y="0"/>
                </a:lnTo>
                <a:lnTo>
                  <a:pt x="407354" y="396367"/>
                </a:lnTo>
                <a:lnTo>
                  <a:pt x="389606" y="396367"/>
                </a:lnTo>
                <a:close/>
                <a:moveTo>
                  <a:pt x="363125" y="0"/>
                </a:moveTo>
                <a:lnTo>
                  <a:pt x="380873" y="0"/>
                </a:lnTo>
                <a:lnTo>
                  <a:pt x="380873" y="396367"/>
                </a:lnTo>
                <a:lnTo>
                  <a:pt x="363125" y="396367"/>
                </a:lnTo>
                <a:close/>
                <a:moveTo>
                  <a:pt x="327629" y="0"/>
                </a:moveTo>
                <a:lnTo>
                  <a:pt x="345377" y="0"/>
                </a:lnTo>
                <a:lnTo>
                  <a:pt x="345377" y="396367"/>
                </a:lnTo>
                <a:lnTo>
                  <a:pt x="327629" y="396367"/>
                </a:lnTo>
                <a:close/>
                <a:moveTo>
                  <a:pt x="292134" y="0"/>
                </a:moveTo>
                <a:lnTo>
                  <a:pt x="309882" y="0"/>
                </a:lnTo>
                <a:lnTo>
                  <a:pt x="309882" y="396367"/>
                </a:lnTo>
                <a:lnTo>
                  <a:pt x="292134" y="396367"/>
                </a:lnTo>
                <a:close/>
                <a:moveTo>
                  <a:pt x="247906" y="0"/>
                </a:moveTo>
                <a:lnTo>
                  <a:pt x="265654" y="0"/>
                </a:lnTo>
                <a:lnTo>
                  <a:pt x="265654" y="396367"/>
                </a:lnTo>
                <a:lnTo>
                  <a:pt x="247906" y="396367"/>
                </a:lnTo>
                <a:close/>
                <a:moveTo>
                  <a:pt x="212693" y="0"/>
                </a:moveTo>
                <a:lnTo>
                  <a:pt x="221426" y="0"/>
                </a:lnTo>
                <a:lnTo>
                  <a:pt x="221426" y="396367"/>
                </a:lnTo>
                <a:lnTo>
                  <a:pt x="212693" y="396367"/>
                </a:lnTo>
                <a:close/>
                <a:moveTo>
                  <a:pt x="194945" y="0"/>
                </a:moveTo>
                <a:lnTo>
                  <a:pt x="203678" y="0"/>
                </a:lnTo>
                <a:lnTo>
                  <a:pt x="203678" y="396367"/>
                </a:lnTo>
                <a:lnTo>
                  <a:pt x="194945" y="396367"/>
                </a:lnTo>
                <a:close/>
                <a:moveTo>
                  <a:pt x="177197" y="0"/>
                </a:moveTo>
                <a:lnTo>
                  <a:pt x="185930" y="0"/>
                </a:lnTo>
                <a:lnTo>
                  <a:pt x="185930" y="396367"/>
                </a:lnTo>
                <a:lnTo>
                  <a:pt x="177197" y="396367"/>
                </a:lnTo>
                <a:close/>
                <a:moveTo>
                  <a:pt x="132968" y="0"/>
                </a:moveTo>
                <a:lnTo>
                  <a:pt x="150435" y="0"/>
                </a:lnTo>
                <a:lnTo>
                  <a:pt x="150435" y="396367"/>
                </a:lnTo>
                <a:lnTo>
                  <a:pt x="132968" y="396367"/>
                </a:lnTo>
                <a:close/>
                <a:moveTo>
                  <a:pt x="97473" y="0"/>
                </a:moveTo>
                <a:lnTo>
                  <a:pt x="106206" y="0"/>
                </a:lnTo>
                <a:lnTo>
                  <a:pt x="106206" y="396367"/>
                </a:lnTo>
                <a:lnTo>
                  <a:pt x="97473" y="396367"/>
                </a:lnTo>
                <a:close/>
                <a:moveTo>
                  <a:pt x="53245" y="0"/>
                </a:moveTo>
                <a:lnTo>
                  <a:pt x="61978" y="0"/>
                </a:lnTo>
                <a:lnTo>
                  <a:pt x="61978" y="396367"/>
                </a:lnTo>
                <a:lnTo>
                  <a:pt x="53245" y="396367"/>
                </a:lnTo>
                <a:close/>
                <a:moveTo>
                  <a:pt x="26482" y="0"/>
                </a:moveTo>
                <a:lnTo>
                  <a:pt x="35497" y="0"/>
                </a:lnTo>
                <a:lnTo>
                  <a:pt x="35497" y="396367"/>
                </a:lnTo>
                <a:lnTo>
                  <a:pt x="26482" y="396367"/>
                </a:lnTo>
                <a:close/>
                <a:moveTo>
                  <a:pt x="0" y="0"/>
                </a:moveTo>
                <a:lnTo>
                  <a:pt x="17748" y="0"/>
                </a:lnTo>
                <a:lnTo>
                  <a:pt x="17748" y="396648"/>
                </a:lnTo>
                <a:lnTo>
                  <a:pt x="0" y="3966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5" name="Freeform 240">
            <a:extLst>
              <a:ext uri="{FF2B5EF4-FFF2-40B4-BE49-F238E27FC236}">
                <a16:creationId xmlns:a16="http://schemas.microsoft.com/office/drawing/2014/main" id="{8C1511D7-DED6-4CA7-B06C-2808F2DB0455}"/>
              </a:ext>
            </a:extLst>
          </p:cNvPr>
          <p:cNvSpPr/>
          <p:nvPr/>
        </p:nvSpPr>
        <p:spPr>
          <a:xfrm>
            <a:off x="3902961" y="2503590"/>
            <a:ext cx="320093" cy="320093"/>
          </a:xfrm>
          <a:custGeom>
            <a:avLst/>
            <a:gdLst/>
            <a:ahLst/>
            <a:cxnLst/>
            <a:rect l="l" t="t" r="r" b="b"/>
            <a:pathLst>
              <a:path w="426790" h="426791">
                <a:moveTo>
                  <a:pt x="36058" y="0"/>
                </a:moveTo>
                <a:lnTo>
                  <a:pt x="153250" y="0"/>
                </a:lnTo>
                <a:cubicBezTo>
                  <a:pt x="163204" y="0"/>
                  <a:pt x="174190" y="2488"/>
                  <a:pt x="186210" y="7465"/>
                </a:cubicBezTo>
                <a:cubicBezTo>
                  <a:pt x="198229" y="12442"/>
                  <a:pt x="207807" y="18499"/>
                  <a:pt x="214944" y="25636"/>
                </a:cubicBezTo>
                <a:lnTo>
                  <a:pt x="416367" y="226777"/>
                </a:lnTo>
                <a:cubicBezTo>
                  <a:pt x="423316" y="234101"/>
                  <a:pt x="426790" y="242647"/>
                  <a:pt x="426790" y="252412"/>
                </a:cubicBezTo>
                <a:cubicBezTo>
                  <a:pt x="426790" y="262366"/>
                  <a:pt x="423316" y="270818"/>
                  <a:pt x="416367" y="277766"/>
                </a:cubicBezTo>
                <a:lnTo>
                  <a:pt x="278047" y="416368"/>
                </a:lnTo>
                <a:cubicBezTo>
                  <a:pt x="270723" y="423317"/>
                  <a:pt x="262177" y="426791"/>
                  <a:pt x="252412" y="426791"/>
                </a:cubicBezTo>
                <a:cubicBezTo>
                  <a:pt x="242457" y="426791"/>
                  <a:pt x="234006" y="423317"/>
                  <a:pt x="227058" y="416368"/>
                </a:cubicBezTo>
                <a:lnTo>
                  <a:pt x="25635" y="214663"/>
                </a:lnTo>
                <a:cubicBezTo>
                  <a:pt x="18498" y="207714"/>
                  <a:pt x="12441" y="198230"/>
                  <a:pt x="7465" y="186210"/>
                </a:cubicBezTo>
                <a:cubicBezTo>
                  <a:pt x="2488" y="174191"/>
                  <a:pt x="0" y="163204"/>
                  <a:pt x="0" y="153250"/>
                </a:cubicBezTo>
                <a:lnTo>
                  <a:pt x="0" y="36059"/>
                </a:lnTo>
                <a:cubicBezTo>
                  <a:pt x="0" y="26293"/>
                  <a:pt x="3567" y="17842"/>
                  <a:pt x="10704" y="10705"/>
                </a:cubicBezTo>
                <a:cubicBezTo>
                  <a:pt x="17841" y="3568"/>
                  <a:pt x="26292" y="0"/>
                  <a:pt x="36058" y="0"/>
                </a:cubicBezTo>
                <a:close/>
                <a:moveTo>
                  <a:pt x="90146" y="54088"/>
                </a:moveTo>
                <a:cubicBezTo>
                  <a:pt x="80192" y="54088"/>
                  <a:pt x="71695" y="57610"/>
                  <a:pt x="64651" y="64652"/>
                </a:cubicBezTo>
                <a:cubicBezTo>
                  <a:pt x="57609" y="71695"/>
                  <a:pt x="54088" y="80194"/>
                  <a:pt x="54088" y="90147"/>
                </a:cubicBezTo>
                <a:cubicBezTo>
                  <a:pt x="54088" y="100101"/>
                  <a:pt x="57609" y="108599"/>
                  <a:pt x="64651" y="115642"/>
                </a:cubicBezTo>
                <a:cubicBezTo>
                  <a:pt x="71695" y="122685"/>
                  <a:pt x="80192" y="126206"/>
                  <a:pt x="90146" y="126206"/>
                </a:cubicBezTo>
                <a:cubicBezTo>
                  <a:pt x="100100" y="126206"/>
                  <a:pt x="108599" y="122685"/>
                  <a:pt x="115641" y="115642"/>
                </a:cubicBezTo>
                <a:cubicBezTo>
                  <a:pt x="122684" y="108599"/>
                  <a:pt x="126205" y="100101"/>
                  <a:pt x="126205" y="90147"/>
                </a:cubicBezTo>
                <a:cubicBezTo>
                  <a:pt x="126205" y="80194"/>
                  <a:pt x="122684" y="71695"/>
                  <a:pt x="115641" y="64652"/>
                </a:cubicBezTo>
                <a:cubicBezTo>
                  <a:pt x="108599" y="57610"/>
                  <a:pt x="100100" y="54088"/>
                  <a:pt x="90146" y="540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6" name="Freeform 360">
            <a:extLst>
              <a:ext uri="{FF2B5EF4-FFF2-40B4-BE49-F238E27FC236}">
                <a16:creationId xmlns:a16="http://schemas.microsoft.com/office/drawing/2014/main" id="{92A935BF-9561-4EB2-927E-F3E5F3E94A3E}"/>
              </a:ext>
            </a:extLst>
          </p:cNvPr>
          <p:cNvSpPr/>
          <p:nvPr/>
        </p:nvSpPr>
        <p:spPr>
          <a:xfrm>
            <a:off x="4367303" y="2503590"/>
            <a:ext cx="401227" cy="320093"/>
          </a:xfrm>
          <a:custGeom>
            <a:avLst/>
            <a:gdLst>
              <a:gd name="connsiteX0" fmla="*/ 90147 w 534968"/>
              <a:gd name="connsiteY0" fmla="*/ 54088 h 426791"/>
              <a:gd name="connsiteX1" fmla="*/ 64652 w 534968"/>
              <a:gd name="connsiteY1" fmla="*/ 64652 h 426791"/>
              <a:gd name="connsiteX2" fmla="*/ 54089 w 534968"/>
              <a:gd name="connsiteY2" fmla="*/ 90147 h 426791"/>
              <a:gd name="connsiteX3" fmla="*/ 64652 w 534968"/>
              <a:gd name="connsiteY3" fmla="*/ 115642 h 426791"/>
              <a:gd name="connsiteX4" fmla="*/ 90147 w 534968"/>
              <a:gd name="connsiteY4" fmla="*/ 126206 h 426791"/>
              <a:gd name="connsiteX5" fmla="*/ 115642 w 534968"/>
              <a:gd name="connsiteY5" fmla="*/ 115642 h 426791"/>
              <a:gd name="connsiteX6" fmla="*/ 126206 w 534968"/>
              <a:gd name="connsiteY6" fmla="*/ 90147 h 426791"/>
              <a:gd name="connsiteX7" fmla="*/ 115642 w 534968"/>
              <a:gd name="connsiteY7" fmla="*/ 64652 h 426791"/>
              <a:gd name="connsiteX8" fmla="*/ 90147 w 534968"/>
              <a:gd name="connsiteY8" fmla="*/ 54088 h 426791"/>
              <a:gd name="connsiteX9" fmla="*/ 198325 w 534968"/>
              <a:gd name="connsiteY9" fmla="*/ 0 h 426791"/>
              <a:gd name="connsiteX10" fmla="*/ 261428 w 534968"/>
              <a:gd name="connsiteY10" fmla="*/ 0 h 426791"/>
              <a:gd name="connsiteX11" fmla="*/ 294387 w 534968"/>
              <a:gd name="connsiteY11" fmla="*/ 7465 h 426791"/>
              <a:gd name="connsiteX12" fmla="*/ 323122 w 534968"/>
              <a:gd name="connsiteY12" fmla="*/ 25636 h 426791"/>
              <a:gd name="connsiteX13" fmla="*/ 524545 w 534968"/>
              <a:gd name="connsiteY13" fmla="*/ 226777 h 426791"/>
              <a:gd name="connsiteX14" fmla="*/ 534968 w 534968"/>
              <a:gd name="connsiteY14" fmla="*/ 252412 h 426791"/>
              <a:gd name="connsiteX15" fmla="*/ 524545 w 534968"/>
              <a:gd name="connsiteY15" fmla="*/ 277766 h 426791"/>
              <a:gd name="connsiteX16" fmla="*/ 386225 w 534968"/>
              <a:gd name="connsiteY16" fmla="*/ 416368 h 426791"/>
              <a:gd name="connsiteX17" fmla="*/ 360590 w 534968"/>
              <a:gd name="connsiteY17" fmla="*/ 426791 h 426791"/>
              <a:gd name="connsiteX18" fmla="*/ 343969 w 534968"/>
              <a:gd name="connsiteY18" fmla="*/ 422847 h 426791"/>
              <a:gd name="connsiteX19" fmla="*/ 329038 w 534968"/>
              <a:gd name="connsiteY19" fmla="*/ 410170 h 426791"/>
              <a:gd name="connsiteX20" fmla="*/ 461442 w 534968"/>
              <a:gd name="connsiteY20" fmla="*/ 277766 h 426791"/>
              <a:gd name="connsiteX21" fmla="*/ 471865 w 534968"/>
              <a:gd name="connsiteY21" fmla="*/ 252412 h 426791"/>
              <a:gd name="connsiteX22" fmla="*/ 461442 w 534968"/>
              <a:gd name="connsiteY22" fmla="*/ 226777 h 426791"/>
              <a:gd name="connsiteX23" fmla="*/ 260019 w 534968"/>
              <a:gd name="connsiteY23" fmla="*/ 25636 h 426791"/>
              <a:gd name="connsiteX24" fmla="*/ 231284 w 534968"/>
              <a:gd name="connsiteY24" fmla="*/ 7465 h 426791"/>
              <a:gd name="connsiteX25" fmla="*/ 198325 w 534968"/>
              <a:gd name="connsiteY25" fmla="*/ 0 h 426791"/>
              <a:gd name="connsiteX26" fmla="*/ 36059 w 534968"/>
              <a:gd name="connsiteY26" fmla="*/ 0 h 426791"/>
              <a:gd name="connsiteX27" fmla="*/ 153251 w 534968"/>
              <a:gd name="connsiteY27" fmla="*/ 0 h 426791"/>
              <a:gd name="connsiteX28" fmla="*/ 186211 w 534968"/>
              <a:gd name="connsiteY28" fmla="*/ 7465 h 426791"/>
              <a:gd name="connsiteX29" fmla="*/ 214945 w 534968"/>
              <a:gd name="connsiteY29" fmla="*/ 25636 h 426791"/>
              <a:gd name="connsiteX30" fmla="*/ 416368 w 534968"/>
              <a:gd name="connsiteY30" fmla="*/ 226777 h 426791"/>
              <a:gd name="connsiteX31" fmla="*/ 426791 w 534968"/>
              <a:gd name="connsiteY31" fmla="*/ 252412 h 426791"/>
              <a:gd name="connsiteX32" fmla="*/ 416368 w 534968"/>
              <a:gd name="connsiteY32" fmla="*/ 277766 h 426791"/>
              <a:gd name="connsiteX33" fmla="*/ 278048 w 534968"/>
              <a:gd name="connsiteY33" fmla="*/ 416368 h 426791"/>
              <a:gd name="connsiteX34" fmla="*/ 252413 w 534968"/>
              <a:gd name="connsiteY34" fmla="*/ 426791 h 426791"/>
              <a:gd name="connsiteX35" fmla="*/ 227059 w 534968"/>
              <a:gd name="connsiteY35" fmla="*/ 416368 h 426791"/>
              <a:gd name="connsiteX36" fmla="*/ 25636 w 534968"/>
              <a:gd name="connsiteY36" fmla="*/ 214663 h 426791"/>
              <a:gd name="connsiteX37" fmla="*/ 7465 w 534968"/>
              <a:gd name="connsiteY37" fmla="*/ 186210 h 426791"/>
              <a:gd name="connsiteX38" fmla="*/ 0 w 534968"/>
              <a:gd name="connsiteY38" fmla="*/ 153250 h 426791"/>
              <a:gd name="connsiteX39" fmla="*/ 0 w 534968"/>
              <a:gd name="connsiteY39" fmla="*/ 36059 h 426791"/>
              <a:gd name="connsiteX40" fmla="*/ 10705 w 534968"/>
              <a:gd name="connsiteY40" fmla="*/ 10705 h 426791"/>
              <a:gd name="connsiteX41" fmla="*/ 36059 w 534968"/>
              <a:gd name="connsiteY41" fmla="*/ 0 h 42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34968" h="426791">
                <a:moveTo>
                  <a:pt x="90147" y="54088"/>
                </a:moveTo>
                <a:cubicBezTo>
                  <a:pt x="80193" y="54088"/>
                  <a:pt x="71696" y="57610"/>
                  <a:pt x="64652" y="64652"/>
                </a:cubicBezTo>
                <a:cubicBezTo>
                  <a:pt x="57610" y="71695"/>
                  <a:pt x="54089" y="80194"/>
                  <a:pt x="54089" y="90147"/>
                </a:cubicBezTo>
                <a:cubicBezTo>
                  <a:pt x="54089" y="100101"/>
                  <a:pt x="57610" y="108599"/>
                  <a:pt x="64652" y="115642"/>
                </a:cubicBezTo>
                <a:cubicBezTo>
                  <a:pt x="71696" y="122685"/>
                  <a:pt x="80193" y="126206"/>
                  <a:pt x="90147" y="126206"/>
                </a:cubicBezTo>
                <a:cubicBezTo>
                  <a:pt x="100101" y="126206"/>
                  <a:pt x="108600" y="122685"/>
                  <a:pt x="115642" y="115642"/>
                </a:cubicBezTo>
                <a:cubicBezTo>
                  <a:pt x="122685" y="108599"/>
                  <a:pt x="126206" y="100101"/>
                  <a:pt x="126206" y="90147"/>
                </a:cubicBezTo>
                <a:cubicBezTo>
                  <a:pt x="126206" y="80194"/>
                  <a:pt x="122685" y="71695"/>
                  <a:pt x="115642" y="64652"/>
                </a:cubicBezTo>
                <a:cubicBezTo>
                  <a:pt x="108600" y="57610"/>
                  <a:pt x="100101" y="54088"/>
                  <a:pt x="90147" y="54088"/>
                </a:cubicBezTo>
                <a:close/>
                <a:moveTo>
                  <a:pt x="198325" y="0"/>
                </a:moveTo>
                <a:lnTo>
                  <a:pt x="261428" y="0"/>
                </a:lnTo>
                <a:cubicBezTo>
                  <a:pt x="271381" y="0"/>
                  <a:pt x="282368" y="2488"/>
                  <a:pt x="294387" y="7465"/>
                </a:cubicBezTo>
                <a:cubicBezTo>
                  <a:pt x="306407" y="12442"/>
                  <a:pt x="315985" y="18499"/>
                  <a:pt x="323122" y="25636"/>
                </a:cubicBezTo>
                <a:lnTo>
                  <a:pt x="524545" y="226777"/>
                </a:lnTo>
                <a:cubicBezTo>
                  <a:pt x="531494" y="234101"/>
                  <a:pt x="534968" y="242647"/>
                  <a:pt x="534968" y="252412"/>
                </a:cubicBezTo>
                <a:cubicBezTo>
                  <a:pt x="534968" y="262366"/>
                  <a:pt x="531494" y="270818"/>
                  <a:pt x="524545" y="277766"/>
                </a:cubicBezTo>
                <a:lnTo>
                  <a:pt x="386225" y="416368"/>
                </a:lnTo>
                <a:cubicBezTo>
                  <a:pt x="378901" y="423317"/>
                  <a:pt x="370355" y="426791"/>
                  <a:pt x="360590" y="426791"/>
                </a:cubicBezTo>
                <a:cubicBezTo>
                  <a:pt x="353828" y="426791"/>
                  <a:pt x="348287" y="425477"/>
                  <a:pt x="343969" y="422847"/>
                </a:cubicBezTo>
                <a:cubicBezTo>
                  <a:pt x="339649" y="420218"/>
                  <a:pt x="334672" y="415992"/>
                  <a:pt x="329038" y="410170"/>
                </a:cubicBezTo>
                <a:lnTo>
                  <a:pt x="461442" y="277766"/>
                </a:lnTo>
                <a:cubicBezTo>
                  <a:pt x="468391" y="270818"/>
                  <a:pt x="471865" y="262366"/>
                  <a:pt x="471865" y="252412"/>
                </a:cubicBezTo>
                <a:cubicBezTo>
                  <a:pt x="471865" y="242647"/>
                  <a:pt x="468391" y="234101"/>
                  <a:pt x="461442" y="226777"/>
                </a:cubicBezTo>
                <a:lnTo>
                  <a:pt x="260019" y="25636"/>
                </a:lnTo>
                <a:cubicBezTo>
                  <a:pt x="252882" y="18499"/>
                  <a:pt x="243304" y="12442"/>
                  <a:pt x="231284" y="7465"/>
                </a:cubicBezTo>
                <a:cubicBezTo>
                  <a:pt x="219265" y="2488"/>
                  <a:pt x="208277" y="0"/>
                  <a:pt x="198325" y="0"/>
                </a:cubicBezTo>
                <a:close/>
                <a:moveTo>
                  <a:pt x="36059" y="0"/>
                </a:moveTo>
                <a:lnTo>
                  <a:pt x="153251" y="0"/>
                </a:lnTo>
                <a:cubicBezTo>
                  <a:pt x="163204" y="0"/>
                  <a:pt x="174191" y="2488"/>
                  <a:pt x="186211" y="7465"/>
                </a:cubicBezTo>
                <a:cubicBezTo>
                  <a:pt x="198230" y="12442"/>
                  <a:pt x="207808" y="18499"/>
                  <a:pt x="214945" y="25636"/>
                </a:cubicBezTo>
                <a:lnTo>
                  <a:pt x="416368" y="226777"/>
                </a:lnTo>
                <a:cubicBezTo>
                  <a:pt x="423317" y="234101"/>
                  <a:pt x="426791" y="242647"/>
                  <a:pt x="426791" y="252412"/>
                </a:cubicBezTo>
                <a:cubicBezTo>
                  <a:pt x="426791" y="262366"/>
                  <a:pt x="423317" y="270818"/>
                  <a:pt x="416368" y="277766"/>
                </a:cubicBezTo>
                <a:lnTo>
                  <a:pt x="278048" y="416368"/>
                </a:lnTo>
                <a:cubicBezTo>
                  <a:pt x="270724" y="423317"/>
                  <a:pt x="262178" y="426791"/>
                  <a:pt x="252413" y="426791"/>
                </a:cubicBezTo>
                <a:cubicBezTo>
                  <a:pt x="242458" y="426791"/>
                  <a:pt x="234007" y="423317"/>
                  <a:pt x="227059" y="416368"/>
                </a:cubicBezTo>
                <a:lnTo>
                  <a:pt x="25636" y="214663"/>
                </a:lnTo>
                <a:cubicBezTo>
                  <a:pt x="18499" y="207714"/>
                  <a:pt x="12442" y="198230"/>
                  <a:pt x="7465" y="186210"/>
                </a:cubicBezTo>
                <a:cubicBezTo>
                  <a:pt x="2488" y="174191"/>
                  <a:pt x="0" y="163204"/>
                  <a:pt x="0" y="153250"/>
                </a:cubicBezTo>
                <a:lnTo>
                  <a:pt x="0" y="36059"/>
                </a:lnTo>
                <a:cubicBezTo>
                  <a:pt x="0" y="26293"/>
                  <a:pt x="3568" y="17842"/>
                  <a:pt x="10705" y="10705"/>
                </a:cubicBezTo>
                <a:cubicBezTo>
                  <a:pt x="17841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7" name="Freeform 237">
            <a:extLst>
              <a:ext uri="{FF2B5EF4-FFF2-40B4-BE49-F238E27FC236}">
                <a16:creationId xmlns:a16="http://schemas.microsoft.com/office/drawing/2014/main" id="{9D4825DB-1E1E-4169-83E2-F2DAC6989EE7}"/>
              </a:ext>
            </a:extLst>
          </p:cNvPr>
          <p:cNvSpPr/>
          <p:nvPr/>
        </p:nvSpPr>
        <p:spPr>
          <a:xfrm>
            <a:off x="4917264" y="2503589"/>
            <a:ext cx="351855" cy="324531"/>
          </a:xfrm>
          <a:custGeom>
            <a:avLst/>
            <a:gdLst/>
            <a:ahLst/>
            <a:cxnLst/>
            <a:rect l="l" t="t" r="r" b="b"/>
            <a:pathLst>
              <a:path w="469140" h="432707">
                <a:moveTo>
                  <a:pt x="170863" y="0"/>
                </a:moveTo>
                <a:lnTo>
                  <a:pt x="385245" y="0"/>
                </a:lnTo>
                <a:cubicBezTo>
                  <a:pt x="399143" y="0"/>
                  <a:pt x="409848" y="5259"/>
                  <a:pt x="417360" y="15776"/>
                </a:cubicBezTo>
                <a:cubicBezTo>
                  <a:pt x="424873" y="26293"/>
                  <a:pt x="426563" y="38500"/>
                  <a:pt x="422431" y="52398"/>
                </a:cubicBezTo>
                <a:lnTo>
                  <a:pt x="345242" y="307628"/>
                </a:lnTo>
                <a:cubicBezTo>
                  <a:pt x="338481" y="329977"/>
                  <a:pt x="331767" y="344391"/>
                  <a:pt x="325100" y="350870"/>
                </a:cubicBezTo>
                <a:cubicBezTo>
                  <a:pt x="318433" y="357350"/>
                  <a:pt x="306366" y="360589"/>
                  <a:pt x="288900" y="360589"/>
                </a:cubicBezTo>
                <a:lnTo>
                  <a:pt x="44094" y="360589"/>
                </a:lnTo>
                <a:cubicBezTo>
                  <a:pt x="39023" y="360589"/>
                  <a:pt x="35455" y="361998"/>
                  <a:pt x="33389" y="364815"/>
                </a:cubicBezTo>
                <a:cubicBezTo>
                  <a:pt x="31323" y="367820"/>
                  <a:pt x="31229" y="371858"/>
                  <a:pt x="33107" y="376928"/>
                </a:cubicBezTo>
                <a:cubicBezTo>
                  <a:pt x="37614" y="390075"/>
                  <a:pt x="51136" y="396648"/>
                  <a:pt x="73673" y="396648"/>
                </a:cubicBezTo>
                <a:lnTo>
                  <a:pt x="333692" y="396648"/>
                </a:lnTo>
                <a:cubicBezTo>
                  <a:pt x="339139" y="396648"/>
                  <a:pt x="344397" y="395193"/>
                  <a:pt x="349468" y="392282"/>
                </a:cubicBezTo>
                <a:cubicBezTo>
                  <a:pt x="354539" y="389371"/>
                  <a:pt x="357826" y="385474"/>
                  <a:pt x="359327" y="380591"/>
                </a:cubicBezTo>
                <a:lnTo>
                  <a:pt x="443841" y="102543"/>
                </a:lnTo>
                <a:cubicBezTo>
                  <a:pt x="445156" y="98411"/>
                  <a:pt x="445625" y="93058"/>
                  <a:pt x="445250" y="86485"/>
                </a:cubicBezTo>
                <a:cubicBezTo>
                  <a:pt x="452386" y="89302"/>
                  <a:pt x="457926" y="93340"/>
                  <a:pt x="461870" y="98599"/>
                </a:cubicBezTo>
                <a:cubicBezTo>
                  <a:pt x="469383" y="109304"/>
                  <a:pt x="471073" y="121417"/>
                  <a:pt x="466941" y="134939"/>
                </a:cubicBezTo>
                <a:lnTo>
                  <a:pt x="389471" y="390169"/>
                </a:lnTo>
                <a:cubicBezTo>
                  <a:pt x="385903" y="402188"/>
                  <a:pt x="378719" y="412283"/>
                  <a:pt x="367920" y="420453"/>
                </a:cubicBezTo>
                <a:cubicBezTo>
                  <a:pt x="357121" y="428622"/>
                  <a:pt x="345618" y="432707"/>
                  <a:pt x="333410" y="432707"/>
                </a:cubicBezTo>
                <a:lnTo>
                  <a:pt x="73391" y="432707"/>
                </a:lnTo>
                <a:cubicBezTo>
                  <a:pt x="58931" y="432707"/>
                  <a:pt x="44986" y="427683"/>
                  <a:pt x="31558" y="417636"/>
                </a:cubicBezTo>
                <a:cubicBezTo>
                  <a:pt x="18130" y="407588"/>
                  <a:pt x="8787" y="395240"/>
                  <a:pt x="3528" y="380591"/>
                </a:cubicBezTo>
                <a:cubicBezTo>
                  <a:pt x="-980" y="368008"/>
                  <a:pt x="-1167" y="356082"/>
                  <a:pt x="2964" y="344813"/>
                </a:cubicBezTo>
                <a:cubicBezTo>
                  <a:pt x="2964" y="344062"/>
                  <a:pt x="3246" y="341527"/>
                  <a:pt x="3809" y="337207"/>
                </a:cubicBezTo>
                <a:cubicBezTo>
                  <a:pt x="4372" y="332888"/>
                  <a:pt x="4748" y="329413"/>
                  <a:pt x="4936" y="326784"/>
                </a:cubicBezTo>
                <a:cubicBezTo>
                  <a:pt x="5124" y="325281"/>
                  <a:pt x="4843" y="323263"/>
                  <a:pt x="4091" y="320727"/>
                </a:cubicBezTo>
                <a:cubicBezTo>
                  <a:pt x="3340" y="318192"/>
                  <a:pt x="3058" y="316361"/>
                  <a:pt x="3246" y="315234"/>
                </a:cubicBezTo>
                <a:cubicBezTo>
                  <a:pt x="3622" y="313168"/>
                  <a:pt x="4372" y="311196"/>
                  <a:pt x="5500" y="309318"/>
                </a:cubicBezTo>
                <a:cubicBezTo>
                  <a:pt x="6626" y="307440"/>
                  <a:pt x="8176" y="305233"/>
                  <a:pt x="10148" y="302698"/>
                </a:cubicBezTo>
                <a:cubicBezTo>
                  <a:pt x="12120" y="300162"/>
                  <a:pt x="13669" y="297956"/>
                  <a:pt x="14796" y="296078"/>
                </a:cubicBezTo>
                <a:cubicBezTo>
                  <a:pt x="19116" y="288941"/>
                  <a:pt x="23342" y="280349"/>
                  <a:pt x="27473" y="270301"/>
                </a:cubicBezTo>
                <a:cubicBezTo>
                  <a:pt x="31605" y="260253"/>
                  <a:pt x="34422" y="251661"/>
                  <a:pt x="35924" y="244525"/>
                </a:cubicBezTo>
                <a:cubicBezTo>
                  <a:pt x="36488" y="242647"/>
                  <a:pt x="36535" y="239829"/>
                  <a:pt x="36065" y="236073"/>
                </a:cubicBezTo>
                <a:cubicBezTo>
                  <a:pt x="35595" y="232317"/>
                  <a:pt x="35549" y="229688"/>
                  <a:pt x="35924" y="228185"/>
                </a:cubicBezTo>
                <a:cubicBezTo>
                  <a:pt x="36488" y="226120"/>
                  <a:pt x="38084" y="223490"/>
                  <a:pt x="40713" y="220297"/>
                </a:cubicBezTo>
                <a:cubicBezTo>
                  <a:pt x="43343" y="217105"/>
                  <a:pt x="44939" y="214945"/>
                  <a:pt x="45502" y="213818"/>
                </a:cubicBezTo>
                <a:cubicBezTo>
                  <a:pt x="49446" y="207057"/>
                  <a:pt x="53390" y="198418"/>
                  <a:pt x="57334" y="187901"/>
                </a:cubicBezTo>
                <a:cubicBezTo>
                  <a:pt x="61278" y="177384"/>
                  <a:pt x="63626" y="168932"/>
                  <a:pt x="64377" y="162547"/>
                </a:cubicBezTo>
                <a:cubicBezTo>
                  <a:pt x="64565" y="160857"/>
                  <a:pt x="64330" y="157852"/>
                  <a:pt x="63673" y="153532"/>
                </a:cubicBezTo>
                <a:cubicBezTo>
                  <a:pt x="63016" y="149213"/>
                  <a:pt x="63062" y="146583"/>
                  <a:pt x="63813" y="145644"/>
                </a:cubicBezTo>
                <a:cubicBezTo>
                  <a:pt x="64565" y="143203"/>
                  <a:pt x="66631" y="140339"/>
                  <a:pt x="70011" y="137052"/>
                </a:cubicBezTo>
                <a:cubicBezTo>
                  <a:pt x="73391" y="133765"/>
                  <a:pt x="75458" y="131653"/>
                  <a:pt x="76209" y="130714"/>
                </a:cubicBezTo>
                <a:cubicBezTo>
                  <a:pt x="79778" y="125831"/>
                  <a:pt x="83768" y="117896"/>
                  <a:pt x="88181" y="106909"/>
                </a:cubicBezTo>
                <a:cubicBezTo>
                  <a:pt x="92595" y="95922"/>
                  <a:pt x="95177" y="86861"/>
                  <a:pt x="95928" y="79724"/>
                </a:cubicBezTo>
                <a:cubicBezTo>
                  <a:pt x="96117" y="78222"/>
                  <a:pt x="95835" y="75827"/>
                  <a:pt x="95083" y="72540"/>
                </a:cubicBezTo>
                <a:cubicBezTo>
                  <a:pt x="94333" y="69254"/>
                  <a:pt x="94145" y="66765"/>
                  <a:pt x="94520" y="65075"/>
                </a:cubicBezTo>
                <a:cubicBezTo>
                  <a:pt x="94896" y="63573"/>
                  <a:pt x="95741" y="61882"/>
                  <a:pt x="97055" y="60004"/>
                </a:cubicBezTo>
                <a:cubicBezTo>
                  <a:pt x="98370" y="58126"/>
                  <a:pt x="100061" y="55966"/>
                  <a:pt x="102126" y="53525"/>
                </a:cubicBezTo>
                <a:cubicBezTo>
                  <a:pt x="104192" y="51083"/>
                  <a:pt x="105788" y="49111"/>
                  <a:pt x="106915" y="47609"/>
                </a:cubicBezTo>
                <a:cubicBezTo>
                  <a:pt x="108418" y="45355"/>
                  <a:pt x="109967" y="42491"/>
                  <a:pt x="111563" y="39017"/>
                </a:cubicBezTo>
                <a:cubicBezTo>
                  <a:pt x="113160" y="35542"/>
                  <a:pt x="114569" y="32256"/>
                  <a:pt x="115789" y="29157"/>
                </a:cubicBezTo>
                <a:cubicBezTo>
                  <a:pt x="117010" y="26058"/>
                  <a:pt x="118512" y="22678"/>
                  <a:pt x="120297" y="19015"/>
                </a:cubicBezTo>
                <a:cubicBezTo>
                  <a:pt x="122081" y="15353"/>
                  <a:pt x="123912" y="12348"/>
                  <a:pt x="125790" y="10001"/>
                </a:cubicBezTo>
                <a:cubicBezTo>
                  <a:pt x="127668" y="7653"/>
                  <a:pt x="130157" y="5446"/>
                  <a:pt x="133255" y="3381"/>
                </a:cubicBezTo>
                <a:cubicBezTo>
                  <a:pt x="136354" y="1315"/>
                  <a:pt x="139734" y="235"/>
                  <a:pt x="143396" y="141"/>
                </a:cubicBezTo>
                <a:cubicBezTo>
                  <a:pt x="147059" y="47"/>
                  <a:pt x="151520" y="563"/>
                  <a:pt x="156778" y="1690"/>
                </a:cubicBezTo>
                <a:lnTo>
                  <a:pt x="156496" y="2535"/>
                </a:lnTo>
                <a:cubicBezTo>
                  <a:pt x="163633" y="845"/>
                  <a:pt x="168422" y="0"/>
                  <a:pt x="170863" y="0"/>
                </a:cubicBezTo>
                <a:close/>
                <a:moveTo>
                  <a:pt x="179878" y="72118"/>
                </a:moveTo>
                <a:cubicBezTo>
                  <a:pt x="177437" y="72118"/>
                  <a:pt x="175042" y="73010"/>
                  <a:pt x="172695" y="74794"/>
                </a:cubicBezTo>
                <a:cubicBezTo>
                  <a:pt x="170347" y="76578"/>
                  <a:pt x="168798" y="78691"/>
                  <a:pt x="168046" y="81133"/>
                </a:cubicBezTo>
                <a:lnTo>
                  <a:pt x="162130" y="99162"/>
                </a:lnTo>
                <a:cubicBezTo>
                  <a:pt x="161380" y="101604"/>
                  <a:pt x="161567" y="103716"/>
                  <a:pt x="162694" y="105501"/>
                </a:cubicBezTo>
                <a:cubicBezTo>
                  <a:pt x="163821" y="107285"/>
                  <a:pt x="165699" y="108177"/>
                  <a:pt x="168328" y="108177"/>
                </a:cubicBezTo>
                <a:lnTo>
                  <a:pt x="339608" y="108177"/>
                </a:lnTo>
                <a:cubicBezTo>
                  <a:pt x="342050" y="108177"/>
                  <a:pt x="344445" y="107285"/>
                  <a:pt x="346792" y="105501"/>
                </a:cubicBezTo>
                <a:cubicBezTo>
                  <a:pt x="349139" y="103716"/>
                  <a:pt x="350689" y="101604"/>
                  <a:pt x="351440" y="99162"/>
                </a:cubicBezTo>
                <a:lnTo>
                  <a:pt x="357355" y="81133"/>
                </a:lnTo>
                <a:cubicBezTo>
                  <a:pt x="358107" y="78691"/>
                  <a:pt x="357919" y="76578"/>
                  <a:pt x="356792" y="74794"/>
                </a:cubicBezTo>
                <a:cubicBezTo>
                  <a:pt x="355665" y="73010"/>
                  <a:pt x="353788" y="72118"/>
                  <a:pt x="351158" y="72118"/>
                </a:cubicBezTo>
                <a:lnTo>
                  <a:pt x="179878" y="72118"/>
                </a:lnTo>
                <a:close/>
                <a:moveTo>
                  <a:pt x="156496" y="144236"/>
                </a:moveTo>
                <a:cubicBezTo>
                  <a:pt x="154055" y="144236"/>
                  <a:pt x="151660" y="145128"/>
                  <a:pt x="149312" y="146912"/>
                </a:cubicBezTo>
                <a:cubicBezTo>
                  <a:pt x="146965" y="148696"/>
                  <a:pt x="145416" y="150809"/>
                  <a:pt x="144664" y="153250"/>
                </a:cubicBezTo>
                <a:lnTo>
                  <a:pt x="138748" y="171280"/>
                </a:lnTo>
                <a:cubicBezTo>
                  <a:pt x="137997" y="173721"/>
                  <a:pt x="138185" y="175834"/>
                  <a:pt x="139312" y="177618"/>
                </a:cubicBezTo>
                <a:cubicBezTo>
                  <a:pt x="140438" y="179402"/>
                  <a:pt x="142317" y="180295"/>
                  <a:pt x="144946" y="180295"/>
                </a:cubicBezTo>
                <a:lnTo>
                  <a:pt x="316226" y="180295"/>
                </a:lnTo>
                <a:cubicBezTo>
                  <a:pt x="318668" y="180295"/>
                  <a:pt x="321062" y="179402"/>
                  <a:pt x="323410" y="177618"/>
                </a:cubicBezTo>
                <a:cubicBezTo>
                  <a:pt x="325757" y="175834"/>
                  <a:pt x="327307" y="173721"/>
                  <a:pt x="328058" y="171280"/>
                </a:cubicBezTo>
                <a:lnTo>
                  <a:pt x="333974" y="153250"/>
                </a:lnTo>
                <a:cubicBezTo>
                  <a:pt x="334725" y="150809"/>
                  <a:pt x="334537" y="148696"/>
                  <a:pt x="333410" y="146912"/>
                </a:cubicBezTo>
                <a:cubicBezTo>
                  <a:pt x="332284" y="145128"/>
                  <a:pt x="330405" y="144236"/>
                  <a:pt x="327776" y="144236"/>
                </a:cubicBezTo>
                <a:lnTo>
                  <a:pt x="156496" y="144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8" name="Freeform 236">
            <a:extLst>
              <a:ext uri="{FF2B5EF4-FFF2-40B4-BE49-F238E27FC236}">
                <a16:creationId xmlns:a16="http://schemas.microsoft.com/office/drawing/2014/main" id="{0D441D0F-7646-4002-93FE-89C4E0888E84}"/>
              </a:ext>
            </a:extLst>
          </p:cNvPr>
          <p:cNvSpPr/>
          <p:nvPr/>
        </p:nvSpPr>
        <p:spPr>
          <a:xfrm>
            <a:off x="5410292" y="2503588"/>
            <a:ext cx="270443" cy="319671"/>
          </a:xfrm>
          <a:custGeom>
            <a:avLst/>
            <a:gdLst/>
            <a:ahLst/>
            <a:cxnLst/>
            <a:rect l="l" t="t" r="r" b="b"/>
            <a:pathLst>
              <a:path w="360590" h="426228">
                <a:moveTo>
                  <a:pt x="32679" y="0"/>
                </a:moveTo>
                <a:lnTo>
                  <a:pt x="327911" y="0"/>
                </a:lnTo>
                <a:cubicBezTo>
                  <a:pt x="332230" y="0"/>
                  <a:pt x="336363" y="845"/>
                  <a:pt x="340307" y="2535"/>
                </a:cubicBezTo>
                <a:cubicBezTo>
                  <a:pt x="346504" y="4977"/>
                  <a:pt x="351434" y="8827"/>
                  <a:pt x="355096" y="14086"/>
                </a:cubicBezTo>
                <a:cubicBezTo>
                  <a:pt x="358758" y="19344"/>
                  <a:pt x="360590" y="25166"/>
                  <a:pt x="360590" y="31552"/>
                </a:cubicBezTo>
                <a:lnTo>
                  <a:pt x="360590" y="394676"/>
                </a:lnTo>
                <a:cubicBezTo>
                  <a:pt x="360590" y="401062"/>
                  <a:pt x="358758" y="406884"/>
                  <a:pt x="355096" y="412142"/>
                </a:cubicBezTo>
                <a:cubicBezTo>
                  <a:pt x="351434" y="417401"/>
                  <a:pt x="346504" y="421251"/>
                  <a:pt x="340307" y="423692"/>
                </a:cubicBezTo>
                <a:cubicBezTo>
                  <a:pt x="336738" y="425195"/>
                  <a:pt x="332606" y="425946"/>
                  <a:pt x="327911" y="425946"/>
                </a:cubicBezTo>
                <a:cubicBezTo>
                  <a:pt x="318896" y="425946"/>
                  <a:pt x="311102" y="422941"/>
                  <a:pt x="304529" y="416931"/>
                </a:cubicBezTo>
                <a:lnTo>
                  <a:pt x="180295" y="297486"/>
                </a:lnTo>
                <a:lnTo>
                  <a:pt x="56061" y="416931"/>
                </a:lnTo>
                <a:cubicBezTo>
                  <a:pt x="49299" y="423129"/>
                  <a:pt x="41505" y="426228"/>
                  <a:pt x="32679" y="426228"/>
                </a:cubicBezTo>
                <a:cubicBezTo>
                  <a:pt x="28359" y="426228"/>
                  <a:pt x="24228" y="425383"/>
                  <a:pt x="20284" y="423692"/>
                </a:cubicBezTo>
                <a:cubicBezTo>
                  <a:pt x="14086" y="421251"/>
                  <a:pt x="9156" y="417401"/>
                  <a:pt x="5494" y="412142"/>
                </a:cubicBezTo>
                <a:cubicBezTo>
                  <a:pt x="1831" y="406884"/>
                  <a:pt x="0" y="401062"/>
                  <a:pt x="0" y="394676"/>
                </a:cubicBezTo>
                <a:lnTo>
                  <a:pt x="0" y="31552"/>
                </a:lnTo>
                <a:cubicBezTo>
                  <a:pt x="0" y="25166"/>
                  <a:pt x="1831" y="19344"/>
                  <a:pt x="5494" y="14086"/>
                </a:cubicBezTo>
                <a:cubicBezTo>
                  <a:pt x="9156" y="8827"/>
                  <a:pt x="14086" y="4977"/>
                  <a:pt x="20284" y="2535"/>
                </a:cubicBezTo>
                <a:cubicBezTo>
                  <a:pt x="24228" y="845"/>
                  <a:pt x="28359" y="0"/>
                  <a:pt x="326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9" name="Freeform 235">
            <a:extLst>
              <a:ext uri="{FF2B5EF4-FFF2-40B4-BE49-F238E27FC236}">
                <a16:creationId xmlns:a16="http://schemas.microsoft.com/office/drawing/2014/main" id="{69AA5C9C-DAA4-4EAA-82CF-D50175804AB0}"/>
              </a:ext>
            </a:extLst>
          </p:cNvPr>
          <p:cNvSpPr/>
          <p:nvPr/>
        </p:nvSpPr>
        <p:spPr>
          <a:xfrm>
            <a:off x="5824629" y="2503589"/>
            <a:ext cx="351575" cy="324531"/>
          </a:xfrm>
          <a:custGeom>
            <a:avLst/>
            <a:gdLst/>
            <a:ahLst/>
            <a:cxnLst/>
            <a:rect l="l" t="t" r="r" b="b"/>
            <a:pathLst>
              <a:path w="468766" h="432707">
                <a:moveTo>
                  <a:pt x="99163" y="0"/>
                </a:moveTo>
                <a:lnTo>
                  <a:pt x="288471" y="0"/>
                </a:lnTo>
                <a:cubicBezTo>
                  <a:pt x="295983" y="0"/>
                  <a:pt x="304247" y="1878"/>
                  <a:pt x="313262" y="5634"/>
                </a:cubicBezTo>
                <a:cubicBezTo>
                  <a:pt x="322277" y="9390"/>
                  <a:pt x="329413" y="13898"/>
                  <a:pt x="334672" y="19156"/>
                </a:cubicBezTo>
                <a:lnTo>
                  <a:pt x="377492" y="61976"/>
                </a:lnTo>
                <a:cubicBezTo>
                  <a:pt x="382750" y="67235"/>
                  <a:pt x="387257" y="74372"/>
                  <a:pt x="391015" y="83386"/>
                </a:cubicBezTo>
                <a:cubicBezTo>
                  <a:pt x="394770" y="92401"/>
                  <a:pt x="396648" y="100665"/>
                  <a:pt x="396648" y="108177"/>
                </a:cubicBezTo>
                <a:lnTo>
                  <a:pt x="396648" y="180295"/>
                </a:lnTo>
                <a:lnTo>
                  <a:pt x="414678" y="180295"/>
                </a:lnTo>
                <a:cubicBezTo>
                  <a:pt x="429514" y="180295"/>
                  <a:pt x="442238" y="185600"/>
                  <a:pt x="452849" y="196211"/>
                </a:cubicBezTo>
                <a:cubicBezTo>
                  <a:pt x="463461" y="206822"/>
                  <a:pt x="468766" y="219546"/>
                  <a:pt x="468766" y="234383"/>
                </a:cubicBezTo>
                <a:lnTo>
                  <a:pt x="468766" y="351575"/>
                </a:lnTo>
                <a:cubicBezTo>
                  <a:pt x="468766" y="354016"/>
                  <a:pt x="467873" y="356129"/>
                  <a:pt x="466090" y="357913"/>
                </a:cubicBezTo>
                <a:cubicBezTo>
                  <a:pt x="464305" y="359697"/>
                  <a:pt x="462193" y="360589"/>
                  <a:pt x="459751" y="360589"/>
                </a:cubicBezTo>
                <a:lnTo>
                  <a:pt x="396648" y="360589"/>
                </a:lnTo>
                <a:lnTo>
                  <a:pt x="396648" y="405663"/>
                </a:lnTo>
                <a:cubicBezTo>
                  <a:pt x="396648" y="413175"/>
                  <a:pt x="394019" y="419561"/>
                  <a:pt x="388761" y="424819"/>
                </a:cubicBezTo>
                <a:cubicBezTo>
                  <a:pt x="383501" y="430078"/>
                  <a:pt x="377117" y="432707"/>
                  <a:pt x="369604" y="432707"/>
                </a:cubicBezTo>
                <a:lnTo>
                  <a:pt x="99163" y="432707"/>
                </a:lnTo>
                <a:cubicBezTo>
                  <a:pt x="91650" y="432707"/>
                  <a:pt x="85265" y="430078"/>
                  <a:pt x="80006" y="424819"/>
                </a:cubicBezTo>
                <a:cubicBezTo>
                  <a:pt x="74747" y="419561"/>
                  <a:pt x="72118" y="413175"/>
                  <a:pt x="72118" y="405663"/>
                </a:cubicBezTo>
                <a:lnTo>
                  <a:pt x="72118" y="360589"/>
                </a:lnTo>
                <a:lnTo>
                  <a:pt x="9015" y="360589"/>
                </a:lnTo>
                <a:cubicBezTo>
                  <a:pt x="6573" y="360589"/>
                  <a:pt x="4460" y="359697"/>
                  <a:pt x="2677" y="357913"/>
                </a:cubicBezTo>
                <a:cubicBezTo>
                  <a:pt x="892" y="356129"/>
                  <a:pt x="0" y="354016"/>
                  <a:pt x="0" y="351575"/>
                </a:cubicBezTo>
                <a:lnTo>
                  <a:pt x="0" y="234383"/>
                </a:lnTo>
                <a:cubicBezTo>
                  <a:pt x="0" y="219546"/>
                  <a:pt x="5306" y="206822"/>
                  <a:pt x="15917" y="196211"/>
                </a:cubicBezTo>
                <a:cubicBezTo>
                  <a:pt x="26528" y="185600"/>
                  <a:pt x="39252" y="180295"/>
                  <a:pt x="54089" y="180295"/>
                </a:cubicBezTo>
                <a:lnTo>
                  <a:pt x="72118" y="180295"/>
                </a:lnTo>
                <a:lnTo>
                  <a:pt x="72118" y="27044"/>
                </a:lnTo>
                <a:cubicBezTo>
                  <a:pt x="72118" y="19532"/>
                  <a:pt x="74747" y="13146"/>
                  <a:pt x="80006" y="7888"/>
                </a:cubicBezTo>
                <a:cubicBezTo>
                  <a:pt x="85265" y="2629"/>
                  <a:pt x="91650" y="0"/>
                  <a:pt x="99163" y="0"/>
                </a:cubicBezTo>
                <a:close/>
                <a:moveTo>
                  <a:pt x="108177" y="36059"/>
                </a:moveTo>
                <a:lnTo>
                  <a:pt x="108177" y="216354"/>
                </a:lnTo>
                <a:lnTo>
                  <a:pt x="360589" y="216354"/>
                </a:lnTo>
                <a:lnTo>
                  <a:pt x="360589" y="108177"/>
                </a:lnTo>
                <a:lnTo>
                  <a:pt x="315515" y="108177"/>
                </a:lnTo>
                <a:cubicBezTo>
                  <a:pt x="308003" y="108177"/>
                  <a:pt x="301618" y="105547"/>
                  <a:pt x="296359" y="100289"/>
                </a:cubicBezTo>
                <a:cubicBezTo>
                  <a:pt x="291101" y="95030"/>
                  <a:pt x="288471" y="88645"/>
                  <a:pt x="288471" y="81133"/>
                </a:cubicBezTo>
                <a:lnTo>
                  <a:pt x="288471" y="36059"/>
                </a:lnTo>
                <a:lnTo>
                  <a:pt x="108177" y="36059"/>
                </a:lnTo>
                <a:close/>
                <a:moveTo>
                  <a:pt x="414678" y="216354"/>
                </a:moveTo>
                <a:cubicBezTo>
                  <a:pt x="409795" y="216354"/>
                  <a:pt x="405569" y="218138"/>
                  <a:pt x="402001" y="221706"/>
                </a:cubicBezTo>
                <a:cubicBezTo>
                  <a:pt x="398432" y="225274"/>
                  <a:pt x="396648" y="229500"/>
                  <a:pt x="396648" y="234383"/>
                </a:cubicBezTo>
                <a:cubicBezTo>
                  <a:pt x="396648" y="239266"/>
                  <a:pt x="398432" y="243492"/>
                  <a:pt x="402001" y="247060"/>
                </a:cubicBezTo>
                <a:cubicBezTo>
                  <a:pt x="405569" y="250628"/>
                  <a:pt x="409795" y="252412"/>
                  <a:pt x="414678" y="252412"/>
                </a:cubicBezTo>
                <a:cubicBezTo>
                  <a:pt x="419560" y="252412"/>
                  <a:pt x="423786" y="250628"/>
                  <a:pt x="427355" y="247060"/>
                </a:cubicBezTo>
                <a:cubicBezTo>
                  <a:pt x="430923" y="243492"/>
                  <a:pt x="432707" y="239266"/>
                  <a:pt x="432707" y="234383"/>
                </a:cubicBezTo>
                <a:cubicBezTo>
                  <a:pt x="432707" y="229500"/>
                  <a:pt x="430923" y="225274"/>
                  <a:pt x="427355" y="221706"/>
                </a:cubicBezTo>
                <a:cubicBezTo>
                  <a:pt x="423786" y="218138"/>
                  <a:pt x="419560" y="216354"/>
                  <a:pt x="414678" y="216354"/>
                </a:cubicBezTo>
                <a:close/>
                <a:moveTo>
                  <a:pt x="108177" y="324530"/>
                </a:moveTo>
                <a:lnTo>
                  <a:pt x="108177" y="396648"/>
                </a:lnTo>
                <a:lnTo>
                  <a:pt x="360589" y="396648"/>
                </a:lnTo>
                <a:lnTo>
                  <a:pt x="360589" y="324530"/>
                </a:lnTo>
                <a:lnTo>
                  <a:pt x="108177" y="3245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0" name="Freeform 234">
            <a:extLst>
              <a:ext uri="{FF2B5EF4-FFF2-40B4-BE49-F238E27FC236}">
                <a16:creationId xmlns:a16="http://schemas.microsoft.com/office/drawing/2014/main" id="{37A9C33C-98F4-46EB-B79F-824D214A2479}"/>
              </a:ext>
            </a:extLst>
          </p:cNvPr>
          <p:cNvSpPr/>
          <p:nvPr/>
        </p:nvSpPr>
        <p:spPr>
          <a:xfrm>
            <a:off x="6867617" y="2503589"/>
            <a:ext cx="351575" cy="324531"/>
          </a:xfrm>
          <a:custGeom>
            <a:avLst/>
            <a:gdLst/>
            <a:ahLst/>
            <a:cxnLst/>
            <a:rect l="l" t="t" r="r" b="b"/>
            <a:pathLst>
              <a:path w="468766" h="432707">
                <a:moveTo>
                  <a:pt x="213254" y="0"/>
                </a:moveTo>
                <a:lnTo>
                  <a:pt x="234383" y="0"/>
                </a:lnTo>
                <a:lnTo>
                  <a:pt x="249313" y="0"/>
                </a:lnTo>
                <a:cubicBezTo>
                  <a:pt x="250816" y="2629"/>
                  <a:pt x="251849" y="4601"/>
                  <a:pt x="252412" y="5916"/>
                </a:cubicBezTo>
                <a:lnTo>
                  <a:pt x="310163" y="141137"/>
                </a:lnTo>
                <a:cubicBezTo>
                  <a:pt x="316360" y="155786"/>
                  <a:pt x="326314" y="179966"/>
                  <a:pt x="340024" y="213677"/>
                </a:cubicBezTo>
                <a:cubicBezTo>
                  <a:pt x="353734" y="247389"/>
                  <a:pt x="364439" y="273165"/>
                  <a:pt x="372139" y="291007"/>
                </a:cubicBezTo>
                <a:cubicBezTo>
                  <a:pt x="374956" y="297392"/>
                  <a:pt x="380403" y="310961"/>
                  <a:pt x="388478" y="331714"/>
                </a:cubicBezTo>
                <a:cubicBezTo>
                  <a:pt x="396554" y="352467"/>
                  <a:pt x="403315" y="368289"/>
                  <a:pt x="408761" y="379182"/>
                </a:cubicBezTo>
                <a:cubicBezTo>
                  <a:pt x="412518" y="387634"/>
                  <a:pt x="415804" y="392986"/>
                  <a:pt x="418621" y="395240"/>
                </a:cubicBezTo>
                <a:cubicBezTo>
                  <a:pt x="422190" y="398057"/>
                  <a:pt x="430453" y="400827"/>
                  <a:pt x="443412" y="403550"/>
                </a:cubicBezTo>
                <a:cubicBezTo>
                  <a:pt x="456370" y="406273"/>
                  <a:pt x="464258" y="408198"/>
                  <a:pt x="467075" y="409325"/>
                </a:cubicBezTo>
                <a:cubicBezTo>
                  <a:pt x="468202" y="416462"/>
                  <a:pt x="468766" y="421814"/>
                  <a:pt x="468766" y="425383"/>
                </a:cubicBezTo>
                <a:cubicBezTo>
                  <a:pt x="468766" y="426134"/>
                  <a:pt x="468719" y="427355"/>
                  <a:pt x="468625" y="429045"/>
                </a:cubicBezTo>
                <a:cubicBezTo>
                  <a:pt x="468531" y="430735"/>
                  <a:pt x="468484" y="431956"/>
                  <a:pt x="468484" y="432707"/>
                </a:cubicBezTo>
                <a:cubicBezTo>
                  <a:pt x="456652" y="432707"/>
                  <a:pt x="438811" y="431956"/>
                  <a:pt x="414959" y="430453"/>
                </a:cubicBezTo>
                <a:cubicBezTo>
                  <a:pt x="391108" y="428951"/>
                  <a:pt x="373172" y="428200"/>
                  <a:pt x="361152" y="428200"/>
                </a:cubicBezTo>
                <a:cubicBezTo>
                  <a:pt x="346879" y="428200"/>
                  <a:pt x="326690" y="428857"/>
                  <a:pt x="300584" y="430172"/>
                </a:cubicBezTo>
                <a:cubicBezTo>
                  <a:pt x="274480" y="431486"/>
                  <a:pt x="257765" y="432238"/>
                  <a:pt x="250440" y="432425"/>
                </a:cubicBezTo>
                <a:cubicBezTo>
                  <a:pt x="250440" y="424350"/>
                  <a:pt x="250816" y="417025"/>
                  <a:pt x="251567" y="410452"/>
                </a:cubicBezTo>
                <a:lnTo>
                  <a:pt x="288471" y="402564"/>
                </a:lnTo>
                <a:cubicBezTo>
                  <a:pt x="288659" y="402564"/>
                  <a:pt x="289833" y="402329"/>
                  <a:pt x="291992" y="401860"/>
                </a:cubicBezTo>
                <a:cubicBezTo>
                  <a:pt x="294153" y="401390"/>
                  <a:pt x="295608" y="401062"/>
                  <a:pt x="296359" y="400874"/>
                </a:cubicBezTo>
                <a:cubicBezTo>
                  <a:pt x="297111" y="400686"/>
                  <a:pt x="298472" y="400263"/>
                  <a:pt x="300444" y="399606"/>
                </a:cubicBezTo>
                <a:cubicBezTo>
                  <a:pt x="302416" y="398949"/>
                  <a:pt x="303824" y="398339"/>
                  <a:pt x="304670" y="397775"/>
                </a:cubicBezTo>
                <a:cubicBezTo>
                  <a:pt x="305514" y="397212"/>
                  <a:pt x="306548" y="396460"/>
                  <a:pt x="307768" y="395521"/>
                </a:cubicBezTo>
                <a:cubicBezTo>
                  <a:pt x="308989" y="394582"/>
                  <a:pt x="309834" y="393549"/>
                  <a:pt x="310304" y="392423"/>
                </a:cubicBezTo>
                <a:cubicBezTo>
                  <a:pt x="310773" y="391296"/>
                  <a:pt x="311008" y="389981"/>
                  <a:pt x="311008" y="388479"/>
                </a:cubicBezTo>
                <a:cubicBezTo>
                  <a:pt x="311008" y="385474"/>
                  <a:pt x="308097" y="376412"/>
                  <a:pt x="302275" y="361294"/>
                </a:cubicBezTo>
                <a:cubicBezTo>
                  <a:pt x="296453" y="346175"/>
                  <a:pt x="289692" y="329507"/>
                  <a:pt x="281992" y="311290"/>
                </a:cubicBezTo>
                <a:cubicBezTo>
                  <a:pt x="274292" y="293073"/>
                  <a:pt x="270348" y="283682"/>
                  <a:pt x="270160" y="283119"/>
                </a:cubicBezTo>
                <a:lnTo>
                  <a:pt x="143390" y="282555"/>
                </a:lnTo>
                <a:cubicBezTo>
                  <a:pt x="138508" y="293448"/>
                  <a:pt x="131324" y="311806"/>
                  <a:pt x="121839" y="337630"/>
                </a:cubicBezTo>
                <a:cubicBezTo>
                  <a:pt x="112355" y="363453"/>
                  <a:pt x="107613" y="378713"/>
                  <a:pt x="107613" y="383408"/>
                </a:cubicBezTo>
                <a:cubicBezTo>
                  <a:pt x="107613" y="387540"/>
                  <a:pt x="108928" y="391061"/>
                  <a:pt x="111557" y="393972"/>
                </a:cubicBezTo>
                <a:cubicBezTo>
                  <a:pt x="114186" y="396883"/>
                  <a:pt x="118271" y="399184"/>
                  <a:pt x="123811" y="400874"/>
                </a:cubicBezTo>
                <a:cubicBezTo>
                  <a:pt x="129352" y="402564"/>
                  <a:pt x="133906" y="403832"/>
                  <a:pt x="137475" y="404677"/>
                </a:cubicBezTo>
                <a:cubicBezTo>
                  <a:pt x="141043" y="405522"/>
                  <a:pt x="146395" y="406320"/>
                  <a:pt x="153532" y="407071"/>
                </a:cubicBezTo>
                <a:cubicBezTo>
                  <a:pt x="160668" y="407823"/>
                  <a:pt x="164518" y="408198"/>
                  <a:pt x="165082" y="408198"/>
                </a:cubicBezTo>
                <a:cubicBezTo>
                  <a:pt x="165270" y="411767"/>
                  <a:pt x="165364" y="417213"/>
                  <a:pt x="165364" y="424538"/>
                </a:cubicBezTo>
                <a:cubicBezTo>
                  <a:pt x="165364" y="426228"/>
                  <a:pt x="165176" y="428763"/>
                  <a:pt x="164800" y="432144"/>
                </a:cubicBezTo>
                <a:cubicBezTo>
                  <a:pt x="153908" y="432144"/>
                  <a:pt x="137522" y="431205"/>
                  <a:pt x="115642" y="429327"/>
                </a:cubicBezTo>
                <a:cubicBezTo>
                  <a:pt x="93763" y="427449"/>
                  <a:pt x="77376" y="426509"/>
                  <a:pt x="66484" y="426509"/>
                </a:cubicBezTo>
                <a:cubicBezTo>
                  <a:pt x="64981" y="426509"/>
                  <a:pt x="62492" y="426885"/>
                  <a:pt x="59018" y="427636"/>
                </a:cubicBezTo>
                <a:cubicBezTo>
                  <a:pt x="55544" y="428388"/>
                  <a:pt x="53524" y="428763"/>
                  <a:pt x="52961" y="428763"/>
                </a:cubicBezTo>
                <a:cubicBezTo>
                  <a:pt x="37937" y="431392"/>
                  <a:pt x="20283" y="432707"/>
                  <a:pt x="0" y="432707"/>
                </a:cubicBezTo>
                <a:lnTo>
                  <a:pt x="563" y="410452"/>
                </a:lnTo>
                <a:cubicBezTo>
                  <a:pt x="4883" y="409137"/>
                  <a:pt x="10141" y="407964"/>
                  <a:pt x="16339" y="406931"/>
                </a:cubicBezTo>
                <a:cubicBezTo>
                  <a:pt x="22536" y="405898"/>
                  <a:pt x="27889" y="404912"/>
                  <a:pt x="32396" y="403973"/>
                </a:cubicBezTo>
                <a:cubicBezTo>
                  <a:pt x="36904" y="403034"/>
                  <a:pt x="41552" y="401672"/>
                  <a:pt x="46341" y="399888"/>
                </a:cubicBezTo>
                <a:cubicBezTo>
                  <a:pt x="51130" y="398104"/>
                  <a:pt x="55309" y="395381"/>
                  <a:pt x="58877" y="391718"/>
                </a:cubicBezTo>
                <a:cubicBezTo>
                  <a:pt x="62446" y="388056"/>
                  <a:pt x="65356" y="383314"/>
                  <a:pt x="67610" y="377492"/>
                </a:cubicBezTo>
                <a:lnTo>
                  <a:pt x="134375" y="203958"/>
                </a:lnTo>
                <a:lnTo>
                  <a:pt x="213254" y="0"/>
                </a:lnTo>
                <a:close/>
                <a:moveTo>
                  <a:pt x="204240" y="121417"/>
                </a:moveTo>
                <a:lnTo>
                  <a:pt x="156349" y="248187"/>
                </a:lnTo>
                <a:cubicBezTo>
                  <a:pt x="162546" y="248187"/>
                  <a:pt x="175364" y="248375"/>
                  <a:pt x="194802" y="248750"/>
                </a:cubicBezTo>
                <a:cubicBezTo>
                  <a:pt x="214240" y="249126"/>
                  <a:pt x="229312" y="249314"/>
                  <a:pt x="240017" y="249314"/>
                </a:cubicBezTo>
                <a:cubicBezTo>
                  <a:pt x="243585" y="249314"/>
                  <a:pt x="248938" y="249126"/>
                  <a:pt x="256074" y="248750"/>
                </a:cubicBezTo>
                <a:cubicBezTo>
                  <a:pt x="239735" y="201235"/>
                  <a:pt x="222457" y="158791"/>
                  <a:pt x="204240" y="121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1" name="Freeform 233">
            <a:extLst>
              <a:ext uri="{FF2B5EF4-FFF2-40B4-BE49-F238E27FC236}">
                <a16:creationId xmlns:a16="http://schemas.microsoft.com/office/drawing/2014/main" id="{66028D6C-35B9-4E01-8F88-947FAA621088}"/>
              </a:ext>
            </a:extLst>
          </p:cNvPr>
          <p:cNvSpPr/>
          <p:nvPr/>
        </p:nvSpPr>
        <p:spPr>
          <a:xfrm>
            <a:off x="7360538" y="2503589"/>
            <a:ext cx="297487" cy="324531"/>
          </a:xfrm>
          <a:custGeom>
            <a:avLst/>
            <a:gdLst/>
            <a:ahLst/>
            <a:cxnLst/>
            <a:rect l="l" t="t" r="r" b="b"/>
            <a:pathLst>
              <a:path w="396649" h="432707">
                <a:moveTo>
                  <a:pt x="201423" y="0"/>
                </a:moveTo>
                <a:cubicBezTo>
                  <a:pt x="205742" y="0"/>
                  <a:pt x="212175" y="47"/>
                  <a:pt x="220720" y="141"/>
                </a:cubicBezTo>
                <a:cubicBezTo>
                  <a:pt x="229265" y="235"/>
                  <a:pt x="235603" y="282"/>
                  <a:pt x="239736" y="282"/>
                </a:cubicBezTo>
                <a:cubicBezTo>
                  <a:pt x="252883" y="282"/>
                  <a:pt x="265700" y="1502"/>
                  <a:pt x="278189" y="3944"/>
                </a:cubicBezTo>
                <a:cubicBezTo>
                  <a:pt x="290678" y="6385"/>
                  <a:pt x="302745" y="10329"/>
                  <a:pt x="314389" y="15776"/>
                </a:cubicBezTo>
                <a:cubicBezTo>
                  <a:pt x="326032" y="21222"/>
                  <a:pt x="336175" y="27889"/>
                  <a:pt x="344814" y="35777"/>
                </a:cubicBezTo>
                <a:cubicBezTo>
                  <a:pt x="353454" y="43665"/>
                  <a:pt x="360401" y="53478"/>
                  <a:pt x="365660" y="65216"/>
                </a:cubicBezTo>
                <a:cubicBezTo>
                  <a:pt x="370919" y="76954"/>
                  <a:pt x="373548" y="89866"/>
                  <a:pt x="373548" y="103951"/>
                </a:cubicBezTo>
                <a:cubicBezTo>
                  <a:pt x="373548" y="113717"/>
                  <a:pt x="371999" y="122685"/>
                  <a:pt x="368901" y="130854"/>
                </a:cubicBezTo>
                <a:cubicBezTo>
                  <a:pt x="365801" y="139024"/>
                  <a:pt x="362139" y="145785"/>
                  <a:pt x="357913" y="151138"/>
                </a:cubicBezTo>
                <a:cubicBezTo>
                  <a:pt x="353687" y="156490"/>
                  <a:pt x="347631" y="161890"/>
                  <a:pt x="339743" y="167336"/>
                </a:cubicBezTo>
                <a:cubicBezTo>
                  <a:pt x="331855" y="172782"/>
                  <a:pt x="325001" y="177008"/>
                  <a:pt x="319178" y="180013"/>
                </a:cubicBezTo>
                <a:cubicBezTo>
                  <a:pt x="313356" y="183018"/>
                  <a:pt x="305468" y="186774"/>
                  <a:pt x="295514" y="191281"/>
                </a:cubicBezTo>
                <a:cubicBezTo>
                  <a:pt x="324437" y="197855"/>
                  <a:pt x="348524" y="210438"/>
                  <a:pt x="367773" y="229031"/>
                </a:cubicBezTo>
                <a:cubicBezTo>
                  <a:pt x="387023" y="247623"/>
                  <a:pt x="396649" y="270911"/>
                  <a:pt x="396649" y="298895"/>
                </a:cubicBezTo>
                <a:cubicBezTo>
                  <a:pt x="396649" y="317675"/>
                  <a:pt x="393362" y="334531"/>
                  <a:pt x="386789" y="349462"/>
                </a:cubicBezTo>
                <a:cubicBezTo>
                  <a:pt x="380216" y="364392"/>
                  <a:pt x="371435" y="376647"/>
                  <a:pt x="360449" y="386225"/>
                </a:cubicBezTo>
                <a:cubicBezTo>
                  <a:pt x="349462" y="395803"/>
                  <a:pt x="336504" y="403832"/>
                  <a:pt x="321573" y="410311"/>
                </a:cubicBezTo>
                <a:cubicBezTo>
                  <a:pt x="306642" y="416790"/>
                  <a:pt x="291288" y="421345"/>
                  <a:pt x="275513" y="423974"/>
                </a:cubicBezTo>
                <a:cubicBezTo>
                  <a:pt x="259737" y="426603"/>
                  <a:pt x="243209" y="427918"/>
                  <a:pt x="225932" y="427918"/>
                </a:cubicBezTo>
                <a:cubicBezTo>
                  <a:pt x="217668" y="427918"/>
                  <a:pt x="205273" y="427636"/>
                  <a:pt x="188746" y="427073"/>
                </a:cubicBezTo>
                <a:cubicBezTo>
                  <a:pt x="172218" y="426509"/>
                  <a:pt x="159823" y="426228"/>
                  <a:pt x="151560" y="426228"/>
                </a:cubicBezTo>
                <a:cubicBezTo>
                  <a:pt x="131652" y="426228"/>
                  <a:pt x="102824" y="427261"/>
                  <a:pt x="65075" y="429327"/>
                </a:cubicBezTo>
                <a:cubicBezTo>
                  <a:pt x="27326" y="431392"/>
                  <a:pt x="5634" y="432519"/>
                  <a:pt x="0" y="432707"/>
                </a:cubicBezTo>
                <a:lnTo>
                  <a:pt x="563" y="406226"/>
                </a:lnTo>
                <a:cubicBezTo>
                  <a:pt x="3380" y="405475"/>
                  <a:pt x="11362" y="403973"/>
                  <a:pt x="24509" y="401719"/>
                </a:cubicBezTo>
                <a:cubicBezTo>
                  <a:pt x="37656" y="399465"/>
                  <a:pt x="47609" y="396930"/>
                  <a:pt x="54370" y="394113"/>
                </a:cubicBezTo>
                <a:cubicBezTo>
                  <a:pt x="55685" y="391859"/>
                  <a:pt x="56858" y="389324"/>
                  <a:pt x="57892" y="386507"/>
                </a:cubicBezTo>
                <a:cubicBezTo>
                  <a:pt x="58925" y="383690"/>
                  <a:pt x="59722" y="380544"/>
                  <a:pt x="60286" y="377069"/>
                </a:cubicBezTo>
                <a:cubicBezTo>
                  <a:pt x="60850" y="373595"/>
                  <a:pt x="61365" y="370543"/>
                  <a:pt x="61836" y="367914"/>
                </a:cubicBezTo>
                <a:cubicBezTo>
                  <a:pt x="62305" y="365284"/>
                  <a:pt x="62587" y="361763"/>
                  <a:pt x="62680" y="357350"/>
                </a:cubicBezTo>
                <a:cubicBezTo>
                  <a:pt x="62774" y="352936"/>
                  <a:pt x="62822" y="349743"/>
                  <a:pt x="62822" y="347771"/>
                </a:cubicBezTo>
                <a:cubicBezTo>
                  <a:pt x="62822" y="345799"/>
                  <a:pt x="62822" y="342466"/>
                  <a:pt x="62822" y="337771"/>
                </a:cubicBezTo>
                <a:cubicBezTo>
                  <a:pt x="62822" y="333075"/>
                  <a:pt x="62822" y="330258"/>
                  <a:pt x="62822" y="329319"/>
                </a:cubicBezTo>
                <a:cubicBezTo>
                  <a:pt x="62822" y="144893"/>
                  <a:pt x="60756" y="48642"/>
                  <a:pt x="56624" y="40566"/>
                </a:cubicBezTo>
                <a:cubicBezTo>
                  <a:pt x="55872" y="39064"/>
                  <a:pt x="53806" y="37702"/>
                  <a:pt x="50426" y="36482"/>
                </a:cubicBezTo>
                <a:cubicBezTo>
                  <a:pt x="47046" y="35261"/>
                  <a:pt x="42867" y="34228"/>
                  <a:pt x="37890" y="33383"/>
                </a:cubicBezTo>
                <a:cubicBezTo>
                  <a:pt x="32913" y="32538"/>
                  <a:pt x="28264" y="31880"/>
                  <a:pt x="23945" y="31411"/>
                </a:cubicBezTo>
                <a:cubicBezTo>
                  <a:pt x="19626" y="30941"/>
                  <a:pt x="15072" y="30519"/>
                  <a:pt x="10282" y="30143"/>
                </a:cubicBezTo>
                <a:cubicBezTo>
                  <a:pt x="5493" y="29767"/>
                  <a:pt x="2629" y="29486"/>
                  <a:pt x="1690" y="29298"/>
                </a:cubicBezTo>
                <a:lnTo>
                  <a:pt x="563" y="5916"/>
                </a:lnTo>
                <a:cubicBezTo>
                  <a:pt x="18968" y="5540"/>
                  <a:pt x="50896" y="4460"/>
                  <a:pt x="96345" y="2676"/>
                </a:cubicBezTo>
                <a:cubicBezTo>
                  <a:pt x="141794" y="892"/>
                  <a:pt x="176820" y="0"/>
                  <a:pt x="201423" y="0"/>
                </a:cubicBezTo>
                <a:close/>
                <a:moveTo>
                  <a:pt x="186774" y="29016"/>
                </a:moveTo>
                <a:cubicBezTo>
                  <a:pt x="177384" y="29016"/>
                  <a:pt x="165176" y="30237"/>
                  <a:pt x="150152" y="32678"/>
                </a:cubicBezTo>
                <a:cubicBezTo>
                  <a:pt x="150152" y="42069"/>
                  <a:pt x="150527" y="56248"/>
                  <a:pt x="151278" y="75217"/>
                </a:cubicBezTo>
                <a:cubicBezTo>
                  <a:pt x="152030" y="94185"/>
                  <a:pt x="152405" y="108459"/>
                  <a:pt x="152405" y="118037"/>
                </a:cubicBezTo>
                <a:cubicBezTo>
                  <a:pt x="152405" y="123107"/>
                  <a:pt x="152358" y="130620"/>
                  <a:pt x="152264" y="140573"/>
                </a:cubicBezTo>
                <a:cubicBezTo>
                  <a:pt x="152171" y="150527"/>
                  <a:pt x="152124" y="157946"/>
                  <a:pt x="152124" y="162829"/>
                </a:cubicBezTo>
                <a:cubicBezTo>
                  <a:pt x="152124" y="171468"/>
                  <a:pt x="152217" y="177947"/>
                  <a:pt x="152405" y="182267"/>
                </a:cubicBezTo>
                <a:cubicBezTo>
                  <a:pt x="160293" y="183581"/>
                  <a:pt x="170528" y="184239"/>
                  <a:pt x="183112" y="184239"/>
                </a:cubicBezTo>
                <a:cubicBezTo>
                  <a:pt x="198512" y="184239"/>
                  <a:pt x="211940" y="183018"/>
                  <a:pt x="223396" y="180576"/>
                </a:cubicBezTo>
                <a:cubicBezTo>
                  <a:pt x="234853" y="178135"/>
                  <a:pt x="245181" y="173956"/>
                  <a:pt x="254384" y="168040"/>
                </a:cubicBezTo>
                <a:cubicBezTo>
                  <a:pt x="263587" y="162124"/>
                  <a:pt x="270583" y="153720"/>
                  <a:pt x="275372" y="142827"/>
                </a:cubicBezTo>
                <a:cubicBezTo>
                  <a:pt x="280161" y="131934"/>
                  <a:pt x="282555" y="118600"/>
                  <a:pt x="282555" y="102824"/>
                </a:cubicBezTo>
                <a:cubicBezTo>
                  <a:pt x="282555" y="89678"/>
                  <a:pt x="279832" y="78175"/>
                  <a:pt x="274386" y="68315"/>
                </a:cubicBezTo>
                <a:cubicBezTo>
                  <a:pt x="268940" y="58455"/>
                  <a:pt x="261520" y="50755"/>
                  <a:pt x="252131" y="45214"/>
                </a:cubicBezTo>
                <a:cubicBezTo>
                  <a:pt x="242741" y="39674"/>
                  <a:pt x="232599" y="35589"/>
                  <a:pt x="221706" y="32960"/>
                </a:cubicBezTo>
                <a:cubicBezTo>
                  <a:pt x="210813" y="30331"/>
                  <a:pt x="199169" y="29016"/>
                  <a:pt x="186774" y="29016"/>
                </a:cubicBezTo>
                <a:close/>
                <a:moveTo>
                  <a:pt x="180858" y="211846"/>
                </a:moveTo>
                <a:cubicBezTo>
                  <a:pt x="167148" y="211846"/>
                  <a:pt x="157664" y="212785"/>
                  <a:pt x="152405" y="214663"/>
                </a:cubicBezTo>
                <a:cubicBezTo>
                  <a:pt x="152405" y="224617"/>
                  <a:pt x="152358" y="239548"/>
                  <a:pt x="152264" y="259455"/>
                </a:cubicBezTo>
                <a:cubicBezTo>
                  <a:pt x="152171" y="279363"/>
                  <a:pt x="152124" y="294200"/>
                  <a:pt x="152124" y="303966"/>
                </a:cubicBezTo>
                <a:cubicBezTo>
                  <a:pt x="152124" y="305468"/>
                  <a:pt x="152030" y="311806"/>
                  <a:pt x="151842" y="322981"/>
                </a:cubicBezTo>
                <a:cubicBezTo>
                  <a:pt x="151654" y="334155"/>
                  <a:pt x="151607" y="343217"/>
                  <a:pt x="151701" y="350166"/>
                </a:cubicBezTo>
                <a:cubicBezTo>
                  <a:pt x="151795" y="357115"/>
                  <a:pt x="152217" y="364956"/>
                  <a:pt x="152969" y="373689"/>
                </a:cubicBezTo>
                <a:cubicBezTo>
                  <a:pt x="153720" y="382422"/>
                  <a:pt x="154847" y="388666"/>
                  <a:pt x="156349" y="392423"/>
                </a:cubicBezTo>
                <a:cubicBezTo>
                  <a:pt x="170246" y="398432"/>
                  <a:pt x="183393" y="401437"/>
                  <a:pt x="195788" y="401437"/>
                </a:cubicBezTo>
                <a:cubicBezTo>
                  <a:pt x="266404" y="401437"/>
                  <a:pt x="301712" y="369980"/>
                  <a:pt x="301712" y="307064"/>
                </a:cubicBezTo>
                <a:cubicBezTo>
                  <a:pt x="301712" y="285654"/>
                  <a:pt x="297861" y="268752"/>
                  <a:pt x="290162" y="256356"/>
                </a:cubicBezTo>
                <a:cubicBezTo>
                  <a:pt x="285091" y="248093"/>
                  <a:pt x="279316" y="241144"/>
                  <a:pt x="272837" y="235510"/>
                </a:cubicBezTo>
                <a:cubicBezTo>
                  <a:pt x="266357" y="229876"/>
                  <a:pt x="260019" y="225509"/>
                  <a:pt x="253821" y="222410"/>
                </a:cubicBezTo>
                <a:cubicBezTo>
                  <a:pt x="247624" y="219312"/>
                  <a:pt x="240065" y="216964"/>
                  <a:pt x="231143" y="215368"/>
                </a:cubicBezTo>
                <a:cubicBezTo>
                  <a:pt x="222222" y="213771"/>
                  <a:pt x="214334" y="212785"/>
                  <a:pt x="207480" y="212410"/>
                </a:cubicBezTo>
                <a:cubicBezTo>
                  <a:pt x="200625" y="212034"/>
                  <a:pt x="191751" y="211846"/>
                  <a:pt x="180858" y="2118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2" name="Freeform 232">
            <a:extLst>
              <a:ext uri="{FF2B5EF4-FFF2-40B4-BE49-F238E27FC236}">
                <a16:creationId xmlns:a16="http://schemas.microsoft.com/office/drawing/2014/main" id="{610B6AB4-908C-4776-A024-01EA2B9606C4}"/>
              </a:ext>
            </a:extLst>
          </p:cNvPr>
          <p:cNvSpPr/>
          <p:nvPr/>
        </p:nvSpPr>
        <p:spPr>
          <a:xfrm>
            <a:off x="7803449" y="2503587"/>
            <a:ext cx="216353" cy="324531"/>
          </a:xfrm>
          <a:custGeom>
            <a:avLst/>
            <a:gdLst/>
            <a:ahLst/>
            <a:cxnLst/>
            <a:rect l="l" t="t" r="r" b="b"/>
            <a:pathLst>
              <a:path w="288471" h="432707">
                <a:moveTo>
                  <a:pt x="89020" y="0"/>
                </a:moveTo>
                <a:cubicBezTo>
                  <a:pt x="95217" y="376"/>
                  <a:pt x="106486" y="986"/>
                  <a:pt x="122825" y="1831"/>
                </a:cubicBezTo>
                <a:cubicBezTo>
                  <a:pt x="139165" y="2676"/>
                  <a:pt x="153203" y="3334"/>
                  <a:pt x="164941" y="3803"/>
                </a:cubicBezTo>
                <a:cubicBezTo>
                  <a:pt x="176680" y="4273"/>
                  <a:pt x="187994" y="4507"/>
                  <a:pt x="198888" y="4507"/>
                </a:cubicBezTo>
                <a:cubicBezTo>
                  <a:pt x="207902" y="4507"/>
                  <a:pt x="217150" y="4273"/>
                  <a:pt x="226636" y="3803"/>
                </a:cubicBezTo>
                <a:cubicBezTo>
                  <a:pt x="236120" y="3334"/>
                  <a:pt x="247482" y="2676"/>
                  <a:pt x="260722" y="1831"/>
                </a:cubicBezTo>
                <a:cubicBezTo>
                  <a:pt x="273963" y="986"/>
                  <a:pt x="283212" y="376"/>
                  <a:pt x="288471" y="0"/>
                </a:cubicBezTo>
                <a:cubicBezTo>
                  <a:pt x="287532" y="7324"/>
                  <a:pt x="285747" y="15682"/>
                  <a:pt x="283119" y="25072"/>
                </a:cubicBezTo>
                <a:cubicBezTo>
                  <a:pt x="277484" y="26950"/>
                  <a:pt x="267953" y="29627"/>
                  <a:pt x="254525" y="33101"/>
                </a:cubicBezTo>
                <a:cubicBezTo>
                  <a:pt x="241097" y="36575"/>
                  <a:pt x="230909" y="39721"/>
                  <a:pt x="223959" y="42538"/>
                </a:cubicBezTo>
                <a:cubicBezTo>
                  <a:pt x="222457" y="46107"/>
                  <a:pt x="221142" y="50097"/>
                  <a:pt x="220015" y="54511"/>
                </a:cubicBezTo>
                <a:cubicBezTo>
                  <a:pt x="218889" y="58924"/>
                  <a:pt x="218043" y="62681"/>
                  <a:pt x="217480" y="65779"/>
                </a:cubicBezTo>
                <a:cubicBezTo>
                  <a:pt x="216917" y="68878"/>
                  <a:pt x="216212" y="73151"/>
                  <a:pt x="215367" y="78597"/>
                </a:cubicBezTo>
                <a:cubicBezTo>
                  <a:pt x="214522" y="84044"/>
                  <a:pt x="213911" y="87988"/>
                  <a:pt x="213536" y="90429"/>
                </a:cubicBezTo>
                <a:cubicBezTo>
                  <a:pt x="208465" y="118225"/>
                  <a:pt x="200248" y="157617"/>
                  <a:pt x="188886" y="208606"/>
                </a:cubicBezTo>
                <a:cubicBezTo>
                  <a:pt x="177525" y="259596"/>
                  <a:pt x="170246" y="292979"/>
                  <a:pt x="167054" y="308755"/>
                </a:cubicBezTo>
                <a:cubicBezTo>
                  <a:pt x="166679" y="310445"/>
                  <a:pt x="165457" y="315891"/>
                  <a:pt x="163392" y="325094"/>
                </a:cubicBezTo>
                <a:cubicBezTo>
                  <a:pt x="161326" y="334296"/>
                  <a:pt x="159448" y="342748"/>
                  <a:pt x="157758" y="350448"/>
                </a:cubicBezTo>
                <a:cubicBezTo>
                  <a:pt x="156067" y="358148"/>
                  <a:pt x="154565" y="365989"/>
                  <a:pt x="153250" y="373971"/>
                </a:cubicBezTo>
                <a:cubicBezTo>
                  <a:pt x="151935" y="381952"/>
                  <a:pt x="151372" y="387352"/>
                  <a:pt x="151560" y="390169"/>
                </a:cubicBezTo>
                <a:lnTo>
                  <a:pt x="151842" y="395240"/>
                </a:lnTo>
                <a:cubicBezTo>
                  <a:pt x="155033" y="395991"/>
                  <a:pt x="172407" y="398902"/>
                  <a:pt x="203958" y="403973"/>
                </a:cubicBezTo>
                <a:cubicBezTo>
                  <a:pt x="203394" y="412236"/>
                  <a:pt x="201892" y="421533"/>
                  <a:pt x="199450" y="431862"/>
                </a:cubicBezTo>
                <a:cubicBezTo>
                  <a:pt x="197385" y="431862"/>
                  <a:pt x="194332" y="432003"/>
                  <a:pt x="190295" y="432285"/>
                </a:cubicBezTo>
                <a:cubicBezTo>
                  <a:pt x="186257" y="432566"/>
                  <a:pt x="183205" y="432707"/>
                  <a:pt x="181140" y="432707"/>
                </a:cubicBezTo>
                <a:cubicBezTo>
                  <a:pt x="175694" y="432707"/>
                  <a:pt x="167523" y="431768"/>
                  <a:pt x="156631" y="429890"/>
                </a:cubicBezTo>
                <a:cubicBezTo>
                  <a:pt x="145737" y="428012"/>
                  <a:pt x="137662" y="427073"/>
                  <a:pt x="132403" y="427073"/>
                </a:cubicBezTo>
                <a:cubicBezTo>
                  <a:pt x="106486" y="426697"/>
                  <a:pt x="87142" y="426509"/>
                  <a:pt x="74371" y="426509"/>
                </a:cubicBezTo>
                <a:cubicBezTo>
                  <a:pt x="64793" y="426509"/>
                  <a:pt x="51364" y="427355"/>
                  <a:pt x="34086" y="429045"/>
                </a:cubicBezTo>
                <a:cubicBezTo>
                  <a:pt x="16809" y="430735"/>
                  <a:pt x="5446" y="431768"/>
                  <a:pt x="0" y="432144"/>
                </a:cubicBezTo>
                <a:lnTo>
                  <a:pt x="4789" y="408198"/>
                </a:lnTo>
                <a:cubicBezTo>
                  <a:pt x="5916" y="407823"/>
                  <a:pt x="13569" y="405804"/>
                  <a:pt x="27748" y="402141"/>
                </a:cubicBezTo>
                <a:cubicBezTo>
                  <a:pt x="41927" y="398479"/>
                  <a:pt x="52398" y="394958"/>
                  <a:pt x="59159" y="391577"/>
                </a:cubicBezTo>
                <a:cubicBezTo>
                  <a:pt x="64418" y="385004"/>
                  <a:pt x="68267" y="375520"/>
                  <a:pt x="70709" y="363125"/>
                </a:cubicBezTo>
                <a:cubicBezTo>
                  <a:pt x="70897" y="361810"/>
                  <a:pt x="76718" y="334672"/>
                  <a:pt x="88175" y="281710"/>
                </a:cubicBezTo>
                <a:cubicBezTo>
                  <a:pt x="99632" y="228749"/>
                  <a:pt x="110336" y="177712"/>
                  <a:pt x="120290" y="128601"/>
                </a:cubicBezTo>
                <a:cubicBezTo>
                  <a:pt x="130243" y="79489"/>
                  <a:pt x="135128" y="51647"/>
                  <a:pt x="134939" y="45074"/>
                </a:cubicBezTo>
                <a:lnTo>
                  <a:pt x="134939" y="38031"/>
                </a:lnTo>
                <a:cubicBezTo>
                  <a:pt x="130431" y="35589"/>
                  <a:pt x="125313" y="33852"/>
                  <a:pt x="119585" y="32819"/>
                </a:cubicBezTo>
                <a:cubicBezTo>
                  <a:pt x="113858" y="31786"/>
                  <a:pt x="107332" y="31035"/>
                  <a:pt x="100006" y="30566"/>
                </a:cubicBezTo>
                <a:cubicBezTo>
                  <a:pt x="92682" y="30096"/>
                  <a:pt x="87236" y="29580"/>
                  <a:pt x="83668" y="29016"/>
                </a:cubicBezTo>
                <a:lnTo>
                  <a:pt x="890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3" name="Freeform 355">
            <a:extLst>
              <a:ext uri="{FF2B5EF4-FFF2-40B4-BE49-F238E27FC236}">
                <a16:creationId xmlns:a16="http://schemas.microsoft.com/office/drawing/2014/main" id="{37362B64-B9A9-4C6D-BFEF-F4065BAC2F1B}"/>
              </a:ext>
            </a:extLst>
          </p:cNvPr>
          <p:cNvSpPr/>
          <p:nvPr/>
        </p:nvSpPr>
        <p:spPr>
          <a:xfrm>
            <a:off x="751803" y="2503587"/>
            <a:ext cx="365097" cy="324531"/>
          </a:xfrm>
          <a:custGeom>
            <a:avLst/>
            <a:gdLst>
              <a:gd name="connsiteX0" fmla="*/ 221706 w 486796"/>
              <a:gd name="connsiteY0" fmla="*/ 36059 h 432707"/>
              <a:gd name="connsiteX1" fmla="*/ 278048 w 486796"/>
              <a:gd name="connsiteY1" fmla="*/ 44228 h 432707"/>
              <a:gd name="connsiteX2" fmla="*/ 339743 w 486796"/>
              <a:gd name="connsiteY2" fmla="*/ 69019 h 432707"/>
              <a:gd name="connsiteX3" fmla="*/ 364534 w 486796"/>
              <a:gd name="connsiteY3" fmla="*/ 74372 h 432707"/>
              <a:gd name="connsiteX4" fmla="*/ 397635 w 486796"/>
              <a:gd name="connsiteY4" fmla="*/ 68456 h 432707"/>
              <a:gd name="connsiteX5" fmla="*/ 428623 w 486796"/>
              <a:gd name="connsiteY5" fmla="*/ 55215 h 432707"/>
              <a:gd name="connsiteX6" fmla="*/ 453413 w 486796"/>
              <a:gd name="connsiteY6" fmla="*/ 41975 h 432707"/>
              <a:gd name="connsiteX7" fmla="*/ 468766 w 486796"/>
              <a:gd name="connsiteY7" fmla="*/ 36059 h 432707"/>
              <a:gd name="connsiteX8" fmla="*/ 481443 w 486796"/>
              <a:gd name="connsiteY8" fmla="*/ 41411 h 432707"/>
              <a:gd name="connsiteX9" fmla="*/ 486796 w 486796"/>
              <a:gd name="connsiteY9" fmla="*/ 54088 h 432707"/>
              <a:gd name="connsiteX10" fmla="*/ 486796 w 486796"/>
              <a:gd name="connsiteY10" fmla="*/ 269033 h 432707"/>
              <a:gd name="connsiteX11" fmla="*/ 483275 w 486796"/>
              <a:gd name="connsiteY11" fmla="*/ 279879 h 432707"/>
              <a:gd name="connsiteX12" fmla="*/ 472147 w 486796"/>
              <a:gd name="connsiteY12" fmla="*/ 287626 h 432707"/>
              <a:gd name="connsiteX13" fmla="*/ 368196 w 486796"/>
              <a:gd name="connsiteY13" fmla="*/ 320305 h 432707"/>
              <a:gd name="connsiteX14" fmla="*/ 333405 w 486796"/>
              <a:gd name="connsiteY14" fmla="*/ 314107 h 432707"/>
              <a:gd name="connsiteX15" fmla="*/ 302839 w 486796"/>
              <a:gd name="connsiteY15" fmla="*/ 300585 h 432707"/>
              <a:gd name="connsiteX16" fmla="*/ 270302 w 486796"/>
              <a:gd name="connsiteY16" fmla="*/ 287063 h 432707"/>
              <a:gd name="connsiteX17" fmla="*/ 230158 w 486796"/>
              <a:gd name="connsiteY17" fmla="*/ 280865 h 432707"/>
              <a:gd name="connsiteX18" fmla="*/ 99444 w 486796"/>
              <a:gd name="connsiteY18" fmla="*/ 321995 h 432707"/>
              <a:gd name="connsiteX19" fmla="*/ 90148 w 486796"/>
              <a:gd name="connsiteY19" fmla="*/ 324530 h 432707"/>
              <a:gd name="connsiteX20" fmla="*/ 77471 w 486796"/>
              <a:gd name="connsiteY20" fmla="*/ 319178 h 432707"/>
              <a:gd name="connsiteX21" fmla="*/ 72118 w 486796"/>
              <a:gd name="connsiteY21" fmla="*/ 306501 h 432707"/>
              <a:gd name="connsiteX22" fmla="*/ 72118 w 486796"/>
              <a:gd name="connsiteY22" fmla="*/ 97472 h 432707"/>
              <a:gd name="connsiteX23" fmla="*/ 80851 w 486796"/>
              <a:gd name="connsiteY23" fmla="*/ 81978 h 432707"/>
              <a:gd name="connsiteX24" fmla="*/ 103107 w 486796"/>
              <a:gd name="connsiteY24" fmla="*/ 69864 h 432707"/>
              <a:gd name="connsiteX25" fmla="*/ 221706 w 486796"/>
              <a:gd name="connsiteY25" fmla="*/ 36059 h 432707"/>
              <a:gd name="connsiteX26" fmla="*/ 36059 w 486796"/>
              <a:gd name="connsiteY26" fmla="*/ 0 h 432707"/>
              <a:gd name="connsiteX27" fmla="*/ 61554 w 486796"/>
              <a:gd name="connsiteY27" fmla="*/ 10564 h 432707"/>
              <a:gd name="connsiteX28" fmla="*/ 72118 w 486796"/>
              <a:gd name="connsiteY28" fmla="*/ 36059 h 432707"/>
              <a:gd name="connsiteX29" fmla="*/ 54089 w 486796"/>
              <a:gd name="connsiteY29" fmla="*/ 67047 h 432707"/>
              <a:gd name="connsiteX30" fmla="*/ 54089 w 486796"/>
              <a:gd name="connsiteY30" fmla="*/ 423692 h 432707"/>
              <a:gd name="connsiteX31" fmla="*/ 51413 w 486796"/>
              <a:gd name="connsiteY31" fmla="*/ 430031 h 432707"/>
              <a:gd name="connsiteX32" fmla="*/ 45074 w 486796"/>
              <a:gd name="connsiteY32" fmla="*/ 432707 h 432707"/>
              <a:gd name="connsiteX33" fmla="*/ 27045 w 486796"/>
              <a:gd name="connsiteY33" fmla="*/ 432707 h 432707"/>
              <a:gd name="connsiteX34" fmla="*/ 20706 w 486796"/>
              <a:gd name="connsiteY34" fmla="*/ 430031 h 432707"/>
              <a:gd name="connsiteX35" fmla="*/ 18030 w 486796"/>
              <a:gd name="connsiteY35" fmla="*/ 423692 h 432707"/>
              <a:gd name="connsiteX36" fmla="*/ 18030 w 486796"/>
              <a:gd name="connsiteY36" fmla="*/ 67047 h 432707"/>
              <a:gd name="connsiteX37" fmla="*/ 0 w 486796"/>
              <a:gd name="connsiteY37" fmla="*/ 36059 h 432707"/>
              <a:gd name="connsiteX38" fmla="*/ 10564 w 486796"/>
              <a:gd name="connsiteY38" fmla="*/ 10564 h 432707"/>
              <a:gd name="connsiteX39" fmla="*/ 36059 w 486796"/>
              <a:gd name="connsiteY39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86796" h="432707">
                <a:moveTo>
                  <a:pt x="221706" y="36059"/>
                </a:moveTo>
                <a:cubicBezTo>
                  <a:pt x="241802" y="36059"/>
                  <a:pt x="260582" y="38782"/>
                  <a:pt x="278048" y="44228"/>
                </a:cubicBezTo>
                <a:cubicBezTo>
                  <a:pt x="295515" y="49675"/>
                  <a:pt x="316079" y="57938"/>
                  <a:pt x="339743" y="69019"/>
                </a:cubicBezTo>
                <a:cubicBezTo>
                  <a:pt x="346880" y="72587"/>
                  <a:pt x="355143" y="74372"/>
                  <a:pt x="364534" y="74372"/>
                </a:cubicBezTo>
                <a:cubicBezTo>
                  <a:pt x="374675" y="74372"/>
                  <a:pt x="385709" y="72400"/>
                  <a:pt x="397635" y="68456"/>
                </a:cubicBezTo>
                <a:cubicBezTo>
                  <a:pt x="409560" y="64512"/>
                  <a:pt x="419890" y="60098"/>
                  <a:pt x="428623" y="55215"/>
                </a:cubicBezTo>
                <a:cubicBezTo>
                  <a:pt x="437356" y="50332"/>
                  <a:pt x="445619" y="45919"/>
                  <a:pt x="453413" y="41975"/>
                </a:cubicBezTo>
                <a:cubicBezTo>
                  <a:pt x="461207" y="38031"/>
                  <a:pt x="466325" y="36059"/>
                  <a:pt x="468766" y="36059"/>
                </a:cubicBezTo>
                <a:cubicBezTo>
                  <a:pt x="473649" y="36059"/>
                  <a:pt x="477875" y="37843"/>
                  <a:pt x="481443" y="41411"/>
                </a:cubicBezTo>
                <a:cubicBezTo>
                  <a:pt x="485012" y="44980"/>
                  <a:pt x="486796" y="49205"/>
                  <a:pt x="486796" y="54088"/>
                </a:cubicBezTo>
                <a:lnTo>
                  <a:pt x="486796" y="269033"/>
                </a:lnTo>
                <a:cubicBezTo>
                  <a:pt x="486796" y="273729"/>
                  <a:pt x="485622" y="277344"/>
                  <a:pt x="483275" y="279879"/>
                </a:cubicBezTo>
                <a:cubicBezTo>
                  <a:pt x="480927" y="282415"/>
                  <a:pt x="477218" y="284997"/>
                  <a:pt x="472147" y="287626"/>
                </a:cubicBezTo>
                <a:cubicBezTo>
                  <a:pt x="431769" y="309412"/>
                  <a:pt x="397118" y="320305"/>
                  <a:pt x="368196" y="320305"/>
                </a:cubicBezTo>
                <a:cubicBezTo>
                  <a:pt x="356740" y="320305"/>
                  <a:pt x="345143" y="318239"/>
                  <a:pt x="333405" y="314107"/>
                </a:cubicBezTo>
                <a:cubicBezTo>
                  <a:pt x="321667" y="309975"/>
                  <a:pt x="311478" y="305468"/>
                  <a:pt x="302839" y="300585"/>
                </a:cubicBezTo>
                <a:cubicBezTo>
                  <a:pt x="294200" y="295702"/>
                  <a:pt x="283354" y="291195"/>
                  <a:pt x="270302" y="287063"/>
                </a:cubicBezTo>
                <a:cubicBezTo>
                  <a:pt x="257249" y="282931"/>
                  <a:pt x="243868" y="280865"/>
                  <a:pt x="230158" y="280865"/>
                </a:cubicBezTo>
                <a:cubicBezTo>
                  <a:pt x="194099" y="280865"/>
                  <a:pt x="150528" y="294575"/>
                  <a:pt x="99444" y="321995"/>
                </a:cubicBezTo>
                <a:cubicBezTo>
                  <a:pt x="96251" y="323685"/>
                  <a:pt x="93153" y="324530"/>
                  <a:pt x="90148" y="324530"/>
                </a:cubicBezTo>
                <a:cubicBezTo>
                  <a:pt x="85265" y="324530"/>
                  <a:pt x="81039" y="322746"/>
                  <a:pt x="77471" y="319178"/>
                </a:cubicBezTo>
                <a:cubicBezTo>
                  <a:pt x="73902" y="315610"/>
                  <a:pt x="72118" y="311384"/>
                  <a:pt x="72118" y="306501"/>
                </a:cubicBezTo>
                <a:lnTo>
                  <a:pt x="72118" y="97472"/>
                </a:lnTo>
                <a:cubicBezTo>
                  <a:pt x="72118" y="91462"/>
                  <a:pt x="75029" y="86297"/>
                  <a:pt x="80851" y="81978"/>
                </a:cubicBezTo>
                <a:cubicBezTo>
                  <a:pt x="84795" y="79348"/>
                  <a:pt x="92214" y="75311"/>
                  <a:pt x="103107" y="69864"/>
                </a:cubicBezTo>
                <a:cubicBezTo>
                  <a:pt x="147429" y="47327"/>
                  <a:pt x="186962" y="36059"/>
                  <a:pt x="221706" y="36059"/>
                </a:cubicBezTo>
                <a:close/>
                <a:moveTo>
                  <a:pt x="36059" y="0"/>
                </a:moveTo>
                <a:cubicBezTo>
                  <a:pt x="46013" y="0"/>
                  <a:pt x="54511" y="3521"/>
                  <a:pt x="61554" y="10564"/>
                </a:cubicBezTo>
                <a:cubicBezTo>
                  <a:pt x="68597" y="17607"/>
                  <a:pt x="72118" y="26105"/>
                  <a:pt x="72118" y="36059"/>
                </a:cubicBezTo>
                <a:cubicBezTo>
                  <a:pt x="72118" y="49581"/>
                  <a:pt x="66109" y="59910"/>
                  <a:pt x="54089" y="67047"/>
                </a:cubicBezTo>
                <a:lnTo>
                  <a:pt x="54089" y="423692"/>
                </a:lnTo>
                <a:cubicBezTo>
                  <a:pt x="54089" y="426134"/>
                  <a:pt x="53197" y="428247"/>
                  <a:pt x="51413" y="430031"/>
                </a:cubicBezTo>
                <a:cubicBezTo>
                  <a:pt x="49628" y="431815"/>
                  <a:pt x="47516" y="432707"/>
                  <a:pt x="45074" y="432707"/>
                </a:cubicBezTo>
                <a:lnTo>
                  <a:pt x="27045" y="432707"/>
                </a:lnTo>
                <a:cubicBezTo>
                  <a:pt x="24603" y="432707"/>
                  <a:pt x="22490" y="431815"/>
                  <a:pt x="20706" y="430031"/>
                </a:cubicBezTo>
                <a:cubicBezTo>
                  <a:pt x="18922" y="428247"/>
                  <a:pt x="18030" y="426134"/>
                  <a:pt x="18030" y="423692"/>
                </a:cubicBezTo>
                <a:lnTo>
                  <a:pt x="18030" y="67047"/>
                </a:lnTo>
                <a:cubicBezTo>
                  <a:pt x="6010" y="59910"/>
                  <a:pt x="0" y="49581"/>
                  <a:pt x="0" y="36059"/>
                </a:cubicBezTo>
                <a:cubicBezTo>
                  <a:pt x="0" y="26105"/>
                  <a:pt x="3522" y="17607"/>
                  <a:pt x="10564" y="10564"/>
                </a:cubicBezTo>
                <a:cubicBezTo>
                  <a:pt x="17607" y="3521"/>
                  <a:pt x="26105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4" name="Freeform 229">
            <a:extLst>
              <a:ext uri="{FF2B5EF4-FFF2-40B4-BE49-F238E27FC236}">
                <a16:creationId xmlns:a16="http://schemas.microsoft.com/office/drawing/2014/main" id="{A9D5E238-C036-4112-8502-FAE120C0828B}"/>
              </a:ext>
            </a:extLst>
          </p:cNvPr>
          <p:cNvSpPr/>
          <p:nvPr/>
        </p:nvSpPr>
        <p:spPr>
          <a:xfrm>
            <a:off x="1752696" y="2537393"/>
            <a:ext cx="162265" cy="256920"/>
          </a:xfrm>
          <a:custGeom>
            <a:avLst/>
            <a:gdLst/>
            <a:ahLst/>
            <a:cxnLst/>
            <a:rect l="l" t="t" r="r" b="b"/>
            <a:pathLst>
              <a:path w="216353" h="342560">
                <a:moveTo>
                  <a:pt x="198325" y="0"/>
                </a:moveTo>
                <a:cubicBezTo>
                  <a:pt x="203207" y="0"/>
                  <a:pt x="207433" y="1784"/>
                  <a:pt x="211001" y="5352"/>
                </a:cubicBezTo>
                <a:cubicBezTo>
                  <a:pt x="214569" y="8920"/>
                  <a:pt x="216353" y="13146"/>
                  <a:pt x="216353" y="18029"/>
                </a:cubicBezTo>
                <a:lnTo>
                  <a:pt x="216353" y="324530"/>
                </a:lnTo>
                <a:cubicBezTo>
                  <a:pt x="216353" y="329413"/>
                  <a:pt x="214569" y="333639"/>
                  <a:pt x="211001" y="337207"/>
                </a:cubicBezTo>
                <a:cubicBezTo>
                  <a:pt x="207433" y="340775"/>
                  <a:pt x="203207" y="342560"/>
                  <a:pt x="198325" y="342560"/>
                </a:cubicBezTo>
                <a:cubicBezTo>
                  <a:pt x="193441" y="342560"/>
                  <a:pt x="189215" y="340775"/>
                  <a:pt x="185647" y="337207"/>
                </a:cubicBezTo>
                <a:lnTo>
                  <a:pt x="91837" y="243397"/>
                </a:lnTo>
                <a:lnTo>
                  <a:pt x="18029" y="243397"/>
                </a:lnTo>
                <a:cubicBezTo>
                  <a:pt x="13146" y="243397"/>
                  <a:pt x="8921" y="241613"/>
                  <a:pt x="5353" y="238045"/>
                </a:cubicBezTo>
                <a:cubicBezTo>
                  <a:pt x="1785" y="234477"/>
                  <a:pt x="0" y="230251"/>
                  <a:pt x="0" y="225368"/>
                </a:cubicBezTo>
                <a:lnTo>
                  <a:pt x="0" y="117191"/>
                </a:lnTo>
                <a:cubicBezTo>
                  <a:pt x="0" y="112308"/>
                  <a:pt x="1785" y="108083"/>
                  <a:pt x="5353" y="104514"/>
                </a:cubicBezTo>
                <a:cubicBezTo>
                  <a:pt x="8921" y="100946"/>
                  <a:pt x="13146" y="99162"/>
                  <a:pt x="18029" y="99162"/>
                </a:cubicBezTo>
                <a:lnTo>
                  <a:pt x="91837" y="99162"/>
                </a:lnTo>
                <a:lnTo>
                  <a:pt x="185647" y="5352"/>
                </a:lnTo>
                <a:cubicBezTo>
                  <a:pt x="189215" y="1784"/>
                  <a:pt x="193441" y="0"/>
                  <a:pt x="1983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5" name="Freeform 356">
            <a:extLst>
              <a:ext uri="{FF2B5EF4-FFF2-40B4-BE49-F238E27FC236}">
                <a16:creationId xmlns:a16="http://schemas.microsoft.com/office/drawing/2014/main" id="{1E6F94FF-2654-46CE-98B4-A70CB7EEBC67}"/>
              </a:ext>
            </a:extLst>
          </p:cNvPr>
          <p:cNvSpPr/>
          <p:nvPr/>
        </p:nvSpPr>
        <p:spPr>
          <a:xfrm>
            <a:off x="2059876" y="2537393"/>
            <a:ext cx="243399" cy="256920"/>
          </a:xfrm>
          <a:custGeom>
            <a:avLst/>
            <a:gdLst>
              <a:gd name="connsiteX0" fmla="*/ 273822 w 324531"/>
              <a:gd name="connsiteY0" fmla="*/ 103669 h 342560"/>
              <a:gd name="connsiteX1" fmla="*/ 280865 w 324531"/>
              <a:gd name="connsiteY1" fmla="*/ 105078 h 342560"/>
              <a:gd name="connsiteX2" fmla="*/ 312557 w 324531"/>
              <a:gd name="connsiteY2" fmla="*/ 131277 h 342560"/>
              <a:gd name="connsiteX3" fmla="*/ 324531 w 324531"/>
              <a:gd name="connsiteY3" fmla="*/ 171280 h 342560"/>
              <a:gd name="connsiteX4" fmla="*/ 312557 w 324531"/>
              <a:gd name="connsiteY4" fmla="*/ 211142 h 342560"/>
              <a:gd name="connsiteX5" fmla="*/ 280865 w 324531"/>
              <a:gd name="connsiteY5" fmla="*/ 237481 h 342560"/>
              <a:gd name="connsiteX6" fmla="*/ 273822 w 324531"/>
              <a:gd name="connsiteY6" fmla="*/ 238890 h 342560"/>
              <a:gd name="connsiteX7" fmla="*/ 261146 w 324531"/>
              <a:gd name="connsiteY7" fmla="*/ 233678 h 342560"/>
              <a:gd name="connsiteX8" fmla="*/ 255793 w 324531"/>
              <a:gd name="connsiteY8" fmla="*/ 220861 h 342560"/>
              <a:gd name="connsiteX9" fmla="*/ 259173 w 324531"/>
              <a:gd name="connsiteY9" fmla="*/ 210860 h 342560"/>
              <a:gd name="connsiteX10" fmla="*/ 267343 w 324531"/>
              <a:gd name="connsiteY10" fmla="*/ 203817 h 342560"/>
              <a:gd name="connsiteX11" fmla="*/ 276921 w 324531"/>
              <a:gd name="connsiteY11" fmla="*/ 197338 h 342560"/>
              <a:gd name="connsiteX12" fmla="*/ 285091 w 324531"/>
              <a:gd name="connsiteY12" fmla="*/ 187337 h 342560"/>
              <a:gd name="connsiteX13" fmla="*/ 288471 w 324531"/>
              <a:gd name="connsiteY13" fmla="*/ 171280 h 342560"/>
              <a:gd name="connsiteX14" fmla="*/ 285091 w 324531"/>
              <a:gd name="connsiteY14" fmla="*/ 155222 h 342560"/>
              <a:gd name="connsiteX15" fmla="*/ 276921 w 324531"/>
              <a:gd name="connsiteY15" fmla="*/ 145221 h 342560"/>
              <a:gd name="connsiteX16" fmla="*/ 267343 w 324531"/>
              <a:gd name="connsiteY16" fmla="*/ 138742 h 342560"/>
              <a:gd name="connsiteX17" fmla="*/ 259173 w 324531"/>
              <a:gd name="connsiteY17" fmla="*/ 131699 h 342560"/>
              <a:gd name="connsiteX18" fmla="*/ 255793 w 324531"/>
              <a:gd name="connsiteY18" fmla="*/ 121699 h 342560"/>
              <a:gd name="connsiteX19" fmla="*/ 261146 w 324531"/>
              <a:gd name="connsiteY19" fmla="*/ 108881 h 342560"/>
              <a:gd name="connsiteX20" fmla="*/ 273822 w 324531"/>
              <a:gd name="connsiteY20" fmla="*/ 103669 h 342560"/>
              <a:gd name="connsiteX21" fmla="*/ 198323 w 324531"/>
              <a:gd name="connsiteY21" fmla="*/ 0 h 342560"/>
              <a:gd name="connsiteX22" fmla="*/ 211001 w 324531"/>
              <a:gd name="connsiteY22" fmla="*/ 5352 h 342560"/>
              <a:gd name="connsiteX23" fmla="*/ 216354 w 324531"/>
              <a:gd name="connsiteY23" fmla="*/ 18029 h 342560"/>
              <a:gd name="connsiteX24" fmla="*/ 216354 w 324531"/>
              <a:gd name="connsiteY24" fmla="*/ 324530 h 342560"/>
              <a:gd name="connsiteX25" fmla="*/ 211001 w 324531"/>
              <a:gd name="connsiteY25" fmla="*/ 337207 h 342560"/>
              <a:gd name="connsiteX26" fmla="*/ 198323 w 324531"/>
              <a:gd name="connsiteY26" fmla="*/ 342560 h 342560"/>
              <a:gd name="connsiteX27" fmla="*/ 185647 w 324531"/>
              <a:gd name="connsiteY27" fmla="*/ 337207 h 342560"/>
              <a:gd name="connsiteX28" fmla="*/ 91837 w 324531"/>
              <a:gd name="connsiteY28" fmla="*/ 243397 h 342560"/>
              <a:gd name="connsiteX29" fmla="*/ 18029 w 324531"/>
              <a:gd name="connsiteY29" fmla="*/ 243397 h 342560"/>
              <a:gd name="connsiteX30" fmla="*/ 5353 w 324531"/>
              <a:gd name="connsiteY30" fmla="*/ 238045 h 342560"/>
              <a:gd name="connsiteX31" fmla="*/ 0 w 324531"/>
              <a:gd name="connsiteY31" fmla="*/ 225368 h 342560"/>
              <a:gd name="connsiteX32" fmla="*/ 0 w 324531"/>
              <a:gd name="connsiteY32" fmla="*/ 117191 h 342560"/>
              <a:gd name="connsiteX33" fmla="*/ 5353 w 324531"/>
              <a:gd name="connsiteY33" fmla="*/ 104514 h 342560"/>
              <a:gd name="connsiteX34" fmla="*/ 18029 w 324531"/>
              <a:gd name="connsiteY34" fmla="*/ 99162 h 342560"/>
              <a:gd name="connsiteX35" fmla="*/ 91837 w 324531"/>
              <a:gd name="connsiteY35" fmla="*/ 99162 h 342560"/>
              <a:gd name="connsiteX36" fmla="*/ 185647 w 324531"/>
              <a:gd name="connsiteY36" fmla="*/ 5352 h 342560"/>
              <a:gd name="connsiteX37" fmla="*/ 198323 w 324531"/>
              <a:gd name="connsiteY37" fmla="*/ 0 h 34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24531" h="342560">
                <a:moveTo>
                  <a:pt x="273822" y="103669"/>
                </a:moveTo>
                <a:cubicBezTo>
                  <a:pt x="276639" y="103669"/>
                  <a:pt x="278987" y="104139"/>
                  <a:pt x="280865" y="105078"/>
                </a:cubicBezTo>
                <a:cubicBezTo>
                  <a:pt x="294011" y="110148"/>
                  <a:pt x="304576" y="118881"/>
                  <a:pt x="312557" y="131277"/>
                </a:cubicBezTo>
                <a:cubicBezTo>
                  <a:pt x="320539" y="143672"/>
                  <a:pt x="324531" y="157006"/>
                  <a:pt x="324531" y="171280"/>
                </a:cubicBezTo>
                <a:cubicBezTo>
                  <a:pt x="324531" y="185553"/>
                  <a:pt x="320539" y="198840"/>
                  <a:pt x="312557" y="211142"/>
                </a:cubicBezTo>
                <a:cubicBezTo>
                  <a:pt x="304576" y="223443"/>
                  <a:pt x="294011" y="232223"/>
                  <a:pt x="280865" y="237481"/>
                </a:cubicBezTo>
                <a:cubicBezTo>
                  <a:pt x="278987" y="238421"/>
                  <a:pt x="276639" y="238890"/>
                  <a:pt x="273822" y="238890"/>
                </a:cubicBezTo>
                <a:cubicBezTo>
                  <a:pt x="268939" y="238890"/>
                  <a:pt x="264713" y="237153"/>
                  <a:pt x="261146" y="233678"/>
                </a:cubicBezTo>
                <a:cubicBezTo>
                  <a:pt x="257578" y="230204"/>
                  <a:pt x="255793" y="225931"/>
                  <a:pt x="255793" y="220861"/>
                </a:cubicBezTo>
                <a:cubicBezTo>
                  <a:pt x="255793" y="216917"/>
                  <a:pt x="256920" y="213583"/>
                  <a:pt x="259173" y="210860"/>
                </a:cubicBezTo>
                <a:cubicBezTo>
                  <a:pt x="261427" y="208137"/>
                  <a:pt x="264150" y="205789"/>
                  <a:pt x="267343" y="203817"/>
                </a:cubicBezTo>
                <a:cubicBezTo>
                  <a:pt x="270536" y="201845"/>
                  <a:pt x="273729" y="199685"/>
                  <a:pt x="276921" y="197338"/>
                </a:cubicBezTo>
                <a:cubicBezTo>
                  <a:pt x="280114" y="194990"/>
                  <a:pt x="282837" y="191657"/>
                  <a:pt x="285091" y="187337"/>
                </a:cubicBezTo>
                <a:cubicBezTo>
                  <a:pt x="287344" y="183017"/>
                  <a:pt x="288471" y="177665"/>
                  <a:pt x="288471" y="171280"/>
                </a:cubicBezTo>
                <a:cubicBezTo>
                  <a:pt x="288471" y="164894"/>
                  <a:pt x="287344" y="159542"/>
                  <a:pt x="285091" y="155222"/>
                </a:cubicBezTo>
                <a:cubicBezTo>
                  <a:pt x="282837" y="150902"/>
                  <a:pt x="280114" y="147569"/>
                  <a:pt x="276921" y="145221"/>
                </a:cubicBezTo>
                <a:cubicBezTo>
                  <a:pt x="273729" y="142874"/>
                  <a:pt x="270536" y="140714"/>
                  <a:pt x="267343" y="138742"/>
                </a:cubicBezTo>
                <a:cubicBezTo>
                  <a:pt x="264150" y="136770"/>
                  <a:pt x="261427" y="134423"/>
                  <a:pt x="259173" y="131699"/>
                </a:cubicBezTo>
                <a:cubicBezTo>
                  <a:pt x="256920" y="128976"/>
                  <a:pt x="255793" y="125643"/>
                  <a:pt x="255793" y="121699"/>
                </a:cubicBezTo>
                <a:cubicBezTo>
                  <a:pt x="255793" y="116628"/>
                  <a:pt x="257578" y="112355"/>
                  <a:pt x="261146" y="108881"/>
                </a:cubicBezTo>
                <a:cubicBezTo>
                  <a:pt x="264713" y="105406"/>
                  <a:pt x="268939" y="103669"/>
                  <a:pt x="273822" y="103669"/>
                </a:cubicBezTo>
                <a:close/>
                <a:moveTo>
                  <a:pt x="198323" y="0"/>
                </a:moveTo>
                <a:cubicBezTo>
                  <a:pt x="203207" y="0"/>
                  <a:pt x="207433" y="1784"/>
                  <a:pt x="211001" y="5352"/>
                </a:cubicBezTo>
                <a:cubicBezTo>
                  <a:pt x="214569" y="8920"/>
                  <a:pt x="216354" y="13146"/>
                  <a:pt x="216354" y="18029"/>
                </a:cubicBezTo>
                <a:lnTo>
                  <a:pt x="216354" y="324530"/>
                </a:lnTo>
                <a:cubicBezTo>
                  <a:pt x="216354" y="329413"/>
                  <a:pt x="214569" y="333639"/>
                  <a:pt x="211001" y="337207"/>
                </a:cubicBezTo>
                <a:cubicBezTo>
                  <a:pt x="207433" y="340775"/>
                  <a:pt x="203207" y="342560"/>
                  <a:pt x="198323" y="342560"/>
                </a:cubicBezTo>
                <a:cubicBezTo>
                  <a:pt x="193441" y="342560"/>
                  <a:pt x="189215" y="340775"/>
                  <a:pt x="185647" y="337207"/>
                </a:cubicBezTo>
                <a:lnTo>
                  <a:pt x="91837" y="243397"/>
                </a:lnTo>
                <a:lnTo>
                  <a:pt x="18029" y="243397"/>
                </a:lnTo>
                <a:cubicBezTo>
                  <a:pt x="13146" y="243397"/>
                  <a:pt x="8921" y="241613"/>
                  <a:pt x="5353" y="238045"/>
                </a:cubicBezTo>
                <a:cubicBezTo>
                  <a:pt x="1784" y="234477"/>
                  <a:pt x="0" y="230251"/>
                  <a:pt x="0" y="225368"/>
                </a:cubicBezTo>
                <a:lnTo>
                  <a:pt x="0" y="117191"/>
                </a:lnTo>
                <a:cubicBezTo>
                  <a:pt x="0" y="112308"/>
                  <a:pt x="1784" y="108083"/>
                  <a:pt x="5353" y="104514"/>
                </a:cubicBezTo>
                <a:cubicBezTo>
                  <a:pt x="8921" y="100946"/>
                  <a:pt x="13146" y="99162"/>
                  <a:pt x="18029" y="99162"/>
                </a:cubicBezTo>
                <a:lnTo>
                  <a:pt x="91837" y="99162"/>
                </a:lnTo>
                <a:lnTo>
                  <a:pt x="185647" y="5352"/>
                </a:lnTo>
                <a:cubicBezTo>
                  <a:pt x="189215" y="1784"/>
                  <a:pt x="193441" y="0"/>
                  <a:pt x="198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6" name="Freeform 357">
            <a:extLst>
              <a:ext uri="{FF2B5EF4-FFF2-40B4-BE49-F238E27FC236}">
                <a16:creationId xmlns:a16="http://schemas.microsoft.com/office/drawing/2014/main" id="{14C7CF9F-9A0F-4B4F-A950-9A3F16013D8C}"/>
              </a:ext>
            </a:extLst>
          </p:cNvPr>
          <p:cNvSpPr/>
          <p:nvPr/>
        </p:nvSpPr>
        <p:spPr>
          <a:xfrm>
            <a:off x="2445638" y="2515632"/>
            <a:ext cx="351575" cy="300445"/>
          </a:xfrm>
          <a:custGeom>
            <a:avLst/>
            <a:gdLst>
              <a:gd name="connsiteX0" fmla="*/ 273824 w 468767"/>
              <a:gd name="connsiteY0" fmla="*/ 132686 h 400593"/>
              <a:gd name="connsiteX1" fmla="*/ 280866 w 468767"/>
              <a:gd name="connsiteY1" fmla="*/ 134095 h 400593"/>
              <a:gd name="connsiteX2" fmla="*/ 312559 w 468767"/>
              <a:gd name="connsiteY2" fmla="*/ 160294 h 400593"/>
              <a:gd name="connsiteX3" fmla="*/ 324532 w 468767"/>
              <a:gd name="connsiteY3" fmla="*/ 200297 h 400593"/>
              <a:gd name="connsiteX4" fmla="*/ 312559 w 468767"/>
              <a:gd name="connsiteY4" fmla="*/ 240159 h 400593"/>
              <a:gd name="connsiteX5" fmla="*/ 280866 w 468767"/>
              <a:gd name="connsiteY5" fmla="*/ 266498 h 400593"/>
              <a:gd name="connsiteX6" fmla="*/ 273824 w 468767"/>
              <a:gd name="connsiteY6" fmla="*/ 267907 h 400593"/>
              <a:gd name="connsiteX7" fmla="*/ 261146 w 468767"/>
              <a:gd name="connsiteY7" fmla="*/ 262695 h 400593"/>
              <a:gd name="connsiteX8" fmla="*/ 255795 w 468767"/>
              <a:gd name="connsiteY8" fmla="*/ 249878 h 400593"/>
              <a:gd name="connsiteX9" fmla="*/ 259174 w 468767"/>
              <a:gd name="connsiteY9" fmla="*/ 239877 h 400593"/>
              <a:gd name="connsiteX10" fmla="*/ 267344 w 468767"/>
              <a:gd name="connsiteY10" fmla="*/ 232834 h 400593"/>
              <a:gd name="connsiteX11" fmla="*/ 276922 w 468767"/>
              <a:gd name="connsiteY11" fmla="*/ 226355 h 400593"/>
              <a:gd name="connsiteX12" fmla="*/ 285092 w 468767"/>
              <a:gd name="connsiteY12" fmla="*/ 216354 h 400593"/>
              <a:gd name="connsiteX13" fmla="*/ 288472 w 468767"/>
              <a:gd name="connsiteY13" fmla="*/ 200297 h 400593"/>
              <a:gd name="connsiteX14" fmla="*/ 285092 w 468767"/>
              <a:gd name="connsiteY14" fmla="*/ 184239 h 400593"/>
              <a:gd name="connsiteX15" fmla="*/ 276922 w 468767"/>
              <a:gd name="connsiteY15" fmla="*/ 174238 h 400593"/>
              <a:gd name="connsiteX16" fmla="*/ 267344 w 468767"/>
              <a:gd name="connsiteY16" fmla="*/ 167759 h 400593"/>
              <a:gd name="connsiteX17" fmla="*/ 259174 w 468767"/>
              <a:gd name="connsiteY17" fmla="*/ 160716 h 400593"/>
              <a:gd name="connsiteX18" fmla="*/ 255795 w 468767"/>
              <a:gd name="connsiteY18" fmla="*/ 150716 h 400593"/>
              <a:gd name="connsiteX19" fmla="*/ 261146 w 468767"/>
              <a:gd name="connsiteY19" fmla="*/ 137898 h 400593"/>
              <a:gd name="connsiteX20" fmla="*/ 273824 w 468767"/>
              <a:gd name="connsiteY20" fmla="*/ 132686 h 400593"/>
              <a:gd name="connsiteX21" fmla="*/ 301993 w 468767"/>
              <a:gd name="connsiteY21" fmla="*/ 66202 h 400593"/>
              <a:gd name="connsiteX22" fmla="*/ 309318 w 468767"/>
              <a:gd name="connsiteY22" fmla="*/ 67611 h 400593"/>
              <a:gd name="connsiteX23" fmla="*/ 372703 w 468767"/>
              <a:gd name="connsiteY23" fmla="*/ 120713 h 400593"/>
              <a:gd name="connsiteX24" fmla="*/ 396648 w 468767"/>
              <a:gd name="connsiteY24" fmla="*/ 200297 h 400593"/>
              <a:gd name="connsiteX25" fmla="*/ 372703 w 468767"/>
              <a:gd name="connsiteY25" fmla="*/ 279880 h 400593"/>
              <a:gd name="connsiteX26" fmla="*/ 309318 w 468767"/>
              <a:gd name="connsiteY26" fmla="*/ 332982 h 400593"/>
              <a:gd name="connsiteX27" fmla="*/ 302275 w 468767"/>
              <a:gd name="connsiteY27" fmla="*/ 334391 h 400593"/>
              <a:gd name="connsiteX28" fmla="*/ 289317 w 468767"/>
              <a:gd name="connsiteY28" fmla="*/ 329038 h 400593"/>
              <a:gd name="connsiteX29" fmla="*/ 283964 w 468767"/>
              <a:gd name="connsiteY29" fmla="*/ 316361 h 400593"/>
              <a:gd name="connsiteX30" fmla="*/ 294950 w 468767"/>
              <a:gd name="connsiteY30" fmla="*/ 299740 h 400593"/>
              <a:gd name="connsiteX31" fmla="*/ 316360 w 468767"/>
              <a:gd name="connsiteY31" fmla="*/ 287345 h 400593"/>
              <a:gd name="connsiteX32" fmla="*/ 348898 w 468767"/>
              <a:gd name="connsiteY32" fmla="*/ 249173 h 400593"/>
              <a:gd name="connsiteX33" fmla="*/ 360590 w 468767"/>
              <a:gd name="connsiteY33" fmla="*/ 200297 h 400593"/>
              <a:gd name="connsiteX34" fmla="*/ 348898 w 468767"/>
              <a:gd name="connsiteY34" fmla="*/ 151420 h 400593"/>
              <a:gd name="connsiteX35" fmla="*/ 316360 w 468767"/>
              <a:gd name="connsiteY35" fmla="*/ 113248 h 400593"/>
              <a:gd name="connsiteX36" fmla="*/ 294950 w 468767"/>
              <a:gd name="connsiteY36" fmla="*/ 100853 h 400593"/>
              <a:gd name="connsiteX37" fmla="*/ 283964 w 468767"/>
              <a:gd name="connsiteY37" fmla="*/ 84232 h 400593"/>
              <a:gd name="connsiteX38" fmla="*/ 289317 w 468767"/>
              <a:gd name="connsiteY38" fmla="*/ 71555 h 400593"/>
              <a:gd name="connsiteX39" fmla="*/ 301993 w 468767"/>
              <a:gd name="connsiteY39" fmla="*/ 66202 h 400593"/>
              <a:gd name="connsiteX40" fmla="*/ 198325 w 468767"/>
              <a:gd name="connsiteY40" fmla="*/ 29017 h 400593"/>
              <a:gd name="connsiteX41" fmla="*/ 211002 w 468767"/>
              <a:gd name="connsiteY41" fmla="*/ 34369 h 400593"/>
              <a:gd name="connsiteX42" fmla="*/ 216355 w 468767"/>
              <a:gd name="connsiteY42" fmla="*/ 47046 h 400593"/>
              <a:gd name="connsiteX43" fmla="*/ 216355 w 468767"/>
              <a:gd name="connsiteY43" fmla="*/ 353547 h 400593"/>
              <a:gd name="connsiteX44" fmla="*/ 211002 w 468767"/>
              <a:gd name="connsiteY44" fmla="*/ 366224 h 400593"/>
              <a:gd name="connsiteX45" fmla="*/ 198325 w 468767"/>
              <a:gd name="connsiteY45" fmla="*/ 371577 h 400593"/>
              <a:gd name="connsiteX46" fmla="*/ 185648 w 468767"/>
              <a:gd name="connsiteY46" fmla="*/ 366224 h 400593"/>
              <a:gd name="connsiteX47" fmla="*/ 91838 w 468767"/>
              <a:gd name="connsiteY47" fmla="*/ 272414 h 400593"/>
              <a:gd name="connsiteX48" fmla="*/ 18031 w 468767"/>
              <a:gd name="connsiteY48" fmla="*/ 272414 h 400593"/>
              <a:gd name="connsiteX49" fmla="*/ 5353 w 468767"/>
              <a:gd name="connsiteY49" fmla="*/ 267062 h 400593"/>
              <a:gd name="connsiteX50" fmla="*/ 0 w 468767"/>
              <a:gd name="connsiteY50" fmla="*/ 254385 h 400593"/>
              <a:gd name="connsiteX51" fmla="*/ 0 w 468767"/>
              <a:gd name="connsiteY51" fmla="*/ 146208 h 400593"/>
              <a:gd name="connsiteX52" fmla="*/ 5353 w 468767"/>
              <a:gd name="connsiteY52" fmla="*/ 133531 h 400593"/>
              <a:gd name="connsiteX53" fmla="*/ 18031 w 468767"/>
              <a:gd name="connsiteY53" fmla="*/ 128179 h 400593"/>
              <a:gd name="connsiteX54" fmla="*/ 91838 w 468767"/>
              <a:gd name="connsiteY54" fmla="*/ 128179 h 400593"/>
              <a:gd name="connsiteX55" fmla="*/ 185648 w 468767"/>
              <a:gd name="connsiteY55" fmla="*/ 34369 h 400593"/>
              <a:gd name="connsiteX56" fmla="*/ 198325 w 468767"/>
              <a:gd name="connsiteY56" fmla="*/ 29017 h 400593"/>
              <a:gd name="connsiteX57" fmla="*/ 330446 w 468767"/>
              <a:gd name="connsiteY57" fmla="*/ 0 h 400593"/>
              <a:gd name="connsiteX58" fmla="*/ 337771 w 468767"/>
              <a:gd name="connsiteY58" fmla="*/ 1409 h 400593"/>
              <a:gd name="connsiteX59" fmla="*/ 432989 w 468767"/>
              <a:gd name="connsiteY59" fmla="*/ 81274 h 400593"/>
              <a:gd name="connsiteX60" fmla="*/ 468767 w 468767"/>
              <a:gd name="connsiteY60" fmla="*/ 200297 h 400593"/>
              <a:gd name="connsiteX61" fmla="*/ 432989 w 468767"/>
              <a:gd name="connsiteY61" fmla="*/ 319319 h 400593"/>
              <a:gd name="connsiteX62" fmla="*/ 337771 w 468767"/>
              <a:gd name="connsiteY62" fmla="*/ 399184 h 400593"/>
              <a:gd name="connsiteX63" fmla="*/ 330446 w 468767"/>
              <a:gd name="connsiteY63" fmla="*/ 400593 h 400593"/>
              <a:gd name="connsiteX64" fmla="*/ 317769 w 468767"/>
              <a:gd name="connsiteY64" fmla="*/ 395240 h 400593"/>
              <a:gd name="connsiteX65" fmla="*/ 312417 w 468767"/>
              <a:gd name="connsiteY65" fmla="*/ 382563 h 400593"/>
              <a:gd name="connsiteX66" fmla="*/ 323403 w 468767"/>
              <a:gd name="connsiteY66" fmla="*/ 365942 h 400593"/>
              <a:gd name="connsiteX67" fmla="*/ 329742 w 468767"/>
              <a:gd name="connsiteY67" fmla="*/ 362984 h 400593"/>
              <a:gd name="connsiteX68" fmla="*/ 336080 w 468767"/>
              <a:gd name="connsiteY68" fmla="*/ 360026 h 400593"/>
              <a:gd name="connsiteX69" fmla="*/ 359181 w 468767"/>
              <a:gd name="connsiteY69" fmla="*/ 345659 h 400593"/>
              <a:gd name="connsiteX70" fmla="*/ 413270 w 468767"/>
              <a:gd name="connsiteY70" fmla="*/ 281711 h 400593"/>
              <a:gd name="connsiteX71" fmla="*/ 432707 w 468767"/>
              <a:gd name="connsiteY71" fmla="*/ 200297 h 400593"/>
              <a:gd name="connsiteX72" fmla="*/ 413270 w 468767"/>
              <a:gd name="connsiteY72" fmla="*/ 118882 h 400593"/>
              <a:gd name="connsiteX73" fmla="*/ 359181 w 468767"/>
              <a:gd name="connsiteY73" fmla="*/ 54934 h 400593"/>
              <a:gd name="connsiteX74" fmla="*/ 336080 w 468767"/>
              <a:gd name="connsiteY74" fmla="*/ 40567 h 400593"/>
              <a:gd name="connsiteX75" fmla="*/ 329742 w 468767"/>
              <a:gd name="connsiteY75" fmla="*/ 37609 h 400593"/>
              <a:gd name="connsiteX76" fmla="*/ 323403 w 468767"/>
              <a:gd name="connsiteY76" fmla="*/ 34651 h 400593"/>
              <a:gd name="connsiteX77" fmla="*/ 312417 w 468767"/>
              <a:gd name="connsiteY77" fmla="*/ 18030 h 400593"/>
              <a:gd name="connsiteX78" fmla="*/ 317769 w 468767"/>
              <a:gd name="connsiteY78" fmla="*/ 5353 h 400593"/>
              <a:gd name="connsiteX79" fmla="*/ 330446 w 468767"/>
              <a:gd name="connsiteY79" fmla="*/ 0 h 40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68767" h="400593">
                <a:moveTo>
                  <a:pt x="273824" y="132686"/>
                </a:moveTo>
                <a:cubicBezTo>
                  <a:pt x="276641" y="132686"/>
                  <a:pt x="278989" y="133156"/>
                  <a:pt x="280866" y="134095"/>
                </a:cubicBezTo>
                <a:cubicBezTo>
                  <a:pt x="294013" y="139165"/>
                  <a:pt x="304577" y="147898"/>
                  <a:pt x="312559" y="160294"/>
                </a:cubicBezTo>
                <a:cubicBezTo>
                  <a:pt x="320540" y="172689"/>
                  <a:pt x="324532" y="186023"/>
                  <a:pt x="324532" y="200297"/>
                </a:cubicBezTo>
                <a:cubicBezTo>
                  <a:pt x="324532" y="214570"/>
                  <a:pt x="320540" y="227857"/>
                  <a:pt x="312559" y="240159"/>
                </a:cubicBezTo>
                <a:cubicBezTo>
                  <a:pt x="304577" y="252460"/>
                  <a:pt x="294013" y="261240"/>
                  <a:pt x="280866" y="266498"/>
                </a:cubicBezTo>
                <a:cubicBezTo>
                  <a:pt x="278989" y="267438"/>
                  <a:pt x="276641" y="267907"/>
                  <a:pt x="273824" y="267907"/>
                </a:cubicBezTo>
                <a:cubicBezTo>
                  <a:pt x="268941" y="267907"/>
                  <a:pt x="264715" y="266170"/>
                  <a:pt x="261146" y="262695"/>
                </a:cubicBezTo>
                <a:cubicBezTo>
                  <a:pt x="257579" y="259221"/>
                  <a:pt x="255795" y="254948"/>
                  <a:pt x="255795" y="249878"/>
                </a:cubicBezTo>
                <a:cubicBezTo>
                  <a:pt x="255795" y="245934"/>
                  <a:pt x="256920" y="242600"/>
                  <a:pt x="259174" y="239877"/>
                </a:cubicBezTo>
                <a:cubicBezTo>
                  <a:pt x="261428" y="237154"/>
                  <a:pt x="264151" y="234806"/>
                  <a:pt x="267344" y="232834"/>
                </a:cubicBezTo>
                <a:cubicBezTo>
                  <a:pt x="270537" y="230862"/>
                  <a:pt x="273729" y="228702"/>
                  <a:pt x="276922" y="226355"/>
                </a:cubicBezTo>
                <a:cubicBezTo>
                  <a:pt x="280115" y="224007"/>
                  <a:pt x="282838" y="220674"/>
                  <a:pt x="285092" y="216354"/>
                </a:cubicBezTo>
                <a:cubicBezTo>
                  <a:pt x="287345" y="212034"/>
                  <a:pt x="288472" y="206682"/>
                  <a:pt x="288472" y="200297"/>
                </a:cubicBezTo>
                <a:cubicBezTo>
                  <a:pt x="288472" y="193911"/>
                  <a:pt x="287345" y="188559"/>
                  <a:pt x="285092" y="184239"/>
                </a:cubicBezTo>
                <a:cubicBezTo>
                  <a:pt x="282838" y="179919"/>
                  <a:pt x="280115" y="176586"/>
                  <a:pt x="276922" y="174238"/>
                </a:cubicBezTo>
                <a:cubicBezTo>
                  <a:pt x="273729" y="171891"/>
                  <a:pt x="270537" y="169731"/>
                  <a:pt x="267344" y="167759"/>
                </a:cubicBezTo>
                <a:cubicBezTo>
                  <a:pt x="264151" y="165787"/>
                  <a:pt x="261428" y="163440"/>
                  <a:pt x="259174" y="160716"/>
                </a:cubicBezTo>
                <a:cubicBezTo>
                  <a:pt x="256920" y="157993"/>
                  <a:pt x="255795" y="154660"/>
                  <a:pt x="255795" y="150716"/>
                </a:cubicBezTo>
                <a:cubicBezTo>
                  <a:pt x="255795" y="145645"/>
                  <a:pt x="257579" y="141372"/>
                  <a:pt x="261146" y="137898"/>
                </a:cubicBezTo>
                <a:cubicBezTo>
                  <a:pt x="264715" y="134423"/>
                  <a:pt x="268941" y="132686"/>
                  <a:pt x="273824" y="132686"/>
                </a:cubicBezTo>
                <a:close/>
                <a:moveTo>
                  <a:pt x="301993" y="66202"/>
                </a:moveTo>
                <a:cubicBezTo>
                  <a:pt x="304436" y="66202"/>
                  <a:pt x="306877" y="66672"/>
                  <a:pt x="309318" y="67611"/>
                </a:cubicBezTo>
                <a:cubicBezTo>
                  <a:pt x="335612" y="78692"/>
                  <a:pt x="356740" y="96392"/>
                  <a:pt x="372703" y="120713"/>
                </a:cubicBezTo>
                <a:cubicBezTo>
                  <a:pt x="388667" y="145034"/>
                  <a:pt x="396648" y="171562"/>
                  <a:pt x="396648" y="200297"/>
                </a:cubicBezTo>
                <a:cubicBezTo>
                  <a:pt x="396648" y="229031"/>
                  <a:pt x="388667" y="255559"/>
                  <a:pt x="372703" y="279880"/>
                </a:cubicBezTo>
                <a:cubicBezTo>
                  <a:pt x="356740" y="304201"/>
                  <a:pt x="335612" y="321901"/>
                  <a:pt x="309318" y="332982"/>
                </a:cubicBezTo>
                <a:cubicBezTo>
                  <a:pt x="306877" y="333921"/>
                  <a:pt x="304529" y="334391"/>
                  <a:pt x="302275" y="334391"/>
                </a:cubicBezTo>
                <a:cubicBezTo>
                  <a:pt x="297205" y="334391"/>
                  <a:pt x="292885" y="332607"/>
                  <a:pt x="289317" y="329038"/>
                </a:cubicBezTo>
                <a:cubicBezTo>
                  <a:pt x="285748" y="325470"/>
                  <a:pt x="283964" y="321244"/>
                  <a:pt x="283964" y="316361"/>
                </a:cubicBezTo>
                <a:cubicBezTo>
                  <a:pt x="283964" y="309037"/>
                  <a:pt x="287626" y="303497"/>
                  <a:pt x="294950" y="299740"/>
                </a:cubicBezTo>
                <a:cubicBezTo>
                  <a:pt x="305467" y="294294"/>
                  <a:pt x="312605" y="290162"/>
                  <a:pt x="316360" y="287345"/>
                </a:cubicBezTo>
                <a:cubicBezTo>
                  <a:pt x="330258" y="277203"/>
                  <a:pt x="341104" y="264480"/>
                  <a:pt x="348898" y="249173"/>
                </a:cubicBezTo>
                <a:cubicBezTo>
                  <a:pt x="356692" y="233867"/>
                  <a:pt x="360590" y="217575"/>
                  <a:pt x="360590" y="200297"/>
                </a:cubicBezTo>
                <a:cubicBezTo>
                  <a:pt x="360590" y="183018"/>
                  <a:pt x="356692" y="166726"/>
                  <a:pt x="348898" y="151420"/>
                </a:cubicBezTo>
                <a:cubicBezTo>
                  <a:pt x="341104" y="136114"/>
                  <a:pt x="330258" y="123390"/>
                  <a:pt x="316360" y="113248"/>
                </a:cubicBezTo>
                <a:cubicBezTo>
                  <a:pt x="312605" y="110431"/>
                  <a:pt x="305467" y="106299"/>
                  <a:pt x="294950" y="100853"/>
                </a:cubicBezTo>
                <a:cubicBezTo>
                  <a:pt x="287626" y="97097"/>
                  <a:pt x="283964" y="91556"/>
                  <a:pt x="283964" y="84232"/>
                </a:cubicBezTo>
                <a:cubicBezTo>
                  <a:pt x="283964" y="79349"/>
                  <a:pt x="285748" y="75123"/>
                  <a:pt x="289317" y="71555"/>
                </a:cubicBezTo>
                <a:cubicBezTo>
                  <a:pt x="292885" y="67987"/>
                  <a:pt x="297110" y="66202"/>
                  <a:pt x="301993" y="66202"/>
                </a:cubicBezTo>
                <a:close/>
                <a:moveTo>
                  <a:pt x="198325" y="29017"/>
                </a:moveTo>
                <a:cubicBezTo>
                  <a:pt x="203208" y="29017"/>
                  <a:pt x="207434" y="30801"/>
                  <a:pt x="211002" y="34369"/>
                </a:cubicBezTo>
                <a:cubicBezTo>
                  <a:pt x="214570" y="37937"/>
                  <a:pt x="216355" y="42163"/>
                  <a:pt x="216355" y="47046"/>
                </a:cubicBezTo>
                <a:lnTo>
                  <a:pt x="216355" y="353547"/>
                </a:lnTo>
                <a:cubicBezTo>
                  <a:pt x="216355" y="358430"/>
                  <a:pt x="214570" y="362656"/>
                  <a:pt x="211002" y="366224"/>
                </a:cubicBezTo>
                <a:cubicBezTo>
                  <a:pt x="207434" y="369792"/>
                  <a:pt x="203208" y="371577"/>
                  <a:pt x="198325" y="371577"/>
                </a:cubicBezTo>
                <a:cubicBezTo>
                  <a:pt x="193442" y="371577"/>
                  <a:pt x="189217" y="369792"/>
                  <a:pt x="185648" y="366224"/>
                </a:cubicBezTo>
                <a:lnTo>
                  <a:pt x="91838" y="272414"/>
                </a:lnTo>
                <a:lnTo>
                  <a:pt x="18031" y="272414"/>
                </a:lnTo>
                <a:cubicBezTo>
                  <a:pt x="13148" y="272414"/>
                  <a:pt x="8922" y="270630"/>
                  <a:pt x="5353" y="267062"/>
                </a:cubicBezTo>
                <a:cubicBezTo>
                  <a:pt x="1785" y="263494"/>
                  <a:pt x="0" y="259268"/>
                  <a:pt x="0" y="254385"/>
                </a:cubicBezTo>
                <a:lnTo>
                  <a:pt x="0" y="146208"/>
                </a:lnTo>
                <a:cubicBezTo>
                  <a:pt x="0" y="141325"/>
                  <a:pt x="1785" y="137100"/>
                  <a:pt x="5353" y="133531"/>
                </a:cubicBezTo>
                <a:cubicBezTo>
                  <a:pt x="8922" y="129963"/>
                  <a:pt x="13148" y="128179"/>
                  <a:pt x="18031" y="128179"/>
                </a:cubicBezTo>
                <a:lnTo>
                  <a:pt x="91838" y="128179"/>
                </a:lnTo>
                <a:lnTo>
                  <a:pt x="185648" y="34369"/>
                </a:lnTo>
                <a:cubicBezTo>
                  <a:pt x="189217" y="30801"/>
                  <a:pt x="193442" y="29017"/>
                  <a:pt x="198325" y="29017"/>
                </a:cubicBezTo>
                <a:close/>
                <a:moveTo>
                  <a:pt x="330446" y="0"/>
                </a:moveTo>
                <a:cubicBezTo>
                  <a:pt x="332887" y="0"/>
                  <a:pt x="335330" y="470"/>
                  <a:pt x="337771" y="1409"/>
                </a:cubicBezTo>
                <a:cubicBezTo>
                  <a:pt x="377399" y="18500"/>
                  <a:pt x="409137" y="45121"/>
                  <a:pt x="432989" y="81274"/>
                </a:cubicBezTo>
                <a:cubicBezTo>
                  <a:pt x="456840" y="117427"/>
                  <a:pt x="468767" y="157101"/>
                  <a:pt x="468767" y="200297"/>
                </a:cubicBezTo>
                <a:cubicBezTo>
                  <a:pt x="468767" y="243492"/>
                  <a:pt x="456840" y="283166"/>
                  <a:pt x="432989" y="319319"/>
                </a:cubicBezTo>
                <a:cubicBezTo>
                  <a:pt x="409137" y="355472"/>
                  <a:pt x="377399" y="382094"/>
                  <a:pt x="337771" y="399184"/>
                </a:cubicBezTo>
                <a:cubicBezTo>
                  <a:pt x="335330" y="400123"/>
                  <a:pt x="332887" y="400593"/>
                  <a:pt x="330446" y="400593"/>
                </a:cubicBezTo>
                <a:cubicBezTo>
                  <a:pt x="325563" y="400593"/>
                  <a:pt x="321338" y="398808"/>
                  <a:pt x="317769" y="395240"/>
                </a:cubicBezTo>
                <a:cubicBezTo>
                  <a:pt x="314201" y="391672"/>
                  <a:pt x="312417" y="387446"/>
                  <a:pt x="312417" y="382563"/>
                </a:cubicBezTo>
                <a:cubicBezTo>
                  <a:pt x="312417" y="375802"/>
                  <a:pt x="316079" y="370262"/>
                  <a:pt x="323403" y="365942"/>
                </a:cubicBezTo>
                <a:cubicBezTo>
                  <a:pt x="324718" y="365191"/>
                  <a:pt x="326831" y="364205"/>
                  <a:pt x="329742" y="362984"/>
                </a:cubicBezTo>
                <a:cubicBezTo>
                  <a:pt x="332653" y="361764"/>
                  <a:pt x="334766" y="360778"/>
                  <a:pt x="336080" y="360026"/>
                </a:cubicBezTo>
                <a:cubicBezTo>
                  <a:pt x="344720" y="355331"/>
                  <a:pt x="352420" y="350542"/>
                  <a:pt x="359181" y="345659"/>
                </a:cubicBezTo>
                <a:cubicBezTo>
                  <a:pt x="382281" y="328569"/>
                  <a:pt x="400310" y="307253"/>
                  <a:pt x="413270" y="281711"/>
                </a:cubicBezTo>
                <a:cubicBezTo>
                  <a:pt x="426228" y="256169"/>
                  <a:pt x="432707" y="229031"/>
                  <a:pt x="432707" y="200297"/>
                </a:cubicBezTo>
                <a:cubicBezTo>
                  <a:pt x="432707" y="171562"/>
                  <a:pt x="426228" y="144424"/>
                  <a:pt x="413270" y="118882"/>
                </a:cubicBezTo>
                <a:cubicBezTo>
                  <a:pt x="400310" y="93340"/>
                  <a:pt x="382281" y="72024"/>
                  <a:pt x="359181" y="54934"/>
                </a:cubicBezTo>
                <a:cubicBezTo>
                  <a:pt x="352420" y="50051"/>
                  <a:pt x="344720" y="45262"/>
                  <a:pt x="336080" y="40567"/>
                </a:cubicBezTo>
                <a:cubicBezTo>
                  <a:pt x="334766" y="39816"/>
                  <a:pt x="332653" y="38830"/>
                  <a:pt x="329742" y="37609"/>
                </a:cubicBezTo>
                <a:cubicBezTo>
                  <a:pt x="326831" y="36388"/>
                  <a:pt x="324718" y="35402"/>
                  <a:pt x="323403" y="34651"/>
                </a:cubicBezTo>
                <a:cubicBezTo>
                  <a:pt x="316079" y="30331"/>
                  <a:pt x="312417" y="24791"/>
                  <a:pt x="312417" y="18030"/>
                </a:cubicBezTo>
                <a:cubicBezTo>
                  <a:pt x="312417" y="13147"/>
                  <a:pt x="314201" y="8921"/>
                  <a:pt x="317769" y="5353"/>
                </a:cubicBezTo>
                <a:cubicBezTo>
                  <a:pt x="321338" y="1785"/>
                  <a:pt x="325563" y="0"/>
                  <a:pt x="3304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7" name="Freeform 361">
            <a:extLst>
              <a:ext uri="{FF2B5EF4-FFF2-40B4-BE49-F238E27FC236}">
                <a16:creationId xmlns:a16="http://schemas.microsoft.com/office/drawing/2014/main" id="{A59B3E7F-E37D-4424-9838-AB8F33F062D3}"/>
              </a:ext>
            </a:extLst>
          </p:cNvPr>
          <p:cNvSpPr/>
          <p:nvPr/>
        </p:nvSpPr>
        <p:spPr>
          <a:xfrm>
            <a:off x="6317548" y="2476544"/>
            <a:ext cx="405663" cy="351575"/>
          </a:xfrm>
          <a:custGeom>
            <a:avLst/>
            <a:gdLst>
              <a:gd name="connsiteX0" fmla="*/ 270443 w 540884"/>
              <a:gd name="connsiteY0" fmla="*/ 189309 h 468766"/>
              <a:gd name="connsiteX1" fmla="*/ 327771 w 540884"/>
              <a:gd name="connsiteY1" fmla="*/ 213114 h 468766"/>
              <a:gd name="connsiteX2" fmla="*/ 351575 w 540884"/>
              <a:gd name="connsiteY2" fmla="*/ 270442 h 468766"/>
              <a:gd name="connsiteX3" fmla="*/ 327771 w 540884"/>
              <a:gd name="connsiteY3" fmla="*/ 327770 h 468766"/>
              <a:gd name="connsiteX4" fmla="*/ 270443 w 540884"/>
              <a:gd name="connsiteY4" fmla="*/ 351575 h 468766"/>
              <a:gd name="connsiteX5" fmla="*/ 213115 w 540884"/>
              <a:gd name="connsiteY5" fmla="*/ 327770 h 468766"/>
              <a:gd name="connsiteX6" fmla="*/ 189310 w 540884"/>
              <a:gd name="connsiteY6" fmla="*/ 270442 h 468766"/>
              <a:gd name="connsiteX7" fmla="*/ 213115 w 540884"/>
              <a:gd name="connsiteY7" fmla="*/ 213114 h 468766"/>
              <a:gd name="connsiteX8" fmla="*/ 270443 w 540884"/>
              <a:gd name="connsiteY8" fmla="*/ 189309 h 468766"/>
              <a:gd name="connsiteX9" fmla="*/ 270442 w 540884"/>
              <a:gd name="connsiteY9" fmla="*/ 144236 h 468766"/>
              <a:gd name="connsiteX10" fmla="*/ 181280 w 540884"/>
              <a:gd name="connsiteY10" fmla="*/ 181281 h 468766"/>
              <a:gd name="connsiteX11" fmla="*/ 144236 w 540884"/>
              <a:gd name="connsiteY11" fmla="*/ 270442 h 468766"/>
              <a:gd name="connsiteX12" fmla="*/ 181280 w 540884"/>
              <a:gd name="connsiteY12" fmla="*/ 359603 h 468766"/>
              <a:gd name="connsiteX13" fmla="*/ 270442 w 540884"/>
              <a:gd name="connsiteY13" fmla="*/ 396648 h 468766"/>
              <a:gd name="connsiteX14" fmla="*/ 359603 w 540884"/>
              <a:gd name="connsiteY14" fmla="*/ 359603 h 468766"/>
              <a:gd name="connsiteX15" fmla="*/ 396648 w 540884"/>
              <a:gd name="connsiteY15" fmla="*/ 270442 h 468766"/>
              <a:gd name="connsiteX16" fmla="*/ 359603 w 540884"/>
              <a:gd name="connsiteY16" fmla="*/ 181281 h 468766"/>
              <a:gd name="connsiteX17" fmla="*/ 270442 w 540884"/>
              <a:gd name="connsiteY17" fmla="*/ 144236 h 468766"/>
              <a:gd name="connsiteX18" fmla="*/ 198324 w 540884"/>
              <a:gd name="connsiteY18" fmla="*/ 0 h 468766"/>
              <a:gd name="connsiteX19" fmla="*/ 342560 w 540884"/>
              <a:gd name="connsiteY19" fmla="*/ 0 h 468766"/>
              <a:gd name="connsiteX20" fmla="*/ 371717 w 540884"/>
              <a:gd name="connsiteY20" fmla="*/ 10001 h 468766"/>
              <a:gd name="connsiteX21" fmla="*/ 391296 w 540884"/>
              <a:gd name="connsiteY21" fmla="*/ 33805 h 468766"/>
              <a:gd name="connsiteX22" fmla="*/ 405663 w 540884"/>
              <a:gd name="connsiteY22" fmla="*/ 72118 h 468766"/>
              <a:gd name="connsiteX23" fmla="*/ 468766 w 540884"/>
              <a:gd name="connsiteY23" fmla="*/ 72118 h 468766"/>
              <a:gd name="connsiteX24" fmla="*/ 519755 w 540884"/>
              <a:gd name="connsiteY24" fmla="*/ 93246 h 468766"/>
              <a:gd name="connsiteX25" fmla="*/ 540884 w 540884"/>
              <a:gd name="connsiteY25" fmla="*/ 144236 h 468766"/>
              <a:gd name="connsiteX26" fmla="*/ 540884 w 540884"/>
              <a:gd name="connsiteY26" fmla="*/ 396648 h 468766"/>
              <a:gd name="connsiteX27" fmla="*/ 519755 w 540884"/>
              <a:gd name="connsiteY27" fmla="*/ 447638 h 468766"/>
              <a:gd name="connsiteX28" fmla="*/ 468766 w 540884"/>
              <a:gd name="connsiteY28" fmla="*/ 468766 h 468766"/>
              <a:gd name="connsiteX29" fmla="*/ 72118 w 540884"/>
              <a:gd name="connsiteY29" fmla="*/ 468766 h 468766"/>
              <a:gd name="connsiteX30" fmla="*/ 21128 w 540884"/>
              <a:gd name="connsiteY30" fmla="*/ 447638 h 468766"/>
              <a:gd name="connsiteX31" fmla="*/ 0 w 540884"/>
              <a:gd name="connsiteY31" fmla="*/ 396648 h 468766"/>
              <a:gd name="connsiteX32" fmla="*/ 0 w 540884"/>
              <a:gd name="connsiteY32" fmla="*/ 144236 h 468766"/>
              <a:gd name="connsiteX33" fmla="*/ 21128 w 540884"/>
              <a:gd name="connsiteY33" fmla="*/ 93246 h 468766"/>
              <a:gd name="connsiteX34" fmla="*/ 72118 w 540884"/>
              <a:gd name="connsiteY34" fmla="*/ 72118 h 468766"/>
              <a:gd name="connsiteX35" fmla="*/ 135220 w 540884"/>
              <a:gd name="connsiteY35" fmla="*/ 72118 h 468766"/>
              <a:gd name="connsiteX36" fmla="*/ 149588 w 540884"/>
              <a:gd name="connsiteY36" fmla="*/ 33805 h 468766"/>
              <a:gd name="connsiteX37" fmla="*/ 169167 w 540884"/>
              <a:gd name="connsiteY37" fmla="*/ 10001 h 468766"/>
              <a:gd name="connsiteX38" fmla="*/ 198324 w 540884"/>
              <a:gd name="connsiteY38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40884" h="468766">
                <a:moveTo>
                  <a:pt x="270443" y="189309"/>
                </a:moveTo>
                <a:cubicBezTo>
                  <a:pt x="292792" y="189309"/>
                  <a:pt x="311901" y="197244"/>
                  <a:pt x="327771" y="213114"/>
                </a:cubicBezTo>
                <a:cubicBezTo>
                  <a:pt x="343641" y="228984"/>
                  <a:pt x="351575" y="248093"/>
                  <a:pt x="351575" y="270442"/>
                </a:cubicBezTo>
                <a:cubicBezTo>
                  <a:pt x="351575" y="292791"/>
                  <a:pt x="343641" y="311900"/>
                  <a:pt x="327771" y="327770"/>
                </a:cubicBezTo>
                <a:cubicBezTo>
                  <a:pt x="311901" y="343640"/>
                  <a:pt x="292792" y="351575"/>
                  <a:pt x="270443" y="351575"/>
                </a:cubicBezTo>
                <a:cubicBezTo>
                  <a:pt x="248094" y="351575"/>
                  <a:pt x="228985" y="343640"/>
                  <a:pt x="213115" y="327770"/>
                </a:cubicBezTo>
                <a:cubicBezTo>
                  <a:pt x="197245" y="311900"/>
                  <a:pt x="189310" y="292791"/>
                  <a:pt x="189310" y="270442"/>
                </a:cubicBezTo>
                <a:cubicBezTo>
                  <a:pt x="189310" y="248093"/>
                  <a:pt x="197245" y="228984"/>
                  <a:pt x="213115" y="213114"/>
                </a:cubicBezTo>
                <a:cubicBezTo>
                  <a:pt x="228985" y="197244"/>
                  <a:pt x="248094" y="189309"/>
                  <a:pt x="270443" y="189309"/>
                </a:cubicBezTo>
                <a:close/>
                <a:moveTo>
                  <a:pt x="270442" y="144236"/>
                </a:moveTo>
                <a:cubicBezTo>
                  <a:pt x="235698" y="144236"/>
                  <a:pt x="205976" y="156584"/>
                  <a:pt x="181280" y="181281"/>
                </a:cubicBezTo>
                <a:cubicBezTo>
                  <a:pt x="156584" y="205977"/>
                  <a:pt x="144236" y="235698"/>
                  <a:pt x="144236" y="270442"/>
                </a:cubicBezTo>
                <a:cubicBezTo>
                  <a:pt x="144236" y="305186"/>
                  <a:pt x="156584" y="334907"/>
                  <a:pt x="181280" y="359603"/>
                </a:cubicBezTo>
                <a:cubicBezTo>
                  <a:pt x="205976" y="384300"/>
                  <a:pt x="235698" y="396648"/>
                  <a:pt x="270442" y="396648"/>
                </a:cubicBezTo>
                <a:cubicBezTo>
                  <a:pt x="305186" y="396648"/>
                  <a:pt x="334906" y="384300"/>
                  <a:pt x="359603" y="359603"/>
                </a:cubicBezTo>
                <a:cubicBezTo>
                  <a:pt x="384300" y="334907"/>
                  <a:pt x="396648" y="305186"/>
                  <a:pt x="396648" y="270442"/>
                </a:cubicBezTo>
                <a:cubicBezTo>
                  <a:pt x="396648" y="235698"/>
                  <a:pt x="384300" y="205977"/>
                  <a:pt x="359603" y="181281"/>
                </a:cubicBezTo>
                <a:cubicBezTo>
                  <a:pt x="334906" y="156584"/>
                  <a:pt x="305186" y="144236"/>
                  <a:pt x="270442" y="144236"/>
                </a:cubicBezTo>
                <a:close/>
                <a:moveTo>
                  <a:pt x="198324" y="0"/>
                </a:moveTo>
                <a:lnTo>
                  <a:pt x="342560" y="0"/>
                </a:lnTo>
                <a:cubicBezTo>
                  <a:pt x="352514" y="0"/>
                  <a:pt x="362233" y="3334"/>
                  <a:pt x="371717" y="10001"/>
                </a:cubicBezTo>
                <a:cubicBezTo>
                  <a:pt x="381201" y="16668"/>
                  <a:pt x="387727" y="24603"/>
                  <a:pt x="391296" y="33805"/>
                </a:cubicBezTo>
                <a:lnTo>
                  <a:pt x="405663" y="72118"/>
                </a:lnTo>
                <a:lnTo>
                  <a:pt x="468766" y="72118"/>
                </a:lnTo>
                <a:cubicBezTo>
                  <a:pt x="488673" y="72118"/>
                  <a:pt x="505670" y="79161"/>
                  <a:pt x="519755" y="93246"/>
                </a:cubicBezTo>
                <a:cubicBezTo>
                  <a:pt x="533841" y="107332"/>
                  <a:pt x="540884" y="124328"/>
                  <a:pt x="540884" y="144236"/>
                </a:cubicBezTo>
                <a:lnTo>
                  <a:pt x="540884" y="396648"/>
                </a:lnTo>
                <a:cubicBezTo>
                  <a:pt x="540884" y="416556"/>
                  <a:pt x="533841" y="433552"/>
                  <a:pt x="519755" y="447638"/>
                </a:cubicBezTo>
                <a:cubicBezTo>
                  <a:pt x="505670" y="461723"/>
                  <a:pt x="488673" y="468766"/>
                  <a:pt x="468766" y="468766"/>
                </a:cubicBezTo>
                <a:lnTo>
                  <a:pt x="72118" y="468766"/>
                </a:lnTo>
                <a:cubicBezTo>
                  <a:pt x="52210" y="468766"/>
                  <a:pt x="35214" y="461723"/>
                  <a:pt x="21128" y="447638"/>
                </a:cubicBezTo>
                <a:cubicBezTo>
                  <a:pt x="7042" y="433552"/>
                  <a:pt x="0" y="416556"/>
                  <a:pt x="0" y="396648"/>
                </a:cubicBezTo>
                <a:lnTo>
                  <a:pt x="0" y="144236"/>
                </a:lnTo>
                <a:cubicBezTo>
                  <a:pt x="0" y="124328"/>
                  <a:pt x="7042" y="107332"/>
                  <a:pt x="21128" y="93246"/>
                </a:cubicBezTo>
                <a:cubicBezTo>
                  <a:pt x="35214" y="79161"/>
                  <a:pt x="52210" y="72118"/>
                  <a:pt x="72118" y="72118"/>
                </a:cubicBezTo>
                <a:lnTo>
                  <a:pt x="135220" y="72118"/>
                </a:lnTo>
                <a:lnTo>
                  <a:pt x="149588" y="33805"/>
                </a:lnTo>
                <a:cubicBezTo>
                  <a:pt x="153156" y="24603"/>
                  <a:pt x="159683" y="16668"/>
                  <a:pt x="169167" y="10001"/>
                </a:cubicBezTo>
                <a:cubicBezTo>
                  <a:pt x="178651" y="3334"/>
                  <a:pt x="188370" y="0"/>
                  <a:pt x="198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8" name="Freeform 358">
            <a:extLst>
              <a:ext uri="{FF2B5EF4-FFF2-40B4-BE49-F238E27FC236}">
                <a16:creationId xmlns:a16="http://schemas.microsoft.com/office/drawing/2014/main" id="{A639B8E9-3918-4F79-B658-700D14B35A3F}"/>
              </a:ext>
            </a:extLst>
          </p:cNvPr>
          <p:cNvSpPr/>
          <p:nvPr/>
        </p:nvSpPr>
        <p:spPr>
          <a:xfrm>
            <a:off x="2938557" y="2503587"/>
            <a:ext cx="297487" cy="297487"/>
          </a:xfrm>
          <a:custGeom>
            <a:avLst/>
            <a:gdLst>
              <a:gd name="connsiteX0" fmla="*/ 360590 w 396649"/>
              <a:gd name="connsiteY0" fmla="*/ 360589 h 396648"/>
              <a:gd name="connsiteX1" fmla="*/ 396649 w 396649"/>
              <a:gd name="connsiteY1" fmla="*/ 360589 h 396648"/>
              <a:gd name="connsiteX2" fmla="*/ 396649 w 396649"/>
              <a:gd name="connsiteY2" fmla="*/ 396648 h 396648"/>
              <a:gd name="connsiteX3" fmla="*/ 360590 w 396649"/>
              <a:gd name="connsiteY3" fmla="*/ 396648 h 396648"/>
              <a:gd name="connsiteX4" fmla="*/ 288472 w 396649"/>
              <a:gd name="connsiteY4" fmla="*/ 360589 h 396648"/>
              <a:gd name="connsiteX5" fmla="*/ 324531 w 396649"/>
              <a:gd name="connsiteY5" fmla="*/ 360589 h 396648"/>
              <a:gd name="connsiteX6" fmla="*/ 324531 w 396649"/>
              <a:gd name="connsiteY6" fmla="*/ 396648 h 396648"/>
              <a:gd name="connsiteX7" fmla="*/ 288472 w 396649"/>
              <a:gd name="connsiteY7" fmla="*/ 396648 h 396648"/>
              <a:gd name="connsiteX8" fmla="*/ 72118 w 396649"/>
              <a:gd name="connsiteY8" fmla="*/ 288471 h 396648"/>
              <a:gd name="connsiteX9" fmla="*/ 108177 w 396649"/>
              <a:gd name="connsiteY9" fmla="*/ 288471 h 396648"/>
              <a:gd name="connsiteX10" fmla="*/ 108177 w 396649"/>
              <a:gd name="connsiteY10" fmla="*/ 324530 h 396648"/>
              <a:gd name="connsiteX11" fmla="*/ 72118 w 396649"/>
              <a:gd name="connsiteY11" fmla="*/ 324530 h 396648"/>
              <a:gd name="connsiteX12" fmla="*/ 36059 w 396649"/>
              <a:gd name="connsiteY12" fmla="*/ 252412 h 396648"/>
              <a:gd name="connsiteX13" fmla="*/ 36059 w 396649"/>
              <a:gd name="connsiteY13" fmla="*/ 360308 h 396648"/>
              <a:gd name="connsiteX14" fmla="*/ 144236 w 396649"/>
              <a:gd name="connsiteY14" fmla="*/ 360308 h 396648"/>
              <a:gd name="connsiteX15" fmla="*/ 144236 w 396649"/>
              <a:gd name="connsiteY15" fmla="*/ 252412 h 396648"/>
              <a:gd name="connsiteX16" fmla="*/ 216354 w 396649"/>
              <a:gd name="connsiteY16" fmla="*/ 216354 h 396648"/>
              <a:gd name="connsiteX17" fmla="*/ 324531 w 396649"/>
              <a:gd name="connsiteY17" fmla="*/ 216354 h 396648"/>
              <a:gd name="connsiteX18" fmla="*/ 324531 w 396649"/>
              <a:gd name="connsiteY18" fmla="*/ 252412 h 396648"/>
              <a:gd name="connsiteX19" fmla="*/ 360590 w 396649"/>
              <a:gd name="connsiteY19" fmla="*/ 252412 h 396648"/>
              <a:gd name="connsiteX20" fmla="*/ 360590 w 396649"/>
              <a:gd name="connsiteY20" fmla="*/ 216354 h 396648"/>
              <a:gd name="connsiteX21" fmla="*/ 396649 w 396649"/>
              <a:gd name="connsiteY21" fmla="*/ 216354 h 396648"/>
              <a:gd name="connsiteX22" fmla="*/ 396649 w 396649"/>
              <a:gd name="connsiteY22" fmla="*/ 324530 h 396648"/>
              <a:gd name="connsiteX23" fmla="*/ 288472 w 396649"/>
              <a:gd name="connsiteY23" fmla="*/ 324530 h 396648"/>
              <a:gd name="connsiteX24" fmla="*/ 288472 w 396649"/>
              <a:gd name="connsiteY24" fmla="*/ 288471 h 396648"/>
              <a:gd name="connsiteX25" fmla="*/ 252413 w 396649"/>
              <a:gd name="connsiteY25" fmla="*/ 288471 h 396648"/>
              <a:gd name="connsiteX26" fmla="*/ 252413 w 396649"/>
              <a:gd name="connsiteY26" fmla="*/ 396648 h 396648"/>
              <a:gd name="connsiteX27" fmla="*/ 216354 w 396649"/>
              <a:gd name="connsiteY27" fmla="*/ 396648 h 396648"/>
              <a:gd name="connsiteX28" fmla="*/ 0 w 396649"/>
              <a:gd name="connsiteY28" fmla="*/ 216354 h 396648"/>
              <a:gd name="connsiteX29" fmla="*/ 180295 w 396649"/>
              <a:gd name="connsiteY29" fmla="*/ 216354 h 396648"/>
              <a:gd name="connsiteX30" fmla="*/ 180295 w 396649"/>
              <a:gd name="connsiteY30" fmla="*/ 396648 h 396648"/>
              <a:gd name="connsiteX31" fmla="*/ 0 w 396649"/>
              <a:gd name="connsiteY31" fmla="*/ 396648 h 396648"/>
              <a:gd name="connsiteX32" fmla="*/ 288472 w 396649"/>
              <a:gd name="connsiteY32" fmla="*/ 72118 h 396648"/>
              <a:gd name="connsiteX33" fmla="*/ 324531 w 396649"/>
              <a:gd name="connsiteY33" fmla="*/ 72118 h 396648"/>
              <a:gd name="connsiteX34" fmla="*/ 324531 w 396649"/>
              <a:gd name="connsiteY34" fmla="*/ 108177 h 396648"/>
              <a:gd name="connsiteX35" fmla="*/ 288472 w 396649"/>
              <a:gd name="connsiteY35" fmla="*/ 108177 h 396648"/>
              <a:gd name="connsiteX36" fmla="*/ 72118 w 396649"/>
              <a:gd name="connsiteY36" fmla="*/ 72118 h 396648"/>
              <a:gd name="connsiteX37" fmla="*/ 108177 w 396649"/>
              <a:gd name="connsiteY37" fmla="*/ 72118 h 396648"/>
              <a:gd name="connsiteX38" fmla="*/ 108177 w 396649"/>
              <a:gd name="connsiteY38" fmla="*/ 108177 h 396648"/>
              <a:gd name="connsiteX39" fmla="*/ 72118 w 396649"/>
              <a:gd name="connsiteY39" fmla="*/ 108177 h 396648"/>
              <a:gd name="connsiteX40" fmla="*/ 252413 w 396649"/>
              <a:gd name="connsiteY40" fmla="*/ 36059 h 396648"/>
              <a:gd name="connsiteX41" fmla="*/ 252413 w 396649"/>
              <a:gd name="connsiteY41" fmla="*/ 144236 h 396648"/>
              <a:gd name="connsiteX42" fmla="*/ 360590 w 396649"/>
              <a:gd name="connsiteY42" fmla="*/ 144236 h 396648"/>
              <a:gd name="connsiteX43" fmla="*/ 360590 w 396649"/>
              <a:gd name="connsiteY43" fmla="*/ 36059 h 396648"/>
              <a:gd name="connsiteX44" fmla="*/ 36059 w 396649"/>
              <a:gd name="connsiteY44" fmla="*/ 36059 h 396648"/>
              <a:gd name="connsiteX45" fmla="*/ 36059 w 396649"/>
              <a:gd name="connsiteY45" fmla="*/ 144236 h 396648"/>
              <a:gd name="connsiteX46" fmla="*/ 144236 w 396649"/>
              <a:gd name="connsiteY46" fmla="*/ 144236 h 396648"/>
              <a:gd name="connsiteX47" fmla="*/ 144236 w 396649"/>
              <a:gd name="connsiteY47" fmla="*/ 36059 h 396648"/>
              <a:gd name="connsiteX48" fmla="*/ 216354 w 396649"/>
              <a:gd name="connsiteY48" fmla="*/ 0 h 396648"/>
              <a:gd name="connsiteX49" fmla="*/ 396649 w 396649"/>
              <a:gd name="connsiteY49" fmla="*/ 0 h 396648"/>
              <a:gd name="connsiteX50" fmla="*/ 396649 w 396649"/>
              <a:gd name="connsiteY50" fmla="*/ 180295 h 396648"/>
              <a:gd name="connsiteX51" fmla="*/ 216354 w 396649"/>
              <a:gd name="connsiteY51" fmla="*/ 180295 h 396648"/>
              <a:gd name="connsiteX52" fmla="*/ 0 w 396649"/>
              <a:gd name="connsiteY52" fmla="*/ 0 h 396648"/>
              <a:gd name="connsiteX53" fmla="*/ 180295 w 396649"/>
              <a:gd name="connsiteY53" fmla="*/ 0 h 396648"/>
              <a:gd name="connsiteX54" fmla="*/ 180295 w 396649"/>
              <a:gd name="connsiteY54" fmla="*/ 180295 h 396648"/>
              <a:gd name="connsiteX55" fmla="*/ 0 w 396649"/>
              <a:gd name="connsiteY55" fmla="*/ 180295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96649" h="396648">
                <a:moveTo>
                  <a:pt x="360590" y="360589"/>
                </a:moveTo>
                <a:lnTo>
                  <a:pt x="396649" y="360589"/>
                </a:lnTo>
                <a:lnTo>
                  <a:pt x="396649" y="396648"/>
                </a:lnTo>
                <a:lnTo>
                  <a:pt x="360590" y="396648"/>
                </a:lnTo>
                <a:close/>
                <a:moveTo>
                  <a:pt x="288472" y="360589"/>
                </a:moveTo>
                <a:lnTo>
                  <a:pt x="324531" y="360589"/>
                </a:lnTo>
                <a:lnTo>
                  <a:pt x="324531" y="396648"/>
                </a:lnTo>
                <a:lnTo>
                  <a:pt x="288472" y="396648"/>
                </a:lnTo>
                <a:close/>
                <a:moveTo>
                  <a:pt x="72118" y="288471"/>
                </a:moveTo>
                <a:lnTo>
                  <a:pt x="108177" y="288471"/>
                </a:lnTo>
                <a:lnTo>
                  <a:pt x="108177" y="324530"/>
                </a:lnTo>
                <a:lnTo>
                  <a:pt x="72118" y="324530"/>
                </a:lnTo>
                <a:close/>
                <a:moveTo>
                  <a:pt x="36059" y="252412"/>
                </a:moveTo>
                <a:lnTo>
                  <a:pt x="36059" y="360308"/>
                </a:lnTo>
                <a:lnTo>
                  <a:pt x="144236" y="360308"/>
                </a:lnTo>
                <a:lnTo>
                  <a:pt x="144236" y="252412"/>
                </a:lnTo>
                <a:close/>
                <a:moveTo>
                  <a:pt x="216354" y="216354"/>
                </a:moveTo>
                <a:lnTo>
                  <a:pt x="324531" y="216354"/>
                </a:lnTo>
                <a:lnTo>
                  <a:pt x="324531" y="252412"/>
                </a:lnTo>
                <a:lnTo>
                  <a:pt x="360590" y="252412"/>
                </a:lnTo>
                <a:lnTo>
                  <a:pt x="360590" y="216354"/>
                </a:lnTo>
                <a:lnTo>
                  <a:pt x="396649" y="216354"/>
                </a:lnTo>
                <a:lnTo>
                  <a:pt x="396649" y="324530"/>
                </a:lnTo>
                <a:lnTo>
                  <a:pt x="288472" y="324530"/>
                </a:lnTo>
                <a:lnTo>
                  <a:pt x="288472" y="288471"/>
                </a:lnTo>
                <a:lnTo>
                  <a:pt x="252413" y="288471"/>
                </a:lnTo>
                <a:lnTo>
                  <a:pt x="252413" y="396648"/>
                </a:lnTo>
                <a:lnTo>
                  <a:pt x="216354" y="396648"/>
                </a:lnTo>
                <a:close/>
                <a:moveTo>
                  <a:pt x="0" y="216354"/>
                </a:moveTo>
                <a:lnTo>
                  <a:pt x="180295" y="216354"/>
                </a:lnTo>
                <a:lnTo>
                  <a:pt x="180295" y="396648"/>
                </a:lnTo>
                <a:lnTo>
                  <a:pt x="0" y="396648"/>
                </a:lnTo>
                <a:close/>
                <a:moveTo>
                  <a:pt x="288472" y="72118"/>
                </a:moveTo>
                <a:lnTo>
                  <a:pt x="324531" y="72118"/>
                </a:lnTo>
                <a:lnTo>
                  <a:pt x="324531" y="108177"/>
                </a:lnTo>
                <a:lnTo>
                  <a:pt x="288472" y="108177"/>
                </a:lnTo>
                <a:close/>
                <a:moveTo>
                  <a:pt x="72118" y="72118"/>
                </a:moveTo>
                <a:lnTo>
                  <a:pt x="108177" y="72118"/>
                </a:lnTo>
                <a:lnTo>
                  <a:pt x="108177" y="108177"/>
                </a:lnTo>
                <a:lnTo>
                  <a:pt x="72118" y="108177"/>
                </a:lnTo>
                <a:close/>
                <a:moveTo>
                  <a:pt x="252413" y="36059"/>
                </a:moveTo>
                <a:lnTo>
                  <a:pt x="252413" y="144236"/>
                </a:lnTo>
                <a:lnTo>
                  <a:pt x="360590" y="144236"/>
                </a:lnTo>
                <a:lnTo>
                  <a:pt x="360590" y="36059"/>
                </a:lnTo>
                <a:close/>
                <a:moveTo>
                  <a:pt x="36059" y="36059"/>
                </a:moveTo>
                <a:lnTo>
                  <a:pt x="36059" y="144236"/>
                </a:lnTo>
                <a:lnTo>
                  <a:pt x="144236" y="144236"/>
                </a:lnTo>
                <a:lnTo>
                  <a:pt x="144236" y="36059"/>
                </a:lnTo>
                <a:close/>
                <a:moveTo>
                  <a:pt x="216354" y="0"/>
                </a:moveTo>
                <a:lnTo>
                  <a:pt x="396649" y="0"/>
                </a:lnTo>
                <a:lnTo>
                  <a:pt x="396649" y="180295"/>
                </a:lnTo>
                <a:lnTo>
                  <a:pt x="216354" y="180295"/>
                </a:lnTo>
                <a:close/>
                <a:moveTo>
                  <a:pt x="0" y="0"/>
                </a:moveTo>
                <a:lnTo>
                  <a:pt x="180295" y="0"/>
                </a:lnTo>
                <a:lnTo>
                  <a:pt x="180295" y="180295"/>
                </a:lnTo>
                <a:lnTo>
                  <a:pt x="0" y="180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9" name="Freeform 215">
            <a:extLst>
              <a:ext uri="{FF2B5EF4-FFF2-40B4-BE49-F238E27FC236}">
                <a16:creationId xmlns:a16="http://schemas.microsoft.com/office/drawing/2014/main" id="{7F73CC28-6217-4CAA-9060-74F27A508F5C}"/>
              </a:ext>
            </a:extLst>
          </p:cNvPr>
          <p:cNvSpPr/>
          <p:nvPr/>
        </p:nvSpPr>
        <p:spPr>
          <a:xfrm>
            <a:off x="7353396" y="2947266"/>
            <a:ext cx="216353" cy="311009"/>
          </a:xfrm>
          <a:custGeom>
            <a:avLst/>
            <a:gdLst/>
            <a:ahLst/>
            <a:cxnLst/>
            <a:rect l="l" t="t" r="r" b="b"/>
            <a:pathLst>
              <a:path w="288471" h="414678">
                <a:moveTo>
                  <a:pt x="144235" y="0"/>
                </a:moveTo>
                <a:cubicBezTo>
                  <a:pt x="149118" y="0"/>
                  <a:pt x="153954" y="1597"/>
                  <a:pt x="158744" y="4790"/>
                </a:cubicBezTo>
                <a:cubicBezTo>
                  <a:pt x="163532" y="7982"/>
                  <a:pt x="166679" y="12396"/>
                  <a:pt x="168181" y="18030"/>
                </a:cubicBezTo>
                <a:cubicBezTo>
                  <a:pt x="173440" y="35496"/>
                  <a:pt x="181233" y="54418"/>
                  <a:pt x="191562" y="74795"/>
                </a:cubicBezTo>
                <a:cubicBezTo>
                  <a:pt x="201893" y="95172"/>
                  <a:pt x="211235" y="111887"/>
                  <a:pt x="219593" y="124939"/>
                </a:cubicBezTo>
                <a:cubicBezTo>
                  <a:pt x="227950" y="137992"/>
                  <a:pt x="237434" y="152171"/>
                  <a:pt x="248046" y="167477"/>
                </a:cubicBezTo>
                <a:cubicBezTo>
                  <a:pt x="258657" y="182784"/>
                  <a:pt x="264525" y="191282"/>
                  <a:pt x="265653" y="192972"/>
                </a:cubicBezTo>
                <a:cubicBezTo>
                  <a:pt x="280865" y="216824"/>
                  <a:pt x="288471" y="242647"/>
                  <a:pt x="288471" y="270442"/>
                </a:cubicBezTo>
                <a:cubicBezTo>
                  <a:pt x="288471" y="310257"/>
                  <a:pt x="274385" y="344250"/>
                  <a:pt x="246214" y="372422"/>
                </a:cubicBezTo>
                <a:cubicBezTo>
                  <a:pt x="218043" y="400593"/>
                  <a:pt x="184050" y="414678"/>
                  <a:pt x="144235" y="414678"/>
                </a:cubicBezTo>
                <a:cubicBezTo>
                  <a:pt x="104421" y="414678"/>
                  <a:pt x="70427" y="400593"/>
                  <a:pt x="42256" y="372422"/>
                </a:cubicBezTo>
                <a:cubicBezTo>
                  <a:pt x="14085" y="344250"/>
                  <a:pt x="0" y="310257"/>
                  <a:pt x="0" y="270442"/>
                </a:cubicBezTo>
                <a:cubicBezTo>
                  <a:pt x="0" y="243210"/>
                  <a:pt x="7606" y="217387"/>
                  <a:pt x="22818" y="192972"/>
                </a:cubicBezTo>
                <a:cubicBezTo>
                  <a:pt x="23945" y="191282"/>
                  <a:pt x="29814" y="182784"/>
                  <a:pt x="40425" y="167477"/>
                </a:cubicBezTo>
                <a:cubicBezTo>
                  <a:pt x="51037" y="152171"/>
                  <a:pt x="60520" y="137992"/>
                  <a:pt x="68878" y="124939"/>
                </a:cubicBezTo>
                <a:cubicBezTo>
                  <a:pt x="77236" y="111887"/>
                  <a:pt x="86578" y="95172"/>
                  <a:pt x="96908" y="74795"/>
                </a:cubicBezTo>
                <a:cubicBezTo>
                  <a:pt x="107238" y="54418"/>
                  <a:pt x="115031" y="35496"/>
                  <a:pt x="120290" y="18030"/>
                </a:cubicBezTo>
                <a:cubicBezTo>
                  <a:pt x="121980" y="12396"/>
                  <a:pt x="125172" y="7982"/>
                  <a:pt x="129868" y="4790"/>
                </a:cubicBezTo>
                <a:cubicBezTo>
                  <a:pt x="134564" y="1597"/>
                  <a:pt x="139353" y="0"/>
                  <a:pt x="144235" y="0"/>
                </a:cubicBezTo>
                <a:close/>
                <a:moveTo>
                  <a:pt x="108176" y="238891"/>
                </a:moveTo>
                <a:cubicBezTo>
                  <a:pt x="104984" y="238891"/>
                  <a:pt x="103012" y="240393"/>
                  <a:pt x="102260" y="243398"/>
                </a:cubicBezTo>
                <a:cubicBezTo>
                  <a:pt x="100945" y="247718"/>
                  <a:pt x="98973" y="252460"/>
                  <a:pt x="96344" y="257625"/>
                </a:cubicBezTo>
                <a:cubicBezTo>
                  <a:pt x="93716" y="262789"/>
                  <a:pt x="91367" y="266921"/>
                  <a:pt x="89302" y="270020"/>
                </a:cubicBezTo>
                <a:cubicBezTo>
                  <a:pt x="87236" y="273119"/>
                  <a:pt x="84842" y="276687"/>
                  <a:pt x="82118" y="280725"/>
                </a:cubicBezTo>
                <a:cubicBezTo>
                  <a:pt x="79394" y="284763"/>
                  <a:pt x="77940" y="286875"/>
                  <a:pt x="77751" y="287063"/>
                </a:cubicBezTo>
                <a:cubicBezTo>
                  <a:pt x="73996" y="293261"/>
                  <a:pt x="72117" y="299740"/>
                  <a:pt x="72117" y="306501"/>
                </a:cubicBezTo>
                <a:cubicBezTo>
                  <a:pt x="72117" y="316455"/>
                  <a:pt x="75639" y="324953"/>
                  <a:pt x="82681" y="331996"/>
                </a:cubicBezTo>
                <a:cubicBezTo>
                  <a:pt x="89725" y="339039"/>
                  <a:pt x="98223" y="342560"/>
                  <a:pt x="108176" y="342560"/>
                </a:cubicBezTo>
                <a:cubicBezTo>
                  <a:pt x="118130" y="342560"/>
                  <a:pt x="126629" y="339039"/>
                  <a:pt x="133671" y="331996"/>
                </a:cubicBezTo>
                <a:cubicBezTo>
                  <a:pt x="140714" y="324953"/>
                  <a:pt x="144235" y="316455"/>
                  <a:pt x="144235" y="306501"/>
                </a:cubicBezTo>
                <a:cubicBezTo>
                  <a:pt x="144235" y="299740"/>
                  <a:pt x="142357" y="293261"/>
                  <a:pt x="138601" y="287063"/>
                </a:cubicBezTo>
                <a:cubicBezTo>
                  <a:pt x="138413" y="286875"/>
                  <a:pt x="136958" y="284763"/>
                  <a:pt x="134235" y="280725"/>
                </a:cubicBezTo>
                <a:cubicBezTo>
                  <a:pt x="131511" y="276687"/>
                  <a:pt x="129116" y="273119"/>
                  <a:pt x="127051" y="270020"/>
                </a:cubicBezTo>
                <a:cubicBezTo>
                  <a:pt x="124986" y="266921"/>
                  <a:pt x="122637" y="262789"/>
                  <a:pt x="120008" y="257625"/>
                </a:cubicBezTo>
                <a:cubicBezTo>
                  <a:pt x="117379" y="252460"/>
                  <a:pt x="115407" y="247718"/>
                  <a:pt x="114092" y="243398"/>
                </a:cubicBezTo>
                <a:cubicBezTo>
                  <a:pt x="113341" y="240393"/>
                  <a:pt x="111369" y="238891"/>
                  <a:pt x="108176" y="2388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0" name="Freeform 203">
            <a:extLst>
              <a:ext uri="{FF2B5EF4-FFF2-40B4-BE49-F238E27FC236}">
                <a16:creationId xmlns:a16="http://schemas.microsoft.com/office/drawing/2014/main" id="{79C7998D-FF2B-4686-AD24-84A88DCCDE27}"/>
              </a:ext>
            </a:extLst>
          </p:cNvPr>
          <p:cNvSpPr/>
          <p:nvPr/>
        </p:nvSpPr>
        <p:spPr>
          <a:xfrm>
            <a:off x="6524720" y="2960789"/>
            <a:ext cx="216353" cy="324531"/>
          </a:xfrm>
          <a:custGeom>
            <a:avLst/>
            <a:gdLst/>
            <a:ahLst/>
            <a:cxnLst/>
            <a:rect l="l" t="t" r="r" b="b"/>
            <a:pathLst>
              <a:path w="288471" h="432707">
                <a:moveTo>
                  <a:pt x="144235" y="0"/>
                </a:moveTo>
                <a:cubicBezTo>
                  <a:pt x="184051" y="0"/>
                  <a:pt x="218043" y="14086"/>
                  <a:pt x="246214" y="42256"/>
                </a:cubicBezTo>
                <a:cubicBezTo>
                  <a:pt x="274385" y="70428"/>
                  <a:pt x="288471" y="104420"/>
                  <a:pt x="288471" y="144236"/>
                </a:cubicBezTo>
                <a:cubicBezTo>
                  <a:pt x="288471" y="164707"/>
                  <a:pt x="285372" y="181515"/>
                  <a:pt x="279175" y="194662"/>
                </a:cubicBezTo>
                <a:lnTo>
                  <a:pt x="176632" y="412706"/>
                </a:lnTo>
                <a:cubicBezTo>
                  <a:pt x="173628" y="418903"/>
                  <a:pt x="169167" y="423786"/>
                  <a:pt x="163251" y="427355"/>
                </a:cubicBezTo>
                <a:cubicBezTo>
                  <a:pt x="157335" y="430923"/>
                  <a:pt x="150996" y="432707"/>
                  <a:pt x="144235" y="432707"/>
                </a:cubicBezTo>
                <a:cubicBezTo>
                  <a:pt x="137475" y="432707"/>
                  <a:pt x="131136" y="430923"/>
                  <a:pt x="125220" y="427355"/>
                </a:cubicBezTo>
                <a:cubicBezTo>
                  <a:pt x="119304" y="423786"/>
                  <a:pt x="114938" y="418903"/>
                  <a:pt x="112120" y="412706"/>
                </a:cubicBezTo>
                <a:lnTo>
                  <a:pt x="9297" y="194662"/>
                </a:lnTo>
                <a:cubicBezTo>
                  <a:pt x="3099" y="181515"/>
                  <a:pt x="0" y="164707"/>
                  <a:pt x="0" y="144236"/>
                </a:cubicBezTo>
                <a:cubicBezTo>
                  <a:pt x="0" y="104420"/>
                  <a:pt x="14085" y="70428"/>
                  <a:pt x="42256" y="42256"/>
                </a:cubicBezTo>
                <a:cubicBezTo>
                  <a:pt x="70427" y="14086"/>
                  <a:pt x="104421" y="0"/>
                  <a:pt x="144235" y="0"/>
                </a:cubicBezTo>
                <a:close/>
                <a:moveTo>
                  <a:pt x="144235" y="72118"/>
                </a:moveTo>
                <a:cubicBezTo>
                  <a:pt x="124328" y="72118"/>
                  <a:pt x="107331" y="79161"/>
                  <a:pt x="93246" y="93246"/>
                </a:cubicBezTo>
                <a:cubicBezTo>
                  <a:pt x="79160" y="107332"/>
                  <a:pt x="72117" y="124328"/>
                  <a:pt x="72117" y="144236"/>
                </a:cubicBezTo>
                <a:cubicBezTo>
                  <a:pt x="72117" y="164143"/>
                  <a:pt x="79160" y="181140"/>
                  <a:pt x="93246" y="195225"/>
                </a:cubicBezTo>
                <a:cubicBezTo>
                  <a:pt x="107331" y="209311"/>
                  <a:pt x="124328" y="216353"/>
                  <a:pt x="144235" y="216353"/>
                </a:cubicBezTo>
                <a:cubicBezTo>
                  <a:pt x="164143" y="216353"/>
                  <a:pt x="181139" y="209311"/>
                  <a:pt x="195225" y="195225"/>
                </a:cubicBezTo>
                <a:cubicBezTo>
                  <a:pt x="209310" y="181140"/>
                  <a:pt x="216353" y="164143"/>
                  <a:pt x="216353" y="144236"/>
                </a:cubicBezTo>
                <a:cubicBezTo>
                  <a:pt x="216353" y="124328"/>
                  <a:pt x="209310" y="107332"/>
                  <a:pt x="195225" y="93246"/>
                </a:cubicBezTo>
                <a:cubicBezTo>
                  <a:pt x="181139" y="79161"/>
                  <a:pt x="164143" y="72118"/>
                  <a:pt x="144235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1" name="Freeform 202">
            <a:extLst>
              <a:ext uri="{FF2B5EF4-FFF2-40B4-BE49-F238E27FC236}">
                <a16:creationId xmlns:a16="http://schemas.microsoft.com/office/drawing/2014/main" id="{1152734E-E8F0-4FD6-AD32-66F4B27A0621}"/>
              </a:ext>
            </a:extLst>
          </p:cNvPr>
          <p:cNvSpPr/>
          <p:nvPr/>
        </p:nvSpPr>
        <p:spPr>
          <a:xfrm>
            <a:off x="6889050" y="29607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216353" y="63103"/>
                </a:moveTo>
                <a:cubicBezTo>
                  <a:pt x="188558" y="63103"/>
                  <a:pt x="162922" y="69958"/>
                  <a:pt x="139446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3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6" y="349039"/>
                </a:cubicBezTo>
                <a:cubicBezTo>
                  <a:pt x="162922" y="362749"/>
                  <a:pt x="188558" y="369604"/>
                  <a:pt x="216353" y="369604"/>
                </a:cubicBezTo>
                <a:lnTo>
                  <a:pt x="216353" y="631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2" name="Freeform 362">
            <a:extLst>
              <a:ext uri="{FF2B5EF4-FFF2-40B4-BE49-F238E27FC236}">
                <a16:creationId xmlns:a16="http://schemas.microsoft.com/office/drawing/2014/main" id="{B381B039-9F22-49CD-9A01-BC52562CCD19}"/>
              </a:ext>
            </a:extLst>
          </p:cNvPr>
          <p:cNvSpPr/>
          <p:nvPr/>
        </p:nvSpPr>
        <p:spPr>
          <a:xfrm>
            <a:off x="352518" y="2960788"/>
            <a:ext cx="377940" cy="324601"/>
          </a:xfrm>
          <a:custGeom>
            <a:avLst/>
            <a:gdLst>
              <a:gd name="connsiteX0" fmla="*/ 450735 w 503920"/>
              <a:gd name="connsiteY0" fmla="*/ 1409 h 432801"/>
              <a:gd name="connsiteX1" fmla="*/ 464539 w 503920"/>
              <a:gd name="connsiteY1" fmla="*/ 8733 h 432801"/>
              <a:gd name="connsiteX2" fmla="*/ 500035 w 503920"/>
              <a:gd name="connsiteY2" fmla="*/ 54370 h 432801"/>
              <a:gd name="connsiteX3" fmla="*/ 503134 w 503920"/>
              <a:gd name="connsiteY3" fmla="*/ 66906 h 432801"/>
              <a:gd name="connsiteX4" fmla="*/ 491302 w 503920"/>
              <a:gd name="connsiteY4" fmla="*/ 72118 h 432801"/>
              <a:gd name="connsiteX5" fmla="*/ 468765 w 503920"/>
              <a:gd name="connsiteY5" fmla="*/ 72118 h 432801"/>
              <a:gd name="connsiteX6" fmla="*/ 468765 w 503920"/>
              <a:gd name="connsiteY6" fmla="*/ 360589 h 432801"/>
              <a:gd name="connsiteX7" fmla="*/ 491302 w 503920"/>
              <a:gd name="connsiteY7" fmla="*/ 360589 h 432801"/>
              <a:gd name="connsiteX8" fmla="*/ 503134 w 503920"/>
              <a:gd name="connsiteY8" fmla="*/ 365801 h 432801"/>
              <a:gd name="connsiteX9" fmla="*/ 500035 w 503920"/>
              <a:gd name="connsiteY9" fmla="*/ 378337 h 432801"/>
              <a:gd name="connsiteX10" fmla="*/ 464539 w 503920"/>
              <a:gd name="connsiteY10" fmla="*/ 423974 h 432801"/>
              <a:gd name="connsiteX11" fmla="*/ 450735 w 503920"/>
              <a:gd name="connsiteY11" fmla="*/ 431299 h 432801"/>
              <a:gd name="connsiteX12" fmla="*/ 436932 w 503920"/>
              <a:gd name="connsiteY12" fmla="*/ 423974 h 432801"/>
              <a:gd name="connsiteX13" fmla="*/ 401436 w 503920"/>
              <a:gd name="connsiteY13" fmla="*/ 378337 h 432801"/>
              <a:gd name="connsiteX14" fmla="*/ 398337 w 503920"/>
              <a:gd name="connsiteY14" fmla="*/ 365801 h 432801"/>
              <a:gd name="connsiteX15" fmla="*/ 410169 w 503920"/>
              <a:gd name="connsiteY15" fmla="*/ 360589 h 432801"/>
              <a:gd name="connsiteX16" fmla="*/ 432706 w 503920"/>
              <a:gd name="connsiteY16" fmla="*/ 360589 h 432801"/>
              <a:gd name="connsiteX17" fmla="*/ 432706 w 503920"/>
              <a:gd name="connsiteY17" fmla="*/ 72118 h 432801"/>
              <a:gd name="connsiteX18" fmla="*/ 410169 w 503920"/>
              <a:gd name="connsiteY18" fmla="*/ 72118 h 432801"/>
              <a:gd name="connsiteX19" fmla="*/ 398337 w 503920"/>
              <a:gd name="connsiteY19" fmla="*/ 66906 h 432801"/>
              <a:gd name="connsiteX20" fmla="*/ 401436 w 503920"/>
              <a:gd name="connsiteY20" fmla="*/ 54370 h 432801"/>
              <a:gd name="connsiteX21" fmla="*/ 436932 w 503920"/>
              <a:gd name="connsiteY21" fmla="*/ 8733 h 432801"/>
              <a:gd name="connsiteX22" fmla="*/ 450735 w 503920"/>
              <a:gd name="connsiteY22" fmla="*/ 1409 h 432801"/>
              <a:gd name="connsiteX23" fmla="*/ 352138 w 503920"/>
              <a:gd name="connsiteY23" fmla="*/ 0 h 432801"/>
              <a:gd name="connsiteX24" fmla="*/ 356082 w 503920"/>
              <a:gd name="connsiteY24" fmla="*/ 141 h 432801"/>
              <a:gd name="connsiteX25" fmla="*/ 360026 w 503920"/>
              <a:gd name="connsiteY25" fmla="*/ 282 h 432801"/>
              <a:gd name="connsiteX26" fmla="*/ 360589 w 503920"/>
              <a:gd name="connsiteY26" fmla="*/ 94936 h 432801"/>
              <a:gd name="connsiteX27" fmla="*/ 359180 w 503920"/>
              <a:gd name="connsiteY27" fmla="*/ 125643 h 432801"/>
              <a:gd name="connsiteX28" fmla="*/ 340024 w 503920"/>
              <a:gd name="connsiteY28" fmla="*/ 130714 h 432801"/>
              <a:gd name="connsiteX29" fmla="*/ 324812 w 503920"/>
              <a:gd name="connsiteY29" fmla="*/ 94655 h 432801"/>
              <a:gd name="connsiteX30" fmla="*/ 321713 w 503920"/>
              <a:gd name="connsiteY30" fmla="*/ 81133 h 432801"/>
              <a:gd name="connsiteX31" fmla="*/ 317628 w 503920"/>
              <a:gd name="connsiteY31" fmla="*/ 60427 h 432801"/>
              <a:gd name="connsiteX32" fmla="*/ 315515 w 503920"/>
              <a:gd name="connsiteY32" fmla="*/ 50426 h 432801"/>
              <a:gd name="connsiteX33" fmla="*/ 312135 w 503920"/>
              <a:gd name="connsiteY33" fmla="*/ 46905 h 432801"/>
              <a:gd name="connsiteX34" fmla="*/ 307768 w 503920"/>
              <a:gd name="connsiteY34" fmla="*/ 45214 h 432801"/>
              <a:gd name="connsiteX35" fmla="*/ 304106 w 503920"/>
              <a:gd name="connsiteY35" fmla="*/ 44510 h 432801"/>
              <a:gd name="connsiteX36" fmla="*/ 299035 w 503920"/>
              <a:gd name="connsiteY36" fmla="*/ 44369 h 432801"/>
              <a:gd name="connsiteX37" fmla="*/ 294387 w 503920"/>
              <a:gd name="connsiteY37" fmla="*/ 44510 h 432801"/>
              <a:gd name="connsiteX38" fmla="*/ 275653 w 503920"/>
              <a:gd name="connsiteY38" fmla="*/ 44369 h 432801"/>
              <a:gd name="connsiteX39" fmla="*/ 254666 w 503920"/>
              <a:gd name="connsiteY39" fmla="*/ 44228 h 432801"/>
              <a:gd name="connsiteX40" fmla="*/ 236636 w 503920"/>
              <a:gd name="connsiteY40" fmla="*/ 44792 h 432801"/>
              <a:gd name="connsiteX41" fmla="*/ 216635 w 503920"/>
              <a:gd name="connsiteY41" fmla="*/ 46482 h 432801"/>
              <a:gd name="connsiteX42" fmla="*/ 214381 w 503920"/>
              <a:gd name="connsiteY42" fmla="*/ 84795 h 432801"/>
              <a:gd name="connsiteX43" fmla="*/ 214945 w 503920"/>
              <a:gd name="connsiteY43" fmla="*/ 194098 h 432801"/>
              <a:gd name="connsiteX44" fmla="*/ 215508 w 503920"/>
              <a:gd name="connsiteY44" fmla="*/ 322277 h 432801"/>
              <a:gd name="connsiteX45" fmla="*/ 214804 w 503920"/>
              <a:gd name="connsiteY45" fmla="*/ 342419 h 432801"/>
              <a:gd name="connsiteX46" fmla="*/ 214804 w 503920"/>
              <a:gd name="connsiteY46" fmla="*/ 368195 h 432801"/>
              <a:gd name="connsiteX47" fmla="*/ 218325 w 503920"/>
              <a:gd name="connsiteY47" fmla="*/ 387633 h 432801"/>
              <a:gd name="connsiteX48" fmla="*/ 253257 w 503920"/>
              <a:gd name="connsiteY48" fmla="*/ 399606 h 432801"/>
              <a:gd name="connsiteX49" fmla="*/ 287063 w 503920"/>
              <a:gd name="connsiteY49" fmla="*/ 410170 h 432801"/>
              <a:gd name="connsiteX50" fmla="*/ 288471 w 503920"/>
              <a:gd name="connsiteY50" fmla="*/ 424256 h 432801"/>
              <a:gd name="connsiteX51" fmla="*/ 287626 w 503920"/>
              <a:gd name="connsiteY51" fmla="*/ 432425 h 432801"/>
              <a:gd name="connsiteX52" fmla="*/ 278048 w 503920"/>
              <a:gd name="connsiteY52" fmla="*/ 432707 h 432801"/>
              <a:gd name="connsiteX53" fmla="*/ 216635 w 503920"/>
              <a:gd name="connsiteY53" fmla="*/ 430453 h 432801"/>
              <a:gd name="connsiteX54" fmla="*/ 158321 w 503920"/>
              <a:gd name="connsiteY54" fmla="*/ 427636 h 432801"/>
              <a:gd name="connsiteX55" fmla="*/ 115783 w 503920"/>
              <a:gd name="connsiteY55" fmla="*/ 430172 h 432801"/>
              <a:gd name="connsiteX56" fmla="*/ 72963 w 503920"/>
              <a:gd name="connsiteY56" fmla="*/ 432707 h 432801"/>
              <a:gd name="connsiteX57" fmla="*/ 72118 w 503920"/>
              <a:gd name="connsiteY57" fmla="*/ 418058 h 432801"/>
              <a:gd name="connsiteX58" fmla="*/ 72118 w 503920"/>
              <a:gd name="connsiteY58" fmla="*/ 415523 h 432801"/>
              <a:gd name="connsiteX59" fmla="*/ 89443 w 503920"/>
              <a:gd name="connsiteY59" fmla="*/ 403409 h 432801"/>
              <a:gd name="connsiteX60" fmla="*/ 117191 w 503920"/>
              <a:gd name="connsiteY60" fmla="*/ 395240 h 432801"/>
              <a:gd name="connsiteX61" fmla="*/ 139165 w 503920"/>
              <a:gd name="connsiteY61" fmla="*/ 387633 h 432801"/>
              <a:gd name="connsiteX62" fmla="*/ 144517 w 503920"/>
              <a:gd name="connsiteY62" fmla="*/ 279738 h 432801"/>
              <a:gd name="connsiteX63" fmla="*/ 143672 w 503920"/>
              <a:gd name="connsiteY63" fmla="*/ 194380 h 432801"/>
              <a:gd name="connsiteX64" fmla="*/ 142827 w 503920"/>
              <a:gd name="connsiteY64" fmla="*/ 109022 h 432801"/>
              <a:gd name="connsiteX65" fmla="*/ 142827 w 503920"/>
              <a:gd name="connsiteY65" fmla="*/ 76062 h 432801"/>
              <a:gd name="connsiteX66" fmla="*/ 142968 w 503920"/>
              <a:gd name="connsiteY66" fmla="*/ 71695 h 432801"/>
              <a:gd name="connsiteX67" fmla="*/ 143109 w 503920"/>
              <a:gd name="connsiteY67" fmla="*/ 64652 h 432801"/>
              <a:gd name="connsiteX68" fmla="*/ 142827 w 503920"/>
              <a:gd name="connsiteY68" fmla="*/ 57469 h 432801"/>
              <a:gd name="connsiteX69" fmla="*/ 141982 w 503920"/>
              <a:gd name="connsiteY69" fmla="*/ 50708 h 432801"/>
              <a:gd name="connsiteX70" fmla="*/ 140573 w 503920"/>
              <a:gd name="connsiteY70" fmla="*/ 46764 h 432801"/>
              <a:gd name="connsiteX71" fmla="*/ 94936 w 503920"/>
              <a:gd name="connsiteY71" fmla="*/ 43383 h 432801"/>
              <a:gd name="connsiteX72" fmla="*/ 68737 w 503920"/>
              <a:gd name="connsiteY72" fmla="*/ 46764 h 432801"/>
              <a:gd name="connsiteX73" fmla="*/ 46200 w 503920"/>
              <a:gd name="connsiteY73" fmla="*/ 54088 h 432801"/>
              <a:gd name="connsiteX74" fmla="*/ 36622 w 503920"/>
              <a:gd name="connsiteY74" fmla="*/ 74512 h 432801"/>
              <a:gd name="connsiteX75" fmla="*/ 27748 w 503920"/>
              <a:gd name="connsiteY75" fmla="*/ 105782 h 432801"/>
              <a:gd name="connsiteX76" fmla="*/ 15775 w 503920"/>
              <a:gd name="connsiteY76" fmla="*/ 120854 h 432801"/>
              <a:gd name="connsiteX77" fmla="*/ 0 w 503920"/>
              <a:gd name="connsiteY77" fmla="*/ 108458 h 432801"/>
              <a:gd name="connsiteX78" fmla="*/ 0 w 503920"/>
              <a:gd name="connsiteY78" fmla="*/ 563 h 432801"/>
              <a:gd name="connsiteX79" fmla="*/ 22818 w 503920"/>
              <a:gd name="connsiteY79" fmla="*/ 282 h 432801"/>
              <a:gd name="connsiteX80" fmla="*/ 38031 w 503920"/>
              <a:gd name="connsiteY80" fmla="*/ 7888 h 432801"/>
              <a:gd name="connsiteX81" fmla="*/ 97472 w 503920"/>
              <a:gd name="connsiteY81" fmla="*/ 9296 h 432801"/>
              <a:gd name="connsiteX82" fmla="*/ 134657 w 503920"/>
              <a:gd name="connsiteY82" fmla="*/ 8733 h 432801"/>
              <a:gd name="connsiteX83" fmla="*/ 171843 w 503920"/>
              <a:gd name="connsiteY83" fmla="*/ 8170 h 432801"/>
              <a:gd name="connsiteX84" fmla="*/ 202127 w 503920"/>
              <a:gd name="connsiteY84" fmla="*/ 8310 h 432801"/>
              <a:gd name="connsiteX85" fmla="*/ 232411 w 503920"/>
              <a:gd name="connsiteY85" fmla="*/ 8451 h 432801"/>
              <a:gd name="connsiteX86" fmla="*/ 314952 w 503920"/>
              <a:gd name="connsiteY86" fmla="*/ 8451 h 432801"/>
              <a:gd name="connsiteX87" fmla="*/ 320868 w 503920"/>
              <a:gd name="connsiteY87" fmla="*/ 8592 h 432801"/>
              <a:gd name="connsiteX88" fmla="*/ 326643 w 503920"/>
              <a:gd name="connsiteY88" fmla="*/ 8592 h 432801"/>
              <a:gd name="connsiteX89" fmla="*/ 331150 w 503920"/>
              <a:gd name="connsiteY89" fmla="*/ 7747 h 432801"/>
              <a:gd name="connsiteX90" fmla="*/ 336080 w 503920"/>
              <a:gd name="connsiteY90" fmla="*/ 5212 h 432801"/>
              <a:gd name="connsiteX91" fmla="*/ 340306 w 503920"/>
              <a:gd name="connsiteY91" fmla="*/ 282 h 4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03920" h="432801">
                <a:moveTo>
                  <a:pt x="450735" y="1409"/>
                </a:moveTo>
                <a:cubicBezTo>
                  <a:pt x="456182" y="1409"/>
                  <a:pt x="460783" y="3850"/>
                  <a:pt x="464539" y="8733"/>
                </a:cubicBezTo>
                <a:lnTo>
                  <a:pt x="500035" y="54370"/>
                </a:lnTo>
                <a:cubicBezTo>
                  <a:pt x="503791" y="59253"/>
                  <a:pt x="504824" y="63432"/>
                  <a:pt x="503134" y="66906"/>
                </a:cubicBezTo>
                <a:cubicBezTo>
                  <a:pt x="501443" y="70381"/>
                  <a:pt x="497499" y="72118"/>
                  <a:pt x="491302" y="72118"/>
                </a:cubicBezTo>
                <a:lnTo>
                  <a:pt x="468765" y="72118"/>
                </a:lnTo>
                <a:lnTo>
                  <a:pt x="468765" y="360589"/>
                </a:lnTo>
                <a:lnTo>
                  <a:pt x="491302" y="360589"/>
                </a:lnTo>
                <a:cubicBezTo>
                  <a:pt x="497499" y="360589"/>
                  <a:pt x="501443" y="362326"/>
                  <a:pt x="503134" y="365801"/>
                </a:cubicBezTo>
                <a:cubicBezTo>
                  <a:pt x="504824" y="369275"/>
                  <a:pt x="503791" y="373454"/>
                  <a:pt x="500035" y="378337"/>
                </a:cubicBezTo>
                <a:lnTo>
                  <a:pt x="464539" y="423974"/>
                </a:lnTo>
                <a:cubicBezTo>
                  <a:pt x="460783" y="428857"/>
                  <a:pt x="456182" y="431299"/>
                  <a:pt x="450735" y="431299"/>
                </a:cubicBezTo>
                <a:cubicBezTo>
                  <a:pt x="445289" y="431299"/>
                  <a:pt x="440688" y="428857"/>
                  <a:pt x="436932" y="423974"/>
                </a:cubicBezTo>
                <a:lnTo>
                  <a:pt x="401436" y="378337"/>
                </a:lnTo>
                <a:cubicBezTo>
                  <a:pt x="397680" y="373454"/>
                  <a:pt x="396647" y="369275"/>
                  <a:pt x="398337" y="365801"/>
                </a:cubicBezTo>
                <a:cubicBezTo>
                  <a:pt x="400028" y="362326"/>
                  <a:pt x="403971" y="360589"/>
                  <a:pt x="410169" y="360589"/>
                </a:cubicBezTo>
                <a:lnTo>
                  <a:pt x="432706" y="360589"/>
                </a:lnTo>
                <a:lnTo>
                  <a:pt x="432706" y="72118"/>
                </a:lnTo>
                <a:lnTo>
                  <a:pt x="410169" y="72118"/>
                </a:lnTo>
                <a:cubicBezTo>
                  <a:pt x="403971" y="72118"/>
                  <a:pt x="400028" y="70381"/>
                  <a:pt x="398337" y="66906"/>
                </a:cubicBezTo>
                <a:cubicBezTo>
                  <a:pt x="396647" y="63432"/>
                  <a:pt x="397680" y="59253"/>
                  <a:pt x="401436" y="54370"/>
                </a:cubicBezTo>
                <a:lnTo>
                  <a:pt x="436932" y="8733"/>
                </a:lnTo>
                <a:cubicBezTo>
                  <a:pt x="440688" y="3850"/>
                  <a:pt x="445289" y="1409"/>
                  <a:pt x="450735" y="1409"/>
                </a:cubicBezTo>
                <a:close/>
                <a:moveTo>
                  <a:pt x="352138" y="0"/>
                </a:moveTo>
                <a:cubicBezTo>
                  <a:pt x="352889" y="0"/>
                  <a:pt x="354204" y="47"/>
                  <a:pt x="356082" y="141"/>
                </a:cubicBezTo>
                <a:cubicBezTo>
                  <a:pt x="357960" y="235"/>
                  <a:pt x="359275" y="282"/>
                  <a:pt x="360026" y="282"/>
                </a:cubicBezTo>
                <a:cubicBezTo>
                  <a:pt x="360401" y="21316"/>
                  <a:pt x="360589" y="52868"/>
                  <a:pt x="360589" y="94936"/>
                </a:cubicBezTo>
                <a:cubicBezTo>
                  <a:pt x="360589" y="109961"/>
                  <a:pt x="360120" y="120196"/>
                  <a:pt x="359180" y="125643"/>
                </a:cubicBezTo>
                <a:cubicBezTo>
                  <a:pt x="351856" y="128272"/>
                  <a:pt x="345471" y="129962"/>
                  <a:pt x="340024" y="130714"/>
                </a:cubicBezTo>
                <a:cubicBezTo>
                  <a:pt x="335329" y="122450"/>
                  <a:pt x="330258" y="110430"/>
                  <a:pt x="324812" y="94655"/>
                </a:cubicBezTo>
                <a:cubicBezTo>
                  <a:pt x="324248" y="92964"/>
                  <a:pt x="323216" y="88457"/>
                  <a:pt x="321713" y="81133"/>
                </a:cubicBezTo>
                <a:cubicBezTo>
                  <a:pt x="320211" y="73808"/>
                  <a:pt x="318849" y="66906"/>
                  <a:pt x="317628" y="60427"/>
                </a:cubicBezTo>
                <a:cubicBezTo>
                  <a:pt x="316408" y="53947"/>
                  <a:pt x="315703" y="50614"/>
                  <a:pt x="315515" y="50426"/>
                </a:cubicBezTo>
                <a:cubicBezTo>
                  <a:pt x="314389" y="48924"/>
                  <a:pt x="313262" y="47750"/>
                  <a:pt x="312135" y="46905"/>
                </a:cubicBezTo>
                <a:cubicBezTo>
                  <a:pt x="311008" y="46060"/>
                  <a:pt x="309553" y="45496"/>
                  <a:pt x="307768" y="45214"/>
                </a:cubicBezTo>
                <a:cubicBezTo>
                  <a:pt x="305984" y="44933"/>
                  <a:pt x="304764" y="44698"/>
                  <a:pt x="304106" y="44510"/>
                </a:cubicBezTo>
                <a:cubicBezTo>
                  <a:pt x="303449" y="44322"/>
                  <a:pt x="301759" y="44275"/>
                  <a:pt x="299035" y="44369"/>
                </a:cubicBezTo>
                <a:cubicBezTo>
                  <a:pt x="296312" y="44463"/>
                  <a:pt x="294763" y="44510"/>
                  <a:pt x="294387" y="44510"/>
                </a:cubicBezTo>
                <a:cubicBezTo>
                  <a:pt x="291194" y="44510"/>
                  <a:pt x="284950" y="44463"/>
                  <a:pt x="275653" y="44369"/>
                </a:cubicBezTo>
                <a:cubicBezTo>
                  <a:pt x="266357" y="44275"/>
                  <a:pt x="259361" y="44228"/>
                  <a:pt x="254666" y="44228"/>
                </a:cubicBezTo>
                <a:cubicBezTo>
                  <a:pt x="249971" y="44228"/>
                  <a:pt x="243961" y="44416"/>
                  <a:pt x="236636" y="44792"/>
                </a:cubicBezTo>
                <a:cubicBezTo>
                  <a:pt x="229312" y="45167"/>
                  <a:pt x="222645" y="45731"/>
                  <a:pt x="216635" y="46482"/>
                </a:cubicBezTo>
                <a:cubicBezTo>
                  <a:pt x="214945" y="61695"/>
                  <a:pt x="214194" y="74465"/>
                  <a:pt x="214381" y="84795"/>
                </a:cubicBezTo>
                <a:cubicBezTo>
                  <a:pt x="214381" y="102449"/>
                  <a:pt x="214569" y="138883"/>
                  <a:pt x="214945" y="194098"/>
                </a:cubicBezTo>
                <a:cubicBezTo>
                  <a:pt x="215320" y="249314"/>
                  <a:pt x="215508" y="292040"/>
                  <a:pt x="215508" y="322277"/>
                </a:cubicBezTo>
                <a:cubicBezTo>
                  <a:pt x="215508" y="325281"/>
                  <a:pt x="215274" y="331996"/>
                  <a:pt x="214804" y="342419"/>
                </a:cubicBezTo>
                <a:cubicBezTo>
                  <a:pt x="214334" y="352842"/>
                  <a:pt x="214334" y="361434"/>
                  <a:pt x="214804" y="368195"/>
                </a:cubicBezTo>
                <a:cubicBezTo>
                  <a:pt x="215274" y="374956"/>
                  <a:pt x="216447" y="381436"/>
                  <a:pt x="218325" y="387633"/>
                </a:cubicBezTo>
                <a:cubicBezTo>
                  <a:pt x="225838" y="391577"/>
                  <a:pt x="237482" y="395568"/>
                  <a:pt x="253257" y="399606"/>
                </a:cubicBezTo>
                <a:cubicBezTo>
                  <a:pt x="269033" y="403644"/>
                  <a:pt x="280302" y="407165"/>
                  <a:pt x="287063" y="410170"/>
                </a:cubicBezTo>
                <a:cubicBezTo>
                  <a:pt x="288002" y="417682"/>
                  <a:pt x="288471" y="422378"/>
                  <a:pt x="288471" y="424256"/>
                </a:cubicBezTo>
                <a:cubicBezTo>
                  <a:pt x="288471" y="426885"/>
                  <a:pt x="288189" y="429608"/>
                  <a:pt x="287626" y="432425"/>
                </a:cubicBezTo>
                <a:lnTo>
                  <a:pt x="278048" y="432707"/>
                </a:lnTo>
                <a:cubicBezTo>
                  <a:pt x="263775" y="433083"/>
                  <a:pt x="243304" y="432331"/>
                  <a:pt x="216635" y="430453"/>
                </a:cubicBezTo>
                <a:cubicBezTo>
                  <a:pt x="189966" y="428575"/>
                  <a:pt x="170529" y="427636"/>
                  <a:pt x="158321" y="427636"/>
                </a:cubicBezTo>
                <a:cubicBezTo>
                  <a:pt x="148931" y="427636"/>
                  <a:pt x="134751" y="428481"/>
                  <a:pt x="115783" y="430172"/>
                </a:cubicBezTo>
                <a:cubicBezTo>
                  <a:pt x="96814" y="431862"/>
                  <a:pt x="82541" y="432707"/>
                  <a:pt x="72963" y="432707"/>
                </a:cubicBezTo>
                <a:cubicBezTo>
                  <a:pt x="72399" y="423129"/>
                  <a:pt x="72118" y="418246"/>
                  <a:pt x="72118" y="418058"/>
                </a:cubicBezTo>
                <a:lnTo>
                  <a:pt x="72118" y="415523"/>
                </a:lnTo>
                <a:cubicBezTo>
                  <a:pt x="75310" y="410452"/>
                  <a:pt x="81085" y="406414"/>
                  <a:pt x="89443" y="403409"/>
                </a:cubicBezTo>
                <a:cubicBezTo>
                  <a:pt x="97800" y="400404"/>
                  <a:pt x="107050" y="397681"/>
                  <a:pt x="117191" y="395240"/>
                </a:cubicBezTo>
                <a:cubicBezTo>
                  <a:pt x="127333" y="392798"/>
                  <a:pt x="134657" y="390263"/>
                  <a:pt x="139165" y="387633"/>
                </a:cubicBezTo>
                <a:cubicBezTo>
                  <a:pt x="142733" y="379746"/>
                  <a:pt x="144517" y="343780"/>
                  <a:pt x="144517" y="279738"/>
                </a:cubicBezTo>
                <a:cubicBezTo>
                  <a:pt x="144517" y="260770"/>
                  <a:pt x="144236" y="232317"/>
                  <a:pt x="143672" y="194380"/>
                </a:cubicBezTo>
                <a:cubicBezTo>
                  <a:pt x="143109" y="156443"/>
                  <a:pt x="142827" y="127990"/>
                  <a:pt x="142827" y="109022"/>
                </a:cubicBezTo>
                <a:lnTo>
                  <a:pt x="142827" y="76062"/>
                </a:lnTo>
                <a:cubicBezTo>
                  <a:pt x="142827" y="75686"/>
                  <a:pt x="142874" y="74231"/>
                  <a:pt x="142968" y="71695"/>
                </a:cubicBezTo>
                <a:cubicBezTo>
                  <a:pt x="143062" y="69160"/>
                  <a:pt x="143109" y="66812"/>
                  <a:pt x="143109" y="64652"/>
                </a:cubicBezTo>
                <a:cubicBezTo>
                  <a:pt x="143109" y="62493"/>
                  <a:pt x="143015" y="60098"/>
                  <a:pt x="142827" y="57469"/>
                </a:cubicBezTo>
                <a:cubicBezTo>
                  <a:pt x="142639" y="54840"/>
                  <a:pt x="142357" y="52586"/>
                  <a:pt x="141982" y="50708"/>
                </a:cubicBezTo>
                <a:cubicBezTo>
                  <a:pt x="141606" y="48830"/>
                  <a:pt x="141137" y="47515"/>
                  <a:pt x="140573" y="46764"/>
                </a:cubicBezTo>
                <a:cubicBezTo>
                  <a:pt x="138507" y="44510"/>
                  <a:pt x="123295" y="43383"/>
                  <a:pt x="94936" y="43383"/>
                </a:cubicBezTo>
                <a:cubicBezTo>
                  <a:pt x="88739" y="43383"/>
                  <a:pt x="80006" y="44510"/>
                  <a:pt x="68737" y="46764"/>
                </a:cubicBezTo>
                <a:cubicBezTo>
                  <a:pt x="57469" y="49018"/>
                  <a:pt x="49956" y="51459"/>
                  <a:pt x="46200" y="54088"/>
                </a:cubicBezTo>
                <a:cubicBezTo>
                  <a:pt x="42632" y="56530"/>
                  <a:pt x="39439" y="63338"/>
                  <a:pt x="36622" y="74512"/>
                </a:cubicBezTo>
                <a:cubicBezTo>
                  <a:pt x="33805" y="85687"/>
                  <a:pt x="30847" y="96110"/>
                  <a:pt x="27748" y="105782"/>
                </a:cubicBezTo>
                <a:cubicBezTo>
                  <a:pt x="24649" y="115454"/>
                  <a:pt x="20659" y="120478"/>
                  <a:pt x="15775" y="120854"/>
                </a:cubicBezTo>
                <a:cubicBezTo>
                  <a:pt x="7888" y="115971"/>
                  <a:pt x="2629" y="111839"/>
                  <a:pt x="0" y="108458"/>
                </a:cubicBezTo>
                <a:lnTo>
                  <a:pt x="0" y="563"/>
                </a:lnTo>
                <a:lnTo>
                  <a:pt x="22818" y="282"/>
                </a:lnTo>
                <a:lnTo>
                  <a:pt x="38031" y="7888"/>
                </a:lnTo>
                <a:cubicBezTo>
                  <a:pt x="40284" y="8827"/>
                  <a:pt x="60098" y="9296"/>
                  <a:pt x="97472" y="9296"/>
                </a:cubicBezTo>
                <a:cubicBezTo>
                  <a:pt x="105735" y="9296"/>
                  <a:pt x="118130" y="9109"/>
                  <a:pt x="134657" y="8733"/>
                </a:cubicBezTo>
                <a:cubicBezTo>
                  <a:pt x="151184" y="8357"/>
                  <a:pt x="163580" y="8170"/>
                  <a:pt x="171843" y="8170"/>
                </a:cubicBezTo>
                <a:cubicBezTo>
                  <a:pt x="178604" y="8170"/>
                  <a:pt x="188699" y="8217"/>
                  <a:pt x="202127" y="8310"/>
                </a:cubicBezTo>
                <a:cubicBezTo>
                  <a:pt x="215555" y="8404"/>
                  <a:pt x="225650" y="8451"/>
                  <a:pt x="232411" y="8451"/>
                </a:cubicBezTo>
                <a:lnTo>
                  <a:pt x="314952" y="8451"/>
                </a:lnTo>
                <a:cubicBezTo>
                  <a:pt x="316079" y="8451"/>
                  <a:pt x="318051" y="8498"/>
                  <a:pt x="320868" y="8592"/>
                </a:cubicBezTo>
                <a:cubicBezTo>
                  <a:pt x="323685" y="8686"/>
                  <a:pt x="325610" y="8686"/>
                  <a:pt x="326643" y="8592"/>
                </a:cubicBezTo>
                <a:cubicBezTo>
                  <a:pt x="327676" y="8498"/>
                  <a:pt x="329178" y="8217"/>
                  <a:pt x="331150" y="7747"/>
                </a:cubicBezTo>
                <a:cubicBezTo>
                  <a:pt x="333122" y="7278"/>
                  <a:pt x="334766" y="6432"/>
                  <a:pt x="336080" y="5212"/>
                </a:cubicBezTo>
                <a:cubicBezTo>
                  <a:pt x="337395" y="3991"/>
                  <a:pt x="338804" y="2348"/>
                  <a:pt x="340306" y="2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3" name="Freeform 197">
            <a:extLst>
              <a:ext uri="{FF2B5EF4-FFF2-40B4-BE49-F238E27FC236}">
                <a16:creationId xmlns:a16="http://schemas.microsoft.com/office/drawing/2014/main" id="{50AB2FE8-4E85-49D1-9B1F-C1CD9C213718}"/>
              </a:ext>
            </a:extLst>
          </p:cNvPr>
          <p:cNvSpPr/>
          <p:nvPr/>
        </p:nvSpPr>
        <p:spPr>
          <a:xfrm>
            <a:off x="4988812" y="2987833"/>
            <a:ext cx="378619" cy="270443"/>
          </a:xfrm>
          <a:custGeom>
            <a:avLst/>
            <a:gdLst/>
            <a:ahLst/>
            <a:cxnLst/>
            <a:rect l="l" t="t" r="r" b="b"/>
            <a:pathLst>
              <a:path w="504825" h="360589">
                <a:moveTo>
                  <a:pt x="81132" y="0"/>
                </a:moveTo>
                <a:lnTo>
                  <a:pt x="279457" y="0"/>
                </a:lnTo>
                <a:cubicBezTo>
                  <a:pt x="301806" y="0"/>
                  <a:pt x="320915" y="7935"/>
                  <a:pt x="336785" y="23804"/>
                </a:cubicBezTo>
                <a:cubicBezTo>
                  <a:pt x="352655" y="39674"/>
                  <a:pt x="360589" y="58784"/>
                  <a:pt x="360589" y="81132"/>
                </a:cubicBezTo>
                <a:lnTo>
                  <a:pt x="360589" y="127615"/>
                </a:lnTo>
                <a:lnTo>
                  <a:pt x="474119" y="14367"/>
                </a:lnTo>
                <a:cubicBezTo>
                  <a:pt x="477499" y="10799"/>
                  <a:pt x="481725" y="9015"/>
                  <a:pt x="486795" y="9015"/>
                </a:cubicBezTo>
                <a:cubicBezTo>
                  <a:pt x="489049" y="9015"/>
                  <a:pt x="491397" y="9484"/>
                  <a:pt x="493838" y="10423"/>
                </a:cubicBezTo>
                <a:cubicBezTo>
                  <a:pt x="501162" y="13616"/>
                  <a:pt x="504825" y="19156"/>
                  <a:pt x="504825" y="27044"/>
                </a:cubicBezTo>
                <a:lnTo>
                  <a:pt x="504825" y="333545"/>
                </a:lnTo>
                <a:cubicBezTo>
                  <a:pt x="504825" y="341433"/>
                  <a:pt x="501162" y="346973"/>
                  <a:pt x="493838" y="350166"/>
                </a:cubicBezTo>
                <a:cubicBezTo>
                  <a:pt x="491397" y="351105"/>
                  <a:pt x="489049" y="351574"/>
                  <a:pt x="486795" y="351574"/>
                </a:cubicBezTo>
                <a:cubicBezTo>
                  <a:pt x="481725" y="351574"/>
                  <a:pt x="477499" y="349790"/>
                  <a:pt x="474119" y="346222"/>
                </a:cubicBezTo>
                <a:lnTo>
                  <a:pt x="360589" y="232693"/>
                </a:lnTo>
                <a:lnTo>
                  <a:pt x="360589" y="279456"/>
                </a:lnTo>
                <a:cubicBezTo>
                  <a:pt x="360589" y="301806"/>
                  <a:pt x="352655" y="320915"/>
                  <a:pt x="336785" y="336785"/>
                </a:cubicBezTo>
                <a:cubicBezTo>
                  <a:pt x="320915" y="352654"/>
                  <a:pt x="301806" y="360589"/>
                  <a:pt x="279457" y="360589"/>
                </a:cubicBezTo>
                <a:lnTo>
                  <a:pt x="81132" y="360589"/>
                </a:lnTo>
                <a:cubicBezTo>
                  <a:pt x="58783" y="360589"/>
                  <a:pt x="39674" y="352654"/>
                  <a:pt x="23804" y="336785"/>
                </a:cubicBezTo>
                <a:cubicBezTo>
                  <a:pt x="7934" y="320915"/>
                  <a:pt x="0" y="301806"/>
                  <a:pt x="0" y="279456"/>
                </a:cubicBezTo>
                <a:lnTo>
                  <a:pt x="0" y="81132"/>
                </a:lnTo>
                <a:cubicBezTo>
                  <a:pt x="0" y="58784"/>
                  <a:pt x="7934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4" name="Freeform 373">
            <a:extLst>
              <a:ext uri="{FF2B5EF4-FFF2-40B4-BE49-F238E27FC236}">
                <a16:creationId xmlns:a16="http://schemas.microsoft.com/office/drawing/2014/main" id="{DB740DED-9A52-45A2-9C51-48149FEBB961}"/>
              </a:ext>
            </a:extLst>
          </p:cNvPr>
          <p:cNvSpPr/>
          <p:nvPr/>
        </p:nvSpPr>
        <p:spPr>
          <a:xfrm>
            <a:off x="7717722" y="2960788"/>
            <a:ext cx="376928" cy="297487"/>
          </a:xfrm>
          <a:custGeom>
            <a:avLst/>
            <a:gdLst>
              <a:gd name="connsiteX0" fmla="*/ 240018 w 502570"/>
              <a:gd name="connsiteY0" fmla="*/ 221988 h 396648"/>
              <a:gd name="connsiteX1" fmla="*/ 207339 w 502570"/>
              <a:gd name="connsiteY1" fmla="*/ 254666 h 396648"/>
              <a:gd name="connsiteX2" fmla="*/ 207339 w 502570"/>
              <a:gd name="connsiteY2" fmla="*/ 270442 h 396648"/>
              <a:gd name="connsiteX3" fmla="*/ 234383 w 502570"/>
              <a:gd name="connsiteY3" fmla="*/ 270442 h 396648"/>
              <a:gd name="connsiteX4" fmla="*/ 234383 w 502570"/>
              <a:gd name="connsiteY4" fmla="*/ 297486 h 396648"/>
              <a:gd name="connsiteX5" fmla="*/ 250159 w 502570"/>
              <a:gd name="connsiteY5" fmla="*/ 297486 h 396648"/>
              <a:gd name="connsiteX6" fmla="*/ 282837 w 502570"/>
              <a:gd name="connsiteY6" fmla="*/ 264808 h 396648"/>
              <a:gd name="connsiteX7" fmla="*/ 369533 w 502570"/>
              <a:gd name="connsiteY7" fmla="*/ 92471 h 396648"/>
              <a:gd name="connsiteX8" fmla="*/ 364815 w 502570"/>
              <a:gd name="connsiteY8" fmla="*/ 94936 h 396648"/>
              <a:gd name="connsiteX9" fmla="*/ 266216 w 502570"/>
              <a:gd name="connsiteY9" fmla="*/ 193535 h 396648"/>
              <a:gd name="connsiteX10" fmla="*/ 265935 w 502570"/>
              <a:gd name="connsiteY10" fmla="*/ 202831 h 396648"/>
              <a:gd name="connsiteX11" fmla="*/ 275231 w 502570"/>
              <a:gd name="connsiteY11" fmla="*/ 202550 h 396648"/>
              <a:gd name="connsiteX12" fmla="*/ 373829 w 502570"/>
              <a:gd name="connsiteY12" fmla="*/ 103951 h 396648"/>
              <a:gd name="connsiteX13" fmla="*/ 374112 w 502570"/>
              <a:gd name="connsiteY13" fmla="*/ 94655 h 396648"/>
              <a:gd name="connsiteX14" fmla="*/ 369533 w 502570"/>
              <a:gd name="connsiteY14" fmla="*/ 92471 h 396648"/>
              <a:gd name="connsiteX15" fmla="*/ 369604 w 502570"/>
              <a:gd name="connsiteY15" fmla="*/ 54088 h 396648"/>
              <a:gd name="connsiteX16" fmla="*/ 450736 w 502570"/>
              <a:gd name="connsiteY16" fmla="*/ 135221 h 396648"/>
              <a:gd name="connsiteX17" fmla="*/ 261427 w 502570"/>
              <a:gd name="connsiteY17" fmla="*/ 324530 h 396648"/>
              <a:gd name="connsiteX18" fmla="*/ 180295 w 502570"/>
              <a:gd name="connsiteY18" fmla="*/ 324530 h 396648"/>
              <a:gd name="connsiteX19" fmla="*/ 180295 w 502570"/>
              <a:gd name="connsiteY19" fmla="*/ 243398 h 396648"/>
              <a:gd name="connsiteX20" fmla="*/ 432706 w 502570"/>
              <a:gd name="connsiteY20" fmla="*/ 2254 h 396648"/>
              <a:gd name="connsiteX21" fmla="*/ 451863 w 502570"/>
              <a:gd name="connsiteY21" fmla="*/ 10142 h 396648"/>
              <a:gd name="connsiteX22" fmla="*/ 494683 w 502570"/>
              <a:gd name="connsiteY22" fmla="*/ 52961 h 396648"/>
              <a:gd name="connsiteX23" fmla="*/ 502570 w 502570"/>
              <a:gd name="connsiteY23" fmla="*/ 72118 h 396648"/>
              <a:gd name="connsiteX24" fmla="*/ 494683 w 502570"/>
              <a:gd name="connsiteY24" fmla="*/ 91274 h 396648"/>
              <a:gd name="connsiteX25" fmla="*/ 468766 w 502570"/>
              <a:gd name="connsiteY25" fmla="*/ 117191 h 396648"/>
              <a:gd name="connsiteX26" fmla="*/ 387632 w 502570"/>
              <a:gd name="connsiteY26" fmla="*/ 36059 h 396648"/>
              <a:gd name="connsiteX27" fmla="*/ 413550 w 502570"/>
              <a:gd name="connsiteY27" fmla="*/ 10142 h 396648"/>
              <a:gd name="connsiteX28" fmla="*/ 432706 w 502570"/>
              <a:gd name="connsiteY28" fmla="*/ 2254 h 396648"/>
              <a:gd name="connsiteX29" fmla="*/ 81133 w 502570"/>
              <a:gd name="connsiteY29" fmla="*/ 0 h 396648"/>
              <a:gd name="connsiteX30" fmla="*/ 315515 w 502570"/>
              <a:gd name="connsiteY30" fmla="*/ 0 h 396648"/>
              <a:gd name="connsiteX31" fmla="*/ 348476 w 502570"/>
              <a:gd name="connsiteY31" fmla="*/ 7043 h 396648"/>
              <a:gd name="connsiteX32" fmla="*/ 353547 w 502570"/>
              <a:gd name="connsiteY32" fmla="*/ 13522 h 396648"/>
              <a:gd name="connsiteX33" fmla="*/ 351011 w 502570"/>
              <a:gd name="connsiteY33" fmla="*/ 21692 h 396648"/>
              <a:gd name="connsiteX34" fmla="*/ 337207 w 502570"/>
              <a:gd name="connsiteY34" fmla="*/ 35496 h 396648"/>
              <a:gd name="connsiteX35" fmla="*/ 328193 w 502570"/>
              <a:gd name="connsiteY35" fmla="*/ 37749 h 396648"/>
              <a:gd name="connsiteX36" fmla="*/ 315515 w 502570"/>
              <a:gd name="connsiteY36" fmla="*/ 36059 h 396648"/>
              <a:gd name="connsiteX37" fmla="*/ 81133 w 502570"/>
              <a:gd name="connsiteY37" fmla="*/ 36059 h 396648"/>
              <a:gd name="connsiteX38" fmla="*/ 49299 w 502570"/>
              <a:gd name="connsiteY38" fmla="*/ 49299 h 396648"/>
              <a:gd name="connsiteX39" fmla="*/ 36059 w 502570"/>
              <a:gd name="connsiteY39" fmla="*/ 81133 h 396648"/>
              <a:gd name="connsiteX40" fmla="*/ 36059 w 502570"/>
              <a:gd name="connsiteY40" fmla="*/ 315515 h 396648"/>
              <a:gd name="connsiteX41" fmla="*/ 49299 w 502570"/>
              <a:gd name="connsiteY41" fmla="*/ 347349 h 396648"/>
              <a:gd name="connsiteX42" fmla="*/ 81133 w 502570"/>
              <a:gd name="connsiteY42" fmla="*/ 360589 h 396648"/>
              <a:gd name="connsiteX43" fmla="*/ 315515 w 502570"/>
              <a:gd name="connsiteY43" fmla="*/ 360589 h 396648"/>
              <a:gd name="connsiteX44" fmla="*/ 347349 w 502570"/>
              <a:gd name="connsiteY44" fmla="*/ 347349 h 396648"/>
              <a:gd name="connsiteX45" fmla="*/ 360589 w 502570"/>
              <a:gd name="connsiteY45" fmla="*/ 315515 h 396648"/>
              <a:gd name="connsiteX46" fmla="*/ 360589 w 502570"/>
              <a:gd name="connsiteY46" fmla="*/ 280020 h 396648"/>
              <a:gd name="connsiteX47" fmla="*/ 363125 w 502570"/>
              <a:gd name="connsiteY47" fmla="*/ 273822 h 396648"/>
              <a:gd name="connsiteX48" fmla="*/ 381154 w 502570"/>
              <a:gd name="connsiteY48" fmla="*/ 255793 h 396648"/>
              <a:gd name="connsiteX49" fmla="*/ 391014 w 502570"/>
              <a:gd name="connsiteY49" fmla="*/ 253821 h 396648"/>
              <a:gd name="connsiteX50" fmla="*/ 396649 w 502570"/>
              <a:gd name="connsiteY50" fmla="*/ 261991 h 396648"/>
              <a:gd name="connsiteX51" fmla="*/ 396649 w 502570"/>
              <a:gd name="connsiteY51" fmla="*/ 315515 h 396648"/>
              <a:gd name="connsiteX52" fmla="*/ 372843 w 502570"/>
              <a:gd name="connsiteY52" fmla="*/ 372844 h 396648"/>
              <a:gd name="connsiteX53" fmla="*/ 315515 w 502570"/>
              <a:gd name="connsiteY53" fmla="*/ 396648 h 396648"/>
              <a:gd name="connsiteX54" fmla="*/ 81133 w 502570"/>
              <a:gd name="connsiteY54" fmla="*/ 396648 h 396648"/>
              <a:gd name="connsiteX55" fmla="*/ 23804 w 502570"/>
              <a:gd name="connsiteY55" fmla="*/ 372844 h 396648"/>
              <a:gd name="connsiteX56" fmla="*/ 0 w 502570"/>
              <a:gd name="connsiteY56" fmla="*/ 315515 h 396648"/>
              <a:gd name="connsiteX57" fmla="*/ 0 w 502570"/>
              <a:gd name="connsiteY57" fmla="*/ 81133 h 396648"/>
              <a:gd name="connsiteX58" fmla="*/ 23804 w 502570"/>
              <a:gd name="connsiteY58" fmla="*/ 23805 h 396648"/>
              <a:gd name="connsiteX59" fmla="*/ 81133 w 502570"/>
              <a:gd name="connsiteY59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02570" h="396648">
                <a:moveTo>
                  <a:pt x="240018" y="221988"/>
                </a:moveTo>
                <a:lnTo>
                  <a:pt x="207339" y="254666"/>
                </a:lnTo>
                <a:lnTo>
                  <a:pt x="207339" y="270442"/>
                </a:lnTo>
                <a:lnTo>
                  <a:pt x="234383" y="270442"/>
                </a:lnTo>
                <a:lnTo>
                  <a:pt x="234383" y="297486"/>
                </a:lnTo>
                <a:lnTo>
                  <a:pt x="250159" y="297486"/>
                </a:lnTo>
                <a:lnTo>
                  <a:pt x="282837" y="264808"/>
                </a:lnTo>
                <a:close/>
                <a:moveTo>
                  <a:pt x="369533" y="92471"/>
                </a:moveTo>
                <a:cubicBezTo>
                  <a:pt x="367984" y="92518"/>
                  <a:pt x="366411" y="93340"/>
                  <a:pt x="364815" y="94936"/>
                </a:cubicBezTo>
                <a:lnTo>
                  <a:pt x="266216" y="193535"/>
                </a:lnTo>
                <a:cubicBezTo>
                  <a:pt x="263023" y="196728"/>
                  <a:pt x="262929" y="199826"/>
                  <a:pt x="265935" y="202831"/>
                </a:cubicBezTo>
                <a:cubicBezTo>
                  <a:pt x="268939" y="205836"/>
                  <a:pt x="272038" y="205742"/>
                  <a:pt x="275231" y="202550"/>
                </a:cubicBezTo>
                <a:lnTo>
                  <a:pt x="373829" y="103951"/>
                </a:lnTo>
                <a:cubicBezTo>
                  <a:pt x="377022" y="100758"/>
                  <a:pt x="377115" y="97659"/>
                  <a:pt x="374112" y="94655"/>
                </a:cubicBezTo>
                <a:cubicBezTo>
                  <a:pt x="372610" y="93152"/>
                  <a:pt x="371083" y="92424"/>
                  <a:pt x="369533" y="92471"/>
                </a:cubicBezTo>
                <a:close/>
                <a:moveTo>
                  <a:pt x="369604" y="54088"/>
                </a:moveTo>
                <a:lnTo>
                  <a:pt x="450736" y="135221"/>
                </a:lnTo>
                <a:lnTo>
                  <a:pt x="261427" y="324530"/>
                </a:lnTo>
                <a:lnTo>
                  <a:pt x="180295" y="324530"/>
                </a:lnTo>
                <a:lnTo>
                  <a:pt x="180295" y="243398"/>
                </a:lnTo>
                <a:close/>
                <a:moveTo>
                  <a:pt x="432706" y="2254"/>
                </a:moveTo>
                <a:cubicBezTo>
                  <a:pt x="440217" y="2254"/>
                  <a:pt x="446604" y="4883"/>
                  <a:pt x="451863" y="10142"/>
                </a:cubicBezTo>
                <a:lnTo>
                  <a:pt x="494683" y="52961"/>
                </a:lnTo>
                <a:cubicBezTo>
                  <a:pt x="499940" y="58220"/>
                  <a:pt x="502570" y="64606"/>
                  <a:pt x="502570" y="72118"/>
                </a:cubicBezTo>
                <a:cubicBezTo>
                  <a:pt x="502570" y="79630"/>
                  <a:pt x="499940" y="86016"/>
                  <a:pt x="494683" y="91274"/>
                </a:cubicBezTo>
                <a:lnTo>
                  <a:pt x="468766" y="117191"/>
                </a:lnTo>
                <a:lnTo>
                  <a:pt x="387632" y="36059"/>
                </a:lnTo>
                <a:lnTo>
                  <a:pt x="413550" y="10142"/>
                </a:lnTo>
                <a:cubicBezTo>
                  <a:pt x="418808" y="4883"/>
                  <a:pt x="425194" y="2254"/>
                  <a:pt x="432706" y="2254"/>
                </a:cubicBezTo>
                <a:close/>
                <a:moveTo>
                  <a:pt x="81133" y="0"/>
                </a:moveTo>
                <a:lnTo>
                  <a:pt x="315515" y="0"/>
                </a:lnTo>
                <a:cubicBezTo>
                  <a:pt x="327347" y="0"/>
                  <a:pt x="338334" y="2348"/>
                  <a:pt x="348476" y="7043"/>
                </a:cubicBezTo>
                <a:cubicBezTo>
                  <a:pt x="351293" y="8357"/>
                  <a:pt x="352983" y="10517"/>
                  <a:pt x="353547" y="13522"/>
                </a:cubicBezTo>
                <a:cubicBezTo>
                  <a:pt x="354110" y="16715"/>
                  <a:pt x="353265" y="19438"/>
                  <a:pt x="351011" y="21692"/>
                </a:cubicBezTo>
                <a:lnTo>
                  <a:pt x="337207" y="35496"/>
                </a:lnTo>
                <a:cubicBezTo>
                  <a:pt x="334577" y="38125"/>
                  <a:pt x="331574" y="38876"/>
                  <a:pt x="328193" y="37749"/>
                </a:cubicBezTo>
                <a:cubicBezTo>
                  <a:pt x="323872" y="36622"/>
                  <a:pt x="319647" y="36059"/>
                  <a:pt x="315515" y="36059"/>
                </a:cubicBezTo>
                <a:lnTo>
                  <a:pt x="81133" y="36059"/>
                </a:lnTo>
                <a:cubicBezTo>
                  <a:pt x="68737" y="36059"/>
                  <a:pt x="58126" y="40472"/>
                  <a:pt x="49299" y="49299"/>
                </a:cubicBezTo>
                <a:cubicBezTo>
                  <a:pt x="40472" y="58126"/>
                  <a:pt x="36059" y="68737"/>
                  <a:pt x="36059" y="81133"/>
                </a:cubicBezTo>
                <a:lnTo>
                  <a:pt x="36059" y="315515"/>
                </a:lnTo>
                <a:cubicBezTo>
                  <a:pt x="36059" y="327911"/>
                  <a:pt x="40472" y="338522"/>
                  <a:pt x="49299" y="347349"/>
                </a:cubicBezTo>
                <a:cubicBezTo>
                  <a:pt x="58126" y="356176"/>
                  <a:pt x="68737" y="360589"/>
                  <a:pt x="81133" y="360589"/>
                </a:cubicBezTo>
                <a:lnTo>
                  <a:pt x="315515" y="360589"/>
                </a:lnTo>
                <a:cubicBezTo>
                  <a:pt x="327911" y="360589"/>
                  <a:pt x="338521" y="356176"/>
                  <a:pt x="347349" y="347349"/>
                </a:cubicBezTo>
                <a:cubicBezTo>
                  <a:pt x="356176" y="338522"/>
                  <a:pt x="360589" y="327911"/>
                  <a:pt x="360589" y="315515"/>
                </a:cubicBezTo>
                <a:lnTo>
                  <a:pt x="360589" y="280020"/>
                </a:lnTo>
                <a:cubicBezTo>
                  <a:pt x="360589" y="277579"/>
                  <a:pt x="361435" y="275513"/>
                  <a:pt x="363125" y="273822"/>
                </a:cubicBezTo>
                <a:lnTo>
                  <a:pt x="381154" y="255793"/>
                </a:lnTo>
                <a:cubicBezTo>
                  <a:pt x="383972" y="252976"/>
                  <a:pt x="387258" y="252318"/>
                  <a:pt x="391014" y="253821"/>
                </a:cubicBezTo>
                <a:cubicBezTo>
                  <a:pt x="394770" y="255323"/>
                  <a:pt x="396649" y="258047"/>
                  <a:pt x="396649" y="261991"/>
                </a:cubicBezTo>
                <a:lnTo>
                  <a:pt x="396649" y="315515"/>
                </a:lnTo>
                <a:cubicBezTo>
                  <a:pt x="396649" y="337865"/>
                  <a:pt x="388713" y="356974"/>
                  <a:pt x="372843" y="372844"/>
                </a:cubicBezTo>
                <a:cubicBezTo>
                  <a:pt x="356973" y="388713"/>
                  <a:pt x="337864" y="396648"/>
                  <a:pt x="315515" y="396648"/>
                </a:cubicBezTo>
                <a:lnTo>
                  <a:pt x="81133" y="396648"/>
                </a:lnTo>
                <a:cubicBezTo>
                  <a:pt x="58783" y="396648"/>
                  <a:pt x="39674" y="388713"/>
                  <a:pt x="23804" y="372844"/>
                </a:cubicBezTo>
                <a:cubicBezTo>
                  <a:pt x="7934" y="356974"/>
                  <a:pt x="0" y="337865"/>
                  <a:pt x="0" y="315515"/>
                </a:cubicBezTo>
                <a:lnTo>
                  <a:pt x="0" y="81133"/>
                </a:lnTo>
                <a:cubicBezTo>
                  <a:pt x="0" y="58784"/>
                  <a:pt x="7934" y="39674"/>
                  <a:pt x="23804" y="23805"/>
                </a:cubicBezTo>
                <a:cubicBezTo>
                  <a:pt x="39674" y="7935"/>
                  <a:pt x="58783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5" name="Freeform 372">
            <a:extLst>
              <a:ext uri="{FF2B5EF4-FFF2-40B4-BE49-F238E27FC236}">
                <a16:creationId xmlns:a16="http://schemas.microsoft.com/office/drawing/2014/main" id="{8717D332-1704-4CD0-B9E1-67B59055ADB6}"/>
              </a:ext>
            </a:extLst>
          </p:cNvPr>
          <p:cNvSpPr/>
          <p:nvPr/>
        </p:nvSpPr>
        <p:spPr>
          <a:xfrm>
            <a:off x="6060375" y="2965226"/>
            <a:ext cx="320093" cy="320093"/>
          </a:xfrm>
          <a:custGeom>
            <a:avLst/>
            <a:gdLst>
              <a:gd name="connsiteX0" fmla="*/ 61695 w 426791"/>
              <a:gd name="connsiteY0" fmla="*/ 298895 h 426791"/>
              <a:gd name="connsiteX1" fmla="*/ 36059 w 426791"/>
              <a:gd name="connsiteY1" fmla="*/ 324530 h 426791"/>
              <a:gd name="connsiteX2" fmla="*/ 36059 w 426791"/>
              <a:gd name="connsiteY2" fmla="*/ 354673 h 426791"/>
              <a:gd name="connsiteX3" fmla="*/ 72118 w 426791"/>
              <a:gd name="connsiteY3" fmla="*/ 354673 h 426791"/>
              <a:gd name="connsiteX4" fmla="*/ 72118 w 426791"/>
              <a:gd name="connsiteY4" fmla="*/ 390732 h 426791"/>
              <a:gd name="connsiteX5" fmla="*/ 102261 w 426791"/>
              <a:gd name="connsiteY5" fmla="*/ 390732 h 426791"/>
              <a:gd name="connsiteX6" fmla="*/ 127896 w 426791"/>
              <a:gd name="connsiteY6" fmla="*/ 365097 h 426791"/>
              <a:gd name="connsiteX7" fmla="*/ 243398 w 426791"/>
              <a:gd name="connsiteY7" fmla="*/ 123107 h 426791"/>
              <a:gd name="connsiteX8" fmla="*/ 238608 w 426791"/>
              <a:gd name="connsiteY8" fmla="*/ 125079 h 426791"/>
              <a:gd name="connsiteX9" fmla="*/ 85922 w 426791"/>
              <a:gd name="connsiteY9" fmla="*/ 277766 h 426791"/>
              <a:gd name="connsiteX10" fmla="*/ 83950 w 426791"/>
              <a:gd name="connsiteY10" fmla="*/ 282555 h 426791"/>
              <a:gd name="connsiteX11" fmla="*/ 90147 w 426791"/>
              <a:gd name="connsiteY11" fmla="*/ 288753 h 426791"/>
              <a:gd name="connsiteX12" fmla="*/ 94936 w 426791"/>
              <a:gd name="connsiteY12" fmla="*/ 286781 h 426791"/>
              <a:gd name="connsiteX13" fmla="*/ 247624 w 426791"/>
              <a:gd name="connsiteY13" fmla="*/ 134094 h 426791"/>
              <a:gd name="connsiteX14" fmla="*/ 249596 w 426791"/>
              <a:gd name="connsiteY14" fmla="*/ 129305 h 426791"/>
              <a:gd name="connsiteX15" fmla="*/ 243398 w 426791"/>
              <a:gd name="connsiteY15" fmla="*/ 123107 h 426791"/>
              <a:gd name="connsiteX16" fmla="*/ 234383 w 426791"/>
              <a:gd name="connsiteY16" fmla="*/ 75217 h 426791"/>
              <a:gd name="connsiteX17" fmla="*/ 351575 w 426791"/>
              <a:gd name="connsiteY17" fmla="*/ 192408 h 426791"/>
              <a:gd name="connsiteX18" fmla="*/ 117192 w 426791"/>
              <a:gd name="connsiteY18" fmla="*/ 426791 h 426791"/>
              <a:gd name="connsiteX19" fmla="*/ 0 w 426791"/>
              <a:gd name="connsiteY19" fmla="*/ 426791 h 426791"/>
              <a:gd name="connsiteX20" fmla="*/ 0 w 426791"/>
              <a:gd name="connsiteY20" fmla="*/ 309599 h 426791"/>
              <a:gd name="connsiteX21" fmla="*/ 324530 w 426791"/>
              <a:gd name="connsiteY21" fmla="*/ 0 h 426791"/>
              <a:gd name="connsiteX22" fmla="*/ 350166 w 426791"/>
              <a:gd name="connsiteY22" fmla="*/ 10705 h 426791"/>
              <a:gd name="connsiteX23" fmla="*/ 416368 w 426791"/>
              <a:gd name="connsiteY23" fmla="*/ 76625 h 426791"/>
              <a:gd name="connsiteX24" fmla="*/ 426791 w 426791"/>
              <a:gd name="connsiteY24" fmla="*/ 102261 h 426791"/>
              <a:gd name="connsiteX25" fmla="*/ 416368 w 426791"/>
              <a:gd name="connsiteY25" fmla="*/ 127615 h 426791"/>
              <a:gd name="connsiteX26" fmla="*/ 369604 w 426791"/>
              <a:gd name="connsiteY26" fmla="*/ 174378 h 426791"/>
              <a:gd name="connsiteX27" fmla="*/ 252412 w 426791"/>
              <a:gd name="connsiteY27" fmla="*/ 57187 h 426791"/>
              <a:gd name="connsiteX28" fmla="*/ 299176 w 426791"/>
              <a:gd name="connsiteY28" fmla="*/ 10705 h 426791"/>
              <a:gd name="connsiteX29" fmla="*/ 324530 w 426791"/>
              <a:gd name="connsiteY29" fmla="*/ 0 h 42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26791" h="426791">
                <a:moveTo>
                  <a:pt x="61695" y="298895"/>
                </a:moveTo>
                <a:lnTo>
                  <a:pt x="36059" y="324530"/>
                </a:lnTo>
                <a:lnTo>
                  <a:pt x="36059" y="354673"/>
                </a:lnTo>
                <a:lnTo>
                  <a:pt x="72118" y="354673"/>
                </a:lnTo>
                <a:lnTo>
                  <a:pt x="72118" y="390732"/>
                </a:lnTo>
                <a:lnTo>
                  <a:pt x="102261" y="390732"/>
                </a:lnTo>
                <a:lnTo>
                  <a:pt x="127896" y="365097"/>
                </a:lnTo>
                <a:close/>
                <a:moveTo>
                  <a:pt x="243398" y="123107"/>
                </a:moveTo>
                <a:cubicBezTo>
                  <a:pt x="241520" y="123107"/>
                  <a:pt x="239923" y="123765"/>
                  <a:pt x="238608" y="125079"/>
                </a:cubicBezTo>
                <a:lnTo>
                  <a:pt x="85922" y="277766"/>
                </a:lnTo>
                <a:cubicBezTo>
                  <a:pt x="84607" y="279081"/>
                  <a:pt x="83950" y="280677"/>
                  <a:pt x="83950" y="282555"/>
                </a:cubicBezTo>
                <a:cubicBezTo>
                  <a:pt x="83950" y="286687"/>
                  <a:pt x="86016" y="288753"/>
                  <a:pt x="90147" y="288753"/>
                </a:cubicBezTo>
                <a:cubicBezTo>
                  <a:pt x="92025" y="288753"/>
                  <a:pt x="93622" y="288096"/>
                  <a:pt x="94936" y="286781"/>
                </a:cubicBezTo>
                <a:lnTo>
                  <a:pt x="247624" y="134094"/>
                </a:lnTo>
                <a:cubicBezTo>
                  <a:pt x="248938" y="132779"/>
                  <a:pt x="249596" y="131183"/>
                  <a:pt x="249596" y="129305"/>
                </a:cubicBezTo>
                <a:cubicBezTo>
                  <a:pt x="249596" y="125173"/>
                  <a:pt x="247530" y="123107"/>
                  <a:pt x="243398" y="123107"/>
                </a:cubicBezTo>
                <a:close/>
                <a:moveTo>
                  <a:pt x="234383" y="75217"/>
                </a:moveTo>
                <a:lnTo>
                  <a:pt x="351575" y="192408"/>
                </a:lnTo>
                <a:lnTo>
                  <a:pt x="117192" y="426791"/>
                </a:lnTo>
                <a:lnTo>
                  <a:pt x="0" y="426791"/>
                </a:lnTo>
                <a:lnTo>
                  <a:pt x="0" y="309599"/>
                </a:lnTo>
                <a:close/>
                <a:moveTo>
                  <a:pt x="324530" y="0"/>
                </a:moveTo>
                <a:cubicBezTo>
                  <a:pt x="334484" y="0"/>
                  <a:pt x="343030" y="3568"/>
                  <a:pt x="350166" y="10705"/>
                </a:cubicBezTo>
                <a:lnTo>
                  <a:pt x="416368" y="76625"/>
                </a:lnTo>
                <a:cubicBezTo>
                  <a:pt x="423316" y="83950"/>
                  <a:pt x="426791" y="92495"/>
                  <a:pt x="426791" y="102261"/>
                </a:cubicBezTo>
                <a:cubicBezTo>
                  <a:pt x="426791" y="112214"/>
                  <a:pt x="423316" y="120666"/>
                  <a:pt x="416368" y="127615"/>
                </a:cubicBezTo>
                <a:lnTo>
                  <a:pt x="369604" y="174378"/>
                </a:lnTo>
                <a:lnTo>
                  <a:pt x="252412" y="57187"/>
                </a:lnTo>
                <a:lnTo>
                  <a:pt x="299176" y="10705"/>
                </a:lnTo>
                <a:cubicBezTo>
                  <a:pt x="305938" y="3568"/>
                  <a:pt x="314388" y="0"/>
                  <a:pt x="3245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6" name="Freeform 371">
            <a:extLst>
              <a:ext uri="{FF2B5EF4-FFF2-40B4-BE49-F238E27FC236}">
                <a16:creationId xmlns:a16="http://schemas.microsoft.com/office/drawing/2014/main" id="{816A3D7E-2E14-43A4-AA71-415C528D50C3}"/>
              </a:ext>
            </a:extLst>
          </p:cNvPr>
          <p:cNvSpPr/>
          <p:nvPr/>
        </p:nvSpPr>
        <p:spPr>
          <a:xfrm>
            <a:off x="5510305" y="2960789"/>
            <a:ext cx="405663" cy="324531"/>
          </a:xfrm>
          <a:custGeom>
            <a:avLst/>
            <a:gdLst>
              <a:gd name="connsiteX0" fmla="*/ 351574 w 540884"/>
              <a:gd name="connsiteY0" fmla="*/ 117191 h 432707"/>
              <a:gd name="connsiteX1" fmla="*/ 468766 w 540884"/>
              <a:gd name="connsiteY1" fmla="*/ 234383 h 432707"/>
              <a:gd name="connsiteX2" fmla="*/ 468766 w 540884"/>
              <a:gd name="connsiteY2" fmla="*/ 360589 h 432707"/>
              <a:gd name="connsiteX3" fmla="*/ 72118 w 540884"/>
              <a:gd name="connsiteY3" fmla="*/ 360589 h 432707"/>
              <a:gd name="connsiteX4" fmla="*/ 72118 w 540884"/>
              <a:gd name="connsiteY4" fmla="*/ 306501 h 432707"/>
              <a:gd name="connsiteX5" fmla="*/ 162265 w 540884"/>
              <a:gd name="connsiteY5" fmla="*/ 216353 h 432707"/>
              <a:gd name="connsiteX6" fmla="*/ 207339 w 540884"/>
              <a:gd name="connsiteY6" fmla="*/ 261427 h 432707"/>
              <a:gd name="connsiteX7" fmla="*/ 126207 w 540884"/>
              <a:gd name="connsiteY7" fmla="*/ 72118 h 432707"/>
              <a:gd name="connsiteX8" fmla="*/ 164520 w 540884"/>
              <a:gd name="connsiteY8" fmla="*/ 87894 h 432707"/>
              <a:gd name="connsiteX9" fmla="*/ 180296 w 540884"/>
              <a:gd name="connsiteY9" fmla="*/ 126206 h 432707"/>
              <a:gd name="connsiteX10" fmla="*/ 164520 w 540884"/>
              <a:gd name="connsiteY10" fmla="*/ 164519 h 432707"/>
              <a:gd name="connsiteX11" fmla="*/ 126207 w 540884"/>
              <a:gd name="connsiteY11" fmla="*/ 180294 h 432707"/>
              <a:gd name="connsiteX12" fmla="*/ 87894 w 540884"/>
              <a:gd name="connsiteY12" fmla="*/ 164519 h 432707"/>
              <a:gd name="connsiteX13" fmla="*/ 72119 w 540884"/>
              <a:gd name="connsiteY13" fmla="*/ 126206 h 432707"/>
              <a:gd name="connsiteX14" fmla="*/ 87894 w 540884"/>
              <a:gd name="connsiteY14" fmla="*/ 87894 h 432707"/>
              <a:gd name="connsiteX15" fmla="*/ 126207 w 540884"/>
              <a:gd name="connsiteY15" fmla="*/ 72118 h 432707"/>
              <a:gd name="connsiteX16" fmla="*/ 45073 w 540884"/>
              <a:gd name="connsiteY16" fmla="*/ 36059 h 432707"/>
              <a:gd name="connsiteX17" fmla="*/ 38735 w 540884"/>
              <a:gd name="connsiteY17" fmla="*/ 38735 h 432707"/>
              <a:gd name="connsiteX18" fmla="*/ 36059 w 540884"/>
              <a:gd name="connsiteY18" fmla="*/ 45074 h 432707"/>
              <a:gd name="connsiteX19" fmla="*/ 36059 w 540884"/>
              <a:gd name="connsiteY19" fmla="*/ 387633 h 432707"/>
              <a:gd name="connsiteX20" fmla="*/ 38735 w 540884"/>
              <a:gd name="connsiteY20" fmla="*/ 393972 h 432707"/>
              <a:gd name="connsiteX21" fmla="*/ 45073 w 540884"/>
              <a:gd name="connsiteY21" fmla="*/ 396648 h 432707"/>
              <a:gd name="connsiteX22" fmla="*/ 495810 w 540884"/>
              <a:gd name="connsiteY22" fmla="*/ 396648 h 432707"/>
              <a:gd name="connsiteX23" fmla="*/ 502148 w 540884"/>
              <a:gd name="connsiteY23" fmla="*/ 393972 h 432707"/>
              <a:gd name="connsiteX24" fmla="*/ 504825 w 540884"/>
              <a:gd name="connsiteY24" fmla="*/ 387633 h 432707"/>
              <a:gd name="connsiteX25" fmla="*/ 504825 w 540884"/>
              <a:gd name="connsiteY25" fmla="*/ 45074 h 432707"/>
              <a:gd name="connsiteX26" fmla="*/ 502148 w 540884"/>
              <a:gd name="connsiteY26" fmla="*/ 38735 h 432707"/>
              <a:gd name="connsiteX27" fmla="*/ 495810 w 540884"/>
              <a:gd name="connsiteY27" fmla="*/ 36059 h 432707"/>
              <a:gd name="connsiteX28" fmla="*/ 45073 w 540884"/>
              <a:gd name="connsiteY28" fmla="*/ 0 h 432707"/>
              <a:gd name="connsiteX29" fmla="*/ 495810 w 540884"/>
              <a:gd name="connsiteY29" fmla="*/ 0 h 432707"/>
              <a:gd name="connsiteX30" fmla="*/ 527643 w 540884"/>
              <a:gd name="connsiteY30" fmla="*/ 13240 h 432707"/>
              <a:gd name="connsiteX31" fmla="*/ 540884 w 540884"/>
              <a:gd name="connsiteY31" fmla="*/ 45074 h 432707"/>
              <a:gd name="connsiteX32" fmla="*/ 540884 w 540884"/>
              <a:gd name="connsiteY32" fmla="*/ 387633 h 432707"/>
              <a:gd name="connsiteX33" fmla="*/ 527643 w 540884"/>
              <a:gd name="connsiteY33" fmla="*/ 419467 h 432707"/>
              <a:gd name="connsiteX34" fmla="*/ 495810 w 540884"/>
              <a:gd name="connsiteY34" fmla="*/ 432707 h 432707"/>
              <a:gd name="connsiteX35" fmla="*/ 45073 w 540884"/>
              <a:gd name="connsiteY35" fmla="*/ 432707 h 432707"/>
              <a:gd name="connsiteX36" fmla="*/ 13240 w 540884"/>
              <a:gd name="connsiteY36" fmla="*/ 419467 h 432707"/>
              <a:gd name="connsiteX37" fmla="*/ 0 w 540884"/>
              <a:gd name="connsiteY37" fmla="*/ 387633 h 432707"/>
              <a:gd name="connsiteX38" fmla="*/ 0 w 540884"/>
              <a:gd name="connsiteY38" fmla="*/ 45074 h 432707"/>
              <a:gd name="connsiteX39" fmla="*/ 13240 w 540884"/>
              <a:gd name="connsiteY39" fmla="*/ 13240 h 432707"/>
              <a:gd name="connsiteX40" fmla="*/ 45073 w 540884"/>
              <a:gd name="connsiteY4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40884" h="432707">
                <a:moveTo>
                  <a:pt x="351574" y="117191"/>
                </a:moveTo>
                <a:lnTo>
                  <a:pt x="468766" y="234383"/>
                </a:lnTo>
                <a:lnTo>
                  <a:pt x="468766" y="360589"/>
                </a:lnTo>
                <a:lnTo>
                  <a:pt x="72118" y="360589"/>
                </a:lnTo>
                <a:lnTo>
                  <a:pt x="72118" y="306501"/>
                </a:lnTo>
                <a:lnTo>
                  <a:pt x="162265" y="216353"/>
                </a:lnTo>
                <a:lnTo>
                  <a:pt x="207339" y="261427"/>
                </a:lnTo>
                <a:close/>
                <a:moveTo>
                  <a:pt x="126207" y="72118"/>
                </a:moveTo>
                <a:cubicBezTo>
                  <a:pt x="141232" y="72118"/>
                  <a:pt x="154003" y="77376"/>
                  <a:pt x="164520" y="87894"/>
                </a:cubicBezTo>
                <a:cubicBezTo>
                  <a:pt x="175037" y="98411"/>
                  <a:pt x="180296" y="111182"/>
                  <a:pt x="180296" y="126206"/>
                </a:cubicBezTo>
                <a:cubicBezTo>
                  <a:pt x="180296" y="141231"/>
                  <a:pt x="175037" y="154002"/>
                  <a:pt x="164520" y="164519"/>
                </a:cubicBezTo>
                <a:cubicBezTo>
                  <a:pt x="154003" y="175036"/>
                  <a:pt x="141232" y="180294"/>
                  <a:pt x="126207" y="180294"/>
                </a:cubicBezTo>
                <a:cubicBezTo>
                  <a:pt x="111183" y="180294"/>
                  <a:pt x="98412" y="175036"/>
                  <a:pt x="87894" y="164519"/>
                </a:cubicBezTo>
                <a:cubicBezTo>
                  <a:pt x="77377" y="154002"/>
                  <a:pt x="72119" y="141231"/>
                  <a:pt x="72119" y="126206"/>
                </a:cubicBezTo>
                <a:cubicBezTo>
                  <a:pt x="72119" y="111182"/>
                  <a:pt x="77377" y="98411"/>
                  <a:pt x="87894" y="87894"/>
                </a:cubicBezTo>
                <a:cubicBezTo>
                  <a:pt x="98412" y="77376"/>
                  <a:pt x="111183" y="72118"/>
                  <a:pt x="126207" y="72118"/>
                </a:cubicBezTo>
                <a:close/>
                <a:moveTo>
                  <a:pt x="45073" y="36059"/>
                </a:moveTo>
                <a:cubicBezTo>
                  <a:pt x="42632" y="36059"/>
                  <a:pt x="40520" y="36951"/>
                  <a:pt x="38735" y="38735"/>
                </a:cubicBezTo>
                <a:cubicBezTo>
                  <a:pt x="36951" y="40519"/>
                  <a:pt x="36059" y="42632"/>
                  <a:pt x="36059" y="45074"/>
                </a:cubicBezTo>
                <a:lnTo>
                  <a:pt x="36059" y="387633"/>
                </a:lnTo>
                <a:cubicBezTo>
                  <a:pt x="36059" y="390075"/>
                  <a:pt x="36951" y="392188"/>
                  <a:pt x="38735" y="393972"/>
                </a:cubicBezTo>
                <a:cubicBezTo>
                  <a:pt x="40520" y="395756"/>
                  <a:pt x="42632" y="396648"/>
                  <a:pt x="45073" y="396648"/>
                </a:cubicBezTo>
                <a:lnTo>
                  <a:pt x="495810" y="396648"/>
                </a:lnTo>
                <a:cubicBezTo>
                  <a:pt x="498252" y="396648"/>
                  <a:pt x="500364" y="395756"/>
                  <a:pt x="502148" y="393972"/>
                </a:cubicBezTo>
                <a:cubicBezTo>
                  <a:pt x="503933" y="392188"/>
                  <a:pt x="504825" y="390075"/>
                  <a:pt x="504825" y="387633"/>
                </a:cubicBezTo>
                <a:lnTo>
                  <a:pt x="504825" y="45074"/>
                </a:lnTo>
                <a:cubicBezTo>
                  <a:pt x="504825" y="42632"/>
                  <a:pt x="503933" y="40519"/>
                  <a:pt x="502148" y="38735"/>
                </a:cubicBezTo>
                <a:cubicBezTo>
                  <a:pt x="500364" y="36951"/>
                  <a:pt x="498252" y="36059"/>
                  <a:pt x="495810" y="36059"/>
                </a:cubicBezTo>
                <a:close/>
                <a:moveTo>
                  <a:pt x="45073" y="0"/>
                </a:moveTo>
                <a:lnTo>
                  <a:pt x="495810" y="0"/>
                </a:lnTo>
                <a:cubicBezTo>
                  <a:pt x="508206" y="0"/>
                  <a:pt x="518817" y="4413"/>
                  <a:pt x="527643" y="13240"/>
                </a:cubicBezTo>
                <a:cubicBezTo>
                  <a:pt x="536471" y="22067"/>
                  <a:pt x="540884" y="32678"/>
                  <a:pt x="540884" y="45074"/>
                </a:cubicBezTo>
                <a:lnTo>
                  <a:pt x="540884" y="387633"/>
                </a:lnTo>
                <a:cubicBezTo>
                  <a:pt x="540884" y="400029"/>
                  <a:pt x="536471" y="410640"/>
                  <a:pt x="527643" y="419467"/>
                </a:cubicBezTo>
                <a:cubicBezTo>
                  <a:pt x="518817" y="428294"/>
                  <a:pt x="508206" y="432707"/>
                  <a:pt x="495810" y="432707"/>
                </a:cubicBezTo>
                <a:lnTo>
                  <a:pt x="45073" y="432707"/>
                </a:lnTo>
                <a:cubicBezTo>
                  <a:pt x="32678" y="432707"/>
                  <a:pt x="22067" y="428294"/>
                  <a:pt x="13240" y="419467"/>
                </a:cubicBezTo>
                <a:cubicBezTo>
                  <a:pt x="4413" y="410640"/>
                  <a:pt x="0" y="400029"/>
                  <a:pt x="0" y="387633"/>
                </a:cubicBezTo>
                <a:lnTo>
                  <a:pt x="0" y="45074"/>
                </a:lnTo>
                <a:cubicBezTo>
                  <a:pt x="0" y="32678"/>
                  <a:pt x="4413" y="22067"/>
                  <a:pt x="13240" y="13240"/>
                </a:cubicBezTo>
                <a:cubicBezTo>
                  <a:pt x="22067" y="4413"/>
                  <a:pt x="32678" y="0"/>
                  <a:pt x="450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7" name="Freeform 364">
            <a:extLst>
              <a:ext uri="{FF2B5EF4-FFF2-40B4-BE49-F238E27FC236}">
                <a16:creationId xmlns:a16="http://schemas.microsoft.com/office/drawing/2014/main" id="{76DAC4B5-7678-4612-A99B-2884F9C12F5B}"/>
              </a:ext>
            </a:extLst>
          </p:cNvPr>
          <p:cNvSpPr/>
          <p:nvPr/>
        </p:nvSpPr>
        <p:spPr>
          <a:xfrm>
            <a:off x="1338354" y="2960788"/>
            <a:ext cx="378620" cy="297487"/>
          </a:xfrm>
          <a:custGeom>
            <a:avLst/>
            <a:gdLst>
              <a:gd name="connsiteX0" fmla="*/ 18030 w 504826"/>
              <a:gd name="connsiteY0" fmla="*/ 324530 h 396648"/>
              <a:gd name="connsiteX1" fmla="*/ 486796 w 504826"/>
              <a:gd name="connsiteY1" fmla="*/ 324530 h 396648"/>
              <a:gd name="connsiteX2" fmla="*/ 499473 w 504826"/>
              <a:gd name="connsiteY2" fmla="*/ 329883 h 396648"/>
              <a:gd name="connsiteX3" fmla="*/ 504826 w 504826"/>
              <a:gd name="connsiteY3" fmla="*/ 342560 h 396648"/>
              <a:gd name="connsiteX4" fmla="*/ 504826 w 504826"/>
              <a:gd name="connsiteY4" fmla="*/ 378619 h 396648"/>
              <a:gd name="connsiteX5" fmla="*/ 499473 w 504826"/>
              <a:gd name="connsiteY5" fmla="*/ 391296 h 396648"/>
              <a:gd name="connsiteX6" fmla="*/ 486796 w 504826"/>
              <a:gd name="connsiteY6" fmla="*/ 396648 h 396648"/>
              <a:gd name="connsiteX7" fmla="*/ 18030 w 504826"/>
              <a:gd name="connsiteY7" fmla="*/ 396648 h 396648"/>
              <a:gd name="connsiteX8" fmla="*/ 5354 w 504826"/>
              <a:gd name="connsiteY8" fmla="*/ 391296 h 396648"/>
              <a:gd name="connsiteX9" fmla="*/ 1 w 504826"/>
              <a:gd name="connsiteY9" fmla="*/ 378619 h 396648"/>
              <a:gd name="connsiteX10" fmla="*/ 1 w 504826"/>
              <a:gd name="connsiteY10" fmla="*/ 342560 h 396648"/>
              <a:gd name="connsiteX11" fmla="*/ 5354 w 504826"/>
              <a:gd name="connsiteY11" fmla="*/ 329883 h 396648"/>
              <a:gd name="connsiteX12" fmla="*/ 18030 w 504826"/>
              <a:gd name="connsiteY12" fmla="*/ 324530 h 396648"/>
              <a:gd name="connsiteX13" fmla="*/ 18029 w 504826"/>
              <a:gd name="connsiteY13" fmla="*/ 216353 h 396648"/>
              <a:gd name="connsiteX14" fmla="*/ 378618 w 504826"/>
              <a:gd name="connsiteY14" fmla="*/ 216353 h 396648"/>
              <a:gd name="connsiteX15" fmla="*/ 391295 w 504826"/>
              <a:gd name="connsiteY15" fmla="*/ 221706 h 396648"/>
              <a:gd name="connsiteX16" fmla="*/ 396648 w 504826"/>
              <a:gd name="connsiteY16" fmla="*/ 234383 h 396648"/>
              <a:gd name="connsiteX17" fmla="*/ 396648 w 504826"/>
              <a:gd name="connsiteY17" fmla="*/ 270442 h 396648"/>
              <a:gd name="connsiteX18" fmla="*/ 391295 w 504826"/>
              <a:gd name="connsiteY18" fmla="*/ 283119 h 396648"/>
              <a:gd name="connsiteX19" fmla="*/ 378618 w 504826"/>
              <a:gd name="connsiteY19" fmla="*/ 288471 h 396648"/>
              <a:gd name="connsiteX20" fmla="*/ 18029 w 504826"/>
              <a:gd name="connsiteY20" fmla="*/ 288471 h 396648"/>
              <a:gd name="connsiteX21" fmla="*/ 5353 w 504826"/>
              <a:gd name="connsiteY21" fmla="*/ 283119 h 396648"/>
              <a:gd name="connsiteX22" fmla="*/ 0 w 504826"/>
              <a:gd name="connsiteY22" fmla="*/ 270442 h 396648"/>
              <a:gd name="connsiteX23" fmla="*/ 0 w 504826"/>
              <a:gd name="connsiteY23" fmla="*/ 234383 h 396648"/>
              <a:gd name="connsiteX24" fmla="*/ 5353 w 504826"/>
              <a:gd name="connsiteY24" fmla="*/ 221706 h 396648"/>
              <a:gd name="connsiteX25" fmla="*/ 18029 w 504826"/>
              <a:gd name="connsiteY25" fmla="*/ 216353 h 396648"/>
              <a:gd name="connsiteX26" fmla="*/ 18029 w 504826"/>
              <a:gd name="connsiteY26" fmla="*/ 108177 h 396648"/>
              <a:gd name="connsiteX27" fmla="*/ 450737 w 504826"/>
              <a:gd name="connsiteY27" fmla="*/ 108177 h 396648"/>
              <a:gd name="connsiteX28" fmla="*/ 463414 w 504826"/>
              <a:gd name="connsiteY28" fmla="*/ 113529 h 396648"/>
              <a:gd name="connsiteX29" fmla="*/ 468766 w 504826"/>
              <a:gd name="connsiteY29" fmla="*/ 126206 h 396648"/>
              <a:gd name="connsiteX30" fmla="*/ 468766 w 504826"/>
              <a:gd name="connsiteY30" fmla="*/ 162265 h 396648"/>
              <a:gd name="connsiteX31" fmla="*/ 463414 w 504826"/>
              <a:gd name="connsiteY31" fmla="*/ 174942 h 396648"/>
              <a:gd name="connsiteX32" fmla="*/ 450737 w 504826"/>
              <a:gd name="connsiteY32" fmla="*/ 180294 h 396648"/>
              <a:gd name="connsiteX33" fmla="*/ 18029 w 504826"/>
              <a:gd name="connsiteY33" fmla="*/ 180294 h 396648"/>
              <a:gd name="connsiteX34" fmla="*/ 5353 w 504826"/>
              <a:gd name="connsiteY34" fmla="*/ 174942 h 396648"/>
              <a:gd name="connsiteX35" fmla="*/ 0 w 504826"/>
              <a:gd name="connsiteY35" fmla="*/ 162265 h 396648"/>
              <a:gd name="connsiteX36" fmla="*/ 0 w 504826"/>
              <a:gd name="connsiteY36" fmla="*/ 126206 h 396648"/>
              <a:gd name="connsiteX37" fmla="*/ 5353 w 504826"/>
              <a:gd name="connsiteY37" fmla="*/ 113529 h 396648"/>
              <a:gd name="connsiteX38" fmla="*/ 18029 w 504826"/>
              <a:gd name="connsiteY38" fmla="*/ 108177 h 396648"/>
              <a:gd name="connsiteX39" fmla="*/ 18030 w 504826"/>
              <a:gd name="connsiteY39" fmla="*/ 0 h 396648"/>
              <a:gd name="connsiteX40" fmla="*/ 342561 w 504826"/>
              <a:gd name="connsiteY40" fmla="*/ 0 h 396648"/>
              <a:gd name="connsiteX41" fmla="*/ 355238 w 504826"/>
              <a:gd name="connsiteY41" fmla="*/ 5352 h 396648"/>
              <a:gd name="connsiteX42" fmla="*/ 360590 w 504826"/>
              <a:gd name="connsiteY42" fmla="*/ 18029 h 396648"/>
              <a:gd name="connsiteX43" fmla="*/ 360590 w 504826"/>
              <a:gd name="connsiteY43" fmla="*/ 54088 h 396648"/>
              <a:gd name="connsiteX44" fmla="*/ 355238 w 504826"/>
              <a:gd name="connsiteY44" fmla="*/ 66765 h 396648"/>
              <a:gd name="connsiteX45" fmla="*/ 342561 w 504826"/>
              <a:gd name="connsiteY45" fmla="*/ 72118 h 396648"/>
              <a:gd name="connsiteX46" fmla="*/ 18030 w 504826"/>
              <a:gd name="connsiteY46" fmla="*/ 72118 h 396648"/>
              <a:gd name="connsiteX47" fmla="*/ 5354 w 504826"/>
              <a:gd name="connsiteY47" fmla="*/ 66765 h 396648"/>
              <a:gd name="connsiteX48" fmla="*/ 1 w 504826"/>
              <a:gd name="connsiteY48" fmla="*/ 54088 h 396648"/>
              <a:gd name="connsiteX49" fmla="*/ 1 w 504826"/>
              <a:gd name="connsiteY49" fmla="*/ 18029 h 396648"/>
              <a:gd name="connsiteX50" fmla="*/ 5354 w 504826"/>
              <a:gd name="connsiteY50" fmla="*/ 5352 h 396648"/>
              <a:gd name="connsiteX51" fmla="*/ 18030 w 504826"/>
              <a:gd name="connsiteY5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4826" h="396648">
                <a:moveTo>
                  <a:pt x="18030" y="324530"/>
                </a:moveTo>
                <a:lnTo>
                  <a:pt x="486796" y="324530"/>
                </a:lnTo>
                <a:cubicBezTo>
                  <a:pt x="491679" y="324530"/>
                  <a:pt x="495906" y="326314"/>
                  <a:pt x="499473" y="329883"/>
                </a:cubicBezTo>
                <a:cubicBezTo>
                  <a:pt x="503042" y="333451"/>
                  <a:pt x="504826" y="337677"/>
                  <a:pt x="504826" y="342560"/>
                </a:cubicBezTo>
                <a:lnTo>
                  <a:pt x="504826" y="378619"/>
                </a:lnTo>
                <a:cubicBezTo>
                  <a:pt x="504826" y="383502"/>
                  <a:pt x="503042" y="387727"/>
                  <a:pt x="499473" y="391296"/>
                </a:cubicBezTo>
                <a:cubicBezTo>
                  <a:pt x="495906" y="394864"/>
                  <a:pt x="491679" y="396648"/>
                  <a:pt x="486796" y="396648"/>
                </a:cubicBezTo>
                <a:lnTo>
                  <a:pt x="18030" y="396648"/>
                </a:lnTo>
                <a:cubicBezTo>
                  <a:pt x="13147" y="396648"/>
                  <a:pt x="8922" y="394864"/>
                  <a:pt x="5354" y="391296"/>
                </a:cubicBezTo>
                <a:cubicBezTo>
                  <a:pt x="1784" y="387727"/>
                  <a:pt x="1" y="383502"/>
                  <a:pt x="1" y="378619"/>
                </a:cubicBezTo>
                <a:lnTo>
                  <a:pt x="1" y="342560"/>
                </a:lnTo>
                <a:cubicBezTo>
                  <a:pt x="1" y="337677"/>
                  <a:pt x="1784" y="333451"/>
                  <a:pt x="5354" y="329883"/>
                </a:cubicBezTo>
                <a:cubicBezTo>
                  <a:pt x="8922" y="326314"/>
                  <a:pt x="13147" y="324530"/>
                  <a:pt x="18030" y="324530"/>
                </a:cubicBezTo>
                <a:close/>
                <a:moveTo>
                  <a:pt x="18029" y="216353"/>
                </a:moveTo>
                <a:lnTo>
                  <a:pt x="378618" y="216353"/>
                </a:lnTo>
                <a:cubicBezTo>
                  <a:pt x="383502" y="216353"/>
                  <a:pt x="387728" y="218138"/>
                  <a:pt x="391295" y="221706"/>
                </a:cubicBezTo>
                <a:cubicBezTo>
                  <a:pt x="394864" y="225274"/>
                  <a:pt x="396648" y="229500"/>
                  <a:pt x="396648" y="234383"/>
                </a:cubicBezTo>
                <a:lnTo>
                  <a:pt x="396648" y="270442"/>
                </a:lnTo>
                <a:cubicBezTo>
                  <a:pt x="396648" y="275325"/>
                  <a:pt x="394864" y="279551"/>
                  <a:pt x="391295" y="283119"/>
                </a:cubicBezTo>
                <a:cubicBezTo>
                  <a:pt x="387728" y="286687"/>
                  <a:pt x="383502" y="288471"/>
                  <a:pt x="378618" y="288471"/>
                </a:cubicBezTo>
                <a:lnTo>
                  <a:pt x="18029" y="288471"/>
                </a:lnTo>
                <a:cubicBezTo>
                  <a:pt x="13146" y="288471"/>
                  <a:pt x="8921" y="286687"/>
                  <a:pt x="5353" y="283119"/>
                </a:cubicBezTo>
                <a:cubicBezTo>
                  <a:pt x="1783" y="279551"/>
                  <a:pt x="0" y="275325"/>
                  <a:pt x="0" y="270442"/>
                </a:cubicBezTo>
                <a:lnTo>
                  <a:pt x="0" y="234383"/>
                </a:lnTo>
                <a:cubicBezTo>
                  <a:pt x="0" y="229500"/>
                  <a:pt x="1783" y="225274"/>
                  <a:pt x="5353" y="221706"/>
                </a:cubicBezTo>
                <a:cubicBezTo>
                  <a:pt x="8921" y="218138"/>
                  <a:pt x="13146" y="216353"/>
                  <a:pt x="18029" y="216353"/>
                </a:cubicBezTo>
                <a:close/>
                <a:moveTo>
                  <a:pt x="18029" y="108177"/>
                </a:moveTo>
                <a:lnTo>
                  <a:pt x="450737" y="108177"/>
                </a:lnTo>
                <a:cubicBezTo>
                  <a:pt x="455619" y="108177"/>
                  <a:pt x="459845" y="109961"/>
                  <a:pt x="463414" y="113529"/>
                </a:cubicBezTo>
                <a:cubicBezTo>
                  <a:pt x="466982" y="117097"/>
                  <a:pt x="468766" y="121323"/>
                  <a:pt x="468766" y="126206"/>
                </a:cubicBezTo>
                <a:lnTo>
                  <a:pt x="468766" y="162265"/>
                </a:lnTo>
                <a:cubicBezTo>
                  <a:pt x="468766" y="167148"/>
                  <a:pt x="466982" y="171374"/>
                  <a:pt x="463414" y="174942"/>
                </a:cubicBezTo>
                <a:cubicBezTo>
                  <a:pt x="459845" y="178510"/>
                  <a:pt x="455619" y="180294"/>
                  <a:pt x="450737" y="180294"/>
                </a:cubicBezTo>
                <a:lnTo>
                  <a:pt x="18029" y="180294"/>
                </a:lnTo>
                <a:cubicBezTo>
                  <a:pt x="13146" y="180294"/>
                  <a:pt x="8921" y="178510"/>
                  <a:pt x="5353" y="174942"/>
                </a:cubicBezTo>
                <a:cubicBezTo>
                  <a:pt x="1783" y="171374"/>
                  <a:pt x="0" y="167148"/>
                  <a:pt x="0" y="162265"/>
                </a:cubicBezTo>
                <a:lnTo>
                  <a:pt x="0" y="126206"/>
                </a:lnTo>
                <a:cubicBezTo>
                  <a:pt x="0" y="121323"/>
                  <a:pt x="1783" y="117097"/>
                  <a:pt x="5353" y="113529"/>
                </a:cubicBezTo>
                <a:cubicBezTo>
                  <a:pt x="8921" y="109961"/>
                  <a:pt x="13146" y="108177"/>
                  <a:pt x="18029" y="108177"/>
                </a:cubicBezTo>
                <a:close/>
                <a:moveTo>
                  <a:pt x="18030" y="0"/>
                </a:moveTo>
                <a:lnTo>
                  <a:pt x="342561" y="0"/>
                </a:lnTo>
                <a:cubicBezTo>
                  <a:pt x="347444" y="0"/>
                  <a:pt x="351670" y="1784"/>
                  <a:pt x="355238" y="5352"/>
                </a:cubicBezTo>
                <a:cubicBezTo>
                  <a:pt x="358806" y="8921"/>
                  <a:pt x="360590" y="13146"/>
                  <a:pt x="360590" y="18029"/>
                </a:cubicBezTo>
                <a:lnTo>
                  <a:pt x="360590" y="54088"/>
                </a:lnTo>
                <a:cubicBezTo>
                  <a:pt x="360590" y="58971"/>
                  <a:pt x="358806" y="63197"/>
                  <a:pt x="355238" y="66765"/>
                </a:cubicBezTo>
                <a:cubicBezTo>
                  <a:pt x="351670" y="70334"/>
                  <a:pt x="347444" y="72118"/>
                  <a:pt x="342561" y="72118"/>
                </a:cubicBezTo>
                <a:lnTo>
                  <a:pt x="18030" y="72118"/>
                </a:lnTo>
                <a:cubicBezTo>
                  <a:pt x="13147" y="72118"/>
                  <a:pt x="8922" y="70334"/>
                  <a:pt x="5354" y="66765"/>
                </a:cubicBezTo>
                <a:cubicBezTo>
                  <a:pt x="1784" y="63197"/>
                  <a:pt x="1" y="58971"/>
                  <a:pt x="1" y="54088"/>
                </a:cubicBezTo>
                <a:lnTo>
                  <a:pt x="1" y="18029"/>
                </a:lnTo>
                <a:cubicBezTo>
                  <a:pt x="1" y="13146"/>
                  <a:pt x="1784" y="8921"/>
                  <a:pt x="5354" y="5352"/>
                </a:cubicBezTo>
                <a:cubicBezTo>
                  <a:pt x="8922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8" name="Freeform 365">
            <a:extLst>
              <a:ext uri="{FF2B5EF4-FFF2-40B4-BE49-F238E27FC236}">
                <a16:creationId xmlns:a16="http://schemas.microsoft.com/office/drawing/2014/main" id="{9A5D128D-6181-4104-8562-DC0149A9DD42}"/>
              </a:ext>
            </a:extLst>
          </p:cNvPr>
          <p:cNvSpPr/>
          <p:nvPr/>
        </p:nvSpPr>
        <p:spPr>
          <a:xfrm>
            <a:off x="1859851" y="2960788"/>
            <a:ext cx="378619" cy="297487"/>
          </a:xfrm>
          <a:custGeom>
            <a:avLst/>
            <a:gdLst>
              <a:gd name="connsiteX0" fmla="*/ 18030 w 504825"/>
              <a:gd name="connsiteY0" fmla="*/ 324530 h 396648"/>
              <a:gd name="connsiteX1" fmla="*/ 486796 w 504825"/>
              <a:gd name="connsiteY1" fmla="*/ 324530 h 396648"/>
              <a:gd name="connsiteX2" fmla="*/ 499472 w 504825"/>
              <a:gd name="connsiteY2" fmla="*/ 329883 h 396648"/>
              <a:gd name="connsiteX3" fmla="*/ 504825 w 504825"/>
              <a:gd name="connsiteY3" fmla="*/ 342560 h 396648"/>
              <a:gd name="connsiteX4" fmla="*/ 504825 w 504825"/>
              <a:gd name="connsiteY4" fmla="*/ 378619 h 396648"/>
              <a:gd name="connsiteX5" fmla="*/ 499472 w 504825"/>
              <a:gd name="connsiteY5" fmla="*/ 391296 h 396648"/>
              <a:gd name="connsiteX6" fmla="*/ 486796 w 504825"/>
              <a:gd name="connsiteY6" fmla="*/ 396648 h 396648"/>
              <a:gd name="connsiteX7" fmla="*/ 18030 w 504825"/>
              <a:gd name="connsiteY7" fmla="*/ 396648 h 396648"/>
              <a:gd name="connsiteX8" fmla="*/ 5353 w 504825"/>
              <a:gd name="connsiteY8" fmla="*/ 391296 h 396648"/>
              <a:gd name="connsiteX9" fmla="*/ 0 w 504825"/>
              <a:gd name="connsiteY9" fmla="*/ 378619 h 396648"/>
              <a:gd name="connsiteX10" fmla="*/ 0 w 504825"/>
              <a:gd name="connsiteY10" fmla="*/ 342560 h 396648"/>
              <a:gd name="connsiteX11" fmla="*/ 5353 w 504825"/>
              <a:gd name="connsiteY11" fmla="*/ 329883 h 396648"/>
              <a:gd name="connsiteX12" fmla="*/ 18030 w 504825"/>
              <a:gd name="connsiteY12" fmla="*/ 324530 h 396648"/>
              <a:gd name="connsiteX13" fmla="*/ 126206 w 504825"/>
              <a:gd name="connsiteY13" fmla="*/ 216353 h 396648"/>
              <a:gd name="connsiteX14" fmla="*/ 378619 w 504825"/>
              <a:gd name="connsiteY14" fmla="*/ 216353 h 396648"/>
              <a:gd name="connsiteX15" fmla="*/ 391295 w 504825"/>
              <a:gd name="connsiteY15" fmla="*/ 221706 h 396648"/>
              <a:gd name="connsiteX16" fmla="*/ 396648 w 504825"/>
              <a:gd name="connsiteY16" fmla="*/ 234383 h 396648"/>
              <a:gd name="connsiteX17" fmla="*/ 396648 w 504825"/>
              <a:gd name="connsiteY17" fmla="*/ 270442 h 396648"/>
              <a:gd name="connsiteX18" fmla="*/ 391295 w 504825"/>
              <a:gd name="connsiteY18" fmla="*/ 283119 h 396648"/>
              <a:gd name="connsiteX19" fmla="*/ 378619 w 504825"/>
              <a:gd name="connsiteY19" fmla="*/ 288471 h 396648"/>
              <a:gd name="connsiteX20" fmla="*/ 126206 w 504825"/>
              <a:gd name="connsiteY20" fmla="*/ 288471 h 396648"/>
              <a:gd name="connsiteX21" fmla="*/ 113529 w 504825"/>
              <a:gd name="connsiteY21" fmla="*/ 283119 h 396648"/>
              <a:gd name="connsiteX22" fmla="*/ 108177 w 504825"/>
              <a:gd name="connsiteY22" fmla="*/ 270442 h 396648"/>
              <a:gd name="connsiteX23" fmla="*/ 108177 w 504825"/>
              <a:gd name="connsiteY23" fmla="*/ 234383 h 396648"/>
              <a:gd name="connsiteX24" fmla="*/ 113529 w 504825"/>
              <a:gd name="connsiteY24" fmla="*/ 221706 h 396648"/>
              <a:gd name="connsiteX25" fmla="*/ 126206 w 504825"/>
              <a:gd name="connsiteY25" fmla="*/ 216353 h 396648"/>
              <a:gd name="connsiteX26" fmla="*/ 54088 w 504825"/>
              <a:gd name="connsiteY26" fmla="*/ 108177 h 396648"/>
              <a:gd name="connsiteX27" fmla="*/ 450736 w 504825"/>
              <a:gd name="connsiteY27" fmla="*/ 108177 h 396648"/>
              <a:gd name="connsiteX28" fmla="*/ 463414 w 504825"/>
              <a:gd name="connsiteY28" fmla="*/ 113529 h 396648"/>
              <a:gd name="connsiteX29" fmla="*/ 468766 w 504825"/>
              <a:gd name="connsiteY29" fmla="*/ 126206 h 396648"/>
              <a:gd name="connsiteX30" fmla="*/ 468766 w 504825"/>
              <a:gd name="connsiteY30" fmla="*/ 162265 h 396648"/>
              <a:gd name="connsiteX31" fmla="*/ 463414 w 504825"/>
              <a:gd name="connsiteY31" fmla="*/ 174942 h 396648"/>
              <a:gd name="connsiteX32" fmla="*/ 450736 w 504825"/>
              <a:gd name="connsiteY32" fmla="*/ 180294 h 396648"/>
              <a:gd name="connsiteX33" fmla="*/ 54088 w 504825"/>
              <a:gd name="connsiteY33" fmla="*/ 180294 h 396648"/>
              <a:gd name="connsiteX34" fmla="*/ 41411 w 504825"/>
              <a:gd name="connsiteY34" fmla="*/ 174942 h 396648"/>
              <a:gd name="connsiteX35" fmla="*/ 36059 w 504825"/>
              <a:gd name="connsiteY35" fmla="*/ 162265 h 396648"/>
              <a:gd name="connsiteX36" fmla="*/ 36059 w 504825"/>
              <a:gd name="connsiteY36" fmla="*/ 126206 h 396648"/>
              <a:gd name="connsiteX37" fmla="*/ 41411 w 504825"/>
              <a:gd name="connsiteY37" fmla="*/ 113529 h 396648"/>
              <a:gd name="connsiteX38" fmla="*/ 54088 w 504825"/>
              <a:gd name="connsiteY38" fmla="*/ 108177 h 396648"/>
              <a:gd name="connsiteX39" fmla="*/ 162265 w 504825"/>
              <a:gd name="connsiteY39" fmla="*/ 0 h 396648"/>
              <a:gd name="connsiteX40" fmla="*/ 342560 w 504825"/>
              <a:gd name="connsiteY40" fmla="*/ 0 h 396648"/>
              <a:gd name="connsiteX41" fmla="*/ 355236 w 504825"/>
              <a:gd name="connsiteY41" fmla="*/ 5352 h 396648"/>
              <a:gd name="connsiteX42" fmla="*/ 360589 w 504825"/>
              <a:gd name="connsiteY42" fmla="*/ 18029 h 396648"/>
              <a:gd name="connsiteX43" fmla="*/ 360589 w 504825"/>
              <a:gd name="connsiteY43" fmla="*/ 54088 h 396648"/>
              <a:gd name="connsiteX44" fmla="*/ 355236 w 504825"/>
              <a:gd name="connsiteY44" fmla="*/ 66765 h 396648"/>
              <a:gd name="connsiteX45" fmla="*/ 342560 w 504825"/>
              <a:gd name="connsiteY45" fmla="*/ 72118 h 396648"/>
              <a:gd name="connsiteX46" fmla="*/ 162265 w 504825"/>
              <a:gd name="connsiteY46" fmla="*/ 72118 h 396648"/>
              <a:gd name="connsiteX47" fmla="*/ 149588 w 504825"/>
              <a:gd name="connsiteY47" fmla="*/ 66765 h 396648"/>
              <a:gd name="connsiteX48" fmla="*/ 144236 w 504825"/>
              <a:gd name="connsiteY48" fmla="*/ 54088 h 396648"/>
              <a:gd name="connsiteX49" fmla="*/ 144236 w 504825"/>
              <a:gd name="connsiteY49" fmla="*/ 18029 h 396648"/>
              <a:gd name="connsiteX50" fmla="*/ 149588 w 504825"/>
              <a:gd name="connsiteY50" fmla="*/ 5352 h 396648"/>
              <a:gd name="connsiteX51" fmla="*/ 162265 w 504825"/>
              <a:gd name="connsiteY5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4825" h="396648">
                <a:moveTo>
                  <a:pt x="18030" y="324530"/>
                </a:moveTo>
                <a:lnTo>
                  <a:pt x="486796" y="324530"/>
                </a:lnTo>
                <a:cubicBezTo>
                  <a:pt x="491679" y="324530"/>
                  <a:pt x="495904" y="326314"/>
                  <a:pt x="499472" y="329883"/>
                </a:cubicBezTo>
                <a:cubicBezTo>
                  <a:pt x="503041" y="333451"/>
                  <a:pt x="504825" y="337677"/>
                  <a:pt x="504825" y="342560"/>
                </a:cubicBezTo>
                <a:lnTo>
                  <a:pt x="504825" y="378619"/>
                </a:lnTo>
                <a:cubicBezTo>
                  <a:pt x="504825" y="383502"/>
                  <a:pt x="503041" y="387727"/>
                  <a:pt x="499472" y="391296"/>
                </a:cubicBezTo>
                <a:cubicBezTo>
                  <a:pt x="495904" y="394864"/>
                  <a:pt x="491679" y="396648"/>
                  <a:pt x="486796" y="396648"/>
                </a:cubicBezTo>
                <a:lnTo>
                  <a:pt x="18030" y="396648"/>
                </a:lnTo>
                <a:cubicBezTo>
                  <a:pt x="13146" y="396648"/>
                  <a:pt x="8920" y="394864"/>
                  <a:pt x="5353" y="391296"/>
                </a:cubicBezTo>
                <a:cubicBezTo>
                  <a:pt x="1784" y="387727"/>
                  <a:pt x="0" y="383502"/>
                  <a:pt x="0" y="378619"/>
                </a:cubicBezTo>
                <a:lnTo>
                  <a:pt x="0" y="342560"/>
                </a:lnTo>
                <a:cubicBezTo>
                  <a:pt x="0" y="337677"/>
                  <a:pt x="1784" y="333451"/>
                  <a:pt x="5353" y="329883"/>
                </a:cubicBezTo>
                <a:cubicBezTo>
                  <a:pt x="8920" y="326314"/>
                  <a:pt x="13146" y="324530"/>
                  <a:pt x="18030" y="324530"/>
                </a:cubicBezTo>
                <a:close/>
                <a:moveTo>
                  <a:pt x="126206" y="216353"/>
                </a:moveTo>
                <a:lnTo>
                  <a:pt x="378619" y="216353"/>
                </a:lnTo>
                <a:cubicBezTo>
                  <a:pt x="383502" y="216353"/>
                  <a:pt x="387727" y="218138"/>
                  <a:pt x="391295" y="221706"/>
                </a:cubicBezTo>
                <a:cubicBezTo>
                  <a:pt x="394864" y="225274"/>
                  <a:pt x="396648" y="229500"/>
                  <a:pt x="396648" y="234383"/>
                </a:cubicBezTo>
                <a:lnTo>
                  <a:pt x="396648" y="270442"/>
                </a:lnTo>
                <a:cubicBezTo>
                  <a:pt x="396648" y="275325"/>
                  <a:pt x="394864" y="279551"/>
                  <a:pt x="391295" y="283119"/>
                </a:cubicBezTo>
                <a:cubicBezTo>
                  <a:pt x="387727" y="286687"/>
                  <a:pt x="383502" y="288471"/>
                  <a:pt x="378619" y="288471"/>
                </a:cubicBezTo>
                <a:lnTo>
                  <a:pt x="126206" y="288471"/>
                </a:lnTo>
                <a:cubicBezTo>
                  <a:pt x="121323" y="288471"/>
                  <a:pt x="117097" y="286687"/>
                  <a:pt x="113529" y="283119"/>
                </a:cubicBezTo>
                <a:cubicBezTo>
                  <a:pt x="109961" y="279551"/>
                  <a:pt x="108177" y="275325"/>
                  <a:pt x="108177" y="270442"/>
                </a:cubicBezTo>
                <a:lnTo>
                  <a:pt x="108177" y="234383"/>
                </a:lnTo>
                <a:cubicBezTo>
                  <a:pt x="108177" y="229500"/>
                  <a:pt x="109961" y="225274"/>
                  <a:pt x="113529" y="221706"/>
                </a:cubicBezTo>
                <a:cubicBezTo>
                  <a:pt x="117097" y="218138"/>
                  <a:pt x="121323" y="216353"/>
                  <a:pt x="126206" y="216353"/>
                </a:cubicBezTo>
                <a:close/>
                <a:moveTo>
                  <a:pt x="54088" y="108177"/>
                </a:moveTo>
                <a:lnTo>
                  <a:pt x="450736" y="108177"/>
                </a:lnTo>
                <a:cubicBezTo>
                  <a:pt x="455620" y="108177"/>
                  <a:pt x="459845" y="109961"/>
                  <a:pt x="463414" y="113529"/>
                </a:cubicBezTo>
                <a:cubicBezTo>
                  <a:pt x="466981" y="117097"/>
                  <a:pt x="468766" y="121323"/>
                  <a:pt x="468766" y="126206"/>
                </a:cubicBezTo>
                <a:lnTo>
                  <a:pt x="468766" y="162265"/>
                </a:lnTo>
                <a:cubicBezTo>
                  <a:pt x="468766" y="167148"/>
                  <a:pt x="466981" y="171374"/>
                  <a:pt x="463414" y="174942"/>
                </a:cubicBezTo>
                <a:cubicBezTo>
                  <a:pt x="459845" y="178510"/>
                  <a:pt x="455620" y="180294"/>
                  <a:pt x="450736" y="180294"/>
                </a:cubicBezTo>
                <a:lnTo>
                  <a:pt x="54088" y="180294"/>
                </a:lnTo>
                <a:cubicBezTo>
                  <a:pt x="49205" y="180294"/>
                  <a:pt x="44980" y="178510"/>
                  <a:pt x="41411" y="174942"/>
                </a:cubicBezTo>
                <a:cubicBezTo>
                  <a:pt x="37843" y="171374"/>
                  <a:pt x="36059" y="167148"/>
                  <a:pt x="36059" y="162265"/>
                </a:cubicBezTo>
                <a:lnTo>
                  <a:pt x="36059" y="126206"/>
                </a:lnTo>
                <a:cubicBezTo>
                  <a:pt x="36059" y="121323"/>
                  <a:pt x="37843" y="117097"/>
                  <a:pt x="41411" y="113529"/>
                </a:cubicBezTo>
                <a:cubicBezTo>
                  <a:pt x="44980" y="109961"/>
                  <a:pt x="49205" y="108177"/>
                  <a:pt x="54088" y="108177"/>
                </a:cubicBezTo>
                <a:close/>
                <a:moveTo>
                  <a:pt x="162265" y="0"/>
                </a:moveTo>
                <a:lnTo>
                  <a:pt x="342560" y="0"/>
                </a:lnTo>
                <a:cubicBezTo>
                  <a:pt x="347442" y="0"/>
                  <a:pt x="351668" y="1784"/>
                  <a:pt x="355236" y="5352"/>
                </a:cubicBezTo>
                <a:cubicBezTo>
                  <a:pt x="358805" y="8921"/>
                  <a:pt x="360589" y="13146"/>
                  <a:pt x="360589" y="18029"/>
                </a:cubicBezTo>
                <a:lnTo>
                  <a:pt x="360589" y="54088"/>
                </a:lnTo>
                <a:cubicBezTo>
                  <a:pt x="360589" y="58971"/>
                  <a:pt x="358805" y="63197"/>
                  <a:pt x="355236" y="66765"/>
                </a:cubicBezTo>
                <a:cubicBezTo>
                  <a:pt x="351668" y="70334"/>
                  <a:pt x="347442" y="72118"/>
                  <a:pt x="342560" y="72118"/>
                </a:cubicBezTo>
                <a:lnTo>
                  <a:pt x="162265" y="72118"/>
                </a:lnTo>
                <a:cubicBezTo>
                  <a:pt x="157382" y="72118"/>
                  <a:pt x="153157" y="70334"/>
                  <a:pt x="149588" y="66765"/>
                </a:cubicBezTo>
                <a:cubicBezTo>
                  <a:pt x="146019" y="63197"/>
                  <a:pt x="144236" y="58971"/>
                  <a:pt x="144236" y="54088"/>
                </a:cubicBezTo>
                <a:lnTo>
                  <a:pt x="144236" y="18029"/>
                </a:lnTo>
                <a:cubicBezTo>
                  <a:pt x="144236" y="13146"/>
                  <a:pt x="146019" y="8921"/>
                  <a:pt x="149588" y="5352"/>
                </a:cubicBezTo>
                <a:cubicBezTo>
                  <a:pt x="153157" y="1784"/>
                  <a:pt x="157382" y="0"/>
                  <a:pt x="1622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9" name="Freeform 366">
            <a:extLst>
              <a:ext uri="{FF2B5EF4-FFF2-40B4-BE49-F238E27FC236}">
                <a16:creationId xmlns:a16="http://schemas.microsoft.com/office/drawing/2014/main" id="{8E465489-FEB9-478C-8802-476E096BC9EF}"/>
              </a:ext>
            </a:extLst>
          </p:cNvPr>
          <p:cNvSpPr/>
          <p:nvPr/>
        </p:nvSpPr>
        <p:spPr>
          <a:xfrm>
            <a:off x="2381344" y="2960788"/>
            <a:ext cx="378619" cy="297487"/>
          </a:xfrm>
          <a:custGeom>
            <a:avLst/>
            <a:gdLst>
              <a:gd name="connsiteX0" fmla="*/ 18030 w 504825"/>
              <a:gd name="connsiteY0" fmla="*/ 324530 h 396648"/>
              <a:gd name="connsiteX1" fmla="*/ 486796 w 504825"/>
              <a:gd name="connsiteY1" fmla="*/ 324530 h 396648"/>
              <a:gd name="connsiteX2" fmla="*/ 499472 w 504825"/>
              <a:gd name="connsiteY2" fmla="*/ 329883 h 396648"/>
              <a:gd name="connsiteX3" fmla="*/ 504825 w 504825"/>
              <a:gd name="connsiteY3" fmla="*/ 342560 h 396648"/>
              <a:gd name="connsiteX4" fmla="*/ 504825 w 504825"/>
              <a:gd name="connsiteY4" fmla="*/ 378619 h 396648"/>
              <a:gd name="connsiteX5" fmla="*/ 499472 w 504825"/>
              <a:gd name="connsiteY5" fmla="*/ 391296 h 396648"/>
              <a:gd name="connsiteX6" fmla="*/ 486796 w 504825"/>
              <a:gd name="connsiteY6" fmla="*/ 396648 h 396648"/>
              <a:gd name="connsiteX7" fmla="*/ 18030 w 504825"/>
              <a:gd name="connsiteY7" fmla="*/ 396648 h 396648"/>
              <a:gd name="connsiteX8" fmla="*/ 5352 w 504825"/>
              <a:gd name="connsiteY8" fmla="*/ 391296 h 396648"/>
              <a:gd name="connsiteX9" fmla="*/ 0 w 504825"/>
              <a:gd name="connsiteY9" fmla="*/ 378619 h 396648"/>
              <a:gd name="connsiteX10" fmla="*/ 0 w 504825"/>
              <a:gd name="connsiteY10" fmla="*/ 342560 h 396648"/>
              <a:gd name="connsiteX11" fmla="*/ 5352 w 504825"/>
              <a:gd name="connsiteY11" fmla="*/ 329883 h 396648"/>
              <a:gd name="connsiteX12" fmla="*/ 18030 w 504825"/>
              <a:gd name="connsiteY12" fmla="*/ 324530 h 396648"/>
              <a:gd name="connsiteX13" fmla="*/ 126205 w 504825"/>
              <a:gd name="connsiteY13" fmla="*/ 216353 h 396648"/>
              <a:gd name="connsiteX14" fmla="*/ 486795 w 504825"/>
              <a:gd name="connsiteY14" fmla="*/ 216353 h 396648"/>
              <a:gd name="connsiteX15" fmla="*/ 499471 w 504825"/>
              <a:gd name="connsiteY15" fmla="*/ 221706 h 396648"/>
              <a:gd name="connsiteX16" fmla="*/ 504824 w 504825"/>
              <a:gd name="connsiteY16" fmla="*/ 234383 h 396648"/>
              <a:gd name="connsiteX17" fmla="*/ 504824 w 504825"/>
              <a:gd name="connsiteY17" fmla="*/ 270442 h 396648"/>
              <a:gd name="connsiteX18" fmla="*/ 499471 w 504825"/>
              <a:gd name="connsiteY18" fmla="*/ 283119 h 396648"/>
              <a:gd name="connsiteX19" fmla="*/ 486795 w 504825"/>
              <a:gd name="connsiteY19" fmla="*/ 288471 h 396648"/>
              <a:gd name="connsiteX20" fmla="*/ 126205 w 504825"/>
              <a:gd name="connsiteY20" fmla="*/ 288471 h 396648"/>
              <a:gd name="connsiteX21" fmla="*/ 113528 w 504825"/>
              <a:gd name="connsiteY21" fmla="*/ 283119 h 396648"/>
              <a:gd name="connsiteX22" fmla="*/ 108176 w 504825"/>
              <a:gd name="connsiteY22" fmla="*/ 270442 h 396648"/>
              <a:gd name="connsiteX23" fmla="*/ 108176 w 504825"/>
              <a:gd name="connsiteY23" fmla="*/ 234383 h 396648"/>
              <a:gd name="connsiteX24" fmla="*/ 113528 w 504825"/>
              <a:gd name="connsiteY24" fmla="*/ 221706 h 396648"/>
              <a:gd name="connsiteX25" fmla="*/ 126205 w 504825"/>
              <a:gd name="connsiteY25" fmla="*/ 216353 h 396648"/>
              <a:gd name="connsiteX26" fmla="*/ 54087 w 504825"/>
              <a:gd name="connsiteY26" fmla="*/ 108177 h 396648"/>
              <a:gd name="connsiteX27" fmla="*/ 486795 w 504825"/>
              <a:gd name="connsiteY27" fmla="*/ 108177 h 396648"/>
              <a:gd name="connsiteX28" fmla="*/ 499471 w 504825"/>
              <a:gd name="connsiteY28" fmla="*/ 113529 h 396648"/>
              <a:gd name="connsiteX29" fmla="*/ 504824 w 504825"/>
              <a:gd name="connsiteY29" fmla="*/ 126206 h 396648"/>
              <a:gd name="connsiteX30" fmla="*/ 504824 w 504825"/>
              <a:gd name="connsiteY30" fmla="*/ 162265 h 396648"/>
              <a:gd name="connsiteX31" fmla="*/ 499471 w 504825"/>
              <a:gd name="connsiteY31" fmla="*/ 174942 h 396648"/>
              <a:gd name="connsiteX32" fmla="*/ 486795 w 504825"/>
              <a:gd name="connsiteY32" fmla="*/ 180294 h 396648"/>
              <a:gd name="connsiteX33" fmla="*/ 54087 w 504825"/>
              <a:gd name="connsiteY33" fmla="*/ 180294 h 396648"/>
              <a:gd name="connsiteX34" fmla="*/ 41411 w 504825"/>
              <a:gd name="connsiteY34" fmla="*/ 174942 h 396648"/>
              <a:gd name="connsiteX35" fmla="*/ 36058 w 504825"/>
              <a:gd name="connsiteY35" fmla="*/ 162265 h 396648"/>
              <a:gd name="connsiteX36" fmla="*/ 36058 w 504825"/>
              <a:gd name="connsiteY36" fmla="*/ 126206 h 396648"/>
              <a:gd name="connsiteX37" fmla="*/ 41411 w 504825"/>
              <a:gd name="connsiteY37" fmla="*/ 113529 h 396648"/>
              <a:gd name="connsiteX38" fmla="*/ 54087 w 504825"/>
              <a:gd name="connsiteY38" fmla="*/ 108177 h 396648"/>
              <a:gd name="connsiteX39" fmla="*/ 162265 w 504825"/>
              <a:gd name="connsiteY39" fmla="*/ 0 h 396648"/>
              <a:gd name="connsiteX40" fmla="*/ 486796 w 504825"/>
              <a:gd name="connsiteY40" fmla="*/ 0 h 396648"/>
              <a:gd name="connsiteX41" fmla="*/ 499472 w 504825"/>
              <a:gd name="connsiteY41" fmla="*/ 5352 h 396648"/>
              <a:gd name="connsiteX42" fmla="*/ 504825 w 504825"/>
              <a:gd name="connsiteY42" fmla="*/ 18029 h 396648"/>
              <a:gd name="connsiteX43" fmla="*/ 504825 w 504825"/>
              <a:gd name="connsiteY43" fmla="*/ 54088 h 396648"/>
              <a:gd name="connsiteX44" fmla="*/ 499472 w 504825"/>
              <a:gd name="connsiteY44" fmla="*/ 66765 h 396648"/>
              <a:gd name="connsiteX45" fmla="*/ 486796 w 504825"/>
              <a:gd name="connsiteY45" fmla="*/ 72118 h 396648"/>
              <a:gd name="connsiteX46" fmla="*/ 162265 w 504825"/>
              <a:gd name="connsiteY46" fmla="*/ 72118 h 396648"/>
              <a:gd name="connsiteX47" fmla="*/ 149588 w 504825"/>
              <a:gd name="connsiteY47" fmla="*/ 66765 h 396648"/>
              <a:gd name="connsiteX48" fmla="*/ 144236 w 504825"/>
              <a:gd name="connsiteY48" fmla="*/ 54088 h 396648"/>
              <a:gd name="connsiteX49" fmla="*/ 144236 w 504825"/>
              <a:gd name="connsiteY49" fmla="*/ 18029 h 396648"/>
              <a:gd name="connsiteX50" fmla="*/ 149588 w 504825"/>
              <a:gd name="connsiteY50" fmla="*/ 5352 h 396648"/>
              <a:gd name="connsiteX51" fmla="*/ 162265 w 504825"/>
              <a:gd name="connsiteY5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4825" h="396648">
                <a:moveTo>
                  <a:pt x="18030" y="324530"/>
                </a:moveTo>
                <a:lnTo>
                  <a:pt x="486796" y="324530"/>
                </a:lnTo>
                <a:cubicBezTo>
                  <a:pt x="491678" y="324530"/>
                  <a:pt x="495904" y="326314"/>
                  <a:pt x="499472" y="329883"/>
                </a:cubicBezTo>
                <a:cubicBezTo>
                  <a:pt x="503041" y="333451"/>
                  <a:pt x="504825" y="337677"/>
                  <a:pt x="504825" y="342560"/>
                </a:cubicBezTo>
                <a:lnTo>
                  <a:pt x="504825" y="378619"/>
                </a:lnTo>
                <a:cubicBezTo>
                  <a:pt x="504825" y="383502"/>
                  <a:pt x="503041" y="387727"/>
                  <a:pt x="499472" y="391296"/>
                </a:cubicBezTo>
                <a:cubicBezTo>
                  <a:pt x="495904" y="394864"/>
                  <a:pt x="491678" y="396648"/>
                  <a:pt x="486796" y="396648"/>
                </a:cubicBezTo>
                <a:lnTo>
                  <a:pt x="18030" y="396648"/>
                </a:lnTo>
                <a:cubicBezTo>
                  <a:pt x="13147" y="396648"/>
                  <a:pt x="8920" y="394864"/>
                  <a:pt x="5352" y="391296"/>
                </a:cubicBezTo>
                <a:cubicBezTo>
                  <a:pt x="1784" y="387727"/>
                  <a:pt x="0" y="383502"/>
                  <a:pt x="0" y="378619"/>
                </a:cubicBezTo>
                <a:lnTo>
                  <a:pt x="0" y="342560"/>
                </a:lnTo>
                <a:cubicBezTo>
                  <a:pt x="0" y="337677"/>
                  <a:pt x="1784" y="333451"/>
                  <a:pt x="5352" y="329883"/>
                </a:cubicBezTo>
                <a:cubicBezTo>
                  <a:pt x="8920" y="326314"/>
                  <a:pt x="13147" y="324530"/>
                  <a:pt x="18030" y="324530"/>
                </a:cubicBezTo>
                <a:close/>
                <a:moveTo>
                  <a:pt x="126205" y="216353"/>
                </a:moveTo>
                <a:lnTo>
                  <a:pt x="486795" y="216353"/>
                </a:lnTo>
                <a:cubicBezTo>
                  <a:pt x="491677" y="216353"/>
                  <a:pt x="495903" y="218138"/>
                  <a:pt x="499471" y="221706"/>
                </a:cubicBezTo>
                <a:cubicBezTo>
                  <a:pt x="503040" y="225274"/>
                  <a:pt x="504824" y="229500"/>
                  <a:pt x="504824" y="234383"/>
                </a:cubicBezTo>
                <a:lnTo>
                  <a:pt x="504824" y="270442"/>
                </a:lnTo>
                <a:cubicBezTo>
                  <a:pt x="504824" y="275325"/>
                  <a:pt x="503040" y="279551"/>
                  <a:pt x="499471" y="283119"/>
                </a:cubicBezTo>
                <a:cubicBezTo>
                  <a:pt x="495903" y="286687"/>
                  <a:pt x="491677" y="288471"/>
                  <a:pt x="486795" y="288471"/>
                </a:cubicBezTo>
                <a:lnTo>
                  <a:pt x="126205" y="288471"/>
                </a:lnTo>
                <a:cubicBezTo>
                  <a:pt x="121322" y="288471"/>
                  <a:pt x="117096" y="286687"/>
                  <a:pt x="113528" y="283119"/>
                </a:cubicBezTo>
                <a:cubicBezTo>
                  <a:pt x="109959" y="279551"/>
                  <a:pt x="108176" y="275325"/>
                  <a:pt x="108176" y="270442"/>
                </a:cubicBezTo>
                <a:lnTo>
                  <a:pt x="108176" y="234383"/>
                </a:lnTo>
                <a:cubicBezTo>
                  <a:pt x="108176" y="229500"/>
                  <a:pt x="109959" y="225274"/>
                  <a:pt x="113528" y="221706"/>
                </a:cubicBezTo>
                <a:cubicBezTo>
                  <a:pt x="117096" y="218138"/>
                  <a:pt x="121322" y="216353"/>
                  <a:pt x="126205" y="216353"/>
                </a:cubicBezTo>
                <a:close/>
                <a:moveTo>
                  <a:pt x="54087" y="108177"/>
                </a:moveTo>
                <a:lnTo>
                  <a:pt x="486795" y="108177"/>
                </a:lnTo>
                <a:cubicBezTo>
                  <a:pt x="491677" y="108177"/>
                  <a:pt x="495903" y="109961"/>
                  <a:pt x="499471" y="113529"/>
                </a:cubicBezTo>
                <a:cubicBezTo>
                  <a:pt x="503040" y="117097"/>
                  <a:pt x="504824" y="121323"/>
                  <a:pt x="504824" y="126206"/>
                </a:cubicBezTo>
                <a:lnTo>
                  <a:pt x="504824" y="162265"/>
                </a:lnTo>
                <a:cubicBezTo>
                  <a:pt x="504824" y="167148"/>
                  <a:pt x="503040" y="171374"/>
                  <a:pt x="499471" y="174942"/>
                </a:cubicBezTo>
                <a:cubicBezTo>
                  <a:pt x="495903" y="178510"/>
                  <a:pt x="491677" y="180294"/>
                  <a:pt x="486795" y="180294"/>
                </a:cubicBezTo>
                <a:lnTo>
                  <a:pt x="54087" y="180294"/>
                </a:lnTo>
                <a:cubicBezTo>
                  <a:pt x="49205" y="180294"/>
                  <a:pt x="44979" y="178510"/>
                  <a:pt x="41411" y="174942"/>
                </a:cubicBezTo>
                <a:cubicBezTo>
                  <a:pt x="37842" y="171374"/>
                  <a:pt x="36058" y="167148"/>
                  <a:pt x="36058" y="162265"/>
                </a:cubicBezTo>
                <a:lnTo>
                  <a:pt x="36058" y="126206"/>
                </a:lnTo>
                <a:cubicBezTo>
                  <a:pt x="36058" y="121323"/>
                  <a:pt x="37842" y="117097"/>
                  <a:pt x="41411" y="113529"/>
                </a:cubicBezTo>
                <a:cubicBezTo>
                  <a:pt x="44979" y="109961"/>
                  <a:pt x="49205" y="108177"/>
                  <a:pt x="54087" y="108177"/>
                </a:cubicBezTo>
                <a:close/>
                <a:moveTo>
                  <a:pt x="162265" y="0"/>
                </a:moveTo>
                <a:lnTo>
                  <a:pt x="486796" y="0"/>
                </a:lnTo>
                <a:cubicBezTo>
                  <a:pt x="491678" y="0"/>
                  <a:pt x="495904" y="1784"/>
                  <a:pt x="499472" y="5352"/>
                </a:cubicBezTo>
                <a:cubicBezTo>
                  <a:pt x="503041" y="8921"/>
                  <a:pt x="504825" y="13146"/>
                  <a:pt x="504825" y="18029"/>
                </a:cubicBezTo>
                <a:lnTo>
                  <a:pt x="504825" y="54088"/>
                </a:lnTo>
                <a:cubicBezTo>
                  <a:pt x="504825" y="58971"/>
                  <a:pt x="503041" y="63197"/>
                  <a:pt x="499472" y="66765"/>
                </a:cubicBezTo>
                <a:cubicBezTo>
                  <a:pt x="495904" y="70334"/>
                  <a:pt x="491678" y="72118"/>
                  <a:pt x="486796" y="72118"/>
                </a:cubicBezTo>
                <a:lnTo>
                  <a:pt x="162265" y="72118"/>
                </a:lnTo>
                <a:cubicBezTo>
                  <a:pt x="157383" y="72118"/>
                  <a:pt x="153157" y="70334"/>
                  <a:pt x="149588" y="66765"/>
                </a:cubicBezTo>
                <a:cubicBezTo>
                  <a:pt x="146020" y="63197"/>
                  <a:pt x="144236" y="58971"/>
                  <a:pt x="144236" y="54088"/>
                </a:cubicBezTo>
                <a:lnTo>
                  <a:pt x="144236" y="18029"/>
                </a:lnTo>
                <a:cubicBezTo>
                  <a:pt x="144236" y="13146"/>
                  <a:pt x="146020" y="8921"/>
                  <a:pt x="149588" y="5352"/>
                </a:cubicBezTo>
                <a:cubicBezTo>
                  <a:pt x="153157" y="1784"/>
                  <a:pt x="157383" y="0"/>
                  <a:pt x="1622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0" name="Freeform 367">
            <a:extLst>
              <a:ext uri="{FF2B5EF4-FFF2-40B4-BE49-F238E27FC236}">
                <a16:creationId xmlns:a16="http://schemas.microsoft.com/office/drawing/2014/main" id="{27478764-5F3F-47E7-9A03-AD93E57CE697}"/>
              </a:ext>
            </a:extLst>
          </p:cNvPr>
          <p:cNvSpPr/>
          <p:nvPr/>
        </p:nvSpPr>
        <p:spPr>
          <a:xfrm>
            <a:off x="2902838" y="2960788"/>
            <a:ext cx="378619" cy="297487"/>
          </a:xfrm>
          <a:custGeom>
            <a:avLst/>
            <a:gdLst>
              <a:gd name="connsiteX0" fmla="*/ 18030 w 504825"/>
              <a:gd name="connsiteY0" fmla="*/ 324530 h 396648"/>
              <a:gd name="connsiteX1" fmla="*/ 486796 w 504825"/>
              <a:gd name="connsiteY1" fmla="*/ 324530 h 396648"/>
              <a:gd name="connsiteX2" fmla="*/ 499473 w 504825"/>
              <a:gd name="connsiteY2" fmla="*/ 329883 h 396648"/>
              <a:gd name="connsiteX3" fmla="*/ 504825 w 504825"/>
              <a:gd name="connsiteY3" fmla="*/ 342560 h 396648"/>
              <a:gd name="connsiteX4" fmla="*/ 504825 w 504825"/>
              <a:gd name="connsiteY4" fmla="*/ 378619 h 396648"/>
              <a:gd name="connsiteX5" fmla="*/ 499473 w 504825"/>
              <a:gd name="connsiteY5" fmla="*/ 391296 h 396648"/>
              <a:gd name="connsiteX6" fmla="*/ 486796 w 504825"/>
              <a:gd name="connsiteY6" fmla="*/ 396648 h 396648"/>
              <a:gd name="connsiteX7" fmla="*/ 18030 w 504825"/>
              <a:gd name="connsiteY7" fmla="*/ 396648 h 396648"/>
              <a:gd name="connsiteX8" fmla="*/ 5353 w 504825"/>
              <a:gd name="connsiteY8" fmla="*/ 391296 h 396648"/>
              <a:gd name="connsiteX9" fmla="*/ 0 w 504825"/>
              <a:gd name="connsiteY9" fmla="*/ 378619 h 396648"/>
              <a:gd name="connsiteX10" fmla="*/ 0 w 504825"/>
              <a:gd name="connsiteY10" fmla="*/ 342560 h 396648"/>
              <a:gd name="connsiteX11" fmla="*/ 5353 w 504825"/>
              <a:gd name="connsiteY11" fmla="*/ 329883 h 396648"/>
              <a:gd name="connsiteX12" fmla="*/ 18030 w 504825"/>
              <a:gd name="connsiteY12" fmla="*/ 324530 h 396648"/>
              <a:gd name="connsiteX13" fmla="*/ 18030 w 504825"/>
              <a:gd name="connsiteY13" fmla="*/ 216353 h 396648"/>
              <a:gd name="connsiteX14" fmla="*/ 486796 w 504825"/>
              <a:gd name="connsiteY14" fmla="*/ 216353 h 396648"/>
              <a:gd name="connsiteX15" fmla="*/ 499473 w 504825"/>
              <a:gd name="connsiteY15" fmla="*/ 221706 h 396648"/>
              <a:gd name="connsiteX16" fmla="*/ 504825 w 504825"/>
              <a:gd name="connsiteY16" fmla="*/ 234383 h 396648"/>
              <a:gd name="connsiteX17" fmla="*/ 504825 w 504825"/>
              <a:gd name="connsiteY17" fmla="*/ 270442 h 396648"/>
              <a:gd name="connsiteX18" fmla="*/ 499473 w 504825"/>
              <a:gd name="connsiteY18" fmla="*/ 283119 h 396648"/>
              <a:gd name="connsiteX19" fmla="*/ 486796 w 504825"/>
              <a:gd name="connsiteY19" fmla="*/ 288471 h 396648"/>
              <a:gd name="connsiteX20" fmla="*/ 18030 w 504825"/>
              <a:gd name="connsiteY20" fmla="*/ 288471 h 396648"/>
              <a:gd name="connsiteX21" fmla="*/ 5353 w 504825"/>
              <a:gd name="connsiteY21" fmla="*/ 283119 h 396648"/>
              <a:gd name="connsiteX22" fmla="*/ 0 w 504825"/>
              <a:gd name="connsiteY22" fmla="*/ 270442 h 396648"/>
              <a:gd name="connsiteX23" fmla="*/ 0 w 504825"/>
              <a:gd name="connsiteY23" fmla="*/ 234383 h 396648"/>
              <a:gd name="connsiteX24" fmla="*/ 5353 w 504825"/>
              <a:gd name="connsiteY24" fmla="*/ 221706 h 396648"/>
              <a:gd name="connsiteX25" fmla="*/ 18030 w 504825"/>
              <a:gd name="connsiteY25" fmla="*/ 216353 h 396648"/>
              <a:gd name="connsiteX26" fmla="*/ 18030 w 504825"/>
              <a:gd name="connsiteY26" fmla="*/ 108177 h 396648"/>
              <a:gd name="connsiteX27" fmla="*/ 486796 w 504825"/>
              <a:gd name="connsiteY27" fmla="*/ 108177 h 396648"/>
              <a:gd name="connsiteX28" fmla="*/ 499473 w 504825"/>
              <a:gd name="connsiteY28" fmla="*/ 113529 h 396648"/>
              <a:gd name="connsiteX29" fmla="*/ 504825 w 504825"/>
              <a:gd name="connsiteY29" fmla="*/ 126206 h 396648"/>
              <a:gd name="connsiteX30" fmla="*/ 504825 w 504825"/>
              <a:gd name="connsiteY30" fmla="*/ 162265 h 396648"/>
              <a:gd name="connsiteX31" fmla="*/ 499473 w 504825"/>
              <a:gd name="connsiteY31" fmla="*/ 174942 h 396648"/>
              <a:gd name="connsiteX32" fmla="*/ 486796 w 504825"/>
              <a:gd name="connsiteY32" fmla="*/ 180294 h 396648"/>
              <a:gd name="connsiteX33" fmla="*/ 18030 w 504825"/>
              <a:gd name="connsiteY33" fmla="*/ 180294 h 396648"/>
              <a:gd name="connsiteX34" fmla="*/ 5353 w 504825"/>
              <a:gd name="connsiteY34" fmla="*/ 174942 h 396648"/>
              <a:gd name="connsiteX35" fmla="*/ 0 w 504825"/>
              <a:gd name="connsiteY35" fmla="*/ 162265 h 396648"/>
              <a:gd name="connsiteX36" fmla="*/ 0 w 504825"/>
              <a:gd name="connsiteY36" fmla="*/ 126206 h 396648"/>
              <a:gd name="connsiteX37" fmla="*/ 5353 w 504825"/>
              <a:gd name="connsiteY37" fmla="*/ 113529 h 396648"/>
              <a:gd name="connsiteX38" fmla="*/ 18030 w 504825"/>
              <a:gd name="connsiteY38" fmla="*/ 108177 h 396648"/>
              <a:gd name="connsiteX39" fmla="*/ 18030 w 504825"/>
              <a:gd name="connsiteY39" fmla="*/ 0 h 396648"/>
              <a:gd name="connsiteX40" fmla="*/ 486796 w 504825"/>
              <a:gd name="connsiteY40" fmla="*/ 0 h 396648"/>
              <a:gd name="connsiteX41" fmla="*/ 499473 w 504825"/>
              <a:gd name="connsiteY41" fmla="*/ 5352 h 396648"/>
              <a:gd name="connsiteX42" fmla="*/ 504825 w 504825"/>
              <a:gd name="connsiteY42" fmla="*/ 18029 h 396648"/>
              <a:gd name="connsiteX43" fmla="*/ 504825 w 504825"/>
              <a:gd name="connsiteY43" fmla="*/ 54088 h 396648"/>
              <a:gd name="connsiteX44" fmla="*/ 499473 w 504825"/>
              <a:gd name="connsiteY44" fmla="*/ 66765 h 396648"/>
              <a:gd name="connsiteX45" fmla="*/ 486796 w 504825"/>
              <a:gd name="connsiteY45" fmla="*/ 72118 h 396648"/>
              <a:gd name="connsiteX46" fmla="*/ 18030 w 504825"/>
              <a:gd name="connsiteY46" fmla="*/ 72118 h 396648"/>
              <a:gd name="connsiteX47" fmla="*/ 5353 w 504825"/>
              <a:gd name="connsiteY47" fmla="*/ 66765 h 396648"/>
              <a:gd name="connsiteX48" fmla="*/ 0 w 504825"/>
              <a:gd name="connsiteY48" fmla="*/ 54088 h 396648"/>
              <a:gd name="connsiteX49" fmla="*/ 0 w 504825"/>
              <a:gd name="connsiteY49" fmla="*/ 18029 h 396648"/>
              <a:gd name="connsiteX50" fmla="*/ 5353 w 504825"/>
              <a:gd name="connsiteY50" fmla="*/ 5352 h 396648"/>
              <a:gd name="connsiteX51" fmla="*/ 18030 w 504825"/>
              <a:gd name="connsiteY5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4825" h="396648">
                <a:moveTo>
                  <a:pt x="18030" y="324530"/>
                </a:moveTo>
                <a:lnTo>
                  <a:pt x="486796" y="324530"/>
                </a:lnTo>
                <a:cubicBezTo>
                  <a:pt x="491679" y="324530"/>
                  <a:pt x="495904" y="326314"/>
                  <a:pt x="499473" y="329883"/>
                </a:cubicBezTo>
                <a:cubicBezTo>
                  <a:pt x="503041" y="333451"/>
                  <a:pt x="504825" y="337677"/>
                  <a:pt x="504825" y="342560"/>
                </a:cubicBezTo>
                <a:lnTo>
                  <a:pt x="504825" y="378619"/>
                </a:lnTo>
                <a:cubicBezTo>
                  <a:pt x="504825" y="383502"/>
                  <a:pt x="503041" y="387727"/>
                  <a:pt x="499473" y="391296"/>
                </a:cubicBezTo>
                <a:cubicBezTo>
                  <a:pt x="495904" y="394864"/>
                  <a:pt x="491679" y="396648"/>
                  <a:pt x="486796" y="396648"/>
                </a:cubicBezTo>
                <a:lnTo>
                  <a:pt x="18030" y="396648"/>
                </a:lnTo>
                <a:cubicBezTo>
                  <a:pt x="13147" y="396648"/>
                  <a:pt x="8921" y="394864"/>
                  <a:pt x="5353" y="391296"/>
                </a:cubicBezTo>
                <a:cubicBezTo>
                  <a:pt x="1784" y="387727"/>
                  <a:pt x="0" y="383502"/>
                  <a:pt x="0" y="378619"/>
                </a:cubicBezTo>
                <a:lnTo>
                  <a:pt x="0" y="342560"/>
                </a:lnTo>
                <a:cubicBezTo>
                  <a:pt x="0" y="337677"/>
                  <a:pt x="1784" y="333451"/>
                  <a:pt x="5353" y="329883"/>
                </a:cubicBezTo>
                <a:cubicBezTo>
                  <a:pt x="8921" y="326314"/>
                  <a:pt x="13147" y="324530"/>
                  <a:pt x="18030" y="324530"/>
                </a:cubicBezTo>
                <a:close/>
                <a:moveTo>
                  <a:pt x="18030" y="216353"/>
                </a:moveTo>
                <a:lnTo>
                  <a:pt x="486796" y="216353"/>
                </a:lnTo>
                <a:cubicBezTo>
                  <a:pt x="491679" y="216353"/>
                  <a:pt x="495904" y="218138"/>
                  <a:pt x="499473" y="221706"/>
                </a:cubicBezTo>
                <a:cubicBezTo>
                  <a:pt x="503041" y="225274"/>
                  <a:pt x="504825" y="229500"/>
                  <a:pt x="504825" y="234383"/>
                </a:cubicBezTo>
                <a:lnTo>
                  <a:pt x="504825" y="270442"/>
                </a:lnTo>
                <a:cubicBezTo>
                  <a:pt x="504825" y="275325"/>
                  <a:pt x="503041" y="279551"/>
                  <a:pt x="499473" y="283119"/>
                </a:cubicBezTo>
                <a:cubicBezTo>
                  <a:pt x="495904" y="286687"/>
                  <a:pt x="491679" y="288471"/>
                  <a:pt x="486796" y="288471"/>
                </a:cubicBezTo>
                <a:lnTo>
                  <a:pt x="18030" y="288471"/>
                </a:lnTo>
                <a:cubicBezTo>
                  <a:pt x="13147" y="288471"/>
                  <a:pt x="8921" y="286687"/>
                  <a:pt x="5353" y="283119"/>
                </a:cubicBezTo>
                <a:cubicBezTo>
                  <a:pt x="1784" y="279551"/>
                  <a:pt x="0" y="275325"/>
                  <a:pt x="0" y="270442"/>
                </a:cubicBezTo>
                <a:lnTo>
                  <a:pt x="0" y="234383"/>
                </a:lnTo>
                <a:cubicBezTo>
                  <a:pt x="0" y="229500"/>
                  <a:pt x="1784" y="225274"/>
                  <a:pt x="5353" y="221706"/>
                </a:cubicBezTo>
                <a:cubicBezTo>
                  <a:pt x="8921" y="218138"/>
                  <a:pt x="13147" y="216353"/>
                  <a:pt x="18030" y="216353"/>
                </a:cubicBezTo>
                <a:close/>
                <a:moveTo>
                  <a:pt x="18030" y="108177"/>
                </a:moveTo>
                <a:lnTo>
                  <a:pt x="486796" y="108177"/>
                </a:lnTo>
                <a:cubicBezTo>
                  <a:pt x="491679" y="108177"/>
                  <a:pt x="495904" y="109961"/>
                  <a:pt x="499473" y="113529"/>
                </a:cubicBezTo>
                <a:cubicBezTo>
                  <a:pt x="503041" y="117097"/>
                  <a:pt x="504825" y="121323"/>
                  <a:pt x="504825" y="126206"/>
                </a:cubicBezTo>
                <a:lnTo>
                  <a:pt x="504825" y="162265"/>
                </a:lnTo>
                <a:cubicBezTo>
                  <a:pt x="504825" y="167148"/>
                  <a:pt x="503041" y="171374"/>
                  <a:pt x="499473" y="174942"/>
                </a:cubicBezTo>
                <a:cubicBezTo>
                  <a:pt x="495904" y="178510"/>
                  <a:pt x="491679" y="180294"/>
                  <a:pt x="486796" y="180294"/>
                </a:cubicBezTo>
                <a:lnTo>
                  <a:pt x="18030" y="180294"/>
                </a:lnTo>
                <a:cubicBezTo>
                  <a:pt x="13147" y="180294"/>
                  <a:pt x="8921" y="178510"/>
                  <a:pt x="5353" y="174942"/>
                </a:cubicBezTo>
                <a:cubicBezTo>
                  <a:pt x="1784" y="171374"/>
                  <a:pt x="0" y="167148"/>
                  <a:pt x="0" y="162265"/>
                </a:cubicBezTo>
                <a:lnTo>
                  <a:pt x="0" y="126206"/>
                </a:lnTo>
                <a:cubicBezTo>
                  <a:pt x="0" y="121323"/>
                  <a:pt x="1784" y="117097"/>
                  <a:pt x="5353" y="113529"/>
                </a:cubicBezTo>
                <a:cubicBezTo>
                  <a:pt x="8921" y="109961"/>
                  <a:pt x="13147" y="108177"/>
                  <a:pt x="18030" y="108177"/>
                </a:cubicBezTo>
                <a:close/>
                <a:moveTo>
                  <a:pt x="18030" y="0"/>
                </a:moveTo>
                <a:lnTo>
                  <a:pt x="486796" y="0"/>
                </a:lnTo>
                <a:cubicBezTo>
                  <a:pt x="491679" y="0"/>
                  <a:pt x="495904" y="1784"/>
                  <a:pt x="499473" y="5352"/>
                </a:cubicBezTo>
                <a:cubicBezTo>
                  <a:pt x="503041" y="8921"/>
                  <a:pt x="504825" y="13146"/>
                  <a:pt x="504825" y="18029"/>
                </a:cubicBezTo>
                <a:lnTo>
                  <a:pt x="504825" y="54088"/>
                </a:lnTo>
                <a:cubicBezTo>
                  <a:pt x="504825" y="58971"/>
                  <a:pt x="503041" y="63197"/>
                  <a:pt x="499473" y="66765"/>
                </a:cubicBezTo>
                <a:cubicBezTo>
                  <a:pt x="495904" y="70334"/>
                  <a:pt x="491679" y="72118"/>
                  <a:pt x="486796" y="72118"/>
                </a:cubicBezTo>
                <a:lnTo>
                  <a:pt x="18030" y="72118"/>
                </a:lnTo>
                <a:cubicBezTo>
                  <a:pt x="13147" y="72118"/>
                  <a:pt x="8921" y="70334"/>
                  <a:pt x="5353" y="66765"/>
                </a:cubicBezTo>
                <a:cubicBezTo>
                  <a:pt x="1784" y="63197"/>
                  <a:pt x="0" y="58971"/>
                  <a:pt x="0" y="54088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1" name="Freeform 368">
            <a:extLst>
              <a:ext uri="{FF2B5EF4-FFF2-40B4-BE49-F238E27FC236}">
                <a16:creationId xmlns:a16="http://schemas.microsoft.com/office/drawing/2014/main" id="{36445E23-F384-43BE-A8D8-6FC62EF94517}"/>
              </a:ext>
            </a:extLst>
          </p:cNvPr>
          <p:cNvSpPr/>
          <p:nvPr/>
        </p:nvSpPr>
        <p:spPr>
          <a:xfrm>
            <a:off x="3424330" y="2960788"/>
            <a:ext cx="378620" cy="297487"/>
          </a:xfrm>
          <a:custGeom>
            <a:avLst/>
            <a:gdLst>
              <a:gd name="connsiteX0" fmla="*/ 117193 w 504827"/>
              <a:gd name="connsiteY0" fmla="*/ 324530 h 396648"/>
              <a:gd name="connsiteX1" fmla="*/ 495812 w 504827"/>
              <a:gd name="connsiteY1" fmla="*/ 324530 h 396648"/>
              <a:gd name="connsiteX2" fmla="*/ 502150 w 504827"/>
              <a:gd name="connsiteY2" fmla="*/ 327206 h 396648"/>
              <a:gd name="connsiteX3" fmla="*/ 504827 w 504827"/>
              <a:gd name="connsiteY3" fmla="*/ 333545 h 396648"/>
              <a:gd name="connsiteX4" fmla="*/ 504827 w 504827"/>
              <a:gd name="connsiteY4" fmla="*/ 387633 h 396648"/>
              <a:gd name="connsiteX5" fmla="*/ 502150 w 504827"/>
              <a:gd name="connsiteY5" fmla="*/ 393972 h 396648"/>
              <a:gd name="connsiteX6" fmla="*/ 495812 w 504827"/>
              <a:gd name="connsiteY6" fmla="*/ 396648 h 396648"/>
              <a:gd name="connsiteX7" fmla="*/ 117193 w 504827"/>
              <a:gd name="connsiteY7" fmla="*/ 396648 h 396648"/>
              <a:gd name="connsiteX8" fmla="*/ 110854 w 504827"/>
              <a:gd name="connsiteY8" fmla="*/ 393972 h 396648"/>
              <a:gd name="connsiteX9" fmla="*/ 108178 w 504827"/>
              <a:gd name="connsiteY9" fmla="*/ 387633 h 396648"/>
              <a:gd name="connsiteX10" fmla="*/ 108178 w 504827"/>
              <a:gd name="connsiteY10" fmla="*/ 333545 h 396648"/>
              <a:gd name="connsiteX11" fmla="*/ 110854 w 504827"/>
              <a:gd name="connsiteY11" fmla="*/ 327206 h 396648"/>
              <a:gd name="connsiteX12" fmla="*/ 117193 w 504827"/>
              <a:gd name="connsiteY12" fmla="*/ 324530 h 396648"/>
              <a:gd name="connsiteX13" fmla="*/ 9015 w 504827"/>
              <a:gd name="connsiteY13" fmla="*/ 324530 h 396648"/>
              <a:gd name="connsiteX14" fmla="*/ 63103 w 504827"/>
              <a:gd name="connsiteY14" fmla="*/ 324530 h 396648"/>
              <a:gd name="connsiteX15" fmla="*/ 69442 w 504827"/>
              <a:gd name="connsiteY15" fmla="*/ 327206 h 396648"/>
              <a:gd name="connsiteX16" fmla="*/ 72118 w 504827"/>
              <a:gd name="connsiteY16" fmla="*/ 333545 h 396648"/>
              <a:gd name="connsiteX17" fmla="*/ 72118 w 504827"/>
              <a:gd name="connsiteY17" fmla="*/ 387633 h 396648"/>
              <a:gd name="connsiteX18" fmla="*/ 69442 w 504827"/>
              <a:gd name="connsiteY18" fmla="*/ 393972 h 396648"/>
              <a:gd name="connsiteX19" fmla="*/ 63103 w 504827"/>
              <a:gd name="connsiteY19" fmla="*/ 396648 h 396648"/>
              <a:gd name="connsiteX20" fmla="*/ 9015 w 504827"/>
              <a:gd name="connsiteY20" fmla="*/ 396648 h 396648"/>
              <a:gd name="connsiteX21" fmla="*/ 2676 w 504827"/>
              <a:gd name="connsiteY21" fmla="*/ 393972 h 396648"/>
              <a:gd name="connsiteX22" fmla="*/ 0 w 504827"/>
              <a:gd name="connsiteY22" fmla="*/ 387633 h 396648"/>
              <a:gd name="connsiteX23" fmla="*/ 0 w 504827"/>
              <a:gd name="connsiteY23" fmla="*/ 333545 h 396648"/>
              <a:gd name="connsiteX24" fmla="*/ 2676 w 504827"/>
              <a:gd name="connsiteY24" fmla="*/ 327206 h 396648"/>
              <a:gd name="connsiteX25" fmla="*/ 9015 w 504827"/>
              <a:gd name="connsiteY25" fmla="*/ 324530 h 396648"/>
              <a:gd name="connsiteX26" fmla="*/ 117193 w 504827"/>
              <a:gd name="connsiteY26" fmla="*/ 216353 h 396648"/>
              <a:gd name="connsiteX27" fmla="*/ 495812 w 504827"/>
              <a:gd name="connsiteY27" fmla="*/ 216353 h 396648"/>
              <a:gd name="connsiteX28" fmla="*/ 502150 w 504827"/>
              <a:gd name="connsiteY28" fmla="*/ 219030 h 396648"/>
              <a:gd name="connsiteX29" fmla="*/ 504827 w 504827"/>
              <a:gd name="connsiteY29" fmla="*/ 225368 h 396648"/>
              <a:gd name="connsiteX30" fmla="*/ 504827 w 504827"/>
              <a:gd name="connsiteY30" fmla="*/ 279457 h 396648"/>
              <a:gd name="connsiteX31" fmla="*/ 502150 w 504827"/>
              <a:gd name="connsiteY31" fmla="*/ 285795 h 396648"/>
              <a:gd name="connsiteX32" fmla="*/ 495812 w 504827"/>
              <a:gd name="connsiteY32" fmla="*/ 288471 h 396648"/>
              <a:gd name="connsiteX33" fmla="*/ 117193 w 504827"/>
              <a:gd name="connsiteY33" fmla="*/ 288471 h 396648"/>
              <a:gd name="connsiteX34" fmla="*/ 110854 w 504827"/>
              <a:gd name="connsiteY34" fmla="*/ 285795 h 396648"/>
              <a:gd name="connsiteX35" fmla="*/ 108178 w 504827"/>
              <a:gd name="connsiteY35" fmla="*/ 279457 h 396648"/>
              <a:gd name="connsiteX36" fmla="*/ 108178 w 504827"/>
              <a:gd name="connsiteY36" fmla="*/ 225368 h 396648"/>
              <a:gd name="connsiteX37" fmla="*/ 110854 w 504827"/>
              <a:gd name="connsiteY37" fmla="*/ 219030 h 396648"/>
              <a:gd name="connsiteX38" fmla="*/ 117193 w 504827"/>
              <a:gd name="connsiteY38" fmla="*/ 216353 h 396648"/>
              <a:gd name="connsiteX39" fmla="*/ 9015 w 504827"/>
              <a:gd name="connsiteY39" fmla="*/ 216353 h 396648"/>
              <a:gd name="connsiteX40" fmla="*/ 63103 w 504827"/>
              <a:gd name="connsiteY40" fmla="*/ 216353 h 396648"/>
              <a:gd name="connsiteX41" fmla="*/ 69442 w 504827"/>
              <a:gd name="connsiteY41" fmla="*/ 219030 h 396648"/>
              <a:gd name="connsiteX42" fmla="*/ 72118 w 504827"/>
              <a:gd name="connsiteY42" fmla="*/ 225368 h 396648"/>
              <a:gd name="connsiteX43" fmla="*/ 72118 w 504827"/>
              <a:gd name="connsiteY43" fmla="*/ 279457 h 396648"/>
              <a:gd name="connsiteX44" fmla="*/ 69442 w 504827"/>
              <a:gd name="connsiteY44" fmla="*/ 285795 h 396648"/>
              <a:gd name="connsiteX45" fmla="*/ 63103 w 504827"/>
              <a:gd name="connsiteY45" fmla="*/ 288471 h 396648"/>
              <a:gd name="connsiteX46" fmla="*/ 9015 w 504827"/>
              <a:gd name="connsiteY46" fmla="*/ 288471 h 396648"/>
              <a:gd name="connsiteX47" fmla="*/ 2676 w 504827"/>
              <a:gd name="connsiteY47" fmla="*/ 285795 h 396648"/>
              <a:gd name="connsiteX48" fmla="*/ 0 w 504827"/>
              <a:gd name="connsiteY48" fmla="*/ 279457 h 396648"/>
              <a:gd name="connsiteX49" fmla="*/ 0 w 504827"/>
              <a:gd name="connsiteY49" fmla="*/ 225368 h 396648"/>
              <a:gd name="connsiteX50" fmla="*/ 2676 w 504827"/>
              <a:gd name="connsiteY50" fmla="*/ 219030 h 396648"/>
              <a:gd name="connsiteX51" fmla="*/ 9015 w 504827"/>
              <a:gd name="connsiteY51" fmla="*/ 216353 h 396648"/>
              <a:gd name="connsiteX52" fmla="*/ 117193 w 504827"/>
              <a:gd name="connsiteY52" fmla="*/ 108177 h 396648"/>
              <a:gd name="connsiteX53" fmla="*/ 495812 w 504827"/>
              <a:gd name="connsiteY53" fmla="*/ 108177 h 396648"/>
              <a:gd name="connsiteX54" fmla="*/ 502150 w 504827"/>
              <a:gd name="connsiteY54" fmla="*/ 110853 h 396648"/>
              <a:gd name="connsiteX55" fmla="*/ 504827 w 504827"/>
              <a:gd name="connsiteY55" fmla="*/ 117191 h 396648"/>
              <a:gd name="connsiteX56" fmla="*/ 504827 w 504827"/>
              <a:gd name="connsiteY56" fmla="*/ 171280 h 396648"/>
              <a:gd name="connsiteX57" fmla="*/ 502150 w 504827"/>
              <a:gd name="connsiteY57" fmla="*/ 177618 h 396648"/>
              <a:gd name="connsiteX58" fmla="*/ 495812 w 504827"/>
              <a:gd name="connsiteY58" fmla="*/ 180294 h 396648"/>
              <a:gd name="connsiteX59" fmla="*/ 117193 w 504827"/>
              <a:gd name="connsiteY59" fmla="*/ 180294 h 396648"/>
              <a:gd name="connsiteX60" fmla="*/ 110854 w 504827"/>
              <a:gd name="connsiteY60" fmla="*/ 177618 h 396648"/>
              <a:gd name="connsiteX61" fmla="*/ 108178 w 504827"/>
              <a:gd name="connsiteY61" fmla="*/ 171280 h 396648"/>
              <a:gd name="connsiteX62" fmla="*/ 108178 w 504827"/>
              <a:gd name="connsiteY62" fmla="*/ 117191 h 396648"/>
              <a:gd name="connsiteX63" fmla="*/ 110854 w 504827"/>
              <a:gd name="connsiteY63" fmla="*/ 110853 h 396648"/>
              <a:gd name="connsiteX64" fmla="*/ 117193 w 504827"/>
              <a:gd name="connsiteY64" fmla="*/ 108177 h 396648"/>
              <a:gd name="connsiteX65" fmla="*/ 9015 w 504827"/>
              <a:gd name="connsiteY65" fmla="*/ 108177 h 396648"/>
              <a:gd name="connsiteX66" fmla="*/ 63103 w 504827"/>
              <a:gd name="connsiteY66" fmla="*/ 108177 h 396648"/>
              <a:gd name="connsiteX67" fmla="*/ 69442 w 504827"/>
              <a:gd name="connsiteY67" fmla="*/ 110853 h 396648"/>
              <a:gd name="connsiteX68" fmla="*/ 72118 w 504827"/>
              <a:gd name="connsiteY68" fmla="*/ 117191 h 396648"/>
              <a:gd name="connsiteX69" fmla="*/ 72118 w 504827"/>
              <a:gd name="connsiteY69" fmla="*/ 171280 h 396648"/>
              <a:gd name="connsiteX70" fmla="*/ 69442 w 504827"/>
              <a:gd name="connsiteY70" fmla="*/ 177618 h 396648"/>
              <a:gd name="connsiteX71" fmla="*/ 63103 w 504827"/>
              <a:gd name="connsiteY71" fmla="*/ 180294 h 396648"/>
              <a:gd name="connsiteX72" fmla="*/ 9015 w 504827"/>
              <a:gd name="connsiteY72" fmla="*/ 180294 h 396648"/>
              <a:gd name="connsiteX73" fmla="*/ 2676 w 504827"/>
              <a:gd name="connsiteY73" fmla="*/ 177618 h 396648"/>
              <a:gd name="connsiteX74" fmla="*/ 0 w 504827"/>
              <a:gd name="connsiteY74" fmla="*/ 171280 h 396648"/>
              <a:gd name="connsiteX75" fmla="*/ 0 w 504827"/>
              <a:gd name="connsiteY75" fmla="*/ 117191 h 396648"/>
              <a:gd name="connsiteX76" fmla="*/ 2676 w 504827"/>
              <a:gd name="connsiteY76" fmla="*/ 110853 h 396648"/>
              <a:gd name="connsiteX77" fmla="*/ 9015 w 504827"/>
              <a:gd name="connsiteY77" fmla="*/ 108177 h 396648"/>
              <a:gd name="connsiteX78" fmla="*/ 117193 w 504827"/>
              <a:gd name="connsiteY78" fmla="*/ 0 h 396648"/>
              <a:gd name="connsiteX79" fmla="*/ 495812 w 504827"/>
              <a:gd name="connsiteY79" fmla="*/ 0 h 396648"/>
              <a:gd name="connsiteX80" fmla="*/ 502150 w 504827"/>
              <a:gd name="connsiteY80" fmla="*/ 2676 h 396648"/>
              <a:gd name="connsiteX81" fmla="*/ 504827 w 504827"/>
              <a:gd name="connsiteY81" fmla="*/ 9015 h 396648"/>
              <a:gd name="connsiteX82" fmla="*/ 504827 w 504827"/>
              <a:gd name="connsiteY82" fmla="*/ 63103 h 396648"/>
              <a:gd name="connsiteX83" fmla="*/ 502150 w 504827"/>
              <a:gd name="connsiteY83" fmla="*/ 69442 h 396648"/>
              <a:gd name="connsiteX84" fmla="*/ 495812 w 504827"/>
              <a:gd name="connsiteY84" fmla="*/ 72118 h 396648"/>
              <a:gd name="connsiteX85" fmla="*/ 117193 w 504827"/>
              <a:gd name="connsiteY85" fmla="*/ 72118 h 396648"/>
              <a:gd name="connsiteX86" fmla="*/ 110854 w 504827"/>
              <a:gd name="connsiteY86" fmla="*/ 69442 h 396648"/>
              <a:gd name="connsiteX87" fmla="*/ 108178 w 504827"/>
              <a:gd name="connsiteY87" fmla="*/ 63103 h 396648"/>
              <a:gd name="connsiteX88" fmla="*/ 108178 w 504827"/>
              <a:gd name="connsiteY88" fmla="*/ 9015 h 396648"/>
              <a:gd name="connsiteX89" fmla="*/ 110854 w 504827"/>
              <a:gd name="connsiteY89" fmla="*/ 2676 h 396648"/>
              <a:gd name="connsiteX90" fmla="*/ 117193 w 504827"/>
              <a:gd name="connsiteY90" fmla="*/ 0 h 396648"/>
              <a:gd name="connsiteX91" fmla="*/ 9015 w 504827"/>
              <a:gd name="connsiteY91" fmla="*/ 0 h 396648"/>
              <a:gd name="connsiteX92" fmla="*/ 63103 w 504827"/>
              <a:gd name="connsiteY92" fmla="*/ 0 h 396648"/>
              <a:gd name="connsiteX93" fmla="*/ 69442 w 504827"/>
              <a:gd name="connsiteY93" fmla="*/ 2676 h 396648"/>
              <a:gd name="connsiteX94" fmla="*/ 72118 w 504827"/>
              <a:gd name="connsiteY94" fmla="*/ 9015 h 396648"/>
              <a:gd name="connsiteX95" fmla="*/ 72118 w 504827"/>
              <a:gd name="connsiteY95" fmla="*/ 63103 h 396648"/>
              <a:gd name="connsiteX96" fmla="*/ 69442 w 504827"/>
              <a:gd name="connsiteY96" fmla="*/ 69442 h 396648"/>
              <a:gd name="connsiteX97" fmla="*/ 63103 w 504827"/>
              <a:gd name="connsiteY97" fmla="*/ 72118 h 396648"/>
              <a:gd name="connsiteX98" fmla="*/ 9015 w 504827"/>
              <a:gd name="connsiteY98" fmla="*/ 72118 h 396648"/>
              <a:gd name="connsiteX99" fmla="*/ 2676 w 504827"/>
              <a:gd name="connsiteY99" fmla="*/ 69442 h 396648"/>
              <a:gd name="connsiteX100" fmla="*/ 0 w 504827"/>
              <a:gd name="connsiteY100" fmla="*/ 63103 h 396648"/>
              <a:gd name="connsiteX101" fmla="*/ 0 w 504827"/>
              <a:gd name="connsiteY101" fmla="*/ 9015 h 396648"/>
              <a:gd name="connsiteX102" fmla="*/ 2676 w 504827"/>
              <a:gd name="connsiteY102" fmla="*/ 2676 h 396648"/>
              <a:gd name="connsiteX103" fmla="*/ 9015 w 504827"/>
              <a:gd name="connsiteY10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04827" h="396648">
                <a:moveTo>
                  <a:pt x="117193" y="324530"/>
                </a:moveTo>
                <a:lnTo>
                  <a:pt x="495812" y="324530"/>
                </a:lnTo>
                <a:cubicBezTo>
                  <a:pt x="498253" y="324530"/>
                  <a:pt x="500366" y="325422"/>
                  <a:pt x="502150" y="327206"/>
                </a:cubicBezTo>
                <a:cubicBezTo>
                  <a:pt x="503934" y="328991"/>
                  <a:pt x="504827" y="331103"/>
                  <a:pt x="504827" y="333545"/>
                </a:cubicBezTo>
                <a:lnTo>
                  <a:pt x="504827" y="387633"/>
                </a:lnTo>
                <a:cubicBezTo>
                  <a:pt x="504827" y="390075"/>
                  <a:pt x="503934" y="392188"/>
                  <a:pt x="502150" y="393972"/>
                </a:cubicBezTo>
                <a:cubicBezTo>
                  <a:pt x="500366" y="395756"/>
                  <a:pt x="498253" y="396648"/>
                  <a:pt x="495812" y="396648"/>
                </a:cubicBezTo>
                <a:lnTo>
                  <a:pt x="117193" y="396648"/>
                </a:lnTo>
                <a:cubicBezTo>
                  <a:pt x="114752" y="396648"/>
                  <a:pt x="112639" y="395756"/>
                  <a:pt x="110854" y="393972"/>
                </a:cubicBezTo>
                <a:cubicBezTo>
                  <a:pt x="109070" y="392188"/>
                  <a:pt x="108178" y="390075"/>
                  <a:pt x="108178" y="387633"/>
                </a:cubicBezTo>
                <a:lnTo>
                  <a:pt x="108178" y="333545"/>
                </a:lnTo>
                <a:cubicBezTo>
                  <a:pt x="108178" y="331103"/>
                  <a:pt x="109070" y="328991"/>
                  <a:pt x="110854" y="327206"/>
                </a:cubicBezTo>
                <a:cubicBezTo>
                  <a:pt x="112639" y="325422"/>
                  <a:pt x="114752" y="324530"/>
                  <a:pt x="117193" y="324530"/>
                </a:cubicBezTo>
                <a:close/>
                <a:moveTo>
                  <a:pt x="9015" y="324530"/>
                </a:moveTo>
                <a:lnTo>
                  <a:pt x="63103" y="324530"/>
                </a:lnTo>
                <a:cubicBezTo>
                  <a:pt x="65545" y="324530"/>
                  <a:pt x="67658" y="325422"/>
                  <a:pt x="69442" y="327206"/>
                </a:cubicBezTo>
                <a:cubicBezTo>
                  <a:pt x="71226" y="328991"/>
                  <a:pt x="72118" y="331103"/>
                  <a:pt x="72118" y="333545"/>
                </a:cubicBezTo>
                <a:lnTo>
                  <a:pt x="72118" y="387633"/>
                </a:lnTo>
                <a:cubicBezTo>
                  <a:pt x="72118" y="390075"/>
                  <a:pt x="71226" y="392188"/>
                  <a:pt x="69442" y="393972"/>
                </a:cubicBezTo>
                <a:cubicBezTo>
                  <a:pt x="67658" y="395756"/>
                  <a:pt x="65545" y="396648"/>
                  <a:pt x="63103" y="396648"/>
                </a:cubicBezTo>
                <a:lnTo>
                  <a:pt x="9015" y="396648"/>
                </a:lnTo>
                <a:cubicBezTo>
                  <a:pt x="6574" y="396648"/>
                  <a:pt x="4461" y="395756"/>
                  <a:pt x="2676" y="393972"/>
                </a:cubicBezTo>
                <a:cubicBezTo>
                  <a:pt x="892" y="392188"/>
                  <a:pt x="0" y="390075"/>
                  <a:pt x="0" y="387633"/>
                </a:cubicBezTo>
                <a:lnTo>
                  <a:pt x="0" y="333545"/>
                </a:lnTo>
                <a:cubicBezTo>
                  <a:pt x="0" y="331103"/>
                  <a:pt x="892" y="328991"/>
                  <a:pt x="2676" y="327206"/>
                </a:cubicBezTo>
                <a:cubicBezTo>
                  <a:pt x="4461" y="325422"/>
                  <a:pt x="6574" y="324530"/>
                  <a:pt x="9015" y="324530"/>
                </a:cubicBezTo>
                <a:close/>
                <a:moveTo>
                  <a:pt x="117193" y="216353"/>
                </a:moveTo>
                <a:lnTo>
                  <a:pt x="495812" y="216353"/>
                </a:lnTo>
                <a:cubicBezTo>
                  <a:pt x="498253" y="216353"/>
                  <a:pt x="500366" y="217246"/>
                  <a:pt x="502150" y="219030"/>
                </a:cubicBezTo>
                <a:cubicBezTo>
                  <a:pt x="503934" y="220814"/>
                  <a:pt x="504827" y="222927"/>
                  <a:pt x="504827" y="225368"/>
                </a:cubicBezTo>
                <a:lnTo>
                  <a:pt x="504827" y="279457"/>
                </a:lnTo>
                <a:cubicBezTo>
                  <a:pt x="504827" y="281898"/>
                  <a:pt x="503934" y="284011"/>
                  <a:pt x="502150" y="285795"/>
                </a:cubicBezTo>
                <a:cubicBezTo>
                  <a:pt x="500366" y="287579"/>
                  <a:pt x="498253" y="288471"/>
                  <a:pt x="495812" y="288471"/>
                </a:cubicBezTo>
                <a:lnTo>
                  <a:pt x="117193" y="288471"/>
                </a:lnTo>
                <a:cubicBezTo>
                  <a:pt x="114752" y="288471"/>
                  <a:pt x="112639" y="287579"/>
                  <a:pt x="110854" y="285795"/>
                </a:cubicBezTo>
                <a:cubicBezTo>
                  <a:pt x="109070" y="284011"/>
                  <a:pt x="108178" y="281898"/>
                  <a:pt x="108178" y="279457"/>
                </a:cubicBezTo>
                <a:lnTo>
                  <a:pt x="108178" y="225368"/>
                </a:lnTo>
                <a:cubicBezTo>
                  <a:pt x="108178" y="222927"/>
                  <a:pt x="109070" y="220814"/>
                  <a:pt x="110854" y="219030"/>
                </a:cubicBezTo>
                <a:cubicBezTo>
                  <a:pt x="112639" y="217246"/>
                  <a:pt x="114752" y="216353"/>
                  <a:pt x="117193" y="216353"/>
                </a:cubicBezTo>
                <a:close/>
                <a:moveTo>
                  <a:pt x="9015" y="216353"/>
                </a:moveTo>
                <a:lnTo>
                  <a:pt x="63103" y="216353"/>
                </a:lnTo>
                <a:cubicBezTo>
                  <a:pt x="65545" y="216353"/>
                  <a:pt x="67658" y="217246"/>
                  <a:pt x="69442" y="219030"/>
                </a:cubicBezTo>
                <a:cubicBezTo>
                  <a:pt x="71226" y="220814"/>
                  <a:pt x="72118" y="222927"/>
                  <a:pt x="72118" y="225368"/>
                </a:cubicBezTo>
                <a:lnTo>
                  <a:pt x="72118" y="279457"/>
                </a:lnTo>
                <a:cubicBezTo>
                  <a:pt x="72118" y="281898"/>
                  <a:pt x="71226" y="284011"/>
                  <a:pt x="69442" y="285795"/>
                </a:cubicBezTo>
                <a:cubicBezTo>
                  <a:pt x="67658" y="287579"/>
                  <a:pt x="65545" y="288471"/>
                  <a:pt x="63103" y="288471"/>
                </a:cubicBezTo>
                <a:lnTo>
                  <a:pt x="9015" y="288471"/>
                </a:lnTo>
                <a:cubicBezTo>
                  <a:pt x="6574" y="288471"/>
                  <a:pt x="4461" y="287579"/>
                  <a:pt x="2676" y="285795"/>
                </a:cubicBezTo>
                <a:cubicBezTo>
                  <a:pt x="892" y="284011"/>
                  <a:pt x="0" y="281898"/>
                  <a:pt x="0" y="279457"/>
                </a:cubicBezTo>
                <a:lnTo>
                  <a:pt x="0" y="225368"/>
                </a:lnTo>
                <a:cubicBezTo>
                  <a:pt x="0" y="222927"/>
                  <a:pt x="892" y="220814"/>
                  <a:pt x="2676" y="219030"/>
                </a:cubicBezTo>
                <a:cubicBezTo>
                  <a:pt x="4461" y="217246"/>
                  <a:pt x="6574" y="216353"/>
                  <a:pt x="9015" y="216353"/>
                </a:cubicBezTo>
                <a:close/>
                <a:moveTo>
                  <a:pt x="117193" y="108177"/>
                </a:moveTo>
                <a:lnTo>
                  <a:pt x="495812" y="108177"/>
                </a:lnTo>
                <a:cubicBezTo>
                  <a:pt x="498253" y="108177"/>
                  <a:pt x="500366" y="109069"/>
                  <a:pt x="502150" y="110853"/>
                </a:cubicBezTo>
                <a:cubicBezTo>
                  <a:pt x="503934" y="112637"/>
                  <a:pt x="504827" y="114750"/>
                  <a:pt x="504827" y="117191"/>
                </a:cubicBezTo>
                <a:lnTo>
                  <a:pt x="504827" y="171280"/>
                </a:lnTo>
                <a:cubicBezTo>
                  <a:pt x="504827" y="173721"/>
                  <a:pt x="503934" y="175834"/>
                  <a:pt x="502150" y="177618"/>
                </a:cubicBezTo>
                <a:cubicBezTo>
                  <a:pt x="500366" y="179402"/>
                  <a:pt x="498253" y="180294"/>
                  <a:pt x="495812" y="180294"/>
                </a:cubicBezTo>
                <a:lnTo>
                  <a:pt x="117193" y="180294"/>
                </a:lnTo>
                <a:cubicBezTo>
                  <a:pt x="114752" y="180294"/>
                  <a:pt x="112639" y="179402"/>
                  <a:pt x="110854" y="177618"/>
                </a:cubicBezTo>
                <a:cubicBezTo>
                  <a:pt x="109070" y="175834"/>
                  <a:pt x="108178" y="173721"/>
                  <a:pt x="108178" y="171280"/>
                </a:cubicBezTo>
                <a:lnTo>
                  <a:pt x="108178" y="117191"/>
                </a:lnTo>
                <a:cubicBezTo>
                  <a:pt x="108178" y="114750"/>
                  <a:pt x="109070" y="112637"/>
                  <a:pt x="110854" y="110853"/>
                </a:cubicBezTo>
                <a:cubicBezTo>
                  <a:pt x="112639" y="109069"/>
                  <a:pt x="114752" y="108177"/>
                  <a:pt x="117193" y="108177"/>
                </a:cubicBezTo>
                <a:close/>
                <a:moveTo>
                  <a:pt x="9015" y="108177"/>
                </a:moveTo>
                <a:lnTo>
                  <a:pt x="63103" y="108177"/>
                </a:lnTo>
                <a:cubicBezTo>
                  <a:pt x="65545" y="108177"/>
                  <a:pt x="67658" y="109069"/>
                  <a:pt x="69442" y="110853"/>
                </a:cubicBezTo>
                <a:cubicBezTo>
                  <a:pt x="71226" y="112637"/>
                  <a:pt x="72118" y="114750"/>
                  <a:pt x="72118" y="117191"/>
                </a:cubicBezTo>
                <a:lnTo>
                  <a:pt x="72118" y="171280"/>
                </a:lnTo>
                <a:cubicBezTo>
                  <a:pt x="72118" y="173721"/>
                  <a:pt x="71226" y="175834"/>
                  <a:pt x="69442" y="177618"/>
                </a:cubicBezTo>
                <a:cubicBezTo>
                  <a:pt x="67658" y="179402"/>
                  <a:pt x="65545" y="180294"/>
                  <a:pt x="63103" y="180294"/>
                </a:cubicBezTo>
                <a:lnTo>
                  <a:pt x="9015" y="180294"/>
                </a:lnTo>
                <a:cubicBezTo>
                  <a:pt x="6574" y="180294"/>
                  <a:pt x="4461" y="179402"/>
                  <a:pt x="2676" y="177618"/>
                </a:cubicBezTo>
                <a:cubicBezTo>
                  <a:pt x="892" y="175834"/>
                  <a:pt x="0" y="173721"/>
                  <a:pt x="0" y="171280"/>
                </a:cubicBezTo>
                <a:lnTo>
                  <a:pt x="0" y="117191"/>
                </a:lnTo>
                <a:cubicBezTo>
                  <a:pt x="0" y="114750"/>
                  <a:pt x="892" y="112637"/>
                  <a:pt x="2676" y="110853"/>
                </a:cubicBezTo>
                <a:cubicBezTo>
                  <a:pt x="4461" y="109069"/>
                  <a:pt x="6574" y="108177"/>
                  <a:pt x="9015" y="108177"/>
                </a:cubicBezTo>
                <a:close/>
                <a:moveTo>
                  <a:pt x="117193" y="0"/>
                </a:moveTo>
                <a:lnTo>
                  <a:pt x="495812" y="0"/>
                </a:lnTo>
                <a:cubicBezTo>
                  <a:pt x="498253" y="0"/>
                  <a:pt x="500366" y="892"/>
                  <a:pt x="502150" y="2676"/>
                </a:cubicBezTo>
                <a:cubicBezTo>
                  <a:pt x="503934" y="4460"/>
                  <a:pt x="504827" y="6573"/>
                  <a:pt x="504827" y="9015"/>
                </a:cubicBezTo>
                <a:lnTo>
                  <a:pt x="504827" y="63103"/>
                </a:lnTo>
                <a:cubicBezTo>
                  <a:pt x="504827" y="65545"/>
                  <a:pt x="503934" y="67657"/>
                  <a:pt x="502150" y="69442"/>
                </a:cubicBezTo>
                <a:cubicBezTo>
                  <a:pt x="500366" y="71226"/>
                  <a:pt x="498253" y="72118"/>
                  <a:pt x="495812" y="72118"/>
                </a:cubicBezTo>
                <a:lnTo>
                  <a:pt x="117193" y="72118"/>
                </a:lnTo>
                <a:cubicBezTo>
                  <a:pt x="114752" y="72118"/>
                  <a:pt x="112639" y="71226"/>
                  <a:pt x="110854" y="69442"/>
                </a:cubicBezTo>
                <a:cubicBezTo>
                  <a:pt x="109070" y="67657"/>
                  <a:pt x="108178" y="65545"/>
                  <a:pt x="108178" y="63103"/>
                </a:cubicBezTo>
                <a:lnTo>
                  <a:pt x="108178" y="9015"/>
                </a:lnTo>
                <a:cubicBezTo>
                  <a:pt x="108178" y="6573"/>
                  <a:pt x="109070" y="4460"/>
                  <a:pt x="110854" y="2676"/>
                </a:cubicBezTo>
                <a:cubicBezTo>
                  <a:pt x="112639" y="892"/>
                  <a:pt x="114752" y="0"/>
                  <a:pt x="117193" y="0"/>
                </a:cubicBezTo>
                <a:close/>
                <a:moveTo>
                  <a:pt x="9015" y="0"/>
                </a:moveTo>
                <a:lnTo>
                  <a:pt x="63103" y="0"/>
                </a:lnTo>
                <a:cubicBezTo>
                  <a:pt x="65545" y="0"/>
                  <a:pt x="67658" y="892"/>
                  <a:pt x="69442" y="2676"/>
                </a:cubicBezTo>
                <a:cubicBezTo>
                  <a:pt x="71226" y="4460"/>
                  <a:pt x="72118" y="6573"/>
                  <a:pt x="72118" y="9015"/>
                </a:cubicBezTo>
                <a:lnTo>
                  <a:pt x="72118" y="63103"/>
                </a:lnTo>
                <a:cubicBezTo>
                  <a:pt x="72118" y="65545"/>
                  <a:pt x="71226" y="67657"/>
                  <a:pt x="69442" y="69442"/>
                </a:cubicBezTo>
                <a:cubicBezTo>
                  <a:pt x="67658" y="71226"/>
                  <a:pt x="65545" y="72118"/>
                  <a:pt x="63103" y="72118"/>
                </a:cubicBezTo>
                <a:lnTo>
                  <a:pt x="9015" y="72118"/>
                </a:lnTo>
                <a:cubicBezTo>
                  <a:pt x="6574" y="72118"/>
                  <a:pt x="4461" y="71226"/>
                  <a:pt x="2676" y="69442"/>
                </a:cubicBezTo>
                <a:cubicBezTo>
                  <a:pt x="892" y="67657"/>
                  <a:pt x="0" y="65545"/>
                  <a:pt x="0" y="63103"/>
                </a:cubicBezTo>
                <a:lnTo>
                  <a:pt x="0" y="9015"/>
                </a:lnTo>
                <a:cubicBezTo>
                  <a:pt x="0" y="6573"/>
                  <a:pt x="892" y="4460"/>
                  <a:pt x="2676" y="2676"/>
                </a:cubicBezTo>
                <a:cubicBezTo>
                  <a:pt x="4461" y="892"/>
                  <a:pt x="6574" y="0"/>
                  <a:pt x="90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2" name="Freeform 369">
            <a:extLst>
              <a:ext uri="{FF2B5EF4-FFF2-40B4-BE49-F238E27FC236}">
                <a16:creationId xmlns:a16="http://schemas.microsoft.com/office/drawing/2014/main" id="{491DF1E6-6455-4179-AD38-8322244AD92D}"/>
              </a:ext>
            </a:extLst>
          </p:cNvPr>
          <p:cNvSpPr/>
          <p:nvPr/>
        </p:nvSpPr>
        <p:spPr>
          <a:xfrm>
            <a:off x="3945826" y="2960788"/>
            <a:ext cx="378619" cy="297487"/>
          </a:xfrm>
          <a:custGeom>
            <a:avLst/>
            <a:gdLst>
              <a:gd name="connsiteX0" fmla="*/ 9015 w 504825"/>
              <a:gd name="connsiteY0" fmla="*/ 324530 h 396648"/>
              <a:gd name="connsiteX1" fmla="*/ 495810 w 504825"/>
              <a:gd name="connsiteY1" fmla="*/ 324530 h 396648"/>
              <a:gd name="connsiteX2" fmla="*/ 502148 w 504825"/>
              <a:gd name="connsiteY2" fmla="*/ 327206 h 396648"/>
              <a:gd name="connsiteX3" fmla="*/ 504825 w 504825"/>
              <a:gd name="connsiteY3" fmla="*/ 333545 h 396648"/>
              <a:gd name="connsiteX4" fmla="*/ 504825 w 504825"/>
              <a:gd name="connsiteY4" fmla="*/ 387633 h 396648"/>
              <a:gd name="connsiteX5" fmla="*/ 502148 w 504825"/>
              <a:gd name="connsiteY5" fmla="*/ 393972 h 396648"/>
              <a:gd name="connsiteX6" fmla="*/ 495810 w 504825"/>
              <a:gd name="connsiteY6" fmla="*/ 396648 h 396648"/>
              <a:gd name="connsiteX7" fmla="*/ 9015 w 504825"/>
              <a:gd name="connsiteY7" fmla="*/ 396648 h 396648"/>
              <a:gd name="connsiteX8" fmla="*/ 2677 w 504825"/>
              <a:gd name="connsiteY8" fmla="*/ 393972 h 396648"/>
              <a:gd name="connsiteX9" fmla="*/ 0 w 504825"/>
              <a:gd name="connsiteY9" fmla="*/ 387633 h 396648"/>
              <a:gd name="connsiteX10" fmla="*/ 0 w 504825"/>
              <a:gd name="connsiteY10" fmla="*/ 333545 h 396648"/>
              <a:gd name="connsiteX11" fmla="*/ 2677 w 504825"/>
              <a:gd name="connsiteY11" fmla="*/ 327206 h 396648"/>
              <a:gd name="connsiteX12" fmla="*/ 9015 w 504825"/>
              <a:gd name="connsiteY12" fmla="*/ 324530 h 396648"/>
              <a:gd name="connsiteX13" fmla="*/ 189309 w 504825"/>
              <a:gd name="connsiteY13" fmla="*/ 216353 h 396648"/>
              <a:gd name="connsiteX14" fmla="*/ 495810 w 504825"/>
              <a:gd name="connsiteY14" fmla="*/ 216353 h 396648"/>
              <a:gd name="connsiteX15" fmla="*/ 502148 w 504825"/>
              <a:gd name="connsiteY15" fmla="*/ 219030 h 396648"/>
              <a:gd name="connsiteX16" fmla="*/ 504825 w 504825"/>
              <a:gd name="connsiteY16" fmla="*/ 225368 h 396648"/>
              <a:gd name="connsiteX17" fmla="*/ 504825 w 504825"/>
              <a:gd name="connsiteY17" fmla="*/ 279457 h 396648"/>
              <a:gd name="connsiteX18" fmla="*/ 502148 w 504825"/>
              <a:gd name="connsiteY18" fmla="*/ 285795 h 396648"/>
              <a:gd name="connsiteX19" fmla="*/ 495810 w 504825"/>
              <a:gd name="connsiteY19" fmla="*/ 288471 h 396648"/>
              <a:gd name="connsiteX20" fmla="*/ 189309 w 504825"/>
              <a:gd name="connsiteY20" fmla="*/ 288471 h 396648"/>
              <a:gd name="connsiteX21" fmla="*/ 182971 w 504825"/>
              <a:gd name="connsiteY21" fmla="*/ 285795 h 396648"/>
              <a:gd name="connsiteX22" fmla="*/ 180294 w 504825"/>
              <a:gd name="connsiteY22" fmla="*/ 279457 h 396648"/>
              <a:gd name="connsiteX23" fmla="*/ 180294 w 504825"/>
              <a:gd name="connsiteY23" fmla="*/ 225368 h 396648"/>
              <a:gd name="connsiteX24" fmla="*/ 182971 w 504825"/>
              <a:gd name="connsiteY24" fmla="*/ 219030 h 396648"/>
              <a:gd name="connsiteX25" fmla="*/ 189309 w 504825"/>
              <a:gd name="connsiteY25" fmla="*/ 216353 h 396648"/>
              <a:gd name="connsiteX26" fmla="*/ 189309 w 504825"/>
              <a:gd name="connsiteY26" fmla="*/ 108177 h 396648"/>
              <a:gd name="connsiteX27" fmla="*/ 495810 w 504825"/>
              <a:gd name="connsiteY27" fmla="*/ 108177 h 396648"/>
              <a:gd name="connsiteX28" fmla="*/ 502148 w 504825"/>
              <a:gd name="connsiteY28" fmla="*/ 110853 h 396648"/>
              <a:gd name="connsiteX29" fmla="*/ 504825 w 504825"/>
              <a:gd name="connsiteY29" fmla="*/ 117191 h 396648"/>
              <a:gd name="connsiteX30" fmla="*/ 504825 w 504825"/>
              <a:gd name="connsiteY30" fmla="*/ 171280 h 396648"/>
              <a:gd name="connsiteX31" fmla="*/ 502148 w 504825"/>
              <a:gd name="connsiteY31" fmla="*/ 177618 h 396648"/>
              <a:gd name="connsiteX32" fmla="*/ 495810 w 504825"/>
              <a:gd name="connsiteY32" fmla="*/ 180294 h 396648"/>
              <a:gd name="connsiteX33" fmla="*/ 189309 w 504825"/>
              <a:gd name="connsiteY33" fmla="*/ 180294 h 396648"/>
              <a:gd name="connsiteX34" fmla="*/ 182971 w 504825"/>
              <a:gd name="connsiteY34" fmla="*/ 177618 h 396648"/>
              <a:gd name="connsiteX35" fmla="*/ 180294 w 504825"/>
              <a:gd name="connsiteY35" fmla="*/ 171280 h 396648"/>
              <a:gd name="connsiteX36" fmla="*/ 180294 w 504825"/>
              <a:gd name="connsiteY36" fmla="*/ 117191 h 396648"/>
              <a:gd name="connsiteX37" fmla="*/ 182971 w 504825"/>
              <a:gd name="connsiteY37" fmla="*/ 110853 h 396648"/>
              <a:gd name="connsiteX38" fmla="*/ 189309 w 504825"/>
              <a:gd name="connsiteY38" fmla="*/ 108177 h 396648"/>
              <a:gd name="connsiteX39" fmla="*/ 99161 w 504825"/>
              <a:gd name="connsiteY39" fmla="*/ 108177 h 396648"/>
              <a:gd name="connsiteX40" fmla="*/ 105500 w 504825"/>
              <a:gd name="connsiteY40" fmla="*/ 110853 h 396648"/>
              <a:gd name="connsiteX41" fmla="*/ 108176 w 504825"/>
              <a:gd name="connsiteY41" fmla="*/ 117191 h 396648"/>
              <a:gd name="connsiteX42" fmla="*/ 108176 w 504825"/>
              <a:gd name="connsiteY42" fmla="*/ 279457 h 396648"/>
              <a:gd name="connsiteX43" fmla="*/ 105500 w 504825"/>
              <a:gd name="connsiteY43" fmla="*/ 285795 h 396648"/>
              <a:gd name="connsiteX44" fmla="*/ 99161 w 504825"/>
              <a:gd name="connsiteY44" fmla="*/ 288471 h 396648"/>
              <a:gd name="connsiteX45" fmla="*/ 92682 w 504825"/>
              <a:gd name="connsiteY45" fmla="*/ 285936 h 396648"/>
              <a:gd name="connsiteX46" fmla="*/ 11549 w 504825"/>
              <a:gd name="connsiteY46" fmla="*/ 204803 h 396648"/>
              <a:gd name="connsiteX47" fmla="*/ 9014 w 504825"/>
              <a:gd name="connsiteY47" fmla="*/ 198324 h 396648"/>
              <a:gd name="connsiteX48" fmla="*/ 11549 w 504825"/>
              <a:gd name="connsiteY48" fmla="*/ 191845 h 396648"/>
              <a:gd name="connsiteX49" fmla="*/ 92682 w 504825"/>
              <a:gd name="connsiteY49" fmla="*/ 110712 h 396648"/>
              <a:gd name="connsiteX50" fmla="*/ 99161 w 504825"/>
              <a:gd name="connsiteY50" fmla="*/ 108177 h 396648"/>
              <a:gd name="connsiteX51" fmla="*/ 9015 w 504825"/>
              <a:gd name="connsiteY51" fmla="*/ 0 h 396648"/>
              <a:gd name="connsiteX52" fmla="*/ 495810 w 504825"/>
              <a:gd name="connsiteY52" fmla="*/ 0 h 396648"/>
              <a:gd name="connsiteX53" fmla="*/ 502148 w 504825"/>
              <a:gd name="connsiteY53" fmla="*/ 2676 h 396648"/>
              <a:gd name="connsiteX54" fmla="*/ 504825 w 504825"/>
              <a:gd name="connsiteY54" fmla="*/ 9015 h 396648"/>
              <a:gd name="connsiteX55" fmla="*/ 504825 w 504825"/>
              <a:gd name="connsiteY55" fmla="*/ 63103 h 396648"/>
              <a:gd name="connsiteX56" fmla="*/ 502148 w 504825"/>
              <a:gd name="connsiteY56" fmla="*/ 69442 h 396648"/>
              <a:gd name="connsiteX57" fmla="*/ 495810 w 504825"/>
              <a:gd name="connsiteY57" fmla="*/ 72118 h 396648"/>
              <a:gd name="connsiteX58" fmla="*/ 9015 w 504825"/>
              <a:gd name="connsiteY58" fmla="*/ 72118 h 396648"/>
              <a:gd name="connsiteX59" fmla="*/ 2677 w 504825"/>
              <a:gd name="connsiteY59" fmla="*/ 69442 h 396648"/>
              <a:gd name="connsiteX60" fmla="*/ 0 w 504825"/>
              <a:gd name="connsiteY60" fmla="*/ 63103 h 396648"/>
              <a:gd name="connsiteX61" fmla="*/ 0 w 504825"/>
              <a:gd name="connsiteY61" fmla="*/ 9015 h 396648"/>
              <a:gd name="connsiteX62" fmla="*/ 2677 w 504825"/>
              <a:gd name="connsiteY62" fmla="*/ 2676 h 396648"/>
              <a:gd name="connsiteX63" fmla="*/ 9015 w 504825"/>
              <a:gd name="connsiteY6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4825" h="396648">
                <a:moveTo>
                  <a:pt x="9015" y="324530"/>
                </a:moveTo>
                <a:lnTo>
                  <a:pt x="495810" y="324530"/>
                </a:lnTo>
                <a:cubicBezTo>
                  <a:pt x="498252" y="324530"/>
                  <a:pt x="500365" y="325422"/>
                  <a:pt x="502148" y="327206"/>
                </a:cubicBezTo>
                <a:cubicBezTo>
                  <a:pt x="503933" y="328991"/>
                  <a:pt x="504825" y="331103"/>
                  <a:pt x="504825" y="333545"/>
                </a:cubicBezTo>
                <a:lnTo>
                  <a:pt x="504825" y="387633"/>
                </a:lnTo>
                <a:cubicBezTo>
                  <a:pt x="504825" y="390075"/>
                  <a:pt x="503933" y="392188"/>
                  <a:pt x="502148" y="393972"/>
                </a:cubicBezTo>
                <a:cubicBezTo>
                  <a:pt x="500365" y="395756"/>
                  <a:pt x="498252" y="396648"/>
                  <a:pt x="495810" y="396648"/>
                </a:cubicBezTo>
                <a:lnTo>
                  <a:pt x="9015" y="396648"/>
                </a:lnTo>
                <a:cubicBezTo>
                  <a:pt x="6573" y="396648"/>
                  <a:pt x="4461" y="395756"/>
                  <a:pt x="2677" y="393972"/>
                </a:cubicBezTo>
                <a:cubicBezTo>
                  <a:pt x="893" y="392188"/>
                  <a:pt x="0" y="390075"/>
                  <a:pt x="0" y="387633"/>
                </a:cubicBezTo>
                <a:lnTo>
                  <a:pt x="0" y="333545"/>
                </a:lnTo>
                <a:cubicBezTo>
                  <a:pt x="0" y="331103"/>
                  <a:pt x="893" y="328991"/>
                  <a:pt x="2677" y="327206"/>
                </a:cubicBezTo>
                <a:cubicBezTo>
                  <a:pt x="4461" y="325422"/>
                  <a:pt x="6573" y="324530"/>
                  <a:pt x="9015" y="324530"/>
                </a:cubicBezTo>
                <a:close/>
                <a:moveTo>
                  <a:pt x="189309" y="216353"/>
                </a:moveTo>
                <a:lnTo>
                  <a:pt x="495810" y="216353"/>
                </a:lnTo>
                <a:cubicBezTo>
                  <a:pt x="498252" y="216353"/>
                  <a:pt x="500365" y="217246"/>
                  <a:pt x="502148" y="219030"/>
                </a:cubicBezTo>
                <a:cubicBezTo>
                  <a:pt x="503933" y="220814"/>
                  <a:pt x="504825" y="222927"/>
                  <a:pt x="504825" y="225368"/>
                </a:cubicBezTo>
                <a:lnTo>
                  <a:pt x="504825" y="279457"/>
                </a:lnTo>
                <a:cubicBezTo>
                  <a:pt x="504825" y="281898"/>
                  <a:pt x="503933" y="284011"/>
                  <a:pt x="502148" y="285795"/>
                </a:cubicBezTo>
                <a:cubicBezTo>
                  <a:pt x="500365" y="287579"/>
                  <a:pt x="498252" y="288471"/>
                  <a:pt x="495810" y="288471"/>
                </a:cubicBezTo>
                <a:lnTo>
                  <a:pt x="189309" y="288471"/>
                </a:lnTo>
                <a:cubicBezTo>
                  <a:pt x="186868" y="288471"/>
                  <a:pt x="184755" y="287579"/>
                  <a:pt x="182971" y="285795"/>
                </a:cubicBezTo>
                <a:cubicBezTo>
                  <a:pt x="181187" y="284011"/>
                  <a:pt x="180294" y="281898"/>
                  <a:pt x="180294" y="279457"/>
                </a:cubicBezTo>
                <a:lnTo>
                  <a:pt x="180294" y="225368"/>
                </a:lnTo>
                <a:cubicBezTo>
                  <a:pt x="180294" y="222927"/>
                  <a:pt x="181187" y="220814"/>
                  <a:pt x="182971" y="219030"/>
                </a:cubicBezTo>
                <a:cubicBezTo>
                  <a:pt x="184755" y="217246"/>
                  <a:pt x="186868" y="216353"/>
                  <a:pt x="189309" y="216353"/>
                </a:cubicBezTo>
                <a:close/>
                <a:moveTo>
                  <a:pt x="189309" y="108177"/>
                </a:moveTo>
                <a:lnTo>
                  <a:pt x="495810" y="108177"/>
                </a:lnTo>
                <a:cubicBezTo>
                  <a:pt x="498252" y="108177"/>
                  <a:pt x="500365" y="109069"/>
                  <a:pt x="502148" y="110853"/>
                </a:cubicBezTo>
                <a:cubicBezTo>
                  <a:pt x="503933" y="112637"/>
                  <a:pt x="504825" y="114750"/>
                  <a:pt x="504825" y="117191"/>
                </a:cubicBezTo>
                <a:lnTo>
                  <a:pt x="504825" y="171280"/>
                </a:lnTo>
                <a:cubicBezTo>
                  <a:pt x="504825" y="173721"/>
                  <a:pt x="503933" y="175834"/>
                  <a:pt x="502148" y="177618"/>
                </a:cubicBezTo>
                <a:cubicBezTo>
                  <a:pt x="500365" y="179402"/>
                  <a:pt x="498252" y="180294"/>
                  <a:pt x="495810" y="180294"/>
                </a:cubicBezTo>
                <a:lnTo>
                  <a:pt x="189309" y="180294"/>
                </a:lnTo>
                <a:cubicBezTo>
                  <a:pt x="186868" y="180294"/>
                  <a:pt x="184755" y="179402"/>
                  <a:pt x="182971" y="177618"/>
                </a:cubicBezTo>
                <a:cubicBezTo>
                  <a:pt x="181187" y="175834"/>
                  <a:pt x="180294" y="173721"/>
                  <a:pt x="180294" y="171280"/>
                </a:cubicBezTo>
                <a:lnTo>
                  <a:pt x="180294" y="117191"/>
                </a:lnTo>
                <a:cubicBezTo>
                  <a:pt x="180294" y="114750"/>
                  <a:pt x="181187" y="112637"/>
                  <a:pt x="182971" y="110853"/>
                </a:cubicBezTo>
                <a:cubicBezTo>
                  <a:pt x="184755" y="109069"/>
                  <a:pt x="186868" y="108177"/>
                  <a:pt x="189309" y="108177"/>
                </a:cubicBezTo>
                <a:close/>
                <a:moveTo>
                  <a:pt x="99161" y="108177"/>
                </a:moveTo>
                <a:cubicBezTo>
                  <a:pt x="101603" y="108177"/>
                  <a:pt x="103715" y="109069"/>
                  <a:pt x="105500" y="110853"/>
                </a:cubicBezTo>
                <a:cubicBezTo>
                  <a:pt x="107284" y="112637"/>
                  <a:pt x="108176" y="114750"/>
                  <a:pt x="108176" y="117191"/>
                </a:cubicBezTo>
                <a:lnTo>
                  <a:pt x="108176" y="279457"/>
                </a:lnTo>
                <a:cubicBezTo>
                  <a:pt x="108176" y="281898"/>
                  <a:pt x="107284" y="284011"/>
                  <a:pt x="105500" y="285795"/>
                </a:cubicBezTo>
                <a:cubicBezTo>
                  <a:pt x="103715" y="287579"/>
                  <a:pt x="101603" y="288471"/>
                  <a:pt x="99161" y="288471"/>
                </a:cubicBezTo>
                <a:cubicBezTo>
                  <a:pt x="96532" y="288471"/>
                  <a:pt x="94372" y="287626"/>
                  <a:pt x="92682" y="285936"/>
                </a:cubicBezTo>
                <a:lnTo>
                  <a:pt x="11549" y="204803"/>
                </a:lnTo>
                <a:cubicBezTo>
                  <a:pt x="9859" y="203113"/>
                  <a:pt x="9014" y="200953"/>
                  <a:pt x="9014" y="198324"/>
                </a:cubicBezTo>
                <a:cubicBezTo>
                  <a:pt x="9014" y="195695"/>
                  <a:pt x="9859" y="193535"/>
                  <a:pt x="11549" y="191845"/>
                </a:cubicBezTo>
                <a:lnTo>
                  <a:pt x="92682" y="110712"/>
                </a:lnTo>
                <a:cubicBezTo>
                  <a:pt x="94372" y="109022"/>
                  <a:pt x="96532" y="108177"/>
                  <a:pt x="99161" y="108177"/>
                </a:cubicBezTo>
                <a:close/>
                <a:moveTo>
                  <a:pt x="9015" y="0"/>
                </a:moveTo>
                <a:lnTo>
                  <a:pt x="495810" y="0"/>
                </a:lnTo>
                <a:cubicBezTo>
                  <a:pt x="498252" y="0"/>
                  <a:pt x="500365" y="892"/>
                  <a:pt x="502148" y="2676"/>
                </a:cubicBezTo>
                <a:cubicBezTo>
                  <a:pt x="503933" y="4460"/>
                  <a:pt x="504825" y="6573"/>
                  <a:pt x="504825" y="9015"/>
                </a:cubicBezTo>
                <a:lnTo>
                  <a:pt x="504825" y="63103"/>
                </a:lnTo>
                <a:cubicBezTo>
                  <a:pt x="504825" y="65545"/>
                  <a:pt x="503933" y="67657"/>
                  <a:pt x="502148" y="69442"/>
                </a:cubicBezTo>
                <a:cubicBezTo>
                  <a:pt x="500365" y="71226"/>
                  <a:pt x="498252" y="72118"/>
                  <a:pt x="495810" y="72118"/>
                </a:cubicBezTo>
                <a:lnTo>
                  <a:pt x="9015" y="72118"/>
                </a:lnTo>
                <a:cubicBezTo>
                  <a:pt x="6573" y="72118"/>
                  <a:pt x="4461" y="71226"/>
                  <a:pt x="2677" y="69442"/>
                </a:cubicBezTo>
                <a:cubicBezTo>
                  <a:pt x="893" y="67657"/>
                  <a:pt x="0" y="65545"/>
                  <a:pt x="0" y="63103"/>
                </a:cubicBezTo>
                <a:lnTo>
                  <a:pt x="0" y="9015"/>
                </a:lnTo>
                <a:cubicBezTo>
                  <a:pt x="0" y="6573"/>
                  <a:pt x="893" y="4460"/>
                  <a:pt x="2677" y="2676"/>
                </a:cubicBezTo>
                <a:cubicBezTo>
                  <a:pt x="4461" y="892"/>
                  <a:pt x="6573" y="0"/>
                  <a:pt x="90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3" name="Freeform 370">
            <a:extLst>
              <a:ext uri="{FF2B5EF4-FFF2-40B4-BE49-F238E27FC236}">
                <a16:creationId xmlns:a16="http://schemas.microsoft.com/office/drawing/2014/main" id="{A6705F45-AB38-4AB5-939B-039F6DD9DA94}"/>
              </a:ext>
            </a:extLst>
          </p:cNvPr>
          <p:cNvSpPr/>
          <p:nvPr/>
        </p:nvSpPr>
        <p:spPr>
          <a:xfrm>
            <a:off x="4467316" y="2960788"/>
            <a:ext cx="378620" cy="297487"/>
          </a:xfrm>
          <a:custGeom>
            <a:avLst/>
            <a:gdLst>
              <a:gd name="connsiteX0" fmla="*/ 9016 w 504826"/>
              <a:gd name="connsiteY0" fmla="*/ 324530 h 396648"/>
              <a:gd name="connsiteX1" fmla="*/ 495811 w 504826"/>
              <a:gd name="connsiteY1" fmla="*/ 324530 h 396648"/>
              <a:gd name="connsiteX2" fmla="*/ 502149 w 504826"/>
              <a:gd name="connsiteY2" fmla="*/ 327206 h 396648"/>
              <a:gd name="connsiteX3" fmla="*/ 504826 w 504826"/>
              <a:gd name="connsiteY3" fmla="*/ 333545 h 396648"/>
              <a:gd name="connsiteX4" fmla="*/ 504826 w 504826"/>
              <a:gd name="connsiteY4" fmla="*/ 387633 h 396648"/>
              <a:gd name="connsiteX5" fmla="*/ 502149 w 504826"/>
              <a:gd name="connsiteY5" fmla="*/ 393972 h 396648"/>
              <a:gd name="connsiteX6" fmla="*/ 495811 w 504826"/>
              <a:gd name="connsiteY6" fmla="*/ 396648 h 396648"/>
              <a:gd name="connsiteX7" fmla="*/ 9016 w 504826"/>
              <a:gd name="connsiteY7" fmla="*/ 396648 h 396648"/>
              <a:gd name="connsiteX8" fmla="*/ 2677 w 504826"/>
              <a:gd name="connsiteY8" fmla="*/ 393972 h 396648"/>
              <a:gd name="connsiteX9" fmla="*/ 1 w 504826"/>
              <a:gd name="connsiteY9" fmla="*/ 387633 h 396648"/>
              <a:gd name="connsiteX10" fmla="*/ 1 w 504826"/>
              <a:gd name="connsiteY10" fmla="*/ 333545 h 396648"/>
              <a:gd name="connsiteX11" fmla="*/ 2677 w 504826"/>
              <a:gd name="connsiteY11" fmla="*/ 327206 h 396648"/>
              <a:gd name="connsiteX12" fmla="*/ 9016 w 504826"/>
              <a:gd name="connsiteY12" fmla="*/ 324530 h 396648"/>
              <a:gd name="connsiteX13" fmla="*/ 189309 w 504826"/>
              <a:gd name="connsiteY13" fmla="*/ 216353 h 396648"/>
              <a:gd name="connsiteX14" fmla="*/ 495810 w 504826"/>
              <a:gd name="connsiteY14" fmla="*/ 216353 h 396648"/>
              <a:gd name="connsiteX15" fmla="*/ 502148 w 504826"/>
              <a:gd name="connsiteY15" fmla="*/ 219030 h 396648"/>
              <a:gd name="connsiteX16" fmla="*/ 504825 w 504826"/>
              <a:gd name="connsiteY16" fmla="*/ 225368 h 396648"/>
              <a:gd name="connsiteX17" fmla="*/ 504825 w 504826"/>
              <a:gd name="connsiteY17" fmla="*/ 279457 h 396648"/>
              <a:gd name="connsiteX18" fmla="*/ 502148 w 504826"/>
              <a:gd name="connsiteY18" fmla="*/ 285795 h 396648"/>
              <a:gd name="connsiteX19" fmla="*/ 495810 w 504826"/>
              <a:gd name="connsiteY19" fmla="*/ 288471 h 396648"/>
              <a:gd name="connsiteX20" fmla="*/ 189309 w 504826"/>
              <a:gd name="connsiteY20" fmla="*/ 288471 h 396648"/>
              <a:gd name="connsiteX21" fmla="*/ 182971 w 504826"/>
              <a:gd name="connsiteY21" fmla="*/ 285795 h 396648"/>
              <a:gd name="connsiteX22" fmla="*/ 180295 w 504826"/>
              <a:gd name="connsiteY22" fmla="*/ 279457 h 396648"/>
              <a:gd name="connsiteX23" fmla="*/ 180295 w 504826"/>
              <a:gd name="connsiteY23" fmla="*/ 225368 h 396648"/>
              <a:gd name="connsiteX24" fmla="*/ 182971 w 504826"/>
              <a:gd name="connsiteY24" fmla="*/ 219030 h 396648"/>
              <a:gd name="connsiteX25" fmla="*/ 189309 w 504826"/>
              <a:gd name="connsiteY25" fmla="*/ 216353 h 396648"/>
              <a:gd name="connsiteX26" fmla="*/ 189309 w 504826"/>
              <a:gd name="connsiteY26" fmla="*/ 108177 h 396648"/>
              <a:gd name="connsiteX27" fmla="*/ 495810 w 504826"/>
              <a:gd name="connsiteY27" fmla="*/ 108177 h 396648"/>
              <a:gd name="connsiteX28" fmla="*/ 502148 w 504826"/>
              <a:gd name="connsiteY28" fmla="*/ 110853 h 396648"/>
              <a:gd name="connsiteX29" fmla="*/ 504825 w 504826"/>
              <a:gd name="connsiteY29" fmla="*/ 117191 h 396648"/>
              <a:gd name="connsiteX30" fmla="*/ 504825 w 504826"/>
              <a:gd name="connsiteY30" fmla="*/ 171280 h 396648"/>
              <a:gd name="connsiteX31" fmla="*/ 502148 w 504826"/>
              <a:gd name="connsiteY31" fmla="*/ 177618 h 396648"/>
              <a:gd name="connsiteX32" fmla="*/ 495810 w 504826"/>
              <a:gd name="connsiteY32" fmla="*/ 180294 h 396648"/>
              <a:gd name="connsiteX33" fmla="*/ 189309 w 504826"/>
              <a:gd name="connsiteY33" fmla="*/ 180294 h 396648"/>
              <a:gd name="connsiteX34" fmla="*/ 182971 w 504826"/>
              <a:gd name="connsiteY34" fmla="*/ 177618 h 396648"/>
              <a:gd name="connsiteX35" fmla="*/ 180295 w 504826"/>
              <a:gd name="connsiteY35" fmla="*/ 171280 h 396648"/>
              <a:gd name="connsiteX36" fmla="*/ 180295 w 504826"/>
              <a:gd name="connsiteY36" fmla="*/ 117191 h 396648"/>
              <a:gd name="connsiteX37" fmla="*/ 182971 w 504826"/>
              <a:gd name="connsiteY37" fmla="*/ 110853 h 396648"/>
              <a:gd name="connsiteX38" fmla="*/ 189309 w 504826"/>
              <a:gd name="connsiteY38" fmla="*/ 108177 h 396648"/>
              <a:gd name="connsiteX39" fmla="*/ 9015 w 504826"/>
              <a:gd name="connsiteY39" fmla="*/ 108177 h 396648"/>
              <a:gd name="connsiteX40" fmla="*/ 15494 w 504826"/>
              <a:gd name="connsiteY40" fmla="*/ 110712 h 396648"/>
              <a:gd name="connsiteX41" fmla="*/ 96627 w 504826"/>
              <a:gd name="connsiteY41" fmla="*/ 191845 h 396648"/>
              <a:gd name="connsiteX42" fmla="*/ 99162 w 504826"/>
              <a:gd name="connsiteY42" fmla="*/ 198324 h 396648"/>
              <a:gd name="connsiteX43" fmla="*/ 96627 w 504826"/>
              <a:gd name="connsiteY43" fmla="*/ 204803 h 396648"/>
              <a:gd name="connsiteX44" fmla="*/ 15494 w 504826"/>
              <a:gd name="connsiteY44" fmla="*/ 285936 h 396648"/>
              <a:gd name="connsiteX45" fmla="*/ 9015 w 504826"/>
              <a:gd name="connsiteY45" fmla="*/ 288471 h 396648"/>
              <a:gd name="connsiteX46" fmla="*/ 2676 w 504826"/>
              <a:gd name="connsiteY46" fmla="*/ 285795 h 396648"/>
              <a:gd name="connsiteX47" fmla="*/ 0 w 504826"/>
              <a:gd name="connsiteY47" fmla="*/ 279457 h 396648"/>
              <a:gd name="connsiteX48" fmla="*/ 0 w 504826"/>
              <a:gd name="connsiteY48" fmla="*/ 117191 h 396648"/>
              <a:gd name="connsiteX49" fmla="*/ 2676 w 504826"/>
              <a:gd name="connsiteY49" fmla="*/ 110853 h 396648"/>
              <a:gd name="connsiteX50" fmla="*/ 9015 w 504826"/>
              <a:gd name="connsiteY50" fmla="*/ 108177 h 396648"/>
              <a:gd name="connsiteX51" fmla="*/ 9016 w 504826"/>
              <a:gd name="connsiteY51" fmla="*/ 0 h 396648"/>
              <a:gd name="connsiteX52" fmla="*/ 495811 w 504826"/>
              <a:gd name="connsiteY52" fmla="*/ 0 h 396648"/>
              <a:gd name="connsiteX53" fmla="*/ 502149 w 504826"/>
              <a:gd name="connsiteY53" fmla="*/ 2676 h 396648"/>
              <a:gd name="connsiteX54" fmla="*/ 504826 w 504826"/>
              <a:gd name="connsiteY54" fmla="*/ 9015 h 396648"/>
              <a:gd name="connsiteX55" fmla="*/ 504826 w 504826"/>
              <a:gd name="connsiteY55" fmla="*/ 63103 h 396648"/>
              <a:gd name="connsiteX56" fmla="*/ 502149 w 504826"/>
              <a:gd name="connsiteY56" fmla="*/ 69442 h 396648"/>
              <a:gd name="connsiteX57" fmla="*/ 495811 w 504826"/>
              <a:gd name="connsiteY57" fmla="*/ 72118 h 396648"/>
              <a:gd name="connsiteX58" fmla="*/ 9016 w 504826"/>
              <a:gd name="connsiteY58" fmla="*/ 72118 h 396648"/>
              <a:gd name="connsiteX59" fmla="*/ 2677 w 504826"/>
              <a:gd name="connsiteY59" fmla="*/ 69442 h 396648"/>
              <a:gd name="connsiteX60" fmla="*/ 1 w 504826"/>
              <a:gd name="connsiteY60" fmla="*/ 63103 h 396648"/>
              <a:gd name="connsiteX61" fmla="*/ 1 w 504826"/>
              <a:gd name="connsiteY61" fmla="*/ 9015 h 396648"/>
              <a:gd name="connsiteX62" fmla="*/ 2677 w 504826"/>
              <a:gd name="connsiteY62" fmla="*/ 2676 h 396648"/>
              <a:gd name="connsiteX63" fmla="*/ 9016 w 504826"/>
              <a:gd name="connsiteY6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4826" h="396648">
                <a:moveTo>
                  <a:pt x="9016" y="324530"/>
                </a:moveTo>
                <a:lnTo>
                  <a:pt x="495811" y="324530"/>
                </a:lnTo>
                <a:cubicBezTo>
                  <a:pt x="498253" y="324530"/>
                  <a:pt x="500366" y="325422"/>
                  <a:pt x="502149" y="327206"/>
                </a:cubicBezTo>
                <a:cubicBezTo>
                  <a:pt x="503934" y="328991"/>
                  <a:pt x="504826" y="331103"/>
                  <a:pt x="504826" y="333545"/>
                </a:cubicBezTo>
                <a:lnTo>
                  <a:pt x="504826" y="387633"/>
                </a:lnTo>
                <a:cubicBezTo>
                  <a:pt x="504826" y="390075"/>
                  <a:pt x="503934" y="392188"/>
                  <a:pt x="502149" y="393972"/>
                </a:cubicBezTo>
                <a:cubicBezTo>
                  <a:pt x="500366" y="395756"/>
                  <a:pt x="498253" y="396648"/>
                  <a:pt x="495811" y="396648"/>
                </a:cubicBezTo>
                <a:lnTo>
                  <a:pt x="9016" y="396648"/>
                </a:lnTo>
                <a:cubicBezTo>
                  <a:pt x="6574" y="396648"/>
                  <a:pt x="4461" y="395756"/>
                  <a:pt x="2677" y="393972"/>
                </a:cubicBezTo>
                <a:cubicBezTo>
                  <a:pt x="893" y="392188"/>
                  <a:pt x="1" y="390075"/>
                  <a:pt x="1" y="387633"/>
                </a:cubicBezTo>
                <a:lnTo>
                  <a:pt x="1" y="333545"/>
                </a:lnTo>
                <a:cubicBezTo>
                  <a:pt x="1" y="331103"/>
                  <a:pt x="893" y="328991"/>
                  <a:pt x="2677" y="327206"/>
                </a:cubicBezTo>
                <a:cubicBezTo>
                  <a:pt x="4461" y="325422"/>
                  <a:pt x="6574" y="324530"/>
                  <a:pt x="9016" y="324530"/>
                </a:cubicBezTo>
                <a:close/>
                <a:moveTo>
                  <a:pt x="189309" y="216353"/>
                </a:moveTo>
                <a:lnTo>
                  <a:pt x="495810" y="216353"/>
                </a:lnTo>
                <a:cubicBezTo>
                  <a:pt x="498252" y="216353"/>
                  <a:pt x="500365" y="217246"/>
                  <a:pt x="502148" y="219030"/>
                </a:cubicBezTo>
                <a:cubicBezTo>
                  <a:pt x="503933" y="220814"/>
                  <a:pt x="504825" y="222927"/>
                  <a:pt x="504825" y="225368"/>
                </a:cubicBezTo>
                <a:lnTo>
                  <a:pt x="504825" y="279457"/>
                </a:lnTo>
                <a:cubicBezTo>
                  <a:pt x="504825" y="281898"/>
                  <a:pt x="503933" y="284011"/>
                  <a:pt x="502148" y="285795"/>
                </a:cubicBezTo>
                <a:cubicBezTo>
                  <a:pt x="500365" y="287579"/>
                  <a:pt x="498252" y="288471"/>
                  <a:pt x="495810" y="288471"/>
                </a:cubicBezTo>
                <a:lnTo>
                  <a:pt x="189309" y="288471"/>
                </a:lnTo>
                <a:cubicBezTo>
                  <a:pt x="186868" y="288471"/>
                  <a:pt x="184755" y="287579"/>
                  <a:pt x="182971" y="285795"/>
                </a:cubicBezTo>
                <a:cubicBezTo>
                  <a:pt x="181187" y="284011"/>
                  <a:pt x="180295" y="281898"/>
                  <a:pt x="180295" y="279457"/>
                </a:cubicBezTo>
                <a:lnTo>
                  <a:pt x="180295" y="225368"/>
                </a:lnTo>
                <a:cubicBezTo>
                  <a:pt x="180295" y="222927"/>
                  <a:pt x="181187" y="220814"/>
                  <a:pt x="182971" y="219030"/>
                </a:cubicBezTo>
                <a:cubicBezTo>
                  <a:pt x="184755" y="217246"/>
                  <a:pt x="186868" y="216353"/>
                  <a:pt x="189309" y="216353"/>
                </a:cubicBezTo>
                <a:close/>
                <a:moveTo>
                  <a:pt x="189309" y="108177"/>
                </a:moveTo>
                <a:lnTo>
                  <a:pt x="495810" y="108177"/>
                </a:lnTo>
                <a:cubicBezTo>
                  <a:pt x="498252" y="108177"/>
                  <a:pt x="500365" y="109069"/>
                  <a:pt x="502148" y="110853"/>
                </a:cubicBezTo>
                <a:cubicBezTo>
                  <a:pt x="503933" y="112637"/>
                  <a:pt x="504825" y="114750"/>
                  <a:pt x="504825" y="117191"/>
                </a:cubicBezTo>
                <a:lnTo>
                  <a:pt x="504825" y="171280"/>
                </a:lnTo>
                <a:cubicBezTo>
                  <a:pt x="504825" y="173721"/>
                  <a:pt x="503933" y="175834"/>
                  <a:pt x="502148" y="177618"/>
                </a:cubicBezTo>
                <a:cubicBezTo>
                  <a:pt x="500365" y="179402"/>
                  <a:pt x="498252" y="180294"/>
                  <a:pt x="495810" y="180294"/>
                </a:cubicBezTo>
                <a:lnTo>
                  <a:pt x="189309" y="180294"/>
                </a:lnTo>
                <a:cubicBezTo>
                  <a:pt x="186868" y="180294"/>
                  <a:pt x="184755" y="179402"/>
                  <a:pt x="182971" y="177618"/>
                </a:cubicBezTo>
                <a:cubicBezTo>
                  <a:pt x="181187" y="175834"/>
                  <a:pt x="180295" y="173721"/>
                  <a:pt x="180295" y="171280"/>
                </a:cubicBezTo>
                <a:lnTo>
                  <a:pt x="180295" y="117191"/>
                </a:lnTo>
                <a:cubicBezTo>
                  <a:pt x="180295" y="114750"/>
                  <a:pt x="181187" y="112637"/>
                  <a:pt x="182971" y="110853"/>
                </a:cubicBezTo>
                <a:cubicBezTo>
                  <a:pt x="184755" y="109069"/>
                  <a:pt x="186868" y="108177"/>
                  <a:pt x="189309" y="108177"/>
                </a:cubicBezTo>
                <a:close/>
                <a:moveTo>
                  <a:pt x="9015" y="108177"/>
                </a:moveTo>
                <a:cubicBezTo>
                  <a:pt x="11644" y="108177"/>
                  <a:pt x="13804" y="109022"/>
                  <a:pt x="15494" y="110712"/>
                </a:cubicBezTo>
                <a:lnTo>
                  <a:pt x="96627" y="191845"/>
                </a:lnTo>
                <a:cubicBezTo>
                  <a:pt x="98317" y="193535"/>
                  <a:pt x="99162" y="195695"/>
                  <a:pt x="99162" y="198324"/>
                </a:cubicBezTo>
                <a:cubicBezTo>
                  <a:pt x="99162" y="200953"/>
                  <a:pt x="98317" y="203113"/>
                  <a:pt x="96627" y="204803"/>
                </a:cubicBezTo>
                <a:lnTo>
                  <a:pt x="15494" y="285936"/>
                </a:lnTo>
                <a:cubicBezTo>
                  <a:pt x="13804" y="287626"/>
                  <a:pt x="11644" y="288471"/>
                  <a:pt x="9015" y="288471"/>
                </a:cubicBezTo>
                <a:cubicBezTo>
                  <a:pt x="6573" y="288471"/>
                  <a:pt x="4460" y="287579"/>
                  <a:pt x="2676" y="285795"/>
                </a:cubicBezTo>
                <a:cubicBezTo>
                  <a:pt x="892" y="284011"/>
                  <a:pt x="0" y="281898"/>
                  <a:pt x="0" y="279457"/>
                </a:cubicBezTo>
                <a:lnTo>
                  <a:pt x="0" y="117191"/>
                </a:lnTo>
                <a:cubicBezTo>
                  <a:pt x="0" y="114750"/>
                  <a:pt x="892" y="112637"/>
                  <a:pt x="2676" y="110853"/>
                </a:cubicBezTo>
                <a:cubicBezTo>
                  <a:pt x="4460" y="109069"/>
                  <a:pt x="6573" y="108177"/>
                  <a:pt x="9015" y="108177"/>
                </a:cubicBezTo>
                <a:close/>
                <a:moveTo>
                  <a:pt x="9016" y="0"/>
                </a:moveTo>
                <a:lnTo>
                  <a:pt x="495811" y="0"/>
                </a:lnTo>
                <a:cubicBezTo>
                  <a:pt x="498253" y="0"/>
                  <a:pt x="500366" y="892"/>
                  <a:pt x="502149" y="2676"/>
                </a:cubicBezTo>
                <a:cubicBezTo>
                  <a:pt x="503934" y="4460"/>
                  <a:pt x="504826" y="6573"/>
                  <a:pt x="504826" y="9015"/>
                </a:cubicBezTo>
                <a:lnTo>
                  <a:pt x="504826" y="63103"/>
                </a:lnTo>
                <a:cubicBezTo>
                  <a:pt x="504826" y="65545"/>
                  <a:pt x="503934" y="67657"/>
                  <a:pt x="502149" y="69442"/>
                </a:cubicBezTo>
                <a:cubicBezTo>
                  <a:pt x="500366" y="71226"/>
                  <a:pt x="498253" y="72118"/>
                  <a:pt x="495811" y="72118"/>
                </a:cubicBezTo>
                <a:lnTo>
                  <a:pt x="9016" y="72118"/>
                </a:lnTo>
                <a:cubicBezTo>
                  <a:pt x="6574" y="72118"/>
                  <a:pt x="4461" y="71226"/>
                  <a:pt x="2677" y="69442"/>
                </a:cubicBezTo>
                <a:cubicBezTo>
                  <a:pt x="893" y="67657"/>
                  <a:pt x="1" y="65545"/>
                  <a:pt x="1" y="63103"/>
                </a:cubicBezTo>
                <a:lnTo>
                  <a:pt x="1" y="9015"/>
                </a:lnTo>
                <a:cubicBezTo>
                  <a:pt x="1" y="6573"/>
                  <a:pt x="893" y="4460"/>
                  <a:pt x="2677" y="2676"/>
                </a:cubicBezTo>
                <a:cubicBezTo>
                  <a:pt x="4461" y="892"/>
                  <a:pt x="6574" y="0"/>
                  <a:pt x="90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4" name="Freeform 363">
            <a:extLst>
              <a:ext uri="{FF2B5EF4-FFF2-40B4-BE49-F238E27FC236}">
                <a16:creationId xmlns:a16="http://schemas.microsoft.com/office/drawing/2014/main" id="{16306080-6D9C-48AD-ABD9-5CCECE47EBA5}"/>
              </a:ext>
            </a:extLst>
          </p:cNvPr>
          <p:cNvSpPr/>
          <p:nvPr/>
        </p:nvSpPr>
        <p:spPr>
          <a:xfrm>
            <a:off x="874012" y="2960788"/>
            <a:ext cx="324531" cy="350941"/>
          </a:xfrm>
          <a:custGeom>
            <a:avLst/>
            <a:gdLst>
              <a:gd name="connsiteX0" fmla="*/ 63666 w 432707"/>
              <a:gd name="connsiteY0" fmla="*/ 361434 h 467921"/>
              <a:gd name="connsiteX1" fmla="*/ 69441 w 432707"/>
              <a:gd name="connsiteY1" fmla="*/ 364392 h 467921"/>
              <a:gd name="connsiteX2" fmla="*/ 72258 w 432707"/>
              <a:gd name="connsiteY2" fmla="*/ 372421 h 467921"/>
              <a:gd name="connsiteX3" fmla="*/ 72963 w 432707"/>
              <a:gd name="connsiteY3" fmla="*/ 381858 h 467921"/>
              <a:gd name="connsiteX4" fmla="*/ 72540 w 432707"/>
              <a:gd name="connsiteY4" fmla="*/ 391155 h 467921"/>
              <a:gd name="connsiteX5" fmla="*/ 72118 w 432707"/>
              <a:gd name="connsiteY5" fmla="*/ 396648 h 467921"/>
              <a:gd name="connsiteX6" fmla="*/ 360589 w 432707"/>
              <a:gd name="connsiteY6" fmla="*/ 396648 h 467921"/>
              <a:gd name="connsiteX7" fmla="*/ 360166 w 432707"/>
              <a:gd name="connsiteY7" fmla="*/ 391155 h 467921"/>
              <a:gd name="connsiteX8" fmla="*/ 359744 w 432707"/>
              <a:gd name="connsiteY8" fmla="*/ 381858 h 467921"/>
              <a:gd name="connsiteX9" fmla="*/ 360448 w 432707"/>
              <a:gd name="connsiteY9" fmla="*/ 372421 h 467921"/>
              <a:gd name="connsiteX10" fmla="*/ 363265 w 432707"/>
              <a:gd name="connsiteY10" fmla="*/ 364392 h 467921"/>
              <a:gd name="connsiteX11" fmla="*/ 369040 w 432707"/>
              <a:gd name="connsiteY11" fmla="*/ 361434 h 467921"/>
              <a:gd name="connsiteX12" fmla="*/ 380872 w 432707"/>
              <a:gd name="connsiteY12" fmla="*/ 366928 h 467921"/>
              <a:gd name="connsiteX13" fmla="*/ 397071 w 432707"/>
              <a:gd name="connsiteY13" fmla="*/ 378619 h 467921"/>
              <a:gd name="connsiteX14" fmla="*/ 413832 w 432707"/>
              <a:gd name="connsiteY14" fmla="*/ 392423 h 467921"/>
              <a:gd name="connsiteX15" fmla="*/ 423974 w 432707"/>
              <a:gd name="connsiteY15" fmla="*/ 400874 h 467921"/>
              <a:gd name="connsiteX16" fmla="*/ 431299 w 432707"/>
              <a:gd name="connsiteY16" fmla="*/ 414678 h 467921"/>
              <a:gd name="connsiteX17" fmla="*/ 423974 w 432707"/>
              <a:gd name="connsiteY17" fmla="*/ 428481 h 467921"/>
              <a:gd name="connsiteX18" fmla="*/ 413832 w 432707"/>
              <a:gd name="connsiteY18" fmla="*/ 436933 h 467921"/>
              <a:gd name="connsiteX19" fmla="*/ 397071 w 432707"/>
              <a:gd name="connsiteY19" fmla="*/ 450737 h 467921"/>
              <a:gd name="connsiteX20" fmla="*/ 380872 w 432707"/>
              <a:gd name="connsiteY20" fmla="*/ 462427 h 467921"/>
              <a:gd name="connsiteX21" fmla="*/ 369040 w 432707"/>
              <a:gd name="connsiteY21" fmla="*/ 467921 h 467921"/>
              <a:gd name="connsiteX22" fmla="*/ 363265 w 432707"/>
              <a:gd name="connsiteY22" fmla="*/ 464963 h 467921"/>
              <a:gd name="connsiteX23" fmla="*/ 360448 w 432707"/>
              <a:gd name="connsiteY23" fmla="*/ 456934 h 467921"/>
              <a:gd name="connsiteX24" fmla="*/ 359744 w 432707"/>
              <a:gd name="connsiteY24" fmla="*/ 447497 h 467921"/>
              <a:gd name="connsiteX25" fmla="*/ 360166 w 432707"/>
              <a:gd name="connsiteY25" fmla="*/ 438200 h 467921"/>
              <a:gd name="connsiteX26" fmla="*/ 360589 w 432707"/>
              <a:gd name="connsiteY26" fmla="*/ 432707 h 467921"/>
              <a:gd name="connsiteX27" fmla="*/ 72118 w 432707"/>
              <a:gd name="connsiteY27" fmla="*/ 432707 h 467921"/>
              <a:gd name="connsiteX28" fmla="*/ 72540 w 432707"/>
              <a:gd name="connsiteY28" fmla="*/ 438200 h 467921"/>
              <a:gd name="connsiteX29" fmla="*/ 72963 w 432707"/>
              <a:gd name="connsiteY29" fmla="*/ 447497 h 467921"/>
              <a:gd name="connsiteX30" fmla="*/ 72258 w 432707"/>
              <a:gd name="connsiteY30" fmla="*/ 456934 h 467921"/>
              <a:gd name="connsiteX31" fmla="*/ 69441 w 432707"/>
              <a:gd name="connsiteY31" fmla="*/ 464963 h 467921"/>
              <a:gd name="connsiteX32" fmla="*/ 63666 w 432707"/>
              <a:gd name="connsiteY32" fmla="*/ 467921 h 467921"/>
              <a:gd name="connsiteX33" fmla="*/ 51834 w 432707"/>
              <a:gd name="connsiteY33" fmla="*/ 462427 h 467921"/>
              <a:gd name="connsiteX34" fmla="*/ 35636 w 432707"/>
              <a:gd name="connsiteY34" fmla="*/ 450737 h 467921"/>
              <a:gd name="connsiteX35" fmla="*/ 18875 w 432707"/>
              <a:gd name="connsiteY35" fmla="*/ 436933 h 467921"/>
              <a:gd name="connsiteX36" fmla="*/ 8733 w 432707"/>
              <a:gd name="connsiteY36" fmla="*/ 428481 h 467921"/>
              <a:gd name="connsiteX37" fmla="*/ 1408 w 432707"/>
              <a:gd name="connsiteY37" fmla="*/ 414678 h 467921"/>
              <a:gd name="connsiteX38" fmla="*/ 8733 w 432707"/>
              <a:gd name="connsiteY38" fmla="*/ 400874 h 467921"/>
              <a:gd name="connsiteX39" fmla="*/ 18875 w 432707"/>
              <a:gd name="connsiteY39" fmla="*/ 392423 h 467921"/>
              <a:gd name="connsiteX40" fmla="*/ 35636 w 432707"/>
              <a:gd name="connsiteY40" fmla="*/ 378619 h 467921"/>
              <a:gd name="connsiteX41" fmla="*/ 51834 w 432707"/>
              <a:gd name="connsiteY41" fmla="*/ 366928 h 467921"/>
              <a:gd name="connsiteX42" fmla="*/ 63666 w 432707"/>
              <a:gd name="connsiteY42" fmla="*/ 361434 h 467921"/>
              <a:gd name="connsiteX43" fmla="*/ 424256 w 432707"/>
              <a:gd name="connsiteY43" fmla="*/ 0 h 467921"/>
              <a:gd name="connsiteX44" fmla="*/ 428199 w 432707"/>
              <a:gd name="connsiteY44" fmla="*/ 141 h 467921"/>
              <a:gd name="connsiteX45" fmla="*/ 432143 w 432707"/>
              <a:gd name="connsiteY45" fmla="*/ 282 h 467921"/>
              <a:gd name="connsiteX46" fmla="*/ 432707 w 432707"/>
              <a:gd name="connsiteY46" fmla="*/ 94936 h 467921"/>
              <a:gd name="connsiteX47" fmla="*/ 431299 w 432707"/>
              <a:gd name="connsiteY47" fmla="*/ 125643 h 467921"/>
              <a:gd name="connsiteX48" fmla="*/ 412142 w 432707"/>
              <a:gd name="connsiteY48" fmla="*/ 130714 h 467921"/>
              <a:gd name="connsiteX49" fmla="*/ 396930 w 432707"/>
              <a:gd name="connsiteY49" fmla="*/ 94655 h 467921"/>
              <a:gd name="connsiteX50" fmla="*/ 393831 w 432707"/>
              <a:gd name="connsiteY50" fmla="*/ 81273 h 467921"/>
              <a:gd name="connsiteX51" fmla="*/ 389605 w 432707"/>
              <a:gd name="connsiteY51" fmla="*/ 60568 h 467921"/>
              <a:gd name="connsiteX52" fmla="*/ 387633 w 432707"/>
              <a:gd name="connsiteY52" fmla="*/ 50426 h 467921"/>
              <a:gd name="connsiteX53" fmla="*/ 380027 w 432707"/>
              <a:gd name="connsiteY53" fmla="*/ 45074 h 467921"/>
              <a:gd name="connsiteX54" fmla="*/ 361434 w 432707"/>
              <a:gd name="connsiteY54" fmla="*/ 44510 h 467921"/>
              <a:gd name="connsiteX55" fmla="*/ 335235 w 432707"/>
              <a:gd name="connsiteY55" fmla="*/ 44228 h 467921"/>
              <a:gd name="connsiteX56" fmla="*/ 306219 w 432707"/>
              <a:gd name="connsiteY56" fmla="*/ 43947 h 467921"/>
              <a:gd name="connsiteX57" fmla="*/ 279738 w 432707"/>
              <a:gd name="connsiteY57" fmla="*/ 44510 h 467921"/>
              <a:gd name="connsiteX58" fmla="*/ 252694 w 432707"/>
              <a:gd name="connsiteY58" fmla="*/ 46482 h 467921"/>
              <a:gd name="connsiteX59" fmla="*/ 250440 w 432707"/>
              <a:gd name="connsiteY59" fmla="*/ 84795 h 467921"/>
              <a:gd name="connsiteX60" fmla="*/ 250722 w 432707"/>
              <a:gd name="connsiteY60" fmla="*/ 127615 h 467921"/>
              <a:gd name="connsiteX61" fmla="*/ 250722 w 432707"/>
              <a:gd name="connsiteY61" fmla="*/ 112966 h 467921"/>
              <a:gd name="connsiteX62" fmla="*/ 251004 w 432707"/>
              <a:gd name="connsiteY62" fmla="*/ 156349 h 467921"/>
              <a:gd name="connsiteX63" fmla="*/ 251426 w 432707"/>
              <a:gd name="connsiteY63" fmla="*/ 207057 h 467921"/>
              <a:gd name="connsiteX64" fmla="*/ 251567 w 432707"/>
              <a:gd name="connsiteY64" fmla="*/ 250159 h 467921"/>
              <a:gd name="connsiteX65" fmla="*/ 250863 w 432707"/>
              <a:gd name="connsiteY65" fmla="*/ 270301 h 467921"/>
              <a:gd name="connsiteX66" fmla="*/ 250863 w 432707"/>
              <a:gd name="connsiteY66" fmla="*/ 296078 h 467921"/>
              <a:gd name="connsiteX67" fmla="*/ 254384 w 432707"/>
              <a:gd name="connsiteY67" fmla="*/ 315515 h 467921"/>
              <a:gd name="connsiteX68" fmla="*/ 289316 w 432707"/>
              <a:gd name="connsiteY68" fmla="*/ 327488 h 467921"/>
              <a:gd name="connsiteX69" fmla="*/ 323122 w 432707"/>
              <a:gd name="connsiteY69" fmla="*/ 338052 h 467921"/>
              <a:gd name="connsiteX70" fmla="*/ 324530 w 432707"/>
              <a:gd name="connsiteY70" fmla="*/ 352138 h 467921"/>
              <a:gd name="connsiteX71" fmla="*/ 323685 w 432707"/>
              <a:gd name="connsiteY71" fmla="*/ 360307 h 467921"/>
              <a:gd name="connsiteX72" fmla="*/ 314107 w 432707"/>
              <a:gd name="connsiteY72" fmla="*/ 360589 h 467921"/>
              <a:gd name="connsiteX73" fmla="*/ 252694 w 432707"/>
              <a:gd name="connsiteY73" fmla="*/ 358336 h 467921"/>
              <a:gd name="connsiteX74" fmla="*/ 194380 w 432707"/>
              <a:gd name="connsiteY74" fmla="*/ 355518 h 467921"/>
              <a:gd name="connsiteX75" fmla="*/ 151842 w 432707"/>
              <a:gd name="connsiteY75" fmla="*/ 358054 h 467921"/>
              <a:gd name="connsiteX76" fmla="*/ 109022 w 432707"/>
              <a:gd name="connsiteY76" fmla="*/ 360589 h 467921"/>
              <a:gd name="connsiteX77" fmla="*/ 108176 w 432707"/>
              <a:gd name="connsiteY77" fmla="*/ 345940 h 467921"/>
              <a:gd name="connsiteX78" fmla="*/ 108176 w 432707"/>
              <a:gd name="connsiteY78" fmla="*/ 343405 h 467921"/>
              <a:gd name="connsiteX79" fmla="*/ 125502 w 432707"/>
              <a:gd name="connsiteY79" fmla="*/ 331291 h 467921"/>
              <a:gd name="connsiteX80" fmla="*/ 153250 w 432707"/>
              <a:gd name="connsiteY80" fmla="*/ 323122 h 467921"/>
              <a:gd name="connsiteX81" fmla="*/ 175224 w 432707"/>
              <a:gd name="connsiteY81" fmla="*/ 315515 h 467921"/>
              <a:gd name="connsiteX82" fmla="*/ 178463 w 432707"/>
              <a:gd name="connsiteY82" fmla="*/ 294669 h 467921"/>
              <a:gd name="connsiteX83" fmla="*/ 180154 w 432707"/>
              <a:gd name="connsiteY83" fmla="*/ 253680 h 467921"/>
              <a:gd name="connsiteX84" fmla="*/ 180576 w 432707"/>
              <a:gd name="connsiteY84" fmla="*/ 210015 h 467921"/>
              <a:gd name="connsiteX85" fmla="*/ 180435 w 432707"/>
              <a:gd name="connsiteY85" fmla="*/ 166773 h 467921"/>
              <a:gd name="connsiteX86" fmla="*/ 180294 w 432707"/>
              <a:gd name="connsiteY86" fmla="*/ 141700 h 467921"/>
              <a:gd name="connsiteX87" fmla="*/ 179590 w 432707"/>
              <a:gd name="connsiteY87" fmla="*/ 135643 h 467921"/>
              <a:gd name="connsiteX88" fmla="*/ 178886 w 432707"/>
              <a:gd name="connsiteY88" fmla="*/ 129305 h 467921"/>
              <a:gd name="connsiteX89" fmla="*/ 179027 w 432707"/>
              <a:gd name="connsiteY89" fmla="*/ 116910 h 467921"/>
              <a:gd name="connsiteX90" fmla="*/ 179308 w 432707"/>
              <a:gd name="connsiteY90" fmla="*/ 96345 h 467921"/>
              <a:gd name="connsiteX91" fmla="*/ 179308 w 432707"/>
              <a:gd name="connsiteY91" fmla="*/ 74794 h 467921"/>
              <a:gd name="connsiteX92" fmla="*/ 178463 w 432707"/>
              <a:gd name="connsiteY92" fmla="*/ 55779 h 467921"/>
              <a:gd name="connsiteX93" fmla="*/ 176632 w 432707"/>
              <a:gd name="connsiteY93" fmla="*/ 46764 h 467921"/>
              <a:gd name="connsiteX94" fmla="*/ 130995 w 432707"/>
              <a:gd name="connsiteY94" fmla="*/ 43383 h 467921"/>
              <a:gd name="connsiteX95" fmla="*/ 85076 w 432707"/>
              <a:gd name="connsiteY95" fmla="*/ 47186 h 467921"/>
              <a:gd name="connsiteX96" fmla="*/ 46200 w 432707"/>
              <a:gd name="connsiteY96" fmla="*/ 54088 h 467921"/>
              <a:gd name="connsiteX97" fmla="*/ 36622 w 432707"/>
              <a:gd name="connsiteY97" fmla="*/ 74231 h 467921"/>
              <a:gd name="connsiteX98" fmla="*/ 27748 w 432707"/>
              <a:gd name="connsiteY98" fmla="*/ 105641 h 467921"/>
              <a:gd name="connsiteX99" fmla="*/ 15776 w 432707"/>
              <a:gd name="connsiteY99" fmla="*/ 120854 h 467921"/>
              <a:gd name="connsiteX100" fmla="*/ 0 w 432707"/>
              <a:gd name="connsiteY100" fmla="*/ 108458 h 467921"/>
              <a:gd name="connsiteX101" fmla="*/ 0 w 432707"/>
              <a:gd name="connsiteY101" fmla="*/ 563 h 467921"/>
              <a:gd name="connsiteX102" fmla="*/ 22818 w 432707"/>
              <a:gd name="connsiteY102" fmla="*/ 282 h 467921"/>
              <a:gd name="connsiteX103" fmla="*/ 38031 w 432707"/>
              <a:gd name="connsiteY103" fmla="*/ 7888 h 467921"/>
              <a:gd name="connsiteX104" fmla="*/ 97472 w 432707"/>
              <a:gd name="connsiteY104" fmla="*/ 9296 h 467921"/>
              <a:gd name="connsiteX105" fmla="*/ 134657 w 432707"/>
              <a:gd name="connsiteY105" fmla="*/ 8733 h 467921"/>
              <a:gd name="connsiteX106" fmla="*/ 171843 w 432707"/>
              <a:gd name="connsiteY106" fmla="*/ 8170 h 467921"/>
              <a:gd name="connsiteX107" fmla="*/ 241285 w 432707"/>
              <a:gd name="connsiteY107" fmla="*/ 7888 h 467921"/>
              <a:gd name="connsiteX108" fmla="*/ 327066 w 432707"/>
              <a:gd name="connsiteY108" fmla="*/ 7747 h 467921"/>
              <a:gd name="connsiteX109" fmla="*/ 396648 w 432707"/>
              <a:gd name="connsiteY109" fmla="*/ 9015 h 467921"/>
              <a:gd name="connsiteX110" fmla="*/ 412424 w 432707"/>
              <a:gd name="connsiteY110" fmla="*/ 282 h 46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32707" h="467921">
                <a:moveTo>
                  <a:pt x="63666" y="361434"/>
                </a:moveTo>
                <a:cubicBezTo>
                  <a:pt x="66108" y="361434"/>
                  <a:pt x="68033" y="362420"/>
                  <a:pt x="69441" y="364392"/>
                </a:cubicBezTo>
                <a:cubicBezTo>
                  <a:pt x="70850" y="366364"/>
                  <a:pt x="71789" y="369041"/>
                  <a:pt x="72258" y="372421"/>
                </a:cubicBezTo>
                <a:cubicBezTo>
                  <a:pt x="72728" y="375802"/>
                  <a:pt x="72963" y="378947"/>
                  <a:pt x="72963" y="381858"/>
                </a:cubicBezTo>
                <a:cubicBezTo>
                  <a:pt x="72963" y="384769"/>
                  <a:pt x="72822" y="387868"/>
                  <a:pt x="72540" y="391155"/>
                </a:cubicBezTo>
                <a:cubicBezTo>
                  <a:pt x="72258" y="394441"/>
                  <a:pt x="72118" y="396272"/>
                  <a:pt x="72118" y="396648"/>
                </a:cubicBezTo>
                <a:lnTo>
                  <a:pt x="360589" y="396648"/>
                </a:lnTo>
                <a:cubicBezTo>
                  <a:pt x="360589" y="396272"/>
                  <a:pt x="360448" y="394441"/>
                  <a:pt x="360166" y="391155"/>
                </a:cubicBezTo>
                <a:cubicBezTo>
                  <a:pt x="359885" y="387868"/>
                  <a:pt x="359744" y="384769"/>
                  <a:pt x="359744" y="381858"/>
                </a:cubicBezTo>
                <a:cubicBezTo>
                  <a:pt x="359744" y="378947"/>
                  <a:pt x="359979" y="375802"/>
                  <a:pt x="360448" y="372421"/>
                </a:cubicBezTo>
                <a:cubicBezTo>
                  <a:pt x="360918" y="369041"/>
                  <a:pt x="361857" y="366364"/>
                  <a:pt x="363265" y="364392"/>
                </a:cubicBezTo>
                <a:cubicBezTo>
                  <a:pt x="364674" y="362420"/>
                  <a:pt x="366599" y="361434"/>
                  <a:pt x="369040" y="361434"/>
                </a:cubicBezTo>
                <a:cubicBezTo>
                  <a:pt x="371294" y="361434"/>
                  <a:pt x="375238" y="363265"/>
                  <a:pt x="380872" y="366928"/>
                </a:cubicBezTo>
                <a:cubicBezTo>
                  <a:pt x="386506" y="370590"/>
                  <a:pt x="391906" y="374487"/>
                  <a:pt x="397071" y="378619"/>
                </a:cubicBezTo>
                <a:cubicBezTo>
                  <a:pt x="402235" y="382750"/>
                  <a:pt x="407822" y="387352"/>
                  <a:pt x="413832" y="392423"/>
                </a:cubicBezTo>
                <a:cubicBezTo>
                  <a:pt x="419842" y="397493"/>
                  <a:pt x="423223" y="400310"/>
                  <a:pt x="423974" y="400874"/>
                </a:cubicBezTo>
                <a:cubicBezTo>
                  <a:pt x="428857" y="404818"/>
                  <a:pt x="431299" y="409419"/>
                  <a:pt x="431299" y="414678"/>
                </a:cubicBezTo>
                <a:cubicBezTo>
                  <a:pt x="431299" y="419936"/>
                  <a:pt x="428857" y="424537"/>
                  <a:pt x="423974" y="428481"/>
                </a:cubicBezTo>
                <a:cubicBezTo>
                  <a:pt x="423223" y="429045"/>
                  <a:pt x="419842" y="431862"/>
                  <a:pt x="413832" y="436933"/>
                </a:cubicBezTo>
                <a:cubicBezTo>
                  <a:pt x="407822" y="442003"/>
                  <a:pt x="402235" y="446605"/>
                  <a:pt x="397071" y="450737"/>
                </a:cubicBezTo>
                <a:cubicBezTo>
                  <a:pt x="391906" y="454868"/>
                  <a:pt x="386506" y="458765"/>
                  <a:pt x="380872" y="462427"/>
                </a:cubicBezTo>
                <a:cubicBezTo>
                  <a:pt x="375238" y="466090"/>
                  <a:pt x="371294" y="467921"/>
                  <a:pt x="369040" y="467921"/>
                </a:cubicBezTo>
                <a:cubicBezTo>
                  <a:pt x="366599" y="467921"/>
                  <a:pt x="364674" y="466935"/>
                  <a:pt x="363265" y="464963"/>
                </a:cubicBezTo>
                <a:cubicBezTo>
                  <a:pt x="361857" y="462991"/>
                  <a:pt x="360918" y="460315"/>
                  <a:pt x="360448" y="456934"/>
                </a:cubicBezTo>
                <a:cubicBezTo>
                  <a:pt x="359979" y="453554"/>
                  <a:pt x="359744" y="450408"/>
                  <a:pt x="359744" y="447497"/>
                </a:cubicBezTo>
                <a:cubicBezTo>
                  <a:pt x="359744" y="444586"/>
                  <a:pt x="359885" y="441487"/>
                  <a:pt x="360166" y="438200"/>
                </a:cubicBezTo>
                <a:cubicBezTo>
                  <a:pt x="360448" y="434914"/>
                  <a:pt x="360589" y="433083"/>
                  <a:pt x="360589" y="432707"/>
                </a:cubicBezTo>
                <a:lnTo>
                  <a:pt x="72118" y="432707"/>
                </a:lnTo>
                <a:cubicBezTo>
                  <a:pt x="72118" y="433083"/>
                  <a:pt x="72258" y="434914"/>
                  <a:pt x="72540" y="438200"/>
                </a:cubicBezTo>
                <a:cubicBezTo>
                  <a:pt x="72822" y="441487"/>
                  <a:pt x="72963" y="444586"/>
                  <a:pt x="72963" y="447497"/>
                </a:cubicBezTo>
                <a:cubicBezTo>
                  <a:pt x="72963" y="450408"/>
                  <a:pt x="72728" y="453554"/>
                  <a:pt x="72258" y="456934"/>
                </a:cubicBezTo>
                <a:cubicBezTo>
                  <a:pt x="71789" y="460315"/>
                  <a:pt x="70850" y="462991"/>
                  <a:pt x="69441" y="464963"/>
                </a:cubicBezTo>
                <a:cubicBezTo>
                  <a:pt x="68033" y="466935"/>
                  <a:pt x="66108" y="467921"/>
                  <a:pt x="63666" y="467921"/>
                </a:cubicBezTo>
                <a:cubicBezTo>
                  <a:pt x="61413" y="467921"/>
                  <a:pt x="57469" y="466090"/>
                  <a:pt x="51834" y="462427"/>
                </a:cubicBezTo>
                <a:cubicBezTo>
                  <a:pt x="46200" y="458765"/>
                  <a:pt x="40801" y="454868"/>
                  <a:pt x="35636" y="450737"/>
                </a:cubicBezTo>
                <a:cubicBezTo>
                  <a:pt x="30471" y="446605"/>
                  <a:pt x="24884" y="442003"/>
                  <a:pt x="18875" y="436933"/>
                </a:cubicBezTo>
                <a:cubicBezTo>
                  <a:pt x="12865" y="431862"/>
                  <a:pt x="9484" y="429045"/>
                  <a:pt x="8733" y="428481"/>
                </a:cubicBezTo>
                <a:cubicBezTo>
                  <a:pt x="3850" y="424537"/>
                  <a:pt x="1408" y="419936"/>
                  <a:pt x="1408" y="414678"/>
                </a:cubicBezTo>
                <a:cubicBezTo>
                  <a:pt x="1408" y="409419"/>
                  <a:pt x="3850" y="404818"/>
                  <a:pt x="8733" y="400874"/>
                </a:cubicBezTo>
                <a:cubicBezTo>
                  <a:pt x="9484" y="400310"/>
                  <a:pt x="12865" y="397493"/>
                  <a:pt x="18875" y="392423"/>
                </a:cubicBezTo>
                <a:cubicBezTo>
                  <a:pt x="24884" y="387352"/>
                  <a:pt x="30471" y="382750"/>
                  <a:pt x="35636" y="378619"/>
                </a:cubicBezTo>
                <a:cubicBezTo>
                  <a:pt x="40801" y="374487"/>
                  <a:pt x="46200" y="370590"/>
                  <a:pt x="51834" y="366928"/>
                </a:cubicBezTo>
                <a:cubicBezTo>
                  <a:pt x="57469" y="363265"/>
                  <a:pt x="61413" y="361434"/>
                  <a:pt x="63666" y="361434"/>
                </a:cubicBezTo>
                <a:close/>
                <a:moveTo>
                  <a:pt x="424256" y="0"/>
                </a:moveTo>
                <a:cubicBezTo>
                  <a:pt x="425007" y="0"/>
                  <a:pt x="426321" y="47"/>
                  <a:pt x="428199" y="141"/>
                </a:cubicBezTo>
                <a:cubicBezTo>
                  <a:pt x="430078" y="235"/>
                  <a:pt x="431392" y="282"/>
                  <a:pt x="432143" y="282"/>
                </a:cubicBezTo>
                <a:cubicBezTo>
                  <a:pt x="432519" y="21316"/>
                  <a:pt x="432707" y="52868"/>
                  <a:pt x="432707" y="94936"/>
                </a:cubicBezTo>
                <a:cubicBezTo>
                  <a:pt x="432707" y="109961"/>
                  <a:pt x="432237" y="120196"/>
                  <a:pt x="431299" y="125643"/>
                </a:cubicBezTo>
                <a:cubicBezTo>
                  <a:pt x="423974" y="128272"/>
                  <a:pt x="417589" y="129962"/>
                  <a:pt x="412142" y="130714"/>
                </a:cubicBezTo>
                <a:cubicBezTo>
                  <a:pt x="407447" y="122450"/>
                  <a:pt x="402376" y="110430"/>
                  <a:pt x="396930" y="94655"/>
                </a:cubicBezTo>
                <a:cubicBezTo>
                  <a:pt x="396366" y="92964"/>
                  <a:pt x="395333" y="88504"/>
                  <a:pt x="393831" y="81273"/>
                </a:cubicBezTo>
                <a:cubicBezTo>
                  <a:pt x="392328" y="74043"/>
                  <a:pt x="390920" y="67141"/>
                  <a:pt x="389605" y="60568"/>
                </a:cubicBezTo>
                <a:cubicBezTo>
                  <a:pt x="388291" y="53994"/>
                  <a:pt x="387633" y="50614"/>
                  <a:pt x="387633" y="50426"/>
                </a:cubicBezTo>
                <a:cubicBezTo>
                  <a:pt x="385755" y="47985"/>
                  <a:pt x="383220" y="46200"/>
                  <a:pt x="380027" y="45074"/>
                </a:cubicBezTo>
                <a:cubicBezTo>
                  <a:pt x="379088" y="44698"/>
                  <a:pt x="372891" y="44510"/>
                  <a:pt x="361434" y="44510"/>
                </a:cubicBezTo>
                <a:cubicBezTo>
                  <a:pt x="355800" y="44510"/>
                  <a:pt x="347067" y="44416"/>
                  <a:pt x="335235" y="44228"/>
                </a:cubicBezTo>
                <a:cubicBezTo>
                  <a:pt x="323403" y="44041"/>
                  <a:pt x="313731" y="43947"/>
                  <a:pt x="306219" y="43947"/>
                </a:cubicBezTo>
                <a:cubicBezTo>
                  <a:pt x="298707" y="43947"/>
                  <a:pt x="289880" y="44135"/>
                  <a:pt x="279738" y="44510"/>
                </a:cubicBezTo>
                <a:cubicBezTo>
                  <a:pt x="269597" y="44886"/>
                  <a:pt x="260582" y="45543"/>
                  <a:pt x="252694" y="46482"/>
                </a:cubicBezTo>
                <a:cubicBezTo>
                  <a:pt x="251004" y="61695"/>
                  <a:pt x="250252" y="74465"/>
                  <a:pt x="250440" y="84795"/>
                </a:cubicBezTo>
                <a:lnTo>
                  <a:pt x="250722" y="127615"/>
                </a:lnTo>
                <a:lnTo>
                  <a:pt x="250722" y="112966"/>
                </a:lnTo>
                <a:cubicBezTo>
                  <a:pt x="250722" y="123295"/>
                  <a:pt x="250816" y="137756"/>
                  <a:pt x="251004" y="156349"/>
                </a:cubicBezTo>
                <a:cubicBezTo>
                  <a:pt x="251192" y="174942"/>
                  <a:pt x="251332" y="191845"/>
                  <a:pt x="251426" y="207057"/>
                </a:cubicBezTo>
                <a:cubicBezTo>
                  <a:pt x="251520" y="222269"/>
                  <a:pt x="251567" y="236637"/>
                  <a:pt x="251567" y="250159"/>
                </a:cubicBezTo>
                <a:cubicBezTo>
                  <a:pt x="251567" y="253164"/>
                  <a:pt x="251332" y="259878"/>
                  <a:pt x="250863" y="270301"/>
                </a:cubicBezTo>
                <a:cubicBezTo>
                  <a:pt x="250393" y="280724"/>
                  <a:pt x="250393" y="289316"/>
                  <a:pt x="250863" y="296078"/>
                </a:cubicBezTo>
                <a:cubicBezTo>
                  <a:pt x="251332" y="302839"/>
                  <a:pt x="252506" y="309318"/>
                  <a:pt x="254384" y="315515"/>
                </a:cubicBezTo>
                <a:cubicBezTo>
                  <a:pt x="261897" y="319459"/>
                  <a:pt x="273540" y="323450"/>
                  <a:pt x="289316" y="327488"/>
                </a:cubicBezTo>
                <a:cubicBezTo>
                  <a:pt x="305092" y="331526"/>
                  <a:pt x="316360" y="335047"/>
                  <a:pt x="323122" y="338052"/>
                </a:cubicBezTo>
                <a:cubicBezTo>
                  <a:pt x="324061" y="345565"/>
                  <a:pt x="324530" y="350260"/>
                  <a:pt x="324530" y="352138"/>
                </a:cubicBezTo>
                <a:cubicBezTo>
                  <a:pt x="324530" y="354767"/>
                  <a:pt x="324248" y="357490"/>
                  <a:pt x="323685" y="360307"/>
                </a:cubicBezTo>
                <a:lnTo>
                  <a:pt x="314107" y="360589"/>
                </a:lnTo>
                <a:cubicBezTo>
                  <a:pt x="299834" y="360965"/>
                  <a:pt x="279363" y="360214"/>
                  <a:pt x="252694" y="358336"/>
                </a:cubicBezTo>
                <a:cubicBezTo>
                  <a:pt x="226025" y="356457"/>
                  <a:pt x="206587" y="355518"/>
                  <a:pt x="194380" y="355518"/>
                </a:cubicBezTo>
                <a:cubicBezTo>
                  <a:pt x="184990" y="355518"/>
                  <a:pt x="170810" y="356364"/>
                  <a:pt x="151842" y="358054"/>
                </a:cubicBezTo>
                <a:cubicBezTo>
                  <a:pt x="132873" y="359744"/>
                  <a:pt x="118600" y="360589"/>
                  <a:pt x="109022" y="360589"/>
                </a:cubicBezTo>
                <a:cubicBezTo>
                  <a:pt x="108458" y="351011"/>
                  <a:pt x="108176" y="346128"/>
                  <a:pt x="108176" y="345940"/>
                </a:cubicBezTo>
                <a:lnTo>
                  <a:pt x="108176" y="343405"/>
                </a:lnTo>
                <a:cubicBezTo>
                  <a:pt x="111369" y="338334"/>
                  <a:pt x="117144" y="334296"/>
                  <a:pt x="125502" y="331291"/>
                </a:cubicBezTo>
                <a:cubicBezTo>
                  <a:pt x="133859" y="328286"/>
                  <a:pt x="143109" y="325563"/>
                  <a:pt x="153250" y="323122"/>
                </a:cubicBezTo>
                <a:cubicBezTo>
                  <a:pt x="163392" y="320680"/>
                  <a:pt x="170716" y="318145"/>
                  <a:pt x="175224" y="315515"/>
                </a:cubicBezTo>
                <a:cubicBezTo>
                  <a:pt x="176539" y="312511"/>
                  <a:pt x="177618" y="305562"/>
                  <a:pt x="178463" y="294669"/>
                </a:cubicBezTo>
                <a:cubicBezTo>
                  <a:pt x="179308" y="283776"/>
                  <a:pt x="179872" y="270113"/>
                  <a:pt x="180154" y="253680"/>
                </a:cubicBezTo>
                <a:cubicBezTo>
                  <a:pt x="180435" y="237247"/>
                  <a:pt x="180576" y="222692"/>
                  <a:pt x="180576" y="210015"/>
                </a:cubicBezTo>
                <a:cubicBezTo>
                  <a:pt x="180576" y="197338"/>
                  <a:pt x="180529" y="182924"/>
                  <a:pt x="180435" y="166773"/>
                </a:cubicBezTo>
                <a:cubicBezTo>
                  <a:pt x="180341" y="150621"/>
                  <a:pt x="180294" y="142264"/>
                  <a:pt x="180294" y="141700"/>
                </a:cubicBezTo>
                <a:cubicBezTo>
                  <a:pt x="180294" y="140386"/>
                  <a:pt x="180060" y="138367"/>
                  <a:pt x="179590" y="135643"/>
                </a:cubicBezTo>
                <a:cubicBezTo>
                  <a:pt x="179121" y="132920"/>
                  <a:pt x="178886" y="130807"/>
                  <a:pt x="178886" y="129305"/>
                </a:cubicBezTo>
                <a:cubicBezTo>
                  <a:pt x="178886" y="127990"/>
                  <a:pt x="178933" y="123859"/>
                  <a:pt x="179027" y="116910"/>
                </a:cubicBezTo>
                <a:cubicBezTo>
                  <a:pt x="179121" y="109961"/>
                  <a:pt x="179215" y="103106"/>
                  <a:pt x="179308" y="96345"/>
                </a:cubicBezTo>
                <a:cubicBezTo>
                  <a:pt x="179402" y="89584"/>
                  <a:pt x="179402" y="82400"/>
                  <a:pt x="179308" y="74794"/>
                </a:cubicBezTo>
                <a:cubicBezTo>
                  <a:pt x="179215" y="67188"/>
                  <a:pt x="178933" y="60849"/>
                  <a:pt x="178463" y="55779"/>
                </a:cubicBezTo>
                <a:cubicBezTo>
                  <a:pt x="177994" y="50708"/>
                  <a:pt x="177383" y="47703"/>
                  <a:pt x="176632" y="46764"/>
                </a:cubicBezTo>
                <a:cubicBezTo>
                  <a:pt x="174566" y="44510"/>
                  <a:pt x="159354" y="43383"/>
                  <a:pt x="130995" y="43383"/>
                </a:cubicBezTo>
                <a:cubicBezTo>
                  <a:pt x="123295" y="43383"/>
                  <a:pt x="107989" y="44651"/>
                  <a:pt x="85076" y="47186"/>
                </a:cubicBezTo>
                <a:cubicBezTo>
                  <a:pt x="62164" y="49722"/>
                  <a:pt x="49205" y="52022"/>
                  <a:pt x="46200" y="54088"/>
                </a:cubicBezTo>
                <a:cubicBezTo>
                  <a:pt x="42632" y="56342"/>
                  <a:pt x="39439" y="63056"/>
                  <a:pt x="36622" y="74231"/>
                </a:cubicBezTo>
                <a:cubicBezTo>
                  <a:pt x="33805" y="85405"/>
                  <a:pt x="30847" y="95875"/>
                  <a:pt x="27748" y="105641"/>
                </a:cubicBezTo>
                <a:cubicBezTo>
                  <a:pt x="24649" y="115407"/>
                  <a:pt x="20659" y="120478"/>
                  <a:pt x="15776" y="120854"/>
                </a:cubicBezTo>
                <a:cubicBezTo>
                  <a:pt x="7888" y="115971"/>
                  <a:pt x="2629" y="111839"/>
                  <a:pt x="0" y="108458"/>
                </a:cubicBezTo>
                <a:lnTo>
                  <a:pt x="0" y="563"/>
                </a:lnTo>
                <a:lnTo>
                  <a:pt x="22818" y="282"/>
                </a:lnTo>
                <a:lnTo>
                  <a:pt x="38031" y="7888"/>
                </a:lnTo>
                <a:cubicBezTo>
                  <a:pt x="40284" y="8827"/>
                  <a:pt x="60098" y="9296"/>
                  <a:pt x="97472" y="9296"/>
                </a:cubicBezTo>
                <a:cubicBezTo>
                  <a:pt x="105735" y="9296"/>
                  <a:pt x="118130" y="9109"/>
                  <a:pt x="134657" y="8733"/>
                </a:cubicBezTo>
                <a:cubicBezTo>
                  <a:pt x="151184" y="8357"/>
                  <a:pt x="163580" y="8170"/>
                  <a:pt x="171843" y="8170"/>
                </a:cubicBezTo>
                <a:cubicBezTo>
                  <a:pt x="184990" y="8170"/>
                  <a:pt x="208137" y="8076"/>
                  <a:pt x="241285" y="7888"/>
                </a:cubicBezTo>
                <a:cubicBezTo>
                  <a:pt x="274433" y="7700"/>
                  <a:pt x="303026" y="7653"/>
                  <a:pt x="327066" y="7747"/>
                </a:cubicBezTo>
                <a:cubicBezTo>
                  <a:pt x="351105" y="7841"/>
                  <a:pt x="374299" y="8263"/>
                  <a:pt x="396648" y="9015"/>
                </a:cubicBezTo>
                <a:cubicBezTo>
                  <a:pt x="402846" y="9203"/>
                  <a:pt x="408104" y="6292"/>
                  <a:pt x="412424" y="2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5" name="Freeform 164">
            <a:extLst>
              <a:ext uri="{FF2B5EF4-FFF2-40B4-BE49-F238E27FC236}">
                <a16:creationId xmlns:a16="http://schemas.microsoft.com/office/drawing/2014/main" id="{9ECE9093-BE36-40FE-AE93-3E955FB082F6}"/>
              </a:ext>
            </a:extLst>
          </p:cNvPr>
          <p:cNvSpPr/>
          <p:nvPr/>
        </p:nvSpPr>
        <p:spPr>
          <a:xfrm>
            <a:off x="1338358" y="3390945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252412" y="0"/>
                </a:moveTo>
                <a:cubicBezTo>
                  <a:pt x="257295" y="0"/>
                  <a:pt x="261521" y="1784"/>
                  <a:pt x="265089" y="5353"/>
                </a:cubicBezTo>
                <a:lnTo>
                  <a:pt x="337207" y="77470"/>
                </a:lnTo>
                <a:cubicBezTo>
                  <a:pt x="340776" y="81039"/>
                  <a:pt x="342560" y="85264"/>
                  <a:pt x="342560" y="90147"/>
                </a:cubicBezTo>
                <a:cubicBezTo>
                  <a:pt x="342560" y="95030"/>
                  <a:pt x="340776" y="99256"/>
                  <a:pt x="337207" y="102824"/>
                </a:cubicBezTo>
                <a:cubicBezTo>
                  <a:pt x="333639" y="106393"/>
                  <a:pt x="329413" y="108177"/>
                  <a:pt x="324530" y="108177"/>
                </a:cubicBezTo>
                <a:lnTo>
                  <a:pt x="288471" y="108177"/>
                </a:lnTo>
                <a:lnTo>
                  <a:pt x="288471" y="216354"/>
                </a:lnTo>
                <a:lnTo>
                  <a:pt x="396648" y="216354"/>
                </a:lnTo>
                <a:lnTo>
                  <a:pt x="396648" y="180295"/>
                </a:lnTo>
                <a:cubicBezTo>
                  <a:pt x="396648" y="175412"/>
                  <a:pt x="398432" y="171186"/>
                  <a:pt x="402000" y="167618"/>
                </a:cubicBezTo>
                <a:cubicBezTo>
                  <a:pt x="405569" y="164049"/>
                  <a:pt x="409795" y="162265"/>
                  <a:pt x="414678" y="162265"/>
                </a:cubicBezTo>
                <a:cubicBezTo>
                  <a:pt x="419560" y="162265"/>
                  <a:pt x="423786" y="164049"/>
                  <a:pt x="427355" y="167618"/>
                </a:cubicBezTo>
                <a:lnTo>
                  <a:pt x="499472" y="239736"/>
                </a:lnTo>
                <a:cubicBezTo>
                  <a:pt x="503041" y="243304"/>
                  <a:pt x="504825" y="247530"/>
                  <a:pt x="504825" y="252412"/>
                </a:cubicBezTo>
                <a:cubicBezTo>
                  <a:pt x="504825" y="257295"/>
                  <a:pt x="503041" y="261521"/>
                  <a:pt x="499472" y="265089"/>
                </a:cubicBezTo>
                <a:lnTo>
                  <a:pt x="427355" y="337207"/>
                </a:lnTo>
                <a:cubicBezTo>
                  <a:pt x="423786" y="340776"/>
                  <a:pt x="419560" y="342560"/>
                  <a:pt x="414678" y="342560"/>
                </a:cubicBezTo>
                <a:cubicBezTo>
                  <a:pt x="409795" y="342560"/>
                  <a:pt x="405569" y="340776"/>
                  <a:pt x="402000" y="337207"/>
                </a:cubicBezTo>
                <a:cubicBezTo>
                  <a:pt x="398432" y="333639"/>
                  <a:pt x="396648" y="329413"/>
                  <a:pt x="396648" y="324530"/>
                </a:cubicBezTo>
                <a:lnTo>
                  <a:pt x="396648" y="288471"/>
                </a:lnTo>
                <a:lnTo>
                  <a:pt x="288471" y="288471"/>
                </a:lnTo>
                <a:lnTo>
                  <a:pt x="288471" y="396648"/>
                </a:lnTo>
                <a:lnTo>
                  <a:pt x="324530" y="396648"/>
                </a:lnTo>
                <a:cubicBezTo>
                  <a:pt x="329413" y="396648"/>
                  <a:pt x="333639" y="398432"/>
                  <a:pt x="337207" y="402001"/>
                </a:cubicBezTo>
                <a:cubicBezTo>
                  <a:pt x="340776" y="405569"/>
                  <a:pt x="342560" y="409795"/>
                  <a:pt x="342560" y="414678"/>
                </a:cubicBezTo>
                <a:cubicBezTo>
                  <a:pt x="342560" y="419561"/>
                  <a:pt x="340776" y="423786"/>
                  <a:pt x="337207" y="427355"/>
                </a:cubicBezTo>
                <a:lnTo>
                  <a:pt x="265089" y="499472"/>
                </a:lnTo>
                <a:cubicBezTo>
                  <a:pt x="261521" y="503041"/>
                  <a:pt x="257295" y="504825"/>
                  <a:pt x="252412" y="504825"/>
                </a:cubicBezTo>
                <a:cubicBezTo>
                  <a:pt x="247529" y="504825"/>
                  <a:pt x="243304" y="503041"/>
                  <a:pt x="239735" y="499472"/>
                </a:cubicBezTo>
                <a:lnTo>
                  <a:pt x="167617" y="427355"/>
                </a:lnTo>
                <a:cubicBezTo>
                  <a:pt x="164049" y="423786"/>
                  <a:pt x="162265" y="419561"/>
                  <a:pt x="162265" y="414678"/>
                </a:cubicBezTo>
                <a:cubicBezTo>
                  <a:pt x="162265" y="409795"/>
                  <a:pt x="164049" y="405569"/>
                  <a:pt x="167617" y="402001"/>
                </a:cubicBezTo>
                <a:cubicBezTo>
                  <a:pt x="171186" y="398432"/>
                  <a:pt x="175412" y="396648"/>
                  <a:pt x="180295" y="396648"/>
                </a:cubicBezTo>
                <a:lnTo>
                  <a:pt x="216354" y="396648"/>
                </a:lnTo>
                <a:lnTo>
                  <a:pt x="216354" y="288471"/>
                </a:lnTo>
                <a:lnTo>
                  <a:pt x="108177" y="288471"/>
                </a:lnTo>
                <a:lnTo>
                  <a:pt x="108177" y="324530"/>
                </a:lnTo>
                <a:cubicBezTo>
                  <a:pt x="108177" y="329413"/>
                  <a:pt x="106393" y="333639"/>
                  <a:pt x="102824" y="337207"/>
                </a:cubicBezTo>
                <a:cubicBezTo>
                  <a:pt x="99256" y="340776"/>
                  <a:pt x="95030" y="342560"/>
                  <a:pt x="90147" y="342560"/>
                </a:cubicBezTo>
                <a:cubicBezTo>
                  <a:pt x="85264" y="342560"/>
                  <a:pt x="81038" y="340776"/>
                  <a:pt x="77470" y="337207"/>
                </a:cubicBezTo>
                <a:lnTo>
                  <a:pt x="5352" y="265089"/>
                </a:lnTo>
                <a:cubicBezTo>
                  <a:pt x="1783" y="261521"/>
                  <a:pt x="0" y="257295"/>
                  <a:pt x="0" y="252412"/>
                </a:cubicBezTo>
                <a:cubicBezTo>
                  <a:pt x="0" y="247530"/>
                  <a:pt x="1783" y="243304"/>
                  <a:pt x="5352" y="239736"/>
                </a:cubicBezTo>
                <a:lnTo>
                  <a:pt x="77470" y="167618"/>
                </a:lnTo>
                <a:cubicBezTo>
                  <a:pt x="81038" y="164049"/>
                  <a:pt x="85264" y="162265"/>
                  <a:pt x="90147" y="162265"/>
                </a:cubicBezTo>
                <a:cubicBezTo>
                  <a:pt x="95030" y="162265"/>
                  <a:pt x="99256" y="164049"/>
                  <a:pt x="102824" y="167618"/>
                </a:cubicBezTo>
                <a:cubicBezTo>
                  <a:pt x="106393" y="171186"/>
                  <a:pt x="108177" y="175412"/>
                  <a:pt x="108177" y="180295"/>
                </a:cubicBezTo>
                <a:lnTo>
                  <a:pt x="108177" y="216354"/>
                </a:lnTo>
                <a:lnTo>
                  <a:pt x="216354" y="216354"/>
                </a:lnTo>
                <a:lnTo>
                  <a:pt x="216354" y="108177"/>
                </a:lnTo>
                <a:lnTo>
                  <a:pt x="180295" y="108177"/>
                </a:lnTo>
                <a:cubicBezTo>
                  <a:pt x="175412" y="108177"/>
                  <a:pt x="171186" y="106393"/>
                  <a:pt x="167617" y="102824"/>
                </a:cubicBezTo>
                <a:cubicBezTo>
                  <a:pt x="164049" y="99256"/>
                  <a:pt x="162265" y="95030"/>
                  <a:pt x="162265" y="90147"/>
                </a:cubicBezTo>
                <a:cubicBezTo>
                  <a:pt x="162265" y="85264"/>
                  <a:pt x="164049" y="81039"/>
                  <a:pt x="167617" y="77470"/>
                </a:cubicBezTo>
                <a:lnTo>
                  <a:pt x="239735" y="5353"/>
                </a:lnTo>
                <a:cubicBezTo>
                  <a:pt x="243304" y="1784"/>
                  <a:pt x="247529" y="0"/>
                  <a:pt x="2524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6" name="Freeform 163">
            <a:extLst>
              <a:ext uri="{FF2B5EF4-FFF2-40B4-BE49-F238E27FC236}">
                <a16:creationId xmlns:a16="http://schemas.microsoft.com/office/drawing/2014/main" id="{49A01DA7-00A9-4709-98CE-B5B6FECAD43D}"/>
              </a:ext>
            </a:extLst>
          </p:cNvPr>
          <p:cNvSpPr/>
          <p:nvPr/>
        </p:nvSpPr>
        <p:spPr>
          <a:xfrm>
            <a:off x="6478673" y="3396439"/>
            <a:ext cx="218889" cy="340588"/>
          </a:xfrm>
          <a:custGeom>
            <a:avLst/>
            <a:gdLst/>
            <a:ahLst/>
            <a:cxnLst/>
            <a:rect l="l" t="t" r="r" b="b"/>
            <a:pathLst>
              <a:path w="291852" h="454117">
                <a:moveTo>
                  <a:pt x="227059" y="0"/>
                </a:moveTo>
                <a:cubicBezTo>
                  <a:pt x="231942" y="0"/>
                  <a:pt x="236168" y="1784"/>
                  <a:pt x="239736" y="5352"/>
                </a:cubicBezTo>
                <a:lnTo>
                  <a:pt x="286500" y="52116"/>
                </a:lnTo>
                <a:cubicBezTo>
                  <a:pt x="290068" y="55684"/>
                  <a:pt x="291852" y="59910"/>
                  <a:pt x="291852" y="64793"/>
                </a:cubicBezTo>
                <a:cubicBezTo>
                  <a:pt x="291852" y="69676"/>
                  <a:pt x="290068" y="73901"/>
                  <a:pt x="286500" y="77470"/>
                </a:cubicBezTo>
                <a:lnTo>
                  <a:pt x="136912" y="227058"/>
                </a:lnTo>
                <a:lnTo>
                  <a:pt x="286500" y="376646"/>
                </a:lnTo>
                <a:cubicBezTo>
                  <a:pt x="290068" y="380214"/>
                  <a:pt x="291852" y="384440"/>
                  <a:pt x="291852" y="389323"/>
                </a:cubicBezTo>
                <a:cubicBezTo>
                  <a:pt x="291852" y="394206"/>
                  <a:pt x="290068" y="398432"/>
                  <a:pt x="286500" y="402000"/>
                </a:cubicBezTo>
                <a:lnTo>
                  <a:pt x="239736" y="448764"/>
                </a:lnTo>
                <a:cubicBezTo>
                  <a:pt x="236168" y="452332"/>
                  <a:pt x="231942" y="454117"/>
                  <a:pt x="227059" y="454117"/>
                </a:cubicBezTo>
                <a:cubicBezTo>
                  <a:pt x="222176" y="454117"/>
                  <a:pt x="217950" y="452332"/>
                  <a:pt x="214382" y="448764"/>
                </a:cubicBezTo>
                <a:lnTo>
                  <a:pt x="5353" y="239735"/>
                </a:lnTo>
                <a:cubicBezTo>
                  <a:pt x="1785" y="236167"/>
                  <a:pt x="0" y="231941"/>
                  <a:pt x="0" y="227058"/>
                </a:cubicBezTo>
                <a:cubicBezTo>
                  <a:pt x="0" y="222175"/>
                  <a:pt x="1785" y="217949"/>
                  <a:pt x="5353" y="214381"/>
                </a:cubicBezTo>
                <a:lnTo>
                  <a:pt x="214382" y="5352"/>
                </a:lnTo>
                <a:cubicBezTo>
                  <a:pt x="217950" y="1784"/>
                  <a:pt x="222176" y="0"/>
                  <a:pt x="227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7" name="Freeform 162">
            <a:extLst>
              <a:ext uri="{FF2B5EF4-FFF2-40B4-BE49-F238E27FC236}">
                <a16:creationId xmlns:a16="http://schemas.microsoft.com/office/drawing/2014/main" id="{CC0AB49A-5843-4D1A-9EDE-5BC317EF5A6B}"/>
              </a:ext>
            </a:extLst>
          </p:cNvPr>
          <p:cNvSpPr/>
          <p:nvPr/>
        </p:nvSpPr>
        <p:spPr>
          <a:xfrm>
            <a:off x="6879488" y="3396439"/>
            <a:ext cx="218889" cy="340588"/>
          </a:xfrm>
          <a:custGeom>
            <a:avLst/>
            <a:gdLst/>
            <a:ahLst/>
            <a:cxnLst/>
            <a:rect l="l" t="t" r="r" b="b"/>
            <a:pathLst>
              <a:path w="291852" h="454117">
                <a:moveTo>
                  <a:pt x="64794" y="0"/>
                </a:moveTo>
                <a:cubicBezTo>
                  <a:pt x="69677" y="0"/>
                  <a:pt x="73903" y="1784"/>
                  <a:pt x="77471" y="5352"/>
                </a:cubicBezTo>
                <a:lnTo>
                  <a:pt x="286500" y="214381"/>
                </a:lnTo>
                <a:cubicBezTo>
                  <a:pt x="290068" y="217949"/>
                  <a:pt x="291852" y="222175"/>
                  <a:pt x="291852" y="227058"/>
                </a:cubicBezTo>
                <a:cubicBezTo>
                  <a:pt x="291852" y="231941"/>
                  <a:pt x="290068" y="236167"/>
                  <a:pt x="286500" y="239735"/>
                </a:cubicBezTo>
                <a:lnTo>
                  <a:pt x="77471" y="448764"/>
                </a:lnTo>
                <a:cubicBezTo>
                  <a:pt x="73903" y="452332"/>
                  <a:pt x="69677" y="454117"/>
                  <a:pt x="64794" y="454117"/>
                </a:cubicBezTo>
                <a:cubicBezTo>
                  <a:pt x="59911" y="454117"/>
                  <a:pt x="55685" y="452332"/>
                  <a:pt x="52117" y="448764"/>
                </a:cubicBezTo>
                <a:lnTo>
                  <a:pt x="5353" y="402000"/>
                </a:lnTo>
                <a:cubicBezTo>
                  <a:pt x="1785" y="398432"/>
                  <a:pt x="0" y="394206"/>
                  <a:pt x="0" y="389323"/>
                </a:cubicBezTo>
                <a:cubicBezTo>
                  <a:pt x="0" y="384440"/>
                  <a:pt x="1785" y="380214"/>
                  <a:pt x="5353" y="376646"/>
                </a:cubicBezTo>
                <a:lnTo>
                  <a:pt x="154942" y="227058"/>
                </a:lnTo>
                <a:lnTo>
                  <a:pt x="5353" y="77470"/>
                </a:lnTo>
                <a:cubicBezTo>
                  <a:pt x="1785" y="73901"/>
                  <a:pt x="0" y="69676"/>
                  <a:pt x="0" y="64793"/>
                </a:cubicBezTo>
                <a:cubicBezTo>
                  <a:pt x="0" y="59910"/>
                  <a:pt x="1785" y="55684"/>
                  <a:pt x="5353" y="52116"/>
                </a:cubicBezTo>
                <a:lnTo>
                  <a:pt x="52117" y="5352"/>
                </a:lnTo>
                <a:cubicBezTo>
                  <a:pt x="55685" y="1784"/>
                  <a:pt x="59911" y="0"/>
                  <a:pt x="647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8" name="Freeform 161">
            <a:extLst>
              <a:ext uri="{FF2B5EF4-FFF2-40B4-BE49-F238E27FC236}">
                <a16:creationId xmlns:a16="http://schemas.microsoft.com/office/drawing/2014/main" id="{B12C58CB-889E-4BF8-8FC2-D822711ADB01}"/>
              </a:ext>
            </a:extLst>
          </p:cNvPr>
          <p:cNvSpPr/>
          <p:nvPr/>
        </p:nvSpPr>
        <p:spPr>
          <a:xfrm>
            <a:off x="3231451" y="3416223"/>
            <a:ext cx="297275" cy="328059"/>
          </a:xfrm>
          <a:custGeom>
            <a:avLst/>
            <a:gdLst/>
            <a:ahLst/>
            <a:cxnLst/>
            <a:rect l="l" t="t" r="r" b="b"/>
            <a:pathLst>
              <a:path w="396367" h="437410">
                <a:moveTo>
                  <a:pt x="9755" y="28"/>
                </a:moveTo>
                <a:cubicBezTo>
                  <a:pt x="11609" y="169"/>
                  <a:pt x="13617" y="850"/>
                  <a:pt x="15776" y="2070"/>
                </a:cubicBezTo>
                <a:lnTo>
                  <a:pt x="389888" y="209973"/>
                </a:lnTo>
                <a:cubicBezTo>
                  <a:pt x="394207" y="212414"/>
                  <a:pt x="396367" y="215325"/>
                  <a:pt x="396367" y="218705"/>
                </a:cubicBezTo>
                <a:cubicBezTo>
                  <a:pt x="396367" y="222086"/>
                  <a:pt x="394207" y="224997"/>
                  <a:pt x="389888" y="227438"/>
                </a:cubicBezTo>
                <a:lnTo>
                  <a:pt x="15776" y="435341"/>
                </a:lnTo>
                <a:cubicBezTo>
                  <a:pt x="11457" y="437782"/>
                  <a:pt x="7747" y="438064"/>
                  <a:pt x="4649" y="436186"/>
                </a:cubicBezTo>
                <a:cubicBezTo>
                  <a:pt x="1550" y="434308"/>
                  <a:pt x="0" y="430927"/>
                  <a:pt x="0" y="426044"/>
                </a:cubicBezTo>
                <a:lnTo>
                  <a:pt x="0" y="11367"/>
                </a:lnTo>
                <a:cubicBezTo>
                  <a:pt x="0" y="6484"/>
                  <a:pt x="1550" y="3103"/>
                  <a:pt x="4649" y="1225"/>
                </a:cubicBezTo>
                <a:cubicBezTo>
                  <a:pt x="6198" y="286"/>
                  <a:pt x="7900" y="-113"/>
                  <a:pt x="9755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9" name="Freeform 374">
            <a:extLst>
              <a:ext uri="{FF2B5EF4-FFF2-40B4-BE49-F238E27FC236}">
                <a16:creationId xmlns:a16="http://schemas.microsoft.com/office/drawing/2014/main" id="{8DDADC71-CC3F-491C-9568-B68530D17EF1}"/>
              </a:ext>
            </a:extLst>
          </p:cNvPr>
          <p:cNvSpPr/>
          <p:nvPr/>
        </p:nvSpPr>
        <p:spPr>
          <a:xfrm>
            <a:off x="352517" y="3390943"/>
            <a:ext cx="351575" cy="324531"/>
          </a:xfrm>
          <a:custGeom>
            <a:avLst/>
            <a:gdLst>
              <a:gd name="connsiteX0" fmla="*/ 81132 w 468766"/>
              <a:gd name="connsiteY0" fmla="*/ 36059 h 432707"/>
              <a:gd name="connsiteX1" fmla="*/ 152968 w 468766"/>
              <a:gd name="connsiteY1" fmla="*/ 36059 h 432707"/>
              <a:gd name="connsiteX2" fmla="*/ 159307 w 468766"/>
              <a:gd name="connsiteY2" fmla="*/ 38735 h 432707"/>
              <a:gd name="connsiteX3" fmla="*/ 161983 w 468766"/>
              <a:gd name="connsiteY3" fmla="*/ 45074 h 432707"/>
              <a:gd name="connsiteX4" fmla="*/ 154659 w 468766"/>
              <a:gd name="connsiteY4" fmla="*/ 54088 h 432707"/>
              <a:gd name="connsiteX5" fmla="*/ 117191 w 468766"/>
              <a:gd name="connsiteY5" fmla="*/ 70991 h 432707"/>
              <a:gd name="connsiteX6" fmla="*/ 112684 w 468766"/>
              <a:gd name="connsiteY6" fmla="*/ 72118 h 432707"/>
              <a:gd name="connsiteX7" fmla="*/ 81132 w 468766"/>
              <a:gd name="connsiteY7" fmla="*/ 72118 h 432707"/>
              <a:gd name="connsiteX8" fmla="*/ 49299 w 468766"/>
              <a:gd name="connsiteY8" fmla="*/ 85358 h 432707"/>
              <a:gd name="connsiteX9" fmla="*/ 36059 w 468766"/>
              <a:gd name="connsiteY9" fmla="*/ 117191 h 432707"/>
              <a:gd name="connsiteX10" fmla="*/ 36059 w 468766"/>
              <a:gd name="connsiteY10" fmla="*/ 351574 h 432707"/>
              <a:gd name="connsiteX11" fmla="*/ 49299 w 468766"/>
              <a:gd name="connsiteY11" fmla="*/ 383408 h 432707"/>
              <a:gd name="connsiteX12" fmla="*/ 81132 w 468766"/>
              <a:gd name="connsiteY12" fmla="*/ 396648 h 432707"/>
              <a:gd name="connsiteX13" fmla="*/ 315515 w 468766"/>
              <a:gd name="connsiteY13" fmla="*/ 396648 h 432707"/>
              <a:gd name="connsiteX14" fmla="*/ 347349 w 468766"/>
              <a:gd name="connsiteY14" fmla="*/ 383408 h 432707"/>
              <a:gd name="connsiteX15" fmla="*/ 360589 w 468766"/>
              <a:gd name="connsiteY15" fmla="*/ 351574 h 432707"/>
              <a:gd name="connsiteX16" fmla="*/ 360589 w 468766"/>
              <a:gd name="connsiteY16" fmla="*/ 291289 h 432707"/>
              <a:gd name="connsiteX17" fmla="*/ 365660 w 468766"/>
              <a:gd name="connsiteY17" fmla="*/ 283119 h 432707"/>
              <a:gd name="connsiteX18" fmla="*/ 380872 w 468766"/>
              <a:gd name="connsiteY18" fmla="*/ 272696 h 432707"/>
              <a:gd name="connsiteX19" fmla="*/ 390732 w 468766"/>
              <a:gd name="connsiteY19" fmla="*/ 270442 h 432707"/>
              <a:gd name="connsiteX20" fmla="*/ 396648 w 468766"/>
              <a:gd name="connsiteY20" fmla="*/ 278611 h 432707"/>
              <a:gd name="connsiteX21" fmla="*/ 396648 w 468766"/>
              <a:gd name="connsiteY21" fmla="*/ 351574 h 432707"/>
              <a:gd name="connsiteX22" fmla="*/ 372843 w 468766"/>
              <a:gd name="connsiteY22" fmla="*/ 408903 h 432707"/>
              <a:gd name="connsiteX23" fmla="*/ 315515 w 468766"/>
              <a:gd name="connsiteY23" fmla="*/ 432707 h 432707"/>
              <a:gd name="connsiteX24" fmla="*/ 81132 w 468766"/>
              <a:gd name="connsiteY24" fmla="*/ 432707 h 432707"/>
              <a:gd name="connsiteX25" fmla="*/ 23804 w 468766"/>
              <a:gd name="connsiteY25" fmla="*/ 408903 h 432707"/>
              <a:gd name="connsiteX26" fmla="*/ 0 w 468766"/>
              <a:gd name="connsiteY26" fmla="*/ 351574 h 432707"/>
              <a:gd name="connsiteX27" fmla="*/ 0 w 468766"/>
              <a:gd name="connsiteY27" fmla="*/ 117191 h 432707"/>
              <a:gd name="connsiteX28" fmla="*/ 23804 w 468766"/>
              <a:gd name="connsiteY28" fmla="*/ 59863 h 432707"/>
              <a:gd name="connsiteX29" fmla="*/ 81132 w 468766"/>
              <a:gd name="connsiteY29" fmla="*/ 36059 h 432707"/>
              <a:gd name="connsiteX30" fmla="*/ 342560 w 468766"/>
              <a:gd name="connsiteY30" fmla="*/ 0 h 432707"/>
              <a:gd name="connsiteX31" fmla="*/ 355237 w 468766"/>
              <a:gd name="connsiteY31" fmla="*/ 5353 h 432707"/>
              <a:gd name="connsiteX32" fmla="*/ 463413 w 468766"/>
              <a:gd name="connsiteY32" fmla="*/ 113529 h 432707"/>
              <a:gd name="connsiteX33" fmla="*/ 468766 w 468766"/>
              <a:gd name="connsiteY33" fmla="*/ 126206 h 432707"/>
              <a:gd name="connsiteX34" fmla="*/ 463413 w 468766"/>
              <a:gd name="connsiteY34" fmla="*/ 138883 h 432707"/>
              <a:gd name="connsiteX35" fmla="*/ 355237 w 468766"/>
              <a:gd name="connsiteY35" fmla="*/ 247060 h 432707"/>
              <a:gd name="connsiteX36" fmla="*/ 342560 w 468766"/>
              <a:gd name="connsiteY36" fmla="*/ 252412 h 432707"/>
              <a:gd name="connsiteX37" fmla="*/ 335517 w 468766"/>
              <a:gd name="connsiteY37" fmla="*/ 251004 h 432707"/>
              <a:gd name="connsiteX38" fmla="*/ 324530 w 468766"/>
              <a:gd name="connsiteY38" fmla="*/ 234383 h 432707"/>
              <a:gd name="connsiteX39" fmla="*/ 324530 w 468766"/>
              <a:gd name="connsiteY39" fmla="*/ 180295 h 432707"/>
              <a:gd name="connsiteX40" fmla="*/ 279456 w 468766"/>
              <a:gd name="connsiteY40" fmla="*/ 180295 h 432707"/>
              <a:gd name="connsiteX41" fmla="*/ 156067 w 468766"/>
              <a:gd name="connsiteY41" fmla="*/ 217199 h 432707"/>
              <a:gd name="connsiteX42" fmla="*/ 135221 w 468766"/>
              <a:gd name="connsiteY42" fmla="*/ 350448 h 432707"/>
              <a:gd name="connsiteX43" fmla="*/ 129586 w 468766"/>
              <a:gd name="connsiteY43" fmla="*/ 360026 h 432707"/>
              <a:gd name="connsiteX44" fmla="*/ 126206 w 468766"/>
              <a:gd name="connsiteY44" fmla="*/ 360589 h 432707"/>
              <a:gd name="connsiteX45" fmla="*/ 118881 w 468766"/>
              <a:gd name="connsiteY45" fmla="*/ 356927 h 432707"/>
              <a:gd name="connsiteX46" fmla="*/ 112966 w 468766"/>
              <a:gd name="connsiteY46" fmla="*/ 348194 h 432707"/>
              <a:gd name="connsiteX47" fmla="*/ 101838 w 468766"/>
              <a:gd name="connsiteY47" fmla="*/ 328897 h 432707"/>
              <a:gd name="connsiteX48" fmla="*/ 87893 w 468766"/>
              <a:gd name="connsiteY48" fmla="*/ 300867 h 432707"/>
              <a:gd name="connsiteX49" fmla="*/ 77047 w 468766"/>
              <a:gd name="connsiteY49" fmla="*/ 268752 h 432707"/>
              <a:gd name="connsiteX50" fmla="*/ 72118 w 468766"/>
              <a:gd name="connsiteY50" fmla="*/ 234383 h 432707"/>
              <a:gd name="connsiteX51" fmla="*/ 73103 w 468766"/>
              <a:gd name="connsiteY51" fmla="*/ 208747 h 432707"/>
              <a:gd name="connsiteX52" fmla="*/ 77047 w 468766"/>
              <a:gd name="connsiteY52" fmla="*/ 183393 h 432707"/>
              <a:gd name="connsiteX53" fmla="*/ 84935 w 468766"/>
              <a:gd name="connsiteY53" fmla="*/ 158603 h 432707"/>
              <a:gd name="connsiteX54" fmla="*/ 98176 w 468766"/>
              <a:gd name="connsiteY54" fmla="*/ 135643 h 432707"/>
              <a:gd name="connsiteX55" fmla="*/ 117473 w 468766"/>
              <a:gd name="connsiteY55" fmla="*/ 114797 h 432707"/>
              <a:gd name="connsiteX56" fmla="*/ 144095 w 468766"/>
              <a:gd name="connsiteY56" fmla="*/ 97472 h 432707"/>
              <a:gd name="connsiteX57" fmla="*/ 179167 w 468766"/>
              <a:gd name="connsiteY57" fmla="*/ 83809 h 432707"/>
              <a:gd name="connsiteX58" fmla="*/ 224100 w 468766"/>
              <a:gd name="connsiteY58" fmla="*/ 75217 h 432707"/>
              <a:gd name="connsiteX59" fmla="*/ 279456 w 468766"/>
              <a:gd name="connsiteY59" fmla="*/ 72118 h 432707"/>
              <a:gd name="connsiteX60" fmla="*/ 324530 w 468766"/>
              <a:gd name="connsiteY60" fmla="*/ 72118 h 432707"/>
              <a:gd name="connsiteX61" fmla="*/ 324530 w 468766"/>
              <a:gd name="connsiteY61" fmla="*/ 18029 h 432707"/>
              <a:gd name="connsiteX62" fmla="*/ 335517 w 468766"/>
              <a:gd name="connsiteY62" fmla="*/ 1409 h 432707"/>
              <a:gd name="connsiteX63" fmla="*/ 342560 w 468766"/>
              <a:gd name="connsiteY6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68766" h="432707">
                <a:moveTo>
                  <a:pt x="81132" y="36059"/>
                </a:moveTo>
                <a:lnTo>
                  <a:pt x="152968" y="36059"/>
                </a:lnTo>
                <a:cubicBezTo>
                  <a:pt x="155410" y="36059"/>
                  <a:pt x="157523" y="36951"/>
                  <a:pt x="159307" y="38735"/>
                </a:cubicBezTo>
                <a:cubicBezTo>
                  <a:pt x="161091" y="40519"/>
                  <a:pt x="161983" y="42632"/>
                  <a:pt x="161983" y="45074"/>
                </a:cubicBezTo>
                <a:cubicBezTo>
                  <a:pt x="161983" y="50144"/>
                  <a:pt x="159542" y="53149"/>
                  <a:pt x="154659" y="54088"/>
                </a:cubicBezTo>
                <a:cubicBezTo>
                  <a:pt x="140198" y="58971"/>
                  <a:pt x="127708" y="64606"/>
                  <a:pt x="117191" y="70991"/>
                </a:cubicBezTo>
                <a:cubicBezTo>
                  <a:pt x="115313" y="71742"/>
                  <a:pt x="113811" y="72118"/>
                  <a:pt x="112684" y="72118"/>
                </a:cubicBezTo>
                <a:lnTo>
                  <a:pt x="81132" y="72118"/>
                </a:lnTo>
                <a:cubicBezTo>
                  <a:pt x="68737" y="72118"/>
                  <a:pt x="58126" y="76531"/>
                  <a:pt x="49299" y="85358"/>
                </a:cubicBezTo>
                <a:cubicBezTo>
                  <a:pt x="40472" y="94185"/>
                  <a:pt x="36059" y="104796"/>
                  <a:pt x="36059" y="117191"/>
                </a:cubicBezTo>
                <a:lnTo>
                  <a:pt x="36059" y="351574"/>
                </a:lnTo>
                <a:cubicBezTo>
                  <a:pt x="36059" y="363970"/>
                  <a:pt x="40472" y="374581"/>
                  <a:pt x="49299" y="383408"/>
                </a:cubicBezTo>
                <a:cubicBezTo>
                  <a:pt x="58126" y="392235"/>
                  <a:pt x="68737" y="396648"/>
                  <a:pt x="81132" y="396648"/>
                </a:cubicBezTo>
                <a:lnTo>
                  <a:pt x="315515" y="396648"/>
                </a:lnTo>
                <a:cubicBezTo>
                  <a:pt x="327910" y="396648"/>
                  <a:pt x="338522" y="392235"/>
                  <a:pt x="347349" y="383408"/>
                </a:cubicBezTo>
                <a:cubicBezTo>
                  <a:pt x="356175" y="374581"/>
                  <a:pt x="360589" y="363970"/>
                  <a:pt x="360589" y="351574"/>
                </a:cubicBezTo>
                <a:lnTo>
                  <a:pt x="360589" y="291289"/>
                </a:lnTo>
                <a:cubicBezTo>
                  <a:pt x="360589" y="287720"/>
                  <a:pt x="362279" y="284997"/>
                  <a:pt x="365660" y="283119"/>
                </a:cubicBezTo>
                <a:cubicBezTo>
                  <a:pt x="370918" y="280677"/>
                  <a:pt x="375989" y="277203"/>
                  <a:pt x="380872" y="272696"/>
                </a:cubicBezTo>
                <a:cubicBezTo>
                  <a:pt x="383877" y="269691"/>
                  <a:pt x="387164" y="268939"/>
                  <a:pt x="390732" y="270442"/>
                </a:cubicBezTo>
                <a:cubicBezTo>
                  <a:pt x="394676" y="272132"/>
                  <a:pt x="396648" y="274855"/>
                  <a:pt x="396648" y="278611"/>
                </a:cubicBezTo>
                <a:lnTo>
                  <a:pt x="396648" y="351574"/>
                </a:lnTo>
                <a:cubicBezTo>
                  <a:pt x="396648" y="373924"/>
                  <a:pt x="388713" y="393033"/>
                  <a:pt x="372843" y="408903"/>
                </a:cubicBezTo>
                <a:cubicBezTo>
                  <a:pt x="356974" y="424772"/>
                  <a:pt x="337864" y="432707"/>
                  <a:pt x="315515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3"/>
                </a:cubicBezTo>
                <a:cubicBezTo>
                  <a:pt x="7934" y="393033"/>
                  <a:pt x="0" y="373924"/>
                  <a:pt x="0" y="351574"/>
                </a:cubicBezTo>
                <a:lnTo>
                  <a:pt x="0" y="117191"/>
                </a:lnTo>
                <a:cubicBezTo>
                  <a:pt x="0" y="94842"/>
                  <a:pt x="7934" y="75733"/>
                  <a:pt x="23804" y="59863"/>
                </a:cubicBezTo>
                <a:cubicBezTo>
                  <a:pt x="39674" y="43994"/>
                  <a:pt x="58783" y="36059"/>
                  <a:pt x="81132" y="36059"/>
                </a:cubicBezTo>
                <a:close/>
                <a:moveTo>
                  <a:pt x="342560" y="0"/>
                </a:moveTo>
                <a:cubicBezTo>
                  <a:pt x="347442" y="0"/>
                  <a:pt x="351668" y="1784"/>
                  <a:pt x="355237" y="5353"/>
                </a:cubicBezTo>
                <a:lnTo>
                  <a:pt x="463413" y="113529"/>
                </a:lnTo>
                <a:cubicBezTo>
                  <a:pt x="466981" y="117097"/>
                  <a:pt x="468766" y="121323"/>
                  <a:pt x="468766" y="126206"/>
                </a:cubicBezTo>
                <a:cubicBezTo>
                  <a:pt x="468766" y="131089"/>
                  <a:pt x="466981" y="135315"/>
                  <a:pt x="463413" y="138883"/>
                </a:cubicBezTo>
                <a:lnTo>
                  <a:pt x="355237" y="247060"/>
                </a:lnTo>
                <a:cubicBezTo>
                  <a:pt x="351856" y="250628"/>
                  <a:pt x="347630" y="252412"/>
                  <a:pt x="342560" y="252412"/>
                </a:cubicBezTo>
                <a:cubicBezTo>
                  <a:pt x="340306" y="252412"/>
                  <a:pt x="337958" y="251943"/>
                  <a:pt x="335517" y="251004"/>
                </a:cubicBezTo>
                <a:cubicBezTo>
                  <a:pt x="328192" y="247811"/>
                  <a:pt x="324530" y="242271"/>
                  <a:pt x="324530" y="234383"/>
                </a:cubicBezTo>
                <a:lnTo>
                  <a:pt x="324530" y="180295"/>
                </a:lnTo>
                <a:lnTo>
                  <a:pt x="279456" y="180295"/>
                </a:lnTo>
                <a:cubicBezTo>
                  <a:pt x="218795" y="180295"/>
                  <a:pt x="177665" y="192596"/>
                  <a:pt x="156067" y="217199"/>
                </a:cubicBezTo>
                <a:cubicBezTo>
                  <a:pt x="133718" y="242928"/>
                  <a:pt x="126769" y="287345"/>
                  <a:pt x="135221" y="350448"/>
                </a:cubicBezTo>
                <a:cubicBezTo>
                  <a:pt x="135784" y="354767"/>
                  <a:pt x="133906" y="357960"/>
                  <a:pt x="129586" y="360026"/>
                </a:cubicBezTo>
                <a:cubicBezTo>
                  <a:pt x="128084" y="360402"/>
                  <a:pt x="126957" y="360589"/>
                  <a:pt x="126206" y="360589"/>
                </a:cubicBezTo>
                <a:cubicBezTo>
                  <a:pt x="123201" y="360589"/>
                  <a:pt x="120759" y="359368"/>
                  <a:pt x="118881" y="356927"/>
                </a:cubicBezTo>
                <a:cubicBezTo>
                  <a:pt x="117003" y="354298"/>
                  <a:pt x="115031" y="351387"/>
                  <a:pt x="112966" y="348194"/>
                </a:cubicBezTo>
                <a:cubicBezTo>
                  <a:pt x="110900" y="345001"/>
                  <a:pt x="107190" y="338569"/>
                  <a:pt x="101838" y="328897"/>
                </a:cubicBezTo>
                <a:cubicBezTo>
                  <a:pt x="96485" y="319225"/>
                  <a:pt x="91837" y="309881"/>
                  <a:pt x="87893" y="300867"/>
                </a:cubicBezTo>
                <a:cubicBezTo>
                  <a:pt x="83949" y="291852"/>
                  <a:pt x="80334" y="281147"/>
                  <a:pt x="77047" y="268752"/>
                </a:cubicBezTo>
                <a:cubicBezTo>
                  <a:pt x="73761" y="256356"/>
                  <a:pt x="72118" y="244900"/>
                  <a:pt x="72118" y="234383"/>
                </a:cubicBezTo>
                <a:cubicBezTo>
                  <a:pt x="72118" y="225180"/>
                  <a:pt x="72446" y="216635"/>
                  <a:pt x="73103" y="208747"/>
                </a:cubicBezTo>
                <a:cubicBezTo>
                  <a:pt x="73761" y="200860"/>
                  <a:pt x="75075" y="192408"/>
                  <a:pt x="77047" y="183393"/>
                </a:cubicBezTo>
                <a:cubicBezTo>
                  <a:pt x="79019" y="174379"/>
                  <a:pt x="81649" y="166115"/>
                  <a:pt x="84935" y="158603"/>
                </a:cubicBezTo>
                <a:cubicBezTo>
                  <a:pt x="88222" y="151091"/>
                  <a:pt x="92635" y="143437"/>
                  <a:pt x="98176" y="135643"/>
                </a:cubicBezTo>
                <a:cubicBezTo>
                  <a:pt x="103716" y="127849"/>
                  <a:pt x="110148" y="120901"/>
                  <a:pt x="117473" y="114797"/>
                </a:cubicBezTo>
                <a:cubicBezTo>
                  <a:pt x="124797" y="108693"/>
                  <a:pt x="133671" y="102918"/>
                  <a:pt x="144095" y="97472"/>
                </a:cubicBezTo>
                <a:cubicBezTo>
                  <a:pt x="154518" y="92025"/>
                  <a:pt x="166209" y="87471"/>
                  <a:pt x="179167" y="83809"/>
                </a:cubicBezTo>
                <a:cubicBezTo>
                  <a:pt x="192126" y="80147"/>
                  <a:pt x="207104" y="77282"/>
                  <a:pt x="224100" y="75217"/>
                </a:cubicBezTo>
                <a:cubicBezTo>
                  <a:pt x="241097" y="73151"/>
                  <a:pt x="259549" y="72118"/>
                  <a:pt x="279456" y="72118"/>
                </a:cubicBezTo>
                <a:lnTo>
                  <a:pt x="324530" y="72118"/>
                </a:lnTo>
                <a:lnTo>
                  <a:pt x="324530" y="18029"/>
                </a:lnTo>
                <a:cubicBezTo>
                  <a:pt x="324530" y="10142"/>
                  <a:pt x="328192" y="4601"/>
                  <a:pt x="335517" y="1409"/>
                </a:cubicBezTo>
                <a:cubicBezTo>
                  <a:pt x="337958" y="469"/>
                  <a:pt x="340306" y="0"/>
                  <a:pt x="3425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0" name="Freeform 158">
            <a:extLst>
              <a:ext uri="{FF2B5EF4-FFF2-40B4-BE49-F238E27FC236}">
                <a16:creationId xmlns:a16="http://schemas.microsoft.com/office/drawing/2014/main" id="{7F94BBDC-95B3-4667-AB88-005C72D3AFB3}"/>
              </a:ext>
            </a:extLst>
          </p:cNvPr>
          <p:cNvSpPr/>
          <p:nvPr/>
        </p:nvSpPr>
        <p:spPr>
          <a:xfrm>
            <a:off x="1859852" y="3417683"/>
            <a:ext cx="216353" cy="325139"/>
          </a:xfrm>
          <a:custGeom>
            <a:avLst/>
            <a:gdLst/>
            <a:ahLst/>
            <a:cxnLst/>
            <a:rect l="l" t="t" r="r" b="b"/>
            <a:pathLst>
              <a:path w="288471" h="433518">
                <a:moveTo>
                  <a:pt x="18029" y="406"/>
                </a:moveTo>
                <a:lnTo>
                  <a:pt x="54088" y="406"/>
                </a:lnTo>
                <a:cubicBezTo>
                  <a:pt x="58971" y="406"/>
                  <a:pt x="63197" y="2190"/>
                  <a:pt x="66765" y="5758"/>
                </a:cubicBezTo>
                <a:cubicBezTo>
                  <a:pt x="70334" y="9327"/>
                  <a:pt x="72117" y="13552"/>
                  <a:pt x="72117" y="18435"/>
                </a:cubicBezTo>
                <a:lnTo>
                  <a:pt x="72117" y="209435"/>
                </a:lnTo>
                <a:cubicBezTo>
                  <a:pt x="72869" y="207369"/>
                  <a:pt x="74090" y="205585"/>
                  <a:pt x="75780" y="204083"/>
                </a:cubicBezTo>
                <a:lnTo>
                  <a:pt x="275794" y="4068"/>
                </a:lnTo>
                <a:cubicBezTo>
                  <a:pt x="279363" y="500"/>
                  <a:pt x="282367" y="-721"/>
                  <a:pt x="284809" y="406"/>
                </a:cubicBezTo>
                <a:cubicBezTo>
                  <a:pt x="287251" y="1533"/>
                  <a:pt x="288471" y="4538"/>
                  <a:pt x="288471" y="9421"/>
                </a:cubicBezTo>
                <a:lnTo>
                  <a:pt x="288471" y="424098"/>
                </a:lnTo>
                <a:cubicBezTo>
                  <a:pt x="288471" y="428981"/>
                  <a:pt x="287251" y="431986"/>
                  <a:pt x="284809" y="433113"/>
                </a:cubicBezTo>
                <a:cubicBezTo>
                  <a:pt x="282367" y="434240"/>
                  <a:pt x="279363" y="433019"/>
                  <a:pt x="275794" y="429451"/>
                </a:cubicBezTo>
                <a:lnTo>
                  <a:pt x="75780" y="229436"/>
                </a:lnTo>
                <a:cubicBezTo>
                  <a:pt x="74090" y="227746"/>
                  <a:pt x="72869" y="225962"/>
                  <a:pt x="72117" y="224084"/>
                </a:cubicBezTo>
                <a:lnTo>
                  <a:pt x="72117" y="415084"/>
                </a:lnTo>
                <a:cubicBezTo>
                  <a:pt x="72117" y="419967"/>
                  <a:pt x="70334" y="424192"/>
                  <a:pt x="66765" y="427761"/>
                </a:cubicBezTo>
                <a:cubicBezTo>
                  <a:pt x="63197" y="431329"/>
                  <a:pt x="58971" y="433113"/>
                  <a:pt x="54088" y="433113"/>
                </a:cubicBezTo>
                <a:lnTo>
                  <a:pt x="18029" y="433113"/>
                </a:lnTo>
                <a:cubicBezTo>
                  <a:pt x="13146" y="433113"/>
                  <a:pt x="8920" y="431329"/>
                  <a:pt x="5353" y="427761"/>
                </a:cubicBezTo>
                <a:cubicBezTo>
                  <a:pt x="1784" y="424192"/>
                  <a:pt x="0" y="419967"/>
                  <a:pt x="0" y="415084"/>
                </a:cubicBezTo>
                <a:lnTo>
                  <a:pt x="0" y="18435"/>
                </a:lnTo>
                <a:cubicBezTo>
                  <a:pt x="0" y="13552"/>
                  <a:pt x="1784" y="9327"/>
                  <a:pt x="5353" y="5758"/>
                </a:cubicBezTo>
                <a:cubicBezTo>
                  <a:pt x="8920" y="2190"/>
                  <a:pt x="13146" y="406"/>
                  <a:pt x="18029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1" name="Freeform 157">
            <a:extLst>
              <a:ext uri="{FF2B5EF4-FFF2-40B4-BE49-F238E27FC236}">
                <a16:creationId xmlns:a16="http://schemas.microsoft.com/office/drawing/2014/main" id="{8C5BFCBB-A039-4B8B-B822-5A9C83339858}"/>
              </a:ext>
            </a:extLst>
          </p:cNvPr>
          <p:cNvSpPr/>
          <p:nvPr/>
        </p:nvSpPr>
        <p:spPr>
          <a:xfrm>
            <a:off x="2217039" y="3417683"/>
            <a:ext cx="378619" cy="325139"/>
          </a:xfrm>
          <a:custGeom>
            <a:avLst/>
            <a:gdLst/>
            <a:ahLst/>
            <a:cxnLst/>
            <a:rect l="l" t="t" r="r" b="b"/>
            <a:pathLst>
              <a:path w="504825" h="433518">
                <a:moveTo>
                  <a:pt x="18029" y="406"/>
                </a:moveTo>
                <a:lnTo>
                  <a:pt x="54088" y="406"/>
                </a:lnTo>
                <a:cubicBezTo>
                  <a:pt x="58971" y="406"/>
                  <a:pt x="63197" y="2190"/>
                  <a:pt x="66765" y="5758"/>
                </a:cubicBezTo>
                <a:cubicBezTo>
                  <a:pt x="70334" y="9327"/>
                  <a:pt x="72118" y="13552"/>
                  <a:pt x="72118" y="18435"/>
                </a:cubicBezTo>
                <a:lnTo>
                  <a:pt x="72118" y="209435"/>
                </a:lnTo>
                <a:cubicBezTo>
                  <a:pt x="72869" y="207369"/>
                  <a:pt x="74090" y="205585"/>
                  <a:pt x="75780" y="204083"/>
                </a:cubicBezTo>
                <a:lnTo>
                  <a:pt x="275794" y="4068"/>
                </a:lnTo>
                <a:cubicBezTo>
                  <a:pt x="279363" y="500"/>
                  <a:pt x="282368" y="-721"/>
                  <a:pt x="284809" y="406"/>
                </a:cubicBezTo>
                <a:cubicBezTo>
                  <a:pt x="287251" y="1533"/>
                  <a:pt x="288471" y="4538"/>
                  <a:pt x="288471" y="9421"/>
                </a:cubicBezTo>
                <a:lnTo>
                  <a:pt x="288471" y="209435"/>
                </a:lnTo>
                <a:cubicBezTo>
                  <a:pt x="289223" y="207369"/>
                  <a:pt x="290444" y="205585"/>
                  <a:pt x="292133" y="204083"/>
                </a:cubicBezTo>
                <a:lnTo>
                  <a:pt x="492148" y="4068"/>
                </a:lnTo>
                <a:cubicBezTo>
                  <a:pt x="495716" y="500"/>
                  <a:pt x="498721" y="-721"/>
                  <a:pt x="501162" y="406"/>
                </a:cubicBezTo>
                <a:cubicBezTo>
                  <a:pt x="503604" y="1533"/>
                  <a:pt x="504825" y="4538"/>
                  <a:pt x="504825" y="9421"/>
                </a:cubicBezTo>
                <a:lnTo>
                  <a:pt x="504825" y="424098"/>
                </a:lnTo>
                <a:cubicBezTo>
                  <a:pt x="504825" y="428981"/>
                  <a:pt x="503604" y="431986"/>
                  <a:pt x="501162" y="433113"/>
                </a:cubicBezTo>
                <a:cubicBezTo>
                  <a:pt x="498721" y="434240"/>
                  <a:pt x="495716" y="433019"/>
                  <a:pt x="492148" y="429451"/>
                </a:cubicBezTo>
                <a:lnTo>
                  <a:pt x="292133" y="229436"/>
                </a:lnTo>
                <a:cubicBezTo>
                  <a:pt x="290444" y="227746"/>
                  <a:pt x="289223" y="225962"/>
                  <a:pt x="288471" y="224084"/>
                </a:cubicBezTo>
                <a:lnTo>
                  <a:pt x="288471" y="424098"/>
                </a:lnTo>
                <a:cubicBezTo>
                  <a:pt x="288471" y="428981"/>
                  <a:pt x="287251" y="431986"/>
                  <a:pt x="284809" y="433113"/>
                </a:cubicBezTo>
                <a:cubicBezTo>
                  <a:pt x="282368" y="434240"/>
                  <a:pt x="279363" y="433019"/>
                  <a:pt x="275794" y="429451"/>
                </a:cubicBezTo>
                <a:lnTo>
                  <a:pt x="75780" y="229436"/>
                </a:lnTo>
                <a:cubicBezTo>
                  <a:pt x="74090" y="227746"/>
                  <a:pt x="72869" y="225962"/>
                  <a:pt x="72118" y="224084"/>
                </a:cubicBezTo>
                <a:lnTo>
                  <a:pt x="72118" y="415084"/>
                </a:lnTo>
                <a:cubicBezTo>
                  <a:pt x="72118" y="419967"/>
                  <a:pt x="70334" y="424192"/>
                  <a:pt x="66765" y="427761"/>
                </a:cubicBezTo>
                <a:cubicBezTo>
                  <a:pt x="63197" y="431329"/>
                  <a:pt x="58971" y="433113"/>
                  <a:pt x="54088" y="433113"/>
                </a:cubicBezTo>
                <a:lnTo>
                  <a:pt x="18029" y="433113"/>
                </a:lnTo>
                <a:cubicBezTo>
                  <a:pt x="13146" y="433113"/>
                  <a:pt x="8921" y="431329"/>
                  <a:pt x="5352" y="427761"/>
                </a:cubicBezTo>
                <a:cubicBezTo>
                  <a:pt x="1784" y="424192"/>
                  <a:pt x="0" y="419967"/>
                  <a:pt x="0" y="415084"/>
                </a:cubicBezTo>
                <a:lnTo>
                  <a:pt x="0" y="18435"/>
                </a:lnTo>
                <a:cubicBezTo>
                  <a:pt x="0" y="13552"/>
                  <a:pt x="1784" y="9327"/>
                  <a:pt x="5352" y="5758"/>
                </a:cubicBezTo>
                <a:cubicBezTo>
                  <a:pt x="8921" y="2190"/>
                  <a:pt x="13146" y="406"/>
                  <a:pt x="18029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2" name="Freeform 156">
            <a:extLst>
              <a:ext uri="{FF2B5EF4-FFF2-40B4-BE49-F238E27FC236}">
                <a16:creationId xmlns:a16="http://schemas.microsoft.com/office/drawing/2014/main" id="{401C2243-C565-4A3B-815F-1FDB0F616C0C}"/>
              </a:ext>
            </a:extLst>
          </p:cNvPr>
          <p:cNvSpPr/>
          <p:nvPr/>
        </p:nvSpPr>
        <p:spPr>
          <a:xfrm>
            <a:off x="2764309" y="3417683"/>
            <a:ext cx="325799" cy="325139"/>
          </a:xfrm>
          <a:custGeom>
            <a:avLst/>
            <a:gdLst/>
            <a:ahLst/>
            <a:cxnLst/>
            <a:rect l="l" t="t" r="r" b="b"/>
            <a:pathLst>
              <a:path w="434397" h="433518">
                <a:moveTo>
                  <a:pt x="214382" y="406"/>
                </a:moveTo>
                <a:cubicBezTo>
                  <a:pt x="216823" y="1533"/>
                  <a:pt x="218044" y="4538"/>
                  <a:pt x="218044" y="9421"/>
                </a:cubicBezTo>
                <a:lnTo>
                  <a:pt x="218044" y="209435"/>
                </a:lnTo>
                <a:cubicBezTo>
                  <a:pt x="218983" y="207369"/>
                  <a:pt x="220203" y="205585"/>
                  <a:pt x="221706" y="204083"/>
                </a:cubicBezTo>
                <a:lnTo>
                  <a:pt x="421721" y="4068"/>
                </a:lnTo>
                <a:cubicBezTo>
                  <a:pt x="425289" y="500"/>
                  <a:pt x="428294" y="-721"/>
                  <a:pt x="430735" y="406"/>
                </a:cubicBezTo>
                <a:cubicBezTo>
                  <a:pt x="433176" y="1533"/>
                  <a:pt x="434397" y="4538"/>
                  <a:pt x="434397" y="9421"/>
                </a:cubicBezTo>
                <a:lnTo>
                  <a:pt x="434397" y="424098"/>
                </a:lnTo>
                <a:cubicBezTo>
                  <a:pt x="434397" y="428981"/>
                  <a:pt x="433176" y="431986"/>
                  <a:pt x="430735" y="433113"/>
                </a:cubicBezTo>
                <a:cubicBezTo>
                  <a:pt x="428294" y="434240"/>
                  <a:pt x="425289" y="433019"/>
                  <a:pt x="421721" y="429451"/>
                </a:cubicBezTo>
                <a:lnTo>
                  <a:pt x="221706" y="229436"/>
                </a:lnTo>
                <a:cubicBezTo>
                  <a:pt x="220203" y="227746"/>
                  <a:pt x="218983" y="225962"/>
                  <a:pt x="218044" y="224084"/>
                </a:cubicBezTo>
                <a:lnTo>
                  <a:pt x="218044" y="424098"/>
                </a:lnTo>
                <a:cubicBezTo>
                  <a:pt x="218044" y="428981"/>
                  <a:pt x="216823" y="431986"/>
                  <a:pt x="214382" y="433113"/>
                </a:cubicBezTo>
                <a:cubicBezTo>
                  <a:pt x="211940" y="434240"/>
                  <a:pt x="208935" y="433019"/>
                  <a:pt x="205367" y="429451"/>
                </a:cubicBezTo>
                <a:lnTo>
                  <a:pt x="5353" y="229436"/>
                </a:lnTo>
                <a:cubicBezTo>
                  <a:pt x="1785" y="225868"/>
                  <a:pt x="0" y="221642"/>
                  <a:pt x="0" y="216759"/>
                </a:cubicBezTo>
                <a:cubicBezTo>
                  <a:pt x="0" y="211877"/>
                  <a:pt x="1785" y="207651"/>
                  <a:pt x="5353" y="204083"/>
                </a:cubicBezTo>
                <a:lnTo>
                  <a:pt x="205367" y="4068"/>
                </a:lnTo>
                <a:cubicBezTo>
                  <a:pt x="208935" y="500"/>
                  <a:pt x="211940" y="-721"/>
                  <a:pt x="214382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3" name="Freeform 376">
            <a:extLst>
              <a:ext uri="{FF2B5EF4-FFF2-40B4-BE49-F238E27FC236}">
                <a16:creationId xmlns:a16="http://schemas.microsoft.com/office/drawing/2014/main" id="{1D39ABD5-E37F-4787-B8F7-573FE6B75981}"/>
              </a:ext>
            </a:extLst>
          </p:cNvPr>
          <p:cNvSpPr/>
          <p:nvPr/>
        </p:nvSpPr>
        <p:spPr>
          <a:xfrm>
            <a:off x="3674360" y="3417989"/>
            <a:ext cx="324531" cy="324531"/>
          </a:xfrm>
          <a:custGeom>
            <a:avLst/>
            <a:gdLst>
              <a:gd name="connsiteX0" fmla="*/ 270441 w 432706"/>
              <a:gd name="connsiteY0" fmla="*/ 0 h 432707"/>
              <a:gd name="connsiteX1" fmla="*/ 414677 w 432706"/>
              <a:gd name="connsiteY1" fmla="*/ 0 h 432707"/>
              <a:gd name="connsiteX2" fmla="*/ 427354 w 432706"/>
              <a:gd name="connsiteY2" fmla="*/ 5352 h 432707"/>
              <a:gd name="connsiteX3" fmla="*/ 432706 w 432706"/>
              <a:gd name="connsiteY3" fmla="*/ 18029 h 432707"/>
              <a:gd name="connsiteX4" fmla="*/ 432706 w 432706"/>
              <a:gd name="connsiteY4" fmla="*/ 414678 h 432707"/>
              <a:gd name="connsiteX5" fmla="*/ 427354 w 432706"/>
              <a:gd name="connsiteY5" fmla="*/ 427355 h 432707"/>
              <a:gd name="connsiteX6" fmla="*/ 414677 w 432706"/>
              <a:gd name="connsiteY6" fmla="*/ 432707 h 432707"/>
              <a:gd name="connsiteX7" fmla="*/ 270441 w 432706"/>
              <a:gd name="connsiteY7" fmla="*/ 432707 h 432707"/>
              <a:gd name="connsiteX8" fmla="*/ 257764 w 432706"/>
              <a:gd name="connsiteY8" fmla="*/ 427355 h 432707"/>
              <a:gd name="connsiteX9" fmla="*/ 252412 w 432706"/>
              <a:gd name="connsiteY9" fmla="*/ 414678 h 432707"/>
              <a:gd name="connsiteX10" fmla="*/ 252412 w 432706"/>
              <a:gd name="connsiteY10" fmla="*/ 18029 h 432707"/>
              <a:gd name="connsiteX11" fmla="*/ 257764 w 432706"/>
              <a:gd name="connsiteY11" fmla="*/ 5352 h 432707"/>
              <a:gd name="connsiteX12" fmla="*/ 270441 w 432706"/>
              <a:gd name="connsiteY12" fmla="*/ 0 h 432707"/>
              <a:gd name="connsiteX13" fmla="*/ 18029 w 432706"/>
              <a:gd name="connsiteY13" fmla="*/ 0 h 432707"/>
              <a:gd name="connsiteX14" fmla="*/ 162264 w 432706"/>
              <a:gd name="connsiteY14" fmla="*/ 0 h 432707"/>
              <a:gd name="connsiteX15" fmla="*/ 174941 w 432706"/>
              <a:gd name="connsiteY15" fmla="*/ 5352 h 432707"/>
              <a:gd name="connsiteX16" fmla="*/ 180294 w 432706"/>
              <a:gd name="connsiteY16" fmla="*/ 18029 h 432707"/>
              <a:gd name="connsiteX17" fmla="*/ 180294 w 432706"/>
              <a:gd name="connsiteY17" fmla="*/ 414678 h 432707"/>
              <a:gd name="connsiteX18" fmla="*/ 174941 w 432706"/>
              <a:gd name="connsiteY18" fmla="*/ 427355 h 432707"/>
              <a:gd name="connsiteX19" fmla="*/ 162264 w 432706"/>
              <a:gd name="connsiteY19" fmla="*/ 432707 h 432707"/>
              <a:gd name="connsiteX20" fmla="*/ 18029 w 432706"/>
              <a:gd name="connsiteY20" fmla="*/ 432707 h 432707"/>
              <a:gd name="connsiteX21" fmla="*/ 5352 w 432706"/>
              <a:gd name="connsiteY21" fmla="*/ 427355 h 432707"/>
              <a:gd name="connsiteX22" fmla="*/ 0 w 432706"/>
              <a:gd name="connsiteY22" fmla="*/ 414678 h 432707"/>
              <a:gd name="connsiteX23" fmla="*/ 0 w 432706"/>
              <a:gd name="connsiteY23" fmla="*/ 18029 h 432707"/>
              <a:gd name="connsiteX24" fmla="*/ 5352 w 432706"/>
              <a:gd name="connsiteY24" fmla="*/ 5352 h 432707"/>
              <a:gd name="connsiteX25" fmla="*/ 18029 w 432706"/>
              <a:gd name="connsiteY2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32706" h="432707">
                <a:moveTo>
                  <a:pt x="270441" y="0"/>
                </a:moveTo>
                <a:lnTo>
                  <a:pt x="414677" y="0"/>
                </a:lnTo>
                <a:cubicBezTo>
                  <a:pt x="419560" y="0"/>
                  <a:pt x="423785" y="1784"/>
                  <a:pt x="427354" y="5352"/>
                </a:cubicBezTo>
                <a:cubicBezTo>
                  <a:pt x="430923" y="8921"/>
                  <a:pt x="432706" y="13146"/>
                  <a:pt x="432706" y="18029"/>
                </a:cubicBezTo>
                <a:lnTo>
                  <a:pt x="432706" y="414678"/>
                </a:lnTo>
                <a:cubicBezTo>
                  <a:pt x="432706" y="419561"/>
                  <a:pt x="430923" y="423786"/>
                  <a:pt x="427354" y="427355"/>
                </a:cubicBezTo>
                <a:cubicBezTo>
                  <a:pt x="423785" y="430923"/>
                  <a:pt x="419560" y="432707"/>
                  <a:pt x="414677" y="432707"/>
                </a:cubicBezTo>
                <a:lnTo>
                  <a:pt x="270441" y="432707"/>
                </a:lnTo>
                <a:cubicBezTo>
                  <a:pt x="265558" y="432707"/>
                  <a:pt x="261333" y="430923"/>
                  <a:pt x="257764" y="427355"/>
                </a:cubicBezTo>
                <a:cubicBezTo>
                  <a:pt x="254196" y="423786"/>
                  <a:pt x="252412" y="419561"/>
                  <a:pt x="252412" y="414678"/>
                </a:cubicBezTo>
                <a:lnTo>
                  <a:pt x="252412" y="18029"/>
                </a:lnTo>
                <a:cubicBezTo>
                  <a:pt x="252412" y="13146"/>
                  <a:pt x="254196" y="8921"/>
                  <a:pt x="257764" y="5352"/>
                </a:cubicBezTo>
                <a:cubicBezTo>
                  <a:pt x="261333" y="1784"/>
                  <a:pt x="265558" y="0"/>
                  <a:pt x="270441" y="0"/>
                </a:cubicBezTo>
                <a:close/>
                <a:moveTo>
                  <a:pt x="18029" y="0"/>
                </a:moveTo>
                <a:lnTo>
                  <a:pt x="162264" y="0"/>
                </a:lnTo>
                <a:cubicBezTo>
                  <a:pt x="167148" y="0"/>
                  <a:pt x="171373" y="1784"/>
                  <a:pt x="174941" y="5352"/>
                </a:cubicBezTo>
                <a:cubicBezTo>
                  <a:pt x="178510" y="8921"/>
                  <a:pt x="180294" y="13146"/>
                  <a:pt x="180294" y="18029"/>
                </a:cubicBezTo>
                <a:lnTo>
                  <a:pt x="180294" y="414678"/>
                </a:lnTo>
                <a:cubicBezTo>
                  <a:pt x="180294" y="419561"/>
                  <a:pt x="178510" y="423786"/>
                  <a:pt x="174941" y="427355"/>
                </a:cubicBezTo>
                <a:cubicBezTo>
                  <a:pt x="171373" y="430923"/>
                  <a:pt x="167148" y="432707"/>
                  <a:pt x="162264" y="432707"/>
                </a:cubicBezTo>
                <a:lnTo>
                  <a:pt x="18029" y="432707"/>
                </a:lnTo>
                <a:cubicBezTo>
                  <a:pt x="13146" y="432707"/>
                  <a:pt x="8920" y="430923"/>
                  <a:pt x="5352" y="427355"/>
                </a:cubicBezTo>
                <a:cubicBezTo>
                  <a:pt x="1784" y="423786"/>
                  <a:pt x="0" y="419561"/>
                  <a:pt x="0" y="414678"/>
                </a:cubicBezTo>
                <a:lnTo>
                  <a:pt x="0" y="18029"/>
                </a:lnTo>
                <a:cubicBezTo>
                  <a:pt x="0" y="13146"/>
                  <a:pt x="1784" y="8921"/>
                  <a:pt x="5352" y="5352"/>
                </a:cubicBezTo>
                <a:cubicBezTo>
                  <a:pt x="8920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4" name="Freeform 153">
            <a:extLst>
              <a:ext uri="{FF2B5EF4-FFF2-40B4-BE49-F238E27FC236}">
                <a16:creationId xmlns:a16="http://schemas.microsoft.com/office/drawing/2014/main" id="{9C99C602-1B1F-4159-9F66-A3145F4D3787}"/>
              </a:ext>
            </a:extLst>
          </p:cNvPr>
          <p:cNvSpPr/>
          <p:nvPr/>
        </p:nvSpPr>
        <p:spPr>
          <a:xfrm>
            <a:off x="4138706" y="34179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8030" y="0"/>
                </a:moveTo>
                <a:lnTo>
                  <a:pt x="414678" y="0"/>
                </a:lnTo>
                <a:cubicBezTo>
                  <a:pt x="419561" y="0"/>
                  <a:pt x="423786" y="1784"/>
                  <a:pt x="427355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414678"/>
                </a:lnTo>
                <a:cubicBezTo>
                  <a:pt x="432707" y="419561"/>
                  <a:pt x="430923" y="423786"/>
                  <a:pt x="427355" y="427355"/>
                </a:cubicBezTo>
                <a:cubicBezTo>
                  <a:pt x="423786" y="430923"/>
                  <a:pt x="419561" y="432707"/>
                  <a:pt x="414678" y="432707"/>
                </a:cubicBezTo>
                <a:lnTo>
                  <a:pt x="18030" y="432707"/>
                </a:lnTo>
                <a:cubicBezTo>
                  <a:pt x="13146" y="432707"/>
                  <a:pt x="8920" y="430923"/>
                  <a:pt x="5353" y="427355"/>
                </a:cubicBezTo>
                <a:cubicBezTo>
                  <a:pt x="1784" y="423786"/>
                  <a:pt x="0" y="419561"/>
                  <a:pt x="0" y="414678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0" y="1784"/>
                  <a:pt x="13146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5" name="Freeform 152">
            <a:extLst>
              <a:ext uri="{FF2B5EF4-FFF2-40B4-BE49-F238E27FC236}">
                <a16:creationId xmlns:a16="http://schemas.microsoft.com/office/drawing/2014/main" id="{E8C27DB6-D3AD-484D-A9B4-32D4973F29EB}"/>
              </a:ext>
            </a:extLst>
          </p:cNvPr>
          <p:cNvSpPr/>
          <p:nvPr/>
        </p:nvSpPr>
        <p:spPr>
          <a:xfrm>
            <a:off x="4603050" y="3417683"/>
            <a:ext cx="325799" cy="325139"/>
          </a:xfrm>
          <a:custGeom>
            <a:avLst/>
            <a:gdLst/>
            <a:ahLst/>
            <a:cxnLst/>
            <a:rect l="l" t="t" r="r" b="b"/>
            <a:pathLst>
              <a:path w="434397" h="433518">
                <a:moveTo>
                  <a:pt x="3663" y="406"/>
                </a:moveTo>
                <a:cubicBezTo>
                  <a:pt x="6104" y="-721"/>
                  <a:pt x="9108" y="500"/>
                  <a:pt x="12677" y="4068"/>
                </a:cubicBezTo>
                <a:lnTo>
                  <a:pt x="212692" y="204083"/>
                </a:lnTo>
                <a:cubicBezTo>
                  <a:pt x="214193" y="205585"/>
                  <a:pt x="215415" y="207369"/>
                  <a:pt x="216354" y="209435"/>
                </a:cubicBezTo>
                <a:lnTo>
                  <a:pt x="216354" y="9421"/>
                </a:lnTo>
                <a:cubicBezTo>
                  <a:pt x="216354" y="4538"/>
                  <a:pt x="217574" y="1533"/>
                  <a:pt x="220016" y="406"/>
                </a:cubicBezTo>
                <a:cubicBezTo>
                  <a:pt x="222457" y="-721"/>
                  <a:pt x="225462" y="500"/>
                  <a:pt x="229031" y="4068"/>
                </a:cubicBezTo>
                <a:lnTo>
                  <a:pt x="429045" y="204083"/>
                </a:lnTo>
                <a:cubicBezTo>
                  <a:pt x="432613" y="207651"/>
                  <a:pt x="434397" y="211877"/>
                  <a:pt x="434397" y="216759"/>
                </a:cubicBezTo>
                <a:cubicBezTo>
                  <a:pt x="434397" y="221642"/>
                  <a:pt x="432613" y="225868"/>
                  <a:pt x="429045" y="229436"/>
                </a:cubicBezTo>
                <a:lnTo>
                  <a:pt x="229031" y="429451"/>
                </a:lnTo>
                <a:cubicBezTo>
                  <a:pt x="225462" y="433019"/>
                  <a:pt x="222457" y="434240"/>
                  <a:pt x="220016" y="433113"/>
                </a:cubicBezTo>
                <a:cubicBezTo>
                  <a:pt x="217574" y="431986"/>
                  <a:pt x="216354" y="428981"/>
                  <a:pt x="216354" y="424098"/>
                </a:cubicBezTo>
                <a:lnTo>
                  <a:pt x="216354" y="224084"/>
                </a:lnTo>
                <a:cubicBezTo>
                  <a:pt x="215415" y="225962"/>
                  <a:pt x="214193" y="227746"/>
                  <a:pt x="212692" y="229436"/>
                </a:cubicBezTo>
                <a:lnTo>
                  <a:pt x="12677" y="429451"/>
                </a:lnTo>
                <a:cubicBezTo>
                  <a:pt x="9108" y="433019"/>
                  <a:pt x="6104" y="434240"/>
                  <a:pt x="3663" y="433113"/>
                </a:cubicBezTo>
                <a:cubicBezTo>
                  <a:pt x="1220" y="431986"/>
                  <a:pt x="0" y="428981"/>
                  <a:pt x="0" y="424098"/>
                </a:cubicBezTo>
                <a:lnTo>
                  <a:pt x="0" y="9421"/>
                </a:lnTo>
                <a:cubicBezTo>
                  <a:pt x="0" y="4538"/>
                  <a:pt x="1220" y="1533"/>
                  <a:pt x="3663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6" name="Freeform 151">
            <a:extLst>
              <a:ext uri="{FF2B5EF4-FFF2-40B4-BE49-F238E27FC236}">
                <a16:creationId xmlns:a16="http://schemas.microsoft.com/office/drawing/2014/main" id="{1361D0FB-E57F-4778-9F9D-99BB74B3E0E1}"/>
              </a:ext>
            </a:extLst>
          </p:cNvPr>
          <p:cNvSpPr/>
          <p:nvPr/>
        </p:nvSpPr>
        <p:spPr>
          <a:xfrm>
            <a:off x="5095968" y="3417683"/>
            <a:ext cx="378619" cy="325139"/>
          </a:xfrm>
          <a:custGeom>
            <a:avLst/>
            <a:gdLst/>
            <a:ahLst/>
            <a:cxnLst/>
            <a:rect l="l" t="t" r="r" b="b"/>
            <a:pathLst>
              <a:path w="504825" h="433518">
                <a:moveTo>
                  <a:pt x="3662" y="406"/>
                </a:moveTo>
                <a:cubicBezTo>
                  <a:pt x="6104" y="-721"/>
                  <a:pt x="9109" y="500"/>
                  <a:pt x="12677" y="4068"/>
                </a:cubicBezTo>
                <a:lnTo>
                  <a:pt x="212691" y="204083"/>
                </a:lnTo>
                <a:cubicBezTo>
                  <a:pt x="214194" y="205585"/>
                  <a:pt x="215414" y="207369"/>
                  <a:pt x="216354" y="209435"/>
                </a:cubicBezTo>
                <a:lnTo>
                  <a:pt x="216354" y="9421"/>
                </a:lnTo>
                <a:cubicBezTo>
                  <a:pt x="216354" y="4538"/>
                  <a:pt x="217575" y="1533"/>
                  <a:pt x="220016" y="406"/>
                </a:cubicBezTo>
                <a:cubicBezTo>
                  <a:pt x="222457" y="-721"/>
                  <a:pt x="225462" y="500"/>
                  <a:pt x="229030" y="4068"/>
                </a:cubicBezTo>
                <a:lnTo>
                  <a:pt x="429045" y="204083"/>
                </a:lnTo>
                <a:cubicBezTo>
                  <a:pt x="430548" y="205585"/>
                  <a:pt x="431768" y="207369"/>
                  <a:pt x="432707" y="209435"/>
                </a:cubicBezTo>
                <a:lnTo>
                  <a:pt x="432707" y="18435"/>
                </a:lnTo>
                <a:cubicBezTo>
                  <a:pt x="432707" y="13552"/>
                  <a:pt x="434492" y="9327"/>
                  <a:pt x="438059" y="5758"/>
                </a:cubicBezTo>
                <a:cubicBezTo>
                  <a:pt x="441628" y="2190"/>
                  <a:pt x="445854" y="406"/>
                  <a:pt x="450736" y="406"/>
                </a:cubicBezTo>
                <a:lnTo>
                  <a:pt x="486795" y="406"/>
                </a:lnTo>
                <a:cubicBezTo>
                  <a:pt x="491679" y="406"/>
                  <a:pt x="495904" y="2190"/>
                  <a:pt x="499472" y="5758"/>
                </a:cubicBezTo>
                <a:cubicBezTo>
                  <a:pt x="503041" y="9327"/>
                  <a:pt x="504825" y="13552"/>
                  <a:pt x="504825" y="18435"/>
                </a:cubicBezTo>
                <a:lnTo>
                  <a:pt x="504825" y="415084"/>
                </a:lnTo>
                <a:cubicBezTo>
                  <a:pt x="504825" y="419967"/>
                  <a:pt x="503041" y="424192"/>
                  <a:pt x="499472" y="427761"/>
                </a:cubicBezTo>
                <a:cubicBezTo>
                  <a:pt x="495904" y="431329"/>
                  <a:pt x="491679" y="433113"/>
                  <a:pt x="486795" y="433113"/>
                </a:cubicBezTo>
                <a:lnTo>
                  <a:pt x="450736" y="433113"/>
                </a:lnTo>
                <a:cubicBezTo>
                  <a:pt x="445854" y="433113"/>
                  <a:pt x="441628" y="431329"/>
                  <a:pt x="438059" y="427761"/>
                </a:cubicBezTo>
                <a:cubicBezTo>
                  <a:pt x="434492" y="424192"/>
                  <a:pt x="432707" y="419967"/>
                  <a:pt x="432707" y="415084"/>
                </a:cubicBezTo>
                <a:lnTo>
                  <a:pt x="432707" y="224084"/>
                </a:lnTo>
                <a:cubicBezTo>
                  <a:pt x="431768" y="225962"/>
                  <a:pt x="430548" y="227746"/>
                  <a:pt x="429045" y="229436"/>
                </a:cubicBezTo>
                <a:lnTo>
                  <a:pt x="229030" y="429451"/>
                </a:lnTo>
                <a:cubicBezTo>
                  <a:pt x="225462" y="433019"/>
                  <a:pt x="222457" y="434240"/>
                  <a:pt x="220016" y="433113"/>
                </a:cubicBezTo>
                <a:cubicBezTo>
                  <a:pt x="217575" y="431986"/>
                  <a:pt x="216354" y="428981"/>
                  <a:pt x="216354" y="424098"/>
                </a:cubicBezTo>
                <a:lnTo>
                  <a:pt x="216354" y="224084"/>
                </a:lnTo>
                <a:cubicBezTo>
                  <a:pt x="215414" y="225962"/>
                  <a:pt x="214194" y="227746"/>
                  <a:pt x="212691" y="229436"/>
                </a:cubicBezTo>
                <a:lnTo>
                  <a:pt x="12677" y="429451"/>
                </a:lnTo>
                <a:cubicBezTo>
                  <a:pt x="9109" y="433019"/>
                  <a:pt x="6104" y="434240"/>
                  <a:pt x="3662" y="433113"/>
                </a:cubicBezTo>
                <a:cubicBezTo>
                  <a:pt x="1221" y="431986"/>
                  <a:pt x="0" y="428981"/>
                  <a:pt x="0" y="424098"/>
                </a:cubicBezTo>
                <a:lnTo>
                  <a:pt x="0" y="9421"/>
                </a:lnTo>
                <a:cubicBezTo>
                  <a:pt x="0" y="4538"/>
                  <a:pt x="1221" y="1533"/>
                  <a:pt x="3662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7" name="Freeform 150">
            <a:extLst>
              <a:ext uri="{FF2B5EF4-FFF2-40B4-BE49-F238E27FC236}">
                <a16:creationId xmlns:a16="http://schemas.microsoft.com/office/drawing/2014/main" id="{C0ADEEA3-85CE-45F8-8838-DE508BDFF392}"/>
              </a:ext>
            </a:extLst>
          </p:cNvPr>
          <p:cNvSpPr/>
          <p:nvPr/>
        </p:nvSpPr>
        <p:spPr>
          <a:xfrm>
            <a:off x="5617464" y="3417683"/>
            <a:ext cx="216353" cy="325139"/>
          </a:xfrm>
          <a:custGeom>
            <a:avLst/>
            <a:gdLst/>
            <a:ahLst/>
            <a:cxnLst/>
            <a:rect l="l" t="t" r="r" b="b"/>
            <a:pathLst>
              <a:path w="288471" h="433518">
                <a:moveTo>
                  <a:pt x="3662" y="406"/>
                </a:moveTo>
                <a:cubicBezTo>
                  <a:pt x="6104" y="-721"/>
                  <a:pt x="9109" y="500"/>
                  <a:pt x="12677" y="4068"/>
                </a:cubicBezTo>
                <a:lnTo>
                  <a:pt x="212691" y="204083"/>
                </a:lnTo>
                <a:cubicBezTo>
                  <a:pt x="214194" y="205585"/>
                  <a:pt x="215414" y="207369"/>
                  <a:pt x="216354" y="209435"/>
                </a:cubicBezTo>
                <a:lnTo>
                  <a:pt x="216354" y="18435"/>
                </a:lnTo>
                <a:cubicBezTo>
                  <a:pt x="216354" y="13552"/>
                  <a:pt x="218138" y="9327"/>
                  <a:pt x="221706" y="5758"/>
                </a:cubicBezTo>
                <a:cubicBezTo>
                  <a:pt x="225274" y="2190"/>
                  <a:pt x="229500" y="406"/>
                  <a:pt x="234383" y="406"/>
                </a:cubicBezTo>
                <a:lnTo>
                  <a:pt x="270442" y="406"/>
                </a:lnTo>
                <a:cubicBezTo>
                  <a:pt x="275325" y="406"/>
                  <a:pt x="279551" y="2190"/>
                  <a:pt x="283119" y="5758"/>
                </a:cubicBezTo>
                <a:cubicBezTo>
                  <a:pt x="286687" y="9327"/>
                  <a:pt x="288471" y="13552"/>
                  <a:pt x="288471" y="18435"/>
                </a:cubicBezTo>
                <a:lnTo>
                  <a:pt x="288471" y="415084"/>
                </a:lnTo>
                <a:cubicBezTo>
                  <a:pt x="288471" y="419967"/>
                  <a:pt x="286687" y="424192"/>
                  <a:pt x="283119" y="427761"/>
                </a:cubicBezTo>
                <a:cubicBezTo>
                  <a:pt x="279551" y="431329"/>
                  <a:pt x="275325" y="433113"/>
                  <a:pt x="270442" y="433113"/>
                </a:cubicBezTo>
                <a:lnTo>
                  <a:pt x="234383" y="433113"/>
                </a:lnTo>
                <a:cubicBezTo>
                  <a:pt x="229500" y="433113"/>
                  <a:pt x="225274" y="431329"/>
                  <a:pt x="221706" y="427761"/>
                </a:cubicBezTo>
                <a:cubicBezTo>
                  <a:pt x="218138" y="424192"/>
                  <a:pt x="216354" y="419967"/>
                  <a:pt x="216354" y="415084"/>
                </a:cubicBezTo>
                <a:lnTo>
                  <a:pt x="216354" y="224084"/>
                </a:lnTo>
                <a:cubicBezTo>
                  <a:pt x="215414" y="225962"/>
                  <a:pt x="214194" y="227746"/>
                  <a:pt x="212691" y="229436"/>
                </a:cubicBezTo>
                <a:lnTo>
                  <a:pt x="12677" y="429451"/>
                </a:lnTo>
                <a:cubicBezTo>
                  <a:pt x="9109" y="433019"/>
                  <a:pt x="6104" y="434240"/>
                  <a:pt x="3662" y="433113"/>
                </a:cubicBezTo>
                <a:cubicBezTo>
                  <a:pt x="1221" y="431986"/>
                  <a:pt x="0" y="428981"/>
                  <a:pt x="0" y="424098"/>
                </a:cubicBezTo>
                <a:lnTo>
                  <a:pt x="0" y="9421"/>
                </a:lnTo>
                <a:cubicBezTo>
                  <a:pt x="0" y="4538"/>
                  <a:pt x="1221" y="1533"/>
                  <a:pt x="3662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8" name="Freeform 149">
            <a:extLst>
              <a:ext uri="{FF2B5EF4-FFF2-40B4-BE49-F238E27FC236}">
                <a16:creationId xmlns:a16="http://schemas.microsoft.com/office/drawing/2014/main" id="{10C37529-D84F-4D35-9212-3F1B494059E0}"/>
              </a:ext>
            </a:extLst>
          </p:cNvPr>
          <p:cNvSpPr/>
          <p:nvPr/>
        </p:nvSpPr>
        <p:spPr>
          <a:xfrm>
            <a:off x="7281956" y="34179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6" y="140902"/>
                  <a:pt x="432707" y="177102"/>
                  <a:pt x="432707" y="216353"/>
                </a:cubicBezTo>
                <a:cubicBezTo>
                  <a:pt x="432707" y="255605"/>
                  <a:pt x="423036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98324" y="90147"/>
                </a:moveTo>
                <a:cubicBezTo>
                  <a:pt x="193441" y="90147"/>
                  <a:pt x="189216" y="91931"/>
                  <a:pt x="185647" y="95500"/>
                </a:cubicBezTo>
                <a:cubicBezTo>
                  <a:pt x="182078" y="99068"/>
                  <a:pt x="180294" y="103294"/>
                  <a:pt x="180294" y="108177"/>
                </a:cubicBezTo>
                <a:lnTo>
                  <a:pt x="180294" y="180295"/>
                </a:lnTo>
                <a:lnTo>
                  <a:pt x="108176" y="180295"/>
                </a:lnTo>
                <a:cubicBezTo>
                  <a:pt x="103293" y="180295"/>
                  <a:pt x="99068" y="182079"/>
                  <a:pt x="95499" y="185647"/>
                </a:cubicBezTo>
                <a:cubicBezTo>
                  <a:pt x="91932" y="189215"/>
                  <a:pt x="90147" y="193441"/>
                  <a:pt x="90147" y="198324"/>
                </a:cubicBezTo>
                <a:lnTo>
                  <a:pt x="90147" y="234383"/>
                </a:lnTo>
                <a:cubicBezTo>
                  <a:pt x="90147" y="239266"/>
                  <a:pt x="91932" y="243492"/>
                  <a:pt x="95499" y="247060"/>
                </a:cubicBezTo>
                <a:cubicBezTo>
                  <a:pt x="99068" y="250628"/>
                  <a:pt x="103293" y="252412"/>
                  <a:pt x="108176" y="252412"/>
                </a:cubicBezTo>
                <a:lnTo>
                  <a:pt x="180294" y="252412"/>
                </a:lnTo>
                <a:lnTo>
                  <a:pt x="180294" y="324530"/>
                </a:lnTo>
                <a:cubicBezTo>
                  <a:pt x="180294" y="329413"/>
                  <a:pt x="182078" y="333639"/>
                  <a:pt x="185647" y="337207"/>
                </a:cubicBezTo>
                <a:cubicBezTo>
                  <a:pt x="189216" y="340776"/>
                  <a:pt x="193441" y="342560"/>
                  <a:pt x="198324" y="342560"/>
                </a:cubicBezTo>
                <a:lnTo>
                  <a:pt x="234383" y="342560"/>
                </a:lnTo>
                <a:cubicBezTo>
                  <a:pt x="239265" y="342560"/>
                  <a:pt x="243491" y="340776"/>
                  <a:pt x="247060" y="337207"/>
                </a:cubicBezTo>
                <a:cubicBezTo>
                  <a:pt x="250628" y="333639"/>
                  <a:pt x="252412" y="329413"/>
                  <a:pt x="252412" y="324530"/>
                </a:cubicBezTo>
                <a:lnTo>
                  <a:pt x="252412" y="252412"/>
                </a:lnTo>
                <a:lnTo>
                  <a:pt x="324530" y="252412"/>
                </a:lnTo>
                <a:cubicBezTo>
                  <a:pt x="329413" y="252412"/>
                  <a:pt x="333639" y="250628"/>
                  <a:pt x="337207" y="247060"/>
                </a:cubicBezTo>
                <a:cubicBezTo>
                  <a:pt x="340775" y="243492"/>
                  <a:pt x="342560" y="239266"/>
                  <a:pt x="342560" y="234383"/>
                </a:cubicBezTo>
                <a:lnTo>
                  <a:pt x="342560" y="198324"/>
                </a:lnTo>
                <a:cubicBezTo>
                  <a:pt x="342560" y="193441"/>
                  <a:pt x="340775" y="189215"/>
                  <a:pt x="337207" y="185647"/>
                </a:cubicBezTo>
                <a:cubicBezTo>
                  <a:pt x="333639" y="182079"/>
                  <a:pt x="329413" y="180295"/>
                  <a:pt x="324530" y="180295"/>
                </a:cubicBezTo>
                <a:lnTo>
                  <a:pt x="252412" y="180295"/>
                </a:lnTo>
                <a:lnTo>
                  <a:pt x="252412" y="108177"/>
                </a:lnTo>
                <a:cubicBezTo>
                  <a:pt x="252412" y="103294"/>
                  <a:pt x="250628" y="99068"/>
                  <a:pt x="247060" y="95500"/>
                </a:cubicBezTo>
                <a:cubicBezTo>
                  <a:pt x="243491" y="91931"/>
                  <a:pt x="239265" y="90147"/>
                  <a:pt x="234383" y="90147"/>
                </a:cubicBezTo>
                <a:lnTo>
                  <a:pt x="198324" y="901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9" name="Freeform 148">
            <a:extLst>
              <a:ext uri="{FF2B5EF4-FFF2-40B4-BE49-F238E27FC236}">
                <a16:creationId xmlns:a16="http://schemas.microsoft.com/office/drawing/2014/main" id="{3E39B3C4-AC48-4DBF-A53D-B15770EBC672}"/>
              </a:ext>
            </a:extLst>
          </p:cNvPr>
          <p:cNvSpPr/>
          <p:nvPr/>
        </p:nvSpPr>
        <p:spPr>
          <a:xfrm>
            <a:off x="7753442" y="341798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1" y="48360"/>
                  <a:pt x="384347" y="74606"/>
                  <a:pt x="403690" y="107754"/>
                </a:cubicBezTo>
                <a:cubicBezTo>
                  <a:pt x="423034" y="140902"/>
                  <a:pt x="432707" y="177102"/>
                  <a:pt x="432707" y="216353"/>
                </a:cubicBezTo>
                <a:cubicBezTo>
                  <a:pt x="432707" y="255605"/>
                  <a:pt x="423034" y="291805"/>
                  <a:pt x="403690" y="324953"/>
                </a:cubicBezTo>
                <a:cubicBezTo>
                  <a:pt x="384347" y="358101"/>
                  <a:pt x="358101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5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5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08176" y="180295"/>
                </a:moveTo>
                <a:cubicBezTo>
                  <a:pt x="103293" y="180295"/>
                  <a:pt x="99068" y="182079"/>
                  <a:pt x="95500" y="185647"/>
                </a:cubicBezTo>
                <a:cubicBezTo>
                  <a:pt x="91931" y="189215"/>
                  <a:pt x="90147" y="193441"/>
                  <a:pt x="90147" y="198324"/>
                </a:cubicBezTo>
                <a:lnTo>
                  <a:pt x="90147" y="234383"/>
                </a:lnTo>
                <a:cubicBezTo>
                  <a:pt x="90147" y="239266"/>
                  <a:pt x="91931" y="243492"/>
                  <a:pt x="95500" y="247060"/>
                </a:cubicBezTo>
                <a:cubicBezTo>
                  <a:pt x="99068" y="250628"/>
                  <a:pt x="103293" y="252412"/>
                  <a:pt x="108176" y="252412"/>
                </a:cubicBezTo>
                <a:lnTo>
                  <a:pt x="324530" y="252412"/>
                </a:lnTo>
                <a:cubicBezTo>
                  <a:pt x="329413" y="252412"/>
                  <a:pt x="333639" y="250628"/>
                  <a:pt x="337207" y="247060"/>
                </a:cubicBezTo>
                <a:cubicBezTo>
                  <a:pt x="340775" y="243492"/>
                  <a:pt x="342559" y="239266"/>
                  <a:pt x="342559" y="234383"/>
                </a:cubicBezTo>
                <a:lnTo>
                  <a:pt x="342559" y="198324"/>
                </a:lnTo>
                <a:cubicBezTo>
                  <a:pt x="342559" y="193441"/>
                  <a:pt x="340775" y="189215"/>
                  <a:pt x="337207" y="185647"/>
                </a:cubicBezTo>
                <a:cubicBezTo>
                  <a:pt x="333639" y="182079"/>
                  <a:pt x="329413" y="180295"/>
                  <a:pt x="324530" y="180295"/>
                </a:cubicBezTo>
                <a:lnTo>
                  <a:pt x="108176" y="180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0" name="Freeform 375">
            <a:extLst>
              <a:ext uri="{FF2B5EF4-FFF2-40B4-BE49-F238E27FC236}">
                <a16:creationId xmlns:a16="http://schemas.microsoft.com/office/drawing/2014/main" id="{0E5354F3-DCE0-49EE-BF91-4B7652E809B6}"/>
              </a:ext>
            </a:extLst>
          </p:cNvPr>
          <p:cNvSpPr/>
          <p:nvPr/>
        </p:nvSpPr>
        <p:spPr>
          <a:xfrm>
            <a:off x="845437" y="3417988"/>
            <a:ext cx="351364" cy="297487"/>
          </a:xfrm>
          <a:custGeom>
            <a:avLst/>
            <a:gdLst>
              <a:gd name="connsiteX0" fmla="*/ 414678 w 468485"/>
              <a:gd name="connsiteY0" fmla="*/ 18311 h 396648"/>
              <a:gd name="connsiteX1" fmla="*/ 430736 w 468485"/>
              <a:gd name="connsiteY1" fmla="*/ 25072 h 396648"/>
              <a:gd name="connsiteX2" fmla="*/ 461724 w 468485"/>
              <a:gd name="connsiteY2" fmla="*/ 56060 h 396648"/>
              <a:gd name="connsiteX3" fmla="*/ 468485 w 468485"/>
              <a:gd name="connsiteY3" fmla="*/ 72118 h 396648"/>
              <a:gd name="connsiteX4" fmla="*/ 461724 w 468485"/>
              <a:gd name="connsiteY4" fmla="*/ 88175 h 396648"/>
              <a:gd name="connsiteX5" fmla="*/ 232412 w 468485"/>
              <a:gd name="connsiteY5" fmla="*/ 317487 h 396648"/>
              <a:gd name="connsiteX6" fmla="*/ 216354 w 468485"/>
              <a:gd name="connsiteY6" fmla="*/ 324249 h 396648"/>
              <a:gd name="connsiteX7" fmla="*/ 200297 w 468485"/>
              <a:gd name="connsiteY7" fmla="*/ 317487 h 396648"/>
              <a:gd name="connsiteX8" fmla="*/ 79161 w 468485"/>
              <a:gd name="connsiteY8" fmla="*/ 196352 h 396648"/>
              <a:gd name="connsiteX9" fmla="*/ 72400 w 468485"/>
              <a:gd name="connsiteY9" fmla="*/ 180295 h 396648"/>
              <a:gd name="connsiteX10" fmla="*/ 79161 w 468485"/>
              <a:gd name="connsiteY10" fmla="*/ 164237 h 396648"/>
              <a:gd name="connsiteX11" fmla="*/ 110149 w 468485"/>
              <a:gd name="connsiteY11" fmla="*/ 133249 h 396648"/>
              <a:gd name="connsiteX12" fmla="*/ 126207 w 468485"/>
              <a:gd name="connsiteY12" fmla="*/ 126488 h 396648"/>
              <a:gd name="connsiteX13" fmla="*/ 142264 w 468485"/>
              <a:gd name="connsiteY13" fmla="*/ 133249 h 396648"/>
              <a:gd name="connsiteX14" fmla="*/ 216354 w 468485"/>
              <a:gd name="connsiteY14" fmla="*/ 207339 h 396648"/>
              <a:gd name="connsiteX15" fmla="*/ 398621 w 468485"/>
              <a:gd name="connsiteY15" fmla="*/ 25072 h 396648"/>
              <a:gd name="connsiteX16" fmla="*/ 414678 w 468485"/>
              <a:gd name="connsiteY16" fmla="*/ 18311 h 396648"/>
              <a:gd name="connsiteX17" fmla="*/ 81132 w 468485"/>
              <a:gd name="connsiteY17" fmla="*/ 0 h 396648"/>
              <a:gd name="connsiteX18" fmla="*/ 315515 w 468485"/>
              <a:gd name="connsiteY18" fmla="*/ 0 h 396648"/>
              <a:gd name="connsiteX19" fmla="*/ 348476 w 468485"/>
              <a:gd name="connsiteY19" fmla="*/ 7043 h 396648"/>
              <a:gd name="connsiteX20" fmla="*/ 353546 w 468485"/>
              <a:gd name="connsiteY20" fmla="*/ 13522 h 396648"/>
              <a:gd name="connsiteX21" fmla="*/ 351011 w 468485"/>
              <a:gd name="connsiteY21" fmla="*/ 21692 h 396648"/>
              <a:gd name="connsiteX22" fmla="*/ 337207 w 468485"/>
              <a:gd name="connsiteY22" fmla="*/ 35495 h 396648"/>
              <a:gd name="connsiteX23" fmla="*/ 330728 w 468485"/>
              <a:gd name="connsiteY23" fmla="*/ 38313 h 396648"/>
              <a:gd name="connsiteX24" fmla="*/ 328192 w 468485"/>
              <a:gd name="connsiteY24" fmla="*/ 37749 h 396648"/>
              <a:gd name="connsiteX25" fmla="*/ 315515 w 468485"/>
              <a:gd name="connsiteY25" fmla="*/ 36059 h 396648"/>
              <a:gd name="connsiteX26" fmla="*/ 81132 w 468485"/>
              <a:gd name="connsiteY26" fmla="*/ 36059 h 396648"/>
              <a:gd name="connsiteX27" fmla="*/ 49299 w 468485"/>
              <a:gd name="connsiteY27" fmla="*/ 49299 h 396648"/>
              <a:gd name="connsiteX28" fmla="*/ 36058 w 468485"/>
              <a:gd name="connsiteY28" fmla="*/ 81132 h 396648"/>
              <a:gd name="connsiteX29" fmla="*/ 36058 w 468485"/>
              <a:gd name="connsiteY29" fmla="*/ 315515 h 396648"/>
              <a:gd name="connsiteX30" fmla="*/ 49299 w 468485"/>
              <a:gd name="connsiteY30" fmla="*/ 347349 h 396648"/>
              <a:gd name="connsiteX31" fmla="*/ 81132 w 468485"/>
              <a:gd name="connsiteY31" fmla="*/ 360589 h 396648"/>
              <a:gd name="connsiteX32" fmla="*/ 315515 w 468485"/>
              <a:gd name="connsiteY32" fmla="*/ 360589 h 396648"/>
              <a:gd name="connsiteX33" fmla="*/ 347348 w 468485"/>
              <a:gd name="connsiteY33" fmla="*/ 347349 h 396648"/>
              <a:gd name="connsiteX34" fmla="*/ 360589 w 468485"/>
              <a:gd name="connsiteY34" fmla="*/ 315515 h 396648"/>
              <a:gd name="connsiteX35" fmla="*/ 360589 w 468485"/>
              <a:gd name="connsiteY35" fmla="*/ 243961 h 396648"/>
              <a:gd name="connsiteX36" fmla="*/ 363124 w 468485"/>
              <a:gd name="connsiteY36" fmla="*/ 237764 h 396648"/>
              <a:gd name="connsiteX37" fmla="*/ 381154 w 468485"/>
              <a:gd name="connsiteY37" fmla="*/ 219734 h 396648"/>
              <a:gd name="connsiteX38" fmla="*/ 387633 w 468485"/>
              <a:gd name="connsiteY38" fmla="*/ 216917 h 396648"/>
              <a:gd name="connsiteX39" fmla="*/ 391014 w 468485"/>
              <a:gd name="connsiteY39" fmla="*/ 217762 h 396648"/>
              <a:gd name="connsiteX40" fmla="*/ 396648 w 468485"/>
              <a:gd name="connsiteY40" fmla="*/ 225932 h 396648"/>
              <a:gd name="connsiteX41" fmla="*/ 396648 w 468485"/>
              <a:gd name="connsiteY41" fmla="*/ 315515 h 396648"/>
              <a:gd name="connsiteX42" fmla="*/ 372843 w 468485"/>
              <a:gd name="connsiteY42" fmla="*/ 372844 h 396648"/>
              <a:gd name="connsiteX43" fmla="*/ 315515 w 468485"/>
              <a:gd name="connsiteY43" fmla="*/ 396648 h 396648"/>
              <a:gd name="connsiteX44" fmla="*/ 81132 w 468485"/>
              <a:gd name="connsiteY44" fmla="*/ 396648 h 396648"/>
              <a:gd name="connsiteX45" fmla="*/ 23804 w 468485"/>
              <a:gd name="connsiteY45" fmla="*/ 372844 h 396648"/>
              <a:gd name="connsiteX46" fmla="*/ 0 w 468485"/>
              <a:gd name="connsiteY46" fmla="*/ 315515 h 396648"/>
              <a:gd name="connsiteX47" fmla="*/ 0 w 468485"/>
              <a:gd name="connsiteY47" fmla="*/ 81132 h 396648"/>
              <a:gd name="connsiteX48" fmla="*/ 23804 w 468485"/>
              <a:gd name="connsiteY48" fmla="*/ 23804 h 396648"/>
              <a:gd name="connsiteX49" fmla="*/ 81132 w 468485"/>
              <a:gd name="connsiteY49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68485" h="396648">
                <a:moveTo>
                  <a:pt x="414678" y="18311"/>
                </a:moveTo>
                <a:cubicBezTo>
                  <a:pt x="420876" y="18311"/>
                  <a:pt x="426229" y="20565"/>
                  <a:pt x="430736" y="25072"/>
                </a:cubicBezTo>
                <a:lnTo>
                  <a:pt x="461724" y="56060"/>
                </a:lnTo>
                <a:cubicBezTo>
                  <a:pt x="466231" y="60568"/>
                  <a:pt x="468485" y="65920"/>
                  <a:pt x="468485" y="72118"/>
                </a:cubicBezTo>
                <a:cubicBezTo>
                  <a:pt x="468485" y="78315"/>
                  <a:pt x="466231" y="83668"/>
                  <a:pt x="461724" y="88175"/>
                </a:cubicBezTo>
                <a:lnTo>
                  <a:pt x="232412" y="317487"/>
                </a:lnTo>
                <a:cubicBezTo>
                  <a:pt x="227904" y="321995"/>
                  <a:pt x="222552" y="324249"/>
                  <a:pt x="216354" y="324249"/>
                </a:cubicBezTo>
                <a:cubicBezTo>
                  <a:pt x="210156" y="324249"/>
                  <a:pt x="204804" y="321995"/>
                  <a:pt x="200297" y="317487"/>
                </a:cubicBezTo>
                <a:lnTo>
                  <a:pt x="79161" y="196352"/>
                </a:lnTo>
                <a:cubicBezTo>
                  <a:pt x="74654" y="191845"/>
                  <a:pt x="72400" y="186492"/>
                  <a:pt x="72400" y="180295"/>
                </a:cubicBezTo>
                <a:cubicBezTo>
                  <a:pt x="72400" y="174097"/>
                  <a:pt x="74654" y="168744"/>
                  <a:pt x="79161" y="164237"/>
                </a:cubicBezTo>
                <a:lnTo>
                  <a:pt x="110149" y="133249"/>
                </a:lnTo>
                <a:cubicBezTo>
                  <a:pt x="114657" y="128742"/>
                  <a:pt x="120009" y="126488"/>
                  <a:pt x="126207" y="126488"/>
                </a:cubicBezTo>
                <a:cubicBezTo>
                  <a:pt x="132405" y="126488"/>
                  <a:pt x="137757" y="128742"/>
                  <a:pt x="142264" y="133249"/>
                </a:cubicBezTo>
                <a:lnTo>
                  <a:pt x="216354" y="207339"/>
                </a:lnTo>
                <a:lnTo>
                  <a:pt x="398621" y="25072"/>
                </a:lnTo>
                <a:cubicBezTo>
                  <a:pt x="403128" y="20565"/>
                  <a:pt x="408481" y="18311"/>
                  <a:pt x="414678" y="18311"/>
                </a:cubicBezTo>
                <a:close/>
                <a:moveTo>
                  <a:pt x="81132" y="0"/>
                </a:moveTo>
                <a:lnTo>
                  <a:pt x="315515" y="0"/>
                </a:lnTo>
                <a:cubicBezTo>
                  <a:pt x="327347" y="0"/>
                  <a:pt x="338334" y="2348"/>
                  <a:pt x="348476" y="7043"/>
                </a:cubicBezTo>
                <a:cubicBezTo>
                  <a:pt x="351293" y="8357"/>
                  <a:pt x="352983" y="10517"/>
                  <a:pt x="353546" y="13522"/>
                </a:cubicBezTo>
                <a:cubicBezTo>
                  <a:pt x="354110" y="16715"/>
                  <a:pt x="353264" y="19438"/>
                  <a:pt x="351011" y="21692"/>
                </a:cubicBezTo>
                <a:lnTo>
                  <a:pt x="337207" y="35495"/>
                </a:lnTo>
                <a:cubicBezTo>
                  <a:pt x="335329" y="37373"/>
                  <a:pt x="333169" y="38313"/>
                  <a:pt x="330728" y="38313"/>
                </a:cubicBezTo>
                <a:cubicBezTo>
                  <a:pt x="330164" y="38313"/>
                  <a:pt x="329319" y="38125"/>
                  <a:pt x="328192" y="37749"/>
                </a:cubicBezTo>
                <a:cubicBezTo>
                  <a:pt x="323873" y="36622"/>
                  <a:pt x="319647" y="36059"/>
                  <a:pt x="315515" y="36059"/>
                </a:cubicBezTo>
                <a:lnTo>
                  <a:pt x="81132" y="36059"/>
                </a:lnTo>
                <a:cubicBezTo>
                  <a:pt x="68737" y="36059"/>
                  <a:pt x="58126" y="40472"/>
                  <a:pt x="49299" y="49299"/>
                </a:cubicBezTo>
                <a:cubicBezTo>
                  <a:pt x="40472" y="58126"/>
                  <a:pt x="36058" y="68737"/>
                  <a:pt x="36058" y="81132"/>
                </a:cubicBezTo>
                <a:lnTo>
                  <a:pt x="36058" y="315515"/>
                </a:lnTo>
                <a:cubicBezTo>
                  <a:pt x="36058" y="327911"/>
                  <a:pt x="40472" y="338522"/>
                  <a:pt x="49299" y="347349"/>
                </a:cubicBezTo>
                <a:cubicBezTo>
                  <a:pt x="58126" y="356176"/>
                  <a:pt x="68737" y="360589"/>
                  <a:pt x="81132" y="360589"/>
                </a:cubicBezTo>
                <a:lnTo>
                  <a:pt x="315515" y="360589"/>
                </a:lnTo>
                <a:cubicBezTo>
                  <a:pt x="327911" y="360589"/>
                  <a:pt x="338522" y="356176"/>
                  <a:pt x="347348" y="347349"/>
                </a:cubicBezTo>
                <a:cubicBezTo>
                  <a:pt x="356175" y="338522"/>
                  <a:pt x="360589" y="327911"/>
                  <a:pt x="360589" y="315515"/>
                </a:cubicBezTo>
                <a:lnTo>
                  <a:pt x="360589" y="243961"/>
                </a:lnTo>
                <a:cubicBezTo>
                  <a:pt x="360589" y="241520"/>
                  <a:pt x="361434" y="239454"/>
                  <a:pt x="363124" y="237764"/>
                </a:cubicBezTo>
                <a:lnTo>
                  <a:pt x="381154" y="219734"/>
                </a:lnTo>
                <a:cubicBezTo>
                  <a:pt x="383032" y="217856"/>
                  <a:pt x="385192" y="216917"/>
                  <a:pt x="387633" y="216917"/>
                </a:cubicBezTo>
                <a:cubicBezTo>
                  <a:pt x="388760" y="216917"/>
                  <a:pt x="389887" y="217198"/>
                  <a:pt x="391014" y="217762"/>
                </a:cubicBezTo>
                <a:cubicBezTo>
                  <a:pt x="394770" y="219264"/>
                  <a:pt x="396648" y="221988"/>
                  <a:pt x="396648" y="225932"/>
                </a:cubicBezTo>
                <a:lnTo>
                  <a:pt x="396648" y="315515"/>
                </a:lnTo>
                <a:cubicBezTo>
                  <a:pt x="396648" y="337865"/>
                  <a:pt x="388713" y="356974"/>
                  <a:pt x="372843" y="372844"/>
                </a:cubicBezTo>
                <a:cubicBezTo>
                  <a:pt x="356974" y="388713"/>
                  <a:pt x="337864" y="396648"/>
                  <a:pt x="315515" y="396648"/>
                </a:cubicBezTo>
                <a:lnTo>
                  <a:pt x="81132" y="396648"/>
                </a:lnTo>
                <a:cubicBezTo>
                  <a:pt x="58783" y="396648"/>
                  <a:pt x="39674" y="388713"/>
                  <a:pt x="23804" y="372844"/>
                </a:cubicBezTo>
                <a:cubicBezTo>
                  <a:pt x="7935" y="356974"/>
                  <a:pt x="0" y="337865"/>
                  <a:pt x="0" y="31551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1" name="Freeform 377">
            <a:extLst>
              <a:ext uri="{FF2B5EF4-FFF2-40B4-BE49-F238E27FC236}">
                <a16:creationId xmlns:a16="http://schemas.microsoft.com/office/drawing/2014/main" id="{26D464EB-A857-456B-B708-4974F8666F0C}"/>
              </a:ext>
            </a:extLst>
          </p:cNvPr>
          <p:cNvSpPr/>
          <p:nvPr/>
        </p:nvSpPr>
        <p:spPr>
          <a:xfrm>
            <a:off x="5981699" y="3443766"/>
            <a:ext cx="325139" cy="271709"/>
          </a:xfrm>
          <a:custGeom>
            <a:avLst/>
            <a:gdLst>
              <a:gd name="connsiteX0" fmla="*/ 18434 w 433518"/>
              <a:gd name="connsiteY0" fmla="*/ 254102 h 362279"/>
              <a:gd name="connsiteX1" fmla="*/ 415082 w 433518"/>
              <a:gd name="connsiteY1" fmla="*/ 254102 h 362279"/>
              <a:gd name="connsiteX2" fmla="*/ 427759 w 433518"/>
              <a:gd name="connsiteY2" fmla="*/ 259455 h 362279"/>
              <a:gd name="connsiteX3" fmla="*/ 433112 w 433518"/>
              <a:gd name="connsiteY3" fmla="*/ 272132 h 362279"/>
              <a:gd name="connsiteX4" fmla="*/ 433112 w 433518"/>
              <a:gd name="connsiteY4" fmla="*/ 344250 h 362279"/>
              <a:gd name="connsiteX5" fmla="*/ 427759 w 433518"/>
              <a:gd name="connsiteY5" fmla="*/ 356927 h 362279"/>
              <a:gd name="connsiteX6" fmla="*/ 415082 w 433518"/>
              <a:gd name="connsiteY6" fmla="*/ 362279 h 362279"/>
              <a:gd name="connsiteX7" fmla="*/ 18434 w 433518"/>
              <a:gd name="connsiteY7" fmla="*/ 362279 h 362279"/>
              <a:gd name="connsiteX8" fmla="*/ 5757 w 433518"/>
              <a:gd name="connsiteY8" fmla="*/ 356927 h 362279"/>
              <a:gd name="connsiteX9" fmla="*/ 404 w 433518"/>
              <a:gd name="connsiteY9" fmla="*/ 344250 h 362279"/>
              <a:gd name="connsiteX10" fmla="*/ 404 w 433518"/>
              <a:gd name="connsiteY10" fmla="*/ 272132 h 362279"/>
              <a:gd name="connsiteX11" fmla="*/ 5757 w 433518"/>
              <a:gd name="connsiteY11" fmla="*/ 259455 h 362279"/>
              <a:gd name="connsiteX12" fmla="*/ 18434 w 433518"/>
              <a:gd name="connsiteY12" fmla="*/ 254102 h 362279"/>
              <a:gd name="connsiteX13" fmla="*/ 216759 w 433518"/>
              <a:gd name="connsiteY13" fmla="*/ 0 h 362279"/>
              <a:gd name="connsiteX14" fmla="*/ 229436 w 433518"/>
              <a:gd name="connsiteY14" fmla="*/ 5352 h 362279"/>
              <a:gd name="connsiteX15" fmla="*/ 429451 w 433518"/>
              <a:gd name="connsiteY15" fmla="*/ 205366 h 362279"/>
              <a:gd name="connsiteX16" fmla="*/ 433113 w 433518"/>
              <a:gd name="connsiteY16" fmla="*/ 214381 h 362279"/>
              <a:gd name="connsiteX17" fmla="*/ 424098 w 433518"/>
              <a:gd name="connsiteY17" fmla="*/ 218043 h 362279"/>
              <a:gd name="connsiteX18" fmla="*/ 9421 w 433518"/>
              <a:gd name="connsiteY18" fmla="*/ 218043 h 362279"/>
              <a:gd name="connsiteX19" fmla="*/ 405 w 433518"/>
              <a:gd name="connsiteY19" fmla="*/ 214381 h 362279"/>
              <a:gd name="connsiteX20" fmla="*/ 4068 w 433518"/>
              <a:gd name="connsiteY20" fmla="*/ 205366 h 362279"/>
              <a:gd name="connsiteX21" fmla="*/ 204082 w 433518"/>
              <a:gd name="connsiteY21" fmla="*/ 5352 h 362279"/>
              <a:gd name="connsiteX22" fmla="*/ 216759 w 433518"/>
              <a:gd name="connsiteY22" fmla="*/ 0 h 36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3518" h="362279">
                <a:moveTo>
                  <a:pt x="18434" y="254102"/>
                </a:moveTo>
                <a:lnTo>
                  <a:pt x="415082" y="254102"/>
                </a:lnTo>
                <a:cubicBezTo>
                  <a:pt x="419965" y="254102"/>
                  <a:pt x="424191" y="255886"/>
                  <a:pt x="427759" y="259455"/>
                </a:cubicBezTo>
                <a:cubicBezTo>
                  <a:pt x="431328" y="263023"/>
                  <a:pt x="433112" y="267249"/>
                  <a:pt x="433112" y="272132"/>
                </a:cubicBezTo>
                <a:lnTo>
                  <a:pt x="433112" y="344250"/>
                </a:lnTo>
                <a:cubicBezTo>
                  <a:pt x="433112" y="349133"/>
                  <a:pt x="431328" y="353358"/>
                  <a:pt x="427759" y="356927"/>
                </a:cubicBezTo>
                <a:cubicBezTo>
                  <a:pt x="424191" y="360495"/>
                  <a:pt x="419965" y="362279"/>
                  <a:pt x="415082" y="362279"/>
                </a:cubicBezTo>
                <a:lnTo>
                  <a:pt x="18434" y="362279"/>
                </a:lnTo>
                <a:cubicBezTo>
                  <a:pt x="13551" y="362279"/>
                  <a:pt x="9326" y="360495"/>
                  <a:pt x="5757" y="356927"/>
                </a:cubicBezTo>
                <a:cubicBezTo>
                  <a:pt x="2189" y="353358"/>
                  <a:pt x="404" y="349133"/>
                  <a:pt x="404" y="344250"/>
                </a:cubicBezTo>
                <a:lnTo>
                  <a:pt x="404" y="272132"/>
                </a:lnTo>
                <a:cubicBezTo>
                  <a:pt x="404" y="267249"/>
                  <a:pt x="2189" y="263023"/>
                  <a:pt x="5757" y="259455"/>
                </a:cubicBezTo>
                <a:cubicBezTo>
                  <a:pt x="9326" y="255886"/>
                  <a:pt x="13551" y="254102"/>
                  <a:pt x="18434" y="254102"/>
                </a:cubicBezTo>
                <a:close/>
                <a:moveTo>
                  <a:pt x="216759" y="0"/>
                </a:moveTo>
                <a:cubicBezTo>
                  <a:pt x="221642" y="0"/>
                  <a:pt x="225867" y="1784"/>
                  <a:pt x="229436" y="5352"/>
                </a:cubicBezTo>
                <a:lnTo>
                  <a:pt x="429451" y="205366"/>
                </a:lnTo>
                <a:cubicBezTo>
                  <a:pt x="433019" y="208935"/>
                  <a:pt x="434239" y="211940"/>
                  <a:pt x="433113" y="214381"/>
                </a:cubicBezTo>
                <a:cubicBezTo>
                  <a:pt x="431986" y="216823"/>
                  <a:pt x="428981" y="218043"/>
                  <a:pt x="424098" y="218043"/>
                </a:cubicBezTo>
                <a:lnTo>
                  <a:pt x="9421" y="218043"/>
                </a:lnTo>
                <a:cubicBezTo>
                  <a:pt x="4538" y="218043"/>
                  <a:pt x="1533" y="216823"/>
                  <a:pt x="405" y="214381"/>
                </a:cubicBezTo>
                <a:cubicBezTo>
                  <a:pt x="-721" y="211940"/>
                  <a:pt x="500" y="208935"/>
                  <a:pt x="4068" y="205366"/>
                </a:cubicBezTo>
                <a:lnTo>
                  <a:pt x="204082" y="5352"/>
                </a:lnTo>
                <a:cubicBezTo>
                  <a:pt x="207651" y="1784"/>
                  <a:pt x="211877" y="0"/>
                  <a:pt x="2167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2" name="Freeform 144">
            <a:extLst>
              <a:ext uri="{FF2B5EF4-FFF2-40B4-BE49-F238E27FC236}">
                <a16:creationId xmlns:a16="http://schemas.microsoft.com/office/drawing/2014/main" id="{7CFEE8FE-EC9D-4720-9C04-725726709B2F}"/>
              </a:ext>
            </a:extLst>
          </p:cNvPr>
          <p:cNvSpPr/>
          <p:nvPr/>
        </p:nvSpPr>
        <p:spPr>
          <a:xfrm>
            <a:off x="6003226" y="3861666"/>
            <a:ext cx="378619" cy="338053"/>
          </a:xfrm>
          <a:custGeom>
            <a:avLst/>
            <a:gdLst/>
            <a:ahLst/>
            <a:cxnLst/>
            <a:rect l="l" t="t" r="r" b="b"/>
            <a:pathLst>
              <a:path w="504825" h="450737">
                <a:moveTo>
                  <a:pt x="342559" y="0"/>
                </a:moveTo>
                <a:cubicBezTo>
                  <a:pt x="347442" y="0"/>
                  <a:pt x="351668" y="1785"/>
                  <a:pt x="355236" y="5353"/>
                </a:cubicBezTo>
                <a:lnTo>
                  <a:pt x="499472" y="149589"/>
                </a:lnTo>
                <a:cubicBezTo>
                  <a:pt x="503040" y="153157"/>
                  <a:pt x="504825" y="157383"/>
                  <a:pt x="504825" y="162266"/>
                </a:cubicBezTo>
                <a:cubicBezTo>
                  <a:pt x="504825" y="167149"/>
                  <a:pt x="503040" y="171374"/>
                  <a:pt x="499472" y="174943"/>
                </a:cubicBezTo>
                <a:lnTo>
                  <a:pt x="355236" y="319178"/>
                </a:lnTo>
                <a:cubicBezTo>
                  <a:pt x="351668" y="322747"/>
                  <a:pt x="347442" y="324531"/>
                  <a:pt x="342559" y="324531"/>
                </a:cubicBezTo>
                <a:cubicBezTo>
                  <a:pt x="337677" y="324531"/>
                  <a:pt x="333451" y="322747"/>
                  <a:pt x="329882" y="319178"/>
                </a:cubicBezTo>
                <a:cubicBezTo>
                  <a:pt x="326314" y="315610"/>
                  <a:pt x="324530" y="311384"/>
                  <a:pt x="324530" y="306501"/>
                </a:cubicBezTo>
                <a:lnTo>
                  <a:pt x="324530" y="234383"/>
                </a:lnTo>
                <a:lnTo>
                  <a:pt x="261427" y="234383"/>
                </a:lnTo>
                <a:cubicBezTo>
                  <a:pt x="243022" y="234383"/>
                  <a:pt x="226542" y="234947"/>
                  <a:pt x="211987" y="236074"/>
                </a:cubicBezTo>
                <a:cubicBezTo>
                  <a:pt x="197432" y="237200"/>
                  <a:pt x="182970" y="239220"/>
                  <a:pt x="168604" y="242130"/>
                </a:cubicBezTo>
                <a:cubicBezTo>
                  <a:pt x="154236" y="245042"/>
                  <a:pt x="141747" y="249032"/>
                  <a:pt x="131136" y="254103"/>
                </a:cubicBezTo>
                <a:cubicBezTo>
                  <a:pt x="120525" y="259174"/>
                  <a:pt x="110618" y="265700"/>
                  <a:pt x="101415" y="273682"/>
                </a:cubicBezTo>
                <a:cubicBezTo>
                  <a:pt x="92212" y="281664"/>
                  <a:pt x="84701" y="291148"/>
                  <a:pt x="78878" y="302135"/>
                </a:cubicBezTo>
                <a:cubicBezTo>
                  <a:pt x="73056" y="313121"/>
                  <a:pt x="68502" y="326127"/>
                  <a:pt x="65216" y="341152"/>
                </a:cubicBezTo>
                <a:cubicBezTo>
                  <a:pt x="61929" y="356176"/>
                  <a:pt x="60286" y="373173"/>
                  <a:pt x="60286" y="392141"/>
                </a:cubicBezTo>
                <a:cubicBezTo>
                  <a:pt x="60286" y="402471"/>
                  <a:pt x="60756" y="414021"/>
                  <a:pt x="61694" y="426792"/>
                </a:cubicBezTo>
                <a:cubicBezTo>
                  <a:pt x="61694" y="427918"/>
                  <a:pt x="61929" y="430125"/>
                  <a:pt x="62398" y="433412"/>
                </a:cubicBezTo>
                <a:cubicBezTo>
                  <a:pt x="62868" y="436698"/>
                  <a:pt x="63103" y="439187"/>
                  <a:pt x="63103" y="440877"/>
                </a:cubicBezTo>
                <a:cubicBezTo>
                  <a:pt x="63103" y="443694"/>
                  <a:pt x="62304" y="446042"/>
                  <a:pt x="60708" y="447920"/>
                </a:cubicBezTo>
                <a:cubicBezTo>
                  <a:pt x="59112" y="449798"/>
                  <a:pt x="56905" y="450737"/>
                  <a:pt x="54088" y="450737"/>
                </a:cubicBezTo>
                <a:cubicBezTo>
                  <a:pt x="51084" y="450737"/>
                  <a:pt x="48454" y="449141"/>
                  <a:pt x="46200" y="445948"/>
                </a:cubicBezTo>
                <a:cubicBezTo>
                  <a:pt x="44886" y="444258"/>
                  <a:pt x="43664" y="442192"/>
                  <a:pt x="42538" y="439750"/>
                </a:cubicBezTo>
                <a:cubicBezTo>
                  <a:pt x="41411" y="437309"/>
                  <a:pt x="40143" y="434492"/>
                  <a:pt x="38734" y="431299"/>
                </a:cubicBezTo>
                <a:cubicBezTo>
                  <a:pt x="37326" y="428106"/>
                  <a:pt x="36340" y="425853"/>
                  <a:pt x="35776" y="424538"/>
                </a:cubicBezTo>
                <a:cubicBezTo>
                  <a:pt x="11925" y="371013"/>
                  <a:pt x="0" y="328663"/>
                  <a:pt x="0" y="297487"/>
                </a:cubicBezTo>
                <a:cubicBezTo>
                  <a:pt x="0" y="260113"/>
                  <a:pt x="4977" y="228843"/>
                  <a:pt x="14931" y="203677"/>
                </a:cubicBezTo>
                <a:cubicBezTo>
                  <a:pt x="45355" y="127991"/>
                  <a:pt x="127521" y="90148"/>
                  <a:pt x="261427" y="90148"/>
                </a:cubicBezTo>
                <a:lnTo>
                  <a:pt x="324530" y="90148"/>
                </a:lnTo>
                <a:lnTo>
                  <a:pt x="324530" y="18030"/>
                </a:lnTo>
                <a:cubicBezTo>
                  <a:pt x="324530" y="13147"/>
                  <a:pt x="326314" y="8921"/>
                  <a:pt x="329882" y="5353"/>
                </a:cubicBezTo>
                <a:cubicBezTo>
                  <a:pt x="333451" y="1785"/>
                  <a:pt x="337677" y="0"/>
                  <a:pt x="3425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3" name="Freeform 143">
            <a:extLst>
              <a:ext uri="{FF2B5EF4-FFF2-40B4-BE49-F238E27FC236}">
                <a16:creationId xmlns:a16="http://schemas.microsoft.com/office/drawing/2014/main" id="{69CA6B30-75D1-4045-969A-C7852A2F306B}"/>
              </a:ext>
            </a:extLst>
          </p:cNvPr>
          <p:cNvSpPr/>
          <p:nvPr/>
        </p:nvSpPr>
        <p:spPr>
          <a:xfrm>
            <a:off x="3602924" y="3874131"/>
            <a:ext cx="324531" cy="325587"/>
          </a:xfrm>
          <a:custGeom>
            <a:avLst/>
            <a:gdLst/>
            <a:ahLst/>
            <a:cxnLst/>
            <a:rect l="l" t="t" r="r" b="b"/>
            <a:pathLst>
              <a:path w="432707" h="434116">
                <a:moveTo>
                  <a:pt x="216354" y="0"/>
                </a:moveTo>
                <a:cubicBezTo>
                  <a:pt x="245652" y="0"/>
                  <a:pt x="273682" y="5729"/>
                  <a:pt x="300444" y="17185"/>
                </a:cubicBezTo>
                <a:cubicBezTo>
                  <a:pt x="327207" y="28641"/>
                  <a:pt x="350214" y="44041"/>
                  <a:pt x="369463" y="63385"/>
                </a:cubicBezTo>
                <a:cubicBezTo>
                  <a:pt x="388714" y="82729"/>
                  <a:pt x="404067" y="105783"/>
                  <a:pt x="415523" y="132545"/>
                </a:cubicBezTo>
                <a:cubicBezTo>
                  <a:pt x="426980" y="159308"/>
                  <a:pt x="432707" y="187432"/>
                  <a:pt x="432707" y="216917"/>
                </a:cubicBezTo>
                <a:cubicBezTo>
                  <a:pt x="432707" y="246403"/>
                  <a:pt x="426980" y="274574"/>
                  <a:pt x="415523" y="301430"/>
                </a:cubicBezTo>
                <a:cubicBezTo>
                  <a:pt x="404067" y="328287"/>
                  <a:pt x="388714" y="351387"/>
                  <a:pt x="369463" y="370731"/>
                </a:cubicBezTo>
                <a:cubicBezTo>
                  <a:pt x="350214" y="390075"/>
                  <a:pt x="327207" y="405475"/>
                  <a:pt x="300444" y="416932"/>
                </a:cubicBezTo>
                <a:cubicBezTo>
                  <a:pt x="273682" y="428388"/>
                  <a:pt x="245652" y="434116"/>
                  <a:pt x="216354" y="434116"/>
                </a:cubicBezTo>
                <a:cubicBezTo>
                  <a:pt x="187056" y="434116"/>
                  <a:pt x="159026" y="428388"/>
                  <a:pt x="132263" y="416932"/>
                </a:cubicBezTo>
                <a:cubicBezTo>
                  <a:pt x="105501" y="405475"/>
                  <a:pt x="82494" y="390075"/>
                  <a:pt x="63244" y="370731"/>
                </a:cubicBezTo>
                <a:cubicBezTo>
                  <a:pt x="43994" y="351387"/>
                  <a:pt x="28641" y="328287"/>
                  <a:pt x="17185" y="301430"/>
                </a:cubicBezTo>
                <a:cubicBezTo>
                  <a:pt x="5729" y="274574"/>
                  <a:pt x="0" y="246403"/>
                  <a:pt x="0" y="216917"/>
                </a:cubicBezTo>
                <a:cubicBezTo>
                  <a:pt x="0" y="187432"/>
                  <a:pt x="5729" y="159308"/>
                  <a:pt x="17185" y="132545"/>
                </a:cubicBezTo>
                <a:cubicBezTo>
                  <a:pt x="28641" y="105783"/>
                  <a:pt x="43994" y="82729"/>
                  <a:pt x="63244" y="63385"/>
                </a:cubicBezTo>
                <a:cubicBezTo>
                  <a:pt x="82494" y="44041"/>
                  <a:pt x="105501" y="28641"/>
                  <a:pt x="132263" y="17185"/>
                </a:cubicBezTo>
                <a:cubicBezTo>
                  <a:pt x="159026" y="5729"/>
                  <a:pt x="187056" y="0"/>
                  <a:pt x="216354" y="0"/>
                </a:cubicBezTo>
                <a:close/>
                <a:moveTo>
                  <a:pt x="216354" y="63104"/>
                </a:moveTo>
                <a:cubicBezTo>
                  <a:pt x="188559" y="63104"/>
                  <a:pt x="162923" y="69958"/>
                  <a:pt x="139447" y="83668"/>
                </a:cubicBezTo>
                <a:cubicBezTo>
                  <a:pt x="115971" y="97378"/>
                  <a:pt x="97378" y="116065"/>
                  <a:pt x="83669" y="139729"/>
                </a:cubicBezTo>
                <a:cubicBezTo>
                  <a:pt x="69959" y="163392"/>
                  <a:pt x="63104" y="189122"/>
                  <a:pt x="63104" y="216917"/>
                </a:cubicBezTo>
                <a:cubicBezTo>
                  <a:pt x="63104" y="247342"/>
                  <a:pt x="71461" y="275419"/>
                  <a:pt x="88176" y="301149"/>
                </a:cubicBezTo>
                <a:lnTo>
                  <a:pt x="300867" y="88739"/>
                </a:lnTo>
                <a:cubicBezTo>
                  <a:pt x="275513" y="71649"/>
                  <a:pt x="247342" y="63104"/>
                  <a:pt x="216354" y="63104"/>
                </a:cubicBezTo>
                <a:close/>
                <a:moveTo>
                  <a:pt x="345096" y="133813"/>
                </a:moveTo>
                <a:lnTo>
                  <a:pt x="132686" y="345941"/>
                </a:lnTo>
                <a:cubicBezTo>
                  <a:pt x="158415" y="362655"/>
                  <a:pt x="186305" y="371013"/>
                  <a:pt x="216354" y="371013"/>
                </a:cubicBezTo>
                <a:cubicBezTo>
                  <a:pt x="237201" y="371013"/>
                  <a:pt x="257061" y="366928"/>
                  <a:pt x="275936" y="358759"/>
                </a:cubicBezTo>
                <a:cubicBezTo>
                  <a:pt x="294810" y="350589"/>
                  <a:pt x="311103" y="339649"/>
                  <a:pt x="324812" y="325939"/>
                </a:cubicBezTo>
                <a:cubicBezTo>
                  <a:pt x="338522" y="312229"/>
                  <a:pt x="349415" y="295843"/>
                  <a:pt x="357491" y="276781"/>
                </a:cubicBezTo>
                <a:cubicBezTo>
                  <a:pt x="365567" y="257718"/>
                  <a:pt x="369604" y="237764"/>
                  <a:pt x="369604" y="216917"/>
                </a:cubicBezTo>
                <a:cubicBezTo>
                  <a:pt x="369604" y="186680"/>
                  <a:pt x="361435" y="158979"/>
                  <a:pt x="345096" y="1338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4" name="Freeform 142">
            <a:extLst>
              <a:ext uri="{FF2B5EF4-FFF2-40B4-BE49-F238E27FC236}">
                <a16:creationId xmlns:a16="http://schemas.microsoft.com/office/drawing/2014/main" id="{D60A25B6-1922-400D-A6D5-FA86E347CB96}"/>
              </a:ext>
            </a:extLst>
          </p:cNvPr>
          <p:cNvSpPr/>
          <p:nvPr/>
        </p:nvSpPr>
        <p:spPr>
          <a:xfrm>
            <a:off x="352516" y="387518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216354" y="0"/>
                </a:moveTo>
                <a:cubicBezTo>
                  <a:pt x="255606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6" y="140902"/>
                  <a:pt x="432708" y="177102"/>
                  <a:pt x="432708" y="216353"/>
                </a:cubicBezTo>
                <a:cubicBezTo>
                  <a:pt x="432708" y="255605"/>
                  <a:pt x="423036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6" y="432707"/>
                  <a:pt x="216354" y="432707"/>
                </a:cubicBezTo>
                <a:cubicBezTo>
                  <a:pt x="177102" y="432707"/>
                  <a:pt x="140903" y="423035"/>
                  <a:pt x="107755" y="403691"/>
                </a:cubicBezTo>
                <a:cubicBezTo>
                  <a:pt x="74607" y="384347"/>
                  <a:pt x="48361" y="358101"/>
                  <a:pt x="29017" y="324953"/>
                </a:cubicBezTo>
                <a:cubicBezTo>
                  <a:pt x="9673" y="291805"/>
                  <a:pt x="0" y="255605"/>
                  <a:pt x="0" y="216353"/>
                </a:cubicBezTo>
                <a:cubicBezTo>
                  <a:pt x="0" y="177102"/>
                  <a:pt x="9673" y="140902"/>
                  <a:pt x="29017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3" y="9672"/>
                  <a:pt x="177102" y="0"/>
                  <a:pt x="216354" y="0"/>
                </a:cubicBezTo>
                <a:close/>
                <a:moveTo>
                  <a:pt x="152687" y="109022"/>
                </a:moveTo>
                <a:cubicBezTo>
                  <a:pt x="147617" y="109022"/>
                  <a:pt x="143297" y="110806"/>
                  <a:pt x="139729" y="114374"/>
                </a:cubicBezTo>
                <a:lnTo>
                  <a:pt x="114375" y="139728"/>
                </a:lnTo>
                <a:cubicBezTo>
                  <a:pt x="110807" y="143297"/>
                  <a:pt x="109022" y="147616"/>
                  <a:pt x="109022" y="152687"/>
                </a:cubicBezTo>
                <a:cubicBezTo>
                  <a:pt x="109022" y="157570"/>
                  <a:pt x="110807" y="161795"/>
                  <a:pt x="114375" y="165364"/>
                </a:cubicBezTo>
                <a:lnTo>
                  <a:pt x="165364" y="216353"/>
                </a:lnTo>
                <a:lnTo>
                  <a:pt x="114375" y="267343"/>
                </a:lnTo>
                <a:cubicBezTo>
                  <a:pt x="110807" y="270911"/>
                  <a:pt x="109022" y="275137"/>
                  <a:pt x="109022" y="280020"/>
                </a:cubicBezTo>
                <a:cubicBezTo>
                  <a:pt x="109022" y="285091"/>
                  <a:pt x="110807" y="289410"/>
                  <a:pt x="114375" y="292979"/>
                </a:cubicBezTo>
                <a:lnTo>
                  <a:pt x="139729" y="318333"/>
                </a:lnTo>
                <a:cubicBezTo>
                  <a:pt x="143297" y="321901"/>
                  <a:pt x="147617" y="323685"/>
                  <a:pt x="152687" y="323685"/>
                </a:cubicBezTo>
                <a:cubicBezTo>
                  <a:pt x="157571" y="323685"/>
                  <a:pt x="161796" y="321901"/>
                  <a:pt x="165364" y="318333"/>
                </a:cubicBezTo>
                <a:lnTo>
                  <a:pt x="216354" y="267343"/>
                </a:lnTo>
                <a:lnTo>
                  <a:pt x="267344" y="318333"/>
                </a:lnTo>
                <a:cubicBezTo>
                  <a:pt x="270912" y="321901"/>
                  <a:pt x="275138" y="323685"/>
                  <a:pt x="280021" y="323685"/>
                </a:cubicBezTo>
                <a:cubicBezTo>
                  <a:pt x="285091" y="323685"/>
                  <a:pt x="289411" y="321901"/>
                  <a:pt x="292979" y="318333"/>
                </a:cubicBezTo>
                <a:lnTo>
                  <a:pt x="318333" y="292979"/>
                </a:lnTo>
                <a:cubicBezTo>
                  <a:pt x="321902" y="289410"/>
                  <a:pt x="323686" y="285091"/>
                  <a:pt x="323686" y="280020"/>
                </a:cubicBezTo>
                <a:cubicBezTo>
                  <a:pt x="323686" y="275137"/>
                  <a:pt x="321902" y="270911"/>
                  <a:pt x="318333" y="267343"/>
                </a:cubicBezTo>
                <a:lnTo>
                  <a:pt x="267344" y="216353"/>
                </a:lnTo>
                <a:lnTo>
                  <a:pt x="318333" y="165364"/>
                </a:lnTo>
                <a:cubicBezTo>
                  <a:pt x="321902" y="161795"/>
                  <a:pt x="323686" y="157570"/>
                  <a:pt x="323686" y="152687"/>
                </a:cubicBezTo>
                <a:cubicBezTo>
                  <a:pt x="323686" y="147616"/>
                  <a:pt x="321902" y="143297"/>
                  <a:pt x="318333" y="139728"/>
                </a:cubicBezTo>
                <a:lnTo>
                  <a:pt x="292979" y="114374"/>
                </a:lnTo>
                <a:cubicBezTo>
                  <a:pt x="289411" y="110806"/>
                  <a:pt x="285091" y="109022"/>
                  <a:pt x="280021" y="109022"/>
                </a:cubicBezTo>
                <a:cubicBezTo>
                  <a:pt x="275138" y="109022"/>
                  <a:pt x="270912" y="110806"/>
                  <a:pt x="267344" y="114374"/>
                </a:cubicBezTo>
                <a:lnTo>
                  <a:pt x="216354" y="165364"/>
                </a:lnTo>
                <a:lnTo>
                  <a:pt x="165364" y="114374"/>
                </a:lnTo>
                <a:cubicBezTo>
                  <a:pt x="161796" y="110806"/>
                  <a:pt x="157571" y="109022"/>
                  <a:pt x="152687" y="1090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5" name="Freeform 141">
            <a:extLst>
              <a:ext uri="{FF2B5EF4-FFF2-40B4-BE49-F238E27FC236}">
                <a16:creationId xmlns:a16="http://schemas.microsoft.com/office/drawing/2014/main" id="{735D07DF-8EF0-4C58-946D-F64D8B500616}"/>
              </a:ext>
            </a:extLst>
          </p:cNvPr>
          <p:cNvSpPr/>
          <p:nvPr/>
        </p:nvSpPr>
        <p:spPr>
          <a:xfrm>
            <a:off x="816860" y="387518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216354" y="0"/>
                </a:moveTo>
                <a:cubicBezTo>
                  <a:pt x="255606" y="0"/>
                  <a:pt x="291806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3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6" y="423035"/>
                  <a:pt x="255606" y="432707"/>
                  <a:pt x="216354" y="432707"/>
                </a:cubicBezTo>
                <a:cubicBezTo>
                  <a:pt x="177102" y="432707"/>
                  <a:pt x="140903" y="423035"/>
                  <a:pt x="107755" y="403691"/>
                </a:cubicBezTo>
                <a:cubicBezTo>
                  <a:pt x="74607" y="384347"/>
                  <a:pt x="48361" y="358101"/>
                  <a:pt x="29017" y="324953"/>
                </a:cubicBezTo>
                <a:cubicBezTo>
                  <a:pt x="9673" y="291805"/>
                  <a:pt x="0" y="255605"/>
                  <a:pt x="0" y="216353"/>
                </a:cubicBezTo>
                <a:cubicBezTo>
                  <a:pt x="0" y="177102"/>
                  <a:pt x="9673" y="140902"/>
                  <a:pt x="29017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3" y="9672"/>
                  <a:pt x="177102" y="0"/>
                  <a:pt x="216354" y="0"/>
                </a:cubicBezTo>
                <a:close/>
                <a:moveTo>
                  <a:pt x="318333" y="127051"/>
                </a:moveTo>
                <a:cubicBezTo>
                  <a:pt x="313450" y="127051"/>
                  <a:pt x="309225" y="128836"/>
                  <a:pt x="305656" y="132404"/>
                </a:cubicBezTo>
                <a:lnTo>
                  <a:pt x="190718" y="247060"/>
                </a:lnTo>
                <a:lnTo>
                  <a:pt x="127052" y="183393"/>
                </a:lnTo>
                <a:cubicBezTo>
                  <a:pt x="123483" y="179825"/>
                  <a:pt x="119258" y="178041"/>
                  <a:pt x="114375" y="178041"/>
                </a:cubicBezTo>
                <a:cubicBezTo>
                  <a:pt x="109492" y="178041"/>
                  <a:pt x="105266" y="179825"/>
                  <a:pt x="101698" y="183393"/>
                </a:cubicBezTo>
                <a:lnTo>
                  <a:pt x="76062" y="208747"/>
                </a:lnTo>
                <a:cubicBezTo>
                  <a:pt x="72682" y="212128"/>
                  <a:pt x="70991" y="216447"/>
                  <a:pt x="70991" y="221706"/>
                </a:cubicBezTo>
                <a:cubicBezTo>
                  <a:pt x="70991" y="226777"/>
                  <a:pt x="72682" y="231002"/>
                  <a:pt x="76062" y="234383"/>
                </a:cubicBezTo>
                <a:lnTo>
                  <a:pt x="178041" y="336362"/>
                </a:lnTo>
                <a:cubicBezTo>
                  <a:pt x="181610" y="339931"/>
                  <a:pt x="185835" y="341715"/>
                  <a:pt x="190718" y="341715"/>
                </a:cubicBezTo>
                <a:cubicBezTo>
                  <a:pt x="195789" y="341715"/>
                  <a:pt x="200109" y="339931"/>
                  <a:pt x="203677" y="336362"/>
                </a:cubicBezTo>
                <a:lnTo>
                  <a:pt x="356646" y="183393"/>
                </a:lnTo>
                <a:cubicBezTo>
                  <a:pt x="360026" y="180013"/>
                  <a:pt x="361717" y="175787"/>
                  <a:pt x="361717" y="170716"/>
                </a:cubicBezTo>
                <a:cubicBezTo>
                  <a:pt x="361717" y="165458"/>
                  <a:pt x="360026" y="161138"/>
                  <a:pt x="356646" y="157758"/>
                </a:cubicBezTo>
                <a:lnTo>
                  <a:pt x="331010" y="132404"/>
                </a:lnTo>
                <a:cubicBezTo>
                  <a:pt x="327442" y="128836"/>
                  <a:pt x="323216" y="127051"/>
                  <a:pt x="318333" y="1270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6" name="Freeform 140">
            <a:extLst>
              <a:ext uri="{FF2B5EF4-FFF2-40B4-BE49-F238E27FC236}">
                <a16:creationId xmlns:a16="http://schemas.microsoft.com/office/drawing/2014/main" id="{0E76BD3D-A87C-4734-9167-2D707028620B}"/>
              </a:ext>
            </a:extLst>
          </p:cNvPr>
          <p:cNvSpPr/>
          <p:nvPr/>
        </p:nvSpPr>
        <p:spPr>
          <a:xfrm>
            <a:off x="1281207" y="38751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0" y="48360"/>
                  <a:pt x="384346" y="74606"/>
                  <a:pt x="403690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0" y="324953"/>
                </a:cubicBezTo>
                <a:cubicBezTo>
                  <a:pt x="384346" y="358101"/>
                  <a:pt x="358100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221987" y="72118"/>
                </a:moveTo>
                <a:cubicBezTo>
                  <a:pt x="176351" y="72118"/>
                  <a:pt x="141512" y="92119"/>
                  <a:pt x="117473" y="132122"/>
                </a:cubicBezTo>
                <a:cubicBezTo>
                  <a:pt x="114656" y="136630"/>
                  <a:pt x="115407" y="140574"/>
                  <a:pt x="119726" y="143954"/>
                </a:cubicBezTo>
                <a:lnTo>
                  <a:pt x="156913" y="172125"/>
                </a:lnTo>
                <a:cubicBezTo>
                  <a:pt x="158227" y="173252"/>
                  <a:pt x="160011" y="173815"/>
                  <a:pt x="162265" y="173815"/>
                </a:cubicBezTo>
                <a:cubicBezTo>
                  <a:pt x="165270" y="173815"/>
                  <a:pt x="167618" y="172688"/>
                  <a:pt x="169308" y="170435"/>
                </a:cubicBezTo>
                <a:cubicBezTo>
                  <a:pt x="179261" y="157664"/>
                  <a:pt x="187337" y="149025"/>
                  <a:pt x="193535" y="144517"/>
                </a:cubicBezTo>
                <a:cubicBezTo>
                  <a:pt x="199920" y="140010"/>
                  <a:pt x="207996" y="137756"/>
                  <a:pt x="217762" y="137756"/>
                </a:cubicBezTo>
                <a:cubicBezTo>
                  <a:pt x="226777" y="137756"/>
                  <a:pt x="234805" y="140198"/>
                  <a:pt x="241848" y="145081"/>
                </a:cubicBezTo>
                <a:cubicBezTo>
                  <a:pt x="248891" y="149964"/>
                  <a:pt x="252412" y="155504"/>
                  <a:pt x="252412" y="161702"/>
                </a:cubicBezTo>
                <a:cubicBezTo>
                  <a:pt x="252412" y="168838"/>
                  <a:pt x="250534" y="174567"/>
                  <a:pt x="246778" y="178886"/>
                </a:cubicBezTo>
                <a:cubicBezTo>
                  <a:pt x="243022" y="183206"/>
                  <a:pt x="236637" y="187431"/>
                  <a:pt x="227622" y="191563"/>
                </a:cubicBezTo>
                <a:cubicBezTo>
                  <a:pt x="215790" y="196822"/>
                  <a:pt x="204944" y="204944"/>
                  <a:pt x="195084" y="215931"/>
                </a:cubicBezTo>
                <a:cubicBezTo>
                  <a:pt x="185224" y="226918"/>
                  <a:pt x="180295" y="238702"/>
                  <a:pt x="180295" y="251286"/>
                </a:cubicBezTo>
                <a:lnTo>
                  <a:pt x="180295" y="261427"/>
                </a:lnTo>
                <a:cubicBezTo>
                  <a:pt x="180295" y="264056"/>
                  <a:pt x="181140" y="266216"/>
                  <a:pt x="182830" y="267906"/>
                </a:cubicBezTo>
                <a:cubicBezTo>
                  <a:pt x="184520" y="269597"/>
                  <a:pt x="186680" y="270442"/>
                  <a:pt x="189309" y="270442"/>
                </a:cubicBezTo>
                <a:lnTo>
                  <a:pt x="243397" y="270442"/>
                </a:lnTo>
                <a:cubicBezTo>
                  <a:pt x="246027" y="270442"/>
                  <a:pt x="248187" y="269597"/>
                  <a:pt x="249877" y="267906"/>
                </a:cubicBezTo>
                <a:cubicBezTo>
                  <a:pt x="251567" y="266216"/>
                  <a:pt x="252412" y="264056"/>
                  <a:pt x="252412" y="261427"/>
                </a:cubicBezTo>
                <a:cubicBezTo>
                  <a:pt x="252412" y="257859"/>
                  <a:pt x="254431" y="253211"/>
                  <a:pt x="258469" y="247482"/>
                </a:cubicBezTo>
                <a:cubicBezTo>
                  <a:pt x="262507" y="241754"/>
                  <a:pt x="267624" y="237106"/>
                  <a:pt x="273822" y="233538"/>
                </a:cubicBezTo>
                <a:cubicBezTo>
                  <a:pt x="279832" y="230157"/>
                  <a:pt x="284433" y="227481"/>
                  <a:pt x="287626" y="225509"/>
                </a:cubicBezTo>
                <a:cubicBezTo>
                  <a:pt x="290819" y="223537"/>
                  <a:pt x="295138" y="220250"/>
                  <a:pt x="300585" y="215649"/>
                </a:cubicBezTo>
                <a:cubicBezTo>
                  <a:pt x="306031" y="211048"/>
                  <a:pt x="310210" y="206541"/>
                  <a:pt x="313121" y="202127"/>
                </a:cubicBezTo>
                <a:cubicBezTo>
                  <a:pt x="316032" y="197714"/>
                  <a:pt x="318661" y="192033"/>
                  <a:pt x="321009" y="185084"/>
                </a:cubicBezTo>
                <a:cubicBezTo>
                  <a:pt x="323356" y="178135"/>
                  <a:pt x="324530" y="170529"/>
                  <a:pt x="324530" y="162265"/>
                </a:cubicBezTo>
                <a:cubicBezTo>
                  <a:pt x="324530" y="145738"/>
                  <a:pt x="319318" y="130432"/>
                  <a:pt x="308895" y="116346"/>
                </a:cubicBezTo>
                <a:cubicBezTo>
                  <a:pt x="298472" y="102261"/>
                  <a:pt x="285466" y="91368"/>
                  <a:pt x="269878" y="83668"/>
                </a:cubicBezTo>
                <a:cubicBezTo>
                  <a:pt x="254290" y="75968"/>
                  <a:pt x="238327" y="72118"/>
                  <a:pt x="221987" y="72118"/>
                </a:cubicBezTo>
                <a:close/>
                <a:moveTo>
                  <a:pt x="189309" y="288471"/>
                </a:moveTo>
                <a:cubicBezTo>
                  <a:pt x="186680" y="288471"/>
                  <a:pt x="184520" y="289316"/>
                  <a:pt x="182830" y="291007"/>
                </a:cubicBezTo>
                <a:cubicBezTo>
                  <a:pt x="181140" y="292697"/>
                  <a:pt x="180295" y="294857"/>
                  <a:pt x="180295" y="297486"/>
                </a:cubicBezTo>
                <a:lnTo>
                  <a:pt x="180295" y="351575"/>
                </a:lnTo>
                <a:cubicBezTo>
                  <a:pt x="180295" y="354204"/>
                  <a:pt x="181140" y="356364"/>
                  <a:pt x="182830" y="358054"/>
                </a:cubicBezTo>
                <a:cubicBezTo>
                  <a:pt x="184520" y="359744"/>
                  <a:pt x="186680" y="360589"/>
                  <a:pt x="189309" y="360589"/>
                </a:cubicBezTo>
                <a:lnTo>
                  <a:pt x="243397" y="360589"/>
                </a:lnTo>
                <a:cubicBezTo>
                  <a:pt x="246027" y="360589"/>
                  <a:pt x="248187" y="359744"/>
                  <a:pt x="249877" y="358054"/>
                </a:cubicBezTo>
                <a:cubicBezTo>
                  <a:pt x="251567" y="356364"/>
                  <a:pt x="252412" y="354204"/>
                  <a:pt x="252412" y="351575"/>
                </a:cubicBezTo>
                <a:lnTo>
                  <a:pt x="252412" y="297486"/>
                </a:lnTo>
                <a:cubicBezTo>
                  <a:pt x="252412" y="294857"/>
                  <a:pt x="251567" y="292697"/>
                  <a:pt x="249877" y="291007"/>
                </a:cubicBezTo>
                <a:cubicBezTo>
                  <a:pt x="248187" y="289316"/>
                  <a:pt x="246027" y="288471"/>
                  <a:pt x="243397" y="288471"/>
                </a:cubicBezTo>
                <a:lnTo>
                  <a:pt x="189309" y="2884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7" name="Freeform 139">
            <a:extLst>
              <a:ext uri="{FF2B5EF4-FFF2-40B4-BE49-F238E27FC236}">
                <a16:creationId xmlns:a16="http://schemas.microsoft.com/office/drawing/2014/main" id="{5783831E-21DD-4FB3-957C-ECE14EF028A3}"/>
              </a:ext>
            </a:extLst>
          </p:cNvPr>
          <p:cNvSpPr/>
          <p:nvPr/>
        </p:nvSpPr>
        <p:spPr>
          <a:xfrm>
            <a:off x="1745551" y="38751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0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89309" y="45074"/>
                </a:moveTo>
                <a:cubicBezTo>
                  <a:pt x="186680" y="45074"/>
                  <a:pt x="184520" y="45919"/>
                  <a:pt x="182830" y="47609"/>
                </a:cubicBezTo>
                <a:cubicBezTo>
                  <a:pt x="181140" y="49299"/>
                  <a:pt x="180294" y="51459"/>
                  <a:pt x="180294" y="54088"/>
                </a:cubicBezTo>
                <a:lnTo>
                  <a:pt x="180294" y="99162"/>
                </a:lnTo>
                <a:cubicBezTo>
                  <a:pt x="180294" y="101791"/>
                  <a:pt x="181140" y="103951"/>
                  <a:pt x="182830" y="105641"/>
                </a:cubicBezTo>
                <a:cubicBezTo>
                  <a:pt x="184520" y="107332"/>
                  <a:pt x="186680" y="108177"/>
                  <a:pt x="189309" y="108177"/>
                </a:cubicBezTo>
                <a:lnTo>
                  <a:pt x="243398" y="108177"/>
                </a:lnTo>
                <a:cubicBezTo>
                  <a:pt x="246027" y="108177"/>
                  <a:pt x="248187" y="107332"/>
                  <a:pt x="249877" y="105641"/>
                </a:cubicBezTo>
                <a:cubicBezTo>
                  <a:pt x="251567" y="103951"/>
                  <a:pt x="252412" y="101791"/>
                  <a:pt x="252412" y="99162"/>
                </a:cubicBezTo>
                <a:lnTo>
                  <a:pt x="252412" y="54088"/>
                </a:lnTo>
                <a:cubicBezTo>
                  <a:pt x="252412" y="51459"/>
                  <a:pt x="251567" y="49299"/>
                  <a:pt x="249877" y="47609"/>
                </a:cubicBezTo>
                <a:cubicBezTo>
                  <a:pt x="248187" y="45919"/>
                  <a:pt x="246027" y="45074"/>
                  <a:pt x="243398" y="45074"/>
                </a:cubicBezTo>
                <a:lnTo>
                  <a:pt x="189309" y="45074"/>
                </a:lnTo>
                <a:close/>
                <a:moveTo>
                  <a:pt x="153250" y="144236"/>
                </a:moveTo>
                <a:cubicBezTo>
                  <a:pt x="150621" y="144236"/>
                  <a:pt x="148461" y="145081"/>
                  <a:pt x="146771" y="146771"/>
                </a:cubicBezTo>
                <a:cubicBezTo>
                  <a:pt x="145081" y="148461"/>
                  <a:pt x="144236" y="150621"/>
                  <a:pt x="144236" y="153250"/>
                </a:cubicBezTo>
                <a:lnTo>
                  <a:pt x="144236" y="198324"/>
                </a:lnTo>
                <a:cubicBezTo>
                  <a:pt x="144236" y="200953"/>
                  <a:pt x="145081" y="203113"/>
                  <a:pt x="146771" y="204803"/>
                </a:cubicBezTo>
                <a:cubicBezTo>
                  <a:pt x="148461" y="206494"/>
                  <a:pt x="150621" y="207339"/>
                  <a:pt x="153250" y="207339"/>
                </a:cubicBezTo>
                <a:lnTo>
                  <a:pt x="180294" y="207339"/>
                </a:lnTo>
                <a:lnTo>
                  <a:pt x="180294" y="297486"/>
                </a:lnTo>
                <a:lnTo>
                  <a:pt x="153250" y="297486"/>
                </a:lnTo>
                <a:cubicBezTo>
                  <a:pt x="150621" y="297486"/>
                  <a:pt x="148461" y="298331"/>
                  <a:pt x="146771" y="300021"/>
                </a:cubicBezTo>
                <a:cubicBezTo>
                  <a:pt x="145081" y="301712"/>
                  <a:pt x="144236" y="303871"/>
                  <a:pt x="144236" y="306501"/>
                </a:cubicBezTo>
                <a:lnTo>
                  <a:pt x="144236" y="351575"/>
                </a:lnTo>
                <a:cubicBezTo>
                  <a:pt x="144236" y="354204"/>
                  <a:pt x="145081" y="356364"/>
                  <a:pt x="146771" y="358054"/>
                </a:cubicBezTo>
                <a:cubicBezTo>
                  <a:pt x="148461" y="359744"/>
                  <a:pt x="150621" y="360589"/>
                  <a:pt x="153250" y="360589"/>
                </a:cubicBezTo>
                <a:lnTo>
                  <a:pt x="279456" y="360589"/>
                </a:lnTo>
                <a:cubicBezTo>
                  <a:pt x="282086" y="360589"/>
                  <a:pt x="284245" y="359744"/>
                  <a:pt x="285936" y="358054"/>
                </a:cubicBezTo>
                <a:cubicBezTo>
                  <a:pt x="287626" y="356364"/>
                  <a:pt x="288471" y="354204"/>
                  <a:pt x="288471" y="351575"/>
                </a:cubicBezTo>
                <a:lnTo>
                  <a:pt x="288471" y="306501"/>
                </a:lnTo>
                <a:cubicBezTo>
                  <a:pt x="288471" y="303871"/>
                  <a:pt x="287626" y="301712"/>
                  <a:pt x="285936" y="300021"/>
                </a:cubicBezTo>
                <a:cubicBezTo>
                  <a:pt x="284245" y="298331"/>
                  <a:pt x="282086" y="297486"/>
                  <a:pt x="279456" y="297486"/>
                </a:cubicBezTo>
                <a:lnTo>
                  <a:pt x="252412" y="297486"/>
                </a:lnTo>
                <a:lnTo>
                  <a:pt x="252412" y="153250"/>
                </a:lnTo>
                <a:cubicBezTo>
                  <a:pt x="252412" y="150621"/>
                  <a:pt x="251567" y="148461"/>
                  <a:pt x="249877" y="146771"/>
                </a:cubicBezTo>
                <a:cubicBezTo>
                  <a:pt x="248187" y="145081"/>
                  <a:pt x="246027" y="144236"/>
                  <a:pt x="243398" y="144236"/>
                </a:cubicBezTo>
                <a:lnTo>
                  <a:pt x="153250" y="144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8" name="Freeform 138">
            <a:extLst>
              <a:ext uri="{FF2B5EF4-FFF2-40B4-BE49-F238E27FC236}">
                <a16:creationId xmlns:a16="http://schemas.microsoft.com/office/drawing/2014/main" id="{ACA7A0A9-BAE5-461D-A163-64CA140F8085}"/>
              </a:ext>
            </a:extLst>
          </p:cNvPr>
          <p:cNvSpPr/>
          <p:nvPr/>
        </p:nvSpPr>
        <p:spPr>
          <a:xfrm>
            <a:off x="2209894" y="38751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98324" y="0"/>
                </a:moveTo>
                <a:lnTo>
                  <a:pt x="234383" y="0"/>
                </a:lnTo>
                <a:cubicBezTo>
                  <a:pt x="239265" y="0"/>
                  <a:pt x="243491" y="1784"/>
                  <a:pt x="247060" y="5352"/>
                </a:cubicBezTo>
                <a:cubicBezTo>
                  <a:pt x="250628" y="8921"/>
                  <a:pt x="252412" y="13146"/>
                  <a:pt x="252412" y="18029"/>
                </a:cubicBezTo>
                <a:lnTo>
                  <a:pt x="252412" y="58314"/>
                </a:lnTo>
                <a:cubicBezTo>
                  <a:pt x="282649" y="65263"/>
                  <a:pt x="308801" y="79771"/>
                  <a:pt x="330868" y="101838"/>
                </a:cubicBezTo>
                <a:cubicBezTo>
                  <a:pt x="352936" y="123906"/>
                  <a:pt x="367444" y="150058"/>
                  <a:pt x="374393" y="180295"/>
                </a:cubicBezTo>
                <a:lnTo>
                  <a:pt x="414677" y="180295"/>
                </a:lnTo>
                <a:cubicBezTo>
                  <a:pt x="419560" y="180295"/>
                  <a:pt x="423786" y="182079"/>
                  <a:pt x="427355" y="185647"/>
                </a:cubicBezTo>
                <a:cubicBezTo>
                  <a:pt x="430923" y="189215"/>
                  <a:pt x="432707" y="193441"/>
                  <a:pt x="432707" y="198324"/>
                </a:cubicBezTo>
                <a:lnTo>
                  <a:pt x="432707" y="234383"/>
                </a:lnTo>
                <a:cubicBezTo>
                  <a:pt x="432707" y="239266"/>
                  <a:pt x="430923" y="243492"/>
                  <a:pt x="427355" y="247060"/>
                </a:cubicBezTo>
                <a:cubicBezTo>
                  <a:pt x="423786" y="250628"/>
                  <a:pt x="419560" y="252412"/>
                  <a:pt x="414677" y="252412"/>
                </a:cubicBezTo>
                <a:lnTo>
                  <a:pt x="374393" y="252412"/>
                </a:lnTo>
                <a:cubicBezTo>
                  <a:pt x="367444" y="282649"/>
                  <a:pt x="352936" y="308801"/>
                  <a:pt x="330868" y="330869"/>
                </a:cubicBezTo>
                <a:cubicBezTo>
                  <a:pt x="308801" y="352936"/>
                  <a:pt x="282649" y="367444"/>
                  <a:pt x="252412" y="374393"/>
                </a:cubicBezTo>
                <a:lnTo>
                  <a:pt x="252412" y="414678"/>
                </a:lnTo>
                <a:cubicBezTo>
                  <a:pt x="252412" y="419561"/>
                  <a:pt x="250628" y="423786"/>
                  <a:pt x="247060" y="427355"/>
                </a:cubicBezTo>
                <a:cubicBezTo>
                  <a:pt x="243491" y="430923"/>
                  <a:pt x="239265" y="432707"/>
                  <a:pt x="234383" y="432707"/>
                </a:cubicBezTo>
                <a:lnTo>
                  <a:pt x="198324" y="432707"/>
                </a:lnTo>
                <a:cubicBezTo>
                  <a:pt x="193441" y="432707"/>
                  <a:pt x="189215" y="430923"/>
                  <a:pt x="185647" y="427355"/>
                </a:cubicBezTo>
                <a:cubicBezTo>
                  <a:pt x="182079" y="423786"/>
                  <a:pt x="180294" y="419561"/>
                  <a:pt x="180294" y="414678"/>
                </a:cubicBezTo>
                <a:lnTo>
                  <a:pt x="180294" y="374393"/>
                </a:lnTo>
                <a:cubicBezTo>
                  <a:pt x="150057" y="367444"/>
                  <a:pt x="123905" y="352936"/>
                  <a:pt x="101838" y="330869"/>
                </a:cubicBezTo>
                <a:cubicBezTo>
                  <a:pt x="79771" y="308801"/>
                  <a:pt x="65263" y="282649"/>
                  <a:pt x="58314" y="252412"/>
                </a:cubicBezTo>
                <a:lnTo>
                  <a:pt x="18029" y="252412"/>
                </a:lnTo>
                <a:cubicBezTo>
                  <a:pt x="13146" y="252412"/>
                  <a:pt x="8921" y="250628"/>
                  <a:pt x="5353" y="247060"/>
                </a:cubicBezTo>
                <a:cubicBezTo>
                  <a:pt x="1784" y="243492"/>
                  <a:pt x="0" y="239266"/>
                  <a:pt x="0" y="234383"/>
                </a:cubicBezTo>
                <a:lnTo>
                  <a:pt x="0" y="198324"/>
                </a:lnTo>
                <a:cubicBezTo>
                  <a:pt x="0" y="193441"/>
                  <a:pt x="1784" y="189215"/>
                  <a:pt x="5353" y="185647"/>
                </a:cubicBezTo>
                <a:cubicBezTo>
                  <a:pt x="8921" y="182079"/>
                  <a:pt x="13146" y="180295"/>
                  <a:pt x="18029" y="180295"/>
                </a:cubicBezTo>
                <a:lnTo>
                  <a:pt x="58314" y="180295"/>
                </a:lnTo>
                <a:cubicBezTo>
                  <a:pt x="65263" y="150058"/>
                  <a:pt x="79771" y="123906"/>
                  <a:pt x="101838" y="101838"/>
                </a:cubicBezTo>
                <a:cubicBezTo>
                  <a:pt x="123905" y="79771"/>
                  <a:pt x="150057" y="65263"/>
                  <a:pt x="180294" y="58314"/>
                </a:cubicBezTo>
                <a:lnTo>
                  <a:pt x="180294" y="18029"/>
                </a:lnTo>
                <a:cubicBezTo>
                  <a:pt x="180294" y="13146"/>
                  <a:pt x="182079" y="8921"/>
                  <a:pt x="185647" y="5352"/>
                </a:cubicBezTo>
                <a:cubicBezTo>
                  <a:pt x="189215" y="1784"/>
                  <a:pt x="193441" y="0"/>
                  <a:pt x="198324" y="0"/>
                </a:cubicBezTo>
                <a:close/>
                <a:moveTo>
                  <a:pt x="180294" y="95500"/>
                </a:moveTo>
                <a:cubicBezTo>
                  <a:pt x="160011" y="101510"/>
                  <a:pt x="142311" y="112074"/>
                  <a:pt x="127192" y="127192"/>
                </a:cubicBezTo>
                <a:cubicBezTo>
                  <a:pt x="112073" y="142311"/>
                  <a:pt x="101509" y="160011"/>
                  <a:pt x="95499" y="180295"/>
                </a:cubicBezTo>
                <a:lnTo>
                  <a:pt x="126206" y="180295"/>
                </a:lnTo>
                <a:cubicBezTo>
                  <a:pt x="131089" y="180295"/>
                  <a:pt x="135314" y="182079"/>
                  <a:pt x="138883" y="185647"/>
                </a:cubicBezTo>
                <a:cubicBezTo>
                  <a:pt x="142451" y="189215"/>
                  <a:pt x="144235" y="193441"/>
                  <a:pt x="144235" y="198324"/>
                </a:cubicBezTo>
                <a:lnTo>
                  <a:pt x="144235" y="234383"/>
                </a:lnTo>
                <a:cubicBezTo>
                  <a:pt x="144235" y="239266"/>
                  <a:pt x="142451" y="243492"/>
                  <a:pt x="138883" y="247060"/>
                </a:cubicBezTo>
                <a:cubicBezTo>
                  <a:pt x="135314" y="250628"/>
                  <a:pt x="131089" y="252412"/>
                  <a:pt x="126206" y="252412"/>
                </a:cubicBezTo>
                <a:lnTo>
                  <a:pt x="95499" y="252412"/>
                </a:lnTo>
                <a:cubicBezTo>
                  <a:pt x="101509" y="272696"/>
                  <a:pt x="112073" y="290396"/>
                  <a:pt x="127192" y="305515"/>
                </a:cubicBezTo>
                <a:cubicBezTo>
                  <a:pt x="142311" y="320633"/>
                  <a:pt x="160011" y="331197"/>
                  <a:pt x="180294" y="337207"/>
                </a:cubicBezTo>
                <a:lnTo>
                  <a:pt x="180294" y="306501"/>
                </a:lnTo>
                <a:cubicBezTo>
                  <a:pt x="180294" y="301618"/>
                  <a:pt x="182079" y="297392"/>
                  <a:pt x="185647" y="293824"/>
                </a:cubicBezTo>
                <a:cubicBezTo>
                  <a:pt x="189215" y="290255"/>
                  <a:pt x="193441" y="288471"/>
                  <a:pt x="198324" y="288471"/>
                </a:cubicBezTo>
                <a:lnTo>
                  <a:pt x="234383" y="288471"/>
                </a:lnTo>
                <a:cubicBezTo>
                  <a:pt x="239265" y="288471"/>
                  <a:pt x="243491" y="290255"/>
                  <a:pt x="247060" y="293824"/>
                </a:cubicBezTo>
                <a:cubicBezTo>
                  <a:pt x="250628" y="297392"/>
                  <a:pt x="252412" y="301618"/>
                  <a:pt x="252412" y="306501"/>
                </a:cubicBezTo>
                <a:lnTo>
                  <a:pt x="252412" y="337207"/>
                </a:lnTo>
                <a:cubicBezTo>
                  <a:pt x="272696" y="331197"/>
                  <a:pt x="290396" y="320633"/>
                  <a:pt x="305514" y="305515"/>
                </a:cubicBezTo>
                <a:cubicBezTo>
                  <a:pt x="320633" y="290396"/>
                  <a:pt x="331197" y="272696"/>
                  <a:pt x="337207" y="252412"/>
                </a:cubicBezTo>
                <a:lnTo>
                  <a:pt x="306500" y="252412"/>
                </a:lnTo>
                <a:cubicBezTo>
                  <a:pt x="301618" y="252412"/>
                  <a:pt x="297392" y="250628"/>
                  <a:pt x="293824" y="247060"/>
                </a:cubicBezTo>
                <a:cubicBezTo>
                  <a:pt x="290255" y="243492"/>
                  <a:pt x="288471" y="239266"/>
                  <a:pt x="288471" y="234383"/>
                </a:cubicBezTo>
                <a:lnTo>
                  <a:pt x="288471" y="198324"/>
                </a:lnTo>
                <a:cubicBezTo>
                  <a:pt x="288471" y="193441"/>
                  <a:pt x="290255" y="189215"/>
                  <a:pt x="293824" y="185647"/>
                </a:cubicBezTo>
                <a:cubicBezTo>
                  <a:pt x="297392" y="182079"/>
                  <a:pt x="301618" y="180295"/>
                  <a:pt x="306500" y="180295"/>
                </a:cubicBezTo>
                <a:lnTo>
                  <a:pt x="337207" y="180295"/>
                </a:lnTo>
                <a:cubicBezTo>
                  <a:pt x="331197" y="160011"/>
                  <a:pt x="320633" y="142311"/>
                  <a:pt x="305514" y="127192"/>
                </a:cubicBezTo>
                <a:cubicBezTo>
                  <a:pt x="290396" y="112074"/>
                  <a:pt x="272696" y="101510"/>
                  <a:pt x="252412" y="95500"/>
                </a:cubicBezTo>
                <a:lnTo>
                  <a:pt x="252412" y="126206"/>
                </a:lnTo>
                <a:cubicBezTo>
                  <a:pt x="252412" y="131089"/>
                  <a:pt x="250628" y="135315"/>
                  <a:pt x="247060" y="138883"/>
                </a:cubicBezTo>
                <a:cubicBezTo>
                  <a:pt x="243491" y="142452"/>
                  <a:pt x="239265" y="144236"/>
                  <a:pt x="234383" y="144236"/>
                </a:cubicBezTo>
                <a:lnTo>
                  <a:pt x="198324" y="144236"/>
                </a:lnTo>
                <a:cubicBezTo>
                  <a:pt x="193441" y="144236"/>
                  <a:pt x="189215" y="142452"/>
                  <a:pt x="185647" y="138883"/>
                </a:cubicBezTo>
                <a:cubicBezTo>
                  <a:pt x="182079" y="135315"/>
                  <a:pt x="180294" y="131089"/>
                  <a:pt x="180294" y="126206"/>
                </a:cubicBezTo>
                <a:lnTo>
                  <a:pt x="180294" y="955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9" name="Freeform 135">
            <a:extLst>
              <a:ext uri="{FF2B5EF4-FFF2-40B4-BE49-F238E27FC236}">
                <a16:creationId xmlns:a16="http://schemas.microsoft.com/office/drawing/2014/main" id="{537BB319-0B45-41B9-9DCB-D41CA2BA7D4C}"/>
              </a:ext>
            </a:extLst>
          </p:cNvPr>
          <p:cNvSpPr/>
          <p:nvPr/>
        </p:nvSpPr>
        <p:spPr>
          <a:xfrm>
            <a:off x="5521502" y="3875188"/>
            <a:ext cx="329179" cy="313332"/>
          </a:xfrm>
          <a:custGeom>
            <a:avLst/>
            <a:gdLst/>
            <a:ahLst/>
            <a:cxnLst/>
            <a:rect l="l" t="t" r="r" b="b"/>
            <a:pathLst>
              <a:path w="438904" h="417776">
                <a:moveTo>
                  <a:pt x="201423" y="0"/>
                </a:moveTo>
                <a:lnTo>
                  <a:pt x="237482" y="0"/>
                </a:lnTo>
                <a:cubicBezTo>
                  <a:pt x="247247" y="0"/>
                  <a:pt x="255698" y="3568"/>
                  <a:pt x="262835" y="10705"/>
                </a:cubicBezTo>
                <a:cubicBezTo>
                  <a:pt x="269972" y="17841"/>
                  <a:pt x="273540" y="26293"/>
                  <a:pt x="273540" y="36059"/>
                </a:cubicBezTo>
                <a:lnTo>
                  <a:pt x="273540" y="234383"/>
                </a:lnTo>
                <a:lnTo>
                  <a:pt x="356363" y="151560"/>
                </a:lnTo>
                <a:cubicBezTo>
                  <a:pt x="363312" y="144611"/>
                  <a:pt x="371763" y="141137"/>
                  <a:pt x="381717" y="141137"/>
                </a:cubicBezTo>
                <a:cubicBezTo>
                  <a:pt x="391483" y="141137"/>
                  <a:pt x="400029" y="144611"/>
                  <a:pt x="407353" y="151560"/>
                </a:cubicBezTo>
                <a:lnTo>
                  <a:pt x="428481" y="172688"/>
                </a:lnTo>
                <a:cubicBezTo>
                  <a:pt x="435430" y="180013"/>
                  <a:pt x="438904" y="188558"/>
                  <a:pt x="438904" y="198324"/>
                </a:cubicBezTo>
                <a:cubicBezTo>
                  <a:pt x="438904" y="208278"/>
                  <a:pt x="435430" y="216729"/>
                  <a:pt x="428481" y="223678"/>
                </a:cubicBezTo>
                <a:lnTo>
                  <a:pt x="245087" y="407353"/>
                </a:lnTo>
                <a:cubicBezTo>
                  <a:pt x="237763" y="414302"/>
                  <a:pt x="229218" y="417776"/>
                  <a:pt x="219452" y="417776"/>
                </a:cubicBezTo>
                <a:cubicBezTo>
                  <a:pt x="209498" y="417776"/>
                  <a:pt x="201047" y="414302"/>
                  <a:pt x="194098" y="407353"/>
                </a:cubicBezTo>
                <a:lnTo>
                  <a:pt x="10705" y="223678"/>
                </a:lnTo>
                <a:cubicBezTo>
                  <a:pt x="3568" y="216917"/>
                  <a:pt x="0" y="208466"/>
                  <a:pt x="0" y="198324"/>
                </a:cubicBezTo>
                <a:cubicBezTo>
                  <a:pt x="0" y="188370"/>
                  <a:pt x="3568" y="179825"/>
                  <a:pt x="10705" y="172688"/>
                </a:cubicBezTo>
                <a:lnTo>
                  <a:pt x="31551" y="151560"/>
                </a:lnTo>
                <a:cubicBezTo>
                  <a:pt x="38876" y="144611"/>
                  <a:pt x="47421" y="141137"/>
                  <a:pt x="57187" y="141137"/>
                </a:cubicBezTo>
                <a:cubicBezTo>
                  <a:pt x="67141" y="141137"/>
                  <a:pt x="75592" y="144611"/>
                  <a:pt x="82541" y="151560"/>
                </a:cubicBezTo>
                <a:lnTo>
                  <a:pt x="165364" y="234383"/>
                </a:lnTo>
                <a:lnTo>
                  <a:pt x="165364" y="36059"/>
                </a:lnTo>
                <a:cubicBezTo>
                  <a:pt x="165364" y="26293"/>
                  <a:pt x="168932" y="17841"/>
                  <a:pt x="176068" y="10705"/>
                </a:cubicBezTo>
                <a:cubicBezTo>
                  <a:pt x="183205" y="3568"/>
                  <a:pt x="191657" y="0"/>
                  <a:pt x="2014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0" name="Freeform 133">
            <a:extLst>
              <a:ext uri="{FF2B5EF4-FFF2-40B4-BE49-F238E27FC236}">
                <a16:creationId xmlns:a16="http://schemas.microsoft.com/office/drawing/2014/main" id="{D6542E61-1C04-4E04-BF22-0DE7121632E7}"/>
              </a:ext>
            </a:extLst>
          </p:cNvPr>
          <p:cNvSpPr/>
          <p:nvPr/>
        </p:nvSpPr>
        <p:spPr>
          <a:xfrm>
            <a:off x="7460552" y="3875188"/>
            <a:ext cx="297487" cy="297487"/>
          </a:xfrm>
          <a:custGeom>
            <a:avLst/>
            <a:gdLst/>
            <a:ahLst/>
            <a:cxnLst/>
            <a:rect l="l" t="t" r="r" b="b"/>
            <a:pathLst>
              <a:path w="396649" h="396648">
                <a:moveTo>
                  <a:pt x="171280" y="0"/>
                </a:moveTo>
                <a:lnTo>
                  <a:pt x="225369" y="0"/>
                </a:lnTo>
                <a:cubicBezTo>
                  <a:pt x="232880" y="0"/>
                  <a:pt x="239267" y="2629"/>
                  <a:pt x="244526" y="7888"/>
                </a:cubicBezTo>
                <a:cubicBezTo>
                  <a:pt x="249783" y="13146"/>
                  <a:pt x="252413" y="19532"/>
                  <a:pt x="252413" y="27044"/>
                </a:cubicBezTo>
                <a:lnTo>
                  <a:pt x="252413" y="144236"/>
                </a:lnTo>
                <a:lnTo>
                  <a:pt x="369604" y="144236"/>
                </a:lnTo>
                <a:cubicBezTo>
                  <a:pt x="377116" y="144236"/>
                  <a:pt x="383502" y="146865"/>
                  <a:pt x="388761" y="152123"/>
                </a:cubicBezTo>
                <a:cubicBezTo>
                  <a:pt x="394019" y="157382"/>
                  <a:pt x="396649" y="163767"/>
                  <a:pt x="396649" y="171280"/>
                </a:cubicBezTo>
                <a:lnTo>
                  <a:pt x="396649" y="225368"/>
                </a:lnTo>
                <a:cubicBezTo>
                  <a:pt x="396649" y="232880"/>
                  <a:pt x="394019" y="239266"/>
                  <a:pt x="388761" y="244524"/>
                </a:cubicBezTo>
                <a:cubicBezTo>
                  <a:pt x="383502" y="249783"/>
                  <a:pt x="377116" y="252412"/>
                  <a:pt x="369604" y="252412"/>
                </a:cubicBezTo>
                <a:lnTo>
                  <a:pt x="252413" y="252412"/>
                </a:lnTo>
                <a:lnTo>
                  <a:pt x="252413" y="369604"/>
                </a:lnTo>
                <a:cubicBezTo>
                  <a:pt x="252413" y="377116"/>
                  <a:pt x="249783" y="383502"/>
                  <a:pt x="244526" y="388760"/>
                </a:cubicBezTo>
                <a:cubicBezTo>
                  <a:pt x="239267" y="394019"/>
                  <a:pt x="232880" y="396648"/>
                  <a:pt x="225369" y="396648"/>
                </a:cubicBezTo>
                <a:lnTo>
                  <a:pt x="171280" y="396648"/>
                </a:lnTo>
                <a:cubicBezTo>
                  <a:pt x="163768" y="396648"/>
                  <a:pt x="157381" y="394019"/>
                  <a:pt x="152124" y="388760"/>
                </a:cubicBezTo>
                <a:cubicBezTo>
                  <a:pt x="146865" y="383502"/>
                  <a:pt x="144236" y="377116"/>
                  <a:pt x="144236" y="369604"/>
                </a:cubicBezTo>
                <a:lnTo>
                  <a:pt x="144236" y="252412"/>
                </a:lnTo>
                <a:lnTo>
                  <a:pt x="27045" y="252412"/>
                </a:lnTo>
                <a:cubicBezTo>
                  <a:pt x="19532" y="252412"/>
                  <a:pt x="13146" y="249783"/>
                  <a:pt x="7888" y="244524"/>
                </a:cubicBezTo>
                <a:cubicBezTo>
                  <a:pt x="2629" y="239266"/>
                  <a:pt x="0" y="232880"/>
                  <a:pt x="0" y="225368"/>
                </a:cubicBezTo>
                <a:lnTo>
                  <a:pt x="0" y="171280"/>
                </a:lnTo>
                <a:cubicBezTo>
                  <a:pt x="0" y="163767"/>
                  <a:pt x="2629" y="157382"/>
                  <a:pt x="7888" y="152123"/>
                </a:cubicBezTo>
                <a:cubicBezTo>
                  <a:pt x="13146" y="146865"/>
                  <a:pt x="19532" y="144236"/>
                  <a:pt x="27045" y="144236"/>
                </a:cubicBezTo>
                <a:lnTo>
                  <a:pt x="144236" y="144236"/>
                </a:lnTo>
                <a:lnTo>
                  <a:pt x="144236" y="27044"/>
                </a:lnTo>
                <a:cubicBezTo>
                  <a:pt x="144236" y="19532"/>
                  <a:pt x="146865" y="13146"/>
                  <a:pt x="152124" y="7888"/>
                </a:cubicBezTo>
                <a:cubicBezTo>
                  <a:pt x="157381" y="2629"/>
                  <a:pt x="163768" y="0"/>
                  <a:pt x="1712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1" name="Freeform 131">
            <a:extLst>
              <a:ext uri="{FF2B5EF4-FFF2-40B4-BE49-F238E27FC236}">
                <a16:creationId xmlns:a16="http://schemas.microsoft.com/office/drawing/2014/main" id="{D456BB83-DB9A-4EA0-9A9B-89CE461F1740}"/>
              </a:ext>
            </a:extLst>
          </p:cNvPr>
          <p:cNvSpPr/>
          <p:nvPr/>
        </p:nvSpPr>
        <p:spPr>
          <a:xfrm>
            <a:off x="4087932" y="3886385"/>
            <a:ext cx="311009" cy="329179"/>
          </a:xfrm>
          <a:custGeom>
            <a:avLst/>
            <a:gdLst/>
            <a:ahLst/>
            <a:cxnLst/>
            <a:rect l="l" t="t" r="r" b="b"/>
            <a:pathLst>
              <a:path w="414678" h="438904">
                <a:moveTo>
                  <a:pt x="219452" y="0"/>
                </a:moveTo>
                <a:cubicBezTo>
                  <a:pt x="229219" y="0"/>
                  <a:pt x="237671" y="3568"/>
                  <a:pt x="244807" y="10704"/>
                </a:cubicBezTo>
                <a:lnTo>
                  <a:pt x="265935" y="31551"/>
                </a:lnTo>
                <a:cubicBezTo>
                  <a:pt x="273072" y="38688"/>
                  <a:pt x="276640" y="47233"/>
                  <a:pt x="276640" y="57187"/>
                </a:cubicBezTo>
                <a:cubicBezTo>
                  <a:pt x="276640" y="67141"/>
                  <a:pt x="273072" y="75686"/>
                  <a:pt x="265935" y="82822"/>
                </a:cubicBezTo>
                <a:lnTo>
                  <a:pt x="183394" y="165364"/>
                </a:lnTo>
                <a:lnTo>
                  <a:pt x="381718" y="165364"/>
                </a:lnTo>
                <a:cubicBezTo>
                  <a:pt x="391484" y="165364"/>
                  <a:pt x="399419" y="168885"/>
                  <a:pt x="405522" y="175928"/>
                </a:cubicBezTo>
                <a:cubicBezTo>
                  <a:pt x="411626" y="182970"/>
                  <a:pt x="414678" y="191469"/>
                  <a:pt x="414678" y="201422"/>
                </a:cubicBezTo>
                <a:lnTo>
                  <a:pt x="414678" y="237481"/>
                </a:lnTo>
                <a:cubicBezTo>
                  <a:pt x="414678" y="247435"/>
                  <a:pt x="411626" y="255933"/>
                  <a:pt x="405522" y="262976"/>
                </a:cubicBezTo>
                <a:cubicBezTo>
                  <a:pt x="399419" y="270019"/>
                  <a:pt x="391484" y="273540"/>
                  <a:pt x="381718" y="273540"/>
                </a:cubicBezTo>
                <a:lnTo>
                  <a:pt x="183394" y="273540"/>
                </a:lnTo>
                <a:lnTo>
                  <a:pt x="265935" y="356363"/>
                </a:lnTo>
                <a:cubicBezTo>
                  <a:pt x="273072" y="363124"/>
                  <a:pt x="276640" y="371575"/>
                  <a:pt x="276640" y="381717"/>
                </a:cubicBezTo>
                <a:cubicBezTo>
                  <a:pt x="276640" y="391859"/>
                  <a:pt x="273072" y="400310"/>
                  <a:pt x="265935" y="407071"/>
                </a:cubicBezTo>
                <a:lnTo>
                  <a:pt x="244807" y="428481"/>
                </a:lnTo>
                <a:cubicBezTo>
                  <a:pt x="237858" y="435430"/>
                  <a:pt x="229406" y="438904"/>
                  <a:pt x="219452" y="438904"/>
                </a:cubicBezTo>
                <a:cubicBezTo>
                  <a:pt x="209687" y="438904"/>
                  <a:pt x="201141" y="435430"/>
                  <a:pt x="193817" y="428481"/>
                </a:cubicBezTo>
                <a:lnTo>
                  <a:pt x="10423" y="244806"/>
                </a:lnTo>
                <a:cubicBezTo>
                  <a:pt x="3475" y="237857"/>
                  <a:pt x="0" y="229406"/>
                  <a:pt x="0" y="219452"/>
                </a:cubicBezTo>
                <a:cubicBezTo>
                  <a:pt x="0" y="209686"/>
                  <a:pt x="3475" y="201141"/>
                  <a:pt x="10423" y="193816"/>
                </a:cubicBezTo>
                <a:lnTo>
                  <a:pt x="193817" y="10704"/>
                </a:lnTo>
                <a:cubicBezTo>
                  <a:pt x="200954" y="3568"/>
                  <a:pt x="209499" y="0"/>
                  <a:pt x="2194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2" name="Freeform 130">
            <a:extLst>
              <a:ext uri="{FF2B5EF4-FFF2-40B4-BE49-F238E27FC236}">
                <a16:creationId xmlns:a16="http://schemas.microsoft.com/office/drawing/2014/main" id="{FE0DC8A7-0980-43A6-8F72-69B8504F8917}"/>
              </a:ext>
            </a:extLst>
          </p:cNvPr>
          <p:cNvSpPr/>
          <p:nvPr/>
        </p:nvSpPr>
        <p:spPr>
          <a:xfrm>
            <a:off x="4545899" y="3886385"/>
            <a:ext cx="311009" cy="329179"/>
          </a:xfrm>
          <a:custGeom>
            <a:avLst/>
            <a:gdLst/>
            <a:ahLst/>
            <a:cxnLst/>
            <a:rect l="l" t="t" r="r" b="b"/>
            <a:pathLst>
              <a:path w="414678" h="438904">
                <a:moveTo>
                  <a:pt x="195225" y="0"/>
                </a:moveTo>
                <a:cubicBezTo>
                  <a:pt x="205179" y="0"/>
                  <a:pt x="213724" y="3568"/>
                  <a:pt x="220861" y="10704"/>
                </a:cubicBezTo>
                <a:lnTo>
                  <a:pt x="404254" y="194098"/>
                </a:lnTo>
                <a:cubicBezTo>
                  <a:pt x="411203" y="200671"/>
                  <a:pt x="414678" y="209123"/>
                  <a:pt x="414678" y="219452"/>
                </a:cubicBezTo>
                <a:cubicBezTo>
                  <a:pt x="414678" y="229593"/>
                  <a:pt x="411203" y="238139"/>
                  <a:pt x="404254" y="245088"/>
                </a:cubicBezTo>
                <a:lnTo>
                  <a:pt x="220861" y="428481"/>
                </a:lnTo>
                <a:cubicBezTo>
                  <a:pt x="213537" y="435430"/>
                  <a:pt x="204992" y="438904"/>
                  <a:pt x="195225" y="438904"/>
                </a:cubicBezTo>
                <a:cubicBezTo>
                  <a:pt x="185647" y="438904"/>
                  <a:pt x="177196" y="435430"/>
                  <a:pt x="169872" y="428481"/>
                </a:cubicBezTo>
                <a:lnTo>
                  <a:pt x="148743" y="407353"/>
                </a:lnTo>
                <a:cubicBezTo>
                  <a:pt x="141606" y="400216"/>
                  <a:pt x="138038" y="391671"/>
                  <a:pt x="138038" y="381717"/>
                </a:cubicBezTo>
                <a:cubicBezTo>
                  <a:pt x="138038" y="371763"/>
                  <a:pt x="141606" y="363218"/>
                  <a:pt x="148743" y="356081"/>
                </a:cubicBezTo>
                <a:lnTo>
                  <a:pt x="231285" y="273540"/>
                </a:lnTo>
                <a:lnTo>
                  <a:pt x="32960" y="273540"/>
                </a:lnTo>
                <a:cubicBezTo>
                  <a:pt x="23194" y="273540"/>
                  <a:pt x="15260" y="270019"/>
                  <a:pt x="9156" y="262976"/>
                </a:cubicBezTo>
                <a:cubicBezTo>
                  <a:pt x="3052" y="255933"/>
                  <a:pt x="0" y="247435"/>
                  <a:pt x="0" y="237481"/>
                </a:cubicBezTo>
                <a:lnTo>
                  <a:pt x="0" y="201422"/>
                </a:lnTo>
                <a:cubicBezTo>
                  <a:pt x="0" y="191469"/>
                  <a:pt x="3052" y="182970"/>
                  <a:pt x="9156" y="175928"/>
                </a:cubicBezTo>
                <a:cubicBezTo>
                  <a:pt x="15260" y="168885"/>
                  <a:pt x="23194" y="165364"/>
                  <a:pt x="32960" y="165364"/>
                </a:cubicBezTo>
                <a:lnTo>
                  <a:pt x="231285" y="165364"/>
                </a:lnTo>
                <a:lnTo>
                  <a:pt x="148743" y="82541"/>
                </a:lnTo>
                <a:cubicBezTo>
                  <a:pt x="141606" y="75780"/>
                  <a:pt x="138038" y="67328"/>
                  <a:pt x="138038" y="57187"/>
                </a:cubicBezTo>
                <a:cubicBezTo>
                  <a:pt x="138038" y="47045"/>
                  <a:pt x="141606" y="38594"/>
                  <a:pt x="148743" y="31833"/>
                </a:cubicBezTo>
                <a:lnTo>
                  <a:pt x="169872" y="10704"/>
                </a:lnTo>
                <a:cubicBezTo>
                  <a:pt x="177008" y="3568"/>
                  <a:pt x="185459" y="0"/>
                  <a:pt x="1952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3" name="Freeform 129">
            <a:extLst>
              <a:ext uri="{FF2B5EF4-FFF2-40B4-BE49-F238E27FC236}">
                <a16:creationId xmlns:a16="http://schemas.microsoft.com/office/drawing/2014/main" id="{42749AA6-AAC7-441C-8F13-DCF7FFEFD510}"/>
              </a:ext>
            </a:extLst>
          </p:cNvPr>
          <p:cNvSpPr/>
          <p:nvPr/>
        </p:nvSpPr>
        <p:spPr>
          <a:xfrm>
            <a:off x="5021439" y="3888710"/>
            <a:ext cx="329179" cy="311009"/>
          </a:xfrm>
          <a:custGeom>
            <a:avLst/>
            <a:gdLst/>
            <a:ahLst/>
            <a:cxnLst/>
            <a:rect l="l" t="t" r="r" b="b"/>
            <a:pathLst>
              <a:path w="438904" h="414678">
                <a:moveTo>
                  <a:pt x="219452" y="0"/>
                </a:moveTo>
                <a:cubicBezTo>
                  <a:pt x="229594" y="0"/>
                  <a:pt x="238139" y="3475"/>
                  <a:pt x="245087" y="10424"/>
                </a:cubicBezTo>
                <a:lnTo>
                  <a:pt x="428481" y="193817"/>
                </a:lnTo>
                <a:cubicBezTo>
                  <a:pt x="435430" y="201141"/>
                  <a:pt x="438904" y="209687"/>
                  <a:pt x="438904" y="219453"/>
                </a:cubicBezTo>
                <a:cubicBezTo>
                  <a:pt x="438904" y="229031"/>
                  <a:pt x="435430" y="237482"/>
                  <a:pt x="428481" y="244807"/>
                </a:cubicBezTo>
                <a:lnTo>
                  <a:pt x="407353" y="265935"/>
                </a:lnTo>
                <a:cubicBezTo>
                  <a:pt x="400216" y="273072"/>
                  <a:pt x="391671" y="276640"/>
                  <a:pt x="381717" y="276640"/>
                </a:cubicBezTo>
                <a:cubicBezTo>
                  <a:pt x="371576" y="276640"/>
                  <a:pt x="363124" y="273072"/>
                  <a:pt x="356363" y="265935"/>
                </a:cubicBezTo>
                <a:lnTo>
                  <a:pt x="273540" y="183394"/>
                </a:lnTo>
                <a:lnTo>
                  <a:pt x="273540" y="381718"/>
                </a:lnTo>
                <a:cubicBezTo>
                  <a:pt x="273540" y="391484"/>
                  <a:pt x="270019" y="399419"/>
                  <a:pt x="262976" y="405523"/>
                </a:cubicBezTo>
                <a:cubicBezTo>
                  <a:pt x="255933" y="411626"/>
                  <a:pt x="247436" y="414678"/>
                  <a:pt x="237482" y="414678"/>
                </a:cubicBezTo>
                <a:lnTo>
                  <a:pt x="201423" y="414678"/>
                </a:lnTo>
                <a:cubicBezTo>
                  <a:pt x="191469" y="414678"/>
                  <a:pt x="182970" y="411626"/>
                  <a:pt x="175928" y="405523"/>
                </a:cubicBezTo>
                <a:cubicBezTo>
                  <a:pt x="168885" y="399419"/>
                  <a:pt x="165363" y="391484"/>
                  <a:pt x="165363" y="381718"/>
                </a:cubicBezTo>
                <a:lnTo>
                  <a:pt x="165363" y="183394"/>
                </a:lnTo>
                <a:lnTo>
                  <a:pt x="82540" y="265935"/>
                </a:lnTo>
                <a:cubicBezTo>
                  <a:pt x="75780" y="273072"/>
                  <a:pt x="67329" y="276640"/>
                  <a:pt x="57187" y="276640"/>
                </a:cubicBezTo>
                <a:cubicBezTo>
                  <a:pt x="47045" y="276640"/>
                  <a:pt x="38594" y="273072"/>
                  <a:pt x="31833" y="265935"/>
                </a:cubicBezTo>
                <a:lnTo>
                  <a:pt x="10705" y="244807"/>
                </a:lnTo>
                <a:cubicBezTo>
                  <a:pt x="3568" y="237670"/>
                  <a:pt x="0" y="229219"/>
                  <a:pt x="0" y="219453"/>
                </a:cubicBezTo>
                <a:cubicBezTo>
                  <a:pt x="0" y="209499"/>
                  <a:pt x="3568" y="200954"/>
                  <a:pt x="10705" y="193817"/>
                </a:cubicBezTo>
                <a:lnTo>
                  <a:pt x="194098" y="10424"/>
                </a:lnTo>
                <a:cubicBezTo>
                  <a:pt x="200672" y="3475"/>
                  <a:pt x="209123" y="0"/>
                  <a:pt x="2194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4" name="Freeform 378">
            <a:extLst>
              <a:ext uri="{FF2B5EF4-FFF2-40B4-BE49-F238E27FC236}">
                <a16:creationId xmlns:a16="http://schemas.microsoft.com/office/drawing/2014/main" id="{51B81BE8-8984-49C8-A83C-F5A9F7907B63}"/>
              </a:ext>
            </a:extLst>
          </p:cNvPr>
          <p:cNvSpPr/>
          <p:nvPr/>
        </p:nvSpPr>
        <p:spPr>
          <a:xfrm>
            <a:off x="2674234" y="3875189"/>
            <a:ext cx="324531" cy="324531"/>
          </a:xfrm>
          <a:custGeom>
            <a:avLst/>
            <a:gdLst>
              <a:gd name="connsiteX0" fmla="*/ 171281 w 432706"/>
              <a:gd name="connsiteY0" fmla="*/ 120854 h 432707"/>
              <a:gd name="connsiteX1" fmla="*/ 177760 w 432706"/>
              <a:gd name="connsiteY1" fmla="*/ 123671 h 432707"/>
              <a:gd name="connsiteX2" fmla="*/ 216354 w 432706"/>
              <a:gd name="connsiteY2" fmla="*/ 162265 h 432707"/>
              <a:gd name="connsiteX3" fmla="*/ 254949 w 432706"/>
              <a:gd name="connsiteY3" fmla="*/ 123671 h 432707"/>
              <a:gd name="connsiteX4" fmla="*/ 261428 w 432706"/>
              <a:gd name="connsiteY4" fmla="*/ 120854 h 432707"/>
              <a:gd name="connsiteX5" fmla="*/ 267907 w 432706"/>
              <a:gd name="connsiteY5" fmla="*/ 123671 h 432707"/>
              <a:gd name="connsiteX6" fmla="*/ 309037 w 432706"/>
              <a:gd name="connsiteY6" fmla="*/ 164801 h 432707"/>
              <a:gd name="connsiteX7" fmla="*/ 311854 w 432706"/>
              <a:gd name="connsiteY7" fmla="*/ 171280 h 432707"/>
              <a:gd name="connsiteX8" fmla="*/ 309037 w 432706"/>
              <a:gd name="connsiteY8" fmla="*/ 177759 h 432707"/>
              <a:gd name="connsiteX9" fmla="*/ 270443 w 432706"/>
              <a:gd name="connsiteY9" fmla="*/ 216353 h 432707"/>
              <a:gd name="connsiteX10" fmla="*/ 309037 w 432706"/>
              <a:gd name="connsiteY10" fmla="*/ 254948 h 432707"/>
              <a:gd name="connsiteX11" fmla="*/ 311854 w 432706"/>
              <a:gd name="connsiteY11" fmla="*/ 261427 h 432707"/>
              <a:gd name="connsiteX12" fmla="*/ 309037 w 432706"/>
              <a:gd name="connsiteY12" fmla="*/ 267906 h 432707"/>
              <a:gd name="connsiteX13" fmla="*/ 267907 w 432706"/>
              <a:gd name="connsiteY13" fmla="*/ 309036 h 432707"/>
              <a:gd name="connsiteX14" fmla="*/ 261428 w 432706"/>
              <a:gd name="connsiteY14" fmla="*/ 311853 h 432707"/>
              <a:gd name="connsiteX15" fmla="*/ 254949 w 432706"/>
              <a:gd name="connsiteY15" fmla="*/ 309036 h 432707"/>
              <a:gd name="connsiteX16" fmla="*/ 216354 w 432706"/>
              <a:gd name="connsiteY16" fmla="*/ 270442 h 432707"/>
              <a:gd name="connsiteX17" fmla="*/ 177760 w 432706"/>
              <a:gd name="connsiteY17" fmla="*/ 309036 h 432707"/>
              <a:gd name="connsiteX18" fmla="*/ 171281 w 432706"/>
              <a:gd name="connsiteY18" fmla="*/ 311853 h 432707"/>
              <a:gd name="connsiteX19" fmla="*/ 164801 w 432706"/>
              <a:gd name="connsiteY19" fmla="*/ 309036 h 432707"/>
              <a:gd name="connsiteX20" fmla="*/ 123672 w 432706"/>
              <a:gd name="connsiteY20" fmla="*/ 267906 h 432707"/>
              <a:gd name="connsiteX21" fmla="*/ 120855 w 432706"/>
              <a:gd name="connsiteY21" fmla="*/ 261427 h 432707"/>
              <a:gd name="connsiteX22" fmla="*/ 123672 w 432706"/>
              <a:gd name="connsiteY22" fmla="*/ 254948 h 432707"/>
              <a:gd name="connsiteX23" fmla="*/ 162266 w 432706"/>
              <a:gd name="connsiteY23" fmla="*/ 216353 h 432707"/>
              <a:gd name="connsiteX24" fmla="*/ 123672 w 432706"/>
              <a:gd name="connsiteY24" fmla="*/ 177759 h 432707"/>
              <a:gd name="connsiteX25" fmla="*/ 120855 w 432706"/>
              <a:gd name="connsiteY25" fmla="*/ 171280 h 432707"/>
              <a:gd name="connsiteX26" fmla="*/ 123672 w 432706"/>
              <a:gd name="connsiteY26" fmla="*/ 164801 h 432707"/>
              <a:gd name="connsiteX27" fmla="*/ 164801 w 432706"/>
              <a:gd name="connsiteY27" fmla="*/ 123671 h 432707"/>
              <a:gd name="connsiteX28" fmla="*/ 171281 w 432706"/>
              <a:gd name="connsiteY28" fmla="*/ 120854 h 432707"/>
              <a:gd name="connsiteX29" fmla="*/ 216353 w 432706"/>
              <a:gd name="connsiteY29" fmla="*/ 63103 h 432707"/>
              <a:gd name="connsiteX30" fmla="*/ 139446 w 432706"/>
              <a:gd name="connsiteY30" fmla="*/ 83668 h 432707"/>
              <a:gd name="connsiteX31" fmla="*/ 83668 w 432706"/>
              <a:gd name="connsiteY31" fmla="*/ 139447 h 432707"/>
              <a:gd name="connsiteX32" fmla="*/ 63103 w 432706"/>
              <a:gd name="connsiteY32" fmla="*/ 216353 h 432707"/>
              <a:gd name="connsiteX33" fmla="*/ 83668 w 432706"/>
              <a:gd name="connsiteY33" fmla="*/ 293260 h 432707"/>
              <a:gd name="connsiteX34" fmla="*/ 139446 w 432706"/>
              <a:gd name="connsiteY34" fmla="*/ 349039 h 432707"/>
              <a:gd name="connsiteX35" fmla="*/ 216353 w 432706"/>
              <a:gd name="connsiteY35" fmla="*/ 369604 h 432707"/>
              <a:gd name="connsiteX36" fmla="*/ 293260 w 432706"/>
              <a:gd name="connsiteY36" fmla="*/ 349039 h 432707"/>
              <a:gd name="connsiteX37" fmla="*/ 349039 w 432706"/>
              <a:gd name="connsiteY37" fmla="*/ 293260 h 432707"/>
              <a:gd name="connsiteX38" fmla="*/ 369603 w 432706"/>
              <a:gd name="connsiteY38" fmla="*/ 216353 h 432707"/>
              <a:gd name="connsiteX39" fmla="*/ 349039 w 432706"/>
              <a:gd name="connsiteY39" fmla="*/ 139447 h 432707"/>
              <a:gd name="connsiteX40" fmla="*/ 293260 w 432706"/>
              <a:gd name="connsiteY40" fmla="*/ 83668 h 432707"/>
              <a:gd name="connsiteX41" fmla="*/ 216353 w 432706"/>
              <a:gd name="connsiteY41" fmla="*/ 63103 h 432707"/>
              <a:gd name="connsiteX42" fmla="*/ 216353 w 432706"/>
              <a:gd name="connsiteY42" fmla="*/ 0 h 432707"/>
              <a:gd name="connsiteX43" fmla="*/ 324952 w 432706"/>
              <a:gd name="connsiteY43" fmla="*/ 29016 h 432707"/>
              <a:gd name="connsiteX44" fmla="*/ 403690 w 432706"/>
              <a:gd name="connsiteY44" fmla="*/ 107754 h 432707"/>
              <a:gd name="connsiteX45" fmla="*/ 432706 w 432706"/>
              <a:gd name="connsiteY45" fmla="*/ 216353 h 432707"/>
              <a:gd name="connsiteX46" fmla="*/ 403690 w 432706"/>
              <a:gd name="connsiteY46" fmla="*/ 324953 h 432707"/>
              <a:gd name="connsiteX47" fmla="*/ 324952 w 432706"/>
              <a:gd name="connsiteY47" fmla="*/ 403691 h 432707"/>
              <a:gd name="connsiteX48" fmla="*/ 216353 w 432706"/>
              <a:gd name="connsiteY48" fmla="*/ 432707 h 432707"/>
              <a:gd name="connsiteX49" fmla="*/ 107754 w 432706"/>
              <a:gd name="connsiteY49" fmla="*/ 403691 h 432707"/>
              <a:gd name="connsiteX50" fmla="*/ 29016 w 432706"/>
              <a:gd name="connsiteY50" fmla="*/ 324953 h 432707"/>
              <a:gd name="connsiteX51" fmla="*/ 0 w 432706"/>
              <a:gd name="connsiteY51" fmla="*/ 216353 h 432707"/>
              <a:gd name="connsiteX52" fmla="*/ 29016 w 432706"/>
              <a:gd name="connsiteY52" fmla="*/ 107754 h 432707"/>
              <a:gd name="connsiteX53" fmla="*/ 107754 w 432706"/>
              <a:gd name="connsiteY53" fmla="*/ 29016 h 432707"/>
              <a:gd name="connsiteX54" fmla="*/ 216353 w 432706"/>
              <a:gd name="connsiteY5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32706" h="432707">
                <a:moveTo>
                  <a:pt x="171281" y="120854"/>
                </a:moveTo>
                <a:cubicBezTo>
                  <a:pt x="173722" y="120854"/>
                  <a:pt x="175882" y="121793"/>
                  <a:pt x="177760" y="123671"/>
                </a:cubicBezTo>
                <a:lnTo>
                  <a:pt x="216354" y="162265"/>
                </a:lnTo>
                <a:lnTo>
                  <a:pt x="254949" y="123671"/>
                </a:lnTo>
                <a:cubicBezTo>
                  <a:pt x="256827" y="121793"/>
                  <a:pt x="258986" y="120854"/>
                  <a:pt x="261428" y="120854"/>
                </a:cubicBezTo>
                <a:cubicBezTo>
                  <a:pt x="263870" y="120854"/>
                  <a:pt x="266029" y="121793"/>
                  <a:pt x="267907" y="123671"/>
                </a:cubicBezTo>
                <a:lnTo>
                  <a:pt x="309037" y="164801"/>
                </a:lnTo>
                <a:cubicBezTo>
                  <a:pt x="310915" y="166679"/>
                  <a:pt x="311854" y="168838"/>
                  <a:pt x="311854" y="171280"/>
                </a:cubicBezTo>
                <a:cubicBezTo>
                  <a:pt x="311854" y="173721"/>
                  <a:pt x="310915" y="175881"/>
                  <a:pt x="309037" y="177759"/>
                </a:cubicBezTo>
                <a:lnTo>
                  <a:pt x="270443" y="216353"/>
                </a:lnTo>
                <a:lnTo>
                  <a:pt x="309037" y="254948"/>
                </a:lnTo>
                <a:cubicBezTo>
                  <a:pt x="310915" y="256826"/>
                  <a:pt x="311854" y="258986"/>
                  <a:pt x="311854" y="261427"/>
                </a:cubicBezTo>
                <a:cubicBezTo>
                  <a:pt x="311854" y="263869"/>
                  <a:pt x="310915" y="266028"/>
                  <a:pt x="309037" y="267906"/>
                </a:cubicBezTo>
                <a:lnTo>
                  <a:pt x="267907" y="309036"/>
                </a:lnTo>
                <a:cubicBezTo>
                  <a:pt x="266029" y="310914"/>
                  <a:pt x="263870" y="311853"/>
                  <a:pt x="261428" y="311853"/>
                </a:cubicBezTo>
                <a:cubicBezTo>
                  <a:pt x="258986" y="311853"/>
                  <a:pt x="256827" y="310914"/>
                  <a:pt x="254949" y="309036"/>
                </a:cubicBezTo>
                <a:lnTo>
                  <a:pt x="216354" y="270442"/>
                </a:lnTo>
                <a:lnTo>
                  <a:pt x="177760" y="309036"/>
                </a:lnTo>
                <a:cubicBezTo>
                  <a:pt x="175882" y="310914"/>
                  <a:pt x="173722" y="311853"/>
                  <a:pt x="171281" y="311853"/>
                </a:cubicBezTo>
                <a:cubicBezTo>
                  <a:pt x="168839" y="311853"/>
                  <a:pt x="166679" y="310914"/>
                  <a:pt x="164801" y="309036"/>
                </a:cubicBezTo>
                <a:lnTo>
                  <a:pt x="123672" y="267906"/>
                </a:lnTo>
                <a:cubicBezTo>
                  <a:pt x="121794" y="266028"/>
                  <a:pt x="120855" y="263869"/>
                  <a:pt x="120855" y="261427"/>
                </a:cubicBezTo>
                <a:cubicBezTo>
                  <a:pt x="120855" y="258986"/>
                  <a:pt x="121794" y="256826"/>
                  <a:pt x="123672" y="254948"/>
                </a:cubicBezTo>
                <a:lnTo>
                  <a:pt x="162266" y="216353"/>
                </a:lnTo>
                <a:lnTo>
                  <a:pt x="123672" y="177759"/>
                </a:lnTo>
                <a:cubicBezTo>
                  <a:pt x="121794" y="175881"/>
                  <a:pt x="120855" y="173721"/>
                  <a:pt x="120855" y="171280"/>
                </a:cubicBezTo>
                <a:cubicBezTo>
                  <a:pt x="120855" y="168838"/>
                  <a:pt x="121794" y="166679"/>
                  <a:pt x="123672" y="164801"/>
                </a:cubicBezTo>
                <a:lnTo>
                  <a:pt x="164801" y="123671"/>
                </a:lnTo>
                <a:cubicBezTo>
                  <a:pt x="166679" y="121793"/>
                  <a:pt x="168839" y="120854"/>
                  <a:pt x="171281" y="120854"/>
                </a:cubicBezTo>
                <a:close/>
                <a:moveTo>
                  <a:pt x="216353" y="63103"/>
                </a:moveTo>
                <a:cubicBezTo>
                  <a:pt x="188558" y="63103"/>
                  <a:pt x="162922" y="69958"/>
                  <a:pt x="139446" y="83668"/>
                </a:cubicBezTo>
                <a:cubicBezTo>
                  <a:pt x="115970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3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0" y="335329"/>
                  <a:pt x="139446" y="349039"/>
                </a:cubicBezTo>
                <a:cubicBezTo>
                  <a:pt x="162922" y="362749"/>
                  <a:pt x="188558" y="369604"/>
                  <a:pt x="216353" y="369604"/>
                </a:cubicBezTo>
                <a:cubicBezTo>
                  <a:pt x="244149" y="369604"/>
                  <a:pt x="269784" y="362749"/>
                  <a:pt x="293260" y="349039"/>
                </a:cubicBezTo>
                <a:cubicBezTo>
                  <a:pt x="316736" y="335329"/>
                  <a:pt x="335329" y="316736"/>
                  <a:pt x="349039" y="293260"/>
                </a:cubicBezTo>
                <a:cubicBezTo>
                  <a:pt x="362749" y="269785"/>
                  <a:pt x="369603" y="244149"/>
                  <a:pt x="369603" y="216353"/>
                </a:cubicBezTo>
                <a:cubicBezTo>
                  <a:pt x="369603" y="188558"/>
                  <a:pt x="362749" y="162922"/>
                  <a:pt x="349039" y="139447"/>
                </a:cubicBezTo>
                <a:cubicBezTo>
                  <a:pt x="335329" y="115971"/>
                  <a:pt x="316736" y="97378"/>
                  <a:pt x="293260" y="83668"/>
                </a:cubicBezTo>
                <a:cubicBezTo>
                  <a:pt x="269784" y="69958"/>
                  <a:pt x="244149" y="63103"/>
                  <a:pt x="216353" y="63103"/>
                </a:cubicBezTo>
                <a:close/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6" y="74606"/>
                  <a:pt x="403690" y="107754"/>
                </a:cubicBezTo>
                <a:cubicBezTo>
                  <a:pt x="423034" y="140902"/>
                  <a:pt x="432706" y="177102"/>
                  <a:pt x="432706" y="216353"/>
                </a:cubicBezTo>
                <a:cubicBezTo>
                  <a:pt x="432706" y="255605"/>
                  <a:pt x="423034" y="291805"/>
                  <a:pt x="403690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5" name="Freeform 379">
            <a:extLst>
              <a:ext uri="{FF2B5EF4-FFF2-40B4-BE49-F238E27FC236}">
                <a16:creationId xmlns:a16="http://schemas.microsoft.com/office/drawing/2014/main" id="{FB69DBC0-CD50-432F-B708-6EA946051E0A}"/>
              </a:ext>
            </a:extLst>
          </p:cNvPr>
          <p:cNvSpPr/>
          <p:nvPr/>
        </p:nvSpPr>
        <p:spPr>
          <a:xfrm>
            <a:off x="3138579" y="3875189"/>
            <a:ext cx="324531" cy="324531"/>
          </a:xfrm>
          <a:custGeom>
            <a:avLst/>
            <a:gdLst>
              <a:gd name="connsiteX0" fmla="*/ 288472 w 432708"/>
              <a:gd name="connsiteY0" fmla="*/ 133531 h 432707"/>
              <a:gd name="connsiteX1" fmla="*/ 301149 w 432708"/>
              <a:gd name="connsiteY1" fmla="*/ 138883 h 432707"/>
              <a:gd name="connsiteX2" fmla="*/ 329883 w 432708"/>
              <a:gd name="connsiteY2" fmla="*/ 167618 h 432707"/>
              <a:gd name="connsiteX3" fmla="*/ 335236 w 432708"/>
              <a:gd name="connsiteY3" fmla="*/ 180295 h 432707"/>
              <a:gd name="connsiteX4" fmla="*/ 329883 w 432708"/>
              <a:gd name="connsiteY4" fmla="*/ 192971 h 432707"/>
              <a:gd name="connsiteX5" fmla="*/ 211002 w 432708"/>
              <a:gd name="connsiteY5" fmla="*/ 311853 h 432707"/>
              <a:gd name="connsiteX6" fmla="*/ 198325 w 432708"/>
              <a:gd name="connsiteY6" fmla="*/ 317206 h 432707"/>
              <a:gd name="connsiteX7" fmla="*/ 185648 w 432708"/>
              <a:gd name="connsiteY7" fmla="*/ 311853 h 432707"/>
              <a:gd name="connsiteX8" fmla="*/ 102824 w 432708"/>
              <a:gd name="connsiteY8" fmla="*/ 229030 h 432707"/>
              <a:gd name="connsiteX9" fmla="*/ 97472 w 432708"/>
              <a:gd name="connsiteY9" fmla="*/ 216353 h 432707"/>
              <a:gd name="connsiteX10" fmla="*/ 102824 w 432708"/>
              <a:gd name="connsiteY10" fmla="*/ 203677 h 432707"/>
              <a:gd name="connsiteX11" fmla="*/ 131559 w 432708"/>
              <a:gd name="connsiteY11" fmla="*/ 174942 h 432707"/>
              <a:gd name="connsiteX12" fmla="*/ 144236 w 432708"/>
              <a:gd name="connsiteY12" fmla="*/ 169589 h 432707"/>
              <a:gd name="connsiteX13" fmla="*/ 156913 w 432708"/>
              <a:gd name="connsiteY13" fmla="*/ 174942 h 432707"/>
              <a:gd name="connsiteX14" fmla="*/ 198325 w 432708"/>
              <a:gd name="connsiteY14" fmla="*/ 216353 h 432707"/>
              <a:gd name="connsiteX15" fmla="*/ 275795 w 432708"/>
              <a:gd name="connsiteY15" fmla="*/ 138883 h 432707"/>
              <a:gd name="connsiteX16" fmla="*/ 288472 w 432708"/>
              <a:gd name="connsiteY16" fmla="*/ 133531 h 432707"/>
              <a:gd name="connsiteX17" fmla="*/ 216354 w 432708"/>
              <a:gd name="connsiteY17" fmla="*/ 63103 h 432707"/>
              <a:gd name="connsiteX18" fmla="*/ 139447 w 432708"/>
              <a:gd name="connsiteY18" fmla="*/ 83668 h 432707"/>
              <a:gd name="connsiteX19" fmla="*/ 83668 w 432708"/>
              <a:gd name="connsiteY19" fmla="*/ 139447 h 432707"/>
              <a:gd name="connsiteX20" fmla="*/ 63104 w 432708"/>
              <a:gd name="connsiteY20" fmla="*/ 216353 h 432707"/>
              <a:gd name="connsiteX21" fmla="*/ 83668 w 432708"/>
              <a:gd name="connsiteY21" fmla="*/ 293260 h 432707"/>
              <a:gd name="connsiteX22" fmla="*/ 139447 w 432708"/>
              <a:gd name="connsiteY22" fmla="*/ 349039 h 432707"/>
              <a:gd name="connsiteX23" fmla="*/ 216354 w 432708"/>
              <a:gd name="connsiteY23" fmla="*/ 369604 h 432707"/>
              <a:gd name="connsiteX24" fmla="*/ 293261 w 432708"/>
              <a:gd name="connsiteY24" fmla="*/ 349039 h 432707"/>
              <a:gd name="connsiteX25" fmla="*/ 349039 w 432708"/>
              <a:gd name="connsiteY25" fmla="*/ 293260 h 432707"/>
              <a:gd name="connsiteX26" fmla="*/ 369604 w 432708"/>
              <a:gd name="connsiteY26" fmla="*/ 216353 h 432707"/>
              <a:gd name="connsiteX27" fmla="*/ 349039 w 432708"/>
              <a:gd name="connsiteY27" fmla="*/ 139447 h 432707"/>
              <a:gd name="connsiteX28" fmla="*/ 293261 w 432708"/>
              <a:gd name="connsiteY28" fmla="*/ 83668 h 432707"/>
              <a:gd name="connsiteX29" fmla="*/ 216354 w 432708"/>
              <a:gd name="connsiteY29" fmla="*/ 63103 h 432707"/>
              <a:gd name="connsiteX30" fmla="*/ 216354 w 432708"/>
              <a:gd name="connsiteY30" fmla="*/ 0 h 432707"/>
              <a:gd name="connsiteX31" fmla="*/ 324953 w 432708"/>
              <a:gd name="connsiteY31" fmla="*/ 29016 h 432707"/>
              <a:gd name="connsiteX32" fmla="*/ 403692 w 432708"/>
              <a:gd name="connsiteY32" fmla="*/ 107754 h 432707"/>
              <a:gd name="connsiteX33" fmla="*/ 432708 w 432708"/>
              <a:gd name="connsiteY33" fmla="*/ 216353 h 432707"/>
              <a:gd name="connsiteX34" fmla="*/ 403692 w 432708"/>
              <a:gd name="connsiteY34" fmla="*/ 324953 h 432707"/>
              <a:gd name="connsiteX35" fmla="*/ 324953 w 432708"/>
              <a:gd name="connsiteY35" fmla="*/ 403691 h 432707"/>
              <a:gd name="connsiteX36" fmla="*/ 216354 w 432708"/>
              <a:gd name="connsiteY36" fmla="*/ 432707 h 432707"/>
              <a:gd name="connsiteX37" fmla="*/ 107755 w 432708"/>
              <a:gd name="connsiteY37" fmla="*/ 403691 h 432707"/>
              <a:gd name="connsiteX38" fmla="*/ 29017 w 432708"/>
              <a:gd name="connsiteY38" fmla="*/ 324953 h 432707"/>
              <a:gd name="connsiteX39" fmla="*/ 0 w 432708"/>
              <a:gd name="connsiteY39" fmla="*/ 216353 h 432707"/>
              <a:gd name="connsiteX40" fmla="*/ 29017 w 432708"/>
              <a:gd name="connsiteY40" fmla="*/ 107754 h 432707"/>
              <a:gd name="connsiteX41" fmla="*/ 107755 w 432708"/>
              <a:gd name="connsiteY41" fmla="*/ 29016 h 432707"/>
              <a:gd name="connsiteX42" fmla="*/ 216354 w 432708"/>
              <a:gd name="connsiteY4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32708" h="432707">
                <a:moveTo>
                  <a:pt x="288472" y="133531"/>
                </a:moveTo>
                <a:cubicBezTo>
                  <a:pt x="293355" y="133531"/>
                  <a:pt x="297580" y="135315"/>
                  <a:pt x="301149" y="138883"/>
                </a:cubicBezTo>
                <a:lnTo>
                  <a:pt x="329883" y="167618"/>
                </a:lnTo>
                <a:cubicBezTo>
                  <a:pt x="333451" y="171186"/>
                  <a:pt x="335236" y="175412"/>
                  <a:pt x="335236" y="180295"/>
                </a:cubicBezTo>
                <a:cubicBezTo>
                  <a:pt x="335236" y="185177"/>
                  <a:pt x="333451" y="189403"/>
                  <a:pt x="329883" y="192971"/>
                </a:cubicBezTo>
                <a:lnTo>
                  <a:pt x="211002" y="311853"/>
                </a:lnTo>
                <a:cubicBezTo>
                  <a:pt x="207433" y="315422"/>
                  <a:pt x="203207" y="317206"/>
                  <a:pt x="198325" y="317206"/>
                </a:cubicBezTo>
                <a:cubicBezTo>
                  <a:pt x="193441" y="317206"/>
                  <a:pt x="189216" y="315422"/>
                  <a:pt x="185648" y="311853"/>
                </a:cubicBezTo>
                <a:lnTo>
                  <a:pt x="102824" y="229030"/>
                </a:lnTo>
                <a:cubicBezTo>
                  <a:pt x="99256" y="225462"/>
                  <a:pt x="97472" y="221236"/>
                  <a:pt x="97472" y="216353"/>
                </a:cubicBezTo>
                <a:cubicBezTo>
                  <a:pt x="97472" y="211471"/>
                  <a:pt x="99256" y="207245"/>
                  <a:pt x="102824" y="203677"/>
                </a:cubicBezTo>
                <a:lnTo>
                  <a:pt x="131559" y="174942"/>
                </a:lnTo>
                <a:cubicBezTo>
                  <a:pt x="135128" y="171374"/>
                  <a:pt x="139353" y="169589"/>
                  <a:pt x="144236" y="169589"/>
                </a:cubicBezTo>
                <a:cubicBezTo>
                  <a:pt x="149119" y="169589"/>
                  <a:pt x="153344" y="171374"/>
                  <a:pt x="156913" y="174942"/>
                </a:cubicBezTo>
                <a:lnTo>
                  <a:pt x="198325" y="216353"/>
                </a:lnTo>
                <a:lnTo>
                  <a:pt x="275795" y="138883"/>
                </a:lnTo>
                <a:cubicBezTo>
                  <a:pt x="279363" y="135315"/>
                  <a:pt x="283589" y="133531"/>
                  <a:pt x="288472" y="133531"/>
                </a:cubicBezTo>
                <a:close/>
                <a:moveTo>
                  <a:pt x="216354" y="63103"/>
                </a:moveTo>
                <a:cubicBezTo>
                  <a:pt x="188558" y="63103"/>
                  <a:pt x="162923" y="69958"/>
                  <a:pt x="139447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4" y="188558"/>
                  <a:pt x="63104" y="216353"/>
                </a:cubicBezTo>
                <a:cubicBezTo>
                  <a:pt x="63104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7" y="349039"/>
                </a:cubicBezTo>
                <a:cubicBezTo>
                  <a:pt x="162923" y="362749"/>
                  <a:pt x="188558" y="369604"/>
                  <a:pt x="216354" y="369604"/>
                </a:cubicBezTo>
                <a:cubicBezTo>
                  <a:pt x="244149" y="369604"/>
                  <a:pt x="269785" y="362749"/>
                  <a:pt x="293261" y="349039"/>
                </a:cubicBezTo>
                <a:cubicBezTo>
                  <a:pt x="316737" y="335329"/>
                  <a:pt x="335329" y="316736"/>
                  <a:pt x="349039" y="293260"/>
                </a:cubicBezTo>
                <a:cubicBezTo>
                  <a:pt x="362749" y="269785"/>
                  <a:pt x="369604" y="244149"/>
                  <a:pt x="369604" y="216353"/>
                </a:cubicBezTo>
                <a:cubicBezTo>
                  <a:pt x="369604" y="188558"/>
                  <a:pt x="362749" y="162922"/>
                  <a:pt x="349039" y="139447"/>
                </a:cubicBezTo>
                <a:cubicBezTo>
                  <a:pt x="335329" y="115971"/>
                  <a:pt x="316737" y="97378"/>
                  <a:pt x="293261" y="83668"/>
                </a:cubicBezTo>
                <a:cubicBezTo>
                  <a:pt x="269785" y="69958"/>
                  <a:pt x="244149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3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5" y="403691"/>
                </a:cubicBezTo>
                <a:cubicBezTo>
                  <a:pt x="74606" y="384347"/>
                  <a:pt x="48361" y="358101"/>
                  <a:pt x="29017" y="324953"/>
                </a:cubicBezTo>
                <a:cubicBezTo>
                  <a:pt x="9673" y="291805"/>
                  <a:pt x="0" y="255605"/>
                  <a:pt x="0" y="216353"/>
                </a:cubicBezTo>
                <a:cubicBezTo>
                  <a:pt x="0" y="177102"/>
                  <a:pt x="9673" y="140902"/>
                  <a:pt x="29017" y="107754"/>
                </a:cubicBezTo>
                <a:cubicBezTo>
                  <a:pt x="48361" y="74606"/>
                  <a:pt x="74606" y="48360"/>
                  <a:pt x="107755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6" name="Freeform 126">
            <a:extLst>
              <a:ext uri="{FF2B5EF4-FFF2-40B4-BE49-F238E27FC236}">
                <a16:creationId xmlns:a16="http://schemas.microsoft.com/office/drawing/2014/main" id="{F23BD2E2-9383-4A8C-90FB-B9C146DF5DC1}"/>
              </a:ext>
            </a:extLst>
          </p:cNvPr>
          <p:cNvSpPr/>
          <p:nvPr/>
        </p:nvSpPr>
        <p:spPr>
          <a:xfrm>
            <a:off x="7903461" y="3983365"/>
            <a:ext cx="297487" cy="81132"/>
          </a:xfrm>
          <a:custGeom>
            <a:avLst/>
            <a:gdLst/>
            <a:ahLst/>
            <a:cxnLst/>
            <a:rect l="l" t="t" r="r" b="b"/>
            <a:pathLst>
              <a:path w="396648" h="108176">
                <a:moveTo>
                  <a:pt x="27045" y="0"/>
                </a:moveTo>
                <a:lnTo>
                  <a:pt x="369604" y="0"/>
                </a:lnTo>
                <a:cubicBezTo>
                  <a:pt x="377116" y="0"/>
                  <a:pt x="383501" y="2629"/>
                  <a:pt x="388760" y="7887"/>
                </a:cubicBezTo>
                <a:cubicBezTo>
                  <a:pt x="394019" y="13146"/>
                  <a:pt x="396648" y="19531"/>
                  <a:pt x="396648" y="27044"/>
                </a:cubicBezTo>
                <a:lnTo>
                  <a:pt x="396648" y="81132"/>
                </a:lnTo>
                <a:cubicBezTo>
                  <a:pt x="396648" y="88644"/>
                  <a:pt x="394019" y="95030"/>
                  <a:pt x="388760" y="100288"/>
                </a:cubicBezTo>
                <a:cubicBezTo>
                  <a:pt x="383501" y="105547"/>
                  <a:pt x="377116" y="108176"/>
                  <a:pt x="369604" y="108176"/>
                </a:cubicBezTo>
                <a:lnTo>
                  <a:pt x="27045" y="108176"/>
                </a:lnTo>
                <a:cubicBezTo>
                  <a:pt x="19531" y="108176"/>
                  <a:pt x="13147" y="105547"/>
                  <a:pt x="7888" y="100288"/>
                </a:cubicBezTo>
                <a:cubicBezTo>
                  <a:pt x="2629" y="95030"/>
                  <a:pt x="0" y="88644"/>
                  <a:pt x="0" y="81132"/>
                </a:cubicBezTo>
                <a:lnTo>
                  <a:pt x="0" y="27044"/>
                </a:lnTo>
                <a:cubicBezTo>
                  <a:pt x="0" y="19531"/>
                  <a:pt x="2629" y="13146"/>
                  <a:pt x="7888" y="7887"/>
                </a:cubicBezTo>
                <a:cubicBezTo>
                  <a:pt x="13147" y="2629"/>
                  <a:pt x="19531" y="0"/>
                  <a:pt x="270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7" name="Freeform 381">
            <a:extLst>
              <a:ext uri="{FF2B5EF4-FFF2-40B4-BE49-F238E27FC236}">
                <a16:creationId xmlns:a16="http://schemas.microsoft.com/office/drawing/2014/main" id="{BAEF4F47-EF82-4C37-8AC9-707411109C33}"/>
              </a:ext>
            </a:extLst>
          </p:cNvPr>
          <p:cNvSpPr/>
          <p:nvPr/>
        </p:nvSpPr>
        <p:spPr>
          <a:xfrm>
            <a:off x="6998951" y="3877936"/>
            <a:ext cx="319037" cy="319037"/>
          </a:xfrm>
          <a:custGeom>
            <a:avLst/>
            <a:gdLst>
              <a:gd name="connsiteX0" fmla="*/ 68455 w 425382"/>
              <a:gd name="connsiteY0" fmla="*/ 212691 h 425383"/>
              <a:gd name="connsiteX1" fmla="*/ 194662 w 425382"/>
              <a:gd name="connsiteY1" fmla="*/ 212691 h 425383"/>
              <a:gd name="connsiteX2" fmla="*/ 207339 w 425382"/>
              <a:gd name="connsiteY2" fmla="*/ 218044 h 425383"/>
              <a:gd name="connsiteX3" fmla="*/ 212691 w 425382"/>
              <a:gd name="connsiteY3" fmla="*/ 230721 h 425383"/>
              <a:gd name="connsiteX4" fmla="*/ 212691 w 425382"/>
              <a:gd name="connsiteY4" fmla="*/ 356927 h 425383"/>
              <a:gd name="connsiteX5" fmla="*/ 207339 w 425382"/>
              <a:gd name="connsiteY5" fmla="*/ 369604 h 425383"/>
              <a:gd name="connsiteX6" fmla="*/ 194662 w 425382"/>
              <a:gd name="connsiteY6" fmla="*/ 374957 h 425383"/>
              <a:gd name="connsiteX7" fmla="*/ 181985 w 425382"/>
              <a:gd name="connsiteY7" fmla="*/ 369604 h 425383"/>
              <a:gd name="connsiteX8" fmla="*/ 141418 w 425382"/>
              <a:gd name="connsiteY8" fmla="*/ 329038 h 425383"/>
              <a:gd name="connsiteX9" fmla="*/ 47890 w 425382"/>
              <a:gd name="connsiteY9" fmla="*/ 422566 h 425383"/>
              <a:gd name="connsiteX10" fmla="*/ 41411 w 425382"/>
              <a:gd name="connsiteY10" fmla="*/ 425383 h 425383"/>
              <a:gd name="connsiteX11" fmla="*/ 34932 w 425382"/>
              <a:gd name="connsiteY11" fmla="*/ 422566 h 425383"/>
              <a:gd name="connsiteX12" fmla="*/ 2817 w 425382"/>
              <a:gd name="connsiteY12" fmla="*/ 390451 h 425383"/>
              <a:gd name="connsiteX13" fmla="*/ 0 w 425382"/>
              <a:gd name="connsiteY13" fmla="*/ 383971 h 425383"/>
              <a:gd name="connsiteX14" fmla="*/ 2817 w 425382"/>
              <a:gd name="connsiteY14" fmla="*/ 377492 h 425383"/>
              <a:gd name="connsiteX15" fmla="*/ 96344 w 425382"/>
              <a:gd name="connsiteY15" fmla="*/ 283964 h 425383"/>
              <a:gd name="connsiteX16" fmla="*/ 55778 w 425382"/>
              <a:gd name="connsiteY16" fmla="*/ 243398 h 425383"/>
              <a:gd name="connsiteX17" fmla="*/ 50426 w 425382"/>
              <a:gd name="connsiteY17" fmla="*/ 230721 h 425383"/>
              <a:gd name="connsiteX18" fmla="*/ 55778 w 425382"/>
              <a:gd name="connsiteY18" fmla="*/ 218044 h 425383"/>
              <a:gd name="connsiteX19" fmla="*/ 68455 w 425382"/>
              <a:gd name="connsiteY19" fmla="*/ 212691 h 425383"/>
              <a:gd name="connsiteX20" fmla="*/ 383970 w 425382"/>
              <a:gd name="connsiteY20" fmla="*/ 0 h 425383"/>
              <a:gd name="connsiteX21" fmla="*/ 390449 w 425382"/>
              <a:gd name="connsiteY21" fmla="*/ 2817 h 425383"/>
              <a:gd name="connsiteX22" fmla="*/ 422564 w 425382"/>
              <a:gd name="connsiteY22" fmla="*/ 34932 h 425383"/>
              <a:gd name="connsiteX23" fmla="*/ 425382 w 425382"/>
              <a:gd name="connsiteY23" fmla="*/ 41412 h 425383"/>
              <a:gd name="connsiteX24" fmla="*/ 422564 w 425382"/>
              <a:gd name="connsiteY24" fmla="*/ 47891 h 425383"/>
              <a:gd name="connsiteX25" fmla="*/ 329036 w 425382"/>
              <a:gd name="connsiteY25" fmla="*/ 141419 h 425383"/>
              <a:gd name="connsiteX26" fmla="*/ 369603 w 425382"/>
              <a:gd name="connsiteY26" fmla="*/ 181985 h 425383"/>
              <a:gd name="connsiteX27" fmla="*/ 374956 w 425382"/>
              <a:gd name="connsiteY27" fmla="*/ 194662 h 425383"/>
              <a:gd name="connsiteX28" fmla="*/ 369603 w 425382"/>
              <a:gd name="connsiteY28" fmla="*/ 207339 h 425383"/>
              <a:gd name="connsiteX29" fmla="*/ 356926 w 425382"/>
              <a:gd name="connsiteY29" fmla="*/ 212691 h 425383"/>
              <a:gd name="connsiteX30" fmla="*/ 230720 w 425382"/>
              <a:gd name="connsiteY30" fmla="*/ 212691 h 425383"/>
              <a:gd name="connsiteX31" fmla="*/ 218042 w 425382"/>
              <a:gd name="connsiteY31" fmla="*/ 207339 h 425383"/>
              <a:gd name="connsiteX32" fmla="*/ 212690 w 425382"/>
              <a:gd name="connsiteY32" fmla="*/ 194662 h 425383"/>
              <a:gd name="connsiteX33" fmla="*/ 212690 w 425382"/>
              <a:gd name="connsiteY33" fmla="*/ 68456 h 425383"/>
              <a:gd name="connsiteX34" fmla="*/ 218042 w 425382"/>
              <a:gd name="connsiteY34" fmla="*/ 55779 h 425383"/>
              <a:gd name="connsiteX35" fmla="*/ 230720 w 425382"/>
              <a:gd name="connsiteY35" fmla="*/ 50426 h 425383"/>
              <a:gd name="connsiteX36" fmla="*/ 243397 w 425382"/>
              <a:gd name="connsiteY36" fmla="*/ 55779 h 425383"/>
              <a:gd name="connsiteX37" fmla="*/ 283963 w 425382"/>
              <a:gd name="connsiteY37" fmla="*/ 96345 h 425383"/>
              <a:gd name="connsiteX38" fmla="*/ 377491 w 425382"/>
              <a:gd name="connsiteY38" fmla="*/ 2817 h 425383"/>
              <a:gd name="connsiteX39" fmla="*/ 383970 w 425382"/>
              <a:gd name="connsiteY39" fmla="*/ 0 h 42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25382" h="425383">
                <a:moveTo>
                  <a:pt x="68455" y="212691"/>
                </a:moveTo>
                <a:lnTo>
                  <a:pt x="194662" y="212691"/>
                </a:lnTo>
                <a:cubicBezTo>
                  <a:pt x="199545" y="212691"/>
                  <a:pt x="203770" y="214476"/>
                  <a:pt x="207339" y="218044"/>
                </a:cubicBezTo>
                <a:cubicBezTo>
                  <a:pt x="210907" y="221612"/>
                  <a:pt x="212691" y="225838"/>
                  <a:pt x="212691" y="230721"/>
                </a:cubicBezTo>
                <a:lnTo>
                  <a:pt x="212691" y="356927"/>
                </a:lnTo>
                <a:cubicBezTo>
                  <a:pt x="212691" y="361810"/>
                  <a:pt x="210907" y="366036"/>
                  <a:pt x="207339" y="369604"/>
                </a:cubicBezTo>
                <a:cubicBezTo>
                  <a:pt x="203770" y="373172"/>
                  <a:pt x="199545" y="374957"/>
                  <a:pt x="194662" y="374957"/>
                </a:cubicBezTo>
                <a:cubicBezTo>
                  <a:pt x="189779" y="374957"/>
                  <a:pt x="185554" y="373172"/>
                  <a:pt x="181985" y="369604"/>
                </a:cubicBezTo>
                <a:lnTo>
                  <a:pt x="141418" y="329038"/>
                </a:lnTo>
                <a:lnTo>
                  <a:pt x="47890" y="422566"/>
                </a:lnTo>
                <a:cubicBezTo>
                  <a:pt x="46013" y="424444"/>
                  <a:pt x="43853" y="425383"/>
                  <a:pt x="41411" y="425383"/>
                </a:cubicBezTo>
                <a:cubicBezTo>
                  <a:pt x="38970" y="425383"/>
                  <a:pt x="36810" y="424444"/>
                  <a:pt x="34932" y="422566"/>
                </a:cubicBezTo>
                <a:lnTo>
                  <a:pt x="2817" y="390451"/>
                </a:lnTo>
                <a:cubicBezTo>
                  <a:pt x="939" y="388573"/>
                  <a:pt x="0" y="386413"/>
                  <a:pt x="0" y="383971"/>
                </a:cubicBezTo>
                <a:cubicBezTo>
                  <a:pt x="0" y="381530"/>
                  <a:pt x="939" y="379370"/>
                  <a:pt x="2817" y="377492"/>
                </a:cubicBezTo>
                <a:lnTo>
                  <a:pt x="96344" y="283964"/>
                </a:lnTo>
                <a:lnTo>
                  <a:pt x="55778" y="243398"/>
                </a:lnTo>
                <a:cubicBezTo>
                  <a:pt x="52211" y="239830"/>
                  <a:pt x="50426" y="235604"/>
                  <a:pt x="50426" y="230721"/>
                </a:cubicBezTo>
                <a:cubicBezTo>
                  <a:pt x="50426" y="225838"/>
                  <a:pt x="52211" y="221612"/>
                  <a:pt x="55778" y="218044"/>
                </a:cubicBezTo>
                <a:cubicBezTo>
                  <a:pt x="59347" y="214476"/>
                  <a:pt x="63573" y="212691"/>
                  <a:pt x="68455" y="212691"/>
                </a:cubicBezTo>
                <a:close/>
                <a:moveTo>
                  <a:pt x="383970" y="0"/>
                </a:moveTo>
                <a:cubicBezTo>
                  <a:pt x="386412" y="0"/>
                  <a:pt x="388572" y="939"/>
                  <a:pt x="390449" y="2817"/>
                </a:cubicBezTo>
                <a:lnTo>
                  <a:pt x="422564" y="34932"/>
                </a:lnTo>
                <a:cubicBezTo>
                  <a:pt x="424443" y="36810"/>
                  <a:pt x="425382" y="38970"/>
                  <a:pt x="425382" y="41412"/>
                </a:cubicBezTo>
                <a:cubicBezTo>
                  <a:pt x="425382" y="43853"/>
                  <a:pt x="424443" y="46013"/>
                  <a:pt x="422564" y="47891"/>
                </a:cubicBezTo>
                <a:lnTo>
                  <a:pt x="329036" y="141419"/>
                </a:lnTo>
                <a:lnTo>
                  <a:pt x="369603" y="181985"/>
                </a:lnTo>
                <a:cubicBezTo>
                  <a:pt x="373171" y="185553"/>
                  <a:pt x="374956" y="189779"/>
                  <a:pt x="374956" y="194662"/>
                </a:cubicBezTo>
                <a:cubicBezTo>
                  <a:pt x="374956" y="199545"/>
                  <a:pt x="373171" y="203771"/>
                  <a:pt x="369603" y="207339"/>
                </a:cubicBezTo>
                <a:cubicBezTo>
                  <a:pt x="366035" y="210907"/>
                  <a:pt x="361809" y="212691"/>
                  <a:pt x="356926" y="212691"/>
                </a:cubicBezTo>
                <a:lnTo>
                  <a:pt x="230720" y="212691"/>
                </a:lnTo>
                <a:cubicBezTo>
                  <a:pt x="225837" y="212691"/>
                  <a:pt x="221611" y="210907"/>
                  <a:pt x="218042" y="207339"/>
                </a:cubicBezTo>
                <a:cubicBezTo>
                  <a:pt x="214475" y="203771"/>
                  <a:pt x="212690" y="199545"/>
                  <a:pt x="212690" y="194662"/>
                </a:cubicBezTo>
                <a:lnTo>
                  <a:pt x="212690" y="68456"/>
                </a:lnTo>
                <a:cubicBezTo>
                  <a:pt x="212690" y="63573"/>
                  <a:pt x="214475" y="59347"/>
                  <a:pt x="218042" y="55779"/>
                </a:cubicBezTo>
                <a:cubicBezTo>
                  <a:pt x="221611" y="52211"/>
                  <a:pt x="225837" y="50426"/>
                  <a:pt x="230720" y="50426"/>
                </a:cubicBezTo>
                <a:cubicBezTo>
                  <a:pt x="235603" y="50426"/>
                  <a:pt x="239828" y="52211"/>
                  <a:pt x="243397" y="55779"/>
                </a:cubicBezTo>
                <a:lnTo>
                  <a:pt x="283963" y="96345"/>
                </a:lnTo>
                <a:lnTo>
                  <a:pt x="377491" y="2817"/>
                </a:lnTo>
                <a:cubicBezTo>
                  <a:pt x="379369" y="939"/>
                  <a:pt x="381529" y="0"/>
                  <a:pt x="383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8" name="Freeform 380">
            <a:extLst>
              <a:ext uri="{FF2B5EF4-FFF2-40B4-BE49-F238E27FC236}">
                <a16:creationId xmlns:a16="http://schemas.microsoft.com/office/drawing/2014/main" id="{A09C0F65-C844-4763-A670-BDCD1A975CDF}"/>
              </a:ext>
            </a:extLst>
          </p:cNvPr>
          <p:cNvSpPr/>
          <p:nvPr/>
        </p:nvSpPr>
        <p:spPr>
          <a:xfrm>
            <a:off x="6531862" y="3875189"/>
            <a:ext cx="324531" cy="324531"/>
          </a:xfrm>
          <a:custGeom>
            <a:avLst/>
            <a:gdLst>
              <a:gd name="connsiteX0" fmla="*/ 171280 w 432707"/>
              <a:gd name="connsiteY0" fmla="*/ 220016 h 432707"/>
              <a:gd name="connsiteX1" fmla="*/ 177759 w 432707"/>
              <a:gd name="connsiteY1" fmla="*/ 222833 h 432707"/>
              <a:gd name="connsiteX2" fmla="*/ 209874 w 432707"/>
              <a:gd name="connsiteY2" fmla="*/ 254948 h 432707"/>
              <a:gd name="connsiteX3" fmla="*/ 212691 w 432707"/>
              <a:gd name="connsiteY3" fmla="*/ 261427 h 432707"/>
              <a:gd name="connsiteX4" fmla="*/ 209874 w 432707"/>
              <a:gd name="connsiteY4" fmla="*/ 267906 h 432707"/>
              <a:gd name="connsiteX5" fmla="*/ 116346 w 432707"/>
              <a:gd name="connsiteY5" fmla="*/ 361434 h 432707"/>
              <a:gd name="connsiteX6" fmla="*/ 156913 w 432707"/>
              <a:gd name="connsiteY6" fmla="*/ 402001 h 432707"/>
              <a:gd name="connsiteX7" fmla="*/ 162265 w 432707"/>
              <a:gd name="connsiteY7" fmla="*/ 414678 h 432707"/>
              <a:gd name="connsiteX8" fmla="*/ 156913 w 432707"/>
              <a:gd name="connsiteY8" fmla="*/ 427355 h 432707"/>
              <a:gd name="connsiteX9" fmla="*/ 144236 w 432707"/>
              <a:gd name="connsiteY9" fmla="*/ 432707 h 432707"/>
              <a:gd name="connsiteX10" fmla="*/ 18030 w 432707"/>
              <a:gd name="connsiteY10" fmla="*/ 432707 h 432707"/>
              <a:gd name="connsiteX11" fmla="*/ 5352 w 432707"/>
              <a:gd name="connsiteY11" fmla="*/ 427355 h 432707"/>
              <a:gd name="connsiteX12" fmla="*/ 0 w 432707"/>
              <a:gd name="connsiteY12" fmla="*/ 414678 h 432707"/>
              <a:gd name="connsiteX13" fmla="*/ 0 w 432707"/>
              <a:gd name="connsiteY13" fmla="*/ 288471 h 432707"/>
              <a:gd name="connsiteX14" fmla="*/ 5352 w 432707"/>
              <a:gd name="connsiteY14" fmla="*/ 275794 h 432707"/>
              <a:gd name="connsiteX15" fmla="*/ 18030 w 432707"/>
              <a:gd name="connsiteY15" fmla="*/ 270442 h 432707"/>
              <a:gd name="connsiteX16" fmla="*/ 30706 w 432707"/>
              <a:gd name="connsiteY16" fmla="*/ 275794 h 432707"/>
              <a:gd name="connsiteX17" fmla="*/ 71273 w 432707"/>
              <a:gd name="connsiteY17" fmla="*/ 316361 h 432707"/>
              <a:gd name="connsiteX18" fmla="*/ 164801 w 432707"/>
              <a:gd name="connsiteY18" fmla="*/ 222833 h 432707"/>
              <a:gd name="connsiteX19" fmla="*/ 171280 w 432707"/>
              <a:gd name="connsiteY19" fmla="*/ 220016 h 432707"/>
              <a:gd name="connsiteX20" fmla="*/ 288471 w 432707"/>
              <a:gd name="connsiteY20" fmla="*/ 0 h 432707"/>
              <a:gd name="connsiteX21" fmla="*/ 414677 w 432707"/>
              <a:gd name="connsiteY21" fmla="*/ 0 h 432707"/>
              <a:gd name="connsiteX22" fmla="*/ 427354 w 432707"/>
              <a:gd name="connsiteY22" fmla="*/ 5352 h 432707"/>
              <a:gd name="connsiteX23" fmla="*/ 432707 w 432707"/>
              <a:gd name="connsiteY23" fmla="*/ 18029 h 432707"/>
              <a:gd name="connsiteX24" fmla="*/ 432707 w 432707"/>
              <a:gd name="connsiteY24" fmla="*/ 144236 h 432707"/>
              <a:gd name="connsiteX25" fmla="*/ 427354 w 432707"/>
              <a:gd name="connsiteY25" fmla="*/ 156913 h 432707"/>
              <a:gd name="connsiteX26" fmla="*/ 414677 w 432707"/>
              <a:gd name="connsiteY26" fmla="*/ 162265 h 432707"/>
              <a:gd name="connsiteX27" fmla="*/ 402001 w 432707"/>
              <a:gd name="connsiteY27" fmla="*/ 156913 h 432707"/>
              <a:gd name="connsiteX28" fmla="*/ 361434 w 432707"/>
              <a:gd name="connsiteY28" fmla="*/ 116346 h 432707"/>
              <a:gd name="connsiteX29" fmla="*/ 267907 w 432707"/>
              <a:gd name="connsiteY29" fmla="*/ 209874 h 432707"/>
              <a:gd name="connsiteX30" fmla="*/ 261427 w 432707"/>
              <a:gd name="connsiteY30" fmla="*/ 212691 h 432707"/>
              <a:gd name="connsiteX31" fmla="*/ 254948 w 432707"/>
              <a:gd name="connsiteY31" fmla="*/ 209874 h 432707"/>
              <a:gd name="connsiteX32" fmla="*/ 222833 w 432707"/>
              <a:gd name="connsiteY32" fmla="*/ 177759 h 432707"/>
              <a:gd name="connsiteX33" fmla="*/ 220016 w 432707"/>
              <a:gd name="connsiteY33" fmla="*/ 171280 h 432707"/>
              <a:gd name="connsiteX34" fmla="*/ 222833 w 432707"/>
              <a:gd name="connsiteY34" fmla="*/ 164801 h 432707"/>
              <a:gd name="connsiteX35" fmla="*/ 316361 w 432707"/>
              <a:gd name="connsiteY35" fmla="*/ 71273 h 432707"/>
              <a:gd name="connsiteX36" fmla="*/ 275795 w 432707"/>
              <a:gd name="connsiteY36" fmla="*/ 30706 h 432707"/>
              <a:gd name="connsiteX37" fmla="*/ 270442 w 432707"/>
              <a:gd name="connsiteY37" fmla="*/ 18029 h 432707"/>
              <a:gd name="connsiteX38" fmla="*/ 275795 w 432707"/>
              <a:gd name="connsiteY38" fmla="*/ 5352 h 432707"/>
              <a:gd name="connsiteX39" fmla="*/ 288471 w 432707"/>
              <a:gd name="connsiteY39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2707" h="432707">
                <a:moveTo>
                  <a:pt x="171280" y="220016"/>
                </a:moveTo>
                <a:cubicBezTo>
                  <a:pt x="173721" y="220016"/>
                  <a:pt x="175881" y="220955"/>
                  <a:pt x="177759" y="222833"/>
                </a:cubicBezTo>
                <a:lnTo>
                  <a:pt x="209874" y="254948"/>
                </a:lnTo>
                <a:cubicBezTo>
                  <a:pt x="211752" y="256826"/>
                  <a:pt x="212691" y="258986"/>
                  <a:pt x="212691" y="261427"/>
                </a:cubicBezTo>
                <a:cubicBezTo>
                  <a:pt x="212691" y="263869"/>
                  <a:pt x="211752" y="266028"/>
                  <a:pt x="209874" y="267906"/>
                </a:cubicBezTo>
                <a:lnTo>
                  <a:pt x="116346" y="361434"/>
                </a:lnTo>
                <a:lnTo>
                  <a:pt x="156913" y="402001"/>
                </a:lnTo>
                <a:cubicBezTo>
                  <a:pt x="160481" y="405569"/>
                  <a:pt x="162265" y="409795"/>
                  <a:pt x="162265" y="414678"/>
                </a:cubicBezTo>
                <a:cubicBezTo>
                  <a:pt x="162265" y="419561"/>
                  <a:pt x="160481" y="423786"/>
                  <a:pt x="156913" y="427355"/>
                </a:cubicBezTo>
                <a:cubicBezTo>
                  <a:pt x="153344" y="430923"/>
                  <a:pt x="149118" y="432707"/>
                  <a:pt x="144236" y="432707"/>
                </a:cubicBezTo>
                <a:lnTo>
                  <a:pt x="18030" y="432707"/>
                </a:lnTo>
                <a:cubicBezTo>
                  <a:pt x="13146" y="432707"/>
                  <a:pt x="8920" y="430923"/>
                  <a:pt x="5352" y="427355"/>
                </a:cubicBezTo>
                <a:cubicBezTo>
                  <a:pt x="1784" y="423786"/>
                  <a:pt x="0" y="419561"/>
                  <a:pt x="0" y="414678"/>
                </a:cubicBezTo>
                <a:lnTo>
                  <a:pt x="0" y="288471"/>
                </a:lnTo>
                <a:cubicBezTo>
                  <a:pt x="0" y="283588"/>
                  <a:pt x="1784" y="279363"/>
                  <a:pt x="5352" y="275794"/>
                </a:cubicBezTo>
                <a:cubicBezTo>
                  <a:pt x="8920" y="272226"/>
                  <a:pt x="13146" y="270442"/>
                  <a:pt x="18030" y="270442"/>
                </a:cubicBezTo>
                <a:cubicBezTo>
                  <a:pt x="22912" y="270442"/>
                  <a:pt x="27138" y="272226"/>
                  <a:pt x="30706" y="275794"/>
                </a:cubicBezTo>
                <a:lnTo>
                  <a:pt x="71273" y="316361"/>
                </a:lnTo>
                <a:lnTo>
                  <a:pt x="164801" y="222833"/>
                </a:lnTo>
                <a:cubicBezTo>
                  <a:pt x="166679" y="220955"/>
                  <a:pt x="168838" y="220016"/>
                  <a:pt x="171280" y="220016"/>
                </a:cubicBezTo>
                <a:close/>
                <a:moveTo>
                  <a:pt x="288471" y="0"/>
                </a:moveTo>
                <a:lnTo>
                  <a:pt x="414677" y="0"/>
                </a:lnTo>
                <a:cubicBezTo>
                  <a:pt x="419560" y="0"/>
                  <a:pt x="423786" y="1784"/>
                  <a:pt x="427354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144236"/>
                </a:lnTo>
                <a:cubicBezTo>
                  <a:pt x="432707" y="149119"/>
                  <a:pt x="430923" y="153344"/>
                  <a:pt x="427354" y="156913"/>
                </a:cubicBezTo>
                <a:cubicBezTo>
                  <a:pt x="423786" y="160481"/>
                  <a:pt x="419560" y="162265"/>
                  <a:pt x="414677" y="162265"/>
                </a:cubicBezTo>
                <a:cubicBezTo>
                  <a:pt x="409795" y="162265"/>
                  <a:pt x="405569" y="160481"/>
                  <a:pt x="402001" y="156913"/>
                </a:cubicBezTo>
                <a:lnTo>
                  <a:pt x="361434" y="116346"/>
                </a:lnTo>
                <a:lnTo>
                  <a:pt x="267907" y="209874"/>
                </a:lnTo>
                <a:cubicBezTo>
                  <a:pt x="266028" y="211752"/>
                  <a:pt x="263869" y="212691"/>
                  <a:pt x="261427" y="212691"/>
                </a:cubicBezTo>
                <a:cubicBezTo>
                  <a:pt x="258985" y="212691"/>
                  <a:pt x="256826" y="211752"/>
                  <a:pt x="254948" y="209874"/>
                </a:cubicBezTo>
                <a:lnTo>
                  <a:pt x="222833" y="177759"/>
                </a:lnTo>
                <a:cubicBezTo>
                  <a:pt x="220954" y="175881"/>
                  <a:pt x="220016" y="173721"/>
                  <a:pt x="220016" y="171280"/>
                </a:cubicBezTo>
                <a:cubicBezTo>
                  <a:pt x="220016" y="168838"/>
                  <a:pt x="220954" y="166679"/>
                  <a:pt x="222833" y="164801"/>
                </a:cubicBezTo>
                <a:lnTo>
                  <a:pt x="316361" y="71273"/>
                </a:lnTo>
                <a:lnTo>
                  <a:pt x="275795" y="30706"/>
                </a:lnTo>
                <a:cubicBezTo>
                  <a:pt x="272226" y="27138"/>
                  <a:pt x="270442" y="22912"/>
                  <a:pt x="270442" y="18029"/>
                </a:cubicBezTo>
                <a:cubicBezTo>
                  <a:pt x="270442" y="13146"/>
                  <a:pt x="272226" y="8921"/>
                  <a:pt x="275795" y="5352"/>
                </a:cubicBezTo>
                <a:cubicBezTo>
                  <a:pt x="279362" y="1784"/>
                  <a:pt x="283588" y="0"/>
                  <a:pt x="2884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9" name="Freeform 122">
            <a:extLst>
              <a:ext uri="{FF2B5EF4-FFF2-40B4-BE49-F238E27FC236}">
                <a16:creationId xmlns:a16="http://schemas.microsoft.com/office/drawing/2014/main" id="{062AA73D-BAAD-4383-90A4-11BE43F6FBDA}"/>
              </a:ext>
            </a:extLst>
          </p:cNvPr>
          <p:cNvSpPr/>
          <p:nvPr/>
        </p:nvSpPr>
        <p:spPr>
          <a:xfrm>
            <a:off x="3781302" y="4305344"/>
            <a:ext cx="379047" cy="351575"/>
          </a:xfrm>
          <a:custGeom>
            <a:avLst/>
            <a:gdLst/>
            <a:ahLst/>
            <a:cxnLst/>
            <a:rect l="l" t="t" r="r" b="b"/>
            <a:pathLst>
              <a:path w="505396" h="468766">
                <a:moveTo>
                  <a:pt x="252699" y="0"/>
                </a:moveTo>
                <a:cubicBezTo>
                  <a:pt x="259272" y="0"/>
                  <a:pt x="265376" y="1690"/>
                  <a:pt x="271010" y="5071"/>
                </a:cubicBezTo>
                <a:cubicBezTo>
                  <a:pt x="276644" y="8451"/>
                  <a:pt x="281058" y="13053"/>
                  <a:pt x="284251" y="18875"/>
                </a:cubicBezTo>
                <a:lnTo>
                  <a:pt x="500604" y="415523"/>
                </a:lnTo>
                <a:cubicBezTo>
                  <a:pt x="507177" y="427355"/>
                  <a:pt x="506989" y="439187"/>
                  <a:pt x="500040" y="451019"/>
                </a:cubicBezTo>
                <a:cubicBezTo>
                  <a:pt x="496848" y="456465"/>
                  <a:pt x="492482" y="460784"/>
                  <a:pt x="486941" y="463977"/>
                </a:cubicBezTo>
                <a:cubicBezTo>
                  <a:pt x="481400" y="467170"/>
                  <a:pt x="475438" y="468766"/>
                  <a:pt x="469052" y="468766"/>
                </a:cubicBezTo>
                <a:lnTo>
                  <a:pt x="36345" y="468766"/>
                </a:lnTo>
                <a:cubicBezTo>
                  <a:pt x="29960" y="468766"/>
                  <a:pt x="23997" y="467170"/>
                  <a:pt x="18457" y="463977"/>
                </a:cubicBezTo>
                <a:cubicBezTo>
                  <a:pt x="12916" y="460784"/>
                  <a:pt x="8550" y="456465"/>
                  <a:pt x="5357" y="451019"/>
                </a:cubicBezTo>
                <a:cubicBezTo>
                  <a:pt x="-1592" y="439187"/>
                  <a:pt x="-1780" y="427355"/>
                  <a:pt x="4794" y="415523"/>
                </a:cubicBezTo>
                <a:lnTo>
                  <a:pt x="221148" y="18875"/>
                </a:lnTo>
                <a:cubicBezTo>
                  <a:pt x="224340" y="13053"/>
                  <a:pt x="228753" y="8451"/>
                  <a:pt x="234387" y="5071"/>
                </a:cubicBezTo>
                <a:cubicBezTo>
                  <a:pt x="240021" y="1690"/>
                  <a:pt x="246126" y="0"/>
                  <a:pt x="252699" y="0"/>
                </a:cubicBezTo>
                <a:close/>
                <a:moveTo>
                  <a:pt x="221711" y="144236"/>
                </a:moveTo>
                <a:cubicBezTo>
                  <a:pt x="219645" y="144236"/>
                  <a:pt x="217391" y="145269"/>
                  <a:pt x="214950" y="147335"/>
                </a:cubicBezTo>
                <a:cubicBezTo>
                  <a:pt x="213072" y="148649"/>
                  <a:pt x="212133" y="150621"/>
                  <a:pt x="212133" y="153251"/>
                </a:cubicBezTo>
                <a:lnTo>
                  <a:pt x="216922" y="281992"/>
                </a:lnTo>
                <a:cubicBezTo>
                  <a:pt x="216922" y="283870"/>
                  <a:pt x="217861" y="285419"/>
                  <a:pt x="219739" y="286640"/>
                </a:cubicBezTo>
                <a:cubicBezTo>
                  <a:pt x="221617" y="287861"/>
                  <a:pt x="223871" y="288471"/>
                  <a:pt x="226500" y="288471"/>
                </a:cubicBezTo>
                <a:lnTo>
                  <a:pt x="278616" y="288471"/>
                </a:lnTo>
                <a:cubicBezTo>
                  <a:pt x="281246" y="288471"/>
                  <a:pt x="283452" y="287861"/>
                  <a:pt x="285236" y="286640"/>
                </a:cubicBezTo>
                <a:cubicBezTo>
                  <a:pt x="287020" y="285419"/>
                  <a:pt x="288007" y="283870"/>
                  <a:pt x="288195" y="281992"/>
                </a:cubicBezTo>
                <a:lnTo>
                  <a:pt x="293265" y="152687"/>
                </a:lnTo>
                <a:cubicBezTo>
                  <a:pt x="293265" y="150433"/>
                  <a:pt x="292326" y="148649"/>
                  <a:pt x="290448" y="147335"/>
                </a:cubicBezTo>
                <a:cubicBezTo>
                  <a:pt x="288007" y="145269"/>
                  <a:pt x="285753" y="144236"/>
                  <a:pt x="283687" y="144236"/>
                </a:cubicBezTo>
                <a:lnTo>
                  <a:pt x="221711" y="144236"/>
                </a:lnTo>
                <a:close/>
                <a:moveTo>
                  <a:pt x="225654" y="324530"/>
                </a:moveTo>
                <a:cubicBezTo>
                  <a:pt x="223213" y="324530"/>
                  <a:pt x="221100" y="325422"/>
                  <a:pt x="219316" y="327206"/>
                </a:cubicBezTo>
                <a:cubicBezTo>
                  <a:pt x="217533" y="328991"/>
                  <a:pt x="216640" y="331198"/>
                  <a:pt x="216640" y="333827"/>
                </a:cubicBezTo>
                <a:lnTo>
                  <a:pt x="216640" y="387352"/>
                </a:lnTo>
                <a:cubicBezTo>
                  <a:pt x="216640" y="389981"/>
                  <a:pt x="217533" y="392188"/>
                  <a:pt x="219316" y="393972"/>
                </a:cubicBezTo>
                <a:cubicBezTo>
                  <a:pt x="221100" y="395756"/>
                  <a:pt x="223213" y="396648"/>
                  <a:pt x="225654" y="396648"/>
                </a:cubicBezTo>
                <a:lnTo>
                  <a:pt x="279743" y="396648"/>
                </a:lnTo>
                <a:cubicBezTo>
                  <a:pt x="282185" y="396648"/>
                  <a:pt x="284298" y="395756"/>
                  <a:pt x="286081" y="393972"/>
                </a:cubicBezTo>
                <a:cubicBezTo>
                  <a:pt x="287866" y="392188"/>
                  <a:pt x="288757" y="389981"/>
                  <a:pt x="288757" y="387352"/>
                </a:cubicBezTo>
                <a:lnTo>
                  <a:pt x="288757" y="333827"/>
                </a:lnTo>
                <a:cubicBezTo>
                  <a:pt x="288757" y="331198"/>
                  <a:pt x="287866" y="328991"/>
                  <a:pt x="286081" y="327206"/>
                </a:cubicBezTo>
                <a:cubicBezTo>
                  <a:pt x="284298" y="325422"/>
                  <a:pt x="282185" y="324530"/>
                  <a:pt x="279743" y="324530"/>
                </a:cubicBezTo>
                <a:lnTo>
                  <a:pt x="225654" y="3245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0" name="Freeform 121">
            <a:extLst>
              <a:ext uri="{FF2B5EF4-FFF2-40B4-BE49-F238E27FC236}">
                <a16:creationId xmlns:a16="http://schemas.microsoft.com/office/drawing/2014/main" id="{18AB2D24-7514-4B33-95CD-64C0E9DA3E41}"/>
              </a:ext>
            </a:extLst>
          </p:cNvPr>
          <p:cNvSpPr/>
          <p:nvPr/>
        </p:nvSpPr>
        <p:spPr>
          <a:xfrm>
            <a:off x="4745924" y="4305345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6" h="504825">
                <a:moveTo>
                  <a:pt x="117192" y="0"/>
                </a:moveTo>
                <a:lnTo>
                  <a:pt x="135221" y="0"/>
                </a:lnTo>
                <a:cubicBezTo>
                  <a:pt x="147617" y="0"/>
                  <a:pt x="158228" y="4413"/>
                  <a:pt x="167054" y="13240"/>
                </a:cubicBezTo>
                <a:cubicBezTo>
                  <a:pt x="175881" y="22067"/>
                  <a:pt x="180295" y="32679"/>
                  <a:pt x="180295" y="45074"/>
                </a:cubicBezTo>
                <a:lnTo>
                  <a:pt x="180295" y="72118"/>
                </a:lnTo>
                <a:lnTo>
                  <a:pt x="288471" y="72118"/>
                </a:lnTo>
                <a:lnTo>
                  <a:pt x="288471" y="45074"/>
                </a:lnTo>
                <a:cubicBezTo>
                  <a:pt x="288471" y="32679"/>
                  <a:pt x="292885" y="22067"/>
                  <a:pt x="301712" y="13240"/>
                </a:cubicBezTo>
                <a:cubicBezTo>
                  <a:pt x="310539" y="4413"/>
                  <a:pt x="321150" y="0"/>
                  <a:pt x="333545" y="0"/>
                </a:cubicBezTo>
                <a:lnTo>
                  <a:pt x="351574" y="0"/>
                </a:lnTo>
                <a:cubicBezTo>
                  <a:pt x="363970" y="0"/>
                  <a:pt x="374581" y="4413"/>
                  <a:pt x="383408" y="13240"/>
                </a:cubicBezTo>
                <a:cubicBezTo>
                  <a:pt x="392235" y="22067"/>
                  <a:pt x="396648" y="32679"/>
                  <a:pt x="396648" y="45074"/>
                </a:cubicBezTo>
                <a:lnTo>
                  <a:pt x="396648" y="72118"/>
                </a:lnTo>
                <a:lnTo>
                  <a:pt x="432707" y="72118"/>
                </a:lnTo>
                <a:cubicBezTo>
                  <a:pt x="442473" y="72118"/>
                  <a:pt x="450924" y="75686"/>
                  <a:pt x="458061" y="82823"/>
                </a:cubicBezTo>
                <a:cubicBezTo>
                  <a:pt x="465198" y="89960"/>
                  <a:pt x="468766" y="98411"/>
                  <a:pt x="468766" y="108177"/>
                </a:cubicBezTo>
                <a:lnTo>
                  <a:pt x="468766" y="468766"/>
                </a:lnTo>
                <a:cubicBezTo>
                  <a:pt x="468766" y="478532"/>
                  <a:pt x="465198" y="486983"/>
                  <a:pt x="458061" y="494120"/>
                </a:cubicBezTo>
                <a:cubicBezTo>
                  <a:pt x="450924" y="501257"/>
                  <a:pt x="442473" y="504825"/>
                  <a:pt x="432707" y="504825"/>
                </a:cubicBezTo>
                <a:lnTo>
                  <a:pt x="36059" y="504825"/>
                </a:lnTo>
                <a:cubicBezTo>
                  <a:pt x="26293" y="504825"/>
                  <a:pt x="17841" y="501257"/>
                  <a:pt x="10705" y="494120"/>
                </a:cubicBezTo>
                <a:cubicBezTo>
                  <a:pt x="3568" y="486983"/>
                  <a:pt x="0" y="478532"/>
                  <a:pt x="0" y="468766"/>
                </a:cubicBezTo>
                <a:lnTo>
                  <a:pt x="0" y="108177"/>
                </a:lnTo>
                <a:cubicBezTo>
                  <a:pt x="0" y="98411"/>
                  <a:pt x="3568" y="89960"/>
                  <a:pt x="10705" y="82823"/>
                </a:cubicBezTo>
                <a:cubicBezTo>
                  <a:pt x="17841" y="75686"/>
                  <a:pt x="26293" y="72118"/>
                  <a:pt x="36059" y="72118"/>
                </a:cubicBezTo>
                <a:lnTo>
                  <a:pt x="72118" y="72118"/>
                </a:lnTo>
                <a:lnTo>
                  <a:pt x="72118" y="45074"/>
                </a:lnTo>
                <a:cubicBezTo>
                  <a:pt x="72118" y="32679"/>
                  <a:pt x="76531" y="22067"/>
                  <a:pt x="85358" y="13240"/>
                </a:cubicBezTo>
                <a:cubicBezTo>
                  <a:pt x="94185" y="4413"/>
                  <a:pt x="104797" y="0"/>
                  <a:pt x="117192" y="0"/>
                </a:cubicBezTo>
                <a:close/>
                <a:moveTo>
                  <a:pt x="117192" y="36059"/>
                </a:moveTo>
                <a:cubicBezTo>
                  <a:pt x="114750" y="36059"/>
                  <a:pt x="112637" y="36951"/>
                  <a:pt x="110853" y="38735"/>
                </a:cubicBezTo>
                <a:cubicBezTo>
                  <a:pt x="109069" y="40519"/>
                  <a:pt x="108177" y="42632"/>
                  <a:pt x="108177" y="45074"/>
                </a:cubicBezTo>
                <a:lnTo>
                  <a:pt x="108177" y="126206"/>
                </a:lnTo>
                <a:cubicBezTo>
                  <a:pt x="108177" y="128648"/>
                  <a:pt x="109069" y="130761"/>
                  <a:pt x="110853" y="132545"/>
                </a:cubicBezTo>
                <a:cubicBezTo>
                  <a:pt x="112637" y="134329"/>
                  <a:pt x="114750" y="135221"/>
                  <a:pt x="117192" y="135221"/>
                </a:cubicBezTo>
                <a:lnTo>
                  <a:pt x="135221" y="135221"/>
                </a:lnTo>
                <a:cubicBezTo>
                  <a:pt x="137663" y="135221"/>
                  <a:pt x="139775" y="134329"/>
                  <a:pt x="141559" y="132545"/>
                </a:cubicBezTo>
                <a:cubicBezTo>
                  <a:pt x="143344" y="130761"/>
                  <a:pt x="144236" y="128648"/>
                  <a:pt x="144236" y="126206"/>
                </a:cubicBezTo>
                <a:lnTo>
                  <a:pt x="144236" y="45074"/>
                </a:lnTo>
                <a:cubicBezTo>
                  <a:pt x="144236" y="42632"/>
                  <a:pt x="143344" y="40519"/>
                  <a:pt x="141559" y="38735"/>
                </a:cubicBezTo>
                <a:cubicBezTo>
                  <a:pt x="139775" y="36951"/>
                  <a:pt x="137663" y="36059"/>
                  <a:pt x="135221" y="36059"/>
                </a:cubicBezTo>
                <a:lnTo>
                  <a:pt x="117192" y="36059"/>
                </a:lnTo>
                <a:close/>
                <a:moveTo>
                  <a:pt x="36059" y="180295"/>
                </a:moveTo>
                <a:lnTo>
                  <a:pt x="36059" y="261427"/>
                </a:lnTo>
                <a:lnTo>
                  <a:pt x="117192" y="261427"/>
                </a:lnTo>
                <a:lnTo>
                  <a:pt x="117192" y="180295"/>
                </a:lnTo>
                <a:lnTo>
                  <a:pt x="36059" y="180295"/>
                </a:lnTo>
                <a:close/>
                <a:moveTo>
                  <a:pt x="135221" y="180295"/>
                </a:moveTo>
                <a:lnTo>
                  <a:pt x="135221" y="261427"/>
                </a:lnTo>
                <a:lnTo>
                  <a:pt x="225368" y="261427"/>
                </a:lnTo>
                <a:lnTo>
                  <a:pt x="225368" y="180295"/>
                </a:lnTo>
                <a:lnTo>
                  <a:pt x="135221" y="180295"/>
                </a:lnTo>
                <a:close/>
                <a:moveTo>
                  <a:pt x="243398" y="180295"/>
                </a:moveTo>
                <a:lnTo>
                  <a:pt x="243398" y="261427"/>
                </a:lnTo>
                <a:lnTo>
                  <a:pt x="333545" y="261427"/>
                </a:lnTo>
                <a:lnTo>
                  <a:pt x="333545" y="180295"/>
                </a:lnTo>
                <a:lnTo>
                  <a:pt x="243398" y="180295"/>
                </a:lnTo>
                <a:close/>
                <a:moveTo>
                  <a:pt x="351574" y="180295"/>
                </a:moveTo>
                <a:lnTo>
                  <a:pt x="351574" y="261427"/>
                </a:lnTo>
                <a:lnTo>
                  <a:pt x="432707" y="261427"/>
                </a:lnTo>
                <a:lnTo>
                  <a:pt x="432707" y="180295"/>
                </a:lnTo>
                <a:lnTo>
                  <a:pt x="351574" y="180295"/>
                </a:lnTo>
                <a:close/>
                <a:moveTo>
                  <a:pt x="36059" y="279457"/>
                </a:moveTo>
                <a:lnTo>
                  <a:pt x="36059" y="369604"/>
                </a:lnTo>
                <a:lnTo>
                  <a:pt x="117192" y="369604"/>
                </a:lnTo>
                <a:lnTo>
                  <a:pt x="117192" y="279457"/>
                </a:lnTo>
                <a:lnTo>
                  <a:pt x="36059" y="279457"/>
                </a:lnTo>
                <a:close/>
                <a:moveTo>
                  <a:pt x="135221" y="279457"/>
                </a:moveTo>
                <a:lnTo>
                  <a:pt x="135221" y="369604"/>
                </a:lnTo>
                <a:lnTo>
                  <a:pt x="225368" y="369604"/>
                </a:lnTo>
                <a:lnTo>
                  <a:pt x="225368" y="279457"/>
                </a:lnTo>
                <a:lnTo>
                  <a:pt x="135221" y="279457"/>
                </a:lnTo>
                <a:close/>
                <a:moveTo>
                  <a:pt x="243398" y="279457"/>
                </a:moveTo>
                <a:lnTo>
                  <a:pt x="243398" y="369604"/>
                </a:lnTo>
                <a:lnTo>
                  <a:pt x="333545" y="369604"/>
                </a:lnTo>
                <a:lnTo>
                  <a:pt x="333545" y="279457"/>
                </a:lnTo>
                <a:lnTo>
                  <a:pt x="243398" y="279457"/>
                </a:lnTo>
                <a:close/>
                <a:moveTo>
                  <a:pt x="351574" y="279457"/>
                </a:moveTo>
                <a:lnTo>
                  <a:pt x="351574" y="369604"/>
                </a:lnTo>
                <a:lnTo>
                  <a:pt x="432707" y="369604"/>
                </a:lnTo>
                <a:lnTo>
                  <a:pt x="432707" y="279457"/>
                </a:lnTo>
                <a:lnTo>
                  <a:pt x="351574" y="279457"/>
                </a:lnTo>
                <a:close/>
                <a:moveTo>
                  <a:pt x="36059" y="387634"/>
                </a:moveTo>
                <a:lnTo>
                  <a:pt x="36059" y="468766"/>
                </a:lnTo>
                <a:lnTo>
                  <a:pt x="117192" y="468766"/>
                </a:lnTo>
                <a:lnTo>
                  <a:pt x="117192" y="387634"/>
                </a:lnTo>
                <a:lnTo>
                  <a:pt x="36059" y="387634"/>
                </a:lnTo>
                <a:close/>
                <a:moveTo>
                  <a:pt x="135221" y="387634"/>
                </a:moveTo>
                <a:lnTo>
                  <a:pt x="135221" y="468766"/>
                </a:lnTo>
                <a:lnTo>
                  <a:pt x="225368" y="468766"/>
                </a:lnTo>
                <a:lnTo>
                  <a:pt x="225368" y="387634"/>
                </a:lnTo>
                <a:lnTo>
                  <a:pt x="135221" y="387634"/>
                </a:lnTo>
                <a:close/>
                <a:moveTo>
                  <a:pt x="243398" y="387634"/>
                </a:moveTo>
                <a:lnTo>
                  <a:pt x="243398" y="468766"/>
                </a:lnTo>
                <a:lnTo>
                  <a:pt x="333545" y="468766"/>
                </a:lnTo>
                <a:lnTo>
                  <a:pt x="333545" y="387634"/>
                </a:lnTo>
                <a:lnTo>
                  <a:pt x="243398" y="387634"/>
                </a:lnTo>
                <a:close/>
                <a:moveTo>
                  <a:pt x="351574" y="387634"/>
                </a:moveTo>
                <a:lnTo>
                  <a:pt x="351574" y="468766"/>
                </a:lnTo>
                <a:lnTo>
                  <a:pt x="432707" y="468766"/>
                </a:lnTo>
                <a:lnTo>
                  <a:pt x="432707" y="387634"/>
                </a:lnTo>
                <a:lnTo>
                  <a:pt x="351574" y="387634"/>
                </a:lnTo>
                <a:close/>
                <a:moveTo>
                  <a:pt x="333545" y="36059"/>
                </a:moveTo>
                <a:cubicBezTo>
                  <a:pt x="331104" y="36059"/>
                  <a:pt x="328990" y="36951"/>
                  <a:pt x="327207" y="38735"/>
                </a:cubicBezTo>
                <a:cubicBezTo>
                  <a:pt x="325423" y="40519"/>
                  <a:pt x="324531" y="42632"/>
                  <a:pt x="324531" y="45074"/>
                </a:cubicBezTo>
                <a:lnTo>
                  <a:pt x="324531" y="126206"/>
                </a:lnTo>
                <a:cubicBezTo>
                  <a:pt x="324531" y="128648"/>
                  <a:pt x="325423" y="130761"/>
                  <a:pt x="327207" y="132545"/>
                </a:cubicBezTo>
                <a:cubicBezTo>
                  <a:pt x="328990" y="134329"/>
                  <a:pt x="331104" y="135221"/>
                  <a:pt x="333545" y="135221"/>
                </a:cubicBezTo>
                <a:lnTo>
                  <a:pt x="351574" y="135221"/>
                </a:lnTo>
                <a:cubicBezTo>
                  <a:pt x="354016" y="135221"/>
                  <a:pt x="356129" y="134329"/>
                  <a:pt x="357913" y="132545"/>
                </a:cubicBezTo>
                <a:cubicBezTo>
                  <a:pt x="359697" y="130761"/>
                  <a:pt x="360590" y="128648"/>
                  <a:pt x="360590" y="126206"/>
                </a:cubicBezTo>
                <a:lnTo>
                  <a:pt x="360590" y="45074"/>
                </a:lnTo>
                <a:cubicBezTo>
                  <a:pt x="360590" y="42632"/>
                  <a:pt x="359697" y="40519"/>
                  <a:pt x="357913" y="38735"/>
                </a:cubicBezTo>
                <a:cubicBezTo>
                  <a:pt x="356129" y="36951"/>
                  <a:pt x="354016" y="36059"/>
                  <a:pt x="351574" y="36059"/>
                </a:cubicBezTo>
                <a:lnTo>
                  <a:pt x="333545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1" name="Freeform 119">
            <a:extLst>
              <a:ext uri="{FF2B5EF4-FFF2-40B4-BE49-F238E27FC236}">
                <a16:creationId xmlns:a16="http://schemas.microsoft.com/office/drawing/2014/main" id="{3297F37C-AACC-409A-812F-D43F60BA9E5C}"/>
              </a:ext>
            </a:extLst>
          </p:cNvPr>
          <p:cNvSpPr/>
          <p:nvPr/>
        </p:nvSpPr>
        <p:spPr>
          <a:xfrm>
            <a:off x="377424" y="4332387"/>
            <a:ext cx="301760" cy="324531"/>
          </a:xfrm>
          <a:custGeom>
            <a:avLst/>
            <a:gdLst/>
            <a:ahLst/>
            <a:cxnLst/>
            <a:rect l="l" t="t" r="r" b="b"/>
            <a:pathLst>
              <a:path w="402347" h="432707">
                <a:moveTo>
                  <a:pt x="183145" y="0"/>
                </a:moveTo>
                <a:lnTo>
                  <a:pt x="219204" y="0"/>
                </a:lnTo>
                <a:cubicBezTo>
                  <a:pt x="228970" y="0"/>
                  <a:pt x="237421" y="3568"/>
                  <a:pt x="244558" y="10705"/>
                </a:cubicBezTo>
                <a:cubicBezTo>
                  <a:pt x="251694" y="17841"/>
                  <a:pt x="255263" y="26293"/>
                  <a:pt x="255263" y="36059"/>
                </a:cubicBezTo>
                <a:lnTo>
                  <a:pt x="255263" y="122544"/>
                </a:lnTo>
                <a:lnTo>
                  <a:pt x="330198" y="79442"/>
                </a:lnTo>
                <a:cubicBezTo>
                  <a:pt x="338837" y="74559"/>
                  <a:pt x="347992" y="73385"/>
                  <a:pt x="357664" y="75921"/>
                </a:cubicBezTo>
                <a:cubicBezTo>
                  <a:pt x="367337" y="78456"/>
                  <a:pt x="374614" y="84044"/>
                  <a:pt x="379497" y="92683"/>
                </a:cubicBezTo>
                <a:lnTo>
                  <a:pt x="397526" y="123671"/>
                </a:lnTo>
                <a:cubicBezTo>
                  <a:pt x="402409" y="132310"/>
                  <a:pt x="403583" y="141466"/>
                  <a:pt x="401048" y="151137"/>
                </a:cubicBezTo>
                <a:cubicBezTo>
                  <a:pt x="398513" y="160809"/>
                  <a:pt x="392925" y="168087"/>
                  <a:pt x="384286" y="172970"/>
                </a:cubicBezTo>
                <a:lnTo>
                  <a:pt x="309351" y="216353"/>
                </a:lnTo>
                <a:lnTo>
                  <a:pt x="384286" y="259737"/>
                </a:lnTo>
                <a:cubicBezTo>
                  <a:pt x="392925" y="264620"/>
                  <a:pt x="398513" y="271897"/>
                  <a:pt x="401048" y="281570"/>
                </a:cubicBezTo>
                <a:cubicBezTo>
                  <a:pt x="403583" y="291241"/>
                  <a:pt x="402409" y="300397"/>
                  <a:pt x="397526" y="309036"/>
                </a:cubicBezTo>
                <a:lnTo>
                  <a:pt x="379497" y="340024"/>
                </a:lnTo>
                <a:cubicBezTo>
                  <a:pt x="374614" y="348663"/>
                  <a:pt x="367337" y="354251"/>
                  <a:pt x="357664" y="356786"/>
                </a:cubicBezTo>
                <a:cubicBezTo>
                  <a:pt x="347992" y="359322"/>
                  <a:pt x="338837" y="358148"/>
                  <a:pt x="330198" y="353265"/>
                </a:cubicBezTo>
                <a:lnTo>
                  <a:pt x="255263" y="310163"/>
                </a:lnTo>
                <a:lnTo>
                  <a:pt x="255263" y="396648"/>
                </a:lnTo>
                <a:cubicBezTo>
                  <a:pt x="255263" y="406414"/>
                  <a:pt x="251694" y="414866"/>
                  <a:pt x="244558" y="422002"/>
                </a:cubicBezTo>
                <a:cubicBezTo>
                  <a:pt x="237421" y="429139"/>
                  <a:pt x="228970" y="432707"/>
                  <a:pt x="219204" y="432707"/>
                </a:cubicBezTo>
                <a:lnTo>
                  <a:pt x="183145" y="432707"/>
                </a:lnTo>
                <a:cubicBezTo>
                  <a:pt x="173379" y="432707"/>
                  <a:pt x="164928" y="429139"/>
                  <a:pt x="157791" y="422002"/>
                </a:cubicBezTo>
                <a:cubicBezTo>
                  <a:pt x="150654" y="414866"/>
                  <a:pt x="147086" y="406414"/>
                  <a:pt x="147086" y="396648"/>
                </a:cubicBezTo>
                <a:lnTo>
                  <a:pt x="147086" y="310163"/>
                </a:lnTo>
                <a:lnTo>
                  <a:pt x="72151" y="353265"/>
                </a:lnTo>
                <a:cubicBezTo>
                  <a:pt x="63512" y="358148"/>
                  <a:pt x="54356" y="359322"/>
                  <a:pt x="44684" y="356786"/>
                </a:cubicBezTo>
                <a:cubicBezTo>
                  <a:pt x="35012" y="354251"/>
                  <a:pt x="27735" y="348663"/>
                  <a:pt x="22852" y="340024"/>
                </a:cubicBezTo>
                <a:lnTo>
                  <a:pt x="4822" y="309036"/>
                </a:lnTo>
                <a:cubicBezTo>
                  <a:pt x="-61" y="300397"/>
                  <a:pt x="-1235" y="291241"/>
                  <a:pt x="1301" y="281570"/>
                </a:cubicBezTo>
                <a:cubicBezTo>
                  <a:pt x="3836" y="271897"/>
                  <a:pt x="9424" y="264620"/>
                  <a:pt x="18063" y="259737"/>
                </a:cubicBezTo>
                <a:lnTo>
                  <a:pt x="92998" y="216353"/>
                </a:lnTo>
                <a:lnTo>
                  <a:pt x="18063" y="172970"/>
                </a:lnTo>
                <a:cubicBezTo>
                  <a:pt x="9424" y="168087"/>
                  <a:pt x="3836" y="160809"/>
                  <a:pt x="1301" y="151137"/>
                </a:cubicBezTo>
                <a:cubicBezTo>
                  <a:pt x="-1235" y="141466"/>
                  <a:pt x="-61" y="132310"/>
                  <a:pt x="4822" y="123671"/>
                </a:cubicBezTo>
                <a:lnTo>
                  <a:pt x="22852" y="92683"/>
                </a:lnTo>
                <a:cubicBezTo>
                  <a:pt x="27735" y="84044"/>
                  <a:pt x="35012" y="78456"/>
                  <a:pt x="44684" y="75921"/>
                </a:cubicBezTo>
                <a:cubicBezTo>
                  <a:pt x="54356" y="73385"/>
                  <a:pt x="63512" y="74559"/>
                  <a:pt x="72151" y="79442"/>
                </a:cubicBezTo>
                <a:lnTo>
                  <a:pt x="147086" y="122544"/>
                </a:lnTo>
                <a:lnTo>
                  <a:pt x="147086" y="36059"/>
                </a:lnTo>
                <a:cubicBezTo>
                  <a:pt x="147086" y="26293"/>
                  <a:pt x="150654" y="17841"/>
                  <a:pt x="157791" y="10705"/>
                </a:cubicBezTo>
                <a:cubicBezTo>
                  <a:pt x="164928" y="3568"/>
                  <a:pt x="173379" y="0"/>
                  <a:pt x="1831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2" name="Freeform 118">
            <a:extLst>
              <a:ext uri="{FF2B5EF4-FFF2-40B4-BE49-F238E27FC236}">
                <a16:creationId xmlns:a16="http://schemas.microsoft.com/office/drawing/2014/main" id="{6352B70C-9A2E-477D-A22B-74DB037F5803}"/>
              </a:ext>
            </a:extLst>
          </p:cNvPr>
          <p:cNvSpPr/>
          <p:nvPr/>
        </p:nvSpPr>
        <p:spPr>
          <a:xfrm>
            <a:off x="845436" y="433238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216354" y="0"/>
                </a:moveTo>
                <a:cubicBezTo>
                  <a:pt x="255606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6" y="140902"/>
                  <a:pt x="432708" y="177102"/>
                  <a:pt x="432708" y="216353"/>
                </a:cubicBezTo>
                <a:cubicBezTo>
                  <a:pt x="432708" y="255605"/>
                  <a:pt x="423036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6" y="432707"/>
                  <a:pt x="216354" y="432707"/>
                </a:cubicBezTo>
                <a:cubicBezTo>
                  <a:pt x="177102" y="432707"/>
                  <a:pt x="140902" y="423035"/>
                  <a:pt x="107755" y="403691"/>
                </a:cubicBezTo>
                <a:cubicBezTo>
                  <a:pt x="74607" y="384347"/>
                  <a:pt x="48361" y="358101"/>
                  <a:pt x="29017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7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185366" y="72118"/>
                </a:moveTo>
                <a:cubicBezTo>
                  <a:pt x="182736" y="72118"/>
                  <a:pt x="180483" y="72869"/>
                  <a:pt x="178605" y="74371"/>
                </a:cubicBezTo>
                <a:cubicBezTo>
                  <a:pt x="176727" y="75498"/>
                  <a:pt x="175788" y="77188"/>
                  <a:pt x="175788" y="79442"/>
                </a:cubicBezTo>
                <a:lnTo>
                  <a:pt x="180577" y="254384"/>
                </a:lnTo>
                <a:cubicBezTo>
                  <a:pt x="180577" y="256262"/>
                  <a:pt x="181516" y="257906"/>
                  <a:pt x="183394" y="259314"/>
                </a:cubicBezTo>
                <a:cubicBezTo>
                  <a:pt x="185272" y="260723"/>
                  <a:pt x="187525" y="261427"/>
                  <a:pt x="190155" y="261427"/>
                </a:cubicBezTo>
                <a:lnTo>
                  <a:pt x="242271" y="261427"/>
                </a:lnTo>
                <a:cubicBezTo>
                  <a:pt x="244901" y="261427"/>
                  <a:pt x="247107" y="260723"/>
                  <a:pt x="248891" y="259314"/>
                </a:cubicBezTo>
                <a:cubicBezTo>
                  <a:pt x="250676" y="257906"/>
                  <a:pt x="251662" y="256262"/>
                  <a:pt x="251849" y="254384"/>
                </a:cubicBezTo>
                <a:lnTo>
                  <a:pt x="256920" y="79442"/>
                </a:lnTo>
                <a:cubicBezTo>
                  <a:pt x="256920" y="77188"/>
                  <a:pt x="255981" y="75498"/>
                  <a:pt x="254103" y="74371"/>
                </a:cubicBezTo>
                <a:cubicBezTo>
                  <a:pt x="252225" y="72869"/>
                  <a:pt x="249971" y="72118"/>
                  <a:pt x="247342" y="72118"/>
                </a:cubicBezTo>
                <a:lnTo>
                  <a:pt x="185366" y="72118"/>
                </a:lnTo>
                <a:close/>
                <a:moveTo>
                  <a:pt x="189591" y="288471"/>
                </a:moveTo>
                <a:cubicBezTo>
                  <a:pt x="187150" y="288471"/>
                  <a:pt x="184990" y="289410"/>
                  <a:pt x="183112" y="291288"/>
                </a:cubicBezTo>
                <a:cubicBezTo>
                  <a:pt x="181234" y="293167"/>
                  <a:pt x="180295" y="295326"/>
                  <a:pt x="180295" y="297768"/>
                </a:cubicBezTo>
                <a:lnTo>
                  <a:pt x="180295" y="351293"/>
                </a:lnTo>
                <a:cubicBezTo>
                  <a:pt x="180295" y="353734"/>
                  <a:pt x="181234" y="355894"/>
                  <a:pt x="183112" y="357772"/>
                </a:cubicBezTo>
                <a:cubicBezTo>
                  <a:pt x="184990" y="359650"/>
                  <a:pt x="187150" y="360589"/>
                  <a:pt x="189591" y="360589"/>
                </a:cubicBezTo>
                <a:lnTo>
                  <a:pt x="243680" y="360589"/>
                </a:lnTo>
                <a:cubicBezTo>
                  <a:pt x="246121" y="360589"/>
                  <a:pt x="248187" y="359697"/>
                  <a:pt x="249877" y="357913"/>
                </a:cubicBezTo>
                <a:cubicBezTo>
                  <a:pt x="251568" y="356129"/>
                  <a:pt x="252413" y="353922"/>
                  <a:pt x="252413" y="351293"/>
                </a:cubicBezTo>
                <a:lnTo>
                  <a:pt x="252413" y="297768"/>
                </a:lnTo>
                <a:cubicBezTo>
                  <a:pt x="252413" y="295139"/>
                  <a:pt x="251568" y="292932"/>
                  <a:pt x="249877" y="291147"/>
                </a:cubicBezTo>
                <a:cubicBezTo>
                  <a:pt x="248187" y="289363"/>
                  <a:pt x="246121" y="288471"/>
                  <a:pt x="243680" y="288471"/>
                </a:cubicBezTo>
                <a:lnTo>
                  <a:pt x="189591" y="2884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3" name="Freeform 117">
            <a:extLst>
              <a:ext uri="{FF2B5EF4-FFF2-40B4-BE49-F238E27FC236}">
                <a16:creationId xmlns:a16="http://schemas.microsoft.com/office/drawing/2014/main" id="{245D978F-AA52-44F7-93B8-940816F8E281}"/>
              </a:ext>
            </a:extLst>
          </p:cNvPr>
          <p:cNvSpPr/>
          <p:nvPr/>
        </p:nvSpPr>
        <p:spPr>
          <a:xfrm>
            <a:off x="1774126" y="4332388"/>
            <a:ext cx="378619" cy="297487"/>
          </a:xfrm>
          <a:custGeom>
            <a:avLst/>
            <a:gdLst/>
            <a:ahLst/>
            <a:cxnLst/>
            <a:rect l="l" t="t" r="r" b="b"/>
            <a:pathLst>
              <a:path w="504825" h="396648">
                <a:moveTo>
                  <a:pt x="462568" y="0"/>
                </a:moveTo>
                <a:cubicBezTo>
                  <a:pt x="469893" y="0"/>
                  <a:pt x="476513" y="4320"/>
                  <a:pt x="482429" y="12959"/>
                </a:cubicBezTo>
                <a:cubicBezTo>
                  <a:pt x="488345" y="21598"/>
                  <a:pt x="492805" y="32115"/>
                  <a:pt x="495810" y="44510"/>
                </a:cubicBezTo>
                <a:cubicBezTo>
                  <a:pt x="498815" y="56905"/>
                  <a:pt x="501068" y="68549"/>
                  <a:pt x="502571" y="79442"/>
                </a:cubicBezTo>
                <a:cubicBezTo>
                  <a:pt x="504073" y="90335"/>
                  <a:pt x="504825" y="99350"/>
                  <a:pt x="504825" y="106486"/>
                </a:cubicBezTo>
                <a:cubicBezTo>
                  <a:pt x="504825" y="124328"/>
                  <a:pt x="502946" y="142452"/>
                  <a:pt x="499190" y="160857"/>
                </a:cubicBezTo>
                <a:cubicBezTo>
                  <a:pt x="490551" y="202925"/>
                  <a:pt x="473226" y="238890"/>
                  <a:pt x="447215" y="268752"/>
                </a:cubicBezTo>
                <a:cubicBezTo>
                  <a:pt x="421203" y="298613"/>
                  <a:pt x="387633" y="323779"/>
                  <a:pt x="346503" y="344250"/>
                </a:cubicBezTo>
                <a:cubicBezTo>
                  <a:pt x="306312" y="364533"/>
                  <a:pt x="265183" y="374675"/>
                  <a:pt x="223114" y="374675"/>
                </a:cubicBezTo>
                <a:cubicBezTo>
                  <a:pt x="195319" y="374675"/>
                  <a:pt x="168462" y="370261"/>
                  <a:pt x="142545" y="361434"/>
                </a:cubicBezTo>
                <a:cubicBezTo>
                  <a:pt x="139728" y="360495"/>
                  <a:pt x="131465" y="356551"/>
                  <a:pt x="117754" y="349603"/>
                </a:cubicBezTo>
                <a:cubicBezTo>
                  <a:pt x="104044" y="342654"/>
                  <a:pt x="95030" y="339179"/>
                  <a:pt x="90710" y="339179"/>
                </a:cubicBezTo>
                <a:cubicBezTo>
                  <a:pt x="87705" y="339179"/>
                  <a:pt x="83996" y="342184"/>
                  <a:pt x="79583" y="348194"/>
                </a:cubicBezTo>
                <a:cubicBezTo>
                  <a:pt x="75169" y="354204"/>
                  <a:pt x="70943" y="360777"/>
                  <a:pt x="66905" y="367914"/>
                </a:cubicBezTo>
                <a:cubicBezTo>
                  <a:pt x="62868" y="375050"/>
                  <a:pt x="57938" y="381624"/>
                  <a:pt x="52116" y="387634"/>
                </a:cubicBezTo>
                <a:cubicBezTo>
                  <a:pt x="46294" y="393643"/>
                  <a:pt x="40660" y="396648"/>
                  <a:pt x="35213" y="396648"/>
                </a:cubicBezTo>
                <a:cubicBezTo>
                  <a:pt x="29579" y="396648"/>
                  <a:pt x="24790" y="395615"/>
                  <a:pt x="20846" y="393549"/>
                </a:cubicBezTo>
                <a:cubicBezTo>
                  <a:pt x="16902" y="391484"/>
                  <a:pt x="13991" y="389230"/>
                  <a:pt x="12113" y="386788"/>
                </a:cubicBezTo>
                <a:cubicBezTo>
                  <a:pt x="10235" y="384347"/>
                  <a:pt x="7700" y="380403"/>
                  <a:pt x="4507" y="374956"/>
                </a:cubicBezTo>
                <a:cubicBezTo>
                  <a:pt x="4131" y="374205"/>
                  <a:pt x="3568" y="373173"/>
                  <a:pt x="2816" y="371858"/>
                </a:cubicBezTo>
                <a:cubicBezTo>
                  <a:pt x="2065" y="370543"/>
                  <a:pt x="1549" y="369604"/>
                  <a:pt x="1267" y="369041"/>
                </a:cubicBezTo>
                <a:cubicBezTo>
                  <a:pt x="986" y="368477"/>
                  <a:pt x="704" y="367585"/>
                  <a:pt x="422" y="366365"/>
                </a:cubicBezTo>
                <a:cubicBezTo>
                  <a:pt x="140" y="365144"/>
                  <a:pt x="0" y="363876"/>
                  <a:pt x="0" y="362561"/>
                </a:cubicBezTo>
                <a:cubicBezTo>
                  <a:pt x="0" y="355988"/>
                  <a:pt x="2910" y="349086"/>
                  <a:pt x="8732" y="341855"/>
                </a:cubicBezTo>
                <a:cubicBezTo>
                  <a:pt x="14555" y="334625"/>
                  <a:pt x="20940" y="328474"/>
                  <a:pt x="27889" y="323403"/>
                </a:cubicBezTo>
                <a:cubicBezTo>
                  <a:pt x="34838" y="318333"/>
                  <a:pt x="41223" y="313074"/>
                  <a:pt x="47045" y="307628"/>
                </a:cubicBezTo>
                <a:cubicBezTo>
                  <a:pt x="52867" y="302181"/>
                  <a:pt x="55778" y="297674"/>
                  <a:pt x="55778" y="294105"/>
                </a:cubicBezTo>
                <a:cubicBezTo>
                  <a:pt x="55778" y="293354"/>
                  <a:pt x="54464" y="289786"/>
                  <a:pt x="51834" y="283401"/>
                </a:cubicBezTo>
                <a:cubicBezTo>
                  <a:pt x="49205" y="277015"/>
                  <a:pt x="47702" y="272883"/>
                  <a:pt x="47327" y="271005"/>
                </a:cubicBezTo>
                <a:cubicBezTo>
                  <a:pt x="45637" y="261427"/>
                  <a:pt x="44792" y="251661"/>
                  <a:pt x="44792" y="241707"/>
                </a:cubicBezTo>
                <a:cubicBezTo>
                  <a:pt x="44792" y="220110"/>
                  <a:pt x="48876" y="199451"/>
                  <a:pt x="57046" y="179731"/>
                </a:cubicBezTo>
                <a:cubicBezTo>
                  <a:pt x="65215" y="160011"/>
                  <a:pt x="76390" y="142686"/>
                  <a:pt x="90569" y="127756"/>
                </a:cubicBezTo>
                <a:cubicBezTo>
                  <a:pt x="104749" y="112825"/>
                  <a:pt x="120760" y="99772"/>
                  <a:pt x="138601" y="88598"/>
                </a:cubicBezTo>
                <a:cubicBezTo>
                  <a:pt x="156443" y="77423"/>
                  <a:pt x="175599" y="68456"/>
                  <a:pt x="196070" y="61695"/>
                </a:cubicBezTo>
                <a:cubicBezTo>
                  <a:pt x="206399" y="58314"/>
                  <a:pt x="220015" y="55919"/>
                  <a:pt x="236918" y="54511"/>
                </a:cubicBezTo>
                <a:cubicBezTo>
                  <a:pt x="253821" y="53102"/>
                  <a:pt x="270676" y="52257"/>
                  <a:pt x="287485" y="51975"/>
                </a:cubicBezTo>
                <a:cubicBezTo>
                  <a:pt x="304294" y="51694"/>
                  <a:pt x="321055" y="51130"/>
                  <a:pt x="337770" y="50285"/>
                </a:cubicBezTo>
                <a:cubicBezTo>
                  <a:pt x="354485" y="49440"/>
                  <a:pt x="369838" y="47186"/>
                  <a:pt x="383830" y="43524"/>
                </a:cubicBezTo>
                <a:cubicBezTo>
                  <a:pt x="397822" y="39862"/>
                  <a:pt x="408479" y="34556"/>
                  <a:pt x="415804" y="27607"/>
                </a:cubicBezTo>
                <a:cubicBezTo>
                  <a:pt x="417682" y="25729"/>
                  <a:pt x="420452" y="22959"/>
                  <a:pt x="424115" y="19297"/>
                </a:cubicBezTo>
                <a:cubicBezTo>
                  <a:pt x="427777" y="15635"/>
                  <a:pt x="430547" y="13005"/>
                  <a:pt x="432425" y="11409"/>
                </a:cubicBezTo>
                <a:cubicBezTo>
                  <a:pt x="434303" y="9813"/>
                  <a:pt x="436838" y="7935"/>
                  <a:pt x="440031" y="5775"/>
                </a:cubicBezTo>
                <a:cubicBezTo>
                  <a:pt x="443224" y="3615"/>
                  <a:pt x="446652" y="2113"/>
                  <a:pt x="450314" y="1267"/>
                </a:cubicBezTo>
                <a:cubicBezTo>
                  <a:pt x="453976" y="422"/>
                  <a:pt x="458061" y="0"/>
                  <a:pt x="462568" y="0"/>
                </a:cubicBezTo>
                <a:close/>
                <a:moveTo>
                  <a:pt x="342559" y="144236"/>
                </a:moveTo>
                <a:cubicBezTo>
                  <a:pt x="310257" y="144236"/>
                  <a:pt x="280395" y="148884"/>
                  <a:pt x="252975" y="158180"/>
                </a:cubicBezTo>
                <a:cubicBezTo>
                  <a:pt x="225556" y="167477"/>
                  <a:pt x="201187" y="180060"/>
                  <a:pt x="179872" y="195929"/>
                </a:cubicBezTo>
                <a:cubicBezTo>
                  <a:pt x="158555" y="211799"/>
                  <a:pt x="136441" y="232411"/>
                  <a:pt x="113529" y="257765"/>
                </a:cubicBezTo>
                <a:cubicBezTo>
                  <a:pt x="109960" y="261709"/>
                  <a:pt x="108176" y="265934"/>
                  <a:pt x="108176" y="270442"/>
                </a:cubicBezTo>
                <a:cubicBezTo>
                  <a:pt x="108176" y="275325"/>
                  <a:pt x="109960" y="279551"/>
                  <a:pt x="113529" y="283119"/>
                </a:cubicBezTo>
                <a:cubicBezTo>
                  <a:pt x="117097" y="286687"/>
                  <a:pt x="121323" y="288471"/>
                  <a:pt x="126206" y="288471"/>
                </a:cubicBezTo>
                <a:cubicBezTo>
                  <a:pt x="130713" y="288471"/>
                  <a:pt x="134938" y="286687"/>
                  <a:pt x="138883" y="283119"/>
                </a:cubicBezTo>
                <a:cubicBezTo>
                  <a:pt x="143954" y="278612"/>
                  <a:pt x="150902" y="271944"/>
                  <a:pt x="159729" y="263117"/>
                </a:cubicBezTo>
                <a:cubicBezTo>
                  <a:pt x="168556" y="254290"/>
                  <a:pt x="174848" y="248093"/>
                  <a:pt x="178604" y="244524"/>
                </a:cubicBezTo>
                <a:cubicBezTo>
                  <a:pt x="204333" y="221236"/>
                  <a:pt x="229547" y="204709"/>
                  <a:pt x="254243" y="194943"/>
                </a:cubicBezTo>
                <a:cubicBezTo>
                  <a:pt x="278940" y="185177"/>
                  <a:pt x="308378" y="180295"/>
                  <a:pt x="342559" y="180295"/>
                </a:cubicBezTo>
                <a:cubicBezTo>
                  <a:pt x="347442" y="180295"/>
                  <a:pt x="351668" y="178510"/>
                  <a:pt x="355236" y="174942"/>
                </a:cubicBezTo>
                <a:cubicBezTo>
                  <a:pt x="358804" y="171374"/>
                  <a:pt x="360589" y="167148"/>
                  <a:pt x="360589" y="162265"/>
                </a:cubicBezTo>
                <a:cubicBezTo>
                  <a:pt x="360589" y="157382"/>
                  <a:pt x="358804" y="153156"/>
                  <a:pt x="355236" y="149588"/>
                </a:cubicBezTo>
                <a:cubicBezTo>
                  <a:pt x="351668" y="146020"/>
                  <a:pt x="347442" y="144236"/>
                  <a:pt x="342559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4" name="Freeform 114">
            <a:extLst>
              <a:ext uri="{FF2B5EF4-FFF2-40B4-BE49-F238E27FC236}">
                <a16:creationId xmlns:a16="http://schemas.microsoft.com/office/drawing/2014/main" id="{F3AC4452-2853-4441-BCE8-4E8D44853219}"/>
              </a:ext>
            </a:extLst>
          </p:cNvPr>
          <p:cNvSpPr/>
          <p:nvPr/>
        </p:nvSpPr>
        <p:spPr>
          <a:xfrm>
            <a:off x="4302993" y="4333765"/>
            <a:ext cx="296127" cy="296108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5" name="Freeform 113">
            <a:extLst>
              <a:ext uri="{FF2B5EF4-FFF2-40B4-BE49-F238E27FC236}">
                <a16:creationId xmlns:a16="http://schemas.microsoft.com/office/drawing/2014/main" id="{8E2A461A-BF17-4381-9950-7F359A9E8B63}"/>
              </a:ext>
            </a:extLst>
          </p:cNvPr>
          <p:cNvSpPr/>
          <p:nvPr/>
        </p:nvSpPr>
        <p:spPr>
          <a:xfrm>
            <a:off x="1309779" y="4345912"/>
            <a:ext cx="324531" cy="283964"/>
          </a:xfrm>
          <a:custGeom>
            <a:avLst/>
            <a:gdLst/>
            <a:ahLst/>
            <a:cxnLst/>
            <a:rect l="l" t="t" r="r" b="b"/>
            <a:pathLst>
              <a:path w="432706" h="378619">
                <a:moveTo>
                  <a:pt x="132967" y="0"/>
                </a:moveTo>
                <a:cubicBezTo>
                  <a:pt x="153062" y="0"/>
                  <a:pt x="168838" y="7231"/>
                  <a:pt x="180294" y="21692"/>
                </a:cubicBezTo>
                <a:lnTo>
                  <a:pt x="216353" y="68174"/>
                </a:lnTo>
                <a:lnTo>
                  <a:pt x="252412" y="21692"/>
                </a:lnTo>
                <a:cubicBezTo>
                  <a:pt x="263868" y="7231"/>
                  <a:pt x="279644" y="0"/>
                  <a:pt x="299739" y="0"/>
                </a:cubicBezTo>
                <a:cubicBezTo>
                  <a:pt x="317205" y="0"/>
                  <a:pt x="332089" y="6151"/>
                  <a:pt x="344390" y="18452"/>
                </a:cubicBezTo>
                <a:cubicBezTo>
                  <a:pt x="356692" y="30754"/>
                  <a:pt x="362842" y="45638"/>
                  <a:pt x="362842" y="63103"/>
                </a:cubicBezTo>
                <a:cubicBezTo>
                  <a:pt x="362842" y="80569"/>
                  <a:pt x="356692" y="95453"/>
                  <a:pt x="344390" y="107755"/>
                </a:cubicBezTo>
                <a:cubicBezTo>
                  <a:pt x="332089" y="120056"/>
                  <a:pt x="317205" y="126207"/>
                  <a:pt x="299739" y="126207"/>
                </a:cubicBezTo>
                <a:lnTo>
                  <a:pt x="423692" y="126207"/>
                </a:lnTo>
                <a:cubicBezTo>
                  <a:pt x="426321" y="126207"/>
                  <a:pt x="428481" y="127052"/>
                  <a:pt x="430171" y="128742"/>
                </a:cubicBezTo>
                <a:cubicBezTo>
                  <a:pt x="431861" y="130432"/>
                  <a:pt x="432706" y="132592"/>
                  <a:pt x="432706" y="135221"/>
                </a:cubicBezTo>
                <a:lnTo>
                  <a:pt x="432706" y="225369"/>
                </a:lnTo>
                <a:cubicBezTo>
                  <a:pt x="432706" y="227998"/>
                  <a:pt x="431861" y="230158"/>
                  <a:pt x="430171" y="231848"/>
                </a:cubicBezTo>
                <a:cubicBezTo>
                  <a:pt x="428481" y="233538"/>
                  <a:pt x="426321" y="234383"/>
                  <a:pt x="423692" y="234383"/>
                </a:cubicBezTo>
                <a:lnTo>
                  <a:pt x="396648" y="234383"/>
                </a:lnTo>
                <a:lnTo>
                  <a:pt x="396648" y="351575"/>
                </a:lnTo>
                <a:cubicBezTo>
                  <a:pt x="396648" y="359087"/>
                  <a:pt x="394018" y="365473"/>
                  <a:pt x="388760" y="370731"/>
                </a:cubicBezTo>
                <a:cubicBezTo>
                  <a:pt x="383501" y="375990"/>
                  <a:pt x="377116" y="378619"/>
                  <a:pt x="369603" y="378619"/>
                </a:cubicBezTo>
                <a:lnTo>
                  <a:pt x="63103" y="378619"/>
                </a:lnTo>
                <a:cubicBezTo>
                  <a:pt x="55590" y="378619"/>
                  <a:pt x="49205" y="375990"/>
                  <a:pt x="43946" y="370731"/>
                </a:cubicBezTo>
                <a:cubicBezTo>
                  <a:pt x="38688" y="365473"/>
                  <a:pt x="36058" y="359087"/>
                  <a:pt x="36058" y="351575"/>
                </a:cubicBezTo>
                <a:lnTo>
                  <a:pt x="36058" y="234383"/>
                </a:lnTo>
                <a:lnTo>
                  <a:pt x="9014" y="234383"/>
                </a:lnTo>
                <a:cubicBezTo>
                  <a:pt x="6385" y="234383"/>
                  <a:pt x="4225" y="233538"/>
                  <a:pt x="2535" y="231848"/>
                </a:cubicBezTo>
                <a:cubicBezTo>
                  <a:pt x="845" y="230158"/>
                  <a:pt x="0" y="227998"/>
                  <a:pt x="0" y="225369"/>
                </a:cubicBezTo>
                <a:lnTo>
                  <a:pt x="0" y="135221"/>
                </a:lnTo>
                <a:cubicBezTo>
                  <a:pt x="0" y="132592"/>
                  <a:pt x="845" y="130432"/>
                  <a:pt x="2535" y="128742"/>
                </a:cubicBezTo>
                <a:cubicBezTo>
                  <a:pt x="4225" y="127052"/>
                  <a:pt x="6385" y="126207"/>
                  <a:pt x="9014" y="126207"/>
                </a:cubicBezTo>
                <a:lnTo>
                  <a:pt x="132967" y="126207"/>
                </a:lnTo>
                <a:cubicBezTo>
                  <a:pt x="115501" y="126207"/>
                  <a:pt x="100617" y="120056"/>
                  <a:pt x="88316" y="107755"/>
                </a:cubicBezTo>
                <a:cubicBezTo>
                  <a:pt x="76014" y="95453"/>
                  <a:pt x="69864" y="80569"/>
                  <a:pt x="69864" y="63103"/>
                </a:cubicBezTo>
                <a:cubicBezTo>
                  <a:pt x="69864" y="45638"/>
                  <a:pt x="76014" y="30754"/>
                  <a:pt x="88316" y="18452"/>
                </a:cubicBezTo>
                <a:cubicBezTo>
                  <a:pt x="100617" y="6151"/>
                  <a:pt x="115501" y="0"/>
                  <a:pt x="132967" y="0"/>
                </a:cubicBezTo>
                <a:close/>
                <a:moveTo>
                  <a:pt x="132967" y="36059"/>
                </a:moveTo>
                <a:cubicBezTo>
                  <a:pt x="125454" y="36059"/>
                  <a:pt x="119069" y="38689"/>
                  <a:pt x="113810" y="43947"/>
                </a:cubicBezTo>
                <a:cubicBezTo>
                  <a:pt x="108552" y="49206"/>
                  <a:pt x="105923" y="55591"/>
                  <a:pt x="105923" y="63103"/>
                </a:cubicBezTo>
                <a:cubicBezTo>
                  <a:pt x="105923" y="70616"/>
                  <a:pt x="108552" y="77001"/>
                  <a:pt x="113810" y="82260"/>
                </a:cubicBezTo>
                <a:cubicBezTo>
                  <a:pt x="119069" y="87518"/>
                  <a:pt x="125454" y="90148"/>
                  <a:pt x="132967" y="90148"/>
                </a:cubicBezTo>
                <a:lnTo>
                  <a:pt x="187900" y="90148"/>
                </a:lnTo>
                <a:lnTo>
                  <a:pt x="152405" y="44792"/>
                </a:lnTo>
                <a:cubicBezTo>
                  <a:pt x="147522" y="38970"/>
                  <a:pt x="141043" y="36059"/>
                  <a:pt x="132967" y="36059"/>
                </a:cubicBezTo>
                <a:close/>
                <a:moveTo>
                  <a:pt x="171279" y="126207"/>
                </a:moveTo>
                <a:lnTo>
                  <a:pt x="171279" y="180295"/>
                </a:lnTo>
                <a:lnTo>
                  <a:pt x="171279" y="312136"/>
                </a:lnTo>
                <a:lnTo>
                  <a:pt x="171279" y="327911"/>
                </a:lnTo>
                <a:cubicBezTo>
                  <a:pt x="171279" y="332606"/>
                  <a:pt x="172970" y="336222"/>
                  <a:pt x="176350" y="338757"/>
                </a:cubicBezTo>
                <a:cubicBezTo>
                  <a:pt x="179731" y="341293"/>
                  <a:pt x="184050" y="342560"/>
                  <a:pt x="189309" y="342560"/>
                </a:cubicBezTo>
                <a:lnTo>
                  <a:pt x="243397" y="342560"/>
                </a:lnTo>
                <a:cubicBezTo>
                  <a:pt x="248656" y="342560"/>
                  <a:pt x="252975" y="341293"/>
                  <a:pt x="256356" y="338757"/>
                </a:cubicBezTo>
                <a:cubicBezTo>
                  <a:pt x="259736" y="336222"/>
                  <a:pt x="261427" y="332606"/>
                  <a:pt x="261427" y="327911"/>
                </a:cubicBezTo>
                <a:lnTo>
                  <a:pt x="261427" y="312136"/>
                </a:lnTo>
                <a:lnTo>
                  <a:pt x="261427" y="180295"/>
                </a:lnTo>
                <a:lnTo>
                  <a:pt x="261427" y="126207"/>
                </a:lnTo>
                <a:lnTo>
                  <a:pt x="171279" y="126207"/>
                </a:lnTo>
                <a:close/>
                <a:moveTo>
                  <a:pt x="299739" y="36059"/>
                </a:moveTo>
                <a:cubicBezTo>
                  <a:pt x="291664" y="36059"/>
                  <a:pt x="285184" y="38970"/>
                  <a:pt x="280301" y="44792"/>
                </a:cubicBezTo>
                <a:lnTo>
                  <a:pt x="245088" y="90148"/>
                </a:lnTo>
                <a:lnTo>
                  <a:pt x="299739" y="90148"/>
                </a:lnTo>
                <a:cubicBezTo>
                  <a:pt x="307252" y="90148"/>
                  <a:pt x="313637" y="87518"/>
                  <a:pt x="318896" y="82260"/>
                </a:cubicBezTo>
                <a:cubicBezTo>
                  <a:pt x="324154" y="77001"/>
                  <a:pt x="326783" y="70616"/>
                  <a:pt x="326783" y="63103"/>
                </a:cubicBezTo>
                <a:cubicBezTo>
                  <a:pt x="326783" y="55591"/>
                  <a:pt x="324154" y="49206"/>
                  <a:pt x="318896" y="43947"/>
                </a:cubicBezTo>
                <a:cubicBezTo>
                  <a:pt x="313637" y="38689"/>
                  <a:pt x="307252" y="36059"/>
                  <a:pt x="299739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6" name="Freeform 111">
            <a:extLst>
              <a:ext uri="{FF2B5EF4-FFF2-40B4-BE49-F238E27FC236}">
                <a16:creationId xmlns:a16="http://schemas.microsoft.com/office/drawing/2014/main" id="{A43FD069-0089-453B-9BD4-0639602FF3FB}"/>
              </a:ext>
            </a:extLst>
          </p:cNvPr>
          <p:cNvSpPr/>
          <p:nvPr/>
        </p:nvSpPr>
        <p:spPr>
          <a:xfrm>
            <a:off x="5760338" y="4359434"/>
            <a:ext cx="378619" cy="324595"/>
          </a:xfrm>
          <a:custGeom>
            <a:avLst/>
            <a:gdLst/>
            <a:ahLst/>
            <a:cxnLst/>
            <a:rect l="l" t="t" r="r" b="b"/>
            <a:pathLst>
              <a:path w="504825" h="432793">
                <a:moveTo>
                  <a:pt x="252413" y="0"/>
                </a:moveTo>
                <a:cubicBezTo>
                  <a:pt x="298237" y="0"/>
                  <a:pt x="340494" y="8029"/>
                  <a:pt x="379182" y="24086"/>
                </a:cubicBezTo>
                <a:cubicBezTo>
                  <a:pt x="417870" y="40143"/>
                  <a:pt x="448483" y="62023"/>
                  <a:pt x="471020" y="89725"/>
                </a:cubicBezTo>
                <a:cubicBezTo>
                  <a:pt x="493556" y="117426"/>
                  <a:pt x="504825" y="147616"/>
                  <a:pt x="504825" y="180294"/>
                </a:cubicBezTo>
                <a:cubicBezTo>
                  <a:pt x="504825" y="212973"/>
                  <a:pt x="493556" y="243163"/>
                  <a:pt x="471020" y="270864"/>
                </a:cubicBezTo>
                <a:cubicBezTo>
                  <a:pt x="448483" y="298566"/>
                  <a:pt x="417870" y="320446"/>
                  <a:pt x="379182" y="336503"/>
                </a:cubicBezTo>
                <a:cubicBezTo>
                  <a:pt x="340494" y="352561"/>
                  <a:pt x="298237" y="360589"/>
                  <a:pt x="252413" y="360589"/>
                </a:cubicBezTo>
                <a:cubicBezTo>
                  <a:pt x="239266" y="360589"/>
                  <a:pt x="225650" y="359838"/>
                  <a:pt x="211564" y="358335"/>
                </a:cubicBezTo>
                <a:cubicBezTo>
                  <a:pt x="174379" y="391202"/>
                  <a:pt x="131183" y="413926"/>
                  <a:pt x="81978" y="426510"/>
                </a:cubicBezTo>
                <a:cubicBezTo>
                  <a:pt x="72775" y="429139"/>
                  <a:pt x="62071" y="431205"/>
                  <a:pt x="49863" y="432707"/>
                </a:cubicBezTo>
                <a:cubicBezTo>
                  <a:pt x="46670" y="433083"/>
                  <a:pt x="43806" y="432238"/>
                  <a:pt x="41271" y="430172"/>
                </a:cubicBezTo>
                <a:cubicBezTo>
                  <a:pt x="38735" y="428106"/>
                  <a:pt x="37092" y="425383"/>
                  <a:pt x="36341" y="422002"/>
                </a:cubicBezTo>
                <a:lnTo>
                  <a:pt x="36341" y="421720"/>
                </a:lnTo>
                <a:cubicBezTo>
                  <a:pt x="35777" y="420969"/>
                  <a:pt x="35730" y="419842"/>
                  <a:pt x="36200" y="418340"/>
                </a:cubicBezTo>
                <a:cubicBezTo>
                  <a:pt x="36669" y="416837"/>
                  <a:pt x="36857" y="415898"/>
                  <a:pt x="36763" y="415523"/>
                </a:cubicBezTo>
                <a:cubicBezTo>
                  <a:pt x="36669" y="415147"/>
                  <a:pt x="37092" y="414255"/>
                  <a:pt x="38031" y="412846"/>
                </a:cubicBezTo>
                <a:cubicBezTo>
                  <a:pt x="38970" y="411438"/>
                  <a:pt x="39534" y="410593"/>
                  <a:pt x="39721" y="410311"/>
                </a:cubicBezTo>
                <a:cubicBezTo>
                  <a:pt x="39909" y="410029"/>
                  <a:pt x="40566" y="409231"/>
                  <a:pt x="41693" y="407916"/>
                </a:cubicBezTo>
                <a:cubicBezTo>
                  <a:pt x="42820" y="406602"/>
                  <a:pt x="43571" y="405757"/>
                  <a:pt x="43947" y="405381"/>
                </a:cubicBezTo>
                <a:cubicBezTo>
                  <a:pt x="45261" y="403879"/>
                  <a:pt x="48173" y="400639"/>
                  <a:pt x="52680" y="395662"/>
                </a:cubicBezTo>
                <a:cubicBezTo>
                  <a:pt x="57187" y="390685"/>
                  <a:pt x="60427" y="387117"/>
                  <a:pt x="62399" y="384957"/>
                </a:cubicBezTo>
                <a:cubicBezTo>
                  <a:pt x="64371" y="382797"/>
                  <a:pt x="67282" y="379088"/>
                  <a:pt x="71132" y="373830"/>
                </a:cubicBezTo>
                <a:cubicBezTo>
                  <a:pt x="74981" y="368571"/>
                  <a:pt x="78034" y="363782"/>
                  <a:pt x="80288" y="359462"/>
                </a:cubicBezTo>
                <a:cubicBezTo>
                  <a:pt x="82541" y="355143"/>
                  <a:pt x="85077" y="349603"/>
                  <a:pt x="87893" y="342841"/>
                </a:cubicBezTo>
                <a:cubicBezTo>
                  <a:pt x="90711" y="336080"/>
                  <a:pt x="93152" y="328944"/>
                  <a:pt x="95218" y="321432"/>
                </a:cubicBezTo>
                <a:cubicBezTo>
                  <a:pt x="65733" y="304717"/>
                  <a:pt x="42492" y="284058"/>
                  <a:pt x="25495" y="259455"/>
                </a:cubicBezTo>
                <a:cubicBezTo>
                  <a:pt x="8498" y="234852"/>
                  <a:pt x="0" y="208465"/>
                  <a:pt x="0" y="180294"/>
                </a:cubicBezTo>
                <a:cubicBezTo>
                  <a:pt x="0" y="155880"/>
                  <a:pt x="6667" y="132544"/>
                  <a:pt x="20002" y="110289"/>
                </a:cubicBezTo>
                <a:cubicBezTo>
                  <a:pt x="33336" y="88034"/>
                  <a:pt x="51271" y="68831"/>
                  <a:pt x="73808" y="52680"/>
                </a:cubicBezTo>
                <a:cubicBezTo>
                  <a:pt x="96345" y="36528"/>
                  <a:pt x="123202" y="23710"/>
                  <a:pt x="154377" y="14226"/>
                </a:cubicBezTo>
                <a:cubicBezTo>
                  <a:pt x="185553" y="4742"/>
                  <a:pt x="218231" y="0"/>
                  <a:pt x="2524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7" name="Freeform 109">
            <a:extLst>
              <a:ext uri="{FF2B5EF4-FFF2-40B4-BE49-F238E27FC236}">
                <a16:creationId xmlns:a16="http://schemas.microsoft.com/office/drawing/2014/main" id="{8B6F2EB2-77BB-4CB6-9759-5E1F89A1DBEB}"/>
              </a:ext>
            </a:extLst>
          </p:cNvPr>
          <p:cNvSpPr/>
          <p:nvPr/>
        </p:nvSpPr>
        <p:spPr>
          <a:xfrm>
            <a:off x="2738528" y="4386476"/>
            <a:ext cx="378619" cy="243399"/>
          </a:xfrm>
          <a:custGeom>
            <a:avLst/>
            <a:gdLst/>
            <a:ahLst/>
            <a:cxnLst/>
            <a:rect l="l" t="t" r="r" b="b"/>
            <a:pathLst>
              <a:path w="504824" h="324530">
                <a:moveTo>
                  <a:pt x="252412" y="0"/>
                </a:moveTo>
                <a:cubicBezTo>
                  <a:pt x="301805" y="0"/>
                  <a:pt x="348710" y="13053"/>
                  <a:pt x="393126" y="39158"/>
                </a:cubicBezTo>
                <a:cubicBezTo>
                  <a:pt x="437543" y="65263"/>
                  <a:pt x="472897" y="99819"/>
                  <a:pt x="499190" y="142827"/>
                </a:cubicBezTo>
                <a:cubicBezTo>
                  <a:pt x="502946" y="149400"/>
                  <a:pt x="504824" y="155880"/>
                  <a:pt x="504824" y="162265"/>
                </a:cubicBezTo>
                <a:cubicBezTo>
                  <a:pt x="504824" y="168650"/>
                  <a:pt x="502946" y="175130"/>
                  <a:pt x="499190" y="181703"/>
                </a:cubicBezTo>
                <a:cubicBezTo>
                  <a:pt x="472897" y="224899"/>
                  <a:pt x="437543" y="259502"/>
                  <a:pt x="393126" y="285513"/>
                </a:cubicBezTo>
                <a:cubicBezTo>
                  <a:pt x="348710" y="311525"/>
                  <a:pt x="301805" y="324530"/>
                  <a:pt x="252412" y="324530"/>
                </a:cubicBezTo>
                <a:cubicBezTo>
                  <a:pt x="203018" y="324530"/>
                  <a:pt x="156114" y="311478"/>
                  <a:pt x="111698" y="285373"/>
                </a:cubicBezTo>
                <a:cubicBezTo>
                  <a:pt x="67281" y="259267"/>
                  <a:pt x="31927" y="224711"/>
                  <a:pt x="5634" y="181703"/>
                </a:cubicBezTo>
                <a:cubicBezTo>
                  <a:pt x="1877" y="175130"/>
                  <a:pt x="0" y="168650"/>
                  <a:pt x="0" y="162265"/>
                </a:cubicBezTo>
                <a:cubicBezTo>
                  <a:pt x="0" y="155880"/>
                  <a:pt x="1877" y="149400"/>
                  <a:pt x="5634" y="142827"/>
                </a:cubicBezTo>
                <a:cubicBezTo>
                  <a:pt x="31927" y="99819"/>
                  <a:pt x="67281" y="65263"/>
                  <a:pt x="111698" y="39158"/>
                </a:cubicBezTo>
                <a:cubicBezTo>
                  <a:pt x="156114" y="13053"/>
                  <a:pt x="203018" y="0"/>
                  <a:pt x="252412" y="0"/>
                </a:cubicBezTo>
                <a:close/>
                <a:moveTo>
                  <a:pt x="252412" y="40566"/>
                </a:moveTo>
                <a:cubicBezTo>
                  <a:pt x="228936" y="40566"/>
                  <a:pt x="208794" y="48970"/>
                  <a:pt x="191985" y="65779"/>
                </a:cubicBezTo>
                <a:cubicBezTo>
                  <a:pt x="175177" y="82588"/>
                  <a:pt x="166772" y="102730"/>
                  <a:pt x="166772" y="126206"/>
                </a:cubicBezTo>
                <a:cubicBezTo>
                  <a:pt x="166772" y="129962"/>
                  <a:pt x="168087" y="133155"/>
                  <a:pt x="170716" y="135784"/>
                </a:cubicBezTo>
                <a:cubicBezTo>
                  <a:pt x="173346" y="138413"/>
                  <a:pt x="176538" y="139728"/>
                  <a:pt x="180294" y="139728"/>
                </a:cubicBezTo>
                <a:cubicBezTo>
                  <a:pt x="184050" y="139728"/>
                  <a:pt x="187243" y="138413"/>
                  <a:pt x="189872" y="135784"/>
                </a:cubicBezTo>
                <a:cubicBezTo>
                  <a:pt x="192502" y="133155"/>
                  <a:pt x="193816" y="129962"/>
                  <a:pt x="193816" y="126206"/>
                </a:cubicBezTo>
                <a:cubicBezTo>
                  <a:pt x="193816" y="110055"/>
                  <a:pt x="199544" y="96251"/>
                  <a:pt x="211001" y="84795"/>
                </a:cubicBezTo>
                <a:cubicBezTo>
                  <a:pt x="222457" y="73338"/>
                  <a:pt x="236260" y="67610"/>
                  <a:pt x="252412" y="67610"/>
                </a:cubicBezTo>
                <a:cubicBezTo>
                  <a:pt x="256168" y="67610"/>
                  <a:pt x="259361" y="66295"/>
                  <a:pt x="261990" y="63666"/>
                </a:cubicBezTo>
                <a:cubicBezTo>
                  <a:pt x="264619" y="61037"/>
                  <a:pt x="265934" y="57844"/>
                  <a:pt x="265934" y="54088"/>
                </a:cubicBezTo>
                <a:cubicBezTo>
                  <a:pt x="265934" y="50332"/>
                  <a:pt x="264619" y="47139"/>
                  <a:pt x="261990" y="44510"/>
                </a:cubicBezTo>
                <a:cubicBezTo>
                  <a:pt x="259361" y="41881"/>
                  <a:pt x="256168" y="40566"/>
                  <a:pt x="252412" y="40566"/>
                </a:cubicBezTo>
                <a:close/>
                <a:moveTo>
                  <a:pt x="143390" y="62821"/>
                </a:moveTo>
                <a:cubicBezTo>
                  <a:pt x="100382" y="84795"/>
                  <a:pt x="64605" y="117943"/>
                  <a:pt x="36059" y="162265"/>
                </a:cubicBezTo>
                <a:cubicBezTo>
                  <a:pt x="61037" y="200765"/>
                  <a:pt x="92353" y="231425"/>
                  <a:pt x="130009" y="254243"/>
                </a:cubicBezTo>
                <a:cubicBezTo>
                  <a:pt x="167664" y="277062"/>
                  <a:pt x="208465" y="288471"/>
                  <a:pt x="252412" y="288471"/>
                </a:cubicBezTo>
                <a:cubicBezTo>
                  <a:pt x="296359" y="288471"/>
                  <a:pt x="337160" y="277062"/>
                  <a:pt x="374815" y="254243"/>
                </a:cubicBezTo>
                <a:cubicBezTo>
                  <a:pt x="412470" y="231425"/>
                  <a:pt x="443787" y="200765"/>
                  <a:pt x="468766" y="162265"/>
                </a:cubicBezTo>
                <a:cubicBezTo>
                  <a:pt x="440219" y="117943"/>
                  <a:pt x="404441" y="84795"/>
                  <a:pt x="361434" y="62821"/>
                </a:cubicBezTo>
                <a:cubicBezTo>
                  <a:pt x="372890" y="82353"/>
                  <a:pt x="378618" y="103481"/>
                  <a:pt x="378618" y="126206"/>
                </a:cubicBezTo>
                <a:cubicBezTo>
                  <a:pt x="378618" y="160950"/>
                  <a:pt x="366270" y="190671"/>
                  <a:pt x="341573" y="215367"/>
                </a:cubicBezTo>
                <a:cubicBezTo>
                  <a:pt x="316876" y="240064"/>
                  <a:pt x="287156" y="252412"/>
                  <a:pt x="252412" y="252412"/>
                </a:cubicBezTo>
                <a:cubicBezTo>
                  <a:pt x="217667" y="252412"/>
                  <a:pt x="187947" y="240064"/>
                  <a:pt x="163251" y="215367"/>
                </a:cubicBezTo>
                <a:cubicBezTo>
                  <a:pt x="138554" y="190671"/>
                  <a:pt x="126206" y="160950"/>
                  <a:pt x="126206" y="126206"/>
                </a:cubicBezTo>
                <a:cubicBezTo>
                  <a:pt x="126206" y="103481"/>
                  <a:pt x="131934" y="82353"/>
                  <a:pt x="143390" y="628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8" name="Freeform 385">
            <a:extLst>
              <a:ext uri="{FF2B5EF4-FFF2-40B4-BE49-F238E27FC236}">
                <a16:creationId xmlns:a16="http://schemas.microsoft.com/office/drawing/2014/main" id="{0C90BED6-9479-4CEE-949D-02A4D1D8E1D9}"/>
              </a:ext>
            </a:extLst>
          </p:cNvPr>
          <p:cNvSpPr/>
          <p:nvPr/>
        </p:nvSpPr>
        <p:spPr>
          <a:xfrm>
            <a:off x="7796305" y="4386475"/>
            <a:ext cx="405663" cy="243399"/>
          </a:xfrm>
          <a:custGeom>
            <a:avLst/>
            <a:gdLst>
              <a:gd name="connsiteX0" fmla="*/ 108176 w 540883"/>
              <a:gd name="connsiteY0" fmla="*/ 281 h 324530"/>
              <a:gd name="connsiteX1" fmla="*/ 121980 w 540883"/>
              <a:gd name="connsiteY1" fmla="*/ 6479 h 324530"/>
              <a:gd name="connsiteX2" fmla="*/ 212128 w 540883"/>
              <a:gd name="connsiteY2" fmla="*/ 114656 h 324530"/>
              <a:gd name="connsiteX3" fmla="*/ 216353 w 540883"/>
              <a:gd name="connsiteY3" fmla="*/ 126206 h 324530"/>
              <a:gd name="connsiteX4" fmla="*/ 211001 w 540883"/>
              <a:gd name="connsiteY4" fmla="*/ 138883 h 324530"/>
              <a:gd name="connsiteX5" fmla="*/ 198324 w 540883"/>
              <a:gd name="connsiteY5" fmla="*/ 144235 h 324530"/>
              <a:gd name="connsiteX6" fmla="*/ 144235 w 540883"/>
              <a:gd name="connsiteY6" fmla="*/ 144235 h 324530"/>
              <a:gd name="connsiteX7" fmla="*/ 144235 w 540883"/>
              <a:gd name="connsiteY7" fmla="*/ 252412 h 324530"/>
              <a:gd name="connsiteX8" fmla="*/ 306500 w 540883"/>
              <a:gd name="connsiteY8" fmla="*/ 252412 h 324530"/>
              <a:gd name="connsiteX9" fmla="*/ 313543 w 540883"/>
              <a:gd name="connsiteY9" fmla="*/ 255511 h 324530"/>
              <a:gd name="connsiteX10" fmla="*/ 358616 w 540883"/>
              <a:gd name="connsiteY10" fmla="*/ 309600 h 324530"/>
              <a:gd name="connsiteX11" fmla="*/ 360588 w 540883"/>
              <a:gd name="connsiteY11" fmla="*/ 315516 h 324530"/>
              <a:gd name="connsiteX12" fmla="*/ 357913 w 540883"/>
              <a:gd name="connsiteY12" fmla="*/ 321854 h 324530"/>
              <a:gd name="connsiteX13" fmla="*/ 351574 w 540883"/>
              <a:gd name="connsiteY13" fmla="*/ 324530 h 324530"/>
              <a:gd name="connsiteX14" fmla="*/ 81132 w 540883"/>
              <a:gd name="connsiteY14" fmla="*/ 324530 h 324530"/>
              <a:gd name="connsiteX15" fmla="*/ 77329 w 540883"/>
              <a:gd name="connsiteY15" fmla="*/ 323967 h 324530"/>
              <a:gd name="connsiteX16" fmla="*/ 74793 w 540883"/>
              <a:gd name="connsiteY16" fmla="*/ 321995 h 324530"/>
              <a:gd name="connsiteX17" fmla="*/ 73244 w 540883"/>
              <a:gd name="connsiteY17" fmla="*/ 319741 h 324530"/>
              <a:gd name="connsiteX18" fmla="*/ 72399 w 540883"/>
              <a:gd name="connsiteY18" fmla="*/ 316502 h 324530"/>
              <a:gd name="connsiteX19" fmla="*/ 72117 w 540883"/>
              <a:gd name="connsiteY19" fmla="*/ 313262 h 324530"/>
              <a:gd name="connsiteX20" fmla="*/ 72117 w 540883"/>
              <a:gd name="connsiteY20" fmla="*/ 309600 h 324530"/>
              <a:gd name="connsiteX21" fmla="*/ 72117 w 540883"/>
              <a:gd name="connsiteY21" fmla="*/ 306501 h 324530"/>
              <a:gd name="connsiteX22" fmla="*/ 72117 w 540883"/>
              <a:gd name="connsiteY22" fmla="*/ 261427 h 324530"/>
              <a:gd name="connsiteX23" fmla="*/ 72117 w 540883"/>
              <a:gd name="connsiteY23" fmla="*/ 144235 h 324530"/>
              <a:gd name="connsiteX24" fmla="*/ 18029 w 540883"/>
              <a:gd name="connsiteY24" fmla="*/ 144235 h 324530"/>
              <a:gd name="connsiteX25" fmla="*/ 5352 w 540883"/>
              <a:gd name="connsiteY25" fmla="*/ 138883 h 324530"/>
              <a:gd name="connsiteX26" fmla="*/ 0 w 540883"/>
              <a:gd name="connsiteY26" fmla="*/ 126206 h 324530"/>
              <a:gd name="connsiteX27" fmla="*/ 4225 w 540883"/>
              <a:gd name="connsiteY27" fmla="*/ 114656 h 324530"/>
              <a:gd name="connsiteX28" fmla="*/ 94372 w 540883"/>
              <a:gd name="connsiteY28" fmla="*/ 6479 h 324530"/>
              <a:gd name="connsiteX29" fmla="*/ 108176 w 540883"/>
              <a:gd name="connsiteY29" fmla="*/ 281 h 324530"/>
              <a:gd name="connsiteX30" fmla="*/ 189309 w 540883"/>
              <a:gd name="connsiteY30" fmla="*/ 0 h 324530"/>
              <a:gd name="connsiteX31" fmla="*/ 459751 w 540883"/>
              <a:gd name="connsiteY31" fmla="*/ 0 h 324530"/>
              <a:gd name="connsiteX32" fmla="*/ 463554 w 540883"/>
              <a:gd name="connsiteY32" fmla="*/ 563 h 324530"/>
              <a:gd name="connsiteX33" fmla="*/ 466089 w 540883"/>
              <a:gd name="connsiteY33" fmla="*/ 2535 h 324530"/>
              <a:gd name="connsiteX34" fmla="*/ 467639 w 540883"/>
              <a:gd name="connsiteY34" fmla="*/ 4789 h 324530"/>
              <a:gd name="connsiteX35" fmla="*/ 468484 w 540883"/>
              <a:gd name="connsiteY35" fmla="*/ 8028 h 324530"/>
              <a:gd name="connsiteX36" fmla="*/ 468765 w 540883"/>
              <a:gd name="connsiteY36" fmla="*/ 11268 h 324530"/>
              <a:gd name="connsiteX37" fmla="*/ 468765 w 540883"/>
              <a:gd name="connsiteY37" fmla="*/ 14930 h 324530"/>
              <a:gd name="connsiteX38" fmla="*/ 468765 w 540883"/>
              <a:gd name="connsiteY38" fmla="*/ 18029 h 324530"/>
              <a:gd name="connsiteX39" fmla="*/ 468765 w 540883"/>
              <a:gd name="connsiteY39" fmla="*/ 63103 h 324530"/>
              <a:gd name="connsiteX40" fmla="*/ 468765 w 540883"/>
              <a:gd name="connsiteY40" fmla="*/ 180294 h 324530"/>
              <a:gd name="connsiteX41" fmla="*/ 522854 w 540883"/>
              <a:gd name="connsiteY41" fmla="*/ 180294 h 324530"/>
              <a:gd name="connsiteX42" fmla="*/ 535531 w 540883"/>
              <a:gd name="connsiteY42" fmla="*/ 185647 h 324530"/>
              <a:gd name="connsiteX43" fmla="*/ 540883 w 540883"/>
              <a:gd name="connsiteY43" fmla="*/ 198324 h 324530"/>
              <a:gd name="connsiteX44" fmla="*/ 536658 w 540883"/>
              <a:gd name="connsiteY44" fmla="*/ 209874 h 324530"/>
              <a:gd name="connsiteX45" fmla="*/ 446510 w 540883"/>
              <a:gd name="connsiteY45" fmla="*/ 318051 h 324530"/>
              <a:gd name="connsiteX46" fmla="*/ 432706 w 540883"/>
              <a:gd name="connsiteY46" fmla="*/ 324530 h 324530"/>
              <a:gd name="connsiteX47" fmla="*/ 418902 w 540883"/>
              <a:gd name="connsiteY47" fmla="*/ 318051 h 324530"/>
              <a:gd name="connsiteX48" fmla="*/ 328755 w 540883"/>
              <a:gd name="connsiteY48" fmla="*/ 209874 h 324530"/>
              <a:gd name="connsiteX49" fmla="*/ 324530 w 540883"/>
              <a:gd name="connsiteY49" fmla="*/ 198324 h 324530"/>
              <a:gd name="connsiteX50" fmla="*/ 329882 w 540883"/>
              <a:gd name="connsiteY50" fmla="*/ 185647 h 324530"/>
              <a:gd name="connsiteX51" fmla="*/ 342559 w 540883"/>
              <a:gd name="connsiteY51" fmla="*/ 180294 h 324530"/>
              <a:gd name="connsiteX52" fmla="*/ 396648 w 540883"/>
              <a:gd name="connsiteY52" fmla="*/ 180294 h 324530"/>
              <a:gd name="connsiteX53" fmla="*/ 396648 w 540883"/>
              <a:gd name="connsiteY53" fmla="*/ 72118 h 324530"/>
              <a:gd name="connsiteX54" fmla="*/ 234382 w 540883"/>
              <a:gd name="connsiteY54" fmla="*/ 72118 h 324530"/>
              <a:gd name="connsiteX55" fmla="*/ 227339 w 540883"/>
              <a:gd name="connsiteY55" fmla="*/ 68737 h 324530"/>
              <a:gd name="connsiteX56" fmla="*/ 182265 w 540883"/>
              <a:gd name="connsiteY56" fmla="*/ 14649 h 324530"/>
              <a:gd name="connsiteX57" fmla="*/ 180293 w 540883"/>
              <a:gd name="connsiteY57" fmla="*/ 9014 h 324530"/>
              <a:gd name="connsiteX58" fmla="*/ 182970 w 540883"/>
              <a:gd name="connsiteY58" fmla="*/ 2676 h 324530"/>
              <a:gd name="connsiteX59" fmla="*/ 189309 w 540883"/>
              <a:gd name="connsiteY59" fmla="*/ 0 h 32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40883" h="324530">
                <a:moveTo>
                  <a:pt x="108176" y="281"/>
                </a:moveTo>
                <a:cubicBezTo>
                  <a:pt x="113810" y="281"/>
                  <a:pt x="118412" y="2347"/>
                  <a:pt x="121980" y="6479"/>
                </a:cubicBezTo>
                <a:lnTo>
                  <a:pt x="212128" y="114656"/>
                </a:lnTo>
                <a:cubicBezTo>
                  <a:pt x="214945" y="117849"/>
                  <a:pt x="216353" y="121699"/>
                  <a:pt x="216353" y="126206"/>
                </a:cubicBezTo>
                <a:cubicBezTo>
                  <a:pt x="216353" y="131089"/>
                  <a:pt x="214569" y="135315"/>
                  <a:pt x="211001" y="138883"/>
                </a:cubicBezTo>
                <a:cubicBezTo>
                  <a:pt x="207432" y="142451"/>
                  <a:pt x="203207" y="144235"/>
                  <a:pt x="198324" y="144235"/>
                </a:cubicBezTo>
                <a:lnTo>
                  <a:pt x="144235" y="144235"/>
                </a:lnTo>
                <a:lnTo>
                  <a:pt x="144235" y="252412"/>
                </a:lnTo>
                <a:lnTo>
                  <a:pt x="306500" y="252412"/>
                </a:lnTo>
                <a:cubicBezTo>
                  <a:pt x="309505" y="252412"/>
                  <a:pt x="311853" y="253445"/>
                  <a:pt x="313543" y="255511"/>
                </a:cubicBezTo>
                <a:lnTo>
                  <a:pt x="358616" y="309600"/>
                </a:lnTo>
                <a:cubicBezTo>
                  <a:pt x="359931" y="311666"/>
                  <a:pt x="360588" y="313637"/>
                  <a:pt x="360588" y="315516"/>
                </a:cubicBezTo>
                <a:cubicBezTo>
                  <a:pt x="360588" y="317957"/>
                  <a:pt x="359698" y="320070"/>
                  <a:pt x="357913" y="321854"/>
                </a:cubicBezTo>
                <a:cubicBezTo>
                  <a:pt x="356128" y="323638"/>
                  <a:pt x="354015" y="324530"/>
                  <a:pt x="351574" y="324530"/>
                </a:cubicBezTo>
                <a:lnTo>
                  <a:pt x="81132" y="324530"/>
                </a:lnTo>
                <a:cubicBezTo>
                  <a:pt x="79630" y="324530"/>
                  <a:pt x="78362" y="324342"/>
                  <a:pt x="77329" y="323967"/>
                </a:cubicBezTo>
                <a:cubicBezTo>
                  <a:pt x="76296" y="323591"/>
                  <a:pt x="75451" y="322934"/>
                  <a:pt x="74793" y="321995"/>
                </a:cubicBezTo>
                <a:cubicBezTo>
                  <a:pt x="74136" y="321056"/>
                  <a:pt x="73621" y="320305"/>
                  <a:pt x="73244" y="319741"/>
                </a:cubicBezTo>
                <a:cubicBezTo>
                  <a:pt x="72869" y="319178"/>
                  <a:pt x="72587" y="318098"/>
                  <a:pt x="72399" y="316502"/>
                </a:cubicBezTo>
                <a:cubicBezTo>
                  <a:pt x="72212" y="314905"/>
                  <a:pt x="72117" y="313825"/>
                  <a:pt x="72117" y="313262"/>
                </a:cubicBezTo>
                <a:cubicBezTo>
                  <a:pt x="72117" y="312698"/>
                  <a:pt x="72117" y="311478"/>
                  <a:pt x="72117" y="309600"/>
                </a:cubicBezTo>
                <a:cubicBezTo>
                  <a:pt x="72117" y="307722"/>
                  <a:pt x="72117" y="306688"/>
                  <a:pt x="72117" y="306501"/>
                </a:cubicBezTo>
                <a:lnTo>
                  <a:pt x="72117" y="261427"/>
                </a:lnTo>
                <a:lnTo>
                  <a:pt x="72117" y="144235"/>
                </a:lnTo>
                <a:lnTo>
                  <a:pt x="18029" y="144235"/>
                </a:lnTo>
                <a:cubicBezTo>
                  <a:pt x="13147" y="144235"/>
                  <a:pt x="8920" y="142451"/>
                  <a:pt x="5352" y="138883"/>
                </a:cubicBezTo>
                <a:cubicBezTo>
                  <a:pt x="1785" y="135315"/>
                  <a:pt x="0" y="131089"/>
                  <a:pt x="0" y="126206"/>
                </a:cubicBezTo>
                <a:cubicBezTo>
                  <a:pt x="0" y="121699"/>
                  <a:pt x="1408" y="117849"/>
                  <a:pt x="4225" y="114656"/>
                </a:cubicBezTo>
                <a:lnTo>
                  <a:pt x="94372" y="6479"/>
                </a:lnTo>
                <a:cubicBezTo>
                  <a:pt x="97941" y="2347"/>
                  <a:pt x="102542" y="281"/>
                  <a:pt x="108176" y="281"/>
                </a:cubicBezTo>
                <a:close/>
                <a:moveTo>
                  <a:pt x="189309" y="0"/>
                </a:moveTo>
                <a:lnTo>
                  <a:pt x="459751" y="0"/>
                </a:lnTo>
                <a:cubicBezTo>
                  <a:pt x="461254" y="0"/>
                  <a:pt x="462522" y="188"/>
                  <a:pt x="463554" y="563"/>
                </a:cubicBezTo>
                <a:cubicBezTo>
                  <a:pt x="464587" y="939"/>
                  <a:pt x="465432" y="1596"/>
                  <a:pt x="466089" y="2535"/>
                </a:cubicBezTo>
                <a:cubicBezTo>
                  <a:pt x="466747" y="3474"/>
                  <a:pt x="467263" y="4225"/>
                  <a:pt x="467639" y="4789"/>
                </a:cubicBezTo>
                <a:cubicBezTo>
                  <a:pt x="468015" y="5352"/>
                  <a:pt x="468297" y="6432"/>
                  <a:pt x="468484" y="8028"/>
                </a:cubicBezTo>
                <a:cubicBezTo>
                  <a:pt x="468672" y="9625"/>
                  <a:pt x="468765" y="10705"/>
                  <a:pt x="468765" y="11268"/>
                </a:cubicBezTo>
                <a:cubicBezTo>
                  <a:pt x="468765" y="11832"/>
                  <a:pt x="468765" y="13053"/>
                  <a:pt x="468765" y="14930"/>
                </a:cubicBezTo>
                <a:cubicBezTo>
                  <a:pt x="468765" y="16808"/>
                  <a:pt x="468765" y="17841"/>
                  <a:pt x="468765" y="18029"/>
                </a:cubicBezTo>
                <a:lnTo>
                  <a:pt x="468765" y="63103"/>
                </a:lnTo>
                <a:lnTo>
                  <a:pt x="468765" y="180294"/>
                </a:lnTo>
                <a:lnTo>
                  <a:pt x="522854" y="180294"/>
                </a:lnTo>
                <a:cubicBezTo>
                  <a:pt x="527737" y="180294"/>
                  <a:pt x="531963" y="182079"/>
                  <a:pt x="535531" y="185647"/>
                </a:cubicBezTo>
                <a:cubicBezTo>
                  <a:pt x="539099" y="189215"/>
                  <a:pt x="540883" y="193441"/>
                  <a:pt x="540883" y="198324"/>
                </a:cubicBezTo>
                <a:cubicBezTo>
                  <a:pt x="540883" y="202831"/>
                  <a:pt x="539475" y="206681"/>
                  <a:pt x="536658" y="209874"/>
                </a:cubicBezTo>
                <a:lnTo>
                  <a:pt x="446510" y="318051"/>
                </a:lnTo>
                <a:cubicBezTo>
                  <a:pt x="442754" y="322370"/>
                  <a:pt x="438153" y="324530"/>
                  <a:pt x="432706" y="324530"/>
                </a:cubicBezTo>
                <a:cubicBezTo>
                  <a:pt x="427261" y="324530"/>
                  <a:pt x="422660" y="322370"/>
                  <a:pt x="418902" y="318051"/>
                </a:cubicBezTo>
                <a:lnTo>
                  <a:pt x="328755" y="209874"/>
                </a:lnTo>
                <a:cubicBezTo>
                  <a:pt x="325938" y="206681"/>
                  <a:pt x="324530" y="202831"/>
                  <a:pt x="324530" y="198324"/>
                </a:cubicBezTo>
                <a:cubicBezTo>
                  <a:pt x="324530" y="193441"/>
                  <a:pt x="326315" y="189215"/>
                  <a:pt x="329882" y="185647"/>
                </a:cubicBezTo>
                <a:cubicBezTo>
                  <a:pt x="333450" y="182079"/>
                  <a:pt x="337677" y="180294"/>
                  <a:pt x="342559" y="180294"/>
                </a:cubicBezTo>
                <a:lnTo>
                  <a:pt x="396648" y="180294"/>
                </a:lnTo>
                <a:lnTo>
                  <a:pt x="396648" y="72118"/>
                </a:lnTo>
                <a:lnTo>
                  <a:pt x="234382" y="72118"/>
                </a:lnTo>
                <a:cubicBezTo>
                  <a:pt x="231379" y="72118"/>
                  <a:pt x="229030" y="70991"/>
                  <a:pt x="227339" y="68737"/>
                </a:cubicBezTo>
                <a:lnTo>
                  <a:pt x="182265" y="14649"/>
                </a:lnTo>
                <a:cubicBezTo>
                  <a:pt x="180952" y="12958"/>
                  <a:pt x="180293" y="11081"/>
                  <a:pt x="180293" y="9014"/>
                </a:cubicBezTo>
                <a:cubicBezTo>
                  <a:pt x="180293" y="6573"/>
                  <a:pt x="181186" y="4460"/>
                  <a:pt x="182970" y="2676"/>
                </a:cubicBezTo>
                <a:cubicBezTo>
                  <a:pt x="184755" y="892"/>
                  <a:pt x="186867" y="0"/>
                  <a:pt x="1893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9" name="Freeform 106">
            <a:extLst>
              <a:ext uri="{FF2B5EF4-FFF2-40B4-BE49-F238E27FC236}">
                <a16:creationId xmlns:a16="http://schemas.microsoft.com/office/drawing/2014/main" id="{653354C6-45F1-4996-B2BC-E4E2FFEE0F72}"/>
              </a:ext>
            </a:extLst>
          </p:cNvPr>
          <p:cNvSpPr/>
          <p:nvPr/>
        </p:nvSpPr>
        <p:spPr>
          <a:xfrm>
            <a:off x="6765190" y="4406759"/>
            <a:ext cx="340588" cy="218679"/>
          </a:xfrm>
          <a:custGeom>
            <a:avLst/>
            <a:gdLst/>
            <a:ahLst/>
            <a:cxnLst/>
            <a:rect l="l" t="t" r="r" b="b"/>
            <a:pathLst>
              <a:path w="454117" h="291570">
                <a:moveTo>
                  <a:pt x="227058" y="0"/>
                </a:moveTo>
                <a:cubicBezTo>
                  <a:pt x="231941" y="0"/>
                  <a:pt x="236167" y="1784"/>
                  <a:pt x="239735" y="5352"/>
                </a:cubicBezTo>
                <a:lnTo>
                  <a:pt x="448765" y="214100"/>
                </a:lnTo>
                <a:cubicBezTo>
                  <a:pt x="452333" y="217668"/>
                  <a:pt x="454117" y="221941"/>
                  <a:pt x="454117" y="226918"/>
                </a:cubicBezTo>
                <a:cubicBezTo>
                  <a:pt x="454117" y="231895"/>
                  <a:pt x="452333" y="236167"/>
                  <a:pt x="448765" y="239735"/>
                </a:cubicBezTo>
                <a:lnTo>
                  <a:pt x="402000" y="286218"/>
                </a:lnTo>
                <a:cubicBezTo>
                  <a:pt x="398432" y="289786"/>
                  <a:pt x="394206" y="291570"/>
                  <a:pt x="389324" y="291570"/>
                </a:cubicBezTo>
                <a:cubicBezTo>
                  <a:pt x="384441" y="291570"/>
                  <a:pt x="380215" y="289786"/>
                  <a:pt x="376647" y="286218"/>
                </a:cubicBezTo>
                <a:lnTo>
                  <a:pt x="227058" y="136630"/>
                </a:lnTo>
                <a:lnTo>
                  <a:pt x="77470" y="286218"/>
                </a:lnTo>
                <a:cubicBezTo>
                  <a:pt x="73901" y="289786"/>
                  <a:pt x="69676" y="291570"/>
                  <a:pt x="64793" y="291570"/>
                </a:cubicBezTo>
                <a:cubicBezTo>
                  <a:pt x="59910" y="291570"/>
                  <a:pt x="55684" y="289786"/>
                  <a:pt x="52117" y="286218"/>
                </a:cubicBezTo>
                <a:lnTo>
                  <a:pt x="5353" y="239735"/>
                </a:lnTo>
                <a:cubicBezTo>
                  <a:pt x="1784" y="236167"/>
                  <a:pt x="0" y="231895"/>
                  <a:pt x="0" y="226918"/>
                </a:cubicBezTo>
                <a:cubicBezTo>
                  <a:pt x="0" y="221941"/>
                  <a:pt x="1784" y="217668"/>
                  <a:pt x="5353" y="214100"/>
                </a:cubicBezTo>
                <a:lnTo>
                  <a:pt x="214382" y="5352"/>
                </a:lnTo>
                <a:cubicBezTo>
                  <a:pt x="217950" y="1784"/>
                  <a:pt x="222175" y="0"/>
                  <a:pt x="2270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0" name="Freeform 105">
            <a:extLst>
              <a:ext uri="{FF2B5EF4-FFF2-40B4-BE49-F238E27FC236}">
                <a16:creationId xmlns:a16="http://schemas.microsoft.com/office/drawing/2014/main" id="{2A4A9F22-3A16-4EF5-AD29-3B77F52665CC}"/>
              </a:ext>
            </a:extLst>
          </p:cNvPr>
          <p:cNvSpPr/>
          <p:nvPr/>
        </p:nvSpPr>
        <p:spPr>
          <a:xfrm>
            <a:off x="7286682" y="4417956"/>
            <a:ext cx="340589" cy="218679"/>
          </a:xfrm>
          <a:custGeom>
            <a:avLst/>
            <a:gdLst/>
            <a:ahLst/>
            <a:cxnLst/>
            <a:rect l="l" t="t" r="r" b="b"/>
            <a:pathLst>
              <a:path w="454118" h="291570">
                <a:moveTo>
                  <a:pt x="64793" y="0"/>
                </a:moveTo>
                <a:cubicBezTo>
                  <a:pt x="69676" y="0"/>
                  <a:pt x="73901" y="1784"/>
                  <a:pt x="77470" y="5352"/>
                </a:cubicBezTo>
                <a:lnTo>
                  <a:pt x="227058" y="154940"/>
                </a:lnTo>
                <a:lnTo>
                  <a:pt x="376647" y="5352"/>
                </a:lnTo>
                <a:cubicBezTo>
                  <a:pt x="380214" y="1784"/>
                  <a:pt x="384440" y="0"/>
                  <a:pt x="389324" y="0"/>
                </a:cubicBezTo>
                <a:cubicBezTo>
                  <a:pt x="394206" y="0"/>
                  <a:pt x="398432" y="1784"/>
                  <a:pt x="402000" y="5352"/>
                </a:cubicBezTo>
                <a:lnTo>
                  <a:pt x="448765" y="51834"/>
                </a:lnTo>
                <a:cubicBezTo>
                  <a:pt x="452333" y="55403"/>
                  <a:pt x="454118" y="59675"/>
                  <a:pt x="454118" y="64652"/>
                </a:cubicBezTo>
                <a:cubicBezTo>
                  <a:pt x="454118" y="69629"/>
                  <a:pt x="452333" y="73902"/>
                  <a:pt x="448765" y="77470"/>
                </a:cubicBezTo>
                <a:lnTo>
                  <a:pt x="239735" y="286217"/>
                </a:lnTo>
                <a:cubicBezTo>
                  <a:pt x="236167" y="289786"/>
                  <a:pt x="231941" y="291570"/>
                  <a:pt x="227058" y="291570"/>
                </a:cubicBezTo>
                <a:cubicBezTo>
                  <a:pt x="222175" y="291570"/>
                  <a:pt x="217949" y="289786"/>
                  <a:pt x="214382" y="286217"/>
                </a:cubicBezTo>
                <a:lnTo>
                  <a:pt x="5353" y="77470"/>
                </a:lnTo>
                <a:cubicBezTo>
                  <a:pt x="1784" y="73902"/>
                  <a:pt x="0" y="69629"/>
                  <a:pt x="0" y="64652"/>
                </a:cubicBezTo>
                <a:cubicBezTo>
                  <a:pt x="0" y="59675"/>
                  <a:pt x="1784" y="55403"/>
                  <a:pt x="5353" y="51834"/>
                </a:cubicBezTo>
                <a:lnTo>
                  <a:pt x="52117" y="5352"/>
                </a:lnTo>
                <a:cubicBezTo>
                  <a:pt x="55684" y="1784"/>
                  <a:pt x="59910" y="0"/>
                  <a:pt x="647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1" name="Freeform 382">
            <a:extLst>
              <a:ext uri="{FF2B5EF4-FFF2-40B4-BE49-F238E27FC236}">
                <a16:creationId xmlns:a16="http://schemas.microsoft.com/office/drawing/2014/main" id="{D04001E8-57FF-43E4-9495-F3FC89832D46}"/>
              </a:ext>
            </a:extLst>
          </p:cNvPr>
          <p:cNvSpPr/>
          <p:nvPr/>
        </p:nvSpPr>
        <p:spPr>
          <a:xfrm>
            <a:off x="3260024" y="4366192"/>
            <a:ext cx="378619" cy="283964"/>
          </a:xfrm>
          <a:custGeom>
            <a:avLst/>
            <a:gdLst>
              <a:gd name="connsiteX0" fmla="*/ 376365 w 504825"/>
              <a:gd name="connsiteY0" fmla="*/ 129586 h 378618"/>
              <a:gd name="connsiteX1" fmla="*/ 378619 w 504825"/>
              <a:gd name="connsiteY1" fmla="*/ 153250 h 378618"/>
              <a:gd name="connsiteX2" fmla="*/ 356364 w 504825"/>
              <a:gd name="connsiteY2" fmla="*/ 224664 h 378618"/>
              <a:gd name="connsiteX3" fmla="*/ 297487 w 504825"/>
              <a:gd name="connsiteY3" fmla="*/ 271005 h 378618"/>
              <a:gd name="connsiteX4" fmla="*/ 143391 w 504825"/>
              <a:gd name="connsiteY4" fmla="*/ 89865 h 378618"/>
              <a:gd name="connsiteX5" fmla="*/ 36060 w 504825"/>
              <a:gd name="connsiteY5" fmla="*/ 189309 h 378618"/>
              <a:gd name="connsiteX6" fmla="*/ 156350 w 504825"/>
              <a:gd name="connsiteY6" fmla="*/ 294950 h 378618"/>
              <a:gd name="connsiteX7" fmla="*/ 178323 w 504825"/>
              <a:gd name="connsiteY7" fmla="*/ 255229 h 378618"/>
              <a:gd name="connsiteX8" fmla="*/ 140011 w 504825"/>
              <a:gd name="connsiteY8" fmla="*/ 210437 h 378618"/>
              <a:gd name="connsiteX9" fmla="*/ 126207 w 504825"/>
              <a:gd name="connsiteY9" fmla="*/ 153250 h 378618"/>
              <a:gd name="connsiteX10" fmla="*/ 143391 w 504825"/>
              <a:gd name="connsiteY10" fmla="*/ 89865 h 378618"/>
              <a:gd name="connsiteX11" fmla="*/ 407072 w 504825"/>
              <a:gd name="connsiteY11" fmla="*/ 74934 h 378618"/>
              <a:gd name="connsiteX12" fmla="*/ 458484 w 504825"/>
              <a:gd name="connsiteY12" fmla="*/ 118036 h 378618"/>
              <a:gd name="connsiteX13" fmla="*/ 499191 w 504825"/>
              <a:gd name="connsiteY13" fmla="*/ 169871 h 378618"/>
              <a:gd name="connsiteX14" fmla="*/ 504825 w 504825"/>
              <a:gd name="connsiteY14" fmla="*/ 189309 h 378618"/>
              <a:gd name="connsiteX15" fmla="*/ 499191 w 504825"/>
              <a:gd name="connsiteY15" fmla="*/ 208747 h 378618"/>
              <a:gd name="connsiteX16" fmla="*/ 468485 w 504825"/>
              <a:gd name="connsiteY16" fmla="*/ 249595 h 378618"/>
              <a:gd name="connsiteX17" fmla="*/ 370591 w 504825"/>
              <a:gd name="connsiteY17" fmla="*/ 324812 h 378618"/>
              <a:gd name="connsiteX18" fmla="*/ 252413 w 504825"/>
              <a:gd name="connsiteY18" fmla="*/ 351574 h 378618"/>
              <a:gd name="connsiteX19" fmla="*/ 273260 w 504825"/>
              <a:gd name="connsiteY19" fmla="*/ 314388 h 378618"/>
              <a:gd name="connsiteX20" fmla="*/ 383831 w 504825"/>
              <a:gd name="connsiteY20" fmla="*/ 275794 h 378618"/>
              <a:gd name="connsiteX21" fmla="*/ 468766 w 504825"/>
              <a:gd name="connsiteY21" fmla="*/ 189309 h 378618"/>
              <a:gd name="connsiteX22" fmla="*/ 389324 w 504825"/>
              <a:gd name="connsiteY22" fmla="*/ 106486 h 378618"/>
              <a:gd name="connsiteX23" fmla="*/ 252413 w 504825"/>
              <a:gd name="connsiteY23" fmla="*/ 67610 h 378618"/>
              <a:gd name="connsiteX24" fmla="*/ 191986 w 504825"/>
              <a:gd name="connsiteY24" fmla="*/ 92823 h 378618"/>
              <a:gd name="connsiteX25" fmla="*/ 166773 w 504825"/>
              <a:gd name="connsiteY25" fmla="*/ 153250 h 378618"/>
              <a:gd name="connsiteX26" fmla="*/ 170717 w 504825"/>
              <a:gd name="connsiteY26" fmla="*/ 162828 h 378618"/>
              <a:gd name="connsiteX27" fmla="*/ 180295 w 504825"/>
              <a:gd name="connsiteY27" fmla="*/ 166772 h 378618"/>
              <a:gd name="connsiteX28" fmla="*/ 189873 w 504825"/>
              <a:gd name="connsiteY28" fmla="*/ 162828 h 378618"/>
              <a:gd name="connsiteX29" fmla="*/ 193817 w 504825"/>
              <a:gd name="connsiteY29" fmla="*/ 153250 h 378618"/>
              <a:gd name="connsiteX30" fmla="*/ 211001 w 504825"/>
              <a:gd name="connsiteY30" fmla="*/ 111839 h 378618"/>
              <a:gd name="connsiteX31" fmla="*/ 252413 w 504825"/>
              <a:gd name="connsiteY31" fmla="*/ 94654 h 378618"/>
              <a:gd name="connsiteX32" fmla="*/ 261991 w 504825"/>
              <a:gd name="connsiteY32" fmla="*/ 90710 h 378618"/>
              <a:gd name="connsiteX33" fmla="*/ 265935 w 504825"/>
              <a:gd name="connsiteY33" fmla="*/ 81132 h 378618"/>
              <a:gd name="connsiteX34" fmla="*/ 261991 w 504825"/>
              <a:gd name="connsiteY34" fmla="*/ 71554 h 378618"/>
              <a:gd name="connsiteX35" fmla="*/ 252413 w 504825"/>
              <a:gd name="connsiteY35" fmla="*/ 67610 h 378618"/>
              <a:gd name="connsiteX36" fmla="*/ 326221 w 504825"/>
              <a:gd name="connsiteY36" fmla="*/ 0 h 378618"/>
              <a:gd name="connsiteX37" fmla="*/ 331292 w 504825"/>
              <a:gd name="connsiteY37" fmla="*/ 1690 h 378618"/>
              <a:gd name="connsiteX38" fmla="*/ 340025 w 504825"/>
              <a:gd name="connsiteY38" fmla="*/ 6056 h 378618"/>
              <a:gd name="connsiteX39" fmla="*/ 349322 w 504825"/>
              <a:gd name="connsiteY39" fmla="*/ 11268 h 378618"/>
              <a:gd name="connsiteX40" fmla="*/ 358195 w 504825"/>
              <a:gd name="connsiteY40" fmla="*/ 16480 h 378618"/>
              <a:gd name="connsiteX41" fmla="*/ 363689 w 504825"/>
              <a:gd name="connsiteY41" fmla="*/ 19719 h 378618"/>
              <a:gd name="connsiteX42" fmla="*/ 368196 w 504825"/>
              <a:gd name="connsiteY42" fmla="*/ 27325 h 378618"/>
              <a:gd name="connsiteX43" fmla="*/ 367914 w 504825"/>
              <a:gd name="connsiteY43" fmla="*/ 29861 h 378618"/>
              <a:gd name="connsiteX44" fmla="*/ 279175 w 504825"/>
              <a:gd name="connsiteY44" fmla="*/ 189309 h 378618"/>
              <a:gd name="connsiteX45" fmla="*/ 190155 w 504825"/>
              <a:gd name="connsiteY45" fmla="*/ 349039 h 378618"/>
              <a:gd name="connsiteX46" fmla="*/ 176351 w 504825"/>
              <a:gd name="connsiteY46" fmla="*/ 374111 h 378618"/>
              <a:gd name="connsiteX47" fmla="*/ 168463 w 504825"/>
              <a:gd name="connsiteY47" fmla="*/ 378618 h 378618"/>
              <a:gd name="connsiteX48" fmla="*/ 130714 w 504825"/>
              <a:gd name="connsiteY48" fmla="*/ 358899 h 378618"/>
              <a:gd name="connsiteX49" fmla="*/ 126207 w 504825"/>
              <a:gd name="connsiteY49" fmla="*/ 351011 h 378618"/>
              <a:gd name="connsiteX50" fmla="*/ 138602 w 504825"/>
              <a:gd name="connsiteY50" fmla="*/ 326502 h 378618"/>
              <a:gd name="connsiteX51" fmla="*/ 64372 w 504825"/>
              <a:gd name="connsiteY51" fmla="*/ 277766 h 378618"/>
              <a:gd name="connsiteX52" fmla="*/ 5635 w 504825"/>
              <a:gd name="connsiteY52" fmla="*/ 208747 h 378618"/>
              <a:gd name="connsiteX53" fmla="*/ 0 w 504825"/>
              <a:gd name="connsiteY53" fmla="*/ 189309 h 378618"/>
              <a:gd name="connsiteX54" fmla="*/ 5635 w 504825"/>
              <a:gd name="connsiteY54" fmla="*/ 169871 h 378618"/>
              <a:gd name="connsiteX55" fmla="*/ 112685 w 504825"/>
              <a:gd name="connsiteY55" fmla="*/ 65356 h 378618"/>
              <a:gd name="connsiteX56" fmla="*/ 252413 w 504825"/>
              <a:gd name="connsiteY56" fmla="*/ 27044 h 378618"/>
              <a:gd name="connsiteX57" fmla="*/ 303121 w 504825"/>
              <a:gd name="connsiteY57" fmla="*/ 31833 h 378618"/>
              <a:gd name="connsiteX58" fmla="*/ 318333 w 504825"/>
              <a:gd name="connsiteY58" fmla="*/ 4507 h 378618"/>
              <a:gd name="connsiteX59" fmla="*/ 326221 w 504825"/>
              <a:gd name="connsiteY59" fmla="*/ 0 h 37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04825" h="378618">
                <a:moveTo>
                  <a:pt x="376365" y="129586"/>
                </a:moveTo>
                <a:cubicBezTo>
                  <a:pt x="377868" y="138038"/>
                  <a:pt x="378619" y="145926"/>
                  <a:pt x="378619" y="153250"/>
                </a:cubicBezTo>
                <a:cubicBezTo>
                  <a:pt x="378619" y="179355"/>
                  <a:pt x="371201" y="203160"/>
                  <a:pt x="356364" y="224664"/>
                </a:cubicBezTo>
                <a:cubicBezTo>
                  <a:pt x="341527" y="246167"/>
                  <a:pt x="321902" y="261615"/>
                  <a:pt x="297487" y="271005"/>
                </a:cubicBezTo>
                <a:close/>
                <a:moveTo>
                  <a:pt x="143391" y="89865"/>
                </a:moveTo>
                <a:cubicBezTo>
                  <a:pt x="100383" y="111839"/>
                  <a:pt x="64606" y="144987"/>
                  <a:pt x="36060" y="189309"/>
                </a:cubicBezTo>
                <a:cubicBezTo>
                  <a:pt x="67423" y="237763"/>
                  <a:pt x="107519" y="272977"/>
                  <a:pt x="156350" y="294950"/>
                </a:cubicBezTo>
                <a:lnTo>
                  <a:pt x="178323" y="255229"/>
                </a:lnTo>
                <a:cubicBezTo>
                  <a:pt x="161984" y="243397"/>
                  <a:pt x="149213" y="228467"/>
                  <a:pt x="140011" y="210437"/>
                </a:cubicBezTo>
                <a:cubicBezTo>
                  <a:pt x="130808" y="192408"/>
                  <a:pt x="126207" y="173345"/>
                  <a:pt x="126207" y="153250"/>
                </a:cubicBezTo>
                <a:cubicBezTo>
                  <a:pt x="126207" y="130525"/>
                  <a:pt x="131935" y="109397"/>
                  <a:pt x="143391" y="89865"/>
                </a:cubicBezTo>
                <a:close/>
                <a:moveTo>
                  <a:pt x="407072" y="74934"/>
                </a:moveTo>
                <a:cubicBezTo>
                  <a:pt x="424914" y="86954"/>
                  <a:pt x="442051" y="101322"/>
                  <a:pt x="458484" y="118036"/>
                </a:cubicBezTo>
                <a:cubicBezTo>
                  <a:pt x="474917" y="134751"/>
                  <a:pt x="488486" y="152029"/>
                  <a:pt x="499191" y="169871"/>
                </a:cubicBezTo>
                <a:cubicBezTo>
                  <a:pt x="502947" y="176257"/>
                  <a:pt x="504825" y="182736"/>
                  <a:pt x="504825" y="189309"/>
                </a:cubicBezTo>
                <a:cubicBezTo>
                  <a:pt x="504825" y="195882"/>
                  <a:pt x="502947" y="202362"/>
                  <a:pt x="499191" y="208747"/>
                </a:cubicBezTo>
                <a:cubicBezTo>
                  <a:pt x="491867" y="220767"/>
                  <a:pt x="481631" y="234383"/>
                  <a:pt x="468485" y="249595"/>
                </a:cubicBezTo>
                <a:cubicBezTo>
                  <a:pt x="440314" y="281898"/>
                  <a:pt x="407682" y="306970"/>
                  <a:pt x="370591" y="324812"/>
                </a:cubicBezTo>
                <a:cubicBezTo>
                  <a:pt x="333499" y="342653"/>
                  <a:pt x="294106" y="351574"/>
                  <a:pt x="252413" y="351574"/>
                </a:cubicBezTo>
                <a:lnTo>
                  <a:pt x="273260" y="314388"/>
                </a:lnTo>
                <a:cubicBezTo>
                  <a:pt x="313075" y="311008"/>
                  <a:pt x="349932" y="298143"/>
                  <a:pt x="383831" y="275794"/>
                </a:cubicBezTo>
                <a:cubicBezTo>
                  <a:pt x="417730" y="253445"/>
                  <a:pt x="446042" y="224617"/>
                  <a:pt x="468766" y="189309"/>
                </a:cubicBezTo>
                <a:cubicBezTo>
                  <a:pt x="447169" y="155691"/>
                  <a:pt x="420688" y="128084"/>
                  <a:pt x="389324" y="106486"/>
                </a:cubicBezTo>
                <a:close/>
                <a:moveTo>
                  <a:pt x="252413" y="67610"/>
                </a:moveTo>
                <a:cubicBezTo>
                  <a:pt x="228937" y="67610"/>
                  <a:pt x="208795" y="76014"/>
                  <a:pt x="191986" y="92823"/>
                </a:cubicBezTo>
                <a:cubicBezTo>
                  <a:pt x="175177" y="109632"/>
                  <a:pt x="166773" y="129774"/>
                  <a:pt x="166773" y="153250"/>
                </a:cubicBezTo>
                <a:cubicBezTo>
                  <a:pt x="166773" y="157006"/>
                  <a:pt x="168088" y="160199"/>
                  <a:pt x="170717" y="162828"/>
                </a:cubicBezTo>
                <a:cubicBezTo>
                  <a:pt x="173346" y="165457"/>
                  <a:pt x="176539" y="166772"/>
                  <a:pt x="180295" y="166772"/>
                </a:cubicBezTo>
                <a:cubicBezTo>
                  <a:pt x="184051" y="166772"/>
                  <a:pt x="187244" y="165457"/>
                  <a:pt x="189873" y="162828"/>
                </a:cubicBezTo>
                <a:cubicBezTo>
                  <a:pt x="192503" y="160199"/>
                  <a:pt x="193817" y="157006"/>
                  <a:pt x="193817" y="153250"/>
                </a:cubicBezTo>
                <a:cubicBezTo>
                  <a:pt x="193817" y="137099"/>
                  <a:pt x="199545" y="123295"/>
                  <a:pt x="211001" y="111839"/>
                </a:cubicBezTo>
                <a:cubicBezTo>
                  <a:pt x="222458" y="100382"/>
                  <a:pt x="236262" y="94654"/>
                  <a:pt x="252413" y="94654"/>
                </a:cubicBezTo>
                <a:cubicBezTo>
                  <a:pt x="256169" y="94654"/>
                  <a:pt x="259362" y="93339"/>
                  <a:pt x="261991" y="90710"/>
                </a:cubicBezTo>
                <a:cubicBezTo>
                  <a:pt x="264620" y="88081"/>
                  <a:pt x="265935" y="84888"/>
                  <a:pt x="265935" y="81132"/>
                </a:cubicBezTo>
                <a:cubicBezTo>
                  <a:pt x="265935" y="77376"/>
                  <a:pt x="264620" y="74183"/>
                  <a:pt x="261991" y="71554"/>
                </a:cubicBezTo>
                <a:cubicBezTo>
                  <a:pt x="259362" y="68925"/>
                  <a:pt x="256169" y="67610"/>
                  <a:pt x="252413" y="67610"/>
                </a:cubicBezTo>
                <a:close/>
                <a:moveTo>
                  <a:pt x="326221" y="0"/>
                </a:moveTo>
                <a:cubicBezTo>
                  <a:pt x="327160" y="0"/>
                  <a:pt x="328851" y="563"/>
                  <a:pt x="331292" y="1690"/>
                </a:cubicBezTo>
                <a:cubicBezTo>
                  <a:pt x="333733" y="2817"/>
                  <a:pt x="336645" y="4272"/>
                  <a:pt x="340025" y="6056"/>
                </a:cubicBezTo>
                <a:cubicBezTo>
                  <a:pt x="343406" y="7841"/>
                  <a:pt x="346504" y="9578"/>
                  <a:pt x="349322" y="11268"/>
                </a:cubicBezTo>
                <a:cubicBezTo>
                  <a:pt x="352138" y="12958"/>
                  <a:pt x="355096" y="14695"/>
                  <a:pt x="358195" y="16480"/>
                </a:cubicBezTo>
                <a:cubicBezTo>
                  <a:pt x="361294" y="18264"/>
                  <a:pt x="363125" y="19344"/>
                  <a:pt x="363689" y="19719"/>
                </a:cubicBezTo>
                <a:cubicBezTo>
                  <a:pt x="366693" y="21597"/>
                  <a:pt x="368196" y="24133"/>
                  <a:pt x="368196" y="27325"/>
                </a:cubicBezTo>
                <a:cubicBezTo>
                  <a:pt x="368196" y="28640"/>
                  <a:pt x="368102" y="29485"/>
                  <a:pt x="367914" y="29861"/>
                </a:cubicBezTo>
                <a:cubicBezTo>
                  <a:pt x="348195" y="65169"/>
                  <a:pt x="318615" y="118318"/>
                  <a:pt x="279175" y="189309"/>
                </a:cubicBezTo>
                <a:cubicBezTo>
                  <a:pt x="239736" y="260300"/>
                  <a:pt x="210062" y="313543"/>
                  <a:pt x="190155" y="349039"/>
                </a:cubicBezTo>
                <a:lnTo>
                  <a:pt x="176351" y="374111"/>
                </a:lnTo>
                <a:cubicBezTo>
                  <a:pt x="174473" y="377116"/>
                  <a:pt x="171844" y="378618"/>
                  <a:pt x="168463" y="378618"/>
                </a:cubicBezTo>
                <a:cubicBezTo>
                  <a:pt x="166210" y="378618"/>
                  <a:pt x="153627" y="372045"/>
                  <a:pt x="130714" y="358899"/>
                </a:cubicBezTo>
                <a:cubicBezTo>
                  <a:pt x="127709" y="357021"/>
                  <a:pt x="126207" y="354391"/>
                  <a:pt x="126207" y="351011"/>
                </a:cubicBezTo>
                <a:cubicBezTo>
                  <a:pt x="126207" y="348757"/>
                  <a:pt x="130338" y="340588"/>
                  <a:pt x="138602" y="326502"/>
                </a:cubicBezTo>
                <a:cubicBezTo>
                  <a:pt x="111745" y="314295"/>
                  <a:pt x="87002" y="298049"/>
                  <a:pt x="64372" y="277766"/>
                </a:cubicBezTo>
                <a:cubicBezTo>
                  <a:pt x="41740" y="257483"/>
                  <a:pt x="22162" y="234477"/>
                  <a:pt x="5635" y="208747"/>
                </a:cubicBezTo>
                <a:cubicBezTo>
                  <a:pt x="1878" y="202925"/>
                  <a:pt x="0" y="196446"/>
                  <a:pt x="0" y="189309"/>
                </a:cubicBezTo>
                <a:cubicBezTo>
                  <a:pt x="0" y="182172"/>
                  <a:pt x="1878" y="175693"/>
                  <a:pt x="5635" y="169871"/>
                </a:cubicBezTo>
                <a:cubicBezTo>
                  <a:pt x="34369" y="125736"/>
                  <a:pt x="70052" y="90898"/>
                  <a:pt x="112685" y="65356"/>
                </a:cubicBezTo>
                <a:cubicBezTo>
                  <a:pt x="155317" y="39815"/>
                  <a:pt x="201893" y="27044"/>
                  <a:pt x="252413" y="27044"/>
                </a:cubicBezTo>
                <a:cubicBezTo>
                  <a:pt x="269128" y="27044"/>
                  <a:pt x="286031" y="28640"/>
                  <a:pt x="303121" y="31833"/>
                </a:cubicBezTo>
                <a:lnTo>
                  <a:pt x="318333" y="4507"/>
                </a:lnTo>
                <a:cubicBezTo>
                  <a:pt x="320211" y="1502"/>
                  <a:pt x="322840" y="0"/>
                  <a:pt x="3262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2" name="Freeform 384">
            <a:extLst>
              <a:ext uri="{FF2B5EF4-FFF2-40B4-BE49-F238E27FC236}">
                <a16:creationId xmlns:a16="http://schemas.microsoft.com/office/drawing/2014/main" id="{7047BF64-57D8-4A6A-B073-F211433032CE}"/>
              </a:ext>
            </a:extLst>
          </p:cNvPr>
          <p:cNvSpPr/>
          <p:nvPr/>
        </p:nvSpPr>
        <p:spPr>
          <a:xfrm>
            <a:off x="6281831" y="4332389"/>
            <a:ext cx="324531" cy="324531"/>
          </a:xfrm>
          <a:custGeom>
            <a:avLst/>
            <a:gdLst>
              <a:gd name="connsiteX0" fmla="*/ 18029 w 432707"/>
              <a:gd name="connsiteY0" fmla="*/ 180295 h 432707"/>
              <a:gd name="connsiteX1" fmla="*/ 126206 w 432707"/>
              <a:gd name="connsiteY1" fmla="*/ 180295 h 432707"/>
              <a:gd name="connsiteX2" fmla="*/ 138883 w 432707"/>
              <a:gd name="connsiteY2" fmla="*/ 185647 h 432707"/>
              <a:gd name="connsiteX3" fmla="*/ 144235 w 432707"/>
              <a:gd name="connsiteY3" fmla="*/ 198324 h 432707"/>
              <a:gd name="connsiteX4" fmla="*/ 144235 w 432707"/>
              <a:gd name="connsiteY4" fmla="*/ 234383 h 432707"/>
              <a:gd name="connsiteX5" fmla="*/ 150855 w 432707"/>
              <a:gd name="connsiteY5" fmla="*/ 259737 h 432707"/>
              <a:gd name="connsiteX6" fmla="*/ 165927 w 432707"/>
              <a:gd name="connsiteY6" fmla="*/ 275794 h 432707"/>
              <a:gd name="connsiteX7" fmla="*/ 185929 w 432707"/>
              <a:gd name="connsiteY7" fmla="*/ 284246 h 432707"/>
              <a:gd name="connsiteX8" fmla="*/ 203958 w 432707"/>
              <a:gd name="connsiteY8" fmla="*/ 287908 h 432707"/>
              <a:gd name="connsiteX9" fmla="*/ 216353 w 432707"/>
              <a:gd name="connsiteY9" fmla="*/ 288471 h 432707"/>
              <a:gd name="connsiteX10" fmla="*/ 228749 w 432707"/>
              <a:gd name="connsiteY10" fmla="*/ 287908 h 432707"/>
              <a:gd name="connsiteX11" fmla="*/ 246779 w 432707"/>
              <a:gd name="connsiteY11" fmla="*/ 284246 h 432707"/>
              <a:gd name="connsiteX12" fmla="*/ 266779 w 432707"/>
              <a:gd name="connsiteY12" fmla="*/ 275794 h 432707"/>
              <a:gd name="connsiteX13" fmla="*/ 281851 w 432707"/>
              <a:gd name="connsiteY13" fmla="*/ 259737 h 432707"/>
              <a:gd name="connsiteX14" fmla="*/ 288471 w 432707"/>
              <a:gd name="connsiteY14" fmla="*/ 234383 h 432707"/>
              <a:gd name="connsiteX15" fmla="*/ 288471 w 432707"/>
              <a:gd name="connsiteY15" fmla="*/ 198324 h 432707"/>
              <a:gd name="connsiteX16" fmla="*/ 293823 w 432707"/>
              <a:gd name="connsiteY16" fmla="*/ 185647 h 432707"/>
              <a:gd name="connsiteX17" fmla="*/ 306501 w 432707"/>
              <a:gd name="connsiteY17" fmla="*/ 180295 h 432707"/>
              <a:gd name="connsiteX18" fmla="*/ 414677 w 432707"/>
              <a:gd name="connsiteY18" fmla="*/ 180295 h 432707"/>
              <a:gd name="connsiteX19" fmla="*/ 427354 w 432707"/>
              <a:gd name="connsiteY19" fmla="*/ 185647 h 432707"/>
              <a:gd name="connsiteX20" fmla="*/ 432707 w 432707"/>
              <a:gd name="connsiteY20" fmla="*/ 198324 h 432707"/>
              <a:gd name="connsiteX21" fmla="*/ 432707 w 432707"/>
              <a:gd name="connsiteY21" fmla="*/ 234383 h 432707"/>
              <a:gd name="connsiteX22" fmla="*/ 404959 w 432707"/>
              <a:gd name="connsiteY22" fmla="*/ 336362 h 432707"/>
              <a:gd name="connsiteX23" fmla="*/ 327770 w 432707"/>
              <a:gd name="connsiteY23" fmla="*/ 407212 h 432707"/>
              <a:gd name="connsiteX24" fmla="*/ 216353 w 432707"/>
              <a:gd name="connsiteY24" fmla="*/ 432707 h 432707"/>
              <a:gd name="connsiteX25" fmla="*/ 104937 w 432707"/>
              <a:gd name="connsiteY25" fmla="*/ 407212 h 432707"/>
              <a:gd name="connsiteX26" fmla="*/ 27748 w 432707"/>
              <a:gd name="connsiteY26" fmla="*/ 336362 h 432707"/>
              <a:gd name="connsiteX27" fmla="*/ 0 w 432707"/>
              <a:gd name="connsiteY27" fmla="*/ 234383 h 432707"/>
              <a:gd name="connsiteX28" fmla="*/ 0 w 432707"/>
              <a:gd name="connsiteY28" fmla="*/ 198324 h 432707"/>
              <a:gd name="connsiteX29" fmla="*/ 5353 w 432707"/>
              <a:gd name="connsiteY29" fmla="*/ 185647 h 432707"/>
              <a:gd name="connsiteX30" fmla="*/ 18029 w 432707"/>
              <a:gd name="connsiteY30" fmla="*/ 180295 h 432707"/>
              <a:gd name="connsiteX31" fmla="*/ 306500 w 432707"/>
              <a:gd name="connsiteY31" fmla="*/ 0 h 432707"/>
              <a:gd name="connsiteX32" fmla="*/ 414676 w 432707"/>
              <a:gd name="connsiteY32" fmla="*/ 0 h 432707"/>
              <a:gd name="connsiteX33" fmla="*/ 427353 w 432707"/>
              <a:gd name="connsiteY33" fmla="*/ 5352 h 432707"/>
              <a:gd name="connsiteX34" fmla="*/ 432706 w 432707"/>
              <a:gd name="connsiteY34" fmla="*/ 18029 h 432707"/>
              <a:gd name="connsiteX35" fmla="*/ 432706 w 432707"/>
              <a:gd name="connsiteY35" fmla="*/ 126206 h 432707"/>
              <a:gd name="connsiteX36" fmla="*/ 427353 w 432707"/>
              <a:gd name="connsiteY36" fmla="*/ 138883 h 432707"/>
              <a:gd name="connsiteX37" fmla="*/ 414676 w 432707"/>
              <a:gd name="connsiteY37" fmla="*/ 144236 h 432707"/>
              <a:gd name="connsiteX38" fmla="*/ 306500 w 432707"/>
              <a:gd name="connsiteY38" fmla="*/ 144236 h 432707"/>
              <a:gd name="connsiteX39" fmla="*/ 293822 w 432707"/>
              <a:gd name="connsiteY39" fmla="*/ 138883 h 432707"/>
              <a:gd name="connsiteX40" fmla="*/ 288470 w 432707"/>
              <a:gd name="connsiteY40" fmla="*/ 126206 h 432707"/>
              <a:gd name="connsiteX41" fmla="*/ 288470 w 432707"/>
              <a:gd name="connsiteY41" fmla="*/ 18029 h 432707"/>
              <a:gd name="connsiteX42" fmla="*/ 293822 w 432707"/>
              <a:gd name="connsiteY42" fmla="*/ 5352 h 432707"/>
              <a:gd name="connsiteX43" fmla="*/ 306500 w 432707"/>
              <a:gd name="connsiteY43" fmla="*/ 0 h 432707"/>
              <a:gd name="connsiteX44" fmla="*/ 18029 w 432707"/>
              <a:gd name="connsiteY44" fmla="*/ 0 h 432707"/>
              <a:gd name="connsiteX45" fmla="*/ 126206 w 432707"/>
              <a:gd name="connsiteY45" fmla="*/ 0 h 432707"/>
              <a:gd name="connsiteX46" fmla="*/ 138883 w 432707"/>
              <a:gd name="connsiteY46" fmla="*/ 5352 h 432707"/>
              <a:gd name="connsiteX47" fmla="*/ 144235 w 432707"/>
              <a:gd name="connsiteY47" fmla="*/ 18029 h 432707"/>
              <a:gd name="connsiteX48" fmla="*/ 144235 w 432707"/>
              <a:gd name="connsiteY48" fmla="*/ 126206 h 432707"/>
              <a:gd name="connsiteX49" fmla="*/ 138883 w 432707"/>
              <a:gd name="connsiteY49" fmla="*/ 138883 h 432707"/>
              <a:gd name="connsiteX50" fmla="*/ 126206 w 432707"/>
              <a:gd name="connsiteY50" fmla="*/ 144236 h 432707"/>
              <a:gd name="connsiteX51" fmla="*/ 18029 w 432707"/>
              <a:gd name="connsiteY51" fmla="*/ 144236 h 432707"/>
              <a:gd name="connsiteX52" fmla="*/ 5353 w 432707"/>
              <a:gd name="connsiteY52" fmla="*/ 138883 h 432707"/>
              <a:gd name="connsiteX53" fmla="*/ 0 w 432707"/>
              <a:gd name="connsiteY53" fmla="*/ 126206 h 432707"/>
              <a:gd name="connsiteX54" fmla="*/ 0 w 432707"/>
              <a:gd name="connsiteY54" fmla="*/ 18029 h 432707"/>
              <a:gd name="connsiteX55" fmla="*/ 5353 w 432707"/>
              <a:gd name="connsiteY55" fmla="*/ 5352 h 432707"/>
              <a:gd name="connsiteX56" fmla="*/ 18029 w 432707"/>
              <a:gd name="connsiteY5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32707" h="432707">
                <a:moveTo>
                  <a:pt x="18029" y="180295"/>
                </a:moveTo>
                <a:lnTo>
                  <a:pt x="126206" y="180295"/>
                </a:lnTo>
                <a:cubicBezTo>
                  <a:pt x="131089" y="180295"/>
                  <a:pt x="135315" y="182079"/>
                  <a:pt x="138883" y="185647"/>
                </a:cubicBezTo>
                <a:cubicBezTo>
                  <a:pt x="142451" y="189215"/>
                  <a:pt x="144235" y="193441"/>
                  <a:pt x="144235" y="198324"/>
                </a:cubicBezTo>
                <a:lnTo>
                  <a:pt x="144235" y="234383"/>
                </a:lnTo>
                <a:cubicBezTo>
                  <a:pt x="144235" y="244149"/>
                  <a:pt x="146443" y="252600"/>
                  <a:pt x="150855" y="259737"/>
                </a:cubicBezTo>
                <a:cubicBezTo>
                  <a:pt x="155269" y="266874"/>
                  <a:pt x="160293" y="272226"/>
                  <a:pt x="165927" y="275794"/>
                </a:cubicBezTo>
                <a:cubicBezTo>
                  <a:pt x="171561" y="279363"/>
                  <a:pt x="178229" y="282180"/>
                  <a:pt x="185929" y="284246"/>
                </a:cubicBezTo>
                <a:cubicBezTo>
                  <a:pt x="193629" y="286311"/>
                  <a:pt x="199638" y="287532"/>
                  <a:pt x="203958" y="287908"/>
                </a:cubicBezTo>
                <a:cubicBezTo>
                  <a:pt x="208278" y="288283"/>
                  <a:pt x="212409" y="288471"/>
                  <a:pt x="216353" y="288471"/>
                </a:cubicBezTo>
                <a:cubicBezTo>
                  <a:pt x="220297" y="288471"/>
                  <a:pt x="224429" y="288283"/>
                  <a:pt x="228749" y="287908"/>
                </a:cubicBezTo>
                <a:cubicBezTo>
                  <a:pt x="233069" y="287532"/>
                  <a:pt x="239077" y="286311"/>
                  <a:pt x="246779" y="284246"/>
                </a:cubicBezTo>
                <a:cubicBezTo>
                  <a:pt x="254479" y="282180"/>
                  <a:pt x="261145" y="279363"/>
                  <a:pt x="266779" y="275794"/>
                </a:cubicBezTo>
                <a:cubicBezTo>
                  <a:pt x="272414" y="272226"/>
                  <a:pt x="277438" y="266874"/>
                  <a:pt x="281851" y="259737"/>
                </a:cubicBezTo>
                <a:cubicBezTo>
                  <a:pt x="286265" y="252600"/>
                  <a:pt x="288471" y="244149"/>
                  <a:pt x="288471" y="234383"/>
                </a:cubicBezTo>
                <a:lnTo>
                  <a:pt x="288471" y="198324"/>
                </a:lnTo>
                <a:cubicBezTo>
                  <a:pt x="288471" y="193441"/>
                  <a:pt x="290256" y="189215"/>
                  <a:pt x="293823" y="185647"/>
                </a:cubicBezTo>
                <a:cubicBezTo>
                  <a:pt x="297392" y="182079"/>
                  <a:pt x="301617" y="180295"/>
                  <a:pt x="306501" y="180295"/>
                </a:cubicBezTo>
                <a:lnTo>
                  <a:pt x="414677" y="180295"/>
                </a:lnTo>
                <a:cubicBezTo>
                  <a:pt x="419561" y="180295"/>
                  <a:pt x="423786" y="182079"/>
                  <a:pt x="427354" y="185647"/>
                </a:cubicBezTo>
                <a:cubicBezTo>
                  <a:pt x="430923" y="189215"/>
                  <a:pt x="432707" y="193441"/>
                  <a:pt x="432707" y="198324"/>
                </a:cubicBezTo>
                <a:lnTo>
                  <a:pt x="432707" y="234383"/>
                </a:lnTo>
                <a:cubicBezTo>
                  <a:pt x="432707" y="272132"/>
                  <a:pt x="423457" y="306125"/>
                  <a:pt x="404959" y="336362"/>
                </a:cubicBezTo>
                <a:cubicBezTo>
                  <a:pt x="386460" y="366599"/>
                  <a:pt x="360730" y="390216"/>
                  <a:pt x="327770" y="407212"/>
                </a:cubicBezTo>
                <a:cubicBezTo>
                  <a:pt x="294809" y="424209"/>
                  <a:pt x="257671" y="432707"/>
                  <a:pt x="216353" y="432707"/>
                </a:cubicBezTo>
                <a:cubicBezTo>
                  <a:pt x="175036" y="432707"/>
                  <a:pt x="137897" y="424209"/>
                  <a:pt x="104937" y="407212"/>
                </a:cubicBezTo>
                <a:cubicBezTo>
                  <a:pt x="71977" y="390216"/>
                  <a:pt x="46247" y="366599"/>
                  <a:pt x="27748" y="336362"/>
                </a:cubicBezTo>
                <a:cubicBezTo>
                  <a:pt x="9250" y="306125"/>
                  <a:pt x="0" y="272132"/>
                  <a:pt x="0" y="234383"/>
                </a:cubicBezTo>
                <a:lnTo>
                  <a:pt x="0" y="198324"/>
                </a:lnTo>
                <a:cubicBezTo>
                  <a:pt x="0" y="193441"/>
                  <a:pt x="1784" y="189215"/>
                  <a:pt x="5353" y="185647"/>
                </a:cubicBezTo>
                <a:cubicBezTo>
                  <a:pt x="8921" y="182079"/>
                  <a:pt x="13146" y="180295"/>
                  <a:pt x="18029" y="180295"/>
                </a:cubicBezTo>
                <a:close/>
                <a:moveTo>
                  <a:pt x="306500" y="0"/>
                </a:moveTo>
                <a:lnTo>
                  <a:pt x="414676" y="0"/>
                </a:lnTo>
                <a:cubicBezTo>
                  <a:pt x="419560" y="0"/>
                  <a:pt x="423785" y="1784"/>
                  <a:pt x="427353" y="5352"/>
                </a:cubicBezTo>
                <a:cubicBezTo>
                  <a:pt x="430922" y="8921"/>
                  <a:pt x="432706" y="13146"/>
                  <a:pt x="432706" y="18029"/>
                </a:cubicBezTo>
                <a:lnTo>
                  <a:pt x="432706" y="126206"/>
                </a:lnTo>
                <a:cubicBezTo>
                  <a:pt x="432706" y="131089"/>
                  <a:pt x="430922" y="135315"/>
                  <a:pt x="427353" y="138883"/>
                </a:cubicBezTo>
                <a:cubicBezTo>
                  <a:pt x="423785" y="142452"/>
                  <a:pt x="419560" y="144236"/>
                  <a:pt x="414676" y="144236"/>
                </a:cubicBezTo>
                <a:lnTo>
                  <a:pt x="306500" y="144236"/>
                </a:lnTo>
                <a:cubicBezTo>
                  <a:pt x="301616" y="144236"/>
                  <a:pt x="297391" y="142452"/>
                  <a:pt x="293822" y="138883"/>
                </a:cubicBezTo>
                <a:cubicBezTo>
                  <a:pt x="290255" y="135315"/>
                  <a:pt x="288470" y="131089"/>
                  <a:pt x="288470" y="126206"/>
                </a:cubicBezTo>
                <a:lnTo>
                  <a:pt x="288470" y="18029"/>
                </a:lnTo>
                <a:cubicBezTo>
                  <a:pt x="288470" y="13146"/>
                  <a:pt x="290255" y="8921"/>
                  <a:pt x="293822" y="5352"/>
                </a:cubicBezTo>
                <a:cubicBezTo>
                  <a:pt x="297391" y="1784"/>
                  <a:pt x="301616" y="0"/>
                  <a:pt x="306500" y="0"/>
                </a:cubicBezTo>
                <a:close/>
                <a:moveTo>
                  <a:pt x="18029" y="0"/>
                </a:moveTo>
                <a:lnTo>
                  <a:pt x="126206" y="0"/>
                </a:lnTo>
                <a:cubicBezTo>
                  <a:pt x="131089" y="0"/>
                  <a:pt x="135315" y="1784"/>
                  <a:pt x="138883" y="5352"/>
                </a:cubicBezTo>
                <a:cubicBezTo>
                  <a:pt x="142451" y="8921"/>
                  <a:pt x="144235" y="13146"/>
                  <a:pt x="144235" y="18029"/>
                </a:cubicBezTo>
                <a:lnTo>
                  <a:pt x="144235" y="126206"/>
                </a:lnTo>
                <a:cubicBezTo>
                  <a:pt x="144235" y="131089"/>
                  <a:pt x="142451" y="135315"/>
                  <a:pt x="138883" y="138883"/>
                </a:cubicBezTo>
                <a:cubicBezTo>
                  <a:pt x="135315" y="142452"/>
                  <a:pt x="131089" y="144236"/>
                  <a:pt x="126206" y="144236"/>
                </a:cubicBezTo>
                <a:lnTo>
                  <a:pt x="18029" y="144236"/>
                </a:lnTo>
                <a:cubicBezTo>
                  <a:pt x="13146" y="144236"/>
                  <a:pt x="8921" y="142452"/>
                  <a:pt x="5353" y="138883"/>
                </a:cubicBezTo>
                <a:cubicBezTo>
                  <a:pt x="1784" y="135315"/>
                  <a:pt x="0" y="131089"/>
                  <a:pt x="0" y="126206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3" name="Freeform 383">
            <a:extLst>
              <a:ext uri="{FF2B5EF4-FFF2-40B4-BE49-F238E27FC236}">
                <a16:creationId xmlns:a16="http://schemas.microsoft.com/office/drawing/2014/main" id="{84238D85-42FC-479F-8C53-E2750599FBB2}"/>
              </a:ext>
            </a:extLst>
          </p:cNvPr>
          <p:cNvSpPr/>
          <p:nvPr/>
        </p:nvSpPr>
        <p:spPr>
          <a:xfrm>
            <a:off x="5238844" y="4312104"/>
            <a:ext cx="378619" cy="338052"/>
          </a:xfrm>
          <a:custGeom>
            <a:avLst/>
            <a:gdLst>
              <a:gd name="connsiteX0" fmla="*/ 247622 w 504825"/>
              <a:gd name="connsiteY0" fmla="*/ 247341 h 450736"/>
              <a:gd name="connsiteX1" fmla="*/ 258045 w 504825"/>
              <a:gd name="connsiteY1" fmla="*/ 267765 h 450736"/>
              <a:gd name="connsiteX2" fmla="*/ 269455 w 504825"/>
              <a:gd name="connsiteY2" fmla="*/ 285654 h 450736"/>
              <a:gd name="connsiteX3" fmla="*/ 283822 w 504825"/>
              <a:gd name="connsiteY3" fmla="*/ 301571 h 450736"/>
              <a:gd name="connsiteX4" fmla="*/ 301570 w 504825"/>
              <a:gd name="connsiteY4" fmla="*/ 311431 h 450736"/>
              <a:gd name="connsiteX5" fmla="*/ 324529 w 504825"/>
              <a:gd name="connsiteY5" fmla="*/ 315515 h 450736"/>
              <a:gd name="connsiteX6" fmla="*/ 396647 w 504825"/>
              <a:gd name="connsiteY6" fmla="*/ 315515 h 450736"/>
              <a:gd name="connsiteX7" fmla="*/ 396647 w 504825"/>
              <a:gd name="connsiteY7" fmla="*/ 261427 h 450736"/>
              <a:gd name="connsiteX8" fmla="*/ 399183 w 504825"/>
              <a:gd name="connsiteY8" fmla="*/ 254948 h 450736"/>
              <a:gd name="connsiteX9" fmla="*/ 405662 w 504825"/>
              <a:gd name="connsiteY9" fmla="*/ 252412 h 450736"/>
              <a:gd name="connsiteX10" fmla="*/ 412423 w 504825"/>
              <a:gd name="connsiteY10" fmla="*/ 255229 h 450736"/>
              <a:gd name="connsiteX11" fmla="*/ 502289 w 504825"/>
              <a:gd name="connsiteY11" fmla="*/ 345095 h 450736"/>
              <a:gd name="connsiteX12" fmla="*/ 504824 w 504825"/>
              <a:gd name="connsiteY12" fmla="*/ 351574 h 450736"/>
              <a:gd name="connsiteX13" fmla="*/ 502289 w 504825"/>
              <a:gd name="connsiteY13" fmla="*/ 358054 h 450736"/>
              <a:gd name="connsiteX14" fmla="*/ 412141 w 504825"/>
              <a:gd name="connsiteY14" fmla="*/ 448201 h 450736"/>
              <a:gd name="connsiteX15" fmla="*/ 405662 w 504825"/>
              <a:gd name="connsiteY15" fmla="*/ 450736 h 450736"/>
              <a:gd name="connsiteX16" fmla="*/ 399323 w 504825"/>
              <a:gd name="connsiteY16" fmla="*/ 448060 h 450736"/>
              <a:gd name="connsiteX17" fmla="*/ 396647 w 504825"/>
              <a:gd name="connsiteY17" fmla="*/ 441722 h 450736"/>
              <a:gd name="connsiteX18" fmla="*/ 396647 w 504825"/>
              <a:gd name="connsiteY18" fmla="*/ 387633 h 450736"/>
              <a:gd name="connsiteX19" fmla="*/ 372702 w 504825"/>
              <a:gd name="connsiteY19" fmla="*/ 387774 h 450736"/>
              <a:gd name="connsiteX20" fmla="*/ 349883 w 504825"/>
              <a:gd name="connsiteY20" fmla="*/ 388056 h 450736"/>
              <a:gd name="connsiteX21" fmla="*/ 329318 w 504825"/>
              <a:gd name="connsiteY21" fmla="*/ 387774 h 450736"/>
              <a:gd name="connsiteX22" fmla="*/ 309317 w 504825"/>
              <a:gd name="connsiteY22" fmla="*/ 386366 h 450736"/>
              <a:gd name="connsiteX23" fmla="*/ 291288 w 504825"/>
              <a:gd name="connsiteY23" fmla="*/ 383408 h 450736"/>
              <a:gd name="connsiteX24" fmla="*/ 273540 w 504825"/>
              <a:gd name="connsiteY24" fmla="*/ 378196 h 450736"/>
              <a:gd name="connsiteX25" fmla="*/ 257201 w 504825"/>
              <a:gd name="connsiteY25" fmla="*/ 370167 h 450736"/>
              <a:gd name="connsiteX26" fmla="*/ 240580 w 504825"/>
              <a:gd name="connsiteY26" fmla="*/ 358899 h 450736"/>
              <a:gd name="connsiteX27" fmla="*/ 225086 w 504825"/>
              <a:gd name="connsiteY27" fmla="*/ 343827 h 450736"/>
              <a:gd name="connsiteX28" fmla="*/ 209310 w 504825"/>
              <a:gd name="connsiteY28" fmla="*/ 324248 h 450736"/>
              <a:gd name="connsiteX29" fmla="*/ 247622 w 504825"/>
              <a:gd name="connsiteY29" fmla="*/ 247341 h 450736"/>
              <a:gd name="connsiteX30" fmla="*/ 9015 w 504825"/>
              <a:gd name="connsiteY30" fmla="*/ 63103 h 450736"/>
              <a:gd name="connsiteX31" fmla="*/ 72118 w 504825"/>
              <a:gd name="connsiteY31" fmla="*/ 63103 h 450736"/>
              <a:gd name="connsiteX32" fmla="*/ 187619 w 504825"/>
              <a:gd name="connsiteY32" fmla="*/ 126488 h 450736"/>
              <a:gd name="connsiteX33" fmla="*/ 149025 w 504825"/>
              <a:gd name="connsiteY33" fmla="*/ 203395 h 450736"/>
              <a:gd name="connsiteX34" fmla="*/ 138601 w 504825"/>
              <a:gd name="connsiteY34" fmla="*/ 182971 h 450736"/>
              <a:gd name="connsiteX35" fmla="*/ 127192 w 504825"/>
              <a:gd name="connsiteY35" fmla="*/ 165082 h 450736"/>
              <a:gd name="connsiteX36" fmla="*/ 112825 w 504825"/>
              <a:gd name="connsiteY36" fmla="*/ 149165 h 450736"/>
              <a:gd name="connsiteX37" fmla="*/ 95077 w 504825"/>
              <a:gd name="connsiteY37" fmla="*/ 139306 h 450736"/>
              <a:gd name="connsiteX38" fmla="*/ 72118 w 504825"/>
              <a:gd name="connsiteY38" fmla="*/ 135221 h 450736"/>
              <a:gd name="connsiteX39" fmla="*/ 9015 w 504825"/>
              <a:gd name="connsiteY39" fmla="*/ 135221 h 450736"/>
              <a:gd name="connsiteX40" fmla="*/ 2535 w 504825"/>
              <a:gd name="connsiteY40" fmla="*/ 132685 h 450736"/>
              <a:gd name="connsiteX41" fmla="*/ 0 w 504825"/>
              <a:gd name="connsiteY41" fmla="*/ 126206 h 450736"/>
              <a:gd name="connsiteX42" fmla="*/ 0 w 504825"/>
              <a:gd name="connsiteY42" fmla="*/ 72118 h 450736"/>
              <a:gd name="connsiteX43" fmla="*/ 2535 w 504825"/>
              <a:gd name="connsiteY43" fmla="*/ 65638 h 450736"/>
              <a:gd name="connsiteX44" fmla="*/ 9015 w 504825"/>
              <a:gd name="connsiteY44" fmla="*/ 63103 h 450736"/>
              <a:gd name="connsiteX45" fmla="*/ 405663 w 504825"/>
              <a:gd name="connsiteY45" fmla="*/ 0 h 450736"/>
              <a:gd name="connsiteX46" fmla="*/ 412424 w 504825"/>
              <a:gd name="connsiteY46" fmla="*/ 2817 h 450736"/>
              <a:gd name="connsiteX47" fmla="*/ 502290 w 504825"/>
              <a:gd name="connsiteY47" fmla="*/ 92683 h 450736"/>
              <a:gd name="connsiteX48" fmla="*/ 504825 w 504825"/>
              <a:gd name="connsiteY48" fmla="*/ 99162 h 450736"/>
              <a:gd name="connsiteX49" fmla="*/ 502290 w 504825"/>
              <a:gd name="connsiteY49" fmla="*/ 105641 h 450736"/>
              <a:gd name="connsiteX50" fmla="*/ 412142 w 504825"/>
              <a:gd name="connsiteY50" fmla="*/ 195788 h 450736"/>
              <a:gd name="connsiteX51" fmla="*/ 405663 w 504825"/>
              <a:gd name="connsiteY51" fmla="*/ 198324 h 450736"/>
              <a:gd name="connsiteX52" fmla="*/ 399324 w 504825"/>
              <a:gd name="connsiteY52" fmla="*/ 195647 h 450736"/>
              <a:gd name="connsiteX53" fmla="*/ 396648 w 504825"/>
              <a:gd name="connsiteY53" fmla="*/ 189309 h 450736"/>
              <a:gd name="connsiteX54" fmla="*/ 396648 w 504825"/>
              <a:gd name="connsiteY54" fmla="*/ 135221 h 450736"/>
              <a:gd name="connsiteX55" fmla="*/ 324530 w 504825"/>
              <a:gd name="connsiteY55" fmla="*/ 135221 h 450736"/>
              <a:gd name="connsiteX56" fmla="*/ 300022 w 504825"/>
              <a:gd name="connsiteY56" fmla="*/ 139446 h 450736"/>
              <a:gd name="connsiteX57" fmla="*/ 280583 w 504825"/>
              <a:gd name="connsiteY57" fmla="*/ 152123 h 450736"/>
              <a:gd name="connsiteX58" fmla="*/ 266216 w 504825"/>
              <a:gd name="connsiteY58" fmla="*/ 169449 h 450736"/>
              <a:gd name="connsiteX59" fmla="*/ 253539 w 504825"/>
              <a:gd name="connsiteY59" fmla="*/ 191281 h 450736"/>
              <a:gd name="connsiteX60" fmla="*/ 231566 w 504825"/>
              <a:gd name="connsiteY60" fmla="*/ 239454 h 450736"/>
              <a:gd name="connsiteX61" fmla="*/ 217621 w 504825"/>
              <a:gd name="connsiteY61" fmla="*/ 270723 h 450736"/>
              <a:gd name="connsiteX62" fmla="*/ 202409 w 504825"/>
              <a:gd name="connsiteY62" fmla="*/ 300303 h 450736"/>
              <a:gd name="connsiteX63" fmla="*/ 184379 w 504825"/>
              <a:gd name="connsiteY63" fmla="*/ 328474 h 450736"/>
              <a:gd name="connsiteX64" fmla="*/ 163533 w 504825"/>
              <a:gd name="connsiteY64" fmla="*/ 351856 h 450736"/>
              <a:gd name="connsiteX65" fmla="*/ 138179 w 504825"/>
              <a:gd name="connsiteY65" fmla="*/ 371153 h 450736"/>
              <a:gd name="connsiteX66" fmla="*/ 108177 w 504825"/>
              <a:gd name="connsiteY66" fmla="*/ 382985 h 450736"/>
              <a:gd name="connsiteX67" fmla="*/ 72118 w 504825"/>
              <a:gd name="connsiteY67" fmla="*/ 387633 h 450736"/>
              <a:gd name="connsiteX68" fmla="*/ 9015 w 504825"/>
              <a:gd name="connsiteY68" fmla="*/ 387633 h 450736"/>
              <a:gd name="connsiteX69" fmla="*/ 2535 w 504825"/>
              <a:gd name="connsiteY69" fmla="*/ 385098 h 450736"/>
              <a:gd name="connsiteX70" fmla="*/ 0 w 504825"/>
              <a:gd name="connsiteY70" fmla="*/ 378619 h 450736"/>
              <a:gd name="connsiteX71" fmla="*/ 0 w 504825"/>
              <a:gd name="connsiteY71" fmla="*/ 324530 h 450736"/>
              <a:gd name="connsiteX72" fmla="*/ 2535 w 504825"/>
              <a:gd name="connsiteY72" fmla="*/ 318051 h 450736"/>
              <a:gd name="connsiteX73" fmla="*/ 9015 w 504825"/>
              <a:gd name="connsiteY73" fmla="*/ 315515 h 450736"/>
              <a:gd name="connsiteX74" fmla="*/ 72118 w 504825"/>
              <a:gd name="connsiteY74" fmla="*/ 315515 h 450736"/>
              <a:gd name="connsiteX75" fmla="*/ 96627 w 504825"/>
              <a:gd name="connsiteY75" fmla="*/ 311290 h 450736"/>
              <a:gd name="connsiteX76" fmla="*/ 116064 w 504825"/>
              <a:gd name="connsiteY76" fmla="*/ 298613 h 450736"/>
              <a:gd name="connsiteX77" fmla="*/ 130432 w 504825"/>
              <a:gd name="connsiteY77" fmla="*/ 281288 h 450736"/>
              <a:gd name="connsiteX78" fmla="*/ 143109 w 504825"/>
              <a:gd name="connsiteY78" fmla="*/ 259455 h 450736"/>
              <a:gd name="connsiteX79" fmla="*/ 165082 w 504825"/>
              <a:gd name="connsiteY79" fmla="*/ 211283 h 450736"/>
              <a:gd name="connsiteX80" fmla="*/ 179027 w 504825"/>
              <a:gd name="connsiteY80" fmla="*/ 180013 h 450736"/>
              <a:gd name="connsiteX81" fmla="*/ 194239 w 504825"/>
              <a:gd name="connsiteY81" fmla="*/ 150433 h 450736"/>
              <a:gd name="connsiteX82" fmla="*/ 212269 w 504825"/>
              <a:gd name="connsiteY82" fmla="*/ 122262 h 450736"/>
              <a:gd name="connsiteX83" fmla="*/ 233115 w 504825"/>
              <a:gd name="connsiteY83" fmla="*/ 98880 h 450736"/>
              <a:gd name="connsiteX84" fmla="*/ 258469 w 504825"/>
              <a:gd name="connsiteY84" fmla="*/ 79583 h 450736"/>
              <a:gd name="connsiteX85" fmla="*/ 288471 w 504825"/>
              <a:gd name="connsiteY85" fmla="*/ 67751 h 450736"/>
              <a:gd name="connsiteX86" fmla="*/ 324530 w 504825"/>
              <a:gd name="connsiteY86" fmla="*/ 63103 h 450736"/>
              <a:gd name="connsiteX87" fmla="*/ 396648 w 504825"/>
              <a:gd name="connsiteY87" fmla="*/ 63103 h 450736"/>
              <a:gd name="connsiteX88" fmla="*/ 396648 w 504825"/>
              <a:gd name="connsiteY88" fmla="*/ 9014 h 450736"/>
              <a:gd name="connsiteX89" fmla="*/ 399184 w 504825"/>
              <a:gd name="connsiteY89" fmla="*/ 2535 h 450736"/>
              <a:gd name="connsiteX90" fmla="*/ 405663 w 504825"/>
              <a:gd name="connsiteY90" fmla="*/ 0 h 45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04825" h="450736">
                <a:moveTo>
                  <a:pt x="247622" y="247341"/>
                </a:moveTo>
                <a:cubicBezTo>
                  <a:pt x="251754" y="255793"/>
                  <a:pt x="255229" y="262601"/>
                  <a:pt x="258045" y="267765"/>
                </a:cubicBezTo>
                <a:cubicBezTo>
                  <a:pt x="260863" y="272930"/>
                  <a:pt x="264666" y="278893"/>
                  <a:pt x="269455" y="285654"/>
                </a:cubicBezTo>
                <a:cubicBezTo>
                  <a:pt x="274244" y="292415"/>
                  <a:pt x="279033" y="297721"/>
                  <a:pt x="283822" y="301571"/>
                </a:cubicBezTo>
                <a:cubicBezTo>
                  <a:pt x="288611" y="305421"/>
                  <a:pt x="294527" y="308707"/>
                  <a:pt x="301570" y="311431"/>
                </a:cubicBezTo>
                <a:cubicBezTo>
                  <a:pt x="308613" y="314154"/>
                  <a:pt x="316266" y="315515"/>
                  <a:pt x="324529" y="315515"/>
                </a:cubicBezTo>
                <a:lnTo>
                  <a:pt x="396647" y="315515"/>
                </a:lnTo>
                <a:lnTo>
                  <a:pt x="396647" y="261427"/>
                </a:lnTo>
                <a:cubicBezTo>
                  <a:pt x="396647" y="258798"/>
                  <a:pt x="397492" y="256638"/>
                  <a:pt x="399183" y="254948"/>
                </a:cubicBezTo>
                <a:cubicBezTo>
                  <a:pt x="400873" y="253257"/>
                  <a:pt x="403033" y="252412"/>
                  <a:pt x="405662" y="252412"/>
                </a:cubicBezTo>
                <a:cubicBezTo>
                  <a:pt x="407915" y="252412"/>
                  <a:pt x="410169" y="253351"/>
                  <a:pt x="412423" y="255229"/>
                </a:cubicBezTo>
                <a:lnTo>
                  <a:pt x="502289" y="345095"/>
                </a:lnTo>
                <a:cubicBezTo>
                  <a:pt x="503979" y="346785"/>
                  <a:pt x="504824" y="348945"/>
                  <a:pt x="504824" y="351574"/>
                </a:cubicBezTo>
                <a:cubicBezTo>
                  <a:pt x="504824" y="354204"/>
                  <a:pt x="503979" y="356363"/>
                  <a:pt x="502289" y="358054"/>
                </a:cubicBezTo>
                <a:lnTo>
                  <a:pt x="412141" y="448201"/>
                </a:lnTo>
                <a:cubicBezTo>
                  <a:pt x="410451" y="449891"/>
                  <a:pt x="408292" y="450736"/>
                  <a:pt x="405662" y="450736"/>
                </a:cubicBezTo>
                <a:cubicBezTo>
                  <a:pt x="403221" y="450736"/>
                  <a:pt x="401108" y="449844"/>
                  <a:pt x="399323" y="448060"/>
                </a:cubicBezTo>
                <a:cubicBezTo>
                  <a:pt x="397539" y="446276"/>
                  <a:pt x="396647" y="444163"/>
                  <a:pt x="396647" y="441722"/>
                </a:cubicBezTo>
                <a:lnTo>
                  <a:pt x="396647" y="387633"/>
                </a:lnTo>
                <a:cubicBezTo>
                  <a:pt x="390637" y="387633"/>
                  <a:pt x="382656" y="387680"/>
                  <a:pt x="372702" y="387774"/>
                </a:cubicBezTo>
                <a:cubicBezTo>
                  <a:pt x="362748" y="387868"/>
                  <a:pt x="355142" y="387962"/>
                  <a:pt x="349883" y="388056"/>
                </a:cubicBezTo>
                <a:cubicBezTo>
                  <a:pt x="344625" y="388150"/>
                  <a:pt x="337770" y="388056"/>
                  <a:pt x="329318" y="387774"/>
                </a:cubicBezTo>
                <a:cubicBezTo>
                  <a:pt x="320867" y="387492"/>
                  <a:pt x="314200" y="387023"/>
                  <a:pt x="309317" y="386366"/>
                </a:cubicBezTo>
                <a:cubicBezTo>
                  <a:pt x="304434" y="385708"/>
                  <a:pt x="298424" y="384722"/>
                  <a:pt x="291288" y="383408"/>
                </a:cubicBezTo>
                <a:cubicBezTo>
                  <a:pt x="284151" y="382093"/>
                  <a:pt x="278235" y="380356"/>
                  <a:pt x="273540" y="378196"/>
                </a:cubicBezTo>
                <a:cubicBezTo>
                  <a:pt x="268845" y="376036"/>
                  <a:pt x="263398" y="373360"/>
                  <a:pt x="257201" y="370167"/>
                </a:cubicBezTo>
                <a:cubicBezTo>
                  <a:pt x="251003" y="366975"/>
                  <a:pt x="245463" y="363218"/>
                  <a:pt x="240580" y="358899"/>
                </a:cubicBezTo>
                <a:cubicBezTo>
                  <a:pt x="235696" y="354579"/>
                  <a:pt x="230532" y="349555"/>
                  <a:pt x="225086" y="343827"/>
                </a:cubicBezTo>
                <a:cubicBezTo>
                  <a:pt x="219639" y="338099"/>
                  <a:pt x="214381" y="331573"/>
                  <a:pt x="209310" y="324248"/>
                </a:cubicBezTo>
                <a:cubicBezTo>
                  <a:pt x="220391" y="306782"/>
                  <a:pt x="233161" y="281147"/>
                  <a:pt x="247622" y="247341"/>
                </a:cubicBezTo>
                <a:close/>
                <a:moveTo>
                  <a:pt x="9015" y="63103"/>
                </a:moveTo>
                <a:lnTo>
                  <a:pt x="72118" y="63103"/>
                </a:lnTo>
                <a:cubicBezTo>
                  <a:pt x="119069" y="63103"/>
                  <a:pt x="157570" y="84231"/>
                  <a:pt x="187619" y="126488"/>
                </a:cubicBezTo>
                <a:cubicBezTo>
                  <a:pt x="176351" y="143766"/>
                  <a:pt x="163486" y="169401"/>
                  <a:pt x="149025" y="203395"/>
                </a:cubicBezTo>
                <a:cubicBezTo>
                  <a:pt x="144893" y="194943"/>
                  <a:pt x="141419" y="188135"/>
                  <a:pt x="138601" y="182971"/>
                </a:cubicBezTo>
                <a:cubicBezTo>
                  <a:pt x="135784" y="177806"/>
                  <a:pt x="131981" y="171843"/>
                  <a:pt x="127192" y="165082"/>
                </a:cubicBezTo>
                <a:cubicBezTo>
                  <a:pt x="122403" y="158321"/>
                  <a:pt x="117614" y="153016"/>
                  <a:pt x="112825" y="149165"/>
                </a:cubicBezTo>
                <a:cubicBezTo>
                  <a:pt x="108036" y="145315"/>
                  <a:pt x="102120" y="142029"/>
                  <a:pt x="95077" y="139306"/>
                </a:cubicBezTo>
                <a:cubicBezTo>
                  <a:pt x="88035" y="136582"/>
                  <a:pt x="80382" y="135221"/>
                  <a:pt x="72118" y="135221"/>
                </a:cubicBezTo>
                <a:lnTo>
                  <a:pt x="9015" y="135221"/>
                </a:lnTo>
                <a:cubicBezTo>
                  <a:pt x="6385" y="135221"/>
                  <a:pt x="4226" y="134376"/>
                  <a:pt x="2535" y="132685"/>
                </a:cubicBezTo>
                <a:cubicBezTo>
                  <a:pt x="845" y="130995"/>
                  <a:pt x="0" y="128835"/>
                  <a:pt x="0" y="126206"/>
                </a:cubicBezTo>
                <a:lnTo>
                  <a:pt x="0" y="72118"/>
                </a:lnTo>
                <a:cubicBezTo>
                  <a:pt x="0" y="69488"/>
                  <a:pt x="845" y="67329"/>
                  <a:pt x="2535" y="65638"/>
                </a:cubicBezTo>
                <a:cubicBezTo>
                  <a:pt x="4226" y="63948"/>
                  <a:pt x="6385" y="63103"/>
                  <a:pt x="9015" y="63103"/>
                </a:cubicBezTo>
                <a:close/>
                <a:moveTo>
                  <a:pt x="405663" y="0"/>
                </a:moveTo>
                <a:cubicBezTo>
                  <a:pt x="407916" y="0"/>
                  <a:pt x="410170" y="939"/>
                  <a:pt x="412424" y="2817"/>
                </a:cubicBezTo>
                <a:lnTo>
                  <a:pt x="502290" y="92683"/>
                </a:lnTo>
                <a:cubicBezTo>
                  <a:pt x="503980" y="94373"/>
                  <a:pt x="504825" y="96532"/>
                  <a:pt x="504825" y="99162"/>
                </a:cubicBezTo>
                <a:cubicBezTo>
                  <a:pt x="504825" y="101791"/>
                  <a:pt x="503980" y="103951"/>
                  <a:pt x="502290" y="105641"/>
                </a:cubicBezTo>
                <a:lnTo>
                  <a:pt x="412142" y="195788"/>
                </a:lnTo>
                <a:cubicBezTo>
                  <a:pt x="410452" y="197479"/>
                  <a:pt x="408293" y="198324"/>
                  <a:pt x="405663" y="198324"/>
                </a:cubicBezTo>
                <a:cubicBezTo>
                  <a:pt x="403222" y="198324"/>
                  <a:pt x="401109" y="197432"/>
                  <a:pt x="399324" y="195647"/>
                </a:cubicBezTo>
                <a:cubicBezTo>
                  <a:pt x="397540" y="193863"/>
                  <a:pt x="396648" y="191751"/>
                  <a:pt x="396648" y="189309"/>
                </a:cubicBezTo>
                <a:lnTo>
                  <a:pt x="396648" y="135221"/>
                </a:lnTo>
                <a:lnTo>
                  <a:pt x="324530" y="135221"/>
                </a:lnTo>
                <a:cubicBezTo>
                  <a:pt x="315516" y="135221"/>
                  <a:pt x="307346" y="136629"/>
                  <a:pt x="300022" y="139446"/>
                </a:cubicBezTo>
                <a:cubicBezTo>
                  <a:pt x="292697" y="142264"/>
                  <a:pt x="286218" y="146489"/>
                  <a:pt x="280583" y="152123"/>
                </a:cubicBezTo>
                <a:cubicBezTo>
                  <a:pt x="274950" y="157758"/>
                  <a:pt x="270160" y="163533"/>
                  <a:pt x="266216" y="169449"/>
                </a:cubicBezTo>
                <a:cubicBezTo>
                  <a:pt x="262272" y="175364"/>
                  <a:pt x="258046" y="182642"/>
                  <a:pt x="253539" y="191281"/>
                </a:cubicBezTo>
                <a:cubicBezTo>
                  <a:pt x="247529" y="202925"/>
                  <a:pt x="240205" y="218983"/>
                  <a:pt x="231566" y="239454"/>
                </a:cubicBezTo>
                <a:cubicBezTo>
                  <a:pt x="226119" y="251849"/>
                  <a:pt x="221471" y="262272"/>
                  <a:pt x="217621" y="270723"/>
                </a:cubicBezTo>
                <a:cubicBezTo>
                  <a:pt x="213771" y="279175"/>
                  <a:pt x="208701" y="289035"/>
                  <a:pt x="202409" y="300303"/>
                </a:cubicBezTo>
                <a:cubicBezTo>
                  <a:pt x="196117" y="311572"/>
                  <a:pt x="190108" y="320962"/>
                  <a:pt x="184379" y="328474"/>
                </a:cubicBezTo>
                <a:cubicBezTo>
                  <a:pt x="178651" y="335986"/>
                  <a:pt x="171702" y="343780"/>
                  <a:pt x="163533" y="351856"/>
                </a:cubicBezTo>
                <a:cubicBezTo>
                  <a:pt x="155363" y="359932"/>
                  <a:pt x="146912" y="366364"/>
                  <a:pt x="138179" y="371153"/>
                </a:cubicBezTo>
                <a:cubicBezTo>
                  <a:pt x="129446" y="375942"/>
                  <a:pt x="119445" y="379886"/>
                  <a:pt x="108177" y="382985"/>
                </a:cubicBezTo>
                <a:cubicBezTo>
                  <a:pt x="96909" y="386084"/>
                  <a:pt x="84889" y="387633"/>
                  <a:pt x="72118" y="387633"/>
                </a:cubicBezTo>
                <a:lnTo>
                  <a:pt x="9015" y="387633"/>
                </a:lnTo>
                <a:cubicBezTo>
                  <a:pt x="6385" y="387633"/>
                  <a:pt x="4226" y="386788"/>
                  <a:pt x="2535" y="385098"/>
                </a:cubicBezTo>
                <a:cubicBezTo>
                  <a:pt x="845" y="383408"/>
                  <a:pt x="0" y="381248"/>
                  <a:pt x="0" y="378619"/>
                </a:cubicBezTo>
                <a:lnTo>
                  <a:pt x="0" y="324530"/>
                </a:lnTo>
                <a:cubicBezTo>
                  <a:pt x="0" y="321901"/>
                  <a:pt x="845" y="319741"/>
                  <a:pt x="2535" y="318051"/>
                </a:cubicBezTo>
                <a:cubicBezTo>
                  <a:pt x="4226" y="316360"/>
                  <a:pt x="6385" y="315515"/>
                  <a:pt x="9015" y="315515"/>
                </a:cubicBezTo>
                <a:lnTo>
                  <a:pt x="72118" y="315515"/>
                </a:lnTo>
                <a:cubicBezTo>
                  <a:pt x="81133" y="315515"/>
                  <a:pt x="89302" y="314107"/>
                  <a:pt x="96627" y="311290"/>
                </a:cubicBezTo>
                <a:cubicBezTo>
                  <a:pt x="103951" y="308473"/>
                  <a:pt x="110430" y="304247"/>
                  <a:pt x="116064" y="298613"/>
                </a:cubicBezTo>
                <a:cubicBezTo>
                  <a:pt x="121699" y="292978"/>
                  <a:pt x="126488" y="287204"/>
                  <a:pt x="130432" y="281288"/>
                </a:cubicBezTo>
                <a:cubicBezTo>
                  <a:pt x="134376" y="275372"/>
                  <a:pt x="138601" y="268094"/>
                  <a:pt x="143109" y="259455"/>
                </a:cubicBezTo>
                <a:cubicBezTo>
                  <a:pt x="149119" y="247811"/>
                  <a:pt x="156443" y="231753"/>
                  <a:pt x="165082" y="211283"/>
                </a:cubicBezTo>
                <a:cubicBezTo>
                  <a:pt x="170529" y="198887"/>
                  <a:pt x="175177" y="188464"/>
                  <a:pt x="179027" y="180013"/>
                </a:cubicBezTo>
                <a:cubicBezTo>
                  <a:pt x="182877" y="171561"/>
                  <a:pt x="187948" y="161702"/>
                  <a:pt x="194239" y="150433"/>
                </a:cubicBezTo>
                <a:cubicBezTo>
                  <a:pt x="200531" y="139165"/>
                  <a:pt x="206540" y="129774"/>
                  <a:pt x="212269" y="122262"/>
                </a:cubicBezTo>
                <a:cubicBezTo>
                  <a:pt x="217997" y="114750"/>
                  <a:pt x="224946" y="106956"/>
                  <a:pt x="233115" y="98880"/>
                </a:cubicBezTo>
                <a:cubicBezTo>
                  <a:pt x="241285" y="90804"/>
                  <a:pt x="249737" y="84372"/>
                  <a:pt x="258469" y="79583"/>
                </a:cubicBezTo>
                <a:cubicBezTo>
                  <a:pt x="267202" y="74794"/>
                  <a:pt x="277203" y="70850"/>
                  <a:pt x="288471" y="67751"/>
                </a:cubicBezTo>
                <a:cubicBezTo>
                  <a:pt x="299740" y="64652"/>
                  <a:pt x="311759" y="63103"/>
                  <a:pt x="324530" y="63103"/>
                </a:cubicBezTo>
                <a:lnTo>
                  <a:pt x="396648" y="63103"/>
                </a:lnTo>
                <a:lnTo>
                  <a:pt x="396648" y="9014"/>
                </a:lnTo>
                <a:cubicBezTo>
                  <a:pt x="396648" y="6385"/>
                  <a:pt x="397493" y="4225"/>
                  <a:pt x="399184" y="2535"/>
                </a:cubicBezTo>
                <a:cubicBezTo>
                  <a:pt x="400874" y="845"/>
                  <a:pt x="403034" y="0"/>
                  <a:pt x="4056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4" name="Freeform 127">
            <a:extLst>
              <a:ext uri="{FF2B5EF4-FFF2-40B4-BE49-F238E27FC236}">
                <a16:creationId xmlns:a16="http://schemas.microsoft.com/office/drawing/2014/main" id="{05E74D13-0198-4154-86C9-1B173F1FEB9F}"/>
              </a:ext>
            </a:extLst>
          </p:cNvPr>
          <p:cNvSpPr/>
          <p:nvPr/>
        </p:nvSpPr>
        <p:spPr>
          <a:xfrm>
            <a:off x="2295617" y="4305345"/>
            <a:ext cx="297487" cy="378619"/>
          </a:xfrm>
          <a:custGeom>
            <a:avLst/>
            <a:gdLst>
              <a:gd name="connsiteX0" fmla="*/ 6761 w 297486"/>
              <a:gd name="connsiteY0" fmla="*/ 351574 h 378618"/>
              <a:gd name="connsiteX1" fmla="*/ 290725 w 297486"/>
              <a:gd name="connsiteY1" fmla="*/ 351574 h 378618"/>
              <a:gd name="connsiteX2" fmla="*/ 295479 w 297486"/>
              <a:gd name="connsiteY2" fmla="*/ 353582 h 378618"/>
              <a:gd name="connsiteX3" fmla="*/ 297486 w 297486"/>
              <a:gd name="connsiteY3" fmla="*/ 358335 h 378618"/>
              <a:gd name="connsiteX4" fmla="*/ 297486 w 297486"/>
              <a:gd name="connsiteY4" fmla="*/ 371857 h 378618"/>
              <a:gd name="connsiteX5" fmla="*/ 295479 w 297486"/>
              <a:gd name="connsiteY5" fmla="*/ 376611 h 378618"/>
              <a:gd name="connsiteX6" fmla="*/ 290725 w 297486"/>
              <a:gd name="connsiteY6" fmla="*/ 378618 h 378618"/>
              <a:gd name="connsiteX7" fmla="*/ 6761 w 297486"/>
              <a:gd name="connsiteY7" fmla="*/ 378618 h 378618"/>
              <a:gd name="connsiteX8" fmla="*/ 2006 w 297486"/>
              <a:gd name="connsiteY8" fmla="*/ 376611 h 378618"/>
              <a:gd name="connsiteX9" fmla="*/ 0 w 297486"/>
              <a:gd name="connsiteY9" fmla="*/ 371857 h 378618"/>
              <a:gd name="connsiteX10" fmla="*/ 0 w 297486"/>
              <a:gd name="connsiteY10" fmla="*/ 358335 h 378618"/>
              <a:gd name="connsiteX11" fmla="*/ 2006 w 297486"/>
              <a:gd name="connsiteY11" fmla="*/ 353582 h 378618"/>
              <a:gd name="connsiteX12" fmla="*/ 6761 w 297486"/>
              <a:gd name="connsiteY12" fmla="*/ 351574 h 378618"/>
              <a:gd name="connsiteX13" fmla="*/ 134801 w 297486"/>
              <a:gd name="connsiteY13" fmla="*/ 0 h 378618"/>
              <a:gd name="connsiteX14" fmla="*/ 135434 w 297486"/>
              <a:gd name="connsiteY14" fmla="*/ 211 h 378618"/>
              <a:gd name="connsiteX15" fmla="*/ 135223 w 297486"/>
              <a:gd name="connsiteY15" fmla="*/ 0 h 378618"/>
              <a:gd name="connsiteX16" fmla="*/ 169029 w 297486"/>
              <a:gd name="connsiteY16" fmla="*/ 17536 h 378618"/>
              <a:gd name="connsiteX17" fmla="*/ 198291 w 297486"/>
              <a:gd name="connsiteY17" fmla="*/ 38664 h 378618"/>
              <a:gd name="connsiteX18" fmla="*/ 222272 w 297486"/>
              <a:gd name="connsiteY18" fmla="*/ 64546 h 378618"/>
              <a:gd name="connsiteX19" fmla="*/ 237590 w 297486"/>
              <a:gd name="connsiteY19" fmla="*/ 96345 h 378618"/>
              <a:gd name="connsiteX20" fmla="*/ 243400 w 297486"/>
              <a:gd name="connsiteY20" fmla="*/ 135221 h 378618"/>
              <a:gd name="connsiteX21" fmla="*/ 238224 w 297486"/>
              <a:gd name="connsiteY21" fmla="*/ 165645 h 378618"/>
              <a:gd name="connsiteX22" fmla="*/ 224702 w 297486"/>
              <a:gd name="connsiteY22" fmla="*/ 189414 h 378618"/>
              <a:gd name="connsiteX23" fmla="*/ 206214 w 297486"/>
              <a:gd name="connsiteY23" fmla="*/ 208008 h 378618"/>
              <a:gd name="connsiteX24" fmla="*/ 185931 w 297486"/>
              <a:gd name="connsiteY24" fmla="*/ 224382 h 378618"/>
              <a:gd name="connsiteX25" fmla="*/ 167444 w 297486"/>
              <a:gd name="connsiteY25" fmla="*/ 239595 h 378618"/>
              <a:gd name="connsiteX26" fmla="*/ 153922 w 297486"/>
              <a:gd name="connsiteY26" fmla="*/ 256814 h 378618"/>
              <a:gd name="connsiteX27" fmla="*/ 148746 w 297486"/>
              <a:gd name="connsiteY27" fmla="*/ 277203 h 378618"/>
              <a:gd name="connsiteX28" fmla="*/ 162902 w 297486"/>
              <a:gd name="connsiteY28" fmla="*/ 324530 h 378618"/>
              <a:gd name="connsiteX29" fmla="*/ 162057 w 297486"/>
              <a:gd name="connsiteY29" fmla="*/ 324318 h 378618"/>
              <a:gd name="connsiteX30" fmla="*/ 162267 w 297486"/>
              <a:gd name="connsiteY30" fmla="*/ 324530 h 378618"/>
              <a:gd name="connsiteX31" fmla="*/ 128462 w 297486"/>
              <a:gd name="connsiteY31" fmla="*/ 306993 h 378618"/>
              <a:gd name="connsiteX32" fmla="*/ 99199 w 297486"/>
              <a:gd name="connsiteY32" fmla="*/ 285865 h 378618"/>
              <a:gd name="connsiteX33" fmla="*/ 75219 w 297486"/>
              <a:gd name="connsiteY33" fmla="*/ 259983 h 378618"/>
              <a:gd name="connsiteX34" fmla="*/ 59901 w 297486"/>
              <a:gd name="connsiteY34" fmla="*/ 228185 h 378618"/>
              <a:gd name="connsiteX35" fmla="*/ 54090 w 297486"/>
              <a:gd name="connsiteY35" fmla="*/ 189309 h 378618"/>
              <a:gd name="connsiteX36" fmla="*/ 59267 w 297486"/>
              <a:gd name="connsiteY36" fmla="*/ 158884 h 378618"/>
              <a:gd name="connsiteX37" fmla="*/ 72789 w 297486"/>
              <a:gd name="connsiteY37" fmla="*/ 135115 h 378618"/>
              <a:gd name="connsiteX38" fmla="*/ 91277 w 297486"/>
              <a:gd name="connsiteY38" fmla="*/ 116522 h 378618"/>
              <a:gd name="connsiteX39" fmla="*/ 111560 w 297486"/>
              <a:gd name="connsiteY39" fmla="*/ 100148 h 378618"/>
              <a:gd name="connsiteX40" fmla="*/ 130047 w 297486"/>
              <a:gd name="connsiteY40" fmla="*/ 84935 h 378618"/>
              <a:gd name="connsiteX41" fmla="*/ 143569 w 297486"/>
              <a:gd name="connsiteY41" fmla="*/ 67716 h 378618"/>
              <a:gd name="connsiteX42" fmla="*/ 148746 w 297486"/>
              <a:gd name="connsiteY42" fmla="*/ 47327 h 378618"/>
              <a:gd name="connsiteX43" fmla="*/ 134801 w 297486"/>
              <a:gd name="connsiteY43" fmla="*/ 0 h 37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97486" h="378618">
                <a:moveTo>
                  <a:pt x="6761" y="351574"/>
                </a:moveTo>
                <a:lnTo>
                  <a:pt x="290725" y="351574"/>
                </a:lnTo>
                <a:cubicBezTo>
                  <a:pt x="292556" y="351574"/>
                  <a:pt x="294140" y="352243"/>
                  <a:pt x="295479" y="353582"/>
                </a:cubicBezTo>
                <a:cubicBezTo>
                  <a:pt x="296817" y="354919"/>
                  <a:pt x="297486" y="356504"/>
                  <a:pt x="297486" y="358335"/>
                </a:cubicBezTo>
                <a:lnTo>
                  <a:pt x="297486" y="371857"/>
                </a:lnTo>
                <a:cubicBezTo>
                  <a:pt x="297486" y="373689"/>
                  <a:pt x="296817" y="375273"/>
                  <a:pt x="295479" y="376611"/>
                </a:cubicBezTo>
                <a:cubicBezTo>
                  <a:pt x="294140" y="377949"/>
                  <a:pt x="292556" y="378618"/>
                  <a:pt x="290725" y="378618"/>
                </a:cubicBezTo>
                <a:lnTo>
                  <a:pt x="6761" y="378618"/>
                </a:lnTo>
                <a:cubicBezTo>
                  <a:pt x="4930" y="378618"/>
                  <a:pt x="3345" y="377949"/>
                  <a:pt x="2006" y="376611"/>
                </a:cubicBezTo>
                <a:cubicBezTo>
                  <a:pt x="668" y="375273"/>
                  <a:pt x="0" y="373689"/>
                  <a:pt x="0" y="371857"/>
                </a:cubicBezTo>
                <a:lnTo>
                  <a:pt x="0" y="358335"/>
                </a:lnTo>
                <a:cubicBezTo>
                  <a:pt x="0" y="356504"/>
                  <a:pt x="668" y="354919"/>
                  <a:pt x="2006" y="353582"/>
                </a:cubicBezTo>
                <a:cubicBezTo>
                  <a:pt x="3345" y="352243"/>
                  <a:pt x="4930" y="351574"/>
                  <a:pt x="6761" y="351574"/>
                </a:cubicBezTo>
                <a:close/>
                <a:moveTo>
                  <a:pt x="134801" y="0"/>
                </a:moveTo>
                <a:lnTo>
                  <a:pt x="135434" y="211"/>
                </a:lnTo>
                <a:lnTo>
                  <a:pt x="135223" y="0"/>
                </a:lnTo>
                <a:cubicBezTo>
                  <a:pt x="147900" y="5775"/>
                  <a:pt x="159168" y="11620"/>
                  <a:pt x="169029" y="17536"/>
                </a:cubicBezTo>
                <a:cubicBezTo>
                  <a:pt x="178889" y="23452"/>
                  <a:pt x="188643" y="30495"/>
                  <a:pt x="198291" y="38664"/>
                </a:cubicBezTo>
                <a:cubicBezTo>
                  <a:pt x="207940" y="46834"/>
                  <a:pt x="215933" y="55461"/>
                  <a:pt x="222272" y="64546"/>
                </a:cubicBezTo>
                <a:cubicBezTo>
                  <a:pt x="228610" y="73632"/>
                  <a:pt x="233716" y="84231"/>
                  <a:pt x="237590" y="96345"/>
                </a:cubicBezTo>
                <a:cubicBezTo>
                  <a:pt x="241464" y="108458"/>
                  <a:pt x="243400" y="121417"/>
                  <a:pt x="243400" y="135221"/>
                </a:cubicBezTo>
                <a:cubicBezTo>
                  <a:pt x="243400" y="146208"/>
                  <a:pt x="241674" y="156349"/>
                  <a:pt x="238224" y="165645"/>
                </a:cubicBezTo>
                <a:cubicBezTo>
                  <a:pt x="234773" y="174942"/>
                  <a:pt x="230265" y="182865"/>
                  <a:pt x="224702" y="189414"/>
                </a:cubicBezTo>
                <a:cubicBezTo>
                  <a:pt x="219138" y="195964"/>
                  <a:pt x="212976" y="202162"/>
                  <a:pt x="206214" y="208008"/>
                </a:cubicBezTo>
                <a:cubicBezTo>
                  <a:pt x="199453" y="213853"/>
                  <a:pt x="192693" y="219311"/>
                  <a:pt x="185931" y="224382"/>
                </a:cubicBezTo>
                <a:cubicBezTo>
                  <a:pt x="179170" y="229452"/>
                  <a:pt x="173008" y="234524"/>
                  <a:pt x="167444" y="239595"/>
                </a:cubicBezTo>
                <a:cubicBezTo>
                  <a:pt x="161880" y="244665"/>
                  <a:pt x="157372" y="250405"/>
                  <a:pt x="153922" y="256814"/>
                </a:cubicBezTo>
                <a:cubicBezTo>
                  <a:pt x="150471" y="263223"/>
                  <a:pt x="148746" y="270019"/>
                  <a:pt x="148746" y="277203"/>
                </a:cubicBezTo>
                <a:cubicBezTo>
                  <a:pt x="148746" y="290725"/>
                  <a:pt x="153464" y="306501"/>
                  <a:pt x="162902" y="324530"/>
                </a:cubicBezTo>
                <a:lnTo>
                  <a:pt x="162057" y="324318"/>
                </a:lnTo>
                <a:lnTo>
                  <a:pt x="162267" y="324530"/>
                </a:lnTo>
                <a:cubicBezTo>
                  <a:pt x="149591" y="318755"/>
                  <a:pt x="138322" y="312909"/>
                  <a:pt x="128462" y="306993"/>
                </a:cubicBezTo>
                <a:cubicBezTo>
                  <a:pt x="118602" y="301078"/>
                  <a:pt x="108848" y="294035"/>
                  <a:pt x="99199" y="285865"/>
                </a:cubicBezTo>
                <a:cubicBezTo>
                  <a:pt x="89550" y="277695"/>
                  <a:pt x="81557" y="269068"/>
                  <a:pt x="75219" y="259983"/>
                </a:cubicBezTo>
                <a:cubicBezTo>
                  <a:pt x="68880" y="250898"/>
                  <a:pt x="63774" y="240298"/>
                  <a:pt x="59901" y="228185"/>
                </a:cubicBezTo>
                <a:cubicBezTo>
                  <a:pt x="56027" y="216072"/>
                  <a:pt x="54090" y="203112"/>
                  <a:pt x="54090" y="189309"/>
                </a:cubicBezTo>
                <a:cubicBezTo>
                  <a:pt x="54090" y="178323"/>
                  <a:pt x="55816" y="168181"/>
                  <a:pt x="59267" y="158884"/>
                </a:cubicBezTo>
                <a:cubicBezTo>
                  <a:pt x="62717" y="149588"/>
                  <a:pt x="67226" y="141665"/>
                  <a:pt x="72789" y="135115"/>
                </a:cubicBezTo>
                <a:cubicBezTo>
                  <a:pt x="78353" y="128565"/>
                  <a:pt x="84515" y="122367"/>
                  <a:pt x="91277" y="116522"/>
                </a:cubicBezTo>
                <a:cubicBezTo>
                  <a:pt x="98037" y="110676"/>
                  <a:pt x="104798" y="105219"/>
                  <a:pt x="111560" y="100148"/>
                </a:cubicBezTo>
                <a:cubicBezTo>
                  <a:pt x="118321" y="95077"/>
                  <a:pt x="124483" y="90006"/>
                  <a:pt x="130047" y="84935"/>
                </a:cubicBezTo>
                <a:cubicBezTo>
                  <a:pt x="135610" y="79865"/>
                  <a:pt x="140118" y="74124"/>
                  <a:pt x="143569" y="67716"/>
                </a:cubicBezTo>
                <a:cubicBezTo>
                  <a:pt x="147020" y="61307"/>
                  <a:pt x="148746" y="54510"/>
                  <a:pt x="148746" y="47327"/>
                </a:cubicBezTo>
                <a:cubicBezTo>
                  <a:pt x="148746" y="34086"/>
                  <a:pt x="144097" y="18311"/>
                  <a:pt x="134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5" name="Freeform 240">
            <a:extLst>
              <a:ext uri="{FF2B5EF4-FFF2-40B4-BE49-F238E27FC236}">
                <a16:creationId xmlns:a16="http://schemas.microsoft.com/office/drawing/2014/main" id="{4A3B2D8D-5E81-442F-8F5F-B52866A120A5}"/>
              </a:ext>
            </a:extLst>
          </p:cNvPr>
          <p:cNvSpPr/>
          <p:nvPr/>
        </p:nvSpPr>
        <p:spPr>
          <a:xfrm>
            <a:off x="833587" y="4790269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414537" y="0"/>
                </a:moveTo>
                <a:cubicBezTo>
                  <a:pt x="439421" y="0"/>
                  <a:pt x="460690" y="8827"/>
                  <a:pt x="478344" y="26481"/>
                </a:cubicBezTo>
                <a:cubicBezTo>
                  <a:pt x="495998" y="44135"/>
                  <a:pt x="504825" y="65404"/>
                  <a:pt x="504825" y="90288"/>
                </a:cubicBezTo>
                <a:cubicBezTo>
                  <a:pt x="504825" y="115173"/>
                  <a:pt x="495998" y="136348"/>
                  <a:pt x="478344" y="153814"/>
                </a:cubicBezTo>
                <a:lnTo>
                  <a:pt x="414959" y="216635"/>
                </a:lnTo>
                <a:lnTo>
                  <a:pt x="444257" y="245933"/>
                </a:lnTo>
                <a:cubicBezTo>
                  <a:pt x="446135" y="247811"/>
                  <a:pt x="447074" y="249971"/>
                  <a:pt x="447074" y="252412"/>
                </a:cubicBezTo>
                <a:cubicBezTo>
                  <a:pt x="447074" y="254854"/>
                  <a:pt x="446135" y="257014"/>
                  <a:pt x="444257" y="258892"/>
                </a:cubicBezTo>
                <a:lnTo>
                  <a:pt x="385098" y="318051"/>
                </a:lnTo>
                <a:cubicBezTo>
                  <a:pt x="383220" y="319929"/>
                  <a:pt x="381060" y="320868"/>
                  <a:pt x="378618" y="320868"/>
                </a:cubicBezTo>
                <a:cubicBezTo>
                  <a:pt x="376177" y="320868"/>
                  <a:pt x="374017" y="319929"/>
                  <a:pt x="372139" y="318051"/>
                </a:cubicBezTo>
                <a:lnTo>
                  <a:pt x="342559" y="288471"/>
                </a:lnTo>
                <a:lnTo>
                  <a:pt x="172688" y="458343"/>
                </a:lnTo>
                <a:cubicBezTo>
                  <a:pt x="165739" y="465292"/>
                  <a:pt x="157288" y="468766"/>
                  <a:pt x="147334" y="468766"/>
                </a:cubicBezTo>
                <a:lnTo>
                  <a:pt x="90147" y="468766"/>
                </a:lnTo>
                <a:lnTo>
                  <a:pt x="18029" y="504825"/>
                </a:lnTo>
                <a:lnTo>
                  <a:pt x="0" y="486796"/>
                </a:lnTo>
                <a:lnTo>
                  <a:pt x="36059" y="414678"/>
                </a:lnTo>
                <a:lnTo>
                  <a:pt x="36059" y="357490"/>
                </a:lnTo>
                <a:cubicBezTo>
                  <a:pt x="36059" y="347537"/>
                  <a:pt x="39533" y="339085"/>
                  <a:pt x="46482" y="332136"/>
                </a:cubicBezTo>
                <a:lnTo>
                  <a:pt x="216353" y="162265"/>
                </a:lnTo>
                <a:lnTo>
                  <a:pt x="186774" y="132686"/>
                </a:lnTo>
                <a:cubicBezTo>
                  <a:pt x="184895" y="130807"/>
                  <a:pt x="183957" y="128648"/>
                  <a:pt x="183957" y="126206"/>
                </a:cubicBezTo>
                <a:cubicBezTo>
                  <a:pt x="183957" y="123765"/>
                  <a:pt x="184895" y="121605"/>
                  <a:pt x="186774" y="119727"/>
                </a:cubicBezTo>
                <a:lnTo>
                  <a:pt x="245933" y="60568"/>
                </a:lnTo>
                <a:cubicBezTo>
                  <a:pt x="247811" y="58690"/>
                  <a:pt x="249971" y="57751"/>
                  <a:pt x="252412" y="57751"/>
                </a:cubicBezTo>
                <a:cubicBezTo>
                  <a:pt x="254854" y="57751"/>
                  <a:pt x="257014" y="58690"/>
                  <a:pt x="258891" y="60568"/>
                </a:cubicBezTo>
                <a:lnTo>
                  <a:pt x="288190" y="89866"/>
                </a:lnTo>
                <a:lnTo>
                  <a:pt x="351011" y="26481"/>
                </a:lnTo>
                <a:cubicBezTo>
                  <a:pt x="368477" y="8827"/>
                  <a:pt x="389652" y="0"/>
                  <a:pt x="414537" y="0"/>
                </a:cubicBezTo>
                <a:close/>
                <a:moveTo>
                  <a:pt x="252412" y="198324"/>
                </a:moveTo>
                <a:lnTo>
                  <a:pt x="90147" y="360589"/>
                </a:lnTo>
                <a:lnTo>
                  <a:pt x="90147" y="414678"/>
                </a:lnTo>
                <a:lnTo>
                  <a:pt x="144235" y="414678"/>
                </a:lnTo>
                <a:lnTo>
                  <a:pt x="306501" y="252412"/>
                </a:lnTo>
                <a:lnTo>
                  <a:pt x="252412" y="1983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6" name="Freeform 234">
            <a:extLst>
              <a:ext uri="{FF2B5EF4-FFF2-40B4-BE49-F238E27FC236}">
                <a16:creationId xmlns:a16="http://schemas.microsoft.com/office/drawing/2014/main" id="{AACC0CD1-0C92-478A-A064-F681FFF94BBE}"/>
              </a:ext>
            </a:extLst>
          </p:cNvPr>
          <p:cNvSpPr/>
          <p:nvPr/>
        </p:nvSpPr>
        <p:spPr>
          <a:xfrm>
            <a:off x="6848621" y="4790270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6" h="504825">
                <a:moveTo>
                  <a:pt x="216353" y="0"/>
                </a:moveTo>
                <a:cubicBezTo>
                  <a:pt x="248468" y="0"/>
                  <a:pt x="277813" y="2817"/>
                  <a:pt x="304388" y="8451"/>
                </a:cubicBezTo>
                <a:cubicBezTo>
                  <a:pt x="330963" y="14085"/>
                  <a:pt x="352560" y="22443"/>
                  <a:pt x="369181" y="33523"/>
                </a:cubicBezTo>
                <a:cubicBezTo>
                  <a:pt x="385802" y="44604"/>
                  <a:pt x="394958" y="57469"/>
                  <a:pt x="396648" y="72118"/>
                </a:cubicBezTo>
                <a:lnTo>
                  <a:pt x="426227" y="200014"/>
                </a:lnTo>
                <a:cubicBezTo>
                  <a:pt x="430547" y="219171"/>
                  <a:pt x="432706" y="240111"/>
                  <a:pt x="432706" y="262836"/>
                </a:cubicBezTo>
                <a:lnTo>
                  <a:pt x="432706" y="432707"/>
                </a:lnTo>
                <a:lnTo>
                  <a:pt x="396648" y="432707"/>
                </a:lnTo>
                <a:lnTo>
                  <a:pt x="396648" y="468766"/>
                </a:lnTo>
                <a:cubicBezTo>
                  <a:pt x="396648" y="478720"/>
                  <a:pt x="393126" y="487218"/>
                  <a:pt x="386084" y="494261"/>
                </a:cubicBezTo>
                <a:cubicBezTo>
                  <a:pt x="379041" y="501304"/>
                  <a:pt x="370543" y="504825"/>
                  <a:pt x="360589" y="504825"/>
                </a:cubicBezTo>
                <a:cubicBezTo>
                  <a:pt x="350635" y="504825"/>
                  <a:pt x="342137" y="501304"/>
                  <a:pt x="335094" y="494261"/>
                </a:cubicBezTo>
                <a:cubicBezTo>
                  <a:pt x="328051" y="487218"/>
                  <a:pt x="324530" y="478720"/>
                  <a:pt x="324530" y="468766"/>
                </a:cubicBezTo>
                <a:lnTo>
                  <a:pt x="324530" y="432707"/>
                </a:lnTo>
                <a:lnTo>
                  <a:pt x="108176" y="432707"/>
                </a:lnTo>
                <a:lnTo>
                  <a:pt x="108176" y="468766"/>
                </a:lnTo>
                <a:cubicBezTo>
                  <a:pt x="108176" y="478720"/>
                  <a:pt x="104655" y="487218"/>
                  <a:pt x="97612" y="494261"/>
                </a:cubicBezTo>
                <a:cubicBezTo>
                  <a:pt x="90569" y="501304"/>
                  <a:pt x="82072" y="504825"/>
                  <a:pt x="72117" y="504825"/>
                </a:cubicBezTo>
                <a:cubicBezTo>
                  <a:pt x="62164" y="504825"/>
                  <a:pt x="53665" y="501304"/>
                  <a:pt x="46623" y="494261"/>
                </a:cubicBezTo>
                <a:cubicBezTo>
                  <a:pt x="39580" y="487218"/>
                  <a:pt x="36059" y="478720"/>
                  <a:pt x="36059" y="468766"/>
                </a:cubicBezTo>
                <a:lnTo>
                  <a:pt x="36059" y="432707"/>
                </a:lnTo>
                <a:lnTo>
                  <a:pt x="0" y="432707"/>
                </a:lnTo>
                <a:lnTo>
                  <a:pt x="0" y="262836"/>
                </a:lnTo>
                <a:cubicBezTo>
                  <a:pt x="0" y="241801"/>
                  <a:pt x="2347" y="220861"/>
                  <a:pt x="7042" y="200014"/>
                </a:cubicBezTo>
                <a:lnTo>
                  <a:pt x="36059" y="72118"/>
                </a:lnTo>
                <a:cubicBezTo>
                  <a:pt x="37749" y="57469"/>
                  <a:pt x="46904" y="44604"/>
                  <a:pt x="63525" y="33523"/>
                </a:cubicBezTo>
                <a:cubicBezTo>
                  <a:pt x="80146" y="22443"/>
                  <a:pt x="101744" y="14085"/>
                  <a:pt x="128319" y="8451"/>
                </a:cubicBezTo>
                <a:cubicBezTo>
                  <a:pt x="154893" y="2817"/>
                  <a:pt x="184238" y="0"/>
                  <a:pt x="216353" y="0"/>
                </a:cubicBezTo>
                <a:close/>
                <a:moveTo>
                  <a:pt x="126206" y="45074"/>
                </a:moveTo>
                <a:cubicBezTo>
                  <a:pt x="122450" y="45074"/>
                  <a:pt x="119257" y="46388"/>
                  <a:pt x="116628" y="49018"/>
                </a:cubicBezTo>
                <a:cubicBezTo>
                  <a:pt x="113999" y="51647"/>
                  <a:pt x="112684" y="54840"/>
                  <a:pt x="112684" y="58596"/>
                </a:cubicBezTo>
                <a:cubicBezTo>
                  <a:pt x="112684" y="62352"/>
                  <a:pt x="113999" y="65545"/>
                  <a:pt x="116628" y="68174"/>
                </a:cubicBezTo>
                <a:cubicBezTo>
                  <a:pt x="119257" y="70803"/>
                  <a:pt x="122450" y="72118"/>
                  <a:pt x="126206" y="72118"/>
                </a:cubicBezTo>
                <a:lnTo>
                  <a:pt x="306500" y="72118"/>
                </a:lnTo>
                <a:cubicBezTo>
                  <a:pt x="310257" y="72118"/>
                  <a:pt x="313450" y="70803"/>
                  <a:pt x="316079" y="68174"/>
                </a:cubicBezTo>
                <a:cubicBezTo>
                  <a:pt x="318708" y="65545"/>
                  <a:pt x="320023" y="62352"/>
                  <a:pt x="320023" y="58596"/>
                </a:cubicBezTo>
                <a:cubicBezTo>
                  <a:pt x="320023" y="54840"/>
                  <a:pt x="318708" y="51647"/>
                  <a:pt x="316079" y="49018"/>
                </a:cubicBezTo>
                <a:cubicBezTo>
                  <a:pt x="313450" y="46388"/>
                  <a:pt x="310257" y="45074"/>
                  <a:pt x="306500" y="45074"/>
                </a:cubicBezTo>
                <a:lnTo>
                  <a:pt x="126206" y="45074"/>
                </a:lnTo>
                <a:close/>
                <a:moveTo>
                  <a:pt x="87048" y="108177"/>
                </a:moveTo>
                <a:cubicBezTo>
                  <a:pt x="82729" y="108177"/>
                  <a:pt x="78926" y="109538"/>
                  <a:pt x="75639" y="112262"/>
                </a:cubicBezTo>
                <a:cubicBezTo>
                  <a:pt x="72352" y="114985"/>
                  <a:pt x="70240" y="118506"/>
                  <a:pt x="69300" y="122826"/>
                </a:cubicBezTo>
                <a:lnTo>
                  <a:pt x="49017" y="231002"/>
                </a:lnTo>
                <a:cubicBezTo>
                  <a:pt x="48078" y="236637"/>
                  <a:pt x="49393" y="241614"/>
                  <a:pt x="52961" y="245933"/>
                </a:cubicBezTo>
                <a:cubicBezTo>
                  <a:pt x="56530" y="250253"/>
                  <a:pt x="61131" y="252412"/>
                  <a:pt x="66765" y="252412"/>
                </a:cubicBezTo>
                <a:lnTo>
                  <a:pt x="365941" y="252412"/>
                </a:lnTo>
                <a:cubicBezTo>
                  <a:pt x="371575" y="252412"/>
                  <a:pt x="376177" y="250253"/>
                  <a:pt x="379745" y="245933"/>
                </a:cubicBezTo>
                <a:cubicBezTo>
                  <a:pt x="383314" y="241614"/>
                  <a:pt x="384628" y="236637"/>
                  <a:pt x="383689" y="231002"/>
                </a:cubicBezTo>
                <a:lnTo>
                  <a:pt x="363406" y="122826"/>
                </a:lnTo>
                <a:cubicBezTo>
                  <a:pt x="362467" y="118506"/>
                  <a:pt x="360355" y="114985"/>
                  <a:pt x="357068" y="112262"/>
                </a:cubicBezTo>
                <a:cubicBezTo>
                  <a:pt x="353781" y="109538"/>
                  <a:pt x="349978" y="108177"/>
                  <a:pt x="345658" y="108177"/>
                </a:cubicBezTo>
                <a:lnTo>
                  <a:pt x="87048" y="108177"/>
                </a:lnTo>
                <a:close/>
                <a:moveTo>
                  <a:pt x="72117" y="306501"/>
                </a:moveTo>
                <a:cubicBezTo>
                  <a:pt x="62164" y="306501"/>
                  <a:pt x="53665" y="310022"/>
                  <a:pt x="46623" y="317065"/>
                </a:cubicBezTo>
                <a:cubicBezTo>
                  <a:pt x="39580" y="324108"/>
                  <a:pt x="36059" y="332606"/>
                  <a:pt x="36059" y="342560"/>
                </a:cubicBezTo>
                <a:cubicBezTo>
                  <a:pt x="36059" y="352514"/>
                  <a:pt x="39580" y="361012"/>
                  <a:pt x="46623" y="368055"/>
                </a:cubicBezTo>
                <a:cubicBezTo>
                  <a:pt x="53665" y="375097"/>
                  <a:pt x="62164" y="378619"/>
                  <a:pt x="72117" y="378619"/>
                </a:cubicBezTo>
                <a:cubicBezTo>
                  <a:pt x="82072" y="378619"/>
                  <a:pt x="90569" y="375097"/>
                  <a:pt x="97612" y="368055"/>
                </a:cubicBezTo>
                <a:cubicBezTo>
                  <a:pt x="104655" y="361012"/>
                  <a:pt x="108176" y="352514"/>
                  <a:pt x="108176" y="342560"/>
                </a:cubicBezTo>
                <a:cubicBezTo>
                  <a:pt x="108176" y="332606"/>
                  <a:pt x="104655" y="324108"/>
                  <a:pt x="97612" y="317065"/>
                </a:cubicBezTo>
                <a:cubicBezTo>
                  <a:pt x="90569" y="310022"/>
                  <a:pt x="82072" y="306501"/>
                  <a:pt x="72117" y="306501"/>
                </a:cubicBezTo>
                <a:close/>
                <a:moveTo>
                  <a:pt x="360589" y="306501"/>
                </a:moveTo>
                <a:cubicBezTo>
                  <a:pt x="350635" y="306501"/>
                  <a:pt x="342137" y="310022"/>
                  <a:pt x="335094" y="317065"/>
                </a:cubicBezTo>
                <a:cubicBezTo>
                  <a:pt x="328051" y="324108"/>
                  <a:pt x="324530" y="332606"/>
                  <a:pt x="324530" y="342560"/>
                </a:cubicBezTo>
                <a:cubicBezTo>
                  <a:pt x="324530" y="352514"/>
                  <a:pt x="328051" y="361012"/>
                  <a:pt x="335094" y="368055"/>
                </a:cubicBezTo>
                <a:cubicBezTo>
                  <a:pt x="342137" y="375097"/>
                  <a:pt x="350635" y="378619"/>
                  <a:pt x="360589" y="378619"/>
                </a:cubicBezTo>
                <a:cubicBezTo>
                  <a:pt x="370543" y="378619"/>
                  <a:pt x="379041" y="375097"/>
                  <a:pt x="386084" y="368055"/>
                </a:cubicBezTo>
                <a:cubicBezTo>
                  <a:pt x="393126" y="361012"/>
                  <a:pt x="396648" y="352514"/>
                  <a:pt x="396648" y="342560"/>
                </a:cubicBezTo>
                <a:cubicBezTo>
                  <a:pt x="396648" y="332606"/>
                  <a:pt x="393126" y="324108"/>
                  <a:pt x="386084" y="317065"/>
                </a:cubicBezTo>
                <a:cubicBezTo>
                  <a:pt x="379041" y="310022"/>
                  <a:pt x="370543" y="306501"/>
                  <a:pt x="360589" y="3065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7" name="Freeform 233">
            <a:extLst>
              <a:ext uri="{FF2B5EF4-FFF2-40B4-BE49-F238E27FC236}">
                <a16:creationId xmlns:a16="http://schemas.microsoft.com/office/drawing/2014/main" id="{BFB2B1F4-F1AD-4253-AA02-B447316CDB5A}"/>
              </a:ext>
            </a:extLst>
          </p:cNvPr>
          <p:cNvSpPr/>
          <p:nvPr/>
        </p:nvSpPr>
        <p:spPr>
          <a:xfrm>
            <a:off x="7893933" y="4790269"/>
            <a:ext cx="265795" cy="378619"/>
          </a:xfrm>
          <a:custGeom>
            <a:avLst/>
            <a:gdLst/>
            <a:ahLst/>
            <a:cxnLst/>
            <a:rect l="l" t="t" r="r" b="b"/>
            <a:pathLst>
              <a:path w="354392" h="504825">
                <a:moveTo>
                  <a:pt x="112967" y="0"/>
                </a:moveTo>
                <a:cubicBezTo>
                  <a:pt x="137569" y="0"/>
                  <a:pt x="168088" y="54558"/>
                  <a:pt x="204522" y="163674"/>
                </a:cubicBezTo>
                <a:cubicBezTo>
                  <a:pt x="205649" y="166866"/>
                  <a:pt x="206401" y="169026"/>
                  <a:pt x="206776" y="170153"/>
                </a:cubicBezTo>
                <a:cubicBezTo>
                  <a:pt x="207903" y="167148"/>
                  <a:pt x="210626" y="159683"/>
                  <a:pt x="214945" y="147757"/>
                </a:cubicBezTo>
                <a:cubicBezTo>
                  <a:pt x="219265" y="135831"/>
                  <a:pt x="223350" y="124704"/>
                  <a:pt x="227199" y="114374"/>
                </a:cubicBezTo>
                <a:cubicBezTo>
                  <a:pt x="231050" y="104045"/>
                  <a:pt x="236121" y="92072"/>
                  <a:pt x="242412" y="78456"/>
                </a:cubicBezTo>
                <a:cubicBezTo>
                  <a:pt x="248704" y="64840"/>
                  <a:pt x="254760" y="53290"/>
                  <a:pt x="260582" y="43806"/>
                </a:cubicBezTo>
                <a:cubicBezTo>
                  <a:pt x="266405" y="34322"/>
                  <a:pt x="273026" y="26199"/>
                  <a:pt x="280443" y="19438"/>
                </a:cubicBezTo>
                <a:cubicBezTo>
                  <a:pt x="287861" y="12677"/>
                  <a:pt x="295045" y="9296"/>
                  <a:pt x="301994" y="9296"/>
                </a:cubicBezTo>
                <a:cubicBezTo>
                  <a:pt x="315328" y="9296"/>
                  <a:pt x="325846" y="13898"/>
                  <a:pt x="333545" y="23100"/>
                </a:cubicBezTo>
                <a:cubicBezTo>
                  <a:pt x="341245" y="32303"/>
                  <a:pt x="345096" y="43759"/>
                  <a:pt x="345096" y="57469"/>
                </a:cubicBezTo>
                <a:cubicBezTo>
                  <a:pt x="345096" y="77752"/>
                  <a:pt x="330165" y="129399"/>
                  <a:pt x="300304" y="212410"/>
                </a:cubicBezTo>
                <a:cubicBezTo>
                  <a:pt x="311760" y="215227"/>
                  <a:pt x="321197" y="219546"/>
                  <a:pt x="328615" y="225368"/>
                </a:cubicBezTo>
                <a:cubicBezTo>
                  <a:pt x="336033" y="231190"/>
                  <a:pt x="341527" y="238515"/>
                  <a:pt x="345096" y="247342"/>
                </a:cubicBezTo>
                <a:cubicBezTo>
                  <a:pt x="348664" y="256169"/>
                  <a:pt x="351105" y="264949"/>
                  <a:pt x="352420" y="273682"/>
                </a:cubicBezTo>
                <a:cubicBezTo>
                  <a:pt x="353735" y="282415"/>
                  <a:pt x="354392" y="292791"/>
                  <a:pt x="354392" y="304811"/>
                </a:cubicBezTo>
                <a:cubicBezTo>
                  <a:pt x="354392" y="332982"/>
                  <a:pt x="349978" y="359275"/>
                  <a:pt x="341152" y="383689"/>
                </a:cubicBezTo>
                <a:cubicBezTo>
                  <a:pt x="332325" y="408104"/>
                  <a:pt x="319930" y="429233"/>
                  <a:pt x="303966" y="447074"/>
                </a:cubicBezTo>
                <a:cubicBezTo>
                  <a:pt x="288001" y="464916"/>
                  <a:pt x="268189" y="479002"/>
                  <a:pt x="244525" y="489331"/>
                </a:cubicBezTo>
                <a:cubicBezTo>
                  <a:pt x="220861" y="499660"/>
                  <a:pt x="194756" y="504825"/>
                  <a:pt x="166210" y="504825"/>
                </a:cubicBezTo>
                <a:cubicBezTo>
                  <a:pt x="145362" y="504825"/>
                  <a:pt x="124423" y="500881"/>
                  <a:pt x="103388" y="492993"/>
                </a:cubicBezTo>
                <a:cubicBezTo>
                  <a:pt x="75405" y="482288"/>
                  <a:pt x="51179" y="464306"/>
                  <a:pt x="30707" y="439046"/>
                </a:cubicBezTo>
                <a:cubicBezTo>
                  <a:pt x="10236" y="413786"/>
                  <a:pt x="0" y="386882"/>
                  <a:pt x="0" y="358336"/>
                </a:cubicBezTo>
                <a:cubicBezTo>
                  <a:pt x="0" y="339367"/>
                  <a:pt x="3992" y="324061"/>
                  <a:pt x="11973" y="312417"/>
                </a:cubicBezTo>
                <a:cubicBezTo>
                  <a:pt x="19955" y="300773"/>
                  <a:pt x="32773" y="292509"/>
                  <a:pt x="50426" y="287626"/>
                </a:cubicBezTo>
                <a:cubicBezTo>
                  <a:pt x="45167" y="273729"/>
                  <a:pt x="42539" y="263963"/>
                  <a:pt x="42539" y="258328"/>
                </a:cubicBezTo>
                <a:cubicBezTo>
                  <a:pt x="42539" y="246684"/>
                  <a:pt x="48266" y="235134"/>
                  <a:pt x="59724" y="223678"/>
                </a:cubicBezTo>
                <a:cubicBezTo>
                  <a:pt x="71180" y="212222"/>
                  <a:pt x="82635" y="206494"/>
                  <a:pt x="94091" y="206494"/>
                </a:cubicBezTo>
                <a:cubicBezTo>
                  <a:pt x="99537" y="206494"/>
                  <a:pt x="106111" y="207902"/>
                  <a:pt x="113811" y="210719"/>
                </a:cubicBezTo>
                <a:cubicBezTo>
                  <a:pt x="83199" y="123952"/>
                  <a:pt x="67893" y="70709"/>
                  <a:pt x="67893" y="50989"/>
                </a:cubicBezTo>
                <a:cubicBezTo>
                  <a:pt x="67893" y="35965"/>
                  <a:pt x="71743" y="23711"/>
                  <a:pt x="79443" y="14226"/>
                </a:cubicBezTo>
                <a:cubicBezTo>
                  <a:pt x="87143" y="4742"/>
                  <a:pt x="98318" y="0"/>
                  <a:pt x="112967" y="0"/>
                </a:cubicBezTo>
                <a:close/>
                <a:moveTo>
                  <a:pt x="109867" y="32115"/>
                </a:moveTo>
                <a:cubicBezTo>
                  <a:pt x="106299" y="32115"/>
                  <a:pt x="103577" y="33758"/>
                  <a:pt x="101698" y="37045"/>
                </a:cubicBezTo>
                <a:cubicBezTo>
                  <a:pt x="99820" y="40331"/>
                  <a:pt x="98880" y="43853"/>
                  <a:pt x="98880" y="47609"/>
                </a:cubicBezTo>
                <a:cubicBezTo>
                  <a:pt x="98880" y="66014"/>
                  <a:pt x="113811" y="114938"/>
                  <a:pt x="143673" y="194380"/>
                </a:cubicBezTo>
                <a:cubicBezTo>
                  <a:pt x="147053" y="192502"/>
                  <a:pt x="151654" y="191563"/>
                  <a:pt x="157477" y="191563"/>
                </a:cubicBezTo>
                <a:cubicBezTo>
                  <a:pt x="160294" y="191563"/>
                  <a:pt x="167337" y="192033"/>
                  <a:pt x="178605" y="192972"/>
                </a:cubicBezTo>
                <a:lnTo>
                  <a:pt x="144518" y="94091"/>
                </a:lnTo>
                <a:cubicBezTo>
                  <a:pt x="130432" y="52774"/>
                  <a:pt x="118883" y="32115"/>
                  <a:pt x="109867" y="32115"/>
                </a:cubicBezTo>
                <a:close/>
                <a:moveTo>
                  <a:pt x="172689" y="223115"/>
                </a:moveTo>
                <a:cubicBezTo>
                  <a:pt x="165739" y="223115"/>
                  <a:pt x="161138" y="224147"/>
                  <a:pt x="158885" y="226213"/>
                </a:cubicBezTo>
                <a:cubicBezTo>
                  <a:pt x="156632" y="227152"/>
                  <a:pt x="155505" y="230439"/>
                  <a:pt x="155505" y="236073"/>
                </a:cubicBezTo>
                <a:cubicBezTo>
                  <a:pt x="155505" y="242459"/>
                  <a:pt x="157523" y="248093"/>
                  <a:pt x="161561" y="252976"/>
                </a:cubicBezTo>
                <a:cubicBezTo>
                  <a:pt x="165598" y="257859"/>
                  <a:pt x="170811" y="261615"/>
                  <a:pt x="177197" y="264244"/>
                </a:cubicBezTo>
                <a:cubicBezTo>
                  <a:pt x="183582" y="266874"/>
                  <a:pt x="190860" y="269080"/>
                  <a:pt x="199029" y="270864"/>
                </a:cubicBezTo>
                <a:cubicBezTo>
                  <a:pt x="207198" y="272649"/>
                  <a:pt x="215415" y="273729"/>
                  <a:pt x="223679" y="274104"/>
                </a:cubicBezTo>
                <a:cubicBezTo>
                  <a:pt x="231942" y="274480"/>
                  <a:pt x="239924" y="274855"/>
                  <a:pt x="247624" y="275231"/>
                </a:cubicBezTo>
                <a:cubicBezTo>
                  <a:pt x="255323" y="275607"/>
                  <a:pt x="261897" y="275607"/>
                  <a:pt x="267343" y="275231"/>
                </a:cubicBezTo>
                <a:cubicBezTo>
                  <a:pt x="270349" y="275231"/>
                  <a:pt x="272508" y="275231"/>
                  <a:pt x="273823" y="275231"/>
                </a:cubicBezTo>
                <a:cubicBezTo>
                  <a:pt x="278330" y="275231"/>
                  <a:pt x="282086" y="277015"/>
                  <a:pt x="285091" y="280583"/>
                </a:cubicBezTo>
                <a:cubicBezTo>
                  <a:pt x="287908" y="284152"/>
                  <a:pt x="289692" y="289316"/>
                  <a:pt x="290444" y="296078"/>
                </a:cubicBezTo>
                <a:cubicBezTo>
                  <a:pt x="285185" y="301336"/>
                  <a:pt x="276170" y="306407"/>
                  <a:pt x="263399" y="311290"/>
                </a:cubicBezTo>
                <a:cubicBezTo>
                  <a:pt x="251943" y="315422"/>
                  <a:pt x="243210" y="319741"/>
                  <a:pt x="237201" y="324249"/>
                </a:cubicBezTo>
                <a:cubicBezTo>
                  <a:pt x="225181" y="332888"/>
                  <a:pt x="214993" y="343593"/>
                  <a:pt x="206635" y="356364"/>
                </a:cubicBezTo>
                <a:cubicBezTo>
                  <a:pt x="198277" y="369134"/>
                  <a:pt x="194099" y="381999"/>
                  <a:pt x="194099" y="394958"/>
                </a:cubicBezTo>
                <a:cubicBezTo>
                  <a:pt x="194099" y="400780"/>
                  <a:pt x="195836" y="409090"/>
                  <a:pt x="199310" y="419889"/>
                </a:cubicBezTo>
                <a:cubicBezTo>
                  <a:pt x="202785" y="430688"/>
                  <a:pt x="204522" y="438905"/>
                  <a:pt x="204522" y="444539"/>
                </a:cubicBezTo>
                <a:lnTo>
                  <a:pt x="203678" y="447919"/>
                </a:lnTo>
                <a:cubicBezTo>
                  <a:pt x="202925" y="450173"/>
                  <a:pt x="202550" y="451488"/>
                  <a:pt x="202550" y="451863"/>
                </a:cubicBezTo>
                <a:cubicBezTo>
                  <a:pt x="176821" y="449985"/>
                  <a:pt x="163110" y="429702"/>
                  <a:pt x="161421" y="391014"/>
                </a:cubicBezTo>
                <a:cubicBezTo>
                  <a:pt x="159919" y="391390"/>
                  <a:pt x="156068" y="391577"/>
                  <a:pt x="149870" y="391577"/>
                </a:cubicBezTo>
                <a:cubicBezTo>
                  <a:pt x="150246" y="392892"/>
                  <a:pt x="150434" y="394864"/>
                  <a:pt x="150434" y="397493"/>
                </a:cubicBezTo>
                <a:cubicBezTo>
                  <a:pt x="150434" y="407447"/>
                  <a:pt x="146631" y="415851"/>
                  <a:pt x="139024" y="422706"/>
                </a:cubicBezTo>
                <a:cubicBezTo>
                  <a:pt x="131418" y="429561"/>
                  <a:pt x="122544" y="432989"/>
                  <a:pt x="112403" y="432989"/>
                </a:cubicBezTo>
                <a:cubicBezTo>
                  <a:pt x="97003" y="432989"/>
                  <a:pt x="81368" y="425664"/>
                  <a:pt x="65498" y="411015"/>
                </a:cubicBezTo>
                <a:cubicBezTo>
                  <a:pt x="49629" y="396366"/>
                  <a:pt x="41693" y="381436"/>
                  <a:pt x="41693" y="366223"/>
                </a:cubicBezTo>
                <a:cubicBezTo>
                  <a:pt x="41693" y="359838"/>
                  <a:pt x="44792" y="353546"/>
                  <a:pt x="50990" y="347349"/>
                </a:cubicBezTo>
                <a:cubicBezTo>
                  <a:pt x="60756" y="359368"/>
                  <a:pt x="66391" y="366505"/>
                  <a:pt x="67893" y="368759"/>
                </a:cubicBezTo>
                <a:cubicBezTo>
                  <a:pt x="82354" y="388291"/>
                  <a:pt x="94843" y="398057"/>
                  <a:pt x="105360" y="398057"/>
                </a:cubicBezTo>
                <a:cubicBezTo>
                  <a:pt x="107614" y="398057"/>
                  <a:pt x="110102" y="397259"/>
                  <a:pt x="112825" y="395662"/>
                </a:cubicBezTo>
                <a:cubicBezTo>
                  <a:pt x="115549" y="394066"/>
                  <a:pt x="116911" y="392141"/>
                  <a:pt x="116911" y="389887"/>
                </a:cubicBezTo>
                <a:cubicBezTo>
                  <a:pt x="116911" y="383502"/>
                  <a:pt x="108694" y="369886"/>
                  <a:pt x="92261" y="349039"/>
                </a:cubicBezTo>
                <a:cubicBezTo>
                  <a:pt x="75828" y="328193"/>
                  <a:pt x="64887" y="317769"/>
                  <a:pt x="59441" y="317769"/>
                </a:cubicBezTo>
                <a:cubicBezTo>
                  <a:pt x="51365" y="317769"/>
                  <a:pt x="44792" y="321948"/>
                  <a:pt x="39721" y="330305"/>
                </a:cubicBezTo>
                <a:cubicBezTo>
                  <a:pt x="34651" y="338663"/>
                  <a:pt x="32116" y="347161"/>
                  <a:pt x="32116" y="355800"/>
                </a:cubicBezTo>
                <a:cubicBezTo>
                  <a:pt x="32116" y="363500"/>
                  <a:pt x="34462" y="373266"/>
                  <a:pt x="39158" y="385098"/>
                </a:cubicBezTo>
                <a:cubicBezTo>
                  <a:pt x="50238" y="412330"/>
                  <a:pt x="67470" y="433646"/>
                  <a:pt x="90852" y="449046"/>
                </a:cubicBezTo>
                <a:cubicBezTo>
                  <a:pt x="114234" y="464447"/>
                  <a:pt x="140667" y="472147"/>
                  <a:pt x="170154" y="472147"/>
                </a:cubicBezTo>
                <a:cubicBezTo>
                  <a:pt x="212785" y="472147"/>
                  <a:pt x="248657" y="456183"/>
                  <a:pt x="277767" y="424256"/>
                </a:cubicBezTo>
                <a:cubicBezTo>
                  <a:pt x="306313" y="392516"/>
                  <a:pt x="320587" y="352420"/>
                  <a:pt x="320587" y="303965"/>
                </a:cubicBezTo>
                <a:cubicBezTo>
                  <a:pt x="320587" y="295890"/>
                  <a:pt x="320494" y="289598"/>
                  <a:pt x="320305" y="285091"/>
                </a:cubicBezTo>
                <a:cubicBezTo>
                  <a:pt x="320117" y="280583"/>
                  <a:pt x="319038" y="274761"/>
                  <a:pt x="317066" y="267625"/>
                </a:cubicBezTo>
                <a:cubicBezTo>
                  <a:pt x="315094" y="260488"/>
                  <a:pt x="312229" y="255230"/>
                  <a:pt x="308473" y="251849"/>
                </a:cubicBezTo>
                <a:cubicBezTo>
                  <a:pt x="297957" y="242646"/>
                  <a:pt x="278096" y="235557"/>
                  <a:pt x="248891" y="230580"/>
                </a:cubicBezTo>
                <a:cubicBezTo>
                  <a:pt x="219687" y="225603"/>
                  <a:pt x="194287" y="223115"/>
                  <a:pt x="172689" y="223115"/>
                </a:cubicBezTo>
                <a:close/>
                <a:moveTo>
                  <a:pt x="96627" y="240581"/>
                </a:moveTo>
                <a:cubicBezTo>
                  <a:pt x="92871" y="240581"/>
                  <a:pt x="88598" y="243116"/>
                  <a:pt x="83809" y="248187"/>
                </a:cubicBezTo>
                <a:cubicBezTo>
                  <a:pt x="79020" y="253258"/>
                  <a:pt x="76626" y="257671"/>
                  <a:pt x="76626" y="261427"/>
                </a:cubicBezTo>
                <a:cubicBezTo>
                  <a:pt x="76626" y="268188"/>
                  <a:pt x="81462" y="279363"/>
                  <a:pt x="91133" y="294951"/>
                </a:cubicBezTo>
                <a:cubicBezTo>
                  <a:pt x="100806" y="310539"/>
                  <a:pt x="111839" y="324906"/>
                  <a:pt x="124235" y="338052"/>
                </a:cubicBezTo>
                <a:cubicBezTo>
                  <a:pt x="136630" y="351199"/>
                  <a:pt x="146019" y="357772"/>
                  <a:pt x="152406" y="357772"/>
                </a:cubicBezTo>
                <a:cubicBezTo>
                  <a:pt x="155035" y="357772"/>
                  <a:pt x="157429" y="356551"/>
                  <a:pt x="159590" y="354110"/>
                </a:cubicBezTo>
                <a:cubicBezTo>
                  <a:pt x="161750" y="351668"/>
                  <a:pt x="162829" y="349133"/>
                  <a:pt x="162829" y="346504"/>
                </a:cubicBezTo>
                <a:cubicBezTo>
                  <a:pt x="162829" y="341996"/>
                  <a:pt x="159823" y="332418"/>
                  <a:pt x="153814" y="317769"/>
                </a:cubicBezTo>
                <a:cubicBezTo>
                  <a:pt x="151373" y="311759"/>
                  <a:pt x="148368" y="304998"/>
                  <a:pt x="144800" y="297486"/>
                </a:cubicBezTo>
                <a:cubicBezTo>
                  <a:pt x="141231" y="289974"/>
                  <a:pt x="136771" y="281616"/>
                  <a:pt x="131418" y="272414"/>
                </a:cubicBezTo>
                <a:cubicBezTo>
                  <a:pt x="126066" y="263211"/>
                  <a:pt x="120291" y="255605"/>
                  <a:pt x="114093" y="249595"/>
                </a:cubicBezTo>
                <a:cubicBezTo>
                  <a:pt x="107895" y="243586"/>
                  <a:pt x="102073" y="240581"/>
                  <a:pt x="96627" y="240581"/>
                </a:cubicBezTo>
                <a:close/>
                <a:moveTo>
                  <a:pt x="181141" y="300021"/>
                </a:moveTo>
                <a:cubicBezTo>
                  <a:pt x="186774" y="315046"/>
                  <a:pt x="189874" y="323310"/>
                  <a:pt x="190436" y="324812"/>
                </a:cubicBezTo>
                <a:cubicBezTo>
                  <a:pt x="197386" y="316924"/>
                  <a:pt x="204052" y="310633"/>
                  <a:pt x="210438" y="305937"/>
                </a:cubicBezTo>
                <a:cubicBezTo>
                  <a:pt x="208184" y="305562"/>
                  <a:pt x="205086" y="305045"/>
                  <a:pt x="201142" y="304388"/>
                </a:cubicBezTo>
                <a:cubicBezTo>
                  <a:pt x="197198" y="303731"/>
                  <a:pt x="193583" y="303073"/>
                  <a:pt x="190296" y="302416"/>
                </a:cubicBezTo>
                <a:cubicBezTo>
                  <a:pt x="187009" y="301759"/>
                  <a:pt x="183958" y="300961"/>
                  <a:pt x="181141" y="300021"/>
                </a:cubicBezTo>
                <a:close/>
                <a:moveTo>
                  <a:pt x="301994" y="43102"/>
                </a:moveTo>
                <a:cubicBezTo>
                  <a:pt x="291288" y="43102"/>
                  <a:pt x="279082" y="64230"/>
                  <a:pt x="265371" y="106486"/>
                </a:cubicBezTo>
                <a:lnTo>
                  <a:pt x="233257" y="198887"/>
                </a:lnTo>
                <a:lnTo>
                  <a:pt x="266217" y="204803"/>
                </a:lnTo>
                <a:cubicBezTo>
                  <a:pt x="297204" y="120102"/>
                  <a:pt x="312699" y="71460"/>
                  <a:pt x="312699" y="58877"/>
                </a:cubicBezTo>
                <a:cubicBezTo>
                  <a:pt x="312699" y="48360"/>
                  <a:pt x="309130" y="43102"/>
                  <a:pt x="301994" y="4310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8" name="Freeform 231">
            <a:extLst>
              <a:ext uri="{FF2B5EF4-FFF2-40B4-BE49-F238E27FC236}">
                <a16:creationId xmlns:a16="http://schemas.microsoft.com/office/drawing/2014/main" id="{74D28522-B318-4034-B759-94623DA77394}"/>
              </a:ext>
            </a:extLst>
          </p:cNvPr>
          <p:cNvSpPr/>
          <p:nvPr/>
        </p:nvSpPr>
        <p:spPr>
          <a:xfrm>
            <a:off x="369241" y="4817311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80959" y="0"/>
                  <a:pt x="333169" y="19907"/>
                  <a:pt x="372984" y="59722"/>
                </a:cubicBezTo>
                <a:cubicBezTo>
                  <a:pt x="412799" y="99538"/>
                  <a:pt x="432707" y="151748"/>
                  <a:pt x="432707" y="216353"/>
                </a:cubicBezTo>
                <a:cubicBezTo>
                  <a:pt x="432707" y="237200"/>
                  <a:pt x="429232" y="255699"/>
                  <a:pt x="422283" y="271850"/>
                </a:cubicBezTo>
                <a:cubicBezTo>
                  <a:pt x="415334" y="288002"/>
                  <a:pt x="406085" y="300679"/>
                  <a:pt x="394535" y="309881"/>
                </a:cubicBezTo>
                <a:cubicBezTo>
                  <a:pt x="382985" y="319084"/>
                  <a:pt x="370637" y="326080"/>
                  <a:pt x="357490" y="330869"/>
                </a:cubicBezTo>
                <a:cubicBezTo>
                  <a:pt x="344344" y="335658"/>
                  <a:pt x="330728" y="338240"/>
                  <a:pt x="316642" y="338616"/>
                </a:cubicBezTo>
                <a:cubicBezTo>
                  <a:pt x="315515" y="338616"/>
                  <a:pt x="314060" y="338663"/>
                  <a:pt x="312275" y="338757"/>
                </a:cubicBezTo>
                <a:cubicBezTo>
                  <a:pt x="310491" y="338851"/>
                  <a:pt x="308942" y="338897"/>
                  <a:pt x="307627" y="338897"/>
                </a:cubicBezTo>
                <a:cubicBezTo>
                  <a:pt x="289786" y="338897"/>
                  <a:pt x="276452" y="333921"/>
                  <a:pt x="267625" y="323967"/>
                </a:cubicBezTo>
                <a:cubicBezTo>
                  <a:pt x="262366" y="317769"/>
                  <a:pt x="259267" y="309975"/>
                  <a:pt x="258328" y="300585"/>
                </a:cubicBezTo>
                <a:cubicBezTo>
                  <a:pt x="248562" y="312980"/>
                  <a:pt x="236214" y="323309"/>
                  <a:pt x="221283" y="331573"/>
                </a:cubicBezTo>
                <a:cubicBezTo>
                  <a:pt x="206353" y="339836"/>
                  <a:pt x="190060" y="343968"/>
                  <a:pt x="172407" y="343968"/>
                </a:cubicBezTo>
                <a:cubicBezTo>
                  <a:pt x="142169" y="343968"/>
                  <a:pt x="118741" y="335000"/>
                  <a:pt x="102120" y="317065"/>
                </a:cubicBezTo>
                <a:cubicBezTo>
                  <a:pt x="85499" y="299129"/>
                  <a:pt x="77188" y="273822"/>
                  <a:pt x="77188" y="241144"/>
                </a:cubicBezTo>
                <a:cubicBezTo>
                  <a:pt x="77188" y="211658"/>
                  <a:pt x="83386" y="184426"/>
                  <a:pt x="95781" y="159448"/>
                </a:cubicBezTo>
                <a:cubicBezTo>
                  <a:pt x="108177" y="134470"/>
                  <a:pt x="124985" y="114703"/>
                  <a:pt x="146207" y="100148"/>
                </a:cubicBezTo>
                <a:cubicBezTo>
                  <a:pt x="167430" y="85593"/>
                  <a:pt x="190530" y="78315"/>
                  <a:pt x="215508" y="78315"/>
                </a:cubicBezTo>
                <a:cubicBezTo>
                  <a:pt x="231847" y="78315"/>
                  <a:pt x="246402" y="81649"/>
                  <a:pt x="259173" y="88316"/>
                </a:cubicBezTo>
                <a:cubicBezTo>
                  <a:pt x="271944" y="94983"/>
                  <a:pt x="281898" y="104327"/>
                  <a:pt x="289034" y="116346"/>
                </a:cubicBezTo>
                <a:lnTo>
                  <a:pt x="289598" y="110994"/>
                </a:lnTo>
                <a:lnTo>
                  <a:pt x="292697" y="95218"/>
                </a:lnTo>
                <a:cubicBezTo>
                  <a:pt x="292885" y="94091"/>
                  <a:pt x="293401" y="92964"/>
                  <a:pt x="294246" y="91837"/>
                </a:cubicBezTo>
                <a:cubicBezTo>
                  <a:pt x="295091" y="90711"/>
                  <a:pt x="295983" y="90147"/>
                  <a:pt x="296923" y="90147"/>
                </a:cubicBezTo>
                <a:lnTo>
                  <a:pt x="330164" y="90147"/>
                </a:lnTo>
                <a:cubicBezTo>
                  <a:pt x="331103" y="90147"/>
                  <a:pt x="332324" y="91180"/>
                  <a:pt x="333827" y="93246"/>
                </a:cubicBezTo>
                <a:cubicBezTo>
                  <a:pt x="334766" y="94185"/>
                  <a:pt x="335047" y="95687"/>
                  <a:pt x="334671" y="97753"/>
                </a:cubicBezTo>
                <a:lnTo>
                  <a:pt x="300866" y="270724"/>
                </a:lnTo>
                <a:cubicBezTo>
                  <a:pt x="299927" y="275231"/>
                  <a:pt x="299458" y="279738"/>
                  <a:pt x="299458" y="284246"/>
                </a:cubicBezTo>
                <a:cubicBezTo>
                  <a:pt x="299458" y="291570"/>
                  <a:pt x="300632" y="296453"/>
                  <a:pt x="302979" y="298895"/>
                </a:cubicBezTo>
                <a:cubicBezTo>
                  <a:pt x="305327" y="301336"/>
                  <a:pt x="309505" y="302557"/>
                  <a:pt x="315515" y="302557"/>
                </a:cubicBezTo>
                <a:cubicBezTo>
                  <a:pt x="320774" y="302369"/>
                  <a:pt x="326126" y="301853"/>
                  <a:pt x="331573" y="301007"/>
                </a:cubicBezTo>
                <a:cubicBezTo>
                  <a:pt x="337019" y="300162"/>
                  <a:pt x="343874" y="297909"/>
                  <a:pt x="352138" y="294246"/>
                </a:cubicBezTo>
                <a:cubicBezTo>
                  <a:pt x="360401" y="290584"/>
                  <a:pt x="367632" y="285889"/>
                  <a:pt x="373829" y="280161"/>
                </a:cubicBezTo>
                <a:cubicBezTo>
                  <a:pt x="380027" y="274433"/>
                  <a:pt x="385379" y="266028"/>
                  <a:pt x="389887" y="254948"/>
                </a:cubicBezTo>
                <a:cubicBezTo>
                  <a:pt x="394394" y="243867"/>
                  <a:pt x="396648" y="231002"/>
                  <a:pt x="396648" y="216353"/>
                </a:cubicBezTo>
                <a:cubicBezTo>
                  <a:pt x="396648" y="161514"/>
                  <a:pt x="380309" y="117755"/>
                  <a:pt x="347630" y="85076"/>
                </a:cubicBezTo>
                <a:cubicBezTo>
                  <a:pt x="314952" y="52398"/>
                  <a:pt x="271193" y="36059"/>
                  <a:pt x="216353" y="36059"/>
                </a:cubicBezTo>
                <a:cubicBezTo>
                  <a:pt x="191938" y="36059"/>
                  <a:pt x="168603" y="40848"/>
                  <a:pt x="146348" y="50426"/>
                </a:cubicBezTo>
                <a:cubicBezTo>
                  <a:pt x="124093" y="60004"/>
                  <a:pt x="104937" y="72822"/>
                  <a:pt x="88879" y="88879"/>
                </a:cubicBezTo>
                <a:cubicBezTo>
                  <a:pt x="72822" y="104937"/>
                  <a:pt x="60004" y="124093"/>
                  <a:pt x="50426" y="146348"/>
                </a:cubicBezTo>
                <a:cubicBezTo>
                  <a:pt x="40848" y="168604"/>
                  <a:pt x="36058" y="191939"/>
                  <a:pt x="36058" y="216353"/>
                </a:cubicBezTo>
                <a:cubicBezTo>
                  <a:pt x="36058" y="240768"/>
                  <a:pt x="40848" y="264103"/>
                  <a:pt x="50426" y="286358"/>
                </a:cubicBezTo>
                <a:cubicBezTo>
                  <a:pt x="60004" y="308614"/>
                  <a:pt x="72822" y="327770"/>
                  <a:pt x="88879" y="343827"/>
                </a:cubicBezTo>
                <a:cubicBezTo>
                  <a:pt x="104937" y="359885"/>
                  <a:pt x="124093" y="372703"/>
                  <a:pt x="146348" y="382281"/>
                </a:cubicBezTo>
                <a:cubicBezTo>
                  <a:pt x="168603" y="391859"/>
                  <a:pt x="191938" y="396648"/>
                  <a:pt x="216353" y="396648"/>
                </a:cubicBezTo>
                <a:cubicBezTo>
                  <a:pt x="259173" y="396648"/>
                  <a:pt x="297204" y="383126"/>
                  <a:pt x="330446" y="356082"/>
                </a:cubicBezTo>
                <a:cubicBezTo>
                  <a:pt x="332512" y="354392"/>
                  <a:pt x="334766" y="353640"/>
                  <a:pt x="337207" y="353828"/>
                </a:cubicBezTo>
                <a:cubicBezTo>
                  <a:pt x="339649" y="354016"/>
                  <a:pt x="341620" y="355143"/>
                  <a:pt x="343123" y="357209"/>
                </a:cubicBezTo>
                <a:lnTo>
                  <a:pt x="354673" y="371012"/>
                </a:lnTo>
                <a:cubicBezTo>
                  <a:pt x="356175" y="373266"/>
                  <a:pt x="356833" y="375520"/>
                  <a:pt x="356645" y="377774"/>
                </a:cubicBezTo>
                <a:cubicBezTo>
                  <a:pt x="356269" y="380215"/>
                  <a:pt x="355143" y="382281"/>
                  <a:pt x="353264" y="383971"/>
                </a:cubicBezTo>
                <a:cubicBezTo>
                  <a:pt x="334108" y="399559"/>
                  <a:pt x="312745" y="411579"/>
                  <a:pt x="289175" y="420030"/>
                </a:cubicBezTo>
                <a:cubicBezTo>
                  <a:pt x="265606" y="428481"/>
                  <a:pt x="241332" y="432707"/>
                  <a:pt x="216353" y="432707"/>
                </a:cubicBezTo>
                <a:cubicBezTo>
                  <a:pt x="187055" y="432707"/>
                  <a:pt x="159072" y="426979"/>
                  <a:pt x="132404" y="415523"/>
                </a:cubicBezTo>
                <a:cubicBezTo>
                  <a:pt x="105735" y="404066"/>
                  <a:pt x="82729" y="388666"/>
                  <a:pt x="63385" y="369322"/>
                </a:cubicBezTo>
                <a:cubicBezTo>
                  <a:pt x="44040" y="349978"/>
                  <a:pt x="28640" y="326972"/>
                  <a:pt x="17184" y="300303"/>
                </a:cubicBezTo>
                <a:cubicBezTo>
                  <a:pt x="5728" y="273635"/>
                  <a:pt x="0" y="245651"/>
                  <a:pt x="0" y="216353"/>
                </a:cubicBezTo>
                <a:cubicBezTo>
                  <a:pt x="0" y="187056"/>
                  <a:pt x="5728" y="159072"/>
                  <a:pt x="17184" y="132404"/>
                </a:cubicBezTo>
                <a:cubicBezTo>
                  <a:pt x="28640" y="105735"/>
                  <a:pt x="44040" y="82729"/>
                  <a:pt x="63385" y="63385"/>
                </a:cubicBezTo>
                <a:cubicBezTo>
                  <a:pt x="82729" y="44041"/>
                  <a:pt x="105735" y="28640"/>
                  <a:pt x="132404" y="17184"/>
                </a:cubicBezTo>
                <a:cubicBezTo>
                  <a:pt x="159072" y="5728"/>
                  <a:pt x="187055" y="0"/>
                  <a:pt x="216353" y="0"/>
                </a:cubicBezTo>
                <a:close/>
                <a:moveTo>
                  <a:pt x="217198" y="117473"/>
                </a:moveTo>
                <a:cubicBezTo>
                  <a:pt x="205367" y="117473"/>
                  <a:pt x="193723" y="120337"/>
                  <a:pt x="182266" y="126065"/>
                </a:cubicBezTo>
                <a:cubicBezTo>
                  <a:pt x="170810" y="131793"/>
                  <a:pt x="160481" y="139728"/>
                  <a:pt x="151278" y="149870"/>
                </a:cubicBezTo>
                <a:cubicBezTo>
                  <a:pt x="142076" y="160011"/>
                  <a:pt x="134610" y="172876"/>
                  <a:pt x="128882" y="188464"/>
                </a:cubicBezTo>
                <a:cubicBezTo>
                  <a:pt x="123154" y="204052"/>
                  <a:pt x="120290" y="220955"/>
                  <a:pt x="120290" y="239172"/>
                </a:cubicBezTo>
                <a:cubicBezTo>
                  <a:pt x="120290" y="260206"/>
                  <a:pt x="125314" y="276452"/>
                  <a:pt x="135361" y="287908"/>
                </a:cubicBezTo>
                <a:cubicBezTo>
                  <a:pt x="145409" y="299364"/>
                  <a:pt x="159542" y="305092"/>
                  <a:pt x="177759" y="305092"/>
                </a:cubicBezTo>
                <a:cubicBezTo>
                  <a:pt x="195789" y="305092"/>
                  <a:pt x="212315" y="298848"/>
                  <a:pt x="227340" y="286358"/>
                </a:cubicBezTo>
                <a:cubicBezTo>
                  <a:pt x="242364" y="273869"/>
                  <a:pt x="253868" y="258281"/>
                  <a:pt x="261849" y="239595"/>
                </a:cubicBezTo>
                <a:cubicBezTo>
                  <a:pt x="269831" y="220908"/>
                  <a:pt x="273822" y="201798"/>
                  <a:pt x="273822" y="182266"/>
                </a:cubicBezTo>
                <a:cubicBezTo>
                  <a:pt x="273822" y="161983"/>
                  <a:pt x="268798" y="146114"/>
                  <a:pt x="258751" y="134657"/>
                </a:cubicBezTo>
                <a:cubicBezTo>
                  <a:pt x="248703" y="123201"/>
                  <a:pt x="234852" y="117473"/>
                  <a:pt x="217198" y="1174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9" name="Freeform 227">
            <a:extLst>
              <a:ext uri="{FF2B5EF4-FFF2-40B4-BE49-F238E27FC236}">
                <a16:creationId xmlns:a16="http://schemas.microsoft.com/office/drawing/2014/main" id="{1D191DB8-4F85-4E36-A10F-304B92C821EF}"/>
              </a:ext>
            </a:extLst>
          </p:cNvPr>
          <p:cNvSpPr/>
          <p:nvPr/>
        </p:nvSpPr>
        <p:spPr>
          <a:xfrm>
            <a:off x="4598343" y="4817314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4"/>
                </a:lnTo>
                <a:cubicBezTo>
                  <a:pt x="432707" y="373923"/>
                  <a:pt x="424772" y="393033"/>
                  <a:pt x="408903" y="408902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4" y="424772"/>
                  <a:pt x="23805" y="408902"/>
                </a:cubicBezTo>
                <a:cubicBezTo>
                  <a:pt x="7935" y="393033"/>
                  <a:pt x="0" y="373923"/>
                  <a:pt x="0" y="351574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  <a:moveTo>
                  <a:pt x="148743" y="103669"/>
                </a:moveTo>
                <a:cubicBezTo>
                  <a:pt x="129775" y="103669"/>
                  <a:pt x="111745" y="108928"/>
                  <a:pt x="94655" y="119445"/>
                </a:cubicBezTo>
                <a:cubicBezTo>
                  <a:pt x="77564" y="129962"/>
                  <a:pt x="64042" y="143860"/>
                  <a:pt x="54089" y="161138"/>
                </a:cubicBezTo>
                <a:cubicBezTo>
                  <a:pt x="44135" y="178416"/>
                  <a:pt x="39439" y="196446"/>
                  <a:pt x="40003" y="215227"/>
                </a:cubicBezTo>
                <a:lnTo>
                  <a:pt x="40003" y="215508"/>
                </a:lnTo>
                <a:cubicBezTo>
                  <a:pt x="40754" y="235791"/>
                  <a:pt x="45497" y="254478"/>
                  <a:pt x="54229" y="271569"/>
                </a:cubicBezTo>
                <a:cubicBezTo>
                  <a:pt x="62962" y="288659"/>
                  <a:pt x="75499" y="302510"/>
                  <a:pt x="91838" y="313121"/>
                </a:cubicBezTo>
                <a:cubicBezTo>
                  <a:pt x="108177" y="323732"/>
                  <a:pt x="126582" y="329038"/>
                  <a:pt x="147053" y="329038"/>
                </a:cubicBezTo>
                <a:cubicBezTo>
                  <a:pt x="181985" y="329038"/>
                  <a:pt x="208184" y="318708"/>
                  <a:pt x="225650" y="298049"/>
                </a:cubicBezTo>
                <a:cubicBezTo>
                  <a:pt x="229406" y="292979"/>
                  <a:pt x="232317" y="288190"/>
                  <a:pt x="234383" y="283682"/>
                </a:cubicBezTo>
                <a:lnTo>
                  <a:pt x="217481" y="252976"/>
                </a:lnTo>
                <a:cubicBezTo>
                  <a:pt x="209593" y="268000"/>
                  <a:pt x="200297" y="278893"/>
                  <a:pt x="189591" y="285654"/>
                </a:cubicBezTo>
                <a:cubicBezTo>
                  <a:pt x="178886" y="292415"/>
                  <a:pt x="165176" y="295796"/>
                  <a:pt x="148462" y="295796"/>
                </a:cubicBezTo>
                <a:cubicBezTo>
                  <a:pt x="126863" y="295796"/>
                  <a:pt x="108928" y="287626"/>
                  <a:pt x="94655" y="271287"/>
                </a:cubicBezTo>
                <a:cubicBezTo>
                  <a:pt x="80381" y="254948"/>
                  <a:pt x="73245" y="235791"/>
                  <a:pt x="73245" y="213818"/>
                </a:cubicBezTo>
                <a:cubicBezTo>
                  <a:pt x="73245" y="194098"/>
                  <a:pt x="80944" y="176351"/>
                  <a:pt x="96345" y="160575"/>
                </a:cubicBezTo>
                <a:cubicBezTo>
                  <a:pt x="111745" y="144799"/>
                  <a:pt x="129211" y="136911"/>
                  <a:pt x="148743" y="136911"/>
                </a:cubicBezTo>
                <a:cubicBezTo>
                  <a:pt x="169777" y="136911"/>
                  <a:pt x="185741" y="141935"/>
                  <a:pt x="196634" y="151983"/>
                </a:cubicBezTo>
                <a:cubicBezTo>
                  <a:pt x="207527" y="162030"/>
                  <a:pt x="217293" y="178229"/>
                  <a:pt x="225932" y="200578"/>
                </a:cubicBezTo>
                <a:cubicBezTo>
                  <a:pt x="227434" y="204522"/>
                  <a:pt x="229828" y="210954"/>
                  <a:pt x="233115" y="219875"/>
                </a:cubicBezTo>
                <a:cubicBezTo>
                  <a:pt x="236402" y="228796"/>
                  <a:pt x="239078" y="235979"/>
                  <a:pt x="241145" y="241426"/>
                </a:cubicBezTo>
                <a:cubicBezTo>
                  <a:pt x="243210" y="246872"/>
                  <a:pt x="246168" y="253868"/>
                  <a:pt x="250018" y="262413"/>
                </a:cubicBezTo>
                <a:cubicBezTo>
                  <a:pt x="253868" y="270958"/>
                  <a:pt x="257484" y="277907"/>
                  <a:pt x="260864" y="283260"/>
                </a:cubicBezTo>
                <a:cubicBezTo>
                  <a:pt x="264244" y="288612"/>
                  <a:pt x="268517" y="294481"/>
                  <a:pt x="273682" y="300867"/>
                </a:cubicBezTo>
                <a:cubicBezTo>
                  <a:pt x="278846" y="307252"/>
                  <a:pt x="284058" y="312276"/>
                  <a:pt x="289317" y="315938"/>
                </a:cubicBezTo>
                <a:cubicBezTo>
                  <a:pt x="294575" y="319600"/>
                  <a:pt x="300773" y="322699"/>
                  <a:pt x="307910" y="325234"/>
                </a:cubicBezTo>
                <a:cubicBezTo>
                  <a:pt x="315046" y="327770"/>
                  <a:pt x="322559" y="329038"/>
                  <a:pt x="330447" y="329038"/>
                </a:cubicBezTo>
                <a:cubicBezTo>
                  <a:pt x="350541" y="329038"/>
                  <a:pt x="367726" y="322511"/>
                  <a:pt x="381999" y="309459"/>
                </a:cubicBezTo>
                <a:cubicBezTo>
                  <a:pt x="396273" y="296406"/>
                  <a:pt x="403410" y="280020"/>
                  <a:pt x="403410" y="260300"/>
                </a:cubicBezTo>
                <a:cubicBezTo>
                  <a:pt x="403410" y="227810"/>
                  <a:pt x="381436" y="205367"/>
                  <a:pt x="337489" y="192971"/>
                </a:cubicBezTo>
                <a:cubicBezTo>
                  <a:pt x="330916" y="191093"/>
                  <a:pt x="325939" y="189544"/>
                  <a:pt x="322559" y="188323"/>
                </a:cubicBezTo>
                <a:cubicBezTo>
                  <a:pt x="319178" y="187103"/>
                  <a:pt x="315609" y="184755"/>
                  <a:pt x="311854" y="181281"/>
                </a:cubicBezTo>
                <a:cubicBezTo>
                  <a:pt x="308097" y="177806"/>
                  <a:pt x="305374" y="173440"/>
                  <a:pt x="303684" y="168181"/>
                </a:cubicBezTo>
                <a:cubicBezTo>
                  <a:pt x="303684" y="167805"/>
                  <a:pt x="303496" y="167007"/>
                  <a:pt x="303120" y="165786"/>
                </a:cubicBezTo>
                <a:cubicBezTo>
                  <a:pt x="302745" y="164566"/>
                  <a:pt x="302463" y="163439"/>
                  <a:pt x="302276" y="162406"/>
                </a:cubicBezTo>
                <a:cubicBezTo>
                  <a:pt x="302087" y="161373"/>
                  <a:pt x="301994" y="160669"/>
                  <a:pt x="301994" y="160293"/>
                </a:cubicBezTo>
                <a:cubicBezTo>
                  <a:pt x="301994" y="153532"/>
                  <a:pt x="304294" y="147945"/>
                  <a:pt x="308896" y="143531"/>
                </a:cubicBezTo>
                <a:cubicBezTo>
                  <a:pt x="313497" y="139118"/>
                  <a:pt x="319178" y="136911"/>
                  <a:pt x="325939" y="136911"/>
                </a:cubicBezTo>
                <a:cubicBezTo>
                  <a:pt x="336081" y="136911"/>
                  <a:pt x="342748" y="138320"/>
                  <a:pt x="345941" y="141137"/>
                </a:cubicBezTo>
                <a:lnTo>
                  <a:pt x="345659" y="141137"/>
                </a:lnTo>
                <a:cubicBezTo>
                  <a:pt x="349415" y="143954"/>
                  <a:pt x="353077" y="148743"/>
                  <a:pt x="356646" y="155504"/>
                </a:cubicBezTo>
                <a:lnTo>
                  <a:pt x="382845" y="135503"/>
                </a:lnTo>
                <a:cubicBezTo>
                  <a:pt x="375520" y="125361"/>
                  <a:pt x="370919" y="119351"/>
                  <a:pt x="369041" y="117473"/>
                </a:cubicBezTo>
                <a:cubicBezTo>
                  <a:pt x="362843" y="112027"/>
                  <a:pt x="356505" y="108364"/>
                  <a:pt x="350025" y="106486"/>
                </a:cubicBezTo>
                <a:cubicBezTo>
                  <a:pt x="343546" y="104608"/>
                  <a:pt x="335517" y="103669"/>
                  <a:pt x="325939" y="103669"/>
                </a:cubicBezTo>
                <a:cubicBezTo>
                  <a:pt x="310914" y="103669"/>
                  <a:pt x="297580" y="109069"/>
                  <a:pt x="285936" y="119868"/>
                </a:cubicBezTo>
                <a:cubicBezTo>
                  <a:pt x="274292" y="130667"/>
                  <a:pt x="268470" y="143578"/>
                  <a:pt x="268470" y="158603"/>
                </a:cubicBezTo>
                <a:cubicBezTo>
                  <a:pt x="268470" y="159917"/>
                  <a:pt x="268658" y="162077"/>
                  <a:pt x="269034" y="165082"/>
                </a:cubicBezTo>
                <a:cubicBezTo>
                  <a:pt x="272039" y="183112"/>
                  <a:pt x="278095" y="196258"/>
                  <a:pt x="287204" y="204522"/>
                </a:cubicBezTo>
                <a:cubicBezTo>
                  <a:pt x="296312" y="212785"/>
                  <a:pt x="310257" y="219640"/>
                  <a:pt x="329038" y="225086"/>
                </a:cubicBezTo>
                <a:cubicBezTo>
                  <a:pt x="334484" y="226589"/>
                  <a:pt x="339086" y="228044"/>
                  <a:pt x="342842" y="229453"/>
                </a:cubicBezTo>
                <a:cubicBezTo>
                  <a:pt x="346597" y="230862"/>
                  <a:pt x="350823" y="232880"/>
                  <a:pt x="355519" y="235510"/>
                </a:cubicBezTo>
                <a:cubicBezTo>
                  <a:pt x="360213" y="238139"/>
                  <a:pt x="363829" y="241379"/>
                  <a:pt x="366365" y="245229"/>
                </a:cubicBezTo>
                <a:cubicBezTo>
                  <a:pt x="368900" y="249079"/>
                  <a:pt x="370168" y="253445"/>
                  <a:pt x="370168" y="258328"/>
                </a:cubicBezTo>
                <a:lnTo>
                  <a:pt x="370168" y="259737"/>
                </a:lnTo>
                <a:cubicBezTo>
                  <a:pt x="370355" y="270630"/>
                  <a:pt x="366552" y="279363"/>
                  <a:pt x="358758" y="285936"/>
                </a:cubicBezTo>
                <a:cubicBezTo>
                  <a:pt x="350964" y="292509"/>
                  <a:pt x="341527" y="295796"/>
                  <a:pt x="330447" y="295796"/>
                </a:cubicBezTo>
                <a:cubicBezTo>
                  <a:pt x="312229" y="295796"/>
                  <a:pt x="296547" y="282274"/>
                  <a:pt x="283401" y="255229"/>
                </a:cubicBezTo>
                <a:cubicBezTo>
                  <a:pt x="279081" y="246403"/>
                  <a:pt x="274245" y="234993"/>
                  <a:pt x="268893" y="221002"/>
                </a:cubicBezTo>
                <a:cubicBezTo>
                  <a:pt x="263540" y="207010"/>
                  <a:pt x="259033" y="195225"/>
                  <a:pt x="255370" y="185647"/>
                </a:cubicBezTo>
                <a:cubicBezTo>
                  <a:pt x="251708" y="176069"/>
                  <a:pt x="246638" y="165693"/>
                  <a:pt x="240159" y="154518"/>
                </a:cubicBezTo>
                <a:cubicBezTo>
                  <a:pt x="233679" y="143343"/>
                  <a:pt x="226730" y="134376"/>
                  <a:pt x="219312" y="127615"/>
                </a:cubicBezTo>
                <a:cubicBezTo>
                  <a:pt x="211893" y="120854"/>
                  <a:pt x="202174" y="115172"/>
                  <a:pt x="190155" y="110571"/>
                </a:cubicBezTo>
                <a:cubicBezTo>
                  <a:pt x="178134" y="105970"/>
                  <a:pt x="164331" y="103669"/>
                  <a:pt x="148743" y="1036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0" name="Freeform 243">
            <a:extLst>
              <a:ext uri="{FF2B5EF4-FFF2-40B4-BE49-F238E27FC236}">
                <a16:creationId xmlns:a16="http://schemas.microsoft.com/office/drawing/2014/main" id="{7986746F-4EFE-4635-9C18-5687445167D9}"/>
              </a:ext>
            </a:extLst>
          </p:cNvPr>
          <p:cNvSpPr/>
          <p:nvPr/>
        </p:nvSpPr>
        <p:spPr>
          <a:xfrm>
            <a:off x="2398069" y="4817314"/>
            <a:ext cx="432707" cy="324531"/>
          </a:xfrm>
          <a:custGeom>
            <a:avLst/>
            <a:gdLst>
              <a:gd name="connsiteX0" fmla="*/ 198324 w 576943"/>
              <a:gd name="connsiteY0" fmla="*/ 36058 h 432707"/>
              <a:gd name="connsiteX1" fmla="*/ 360589 w 576943"/>
              <a:gd name="connsiteY1" fmla="*/ 198323 h 432707"/>
              <a:gd name="connsiteX2" fmla="*/ 468766 w 576943"/>
              <a:gd name="connsiteY2" fmla="*/ 108176 h 432707"/>
              <a:gd name="connsiteX3" fmla="*/ 540884 w 576943"/>
              <a:gd name="connsiteY3" fmla="*/ 360588 h 432707"/>
              <a:gd name="connsiteX4" fmla="*/ 72118 w 576943"/>
              <a:gd name="connsiteY4" fmla="*/ 360588 h 432707"/>
              <a:gd name="connsiteX5" fmla="*/ 72118 w 576943"/>
              <a:gd name="connsiteY5" fmla="*/ 198323 h 432707"/>
              <a:gd name="connsiteX6" fmla="*/ 0 w 576943"/>
              <a:gd name="connsiteY6" fmla="*/ 0 h 432707"/>
              <a:gd name="connsiteX7" fmla="*/ 36059 w 576943"/>
              <a:gd name="connsiteY7" fmla="*/ 0 h 432707"/>
              <a:gd name="connsiteX8" fmla="*/ 36059 w 576943"/>
              <a:gd name="connsiteY8" fmla="*/ 396648 h 432707"/>
              <a:gd name="connsiteX9" fmla="*/ 576943 w 576943"/>
              <a:gd name="connsiteY9" fmla="*/ 396648 h 432707"/>
              <a:gd name="connsiteX10" fmla="*/ 576943 w 576943"/>
              <a:gd name="connsiteY10" fmla="*/ 432707 h 432707"/>
              <a:gd name="connsiteX11" fmla="*/ 0 w 576943"/>
              <a:gd name="connsiteY11" fmla="*/ 432707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6943" h="432707">
                <a:moveTo>
                  <a:pt x="198324" y="36058"/>
                </a:moveTo>
                <a:lnTo>
                  <a:pt x="360589" y="198323"/>
                </a:lnTo>
                <a:lnTo>
                  <a:pt x="468766" y="108176"/>
                </a:lnTo>
                <a:lnTo>
                  <a:pt x="540884" y="360588"/>
                </a:lnTo>
                <a:lnTo>
                  <a:pt x="72118" y="360588"/>
                </a:lnTo>
                <a:lnTo>
                  <a:pt x="72118" y="198323"/>
                </a:lnTo>
                <a:close/>
                <a:moveTo>
                  <a:pt x="0" y="0"/>
                </a:moveTo>
                <a:lnTo>
                  <a:pt x="36059" y="0"/>
                </a:lnTo>
                <a:lnTo>
                  <a:pt x="36059" y="396648"/>
                </a:lnTo>
                <a:lnTo>
                  <a:pt x="576943" y="396648"/>
                </a:lnTo>
                <a:lnTo>
                  <a:pt x="576943" y="432707"/>
                </a:lnTo>
                <a:lnTo>
                  <a:pt x="0" y="4327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1" name="Freeform 245">
            <a:extLst>
              <a:ext uri="{FF2B5EF4-FFF2-40B4-BE49-F238E27FC236}">
                <a16:creationId xmlns:a16="http://schemas.microsoft.com/office/drawing/2014/main" id="{05AFE743-0615-4EEF-85B1-B02CC75E1407}"/>
              </a:ext>
            </a:extLst>
          </p:cNvPr>
          <p:cNvSpPr/>
          <p:nvPr/>
        </p:nvSpPr>
        <p:spPr>
          <a:xfrm>
            <a:off x="3498205" y="4817314"/>
            <a:ext cx="432707" cy="324531"/>
          </a:xfrm>
          <a:custGeom>
            <a:avLst/>
            <a:gdLst>
              <a:gd name="connsiteX0" fmla="*/ 409325 w 576943"/>
              <a:gd name="connsiteY0" fmla="*/ 36059 h 432707"/>
              <a:gd name="connsiteX1" fmla="*/ 531870 w 576943"/>
              <a:gd name="connsiteY1" fmla="*/ 36059 h 432707"/>
              <a:gd name="connsiteX2" fmla="*/ 538349 w 576943"/>
              <a:gd name="connsiteY2" fmla="*/ 38594 h 432707"/>
              <a:gd name="connsiteX3" fmla="*/ 540884 w 576943"/>
              <a:gd name="connsiteY3" fmla="*/ 45074 h 432707"/>
              <a:gd name="connsiteX4" fmla="*/ 540884 w 576943"/>
              <a:gd name="connsiteY4" fmla="*/ 167618 h 432707"/>
              <a:gd name="connsiteX5" fmla="*/ 535391 w 576943"/>
              <a:gd name="connsiteY5" fmla="*/ 175928 h 432707"/>
              <a:gd name="connsiteX6" fmla="*/ 525390 w 576943"/>
              <a:gd name="connsiteY6" fmla="*/ 173815 h 432707"/>
              <a:gd name="connsiteX7" fmla="*/ 491304 w 576943"/>
              <a:gd name="connsiteY7" fmla="*/ 139728 h 432707"/>
              <a:gd name="connsiteX8" fmla="*/ 312981 w 576943"/>
              <a:gd name="connsiteY8" fmla="*/ 318051 h 432707"/>
              <a:gd name="connsiteX9" fmla="*/ 306501 w 576943"/>
              <a:gd name="connsiteY9" fmla="*/ 320868 h 432707"/>
              <a:gd name="connsiteX10" fmla="*/ 300022 w 576943"/>
              <a:gd name="connsiteY10" fmla="*/ 318051 h 432707"/>
              <a:gd name="connsiteX11" fmla="*/ 234384 w 576943"/>
              <a:gd name="connsiteY11" fmla="*/ 252412 h 432707"/>
              <a:gd name="connsiteX12" fmla="*/ 117192 w 576943"/>
              <a:gd name="connsiteY12" fmla="*/ 369604 h 432707"/>
              <a:gd name="connsiteX13" fmla="*/ 63104 w 576943"/>
              <a:gd name="connsiteY13" fmla="*/ 315515 h 432707"/>
              <a:gd name="connsiteX14" fmla="*/ 227904 w 576943"/>
              <a:gd name="connsiteY14" fmla="*/ 150715 h 432707"/>
              <a:gd name="connsiteX15" fmla="*/ 234384 w 576943"/>
              <a:gd name="connsiteY15" fmla="*/ 147898 h 432707"/>
              <a:gd name="connsiteX16" fmla="*/ 240863 w 576943"/>
              <a:gd name="connsiteY16" fmla="*/ 150715 h 432707"/>
              <a:gd name="connsiteX17" fmla="*/ 306501 w 576943"/>
              <a:gd name="connsiteY17" fmla="*/ 216353 h 432707"/>
              <a:gd name="connsiteX18" fmla="*/ 437215 w 576943"/>
              <a:gd name="connsiteY18" fmla="*/ 85640 h 432707"/>
              <a:gd name="connsiteX19" fmla="*/ 403128 w 576943"/>
              <a:gd name="connsiteY19" fmla="*/ 51553 h 432707"/>
              <a:gd name="connsiteX20" fmla="*/ 401015 w 576943"/>
              <a:gd name="connsiteY20" fmla="*/ 41552 h 432707"/>
              <a:gd name="connsiteX21" fmla="*/ 409325 w 576943"/>
              <a:gd name="connsiteY21" fmla="*/ 36059 h 432707"/>
              <a:gd name="connsiteX22" fmla="*/ 0 w 576943"/>
              <a:gd name="connsiteY22" fmla="*/ 0 h 432707"/>
              <a:gd name="connsiteX23" fmla="*/ 36059 w 576943"/>
              <a:gd name="connsiteY23" fmla="*/ 0 h 432707"/>
              <a:gd name="connsiteX24" fmla="*/ 36059 w 576943"/>
              <a:gd name="connsiteY24" fmla="*/ 396648 h 432707"/>
              <a:gd name="connsiteX25" fmla="*/ 576943 w 576943"/>
              <a:gd name="connsiteY25" fmla="*/ 396648 h 432707"/>
              <a:gd name="connsiteX26" fmla="*/ 576943 w 576943"/>
              <a:gd name="connsiteY26" fmla="*/ 432707 h 432707"/>
              <a:gd name="connsiteX27" fmla="*/ 0 w 576943"/>
              <a:gd name="connsiteY27" fmla="*/ 432707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76943" h="432707">
                <a:moveTo>
                  <a:pt x="409325" y="36059"/>
                </a:moveTo>
                <a:lnTo>
                  <a:pt x="531870" y="36059"/>
                </a:lnTo>
                <a:cubicBezTo>
                  <a:pt x="534499" y="36059"/>
                  <a:pt x="536659" y="36904"/>
                  <a:pt x="538349" y="38594"/>
                </a:cubicBezTo>
                <a:cubicBezTo>
                  <a:pt x="540039" y="40284"/>
                  <a:pt x="540884" y="42444"/>
                  <a:pt x="540884" y="45074"/>
                </a:cubicBezTo>
                <a:lnTo>
                  <a:pt x="540884" y="167618"/>
                </a:lnTo>
                <a:cubicBezTo>
                  <a:pt x="540884" y="171562"/>
                  <a:pt x="539054" y="174332"/>
                  <a:pt x="535391" y="175928"/>
                </a:cubicBezTo>
                <a:cubicBezTo>
                  <a:pt x="531729" y="177524"/>
                  <a:pt x="528395" y="176820"/>
                  <a:pt x="525390" y="173815"/>
                </a:cubicBezTo>
                <a:lnTo>
                  <a:pt x="491304" y="139728"/>
                </a:lnTo>
                <a:lnTo>
                  <a:pt x="312981" y="318051"/>
                </a:lnTo>
                <a:cubicBezTo>
                  <a:pt x="311103" y="319929"/>
                  <a:pt x="308943" y="320868"/>
                  <a:pt x="306501" y="320868"/>
                </a:cubicBezTo>
                <a:cubicBezTo>
                  <a:pt x="304060" y="320868"/>
                  <a:pt x="301900" y="319929"/>
                  <a:pt x="300022" y="318051"/>
                </a:cubicBezTo>
                <a:lnTo>
                  <a:pt x="234384" y="252412"/>
                </a:lnTo>
                <a:lnTo>
                  <a:pt x="117192" y="369604"/>
                </a:lnTo>
                <a:lnTo>
                  <a:pt x="63104" y="315515"/>
                </a:lnTo>
                <a:lnTo>
                  <a:pt x="227904" y="150715"/>
                </a:lnTo>
                <a:cubicBezTo>
                  <a:pt x="229783" y="148837"/>
                  <a:pt x="231942" y="147898"/>
                  <a:pt x="234384" y="147898"/>
                </a:cubicBezTo>
                <a:cubicBezTo>
                  <a:pt x="236825" y="147898"/>
                  <a:pt x="238985" y="148837"/>
                  <a:pt x="240863" y="150715"/>
                </a:cubicBezTo>
                <a:lnTo>
                  <a:pt x="306501" y="216353"/>
                </a:lnTo>
                <a:lnTo>
                  <a:pt x="437215" y="85640"/>
                </a:lnTo>
                <a:lnTo>
                  <a:pt x="403128" y="51553"/>
                </a:lnTo>
                <a:cubicBezTo>
                  <a:pt x="400123" y="48548"/>
                  <a:pt x="399419" y="45214"/>
                  <a:pt x="401015" y="41552"/>
                </a:cubicBezTo>
                <a:cubicBezTo>
                  <a:pt x="402611" y="37890"/>
                  <a:pt x="405382" y="36059"/>
                  <a:pt x="409325" y="36059"/>
                </a:cubicBezTo>
                <a:close/>
                <a:moveTo>
                  <a:pt x="0" y="0"/>
                </a:moveTo>
                <a:lnTo>
                  <a:pt x="36059" y="0"/>
                </a:lnTo>
                <a:lnTo>
                  <a:pt x="36059" y="396648"/>
                </a:lnTo>
                <a:lnTo>
                  <a:pt x="576943" y="396648"/>
                </a:lnTo>
                <a:lnTo>
                  <a:pt x="576943" y="432707"/>
                </a:lnTo>
                <a:lnTo>
                  <a:pt x="0" y="4327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2" name="Freeform 224">
            <a:extLst>
              <a:ext uri="{FF2B5EF4-FFF2-40B4-BE49-F238E27FC236}">
                <a16:creationId xmlns:a16="http://schemas.microsoft.com/office/drawing/2014/main" id="{F8261010-A6DE-4A34-ACCB-2BEF9497AEA6}"/>
              </a:ext>
            </a:extLst>
          </p:cNvPr>
          <p:cNvSpPr/>
          <p:nvPr/>
        </p:nvSpPr>
        <p:spPr>
          <a:xfrm>
            <a:off x="5062688" y="4844358"/>
            <a:ext cx="432707" cy="270443"/>
          </a:xfrm>
          <a:custGeom>
            <a:avLst/>
            <a:gdLst/>
            <a:ahLst/>
            <a:cxnLst/>
            <a:rect l="l" t="t" r="r" b="b"/>
            <a:pathLst>
              <a:path w="576943" h="360589">
                <a:moveTo>
                  <a:pt x="180294" y="0"/>
                </a:moveTo>
                <a:lnTo>
                  <a:pt x="396648" y="0"/>
                </a:lnTo>
                <a:cubicBezTo>
                  <a:pt x="421063" y="0"/>
                  <a:pt x="444398" y="4789"/>
                  <a:pt x="466653" y="14367"/>
                </a:cubicBezTo>
                <a:cubicBezTo>
                  <a:pt x="488908" y="23945"/>
                  <a:pt x="508064" y="36763"/>
                  <a:pt x="524122" y="52820"/>
                </a:cubicBezTo>
                <a:cubicBezTo>
                  <a:pt x="540179" y="68878"/>
                  <a:pt x="552997" y="88034"/>
                  <a:pt x="562576" y="110289"/>
                </a:cubicBezTo>
                <a:cubicBezTo>
                  <a:pt x="572153" y="132545"/>
                  <a:pt x="576943" y="155880"/>
                  <a:pt x="576943" y="180294"/>
                </a:cubicBezTo>
                <a:cubicBezTo>
                  <a:pt x="576943" y="204709"/>
                  <a:pt x="572153" y="228044"/>
                  <a:pt x="562576" y="250299"/>
                </a:cubicBezTo>
                <a:cubicBezTo>
                  <a:pt x="552997" y="272555"/>
                  <a:pt x="540179" y="291711"/>
                  <a:pt x="524122" y="307768"/>
                </a:cubicBezTo>
                <a:cubicBezTo>
                  <a:pt x="508064" y="323826"/>
                  <a:pt x="488908" y="336644"/>
                  <a:pt x="466653" y="346222"/>
                </a:cubicBezTo>
                <a:cubicBezTo>
                  <a:pt x="444398" y="355800"/>
                  <a:pt x="421063" y="360589"/>
                  <a:pt x="396648" y="360589"/>
                </a:cubicBezTo>
                <a:lnTo>
                  <a:pt x="180294" y="360589"/>
                </a:lnTo>
                <a:cubicBezTo>
                  <a:pt x="155880" y="360589"/>
                  <a:pt x="132545" y="355800"/>
                  <a:pt x="110289" y="346222"/>
                </a:cubicBezTo>
                <a:cubicBezTo>
                  <a:pt x="88034" y="336644"/>
                  <a:pt x="68878" y="323826"/>
                  <a:pt x="52821" y="307768"/>
                </a:cubicBezTo>
                <a:cubicBezTo>
                  <a:pt x="36763" y="291711"/>
                  <a:pt x="23945" y="272555"/>
                  <a:pt x="14367" y="250299"/>
                </a:cubicBezTo>
                <a:cubicBezTo>
                  <a:pt x="4789" y="228044"/>
                  <a:pt x="0" y="204709"/>
                  <a:pt x="0" y="180294"/>
                </a:cubicBezTo>
                <a:cubicBezTo>
                  <a:pt x="0" y="155880"/>
                  <a:pt x="4789" y="132545"/>
                  <a:pt x="14367" y="110289"/>
                </a:cubicBezTo>
                <a:cubicBezTo>
                  <a:pt x="23945" y="88034"/>
                  <a:pt x="36763" y="68878"/>
                  <a:pt x="52821" y="52820"/>
                </a:cubicBezTo>
                <a:cubicBezTo>
                  <a:pt x="68878" y="36763"/>
                  <a:pt x="88034" y="23945"/>
                  <a:pt x="110289" y="14367"/>
                </a:cubicBezTo>
                <a:cubicBezTo>
                  <a:pt x="132545" y="4789"/>
                  <a:pt x="155880" y="0"/>
                  <a:pt x="180294" y="0"/>
                </a:cubicBezTo>
                <a:close/>
                <a:moveTo>
                  <a:pt x="180294" y="36059"/>
                </a:moveTo>
                <a:cubicBezTo>
                  <a:pt x="160763" y="36059"/>
                  <a:pt x="142123" y="39862"/>
                  <a:pt x="124375" y="47468"/>
                </a:cubicBezTo>
                <a:cubicBezTo>
                  <a:pt x="106627" y="55074"/>
                  <a:pt x="91274" y="65357"/>
                  <a:pt x="78316" y="78315"/>
                </a:cubicBezTo>
                <a:cubicBezTo>
                  <a:pt x="65356" y="91274"/>
                  <a:pt x="55074" y="106627"/>
                  <a:pt x="47468" y="124375"/>
                </a:cubicBezTo>
                <a:cubicBezTo>
                  <a:pt x="39862" y="142123"/>
                  <a:pt x="36059" y="160763"/>
                  <a:pt x="36059" y="180294"/>
                </a:cubicBezTo>
                <a:cubicBezTo>
                  <a:pt x="36059" y="199826"/>
                  <a:pt x="39862" y="218466"/>
                  <a:pt x="47468" y="236214"/>
                </a:cubicBezTo>
                <a:cubicBezTo>
                  <a:pt x="55074" y="253962"/>
                  <a:pt x="65356" y="269315"/>
                  <a:pt x="78316" y="282274"/>
                </a:cubicBezTo>
                <a:cubicBezTo>
                  <a:pt x="91274" y="295232"/>
                  <a:pt x="106627" y="305515"/>
                  <a:pt x="124375" y="313121"/>
                </a:cubicBezTo>
                <a:cubicBezTo>
                  <a:pt x="142123" y="320727"/>
                  <a:pt x="160763" y="324530"/>
                  <a:pt x="180294" y="324530"/>
                </a:cubicBezTo>
                <a:cubicBezTo>
                  <a:pt x="199827" y="324530"/>
                  <a:pt x="218466" y="320727"/>
                  <a:pt x="236214" y="313121"/>
                </a:cubicBezTo>
                <a:cubicBezTo>
                  <a:pt x="253962" y="305515"/>
                  <a:pt x="269315" y="295232"/>
                  <a:pt x="282273" y="282274"/>
                </a:cubicBezTo>
                <a:cubicBezTo>
                  <a:pt x="295233" y="269315"/>
                  <a:pt x="305515" y="253962"/>
                  <a:pt x="313121" y="236214"/>
                </a:cubicBezTo>
                <a:cubicBezTo>
                  <a:pt x="320727" y="218466"/>
                  <a:pt x="324530" y="199826"/>
                  <a:pt x="324530" y="180294"/>
                </a:cubicBezTo>
                <a:cubicBezTo>
                  <a:pt x="324530" y="160763"/>
                  <a:pt x="320727" y="142123"/>
                  <a:pt x="313121" y="124375"/>
                </a:cubicBezTo>
                <a:cubicBezTo>
                  <a:pt x="305515" y="106627"/>
                  <a:pt x="295233" y="91274"/>
                  <a:pt x="282273" y="78315"/>
                </a:cubicBezTo>
                <a:cubicBezTo>
                  <a:pt x="269315" y="65357"/>
                  <a:pt x="253962" y="55074"/>
                  <a:pt x="236214" y="47468"/>
                </a:cubicBezTo>
                <a:cubicBezTo>
                  <a:pt x="218466" y="39862"/>
                  <a:pt x="199827" y="36059"/>
                  <a:pt x="180294" y="36059"/>
                </a:cubicBezTo>
                <a:close/>
                <a:moveTo>
                  <a:pt x="287908" y="36059"/>
                </a:moveTo>
                <a:cubicBezTo>
                  <a:pt x="310257" y="52961"/>
                  <a:pt x="327958" y="73996"/>
                  <a:pt x="341010" y="99162"/>
                </a:cubicBezTo>
                <a:cubicBezTo>
                  <a:pt x="354063" y="124328"/>
                  <a:pt x="360589" y="151372"/>
                  <a:pt x="360589" y="180294"/>
                </a:cubicBezTo>
                <a:cubicBezTo>
                  <a:pt x="360589" y="209217"/>
                  <a:pt x="354063" y="236261"/>
                  <a:pt x="341010" y="261427"/>
                </a:cubicBezTo>
                <a:cubicBezTo>
                  <a:pt x="327958" y="286593"/>
                  <a:pt x="310257" y="307628"/>
                  <a:pt x="287908" y="324530"/>
                </a:cubicBezTo>
                <a:lnTo>
                  <a:pt x="396648" y="324530"/>
                </a:lnTo>
                <a:cubicBezTo>
                  <a:pt x="416180" y="324530"/>
                  <a:pt x="434820" y="320727"/>
                  <a:pt x="452568" y="313121"/>
                </a:cubicBezTo>
                <a:cubicBezTo>
                  <a:pt x="470315" y="305515"/>
                  <a:pt x="485669" y="295232"/>
                  <a:pt x="498627" y="282274"/>
                </a:cubicBezTo>
                <a:cubicBezTo>
                  <a:pt x="511586" y="269315"/>
                  <a:pt x="521868" y="253962"/>
                  <a:pt x="529475" y="236214"/>
                </a:cubicBezTo>
                <a:cubicBezTo>
                  <a:pt x="537081" y="218466"/>
                  <a:pt x="540884" y="199826"/>
                  <a:pt x="540884" y="180294"/>
                </a:cubicBezTo>
                <a:cubicBezTo>
                  <a:pt x="540884" y="160763"/>
                  <a:pt x="537081" y="142123"/>
                  <a:pt x="529475" y="124375"/>
                </a:cubicBezTo>
                <a:cubicBezTo>
                  <a:pt x="521868" y="106627"/>
                  <a:pt x="511586" y="91274"/>
                  <a:pt x="498627" y="78315"/>
                </a:cubicBezTo>
                <a:cubicBezTo>
                  <a:pt x="485669" y="65357"/>
                  <a:pt x="470315" y="55074"/>
                  <a:pt x="452568" y="47468"/>
                </a:cubicBezTo>
                <a:cubicBezTo>
                  <a:pt x="434820" y="39862"/>
                  <a:pt x="416180" y="36059"/>
                  <a:pt x="396648" y="36059"/>
                </a:cubicBezTo>
                <a:lnTo>
                  <a:pt x="287908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3" name="Freeform 223">
            <a:extLst>
              <a:ext uri="{FF2B5EF4-FFF2-40B4-BE49-F238E27FC236}">
                <a16:creationId xmlns:a16="http://schemas.microsoft.com/office/drawing/2014/main" id="{A54C03FD-CA0F-47AF-8446-D9C69D9E09A4}"/>
              </a:ext>
            </a:extLst>
          </p:cNvPr>
          <p:cNvSpPr/>
          <p:nvPr/>
        </p:nvSpPr>
        <p:spPr>
          <a:xfrm>
            <a:off x="5641331" y="4844358"/>
            <a:ext cx="432707" cy="270443"/>
          </a:xfrm>
          <a:custGeom>
            <a:avLst/>
            <a:gdLst/>
            <a:ahLst/>
            <a:cxnLst/>
            <a:rect l="l" t="t" r="r" b="b"/>
            <a:pathLst>
              <a:path w="576943" h="360589">
                <a:moveTo>
                  <a:pt x="180294" y="0"/>
                </a:moveTo>
                <a:lnTo>
                  <a:pt x="396648" y="0"/>
                </a:lnTo>
                <a:cubicBezTo>
                  <a:pt x="421063" y="0"/>
                  <a:pt x="444398" y="4789"/>
                  <a:pt x="466653" y="14367"/>
                </a:cubicBezTo>
                <a:cubicBezTo>
                  <a:pt x="488908" y="23945"/>
                  <a:pt x="508064" y="36763"/>
                  <a:pt x="524122" y="52820"/>
                </a:cubicBezTo>
                <a:cubicBezTo>
                  <a:pt x="540179" y="68878"/>
                  <a:pt x="552997" y="88034"/>
                  <a:pt x="562575" y="110289"/>
                </a:cubicBezTo>
                <a:cubicBezTo>
                  <a:pt x="572153" y="132545"/>
                  <a:pt x="576943" y="155880"/>
                  <a:pt x="576943" y="180294"/>
                </a:cubicBezTo>
                <a:cubicBezTo>
                  <a:pt x="576943" y="204709"/>
                  <a:pt x="572153" y="228044"/>
                  <a:pt x="562575" y="250299"/>
                </a:cubicBezTo>
                <a:cubicBezTo>
                  <a:pt x="552997" y="272555"/>
                  <a:pt x="540179" y="291711"/>
                  <a:pt x="524122" y="307768"/>
                </a:cubicBezTo>
                <a:cubicBezTo>
                  <a:pt x="508064" y="323826"/>
                  <a:pt x="488908" y="336644"/>
                  <a:pt x="466653" y="346222"/>
                </a:cubicBezTo>
                <a:cubicBezTo>
                  <a:pt x="444398" y="355800"/>
                  <a:pt x="421063" y="360589"/>
                  <a:pt x="396648" y="360589"/>
                </a:cubicBezTo>
                <a:lnTo>
                  <a:pt x="180294" y="360589"/>
                </a:lnTo>
                <a:cubicBezTo>
                  <a:pt x="155879" y="360589"/>
                  <a:pt x="132544" y="355800"/>
                  <a:pt x="110289" y="346222"/>
                </a:cubicBezTo>
                <a:cubicBezTo>
                  <a:pt x="88034" y="336644"/>
                  <a:pt x="68878" y="323826"/>
                  <a:pt x="52821" y="307768"/>
                </a:cubicBezTo>
                <a:cubicBezTo>
                  <a:pt x="36763" y="291711"/>
                  <a:pt x="23945" y="272555"/>
                  <a:pt x="14367" y="250299"/>
                </a:cubicBezTo>
                <a:cubicBezTo>
                  <a:pt x="4789" y="228044"/>
                  <a:pt x="0" y="204709"/>
                  <a:pt x="0" y="180294"/>
                </a:cubicBezTo>
                <a:cubicBezTo>
                  <a:pt x="0" y="155880"/>
                  <a:pt x="4789" y="132545"/>
                  <a:pt x="14367" y="110289"/>
                </a:cubicBezTo>
                <a:cubicBezTo>
                  <a:pt x="23945" y="88034"/>
                  <a:pt x="36763" y="68878"/>
                  <a:pt x="52821" y="52820"/>
                </a:cubicBezTo>
                <a:cubicBezTo>
                  <a:pt x="68878" y="36763"/>
                  <a:pt x="88034" y="23945"/>
                  <a:pt x="110289" y="14367"/>
                </a:cubicBezTo>
                <a:cubicBezTo>
                  <a:pt x="132544" y="4789"/>
                  <a:pt x="155879" y="0"/>
                  <a:pt x="180294" y="0"/>
                </a:cubicBezTo>
                <a:close/>
                <a:moveTo>
                  <a:pt x="396648" y="36059"/>
                </a:moveTo>
                <a:cubicBezTo>
                  <a:pt x="377117" y="36059"/>
                  <a:pt x="358476" y="39862"/>
                  <a:pt x="340729" y="47468"/>
                </a:cubicBezTo>
                <a:cubicBezTo>
                  <a:pt x="322981" y="55074"/>
                  <a:pt x="307628" y="65357"/>
                  <a:pt x="294669" y="78315"/>
                </a:cubicBezTo>
                <a:cubicBezTo>
                  <a:pt x="281710" y="91274"/>
                  <a:pt x="271428" y="106627"/>
                  <a:pt x="263822" y="124375"/>
                </a:cubicBezTo>
                <a:cubicBezTo>
                  <a:pt x="256215" y="142123"/>
                  <a:pt x="252413" y="160763"/>
                  <a:pt x="252413" y="180294"/>
                </a:cubicBezTo>
                <a:cubicBezTo>
                  <a:pt x="252413" y="199826"/>
                  <a:pt x="256215" y="218466"/>
                  <a:pt x="263822" y="236214"/>
                </a:cubicBezTo>
                <a:cubicBezTo>
                  <a:pt x="271428" y="253962"/>
                  <a:pt x="281710" y="269315"/>
                  <a:pt x="294669" y="282274"/>
                </a:cubicBezTo>
                <a:cubicBezTo>
                  <a:pt x="307628" y="295232"/>
                  <a:pt x="322981" y="305515"/>
                  <a:pt x="340729" y="313121"/>
                </a:cubicBezTo>
                <a:cubicBezTo>
                  <a:pt x="358476" y="320727"/>
                  <a:pt x="377117" y="324530"/>
                  <a:pt x="396648" y="324530"/>
                </a:cubicBezTo>
                <a:cubicBezTo>
                  <a:pt x="416180" y="324530"/>
                  <a:pt x="434820" y="320727"/>
                  <a:pt x="452568" y="313121"/>
                </a:cubicBezTo>
                <a:cubicBezTo>
                  <a:pt x="470315" y="305515"/>
                  <a:pt x="485669" y="295232"/>
                  <a:pt x="498627" y="282274"/>
                </a:cubicBezTo>
                <a:cubicBezTo>
                  <a:pt x="511586" y="269315"/>
                  <a:pt x="521868" y="253962"/>
                  <a:pt x="529475" y="236214"/>
                </a:cubicBezTo>
                <a:cubicBezTo>
                  <a:pt x="537081" y="218466"/>
                  <a:pt x="540883" y="199826"/>
                  <a:pt x="540883" y="180294"/>
                </a:cubicBezTo>
                <a:cubicBezTo>
                  <a:pt x="540883" y="160763"/>
                  <a:pt x="537081" y="142123"/>
                  <a:pt x="529475" y="124375"/>
                </a:cubicBezTo>
                <a:cubicBezTo>
                  <a:pt x="521868" y="106627"/>
                  <a:pt x="511586" y="91274"/>
                  <a:pt x="498627" y="78315"/>
                </a:cubicBezTo>
                <a:cubicBezTo>
                  <a:pt x="485669" y="65357"/>
                  <a:pt x="470315" y="55074"/>
                  <a:pt x="452568" y="47468"/>
                </a:cubicBezTo>
                <a:cubicBezTo>
                  <a:pt x="434820" y="39862"/>
                  <a:pt x="416180" y="36059"/>
                  <a:pt x="396648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4" name="Freeform 222">
            <a:extLst>
              <a:ext uri="{FF2B5EF4-FFF2-40B4-BE49-F238E27FC236}">
                <a16:creationId xmlns:a16="http://schemas.microsoft.com/office/drawing/2014/main" id="{1F9CD65A-47D0-45F6-A73C-4EDAD51E45CF}"/>
              </a:ext>
            </a:extLst>
          </p:cNvPr>
          <p:cNvSpPr/>
          <p:nvPr/>
        </p:nvSpPr>
        <p:spPr>
          <a:xfrm>
            <a:off x="6219975" y="4844358"/>
            <a:ext cx="486796" cy="270443"/>
          </a:xfrm>
          <a:custGeom>
            <a:avLst/>
            <a:gdLst/>
            <a:ahLst/>
            <a:cxnLst/>
            <a:rect l="l" t="t" r="r" b="b"/>
            <a:pathLst>
              <a:path w="649061" h="360589">
                <a:moveTo>
                  <a:pt x="306501" y="0"/>
                </a:moveTo>
                <a:lnTo>
                  <a:pt x="378618" y="0"/>
                </a:lnTo>
                <a:cubicBezTo>
                  <a:pt x="384816" y="0"/>
                  <a:pt x="389793" y="2629"/>
                  <a:pt x="393550" y="7888"/>
                </a:cubicBezTo>
                <a:lnTo>
                  <a:pt x="468766" y="120572"/>
                </a:lnTo>
                <a:cubicBezTo>
                  <a:pt x="485856" y="112308"/>
                  <a:pt x="503886" y="108177"/>
                  <a:pt x="522854" y="108177"/>
                </a:cubicBezTo>
                <a:cubicBezTo>
                  <a:pt x="557598" y="108177"/>
                  <a:pt x="587319" y="120525"/>
                  <a:pt x="612016" y="145222"/>
                </a:cubicBezTo>
                <a:cubicBezTo>
                  <a:pt x="636712" y="169918"/>
                  <a:pt x="649061" y="199639"/>
                  <a:pt x="649061" y="234383"/>
                </a:cubicBezTo>
                <a:cubicBezTo>
                  <a:pt x="649061" y="269127"/>
                  <a:pt x="636712" y="298848"/>
                  <a:pt x="612016" y="323544"/>
                </a:cubicBezTo>
                <a:cubicBezTo>
                  <a:pt x="587319" y="348241"/>
                  <a:pt x="557598" y="360589"/>
                  <a:pt x="522854" y="360589"/>
                </a:cubicBezTo>
                <a:cubicBezTo>
                  <a:pt x="488110" y="360589"/>
                  <a:pt x="458390" y="348241"/>
                  <a:pt x="433693" y="323544"/>
                </a:cubicBezTo>
                <a:cubicBezTo>
                  <a:pt x="408996" y="298848"/>
                  <a:pt x="396648" y="269127"/>
                  <a:pt x="396648" y="234383"/>
                </a:cubicBezTo>
                <a:cubicBezTo>
                  <a:pt x="396648" y="216166"/>
                  <a:pt x="400358" y="198934"/>
                  <a:pt x="407776" y="182689"/>
                </a:cubicBezTo>
                <a:cubicBezTo>
                  <a:pt x="415194" y="166444"/>
                  <a:pt x="425476" y="152405"/>
                  <a:pt x="438623" y="140573"/>
                </a:cubicBezTo>
                <a:lnTo>
                  <a:pt x="420312" y="112966"/>
                </a:lnTo>
                <a:lnTo>
                  <a:pt x="320868" y="245088"/>
                </a:lnTo>
                <a:cubicBezTo>
                  <a:pt x="317488" y="249971"/>
                  <a:pt x="312698" y="252412"/>
                  <a:pt x="306501" y="252412"/>
                </a:cubicBezTo>
                <a:lnTo>
                  <a:pt x="251004" y="252412"/>
                </a:lnTo>
                <a:cubicBezTo>
                  <a:pt x="246684" y="283213"/>
                  <a:pt x="232692" y="308942"/>
                  <a:pt x="209029" y="329601"/>
                </a:cubicBezTo>
                <a:cubicBezTo>
                  <a:pt x="185365" y="350260"/>
                  <a:pt x="157758" y="360589"/>
                  <a:pt x="126206" y="360589"/>
                </a:cubicBezTo>
                <a:cubicBezTo>
                  <a:pt x="91462" y="360589"/>
                  <a:pt x="61742" y="348241"/>
                  <a:pt x="37045" y="323544"/>
                </a:cubicBezTo>
                <a:cubicBezTo>
                  <a:pt x="12348" y="298848"/>
                  <a:pt x="0" y="269127"/>
                  <a:pt x="0" y="234383"/>
                </a:cubicBezTo>
                <a:cubicBezTo>
                  <a:pt x="0" y="199639"/>
                  <a:pt x="12348" y="169918"/>
                  <a:pt x="37045" y="145222"/>
                </a:cubicBezTo>
                <a:cubicBezTo>
                  <a:pt x="61742" y="120525"/>
                  <a:pt x="91462" y="108177"/>
                  <a:pt x="126206" y="108177"/>
                </a:cubicBezTo>
                <a:cubicBezTo>
                  <a:pt x="147616" y="108177"/>
                  <a:pt x="167805" y="113341"/>
                  <a:pt x="186774" y="123671"/>
                </a:cubicBezTo>
                <a:lnTo>
                  <a:pt x="225368" y="72118"/>
                </a:lnTo>
                <a:lnTo>
                  <a:pt x="162266" y="72118"/>
                </a:lnTo>
                <a:cubicBezTo>
                  <a:pt x="157382" y="72118"/>
                  <a:pt x="153156" y="70333"/>
                  <a:pt x="149588" y="66765"/>
                </a:cubicBezTo>
                <a:cubicBezTo>
                  <a:pt x="146020" y="63197"/>
                  <a:pt x="144236" y="58971"/>
                  <a:pt x="144236" y="54088"/>
                </a:cubicBezTo>
                <a:cubicBezTo>
                  <a:pt x="144236" y="49205"/>
                  <a:pt x="146020" y="44980"/>
                  <a:pt x="149588" y="41411"/>
                </a:cubicBezTo>
                <a:cubicBezTo>
                  <a:pt x="153156" y="37843"/>
                  <a:pt x="157382" y="36059"/>
                  <a:pt x="162266" y="36059"/>
                </a:cubicBezTo>
                <a:lnTo>
                  <a:pt x="270442" y="36059"/>
                </a:lnTo>
                <a:lnTo>
                  <a:pt x="270442" y="72118"/>
                </a:lnTo>
                <a:lnTo>
                  <a:pt x="392986" y="72118"/>
                </a:lnTo>
                <a:lnTo>
                  <a:pt x="369040" y="36059"/>
                </a:lnTo>
                <a:lnTo>
                  <a:pt x="306501" y="36059"/>
                </a:lnTo>
                <a:cubicBezTo>
                  <a:pt x="301618" y="36059"/>
                  <a:pt x="297392" y="34275"/>
                  <a:pt x="293824" y="30706"/>
                </a:cubicBezTo>
                <a:cubicBezTo>
                  <a:pt x="290256" y="27138"/>
                  <a:pt x="288472" y="22912"/>
                  <a:pt x="288472" y="18029"/>
                </a:cubicBezTo>
                <a:cubicBezTo>
                  <a:pt x="288472" y="13146"/>
                  <a:pt x="290256" y="8921"/>
                  <a:pt x="293824" y="5352"/>
                </a:cubicBezTo>
                <a:cubicBezTo>
                  <a:pt x="297392" y="1784"/>
                  <a:pt x="301618" y="0"/>
                  <a:pt x="306501" y="0"/>
                </a:cubicBezTo>
                <a:close/>
                <a:moveTo>
                  <a:pt x="243398" y="108177"/>
                </a:moveTo>
                <a:lnTo>
                  <a:pt x="215508" y="145362"/>
                </a:lnTo>
                <a:cubicBezTo>
                  <a:pt x="235228" y="164706"/>
                  <a:pt x="247060" y="188370"/>
                  <a:pt x="251004" y="216353"/>
                </a:cubicBezTo>
                <a:lnTo>
                  <a:pt x="297486" y="216353"/>
                </a:lnTo>
                <a:lnTo>
                  <a:pt x="378618" y="108177"/>
                </a:lnTo>
                <a:lnTo>
                  <a:pt x="243398" y="108177"/>
                </a:lnTo>
                <a:close/>
                <a:moveTo>
                  <a:pt x="126206" y="144236"/>
                </a:moveTo>
                <a:cubicBezTo>
                  <a:pt x="101416" y="144236"/>
                  <a:pt x="80193" y="153062"/>
                  <a:pt x="62540" y="170716"/>
                </a:cubicBezTo>
                <a:cubicBezTo>
                  <a:pt x="44886" y="188370"/>
                  <a:pt x="36059" y="209592"/>
                  <a:pt x="36059" y="234383"/>
                </a:cubicBezTo>
                <a:cubicBezTo>
                  <a:pt x="36059" y="259173"/>
                  <a:pt x="44886" y="280396"/>
                  <a:pt x="62540" y="298049"/>
                </a:cubicBezTo>
                <a:cubicBezTo>
                  <a:pt x="80193" y="315703"/>
                  <a:pt x="101416" y="324530"/>
                  <a:pt x="126206" y="324530"/>
                </a:cubicBezTo>
                <a:cubicBezTo>
                  <a:pt x="147804" y="324530"/>
                  <a:pt x="166866" y="317722"/>
                  <a:pt x="183393" y="304106"/>
                </a:cubicBezTo>
                <a:cubicBezTo>
                  <a:pt x="199920" y="290490"/>
                  <a:pt x="210344" y="273259"/>
                  <a:pt x="214664" y="252412"/>
                </a:cubicBezTo>
                <a:lnTo>
                  <a:pt x="126206" y="252412"/>
                </a:lnTo>
                <a:cubicBezTo>
                  <a:pt x="118694" y="252412"/>
                  <a:pt x="113294" y="249126"/>
                  <a:pt x="110008" y="242552"/>
                </a:cubicBezTo>
                <a:cubicBezTo>
                  <a:pt x="106721" y="235979"/>
                  <a:pt x="107332" y="229688"/>
                  <a:pt x="111839" y="223678"/>
                </a:cubicBezTo>
                <a:lnTo>
                  <a:pt x="164801" y="152969"/>
                </a:lnTo>
                <a:cubicBezTo>
                  <a:pt x="152593" y="147147"/>
                  <a:pt x="139728" y="144236"/>
                  <a:pt x="126206" y="144236"/>
                </a:cubicBezTo>
                <a:close/>
                <a:moveTo>
                  <a:pt x="193535" y="174660"/>
                </a:moveTo>
                <a:lnTo>
                  <a:pt x="162266" y="216353"/>
                </a:lnTo>
                <a:lnTo>
                  <a:pt x="214664" y="216353"/>
                </a:lnTo>
                <a:cubicBezTo>
                  <a:pt x="211283" y="200390"/>
                  <a:pt x="204240" y="186492"/>
                  <a:pt x="193535" y="174660"/>
                </a:cubicBezTo>
                <a:close/>
                <a:moveTo>
                  <a:pt x="522854" y="144236"/>
                </a:moveTo>
                <a:cubicBezTo>
                  <a:pt x="511586" y="144236"/>
                  <a:pt x="500223" y="146489"/>
                  <a:pt x="488768" y="150997"/>
                </a:cubicBezTo>
                <a:lnTo>
                  <a:pt x="537785" y="224241"/>
                </a:lnTo>
                <a:cubicBezTo>
                  <a:pt x="540602" y="228561"/>
                  <a:pt x="541541" y="233162"/>
                  <a:pt x="540602" y="238045"/>
                </a:cubicBezTo>
                <a:cubicBezTo>
                  <a:pt x="539663" y="242928"/>
                  <a:pt x="537127" y="246684"/>
                  <a:pt x="532996" y="249313"/>
                </a:cubicBezTo>
                <a:cubicBezTo>
                  <a:pt x="530179" y="251379"/>
                  <a:pt x="526798" y="252412"/>
                  <a:pt x="522854" y="252412"/>
                </a:cubicBezTo>
                <a:cubicBezTo>
                  <a:pt x="516281" y="252412"/>
                  <a:pt x="511305" y="249689"/>
                  <a:pt x="507924" y="244243"/>
                </a:cubicBezTo>
                <a:lnTo>
                  <a:pt x="458906" y="170998"/>
                </a:lnTo>
                <a:cubicBezTo>
                  <a:pt x="441440" y="188840"/>
                  <a:pt x="432707" y="209968"/>
                  <a:pt x="432707" y="234383"/>
                </a:cubicBezTo>
                <a:cubicBezTo>
                  <a:pt x="432707" y="259173"/>
                  <a:pt x="441534" y="280396"/>
                  <a:pt x="459188" y="298049"/>
                </a:cubicBezTo>
                <a:cubicBezTo>
                  <a:pt x="476842" y="315703"/>
                  <a:pt x="498064" y="324530"/>
                  <a:pt x="522854" y="324530"/>
                </a:cubicBezTo>
                <a:cubicBezTo>
                  <a:pt x="547645" y="324530"/>
                  <a:pt x="568867" y="315703"/>
                  <a:pt x="586521" y="298049"/>
                </a:cubicBezTo>
                <a:cubicBezTo>
                  <a:pt x="604175" y="280396"/>
                  <a:pt x="613002" y="259173"/>
                  <a:pt x="613002" y="234383"/>
                </a:cubicBezTo>
                <a:cubicBezTo>
                  <a:pt x="613002" y="209592"/>
                  <a:pt x="604175" y="188370"/>
                  <a:pt x="586521" y="170716"/>
                </a:cubicBezTo>
                <a:cubicBezTo>
                  <a:pt x="568867" y="153062"/>
                  <a:pt x="547645" y="144236"/>
                  <a:pt x="522854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5" name="Freeform 221">
            <a:extLst>
              <a:ext uri="{FF2B5EF4-FFF2-40B4-BE49-F238E27FC236}">
                <a16:creationId xmlns:a16="http://schemas.microsoft.com/office/drawing/2014/main" id="{C38BEF41-D7A1-4FA2-8F18-A7F3C2FD7CD3}"/>
              </a:ext>
            </a:extLst>
          </p:cNvPr>
          <p:cNvSpPr/>
          <p:nvPr/>
        </p:nvSpPr>
        <p:spPr>
          <a:xfrm>
            <a:off x="4076849" y="4880027"/>
            <a:ext cx="378619" cy="234775"/>
          </a:xfrm>
          <a:custGeom>
            <a:avLst/>
            <a:gdLst/>
            <a:ahLst/>
            <a:cxnLst/>
            <a:rect l="l" t="t" r="r" b="b"/>
            <a:pathLst>
              <a:path w="504825" h="313033">
                <a:moveTo>
                  <a:pt x="150997" y="53"/>
                </a:moveTo>
                <a:cubicBezTo>
                  <a:pt x="167336" y="53"/>
                  <a:pt x="182267" y="1837"/>
                  <a:pt x="195789" y="5405"/>
                </a:cubicBezTo>
                <a:cubicBezTo>
                  <a:pt x="209311" y="8974"/>
                  <a:pt x="220908" y="13669"/>
                  <a:pt x="230580" y="19491"/>
                </a:cubicBezTo>
                <a:cubicBezTo>
                  <a:pt x="240252" y="25313"/>
                  <a:pt x="249173" y="32825"/>
                  <a:pt x="257342" y="42028"/>
                </a:cubicBezTo>
                <a:cubicBezTo>
                  <a:pt x="265512" y="51230"/>
                  <a:pt x="272320" y="60527"/>
                  <a:pt x="277767" y="69917"/>
                </a:cubicBezTo>
                <a:cubicBezTo>
                  <a:pt x="283213" y="79307"/>
                  <a:pt x="288706" y="90294"/>
                  <a:pt x="294247" y="102877"/>
                </a:cubicBezTo>
                <a:cubicBezTo>
                  <a:pt x="299787" y="115460"/>
                  <a:pt x="304529" y="127151"/>
                  <a:pt x="308473" y="137950"/>
                </a:cubicBezTo>
                <a:cubicBezTo>
                  <a:pt x="312417" y="148749"/>
                  <a:pt x="317112" y="161003"/>
                  <a:pt x="322559" y="174713"/>
                </a:cubicBezTo>
                <a:cubicBezTo>
                  <a:pt x="328004" y="188423"/>
                  <a:pt x="333169" y="200349"/>
                  <a:pt x="338053" y="210490"/>
                </a:cubicBezTo>
                <a:cubicBezTo>
                  <a:pt x="356082" y="248052"/>
                  <a:pt x="377961" y="266833"/>
                  <a:pt x="403691" y="266833"/>
                </a:cubicBezTo>
                <a:cubicBezTo>
                  <a:pt x="418904" y="266833"/>
                  <a:pt x="431909" y="262278"/>
                  <a:pt x="442708" y="253170"/>
                </a:cubicBezTo>
                <a:cubicBezTo>
                  <a:pt x="453507" y="244061"/>
                  <a:pt x="458906" y="231994"/>
                  <a:pt x="458906" y="216970"/>
                </a:cubicBezTo>
                <a:cubicBezTo>
                  <a:pt x="458906" y="209082"/>
                  <a:pt x="457122" y="202321"/>
                  <a:pt x="453554" y="196687"/>
                </a:cubicBezTo>
                <a:cubicBezTo>
                  <a:pt x="449985" y="191052"/>
                  <a:pt x="445243" y="186733"/>
                  <a:pt x="439327" y="183728"/>
                </a:cubicBezTo>
                <a:cubicBezTo>
                  <a:pt x="433411" y="180723"/>
                  <a:pt x="426603" y="177765"/>
                  <a:pt x="418904" y="174854"/>
                </a:cubicBezTo>
                <a:cubicBezTo>
                  <a:pt x="411203" y="171943"/>
                  <a:pt x="403268" y="169408"/>
                  <a:pt x="395099" y="167248"/>
                </a:cubicBezTo>
                <a:cubicBezTo>
                  <a:pt x="386929" y="165088"/>
                  <a:pt x="378712" y="161895"/>
                  <a:pt x="370449" y="157670"/>
                </a:cubicBezTo>
                <a:cubicBezTo>
                  <a:pt x="362185" y="153444"/>
                  <a:pt x="354580" y="148561"/>
                  <a:pt x="347631" y="143021"/>
                </a:cubicBezTo>
                <a:cubicBezTo>
                  <a:pt x="340682" y="137481"/>
                  <a:pt x="334578" y="129780"/>
                  <a:pt x="329319" y="119921"/>
                </a:cubicBezTo>
                <a:cubicBezTo>
                  <a:pt x="324060" y="110061"/>
                  <a:pt x="320398" y="98558"/>
                  <a:pt x="318333" y="85411"/>
                </a:cubicBezTo>
                <a:cubicBezTo>
                  <a:pt x="317770" y="82406"/>
                  <a:pt x="317488" y="79307"/>
                  <a:pt x="317488" y="76115"/>
                </a:cubicBezTo>
                <a:cubicBezTo>
                  <a:pt x="317488" y="55456"/>
                  <a:pt x="325704" y="37426"/>
                  <a:pt x="342137" y="22026"/>
                </a:cubicBezTo>
                <a:cubicBezTo>
                  <a:pt x="358570" y="6626"/>
                  <a:pt x="377210" y="-698"/>
                  <a:pt x="398057" y="53"/>
                </a:cubicBezTo>
                <a:cubicBezTo>
                  <a:pt x="412706" y="616"/>
                  <a:pt x="424021" y="1978"/>
                  <a:pt x="432003" y="4138"/>
                </a:cubicBezTo>
                <a:cubicBezTo>
                  <a:pt x="439985" y="6297"/>
                  <a:pt x="448483" y="11321"/>
                  <a:pt x="457498" y="19209"/>
                </a:cubicBezTo>
                <a:lnTo>
                  <a:pt x="457216" y="19209"/>
                </a:lnTo>
                <a:cubicBezTo>
                  <a:pt x="459470" y="21275"/>
                  <a:pt x="461629" y="23576"/>
                  <a:pt x="463696" y="26111"/>
                </a:cubicBezTo>
                <a:cubicBezTo>
                  <a:pt x="465761" y="28646"/>
                  <a:pt x="468203" y="32027"/>
                  <a:pt x="471020" y="36253"/>
                </a:cubicBezTo>
                <a:cubicBezTo>
                  <a:pt x="473837" y="40478"/>
                  <a:pt x="475621" y="43061"/>
                  <a:pt x="476373" y="44000"/>
                </a:cubicBezTo>
                <a:lnTo>
                  <a:pt x="440032" y="71889"/>
                </a:lnTo>
                <a:cubicBezTo>
                  <a:pt x="435148" y="62686"/>
                  <a:pt x="430078" y="56113"/>
                  <a:pt x="424819" y="52169"/>
                </a:cubicBezTo>
                <a:lnTo>
                  <a:pt x="424819" y="51888"/>
                </a:lnTo>
                <a:cubicBezTo>
                  <a:pt x="420500" y="47944"/>
                  <a:pt x="411391" y="45972"/>
                  <a:pt x="397494" y="45972"/>
                </a:cubicBezTo>
                <a:cubicBezTo>
                  <a:pt x="388291" y="45972"/>
                  <a:pt x="380403" y="49070"/>
                  <a:pt x="373830" y="55268"/>
                </a:cubicBezTo>
                <a:cubicBezTo>
                  <a:pt x="367257" y="61466"/>
                  <a:pt x="363970" y="69260"/>
                  <a:pt x="363970" y="78650"/>
                </a:cubicBezTo>
                <a:cubicBezTo>
                  <a:pt x="363970" y="79777"/>
                  <a:pt x="364909" y="83627"/>
                  <a:pt x="366787" y="90200"/>
                </a:cubicBezTo>
                <a:cubicBezTo>
                  <a:pt x="368665" y="95647"/>
                  <a:pt x="371013" y="100295"/>
                  <a:pt x="373830" y="104145"/>
                </a:cubicBezTo>
                <a:cubicBezTo>
                  <a:pt x="376647" y="107995"/>
                  <a:pt x="380497" y="111188"/>
                  <a:pt x="385380" y="113723"/>
                </a:cubicBezTo>
                <a:cubicBezTo>
                  <a:pt x="390263" y="116258"/>
                  <a:pt x="394395" y="118136"/>
                  <a:pt x="397775" y="119357"/>
                </a:cubicBezTo>
                <a:cubicBezTo>
                  <a:pt x="401156" y="120578"/>
                  <a:pt x="406320" y="122127"/>
                  <a:pt x="413270" y="124005"/>
                </a:cubicBezTo>
                <a:cubicBezTo>
                  <a:pt x="474307" y="141096"/>
                  <a:pt x="504825" y="172272"/>
                  <a:pt x="504825" y="217533"/>
                </a:cubicBezTo>
                <a:cubicBezTo>
                  <a:pt x="504825" y="244953"/>
                  <a:pt x="494918" y="267725"/>
                  <a:pt x="475105" y="285848"/>
                </a:cubicBezTo>
                <a:cubicBezTo>
                  <a:pt x="455291" y="303971"/>
                  <a:pt x="431392" y="313033"/>
                  <a:pt x="403410" y="313033"/>
                </a:cubicBezTo>
                <a:cubicBezTo>
                  <a:pt x="392328" y="313033"/>
                  <a:pt x="381859" y="311296"/>
                  <a:pt x="371999" y="307821"/>
                </a:cubicBezTo>
                <a:cubicBezTo>
                  <a:pt x="362139" y="304347"/>
                  <a:pt x="353546" y="300074"/>
                  <a:pt x="346222" y="295004"/>
                </a:cubicBezTo>
                <a:cubicBezTo>
                  <a:pt x="338898" y="289933"/>
                  <a:pt x="331667" y="282937"/>
                  <a:pt x="324531" y="274016"/>
                </a:cubicBezTo>
                <a:cubicBezTo>
                  <a:pt x="317393" y="265095"/>
                  <a:pt x="311478" y="256879"/>
                  <a:pt x="306783" y="249367"/>
                </a:cubicBezTo>
                <a:cubicBezTo>
                  <a:pt x="302087" y="241854"/>
                  <a:pt x="297064" y="232135"/>
                  <a:pt x="291711" y="220210"/>
                </a:cubicBezTo>
                <a:cubicBezTo>
                  <a:pt x="286359" y="208284"/>
                  <a:pt x="282274" y="198612"/>
                  <a:pt x="279457" y="191193"/>
                </a:cubicBezTo>
                <a:cubicBezTo>
                  <a:pt x="276640" y="183775"/>
                  <a:pt x="272930" y="173774"/>
                  <a:pt x="268330" y="161191"/>
                </a:cubicBezTo>
                <a:cubicBezTo>
                  <a:pt x="263728" y="148608"/>
                  <a:pt x="260394" y="139687"/>
                  <a:pt x="258328" y="134429"/>
                </a:cubicBezTo>
                <a:cubicBezTo>
                  <a:pt x="252318" y="119216"/>
                  <a:pt x="246544" y="106680"/>
                  <a:pt x="241003" y="96820"/>
                </a:cubicBezTo>
                <a:cubicBezTo>
                  <a:pt x="235463" y="86961"/>
                  <a:pt x="228561" y="77899"/>
                  <a:pt x="220298" y="69635"/>
                </a:cubicBezTo>
                <a:cubicBezTo>
                  <a:pt x="212034" y="61372"/>
                  <a:pt x="202268" y="55362"/>
                  <a:pt x="191000" y="51606"/>
                </a:cubicBezTo>
                <a:cubicBezTo>
                  <a:pt x="179731" y="47850"/>
                  <a:pt x="166397" y="45972"/>
                  <a:pt x="150997" y="45972"/>
                </a:cubicBezTo>
                <a:cubicBezTo>
                  <a:pt x="132967" y="45972"/>
                  <a:pt x="115783" y="51183"/>
                  <a:pt x="99444" y="61607"/>
                </a:cubicBezTo>
                <a:cubicBezTo>
                  <a:pt x="83105" y="72030"/>
                  <a:pt x="70146" y="85599"/>
                  <a:pt x="60568" y="102314"/>
                </a:cubicBezTo>
                <a:cubicBezTo>
                  <a:pt x="50990" y="119029"/>
                  <a:pt x="46201" y="136401"/>
                  <a:pt x="46201" y="154430"/>
                </a:cubicBezTo>
                <a:cubicBezTo>
                  <a:pt x="46201" y="184479"/>
                  <a:pt x="56201" y="210725"/>
                  <a:pt x="76203" y="233168"/>
                </a:cubicBezTo>
                <a:cubicBezTo>
                  <a:pt x="96204" y="255611"/>
                  <a:pt x="120947" y="266833"/>
                  <a:pt x="150433" y="266833"/>
                </a:cubicBezTo>
                <a:cubicBezTo>
                  <a:pt x="183675" y="266833"/>
                  <a:pt x="207902" y="257912"/>
                  <a:pt x="223115" y="240070"/>
                </a:cubicBezTo>
                <a:cubicBezTo>
                  <a:pt x="233632" y="228238"/>
                  <a:pt x="241426" y="217345"/>
                  <a:pt x="246497" y="207392"/>
                </a:cubicBezTo>
                <a:lnTo>
                  <a:pt x="270160" y="250212"/>
                </a:lnTo>
                <a:cubicBezTo>
                  <a:pt x="267344" y="256597"/>
                  <a:pt x="263211" y="263170"/>
                  <a:pt x="257765" y="269931"/>
                </a:cubicBezTo>
                <a:lnTo>
                  <a:pt x="258047" y="270213"/>
                </a:lnTo>
                <a:cubicBezTo>
                  <a:pt x="233444" y="298760"/>
                  <a:pt x="197010" y="313033"/>
                  <a:pt x="148743" y="313033"/>
                </a:cubicBezTo>
                <a:cubicBezTo>
                  <a:pt x="121136" y="313033"/>
                  <a:pt x="95828" y="305615"/>
                  <a:pt x="72822" y="290778"/>
                </a:cubicBezTo>
                <a:cubicBezTo>
                  <a:pt x="49816" y="275941"/>
                  <a:pt x="31927" y="256456"/>
                  <a:pt x="19156" y="232323"/>
                </a:cubicBezTo>
                <a:cubicBezTo>
                  <a:pt x="6386" y="208190"/>
                  <a:pt x="0" y="182413"/>
                  <a:pt x="0" y="154994"/>
                </a:cubicBezTo>
                <a:cubicBezTo>
                  <a:pt x="0" y="135274"/>
                  <a:pt x="4085" y="115930"/>
                  <a:pt x="12255" y="96961"/>
                </a:cubicBezTo>
                <a:cubicBezTo>
                  <a:pt x="20424" y="77993"/>
                  <a:pt x="31317" y="61419"/>
                  <a:pt x="44933" y="47239"/>
                </a:cubicBezTo>
                <a:cubicBezTo>
                  <a:pt x="58549" y="33060"/>
                  <a:pt x="74700" y="21651"/>
                  <a:pt x="93387" y="13012"/>
                </a:cubicBezTo>
                <a:cubicBezTo>
                  <a:pt x="112073" y="4372"/>
                  <a:pt x="131277" y="53"/>
                  <a:pt x="150997" y="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6" name="Freeform 246">
            <a:extLst>
              <a:ext uri="{FF2B5EF4-FFF2-40B4-BE49-F238E27FC236}">
                <a16:creationId xmlns:a16="http://schemas.microsoft.com/office/drawing/2014/main" id="{D1019E84-DC88-46F7-818E-FA1C9EFCAA7A}"/>
              </a:ext>
            </a:extLst>
          </p:cNvPr>
          <p:cNvSpPr/>
          <p:nvPr/>
        </p:nvSpPr>
        <p:spPr>
          <a:xfrm>
            <a:off x="7312967" y="4791957"/>
            <a:ext cx="432708" cy="348195"/>
          </a:xfrm>
          <a:custGeom>
            <a:avLst/>
            <a:gdLst>
              <a:gd name="connsiteX0" fmla="*/ 190155 w 576944"/>
              <a:gd name="connsiteY0" fmla="*/ 207902 h 464258"/>
              <a:gd name="connsiteX1" fmla="*/ 387916 w 576944"/>
              <a:gd name="connsiteY1" fmla="*/ 207902 h 464258"/>
              <a:gd name="connsiteX2" fmla="*/ 405101 w 576944"/>
              <a:gd name="connsiteY2" fmla="*/ 215086 h 464258"/>
              <a:gd name="connsiteX3" fmla="*/ 412143 w 576944"/>
              <a:gd name="connsiteY3" fmla="*/ 232129 h 464258"/>
              <a:gd name="connsiteX4" fmla="*/ 405101 w 576944"/>
              <a:gd name="connsiteY4" fmla="*/ 249172 h 464258"/>
              <a:gd name="connsiteX5" fmla="*/ 387916 w 576944"/>
              <a:gd name="connsiteY5" fmla="*/ 256356 h 464258"/>
              <a:gd name="connsiteX6" fmla="*/ 190155 w 576944"/>
              <a:gd name="connsiteY6" fmla="*/ 256356 h 464258"/>
              <a:gd name="connsiteX7" fmla="*/ 172971 w 576944"/>
              <a:gd name="connsiteY7" fmla="*/ 249172 h 464258"/>
              <a:gd name="connsiteX8" fmla="*/ 165927 w 576944"/>
              <a:gd name="connsiteY8" fmla="*/ 232129 h 464258"/>
              <a:gd name="connsiteX9" fmla="*/ 172971 w 576944"/>
              <a:gd name="connsiteY9" fmla="*/ 215086 h 464258"/>
              <a:gd name="connsiteX10" fmla="*/ 190155 w 576944"/>
              <a:gd name="connsiteY10" fmla="*/ 207902 h 464258"/>
              <a:gd name="connsiteX11" fmla="*/ 288754 w 576944"/>
              <a:gd name="connsiteY11" fmla="*/ 48454 h 464258"/>
              <a:gd name="connsiteX12" fmla="*/ 196493 w 576944"/>
              <a:gd name="connsiteY12" fmla="*/ 73103 h 464258"/>
              <a:gd name="connsiteX13" fmla="*/ 129446 w 576944"/>
              <a:gd name="connsiteY13" fmla="*/ 140010 h 464258"/>
              <a:gd name="connsiteX14" fmla="*/ 104796 w 576944"/>
              <a:gd name="connsiteY14" fmla="*/ 232129 h 464258"/>
              <a:gd name="connsiteX15" fmla="*/ 111276 w 576944"/>
              <a:gd name="connsiteY15" fmla="*/ 280020 h 464258"/>
              <a:gd name="connsiteX16" fmla="*/ 387916 w 576944"/>
              <a:gd name="connsiteY16" fmla="*/ 280020 h 464258"/>
              <a:gd name="connsiteX17" fmla="*/ 405101 w 576944"/>
              <a:gd name="connsiteY17" fmla="*/ 287062 h 464258"/>
              <a:gd name="connsiteX18" fmla="*/ 412143 w 576944"/>
              <a:gd name="connsiteY18" fmla="*/ 303965 h 464258"/>
              <a:gd name="connsiteX19" fmla="*/ 405101 w 576944"/>
              <a:gd name="connsiteY19" fmla="*/ 321149 h 464258"/>
              <a:gd name="connsiteX20" fmla="*/ 387916 w 576944"/>
              <a:gd name="connsiteY20" fmla="*/ 328192 h 464258"/>
              <a:gd name="connsiteX21" fmla="*/ 132123 w 576944"/>
              <a:gd name="connsiteY21" fmla="*/ 328192 h 464258"/>
              <a:gd name="connsiteX22" fmla="*/ 198465 w 576944"/>
              <a:gd name="connsiteY22" fmla="*/ 392140 h 464258"/>
              <a:gd name="connsiteX23" fmla="*/ 288754 w 576944"/>
              <a:gd name="connsiteY23" fmla="*/ 415804 h 464258"/>
              <a:gd name="connsiteX24" fmla="*/ 360026 w 576944"/>
              <a:gd name="connsiteY24" fmla="*/ 401296 h 464258"/>
              <a:gd name="connsiteX25" fmla="*/ 418622 w 576944"/>
              <a:gd name="connsiteY25" fmla="*/ 362138 h 464258"/>
              <a:gd name="connsiteX26" fmla="*/ 457780 w 576944"/>
              <a:gd name="connsiteY26" fmla="*/ 303543 h 464258"/>
              <a:gd name="connsiteX27" fmla="*/ 472429 w 576944"/>
              <a:gd name="connsiteY27" fmla="*/ 232129 h 464258"/>
              <a:gd name="connsiteX28" fmla="*/ 465949 w 576944"/>
              <a:gd name="connsiteY28" fmla="*/ 184238 h 464258"/>
              <a:gd name="connsiteX29" fmla="*/ 189310 w 576944"/>
              <a:gd name="connsiteY29" fmla="*/ 184238 h 464258"/>
              <a:gd name="connsiteX30" fmla="*/ 172125 w 576944"/>
              <a:gd name="connsiteY30" fmla="*/ 177195 h 464258"/>
              <a:gd name="connsiteX31" fmla="*/ 165083 w 576944"/>
              <a:gd name="connsiteY31" fmla="*/ 160293 h 464258"/>
              <a:gd name="connsiteX32" fmla="*/ 172125 w 576944"/>
              <a:gd name="connsiteY32" fmla="*/ 143108 h 464258"/>
              <a:gd name="connsiteX33" fmla="*/ 189310 w 576944"/>
              <a:gd name="connsiteY33" fmla="*/ 136066 h 464258"/>
              <a:gd name="connsiteX34" fmla="*/ 445103 w 576944"/>
              <a:gd name="connsiteY34" fmla="*/ 136066 h 464258"/>
              <a:gd name="connsiteX35" fmla="*/ 378900 w 576944"/>
              <a:gd name="connsiteY35" fmla="*/ 72117 h 464258"/>
              <a:gd name="connsiteX36" fmla="*/ 288754 w 576944"/>
              <a:gd name="connsiteY36" fmla="*/ 48454 h 464258"/>
              <a:gd name="connsiteX37" fmla="*/ 288754 w 576944"/>
              <a:gd name="connsiteY37" fmla="*/ 0 h 464258"/>
              <a:gd name="connsiteX38" fmla="*/ 414819 w 576944"/>
              <a:gd name="connsiteY38" fmla="*/ 37467 h 464258"/>
              <a:gd name="connsiteX39" fmla="*/ 499754 w 576944"/>
              <a:gd name="connsiteY39" fmla="*/ 136066 h 464258"/>
              <a:gd name="connsiteX40" fmla="*/ 552716 w 576944"/>
              <a:gd name="connsiteY40" fmla="*/ 136066 h 464258"/>
              <a:gd name="connsiteX41" fmla="*/ 569900 w 576944"/>
              <a:gd name="connsiteY41" fmla="*/ 143108 h 464258"/>
              <a:gd name="connsiteX42" fmla="*/ 576944 w 576944"/>
              <a:gd name="connsiteY42" fmla="*/ 160293 h 464258"/>
              <a:gd name="connsiteX43" fmla="*/ 569900 w 576944"/>
              <a:gd name="connsiteY43" fmla="*/ 177195 h 464258"/>
              <a:gd name="connsiteX44" fmla="*/ 552716 w 576944"/>
              <a:gd name="connsiteY44" fmla="*/ 184238 h 464258"/>
              <a:gd name="connsiteX45" fmla="*/ 515812 w 576944"/>
              <a:gd name="connsiteY45" fmla="*/ 184238 h 464258"/>
              <a:gd name="connsiteX46" fmla="*/ 520601 w 576944"/>
              <a:gd name="connsiteY46" fmla="*/ 232129 h 464258"/>
              <a:gd name="connsiteX47" fmla="*/ 502149 w 576944"/>
              <a:gd name="connsiteY47" fmla="*/ 322135 h 464258"/>
              <a:gd name="connsiteX48" fmla="*/ 452709 w 576944"/>
              <a:gd name="connsiteY48" fmla="*/ 396225 h 464258"/>
              <a:gd name="connsiteX49" fmla="*/ 378760 w 576944"/>
              <a:gd name="connsiteY49" fmla="*/ 445806 h 464258"/>
              <a:gd name="connsiteX50" fmla="*/ 288754 w 576944"/>
              <a:gd name="connsiteY50" fmla="*/ 464258 h 464258"/>
              <a:gd name="connsiteX51" fmla="*/ 162406 w 576944"/>
              <a:gd name="connsiteY51" fmla="*/ 426791 h 464258"/>
              <a:gd name="connsiteX52" fmla="*/ 77471 w 576944"/>
              <a:gd name="connsiteY52" fmla="*/ 328192 h 464258"/>
              <a:gd name="connsiteX53" fmla="*/ 24227 w 576944"/>
              <a:gd name="connsiteY53" fmla="*/ 328192 h 464258"/>
              <a:gd name="connsiteX54" fmla="*/ 7043 w 576944"/>
              <a:gd name="connsiteY54" fmla="*/ 321149 h 464258"/>
              <a:gd name="connsiteX55" fmla="*/ 0 w 576944"/>
              <a:gd name="connsiteY55" fmla="*/ 303965 h 464258"/>
              <a:gd name="connsiteX56" fmla="*/ 7043 w 576944"/>
              <a:gd name="connsiteY56" fmla="*/ 287062 h 464258"/>
              <a:gd name="connsiteX57" fmla="*/ 24227 w 576944"/>
              <a:gd name="connsiteY57" fmla="*/ 280020 h 464258"/>
              <a:gd name="connsiteX58" fmla="*/ 61413 w 576944"/>
              <a:gd name="connsiteY58" fmla="*/ 280020 h 464258"/>
              <a:gd name="connsiteX59" fmla="*/ 56624 w 576944"/>
              <a:gd name="connsiteY59" fmla="*/ 232129 h 464258"/>
              <a:gd name="connsiteX60" fmla="*/ 75076 w 576944"/>
              <a:gd name="connsiteY60" fmla="*/ 142123 h 464258"/>
              <a:gd name="connsiteX61" fmla="*/ 124516 w 576944"/>
              <a:gd name="connsiteY61" fmla="*/ 68033 h 464258"/>
              <a:gd name="connsiteX62" fmla="*/ 198465 w 576944"/>
              <a:gd name="connsiteY62" fmla="*/ 18452 h 464258"/>
              <a:gd name="connsiteX63" fmla="*/ 288754 w 576944"/>
              <a:gd name="connsiteY63" fmla="*/ 0 h 464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76944" h="464258">
                <a:moveTo>
                  <a:pt x="190155" y="207902"/>
                </a:moveTo>
                <a:lnTo>
                  <a:pt x="387916" y="207902"/>
                </a:lnTo>
                <a:cubicBezTo>
                  <a:pt x="394676" y="207902"/>
                  <a:pt x="400404" y="210296"/>
                  <a:pt x="405101" y="215086"/>
                </a:cubicBezTo>
                <a:cubicBezTo>
                  <a:pt x="409795" y="219875"/>
                  <a:pt x="412143" y="225556"/>
                  <a:pt x="412143" y="232129"/>
                </a:cubicBezTo>
                <a:cubicBezTo>
                  <a:pt x="412143" y="238702"/>
                  <a:pt x="409795" y="244383"/>
                  <a:pt x="405101" y="249172"/>
                </a:cubicBezTo>
                <a:cubicBezTo>
                  <a:pt x="400404" y="253962"/>
                  <a:pt x="394676" y="256356"/>
                  <a:pt x="387916" y="256356"/>
                </a:cubicBezTo>
                <a:lnTo>
                  <a:pt x="190155" y="256356"/>
                </a:lnTo>
                <a:cubicBezTo>
                  <a:pt x="183394" y="256356"/>
                  <a:pt x="177665" y="253962"/>
                  <a:pt x="172971" y="249172"/>
                </a:cubicBezTo>
                <a:cubicBezTo>
                  <a:pt x="168275" y="244383"/>
                  <a:pt x="165927" y="238702"/>
                  <a:pt x="165927" y="232129"/>
                </a:cubicBezTo>
                <a:cubicBezTo>
                  <a:pt x="165927" y="225556"/>
                  <a:pt x="168275" y="219875"/>
                  <a:pt x="172971" y="215086"/>
                </a:cubicBezTo>
                <a:cubicBezTo>
                  <a:pt x="177665" y="210296"/>
                  <a:pt x="183394" y="207902"/>
                  <a:pt x="190155" y="207902"/>
                </a:cubicBezTo>
                <a:close/>
                <a:moveTo>
                  <a:pt x="288754" y="48454"/>
                </a:moveTo>
                <a:cubicBezTo>
                  <a:pt x="255511" y="48454"/>
                  <a:pt x="224758" y="56670"/>
                  <a:pt x="196493" y="73103"/>
                </a:cubicBezTo>
                <a:cubicBezTo>
                  <a:pt x="168227" y="89537"/>
                  <a:pt x="145879" y="111839"/>
                  <a:pt x="129446" y="140010"/>
                </a:cubicBezTo>
                <a:cubicBezTo>
                  <a:pt x="113012" y="168181"/>
                  <a:pt x="104796" y="198887"/>
                  <a:pt x="104796" y="232129"/>
                </a:cubicBezTo>
                <a:cubicBezTo>
                  <a:pt x="104796" y="248280"/>
                  <a:pt x="106955" y="264244"/>
                  <a:pt x="111276" y="280020"/>
                </a:cubicBezTo>
                <a:lnTo>
                  <a:pt x="387916" y="280020"/>
                </a:lnTo>
                <a:cubicBezTo>
                  <a:pt x="394676" y="280020"/>
                  <a:pt x="400404" y="282367"/>
                  <a:pt x="405101" y="287062"/>
                </a:cubicBezTo>
                <a:cubicBezTo>
                  <a:pt x="409795" y="291758"/>
                  <a:pt x="412143" y="297392"/>
                  <a:pt x="412143" y="303965"/>
                </a:cubicBezTo>
                <a:cubicBezTo>
                  <a:pt x="412143" y="310726"/>
                  <a:pt x="409795" y="316454"/>
                  <a:pt x="405101" y="321149"/>
                </a:cubicBezTo>
                <a:cubicBezTo>
                  <a:pt x="400404" y="325845"/>
                  <a:pt x="394676" y="328192"/>
                  <a:pt x="387916" y="328192"/>
                </a:cubicBezTo>
                <a:lnTo>
                  <a:pt x="132123" y="328192"/>
                </a:lnTo>
                <a:cubicBezTo>
                  <a:pt x="148649" y="355049"/>
                  <a:pt x="170763" y="376365"/>
                  <a:pt x="198465" y="392140"/>
                </a:cubicBezTo>
                <a:cubicBezTo>
                  <a:pt x="226166" y="407916"/>
                  <a:pt x="256262" y="415804"/>
                  <a:pt x="288754" y="415804"/>
                </a:cubicBezTo>
                <a:cubicBezTo>
                  <a:pt x="313544" y="415804"/>
                  <a:pt x="337301" y="410968"/>
                  <a:pt x="360026" y="401296"/>
                </a:cubicBezTo>
                <a:cubicBezTo>
                  <a:pt x="382750" y="391624"/>
                  <a:pt x="402283" y="378571"/>
                  <a:pt x="418622" y="362138"/>
                </a:cubicBezTo>
                <a:cubicBezTo>
                  <a:pt x="434962" y="345705"/>
                  <a:pt x="448013" y="326173"/>
                  <a:pt x="457780" y="303543"/>
                </a:cubicBezTo>
                <a:cubicBezTo>
                  <a:pt x="467546" y="280912"/>
                  <a:pt x="472429" y="257107"/>
                  <a:pt x="472429" y="232129"/>
                </a:cubicBezTo>
                <a:cubicBezTo>
                  <a:pt x="472429" y="215978"/>
                  <a:pt x="470269" y="200014"/>
                  <a:pt x="465949" y="184238"/>
                </a:cubicBezTo>
                <a:lnTo>
                  <a:pt x="189310" y="184238"/>
                </a:lnTo>
                <a:cubicBezTo>
                  <a:pt x="182549" y="184238"/>
                  <a:pt x="176820" y="181891"/>
                  <a:pt x="172125" y="177195"/>
                </a:cubicBezTo>
                <a:cubicBezTo>
                  <a:pt x="167430" y="172500"/>
                  <a:pt x="165083" y="166866"/>
                  <a:pt x="165083" y="160293"/>
                </a:cubicBezTo>
                <a:cubicBezTo>
                  <a:pt x="165083" y="153532"/>
                  <a:pt x="167430" y="147804"/>
                  <a:pt x="172125" y="143108"/>
                </a:cubicBezTo>
                <a:cubicBezTo>
                  <a:pt x="176820" y="138413"/>
                  <a:pt x="182549" y="136066"/>
                  <a:pt x="189310" y="136066"/>
                </a:cubicBezTo>
                <a:lnTo>
                  <a:pt x="445103" y="136066"/>
                </a:lnTo>
                <a:cubicBezTo>
                  <a:pt x="428576" y="109209"/>
                  <a:pt x="406509" y="87893"/>
                  <a:pt x="378900" y="72117"/>
                </a:cubicBezTo>
                <a:cubicBezTo>
                  <a:pt x="351293" y="56342"/>
                  <a:pt x="321244" y="48454"/>
                  <a:pt x="288754" y="48454"/>
                </a:cubicBezTo>
                <a:close/>
                <a:moveTo>
                  <a:pt x="288754" y="0"/>
                </a:moveTo>
                <a:cubicBezTo>
                  <a:pt x="334766" y="0"/>
                  <a:pt x="376788" y="12489"/>
                  <a:pt x="414819" y="37467"/>
                </a:cubicBezTo>
                <a:cubicBezTo>
                  <a:pt x="452850" y="62445"/>
                  <a:pt x="481162" y="95312"/>
                  <a:pt x="499754" y="136066"/>
                </a:cubicBezTo>
                <a:lnTo>
                  <a:pt x="552716" y="136066"/>
                </a:lnTo>
                <a:cubicBezTo>
                  <a:pt x="559477" y="136066"/>
                  <a:pt x="565205" y="138413"/>
                  <a:pt x="569900" y="143108"/>
                </a:cubicBezTo>
                <a:cubicBezTo>
                  <a:pt x="574595" y="147804"/>
                  <a:pt x="576944" y="153532"/>
                  <a:pt x="576944" y="160293"/>
                </a:cubicBezTo>
                <a:cubicBezTo>
                  <a:pt x="576944" y="166866"/>
                  <a:pt x="574595" y="172500"/>
                  <a:pt x="569900" y="177195"/>
                </a:cubicBezTo>
                <a:cubicBezTo>
                  <a:pt x="565205" y="181891"/>
                  <a:pt x="559477" y="184238"/>
                  <a:pt x="552716" y="184238"/>
                </a:cubicBezTo>
                <a:lnTo>
                  <a:pt x="515812" y="184238"/>
                </a:lnTo>
                <a:cubicBezTo>
                  <a:pt x="519004" y="200202"/>
                  <a:pt x="520601" y="216165"/>
                  <a:pt x="520601" y="232129"/>
                </a:cubicBezTo>
                <a:cubicBezTo>
                  <a:pt x="520601" y="263493"/>
                  <a:pt x="514450" y="293495"/>
                  <a:pt x="502149" y="322135"/>
                </a:cubicBezTo>
                <a:cubicBezTo>
                  <a:pt x="489848" y="350776"/>
                  <a:pt x="473367" y="375473"/>
                  <a:pt x="452709" y="396225"/>
                </a:cubicBezTo>
                <a:cubicBezTo>
                  <a:pt x="432050" y="416978"/>
                  <a:pt x="407400" y="433505"/>
                  <a:pt x="378760" y="445806"/>
                </a:cubicBezTo>
                <a:cubicBezTo>
                  <a:pt x="350119" y="458108"/>
                  <a:pt x="320117" y="464258"/>
                  <a:pt x="288754" y="464258"/>
                </a:cubicBezTo>
                <a:cubicBezTo>
                  <a:pt x="242553" y="464258"/>
                  <a:pt x="200437" y="451769"/>
                  <a:pt x="162406" y="426791"/>
                </a:cubicBezTo>
                <a:cubicBezTo>
                  <a:pt x="124375" y="401813"/>
                  <a:pt x="96064" y="368946"/>
                  <a:pt x="77471" y="328192"/>
                </a:cubicBezTo>
                <a:lnTo>
                  <a:pt x="24227" y="328192"/>
                </a:lnTo>
                <a:cubicBezTo>
                  <a:pt x="17466" y="328192"/>
                  <a:pt x="11737" y="325845"/>
                  <a:pt x="7043" y="321149"/>
                </a:cubicBezTo>
                <a:cubicBezTo>
                  <a:pt x="2347" y="316454"/>
                  <a:pt x="0" y="310726"/>
                  <a:pt x="0" y="303965"/>
                </a:cubicBezTo>
                <a:cubicBezTo>
                  <a:pt x="0" y="297392"/>
                  <a:pt x="2347" y="291758"/>
                  <a:pt x="7043" y="287062"/>
                </a:cubicBezTo>
                <a:cubicBezTo>
                  <a:pt x="11737" y="282367"/>
                  <a:pt x="17466" y="280020"/>
                  <a:pt x="24227" y="280020"/>
                </a:cubicBezTo>
                <a:lnTo>
                  <a:pt x="61413" y="280020"/>
                </a:lnTo>
                <a:cubicBezTo>
                  <a:pt x="58219" y="264056"/>
                  <a:pt x="56624" y="248093"/>
                  <a:pt x="56624" y="232129"/>
                </a:cubicBezTo>
                <a:cubicBezTo>
                  <a:pt x="56624" y="200765"/>
                  <a:pt x="62774" y="170763"/>
                  <a:pt x="75076" y="142123"/>
                </a:cubicBezTo>
                <a:cubicBezTo>
                  <a:pt x="87376" y="113482"/>
                  <a:pt x="103857" y="88785"/>
                  <a:pt x="124516" y="68033"/>
                </a:cubicBezTo>
                <a:cubicBezTo>
                  <a:pt x="145175" y="47280"/>
                  <a:pt x="169824" y="30753"/>
                  <a:pt x="198465" y="18452"/>
                </a:cubicBezTo>
                <a:cubicBezTo>
                  <a:pt x="227105" y="6150"/>
                  <a:pt x="257202" y="0"/>
                  <a:pt x="2887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7" name="Freeform 244">
            <a:extLst>
              <a:ext uri="{FF2B5EF4-FFF2-40B4-BE49-F238E27FC236}">
                <a16:creationId xmlns:a16="http://schemas.microsoft.com/office/drawing/2014/main" id="{B9E994D9-7D41-44EF-8635-E31902CF4B75}"/>
              </a:ext>
            </a:extLst>
          </p:cNvPr>
          <p:cNvSpPr/>
          <p:nvPr/>
        </p:nvSpPr>
        <p:spPr>
          <a:xfrm>
            <a:off x="2976710" y="4790271"/>
            <a:ext cx="365097" cy="351575"/>
          </a:xfrm>
          <a:custGeom>
            <a:avLst/>
            <a:gdLst>
              <a:gd name="connsiteX0" fmla="*/ 269033 w 486796"/>
              <a:gd name="connsiteY0" fmla="*/ 252412 h 468767"/>
              <a:gd name="connsiteX1" fmla="*/ 486796 w 486796"/>
              <a:gd name="connsiteY1" fmla="*/ 252412 h 468767"/>
              <a:gd name="connsiteX2" fmla="*/ 469893 w 486796"/>
              <a:gd name="connsiteY2" fmla="*/ 336503 h 468767"/>
              <a:gd name="connsiteX3" fmla="*/ 422566 w 486796"/>
              <a:gd name="connsiteY3" fmla="*/ 406226 h 468767"/>
              <a:gd name="connsiteX4" fmla="*/ 216354 w 486796"/>
              <a:gd name="connsiteY4" fmla="*/ 36060 h 468767"/>
              <a:gd name="connsiteX5" fmla="*/ 216354 w 486796"/>
              <a:gd name="connsiteY5" fmla="*/ 250723 h 468767"/>
              <a:gd name="connsiteX6" fmla="*/ 370168 w 486796"/>
              <a:gd name="connsiteY6" fmla="*/ 404537 h 468767"/>
              <a:gd name="connsiteX7" fmla="*/ 300444 w 486796"/>
              <a:gd name="connsiteY7" fmla="*/ 451864 h 468767"/>
              <a:gd name="connsiteX8" fmla="*/ 216354 w 486796"/>
              <a:gd name="connsiteY8" fmla="*/ 468767 h 468767"/>
              <a:gd name="connsiteX9" fmla="*/ 107755 w 486796"/>
              <a:gd name="connsiteY9" fmla="*/ 439751 h 468767"/>
              <a:gd name="connsiteX10" fmla="*/ 29016 w 486796"/>
              <a:gd name="connsiteY10" fmla="*/ 361013 h 468767"/>
              <a:gd name="connsiteX11" fmla="*/ 0 w 486796"/>
              <a:gd name="connsiteY11" fmla="*/ 252413 h 468767"/>
              <a:gd name="connsiteX12" fmla="*/ 29016 w 486796"/>
              <a:gd name="connsiteY12" fmla="*/ 143814 h 468767"/>
              <a:gd name="connsiteX13" fmla="*/ 107755 w 486796"/>
              <a:gd name="connsiteY13" fmla="*/ 65076 h 468767"/>
              <a:gd name="connsiteX14" fmla="*/ 216354 w 486796"/>
              <a:gd name="connsiteY14" fmla="*/ 36060 h 468767"/>
              <a:gd name="connsiteX15" fmla="*/ 252413 w 486796"/>
              <a:gd name="connsiteY15" fmla="*/ 0 h 468767"/>
              <a:gd name="connsiteX16" fmla="*/ 361012 w 486796"/>
              <a:gd name="connsiteY16" fmla="*/ 29016 h 468767"/>
              <a:gd name="connsiteX17" fmla="*/ 439750 w 486796"/>
              <a:gd name="connsiteY17" fmla="*/ 107754 h 468767"/>
              <a:gd name="connsiteX18" fmla="*/ 468766 w 486796"/>
              <a:gd name="connsiteY18" fmla="*/ 216354 h 468767"/>
              <a:gd name="connsiteX19" fmla="*/ 252413 w 486796"/>
              <a:gd name="connsiteY19" fmla="*/ 216354 h 46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6796" h="468767">
                <a:moveTo>
                  <a:pt x="269033" y="252412"/>
                </a:moveTo>
                <a:lnTo>
                  <a:pt x="486796" y="252412"/>
                </a:lnTo>
                <a:cubicBezTo>
                  <a:pt x="486796" y="281898"/>
                  <a:pt x="481162" y="309928"/>
                  <a:pt x="469893" y="336503"/>
                </a:cubicBezTo>
                <a:cubicBezTo>
                  <a:pt x="458625" y="363078"/>
                  <a:pt x="442849" y="386319"/>
                  <a:pt x="422566" y="406226"/>
                </a:cubicBezTo>
                <a:close/>
                <a:moveTo>
                  <a:pt x="216354" y="36060"/>
                </a:moveTo>
                <a:lnTo>
                  <a:pt x="216354" y="250723"/>
                </a:lnTo>
                <a:lnTo>
                  <a:pt x="370168" y="404537"/>
                </a:lnTo>
                <a:cubicBezTo>
                  <a:pt x="350260" y="424820"/>
                  <a:pt x="327019" y="440596"/>
                  <a:pt x="300444" y="451864"/>
                </a:cubicBezTo>
                <a:cubicBezTo>
                  <a:pt x="273870" y="463133"/>
                  <a:pt x="245840" y="468767"/>
                  <a:pt x="216354" y="468767"/>
                </a:cubicBezTo>
                <a:cubicBezTo>
                  <a:pt x="177102" y="468767"/>
                  <a:pt x="140902" y="459095"/>
                  <a:pt x="107755" y="439751"/>
                </a:cubicBezTo>
                <a:cubicBezTo>
                  <a:pt x="74607" y="420407"/>
                  <a:pt x="48361" y="394161"/>
                  <a:pt x="29016" y="361013"/>
                </a:cubicBezTo>
                <a:cubicBezTo>
                  <a:pt x="9673" y="327865"/>
                  <a:pt x="0" y="291665"/>
                  <a:pt x="0" y="252413"/>
                </a:cubicBezTo>
                <a:cubicBezTo>
                  <a:pt x="0" y="213162"/>
                  <a:pt x="9673" y="176962"/>
                  <a:pt x="29016" y="143814"/>
                </a:cubicBezTo>
                <a:cubicBezTo>
                  <a:pt x="48361" y="110666"/>
                  <a:pt x="74607" y="84420"/>
                  <a:pt x="107755" y="65076"/>
                </a:cubicBezTo>
                <a:cubicBezTo>
                  <a:pt x="140902" y="45732"/>
                  <a:pt x="177102" y="36060"/>
                  <a:pt x="216354" y="36060"/>
                </a:cubicBezTo>
                <a:close/>
                <a:moveTo>
                  <a:pt x="252413" y="0"/>
                </a:moveTo>
                <a:cubicBezTo>
                  <a:pt x="291665" y="0"/>
                  <a:pt x="327864" y="9672"/>
                  <a:pt x="361012" y="29016"/>
                </a:cubicBezTo>
                <a:cubicBezTo>
                  <a:pt x="394160" y="48360"/>
                  <a:pt x="420406" y="74606"/>
                  <a:pt x="439750" y="107754"/>
                </a:cubicBezTo>
                <a:cubicBezTo>
                  <a:pt x="459095" y="140902"/>
                  <a:pt x="468766" y="177102"/>
                  <a:pt x="468766" y="216354"/>
                </a:cubicBezTo>
                <a:lnTo>
                  <a:pt x="252413" y="2163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8" name="Freeform 241">
            <a:extLst>
              <a:ext uri="{FF2B5EF4-FFF2-40B4-BE49-F238E27FC236}">
                <a16:creationId xmlns:a16="http://schemas.microsoft.com/office/drawing/2014/main" id="{230861C1-C8FC-4951-AE2A-16454F8AF411}"/>
              </a:ext>
            </a:extLst>
          </p:cNvPr>
          <p:cNvSpPr/>
          <p:nvPr/>
        </p:nvSpPr>
        <p:spPr>
          <a:xfrm>
            <a:off x="1355080" y="4790270"/>
            <a:ext cx="378197" cy="378619"/>
          </a:xfrm>
          <a:custGeom>
            <a:avLst/>
            <a:gdLst>
              <a:gd name="connsiteX0" fmla="*/ 198887 w 504262"/>
              <a:gd name="connsiteY0" fmla="*/ 291288 h 504825"/>
              <a:gd name="connsiteX1" fmla="*/ 228890 w 504262"/>
              <a:gd name="connsiteY1" fmla="*/ 327911 h 504825"/>
              <a:gd name="connsiteX2" fmla="*/ 271287 w 504262"/>
              <a:gd name="connsiteY2" fmla="*/ 349321 h 504825"/>
              <a:gd name="connsiteX3" fmla="*/ 271568 w 504262"/>
              <a:gd name="connsiteY3" fmla="*/ 369322 h 504825"/>
              <a:gd name="connsiteX4" fmla="*/ 235087 w 504262"/>
              <a:gd name="connsiteY4" fmla="*/ 467076 h 504825"/>
              <a:gd name="connsiteX5" fmla="*/ 136911 w 504262"/>
              <a:gd name="connsiteY5" fmla="*/ 504825 h 504825"/>
              <a:gd name="connsiteX6" fmla="*/ 75498 w 504262"/>
              <a:gd name="connsiteY6" fmla="*/ 491725 h 504825"/>
              <a:gd name="connsiteX7" fmla="*/ 32537 w 504262"/>
              <a:gd name="connsiteY7" fmla="*/ 455807 h 504825"/>
              <a:gd name="connsiteX8" fmla="*/ 8170 w 504262"/>
              <a:gd name="connsiteY8" fmla="*/ 404254 h 504825"/>
              <a:gd name="connsiteX9" fmla="*/ 0 w 504262"/>
              <a:gd name="connsiteY9" fmla="*/ 342278 h 504825"/>
              <a:gd name="connsiteX10" fmla="*/ 11550 w 504262"/>
              <a:gd name="connsiteY10" fmla="*/ 350729 h 504825"/>
              <a:gd name="connsiteX11" fmla="*/ 29016 w 504262"/>
              <a:gd name="connsiteY11" fmla="*/ 363265 h 504825"/>
              <a:gd name="connsiteX12" fmla="*/ 45637 w 504262"/>
              <a:gd name="connsiteY12" fmla="*/ 373548 h 504825"/>
              <a:gd name="connsiteX13" fmla="*/ 58596 w 504262"/>
              <a:gd name="connsiteY13" fmla="*/ 378337 h 504825"/>
              <a:gd name="connsiteX14" fmla="*/ 74089 w 504262"/>
              <a:gd name="connsiteY14" fmla="*/ 367914 h 504825"/>
              <a:gd name="connsiteX15" fmla="*/ 90288 w 504262"/>
              <a:gd name="connsiteY15" fmla="*/ 336221 h 504825"/>
              <a:gd name="connsiteX16" fmla="*/ 109867 w 504262"/>
              <a:gd name="connsiteY16" fmla="*/ 314811 h 504825"/>
              <a:gd name="connsiteX17" fmla="*/ 134657 w 504262"/>
              <a:gd name="connsiteY17" fmla="*/ 301430 h 504825"/>
              <a:gd name="connsiteX18" fmla="*/ 163674 w 504262"/>
              <a:gd name="connsiteY18" fmla="*/ 294246 h 504825"/>
              <a:gd name="connsiteX19" fmla="*/ 198887 w 504262"/>
              <a:gd name="connsiteY19" fmla="*/ 291288 h 504825"/>
              <a:gd name="connsiteX20" fmla="*/ 454962 w 504262"/>
              <a:gd name="connsiteY20" fmla="*/ 0 h 504825"/>
              <a:gd name="connsiteX21" fmla="*/ 489472 w 504262"/>
              <a:gd name="connsiteY21" fmla="*/ 13099 h 504825"/>
              <a:gd name="connsiteX22" fmla="*/ 504262 w 504262"/>
              <a:gd name="connsiteY22" fmla="*/ 45919 h 504825"/>
              <a:gd name="connsiteX23" fmla="*/ 491585 w 504262"/>
              <a:gd name="connsiteY23" fmla="*/ 88457 h 504825"/>
              <a:gd name="connsiteX24" fmla="*/ 360589 w 504262"/>
              <a:gd name="connsiteY24" fmla="*/ 300303 h 504825"/>
              <a:gd name="connsiteX25" fmla="*/ 299176 w 504262"/>
              <a:gd name="connsiteY25" fmla="*/ 325939 h 504825"/>
              <a:gd name="connsiteX26" fmla="*/ 238186 w 504262"/>
              <a:gd name="connsiteY26" fmla="*/ 299881 h 504825"/>
              <a:gd name="connsiteX27" fmla="*/ 212691 w 504262"/>
              <a:gd name="connsiteY27" fmla="*/ 238045 h 504825"/>
              <a:gd name="connsiteX28" fmla="*/ 238609 w 504262"/>
              <a:gd name="connsiteY28" fmla="*/ 178323 h 504825"/>
              <a:gd name="connsiteX29" fmla="*/ 418340 w 504262"/>
              <a:gd name="connsiteY29" fmla="*/ 15212 h 504825"/>
              <a:gd name="connsiteX30" fmla="*/ 454962 w 504262"/>
              <a:gd name="connsiteY30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4262" h="504825">
                <a:moveTo>
                  <a:pt x="198887" y="291288"/>
                </a:moveTo>
                <a:cubicBezTo>
                  <a:pt x="206212" y="305562"/>
                  <a:pt x="216213" y="317769"/>
                  <a:pt x="228890" y="327911"/>
                </a:cubicBezTo>
                <a:cubicBezTo>
                  <a:pt x="241567" y="338052"/>
                  <a:pt x="255698" y="345189"/>
                  <a:pt x="271287" y="349321"/>
                </a:cubicBezTo>
                <a:lnTo>
                  <a:pt x="271568" y="369322"/>
                </a:lnTo>
                <a:cubicBezTo>
                  <a:pt x="272320" y="409325"/>
                  <a:pt x="260159" y="441910"/>
                  <a:pt x="235087" y="467076"/>
                </a:cubicBezTo>
                <a:cubicBezTo>
                  <a:pt x="210015" y="492242"/>
                  <a:pt x="177290" y="504825"/>
                  <a:pt x="136911" y="504825"/>
                </a:cubicBezTo>
                <a:cubicBezTo>
                  <a:pt x="113811" y="504825"/>
                  <a:pt x="93340" y="500459"/>
                  <a:pt x="75498" y="491725"/>
                </a:cubicBezTo>
                <a:cubicBezTo>
                  <a:pt x="57657" y="482992"/>
                  <a:pt x="43336" y="471020"/>
                  <a:pt x="32537" y="455807"/>
                </a:cubicBezTo>
                <a:cubicBezTo>
                  <a:pt x="21739" y="440595"/>
                  <a:pt x="13615" y="423411"/>
                  <a:pt x="8170" y="404254"/>
                </a:cubicBezTo>
                <a:cubicBezTo>
                  <a:pt x="2723" y="385098"/>
                  <a:pt x="0" y="364439"/>
                  <a:pt x="0" y="342278"/>
                </a:cubicBezTo>
                <a:cubicBezTo>
                  <a:pt x="1314" y="343217"/>
                  <a:pt x="5164" y="346034"/>
                  <a:pt x="11550" y="350729"/>
                </a:cubicBezTo>
                <a:cubicBezTo>
                  <a:pt x="17935" y="355425"/>
                  <a:pt x="23758" y="359603"/>
                  <a:pt x="29016" y="363265"/>
                </a:cubicBezTo>
                <a:cubicBezTo>
                  <a:pt x="34274" y="366928"/>
                  <a:pt x="39815" y="370355"/>
                  <a:pt x="45637" y="373548"/>
                </a:cubicBezTo>
                <a:cubicBezTo>
                  <a:pt x="51459" y="376741"/>
                  <a:pt x="55778" y="378337"/>
                  <a:pt x="58596" y="378337"/>
                </a:cubicBezTo>
                <a:cubicBezTo>
                  <a:pt x="66296" y="378337"/>
                  <a:pt x="71460" y="374863"/>
                  <a:pt x="74089" y="367914"/>
                </a:cubicBezTo>
                <a:cubicBezTo>
                  <a:pt x="78785" y="355518"/>
                  <a:pt x="84184" y="344954"/>
                  <a:pt x="90288" y="336221"/>
                </a:cubicBezTo>
                <a:cubicBezTo>
                  <a:pt x="96392" y="327488"/>
                  <a:pt x="102918" y="320352"/>
                  <a:pt x="109867" y="314811"/>
                </a:cubicBezTo>
                <a:cubicBezTo>
                  <a:pt x="116815" y="309271"/>
                  <a:pt x="125079" y="304811"/>
                  <a:pt x="134657" y="301430"/>
                </a:cubicBezTo>
                <a:cubicBezTo>
                  <a:pt x="144236" y="298050"/>
                  <a:pt x="153908" y="295655"/>
                  <a:pt x="163674" y="294246"/>
                </a:cubicBezTo>
                <a:cubicBezTo>
                  <a:pt x="173439" y="292838"/>
                  <a:pt x="185177" y="291852"/>
                  <a:pt x="198887" y="291288"/>
                </a:cubicBezTo>
                <a:close/>
                <a:moveTo>
                  <a:pt x="454962" y="0"/>
                </a:moveTo>
                <a:cubicBezTo>
                  <a:pt x="468109" y="0"/>
                  <a:pt x="479612" y="4366"/>
                  <a:pt x="489472" y="13099"/>
                </a:cubicBezTo>
                <a:cubicBezTo>
                  <a:pt x="499332" y="21832"/>
                  <a:pt x="504262" y="32772"/>
                  <a:pt x="504262" y="45919"/>
                </a:cubicBezTo>
                <a:cubicBezTo>
                  <a:pt x="504262" y="57751"/>
                  <a:pt x="500036" y="71930"/>
                  <a:pt x="491585" y="88457"/>
                </a:cubicBezTo>
                <a:cubicBezTo>
                  <a:pt x="429233" y="206588"/>
                  <a:pt x="385568" y="277203"/>
                  <a:pt x="360589" y="300303"/>
                </a:cubicBezTo>
                <a:cubicBezTo>
                  <a:pt x="342372" y="317394"/>
                  <a:pt x="321901" y="325939"/>
                  <a:pt x="299176" y="325939"/>
                </a:cubicBezTo>
                <a:cubicBezTo>
                  <a:pt x="275513" y="325939"/>
                  <a:pt x="255182" y="317253"/>
                  <a:pt x="238186" y="299881"/>
                </a:cubicBezTo>
                <a:cubicBezTo>
                  <a:pt x="221189" y="282508"/>
                  <a:pt x="212691" y="261897"/>
                  <a:pt x="212691" y="238045"/>
                </a:cubicBezTo>
                <a:cubicBezTo>
                  <a:pt x="212691" y="214006"/>
                  <a:pt x="221330" y="194098"/>
                  <a:pt x="238609" y="178323"/>
                </a:cubicBezTo>
                <a:lnTo>
                  <a:pt x="418340" y="15212"/>
                </a:lnTo>
                <a:cubicBezTo>
                  <a:pt x="429420" y="5071"/>
                  <a:pt x="441628" y="0"/>
                  <a:pt x="4549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9" name="Freeform 242">
            <a:extLst>
              <a:ext uri="{FF2B5EF4-FFF2-40B4-BE49-F238E27FC236}">
                <a16:creationId xmlns:a16="http://schemas.microsoft.com/office/drawing/2014/main" id="{2379B2E0-D101-4479-BA2C-ABE40794FB6D}"/>
              </a:ext>
            </a:extLst>
          </p:cNvPr>
          <p:cNvSpPr/>
          <p:nvPr/>
        </p:nvSpPr>
        <p:spPr>
          <a:xfrm>
            <a:off x="1876576" y="4790267"/>
            <a:ext cx="378619" cy="378619"/>
          </a:xfrm>
          <a:custGeom>
            <a:avLst/>
            <a:gdLst>
              <a:gd name="connsiteX0" fmla="*/ 84231 w 504825"/>
              <a:gd name="connsiteY0" fmla="*/ 360588 h 504824"/>
              <a:gd name="connsiteX1" fmla="*/ 99866 w 504825"/>
              <a:gd name="connsiteY1" fmla="*/ 363687 h 504824"/>
              <a:gd name="connsiteX2" fmla="*/ 114655 w 504825"/>
              <a:gd name="connsiteY2" fmla="*/ 374392 h 504824"/>
              <a:gd name="connsiteX3" fmla="*/ 127896 w 504825"/>
              <a:gd name="connsiteY3" fmla="*/ 385097 h 504824"/>
              <a:gd name="connsiteX4" fmla="*/ 144236 w 504825"/>
              <a:gd name="connsiteY4" fmla="*/ 392703 h 504824"/>
              <a:gd name="connsiteX5" fmla="*/ 168462 w 504825"/>
              <a:gd name="connsiteY5" fmla="*/ 396647 h 504824"/>
              <a:gd name="connsiteX6" fmla="*/ 192407 w 504825"/>
              <a:gd name="connsiteY6" fmla="*/ 392562 h 504824"/>
              <a:gd name="connsiteX7" fmla="*/ 208747 w 504825"/>
              <a:gd name="connsiteY7" fmla="*/ 384956 h 504824"/>
              <a:gd name="connsiteX8" fmla="*/ 222270 w 504825"/>
              <a:gd name="connsiteY8" fmla="*/ 374392 h 504824"/>
              <a:gd name="connsiteX9" fmla="*/ 231425 w 504825"/>
              <a:gd name="connsiteY9" fmla="*/ 366786 h 504824"/>
              <a:gd name="connsiteX10" fmla="*/ 240158 w 504825"/>
              <a:gd name="connsiteY10" fmla="*/ 362560 h 504824"/>
              <a:gd name="connsiteX11" fmla="*/ 252412 w 504825"/>
              <a:gd name="connsiteY11" fmla="*/ 360588 h 504824"/>
              <a:gd name="connsiteX12" fmla="*/ 268329 w 504825"/>
              <a:gd name="connsiteY12" fmla="*/ 363687 h 504824"/>
              <a:gd name="connsiteX13" fmla="*/ 282837 w 504825"/>
              <a:gd name="connsiteY13" fmla="*/ 374392 h 504824"/>
              <a:gd name="connsiteX14" fmla="*/ 296077 w 504825"/>
              <a:gd name="connsiteY14" fmla="*/ 384956 h 504824"/>
              <a:gd name="connsiteX15" fmla="*/ 312698 w 504825"/>
              <a:gd name="connsiteY15" fmla="*/ 392703 h 504824"/>
              <a:gd name="connsiteX16" fmla="*/ 336644 w 504825"/>
              <a:gd name="connsiteY16" fmla="*/ 396647 h 504824"/>
              <a:gd name="connsiteX17" fmla="*/ 360589 w 504825"/>
              <a:gd name="connsiteY17" fmla="*/ 392703 h 504824"/>
              <a:gd name="connsiteX18" fmla="*/ 377209 w 504825"/>
              <a:gd name="connsiteY18" fmla="*/ 384956 h 504824"/>
              <a:gd name="connsiteX19" fmla="*/ 390450 w 504825"/>
              <a:gd name="connsiteY19" fmla="*/ 374392 h 504824"/>
              <a:gd name="connsiteX20" fmla="*/ 404959 w 504825"/>
              <a:gd name="connsiteY20" fmla="*/ 363687 h 504824"/>
              <a:gd name="connsiteX21" fmla="*/ 420875 w 504825"/>
              <a:gd name="connsiteY21" fmla="*/ 360588 h 504824"/>
              <a:gd name="connsiteX22" fmla="*/ 436510 w 504825"/>
              <a:gd name="connsiteY22" fmla="*/ 363687 h 504824"/>
              <a:gd name="connsiteX23" fmla="*/ 451018 w 504825"/>
              <a:gd name="connsiteY23" fmla="*/ 374392 h 504824"/>
              <a:gd name="connsiteX24" fmla="*/ 464258 w 504825"/>
              <a:gd name="connsiteY24" fmla="*/ 384956 h 504824"/>
              <a:gd name="connsiteX25" fmla="*/ 480879 w 504825"/>
              <a:gd name="connsiteY25" fmla="*/ 392703 h 504824"/>
              <a:gd name="connsiteX26" fmla="*/ 504825 w 504825"/>
              <a:gd name="connsiteY26" fmla="*/ 396647 h 504824"/>
              <a:gd name="connsiteX27" fmla="*/ 504825 w 504825"/>
              <a:gd name="connsiteY27" fmla="*/ 504824 h 504824"/>
              <a:gd name="connsiteX28" fmla="*/ 0 w 504825"/>
              <a:gd name="connsiteY28" fmla="*/ 504824 h 504824"/>
              <a:gd name="connsiteX29" fmla="*/ 0 w 504825"/>
              <a:gd name="connsiteY29" fmla="*/ 396647 h 504824"/>
              <a:gd name="connsiteX30" fmla="*/ 23945 w 504825"/>
              <a:gd name="connsiteY30" fmla="*/ 392703 h 504824"/>
              <a:gd name="connsiteX31" fmla="*/ 40566 w 504825"/>
              <a:gd name="connsiteY31" fmla="*/ 384956 h 504824"/>
              <a:gd name="connsiteX32" fmla="*/ 53806 w 504825"/>
              <a:gd name="connsiteY32" fmla="*/ 374392 h 504824"/>
              <a:gd name="connsiteX33" fmla="*/ 68315 w 504825"/>
              <a:gd name="connsiteY33" fmla="*/ 363687 h 504824"/>
              <a:gd name="connsiteX34" fmla="*/ 84231 w 504825"/>
              <a:gd name="connsiteY34" fmla="*/ 360588 h 504824"/>
              <a:gd name="connsiteX35" fmla="*/ 72117 w 504825"/>
              <a:gd name="connsiteY35" fmla="*/ 126206 h 504824"/>
              <a:gd name="connsiteX36" fmla="*/ 144236 w 504825"/>
              <a:gd name="connsiteY36" fmla="*/ 126206 h 504824"/>
              <a:gd name="connsiteX37" fmla="*/ 144236 w 504825"/>
              <a:gd name="connsiteY37" fmla="*/ 252412 h 504824"/>
              <a:gd name="connsiteX38" fmla="*/ 216354 w 504825"/>
              <a:gd name="connsiteY38" fmla="*/ 252412 h 504824"/>
              <a:gd name="connsiteX39" fmla="*/ 216354 w 504825"/>
              <a:gd name="connsiteY39" fmla="*/ 126206 h 504824"/>
              <a:gd name="connsiteX40" fmla="*/ 288471 w 504825"/>
              <a:gd name="connsiteY40" fmla="*/ 126206 h 504824"/>
              <a:gd name="connsiteX41" fmla="*/ 288471 w 504825"/>
              <a:gd name="connsiteY41" fmla="*/ 252412 h 504824"/>
              <a:gd name="connsiteX42" fmla="*/ 360589 w 504825"/>
              <a:gd name="connsiteY42" fmla="*/ 252412 h 504824"/>
              <a:gd name="connsiteX43" fmla="*/ 360589 w 504825"/>
              <a:gd name="connsiteY43" fmla="*/ 126206 h 504824"/>
              <a:gd name="connsiteX44" fmla="*/ 432707 w 504825"/>
              <a:gd name="connsiteY44" fmla="*/ 126206 h 504824"/>
              <a:gd name="connsiteX45" fmla="*/ 432707 w 504825"/>
              <a:gd name="connsiteY45" fmla="*/ 252412 h 504824"/>
              <a:gd name="connsiteX46" fmla="*/ 450736 w 504825"/>
              <a:gd name="connsiteY46" fmla="*/ 252412 h 504824"/>
              <a:gd name="connsiteX47" fmla="*/ 489049 w 504825"/>
              <a:gd name="connsiteY47" fmla="*/ 268188 h 504824"/>
              <a:gd name="connsiteX48" fmla="*/ 504825 w 504825"/>
              <a:gd name="connsiteY48" fmla="*/ 306501 h 504824"/>
              <a:gd name="connsiteX49" fmla="*/ 504825 w 504825"/>
              <a:gd name="connsiteY49" fmla="*/ 360589 h 504824"/>
              <a:gd name="connsiteX50" fmla="*/ 489190 w 504825"/>
              <a:gd name="connsiteY50" fmla="*/ 357490 h 504824"/>
              <a:gd name="connsiteX51" fmla="*/ 474400 w 504825"/>
              <a:gd name="connsiteY51" fmla="*/ 346785 h 504824"/>
              <a:gd name="connsiteX52" fmla="*/ 461160 w 504825"/>
              <a:gd name="connsiteY52" fmla="*/ 336080 h 504824"/>
              <a:gd name="connsiteX53" fmla="*/ 444820 w 504825"/>
              <a:gd name="connsiteY53" fmla="*/ 328474 h 504824"/>
              <a:gd name="connsiteX54" fmla="*/ 420875 w 504825"/>
              <a:gd name="connsiteY54" fmla="*/ 324530 h 504824"/>
              <a:gd name="connsiteX55" fmla="*/ 396648 w 504825"/>
              <a:gd name="connsiteY55" fmla="*/ 328474 h 504824"/>
              <a:gd name="connsiteX56" fmla="*/ 380308 w 504825"/>
              <a:gd name="connsiteY56" fmla="*/ 336080 h 504824"/>
              <a:gd name="connsiteX57" fmla="*/ 367068 w 504825"/>
              <a:gd name="connsiteY57" fmla="*/ 346785 h 504824"/>
              <a:gd name="connsiteX58" fmla="*/ 357771 w 504825"/>
              <a:gd name="connsiteY58" fmla="*/ 354392 h 504824"/>
              <a:gd name="connsiteX59" fmla="*/ 349039 w 504825"/>
              <a:gd name="connsiteY59" fmla="*/ 358617 h 504824"/>
              <a:gd name="connsiteX60" fmla="*/ 336644 w 504825"/>
              <a:gd name="connsiteY60" fmla="*/ 360589 h 504824"/>
              <a:gd name="connsiteX61" fmla="*/ 320727 w 504825"/>
              <a:gd name="connsiteY61" fmla="*/ 357490 h 504824"/>
              <a:gd name="connsiteX62" fmla="*/ 306219 w 504825"/>
              <a:gd name="connsiteY62" fmla="*/ 346785 h 504824"/>
              <a:gd name="connsiteX63" fmla="*/ 292978 w 504825"/>
              <a:gd name="connsiteY63" fmla="*/ 336080 h 504824"/>
              <a:gd name="connsiteX64" fmla="*/ 276639 w 504825"/>
              <a:gd name="connsiteY64" fmla="*/ 328474 h 504824"/>
              <a:gd name="connsiteX65" fmla="*/ 252412 w 504825"/>
              <a:gd name="connsiteY65" fmla="*/ 324530 h 504824"/>
              <a:gd name="connsiteX66" fmla="*/ 228467 w 504825"/>
              <a:gd name="connsiteY66" fmla="*/ 328615 h 504824"/>
              <a:gd name="connsiteX67" fmla="*/ 212127 w 504825"/>
              <a:gd name="connsiteY67" fmla="*/ 336221 h 504824"/>
              <a:gd name="connsiteX68" fmla="*/ 198605 w 504825"/>
              <a:gd name="connsiteY68" fmla="*/ 346785 h 504824"/>
              <a:gd name="connsiteX69" fmla="*/ 189450 w 504825"/>
              <a:gd name="connsiteY69" fmla="*/ 354392 h 504824"/>
              <a:gd name="connsiteX70" fmla="*/ 180717 w 504825"/>
              <a:gd name="connsiteY70" fmla="*/ 358617 h 504824"/>
              <a:gd name="connsiteX71" fmla="*/ 168462 w 504825"/>
              <a:gd name="connsiteY71" fmla="*/ 360589 h 504824"/>
              <a:gd name="connsiteX72" fmla="*/ 152546 w 504825"/>
              <a:gd name="connsiteY72" fmla="*/ 357490 h 504824"/>
              <a:gd name="connsiteX73" fmla="*/ 138038 w 504825"/>
              <a:gd name="connsiteY73" fmla="*/ 346785 h 504824"/>
              <a:gd name="connsiteX74" fmla="*/ 124797 w 504825"/>
              <a:gd name="connsiteY74" fmla="*/ 336221 h 504824"/>
              <a:gd name="connsiteX75" fmla="*/ 108177 w 504825"/>
              <a:gd name="connsiteY75" fmla="*/ 328474 h 504824"/>
              <a:gd name="connsiteX76" fmla="*/ 84231 w 504825"/>
              <a:gd name="connsiteY76" fmla="*/ 324530 h 504824"/>
              <a:gd name="connsiteX77" fmla="*/ 60004 w 504825"/>
              <a:gd name="connsiteY77" fmla="*/ 328474 h 504824"/>
              <a:gd name="connsiteX78" fmla="*/ 43665 w 504825"/>
              <a:gd name="connsiteY78" fmla="*/ 336080 h 504824"/>
              <a:gd name="connsiteX79" fmla="*/ 30424 w 504825"/>
              <a:gd name="connsiteY79" fmla="*/ 346785 h 504824"/>
              <a:gd name="connsiteX80" fmla="*/ 15916 w 504825"/>
              <a:gd name="connsiteY80" fmla="*/ 357490 h 504824"/>
              <a:gd name="connsiteX81" fmla="*/ 0 w 504825"/>
              <a:gd name="connsiteY81" fmla="*/ 360589 h 504824"/>
              <a:gd name="connsiteX82" fmla="*/ 0 w 504825"/>
              <a:gd name="connsiteY82" fmla="*/ 306501 h 504824"/>
              <a:gd name="connsiteX83" fmla="*/ 15776 w 504825"/>
              <a:gd name="connsiteY83" fmla="*/ 268188 h 504824"/>
              <a:gd name="connsiteX84" fmla="*/ 54088 w 504825"/>
              <a:gd name="connsiteY84" fmla="*/ 252412 h 504824"/>
              <a:gd name="connsiteX85" fmla="*/ 72117 w 504825"/>
              <a:gd name="connsiteY85" fmla="*/ 252412 h 504824"/>
              <a:gd name="connsiteX86" fmla="*/ 396648 w 504825"/>
              <a:gd name="connsiteY86" fmla="*/ 0 h 504824"/>
              <a:gd name="connsiteX87" fmla="*/ 420030 w 504825"/>
              <a:gd name="connsiteY87" fmla="*/ 20846 h 504824"/>
              <a:gd name="connsiteX88" fmla="*/ 432707 w 504825"/>
              <a:gd name="connsiteY88" fmla="*/ 63103 h 504824"/>
              <a:gd name="connsiteX89" fmla="*/ 422565 w 504825"/>
              <a:gd name="connsiteY89" fmla="*/ 96486 h 504824"/>
              <a:gd name="connsiteX90" fmla="*/ 396648 w 504825"/>
              <a:gd name="connsiteY90" fmla="*/ 108177 h 504824"/>
              <a:gd name="connsiteX91" fmla="*/ 371153 w 504825"/>
              <a:gd name="connsiteY91" fmla="*/ 97613 h 504824"/>
              <a:gd name="connsiteX92" fmla="*/ 360589 w 504825"/>
              <a:gd name="connsiteY92" fmla="*/ 72118 h 504824"/>
              <a:gd name="connsiteX93" fmla="*/ 363265 w 504825"/>
              <a:gd name="connsiteY93" fmla="*/ 57751 h 504824"/>
              <a:gd name="connsiteX94" fmla="*/ 369886 w 504825"/>
              <a:gd name="connsiteY94" fmla="*/ 48172 h 504824"/>
              <a:gd name="connsiteX95" fmla="*/ 378618 w 504825"/>
              <a:gd name="connsiteY95" fmla="*/ 40285 h 504824"/>
              <a:gd name="connsiteX96" fmla="*/ 387351 w 504825"/>
              <a:gd name="connsiteY96" fmla="*/ 31411 h 504824"/>
              <a:gd name="connsiteX97" fmla="*/ 393971 w 504825"/>
              <a:gd name="connsiteY97" fmla="*/ 18875 h 504824"/>
              <a:gd name="connsiteX98" fmla="*/ 396648 w 504825"/>
              <a:gd name="connsiteY98" fmla="*/ 0 h 504824"/>
              <a:gd name="connsiteX99" fmla="*/ 252412 w 504825"/>
              <a:gd name="connsiteY99" fmla="*/ 0 h 504824"/>
              <a:gd name="connsiteX100" fmla="*/ 275794 w 504825"/>
              <a:gd name="connsiteY100" fmla="*/ 20846 h 504824"/>
              <a:gd name="connsiteX101" fmla="*/ 288471 w 504825"/>
              <a:gd name="connsiteY101" fmla="*/ 63103 h 504824"/>
              <a:gd name="connsiteX102" fmla="*/ 278330 w 504825"/>
              <a:gd name="connsiteY102" fmla="*/ 96486 h 504824"/>
              <a:gd name="connsiteX103" fmla="*/ 252412 w 504825"/>
              <a:gd name="connsiteY103" fmla="*/ 108177 h 504824"/>
              <a:gd name="connsiteX104" fmla="*/ 226918 w 504825"/>
              <a:gd name="connsiteY104" fmla="*/ 97613 h 504824"/>
              <a:gd name="connsiteX105" fmla="*/ 216354 w 504825"/>
              <a:gd name="connsiteY105" fmla="*/ 72118 h 504824"/>
              <a:gd name="connsiteX106" fmla="*/ 219030 w 504825"/>
              <a:gd name="connsiteY106" fmla="*/ 57751 h 504824"/>
              <a:gd name="connsiteX107" fmla="*/ 225650 w 504825"/>
              <a:gd name="connsiteY107" fmla="*/ 48172 h 504824"/>
              <a:gd name="connsiteX108" fmla="*/ 234383 w 504825"/>
              <a:gd name="connsiteY108" fmla="*/ 40285 h 504824"/>
              <a:gd name="connsiteX109" fmla="*/ 243116 w 504825"/>
              <a:gd name="connsiteY109" fmla="*/ 31411 h 504824"/>
              <a:gd name="connsiteX110" fmla="*/ 249736 w 504825"/>
              <a:gd name="connsiteY110" fmla="*/ 18875 h 504824"/>
              <a:gd name="connsiteX111" fmla="*/ 252412 w 504825"/>
              <a:gd name="connsiteY111" fmla="*/ 0 h 504824"/>
              <a:gd name="connsiteX112" fmla="*/ 108177 w 504825"/>
              <a:gd name="connsiteY112" fmla="*/ 0 h 504824"/>
              <a:gd name="connsiteX113" fmla="*/ 131559 w 504825"/>
              <a:gd name="connsiteY113" fmla="*/ 20846 h 504824"/>
              <a:gd name="connsiteX114" fmla="*/ 144236 w 504825"/>
              <a:gd name="connsiteY114" fmla="*/ 63103 h 504824"/>
              <a:gd name="connsiteX115" fmla="*/ 134094 w 504825"/>
              <a:gd name="connsiteY115" fmla="*/ 96486 h 504824"/>
              <a:gd name="connsiteX116" fmla="*/ 108177 w 504825"/>
              <a:gd name="connsiteY116" fmla="*/ 108177 h 504824"/>
              <a:gd name="connsiteX117" fmla="*/ 82682 w 504825"/>
              <a:gd name="connsiteY117" fmla="*/ 97613 h 504824"/>
              <a:gd name="connsiteX118" fmla="*/ 72117 w 504825"/>
              <a:gd name="connsiteY118" fmla="*/ 72118 h 504824"/>
              <a:gd name="connsiteX119" fmla="*/ 74794 w 504825"/>
              <a:gd name="connsiteY119" fmla="*/ 57751 h 504824"/>
              <a:gd name="connsiteX120" fmla="*/ 81414 w 504825"/>
              <a:gd name="connsiteY120" fmla="*/ 48172 h 504824"/>
              <a:gd name="connsiteX121" fmla="*/ 90147 w 504825"/>
              <a:gd name="connsiteY121" fmla="*/ 40285 h 504824"/>
              <a:gd name="connsiteX122" fmla="*/ 98880 w 504825"/>
              <a:gd name="connsiteY122" fmla="*/ 31411 h 504824"/>
              <a:gd name="connsiteX123" fmla="*/ 105501 w 504825"/>
              <a:gd name="connsiteY123" fmla="*/ 18875 h 504824"/>
              <a:gd name="connsiteX124" fmla="*/ 108177 w 504825"/>
              <a:gd name="connsiteY124" fmla="*/ 0 h 50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04825" h="504824">
                <a:moveTo>
                  <a:pt x="84231" y="360588"/>
                </a:moveTo>
                <a:cubicBezTo>
                  <a:pt x="90805" y="360588"/>
                  <a:pt x="96016" y="361621"/>
                  <a:pt x="99866" y="363687"/>
                </a:cubicBezTo>
                <a:cubicBezTo>
                  <a:pt x="103716" y="365753"/>
                  <a:pt x="108646" y="369321"/>
                  <a:pt x="114655" y="374392"/>
                </a:cubicBezTo>
                <a:cubicBezTo>
                  <a:pt x="120102" y="379087"/>
                  <a:pt x="124516" y="382656"/>
                  <a:pt x="127896" y="385097"/>
                </a:cubicBezTo>
                <a:cubicBezTo>
                  <a:pt x="131277" y="387539"/>
                  <a:pt x="136724" y="390074"/>
                  <a:pt x="144236" y="392703"/>
                </a:cubicBezTo>
                <a:cubicBezTo>
                  <a:pt x="151748" y="395333"/>
                  <a:pt x="159824" y="396647"/>
                  <a:pt x="168462" y="396647"/>
                </a:cubicBezTo>
                <a:cubicBezTo>
                  <a:pt x="176914" y="396647"/>
                  <a:pt x="184896" y="395286"/>
                  <a:pt x="192407" y="392562"/>
                </a:cubicBezTo>
                <a:cubicBezTo>
                  <a:pt x="199920" y="389839"/>
                  <a:pt x="205367" y="387304"/>
                  <a:pt x="208747" y="384956"/>
                </a:cubicBezTo>
                <a:cubicBezTo>
                  <a:pt x="212127" y="382609"/>
                  <a:pt x="216635" y="379087"/>
                  <a:pt x="222270" y="374392"/>
                </a:cubicBezTo>
                <a:cubicBezTo>
                  <a:pt x="226213" y="370824"/>
                  <a:pt x="229265" y="368288"/>
                  <a:pt x="231425" y="366786"/>
                </a:cubicBezTo>
                <a:cubicBezTo>
                  <a:pt x="233585" y="365283"/>
                  <a:pt x="236496" y="363875"/>
                  <a:pt x="240158" y="362560"/>
                </a:cubicBezTo>
                <a:cubicBezTo>
                  <a:pt x="243820" y="361246"/>
                  <a:pt x="247905" y="360588"/>
                  <a:pt x="252412" y="360588"/>
                </a:cubicBezTo>
                <a:cubicBezTo>
                  <a:pt x="258986" y="360588"/>
                  <a:pt x="264291" y="361621"/>
                  <a:pt x="268329" y="363687"/>
                </a:cubicBezTo>
                <a:cubicBezTo>
                  <a:pt x="272367" y="365753"/>
                  <a:pt x="277203" y="369321"/>
                  <a:pt x="282837" y="374392"/>
                </a:cubicBezTo>
                <a:cubicBezTo>
                  <a:pt x="288096" y="378899"/>
                  <a:pt x="292509" y="382421"/>
                  <a:pt x="296077" y="384956"/>
                </a:cubicBezTo>
                <a:cubicBezTo>
                  <a:pt x="299646" y="387492"/>
                  <a:pt x="305186" y="390074"/>
                  <a:pt x="312698" y="392703"/>
                </a:cubicBezTo>
                <a:cubicBezTo>
                  <a:pt x="320211" y="395333"/>
                  <a:pt x="328193" y="396647"/>
                  <a:pt x="336644" y="396647"/>
                </a:cubicBezTo>
                <a:cubicBezTo>
                  <a:pt x="345095" y="396647"/>
                  <a:pt x="353077" y="395333"/>
                  <a:pt x="360589" y="392703"/>
                </a:cubicBezTo>
                <a:cubicBezTo>
                  <a:pt x="368101" y="390074"/>
                  <a:pt x="373642" y="387492"/>
                  <a:pt x="377209" y="384956"/>
                </a:cubicBezTo>
                <a:cubicBezTo>
                  <a:pt x="380778" y="382421"/>
                  <a:pt x="385191" y="378899"/>
                  <a:pt x="390450" y="374392"/>
                </a:cubicBezTo>
                <a:cubicBezTo>
                  <a:pt x="396085" y="369321"/>
                  <a:pt x="400920" y="365753"/>
                  <a:pt x="404959" y="363687"/>
                </a:cubicBezTo>
                <a:cubicBezTo>
                  <a:pt x="408997" y="361621"/>
                  <a:pt x="414301" y="360588"/>
                  <a:pt x="420875" y="360588"/>
                </a:cubicBezTo>
                <a:cubicBezTo>
                  <a:pt x="427261" y="360588"/>
                  <a:pt x="432472" y="361621"/>
                  <a:pt x="436510" y="363687"/>
                </a:cubicBezTo>
                <a:cubicBezTo>
                  <a:pt x="440548" y="365753"/>
                  <a:pt x="445384" y="369321"/>
                  <a:pt x="451018" y="374392"/>
                </a:cubicBezTo>
                <a:cubicBezTo>
                  <a:pt x="456276" y="378899"/>
                  <a:pt x="460690" y="382421"/>
                  <a:pt x="464258" y="384956"/>
                </a:cubicBezTo>
                <a:cubicBezTo>
                  <a:pt x="467827" y="387492"/>
                  <a:pt x="473367" y="390074"/>
                  <a:pt x="480879" y="392703"/>
                </a:cubicBezTo>
                <a:cubicBezTo>
                  <a:pt x="488392" y="395333"/>
                  <a:pt x="496373" y="396647"/>
                  <a:pt x="504825" y="396647"/>
                </a:cubicBezTo>
                <a:lnTo>
                  <a:pt x="504825" y="504824"/>
                </a:lnTo>
                <a:lnTo>
                  <a:pt x="0" y="504824"/>
                </a:lnTo>
                <a:lnTo>
                  <a:pt x="0" y="396647"/>
                </a:lnTo>
                <a:cubicBezTo>
                  <a:pt x="8451" y="396647"/>
                  <a:pt x="16433" y="395333"/>
                  <a:pt x="23945" y="392703"/>
                </a:cubicBezTo>
                <a:cubicBezTo>
                  <a:pt x="31458" y="390074"/>
                  <a:pt x="36998" y="387492"/>
                  <a:pt x="40566" y="384956"/>
                </a:cubicBezTo>
                <a:cubicBezTo>
                  <a:pt x="44134" y="382421"/>
                  <a:pt x="48548" y="378899"/>
                  <a:pt x="53806" y="374392"/>
                </a:cubicBezTo>
                <a:cubicBezTo>
                  <a:pt x="59441" y="369321"/>
                  <a:pt x="64276" y="365753"/>
                  <a:pt x="68315" y="363687"/>
                </a:cubicBezTo>
                <a:cubicBezTo>
                  <a:pt x="72353" y="361621"/>
                  <a:pt x="77658" y="360588"/>
                  <a:pt x="84231" y="360588"/>
                </a:cubicBezTo>
                <a:close/>
                <a:moveTo>
                  <a:pt x="72117" y="126206"/>
                </a:moveTo>
                <a:lnTo>
                  <a:pt x="144236" y="126206"/>
                </a:lnTo>
                <a:lnTo>
                  <a:pt x="144236" y="252412"/>
                </a:lnTo>
                <a:lnTo>
                  <a:pt x="216354" y="252412"/>
                </a:lnTo>
                <a:lnTo>
                  <a:pt x="216354" y="126206"/>
                </a:lnTo>
                <a:lnTo>
                  <a:pt x="288471" y="126206"/>
                </a:lnTo>
                <a:lnTo>
                  <a:pt x="288471" y="252412"/>
                </a:lnTo>
                <a:lnTo>
                  <a:pt x="360589" y="252412"/>
                </a:lnTo>
                <a:lnTo>
                  <a:pt x="360589" y="126206"/>
                </a:lnTo>
                <a:lnTo>
                  <a:pt x="432707" y="126206"/>
                </a:lnTo>
                <a:lnTo>
                  <a:pt x="432707" y="252412"/>
                </a:lnTo>
                <a:lnTo>
                  <a:pt x="450736" y="252412"/>
                </a:lnTo>
                <a:cubicBezTo>
                  <a:pt x="465761" y="252412"/>
                  <a:pt x="478532" y="257671"/>
                  <a:pt x="489049" y="268188"/>
                </a:cubicBezTo>
                <a:cubicBezTo>
                  <a:pt x="499567" y="278705"/>
                  <a:pt x="504825" y="291476"/>
                  <a:pt x="504825" y="306501"/>
                </a:cubicBezTo>
                <a:lnTo>
                  <a:pt x="504825" y="360589"/>
                </a:lnTo>
                <a:cubicBezTo>
                  <a:pt x="498252" y="360589"/>
                  <a:pt x="493040" y="359556"/>
                  <a:pt x="489190" y="357490"/>
                </a:cubicBezTo>
                <a:cubicBezTo>
                  <a:pt x="485340" y="355425"/>
                  <a:pt x="480410" y="351856"/>
                  <a:pt x="474400" y="346785"/>
                </a:cubicBezTo>
                <a:cubicBezTo>
                  <a:pt x="468954" y="342090"/>
                  <a:pt x="464540" y="338522"/>
                  <a:pt x="461160" y="336080"/>
                </a:cubicBezTo>
                <a:cubicBezTo>
                  <a:pt x="457780" y="333639"/>
                  <a:pt x="452333" y="331104"/>
                  <a:pt x="444820" y="328474"/>
                </a:cubicBezTo>
                <a:cubicBezTo>
                  <a:pt x="437309" y="325845"/>
                  <a:pt x="429327" y="324530"/>
                  <a:pt x="420875" y="324530"/>
                </a:cubicBezTo>
                <a:cubicBezTo>
                  <a:pt x="412236" y="324530"/>
                  <a:pt x="404160" y="325845"/>
                  <a:pt x="396648" y="328474"/>
                </a:cubicBezTo>
                <a:cubicBezTo>
                  <a:pt x="389136" y="331104"/>
                  <a:pt x="383689" y="333639"/>
                  <a:pt x="380308" y="336080"/>
                </a:cubicBezTo>
                <a:cubicBezTo>
                  <a:pt x="376928" y="338522"/>
                  <a:pt x="372515" y="342090"/>
                  <a:pt x="367068" y="346785"/>
                </a:cubicBezTo>
                <a:cubicBezTo>
                  <a:pt x="362937" y="350354"/>
                  <a:pt x="359838" y="352889"/>
                  <a:pt x="357771" y="354392"/>
                </a:cubicBezTo>
                <a:cubicBezTo>
                  <a:pt x="355706" y="355894"/>
                  <a:pt x="352795" y="357303"/>
                  <a:pt x="349039" y="358617"/>
                </a:cubicBezTo>
                <a:cubicBezTo>
                  <a:pt x="345282" y="359932"/>
                  <a:pt x="341151" y="360589"/>
                  <a:pt x="336644" y="360589"/>
                </a:cubicBezTo>
                <a:cubicBezTo>
                  <a:pt x="330071" y="360589"/>
                  <a:pt x="324765" y="359556"/>
                  <a:pt x="320727" y="357490"/>
                </a:cubicBezTo>
                <a:cubicBezTo>
                  <a:pt x="316689" y="355425"/>
                  <a:pt x="311853" y="351856"/>
                  <a:pt x="306219" y="346785"/>
                </a:cubicBezTo>
                <a:cubicBezTo>
                  <a:pt x="300773" y="342090"/>
                  <a:pt x="296359" y="338522"/>
                  <a:pt x="292978" y="336080"/>
                </a:cubicBezTo>
                <a:cubicBezTo>
                  <a:pt x="289597" y="333639"/>
                  <a:pt x="284152" y="331104"/>
                  <a:pt x="276639" y="328474"/>
                </a:cubicBezTo>
                <a:cubicBezTo>
                  <a:pt x="269127" y="325845"/>
                  <a:pt x="261051" y="324530"/>
                  <a:pt x="252412" y="324530"/>
                </a:cubicBezTo>
                <a:cubicBezTo>
                  <a:pt x="243961" y="324530"/>
                  <a:pt x="235979" y="325892"/>
                  <a:pt x="228467" y="328615"/>
                </a:cubicBezTo>
                <a:cubicBezTo>
                  <a:pt x="220955" y="331338"/>
                  <a:pt x="215508" y="333874"/>
                  <a:pt x="212127" y="336221"/>
                </a:cubicBezTo>
                <a:cubicBezTo>
                  <a:pt x="208747" y="338569"/>
                  <a:pt x="204240" y="342090"/>
                  <a:pt x="198605" y="346785"/>
                </a:cubicBezTo>
                <a:cubicBezTo>
                  <a:pt x="194662" y="350354"/>
                  <a:pt x="191610" y="352889"/>
                  <a:pt x="189450" y="354392"/>
                </a:cubicBezTo>
                <a:cubicBezTo>
                  <a:pt x="187290" y="355894"/>
                  <a:pt x="184379" y="357303"/>
                  <a:pt x="180717" y="358617"/>
                </a:cubicBezTo>
                <a:cubicBezTo>
                  <a:pt x="177055" y="359932"/>
                  <a:pt x="172970" y="360589"/>
                  <a:pt x="168462" y="360589"/>
                </a:cubicBezTo>
                <a:cubicBezTo>
                  <a:pt x="161889" y="360589"/>
                  <a:pt x="156584" y="359556"/>
                  <a:pt x="152546" y="357490"/>
                </a:cubicBezTo>
                <a:cubicBezTo>
                  <a:pt x="148508" y="355425"/>
                  <a:pt x="143672" y="351856"/>
                  <a:pt x="138038" y="346785"/>
                </a:cubicBezTo>
                <a:cubicBezTo>
                  <a:pt x="132780" y="342278"/>
                  <a:pt x="128366" y="338757"/>
                  <a:pt x="124797" y="336221"/>
                </a:cubicBezTo>
                <a:cubicBezTo>
                  <a:pt x="121229" y="333686"/>
                  <a:pt x="115689" y="331104"/>
                  <a:pt x="108177" y="328474"/>
                </a:cubicBezTo>
                <a:cubicBezTo>
                  <a:pt x="100665" y="325845"/>
                  <a:pt x="92683" y="324530"/>
                  <a:pt x="84231" y="324530"/>
                </a:cubicBezTo>
                <a:cubicBezTo>
                  <a:pt x="75592" y="324530"/>
                  <a:pt x="67516" y="325845"/>
                  <a:pt x="60004" y="328474"/>
                </a:cubicBezTo>
                <a:cubicBezTo>
                  <a:pt x="52492" y="331104"/>
                  <a:pt x="47045" y="333639"/>
                  <a:pt x="43665" y="336080"/>
                </a:cubicBezTo>
                <a:cubicBezTo>
                  <a:pt x="40284" y="338522"/>
                  <a:pt x="35871" y="342090"/>
                  <a:pt x="30424" y="346785"/>
                </a:cubicBezTo>
                <a:cubicBezTo>
                  <a:pt x="24790" y="351856"/>
                  <a:pt x="19954" y="355425"/>
                  <a:pt x="15916" y="357490"/>
                </a:cubicBezTo>
                <a:cubicBezTo>
                  <a:pt x="11879" y="359556"/>
                  <a:pt x="6573" y="360589"/>
                  <a:pt x="0" y="360589"/>
                </a:cubicBezTo>
                <a:lnTo>
                  <a:pt x="0" y="306501"/>
                </a:lnTo>
                <a:cubicBezTo>
                  <a:pt x="0" y="291476"/>
                  <a:pt x="5258" y="278705"/>
                  <a:pt x="15776" y="268188"/>
                </a:cubicBezTo>
                <a:cubicBezTo>
                  <a:pt x="26293" y="257671"/>
                  <a:pt x="39064" y="252412"/>
                  <a:pt x="54088" y="252412"/>
                </a:cubicBezTo>
                <a:lnTo>
                  <a:pt x="72117" y="252412"/>
                </a:lnTo>
                <a:close/>
                <a:moveTo>
                  <a:pt x="396648" y="0"/>
                </a:moveTo>
                <a:cubicBezTo>
                  <a:pt x="403785" y="0"/>
                  <a:pt x="411579" y="6949"/>
                  <a:pt x="420030" y="20846"/>
                </a:cubicBezTo>
                <a:cubicBezTo>
                  <a:pt x="428481" y="34744"/>
                  <a:pt x="432707" y="48830"/>
                  <a:pt x="432707" y="63103"/>
                </a:cubicBezTo>
                <a:cubicBezTo>
                  <a:pt x="432707" y="77564"/>
                  <a:pt x="429327" y="88692"/>
                  <a:pt x="422565" y="96486"/>
                </a:cubicBezTo>
                <a:cubicBezTo>
                  <a:pt x="415804" y="104280"/>
                  <a:pt x="407165" y="108177"/>
                  <a:pt x="396648" y="108177"/>
                </a:cubicBezTo>
                <a:cubicBezTo>
                  <a:pt x="386694" y="108177"/>
                  <a:pt x="378196" y="104655"/>
                  <a:pt x="371153" y="97613"/>
                </a:cubicBezTo>
                <a:cubicBezTo>
                  <a:pt x="364110" y="90570"/>
                  <a:pt x="360589" y="82072"/>
                  <a:pt x="360589" y="72118"/>
                </a:cubicBezTo>
                <a:cubicBezTo>
                  <a:pt x="360589" y="66671"/>
                  <a:pt x="361481" y="61882"/>
                  <a:pt x="363265" y="57751"/>
                </a:cubicBezTo>
                <a:cubicBezTo>
                  <a:pt x="365049" y="53619"/>
                  <a:pt x="367257" y="50426"/>
                  <a:pt x="369886" y="48172"/>
                </a:cubicBezTo>
                <a:cubicBezTo>
                  <a:pt x="372515" y="45919"/>
                  <a:pt x="375426" y="43289"/>
                  <a:pt x="378618" y="40285"/>
                </a:cubicBezTo>
                <a:cubicBezTo>
                  <a:pt x="381811" y="37280"/>
                  <a:pt x="384722" y="34322"/>
                  <a:pt x="387351" y="31411"/>
                </a:cubicBezTo>
                <a:cubicBezTo>
                  <a:pt x="389980" y="28500"/>
                  <a:pt x="392188" y="24321"/>
                  <a:pt x="393971" y="18875"/>
                </a:cubicBezTo>
                <a:cubicBezTo>
                  <a:pt x="395756" y="13428"/>
                  <a:pt x="396648" y="7137"/>
                  <a:pt x="396648" y="0"/>
                </a:cubicBezTo>
                <a:close/>
                <a:moveTo>
                  <a:pt x="252412" y="0"/>
                </a:moveTo>
                <a:cubicBezTo>
                  <a:pt x="259549" y="0"/>
                  <a:pt x="267343" y="6949"/>
                  <a:pt x="275794" y="20846"/>
                </a:cubicBezTo>
                <a:cubicBezTo>
                  <a:pt x="284245" y="34744"/>
                  <a:pt x="288471" y="48830"/>
                  <a:pt x="288471" y="63103"/>
                </a:cubicBezTo>
                <a:cubicBezTo>
                  <a:pt x="288471" y="77564"/>
                  <a:pt x="285090" y="88692"/>
                  <a:pt x="278330" y="96486"/>
                </a:cubicBezTo>
                <a:cubicBezTo>
                  <a:pt x="271568" y="104280"/>
                  <a:pt x="262930" y="108177"/>
                  <a:pt x="252412" y="108177"/>
                </a:cubicBezTo>
                <a:cubicBezTo>
                  <a:pt x="242459" y="108177"/>
                  <a:pt x="233960" y="104655"/>
                  <a:pt x="226918" y="97613"/>
                </a:cubicBezTo>
                <a:cubicBezTo>
                  <a:pt x="219875" y="90570"/>
                  <a:pt x="216354" y="82072"/>
                  <a:pt x="216354" y="72118"/>
                </a:cubicBezTo>
                <a:cubicBezTo>
                  <a:pt x="216354" y="66671"/>
                  <a:pt x="217245" y="61882"/>
                  <a:pt x="219030" y="57751"/>
                </a:cubicBezTo>
                <a:cubicBezTo>
                  <a:pt x="220814" y="53619"/>
                  <a:pt x="223021" y="50426"/>
                  <a:pt x="225650" y="48172"/>
                </a:cubicBezTo>
                <a:cubicBezTo>
                  <a:pt x="228279" y="45919"/>
                  <a:pt x="231190" y="43289"/>
                  <a:pt x="234383" y="40285"/>
                </a:cubicBezTo>
                <a:cubicBezTo>
                  <a:pt x="237576" y="37280"/>
                  <a:pt x="240487" y="34322"/>
                  <a:pt x="243116" y="31411"/>
                </a:cubicBezTo>
                <a:cubicBezTo>
                  <a:pt x="245745" y="28500"/>
                  <a:pt x="247952" y="24321"/>
                  <a:pt x="249736" y="18875"/>
                </a:cubicBezTo>
                <a:cubicBezTo>
                  <a:pt x="251520" y="13428"/>
                  <a:pt x="252412" y="7137"/>
                  <a:pt x="252412" y="0"/>
                </a:cubicBezTo>
                <a:close/>
                <a:moveTo>
                  <a:pt x="108177" y="0"/>
                </a:moveTo>
                <a:cubicBezTo>
                  <a:pt x="115313" y="0"/>
                  <a:pt x="123107" y="6949"/>
                  <a:pt x="131559" y="20846"/>
                </a:cubicBezTo>
                <a:cubicBezTo>
                  <a:pt x="140010" y="34744"/>
                  <a:pt x="144236" y="48830"/>
                  <a:pt x="144236" y="63103"/>
                </a:cubicBezTo>
                <a:cubicBezTo>
                  <a:pt x="144236" y="77564"/>
                  <a:pt x="140855" y="88692"/>
                  <a:pt x="134094" y="96486"/>
                </a:cubicBezTo>
                <a:cubicBezTo>
                  <a:pt x="127333" y="104280"/>
                  <a:pt x="118694" y="108177"/>
                  <a:pt x="108177" y="108177"/>
                </a:cubicBezTo>
                <a:cubicBezTo>
                  <a:pt x="98223" y="108177"/>
                  <a:pt x="89725" y="104655"/>
                  <a:pt x="82682" y="97613"/>
                </a:cubicBezTo>
                <a:cubicBezTo>
                  <a:pt x="75639" y="90570"/>
                  <a:pt x="72117" y="82072"/>
                  <a:pt x="72117" y="72118"/>
                </a:cubicBezTo>
                <a:cubicBezTo>
                  <a:pt x="72117" y="66671"/>
                  <a:pt x="73010" y="61882"/>
                  <a:pt x="74794" y="57751"/>
                </a:cubicBezTo>
                <a:cubicBezTo>
                  <a:pt x="76578" y="53619"/>
                  <a:pt x="78785" y="50426"/>
                  <a:pt x="81414" y="48172"/>
                </a:cubicBezTo>
                <a:cubicBezTo>
                  <a:pt x="84043" y="45919"/>
                  <a:pt x="86954" y="43289"/>
                  <a:pt x="90147" y="40285"/>
                </a:cubicBezTo>
                <a:cubicBezTo>
                  <a:pt x="93340" y="37280"/>
                  <a:pt x="96251" y="34322"/>
                  <a:pt x="98880" y="31411"/>
                </a:cubicBezTo>
                <a:cubicBezTo>
                  <a:pt x="101509" y="28500"/>
                  <a:pt x="103716" y="24321"/>
                  <a:pt x="105501" y="18875"/>
                </a:cubicBezTo>
                <a:cubicBezTo>
                  <a:pt x="107284" y="13428"/>
                  <a:pt x="108177" y="7137"/>
                  <a:pt x="1081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0" name="Freeform 215">
            <a:extLst>
              <a:ext uri="{FF2B5EF4-FFF2-40B4-BE49-F238E27FC236}">
                <a16:creationId xmlns:a16="http://schemas.microsoft.com/office/drawing/2014/main" id="{F89DBCE9-DF19-4FE6-B8D5-ED3697227E5F}"/>
              </a:ext>
            </a:extLst>
          </p:cNvPr>
          <p:cNvSpPr/>
          <p:nvPr/>
        </p:nvSpPr>
        <p:spPr>
          <a:xfrm>
            <a:off x="2340917" y="5247470"/>
            <a:ext cx="432707" cy="378619"/>
          </a:xfrm>
          <a:custGeom>
            <a:avLst/>
            <a:gdLst/>
            <a:ahLst/>
            <a:cxnLst/>
            <a:rect l="l" t="t" r="r" b="b"/>
            <a:pathLst>
              <a:path w="576942" h="504825">
                <a:moveTo>
                  <a:pt x="152405" y="0"/>
                </a:moveTo>
                <a:cubicBezTo>
                  <a:pt x="157288" y="0"/>
                  <a:pt x="161420" y="1972"/>
                  <a:pt x="164801" y="5916"/>
                </a:cubicBezTo>
                <a:lnTo>
                  <a:pt x="276358" y="5916"/>
                </a:lnTo>
                <a:cubicBezTo>
                  <a:pt x="279362" y="1972"/>
                  <a:pt x="283400" y="0"/>
                  <a:pt x="288471" y="0"/>
                </a:cubicBezTo>
                <a:cubicBezTo>
                  <a:pt x="293542" y="0"/>
                  <a:pt x="297580" y="1972"/>
                  <a:pt x="300585" y="5916"/>
                </a:cubicBezTo>
                <a:lnTo>
                  <a:pt x="412706" y="5916"/>
                </a:lnTo>
                <a:cubicBezTo>
                  <a:pt x="416086" y="1972"/>
                  <a:pt x="420218" y="0"/>
                  <a:pt x="425101" y="0"/>
                </a:cubicBezTo>
                <a:cubicBezTo>
                  <a:pt x="429421" y="0"/>
                  <a:pt x="433177" y="1549"/>
                  <a:pt x="436370" y="4648"/>
                </a:cubicBezTo>
                <a:cubicBezTo>
                  <a:pt x="439562" y="7747"/>
                  <a:pt x="441158" y="11550"/>
                  <a:pt x="441158" y="16058"/>
                </a:cubicBezTo>
                <a:cubicBezTo>
                  <a:pt x="441158" y="17184"/>
                  <a:pt x="440782" y="18875"/>
                  <a:pt x="440032" y="21128"/>
                </a:cubicBezTo>
                <a:lnTo>
                  <a:pt x="498345" y="121981"/>
                </a:lnTo>
                <a:cubicBezTo>
                  <a:pt x="502665" y="122168"/>
                  <a:pt x="506327" y="123812"/>
                  <a:pt x="509332" y="126911"/>
                </a:cubicBezTo>
                <a:cubicBezTo>
                  <a:pt x="512337" y="130009"/>
                  <a:pt x="513840" y="133625"/>
                  <a:pt x="513840" y="137756"/>
                </a:cubicBezTo>
                <a:cubicBezTo>
                  <a:pt x="513840" y="140198"/>
                  <a:pt x="513182" y="142733"/>
                  <a:pt x="511868" y="145363"/>
                </a:cubicBezTo>
                <a:lnTo>
                  <a:pt x="564548" y="236637"/>
                </a:lnTo>
                <a:cubicBezTo>
                  <a:pt x="568116" y="237388"/>
                  <a:pt x="571073" y="239219"/>
                  <a:pt x="573421" y="242130"/>
                </a:cubicBezTo>
                <a:cubicBezTo>
                  <a:pt x="575769" y="245041"/>
                  <a:pt x="576942" y="248375"/>
                  <a:pt x="576942" y="252131"/>
                </a:cubicBezTo>
                <a:cubicBezTo>
                  <a:pt x="576942" y="256075"/>
                  <a:pt x="575722" y="259502"/>
                  <a:pt x="573280" y="262413"/>
                </a:cubicBezTo>
                <a:cubicBezTo>
                  <a:pt x="570839" y="265324"/>
                  <a:pt x="567740" y="267155"/>
                  <a:pt x="563984" y="267907"/>
                </a:cubicBezTo>
                <a:lnTo>
                  <a:pt x="506234" y="368196"/>
                </a:lnTo>
                <a:cubicBezTo>
                  <a:pt x="506797" y="369886"/>
                  <a:pt x="507078" y="371576"/>
                  <a:pt x="507078" y="373266"/>
                </a:cubicBezTo>
                <a:cubicBezTo>
                  <a:pt x="507078" y="377022"/>
                  <a:pt x="505905" y="380356"/>
                  <a:pt x="503557" y="383267"/>
                </a:cubicBezTo>
                <a:cubicBezTo>
                  <a:pt x="501209" y="386178"/>
                  <a:pt x="498158" y="388009"/>
                  <a:pt x="494401" y="388760"/>
                </a:cubicBezTo>
                <a:lnTo>
                  <a:pt x="440032" y="483697"/>
                </a:lnTo>
                <a:cubicBezTo>
                  <a:pt x="440595" y="485199"/>
                  <a:pt x="440877" y="486702"/>
                  <a:pt x="440877" y="488204"/>
                </a:cubicBezTo>
                <a:cubicBezTo>
                  <a:pt x="440877" y="492524"/>
                  <a:pt x="439328" y="496280"/>
                  <a:pt x="436229" y="499473"/>
                </a:cubicBezTo>
                <a:cubicBezTo>
                  <a:pt x="433129" y="502665"/>
                  <a:pt x="429326" y="504262"/>
                  <a:pt x="424819" y="504262"/>
                </a:cubicBezTo>
                <a:cubicBezTo>
                  <a:pt x="420124" y="504262"/>
                  <a:pt x="416274" y="502571"/>
                  <a:pt x="413269" y="499191"/>
                </a:cubicBezTo>
                <a:lnTo>
                  <a:pt x="300585" y="499191"/>
                </a:lnTo>
                <a:cubicBezTo>
                  <a:pt x="297391" y="502947"/>
                  <a:pt x="293355" y="504825"/>
                  <a:pt x="288471" y="504825"/>
                </a:cubicBezTo>
                <a:cubicBezTo>
                  <a:pt x="283588" y="504825"/>
                  <a:pt x="279550" y="502947"/>
                  <a:pt x="276358" y="499191"/>
                </a:cubicBezTo>
                <a:lnTo>
                  <a:pt x="163956" y="499191"/>
                </a:lnTo>
                <a:cubicBezTo>
                  <a:pt x="160763" y="502947"/>
                  <a:pt x="156725" y="504825"/>
                  <a:pt x="151842" y="504825"/>
                </a:cubicBezTo>
                <a:cubicBezTo>
                  <a:pt x="147522" y="504825"/>
                  <a:pt x="143766" y="503276"/>
                  <a:pt x="140574" y="500177"/>
                </a:cubicBezTo>
                <a:cubicBezTo>
                  <a:pt x="137381" y="497078"/>
                  <a:pt x="135784" y="493275"/>
                  <a:pt x="135784" y="488768"/>
                </a:cubicBezTo>
                <a:cubicBezTo>
                  <a:pt x="135784" y="487265"/>
                  <a:pt x="136160" y="485387"/>
                  <a:pt x="136912" y="483133"/>
                </a:cubicBezTo>
                <a:lnTo>
                  <a:pt x="82541" y="388760"/>
                </a:lnTo>
                <a:cubicBezTo>
                  <a:pt x="78785" y="388009"/>
                  <a:pt x="75733" y="386178"/>
                  <a:pt x="73385" y="383267"/>
                </a:cubicBezTo>
                <a:cubicBezTo>
                  <a:pt x="71038" y="380356"/>
                  <a:pt x="69864" y="377022"/>
                  <a:pt x="69864" y="373266"/>
                </a:cubicBezTo>
                <a:cubicBezTo>
                  <a:pt x="69864" y="371576"/>
                  <a:pt x="70145" y="369886"/>
                  <a:pt x="70709" y="368196"/>
                </a:cubicBezTo>
                <a:lnTo>
                  <a:pt x="12677" y="267907"/>
                </a:lnTo>
                <a:cubicBezTo>
                  <a:pt x="8921" y="266968"/>
                  <a:pt x="5869" y="265042"/>
                  <a:pt x="3522" y="262132"/>
                </a:cubicBezTo>
                <a:cubicBezTo>
                  <a:pt x="1174" y="259221"/>
                  <a:pt x="0" y="255887"/>
                  <a:pt x="0" y="252131"/>
                </a:cubicBezTo>
                <a:cubicBezTo>
                  <a:pt x="0" y="248187"/>
                  <a:pt x="1267" y="244759"/>
                  <a:pt x="3803" y="241848"/>
                </a:cubicBezTo>
                <a:cubicBezTo>
                  <a:pt x="6338" y="238937"/>
                  <a:pt x="9484" y="237106"/>
                  <a:pt x="13241" y="236355"/>
                </a:cubicBezTo>
                <a:lnTo>
                  <a:pt x="69300" y="139447"/>
                </a:lnTo>
                <a:cubicBezTo>
                  <a:pt x="69300" y="139259"/>
                  <a:pt x="69254" y="138977"/>
                  <a:pt x="69160" y="138602"/>
                </a:cubicBezTo>
                <a:cubicBezTo>
                  <a:pt x="69066" y="138226"/>
                  <a:pt x="69019" y="137944"/>
                  <a:pt x="69019" y="137756"/>
                </a:cubicBezTo>
                <a:cubicBezTo>
                  <a:pt x="69019" y="130995"/>
                  <a:pt x="72212" y="126206"/>
                  <a:pt x="78597" y="123389"/>
                </a:cubicBezTo>
                <a:lnTo>
                  <a:pt x="137475" y="21128"/>
                </a:lnTo>
                <a:cubicBezTo>
                  <a:pt x="136723" y="19250"/>
                  <a:pt x="136348" y="17560"/>
                  <a:pt x="136348" y="16058"/>
                </a:cubicBezTo>
                <a:cubicBezTo>
                  <a:pt x="136348" y="11550"/>
                  <a:pt x="137944" y="7747"/>
                  <a:pt x="141136" y="4648"/>
                </a:cubicBezTo>
                <a:cubicBezTo>
                  <a:pt x="144329" y="1549"/>
                  <a:pt x="148086" y="0"/>
                  <a:pt x="152405" y="0"/>
                </a:cubicBezTo>
                <a:close/>
                <a:moveTo>
                  <a:pt x="168463" y="27608"/>
                </a:moveTo>
                <a:lnTo>
                  <a:pt x="221988" y="83950"/>
                </a:lnTo>
                <a:lnTo>
                  <a:pt x="378056" y="27608"/>
                </a:lnTo>
                <a:lnTo>
                  <a:pt x="299176" y="27608"/>
                </a:lnTo>
                <a:cubicBezTo>
                  <a:pt x="296171" y="30613"/>
                  <a:pt x="292603" y="32115"/>
                  <a:pt x="288471" y="32115"/>
                </a:cubicBezTo>
                <a:cubicBezTo>
                  <a:pt x="284339" y="32115"/>
                  <a:pt x="280771" y="30613"/>
                  <a:pt x="277766" y="27608"/>
                </a:cubicBezTo>
                <a:lnTo>
                  <a:pt x="168463" y="27608"/>
                </a:lnTo>
                <a:close/>
                <a:moveTo>
                  <a:pt x="403128" y="27608"/>
                </a:moveTo>
                <a:lnTo>
                  <a:pt x="228185" y="90711"/>
                </a:lnTo>
                <a:lnTo>
                  <a:pt x="288189" y="154096"/>
                </a:lnTo>
                <a:lnTo>
                  <a:pt x="407635" y="27608"/>
                </a:lnTo>
                <a:lnTo>
                  <a:pt x="403128" y="27608"/>
                </a:lnTo>
                <a:close/>
                <a:moveTo>
                  <a:pt x="417213" y="29861"/>
                </a:moveTo>
                <a:lnTo>
                  <a:pt x="294106" y="160293"/>
                </a:lnTo>
                <a:lnTo>
                  <a:pt x="381436" y="252413"/>
                </a:lnTo>
                <a:lnTo>
                  <a:pt x="483978" y="145926"/>
                </a:lnTo>
                <a:cubicBezTo>
                  <a:pt x="482476" y="143485"/>
                  <a:pt x="481725" y="140761"/>
                  <a:pt x="481725" y="137756"/>
                </a:cubicBezTo>
                <a:lnTo>
                  <a:pt x="481725" y="137193"/>
                </a:lnTo>
                <a:lnTo>
                  <a:pt x="420875" y="31270"/>
                </a:lnTo>
                <a:cubicBezTo>
                  <a:pt x="419936" y="31082"/>
                  <a:pt x="418715" y="30613"/>
                  <a:pt x="417213" y="29861"/>
                </a:cubicBezTo>
                <a:close/>
                <a:moveTo>
                  <a:pt x="490176" y="151842"/>
                </a:moveTo>
                <a:lnTo>
                  <a:pt x="387070" y="258610"/>
                </a:lnTo>
                <a:lnTo>
                  <a:pt x="454117" y="329319"/>
                </a:lnTo>
                <a:lnTo>
                  <a:pt x="491302" y="153532"/>
                </a:lnTo>
                <a:lnTo>
                  <a:pt x="490458" y="152124"/>
                </a:lnTo>
                <a:lnTo>
                  <a:pt x="490176" y="151842"/>
                </a:lnTo>
                <a:close/>
                <a:moveTo>
                  <a:pt x="497501" y="164237"/>
                </a:moveTo>
                <a:lnTo>
                  <a:pt x="461160" y="336644"/>
                </a:lnTo>
                <a:lnTo>
                  <a:pt x="482851" y="359744"/>
                </a:lnTo>
                <a:cubicBezTo>
                  <a:pt x="483790" y="359181"/>
                  <a:pt x="485199" y="358523"/>
                  <a:pt x="487077" y="357772"/>
                </a:cubicBezTo>
                <a:lnTo>
                  <a:pt x="545391" y="256075"/>
                </a:lnTo>
                <a:cubicBezTo>
                  <a:pt x="545015" y="254197"/>
                  <a:pt x="544828" y="252882"/>
                  <a:pt x="544828" y="252131"/>
                </a:cubicBezTo>
                <a:cubicBezTo>
                  <a:pt x="544828" y="251943"/>
                  <a:pt x="545109" y="250441"/>
                  <a:pt x="545673" y="247623"/>
                </a:cubicBezTo>
                <a:lnTo>
                  <a:pt x="497501" y="164237"/>
                </a:lnTo>
                <a:close/>
                <a:moveTo>
                  <a:pt x="159448" y="30425"/>
                </a:moveTo>
                <a:cubicBezTo>
                  <a:pt x="158321" y="30800"/>
                  <a:pt x="157382" y="31082"/>
                  <a:pt x="156631" y="31270"/>
                </a:cubicBezTo>
                <a:lnTo>
                  <a:pt x="155504" y="33524"/>
                </a:lnTo>
                <a:lnTo>
                  <a:pt x="155504" y="107895"/>
                </a:lnTo>
                <a:lnTo>
                  <a:pt x="213254" y="87049"/>
                </a:lnTo>
                <a:lnTo>
                  <a:pt x="159448" y="30425"/>
                </a:lnTo>
                <a:close/>
                <a:moveTo>
                  <a:pt x="219453" y="93810"/>
                </a:moveTo>
                <a:lnTo>
                  <a:pt x="155504" y="116910"/>
                </a:lnTo>
                <a:lnTo>
                  <a:pt x="155504" y="204522"/>
                </a:lnTo>
                <a:lnTo>
                  <a:pt x="198606" y="248750"/>
                </a:lnTo>
                <a:lnTo>
                  <a:pt x="282273" y="160293"/>
                </a:lnTo>
                <a:lnTo>
                  <a:pt x="219453" y="93810"/>
                </a:lnTo>
                <a:close/>
                <a:moveTo>
                  <a:pt x="288189" y="166209"/>
                </a:moveTo>
                <a:lnTo>
                  <a:pt x="204522" y="254948"/>
                </a:lnTo>
                <a:lnTo>
                  <a:pt x="292133" y="344814"/>
                </a:lnTo>
                <a:lnTo>
                  <a:pt x="375520" y="258328"/>
                </a:lnTo>
                <a:lnTo>
                  <a:pt x="288189" y="166209"/>
                </a:lnTo>
                <a:close/>
                <a:moveTo>
                  <a:pt x="381155" y="264526"/>
                </a:moveTo>
                <a:lnTo>
                  <a:pt x="297767" y="351011"/>
                </a:lnTo>
                <a:lnTo>
                  <a:pt x="315516" y="369041"/>
                </a:lnTo>
                <a:lnTo>
                  <a:pt x="445948" y="369041"/>
                </a:lnTo>
                <a:lnTo>
                  <a:pt x="452145" y="339461"/>
                </a:lnTo>
                <a:lnTo>
                  <a:pt x="381155" y="264526"/>
                </a:lnTo>
                <a:close/>
                <a:moveTo>
                  <a:pt x="459188" y="346785"/>
                </a:moveTo>
                <a:lnTo>
                  <a:pt x="454399" y="369041"/>
                </a:lnTo>
                <a:lnTo>
                  <a:pt x="475808" y="369041"/>
                </a:lnTo>
                <a:cubicBezTo>
                  <a:pt x="475997" y="367914"/>
                  <a:pt x="476466" y="366881"/>
                  <a:pt x="477217" y="365942"/>
                </a:cubicBezTo>
                <a:lnTo>
                  <a:pt x="459188" y="346785"/>
                </a:lnTo>
                <a:close/>
                <a:moveTo>
                  <a:pt x="147053" y="48173"/>
                </a:moveTo>
                <a:lnTo>
                  <a:pt x="101134" y="127615"/>
                </a:lnTo>
                <a:lnTo>
                  <a:pt x="147053" y="110994"/>
                </a:lnTo>
                <a:lnTo>
                  <a:pt x="147053" y="48173"/>
                </a:lnTo>
                <a:close/>
                <a:moveTo>
                  <a:pt x="147053" y="120009"/>
                </a:moveTo>
                <a:lnTo>
                  <a:pt x="100852" y="136630"/>
                </a:lnTo>
                <a:cubicBezTo>
                  <a:pt x="100852" y="136817"/>
                  <a:pt x="100899" y="137005"/>
                  <a:pt x="100993" y="137193"/>
                </a:cubicBezTo>
                <a:cubicBezTo>
                  <a:pt x="101087" y="137381"/>
                  <a:pt x="101134" y="137569"/>
                  <a:pt x="101134" y="137756"/>
                </a:cubicBezTo>
                <a:cubicBezTo>
                  <a:pt x="101134" y="140761"/>
                  <a:pt x="100383" y="143485"/>
                  <a:pt x="98880" y="145926"/>
                </a:cubicBezTo>
                <a:lnTo>
                  <a:pt x="147053" y="195789"/>
                </a:lnTo>
                <a:lnTo>
                  <a:pt x="147053" y="120009"/>
                </a:lnTo>
                <a:close/>
                <a:moveTo>
                  <a:pt x="94373" y="150997"/>
                </a:moveTo>
                <a:cubicBezTo>
                  <a:pt x="91932" y="152499"/>
                  <a:pt x="89208" y="153438"/>
                  <a:pt x="86204" y="153814"/>
                </a:cubicBezTo>
                <a:lnTo>
                  <a:pt x="31551" y="248469"/>
                </a:lnTo>
                <a:cubicBezTo>
                  <a:pt x="31740" y="249220"/>
                  <a:pt x="31833" y="250441"/>
                  <a:pt x="31833" y="252131"/>
                </a:cubicBezTo>
                <a:cubicBezTo>
                  <a:pt x="31833" y="254009"/>
                  <a:pt x="31645" y="255417"/>
                  <a:pt x="31270" y="256356"/>
                </a:cubicBezTo>
                <a:lnTo>
                  <a:pt x="89865" y="357772"/>
                </a:lnTo>
                <a:cubicBezTo>
                  <a:pt x="90241" y="357772"/>
                  <a:pt x="90663" y="357866"/>
                  <a:pt x="91134" y="358054"/>
                </a:cubicBezTo>
                <a:cubicBezTo>
                  <a:pt x="91603" y="358242"/>
                  <a:pt x="92120" y="358477"/>
                  <a:pt x="92682" y="358758"/>
                </a:cubicBezTo>
                <a:cubicBezTo>
                  <a:pt x="93246" y="359040"/>
                  <a:pt x="93715" y="359275"/>
                  <a:pt x="94091" y="359462"/>
                </a:cubicBezTo>
                <a:lnTo>
                  <a:pt x="147053" y="303402"/>
                </a:lnTo>
                <a:lnTo>
                  <a:pt x="147053" y="205649"/>
                </a:lnTo>
                <a:lnTo>
                  <a:pt x="94373" y="150997"/>
                </a:lnTo>
                <a:close/>
                <a:moveTo>
                  <a:pt x="155504" y="214382"/>
                </a:moveTo>
                <a:lnTo>
                  <a:pt x="155504" y="294387"/>
                </a:lnTo>
                <a:lnTo>
                  <a:pt x="193817" y="254103"/>
                </a:lnTo>
                <a:lnTo>
                  <a:pt x="155504" y="214382"/>
                </a:lnTo>
                <a:close/>
                <a:moveTo>
                  <a:pt x="199733" y="260019"/>
                </a:moveTo>
                <a:lnTo>
                  <a:pt x="155504" y="306783"/>
                </a:lnTo>
                <a:lnTo>
                  <a:pt x="155504" y="369041"/>
                </a:lnTo>
                <a:lnTo>
                  <a:pt x="268752" y="369041"/>
                </a:lnTo>
                <a:lnTo>
                  <a:pt x="286781" y="350448"/>
                </a:lnTo>
                <a:lnTo>
                  <a:pt x="199733" y="260019"/>
                </a:lnTo>
                <a:close/>
                <a:moveTo>
                  <a:pt x="292415" y="356645"/>
                </a:moveTo>
                <a:lnTo>
                  <a:pt x="280584" y="369041"/>
                </a:lnTo>
                <a:lnTo>
                  <a:pt x="304529" y="369041"/>
                </a:lnTo>
                <a:lnTo>
                  <a:pt x="292415" y="356645"/>
                </a:lnTo>
                <a:close/>
                <a:moveTo>
                  <a:pt x="147053" y="315797"/>
                </a:moveTo>
                <a:lnTo>
                  <a:pt x="99725" y="365660"/>
                </a:lnTo>
                <a:cubicBezTo>
                  <a:pt x="100476" y="367163"/>
                  <a:pt x="100946" y="368289"/>
                  <a:pt x="101134" y="369041"/>
                </a:cubicBezTo>
                <a:lnTo>
                  <a:pt x="147053" y="369041"/>
                </a:lnTo>
                <a:lnTo>
                  <a:pt x="147053" y="315797"/>
                </a:lnTo>
                <a:close/>
                <a:moveTo>
                  <a:pt x="101134" y="377492"/>
                </a:moveTo>
                <a:lnTo>
                  <a:pt x="147053" y="457216"/>
                </a:lnTo>
                <a:lnTo>
                  <a:pt x="147053" y="377492"/>
                </a:lnTo>
                <a:lnTo>
                  <a:pt x="101134" y="377492"/>
                </a:lnTo>
                <a:close/>
                <a:moveTo>
                  <a:pt x="155504" y="377492"/>
                </a:moveTo>
                <a:lnTo>
                  <a:pt x="155504" y="471865"/>
                </a:lnTo>
                <a:lnTo>
                  <a:pt x="156631" y="473555"/>
                </a:lnTo>
                <a:cubicBezTo>
                  <a:pt x="159260" y="474494"/>
                  <a:pt x="161326" y="475715"/>
                  <a:pt x="162828" y="477217"/>
                </a:cubicBezTo>
                <a:lnTo>
                  <a:pt x="164237" y="477217"/>
                </a:lnTo>
                <a:lnTo>
                  <a:pt x="260582" y="377492"/>
                </a:lnTo>
                <a:lnTo>
                  <a:pt x="155504" y="377492"/>
                </a:lnTo>
                <a:close/>
                <a:moveTo>
                  <a:pt x="272414" y="377492"/>
                </a:moveTo>
                <a:lnTo>
                  <a:pt x="176069" y="477217"/>
                </a:lnTo>
                <a:lnTo>
                  <a:pt x="277485" y="477217"/>
                </a:lnTo>
                <a:cubicBezTo>
                  <a:pt x="280866" y="474213"/>
                  <a:pt x="284527" y="472710"/>
                  <a:pt x="288471" y="472710"/>
                </a:cubicBezTo>
                <a:cubicBezTo>
                  <a:pt x="292415" y="472710"/>
                  <a:pt x="296078" y="474213"/>
                  <a:pt x="299458" y="477217"/>
                </a:cubicBezTo>
                <a:lnTo>
                  <a:pt x="409044" y="477217"/>
                </a:lnTo>
                <a:lnTo>
                  <a:pt x="312698" y="377492"/>
                </a:lnTo>
                <a:lnTo>
                  <a:pt x="272414" y="377492"/>
                </a:lnTo>
                <a:close/>
                <a:moveTo>
                  <a:pt x="323685" y="377492"/>
                </a:moveTo>
                <a:lnTo>
                  <a:pt x="417495" y="474119"/>
                </a:lnTo>
                <a:cubicBezTo>
                  <a:pt x="418997" y="473367"/>
                  <a:pt x="420218" y="472898"/>
                  <a:pt x="421157" y="472710"/>
                </a:cubicBezTo>
                <a:lnTo>
                  <a:pt x="425664" y="464822"/>
                </a:lnTo>
                <a:lnTo>
                  <a:pt x="443975" y="377492"/>
                </a:lnTo>
                <a:lnTo>
                  <a:pt x="323685" y="377492"/>
                </a:lnTo>
                <a:close/>
                <a:moveTo>
                  <a:pt x="452708" y="377492"/>
                </a:moveTo>
                <a:lnTo>
                  <a:pt x="439187" y="441440"/>
                </a:lnTo>
                <a:lnTo>
                  <a:pt x="475808" y="377492"/>
                </a:lnTo>
                <a:lnTo>
                  <a:pt x="452708" y="3774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1" name="Freeform 214">
            <a:extLst>
              <a:ext uri="{FF2B5EF4-FFF2-40B4-BE49-F238E27FC236}">
                <a16:creationId xmlns:a16="http://schemas.microsoft.com/office/drawing/2014/main" id="{A9046C0C-3260-46FC-A4E3-3DCC6B2DE39D}"/>
              </a:ext>
            </a:extLst>
          </p:cNvPr>
          <p:cNvSpPr/>
          <p:nvPr/>
        </p:nvSpPr>
        <p:spPr>
          <a:xfrm>
            <a:off x="2919562" y="5247470"/>
            <a:ext cx="297487" cy="378619"/>
          </a:xfrm>
          <a:custGeom>
            <a:avLst/>
            <a:gdLst/>
            <a:ahLst/>
            <a:cxnLst/>
            <a:rect l="l" t="t" r="r" b="b"/>
            <a:pathLst>
              <a:path w="396649" h="504825">
                <a:moveTo>
                  <a:pt x="396649" y="0"/>
                </a:moveTo>
                <a:lnTo>
                  <a:pt x="396649" y="414114"/>
                </a:lnTo>
                <a:cubicBezTo>
                  <a:pt x="396649" y="438905"/>
                  <a:pt x="388056" y="460221"/>
                  <a:pt x="370872" y="478063"/>
                </a:cubicBezTo>
                <a:cubicBezTo>
                  <a:pt x="353688" y="495904"/>
                  <a:pt x="332794" y="504825"/>
                  <a:pt x="308192" y="504825"/>
                </a:cubicBezTo>
                <a:lnTo>
                  <a:pt x="88458" y="504825"/>
                </a:lnTo>
                <a:cubicBezTo>
                  <a:pt x="63855" y="504825"/>
                  <a:pt x="42961" y="495904"/>
                  <a:pt x="25777" y="478063"/>
                </a:cubicBezTo>
                <a:cubicBezTo>
                  <a:pt x="8592" y="460221"/>
                  <a:pt x="0" y="438905"/>
                  <a:pt x="0" y="414114"/>
                </a:cubicBezTo>
                <a:lnTo>
                  <a:pt x="0" y="191563"/>
                </a:lnTo>
                <a:cubicBezTo>
                  <a:pt x="0" y="166960"/>
                  <a:pt x="8592" y="145691"/>
                  <a:pt x="25777" y="127756"/>
                </a:cubicBezTo>
                <a:cubicBezTo>
                  <a:pt x="42961" y="109820"/>
                  <a:pt x="63855" y="100852"/>
                  <a:pt x="88458" y="100852"/>
                </a:cubicBezTo>
                <a:lnTo>
                  <a:pt x="297487" y="100852"/>
                </a:lnTo>
                <a:lnTo>
                  <a:pt x="396649" y="0"/>
                </a:lnTo>
                <a:close/>
                <a:moveTo>
                  <a:pt x="130151" y="201986"/>
                </a:moveTo>
                <a:cubicBezTo>
                  <a:pt x="121511" y="201986"/>
                  <a:pt x="114187" y="205085"/>
                  <a:pt x="108177" y="211283"/>
                </a:cubicBezTo>
                <a:cubicBezTo>
                  <a:pt x="102167" y="217480"/>
                  <a:pt x="99162" y="224899"/>
                  <a:pt x="99162" y="233538"/>
                </a:cubicBezTo>
                <a:lnTo>
                  <a:pt x="99162" y="372139"/>
                </a:lnTo>
                <a:cubicBezTo>
                  <a:pt x="99162" y="380779"/>
                  <a:pt x="102214" y="388244"/>
                  <a:pt x="108318" y="394535"/>
                </a:cubicBezTo>
                <a:cubicBezTo>
                  <a:pt x="114422" y="400827"/>
                  <a:pt x="121699" y="403973"/>
                  <a:pt x="130151" y="403973"/>
                </a:cubicBezTo>
                <a:lnTo>
                  <a:pt x="347068" y="403973"/>
                </a:lnTo>
                <a:lnTo>
                  <a:pt x="297487" y="353265"/>
                </a:lnTo>
                <a:lnTo>
                  <a:pt x="297487" y="233538"/>
                </a:lnTo>
                <a:cubicBezTo>
                  <a:pt x="297487" y="224899"/>
                  <a:pt x="294482" y="217480"/>
                  <a:pt x="288472" y="211283"/>
                </a:cubicBezTo>
                <a:cubicBezTo>
                  <a:pt x="282462" y="205085"/>
                  <a:pt x="275138" y="201986"/>
                  <a:pt x="266498" y="201986"/>
                </a:cubicBezTo>
                <a:lnTo>
                  <a:pt x="130151" y="2019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2" name="Freeform 212">
            <a:extLst>
              <a:ext uri="{FF2B5EF4-FFF2-40B4-BE49-F238E27FC236}">
                <a16:creationId xmlns:a16="http://schemas.microsoft.com/office/drawing/2014/main" id="{E1C0AB92-004E-4599-8E28-C27420639EC0}"/>
              </a:ext>
            </a:extLst>
          </p:cNvPr>
          <p:cNvSpPr/>
          <p:nvPr/>
        </p:nvSpPr>
        <p:spPr>
          <a:xfrm>
            <a:off x="5469881" y="5271768"/>
            <a:ext cx="432707" cy="330023"/>
          </a:xfrm>
          <a:custGeom>
            <a:avLst/>
            <a:gdLst/>
            <a:ahLst/>
            <a:cxnLst/>
            <a:rect l="l" t="t" r="r" b="b"/>
            <a:pathLst>
              <a:path w="576943" h="440031">
                <a:moveTo>
                  <a:pt x="30425" y="0"/>
                </a:moveTo>
                <a:lnTo>
                  <a:pt x="151842" y="0"/>
                </a:lnTo>
                <a:cubicBezTo>
                  <a:pt x="160105" y="0"/>
                  <a:pt x="167242" y="2958"/>
                  <a:pt x="173252" y="8874"/>
                </a:cubicBezTo>
                <a:cubicBezTo>
                  <a:pt x="179262" y="14790"/>
                  <a:pt x="182267" y="21879"/>
                  <a:pt x="182267" y="30143"/>
                </a:cubicBezTo>
                <a:lnTo>
                  <a:pt x="182267" y="75498"/>
                </a:lnTo>
                <a:lnTo>
                  <a:pt x="394677" y="75498"/>
                </a:lnTo>
                <a:lnTo>
                  <a:pt x="394677" y="30143"/>
                </a:lnTo>
                <a:cubicBezTo>
                  <a:pt x="394677" y="21879"/>
                  <a:pt x="397681" y="14790"/>
                  <a:pt x="403691" y="8874"/>
                </a:cubicBezTo>
                <a:cubicBezTo>
                  <a:pt x="409701" y="2958"/>
                  <a:pt x="416837" y="0"/>
                  <a:pt x="425101" y="0"/>
                </a:cubicBezTo>
                <a:lnTo>
                  <a:pt x="546518" y="0"/>
                </a:lnTo>
                <a:cubicBezTo>
                  <a:pt x="554970" y="0"/>
                  <a:pt x="562153" y="2958"/>
                  <a:pt x="568069" y="8874"/>
                </a:cubicBezTo>
                <a:cubicBezTo>
                  <a:pt x="573985" y="14790"/>
                  <a:pt x="576943" y="21879"/>
                  <a:pt x="576943" y="30143"/>
                </a:cubicBezTo>
                <a:lnTo>
                  <a:pt x="576943" y="409888"/>
                </a:lnTo>
                <a:cubicBezTo>
                  <a:pt x="576943" y="418152"/>
                  <a:pt x="573985" y="425242"/>
                  <a:pt x="568069" y="431157"/>
                </a:cubicBezTo>
                <a:cubicBezTo>
                  <a:pt x="562153" y="437073"/>
                  <a:pt x="554970" y="440031"/>
                  <a:pt x="546518" y="440031"/>
                </a:cubicBezTo>
                <a:lnTo>
                  <a:pt x="30425" y="440031"/>
                </a:lnTo>
                <a:cubicBezTo>
                  <a:pt x="21974" y="440031"/>
                  <a:pt x="14790" y="437073"/>
                  <a:pt x="8874" y="431157"/>
                </a:cubicBezTo>
                <a:cubicBezTo>
                  <a:pt x="2958" y="425242"/>
                  <a:pt x="0" y="418152"/>
                  <a:pt x="0" y="409888"/>
                </a:cubicBezTo>
                <a:lnTo>
                  <a:pt x="0" y="30143"/>
                </a:lnTo>
                <a:cubicBezTo>
                  <a:pt x="0" y="21879"/>
                  <a:pt x="2958" y="14790"/>
                  <a:pt x="8874" y="8874"/>
                </a:cubicBezTo>
                <a:cubicBezTo>
                  <a:pt x="14790" y="2958"/>
                  <a:pt x="21974" y="0"/>
                  <a:pt x="30425" y="0"/>
                </a:cubicBezTo>
                <a:close/>
                <a:moveTo>
                  <a:pt x="166772" y="181985"/>
                </a:moveTo>
                <a:cubicBezTo>
                  <a:pt x="145738" y="181985"/>
                  <a:pt x="127803" y="189450"/>
                  <a:pt x="112966" y="204381"/>
                </a:cubicBezTo>
                <a:cubicBezTo>
                  <a:pt x="98129" y="219311"/>
                  <a:pt x="90711" y="237294"/>
                  <a:pt x="90711" y="258328"/>
                </a:cubicBezTo>
                <a:cubicBezTo>
                  <a:pt x="90711" y="279363"/>
                  <a:pt x="98129" y="297298"/>
                  <a:pt x="112966" y="312135"/>
                </a:cubicBezTo>
                <a:cubicBezTo>
                  <a:pt x="127803" y="326972"/>
                  <a:pt x="145738" y="334390"/>
                  <a:pt x="166772" y="334390"/>
                </a:cubicBezTo>
                <a:cubicBezTo>
                  <a:pt x="187807" y="334390"/>
                  <a:pt x="205790" y="326972"/>
                  <a:pt x="220720" y="312135"/>
                </a:cubicBezTo>
                <a:cubicBezTo>
                  <a:pt x="235651" y="297298"/>
                  <a:pt x="243116" y="279363"/>
                  <a:pt x="243116" y="258328"/>
                </a:cubicBezTo>
                <a:cubicBezTo>
                  <a:pt x="243116" y="237294"/>
                  <a:pt x="235651" y="219311"/>
                  <a:pt x="220720" y="204381"/>
                </a:cubicBezTo>
                <a:cubicBezTo>
                  <a:pt x="205790" y="189450"/>
                  <a:pt x="187807" y="181985"/>
                  <a:pt x="166772" y="181985"/>
                </a:cubicBezTo>
                <a:close/>
                <a:moveTo>
                  <a:pt x="410170" y="181985"/>
                </a:moveTo>
                <a:cubicBezTo>
                  <a:pt x="389136" y="181985"/>
                  <a:pt x="371154" y="189403"/>
                  <a:pt x="356223" y="204240"/>
                </a:cubicBezTo>
                <a:cubicBezTo>
                  <a:pt x="341292" y="219076"/>
                  <a:pt x="333827" y="237012"/>
                  <a:pt x="333827" y="258046"/>
                </a:cubicBezTo>
                <a:cubicBezTo>
                  <a:pt x="333827" y="279269"/>
                  <a:pt x="341292" y="297298"/>
                  <a:pt x="356223" y="312135"/>
                </a:cubicBezTo>
                <a:cubicBezTo>
                  <a:pt x="371154" y="326972"/>
                  <a:pt x="389136" y="334390"/>
                  <a:pt x="410170" y="334390"/>
                </a:cubicBezTo>
                <a:cubicBezTo>
                  <a:pt x="431205" y="334390"/>
                  <a:pt x="449141" y="326925"/>
                  <a:pt x="463977" y="311994"/>
                </a:cubicBezTo>
                <a:cubicBezTo>
                  <a:pt x="478814" y="297063"/>
                  <a:pt x="486232" y="279081"/>
                  <a:pt x="486232" y="258046"/>
                </a:cubicBezTo>
                <a:cubicBezTo>
                  <a:pt x="486232" y="237012"/>
                  <a:pt x="478814" y="219076"/>
                  <a:pt x="463977" y="204240"/>
                </a:cubicBezTo>
                <a:cubicBezTo>
                  <a:pt x="449141" y="189403"/>
                  <a:pt x="431205" y="181985"/>
                  <a:pt x="410170" y="1819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3" name="Freeform 251">
            <a:extLst>
              <a:ext uri="{FF2B5EF4-FFF2-40B4-BE49-F238E27FC236}">
                <a16:creationId xmlns:a16="http://schemas.microsoft.com/office/drawing/2014/main" id="{74AF26E0-4FCA-4122-90E2-8AD52898918C}"/>
              </a:ext>
            </a:extLst>
          </p:cNvPr>
          <p:cNvSpPr/>
          <p:nvPr/>
        </p:nvSpPr>
        <p:spPr>
          <a:xfrm>
            <a:off x="947888" y="5274512"/>
            <a:ext cx="290725" cy="297487"/>
          </a:xfrm>
          <a:custGeom>
            <a:avLst/>
            <a:gdLst>
              <a:gd name="connsiteX0" fmla="*/ 333545 w 387633"/>
              <a:gd name="connsiteY0" fmla="*/ 0 h 396648"/>
              <a:gd name="connsiteX1" fmla="*/ 378619 w 387633"/>
              <a:gd name="connsiteY1" fmla="*/ 0 h 396648"/>
              <a:gd name="connsiteX2" fmla="*/ 385098 w 387633"/>
              <a:gd name="connsiteY2" fmla="*/ 2535 h 396648"/>
              <a:gd name="connsiteX3" fmla="*/ 387633 w 387633"/>
              <a:gd name="connsiteY3" fmla="*/ 9015 h 396648"/>
              <a:gd name="connsiteX4" fmla="*/ 387633 w 387633"/>
              <a:gd name="connsiteY4" fmla="*/ 256920 h 396648"/>
              <a:gd name="connsiteX5" fmla="*/ 368899 w 387633"/>
              <a:gd name="connsiteY5" fmla="*/ 327066 h 396648"/>
              <a:gd name="connsiteX6" fmla="*/ 318051 w 387633"/>
              <a:gd name="connsiteY6" fmla="*/ 377914 h 396648"/>
              <a:gd name="connsiteX7" fmla="*/ 247905 w 387633"/>
              <a:gd name="connsiteY7" fmla="*/ 396648 h 396648"/>
              <a:gd name="connsiteX8" fmla="*/ 117191 w 387633"/>
              <a:gd name="connsiteY8" fmla="*/ 396648 h 396648"/>
              <a:gd name="connsiteX9" fmla="*/ 110712 w 387633"/>
              <a:gd name="connsiteY9" fmla="*/ 394113 h 396648"/>
              <a:gd name="connsiteX10" fmla="*/ 108176 w 387633"/>
              <a:gd name="connsiteY10" fmla="*/ 387633 h 396648"/>
              <a:gd name="connsiteX11" fmla="*/ 108176 w 387633"/>
              <a:gd name="connsiteY11" fmla="*/ 117191 h 396648"/>
              <a:gd name="connsiteX12" fmla="*/ 110712 w 387633"/>
              <a:gd name="connsiteY12" fmla="*/ 110712 h 396648"/>
              <a:gd name="connsiteX13" fmla="*/ 117191 w 387633"/>
              <a:gd name="connsiteY13" fmla="*/ 108177 h 396648"/>
              <a:gd name="connsiteX14" fmla="*/ 162265 w 387633"/>
              <a:gd name="connsiteY14" fmla="*/ 108177 h 396648"/>
              <a:gd name="connsiteX15" fmla="*/ 168744 w 387633"/>
              <a:gd name="connsiteY15" fmla="*/ 110712 h 396648"/>
              <a:gd name="connsiteX16" fmla="*/ 171279 w 387633"/>
              <a:gd name="connsiteY16" fmla="*/ 117191 h 396648"/>
              <a:gd name="connsiteX17" fmla="*/ 171279 w 387633"/>
              <a:gd name="connsiteY17" fmla="*/ 333545 h 396648"/>
              <a:gd name="connsiteX18" fmla="*/ 247905 w 387633"/>
              <a:gd name="connsiteY18" fmla="*/ 333545 h 396648"/>
              <a:gd name="connsiteX19" fmla="*/ 301993 w 387633"/>
              <a:gd name="connsiteY19" fmla="*/ 311008 h 396648"/>
              <a:gd name="connsiteX20" fmla="*/ 324530 w 387633"/>
              <a:gd name="connsiteY20" fmla="*/ 256920 h 396648"/>
              <a:gd name="connsiteX21" fmla="*/ 324530 w 387633"/>
              <a:gd name="connsiteY21" fmla="*/ 9015 h 396648"/>
              <a:gd name="connsiteX22" fmla="*/ 327066 w 387633"/>
              <a:gd name="connsiteY22" fmla="*/ 2535 h 396648"/>
              <a:gd name="connsiteX23" fmla="*/ 333545 w 387633"/>
              <a:gd name="connsiteY23" fmla="*/ 0 h 396648"/>
              <a:gd name="connsiteX24" fmla="*/ 9014 w 387633"/>
              <a:gd name="connsiteY24" fmla="*/ 0 h 396648"/>
              <a:gd name="connsiteX25" fmla="*/ 139728 w 387633"/>
              <a:gd name="connsiteY25" fmla="*/ 0 h 396648"/>
              <a:gd name="connsiteX26" fmla="*/ 209874 w 387633"/>
              <a:gd name="connsiteY26" fmla="*/ 18734 h 396648"/>
              <a:gd name="connsiteX27" fmla="*/ 260723 w 387633"/>
              <a:gd name="connsiteY27" fmla="*/ 69582 h 396648"/>
              <a:gd name="connsiteX28" fmla="*/ 279456 w 387633"/>
              <a:gd name="connsiteY28" fmla="*/ 139728 h 396648"/>
              <a:gd name="connsiteX29" fmla="*/ 279456 w 387633"/>
              <a:gd name="connsiteY29" fmla="*/ 279457 h 396648"/>
              <a:gd name="connsiteX30" fmla="*/ 276921 w 387633"/>
              <a:gd name="connsiteY30" fmla="*/ 285936 h 396648"/>
              <a:gd name="connsiteX31" fmla="*/ 270442 w 387633"/>
              <a:gd name="connsiteY31" fmla="*/ 288471 h 396648"/>
              <a:gd name="connsiteX32" fmla="*/ 225368 w 387633"/>
              <a:gd name="connsiteY32" fmla="*/ 288471 h 396648"/>
              <a:gd name="connsiteX33" fmla="*/ 218889 w 387633"/>
              <a:gd name="connsiteY33" fmla="*/ 285936 h 396648"/>
              <a:gd name="connsiteX34" fmla="*/ 216353 w 387633"/>
              <a:gd name="connsiteY34" fmla="*/ 279457 h 396648"/>
              <a:gd name="connsiteX35" fmla="*/ 216353 w 387633"/>
              <a:gd name="connsiteY35" fmla="*/ 139728 h 396648"/>
              <a:gd name="connsiteX36" fmla="*/ 193816 w 387633"/>
              <a:gd name="connsiteY36" fmla="*/ 85640 h 396648"/>
              <a:gd name="connsiteX37" fmla="*/ 139728 w 387633"/>
              <a:gd name="connsiteY37" fmla="*/ 63103 h 396648"/>
              <a:gd name="connsiteX38" fmla="*/ 63103 w 387633"/>
              <a:gd name="connsiteY38" fmla="*/ 63103 h 396648"/>
              <a:gd name="connsiteX39" fmla="*/ 63103 w 387633"/>
              <a:gd name="connsiteY39" fmla="*/ 387633 h 396648"/>
              <a:gd name="connsiteX40" fmla="*/ 60567 w 387633"/>
              <a:gd name="connsiteY40" fmla="*/ 394113 h 396648"/>
              <a:gd name="connsiteX41" fmla="*/ 54088 w 387633"/>
              <a:gd name="connsiteY41" fmla="*/ 396648 h 396648"/>
              <a:gd name="connsiteX42" fmla="*/ 9014 w 387633"/>
              <a:gd name="connsiteY42" fmla="*/ 396648 h 396648"/>
              <a:gd name="connsiteX43" fmla="*/ 2535 w 387633"/>
              <a:gd name="connsiteY43" fmla="*/ 394113 h 396648"/>
              <a:gd name="connsiteX44" fmla="*/ 0 w 387633"/>
              <a:gd name="connsiteY44" fmla="*/ 387633 h 396648"/>
              <a:gd name="connsiteX45" fmla="*/ 0 w 387633"/>
              <a:gd name="connsiteY45" fmla="*/ 9015 h 396648"/>
              <a:gd name="connsiteX46" fmla="*/ 2535 w 387633"/>
              <a:gd name="connsiteY46" fmla="*/ 2535 h 396648"/>
              <a:gd name="connsiteX47" fmla="*/ 9014 w 387633"/>
              <a:gd name="connsiteY47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87633" h="396648">
                <a:moveTo>
                  <a:pt x="333545" y="0"/>
                </a:moveTo>
                <a:lnTo>
                  <a:pt x="378619" y="0"/>
                </a:lnTo>
                <a:cubicBezTo>
                  <a:pt x="381248" y="0"/>
                  <a:pt x="383408" y="845"/>
                  <a:pt x="385098" y="2535"/>
                </a:cubicBezTo>
                <a:cubicBezTo>
                  <a:pt x="386788" y="4226"/>
                  <a:pt x="387633" y="6385"/>
                  <a:pt x="387633" y="9015"/>
                </a:cubicBezTo>
                <a:lnTo>
                  <a:pt x="387633" y="256920"/>
                </a:lnTo>
                <a:cubicBezTo>
                  <a:pt x="387633" y="282274"/>
                  <a:pt x="381389" y="305656"/>
                  <a:pt x="368899" y="327066"/>
                </a:cubicBezTo>
                <a:cubicBezTo>
                  <a:pt x="356410" y="348476"/>
                  <a:pt x="339461" y="365425"/>
                  <a:pt x="318051" y="377914"/>
                </a:cubicBezTo>
                <a:cubicBezTo>
                  <a:pt x="296641" y="390404"/>
                  <a:pt x="273259" y="396648"/>
                  <a:pt x="247905" y="396648"/>
                </a:cubicBezTo>
                <a:lnTo>
                  <a:pt x="117191" y="396648"/>
                </a:lnTo>
                <a:cubicBezTo>
                  <a:pt x="114562" y="396648"/>
                  <a:pt x="112402" y="395803"/>
                  <a:pt x="110712" y="394113"/>
                </a:cubicBezTo>
                <a:cubicBezTo>
                  <a:pt x="109022" y="392423"/>
                  <a:pt x="108176" y="390263"/>
                  <a:pt x="108176" y="387633"/>
                </a:cubicBezTo>
                <a:lnTo>
                  <a:pt x="108176" y="117191"/>
                </a:lnTo>
                <a:cubicBezTo>
                  <a:pt x="108176" y="114562"/>
                  <a:pt x="109022" y="112402"/>
                  <a:pt x="110712" y="110712"/>
                </a:cubicBezTo>
                <a:cubicBezTo>
                  <a:pt x="112402" y="109022"/>
                  <a:pt x="114562" y="108177"/>
                  <a:pt x="117191" y="108177"/>
                </a:cubicBezTo>
                <a:lnTo>
                  <a:pt x="162265" y="108177"/>
                </a:lnTo>
                <a:cubicBezTo>
                  <a:pt x="164894" y="108177"/>
                  <a:pt x="167054" y="109022"/>
                  <a:pt x="168744" y="110712"/>
                </a:cubicBezTo>
                <a:cubicBezTo>
                  <a:pt x="170435" y="112402"/>
                  <a:pt x="171279" y="114562"/>
                  <a:pt x="171279" y="117191"/>
                </a:cubicBezTo>
                <a:lnTo>
                  <a:pt x="171279" y="333545"/>
                </a:lnTo>
                <a:lnTo>
                  <a:pt x="247905" y="333545"/>
                </a:lnTo>
                <a:cubicBezTo>
                  <a:pt x="268939" y="333545"/>
                  <a:pt x="286969" y="326033"/>
                  <a:pt x="301993" y="311008"/>
                </a:cubicBezTo>
                <a:cubicBezTo>
                  <a:pt x="317018" y="295984"/>
                  <a:pt x="324530" y="277954"/>
                  <a:pt x="324530" y="256920"/>
                </a:cubicBezTo>
                <a:lnTo>
                  <a:pt x="324530" y="9015"/>
                </a:lnTo>
                <a:cubicBezTo>
                  <a:pt x="324530" y="6385"/>
                  <a:pt x="325375" y="4226"/>
                  <a:pt x="327066" y="2535"/>
                </a:cubicBezTo>
                <a:cubicBezTo>
                  <a:pt x="328756" y="845"/>
                  <a:pt x="330915" y="0"/>
                  <a:pt x="333545" y="0"/>
                </a:cubicBezTo>
                <a:close/>
                <a:moveTo>
                  <a:pt x="9014" y="0"/>
                </a:moveTo>
                <a:lnTo>
                  <a:pt x="139728" y="0"/>
                </a:lnTo>
                <a:cubicBezTo>
                  <a:pt x="165082" y="0"/>
                  <a:pt x="188464" y="6245"/>
                  <a:pt x="209874" y="18734"/>
                </a:cubicBezTo>
                <a:cubicBezTo>
                  <a:pt x="231284" y="31223"/>
                  <a:pt x="248233" y="48172"/>
                  <a:pt x="260723" y="69582"/>
                </a:cubicBezTo>
                <a:cubicBezTo>
                  <a:pt x="273212" y="90992"/>
                  <a:pt x="279456" y="114374"/>
                  <a:pt x="279456" y="139728"/>
                </a:cubicBezTo>
                <a:lnTo>
                  <a:pt x="279456" y="279457"/>
                </a:lnTo>
                <a:cubicBezTo>
                  <a:pt x="279456" y="282086"/>
                  <a:pt x="278611" y="284246"/>
                  <a:pt x="276921" y="285936"/>
                </a:cubicBezTo>
                <a:cubicBezTo>
                  <a:pt x="275231" y="287626"/>
                  <a:pt x="273071" y="288471"/>
                  <a:pt x="270442" y="288471"/>
                </a:cubicBezTo>
                <a:lnTo>
                  <a:pt x="225368" y="288471"/>
                </a:lnTo>
                <a:cubicBezTo>
                  <a:pt x="222739" y="288471"/>
                  <a:pt x="220579" y="287626"/>
                  <a:pt x="218889" y="285936"/>
                </a:cubicBezTo>
                <a:cubicBezTo>
                  <a:pt x="217198" y="284246"/>
                  <a:pt x="216353" y="282086"/>
                  <a:pt x="216353" y="279457"/>
                </a:cubicBezTo>
                <a:lnTo>
                  <a:pt x="216353" y="139728"/>
                </a:lnTo>
                <a:cubicBezTo>
                  <a:pt x="216353" y="118694"/>
                  <a:pt x="208841" y="100664"/>
                  <a:pt x="193816" y="85640"/>
                </a:cubicBezTo>
                <a:cubicBezTo>
                  <a:pt x="178792" y="70615"/>
                  <a:pt x="160762" y="63103"/>
                  <a:pt x="139728" y="63103"/>
                </a:cubicBezTo>
                <a:lnTo>
                  <a:pt x="63103" y="63103"/>
                </a:lnTo>
                <a:lnTo>
                  <a:pt x="63103" y="387633"/>
                </a:lnTo>
                <a:cubicBezTo>
                  <a:pt x="63103" y="390263"/>
                  <a:pt x="62258" y="392423"/>
                  <a:pt x="60567" y="394113"/>
                </a:cubicBezTo>
                <a:cubicBezTo>
                  <a:pt x="58877" y="395803"/>
                  <a:pt x="56717" y="396648"/>
                  <a:pt x="54088" y="396648"/>
                </a:cubicBezTo>
                <a:lnTo>
                  <a:pt x="9014" y="396648"/>
                </a:lnTo>
                <a:cubicBezTo>
                  <a:pt x="6385" y="396648"/>
                  <a:pt x="4225" y="395803"/>
                  <a:pt x="2535" y="394113"/>
                </a:cubicBezTo>
                <a:cubicBezTo>
                  <a:pt x="845" y="392423"/>
                  <a:pt x="0" y="390263"/>
                  <a:pt x="0" y="387633"/>
                </a:cubicBezTo>
                <a:lnTo>
                  <a:pt x="0" y="9015"/>
                </a:lnTo>
                <a:cubicBezTo>
                  <a:pt x="0" y="6385"/>
                  <a:pt x="845" y="4226"/>
                  <a:pt x="2535" y="2535"/>
                </a:cubicBezTo>
                <a:cubicBezTo>
                  <a:pt x="4225" y="845"/>
                  <a:pt x="6385" y="0"/>
                  <a:pt x="90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4" name="Freeform 206">
            <a:extLst>
              <a:ext uri="{FF2B5EF4-FFF2-40B4-BE49-F238E27FC236}">
                <a16:creationId xmlns:a16="http://schemas.microsoft.com/office/drawing/2014/main" id="{B0F3088B-C363-46B8-9F1F-980F8B99F678}"/>
              </a:ext>
            </a:extLst>
          </p:cNvPr>
          <p:cNvSpPr/>
          <p:nvPr/>
        </p:nvSpPr>
        <p:spPr>
          <a:xfrm>
            <a:off x="7641566" y="5274512"/>
            <a:ext cx="432735" cy="351575"/>
          </a:xfrm>
          <a:custGeom>
            <a:avLst/>
            <a:gdLst/>
            <a:ahLst/>
            <a:cxnLst/>
            <a:rect l="l" t="t" r="r" b="b"/>
            <a:pathLst>
              <a:path w="576978" h="468766">
                <a:moveTo>
                  <a:pt x="126224" y="0"/>
                </a:moveTo>
                <a:lnTo>
                  <a:pt x="450754" y="0"/>
                </a:lnTo>
                <a:cubicBezTo>
                  <a:pt x="456953" y="0"/>
                  <a:pt x="461742" y="2441"/>
                  <a:pt x="465122" y="7324"/>
                </a:cubicBezTo>
                <a:lnTo>
                  <a:pt x="573299" y="151560"/>
                </a:lnTo>
                <a:cubicBezTo>
                  <a:pt x="575928" y="154941"/>
                  <a:pt x="577148" y="158838"/>
                  <a:pt x="576960" y="163251"/>
                </a:cubicBezTo>
                <a:cubicBezTo>
                  <a:pt x="576773" y="167665"/>
                  <a:pt x="575176" y="171468"/>
                  <a:pt x="572172" y="174660"/>
                </a:cubicBezTo>
                <a:lnTo>
                  <a:pt x="301730" y="463132"/>
                </a:lnTo>
                <a:cubicBezTo>
                  <a:pt x="298350" y="466888"/>
                  <a:pt x="293936" y="468766"/>
                  <a:pt x="288490" y="468766"/>
                </a:cubicBezTo>
                <a:cubicBezTo>
                  <a:pt x="283042" y="468766"/>
                  <a:pt x="278630" y="466888"/>
                  <a:pt x="275249" y="463132"/>
                </a:cubicBezTo>
                <a:lnTo>
                  <a:pt x="4807" y="174660"/>
                </a:lnTo>
                <a:cubicBezTo>
                  <a:pt x="1803" y="171468"/>
                  <a:pt x="205" y="167665"/>
                  <a:pt x="19" y="163251"/>
                </a:cubicBezTo>
                <a:cubicBezTo>
                  <a:pt x="-169" y="158838"/>
                  <a:pt x="1050" y="154941"/>
                  <a:pt x="3680" y="151560"/>
                </a:cubicBezTo>
                <a:lnTo>
                  <a:pt x="111857" y="7324"/>
                </a:lnTo>
                <a:cubicBezTo>
                  <a:pt x="115237" y="2441"/>
                  <a:pt x="120027" y="0"/>
                  <a:pt x="126224" y="0"/>
                </a:cubicBezTo>
                <a:close/>
                <a:moveTo>
                  <a:pt x="135239" y="36059"/>
                </a:moveTo>
                <a:lnTo>
                  <a:pt x="54106" y="144236"/>
                </a:lnTo>
                <a:lnTo>
                  <a:pt x="151578" y="144236"/>
                </a:lnTo>
                <a:lnTo>
                  <a:pt x="209047" y="36059"/>
                </a:lnTo>
                <a:lnTo>
                  <a:pt x="135239" y="36059"/>
                </a:lnTo>
                <a:close/>
                <a:moveTo>
                  <a:pt x="249896" y="36059"/>
                </a:moveTo>
                <a:lnTo>
                  <a:pt x="192426" y="144236"/>
                </a:lnTo>
                <a:lnTo>
                  <a:pt x="384552" y="144236"/>
                </a:lnTo>
                <a:lnTo>
                  <a:pt x="327084" y="36059"/>
                </a:lnTo>
                <a:lnTo>
                  <a:pt x="249896" y="36059"/>
                </a:lnTo>
                <a:close/>
                <a:moveTo>
                  <a:pt x="367931" y="36059"/>
                </a:moveTo>
                <a:lnTo>
                  <a:pt x="425401" y="144236"/>
                </a:lnTo>
                <a:lnTo>
                  <a:pt x="522873" y="144236"/>
                </a:lnTo>
                <a:lnTo>
                  <a:pt x="441740" y="36059"/>
                </a:lnTo>
                <a:lnTo>
                  <a:pt x="367931" y="36059"/>
                </a:lnTo>
                <a:close/>
                <a:moveTo>
                  <a:pt x="59741" y="180295"/>
                </a:moveTo>
                <a:lnTo>
                  <a:pt x="235246" y="367632"/>
                </a:lnTo>
                <a:lnTo>
                  <a:pt x="150733" y="180295"/>
                </a:lnTo>
                <a:lnTo>
                  <a:pt x="59741" y="180295"/>
                </a:lnTo>
                <a:close/>
                <a:moveTo>
                  <a:pt x="190172" y="180295"/>
                </a:moveTo>
                <a:lnTo>
                  <a:pt x="288490" y="397775"/>
                </a:lnTo>
                <a:lnTo>
                  <a:pt x="386807" y="180295"/>
                </a:lnTo>
                <a:lnTo>
                  <a:pt x="190172" y="180295"/>
                </a:lnTo>
                <a:close/>
                <a:moveTo>
                  <a:pt x="426246" y="180295"/>
                </a:moveTo>
                <a:lnTo>
                  <a:pt x="341733" y="367632"/>
                </a:lnTo>
                <a:lnTo>
                  <a:pt x="517239" y="180295"/>
                </a:lnTo>
                <a:lnTo>
                  <a:pt x="426246" y="180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5" name="Freeform 196">
            <a:extLst>
              <a:ext uri="{FF2B5EF4-FFF2-40B4-BE49-F238E27FC236}">
                <a16:creationId xmlns:a16="http://schemas.microsoft.com/office/drawing/2014/main" id="{05BF170D-56BA-49F0-8CA0-64901BBA9BEC}"/>
              </a:ext>
            </a:extLst>
          </p:cNvPr>
          <p:cNvSpPr/>
          <p:nvPr/>
        </p:nvSpPr>
        <p:spPr>
          <a:xfrm>
            <a:off x="4426893" y="5282331"/>
            <a:ext cx="432707" cy="308896"/>
          </a:xfrm>
          <a:custGeom>
            <a:avLst/>
            <a:gdLst/>
            <a:ahLst/>
            <a:cxnLst/>
            <a:rect l="l" t="t" r="r" b="b"/>
            <a:pathLst>
              <a:path w="576943" h="411861">
                <a:moveTo>
                  <a:pt x="340025" y="0"/>
                </a:moveTo>
                <a:cubicBezTo>
                  <a:pt x="368008" y="0"/>
                  <a:pt x="393831" y="6902"/>
                  <a:pt x="417495" y="20706"/>
                </a:cubicBezTo>
                <a:cubicBezTo>
                  <a:pt x="441159" y="34510"/>
                  <a:pt x="459892" y="53243"/>
                  <a:pt x="473696" y="76907"/>
                </a:cubicBezTo>
                <a:cubicBezTo>
                  <a:pt x="487500" y="100571"/>
                  <a:pt x="494402" y="126394"/>
                  <a:pt x="494402" y="154377"/>
                </a:cubicBezTo>
                <a:cubicBezTo>
                  <a:pt x="494402" y="166773"/>
                  <a:pt x="493087" y="178229"/>
                  <a:pt x="490458" y="188746"/>
                </a:cubicBezTo>
                <a:cubicBezTo>
                  <a:pt x="515812" y="194944"/>
                  <a:pt x="536564" y="208325"/>
                  <a:pt x="552716" y="228890"/>
                </a:cubicBezTo>
                <a:cubicBezTo>
                  <a:pt x="568868" y="249455"/>
                  <a:pt x="576943" y="272696"/>
                  <a:pt x="576943" y="298613"/>
                </a:cubicBezTo>
                <a:cubicBezTo>
                  <a:pt x="576943" y="329789"/>
                  <a:pt x="565862" y="356458"/>
                  <a:pt x="543701" y="378619"/>
                </a:cubicBezTo>
                <a:cubicBezTo>
                  <a:pt x="521540" y="400780"/>
                  <a:pt x="494871" y="411861"/>
                  <a:pt x="463696" y="411861"/>
                </a:cubicBezTo>
                <a:lnTo>
                  <a:pt x="113248" y="411861"/>
                </a:lnTo>
                <a:cubicBezTo>
                  <a:pt x="82072" y="411861"/>
                  <a:pt x="55403" y="400780"/>
                  <a:pt x="33242" y="378619"/>
                </a:cubicBezTo>
                <a:cubicBezTo>
                  <a:pt x="11081" y="356458"/>
                  <a:pt x="0" y="329789"/>
                  <a:pt x="0" y="298613"/>
                </a:cubicBezTo>
                <a:cubicBezTo>
                  <a:pt x="0" y="276828"/>
                  <a:pt x="5916" y="256685"/>
                  <a:pt x="17748" y="238186"/>
                </a:cubicBezTo>
                <a:cubicBezTo>
                  <a:pt x="29580" y="219687"/>
                  <a:pt x="45355" y="205743"/>
                  <a:pt x="65075" y="196352"/>
                </a:cubicBezTo>
                <a:cubicBezTo>
                  <a:pt x="63197" y="189967"/>
                  <a:pt x="62258" y="183112"/>
                  <a:pt x="62258" y="175788"/>
                </a:cubicBezTo>
                <a:cubicBezTo>
                  <a:pt x="62258" y="154565"/>
                  <a:pt x="69817" y="136395"/>
                  <a:pt x="84936" y="121277"/>
                </a:cubicBezTo>
                <a:cubicBezTo>
                  <a:pt x="100054" y="106158"/>
                  <a:pt x="118224" y="98599"/>
                  <a:pt x="139447" y="98599"/>
                </a:cubicBezTo>
                <a:cubicBezTo>
                  <a:pt x="158603" y="98599"/>
                  <a:pt x="175506" y="104890"/>
                  <a:pt x="190155" y="117473"/>
                </a:cubicBezTo>
                <a:cubicBezTo>
                  <a:pt x="198606" y="83105"/>
                  <a:pt x="216823" y="54934"/>
                  <a:pt x="244807" y="32960"/>
                </a:cubicBezTo>
                <a:cubicBezTo>
                  <a:pt x="272790" y="10987"/>
                  <a:pt x="304529" y="0"/>
                  <a:pt x="340025" y="0"/>
                </a:cubicBezTo>
                <a:close/>
                <a:moveTo>
                  <a:pt x="382281" y="118882"/>
                </a:moveTo>
                <a:cubicBezTo>
                  <a:pt x="378525" y="118882"/>
                  <a:pt x="375238" y="120291"/>
                  <a:pt x="372421" y="123108"/>
                </a:cubicBezTo>
                <a:cubicBezTo>
                  <a:pt x="369604" y="125925"/>
                  <a:pt x="368196" y="129305"/>
                  <a:pt x="368196" y="133249"/>
                </a:cubicBezTo>
                <a:lnTo>
                  <a:pt x="368196" y="339743"/>
                </a:lnTo>
                <a:cubicBezTo>
                  <a:pt x="368196" y="343499"/>
                  <a:pt x="369604" y="346786"/>
                  <a:pt x="372421" y="349603"/>
                </a:cubicBezTo>
                <a:cubicBezTo>
                  <a:pt x="375238" y="352420"/>
                  <a:pt x="378525" y="353829"/>
                  <a:pt x="382281" y="353829"/>
                </a:cubicBezTo>
                <a:lnTo>
                  <a:pt x="408480" y="353829"/>
                </a:lnTo>
                <a:cubicBezTo>
                  <a:pt x="412236" y="353829"/>
                  <a:pt x="415523" y="352420"/>
                  <a:pt x="418340" y="349603"/>
                </a:cubicBezTo>
                <a:cubicBezTo>
                  <a:pt x="421157" y="346786"/>
                  <a:pt x="422566" y="343499"/>
                  <a:pt x="422566" y="339743"/>
                </a:cubicBezTo>
                <a:lnTo>
                  <a:pt x="422566" y="133249"/>
                </a:lnTo>
                <a:cubicBezTo>
                  <a:pt x="422566" y="129305"/>
                  <a:pt x="421157" y="125925"/>
                  <a:pt x="418340" y="123108"/>
                </a:cubicBezTo>
                <a:cubicBezTo>
                  <a:pt x="415523" y="120291"/>
                  <a:pt x="412236" y="118882"/>
                  <a:pt x="408480" y="118882"/>
                </a:cubicBezTo>
                <a:lnTo>
                  <a:pt x="382281" y="118882"/>
                </a:lnTo>
                <a:close/>
                <a:moveTo>
                  <a:pt x="300022" y="176069"/>
                </a:moveTo>
                <a:cubicBezTo>
                  <a:pt x="296265" y="176069"/>
                  <a:pt x="292979" y="177478"/>
                  <a:pt x="290162" y="180295"/>
                </a:cubicBezTo>
                <a:cubicBezTo>
                  <a:pt x="287345" y="183112"/>
                  <a:pt x="285936" y="186399"/>
                  <a:pt x="285936" y="190155"/>
                </a:cubicBezTo>
                <a:lnTo>
                  <a:pt x="285936" y="339743"/>
                </a:lnTo>
                <a:cubicBezTo>
                  <a:pt x="285936" y="343499"/>
                  <a:pt x="287345" y="346786"/>
                  <a:pt x="290162" y="349603"/>
                </a:cubicBezTo>
                <a:cubicBezTo>
                  <a:pt x="292979" y="352420"/>
                  <a:pt x="296265" y="353829"/>
                  <a:pt x="300022" y="353829"/>
                </a:cubicBezTo>
                <a:lnTo>
                  <a:pt x="328474" y="353829"/>
                </a:lnTo>
                <a:cubicBezTo>
                  <a:pt x="332231" y="353829"/>
                  <a:pt x="335517" y="352420"/>
                  <a:pt x="338334" y="349603"/>
                </a:cubicBezTo>
                <a:cubicBezTo>
                  <a:pt x="341151" y="346786"/>
                  <a:pt x="342560" y="343499"/>
                  <a:pt x="342560" y="339743"/>
                </a:cubicBezTo>
                <a:lnTo>
                  <a:pt x="342560" y="190155"/>
                </a:lnTo>
                <a:cubicBezTo>
                  <a:pt x="342560" y="186399"/>
                  <a:pt x="341151" y="183112"/>
                  <a:pt x="338334" y="180295"/>
                </a:cubicBezTo>
                <a:cubicBezTo>
                  <a:pt x="335517" y="177478"/>
                  <a:pt x="332231" y="176069"/>
                  <a:pt x="328474" y="176069"/>
                </a:cubicBezTo>
                <a:lnTo>
                  <a:pt x="300022" y="176069"/>
                </a:lnTo>
                <a:close/>
                <a:moveTo>
                  <a:pt x="217762" y="204804"/>
                </a:moveTo>
                <a:cubicBezTo>
                  <a:pt x="214006" y="204804"/>
                  <a:pt x="210719" y="206212"/>
                  <a:pt x="207902" y="209029"/>
                </a:cubicBezTo>
                <a:cubicBezTo>
                  <a:pt x="205085" y="211846"/>
                  <a:pt x="203677" y="215133"/>
                  <a:pt x="203677" y="218889"/>
                </a:cubicBezTo>
                <a:lnTo>
                  <a:pt x="203677" y="339743"/>
                </a:lnTo>
                <a:cubicBezTo>
                  <a:pt x="203677" y="343499"/>
                  <a:pt x="205085" y="346786"/>
                  <a:pt x="207902" y="349603"/>
                </a:cubicBezTo>
                <a:cubicBezTo>
                  <a:pt x="210719" y="352420"/>
                  <a:pt x="214006" y="353829"/>
                  <a:pt x="217762" y="353829"/>
                </a:cubicBezTo>
                <a:lnTo>
                  <a:pt x="246215" y="353829"/>
                </a:lnTo>
                <a:cubicBezTo>
                  <a:pt x="249971" y="353829"/>
                  <a:pt x="253258" y="352420"/>
                  <a:pt x="256075" y="349603"/>
                </a:cubicBezTo>
                <a:cubicBezTo>
                  <a:pt x="258892" y="346786"/>
                  <a:pt x="260300" y="343499"/>
                  <a:pt x="260300" y="339743"/>
                </a:cubicBezTo>
                <a:lnTo>
                  <a:pt x="260300" y="218889"/>
                </a:lnTo>
                <a:cubicBezTo>
                  <a:pt x="260300" y="215133"/>
                  <a:pt x="258892" y="211846"/>
                  <a:pt x="256075" y="209029"/>
                </a:cubicBezTo>
                <a:cubicBezTo>
                  <a:pt x="253258" y="206212"/>
                  <a:pt x="249971" y="204804"/>
                  <a:pt x="246215" y="204804"/>
                </a:cubicBezTo>
                <a:lnTo>
                  <a:pt x="217762" y="204804"/>
                </a:lnTo>
                <a:close/>
                <a:moveTo>
                  <a:pt x="135503" y="223678"/>
                </a:moveTo>
                <a:cubicBezTo>
                  <a:pt x="131747" y="223678"/>
                  <a:pt x="128460" y="225087"/>
                  <a:pt x="125643" y="227904"/>
                </a:cubicBezTo>
                <a:cubicBezTo>
                  <a:pt x="122826" y="230721"/>
                  <a:pt x="121417" y="234008"/>
                  <a:pt x="121417" y="237764"/>
                </a:cubicBezTo>
                <a:lnTo>
                  <a:pt x="121417" y="339743"/>
                </a:lnTo>
                <a:cubicBezTo>
                  <a:pt x="121417" y="343499"/>
                  <a:pt x="122826" y="346786"/>
                  <a:pt x="125643" y="349603"/>
                </a:cubicBezTo>
                <a:cubicBezTo>
                  <a:pt x="128460" y="352420"/>
                  <a:pt x="131747" y="353829"/>
                  <a:pt x="135503" y="353829"/>
                </a:cubicBezTo>
                <a:lnTo>
                  <a:pt x="163956" y="353829"/>
                </a:lnTo>
                <a:cubicBezTo>
                  <a:pt x="167712" y="353829"/>
                  <a:pt x="170998" y="352420"/>
                  <a:pt x="173816" y="349603"/>
                </a:cubicBezTo>
                <a:cubicBezTo>
                  <a:pt x="176632" y="346786"/>
                  <a:pt x="178041" y="343499"/>
                  <a:pt x="178041" y="339743"/>
                </a:cubicBezTo>
                <a:lnTo>
                  <a:pt x="178041" y="237764"/>
                </a:lnTo>
                <a:cubicBezTo>
                  <a:pt x="178041" y="234008"/>
                  <a:pt x="176632" y="230721"/>
                  <a:pt x="173816" y="227904"/>
                </a:cubicBezTo>
                <a:cubicBezTo>
                  <a:pt x="170998" y="225087"/>
                  <a:pt x="167712" y="223678"/>
                  <a:pt x="163956" y="223678"/>
                </a:cubicBezTo>
                <a:lnTo>
                  <a:pt x="135503" y="2236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6" name="Freeform 191">
            <a:extLst>
              <a:ext uri="{FF2B5EF4-FFF2-40B4-BE49-F238E27FC236}">
                <a16:creationId xmlns:a16="http://schemas.microsoft.com/office/drawing/2014/main" id="{76A66E0A-E2A4-4050-A1F8-71B49319045D}"/>
              </a:ext>
            </a:extLst>
          </p:cNvPr>
          <p:cNvSpPr/>
          <p:nvPr/>
        </p:nvSpPr>
        <p:spPr>
          <a:xfrm>
            <a:off x="6048523" y="5309796"/>
            <a:ext cx="432707" cy="253751"/>
          </a:xfrm>
          <a:custGeom>
            <a:avLst/>
            <a:gdLst/>
            <a:ahLst/>
            <a:cxnLst/>
            <a:rect l="l" t="t" r="r" b="b"/>
            <a:pathLst>
              <a:path w="576942" h="338334">
                <a:moveTo>
                  <a:pt x="319460" y="0"/>
                </a:moveTo>
                <a:cubicBezTo>
                  <a:pt x="355330" y="0"/>
                  <a:pt x="385192" y="11785"/>
                  <a:pt x="409044" y="35354"/>
                </a:cubicBezTo>
                <a:cubicBezTo>
                  <a:pt x="432894" y="58924"/>
                  <a:pt x="444820" y="88551"/>
                  <a:pt x="444820" y="124234"/>
                </a:cubicBezTo>
                <a:cubicBezTo>
                  <a:pt x="444820" y="131183"/>
                  <a:pt x="444444" y="137380"/>
                  <a:pt x="443694" y="142827"/>
                </a:cubicBezTo>
                <a:cubicBezTo>
                  <a:pt x="454399" y="140010"/>
                  <a:pt x="465198" y="138601"/>
                  <a:pt x="476090" y="138601"/>
                </a:cubicBezTo>
                <a:cubicBezTo>
                  <a:pt x="503886" y="138601"/>
                  <a:pt x="527643" y="147851"/>
                  <a:pt x="547363" y="166350"/>
                </a:cubicBezTo>
                <a:cubicBezTo>
                  <a:pt x="567082" y="184849"/>
                  <a:pt x="576942" y="207808"/>
                  <a:pt x="576942" y="235228"/>
                </a:cubicBezTo>
                <a:cubicBezTo>
                  <a:pt x="576942" y="264713"/>
                  <a:pt x="566707" y="289269"/>
                  <a:pt x="546236" y="308895"/>
                </a:cubicBezTo>
                <a:cubicBezTo>
                  <a:pt x="525766" y="328521"/>
                  <a:pt x="500693" y="338334"/>
                  <a:pt x="471020" y="338334"/>
                </a:cubicBezTo>
                <a:cubicBezTo>
                  <a:pt x="455056" y="338334"/>
                  <a:pt x="439844" y="335751"/>
                  <a:pt x="425382" y="330587"/>
                </a:cubicBezTo>
                <a:cubicBezTo>
                  <a:pt x="410921" y="325422"/>
                  <a:pt x="397962" y="318520"/>
                  <a:pt x="386506" y="309881"/>
                </a:cubicBezTo>
                <a:cubicBezTo>
                  <a:pt x="375050" y="301242"/>
                  <a:pt x="363970" y="291288"/>
                  <a:pt x="353265" y="280020"/>
                </a:cubicBezTo>
                <a:cubicBezTo>
                  <a:pt x="342560" y="268751"/>
                  <a:pt x="332324" y="256873"/>
                  <a:pt x="322558" y="244383"/>
                </a:cubicBezTo>
                <a:cubicBezTo>
                  <a:pt x="312792" y="231894"/>
                  <a:pt x="303073" y="219452"/>
                  <a:pt x="293401" y="207057"/>
                </a:cubicBezTo>
                <a:cubicBezTo>
                  <a:pt x="283729" y="194661"/>
                  <a:pt x="273540" y="182830"/>
                  <a:pt x="262836" y="171561"/>
                </a:cubicBezTo>
                <a:cubicBezTo>
                  <a:pt x="252130" y="160293"/>
                  <a:pt x="241144" y="150339"/>
                  <a:pt x="229876" y="141700"/>
                </a:cubicBezTo>
                <a:cubicBezTo>
                  <a:pt x="218607" y="133061"/>
                  <a:pt x="205836" y="126159"/>
                  <a:pt x="191563" y="120994"/>
                </a:cubicBezTo>
                <a:cubicBezTo>
                  <a:pt x="177290" y="115830"/>
                  <a:pt x="162359" y="113247"/>
                  <a:pt x="146771" y="113247"/>
                </a:cubicBezTo>
                <a:cubicBezTo>
                  <a:pt x="117849" y="113247"/>
                  <a:pt x="94232" y="121839"/>
                  <a:pt x="75920" y="139024"/>
                </a:cubicBezTo>
                <a:cubicBezTo>
                  <a:pt x="57610" y="156208"/>
                  <a:pt x="48454" y="179167"/>
                  <a:pt x="48454" y="207902"/>
                </a:cubicBezTo>
                <a:cubicBezTo>
                  <a:pt x="48454" y="237388"/>
                  <a:pt x="58220" y="260863"/>
                  <a:pt x="77752" y="278329"/>
                </a:cubicBezTo>
                <a:cubicBezTo>
                  <a:pt x="97284" y="295796"/>
                  <a:pt x="121980" y="304529"/>
                  <a:pt x="151842" y="304529"/>
                </a:cubicBezTo>
                <a:cubicBezTo>
                  <a:pt x="170622" y="304529"/>
                  <a:pt x="190154" y="301007"/>
                  <a:pt x="210438" y="293964"/>
                </a:cubicBezTo>
                <a:cubicBezTo>
                  <a:pt x="230720" y="286922"/>
                  <a:pt x="248844" y="277672"/>
                  <a:pt x="264808" y="266216"/>
                </a:cubicBezTo>
                <a:cubicBezTo>
                  <a:pt x="265747" y="265465"/>
                  <a:pt x="267719" y="263727"/>
                  <a:pt x="270724" y="261004"/>
                </a:cubicBezTo>
                <a:cubicBezTo>
                  <a:pt x="273728" y="258281"/>
                  <a:pt x="276545" y="256027"/>
                  <a:pt x="279174" y="254243"/>
                </a:cubicBezTo>
                <a:cubicBezTo>
                  <a:pt x="281804" y="252459"/>
                  <a:pt x="283870" y="251567"/>
                  <a:pt x="285372" y="251567"/>
                </a:cubicBezTo>
                <a:cubicBezTo>
                  <a:pt x="288002" y="251567"/>
                  <a:pt x="290302" y="252553"/>
                  <a:pt x="292274" y="254525"/>
                </a:cubicBezTo>
                <a:cubicBezTo>
                  <a:pt x="294246" y="256497"/>
                  <a:pt x="295232" y="258798"/>
                  <a:pt x="295232" y="261427"/>
                </a:cubicBezTo>
                <a:cubicBezTo>
                  <a:pt x="295232" y="265934"/>
                  <a:pt x="289598" y="273165"/>
                  <a:pt x="278330" y="283119"/>
                </a:cubicBezTo>
                <a:cubicBezTo>
                  <a:pt x="259360" y="299646"/>
                  <a:pt x="237340" y="312980"/>
                  <a:pt x="212269" y="323121"/>
                </a:cubicBezTo>
                <a:cubicBezTo>
                  <a:pt x="187196" y="333263"/>
                  <a:pt x="162734" y="338334"/>
                  <a:pt x="138883" y="338334"/>
                </a:cubicBezTo>
                <a:cubicBezTo>
                  <a:pt x="113905" y="338334"/>
                  <a:pt x="90851" y="332887"/>
                  <a:pt x="69723" y="321995"/>
                </a:cubicBezTo>
                <a:cubicBezTo>
                  <a:pt x="48595" y="311102"/>
                  <a:pt x="31692" y="295608"/>
                  <a:pt x="19016" y="275512"/>
                </a:cubicBezTo>
                <a:cubicBezTo>
                  <a:pt x="6338" y="255417"/>
                  <a:pt x="0" y="232786"/>
                  <a:pt x="0" y="207620"/>
                </a:cubicBezTo>
                <a:cubicBezTo>
                  <a:pt x="0" y="169120"/>
                  <a:pt x="13286" y="137099"/>
                  <a:pt x="39862" y="111557"/>
                </a:cubicBezTo>
                <a:cubicBezTo>
                  <a:pt x="66436" y="86015"/>
                  <a:pt x="99068" y="73244"/>
                  <a:pt x="137756" y="73244"/>
                </a:cubicBezTo>
                <a:cubicBezTo>
                  <a:pt x="160293" y="73244"/>
                  <a:pt x="181562" y="77329"/>
                  <a:pt x="201564" y="85499"/>
                </a:cubicBezTo>
                <a:cubicBezTo>
                  <a:pt x="221564" y="93668"/>
                  <a:pt x="238984" y="104279"/>
                  <a:pt x="253821" y="117332"/>
                </a:cubicBezTo>
                <a:cubicBezTo>
                  <a:pt x="268657" y="130385"/>
                  <a:pt x="282884" y="144752"/>
                  <a:pt x="296500" y="160434"/>
                </a:cubicBezTo>
                <a:cubicBezTo>
                  <a:pt x="310116" y="176116"/>
                  <a:pt x="323168" y="191844"/>
                  <a:pt x="335658" y="207620"/>
                </a:cubicBezTo>
                <a:cubicBezTo>
                  <a:pt x="348147" y="223396"/>
                  <a:pt x="360683" y="237810"/>
                  <a:pt x="373266" y="250863"/>
                </a:cubicBezTo>
                <a:cubicBezTo>
                  <a:pt x="385849" y="263915"/>
                  <a:pt x="399888" y="274526"/>
                  <a:pt x="415382" y="282696"/>
                </a:cubicBezTo>
                <a:cubicBezTo>
                  <a:pt x="430876" y="290866"/>
                  <a:pt x="447074" y="294950"/>
                  <a:pt x="463976" y="294950"/>
                </a:cubicBezTo>
                <a:cubicBezTo>
                  <a:pt x="483133" y="294950"/>
                  <a:pt x="498956" y="289175"/>
                  <a:pt x="511444" y="277625"/>
                </a:cubicBezTo>
                <a:cubicBezTo>
                  <a:pt x="523934" y="266075"/>
                  <a:pt x="530178" y="250816"/>
                  <a:pt x="530178" y="231847"/>
                </a:cubicBezTo>
                <a:cubicBezTo>
                  <a:pt x="530178" y="214006"/>
                  <a:pt x="524122" y="199075"/>
                  <a:pt x="512008" y="187055"/>
                </a:cubicBezTo>
                <a:cubicBezTo>
                  <a:pt x="499895" y="175036"/>
                  <a:pt x="484918" y="169026"/>
                  <a:pt x="467076" y="169026"/>
                </a:cubicBezTo>
                <a:cubicBezTo>
                  <a:pt x="461442" y="169026"/>
                  <a:pt x="453788" y="170763"/>
                  <a:pt x="444116" y="174237"/>
                </a:cubicBezTo>
                <a:cubicBezTo>
                  <a:pt x="434444" y="177712"/>
                  <a:pt x="428012" y="179449"/>
                  <a:pt x="424819" y="179449"/>
                </a:cubicBezTo>
                <a:cubicBezTo>
                  <a:pt x="421062" y="179449"/>
                  <a:pt x="417730" y="178041"/>
                  <a:pt x="414818" y="175223"/>
                </a:cubicBezTo>
                <a:cubicBezTo>
                  <a:pt x="411907" y="172406"/>
                  <a:pt x="410452" y="169120"/>
                  <a:pt x="410452" y="165364"/>
                </a:cubicBezTo>
                <a:cubicBezTo>
                  <a:pt x="410452" y="161983"/>
                  <a:pt x="411250" y="156631"/>
                  <a:pt x="412846" y="149306"/>
                </a:cubicBezTo>
                <a:cubicBezTo>
                  <a:pt x="414442" y="141982"/>
                  <a:pt x="415240" y="136441"/>
                  <a:pt x="415240" y="132685"/>
                </a:cubicBezTo>
                <a:cubicBezTo>
                  <a:pt x="415240" y="102824"/>
                  <a:pt x="405146" y="78127"/>
                  <a:pt x="384957" y="58595"/>
                </a:cubicBezTo>
                <a:cubicBezTo>
                  <a:pt x="364768" y="39063"/>
                  <a:pt x="339742" y="29297"/>
                  <a:pt x="309882" y="29297"/>
                </a:cubicBezTo>
                <a:cubicBezTo>
                  <a:pt x="298988" y="29297"/>
                  <a:pt x="288518" y="31035"/>
                  <a:pt x="278470" y="34509"/>
                </a:cubicBezTo>
                <a:cubicBezTo>
                  <a:pt x="268423" y="37984"/>
                  <a:pt x="260535" y="41787"/>
                  <a:pt x="254807" y="45918"/>
                </a:cubicBezTo>
                <a:cubicBezTo>
                  <a:pt x="249079" y="50050"/>
                  <a:pt x="243867" y="53853"/>
                  <a:pt x="239172" y="57328"/>
                </a:cubicBezTo>
                <a:cubicBezTo>
                  <a:pt x="234476" y="60802"/>
                  <a:pt x="231378" y="62539"/>
                  <a:pt x="229876" y="62539"/>
                </a:cubicBezTo>
                <a:cubicBezTo>
                  <a:pt x="227058" y="62539"/>
                  <a:pt x="224664" y="61553"/>
                  <a:pt x="222692" y="59581"/>
                </a:cubicBezTo>
                <a:cubicBezTo>
                  <a:pt x="220720" y="57609"/>
                  <a:pt x="219734" y="55215"/>
                  <a:pt x="219734" y="52398"/>
                </a:cubicBezTo>
                <a:cubicBezTo>
                  <a:pt x="219734" y="48829"/>
                  <a:pt x="222082" y="44510"/>
                  <a:pt x="226776" y="39439"/>
                </a:cubicBezTo>
                <a:cubicBezTo>
                  <a:pt x="237858" y="26856"/>
                  <a:pt x="251661" y="17137"/>
                  <a:pt x="268188" y="10282"/>
                </a:cubicBezTo>
                <a:cubicBezTo>
                  <a:pt x="284715" y="3427"/>
                  <a:pt x="301806" y="0"/>
                  <a:pt x="3194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7" name="Freeform 255">
            <a:extLst>
              <a:ext uri="{FF2B5EF4-FFF2-40B4-BE49-F238E27FC236}">
                <a16:creationId xmlns:a16="http://schemas.microsoft.com/office/drawing/2014/main" id="{F629F1A4-7B2A-4DF5-96B8-816F82570F80}"/>
              </a:ext>
            </a:extLst>
          </p:cNvPr>
          <p:cNvSpPr/>
          <p:nvPr/>
        </p:nvSpPr>
        <p:spPr>
          <a:xfrm>
            <a:off x="3848248" y="5303460"/>
            <a:ext cx="432707" cy="295585"/>
          </a:xfrm>
          <a:custGeom>
            <a:avLst/>
            <a:gdLst>
              <a:gd name="connsiteX0" fmla="*/ 183111 w 576942"/>
              <a:gd name="connsiteY0" fmla="*/ 48735 h 394113"/>
              <a:gd name="connsiteX1" fmla="*/ 288470 w 576942"/>
              <a:gd name="connsiteY1" fmla="*/ 92400 h 394113"/>
              <a:gd name="connsiteX2" fmla="*/ 389604 w 576942"/>
              <a:gd name="connsiteY2" fmla="*/ 48735 h 394113"/>
              <a:gd name="connsiteX3" fmla="*/ 405099 w 576942"/>
              <a:gd name="connsiteY3" fmla="*/ 304247 h 394113"/>
              <a:gd name="connsiteX4" fmla="*/ 393830 w 576942"/>
              <a:gd name="connsiteY4" fmla="*/ 303965 h 394113"/>
              <a:gd name="connsiteX5" fmla="*/ 288470 w 576942"/>
              <a:gd name="connsiteY5" fmla="*/ 332699 h 394113"/>
              <a:gd name="connsiteX6" fmla="*/ 183111 w 576942"/>
              <a:gd name="connsiteY6" fmla="*/ 303965 h 394113"/>
              <a:gd name="connsiteX7" fmla="*/ 120713 w 576942"/>
              <a:gd name="connsiteY7" fmla="*/ 311008 h 394113"/>
              <a:gd name="connsiteX8" fmla="*/ 56342 w 576942"/>
              <a:gd name="connsiteY8" fmla="*/ 332418 h 394113"/>
              <a:gd name="connsiteX9" fmla="*/ 88456 w 576942"/>
              <a:gd name="connsiteY9" fmla="*/ 67328 h 394113"/>
              <a:gd name="connsiteX10" fmla="*/ 183111 w 576942"/>
              <a:gd name="connsiteY10" fmla="*/ 48735 h 394113"/>
              <a:gd name="connsiteX11" fmla="*/ 183111 w 576942"/>
              <a:gd name="connsiteY11" fmla="*/ 38595 h 394113"/>
              <a:gd name="connsiteX12" fmla="*/ 79442 w 576942"/>
              <a:gd name="connsiteY12" fmla="*/ 60568 h 394113"/>
              <a:gd name="connsiteX13" fmla="*/ 44510 w 576942"/>
              <a:gd name="connsiteY13" fmla="*/ 348194 h 394113"/>
              <a:gd name="connsiteX14" fmla="*/ 91133 w 576942"/>
              <a:gd name="connsiteY14" fmla="*/ 329883 h 394113"/>
              <a:gd name="connsiteX15" fmla="*/ 132967 w 576942"/>
              <a:gd name="connsiteY15" fmla="*/ 318756 h 394113"/>
              <a:gd name="connsiteX16" fmla="*/ 183111 w 576942"/>
              <a:gd name="connsiteY16" fmla="*/ 313826 h 394113"/>
              <a:gd name="connsiteX17" fmla="*/ 288470 w 576942"/>
              <a:gd name="connsiteY17" fmla="*/ 344250 h 394113"/>
              <a:gd name="connsiteX18" fmla="*/ 393830 w 576942"/>
              <a:gd name="connsiteY18" fmla="*/ 313826 h 394113"/>
              <a:gd name="connsiteX19" fmla="*/ 459187 w 576942"/>
              <a:gd name="connsiteY19" fmla="*/ 321854 h 394113"/>
              <a:gd name="connsiteX20" fmla="*/ 532432 w 576942"/>
              <a:gd name="connsiteY20" fmla="*/ 348194 h 394113"/>
              <a:gd name="connsiteX21" fmla="*/ 497499 w 576942"/>
              <a:gd name="connsiteY21" fmla="*/ 60568 h 394113"/>
              <a:gd name="connsiteX22" fmla="*/ 393830 w 576942"/>
              <a:gd name="connsiteY22" fmla="*/ 38595 h 394113"/>
              <a:gd name="connsiteX23" fmla="*/ 288470 w 576942"/>
              <a:gd name="connsiteY23" fmla="*/ 78316 h 394113"/>
              <a:gd name="connsiteX24" fmla="*/ 183111 w 576942"/>
              <a:gd name="connsiteY24" fmla="*/ 38595 h 394113"/>
              <a:gd name="connsiteX25" fmla="*/ 179449 w 576942"/>
              <a:gd name="connsiteY25" fmla="*/ 0 h 394113"/>
              <a:gd name="connsiteX26" fmla="*/ 288470 w 576942"/>
              <a:gd name="connsiteY26" fmla="*/ 29862 h 394113"/>
              <a:gd name="connsiteX27" fmla="*/ 397492 w 576942"/>
              <a:gd name="connsiteY27" fmla="*/ 0 h 394113"/>
              <a:gd name="connsiteX28" fmla="*/ 533277 w 576942"/>
              <a:gd name="connsiteY28" fmla="*/ 35777 h 394113"/>
              <a:gd name="connsiteX29" fmla="*/ 576942 w 576942"/>
              <a:gd name="connsiteY29" fmla="*/ 394113 h 394113"/>
              <a:gd name="connsiteX30" fmla="*/ 504542 w 576942"/>
              <a:gd name="connsiteY30" fmla="*/ 378056 h 394113"/>
              <a:gd name="connsiteX31" fmla="*/ 393830 w 576942"/>
              <a:gd name="connsiteY31" fmla="*/ 352420 h 394113"/>
              <a:gd name="connsiteX32" fmla="*/ 288470 w 576942"/>
              <a:gd name="connsiteY32" fmla="*/ 394113 h 394113"/>
              <a:gd name="connsiteX33" fmla="*/ 183111 w 576942"/>
              <a:gd name="connsiteY33" fmla="*/ 352420 h 394113"/>
              <a:gd name="connsiteX34" fmla="*/ 72399 w 576942"/>
              <a:gd name="connsiteY34" fmla="*/ 378056 h 394113"/>
              <a:gd name="connsiteX35" fmla="*/ 1408 w 576942"/>
              <a:gd name="connsiteY35" fmla="*/ 394113 h 394113"/>
              <a:gd name="connsiteX36" fmla="*/ 0 w 576942"/>
              <a:gd name="connsiteY36" fmla="*/ 394113 h 394113"/>
              <a:gd name="connsiteX37" fmla="*/ 43665 w 576942"/>
              <a:gd name="connsiteY37" fmla="*/ 35777 h 394113"/>
              <a:gd name="connsiteX38" fmla="*/ 179449 w 576942"/>
              <a:gd name="connsiteY38" fmla="*/ 0 h 39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6942" h="394113">
                <a:moveTo>
                  <a:pt x="183111" y="48735"/>
                </a:moveTo>
                <a:cubicBezTo>
                  <a:pt x="224804" y="48735"/>
                  <a:pt x="259924" y="63290"/>
                  <a:pt x="288470" y="92400"/>
                </a:cubicBezTo>
                <a:cubicBezTo>
                  <a:pt x="316266" y="64041"/>
                  <a:pt x="349978" y="49486"/>
                  <a:pt x="389604" y="48735"/>
                </a:cubicBezTo>
                <a:lnTo>
                  <a:pt x="405099" y="304247"/>
                </a:lnTo>
                <a:lnTo>
                  <a:pt x="393830" y="303965"/>
                </a:lnTo>
                <a:cubicBezTo>
                  <a:pt x="355894" y="303026"/>
                  <a:pt x="320773" y="312604"/>
                  <a:pt x="288470" y="332699"/>
                </a:cubicBezTo>
                <a:cubicBezTo>
                  <a:pt x="257482" y="313543"/>
                  <a:pt x="222363" y="303965"/>
                  <a:pt x="183111" y="303965"/>
                </a:cubicBezTo>
                <a:cubicBezTo>
                  <a:pt x="161137" y="303965"/>
                  <a:pt x="140338" y="306312"/>
                  <a:pt x="120713" y="311008"/>
                </a:cubicBezTo>
                <a:cubicBezTo>
                  <a:pt x="101086" y="315703"/>
                  <a:pt x="79629" y="322839"/>
                  <a:pt x="56342" y="332418"/>
                </a:cubicBezTo>
                <a:lnTo>
                  <a:pt x="88456" y="67328"/>
                </a:lnTo>
                <a:cubicBezTo>
                  <a:pt x="118506" y="54933"/>
                  <a:pt x="150057" y="48735"/>
                  <a:pt x="183111" y="48735"/>
                </a:cubicBezTo>
                <a:close/>
                <a:moveTo>
                  <a:pt x="183111" y="38595"/>
                </a:moveTo>
                <a:cubicBezTo>
                  <a:pt x="146113" y="38595"/>
                  <a:pt x="111557" y="45919"/>
                  <a:pt x="79442" y="60568"/>
                </a:cubicBezTo>
                <a:lnTo>
                  <a:pt x="44510" y="348194"/>
                </a:lnTo>
                <a:cubicBezTo>
                  <a:pt x="64229" y="340119"/>
                  <a:pt x="79770" y="334015"/>
                  <a:pt x="91133" y="329883"/>
                </a:cubicBezTo>
                <a:cubicBezTo>
                  <a:pt x="102495" y="325751"/>
                  <a:pt x="116440" y="322042"/>
                  <a:pt x="132967" y="318756"/>
                </a:cubicBezTo>
                <a:cubicBezTo>
                  <a:pt x="149493" y="315469"/>
                  <a:pt x="166209" y="313826"/>
                  <a:pt x="183111" y="313826"/>
                </a:cubicBezTo>
                <a:cubicBezTo>
                  <a:pt x="221048" y="313826"/>
                  <a:pt x="256168" y="323967"/>
                  <a:pt x="288470" y="344250"/>
                </a:cubicBezTo>
                <a:cubicBezTo>
                  <a:pt x="320773" y="323967"/>
                  <a:pt x="355894" y="313826"/>
                  <a:pt x="393830" y="313826"/>
                </a:cubicBezTo>
                <a:cubicBezTo>
                  <a:pt x="418057" y="313826"/>
                  <a:pt x="439843" y="316502"/>
                  <a:pt x="459187" y="321854"/>
                </a:cubicBezTo>
                <a:cubicBezTo>
                  <a:pt x="478531" y="327207"/>
                  <a:pt x="502946" y="335987"/>
                  <a:pt x="532432" y="348194"/>
                </a:cubicBezTo>
                <a:lnTo>
                  <a:pt x="497499" y="60568"/>
                </a:lnTo>
                <a:cubicBezTo>
                  <a:pt x="465385" y="45919"/>
                  <a:pt x="430829" y="38595"/>
                  <a:pt x="393830" y="38595"/>
                </a:cubicBezTo>
                <a:cubicBezTo>
                  <a:pt x="351761" y="38595"/>
                  <a:pt x="316641" y="51835"/>
                  <a:pt x="288470" y="78316"/>
                </a:cubicBezTo>
                <a:cubicBezTo>
                  <a:pt x="260299" y="51835"/>
                  <a:pt x="225180" y="38595"/>
                  <a:pt x="183111" y="38595"/>
                </a:cubicBezTo>
                <a:close/>
                <a:moveTo>
                  <a:pt x="179449" y="0"/>
                </a:moveTo>
                <a:cubicBezTo>
                  <a:pt x="223208" y="0"/>
                  <a:pt x="259548" y="9954"/>
                  <a:pt x="288470" y="29862"/>
                </a:cubicBezTo>
                <a:cubicBezTo>
                  <a:pt x="317392" y="9954"/>
                  <a:pt x="353733" y="0"/>
                  <a:pt x="397492" y="0"/>
                </a:cubicBezTo>
                <a:cubicBezTo>
                  <a:pt x="445947" y="0"/>
                  <a:pt x="491208" y="11926"/>
                  <a:pt x="533277" y="35777"/>
                </a:cubicBezTo>
                <a:lnTo>
                  <a:pt x="576942" y="394113"/>
                </a:lnTo>
                <a:cubicBezTo>
                  <a:pt x="552339" y="394113"/>
                  <a:pt x="528206" y="388761"/>
                  <a:pt x="504542" y="378056"/>
                </a:cubicBezTo>
                <a:cubicBezTo>
                  <a:pt x="466981" y="360965"/>
                  <a:pt x="430077" y="352420"/>
                  <a:pt x="393830" y="352420"/>
                </a:cubicBezTo>
                <a:cubicBezTo>
                  <a:pt x="351386" y="352420"/>
                  <a:pt x="316266" y="366318"/>
                  <a:pt x="288470" y="394113"/>
                </a:cubicBezTo>
                <a:cubicBezTo>
                  <a:pt x="260675" y="366318"/>
                  <a:pt x="225555" y="352420"/>
                  <a:pt x="183111" y="352420"/>
                </a:cubicBezTo>
                <a:cubicBezTo>
                  <a:pt x="146864" y="352420"/>
                  <a:pt x="109961" y="360965"/>
                  <a:pt x="72399" y="378056"/>
                </a:cubicBezTo>
                <a:cubicBezTo>
                  <a:pt x="48359" y="388761"/>
                  <a:pt x="24696" y="394113"/>
                  <a:pt x="1408" y="394113"/>
                </a:cubicBezTo>
                <a:lnTo>
                  <a:pt x="0" y="394113"/>
                </a:lnTo>
                <a:lnTo>
                  <a:pt x="43665" y="35777"/>
                </a:lnTo>
                <a:cubicBezTo>
                  <a:pt x="85733" y="11926"/>
                  <a:pt x="130995" y="0"/>
                  <a:pt x="1794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8" name="Freeform 250">
            <a:extLst>
              <a:ext uri="{FF2B5EF4-FFF2-40B4-BE49-F238E27FC236}">
                <a16:creationId xmlns:a16="http://schemas.microsoft.com/office/drawing/2014/main" id="{B295CA41-9C74-4D85-9CDC-13CD886B86D0}"/>
              </a:ext>
            </a:extLst>
          </p:cNvPr>
          <p:cNvSpPr/>
          <p:nvPr/>
        </p:nvSpPr>
        <p:spPr>
          <a:xfrm>
            <a:off x="369243" y="5274511"/>
            <a:ext cx="432707" cy="324531"/>
          </a:xfrm>
          <a:custGeom>
            <a:avLst/>
            <a:gdLst>
              <a:gd name="connsiteX0" fmla="*/ 385943 w 576943"/>
              <a:gd name="connsiteY0" fmla="*/ 100852 h 432707"/>
              <a:gd name="connsiteX1" fmla="*/ 451300 w 576943"/>
              <a:gd name="connsiteY1" fmla="*/ 125361 h 432707"/>
              <a:gd name="connsiteX2" fmla="*/ 478626 w 576943"/>
              <a:gd name="connsiteY2" fmla="*/ 194943 h 432707"/>
              <a:gd name="connsiteX3" fmla="*/ 421157 w 576943"/>
              <a:gd name="connsiteY3" fmla="*/ 194943 h 432707"/>
              <a:gd name="connsiteX4" fmla="*/ 411297 w 576943"/>
              <a:gd name="connsiteY4" fmla="*/ 167054 h 432707"/>
              <a:gd name="connsiteX5" fmla="*/ 388478 w 576943"/>
              <a:gd name="connsiteY5" fmla="*/ 157194 h 432707"/>
              <a:gd name="connsiteX6" fmla="*/ 363547 w 576943"/>
              <a:gd name="connsiteY6" fmla="*/ 174238 h 432707"/>
              <a:gd name="connsiteX7" fmla="*/ 354673 w 576943"/>
              <a:gd name="connsiteY7" fmla="*/ 224241 h 432707"/>
              <a:gd name="connsiteX8" fmla="*/ 356082 w 576943"/>
              <a:gd name="connsiteY8" fmla="*/ 247905 h 432707"/>
              <a:gd name="connsiteX9" fmla="*/ 361152 w 576943"/>
              <a:gd name="connsiteY9" fmla="*/ 267484 h 432707"/>
              <a:gd name="connsiteX10" fmla="*/ 372280 w 576943"/>
              <a:gd name="connsiteY10" fmla="*/ 281992 h 432707"/>
              <a:gd name="connsiteX11" fmla="*/ 390732 w 576943"/>
              <a:gd name="connsiteY11" fmla="*/ 287063 h 432707"/>
              <a:gd name="connsiteX12" fmla="*/ 412283 w 576943"/>
              <a:gd name="connsiteY12" fmla="*/ 276358 h 432707"/>
              <a:gd name="connsiteX13" fmla="*/ 421720 w 576943"/>
              <a:gd name="connsiteY13" fmla="*/ 247905 h 432707"/>
              <a:gd name="connsiteX14" fmla="*/ 479753 w 576943"/>
              <a:gd name="connsiteY14" fmla="*/ 247905 h 432707"/>
              <a:gd name="connsiteX15" fmla="*/ 452145 w 576943"/>
              <a:gd name="connsiteY15" fmla="*/ 317910 h 432707"/>
              <a:gd name="connsiteX16" fmla="*/ 391859 w 576943"/>
              <a:gd name="connsiteY16" fmla="*/ 343405 h 432707"/>
              <a:gd name="connsiteX17" fmla="*/ 320163 w 576943"/>
              <a:gd name="connsiteY17" fmla="*/ 310726 h 432707"/>
              <a:gd name="connsiteX18" fmla="*/ 294105 w 576943"/>
              <a:gd name="connsiteY18" fmla="*/ 221706 h 432707"/>
              <a:gd name="connsiteX19" fmla="*/ 320304 w 576943"/>
              <a:gd name="connsiteY19" fmla="*/ 133953 h 432707"/>
              <a:gd name="connsiteX20" fmla="*/ 385943 w 576943"/>
              <a:gd name="connsiteY20" fmla="*/ 100852 h 432707"/>
              <a:gd name="connsiteX21" fmla="*/ 185365 w 576943"/>
              <a:gd name="connsiteY21" fmla="*/ 100852 h 432707"/>
              <a:gd name="connsiteX22" fmla="*/ 250722 w 576943"/>
              <a:gd name="connsiteY22" fmla="*/ 125361 h 432707"/>
              <a:gd name="connsiteX23" fmla="*/ 278048 w 576943"/>
              <a:gd name="connsiteY23" fmla="*/ 194943 h 432707"/>
              <a:gd name="connsiteX24" fmla="*/ 220861 w 576943"/>
              <a:gd name="connsiteY24" fmla="*/ 194943 h 432707"/>
              <a:gd name="connsiteX25" fmla="*/ 210860 w 576943"/>
              <a:gd name="connsiteY25" fmla="*/ 167054 h 432707"/>
              <a:gd name="connsiteX26" fmla="*/ 187900 w 576943"/>
              <a:gd name="connsiteY26" fmla="*/ 157194 h 432707"/>
              <a:gd name="connsiteX27" fmla="*/ 162969 w 576943"/>
              <a:gd name="connsiteY27" fmla="*/ 174238 h 432707"/>
              <a:gd name="connsiteX28" fmla="*/ 154095 w 576943"/>
              <a:gd name="connsiteY28" fmla="*/ 224241 h 432707"/>
              <a:gd name="connsiteX29" fmla="*/ 155504 w 576943"/>
              <a:gd name="connsiteY29" fmla="*/ 247905 h 432707"/>
              <a:gd name="connsiteX30" fmla="*/ 160574 w 576943"/>
              <a:gd name="connsiteY30" fmla="*/ 267484 h 432707"/>
              <a:gd name="connsiteX31" fmla="*/ 171843 w 576943"/>
              <a:gd name="connsiteY31" fmla="*/ 281992 h 432707"/>
              <a:gd name="connsiteX32" fmla="*/ 190436 w 576943"/>
              <a:gd name="connsiteY32" fmla="*/ 287063 h 432707"/>
              <a:gd name="connsiteX33" fmla="*/ 221142 w 576943"/>
              <a:gd name="connsiteY33" fmla="*/ 247905 h 432707"/>
              <a:gd name="connsiteX34" fmla="*/ 279456 w 576943"/>
              <a:gd name="connsiteY34" fmla="*/ 247905 h 432707"/>
              <a:gd name="connsiteX35" fmla="*/ 251708 w 576943"/>
              <a:gd name="connsiteY35" fmla="*/ 317910 h 432707"/>
              <a:gd name="connsiteX36" fmla="*/ 191281 w 576943"/>
              <a:gd name="connsiteY36" fmla="*/ 343405 h 432707"/>
              <a:gd name="connsiteX37" fmla="*/ 119586 w 576943"/>
              <a:gd name="connsiteY37" fmla="*/ 310726 h 432707"/>
              <a:gd name="connsiteX38" fmla="*/ 93528 w 576943"/>
              <a:gd name="connsiteY38" fmla="*/ 221706 h 432707"/>
              <a:gd name="connsiteX39" fmla="*/ 119726 w 576943"/>
              <a:gd name="connsiteY39" fmla="*/ 133953 h 432707"/>
              <a:gd name="connsiteX40" fmla="*/ 185365 w 576943"/>
              <a:gd name="connsiteY40" fmla="*/ 100852 h 432707"/>
              <a:gd name="connsiteX41" fmla="*/ 290725 w 576943"/>
              <a:gd name="connsiteY41" fmla="*/ 53525 h 432707"/>
              <a:gd name="connsiteX42" fmla="*/ 90710 w 576943"/>
              <a:gd name="connsiteY42" fmla="*/ 71273 h 432707"/>
              <a:gd name="connsiteX43" fmla="*/ 85780 w 576943"/>
              <a:gd name="connsiteY43" fmla="*/ 74512 h 432707"/>
              <a:gd name="connsiteX44" fmla="*/ 79865 w 576943"/>
              <a:gd name="connsiteY44" fmla="*/ 78456 h 432707"/>
              <a:gd name="connsiteX45" fmla="*/ 75780 w 576943"/>
              <a:gd name="connsiteY45" fmla="*/ 82541 h 432707"/>
              <a:gd name="connsiteX46" fmla="*/ 58877 w 576943"/>
              <a:gd name="connsiteY46" fmla="*/ 127474 h 432707"/>
              <a:gd name="connsiteX47" fmla="*/ 54651 w 576943"/>
              <a:gd name="connsiteY47" fmla="*/ 214382 h 432707"/>
              <a:gd name="connsiteX48" fmla="*/ 58877 w 576943"/>
              <a:gd name="connsiteY48" fmla="*/ 301008 h 432707"/>
              <a:gd name="connsiteX49" fmla="*/ 75780 w 576943"/>
              <a:gd name="connsiteY49" fmla="*/ 346222 h 432707"/>
              <a:gd name="connsiteX50" fmla="*/ 80005 w 576943"/>
              <a:gd name="connsiteY50" fmla="*/ 350448 h 432707"/>
              <a:gd name="connsiteX51" fmla="*/ 85780 w 576943"/>
              <a:gd name="connsiteY51" fmla="*/ 354392 h 432707"/>
              <a:gd name="connsiteX52" fmla="*/ 90710 w 576943"/>
              <a:gd name="connsiteY52" fmla="*/ 357772 h 432707"/>
              <a:gd name="connsiteX53" fmla="*/ 158180 w 576943"/>
              <a:gd name="connsiteY53" fmla="*/ 371576 h 432707"/>
              <a:gd name="connsiteX54" fmla="*/ 290725 w 576943"/>
              <a:gd name="connsiteY54" fmla="*/ 376083 h 432707"/>
              <a:gd name="connsiteX55" fmla="*/ 487077 w 576943"/>
              <a:gd name="connsiteY55" fmla="*/ 357772 h 432707"/>
              <a:gd name="connsiteX56" fmla="*/ 491866 w 576943"/>
              <a:gd name="connsiteY56" fmla="*/ 354673 h 432707"/>
              <a:gd name="connsiteX57" fmla="*/ 497641 w 576943"/>
              <a:gd name="connsiteY57" fmla="*/ 350729 h 432707"/>
              <a:gd name="connsiteX58" fmla="*/ 501444 w 576943"/>
              <a:gd name="connsiteY58" fmla="*/ 346222 h 432707"/>
              <a:gd name="connsiteX59" fmla="*/ 518629 w 576943"/>
              <a:gd name="connsiteY59" fmla="*/ 301430 h 432707"/>
              <a:gd name="connsiteX60" fmla="*/ 522854 w 576943"/>
              <a:gd name="connsiteY60" fmla="*/ 214382 h 432707"/>
              <a:gd name="connsiteX61" fmla="*/ 518488 w 576943"/>
              <a:gd name="connsiteY61" fmla="*/ 127896 h 432707"/>
              <a:gd name="connsiteX62" fmla="*/ 501444 w 576943"/>
              <a:gd name="connsiteY62" fmla="*/ 82541 h 432707"/>
              <a:gd name="connsiteX63" fmla="*/ 497641 w 576943"/>
              <a:gd name="connsiteY63" fmla="*/ 78597 h 432707"/>
              <a:gd name="connsiteX64" fmla="*/ 491584 w 576943"/>
              <a:gd name="connsiteY64" fmla="*/ 74371 h 432707"/>
              <a:gd name="connsiteX65" fmla="*/ 487077 w 576943"/>
              <a:gd name="connsiteY65" fmla="*/ 71273 h 432707"/>
              <a:gd name="connsiteX66" fmla="*/ 290725 w 576943"/>
              <a:gd name="connsiteY66" fmla="*/ 53525 h 432707"/>
              <a:gd name="connsiteX67" fmla="*/ 0 w 576943"/>
              <a:gd name="connsiteY67" fmla="*/ 0 h 432707"/>
              <a:gd name="connsiteX68" fmla="*/ 576943 w 576943"/>
              <a:gd name="connsiteY68" fmla="*/ 0 h 432707"/>
              <a:gd name="connsiteX69" fmla="*/ 576943 w 576943"/>
              <a:gd name="connsiteY69" fmla="*/ 432707 h 432707"/>
              <a:gd name="connsiteX70" fmla="*/ 0 w 576943"/>
              <a:gd name="connsiteY70" fmla="*/ 432707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76943" h="432707">
                <a:moveTo>
                  <a:pt x="385943" y="100852"/>
                </a:moveTo>
                <a:cubicBezTo>
                  <a:pt x="413738" y="100852"/>
                  <a:pt x="435524" y="109022"/>
                  <a:pt x="451300" y="125361"/>
                </a:cubicBezTo>
                <a:cubicBezTo>
                  <a:pt x="467076" y="141700"/>
                  <a:pt x="476184" y="164894"/>
                  <a:pt x="478626" y="194943"/>
                </a:cubicBezTo>
                <a:lnTo>
                  <a:pt x="421157" y="194943"/>
                </a:lnTo>
                <a:cubicBezTo>
                  <a:pt x="420406" y="182924"/>
                  <a:pt x="417119" y="173627"/>
                  <a:pt x="411297" y="167054"/>
                </a:cubicBezTo>
                <a:cubicBezTo>
                  <a:pt x="405475" y="160481"/>
                  <a:pt x="397869" y="157194"/>
                  <a:pt x="388478" y="157194"/>
                </a:cubicBezTo>
                <a:cubicBezTo>
                  <a:pt x="377774" y="157194"/>
                  <a:pt x="369463" y="162876"/>
                  <a:pt x="363547" y="174238"/>
                </a:cubicBezTo>
                <a:cubicBezTo>
                  <a:pt x="357631" y="185600"/>
                  <a:pt x="354673" y="202268"/>
                  <a:pt x="354673" y="224241"/>
                </a:cubicBezTo>
                <a:cubicBezTo>
                  <a:pt x="354673" y="233256"/>
                  <a:pt x="355143" y="241144"/>
                  <a:pt x="356082" y="247905"/>
                </a:cubicBezTo>
                <a:cubicBezTo>
                  <a:pt x="357020" y="254666"/>
                  <a:pt x="358711" y="261192"/>
                  <a:pt x="361152" y="267484"/>
                </a:cubicBezTo>
                <a:cubicBezTo>
                  <a:pt x="363594" y="273775"/>
                  <a:pt x="367303" y="278612"/>
                  <a:pt x="372280" y="281992"/>
                </a:cubicBezTo>
                <a:cubicBezTo>
                  <a:pt x="377257" y="285373"/>
                  <a:pt x="383408" y="287063"/>
                  <a:pt x="390732" y="287063"/>
                </a:cubicBezTo>
                <a:cubicBezTo>
                  <a:pt x="399934" y="287063"/>
                  <a:pt x="407118" y="283495"/>
                  <a:pt x="412283" y="276358"/>
                </a:cubicBezTo>
                <a:cubicBezTo>
                  <a:pt x="417447" y="269221"/>
                  <a:pt x="420593" y="259737"/>
                  <a:pt x="421720" y="247905"/>
                </a:cubicBezTo>
                <a:lnTo>
                  <a:pt x="479753" y="247905"/>
                </a:lnTo>
                <a:cubicBezTo>
                  <a:pt x="477123" y="277579"/>
                  <a:pt x="467920" y="300914"/>
                  <a:pt x="452145" y="317910"/>
                </a:cubicBezTo>
                <a:cubicBezTo>
                  <a:pt x="436369" y="334907"/>
                  <a:pt x="416274" y="343405"/>
                  <a:pt x="391859" y="343405"/>
                </a:cubicBezTo>
                <a:cubicBezTo>
                  <a:pt x="361434" y="343405"/>
                  <a:pt x="337536" y="332512"/>
                  <a:pt x="320163" y="310726"/>
                </a:cubicBezTo>
                <a:cubicBezTo>
                  <a:pt x="302791" y="288941"/>
                  <a:pt x="294105" y="259267"/>
                  <a:pt x="294105" y="221706"/>
                </a:cubicBezTo>
                <a:cubicBezTo>
                  <a:pt x="294105" y="185271"/>
                  <a:pt x="302838" y="156021"/>
                  <a:pt x="320304" y="133953"/>
                </a:cubicBezTo>
                <a:cubicBezTo>
                  <a:pt x="337770" y="111886"/>
                  <a:pt x="359650" y="100852"/>
                  <a:pt x="385943" y="100852"/>
                </a:cubicBezTo>
                <a:close/>
                <a:moveTo>
                  <a:pt x="185365" y="100852"/>
                </a:moveTo>
                <a:cubicBezTo>
                  <a:pt x="213161" y="100852"/>
                  <a:pt x="234946" y="109022"/>
                  <a:pt x="250722" y="125361"/>
                </a:cubicBezTo>
                <a:cubicBezTo>
                  <a:pt x="266498" y="141700"/>
                  <a:pt x="275606" y="164894"/>
                  <a:pt x="278048" y="194943"/>
                </a:cubicBezTo>
                <a:lnTo>
                  <a:pt x="220861" y="194943"/>
                </a:lnTo>
                <a:cubicBezTo>
                  <a:pt x="219921" y="182924"/>
                  <a:pt x="216588" y="173627"/>
                  <a:pt x="210860" y="167054"/>
                </a:cubicBezTo>
                <a:cubicBezTo>
                  <a:pt x="205132" y="160481"/>
                  <a:pt x="197478" y="157194"/>
                  <a:pt x="187900" y="157194"/>
                </a:cubicBezTo>
                <a:cubicBezTo>
                  <a:pt x="177196" y="157194"/>
                  <a:pt x="168885" y="162876"/>
                  <a:pt x="162969" y="174238"/>
                </a:cubicBezTo>
                <a:cubicBezTo>
                  <a:pt x="157053" y="185600"/>
                  <a:pt x="154095" y="202268"/>
                  <a:pt x="154095" y="224241"/>
                </a:cubicBezTo>
                <a:cubicBezTo>
                  <a:pt x="154095" y="233256"/>
                  <a:pt x="154565" y="241144"/>
                  <a:pt x="155504" y="247905"/>
                </a:cubicBezTo>
                <a:cubicBezTo>
                  <a:pt x="156443" y="254666"/>
                  <a:pt x="158133" y="261192"/>
                  <a:pt x="160574" y="267484"/>
                </a:cubicBezTo>
                <a:cubicBezTo>
                  <a:pt x="163016" y="273775"/>
                  <a:pt x="166772" y="278612"/>
                  <a:pt x="171843" y="281992"/>
                </a:cubicBezTo>
                <a:cubicBezTo>
                  <a:pt x="176914" y="285373"/>
                  <a:pt x="183111" y="287063"/>
                  <a:pt x="190436" y="287063"/>
                </a:cubicBezTo>
                <a:cubicBezTo>
                  <a:pt x="208278" y="287063"/>
                  <a:pt x="218513" y="274010"/>
                  <a:pt x="221142" y="247905"/>
                </a:cubicBezTo>
                <a:lnTo>
                  <a:pt x="279456" y="247905"/>
                </a:lnTo>
                <a:cubicBezTo>
                  <a:pt x="276827" y="277579"/>
                  <a:pt x="267577" y="300914"/>
                  <a:pt x="251708" y="317910"/>
                </a:cubicBezTo>
                <a:cubicBezTo>
                  <a:pt x="235838" y="334907"/>
                  <a:pt x="215696" y="343405"/>
                  <a:pt x="191281" y="343405"/>
                </a:cubicBezTo>
                <a:cubicBezTo>
                  <a:pt x="160856" y="343405"/>
                  <a:pt x="136958" y="332512"/>
                  <a:pt x="119586" y="310726"/>
                </a:cubicBezTo>
                <a:cubicBezTo>
                  <a:pt x="102214" y="288941"/>
                  <a:pt x="93528" y="259267"/>
                  <a:pt x="93528" y="221706"/>
                </a:cubicBezTo>
                <a:cubicBezTo>
                  <a:pt x="93528" y="185271"/>
                  <a:pt x="102260" y="156021"/>
                  <a:pt x="119726" y="133953"/>
                </a:cubicBezTo>
                <a:cubicBezTo>
                  <a:pt x="137193" y="111886"/>
                  <a:pt x="159072" y="100852"/>
                  <a:pt x="185365" y="100852"/>
                </a:cubicBezTo>
                <a:close/>
                <a:moveTo>
                  <a:pt x="290725" y="53525"/>
                </a:moveTo>
                <a:cubicBezTo>
                  <a:pt x="173345" y="53525"/>
                  <a:pt x="106674" y="59441"/>
                  <a:pt x="90710" y="71273"/>
                </a:cubicBezTo>
                <a:cubicBezTo>
                  <a:pt x="89771" y="72024"/>
                  <a:pt x="88128" y="73104"/>
                  <a:pt x="85780" y="74512"/>
                </a:cubicBezTo>
                <a:cubicBezTo>
                  <a:pt x="83433" y="75921"/>
                  <a:pt x="81461" y="77236"/>
                  <a:pt x="79865" y="78456"/>
                </a:cubicBezTo>
                <a:cubicBezTo>
                  <a:pt x="78268" y="79677"/>
                  <a:pt x="76907" y="81039"/>
                  <a:pt x="75780" y="82541"/>
                </a:cubicBezTo>
                <a:cubicBezTo>
                  <a:pt x="67328" y="93810"/>
                  <a:pt x="61694" y="108787"/>
                  <a:pt x="58877" y="127474"/>
                </a:cubicBezTo>
                <a:cubicBezTo>
                  <a:pt x="56060" y="146161"/>
                  <a:pt x="54651" y="175130"/>
                  <a:pt x="54651" y="214382"/>
                </a:cubicBezTo>
                <a:cubicBezTo>
                  <a:pt x="54651" y="253445"/>
                  <a:pt x="56060" y="282321"/>
                  <a:pt x="58877" y="301008"/>
                </a:cubicBezTo>
                <a:cubicBezTo>
                  <a:pt x="61694" y="319694"/>
                  <a:pt x="67328" y="334766"/>
                  <a:pt x="75780" y="346222"/>
                </a:cubicBezTo>
                <a:cubicBezTo>
                  <a:pt x="76907" y="347724"/>
                  <a:pt x="78315" y="349133"/>
                  <a:pt x="80005" y="350448"/>
                </a:cubicBezTo>
                <a:cubicBezTo>
                  <a:pt x="81696" y="351762"/>
                  <a:pt x="83621" y="353077"/>
                  <a:pt x="85780" y="354392"/>
                </a:cubicBezTo>
                <a:cubicBezTo>
                  <a:pt x="87940" y="355706"/>
                  <a:pt x="89584" y="356833"/>
                  <a:pt x="90710" y="357772"/>
                </a:cubicBezTo>
                <a:cubicBezTo>
                  <a:pt x="98974" y="363970"/>
                  <a:pt x="121464" y="368571"/>
                  <a:pt x="158180" y="371576"/>
                </a:cubicBezTo>
                <a:cubicBezTo>
                  <a:pt x="194896" y="374581"/>
                  <a:pt x="239078" y="376083"/>
                  <a:pt x="290725" y="376083"/>
                </a:cubicBezTo>
                <a:cubicBezTo>
                  <a:pt x="405287" y="376083"/>
                  <a:pt x="470738" y="369980"/>
                  <a:pt x="487077" y="357772"/>
                </a:cubicBezTo>
                <a:cubicBezTo>
                  <a:pt x="488016" y="357021"/>
                  <a:pt x="489612" y="355988"/>
                  <a:pt x="491866" y="354673"/>
                </a:cubicBezTo>
                <a:cubicBezTo>
                  <a:pt x="494120" y="353359"/>
                  <a:pt x="496045" y="352044"/>
                  <a:pt x="497641" y="350729"/>
                </a:cubicBezTo>
                <a:cubicBezTo>
                  <a:pt x="499237" y="349415"/>
                  <a:pt x="500505" y="347912"/>
                  <a:pt x="501444" y="346222"/>
                </a:cubicBezTo>
                <a:cubicBezTo>
                  <a:pt x="510083" y="334954"/>
                  <a:pt x="515811" y="320023"/>
                  <a:pt x="518629" y="301430"/>
                </a:cubicBezTo>
                <a:cubicBezTo>
                  <a:pt x="521446" y="282837"/>
                  <a:pt x="522854" y="253821"/>
                  <a:pt x="522854" y="214382"/>
                </a:cubicBezTo>
                <a:cubicBezTo>
                  <a:pt x="522854" y="175506"/>
                  <a:pt x="521399" y="146677"/>
                  <a:pt x="518488" y="127896"/>
                </a:cubicBezTo>
                <a:cubicBezTo>
                  <a:pt x="515577" y="109116"/>
                  <a:pt x="509895" y="93997"/>
                  <a:pt x="501444" y="82541"/>
                </a:cubicBezTo>
                <a:cubicBezTo>
                  <a:pt x="500317" y="81039"/>
                  <a:pt x="499050" y="79724"/>
                  <a:pt x="497641" y="78597"/>
                </a:cubicBezTo>
                <a:cubicBezTo>
                  <a:pt x="496232" y="77470"/>
                  <a:pt x="494213" y="76062"/>
                  <a:pt x="491584" y="74371"/>
                </a:cubicBezTo>
                <a:cubicBezTo>
                  <a:pt x="488955" y="72681"/>
                  <a:pt x="487453" y="71648"/>
                  <a:pt x="487077" y="71273"/>
                </a:cubicBezTo>
                <a:cubicBezTo>
                  <a:pt x="470926" y="59441"/>
                  <a:pt x="405475" y="53525"/>
                  <a:pt x="290725" y="53525"/>
                </a:cubicBezTo>
                <a:close/>
                <a:moveTo>
                  <a:pt x="0" y="0"/>
                </a:moveTo>
                <a:lnTo>
                  <a:pt x="576943" y="0"/>
                </a:lnTo>
                <a:lnTo>
                  <a:pt x="576943" y="432707"/>
                </a:lnTo>
                <a:lnTo>
                  <a:pt x="0" y="4327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9" name="Freeform 253">
            <a:extLst>
              <a:ext uri="{FF2B5EF4-FFF2-40B4-BE49-F238E27FC236}">
                <a16:creationId xmlns:a16="http://schemas.microsoft.com/office/drawing/2014/main" id="{2BF7696F-A6C7-4646-A658-6DC97AE884D2}"/>
              </a:ext>
            </a:extLst>
          </p:cNvPr>
          <p:cNvSpPr/>
          <p:nvPr/>
        </p:nvSpPr>
        <p:spPr>
          <a:xfrm>
            <a:off x="1876575" y="5274514"/>
            <a:ext cx="324531" cy="324531"/>
          </a:xfrm>
          <a:custGeom>
            <a:avLst/>
            <a:gdLst>
              <a:gd name="connsiteX0" fmla="*/ 216354 w 432707"/>
              <a:gd name="connsiteY0" fmla="*/ 114655 h 432707"/>
              <a:gd name="connsiteX1" fmla="*/ 257765 w 432707"/>
              <a:gd name="connsiteY1" fmla="*/ 269877 h 432707"/>
              <a:gd name="connsiteX2" fmla="*/ 174942 w 432707"/>
              <a:gd name="connsiteY2" fmla="*/ 269877 h 432707"/>
              <a:gd name="connsiteX3" fmla="*/ 154377 w 432707"/>
              <a:gd name="connsiteY3" fmla="*/ 72118 h 432707"/>
              <a:gd name="connsiteX4" fmla="*/ 63103 w 432707"/>
              <a:gd name="connsiteY4" fmla="*/ 360589 h 432707"/>
              <a:gd name="connsiteX5" fmla="*/ 150715 w 432707"/>
              <a:gd name="connsiteY5" fmla="*/ 360589 h 432707"/>
              <a:gd name="connsiteX6" fmla="*/ 258610 w 432707"/>
              <a:gd name="connsiteY6" fmla="*/ 272132 h 432707"/>
              <a:gd name="connsiteX7" fmla="*/ 281992 w 432707"/>
              <a:gd name="connsiteY7" fmla="*/ 360589 h 432707"/>
              <a:gd name="connsiteX8" fmla="*/ 369604 w 432707"/>
              <a:gd name="connsiteY8" fmla="*/ 360589 h 432707"/>
              <a:gd name="connsiteX9" fmla="*/ 278330 w 432707"/>
              <a:gd name="connsiteY9" fmla="*/ 72118 h 432707"/>
              <a:gd name="connsiteX10" fmla="*/ 81132 w 432707"/>
              <a:gd name="connsiteY10" fmla="*/ 0 h 432707"/>
              <a:gd name="connsiteX11" fmla="*/ 351574 w 432707"/>
              <a:gd name="connsiteY11" fmla="*/ 0 h 432707"/>
              <a:gd name="connsiteX12" fmla="*/ 408761 w 432707"/>
              <a:gd name="connsiteY12" fmla="*/ 23945 h 432707"/>
              <a:gd name="connsiteX13" fmla="*/ 432707 w 432707"/>
              <a:gd name="connsiteY13" fmla="*/ 81133 h 432707"/>
              <a:gd name="connsiteX14" fmla="*/ 432707 w 432707"/>
              <a:gd name="connsiteY14" fmla="*/ 351575 h 432707"/>
              <a:gd name="connsiteX15" fmla="*/ 408761 w 432707"/>
              <a:gd name="connsiteY15" fmla="*/ 408762 h 432707"/>
              <a:gd name="connsiteX16" fmla="*/ 351574 w 432707"/>
              <a:gd name="connsiteY16" fmla="*/ 432707 h 432707"/>
              <a:gd name="connsiteX17" fmla="*/ 81132 w 432707"/>
              <a:gd name="connsiteY17" fmla="*/ 432707 h 432707"/>
              <a:gd name="connsiteX18" fmla="*/ 23945 w 432707"/>
              <a:gd name="connsiteY18" fmla="*/ 408762 h 432707"/>
              <a:gd name="connsiteX19" fmla="*/ 0 w 432707"/>
              <a:gd name="connsiteY19" fmla="*/ 351575 h 432707"/>
              <a:gd name="connsiteX20" fmla="*/ 0 w 432707"/>
              <a:gd name="connsiteY20" fmla="*/ 81133 h 432707"/>
              <a:gd name="connsiteX21" fmla="*/ 23945 w 432707"/>
              <a:gd name="connsiteY21" fmla="*/ 23945 h 432707"/>
              <a:gd name="connsiteX22" fmla="*/ 81132 w 432707"/>
              <a:gd name="connsiteY2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2707" h="432707">
                <a:moveTo>
                  <a:pt x="216354" y="114655"/>
                </a:moveTo>
                <a:lnTo>
                  <a:pt x="257765" y="269877"/>
                </a:lnTo>
                <a:lnTo>
                  <a:pt x="174942" y="269877"/>
                </a:lnTo>
                <a:close/>
                <a:moveTo>
                  <a:pt x="154377" y="72118"/>
                </a:moveTo>
                <a:lnTo>
                  <a:pt x="63103" y="360589"/>
                </a:lnTo>
                <a:lnTo>
                  <a:pt x="150715" y="360589"/>
                </a:lnTo>
                <a:lnTo>
                  <a:pt x="258610" y="272132"/>
                </a:lnTo>
                <a:lnTo>
                  <a:pt x="281992" y="360589"/>
                </a:lnTo>
                <a:lnTo>
                  <a:pt x="369604" y="360589"/>
                </a:lnTo>
                <a:lnTo>
                  <a:pt x="278330" y="72118"/>
                </a:ln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735" y="0"/>
                  <a:pt x="392798" y="7982"/>
                  <a:pt x="408761" y="23945"/>
                </a:cubicBezTo>
                <a:cubicBezTo>
                  <a:pt x="424725" y="39909"/>
                  <a:pt x="432707" y="58971"/>
                  <a:pt x="432707" y="81133"/>
                </a:cubicBezTo>
                <a:lnTo>
                  <a:pt x="432707" y="351575"/>
                </a:lnTo>
                <a:cubicBezTo>
                  <a:pt x="432707" y="373736"/>
                  <a:pt x="424725" y="392798"/>
                  <a:pt x="408761" y="408762"/>
                </a:cubicBezTo>
                <a:cubicBezTo>
                  <a:pt x="392798" y="424725"/>
                  <a:pt x="373735" y="432707"/>
                  <a:pt x="351574" y="432707"/>
                </a:cubicBezTo>
                <a:lnTo>
                  <a:pt x="81132" y="432707"/>
                </a:lnTo>
                <a:cubicBezTo>
                  <a:pt x="58971" y="432707"/>
                  <a:pt x="39909" y="424725"/>
                  <a:pt x="23945" y="408762"/>
                </a:cubicBezTo>
                <a:cubicBezTo>
                  <a:pt x="7982" y="392798"/>
                  <a:pt x="0" y="373736"/>
                  <a:pt x="0" y="351575"/>
                </a:cubicBezTo>
                <a:lnTo>
                  <a:pt x="0" y="81133"/>
                </a:lnTo>
                <a:cubicBezTo>
                  <a:pt x="0" y="58971"/>
                  <a:pt x="7982" y="39909"/>
                  <a:pt x="23945" y="23945"/>
                </a:cubicBezTo>
                <a:cubicBezTo>
                  <a:pt x="39909" y="7982"/>
                  <a:pt x="58971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0" name="Freeform 252">
            <a:extLst>
              <a:ext uri="{FF2B5EF4-FFF2-40B4-BE49-F238E27FC236}">
                <a16:creationId xmlns:a16="http://schemas.microsoft.com/office/drawing/2014/main" id="{9164C105-7949-4A44-9240-091979D83602}"/>
              </a:ext>
            </a:extLst>
          </p:cNvPr>
          <p:cNvSpPr/>
          <p:nvPr/>
        </p:nvSpPr>
        <p:spPr>
          <a:xfrm>
            <a:off x="1412231" y="5274514"/>
            <a:ext cx="324531" cy="324531"/>
          </a:xfrm>
          <a:custGeom>
            <a:avLst/>
            <a:gdLst>
              <a:gd name="connsiteX0" fmla="*/ 298049 w 432707"/>
              <a:gd name="connsiteY0" fmla="*/ 186492 h 432707"/>
              <a:gd name="connsiteX1" fmla="*/ 354955 w 432707"/>
              <a:gd name="connsiteY1" fmla="*/ 186492 h 432707"/>
              <a:gd name="connsiteX2" fmla="*/ 365519 w 432707"/>
              <a:gd name="connsiteY2" fmla="*/ 190436 h 432707"/>
              <a:gd name="connsiteX3" fmla="*/ 369322 w 432707"/>
              <a:gd name="connsiteY3" fmla="*/ 201141 h 432707"/>
              <a:gd name="connsiteX4" fmla="*/ 369322 w 432707"/>
              <a:gd name="connsiteY4" fmla="*/ 233256 h 432707"/>
              <a:gd name="connsiteX5" fmla="*/ 365519 w 432707"/>
              <a:gd name="connsiteY5" fmla="*/ 243961 h 432707"/>
              <a:gd name="connsiteX6" fmla="*/ 354955 w 432707"/>
              <a:gd name="connsiteY6" fmla="*/ 247905 h 432707"/>
              <a:gd name="connsiteX7" fmla="*/ 298049 w 432707"/>
              <a:gd name="connsiteY7" fmla="*/ 247905 h 432707"/>
              <a:gd name="connsiteX8" fmla="*/ 287345 w 432707"/>
              <a:gd name="connsiteY8" fmla="*/ 243961 h 432707"/>
              <a:gd name="connsiteX9" fmla="*/ 283400 w 432707"/>
              <a:gd name="connsiteY9" fmla="*/ 233256 h 432707"/>
              <a:gd name="connsiteX10" fmla="*/ 283400 w 432707"/>
              <a:gd name="connsiteY10" fmla="*/ 201141 h 432707"/>
              <a:gd name="connsiteX11" fmla="*/ 287345 w 432707"/>
              <a:gd name="connsiteY11" fmla="*/ 190436 h 432707"/>
              <a:gd name="connsiteX12" fmla="*/ 298049 w 432707"/>
              <a:gd name="connsiteY12" fmla="*/ 186492 h 432707"/>
              <a:gd name="connsiteX13" fmla="*/ 289316 w 432707"/>
              <a:gd name="connsiteY13" fmla="*/ 162265 h 432707"/>
              <a:gd name="connsiteX14" fmla="*/ 265089 w 432707"/>
              <a:gd name="connsiteY14" fmla="*/ 171421 h 432707"/>
              <a:gd name="connsiteX15" fmla="*/ 255793 w 432707"/>
              <a:gd name="connsiteY15" fmla="*/ 195507 h 432707"/>
              <a:gd name="connsiteX16" fmla="*/ 255793 w 432707"/>
              <a:gd name="connsiteY16" fmla="*/ 311008 h 432707"/>
              <a:gd name="connsiteX17" fmla="*/ 261990 w 432707"/>
              <a:gd name="connsiteY17" fmla="*/ 316924 h 432707"/>
              <a:gd name="connsiteX18" fmla="*/ 277485 w 432707"/>
              <a:gd name="connsiteY18" fmla="*/ 316924 h 432707"/>
              <a:gd name="connsiteX19" fmla="*/ 283400 w 432707"/>
              <a:gd name="connsiteY19" fmla="*/ 311008 h 432707"/>
              <a:gd name="connsiteX20" fmla="*/ 283400 w 432707"/>
              <a:gd name="connsiteY20" fmla="*/ 260300 h 432707"/>
              <a:gd name="connsiteX21" fmla="*/ 309881 w 432707"/>
              <a:gd name="connsiteY21" fmla="*/ 272132 h 432707"/>
              <a:gd name="connsiteX22" fmla="*/ 363687 w 432707"/>
              <a:gd name="connsiteY22" fmla="*/ 272132 h 432707"/>
              <a:gd name="connsiteX23" fmla="*/ 387915 w 432707"/>
              <a:gd name="connsiteY23" fmla="*/ 262977 h 432707"/>
              <a:gd name="connsiteX24" fmla="*/ 397211 w 432707"/>
              <a:gd name="connsiteY24" fmla="*/ 238890 h 432707"/>
              <a:gd name="connsiteX25" fmla="*/ 397211 w 432707"/>
              <a:gd name="connsiteY25" fmla="*/ 195507 h 432707"/>
              <a:gd name="connsiteX26" fmla="*/ 387915 w 432707"/>
              <a:gd name="connsiteY26" fmla="*/ 171421 h 432707"/>
              <a:gd name="connsiteX27" fmla="*/ 363687 w 432707"/>
              <a:gd name="connsiteY27" fmla="*/ 162265 h 432707"/>
              <a:gd name="connsiteX28" fmla="*/ 69864 w 432707"/>
              <a:gd name="connsiteY28" fmla="*/ 162265 h 432707"/>
              <a:gd name="connsiteX29" fmla="*/ 45777 w 432707"/>
              <a:gd name="connsiteY29" fmla="*/ 171421 h 432707"/>
              <a:gd name="connsiteX30" fmla="*/ 36622 w 432707"/>
              <a:gd name="connsiteY30" fmla="*/ 195507 h 432707"/>
              <a:gd name="connsiteX31" fmla="*/ 36622 w 432707"/>
              <a:gd name="connsiteY31" fmla="*/ 265935 h 432707"/>
              <a:gd name="connsiteX32" fmla="*/ 42538 w 432707"/>
              <a:gd name="connsiteY32" fmla="*/ 272132 h 432707"/>
              <a:gd name="connsiteX33" fmla="*/ 58032 w 432707"/>
              <a:gd name="connsiteY33" fmla="*/ 272132 h 432707"/>
              <a:gd name="connsiteX34" fmla="*/ 64229 w 432707"/>
              <a:gd name="connsiteY34" fmla="*/ 265935 h 432707"/>
              <a:gd name="connsiteX35" fmla="*/ 64229 w 432707"/>
              <a:gd name="connsiteY35" fmla="*/ 201141 h 432707"/>
              <a:gd name="connsiteX36" fmla="*/ 68033 w 432707"/>
              <a:gd name="connsiteY36" fmla="*/ 190436 h 432707"/>
              <a:gd name="connsiteX37" fmla="*/ 78878 w 432707"/>
              <a:gd name="connsiteY37" fmla="*/ 186492 h 432707"/>
              <a:gd name="connsiteX38" fmla="*/ 105359 w 432707"/>
              <a:gd name="connsiteY38" fmla="*/ 186492 h 432707"/>
              <a:gd name="connsiteX39" fmla="*/ 116064 w 432707"/>
              <a:gd name="connsiteY39" fmla="*/ 190436 h 432707"/>
              <a:gd name="connsiteX40" fmla="*/ 120008 w 432707"/>
              <a:gd name="connsiteY40" fmla="*/ 201141 h 432707"/>
              <a:gd name="connsiteX41" fmla="*/ 120008 w 432707"/>
              <a:gd name="connsiteY41" fmla="*/ 265935 h 432707"/>
              <a:gd name="connsiteX42" fmla="*/ 125924 w 432707"/>
              <a:gd name="connsiteY42" fmla="*/ 272132 h 432707"/>
              <a:gd name="connsiteX43" fmla="*/ 141137 w 432707"/>
              <a:gd name="connsiteY43" fmla="*/ 272132 h 432707"/>
              <a:gd name="connsiteX44" fmla="*/ 147334 w 432707"/>
              <a:gd name="connsiteY44" fmla="*/ 265935 h 432707"/>
              <a:gd name="connsiteX45" fmla="*/ 147334 w 432707"/>
              <a:gd name="connsiteY45" fmla="*/ 201141 h 432707"/>
              <a:gd name="connsiteX46" fmla="*/ 151278 w 432707"/>
              <a:gd name="connsiteY46" fmla="*/ 190436 h 432707"/>
              <a:gd name="connsiteX47" fmla="*/ 161983 w 432707"/>
              <a:gd name="connsiteY47" fmla="*/ 186492 h 432707"/>
              <a:gd name="connsiteX48" fmla="*/ 189309 w 432707"/>
              <a:gd name="connsiteY48" fmla="*/ 186492 h 432707"/>
              <a:gd name="connsiteX49" fmla="*/ 199873 w 432707"/>
              <a:gd name="connsiteY49" fmla="*/ 190436 h 432707"/>
              <a:gd name="connsiteX50" fmla="*/ 203676 w 432707"/>
              <a:gd name="connsiteY50" fmla="*/ 201141 h 432707"/>
              <a:gd name="connsiteX51" fmla="*/ 203676 w 432707"/>
              <a:gd name="connsiteY51" fmla="*/ 265935 h 432707"/>
              <a:gd name="connsiteX52" fmla="*/ 209874 w 432707"/>
              <a:gd name="connsiteY52" fmla="*/ 272132 h 432707"/>
              <a:gd name="connsiteX53" fmla="*/ 225368 w 432707"/>
              <a:gd name="connsiteY53" fmla="*/ 272132 h 432707"/>
              <a:gd name="connsiteX54" fmla="*/ 231284 w 432707"/>
              <a:gd name="connsiteY54" fmla="*/ 265935 h 432707"/>
              <a:gd name="connsiteX55" fmla="*/ 231284 w 432707"/>
              <a:gd name="connsiteY55" fmla="*/ 195507 h 432707"/>
              <a:gd name="connsiteX56" fmla="*/ 222128 w 432707"/>
              <a:gd name="connsiteY56" fmla="*/ 171421 h 432707"/>
              <a:gd name="connsiteX57" fmla="*/ 198042 w 432707"/>
              <a:gd name="connsiteY57" fmla="*/ 162265 h 432707"/>
              <a:gd name="connsiteX58" fmla="*/ 160575 w 432707"/>
              <a:gd name="connsiteY58" fmla="*/ 162265 h 432707"/>
              <a:gd name="connsiteX59" fmla="*/ 133531 w 432707"/>
              <a:gd name="connsiteY59" fmla="*/ 176914 h 432707"/>
              <a:gd name="connsiteX60" fmla="*/ 106486 w 432707"/>
              <a:gd name="connsiteY60" fmla="*/ 162265 h 432707"/>
              <a:gd name="connsiteX61" fmla="*/ 65357 w 432707"/>
              <a:gd name="connsiteY61" fmla="*/ 0 h 432707"/>
              <a:gd name="connsiteX62" fmla="*/ 367350 w 432707"/>
              <a:gd name="connsiteY62" fmla="*/ 0 h 432707"/>
              <a:gd name="connsiteX63" fmla="*/ 413551 w 432707"/>
              <a:gd name="connsiteY63" fmla="*/ 19156 h 432707"/>
              <a:gd name="connsiteX64" fmla="*/ 432707 w 432707"/>
              <a:gd name="connsiteY64" fmla="*/ 65357 h 432707"/>
              <a:gd name="connsiteX65" fmla="*/ 432707 w 432707"/>
              <a:gd name="connsiteY65" fmla="*/ 367350 h 432707"/>
              <a:gd name="connsiteX66" fmla="*/ 413551 w 432707"/>
              <a:gd name="connsiteY66" fmla="*/ 413551 h 432707"/>
              <a:gd name="connsiteX67" fmla="*/ 367350 w 432707"/>
              <a:gd name="connsiteY67" fmla="*/ 432707 h 432707"/>
              <a:gd name="connsiteX68" fmla="*/ 65357 w 432707"/>
              <a:gd name="connsiteY68" fmla="*/ 432707 h 432707"/>
              <a:gd name="connsiteX69" fmla="*/ 19156 w 432707"/>
              <a:gd name="connsiteY69" fmla="*/ 413551 h 432707"/>
              <a:gd name="connsiteX70" fmla="*/ 0 w 432707"/>
              <a:gd name="connsiteY70" fmla="*/ 367350 h 432707"/>
              <a:gd name="connsiteX71" fmla="*/ 0 w 432707"/>
              <a:gd name="connsiteY71" fmla="*/ 65357 h 432707"/>
              <a:gd name="connsiteX72" fmla="*/ 19156 w 432707"/>
              <a:gd name="connsiteY72" fmla="*/ 19156 h 432707"/>
              <a:gd name="connsiteX73" fmla="*/ 65357 w 432707"/>
              <a:gd name="connsiteY7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32707" h="432707">
                <a:moveTo>
                  <a:pt x="298049" y="186492"/>
                </a:moveTo>
                <a:lnTo>
                  <a:pt x="354955" y="186492"/>
                </a:lnTo>
                <a:cubicBezTo>
                  <a:pt x="359462" y="186492"/>
                  <a:pt x="362984" y="187807"/>
                  <a:pt x="365519" y="190436"/>
                </a:cubicBezTo>
                <a:cubicBezTo>
                  <a:pt x="368054" y="193065"/>
                  <a:pt x="369322" y="196634"/>
                  <a:pt x="369322" y="201141"/>
                </a:cubicBezTo>
                <a:lnTo>
                  <a:pt x="369322" y="233256"/>
                </a:lnTo>
                <a:cubicBezTo>
                  <a:pt x="369322" y="237763"/>
                  <a:pt x="368054" y="241332"/>
                  <a:pt x="365519" y="243961"/>
                </a:cubicBezTo>
                <a:cubicBezTo>
                  <a:pt x="362984" y="246590"/>
                  <a:pt x="359462" y="247905"/>
                  <a:pt x="354955" y="247905"/>
                </a:cubicBezTo>
                <a:lnTo>
                  <a:pt x="298049" y="247905"/>
                </a:lnTo>
                <a:cubicBezTo>
                  <a:pt x="293542" y="247905"/>
                  <a:pt x="289974" y="246590"/>
                  <a:pt x="287345" y="243961"/>
                </a:cubicBezTo>
                <a:cubicBezTo>
                  <a:pt x="284715" y="241332"/>
                  <a:pt x="283400" y="237763"/>
                  <a:pt x="283400" y="233256"/>
                </a:cubicBezTo>
                <a:lnTo>
                  <a:pt x="283400" y="201141"/>
                </a:lnTo>
                <a:cubicBezTo>
                  <a:pt x="283400" y="196634"/>
                  <a:pt x="284715" y="193065"/>
                  <a:pt x="287345" y="190436"/>
                </a:cubicBezTo>
                <a:cubicBezTo>
                  <a:pt x="289974" y="187807"/>
                  <a:pt x="293542" y="186492"/>
                  <a:pt x="298049" y="186492"/>
                </a:cubicBezTo>
                <a:close/>
                <a:moveTo>
                  <a:pt x="289316" y="162265"/>
                </a:moveTo>
                <a:cubicBezTo>
                  <a:pt x="279362" y="162265"/>
                  <a:pt x="271287" y="165317"/>
                  <a:pt x="265089" y="171421"/>
                </a:cubicBezTo>
                <a:cubicBezTo>
                  <a:pt x="258891" y="177524"/>
                  <a:pt x="255793" y="185553"/>
                  <a:pt x="255793" y="195507"/>
                </a:cubicBezTo>
                <a:lnTo>
                  <a:pt x="255793" y="311008"/>
                </a:lnTo>
                <a:cubicBezTo>
                  <a:pt x="255793" y="314952"/>
                  <a:pt x="257859" y="316924"/>
                  <a:pt x="261990" y="316924"/>
                </a:cubicBezTo>
                <a:lnTo>
                  <a:pt x="277485" y="316924"/>
                </a:lnTo>
                <a:cubicBezTo>
                  <a:pt x="281428" y="316924"/>
                  <a:pt x="283400" y="314952"/>
                  <a:pt x="283400" y="311008"/>
                </a:cubicBezTo>
                <a:lnTo>
                  <a:pt x="283400" y="260300"/>
                </a:lnTo>
                <a:cubicBezTo>
                  <a:pt x="289222" y="268188"/>
                  <a:pt x="298049" y="272132"/>
                  <a:pt x="309881" y="272132"/>
                </a:cubicBezTo>
                <a:lnTo>
                  <a:pt x="363687" y="272132"/>
                </a:lnTo>
                <a:cubicBezTo>
                  <a:pt x="373641" y="272132"/>
                  <a:pt x="381717" y="269080"/>
                  <a:pt x="387915" y="262977"/>
                </a:cubicBezTo>
                <a:cubicBezTo>
                  <a:pt x="394112" y="256873"/>
                  <a:pt x="397211" y="248844"/>
                  <a:pt x="397211" y="238890"/>
                </a:cubicBezTo>
                <a:lnTo>
                  <a:pt x="397211" y="195507"/>
                </a:lnTo>
                <a:cubicBezTo>
                  <a:pt x="397211" y="185553"/>
                  <a:pt x="394112" y="177524"/>
                  <a:pt x="387915" y="171421"/>
                </a:cubicBezTo>
                <a:cubicBezTo>
                  <a:pt x="381717" y="165317"/>
                  <a:pt x="373641" y="162265"/>
                  <a:pt x="363687" y="162265"/>
                </a:cubicBezTo>
                <a:close/>
                <a:moveTo>
                  <a:pt x="69864" y="162265"/>
                </a:moveTo>
                <a:cubicBezTo>
                  <a:pt x="59910" y="162265"/>
                  <a:pt x="51882" y="165317"/>
                  <a:pt x="45777" y="171421"/>
                </a:cubicBezTo>
                <a:cubicBezTo>
                  <a:pt x="39674" y="177524"/>
                  <a:pt x="36622" y="185553"/>
                  <a:pt x="36622" y="195507"/>
                </a:cubicBezTo>
                <a:lnTo>
                  <a:pt x="36622" y="265935"/>
                </a:lnTo>
                <a:cubicBezTo>
                  <a:pt x="36622" y="270066"/>
                  <a:pt x="38594" y="272132"/>
                  <a:pt x="42538" y="272132"/>
                </a:cubicBezTo>
                <a:lnTo>
                  <a:pt x="58032" y="272132"/>
                </a:lnTo>
                <a:cubicBezTo>
                  <a:pt x="62164" y="272132"/>
                  <a:pt x="64229" y="270066"/>
                  <a:pt x="64229" y="265935"/>
                </a:cubicBezTo>
                <a:lnTo>
                  <a:pt x="64229" y="201141"/>
                </a:lnTo>
                <a:cubicBezTo>
                  <a:pt x="64229" y="196634"/>
                  <a:pt x="65497" y="193065"/>
                  <a:pt x="68033" y="190436"/>
                </a:cubicBezTo>
                <a:cubicBezTo>
                  <a:pt x="70568" y="187807"/>
                  <a:pt x="74184" y="186492"/>
                  <a:pt x="78878" y="186492"/>
                </a:cubicBezTo>
                <a:lnTo>
                  <a:pt x="105359" y="186492"/>
                </a:lnTo>
                <a:cubicBezTo>
                  <a:pt x="109867" y="186492"/>
                  <a:pt x="113435" y="187807"/>
                  <a:pt x="116064" y="190436"/>
                </a:cubicBezTo>
                <a:cubicBezTo>
                  <a:pt x="118694" y="193065"/>
                  <a:pt x="120008" y="196634"/>
                  <a:pt x="120008" y="201141"/>
                </a:cubicBezTo>
                <a:lnTo>
                  <a:pt x="120008" y="265935"/>
                </a:lnTo>
                <a:cubicBezTo>
                  <a:pt x="120008" y="270066"/>
                  <a:pt x="121981" y="272132"/>
                  <a:pt x="125924" y="272132"/>
                </a:cubicBezTo>
                <a:lnTo>
                  <a:pt x="141137" y="272132"/>
                </a:lnTo>
                <a:cubicBezTo>
                  <a:pt x="145268" y="272132"/>
                  <a:pt x="147334" y="270066"/>
                  <a:pt x="147334" y="265935"/>
                </a:cubicBezTo>
                <a:lnTo>
                  <a:pt x="147334" y="201141"/>
                </a:lnTo>
                <a:cubicBezTo>
                  <a:pt x="147334" y="196634"/>
                  <a:pt x="148649" y="193065"/>
                  <a:pt x="151278" y="190436"/>
                </a:cubicBezTo>
                <a:cubicBezTo>
                  <a:pt x="153908" y="187807"/>
                  <a:pt x="157476" y="186492"/>
                  <a:pt x="161983" y="186492"/>
                </a:cubicBezTo>
                <a:lnTo>
                  <a:pt x="189309" y="186492"/>
                </a:lnTo>
                <a:cubicBezTo>
                  <a:pt x="193816" y="186492"/>
                  <a:pt x="197338" y="187807"/>
                  <a:pt x="199873" y="190436"/>
                </a:cubicBezTo>
                <a:cubicBezTo>
                  <a:pt x="202409" y="193065"/>
                  <a:pt x="203676" y="196634"/>
                  <a:pt x="203676" y="201141"/>
                </a:cubicBezTo>
                <a:lnTo>
                  <a:pt x="203676" y="265935"/>
                </a:lnTo>
                <a:cubicBezTo>
                  <a:pt x="203676" y="270066"/>
                  <a:pt x="205742" y="272132"/>
                  <a:pt x="209874" y="272132"/>
                </a:cubicBezTo>
                <a:lnTo>
                  <a:pt x="225368" y="272132"/>
                </a:lnTo>
                <a:cubicBezTo>
                  <a:pt x="229312" y="272132"/>
                  <a:pt x="231284" y="270066"/>
                  <a:pt x="231284" y="265935"/>
                </a:cubicBezTo>
                <a:lnTo>
                  <a:pt x="231284" y="195507"/>
                </a:lnTo>
                <a:cubicBezTo>
                  <a:pt x="231284" y="185553"/>
                  <a:pt x="228232" y="177524"/>
                  <a:pt x="222128" y="171421"/>
                </a:cubicBezTo>
                <a:cubicBezTo>
                  <a:pt x="216025" y="165317"/>
                  <a:pt x="207996" y="162265"/>
                  <a:pt x="198042" y="162265"/>
                </a:cubicBezTo>
                <a:lnTo>
                  <a:pt x="160575" y="162265"/>
                </a:lnTo>
                <a:cubicBezTo>
                  <a:pt x="147804" y="162265"/>
                  <a:pt x="138789" y="167148"/>
                  <a:pt x="133531" y="176914"/>
                </a:cubicBezTo>
                <a:cubicBezTo>
                  <a:pt x="128272" y="167148"/>
                  <a:pt x="119257" y="162265"/>
                  <a:pt x="106486" y="162265"/>
                </a:cubicBezTo>
                <a:close/>
                <a:moveTo>
                  <a:pt x="65357" y="0"/>
                </a:moveTo>
                <a:lnTo>
                  <a:pt x="367350" y="0"/>
                </a:lnTo>
                <a:cubicBezTo>
                  <a:pt x="385380" y="0"/>
                  <a:pt x="400780" y="6385"/>
                  <a:pt x="413551" y="19156"/>
                </a:cubicBezTo>
                <a:cubicBezTo>
                  <a:pt x="426322" y="31927"/>
                  <a:pt x="432707" y="47327"/>
                  <a:pt x="432707" y="65357"/>
                </a:cubicBezTo>
                <a:lnTo>
                  <a:pt x="432707" y="367350"/>
                </a:lnTo>
                <a:cubicBezTo>
                  <a:pt x="432707" y="385380"/>
                  <a:pt x="426322" y="400780"/>
                  <a:pt x="413551" y="413551"/>
                </a:cubicBezTo>
                <a:cubicBezTo>
                  <a:pt x="400780" y="426322"/>
                  <a:pt x="385380" y="432707"/>
                  <a:pt x="367350" y="432707"/>
                </a:cubicBezTo>
                <a:lnTo>
                  <a:pt x="65357" y="432707"/>
                </a:lnTo>
                <a:cubicBezTo>
                  <a:pt x="47327" y="432707"/>
                  <a:pt x="31927" y="426322"/>
                  <a:pt x="19156" y="413551"/>
                </a:cubicBezTo>
                <a:cubicBezTo>
                  <a:pt x="6385" y="400780"/>
                  <a:pt x="0" y="385380"/>
                  <a:pt x="0" y="367350"/>
                </a:cubicBezTo>
                <a:lnTo>
                  <a:pt x="0" y="65357"/>
                </a:lnTo>
                <a:cubicBezTo>
                  <a:pt x="0" y="47327"/>
                  <a:pt x="6385" y="31927"/>
                  <a:pt x="19156" y="19156"/>
                </a:cubicBezTo>
                <a:cubicBezTo>
                  <a:pt x="31927" y="6385"/>
                  <a:pt x="47327" y="0"/>
                  <a:pt x="653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1" name="Freeform 254">
            <a:extLst>
              <a:ext uri="{FF2B5EF4-FFF2-40B4-BE49-F238E27FC236}">
                <a16:creationId xmlns:a16="http://schemas.microsoft.com/office/drawing/2014/main" id="{CF38C656-B964-456E-B218-0B13EB027B1D}"/>
              </a:ext>
            </a:extLst>
          </p:cNvPr>
          <p:cNvSpPr/>
          <p:nvPr/>
        </p:nvSpPr>
        <p:spPr>
          <a:xfrm>
            <a:off x="3383905" y="5275148"/>
            <a:ext cx="324531" cy="323263"/>
          </a:xfrm>
          <a:custGeom>
            <a:avLst/>
            <a:gdLst>
              <a:gd name="connsiteX0" fmla="*/ 428763 w 432707"/>
              <a:gd name="connsiteY0" fmla="*/ 246778 h 431017"/>
              <a:gd name="connsiteX1" fmla="*/ 400311 w 432707"/>
              <a:gd name="connsiteY1" fmla="*/ 326784 h 431017"/>
              <a:gd name="connsiteX2" fmla="*/ 432707 w 432707"/>
              <a:gd name="connsiteY2" fmla="*/ 431017 h 431017"/>
              <a:gd name="connsiteX3" fmla="*/ 329320 w 432707"/>
              <a:gd name="connsiteY3" fmla="*/ 398620 h 431017"/>
              <a:gd name="connsiteX4" fmla="*/ 247624 w 432707"/>
              <a:gd name="connsiteY4" fmla="*/ 428763 h 431017"/>
              <a:gd name="connsiteX5" fmla="*/ 324812 w 432707"/>
              <a:gd name="connsiteY5" fmla="*/ 324390 h 431017"/>
              <a:gd name="connsiteX6" fmla="*/ 428763 w 432707"/>
              <a:gd name="connsiteY6" fmla="*/ 246778 h 431017"/>
              <a:gd name="connsiteX7" fmla="*/ 413833 w 432707"/>
              <a:gd name="connsiteY7" fmla="*/ 131276 h 431017"/>
              <a:gd name="connsiteX8" fmla="*/ 429045 w 432707"/>
              <a:gd name="connsiteY8" fmla="*/ 186210 h 431017"/>
              <a:gd name="connsiteX9" fmla="*/ 283683 w 432707"/>
              <a:gd name="connsiteY9" fmla="*/ 283400 h 431017"/>
              <a:gd name="connsiteX10" fmla="*/ 187056 w 432707"/>
              <a:gd name="connsiteY10" fmla="*/ 429326 h 431017"/>
              <a:gd name="connsiteX11" fmla="*/ 132404 w 432707"/>
              <a:gd name="connsiteY11" fmla="*/ 414677 h 431017"/>
              <a:gd name="connsiteX12" fmla="*/ 239313 w 432707"/>
              <a:gd name="connsiteY12" fmla="*/ 239453 h 431017"/>
              <a:gd name="connsiteX13" fmla="*/ 413833 w 432707"/>
              <a:gd name="connsiteY13" fmla="*/ 131276 h 431017"/>
              <a:gd name="connsiteX14" fmla="*/ 338898 w 432707"/>
              <a:gd name="connsiteY14" fmla="*/ 38876 h 431017"/>
              <a:gd name="connsiteX15" fmla="*/ 385099 w 432707"/>
              <a:gd name="connsiteY15" fmla="*/ 82541 h 431017"/>
              <a:gd name="connsiteX16" fmla="*/ 195085 w 432707"/>
              <a:gd name="connsiteY16" fmla="*/ 195366 h 431017"/>
              <a:gd name="connsiteX17" fmla="*/ 83387 w 432707"/>
              <a:gd name="connsiteY17" fmla="*/ 385943 h 431017"/>
              <a:gd name="connsiteX18" fmla="*/ 39722 w 432707"/>
              <a:gd name="connsiteY18" fmla="*/ 340306 h 431017"/>
              <a:gd name="connsiteX19" fmla="*/ 150997 w 432707"/>
              <a:gd name="connsiteY19" fmla="*/ 151279 h 431017"/>
              <a:gd name="connsiteX20" fmla="*/ 338898 w 432707"/>
              <a:gd name="connsiteY20" fmla="*/ 38876 h 431017"/>
              <a:gd name="connsiteX21" fmla="*/ 215509 w 432707"/>
              <a:gd name="connsiteY21" fmla="*/ 0 h 431017"/>
              <a:gd name="connsiteX22" fmla="*/ 263118 w 432707"/>
              <a:gd name="connsiteY22" fmla="*/ 5353 h 431017"/>
              <a:gd name="connsiteX23" fmla="*/ 106487 w 432707"/>
              <a:gd name="connsiteY23" fmla="*/ 107473 h 431017"/>
              <a:gd name="connsiteX24" fmla="*/ 5634 w 432707"/>
              <a:gd name="connsiteY24" fmla="*/ 265371 h 431017"/>
              <a:gd name="connsiteX25" fmla="*/ 0 w 432707"/>
              <a:gd name="connsiteY25" fmla="*/ 215790 h 431017"/>
              <a:gd name="connsiteX26" fmla="*/ 28876 w 432707"/>
              <a:gd name="connsiteY26" fmla="*/ 107473 h 431017"/>
              <a:gd name="connsiteX27" fmla="*/ 107332 w 432707"/>
              <a:gd name="connsiteY27" fmla="*/ 28875 h 431017"/>
              <a:gd name="connsiteX28" fmla="*/ 215509 w 432707"/>
              <a:gd name="connsiteY28" fmla="*/ 0 h 43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32707" h="431017">
                <a:moveTo>
                  <a:pt x="428763" y="246778"/>
                </a:moveTo>
                <a:cubicBezTo>
                  <a:pt x="424819" y="275325"/>
                  <a:pt x="415335" y="301994"/>
                  <a:pt x="400311" y="326784"/>
                </a:cubicBezTo>
                <a:cubicBezTo>
                  <a:pt x="412518" y="359650"/>
                  <a:pt x="423317" y="394395"/>
                  <a:pt x="432707" y="431017"/>
                </a:cubicBezTo>
                <a:cubicBezTo>
                  <a:pt x="396461" y="421627"/>
                  <a:pt x="361998" y="410828"/>
                  <a:pt x="329320" y="398620"/>
                </a:cubicBezTo>
                <a:cubicBezTo>
                  <a:pt x="303966" y="414396"/>
                  <a:pt x="276734" y="424444"/>
                  <a:pt x="247624" y="428763"/>
                </a:cubicBezTo>
                <a:cubicBezTo>
                  <a:pt x="268095" y="390263"/>
                  <a:pt x="293824" y="355472"/>
                  <a:pt x="324812" y="324390"/>
                </a:cubicBezTo>
                <a:cubicBezTo>
                  <a:pt x="355800" y="293308"/>
                  <a:pt x="390451" y="267437"/>
                  <a:pt x="428763" y="246778"/>
                </a:cubicBezTo>
                <a:close/>
                <a:moveTo>
                  <a:pt x="413833" y="131276"/>
                </a:moveTo>
                <a:cubicBezTo>
                  <a:pt x="421346" y="148554"/>
                  <a:pt x="426416" y="166866"/>
                  <a:pt x="429045" y="186210"/>
                </a:cubicBezTo>
                <a:cubicBezTo>
                  <a:pt x="374206" y="208746"/>
                  <a:pt x="325751" y="241143"/>
                  <a:pt x="283683" y="283400"/>
                </a:cubicBezTo>
                <a:cubicBezTo>
                  <a:pt x="241614" y="325656"/>
                  <a:pt x="209405" y="374298"/>
                  <a:pt x="187056" y="429326"/>
                </a:cubicBezTo>
                <a:cubicBezTo>
                  <a:pt x="167712" y="426696"/>
                  <a:pt x="149495" y="421813"/>
                  <a:pt x="132404" y="414677"/>
                </a:cubicBezTo>
                <a:cubicBezTo>
                  <a:pt x="154002" y="347818"/>
                  <a:pt x="189639" y="289410"/>
                  <a:pt x="239313" y="239453"/>
                </a:cubicBezTo>
                <a:cubicBezTo>
                  <a:pt x="288988" y="189496"/>
                  <a:pt x="347162" y="153437"/>
                  <a:pt x="413833" y="131276"/>
                </a:cubicBezTo>
                <a:close/>
                <a:moveTo>
                  <a:pt x="338898" y="38876"/>
                </a:moveTo>
                <a:cubicBezTo>
                  <a:pt x="356364" y="51084"/>
                  <a:pt x="371764" y="65639"/>
                  <a:pt x="385099" y="82541"/>
                </a:cubicBezTo>
                <a:cubicBezTo>
                  <a:pt x="312041" y="103763"/>
                  <a:pt x="248704" y="141372"/>
                  <a:pt x="195085" y="195366"/>
                </a:cubicBezTo>
                <a:cubicBezTo>
                  <a:pt x="141466" y="249361"/>
                  <a:pt x="104233" y="312886"/>
                  <a:pt x="83387" y="385943"/>
                </a:cubicBezTo>
                <a:cubicBezTo>
                  <a:pt x="65920" y="372421"/>
                  <a:pt x="51365" y="357209"/>
                  <a:pt x="39722" y="340306"/>
                </a:cubicBezTo>
                <a:cubicBezTo>
                  <a:pt x="60756" y="267813"/>
                  <a:pt x="97848" y="204804"/>
                  <a:pt x="150997" y="151279"/>
                </a:cubicBezTo>
                <a:cubicBezTo>
                  <a:pt x="204146" y="97754"/>
                  <a:pt x="266780" y="60286"/>
                  <a:pt x="338898" y="38876"/>
                </a:cubicBezTo>
                <a:close/>
                <a:moveTo>
                  <a:pt x="215509" y="0"/>
                </a:moveTo>
                <a:cubicBezTo>
                  <a:pt x="230909" y="0"/>
                  <a:pt x="246779" y="1784"/>
                  <a:pt x="263118" y="5353"/>
                </a:cubicBezTo>
                <a:cubicBezTo>
                  <a:pt x="203583" y="28077"/>
                  <a:pt x="151373" y="62117"/>
                  <a:pt x="106487" y="107473"/>
                </a:cubicBezTo>
                <a:cubicBezTo>
                  <a:pt x="61601" y="152828"/>
                  <a:pt x="27983" y="205461"/>
                  <a:pt x="5634" y="265371"/>
                </a:cubicBezTo>
                <a:cubicBezTo>
                  <a:pt x="1878" y="248656"/>
                  <a:pt x="0" y="232129"/>
                  <a:pt x="0" y="215790"/>
                </a:cubicBezTo>
                <a:cubicBezTo>
                  <a:pt x="0" y="176726"/>
                  <a:pt x="9625" y="140621"/>
                  <a:pt x="28876" y="107473"/>
                </a:cubicBezTo>
                <a:cubicBezTo>
                  <a:pt x="48126" y="74325"/>
                  <a:pt x="74278" y="48126"/>
                  <a:pt x="107332" y="28875"/>
                </a:cubicBezTo>
                <a:cubicBezTo>
                  <a:pt x="140386" y="9625"/>
                  <a:pt x="176445" y="0"/>
                  <a:pt x="2155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2" name="Freeform 257">
            <a:extLst>
              <a:ext uri="{FF2B5EF4-FFF2-40B4-BE49-F238E27FC236}">
                <a16:creationId xmlns:a16="http://schemas.microsoft.com/office/drawing/2014/main" id="{096FF68D-FC20-4E67-91B6-24B44BF3A442}"/>
              </a:ext>
            </a:extLst>
          </p:cNvPr>
          <p:cNvSpPr/>
          <p:nvPr/>
        </p:nvSpPr>
        <p:spPr>
          <a:xfrm>
            <a:off x="6627167" y="5301556"/>
            <a:ext cx="351575" cy="297487"/>
          </a:xfrm>
          <a:custGeom>
            <a:avLst/>
            <a:gdLst>
              <a:gd name="connsiteX0" fmla="*/ 396648 w 468766"/>
              <a:gd name="connsiteY0" fmla="*/ 324530 h 396648"/>
              <a:gd name="connsiteX1" fmla="*/ 422143 w 468766"/>
              <a:gd name="connsiteY1" fmla="*/ 335094 h 396648"/>
              <a:gd name="connsiteX2" fmla="*/ 432707 w 468766"/>
              <a:gd name="connsiteY2" fmla="*/ 360589 h 396648"/>
              <a:gd name="connsiteX3" fmla="*/ 422143 w 468766"/>
              <a:gd name="connsiteY3" fmla="*/ 386084 h 396648"/>
              <a:gd name="connsiteX4" fmla="*/ 396648 w 468766"/>
              <a:gd name="connsiteY4" fmla="*/ 396648 h 396648"/>
              <a:gd name="connsiteX5" fmla="*/ 371153 w 468766"/>
              <a:gd name="connsiteY5" fmla="*/ 386084 h 396648"/>
              <a:gd name="connsiteX6" fmla="*/ 360589 w 468766"/>
              <a:gd name="connsiteY6" fmla="*/ 360589 h 396648"/>
              <a:gd name="connsiteX7" fmla="*/ 371153 w 468766"/>
              <a:gd name="connsiteY7" fmla="*/ 335094 h 396648"/>
              <a:gd name="connsiteX8" fmla="*/ 396648 w 468766"/>
              <a:gd name="connsiteY8" fmla="*/ 324530 h 396648"/>
              <a:gd name="connsiteX9" fmla="*/ 144235 w 468766"/>
              <a:gd name="connsiteY9" fmla="*/ 324530 h 396648"/>
              <a:gd name="connsiteX10" fmla="*/ 169730 w 468766"/>
              <a:gd name="connsiteY10" fmla="*/ 335094 h 396648"/>
              <a:gd name="connsiteX11" fmla="*/ 180295 w 468766"/>
              <a:gd name="connsiteY11" fmla="*/ 360589 h 396648"/>
              <a:gd name="connsiteX12" fmla="*/ 169730 w 468766"/>
              <a:gd name="connsiteY12" fmla="*/ 386084 h 396648"/>
              <a:gd name="connsiteX13" fmla="*/ 144235 w 468766"/>
              <a:gd name="connsiteY13" fmla="*/ 396648 h 396648"/>
              <a:gd name="connsiteX14" fmla="*/ 118741 w 468766"/>
              <a:gd name="connsiteY14" fmla="*/ 386084 h 396648"/>
              <a:gd name="connsiteX15" fmla="*/ 108176 w 468766"/>
              <a:gd name="connsiteY15" fmla="*/ 360589 h 396648"/>
              <a:gd name="connsiteX16" fmla="*/ 118741 w 468766"/>
              <a:gd name="connsiteY16" fmla="*/ 335094 h 396648"/>
              <a:gd name="connsiteX17" fmla="*/ 144235 w 468766"/>
              <a:gd name="connsiteY17" fmla="*/ 324530 h 396648"/>
              <a:gd name="connsiteX18" fmla="*/ 270441 w 468766"/>
              <a:gd name="connsiteY18" fmla="*/ 54088 h 396648"/>
              <a:gd name="connsiteX19" fmla="*/ 257765 w 468766"/>
              <a:gd name="connsiteY19" fmla="*/ 59441 h 396648"/>
              <a:gd name="connsiteX20" fmla="*/ 252412 w 468766"/>
              <a:gd name="connsiteY20" fmla="*/ 72118 h 396648"/>
              <a:gd name="connsiteX21" fmla="*/ 252412 w 468766"/>
              <a:gd name="connsiteY21" fmla="*/ 108177 h 396648"/>
              <a:gd name="connsiteX22" fmla="*/ 216353 w 468766"/>
              <a:gd name="connsiteY22" fmla="*/ 108177 h 396648"/>
              <a:gd name="connsiteX23" fmla="*/ 203676 w 468766"/>
              <a:gd name="connsiteY23" fmla="*/ 113529 h 396648"/>
              <a:gd name="connsiteX24" fmla="*/ 198324 w 468766"/>
              <a:gd name="connsiteY24" fmla="*/ 126206 h 396648"/>
              <a:gd name="connsiteX25" fmla="*/ 203676 w 468766"/>
              <a:gd name="connsiteY25" fmla="*/ 138883 h 396648"/>
              <a:gd name="connsiteX26" fmla="*/ 216353 w 468766"/>
              <a:gd name="connsiteY26" fmla="*/ 144236 h 396648"/>
              <a:gd name="connsiteX27" fmla="*/ 252412 w 468766"/>
              <a:gd name="connsiteY27" fmla="*/ 144236 h 396648"/>
              <a:gd name="connsiteX28" fmla="*/ 252412 w 468766"/>
              <a:gd name="connsiteY28" fmla="*/ 180295 h 396648"/>
              <a:gd name="connsiteX29" fmla="*/ 257765 w 468766"/>
              <a:gd name="connsiteY29" fmla="*/ 192972 h 396648"/>
              <a:gd name="connsiteX30" fmla="*/ 270441 w 468766"/>
              <a:gd name="connsiteY30" fmla="*/ 198324 h 396648"/>
              <a:gd name="connsiteX31" fmla="*/ 283119 w 468766"/>
              <a:gd name="connsiteY31" fmla="*/ 192972 h 396648"/>
              <a:gd name="connsiteX32" fmla="*/ 288471 w 468766"/>
              <a:gd name="connsiteY32" fmla="*/ 180295 h 396648"/>
              <a:gd name="connsiteX33" fmla="*/ 288471 w 468766"/>
              <a:gd name="connsiteY33" fmla="*/ 144236 h 396648"/>
              <a:gd name="connsiteX34" fmla="*/ 324530 w 468766"/>
              <a:gd name="connsiteY34" fmla="*/ 144236 h 396648"/>
              <a:gd name="connsiteX35" fmla="*/ 337207 w 468766"/>
              <a:gd name="connsiteY35" fmla="*/ 138883 h 396648"/>
              <a:gd name="connsiteX36" fmla="*/ 342560 w 468766"/>
              <a:gd name="connsiteY36" fmla="*/ 126206 h 396648"/>
              <a:gd name="connsiteX37" fmla="*/ 337207 w 468766"/>
              <a:gd name="connsiteY37" fmla="*/ 113529 h 396648"/>
              <a:gd name="connsiteX38" fmla="*/ 324530 w 468766"/>
              <a:gd name="connsiteY38" fmla="*/ 108177 h 396648"/>
              <a:gd name="connsiteX39" fmla="*/ 288471 w 468766"/>
              <a:gd name="connsiteY39" fmla="*/ 108177 h 396648"/>
              <a:gd name="connsiteX40" fmla="*/ 288471 w 468766"/>
              <a:gd name="connsiteY40" fmla="*/ 72118 h 396648"/>
              <a:gd name="connsiteX41" fmla="*/ 283119 w 468766"/>
              <a:gd name="connsiteY41" fmla="*/ 59441 h 396648"/>
              <a:gd name="connsiteX42" fmla="*/ 270441 w 468766"/>
              <a:gd name="connsiteY42" fmla="*/ 54088 h 396648"/>
              <a:gd name="connsiteX43" fmla="*/ 18029 w 468766"/>
              <a:gd name="connsiteY43" fmla="*/ 0 h 396648"/>
              <a:gd name="connsiteX44" fmla="*/ 90147 w 468766"/>
              <a:gd name="connsiteY44" fmla="*/ 0 h 396648"/>
              <a:gd name="connsiteX45" fmla="*/ 98176 w 468766"/>
              <a:gd name="connsiteY45" fmla="*/ 1831 h 396648"/>
              <a:gd name="connsiteX46" fmla="*/ 103810 w 468766"/>
              <a:gd name="connsiteY46" fmla="*/ 6198 h 396648"/>
              <a:gd name="connsiteX47" fmla="*/ 107472 w 468766"/>
              <a:gd name="connsiteY47" fmla="*/ 13099 h 396648"/>
              <a:gd name="connsiteX48" fmla="*/ 109585 w 468766"/>
              <a:gd name="connsiteY48" fmla="*/ 20565 h 396648"/>
              <a:gd name="connsiteX49" fmla="*/ 111134 w 468766"/>
              <a:gd name="connsiteY49" fmla="*/ 28875 h 396648"/>
              <a:gd name="connsiteX50" fmla="*/ 112402 w 468766"/>
              <a:gd name="connsiteY50" fmla="*/ 36059 h 396648"/>
              <a:gd name="connsiteX51" fmla="*/ 450736 w 468766"/>
              <a:gd name="connsiteY51" fmla="*/ 36059 h 396648"/>
              <a:gd name="connsiteX52" fmla="*/ 463413 w 468766"/>
              <a:gd name="connsiteY52" fmla="*/ 41411 h 396648"/>
              <a:gd name="connsiteX53" fmla="*/ 468766 w 468766"/>
              <a:gd name="connsiteY53" fmla="*/ 54088 h 396648"/>
              <a:gd name="connsiteX54" fmla="*/ 468766 w 468766"/>
              <a:gd name="connsiteY54" fmla="*/ 198324 h 396648"/>
              <a:gd name="connsiteX55" fmla="*/ 464259 w 468766"/>
              <a:gd name="connsiteY55" fmla="*/ 210297 h 396648"/>
              <a:gd name="connsiteX56" fmla="*/ 452708 w 468766"/>
              <a:gd name="connsiteY56" fmla="*/ 216353 h 396648"/>
              <a:gd name="connsiteX57" fmla="*/ 158603 w 468766"/>
              <a:gd name="connsiteY57" fmla="*/ 250722 h 396648"/>
              <a:gd name="connsiteX58" fmla="*/ 159870 w 468766"/>
              <a:gd name="connsiteY58" fmla="*/ 256779 h 396648"/>
              <a:gd name="connsiteX59" fmla="*/ 161561 w 468766"/>
              <a:gd name="connsiteY59" fmla="*/ 264244 h 396648"/>
              <a:gd name="connsiteX60" fmla="*/ 162265 w 468766"/>
              <a:gd name="connsiteY60" fmla="*/ 270442 h 396648"/>
              <a:gd name="connsiteX61" fmla="*/ 155504 w 468766"/>
              <a:gd name="connsiteY61" fmla="*/ 288471 h 396648"/>
              <a:gd name="connsiteX62" fmla="*/ 414677 w 468766"/>
              <a:gd name="connsiteY62" fmla="*/ 288471 h 396648"/>
              <a:gd name="connsiteX63" fmla="*/ 427354 w 468766"/>
              <a:gd name="connsiteY63" fmla="*/ 293824 h 396648"/>
              <a:gd name="connsiteX64" fmla="*/ 432707 w 468766"/>
              <a:gd name="connsiteY64" fmla="*/ 306501 h 396648"/>
              <a:gd name="connsiteX65" fmla="*/ 427354 w 468766"/>
              <a:gd name="connsiteY65" fmla="*/ 319178 h 396648"/>
              <a:gd name="connsiteX66" fmla="*/ 414677 w 468766"/>
              <a:gd name="connsiteY66" fmla="*/ 324530 h 396648"/>
              <a:gd name="connsiteX67" fmla="*/ 396648 w 468766"/>
              <a:gd name="connsiteY67" fmla="*/ 324530 h 396648"/>
              <a:gd name="connsiteX68" fmla="*/ 144235 w 468766"/>
              <a:gd name="connsiteY68" fmla="*/ 324530 h 396648"/>
              <a:gd name="connsiteX69" fmla="*/ 126206 w 468766"/>
              <a:gd name="connsiteY69" fmla="*/ 324530 h 396648"/>
              <a:gd name="connsiteX70" fmla="*/ 113529 w 468766"/>
              <a:gd name="connsiteY70" fmla="*/ 319178 h 396648"/>
              <a:gd name="connsiteX71" fmla="*/ 108176 w 468766"/>
              <a:gd name="connsiteY71" fmla="*/ 306501 h 396648"/>
              <a:gd name="connsiteX72" fmla="*/ 111276 w 468766"/>
              <a:gd name="connsiteY72" fmla="*/ 295373 h 396648"/>
              <a:gd name="connsiteX73" fmla="*/ 119585 w 468766"/>
              <a:gd name="connsiteY73" fmla="*/ 278611 h 396648"/>
              <a:gd name="connsiteX74" fmla="*/ 125361 w 468766"/>
              <a:gd name="connsiteY74" fmla="*/ 267907 h 396648"/>
              <a:gd name="connsiteX75" fmla="*/ 75498 w 468766"/>
              <a:gd name="connsiteY75" fmla="*/ 36059 h 396648"/>
              <a:gd name="connsiteX76" fmla="*/ 18029 w 468766"/>
              <a:gd name="connsiteY76" fmla="*/ 36059 h 396648"/>
              <a:gd name="connsiteX77" fmla="*/ 5352 w 468766"/>
              <a:gd name="connsiteY77" fmla="*/ 30706 h 396648"/>
              <a:gd name="connsiteX78" fmla="*/ 0 w 468766"/>
              <a:gd name="connsiteY78" fmla="*/ 18029 h 396648"/>
              <a:gd name="connsiteX79" fmla="*/ 5352 w 468766"/>
              <a:gd name="connsiteY79" fmla="*/ 5352 h 396648"/>
              <a:gd name="connsiteX80" fmla="*/ 18029 w 468766"/>
              <a:gd name="connsiteY80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68766" h="396648">
                <a:moveTo>
                  <a:pt x="396648" y="324530"/>
                </a:moveTo>
                <a:cubicBezTo>
                  <a:pt x="406602" y="324530"/>
                  <a:pt x="415100" y="328052"/>
                  <a:pt x="422143" y="335094"/>
                </a:cubicBezTo>
                <a:cubicBezTo>
                  <a:pt x="429185" y="342137"/>
                  <a:pt x="432707" y="350635"/>
                  <a:pt x="432707" y="360589"/>
                </a:cubicBezTo>
                <a:cubicBezTo>
                  <a:pt x="432707" y="370543"/>
                  <a:pt x="429185" y="379041"/>
                  <a:pt x="422143" y="386084"/>
                </a:cubicBezTo>
                <a:cubicBezTo>
                  <a:pt x="415100" y="393127"/>
                  <a:pt x="406602" y="396648"/>
                  <a:pt x="396648" y="396648"/>
                </a:cubicBezTo>
                <a:cubicBezTo>
                  <a:pt x="386694" y="396648"/>
                  <a:pt x="378196" y="393127"/>
                  <a:pt x="371153" y="386084"/>
                </a:cubicBezTo>
                <a:cubicBezTo>
                  <a:pt x="364110" y="379041"/>
                  <a:pt x="360589" y="370543"/>
                  <a:pt x="360589" y="360589"/>
                </a:cubicBezTo>
                <a:cubicBezTo>
                  <a:pt x="360589" y="350635"/>
                  <a:pt x="364110" y="342137"/>
                  <a:pt x="371153" y="335094"/>
                </a:cubicBezTo>
                <a:cubicBezTo>
                  <a:pt x="378196" y="328052"/>
                  <a:pt x="386694" y="324530"/>
                  <a:pt x="396648" y="324530"/>
                </a:cubicBezTo>
                <a:close/>
                <a:moveTo>
                  <a:pt x="144235" y="324530"/>
                </a:moveTo>
                <a:cubicBezTo>
                  <a:pt x="154189" y="324530"/>
                  <a:pt x="162688" y="328052"/>
                  <a:pt x="169730" y="335094"/>
                </a:cubicBezTo>
                <a:cubicBezTo>
                  <a:pt x="176773" y="342137"/>
                  <a:pt x="180295" y="350635"/>
                  <a:pt x="180295" y="360589"/>
                </a:cubicBezTo>
                <a:cubicBezTo>
                  <a:pt x="180295" y="370543"/>
                  <a:pt x="176773" y="379041"/>
                  <a:pt x="169730" y="386084"/>
                </a:cubicBezTo>
                <a:cubicBezTo>
                  <a:pt x="162688" y="393127"/>
                  <a:pt x="154189" y="396648"/>
                  <a:pt x="144235" y="396648"/>
                </a:cubicBezTo>
                <a:cubicBezTo>
                  <a:pt x="134282" y="396648"/>
                  <a:pt x="125783" y="393127"/>
                  <a:pt x="118741" y="386084"/>
                </a:cubicBezTo>
                <a:cubicBezTo>
                  <a:pt x="111698" y="379041"/>
                  <a:pt x="108176" y="370543"/>
                  <a:pt x="108176" y="360589"/>
                </a:cubicBezTo>
                <a:cubicBezTo>
                  <a:pt x="108176" y="350635"/>
                  <a:pt x="111698" y="342137"/>
                  <a:pt x="118741" y="335094"/>
                </a:cubicBezTo>
                <a:cubicBezTo>
                  <a:pt x="125783" y="328052"/>
                  <a:pt x="134282" y="324530"/>
                  <a:pt x="144235" y="324530"/>
                </a:cubicBezTo>
                <a:close/>
                <a:moveTo>
                  <a:pt x="270441" y="54088"/>
                </a:moveTo>
                <a:cubicBezTo>
                  <a:pt x="265559" y="54088"/>
                  <a:pt x="261333" y="55872"/>
                  <a:pt x="257765" y="59441"/>
                </a:cubicBezTo>
                <a:cubicBezTo>
                  <a:pt x="254196" y="63009"/>
                  <a:pt x="252412" y="67235"/>
                  <a:pt x="252412" y="72118"/>
                </a:cubicBezTo>
                <a:lnTo>
                  <a:pt x="252412" y="108177"/>
                </a:lnTo>
                <a:lnTo>
                  <a:pt x="216353" y="108177"/>
                </a:lnTo>
                <a:cubicBezTo>
                  <a:pt x="211470" y="108177"/>
                  <a:pt x="207245" y="109961"/>
                  <a:pt x="203676" y="113529"/>
                </a:cubicBezTo>
                <a:cubicBezTo>
                  <a:pt x="200108" y="117098"/>
                  <a:pt x="198324" y="121323"/>
                  <a:pt x="198324" y="126206"/>
                </a:cubicBezTo>
                <a:cubicBezTo>
                  <a:pt x="198324" y="131089"/>
                  <a:pt x="200108" y="135315"/>
                  <a:pt x="203676" y="138883"/>
                </a:cubicBezTo>
                <a:cubicBezTo>
                  <a:pt x="207245" y="142451"/>
                  <a:pt x="211470" y="144236"/>
                  <a:pt x="216353" y="144236"/>
                </a:cubicBezTo>
                <a:lnTo>
                  <a:pt x="252412" y="144236"/>
                </a:lnTo>
                <a:lnTo>
                  <a:pt x="252412" y="180295"/>
                </a:lnTo>
                <a:cubicBezTo>
                  <a:pt x="252412" y="185178"/>
                  <a:pt x="254196" y="189403"/>
                  <a:pt x="257765" y="192972"/>
                </a:cubicBezTo>
                <a:cubicBezTo>
                  <a:pt x="261333" y="196540"/>
                  <a:pt x="265559" y="198324"/>
                  <a:pt x="270441" y="198324"/>
                </a:cubicBezTo>
                <a:cubicBezTo>
                  <a:pt x="275325" y="198324"/>
                  <a:pt x="279551" y="196540"/>
                  <a:pt x="283119" y="192972"/>
                </a:cubicBezTo>
                <a:cubicBezTo>
                  <a:pt x="286687" y="189403"/>
                  <a:pt x="288471" y="185178"/>
                  <a:pt x="288471" y="180295"/>
                </a:cubicBezTo>
                <a:lnTo>
                  <a:pt x="288471" y="144236"/>
                </a:lnTo>
                <a:lnTo>
                  <a:pt x="324530" y="144236"/>
                </a:lnTo>
                <a:cubicBezTo>
                  <a:pt x="329413" y="144236"/>
                  <a:pt x="333639" y="142451"/>
                  <a:pt x="337207" y="138883"/>
                </a:cubicBezTo>
                <a:cubicBezTo>
                  <a:pt x="340775" y="135315"/>
                  <a:pt x="342560" y="131089"/>
                  <a:pt x="342560" y="126206"/>
                </a:cubicBezTo>
                <a:cubicBezTo>
                  <a:pt x="342560" y="121323"/>
                  <a:pt x="340775" y="117098"/>
                  <a:pt x="337207" y="113529"/>
                </a:cubicBezTo>
                <a:cubicBezTo>
                  <a:pt x="333639" y="109961"/>
                  <a:pt x="329413" y="108177"/>
                  <a:pt x="324530" y="108177"/>
                </a:cubicBezTo>
                <a:lnTo>
                  <a:pt x="288471" y="108177"/>
                </a:lnTo>
                <a:lnTo>
                  <a:pt x="288471" y="72118"/>
                </a:lnTo>
                <a:cubicBezTo>
                  <a:pt x="288471" y="67235"/>
                  <a:pt x="286687" y="63009"/>
                  <a:pt x="283119" y="59441"/>
                </a:cubicBezTo>
                <a:cubicBezTo>
                  <a:pt x="279551" y="55872"/>
                  <a:pt x="275325" y="54088"/>
                  <a:pt x="270441" y="54088"/>
                </a:cubicBezTo>
                <a:close/>
                <a:moveTo>
                  <a:pt x="18029" y="0"/>
                </a:moveTo>
                <a:lnTo>
                  <a:pt x="90147" y="0"/>
                </a:lnTo>
                <a:cubicBezTo>
                  <a:pt x="93152" y="0"/>
                  <a:pt x="95828" y="610"/>
                  <a:pt x="98176" y="1831"/>
                </a:cubicBezTo>
                <a:cubicBezTo>
                  <a:pt x="100523" y="3052"/>
                  <a:pt x="102402" y="4507"/>
                  <a:pt x="103810" y="6198"/>
                </a:cubicBezTo>
                <a:cubicBezTo>
                  <a:pt x="105218" y="7888"/>
                  <a:pt x="106439" y="10188"/>
                  <a:pt x="107472" y="13099"/>
                </a:cubicBezTo>
                <a:cubicBezTo>
                  <a:pt x="108505" y="16010"/>
                  <a:pt x="109209" y="18499"/>
                  <a:pt x="109585" y="20565"/>
                </a:cubicBezTo>
                <a:cubicBezTo>
                  <a:pt x="109961" y="22631"/>
                  <a:pt x="110477" y="25401"/>
                  <a:pt x="111134" y="28875"/>
                </a:cubicBezTo>
                <a:cubicBezTo>
                  <a:pt x="111792" y="32350"/>
                  <a:pt x="112214" y="34744"/>
                  <a:pt x="112402" y="36059"/>
                </a:cubicBezTo>
                <a:lnTo>
                  <a:pt x="450736" y="36059"/>
                </a:lnTo>
                <a:cubicBezTo>
                  <a:pt x="455620" y="36059"/>
                  <a:pt x="459845" y="37843"/>
                  <a:pt x="463413" y="41411"/>
                </a:cubicBezTo>
                <a:cubicBezTo>
                  <a:pt x="466982" y="44980"/>
                  <a:pt x="468766" y="49205"/>
                  <a:pt x="468766" y="54088"/>
                </a:cubicBezTo>
                <a:lnTo>
                  <a:pt x="468766" y="198324"/>
                </a:lnTo>
                <a:cubicBezTo>
                  <a:pt x="468766" y="202831"/>
                  <a:pt x="467263" y="206822"/>
                  <a:pt x="464259" y="210297"/>
                </a:cubicBezTo>
                <a:cubicBezTo>
                  <a:pt x="461254" y="213771"/>
                  <a:pt x="457403" y="215790"/>
                  <a:pt x="452708" y="216353"/>
                </a:cubicBezTo>
                <a:lnTo>
                  <a:pt x="158603" y="250722"/>
                </a:lnTo>
                <a:cubicBezTo>
                  <a:pt x="158790" y="252037"/>
                  <a:pt x="159213" y="254056"/>
                  <a:pt x="159870" y="256779"/>
                </a:cubicBezTo>
                <a:cubicBezTo>
                  <a:pt x="160528" y="259502"/>
                  <a:pt x="161091" y="261991"/>
                  <a:pt x="161561" y="264244"/>
                </a:cubicBezTo>
                <a:cubicBezTo>
                  <a:pt x="162030" y="266498"/>
                  <a:pt x="162265" y="268564"/>
                  <a:pt x="162265" y="270442"/>
                </a:cubicBezTo>
                <a:cubicBezTo>
                  <a:pt x="162265" y="273447"/>
                  <a:pt x="160011" y="279457"/>
                  <a:pt x="155504" y="288471"/>
                </a:cubicBezTo>
                <a:lnTo>
                  <a:pt x="414677" y="288471"/>
                </a:lnTo>
                <a:cubicBezTo>
                  <a:pt x="419561" y="288471"/>
                  <a:pt x="423786" y="290256"/>
                  <a:pt x="427354" y="293824"/>
                </a:cubicBezTo>
                <a:cubicBezTo>
                  <a:pt x="430922" y="297392"/>
                  <a:pt x="432707" y="301618"/>
                  <a:pt x="432707" y="306501"/>
                </a:cubicBezTo>
                <a:cubicBezTo>
                  <a:pt x="432707" y="311384"/>
                  <a:pt x="430922" y="315609"/>
                  <a:pt x="427354" y="319178"/>
                </a:cubicBezTo>
                <a:cubicBezTo>
                  <a:pt x="423786" y="322746"/>
                  <a:pt x="419561" y="324530"/>
                  <a:pt x="414677" y="324530"/>
                </a:cubicBezTo>
                <a:lnTo>
                  <a:pt x="396648" y="324530"/>
                </a:lnTo>
                <a:lnTo>
                  <a:pt x="144235" y="324530"/>
                </a:lnTo>
                <a:lnTo>
                  <a:pt x="126206" y="324530"/>
                </a:lnTo>
                <a:cubicBezTo>
                  <a:pt x="121323" y="324530"/>
                  <a:pt x="117097" y="322746"/>
                  <a:pt x="113529" y="319178"/>
                </a:cubicBezTo>
                <a:cubicBezTo>
                  <a:pt x="109961" y="315609"/>
                  <a:pt x="108176" y="311384"/>
                  <a:pt x="108176" y="306501"/>
                </a:cubicBezTo>
                <a:cubicBezTo>
                  <a:pt x="108176" y="303872"/>
                  <a:pt x="109209" y="300162"/>
                  <a:pt x="111276" y="295373"/>
                </a:cubicBezTo>
                <a:cubicBezTo>
                  <a:pt x="113341" y="290584"/>
                  <a:pt x="116111" y="284997"/>
                  <a:pt x="119585" y="278611"/>
                </a:cubicBezTo>
                <a:cubicBezTo>
                  <a:pt x="123060" y="272226"/>
                  <a:pt x="124985" y="268658"/>
                  <a:pt x="125361" y="267907"/>
                </a:cubicBezTo>
                <a:lnTo>
                  <a:pt x="75498" y="36059"/>
                </a:lnTo>
                <a:lnTo>
                  <a:pt x="18029" y="36059"/>
                </a:lnTo>
                <a:cubicBezTo>
                  <a:pt x="13146" y="36059"/>
                  <a:pt x="8920" y="34275"/>
                  <a:pt x="5352" y="30706"/>
                </a:cubicBezTo>
                <a:cubicBezTo>
                  <a:pt x="1784" y="27138"/>
                  <a:pt x="0" y="22912"/>
                  <a:pt x="0" y="18029"/>
                </a:cubicBezTo>
                <a:cubicBezTo>
                  <a:pt x="0" y="13146"/>
                  <a:pt x="1784" y="8921"/>
                  <a:pt x="5352" y="5352"/>
                </a:cubicBezTo>
                <a:cubicBezTo>
                  <a:pt x="8920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3" name="Freeform 258">
            <a:extLst>
              <a:ext uri="{FF2B5EF4-FFF2-40B4-BE49-F238E27FC236}">
                <a16:creationId xmlns:a16="http://schemas.microsoft.com/office/drawing/2014/main" id="{7F592BED-00D2-4C7D-BDFF-60F135ADEE16}"/>
              </a:ext>
            </a:extLst>
          </p:cNvPr>
          <p:cNvSpPr/>
          <p:nvPr/>
        </p:nvSpPr>
        <p:spPr>
          <a:xfrm>
            <a:off x="7120086" y="5301556"/>
            <a:ext cx="351575" cy="297487"/>
          </a:xfrm>
          <a:custGeom>
            <a:avLst/>
            <a:gdLst>
              <a:gd name="connsiteX0" fmla="*/ 396648 w 468766"/>
              <a:gd name="connsiteY0" fmla="*/ 324530 h 396648"/>
              <a:gd name="connsiteX1" fmla="*/ 422143 w 468766"/>
              <a:gd name="connsiteY1" fmla="*/ 335094 h 396648"/>
              <a:gd name="connsiteX2" fmla="*/ 432707 w 468766"/>
              <a:gd name="connsiteY2" fmla="*/ 360589 h 396648"/>
              <a:gd name="connsiteX3" fmla="*/ 422143 w 468766"/>
              <a:gd name="connsiteY3" fmla="*/ 386084 h 396648"/>
              <a:gd name="connsiteX4" fmla="*/ 396648 w 468766"/>
              <a:gd name="connsiteY4" fmla="*/ 396648 h 396648"/>
              <a:gd name="connsiteX5" fmla="*/ 371153 w 468766"/>
              <a:gd name="connsiteY5" fmla="*/ 386084 h 396648"/>
              <a:gd name="connsiteX6" fmla="*/ 360589 w 468766"/>
              <a:gd name="connsiteY6" fmla="*/ 360589 h 396648"/>
              <a:gd name="connsiteX7" fmla="*/ 371153 w 468766"/>
              <a:gd name="connsiteY7" fmla="*/ 335094 h 396648"/>
              <a:gd name="connsiteX8" fmla="*/ 396648 w 468766"/>
              <a:gd name="connsiteY8" fmla="*/ 324530 h 396648"/>
              <a:gd name="connsiteX9" fmla="*/ 144235 w 468766"/>
              <a:gd name="connsiteY9" fmla="*/ 324530 h 396648"/>
              <a:gd name="connsiteX10" fmla="*/ 169730 w 468766"/>
              <a:gd name="connsiteY10" fmla="*/ 335094 h 396648"/>
              <a:gd name="connsiteX11" fmla="*/ 180294 w 468766"/>
              <a:gd name="connsiteY11" fmla="*/ 360589 h 396648"/>
              <a:gd name="connsiteX12" fmla="*/ 169730 w 468766"/>
              <a:gd name="connsiteY12" fmla="*/ 386084 h 396648"/>
              <a:gd name="connsiteX13" fmla="*/ 144235 w 468766"/>
              <a:gd name="connsiteY13" fmla="*/ 396648 h 396648"/>
              <a:gd name="connsiteX14" fmla="*/ 118740 w 468766"/>
              <a:gd name="connsiteY14" fmla="*/ 386084 h 396648"/>
              <a:gd name="connsiteX15" fmla="*/ 108176 w 468766"/>
              <a:gd name="connsiteY15" fmla="*/ 360589 h 396648"/>
              <a:gd name="connsiteX16" fmla="*/ 118740 w 468766"/>
              <a:gd name="connsiteY16" fmla="*/ 335094 h 396648"/>
              <a:gd name="connsiteX17" fmla="*/ 144235 w 468766"/>
              <a:gd name="connsiteY17" fmla="*/ 324530 h 396648"/>
              <a:gd name="connsiteX18" fmla="*/ 270442 w 468766"/>
              <a:gd name="connsiteY18" fmla="*/ 54088 h 396648"/>
              <a:gd name="connsiteX19" fmla="*/ 257765 w 468766"/>
              <a:gd name="connsiteY19" fmla="*/ 59441 h 396648"/>
              <a:gd name="connsiteX20" fmla="*/ 252413 w 468766"/>
              <a:gd name="connsiteY20" fmla="*/ 72118 h 396648"/>
              <a:gd name="connsiteX21" fmla="*/ 252413 w 468766"/>
              <a:gd name="connsiteY21" fmla="*/ 154659 h 396648"/>
              <a:gd name="connsiteX22" fmla="*/ 211001 w 468766"/>
              <a:gd name="connsiteY22" fmla="*/ 113529 h 396648"/>
              <a:gd name="connsiteX23" fmla="*/ 198324 w 468766"/>
              <a:gd name="connsiteY23" fmla="*/ 108177 h 396648"/>
              <a:gd name="connsiteX24" fmla="*/ 185647 w 468766"/>
              <a:gd name="connsiteY24" fmla="*/ 113529 h 396648"/>
              <a:gd name="connsiteX25" fmla="*/ 180294 w 468766"/>
              <a:gd name="connsiteY25" fmla="*/ 126206 h 396648"/>
              <a:gd name="connsiteX26" fmla="*/ 185647 w 468766"/>
              <a:gd name="connsiteY26" fmla="*/ 138883 h 396648"/>
              <a:gd name="connsiteX27" fmla="*/ 257765 w 468766"/>
              <a:gd name="connsiteY27" fmla="*/ 211001 h 396648"/>
              <a:gd name="connsiteX28" fmla="*/ 270442 w 468766"/>
              <a:gd name="connsiteY28" fmla="*/ 216353 h 396648"/>
              <a:gd name="connsiteX29" fmla="*/ 283119 w 468766"/>
              <a:gd name="connsiteY29" fmla="*/ 211001 h 396648"/>
              <a:gd name="connsiteX30" fmla="*/ 355237 w 468766"/>
              <a:gd name="connsiteY30" fmla="*/ 138883 h 396648"/>
              <a:gd name="connsiteX31" fmla="*/ 360589 w 468766"/>
              <a:gd name="connsiteY31" fmla="*/ 126206 h 396648"/>
              <a:gd name="connsiteX32" fmla="*/ 355237 w 468766"/>
              <a:gd name="connsiteY32" fmla="*/ 113529 h 396648"/>
              <a:gd name="connsiteX33" fmla="*/ 342560 w 468766"/>
              <a:gd name="connsiteY33" fmla="*/ 108177 h 396648"/>
              <a:gd name="connsiteX34" fmla="*/ 329883 w 468766"/>
              <a:gd name="connsiteY34" fmla="*/ 113529 h 396648"/>
              <a:gd name="connsiteX35" fmla="*/ 288472 w 468766"/>
              <a:gd name="connsiteY35" fmla="*/ 154659 h 396648"/>
              <a:gd name="connsiteX36" fmla="*/ 288472 w 468766"/>
              <a:gd name="connsiteY36" fmla="*/ 72118 h 396648"/>
              <a:gd name="connsiteX37" fmla="*/ 283119 w 468766"/>
              <a:gd name="connsiteY37" fmla="*/ 59441 h 396648"/>
              <a:gd name="connsiteX38" fmla="*/ 270442 w 468766"/>
              <a:gd name="connsiteY38" fmla="*/ 54088 h 396648"/>
              <a:gd name="connsiteX39" fmla="*/ 18029 w 468766"/>
              <a:gd name="connsiteY39" fmla="*/ 0 h 396648"/>
              <a:gd name="connsiteX40" fmla="*/ 90147 w 468766"/>
              <a:gd name="connsiteY40" fmla="*/ 0 h 396648"/>
              <a:gd name="connsiteX41" fmla="*/ 98176 w 468766"/>
              <a:gd name="connsiteY41" fmla="*/ 1831 h 396648"/>
              <a:gd name="connsiteX42" fmla="*/ 103810 w 468766"/>
              <a:gd name="connsiteY42" fmla="*/ 6198 h 396648"/>
              <a:gd name="connsiteX43" fmla="*/ 107472 w 468766"/>
              <a:gd name="connsiteY43" fmla="*/ 13099 h 396648"/>
              <a:gd name="connsiteX44" fmla="*/ 109585 w 468766"/>
              <a:gd name="connsiteY44" fmla="*/ 20565 h 396648"/>
              <a:gd name="connsiteX45" fmla="*/ 111134 w 468766"/>
              <a:gd name="connsiteY45" fmla="*/ 28875 h 396648"/>
              <a:gd name="connsiteX46" fmla="*/ 112402 w 468766"/>
              <a:gd name="connsiteY46" fmla="*/ 36059 h 396648"/>
              <a:gd name="connsiteX47" fmla="*/ 450737 w 468766"/>
              <a:gd name="connsiteY47" fmla="*/ 36059 h 396648"/>
              <a:gd name="connsiteX48" fmla="*/ 463414 w 468766"/>
              <a:gd name="connsiteY48" fmla="*/ 41411 h 396648"/>
              <a:gd name="connsiteX49" fmla="*/ 468766 w 468766"/>
              <a:gd name="connsiteY49" fmla="*/ 54088 h 396648"/>
              <a:gd name="connsiteX50" fmla="*/ 468766 w 468766"/>
              <a:gd name="connsiteY50" fmla="*/ 198324 h 396648"/>
              <a:gd name="connsiteX51" fmla="*/ 464259 w 468766"/>
              <a:gd name="connsiteY51" fmla="*/ 210297 h 396648"/>
              <a:gd name="connsiteX52" fmla="*/ 452709 w 468766"/>
              <a:gd name="connsiteY52" fmla="*/ 216353 h 396648"/>
              <a:gd name="connsiteX53" fmla="*/ 158602 w 468766"/>
              <a:gd name="connsiteY53" fmla="*/ 250722 h 396648"/>
              <a:gd name="connsiteX54" fmla="*/ 159870 w 468766"/>
              <a:gd name="connsiteY54" fmla="*/ 256779 h 396648"/>
              <a:gd name="connsiteX55" fmla="*/ 161560 w 468766"/>
              <a:gd name="connsiteY55" fmla="*/ 264244 h 396648"/>
              <a:gd name="connsiteX56" fmla="*/ 162265 w 468766"/>
              <a:gd name="connsiteY56" fmla="*/ 270442 h 396648"/>
              <a:gd name="connsiteX57" fmla="*/ 155504 w 468766"/>
              <a:gd name="connsiteY57" fmla="*/ 288471 h 396648"/>
              <a:gd name="connsiteX58" fmla="*/ 414678 w 468766"/>
              <a:gd name="connsiteY58" fmla="*/ 288471 h 396648"/>
              <a:gd name="connsiteX59" fmla="*/ 427354 w 468766"/>
              <a:gd name="connsiteY59" fmla="*/ 293824 h 396648"/>
              <a:gd name="connsiteX60" fmla="*/ 432707 w 468766"/>
              <a:gd name="connsiteY60" fmla="*/ 306501 h 396648"/>
              <a:gd name="connsiteX61" fmla="*/ 427354 w 468766"/>
              <a:gd name="connsiteY61" fmla="*/ 319178 h 396648"/>
              <a:gd name="connsiteX62" fmla="*/ 414678 w 468766"/>
              <a:gd name="connsiteY62" fmla="*/ 324530 h 396648"/>
              <a:gd name="connsiteX63" fmla="*/ 396648 w 468766"/>
              <a:gd name="connsiteY63" fmla="*/ 324530 h 396648"/>
              <a:gd name="connsiteX64" fmla="*/ 144235 w 468766"/>
              <a:gd name="connsiteY64" fmla="*/ 324530 h 396648"/>
              <a:gd name="connsiteX65" fmla="*/ 126206 w 468766"/>
              <a:gd name="connsiteY65" fmla="*/ 324530 h 396648"/>
              <a:gd name="connsiteX66" fmla="*/ 113529 w 468766"/>
              <a:gd name="connsiteY66" fmla="*/ 319178 h 396648"/>
              <a:gd name="connsiteX67" fmla="*/ 108176 w 468766"/>
              <a:gd name="connsiteY67" fmla="*/ 306501 h 396648"/>
              <a:gd name="connsiteX68" fmla="*/ 111275 w 468766"/>
              <a:gd name="connsiteY68" fmla="*/ 295373 h 396648"/>
              <a:gd name="connsiteX69" fmla="*/ 119585 w 468766"/>
              <a:gd name="connsiteY69" fmla="*/ 278611 h 396648"/>
              <a:gd name="connsiteX70" fmla="*/ 125361 w 468766"/>
              <a:gd name="connsiteY70" fmla="*/ 267907 h 396648"/>
              <a:gd name="connsiteX71" fmla="*/ 75498 w 468766"/>
              <a:gd name="connsiteY71" fmla="*/ 36059 h 396648"/>
              <a:gd name="connsiteX72" fmla="*/ 18029 w 468766"/>
              <a:gd name="connsiteY72" fmla="*/ 36059 h 396648"/>
              <a:gd name="connsiteX73" fmla="*/ 5352 w 468766"/>
              <a:gd name="connsiteY73" fmla="*/ 30706 h 396648"/>
              <a:gd name="connsiteX74" fmla="*/ 0 w 468766"/>
              <a:gd name="connsiteY74" fmla="*/ 18029 h 396648"/>
              <a:gd name="connsiteX75" fmla="*/ 5352 w 468766"/>
              <a:gd name="connsiteY75" fmla="*/ 5352 h 396648"/>
              <a:gd name="connsiteX76" fmla="*/ 18029 w 468766"/>
              <a:gd name="connsiteY76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68766" h="396648">
                <a:moveTo>
                  <a:pt x="396648" y="324530"/>
                </a:moveTo>
                <a:cubicBezTo>
                  <a:pt x="406602" y="324530"/>
                  <a:pt x="415101" y="328052"/>
                  <a:pt x="422143" y="335094"/>
                </a:cubicBezTo>
                <a:cubicBezTo>
                  <a:pt x="429186" y="342137"/>
                  <a:pt x="432707" y="350635"/>
                  <a:pt x="432707" y="360589"/>
                </a:cubicBezTo>
                <a:cubicBezTo>
                  <a:pt x="432707" y="370543"/>
                  <a:pt x="429186" y="379041"/>
                  <a:pt x="422143" y="386084"/>
                </a:cubicBezTo>
                <a:cubicBezTo>
                  <a:pt x="415101" y="393127"/>
                  <a:pt x="406602" y="396648"/>
                  <a:pt x="396648" y="396648"/>
                </a:cubicBezTo>
                <a:cubicBezTo>
                  <a:pt x="386694" y="396648"/>
                  <a:pt x="378196" y="393127"/>
                  <a:pt x="371153" y="386084"/>
                </a:cubicBezTo>
                <a:cubicBezTo>
                  <a:pt x="364111" y="379041"/>
                  <a:pt x="360589" y="370543"/>
                  <a:pt x="360589" y="360589"/>
                </a:cubicBezTo>
                <a:cubicBezTo>
                  <a:pt x="360589" y="350635"/>
                  <a:pt x="364111" y="342137"/>
                  <a:pt x="371153" y="335094"/>
                </a:cubicBezTo>
                <a:cubicBezTo>
                  <a:pt x="378196" y="328052"/>
                  <a:pt x="386694" y="324530"/>
                  <a:pt x="396648" y="324530"/>
                </a:cubicBezTo>
                <a:close/>
                <a:moveTo>
                  <a:pt x="144235" y="324530"/>
                </a:moveTo>
                <a:cubicBezTo>
                  <a:pt x="154189" y="324530"/>
                  <a:pt x="162688" y="328052"/>
                  <a:pt x="169730" y="335094"/>
                </a:cubicBezTo>
                <a:cubicBezTo>
                  <a:pt x="176773" y="342137"/>
                  <a:pt x="180294" y="350635"/>
                  <a:pt x="180294" y="360589"/>
                </a:cubicBezTo>
                <a:cubicBezTo>
                  <a:pt x="180294" y="370543"/>
                  <a:pt x="176773" y="379041"/>
                  <a:pt x="169730" y="386084"/>
                </a:cubicBezTo>
                <a:cubicBezTo>
                  <a:pt x="162688" y="393127"/>
                  <a:pt x="154189" y="396648"/>
                  <a:pt x="144235" y="396648"/>
                </a:cubicBezTo>
                <a:cubicBezTo>
                  <a:pt x="134282" y="396648"/>
                  <a:pt x="125783" y="393127"/>
                  <a:pt x="118740" y="386084"/>
                </a:cubicBezTo>
                <a:cubicBezTo>
                  <a:pt x="111698" y="379041"/>
                  <a:pt x="108176" y="370543"/>
                  <a:pt x="108176" y="360589"/>
                </a:cubicBezTo>
                <a:cubicBezTo>
                  <a:pt x="108176" y="350635"/>
                  <a:pt x="111698" y="342137"/>
                  <a:pt x="118740" y="335094"/>
                </a:cubicBezTo>
                <a:cubicBezTo>
                  <a:pt x="125783" y="328052"/>
                  <a:pt x="134282" y="324530"/>
                  <a:pt x="144235" y="324530"/>
                </a:cubicBezTo>
                <a:close/>
                <a:moveTo>
                  <a:pt x="270442" y="54088"/>
                </a:moveTo>
                <a:cubicBezTo>
                  <a:pt x="265559" y="54088"/>
                  <a:pt x="261333" y="55872"/>
                  <a:pt x="257765" y="59441"/>
                </a:cubicBezTo>
                <a:cubicBezTo>
                  <a:pt x="254196" y="63009"/>
                  <a:pt x="252413" y="67235"/>
                  <a:pt x="252413" y="72118"/>
                </a:cubicBezTo>
                <a:lnTo>
                  <a:pt x="252413" y="154659"/>
                </a:lnTo>
                <a:lnTo>
                  <a:pt x="211001" y="113529"/>
                </a:lnTo>
                <a:cubicBezTo>
                  <a:pt x="207432" y="109961"/>
                  <a:pt x="203207" y="108177"/>
                  <a:pt x="198324" y="108177"/>
                </a:cubicBezTo>
                <a:cubicBezTo>
                  <a:pt x="193441" y="108177"/>
                  <a:pt x="189216" y="109961"/>
                  <a:pt x="185647" y="113529"/>
                </a:cubicBezTo>
                <a:cubicBezTo>
                  <a:pt x="182079" y="117098"/>
                  <a:pt x="180294" y="121323"/>
                  <a:pt x="180294" y="126206"/>
                </a:cubicBezTo>
                <a:cubicBezTo>
                  <a:pt x="180294" y="131089"/>
                  <a:pt x="182079" y="135315"/>
                  <a:pt x="185647" y="138883"/>
                </a:cubicBezTo>
                <a:lnTo>
                  <a:pt x="257765" y="211001"/>
                </a:lnTo>
                <a:cubicBezTo>
                  <a:pt x="261333" y="214569"/>
                  <a:pt x="265559" y="216353"/>
                  <a:pt x="270442" y="216353"/>
                </a:cubicBezTo>
                <a:cubicBezTo>
                  <a:pt x="275325" y="216353"/>
                  <a:pt x="279550" y="214569"/>
                  <a:pt x="283119" y="211001"/>
                </a:cubicBezTo>
                <a:lnTo>
                  <a:pt x="355237" y="138883"/>
                </a:lnTo>
                <a:cubicBezTo>
                  <a:pt x="358805" y="135315"/>
                  <a:pt x="360589" y="131089"/>
                  <a:pt x="360589" y="126206"/>
                </a:cubicBezTo>
                <a:cubicBezTo>
                  <a:pt x="360589" y="121323"/>
                  <a:pt x="358805" y="117098"/>
                  <a:pt x="355237" y="113529"/>
                </a:cubicBezTo>
                <a:cubicBezTo>
                  <a:pt x="351668" y="109961"/>
                  <a:pt x="347443" y="108177"/>
                  <a:pt x="342560" y="108177"/>
                </a:cubicBezTo>
                <a:cubicBezTo>
                  <a:pt x="337676" y="108177"/>
                  <a:pt x="333450" y="109961"/>
                  <a:pt x="329883" y="113529"/>
                </a:cubicBezTo>
                <a:lnTo>
                  <a:pt x="288472" y="154659"/>
                </a:lnTo>
                <a:lnTo>
                  <a:pt x="288472" y="72118"/>
                </a:lnTo>
                <a:cubicBezTo>
                  <a:pt x="288472" y="67235"/>
                  <a:pt x="286686" y="63009"/>
                  <a:pt x="283119" y="59441"/>
                </a:cubicBezTo>
                <a:cubicBezTo>
                  <a:pt x="279550" y="55872"/>
                  <a:pt x="275325" y="54088"/>
                  <a:pt x="270442" y="54088"/>
                </a:cubicBezTo>
                <a:close/>
                <a:moveTo>
                  <a:pt x="18029" y="0"/>
                </a:moveTo>
                <a:lnTo>
                  <a:pt x="90147" y="0"/>
                </a:lnTo>
                <a:cubicBezTo>
                  <a:pt x="93152" y="0"/>
                  <a:pt x="95828" y="610"/>
                  <a:pt x="98176" y="1831"/>
                </a:cubicBezTo>
                <a:cubicBezTo>
                  <a:pt x="100523" y="3052"/>
                  <a:pt x="102401" y="4507"/>
                  <a:pt x="103810" y="6198"/>
                </a:cubicBezTo>
                <a:cubicBezTo>
                  <a:pt x="105218" y="7888"/>
                  <a:pt x="106439" y="10188"/>
                  <a:pt x="107472" y="13099"/>
                </a:cubicBezTo>
                <a:cubicBezTo>
                  <a:pt x="108505" y="16010"/>
                  <a:pt x="109209" y="18499"/>
                  <a:pt x="109585" y="20565"/>
                </a:cubicBezTo>
                <a:cubicBezTo>
                  <a:pt x="109960" y="22631"/>
                  <a:pt x="110477" y="25401"/>
                  <a:pt x="111134" y="28875"/>
                </a:cubicBezTo>
                <a:cubicBezTo>
                  <a:pt x="111792" y="32350"/>
                  <a:pt x="112214" y="34744"/>
                  <a:pt x="112402" y="36059"/>
                </a:cubicBezTo>
                <a:lnTo>
                  <a:pt x="450737" y="36059"/>
                </a:lnTo>
                <a:cubicBezTo>
                  <a:pt x="455619" y="36059"/>
                  <a:pt x="459845" y="37843"/>
                  <a:pt x="463414" y="41411"/>
                </a:cubicBezTo>
                <a:cubicBezTo>
                  <a:pt x="466981" y="44980"/>
                  <a:pt x="468766" y="49205"/>
                  <a:pt x="468766" y="54088"/>
                </a:cubicBezTo>
                <a:lnTo>
                  <a:pt x="468766" y="198324"/>
                </a:lnTo>
                <a:cubicBezTo>
                  <a:pt x="468766" y="202831"/>
                  <a:pt x="467263" y="206822"/>
                  <a:pt x="464259" y="210297"/>
                </a:cubicBezTo>
                <a:cubicBezTo>
                  <a:pt x="461254" y="213771"/>
                  <a:pt x="457403" y="215790"/>
                  <a:pt x="452709" y="216353"/>
                </a:cubicBezTo>
                <a:lnTo>
                  <a:pt x="158602" y="250722"/>
                </a:lnTo>
                <a:cubicBezTo>
                  <a:pt x="158791" y="252037"/>
                  <a:pt x="159213" y="254056"/>
                  <a:pt x="159870" y="256779"/>
                </a:cubicBezTo>
                <a:cubicBezTo>
                  <a:pt x="160528" y="259502"/>
                  <a:pt x="161091" y="261991"/>
                  <a:pt x="161560" y="264244"/>
                </a:cubicBezTo>
                <a:cubicBezTo>
                  <a:pt x="162031" y="266498"/>
                  <a:pt x="162265" y="268564"/>
                  <a:pt x="162265" y="270442"/>
                </a:cubicBezTo>
                <a:cubicBezTo>
                  <a:pt x="162265" y="273447"/>
                  <a:pt x="160011" y="279457"/>
                  <a:pt x="155504" y="288471"/>
                </a:cubicBezTo>
                <a:lnTo>
                  <a:pt x="414678" y="288471"/>
                </a:lnTo>
                <a:cubicBezTo>
                  <a:pt x="419560" y="288471"/>
                  <a:pt x="423786" y="290256"/>
                  <a:pt x="427354" y="293824"/>
                </a:cubicBezTo>
                <a:cubicBezTo>
                  <a:pt x="430922" y="297392"/>
                  <a:pt x="432707" y="301618"/>
                  <a:pt x="432707" y="306501"/>
                </a:cubicBezTo>
                <a:cubicBezTo>
                  <a:pt x="432707" y="311384"/>
                  <a:pt x="430922" y="315609"/>
                  <a:pt x="427354" y="319178"/>
                </a:cubicBezTo>
                <a:cubicBezTo>
                  <a:pt x="423786" y="322746"/>
                  <a:pt x="419560" y="324530"/>
                  <a:pt x="414678" y="324530"/>
                </a:cubicBezTo>
                <a:lnTo>
                  <a:pt x="396648" y="324530"/>
                </a:lnTo>
                <a:lnTo>
                  <a:pt x="144235" y="324530"/>
                </a:lnTo>
                <a:lnTo>
                  <a:pt x="126206" y="324530"/>
                </a:lnTo>
                <a:cubicBezTo>
                  <a:pt x="121323" y="324530"/>
                  <a:pt x="117097" y="322746"/>
                  <a:pt x="113529" y="319178"/>
                </a:cubicBezTo>
                <a:cubicBezTo>
                  <a:pt x="109960" y="315609"/>
                  <a:pt x="108176" y="311384"/>
                  <a:pt x="108176" y="306501"/>
                </a:cubicBezTo>
                <a:cubicBezTo>
                  <a:pt x="108176" y="303872"/>
                  <a:pt x="109209" y="300162"/>
                  <a:pt x="111275" y="295373"/>
                </a:cubicBezTo>
                <a:cubicBezTo>
                  <a:pt x="113341" y="290584"/>
                  <a:pt x="116111" y="284997"/>
                  <a:pt x="119585" y="278611"/>
                </a:cubicBezTo>
                <a:cubicBezTo>
                  <a:pt x="123060" y="272226"/>
                  <a:pt x="124985" y="268658"/>
                  <a:pt x="125361" y="267907"/>
                </a:cubicBezTo>
                <a:lnTo>
                  <a:pt x="75498" y="36059"/>
                </a:lnTo>
                <a:lnTo>
                  <a:pt x="18029" y="36059"/>
                </a:lnTo>
                <a:cubicBezTo>
                  <a:pt x="13147" y="36059"/>
                  <a:pt x="8921" y="34275"/>
                  <a:pt x="5352" y="30706"/>
                </a:cubicBezTo>
                <a:cubicBezTo>
                  <a:pt x="1784" y="27138"/>
                  <a:pt x="0" y="22912"/>
                  <a:pt x="0" y="18029"/>
                </a:cubicBezTo>
                <a:cubicBezTo>
                  <a:pt x="0" y="13146"/>
                  <a:pt x="1784" y="8921"/>
                  <a:pt x="5352" y="5352"/>
                </a:cubicBezTo>
                <a:cubicBezTo>
                  <a:pt x="8921" y="1784"/>
                  <a:pt x="13147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4" name="Freeform 256">
            <a:extLst>
              <a:ext uri="{FF2B5EF4-FFF2-40B4-BE49-F238E27FC236}">
                <a16:creationId xmlns:a16="http://schemas.microsoft.com/office/drawing/2014/main" id="{6993AC4B-11C4-4E1E-B554-5FF6254ABD43}"/>
              </a:ext>
            </a:extLst>
          </p:cNvPr>
          <p:cNvSpPr/>
          <p:nvPr/>
        </p:nvSpPr>
        <p:spPr>
          <a:xfrm>
            <a:off x="5005537" y="5247471"/>
            <a:ext cx="324531" cy="365519"/>
          </a:xfrm>
          <a:custGeom>
            <a:avLst/>
            <a:gdLst>
              <a:gd name="connsiteX0" fmla="*/ 254103 w 432707"/>
              <a:gd name="connsiteY0" fmla="*/ 416931 h 487359"/>
              <a:gd name="connsiteX1" fmla="*/ 258328 w 432707"/>
              <a:gd name="connsiteY1" fmla="*/ 426228 h 487359"/>
              <a:gd name="connsiteX2" fmla="*/ 228749 w 432707"/>
              <a:gd name="connsiteY2" fmla="*/ 439468 h 487359"/>
              <a:gd name="connsiteX3" fmla="*/ 224523 w 432707"/>
              <a:gd name="connsiteY3" fmla="*/ 429890 h 487359"/>
              <a:gd name="connsiteX4" fmla="*/ 177196 w 432707"/>
              <a:gd name="connsiteY4" fmla="*/ 416931 h 487359"/>
              <a:gd name="connsiteX5" fmla="*/ 206494 w 432707"/>
              <a:gd name="connsiteY5" fmla="*/ 429890 h 487359"/>
              <a:gd name="connsiteX6" fmla="*/ 202268 w 432707"/>
              <a:gd name="connsiteY6" fmla="*/ 439468 h 487359"/>
              <a:gd name="connsiteX7" fmla="*/ 172970 w 432707"/>
              <a:gd name="connsiteY7" fmla="*/ 426228 h 487359"/>
              <a:gd name="connsiteX8" fmla="*/ 292133 w 432707"/>
              <a:gd name="connsiteY8" fmla="*/ 400029 h 487359"/>
              <a:gd name="connsiteX9" fmla="*/ 296359 w 432707"/>
              <a:gd name="connsiteY9" fmla="*/ 409607 h 487359"/>
              <a:gd name="connsiteX10" fmla="*/ 266780 w 432707"/>
              <a:gd name="connsiteY10" fmla="*/ 422566 h 487359"/>
              <a:gd name="connsiteX11" fmla="*/ 262554 w 432707"/>
              <a:gd name="connsiteY11" fmla="*/ 412987 h 487359"/>
              <a:gd name="connsiteX12" fmla="*/ 138883 w 432707"/>
              <a:gd name="connsiteY12" fmla="*/ 400029 h 487359"/>
              <a:gd name="connsiteX13" fmla="*/ 168463 w 432707"/>
              <a:gd name="connsiteY13" fmla="*/ 412987 h 487359"/>
              <a:gd name="connsiteX14" fmla="*/ 164237 w 432707"/>
              <a:gd name="connsiteY14" fmla="*/ 422566 h 487359"/>
              <a:gd name="connsiteX15" fmla="*/ 134657 w 432707"/>
              <a:gd name="connsiteY15" fmla="*/ 409607 h 487359"/>
              <a:gd name="connsiteX16" fmla="*/ 330446 w 432707"/>
              <a:gd name="connsiteY16" fmla="*/ 383126 h 487359"/>
              <a:gd name="connsiteX17" fmla="*/ 334672 w 432707"/>
              <a:gd name="connsiteY17" fmla="*/ 392704 h 487359"/>
              <a:gd name="connsiteX18" fmla="*/ 305092 w 432707"/>
              <a:gd name="connsiteY18" fmla="*/ 405663 h 487359"/>
              <a:gd name="connsiteX19" fmla="*/ 300867 w 432707"/>
              <a:gd name="connsiteY19" fmla="*/ 396085 h 487359"/>
              <a:gd name="connsiteX20" fmla="*/ 100852 w 432707"/>
              <a:gd name="connsiteY20" fmla="*/ 383126 h 487359"/>
              <a:gd name="connsiteX21" fmla="*/ 130432 w 432707"/>
              <a:gd name="connsiteY21" fmla="*/ 396085 h 487359"/>
              <a:gd name="connsiteX22" fmla="*/ 126206 w 432707"/>
              <a:gd name="connsiteY22" fmla="*/ 405663 h 487359"/>
              <a:gd name="connsiteX23" fmla="*/ 96627 w 432707"/>
              <a:gd name="connsiteY23" fmla="*/ 392704 h 487359"/>
              <a:gd name="connsiteX24" fmla="*/ 368477 w 432707"/>
              <a:gd name="connsiteY24" fmla="*/ 366223 h 487359"/>
              <a:gd name="connsiteX25" fmla="*/ 372703 w 432707"/>
              <a:gd name="connsiteY25" fmla="*/ 375801 h 487359"/>
              <a:gd name="connsiteX26" fmla="*/ 343123 w 432707"/>
              <a:gd name="connsiteY26" fmla="*/ 388759 h 487359"/>
              <a:gd name="connsiteX27" fmla="*/ 338897 w 432707"/>
              <a:gd name="connsiteY27" fmla="*/ 379463 h 487359"/>
              <a:gd name="connsiteX28" fmla="*/ 62540 w 432707"/>
              <a:gd name="connsiteY28" fmla="*/ 366223 h 487359"/>
              <a:gd name="connsiteX29" fmla="*/ 92119 w 432707"/>
              <a:gd name="connsiteY29" fmla="*/ 379463 h 487359"/>
              <a:gd name="connsiteX30" fmla="*/ 87893 w 432707"/>
              <a:gd name="connsiteY30" fmla="*/ 388759 h 487359"/>
              <a:gd name="connsiteX31" fmla="*/ 58314 w 432707"/>
              <a:gd name="connsiteY31" fmla="*/ 375801 h 487359"/>
              <a:gd name="connsiteX32" fmla="*/ 381717 w 432707"/>
              <a:gd name="connsiteY32" fmla="*/ 335517 h 487359"/>
              <a:gd name="connsiteX33" fmla="*/ 392141 w 432707"/>
              <a:gd name="connsiteY33" fmla="*/ 335517 h 487359"/>
              <a:gd name="connsiteX34" fmla="*/ 392141 w 432707"/>
              <a:gd name="connsiteY34" fmla="*/ 367914 h 487359"/>
              <a:gd name="connsiteX35" fmla="*/ 381717 w 432707"/>
              <a:gd name="connsiteY35" fmla="*/ 367914 h 487359"/>
              <a:gd name="connsiteX36" fmla="*/ 40566 w 432707"/>
              <a:gd name="connsiteY36" fmla="*/ 335517 h 487359"/>
              <a:gd name="connsiteX37" fmla="*/ 50989 w 432707"/>
              <a:gd name="connsiteY37" fmla="*/ 335517 h 487359"/>
              <a:gd name="connsiteX38" fmla="*/ 50989 w 432707"/>
              <a:gd name="connsiteY38" fmla="*/ 367914 h 487359"/>
              <a:gd name="connsiteX39" fmla="*/ 40566 w 432707"/>
              <a:gd name="connsiteY39" fmla="*/ 367914 h 487359"/>
              <a:gd name="connsiteX40" fmla="*/ 381717 w 432707"/>
              <a:gd name="connsiteY40" fmla="*/ 293824 h 487359"/>
              <a:gd name="connsiteX41" fmla="*/ 392141 w 432707"/>
              <a:gd name="connsiteY41" fmla="*/ 293824 h 487359"/>
              <a:gd name="connsiteX42" fmla="*/ 392141 w 432707"/>
              <a:gd name="connsiteY42" fmla="*/ 326221 h 487359"/>
              <a:gd name="connsiteX43" fmla="*/ 381717 w 432707"/>
              <a:gd name="connsiteY43" fmla="*/ 326221 h 487359"/>
              <a:gd name="connsiteX44" fmla="*/ 40566 w 432707"/>
              <a:gd name="connsiteY44" fmla="*/ 293824 h 487359"/>
              <a:gd name="connsiteX45" fmla="*/ 50989 w 432707"/>
              <a:gd name="connsiteY45" fmla="*/ 293824 h 487359"/>
              <a:gd name="connsiteX46" fmla="*/ 50989 w 432707"/>
              <a:gd name="connsiteY46" fmla="*/ 326221 h 487359"/>
              <a:gd name="connsiteX47" fmla="*/ 40566 w 432707"/>
              <a:gd name="connsiteY47" fmla="*/ 326221 h 487359"/>
              <a:gd name="connsiteX48" fmla="*/ 381717 w 432707"/>
              <a:gd name="connsiteY48" fmla="*/ 252130 h 487359"/>
              <a:gd name="connsiteX49" fmla="*/ 392141 w 432707"/>
              <a:gd name="connsiteY49" fmla="*/ 252130 h 487359"/>
              <a:gd name="connsiteX50" fmla="*/ 392141 w 432707"/>
              <a:gd name="connsiteY50" fmla="*/ 284526 h 487359"/>
              <a:gd name="connsiteX51" fmla="*/ 381717 w 432707"/>
              <a:gd name="connsiteY51" fmla="*/ 284526 h 487359"/>
              <a:gd name="connsiteX52" fmla="*/ 40566 w 432707"/>
              <a:gd name="connsiteY52" fmla="*/ 252130 h 487359"/>
              <a:gd name="connsiteX53" fmla="*/ 50989 w 432707"/>
              <a:gd name="connsiteY53" fmla="*/ 252130 h 487359"/>
              <a:gd name="connsiteX54" fmla="*/ 50989 w 432707"/>
              <a:gd name="connsiteY54" fmla="*/ 284526 h 487359"/>
              <a:gd name="connsiteX55" fmla="*/ 40566 w 432707"/>
              <a:gd name="connsiteY55" fmla="*/ 284526 h 487359"/>
              <a:gd name="connsiteX56" fmla="*/ 215508 w 432707"/>
              <a:gd name="connsiteY56" fmla="*/ 220016 h 487359"/>
              <a:gd name="connsiteX57" fmla="*/ 199592 w 432707"/>
              <a:gd name="connsiteY57" fmla="*/ 221424 h 487359"/>
              <a:gd name="connsiteX58" fmla="*/ 184379 w 432707"/>
              <a:gd name="connsiteY58" fmla="*/ 226073 h 487359"/>
              <a:gd name="connsiteX59" fmla="*/ 172266 w 432707"/>
              <a:gd name="connsiteY59" fmla="*/ 235651 h 487359"/>
              <a:gd name="connsiteX60" fmla="*/ 167618 w 432707"/>
              <a:gd name="connsiteY60" fmla="*/ 250722 h 487359"/>
              <a:gd name="connsiteX61" fmla="*/ 173111 w 432707"/>
              <a:gd name="connsiteY61" fmla="*/ 266639 h 487359"/>
              <a:gd name="connsiteX62" fmla="*/ 187055 w 432707"/>
              <a:gd name="connsiteY62" fmla="*/ 273682 h 487359"/>
              <a:gd name="connsiteX63" fmla="*/ 205085 w 432707"/>
              <a:gd name="connsiteY63" fmla="*/ 275654 h 487359"/>
              <a:gd name="connsiteX64" fmla="*/ 223114 w 432707"/>
              <a:gd name="connsiteY64" fmla="*/ 276217 h 487359"/>
              <a:gd name="connsiteX65" fmla="*/ 237059 w 432707"/>
              <a:gd name="connsiteY65" fmla="*/ 278752 h 487359"/>
              <a:gd name="connsiteX66" fmla="*/ 242553 w 432707"/>
              <a:gd name="connsiteY66" fmla="*/ 287345 h 487359"/>
              <a:gd name="connsiteX67" fmla="*/ 211001 w 432707"/>
              <a:gd name="connsiteY67" fmla="*/ 301148 h 487359"/>
              <a:gd name="connsiteX68" fmla="*/ 176351 w 432707"/>
              <a:gd name="connsiteY68" fmla="*/ 286781 h 487359"/>
              <a:gd name="connsiteX69" fmla="*/ 175506 w 432707"/>
              <a:gd name="connsiteY69" fmla="*/ 286781 h 487359"/>
              <a:gd name="connsiteX70" fmla="*/ 166772 w 432707"/>
              <a:gd name="connsiteY70" fmla="*/ 304529 h 487359"/>
              <a:gd name="connsiteX71" fmla="*/ 212410 w 432707"/>
              <a:gd name="connsiteY71" fmla="*/ 316361 h 487359"/>
              <a:gd name="connsiteX72" fmla="*/ 228326 w 432707"/>
              <a:gd name="connsiteY72" fmla="*/ 314952 h 487359"/>
              <a:gd name="connsiteX73" fmla="*/ 243961 w 432707"/>
              <a:gd name="connsiteY73" fmla="*/ 310445 h 487359"/>
              <a:gd name="connsiteX74" fmla="*/ 256779 w 432707"/>
              <a:gd name="connsiteY74" fmla="*/ 301148 h 487359"/>
              <a:gd name="connsiteX75" fmla="*/ 261709 w 432707"/>
              <a:gd name="connsiteY75" fmla="*/ 286218 h 487359"/>
              <a:gd name="connsiteX76" fmla="*/ 253962 w 432707"/>
              <a:gd name="connsiteY76" fmla="*/ 266639 h 487359"/>
              <a:gd name="connsiteX77" fmla="*/ 234946 w 432707"/>
              <a:gd name="connsiteY77" fmla="*/ 259033 h 487359"/>
              <a:gd name="connsiteX78" fmla="*/ 212550 w 432707"/>
              <a:gd name="connsiteY78" fmla="*/ 258188 h 487359"/>
              <a:gd name="connsiteX79" fmla="*/ 193676 w 432707"/>
              <a:gd name="connsiteY79" fmla="*/ 256779 h 487359"/>
              <a:gd name="connsiteX80" fmla="*/ 185929 w 432707"/>
              <a:gd name="connsiteY80" fmla="*/ 249595 h 487359"/>
              <a:gd name="connsiteX81" fmla="*/ 191704 w 432707"/>
              <a:gd name="connsiteY81" fmla="*/ 240299 h 487359"/>
              <a:gd name="connsiteX82" fmla="*/ 203113 w 432707"/>
              <a:gd name="connsiteY82" fmla="*/ 236073 h 487359"/>
              <a:gd name="connsiteX83" fmla="*/ 214663 w 432707"/>
              <a:gd name="connsiteY83" fmla="*/ 235228 h 487359"/>
              <a:gd name="connsiteX84" fmla="*/ 234524 w 432707"/>
              <a:gd name="connsiteY84" fmla="*/ 238327 h 487359"/>
              <a:gd name="connsiteX85" fmla="*/ 249032 w 432707"/>
              <a:gd name="connsiteY85" fmla="*/ 247905 h 487359"/>
              <a:gd name="connsiteX86" fmla="*/ 249877 w 432707"/>
              <a:gd name="connsiteY86" fmla="*/ 247905 h 487359"/>
              <a:gd name="connsiteX87" fmla="*/ 258328 w 432707"/>
              <a:gd name="connsiteY87" fmla="*/ 231566 h 487359"/>
              <a:gd name="connsiteX88" fmla="*/ 252413 w 432707"/>
              <a:gd name="connsiteY88" fmla="*/ 229171 h 487359"/>
              <a:gd name="connsiteX89" fmla="*/ 246074 w 432707"/>
              <a:gd name="connsiteY89" fmla="*/ 226636 h 487359"/>
              <a:gd name="connsiteX90" fmla="*/ 240581 w 432707"/>
              <a:gd name="connsiteY90" fmla="*/ 224664 h 487359"/>
              <a:gd name="connsiteX91" fmla="*/ 234383 w 432707"/>
              <a:gd name="connsiteY91" fmla="*/ 222692 h 487359"/>
              <a:gd name="connsiteX92" fmla="*/ 228749 w 432707"/>
              <a:gd name="connsiteY92" fmla="*/ 221424 h 487359"/>
              <a:gd name="connsiteX93" fmla="*/ 221988 w 432707"/>
              <a:gd name="connsiteY93" fmla="*/ 220298 h 487359"/>
              <a:gd name="connsiteX94" fmla="*/ 215508 w 432707"/>
              <a:gd name="connsiteY94" fmla="*/ 220016 h 487359"/>
              <a:gd name="connsiteX95" fmla="*/ 381717 w 432707"/>
              <a:gd name="connsiteY95" fmla="*/ 210437 h 487359"/>
              <a:gd name="connsiteX96" fmla="*/ 392141 w 432707"/>
              <a:gd name="connsiteY96" fmla="*/ 210437 h 487359"/>
              <a:gd name="connsiteX97" fmla="*/ 392141 w 432707"/>
              <a:gd name="connsiteY97" fmla="*/ 242833 h 487359"/>
              <a:gd name="connsiteX98" fmla="*/ 381717 w 432707"/>
              <a:gd name="connsiteY98" fmla="*/ 242833 h 487359"/>
              <a:gd name="connsiteX99" fmla="*/ 40566 w 432707"/>
              <a:gd name="connsiteY99" fmla="*/ 210437 h 487359"/>
              <a:gd name="connsiteX100" fmla="*/ 50989 w 432707"/>
              <a:gd name="connsiteY100" fmla="*/ 210437 h 487359"/>
              <a:gd name="connsiteX101" fmla="*/ 50989 w 432707"/>
              <a:gd name="connsiteY101" fmla="*/ 242833 h 487359"/>
              <a:gd name="connsiteX102" fmla="*/ 40566 w 432707"/>
              <a:gd name="connsiteY102" fmla="*/ 242833 h 487359"/>
              <a:gd name="connsiteX103" fmla="*/ 214100 w 432707"/>
              <a:gd name="connsiteY103" fmla="*/ 181703 h 487359"/>
              <a:gd name="connsiteX104" fmla="*/ 276499 w 432707"/>
              <a:gd name="connsiteY104" fmla="*/ 207621 h 487359"/>
              <a:gd name="connsiteX105" fmla="*/ 302275 w 432707"/>
              <a:gd name="connsiteY105" fmla="*/ 269879 h 487359"/>
              <a:gd name="connsiteX106" fmla="*/ 276499 w 432707"/>
              <a:gd name="connsiteY106" fmla="*/ 332277 h 487359"/>
              <a:gd name="connsiteX107" fmla="*/ 214100 w 432707"/>
              <a:gd name="connsiteY107" fmla="*/ 358054 h 487359"/>
              <a:gd name="connsiteX108" fmla="*/ 151842 w 432707"/>
              <a:gd name="connsiteY108" fmla="*/ 332277 h 487359"/>
              <a:gd name="connsiteX109" fmla="*/ 125924 w 432707"/>
              <a:gd name="connsiteY109" fmla="*/ 269879 h 487359"/>
              <a:gd name="connsiteX110" fmla="*/ 151842 w 432707"/>
              <a:gd name="connsiteY110" fmla="*/ 207621 h 487359"/>
              <a:gd name="connsiteX111" fmla="*/ 214100 w 432707"/>
              <a:gd name="connsiteY111" fmla="*/ 181703 h 487359"/>
              <a:gd name="connsiteX112" fmla="*/ 381717 w 432707"/>
              <a:gd name="connsiteY112" fmla="*/ 168744 h 487359"/>
              <a:gd name="connsiteX113" fmla="*/ 392141 w 432707"/>
              <a:gd name="connsiteY113" fmla="*/ 168744 h 487359"/>
              <a:gd name="connsiteX114" fmla="*/ 392141 w 432707"/>
              <a:gd name="connsiteY114" fmla="*/ 201140 h 487359"/>
              <a:gd name="connsiteX115" fmla="*/ 381717 w 432707"/>
              <a:gd name="connsiteY115" fmla="*/ 201140 h 487359"/>
              <a:gd name="connsiteX116" fmla="*/ 40566 w 432707"/>
              <a:gd name="connsiteY116" fmla="*/ 168744 h 487359"/>
              <a:gd name="connsiteX117" fmla="*/ 50989 w 432707"/>
              <a:gd name="connsiteY117" fmla="*/ 168744 h 487359"/>
              <a:gd name="connsiteX118" fmla="*/ 50989 w 432707"/>
              <a:gd name="connsiteY118" fmla="*/ 201140 h 487359"/>
              <a:gd name="connsiteX119" fmla="*/ 40566 w 432707"/>
              <a:gd name="connsiteY119" fmla="*/ 201140 h 487359"/>
              <a:gd name="connsiteX120" fmla="*/ 359744 w 432707"/>
              <a:gd name="connsiteY120" fmla="*/ 127051 h 487359"/>
              <a:gd name="connsiteX121" fmla="*/ 392141 w 432707"/>
              <a:gd name="connsiteY121" fmla="*/ 127051 h 487359"/>
              <a:gd name="connsiteX122" fmla="*/ 392141 w 432707"/>
              <a:gd name="connsiteY122" fmla="*/ 159448 h 487359"/>
              <a:gd name="connsiteX123" fmla="*/ 381717 w 432707"/>
              <a:gd name="connsiteY123" fmla="*/ 159448 h 487359"/>
              <a:gd name="connsiteX124" fmla="*/ 381717 w 432707"/>
              <a:gd name="connsiteY124" fmla="*/ 137193 h 487359"/>
              <a:gd name="connsiteX125" fmla="*/ 359744 w 432707"/>
              <a:gd name="connsiteY125" fmla="*/ 137193 h 487359"/>
              <a:gd name="connsiteX126" fmla="*/ 40566 w 432707"/>
              <a:gd name="connsiteY126" fmla="*/ 127051 h 487359"/>
              <a:gd name="connsiteX127" fmla="*/ 72963 w 432707"/>
              <a:gd name="connsiteY127" fmla="*/ 127051 h 487359"/>
              <a:gd name="connsiteX128" fmla="*/ 72963 w 432707"/>
              <a:gd name="connsiteY128" fmla="*/ 137193 h 487359"/>
              <a:gd name="connsiteX129" fmla="*/ 50989 w 432707"/>
              <a:gd name="connsiteY129" fmla="*/ 137193 h 487359"/>
              <a:gd name="connsiteX130" fmla="*/ 50989 w 432707"/>
              <a:gd name="connsiteY130" fmla="*/ 159448 h 487359"/>
              <a:gd name="connsiteX131" fmla="*/ 40566 w 432707"/>
              <a:gd name="connsiteY131" fmla="*/ 159448 h 487359"/>
              <a:gd name="connsiteX132" fmla="*/ 314107 w 432707"/>
              <a:gd name="connsiteY132" fmla="*/ 127050 h 487359"/>
              <a:gd name="connsiteX133" fmla="*/ 346504 w 432707"/>
              <a:gd name="connsiteY133" fmla="*/ 127050 h 487359"/>
              <a:gd name="connsiteX134" fmla="*/ 346504 w 432707"/>
              <a:gd name="connsiteY134" fmla="*/ 137192 h 487359"/>
              <a:gd name="connsiteX135" fmla="*/ 314107 w 432707"/>
              <a:gd name="connsiteY135" fmla="*/ 137192 h 487359"/>
              <a:gd name="connsiteX136" fmla="*/ 268470 w 432707"/>
              <a:gd name="connsiteY136" fmla="*/ 127050 h 487359"/>
              <a:gd name="connsiteX137" fmla="*/ 300867 w 432707"/>
              <a:gd name="connsiteY137" fmla="*/ 127050 h 487359"/>
              <a:gd name="connsiteX138" fmla="*/ 300867 w 432707"/>
              <a:gd name="connsiteY138" fmla="*/ 137192 h 487359"/>
              <a:gd name="connsiteX139" fmla="*/ 268470 w 432707"/>
              <a:gd name="connsiteY139" fmla="*/ 137192 h 487359"/>
              <a:gd name="connsiteX140" fmla="*/ 223114 w 432707"/>
              <a:gd name="connsiteY140" fmla="*/ 127050 h 487359"/>
              <a:gd name="connsiteX141" fmla="*/ 255230 w 432707"/>
              <a:gd name="connsiteY141" fmla="*/ 127050 h 487359"/>
              <a:gd name="connsiteX142" fmla="*/ 255230 w 432707"/>
              <a:gd name="connsiteY142" fmla="*/ 137192 h 487359"/>
              <a:gd name="connsiteX143" fmla="*/ 223114 w 432707"/>
              <a:gd name="connsiteY143" fmla="*/ 137192 h 487359"/>
              <a:gd name="connsiteX144" fmla="*/ 177478 w 432707"/>
              <a:gd name="connsiteY144" fmla="*/ 127050 h 487359"/>
              <a:gd name="connsiteX145" fmla="*/ 209592 w 432707"/>
              <a:gd name="connsiteY145" fmla="*/ 127050 h 487359"/>
              <a:gd name="connsiteX146" fmla="*/ 209592 w 432707"/>
              <a:gd name="connsiteY146" fmla="*/ 137192 h 487359"/>
              <a:gd name="connsiteX147" fmla="*/ 177478 w 432707"/>
              <a:gd name="connsiteY147" fmla="*/ 137192 h 487359"/>
              <a:gd name="connsiteX148" fmla="*/ 131840 w 432707"/>
              <a:gd name="connsiteY148" fmla="*/ 127050 h 487359"/>
              <a:gd name="connsiteX149" fmla="*/ 164237 w 432707"/>
              <a:gd name="connsiteY149" fmla="*/ 127050 h 487359"/>
              <a:gd name="connsiteX150" fmla="*/ 164237 w 432707"/>
              <a:gd name="connsiteY150" fmla="*/ 137192 h 487359"/>
              <a:gd name="connsiteX151" fmla="*/ 131840 w 432707"/>
              <a:gd name="connsiteY151" fmla="*/ 137192 h 487359"/>
              <a:gd name="connsiteX152" fmla="*/ 86203 w 432707"/>
              <a:gd name="connsiteY152" fmla="*/ 127050 h 487359"/>
              <a:gd name="connsiteX153" fmla="*/ 118600 w 432707"/>
              <a:gd name="connsiteY153" fmla="*/ 127050 h 487359"/>
              <a:gd name="connsiteX154" fmla="*/ 118600 w 432707"/>
              <a:gd name="connsiteY154" fmla="*/ 137192 h 487359"/>
              <a:gd name="connsiteX155" fmla="*/ 86203 w 432707"/>
              <a:gd name="connsiteY155" fmla="*/ 137192 h 487359"/>
              <a:gd name="connsiteX156" fmla="*/ 28171 w 432707"/>
              <a:gd name="connsiteY156" fmla="*/ 112966 h 487359"/>
              <a:gd name="connsiteX157" fmla="*/ 28171 w 432707"/>
              <a:gd name="connsiteY157" fmla="*/ 373830 h 487359"/>
              <a:gd name="connsiteX158" fmla="*/ 214382 w 432707"/>
              <a:gd name="connsiteY158" fmla="*/ 456653 h 487359"/>
              <a:gd name="connsiteX159" fmla="*/ 404536 w 432707"/>
              <a:gd name="connsiteY159" fmla="*/ 373830 h 487359"/>
              <a:gd name="connsiteX160" fmla="*/ 404536 w 432707"/>
              <a:gd name="connsiteY160" fmla="*/ 112966 h 487359"/>
              <a:gd name="connsiteX161" fmla="*/ 359744 w 432707"/>
              <a:gd name="connsiteY161" fmla="*/ 41410 h 487359"/>
              <a:gd name="connsiteX162" fmla="*/ 391859 w 432707"/>
              <a:gd name="connsiteY162" fmla="*/ 41410 h 487359"/>
              <a:gd name="connsiteX163" fmla="*/ 391859 w 432707"/>
              <a:gd name="connsiteY163" fmla="*/ 51552 h 487359"/>
              <a:gd name="connsiteX164" fmla="*/ 359744 w 432707"/>
              <a:gd name="connsiteY164" fmla="*/ 51552 h 487359"/>
              <a:gd name="connsiteX165" fmla="*/ 314107 w 432707"/>
              <a:gd name="connsiteY165" fmla="*/ 41410 h 487359"/>
              <a:gd name="connsiteX166" fmla="*/ 346504 w 432707"/>
              <a:gd name="connsiteY166" fmla="*/ 41410 h 487359"/>
              <a:gd name="connsiteX167" fmla="*/ 346504 w 432707"/>
              <a:gd name="connsiteY167" fmla="*/ 51552 h 487359"/>
              <a:gd name="connsiteX168" fmla="*/ 314107 w 432707"/>
              <a:gd name="connsiteY168" fmla="*/ 51552 h 487359"/>
              <a:gd name="connsiteX169" fmla="*/ 268470 w 432707"/>
              <a:gd name="connsiteY169" fmla="*/ 41410 h 487359"/>
              <a:gd name="connsiteX170" fmla="*/ 300867 w 432707"/>
              <a:gd name="connsiteY170" fmla="*/ 41410 h 487359"/>
              <a:gd name="connsiteX171" fmla="*/ 300867 w 432707"/>
              <a:gd name="connsiteY171" fmla="*/ 51552 h 487359"/>
              <a:gd name="connsiteX172" fmla="*/ 268470 w 432707"/>
              <a:gd name="connsiteY172" fmla="*/ 51552 h 487359"/>
              <a:gd name="connsiteX173" fmla="*/ 223114 w 432707"/>
              <a:gd name="connsiteY173" fmla="*/ 41410 h 487359"/>
              <a:gd name="connsiteX174" fmla="*/ 255230 w 432707"/>
              <a:gd name="connsiteY174" fmla="*/ 41410 h 487359"/>
              <a:gd name="connsiteX175" fmla="*/ 255230 w 432707"/>
              <a:gd name="connsiteY175" fmla="*/ 51552 h 487359"/>
              <a:gd name="connsiteX176" fmla="*/ 223114 w 432707"/>
              <a:gd name="connsiteY176" fmla="*/ 51552 h 487359"/>
              <a:gd name="connsiteX177" fmla="*/ 177478 w 432707"/>
              <a:gd name="connsiteY177" fmla="*/ 41410 h 487359"/>
              <a:gd name="connsiteX178" fmla="*/ 209592 w 432707"/>
              <a:gd name="connsiteY178" fmla="*/ 41410 h 487359"/>
              <a:gd name="connsiteX179" fmla="*/ 209592 w 432707"/>
              <a:gd name="connsiteY179" fmla="*/ 51552 h 487359"/>
              <a:gd name="connsiteX180" fmla="*/ 177478 w 432707"/>
              <a:gd name="connsiteY180" fmla="*/ 51552 h 487359"/>
              <a:gd name="connsiteX181" fmla="*/ 131840 w 432707"/>
              <a:gd name="connsiteY181" fmla="*/ 41410 h 487359"/>
              <a:gd name="connsiteX182" fmla="*/ 164237 w 432707"/>
              <a:gd name="connsiteY182" fmla="*/ 41410 h 487359"/>
              <a:gd name="connsiteX183" fmla="*/ 164237 w 432707"/>
              <a:gd name="connsiteY183" fmla="*/ 51552 h 487359"/>
              <a:gd name="connsiteX184" fmla="*/ 131840 w 432707"/>
              <a:gd name="connsiteY184" fmla="*/ 51552 h 487359"/>
              <a:gd name="connsiteX185" fmla="*/ 86203 w 432707"/>
              <a:gd name="connsiteY185" fmla="*/ 41410 h 487359"/>
              <a:gd name="connsiteX186" fmla="*/ 118600 w 432707"/>
              <a:gd name="connsiteY186" fmla="*/ 41410 h 487359"/>
              <a:gd name="connsiteX187" fmla="*/ 118600 w 432707"/>
              <a:gd name="connsiteY187" fmla="*/ 51552 h 487359"/>
              <a:gd name="connsiteX188" fmla="*/ 86203 w 432707"/>
              <a:gd name="connsiteY188" fmla="*/ 51552 h 487359"/>
              <a:gd name="connsiteX189" fmla="*/ 40848 w 432707"/>
              <a:gd name="connsiteY189" fmla="*/ 41410 h 487359"/>
              <a:gd name="connsiteX190" fmla="*/ 72963 w 432707"/>
              <a:gd name="connsiteY190" fmla="*/ 41410 h 487359"/>
              <a:gd name="connsiteX191" fmla="*/ 72963 w 432707"/>
              <a:gd name="connsiteY191" fmla="*/ 51552 h 487359"/>
              <a:gd name="connsiteX192" fmla="*/ 40848 w 432707"/>
              <a:gd name="connsiteY192" fmla="*/ 51552 h 487359"/>
              <a:gd name="connsiteX193" fmla="*/ 28171 w 432707"/>
              <a:gd name="connsiteY193" fmla="*/ 28171 h 487359"/>
              <a:gd name="connsiteX194" fmla="*/ 28171 w 432707"/>
              <a:gd name="connsiteY194" fmla="*/ 84795 h 487359"/>
              <a:gd name="connsiteX195" fmla="*/ 404536 w 432707"/>
              <a:gd name="connsiteY195" fmla="*/ 84795 h 487359"/>
              <a:gd name="connsiteX196" fmla="*/ 404536 w 432707"/>
              <a:gd name="connsiteY196" fmla="*/ 28171 h 487359"/>
              <a:gd name="connsiteX197" fmla="*/ 0 w 432707"/>
              <a:gd name="connsiteY197" fmla="*/ 0 h 487359"/>
              <a:gd name="connsiteX198" fmla="*/ 432707 w 432707"/>
              <a:gd name="connsiteY198" fmla="*/ 0 h 487359"/>
              <a:gd name="connsiteX199" fmla="*/ 432707 w 432707"/>
              <a:gd name="connsiteY199" fmla="*/ 392141 h 487359"/>
              <a:gd name="connsiteX200" fmla="*/ 214100 w 432707"/>
              <a:gd name="connsiteY200" fmla="*/ 487359 h 487359"/>
              <a:gd name="connsiteX201" fmla="*/ 0 w 432707"/>
              <a:gd name="connsiteY201" fmla="*/ 392141 h 487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432707" h="487359">
                <a:moveTo>
                  <a:pt x="254103" y="416931"/>
                </a:moveTo>
                <a:lnTo>
                  <a:pt x="258328" y="426228"/>
                </a:lnTo>
                <a:lnTo>
                  <a:pt x="228749" y="439468"/>
                </a:lnTo>
                <a:lnTo>
                  <a:pt x="224523" y="429890"/>
                </a:lnTo>
                <a:close/>
                <a:moveTo>
                  <a:pt x="177196" y="416931"/>
                </a:moveTo>
                <a:lnTo>
                  <a:pt x="206494" y="429890"/>
                </a:lnTo>
                <a:lnTo>
                  <a:pt x="202268" y="439468"/>
                </a:lnTo>
                <a:lnTo>
                  <a:pt x="172970" y="426228"/>
                </a:lnTo>
                <a:close/>
                <a:moveTo>
                  <a:pt x="292133" y="400029"/>
                </a:moveTo>
                <a:lnTo>
                  <a:pt x="296359" y="409607"/>
                </a:lnTo>
                <a:lnTo>
                  <a:pt x="266780" y="422566"/>
                </a:lnTo>
                <a:lnTo>
                  <a:pt x="262554" y="412987"/>
                </a:lnTo>
                <a:close/>
                <a:moveTo>
                  <a:pt x="138883" y="400029"/>
                </a:moveTo>
                <a:lnTo>
                  <a:pt x="168463" y="412987"/>
                </a:lnTo>
                <a:lnTo>
                  <a:pt x="164237" y="422566"/>
                </a:lnTo>
                <a:lnTo>
                  <a:pt x="134657" y="409607"/>
                </a:lnTo>
                <a:close/>
                <a:moveTo>
                  <a:pt x="330446" y="383126"/>
                </a:moveTo>
                <a:lnTo>
                  <a:pt x="334672" y="392704"/>
                </a:lnTo>
                <a:lnTo>
                  <a:pt x="305092" y="405663"/>
                </a:lnTo>
                <a:lnTo>
                  <a:pt x="300867" y="396085"/>
                </a:lnTo>
                <a:close/>
                <a:moveTo>
                  <a:pt x="100852" y="383126"/>
                </a:moveTo>
                <a:lnTo>
                  <a:pt x="130432" y="396085"/>
                </a:lnTo>
                <a:lnTo>
                  <a:pt x="126206" y="405663"/>
                </a:lnTo>
                <a:lnTo>
                  <a:pt x="96627" y="392704"/>
                </a:lnTo>
                <a:close/>
                <a:moveTo>
                  <a:pt x="368477" y="366223"/>
                </a:moveTo>
                <a:lnTo>
                  <a:pt x="372703" y="375801"/>
                </a:lnTo>
                <a:lnTo>
                  <a:pt x="343123" y="388759"/>
                </a:lnTo>
                <a:lnTo>
                  <a:pt x="338897" y="379463"/>
                </a:lnTo>
                <a:close/>
                <a:moveTo>
                  <a:pt x="62540" y="366223"/>
                </a:moveTo>
                <a:lnTo>
                  <a:pt x="92119" y="379463"/>
                </a:lnTo>
                <a:lnTo>
                  <a:pt x="87893" y="388759"/>
                </a:lnTo>
                <a:lnTo>
                  <a:pt x="58314" y="375801"/>
                </a:lnTo>
                <a:close/>
                <a:moveTo>
                  <a:pt x="381717" y="335517"/>
                </a:moveTo>
                <a:lnTo>
                  <a:pt x="392141" y="335517"/>
                </a:lnTo>
                <a:lnTo>
                  <a:pt x="392141" y="367914"/>
                </a:lnTo>
                <a:lnTo>
                  <a:pt x="381717" y="367914"/>
                </a:lnTo>
                <a:close/>
                <a:moveTo>
                  <a:pt x="40566" y="335517"/>
                </a:moveTo>
                <a:lnTo>
                  <a:pt x="50989" y="335517"/>
                </a:lnTo>
                <a:lnTo>
                  <a:pt x="50989" y="367914"/>
                </a:lnTo>
                <a:lnTo>
                  <a:pt x="40566" y="367914"/>
                </a:lnTo>
                <a:close/>
                <a:moveTo>
                  <a:pt x="381717" y="293824"/>
                </a:moveTo>
                <a:lnTo>
                  <a:pt x="392141" y="293824"/>
                </a:lnTo>
                <a:lnTo>
                  <a:pt x="392141" y="326221"/>
                </a:lnTo>
                <a:lnTo>
                  <a:pt x="381717" y="326221"/>
                </a:lnTo>
                <a:close/>
                <a:moveTo>
                  <a:pt x="40566" y="293824"/>
                </a:moveTo>
                <a:lnTo>
                  <a:pt x="50989" y="293824"/>
                </a:lnTo>
                <a:lnTo>
                  <a:pt x="50989" y="326221"/>
                </a:lnTo>
                <a:lnTo>
                  <a:pt x="40566" y="326221"/>
                </a:lnTo>
                <a:close/>
                <a:moveTo>
                  <a:pt x="381717" y="252130"/>
                </a:moveTo>
                <a:lnTo>
                  <a:pt x="392141" y="252130"/>
                </a:lnTo>
                <a:lnTo>
                  <a:pt x="392141" y="284526"/>
                </a:lnTo>
                <a:lnTo>
                  <a:pt x="381717" y="284526"/>
                </a:lnTo>
                <a:close/>
                <a:moveTo>
                  <a:pt x="40566" y="252130"/>
                </a:moveTo>
                <a:lnTo>
                  <a:pt x="50989" y="252130"/>
                </a:lnTo>
                <a:lnTo>
                  <a:pt x="50989" y="284526"/>
                </a:lnTo>
                <a:lnTo>
                  <a:pt x="40566" y="284526"/>
                </a:lnTo>
                <a:close/>
                <a:moveTo>
                  <a:pt x="215508" y="220016"/>
                </a:moveTo>
                <a:cubicBezTo>
                  <a:pt x="210062" y="220016"/>
                  <a:pt x="204757" y="220485"/>
                  <a:pt x="199592" y="221424"/>
                </a:cubicBezTo>
                <a:cubicBezTo>
                  <a:pt x="194427" y="222363"/>
                  <a:pt x="189356" y="223913"/>
                  <a:pt x="184379" y="226073"/>
                </a:cubicBezTo>
                <a:cubicBezTo>
                  <a:pt x="179402" y="228232"/>
                  <a:pt x="175365" y="231425"/>
                  <a:pt x="172266" y="235651"/>
                </a:cubicBezTo>
                <a:cubicBezTo>
                  <a:pt x="169167" y="239876"/>
                  <a:pt x="167618" y="244900"/>
                  <a:pt x="167618" y="250722"/>
                </a:cubicBezTo>
                <a:cubicBezTo>
                  <a:pt x="167618" y="257483"/>
                  <a:pt x="169449" y="262789"/>
                  <a:pt x="173111" y="266639"/>
                </a:cubicBezTo>
                <a:cubicBezTo>
                  <a:pt x="176773" y="270489"/>
                  <a:pt x="181422" y="272836"/>
                  <a:pt x="187055" y="273682"/>
                </a:cubicBezTo>
                <a:cubicBezTo>
                  <a:pt x="192690" y="274527"/>
                  <a:pt x="198700" y="275184"/>
                  <a:pt x="205085" y="275654"/>
                </a:cubicBezTo>
                <a:cubicBezTo>
                  <a:pt x="211470" y="276123"/>
                  <a:pt x="217480" y="276311"/>
                  <a:pt x="223114" y="276217"/>
                </a:cubicBezTo>
                <a:cubicBezTo>
                  <a:pt x="228749" y="276123"/>
                  <a:pt x="233397" y="276968"/>
                  <a:pt x="237059" y="278752"/>
                </a:cubicBezTo>
                <a:cubicBezTo>
                  <a:pt x="240721" y="280537"/>
                  <a:pt x="242553" y="283401"/>
                  <a:pt x="242553" y="287345"/>
                </a:cubicBezTo>
                <a:cubicBezTo>
                  <a:pt x="242553" y="296547"/>
                  <a:pt x="232035" y="301148"/>
                  <a:pt x="211001" y="301148"/>
                </a:cubicBezTo>
                <a:cubicBezTo>
                  <a:pt x="192784" y="301148"/>
                  <a:pt x="181234" y="296359"/>
                  <a:pt x="176351" y="286781"/>
                </a:cubicBezTo>
                <a:lnTo>
                  <a:pt x="175506" y="286781"/>
                </a:lnTo>
                <a:lnTo>
                  <a:pt x="166772" y="304529"/>
                </a:lnTo>
                <a:cubicBezTo>
                  <a:pt x="179355" y="312417"/>
                  <a:pt x="194568" y="316361"/>
                  <a:pt x="212410" y="316361"/>
                </a:cubicBezTo>
                <a:cubicBezTo>
                  <a:pt x="217856" y="316361"/>
                  <a:pt x="223161" y="315891"/>
                  <a:pt x="228326" y="314952"/>
                </a:cubicBezTo>
                <a:cubicBezTo>
                  <a:pt x="233491" y="314013"/>
                  <a:pt x="238703" y="312511"/>
                  <a:pt x="243961" y="310445"/>
                </a:cubicBezTo>
                <a:cubicBezTo>
                  <a:pt x="249220" y="308379"/>
                  <a:pt x="253493" y="305280"/>
                  <a:pt x="256779" y="301148"/>
                </a:cubicBezTo>
                <a:cubicBezTo>
                  <a:pt x="260066" y="297017"/>
                  <a:pt x="261709" y="292040"/>
                  <a:pt x="261709" y="286218"/>
                </a:cubicBezTo>
                <a:cubicBezTo>
                  <a:pt x="261709" y="277579"/>
                  <a:pt x="259127" y="271052"/>
                  <a:pt x="253962" y="266639"/>
                </a:cubicBezTo>
                <a:cubicBezTo>
                  <a:pt x="248797" y="262225"/>
                  <a:pt x="242458" y="259690"/>
                  <a:pt x="234946" y="259033"/>
                </a:cubicBezTo>
                <a:cubicBezTo>
                  <a:pt x="227434" y="258375"/>
                  <a:pt x="219969" y="258094"/>
                  <a:pt x="212550" y="258188"/>
                </a:cubicBezTo>
                <a:cubicBezTo>
                  <a:pt x="205132" y="258281"/>
                  <a:pt x="198841" y="257812"/>
                  <a:pt x="193676" y="256779"/>
                </a:cubicBezTo>
                <a:cubicBezTo>
                  <a:pt x="188511" y="255746"/>
                  <a:pt x="185929" y="253352"/>
                  <a:pt x="185929" y="249595"/>
                </a:cubicBezTo>
                <a:cubicBezTo>
                  <a:pt x="185929" y="245651"/>
                  <a:pt x="187854" y="242553"/>
                  <a:pt x="191704" y="240299"/>
                </a:cubicBezTo>
                <a:cubicBezTo>
                  <a:pt x="195554" y="238045"/>
                  <a:pt x="199357" y="236637"/>
                  <a:pt x="203113" y="236073"/>
                </a:cubicBezTo>
                <a:cubicBezTo>
                  <a:pt x="206869" y="235510"/>
                  <a:pt x="210719" y="235228"/>
                  <a:pt x="214663" y="235228"/>
                </a:cubicBezTo>
                <a:cubicBezTo>
                  <a:pt x="221049" y="235228"/>
                  <a:pt x="227669" y="236261"/>
                  <a:pt x="234524" y="238327"/>
                </a:cubicBezTo>
                <a:cubicBezTo>
                  <a:pt x="241379" y="240393"/>
                  <a:pt x="246215" y="243586"/>
                  <a:pt x="249032" y="247905"/>
                </a:cubicBezTo>
                <a:lnTo>
                  <a:pt x="249877" y="247905"/>
                </a:lnTo>
                <a:lnTo>
                  <a:pt x="258328" y="231566"/>
                </a:lnTo>
                <a:cubicBezTo>
                  <a:pt x="257765" y="231378"/>
                  <a:pt x="255793" y="230580"/>
                  <a:pt x="252413" y="229171"/>
                </a:cubicBezTo>
                <a:cubicBezTo>
                  <a:pt x="249032" y="227763"/>
                  <a:pt x="246919" y="226918"/>
                  <a:pt x="246074" y="226636"/>
                </a:cubicBezTo>
                <a:cubicBezTo>
                  <a:pt x="245229" y="226354"/>
                  <a:pt x="243398" y="225697"/>
                  <a:pt x="240581" y="224664"/>
                </a:cubicBezTo>
                <a:cubicBezTo>
                  <a:pt x="237763" y="223631"/>
                  <a:pt x="235697" y="222974"/>
                  <a:pt x="234383" y="222692"/>
                </a:cubicBezTo>
                <a:cubicBezTo>
                  <a:pt x="233068" y="222410"/>
                  <a:pt x="231190" y="221988"/>
                  <a:pt x="228749" y="221424"/>
                </a:cubicBezTo>
                <a:cubicBezTo>
                  <a:pt x="226308" y="220861"/>
                  <a:pt x="224054" y="220485"/>
                  <a:pt x="221988" y="220298"/>
                </a:cubicBezTo>
                <a:cubicBezTo>
                  <a:pt x="219921" y="220110"/>
                  <a:pt x="217762" y="220016"/>
                  <a:pt x="215508" y="220016"/>
                </a:cubicBezTo>
                <a:close/>
                <a:moveTo>
                  <a:pt x="381717" y="210437"/>
                </a:moveTo>
                <a:lnTo>
                  <a:pt x="392141" y="210437"/>
                </a:lnTo>
                <a:lnTo>
                  <a:pt x="392141" y="242833"/>
                </a:lnTo>
                <a:lnTo>
                  <a:pt x="381717" y="242833"/>
                </a:lnTo>
                <a:close/>
                <a:moveTo>
                  <a:pt x="40566" y="210437"/>
                </a:moveTo>
                <a:lnTo>
                  <a:pt x="50989" y="210437"/>
                </a:lnTo>
                <a:lnTo>
                  <a:pt x="50989" y="242833"/>
                </a:lnTo>
                <a:lnTo>
                  <a:pt x="40566" y="242833"/>
                </a:lnTo>
                <a:close/>
                <a:moveTo>
                  <a:pt x="214100" y="181703"/>
                </a:moveTo>
                <a:cubicBezTo>
                  <a:pt x="238515" y="181703"/>
                  <a:pt x="259314" y="190342"/>
                  <a:pt x="276499" y="207621"/>
                </a:cubicBezTo>
                <a:cubicBezTo>
                  <a:pt x="293683" y="224899"/>
                  <a:pt x="302275" y="245651"/>
                  <a:pt x="302275" y="269879"/>
                </a:cubicBezTo>
                <a:cubicBezTo>
                  <a:pt x="302275" y="294293"/>
                  <a:pt x="293683" y="315093"/>
                  <a:pt x="276499" y="332277"/>
                </a:cubicBezTo>
                <a:cubicBezTo>
                  <a:pt x="259314" y="349462"/>
                  <a:pt x="238515" y="358054"/>
                  <a:pt x="214100" y="358054"/>
                </a:cubicBezTo>
                <a:cubicBezTo>
                  <a:pt x="189873" y="358054"/>
                  <a:pt x="169121" y="349462"/>
                  <a:pt x="151842" y="332277"/>
                </a:cubicBezTo>
                <a:cubicBezTo>
                  <a:pt x="134563" y="315093"/>
                  <a:pt x="125924" y="294293"/>
                  <a:pt x="125924" y="269879"/>
                </a:cubicBezTo>
                <a:cubicBezTo>
                  <a:pt x="125924" y="245651"/>
                  <a:pt x="134563" y="224899"/>
                  <a:pt x="151842" y="207621"/>
                </a:cubicBezTo>
                <a:cubicBezTo>
                  <a:pt x="169121" y="190342"/>
                  <a:pt x="189873" y="181703"/>
                  <a:pt x="214100" y="181703"/>
                </a:cubicBezTo>
                <a:close/>
                <a:moveTo>
                  <a:pt x="381717" y="168744"/>
                </a:moveTo>
                <a:lnTo>
                  <a:pt x="392141" y="168744"/>
                </a:lnTo>
                <a:lnTo>
                  <a:pt x="392141" y="201140"/>
                </a:lnTo>
                <a:lnTo>
                  <a:pt x="381717" y="201140"/>
                </a:lnTo>
                <a:close/>
                <a:moveTo>
                  <a:pt x="40566" y="168744"/>
                </a:moveTo>
                <a:lnTo>
                  <a:pt x="50989" y="168744"/>
                </a:lnTo>
                <a:lnTo>
                  <a:pt x="50989" y="201140"/>
                </a:lnTo>
                <a:lnTo>
                  <a:pt x="40566" y="201140"/>
                </a:lnTo>
                <a:close/>
                <a:moveTo>
                  <a:pt x="359744" y="127051"/>
                </a:moveTo>
                <a:lnTo>
                  <a:pt x="392141" y="127051"/>
                </a:lnTo>
                <a:lnTo>
                  <a:pt x="392141" y="159448"/>
                </a:lnTo>
                <a:lnTo>
                  <a:pt x="381717" y="159448"/>
                </a:lnTo>
                <a:lnTo>
                  <a:pt x="381717" y="137193"/>
                </a:lnTo>
                <a:lnTo>
                  <a:pt x="359744" y="137193"/>
                </a:lnTo>
                <a:close/>
                <a:moveTo>
                  <a:pt x="40566" y="127051"/>
                </a:moveTo>
                <a:lnTo>
                  <a:pt x="72963" y="127051"/>
                </a:lnTo>
                <a:lnTo>
                  <a:pt x="72963" y="137193"/>
                </a:lnTo>
                <a:lnTo>
                  <a:pt x="50989" y="137193"/>
                </a:lnTo>
                <a:lnTo>
                  <a:pt x="50989" y="159448"/>
                </a:lnTo>
                <a:lnTo>
                  <a:pt x="40566" y="159448"/>
                </a:lnTo>
                <a:close/>
                <a:moveTo>
                  <a:pt x="314107" y="127050"/>
                </a:moveTo>
                <a:lnTo>
                  <a:pt x="346504" y="127050"/>
                </a:lnTo>
                <a:lnTo>
                  <a:pt x="346504" y="137192"/>
                </a:lnTo>
                <a:lnTo>
                  <a:pt x="314107" y="137192"/>
                </a:lnTo>
                <a:close/>
                <a:moveTo>
                  <a:pt x="268470" y="127050"/>
                </a:moveTo>
                <a:lnTo>
                  <a:pt x="300867" y="127050"/>
                </a:lnTo>
                <a:lnTo>
                  <a:pt x="300867" y="137192"/>
                </a:lnTo>
                <a:lnTo>
                  <a:pt x="268470" y="137192"/>
                </a:lnTo>
                <a:close/>
                <a:moveTo>
                  <a:pt x="223114" y="127050"/>
                </a:moveTo>
                <a:lnTo>
                  <a:pt x="255230" y="127050"/>
                </a:lnTo>
                <a:lnTo>
                  <a:pt x="255230" y="137192"/>
                </a:lnTo>
                <a:lnTo>
                  <a:pt x="223114" y="137192"/>
                </a:lnTo>
                <a:close/>
                <a:moveTo>
                  <a:pt x="177478" y="127050"/>
                </a:moveTo>
                <a:lnTo>
                  <a:pt x="209592" y="127050"/>
                </a:lnTo>
                <a:lnTo>
                  <a:pt x="209592" y="137192"/>
                </a:lnTo>
                <a:lnTo>
                  <a:pt x="177478" y="137192"/>
                </a:lnTo>
                <a:close/>
                <a:moveTo>
                  <a:pt x="131840" y="127050"/>
                </a:moveTo>
                <a:lnTo>
                  <a:pt x="164237" y="127050"/>
                </a:lnTo>
                <a:lnTo>
                  <a:pt x="164237" y="137192"/>
                </a:lnTo>
                <a:lnTo>
                  <a:pt x="131840" y="137192"/>
                </a:lnTo>
                <a:close/>
                <a:moveTo>
                  <a:pt x="86203" y="127050"/>
                </a:moveTo>
                <a:lnTo>
                  <a:pt x="118600" y="127050"/>
                </a:lnTo>
                <a:lnTo>
                  <a:pt x="118600" y="137192"/>
                </a:lnTo>
                <a:lnTo>
                  <a:pt x="86203" y="137192"/>
                </a:lnTo>
                <a:close/>
                <a:moveTo>
                  <a:pt x="28171" y="112966"/>
                </a:moveTo>
                <a:lnTo>
                  <a:pt x="28171" y="373830"/>
                </a:lnTo>
                <a:lnTo>
                  <a:pt x="214382" y="456653"/>
                </a:lnTo>
                <a:lnTo>
                  <a:pt x="404536" y="373830"/>
                </a:lnTo>
                <a:lnTo>
                  <a:pt x="404536" y="112966"/>
                </a:lnTo>
                <a:close/>
                <a:moveTo>
                  <a:pt x="359744" y="41410"/>
                </a:moveTo>
                <a:lnTo>
                  <a:pt x="391859" y="41410"/>
                </a:lnTo>
                <a:lnTo>
                  <a:pt x="391859" y="51552"/>
                </a:lnTo>
                <a:lnTo>
                  <a:pt x="359744" y="51552"/>
                </a:lnTo>
                <a:close/>
                <a:moveTo>
                  <a:pt x="314107" y="41410"/>
                </a:moveTo>
                <a:lnTo>
                  <a:pt x="346504" y="41410"/>
                </a:lnTo>
                <a:lnTo>
                  <a:pt x="346504" y="51552"/>
                </a:lnTo>
                <a:lnTo>
                  <a:pt x="314107" y="51552"/>
                </a:lnTo>
                <a:close/>
                <a:moveTo>
                  <a:pt x="268470" y="41410"/>
                </a:moveTo>
                <a:lnTo>
                  <a:pt x="300867" y="41410"/>
                </a:lnTo>
                <a:lnTo>
                  <a:pt x="300867" y="51552"/>
                </a:lnTo>
                <a:lnTo>
                  <a:pt x="268470" y="51552"/>
                </a:lnTo>
                <a:close/>
                <a:moveTo>
                  <a:pt x="223114" y="41410"/>
                </a:moveTo>
                <a:lnTo>
                  <a:pt x="255230" y="41410"/>
                </a:lnTo>
                <a:lnTo>
                  <a:pt x="255230" y="51552"/>
                </a:lnTo>
                <a:lnTo>
                  <a:pt x="223114" y="51552"/>
                </a:lnTo>
                <a:close/>
                <a:moveTo>
                  <a:pt x="177478" y="41410"/>
                </a:moveTo>
                <a:lnTo>
                  <a:pt x="209592" y="41410"/>
                </a:lnTo>
                <a:lnTo>
                  <a:pt x="209592" y="51552"/>
                </a:lnTo>
                <a:lnTo>
                  <a:pt x="177478" y="51552"/>
                </a:lnTo>
                <a:close/>
                <a:moveTo>
                  <a:pt x="131840" y="41410"/>
                </a:moveTo>
                <a:lnTo>
                  <a:pt x="164237" y="41410"/>
                </a:lnTo>
                <a:lnTo>
                  <a:pt x="164237" y="51552"/>
                </a:lnTo>
                <a:lnTo>
                  <a:pt x="131840" y="51552"/>
                </a:lnTo>
                <a:close/>
                <a:moveTo>
                  <a:pt x="86203" y="41410"/>
                </a:moveTo>
                <a:lnTo>
                  <a:pt x="118600" y="41410"/>
                </a:lnTo>
                <a:lnTo>
                  <a:pt x="118600" y="51552"/>
                </a:lnTo>
                <a:lnTo>
                  <a:pt x="86203" y="51552"/>
                </a:lnTo>
                <a:close/>
                <a:moveTo>
                  <a:pt x="40848" y="41410"/>
                </a:moveTo>
                <a:lnTo>
                  <a:pt x="72963" y="41410"/>
                </a:lnTo>
                <a:lnTo>
                  <a:pt x="72963" y="51552"/>
                </a:lnTo>
                <a:lnTo>
                  <a:pt x="40848" y="51552"/>
                </a:lnTo>
                <a:close/>
                <a:moveTo>
                  <a:pt x="28171" y="28171"/>
                </a:moveTo>
                <a:lnTo>
                  <a:pt x="28171" y="84795"/>
                </a:lnTo>
                <a:lnTo>
                  <a:pt x="404536" y="84795"/>
                </a:lnTo>
                <a:lnTo>
                  <a:pt x="404536" y="28171"/>
                </a:lnTo>
                <a:close/>
                <a:moveTo>
                  <a:pt x="0" y="0"/>
                </a:moveTo>
                <a:lnTo>
                  <a:pt x="432707" y="0"/>
                </a:lnTo>
                <a:lnTo>
                  <a:pt x="432707" y="392141"/>
                </a:lnTo>
                <a:lnTo>
                  <a:pt x="214100" y="487359"/>
                </a:lnTo>
                <a:lnTo>
                  <a:pt x="0" y="3921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5" name="Freeform 151">
            <a:extLst>
              <a:ext uri="{FF2B5EF4-FFF2-40B4-BE49-F238E27FC236}">
                <a16:creationId xmlns:a16="http://schemas.microsoft.com/office/drawing/2014/main" id="{FB335AAE-1D9B-4687-B5BE-C87256DA9E07}"/>
              </a:ext>
            </a:extLst>
          </p:cNvPr>
          <p:cNvSpPr/>
          <p:nvPr/>
        </p:nvSpPr>
        <p:spPr>
          <a:xfrm>
            <a:off x="947886" y="5704668"/>
            <a:ext cx="297487" cy="351575"/>
          </a:xfrm>
          <a:custGeom>
            <a:avLst/>
            <a:gdLst/>
            <a:ahLst/>
            <a:cxnLst/>
            <a:rect l="l" t="t" r="r" b="b"/>
            <a:pathLst>
              <a:path w="396648" h="468766">
                <a:moveTo>
                  <a:pt x="150996" y="0"/>
                </a:moveTo>
                <a:cubicBezTo>
                  <a:pt x="156630" y="0"/>
                  <a:pt x="164519" y="2911"/>
                  <a:pt x="174660" y="8733"/>
                </a:cubicBezTo>
                <a:cubicBezTo>
                  <a:pt x="184801" y="14555"/>
                  <a:pt x="192689" y="17466"/>
                  <a:pt x="198324" y="17466"/>
                </a:cubicBezTo>
                <a:cubicBezTo>
                  <a:pt x="203958" y="17466"/>
                  <a:pt x="211846" y="14555"/>
                  <a:pt x="221987" y="8733"/>
                </a:cubicBezTo>
                <a:cubicBezTo>
                  <a:pt x="232129" y="2911"/>
                  <a:pt x="240017" y="0"/>
                  <a:pt x="245651" y="0"/>
                </a:cubicBezTo>
                <a:cubicBezTo>
                  <a:pt x="253914" y="0"/>
                  <a:pt x="261051" y="3475"/>
                  <a:pt x="267061" y="10423"/>
                </a:cubicBezTo>
                <a:cubicBezTo>
                  <a:pt x="273822" y="18311"/>
                  <a:pt x="280442" y="29016"/>
                  <a:pt x="286921" y="42538"/>
                </a:cubicBezTo>
                <a:cubicBezTo>
                  <a:pt x="293401" y="56060"/>
                  <a:pt x="298237" y="68644"/>
                  <a:pt x="301430" y="80287"/>
                </a:cubicBezTo>
                <a:cubicBezTo>
                  <a:pt x="340869" y="88175"/>
                  <a:pt x="360589" y="97472"/>
                  <a:pt x="360589" y="108177"/>
                </a:cubicBezTo>
                <a:cubicBezTo>
                  <a:pt x="360589" y="118694"/>
                  <a:pt x="342372" y="127709"/>
                  <a:pt x="305937" y="135221"/>
                </a:cubicBezTo>
                <a:cubicBezTo>
                  <a:pt x="307252" y="150433"/>
                  <a:pt x="305374" y="165458"/>
                  <a:pt x="300303" y="180295"/>
                </a:cubicBezTo>
                <a:lnTo>
                  <a:pt x="360589" y="180295"/>
                </a:lnTo>
                <a:lnTo>
                  <a:pt x="337488" y="243680"/>
                </a:lnTo>
                <a:cubicBezTo>
                  <a:pt x="349321" y="249877"/>
                  <a:pt x="359415" y="258939"/>
                  <a:pt x="367773" y="270865"/>
                </a:cubicBezTo>
                <a:cubicBezTo>
                  <a:pt x="376130" y="282790"/>
                  <a:pt x="382281" y="296265"/>
                  <a:pt x="386224" y="311290"/>
                </a:cubicBezTo>
                <a:cubicBezTo>
                  <a:pt x="390168" y="326315"/>
                  <a:pt x="392892" y="340541"/>
                  <a:pt x="394394" y="353969"/>
                </a:cubicBezTo>
                <a:cubicBezTo>
                  <a:pt x="395897" y="367397"/>
                  <a:pt x="396648" y="381342"/>
                  <a:pt x="396648" y="395803"/>
                </a:cubicBezTo>
                <a:cubicBezTo>
                  <a:pt x="396648" y="418528"/>
                  <a:pt x="389793" y="436369"/>
                  <a:pt x="376083" y="449328"/>
                </a:cubicBezTo>
                <a:cubicBezTo>
                  <a:pt x="362373" y="462287"/>
                  <a:pt x="344156" y="468766"/>
                  <a:pt x="321431" y="468766"/>
                </a:cubicBezTo>
                <a:lnTo>
                  <a:pt x="75216" y="468766"/>
                </a:lnTo>
                <a:cubicBezTo>
                  <a:pt x="52492" y="468766"/>
                  <a:pt x="34274" y="462287"/>
                  <a:pt x="20564" y="449328"/>
                </a:cubicBezTo>
                <a:cubicBezTo>
                  <a:pt x="6854" y="436369"/>
                  <a:pt x="0" y="418528"/>
                  <a:pt x="0" y="395803"/>
                </a:cubicBezTo>
                <a:cubicBezTo>
                  <a:pt x="0" y="384347"/>
                  <a:pt x="422" y="373266"/>
                  <a:pt x="1267" y="362561"/>
                </a:cubicBezTo>
                <a:cubicBezTo>
                  <a:pt x="2112" y="351856"/>
                  <a:pt x="3896" y="340071"/>
                  <a:pt x="6620" y="327207"/>
                </a:cubicBezTo>
                <a:cubicBezTo>
                  <a:pt x="9343" y="314342"/>
                  <a:pt x="12864" y="302745"/>
                  <a:pt x="17184" y="292415"/>
                </a:cubicBezTo>
                <a:cubicBezTo>
                  <a:pt x="21503" y="282086"/>
                  <a:pt x="27466" y="272367"/>
                  <a:pt x="35072" y="263258"/>
                </a:cubicBezTo>
                <a:cubicBezTo>
                  <a:pt x="42679" y="254150"/>
                  <a:pt x="51459" y="247154"/>
                  <a:pt x="61412" y="242271"/>
                </a:cubicBezTo>
                <a:lnTo>
                  <a:pt x="36058" y="180295"/>
                </a:lnTo>
                <a:lnTo>
                  <a:pt x="96345" y="180295"/>
                </a:lnTo>
                <a:cubicBezTo>
                  <a:pt x="92213" y="168275"/>
                  <a:pt x="90147" y="156255"/>
                  <a:pt x="90147" y="144236"/>
                </a:cubicBezTo>
                <a:cubicBezTo>
                  <a:pt x="90147" y="141982"/>
                  <a:pt x="90335" y="138977"/>
                  <a:pt x="90710" y="135221"/>
                </a:cubicBezTo>
                <a:cubicBezTo>
                  <a:pt x="54276" y="127709"/>
                  <a:pt x="36058" y="118694"/>
                  <a:pt x="36058" y="108177"/>
                </a:cubicBezTo>
                <a:cubicBezTo>
                  <a:pt x="36058" y="97472"/>
                  <a:pt x="55778" y="88175"/>
                  <a:pt x="95218" y="80287"/>
                </a:cubicBezTo>
                <a:cubicBezTo>
                  <a:pt x="98410" y="68644"/>
                  <a:pt x="103246" y="56060"/>
                  <a:pt x="109726" y="42538"/>
                </a:cubicBezTo>
                <a:cubicBezTo>
                  <a:pt x="116205" y="29016"/>
                  <a:pt x="122825" y="18311"/>
                  <a:pt x="129586" y="10423"/>
                </a:cubicBezTo>
                <a:cubicBezTo>
                  <a:pt x="135596" y="3475"/>
                  <a:pt x="142733" y="0"/>
                  <a:pt x="150996" y="0"/>
                </a:cubicBezTo>
                <a:close/>
                <a:moveTo>
                  <a:pt x="145362" y="144236"/>
                </a:moveTo>
                <a:cubicBezTo>
                  <a:pt x="129211" y="144236"/>
                  <a:pt x="120196" y="144987"/>
                  <a:pt x="118318" y="146490"/>
                </a:cubicBezTo>
                <a:cubicBezTo>
                  <a:pt x="117942" y="146865"/>
                  <a:pt x="117567" y="147428"/>
                  <a:pt x="117191" y="148180"/>
                </a:cubicBezTo>
                <a:cubicBezTo>
                  <a:pt x="117567" y="151560"/>
                  <a:pt x="117942" y="154096"/>
                  <a:pt x="118318" y="155786"/>
                </a:cubicBezTo>
                <a:cubicBezTo>
                  <a:pt x="118694" y="156349"/>
                  <a:pt x="119398" y="156960"/>
                  <a:pt x="120431" y="157617"/>
                </a:cubicBezTo>
                <a:cubicBezTo>
                  <a:pt x="121463" y="158274"/>
                  <a:pt x="122168" y="159260"/>
                  <a:pt x="122544" y="160575"/>
                </a:cubicBezTo>
                <a:cubicBezTo>
                  <a:pt x="122919" y="161326"/>
                  <a:pt x="123623" y="163251"/>
                  <a:pt x="124656" y="166350"/>
                </a:cubicBezTo>
                <a:cubicBezTo>
                  <a:pt x="125689" y="169449"/>
                  <a:pt x="126347" y="171374"/>
                  <a:pt x="126628" y="172125"/>
                </a:cubicBezTo>
                <a:cubicBezTo>
                  <a:pt x="126910" y="172876"/>
                  <a:pt x="127614" y="174473"/>
                  <a:pt x="128741" y="176914"/>
                </a:cubicBezTo>
                <a:cubicBezTo>
                  <a:pt x="129868" y="179356"/>
                  <a:pt x="130666" y="180952"/>
                  <a:pt x="131136" y="181703"/>
                </a:cubicBezTo>
                <a:cubicBezTo>
                  <a:pt x="131605" y="182454"/>
                  <a:pt x="132450" y="183769"/>
                  <a:pt x="133671" y="185647"/>
                </a:cubicBezTo>
                <a:cubicBezTo>
                  <a:pt x="134892" y="187525"/>
                  <a:pt x="136019" y="188793"/>
                  <a:pt x="137052" y="189450"/>
                </a:cubicBezTo>
                <a:cubicBezTo>
                  <a:pt x="138085" y="190108"/>
                  <a:pt x="139399" y="191000"/>
                  <a:pt x="140995" y="192127"/>
                </a:cubicBezTo>
                <a:cubicBezTo>
                  <a:pt x="142592" y="193253"/>
                  <a:pt x="144235" y="194005"/>
                  <a:pt x="145926" y="194380"/>
                </a:cubicBezTo>
                <a:cubicBezTo>
                  <a:pt x="147616" y="194756"/>
                  <a:pt x="149541" y="195131"/>
                  <a:pt x="151701" y="195507"/>
                </a:cubicBezTo>
                <a:cubicBezTo>
                  <a:pt x="153860" y="195883"/>
                  <a:pt x="156161" y="196070"/>
                  <a:pt x="158602" y="196070"/>
                </a:cubicBezTo>
                <a:cubicBezTo>
                  <a:pt x="165364" y="196070"/>
                  <a:pt x="170904" y="194897"/>
                  <a:pt x="175223" y="192549"/>
                </a:cubicBezTo>
                <a:cubicBezTo>
                  <a:pt x="179543" y="190202"/>
                  <a:pt x="182595" y="187384"/>
                  <a:pt x="184379" y="184098"/>
                </a:cubicBezTo>
                <a:cubicBezTo>
                  <a:pt x="186163" y="180811"/>
                  <a:pt x="187525" y="177571"/>
                  <a:pt x="188464" y="174379"/>
                </a:cubicBezTo>
                <a:cubicBezTo>
                  <a:pt x="189403" y="171186"/>
                  <a:pt x="190483" y="168416"/>
                  <a:pt x="191703" y="166068"/>
                </a:cubicBezTo>
                <a:cubicBezTo>
                  <a:pt x="192924" y="163721"/>
                  <a:pt x="194567" y="162547"/>
                  <a:pt x="196633" y="162547"/>
                </a:cubicBezTo>
                <a:lnTo>
                  <a:pt x="200014" y="162547"/>
                </a:lnTo>
                <a:cubicBezTo>
                  <a:pt x="202080" y="162547"/>
                  <a:pt x="203723" y="163721"/>
                  <a:pt x="204944" y="166068"/>
                </a:cubicBezTo>
                <a:cubicBezTo>
                  <a:pt x="206165" y="168416"/>
                  <a:pt x="207244" y="171186"/>
                  <a:pt x="208184" y="174379"/>
                </a:cubicBezTo>
                <a:cubicBezTo>
                  <a:pt x="209122" y="177571"/>
                  <a:pt x="210484" y="180811"/>
                  <a:pt x="212268" y="184098"/>
                </a:cubicBezTo>
                <a:cubicBezTo>
                  <a:pt x="214052" y="187384"/>
                  <a:pt x="217104" y="190202"/>
                  <a:pt x="221424" y="192549"/>
                </a:cubicBezTo>
                <a:cubicBezTo>
                  <a:pt x="225743" y="194897"/>
                  <a:pt x="231284" y="196070"/>
                  <a:pt x="238045" y="196070"/>
                </a:cubicBezTo>
                <a:cubicBezTo>
                  <a:pt x="240486" y="196070"/>
                  <a:pt x="242787" y="195883"/>
                  <a:pt x="244947" y="195507"/>
                </a:cubicBezTo>
                <a:cubicBezTo>
                  <a:pt x="247106" y="195131"/>
                  <a:pt x="249031" y="194756"/>
                  <a:pt x="250722" y="194380"/>
                </a:cubicBezTo>
                <a:cubicBezTo>
                  <a:pt x="252412" y="194005"/>
                  <a:pt x="254055" y="193253"/>
                  <a:pt x="255652" y="192127"/>
                </a:cubicBezTo>
                <a:cubicBezTo>
                  <a:pt x="257248" y="191000"/>
                  <a:pt x="258563" y="190108"/>
                  <a:pt x="259596" y="189450"/>
                </a:cubicBezTo>
                <a:cubicBezTo>
                  <a:pt x="260629" y="188793"/>
                  <a:pt x="261755" y="187525"/>
                  <a:pt x="262976" y="185647"/>
                </a:cubicBezTo>
                <a:cubicBezTo>
                  <a:pt x="264197" y="183769"/>
                  <a:pt x="265042" y="182454"/>
                  <a:pt x="265511" y="181703"/>
                </a:cubicBezTo>
                <a:cubicBezTo>
                  <a:pt x="265981" y="180952"/>
                  <a:pt x="266779" y="179356"/>
                  <a:pt x="267906" y="176914"/>
                </a:cubicBezTo>
                <a:cubicBezTo>
                  <a:pt x="269033" y="174473"/>
                  <a:pt x="269737" y="172876"/>
                  <a:pt x="270019" y="172125"/>
                </a:cubicBezTo>
                <a:cubicBezTo>
                  <a:pt x="270301" y="171374"/>
                  <a:pt x="270958" y="169449"/>
                  <a:pt x="271991" y="166350"/>
                </a:cubicBezTo>
                <a:cubicBezTo>
                  <a:pt x="273024" y="163251"/>
                  <a:pt x="273728" y="161326"/>
                  <a:pt x="274104" y="160575"/>
                </a:cubicBezTo>
                <a:cubicBezTo>
                  <a:pt x="274479" y="159260"/>
                  <a:pt x="275184" y="158274"/>
                  <a:pt x="276217" y="157617"/>
                </a:cubicBezTo>
                <a:cubicBezTo>
                  <a:pt x="277250" y="156960"/>
                  <a:pt x="277954" y="156349"/>
                  <a:pt x="278329" y="155786"/>
                </a:cubicBezTo>
                <a:cubicBezTo>
                  <a:pt x="278705" y="154096"/>
                  <a:pt x="279081" y="151560"/>
                  <a:pt x="279456" y="148180"/>
                </a:cubicBezTo>
                <a:cubicBezTo>
                  <a:pt x="279081" y="147428"/>
                  <a:pt x="278705" y="146865"/>
                  <a:pt x="278329" y="146490"/>
                </a:cubicBezTo>
                <a:cubicBezTo>
                  <a:pt x="276451" y="144987"/>
                  <a:pt x="267436" y="144236"/>
                  <a:pt x="251285" y="144236"/>
                </a:cubicBezTo>
                <a:cubicBezTo>
                  <a:pt x="238139" y="144236"/>
                  <a:pt x="222457" y="146020"/>
                  <a:pt x="204240" y="149588"/>
                </a:cubicBezTo>
                <a:cubicBezTo>
                  <a:pt x="202925" y="149964"/>
                  <a:pt x="200953" y="150152"/>
                  <a:pt x="198324" y="150152"/>
                </a:cubicBezTo>
                <a:cubicBezTo>
                  <a:pt x="195694" y="150152"/>
                  <a:pt x="193722" y="149964"/>
                  <a:pt x="192408" y="149588"/>
                </a:cubicBezTo>
                <a:cubicBezTo>
                  <a:pt x="174190" y="146020"/>
                  <a:pt x="158509" y="144236"/>
                  <a:pt x="145362" y="144236"/>
                </a:cubicBezTo>
                <a:close/>
                <a:moveTo>
                  <a:pt x="126206" y="252413"/>
                </a:moveTo>
                <a:lnTo>
                  <a:pt x="162265" y="432707"/>
                </a:lnTo>
                <a:lnTo>
                  <a:pt x="189309" y="306501"/>
                </a:lnTo>
                <a:lnTo>
                  <a:pt x="162265" y="270442"/>
                </a:lnTo>
                <a:lnTo>
                  <a:pt x="126206" y="252413"/>
                </a:lnTo>
                <a:close/>
                <a:moveTo>
                  <a:pt x="270441" y="252413"/>
                </a:moveTo>
                <a:lnTo>
                  <a:pt x="234383" y="270442"/>
                </a:lnTo>
                <a:lnTo>
                  <a:pt x="207338" y="306501"/>
                </a:lnTo>
                <a:lnTo>
                  <a:pt x="234383" y="432707"/>
                </a:lnTo>
                <a:lnTo>
                  <a:pt x="270441" y="2524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6" name="Freeform 150">
            <a:extLst>
              <a:ext uri="{FF2B5EF4-FFF2-40B4-BE49-F238E27FC236}">
                <a16:creationId xmlns:a16="http://schemas.microsoft.com/office/drawing/2014/main" id="{922B24C4-6C4E-49B4-969A-B3CC326883BD}"/>
              </a:ext>
            </a:extLst>
          </p:cNvPr>
          <p:cNvSpPr/>
          <p:nvPr/>
        </p:nvSpPr>
        <p:spPr>
          <a:xfrm>
            <a:off x="3441068" y="5704669"/>
            <a:ext cx="378605" cy="378604"/>
          </a:xfrm>
          <a:custGeom>
            <a:avLst/>
            <a:gdLst/>
            <a:ahLst/>
            <a:cxnLst/>
            <a:rect l="l" t="t" r="r" b="b"/>
            <a:pathLst>
              <a:path w="504806" h="504805">
                <a:moveTo>
                  <a:pt x="369586" y="0"/>
                </a:moveTo>
                <a:lnTo>
                  <a:pt x="486777" y="0"/>
                </a:lnTo>
                <a:cubicBezTo>
                  <a:pt x="491660" y="0"/>
                  <a:pt x="495886" y="1784"/>
                  <a:pt x="499454" y="5352"/>
                </a:cubicBezTo>
                <a:cubicBezTo>
                  <a:pt x="503022" y="8921"/>
                  <a:pt x="504806" y="13146"/>
                  <a:pt x="504806" y="18029"/>
                </a:cubicBezTo>
                <a:lnTo>
                  <a:pt x="504806" y="135221"/>
                </a:lnTo>
                <a:cubicBezTo>
                  <a:pt x="504806" y="137850"/>
                  <a:pt x="503961" y="140010"/>
                  <a:pt x="502271" y="141700"/>
                </a:cubicBezTo>
                <a:cubicBezTo>
                  <a:pt x="500581" y="143391"/>
                  <a:pt x="498421" y="144236"/>
                  <a:pt x="495792" y="144236"/>
                </a:cubicBezTo>
                <a:lnTo>
                  <a:pt x="477763" y="144236"/>
                </a:lnTo>
                <a:cubicBezTo>
                  <a:pt x="475133" y="144236"/>
                  <a:pt x="472973" y="143391"/>
                  <a:pt x="471283" y="141700"/>
                </a:cubicBezTo>
                <a:cubicBezTo>
                  <a:pt x="469592" y="140010"/>
                  <a:pt x="468748" y="137850"/>
                  <a:pt x="468748" y="135221"/>
                </a:cubicBezTo>
                <a:lnTo>
                  <a:pt x="468748" y="61413"/>
                </a:lnTo>
                <a:lnTo>
                  <a:pt x="350711" y="179731"/>
                </a:lnTo>
                <a:cubicBezTo>
                  <a:pt x="367050" y="199263"/>
                  <a:pt x="379210" y="221471"/>
                  <a:pt x="387193" y="246356"/>
                </a:cubicBezTo>
                <a:cubicBezTo>
                  <a:pt x="395174" y="271240"/>
                  <a:pt x="398038" y="297204"/>
                  <a:pt x="395784" y="324249"/>
                </a:cubicBezTo>
                <a:cubicBezTo>
                  <a:pt x="391653" y="371200"/>
                  <a:pt x="372825" y="411673"/>
                  <a:pt x="339302" y="445666"/>
                </a:cubicBezTo>
                <a:cubicBezTo>
                  <a:pt x="305778" y="479659"/>
                  <a:pt x="265540" y="499003"/>
                  <a:pt x="218589" y="503698"/>
                </a:cubicBezTo>
                <a:cubicBezTo>
                  <a:pt x="187976" y="506891"/>
                  <a:pt x="158491" y="503182"/>
                  <a:pt x="130132" y="492571"/>
                </a:cubicBezTo>
                <a:cubicBezTo>
                  <a:pt x="101773" y="481960"/>
                  <a:pt x="77687" y="466747"/>
                  <a:pt x="57873" y="446934"/>
                </a:cubicBezTo>
                <a:cubicBezTo>
                  <a:pt x="38059" y="427120"/>
                  <a:pt x="22847" y="403034"/>
                  <a:pt x="12236" y="374675"/>
                </a:cubicBezTo>
                <a:cubicBezTo>
                  <a:pt x="1625" y="346316"/>
                  <a:pt x="-2084" y="316830"/>
                  <a:pt x="1108" y="286218"/>
                </a:cubicBezTo>
                <a:cubicBezTo>
                  <a:pt x="5804" y="239266"/>
                  <a:pt x="25148" y="199028"/>
                  <a:pt x="59141" y="165505"/>
                </a:cubicBezTo>
                <a:cubicBezTo>
                  <a:pt x="93134" y="131981"/>
                  <a:pt x="133606" y="113154"/>
                  <a:pt x="180558" y="109022"/>
                </a:cubicBezTo>
                <a:cubicBezTo>
                  <a:pt x="207602" y="106768"/>
                  <a:pt x="233566" y="109632"/>
                  <a:pt x="258451" y="117614"/>
                </a:cubicBezTo>
                <a:cubicBezTo>
                  <a:pt x="283335" y="125596"/>
                  <a:pt x="305543" y="137756"/>
                  <a:pt x="325075" y="154096"/>
                </a:cubicBezTo>
                <a:lnTo>
                  <a:pt x="443112" y="36059"/>
                </a:lnTo>
                <a:lnTo>
                  <a:pt x="369586" y="36059"/>
                </a:lnTo>
                <a:cubicBezTo>
                  <a:pt x="366956" y="36059"/>
                  <a:pt x="364796" y="35214"/>
                  <a:pt x="363106" y="33524"/>
                </a:cubicBezTo>
                <a:cubicBezTo>
                  <a:pt x="361416" y="31833"/>
                  <a:pt x="360571" y="29674"/>
                  <a:pt x="360571" y="27044"/>
                </a:cubicBezTo>
                <a:lnTo>
                  <a:pt x="360571" y="9015"/>
                </a:lnTo>
                <a:cubicBezTo>
                  <a:pt x="360571" y="6385"/>
                  <a:pt x="361416" y="4226"/>
                  <a:pt x="363106" y="2536"/>
                </a:cubicBezTo>
                <a:cubicBezTo>
                  <a:pt x="364796" y="845"/>
                  <a:pt x="366956" y="0"/>
                  <a:pt x="369586" y="0"/>
                </a:cubicBezTo>
                <a:close/>
                <a:moveTo>
                  <a:pt x="198306" y="144236"/>
                </a:moveTo>
                <a:cubicBezTo>
                  <a:pt x="176332" y="144236"/>
                  <a:pt x="155345" y="148508"/>
                  <a:pt x="135343" y="157054"/>
                </a:cubicBezTo>
                <a:cubicBezTo>
                  <a:pt x="115342" y="165599"/>
                  <a:pt x="98064" y="177149"/>
                  <a:pt x="83508" y="191704"/>
                </a:cubicBezTo>
                <a:cubicBezTo>
                  <a:pt x="68954" y="206259"/>
                  <a:pt x="57404" y="223537"/>
                  <a:pt x="48859" y="243539"/>
                </a:cubicBezTo>
                <a:cubicBezTo>
                  <a:pt x="40313" y="263540"/>
                  <a:pt x="36041" y="284527"/>
                  <a:pt x="36041" y="306501"/>
                </a:cubicBezTo>
                <a:cubicBezTo>
                  <a:pt x="36041" y="328474"/>
                  <a:pt x="40313" y="349462"/>
                  <a:pt x="48859" y="369463"/>
                </a:cubicBezTo>
                <a:cubicBezTo>
                  <a:pt x="57404" y="389465"/>
                  <a:pt x="68954" y="406743"/>
                  <a:pt x="83508" y="421298"/>
                </a:cubicBezTo>
                <a:cubicBezTo>
                  <a:pt x="98064" y="435853"/>
                  <a:pt x="115342" y="447403"/>
                  <a:pt x="135343" y="455948"/>
                </a:cubicBezTo>
                <a:cubicBezTo>
                  <a:pt x="155345" y="464494"/>
                  <a:pt x="176332" y="468766"/>
                  <a:pt x="198306" y="468766"/>
                </a:cubicBezTo>
                <a:cubicBezTo>
                  <a:pt x="220279" y="468766"/>
                  <a:pt x="241266" y="464494"/>
                  <a:pt x="261268" y="455948"/>
                </a:cubicBezTo>
                <a:cubicBezTo>
                  <a:pt x="281269" y="447403"/>
                  <a:pt x="298548" y="435853"/>
                  <a:pt x="313103" y="421298"/>
                </a:cubicBezTo>
                <a:cubicBezTo>
                  <a:pt x="327657" y="406743"/>
                  <a:pt x="339207" y="389465"/>
                  <a:pt x="347753" y="369463"/>
                </a:cubicBezTo>
                <a:cubicBezTo>
                  <a:pt x="356298" y="349462"/>
                  <a:pt x="360571" y="328474"/>
                  <a:pt x="360571" y="306501"/>
                </a:cubicBezTo>
                <a:cubicBezTo>
                  <a:pt x="360571" y="284527"/>
                  <a:pt x="356298" y="263540"/>
                  <a:pt x="347753" y="243539"/>
                </a:cubicBezTo>
                <a:cubicBezTo>
                  <a:pt x="339207" y="223537"/>
                  <a:pt x="327657" y="206259"/>
                  <a:pt x="313103" y="191704"/>
                </a:cubicBezTo>
                <a:cubicBezTo>
                  <a:pt x="298548" y="177149"/>
                  <a:pt x="281269" y="165599"/>
                  <a:pt x="261268" y="157054"/>
                </a:cubicBezTo>
                <a:cubicBezTo>
                  <a:pt x="241266" y="148508"/>
                  <a:pt x="220279" y="144236"/>
                  <a:pt x="198306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7" name="Freeform 149">
            <a:extLst>
              <a:ext uri="{FF2B5EF4-FFF2-40B4-BE49-F238E27FC236}">
                <a16:creationId xmlns:a16="http://schemas.microsoft.com/office/drawing/2014/main" id="{84C0BDE8-A69C-474F-8EE0-6EBE599099DF}"/>
              </a:ext>
            </a:extLst>
          </p:cNvPr>
          <p:cNvSpPr/>
          <p:nvPr/>
        </p:nvSpPr>
        <p:spPr>
          <a:xfrm>
            <a:off x="3962547" y="5704670"/>
            <a:ext cx="243399" cy="378619"/>
          </a:xfrm>
          <a:custGeom>
            <a:avLst/>
            <a:gdLst/>
            <a:ahLst/>
            <a:cxnLst/>
            <a:rect l="l" t="t" r="r" b="b"/>
            <a:pathLst>
              <a:path w="324530" h="504825">
                <a:moveTo>
                  <a:pt x="34932" y="0"/>
                </a:moveTo>
                <a:lnTo>
                  <a:pt x="54371" y="0"/>
                </a:lnTo>
                <a:cubicBezTo>
                  <a:pt x="58314" y="0"/>
                  <a:pt x="61038" y="1878"/>
                  <a:pt x="62540" y="5634"/>
                </a:cubicBezTo>
                <a:cubicBezTo>
                  <a:pt x="70804" y="25542"/>
                  <a:pt x="83950" y="41599"/>
                  <a:pt x="101979" y="53807"/>
                </a:cubicBezTo>
                <a:cubicBezTo>
                  <a:pt x="120008" y="66014"/>
                  <a:pt x="140104" y="72118"/>
                  <a:pt x="162265" y="72118"/>
                </a:cubicBezTo>
                <a:cubicBezTo>
                  <a:pt x="184427" y="72118"/>
                  <a:pt x="204522" y="66014"/>
                  <a:pt x="222551" y="53807"/>
                </a:cubicBezTo>
                <a:cubicBezTo>
                  <a:pt x="240581" y="41599"/>
                  <a:pt x="253728" y="25542"/>
                  <a:pt x="261990" y="5634"/>
                </a:cubicBezTo>
                <a:cubicBezTo>
                  <a:pt x="263493" y="1878"/>
                  <a:pt x="266968" y="0"/>
                  <a:pt x="272414" y="0"/>
                </a:cubicBezTo>
                <a:lnTo>
                  <a:pt x="289598" y="0"/>
                </a:lnTo>
                <a:cubicBezTo>
                  <a:pt x="292791" y="0"/>
                  <a:pt x="295280" y="1268"/>
                  <a:pt x="297063" y="3803"/>
                </a:cubicBezTo>
                <a:cubicBezTo>
                  <a:pt x="298848" y="6338"/>
                  <a:pt x="299177" y="9109"/>
                  <a:pt x="298049" y="12114"/>
                </a:cubicBezTo>
                <a:cubicBezTo>
                  <a:pt x="286217" y="45355"/>
                  <a:pt x="264808" y="70991"/>
                  <a:pt x="233819" y="89020"/>
                </a:cubicBezTo>
                <a:cubicBezTo>
                  <a:pt x="261052" y="102543"/>
                  <a:pt x="282978" y="122309"/>
                  <a:pt x="299599" y="148321"/>
                </a:cubicBezTo>
                <a:cubicBezTo>
                  <a:pt x="316220" y="174332"/>
                  <a:pt x="324530" y="203019"/>
                  <a:pt x="324530" y="234383"/>
                </a:cubicBezTo>
                <a:cubicBezTo>
                  <a:pt x="324530" y="275888"/>
                  <a:pt x="310680" y="311994"/>
                  <a:pt x="282978" y="342701"/>
                </a:cubicBezTo>
                <a:cubicBezTo>
                  <a:pt x="255277" y="373407"/>
                  <a:pt x="221049" y="391014"/>
                  <a:pt x="180294" y="395521"/>
                </a:cubicBezTo>
                <a:lnTo>
                  <a:pt x="180294" y="432707"/>
                </a:lnTo>
                <a:lnTo>
                  <a:pt x="207339" y="432707"/>
                </a:lnTo>
                <a:cubicBezTo>
                  <a:pt x="209968" y="432707"/>
                  <a:pt x="212128" y="433552"/>
                  <a:pt x="213818" y="435243"/>
                </a:cubicBezTo>
                <a:cubicBezTo>
                  <a:pt x="215508" y="436933"/>
                  <a:pt x="216354" y="439093"/>
                  <a:pt x="216354" y="441722"/>
                </a:cubicBezTo>
                <a:lnTo>
                  <a:pt x="216354" y="459751"/>
                </a:lnTo>
                <a:cubicBezTo>
                  <a:pt x="216354" y="462381"/>
                  <a:pt x="215508" y="464540"/>
                  <a:pt x="213818" y="466231"/>
                </a:cubicBezTo>
                <a:cubicBezTo>
                  <a:pt x="212128" y="467921"/>
                  <a:pt x="209968" y="468766"/>
                  <a:pt x="207339" y="468766"/>
                </a:cubicBezTo>
                <a:lnTo>
                  <a:pt x="180294" y="468766"/>
                </a:lnTo>
                <a:lnTo>
                  <a:pt x="180294" y="495810"/>
                </a:lnTo>
                <a:cubicBezTo>
                  <a:pt x="180294" y="498440"/>
                  <a:pt x="179450" y="500599"/>
                  <a:pt x="177759" y="502290"/>
                </a:cubicBezTo>
                <a:cubicBezTo>
                  <a:pt x="176069" y="503980"/>
                  <a:pt x="173909" y="504825"/>
                  <a:pt x="171280" y="504825"/>
                </a:cubicBezTo>
                <a:lnTo>
                  <a:pt x="153251" y="504825"/>
                </a:lnTo>
                <a:cubicBezTo>
                  <a:pt x="150622" y="504825"/>
                  <a:pt x="148461" y="503980"/>
                  <a:pt x="146771" y="502290"/>
                </a:cubicBezTo>
                <a:cubicBezTo>
                  <a:pt x="145081" y="500599"/>
                  <a:pt x="144235" y="498440"/>
                  <a:pt x="144235" y="495810"/>
                </a:cubicBezTo>
                <a:lnTo>
                  <a:pt x="144235" y="468766"/>
                </a:lnTo>
                <a:lnTo>
                  <a:pt x="117191" y="468766"/>
                </a:lnTo>
                <a:cubicBezTo>
                  <a:pt x="114562" y="468766"/>
                  <a:pt x="112402" y="467921"/>
                  <a:pt x="110712" y="466231"/>
                </a:cubicBezTo>
                <a:cubicBezTo>
                  <a:pt x="109022" y="464540"/>
                  <a:pt x="108177" y="462381"/>
                  <a:pt x="108177" y="459751"/>
                </a:cubicBezTo>
                <a:lnTo>
                  <a:pt x="108177" y="441722"/>
                </a:lnTo>
                <a:cubicBezTo>
                  <a:pt x="108177" y="439093"/>
                  <a:pt x="109022" y="436933"/>
                  <a:pt x="110712" y="435243"/>
                </a:cubicBezTo>
                <a:cubicBezTo>
                  <a:pt x="112402" y="433552"/>
                  <a:pt x="114562" y="432707"/>
                  <a:pt x="117191" y="432707"/>
                </a:cubicBezTo>
                <a:lnTo>
                  <a:pt x="144235" y="432707"/>
                </a:lnTo>
                <a:lnTo>
                  <a:pt x="144235" y="395521"/>
                </a:lnTo>
                <a:cubicBezTo>
                  <a:pt x="103481" y="391014"/>
                  <a:pt x="69255" y="373407"/>
                  <a:pt x="41553" y="342701"/>
                </a:cubicBezTo>
                <a:cubicBezTo>
                  <a:pt x="13851" y="311994"/>
                  <a:pt x="0" y="275888"/>
                  <a:pt x="0" y="234383"/>
                </a:cubicBezTo>
                <a:cubicBezTo>
                  <a:pt x="0" y="203019"/>
                  <a:pt x="8311" y="174332"/>
                  <a:pt x="24932" y="148321"/>
                </a:cubicBezTo>
                <a:cubicBezTo>
                  <a:pt x="41553" y="122309"/>
                  <a:pt x="63479" y="102543"/>
                  <a:pt x="90711" y="89020"/>
                </a:cubicBezTo>
                <a:cubicBezTo>
                  <a:pt x="59723" y="70991"/>
                  <a:pt x="38313" y="45355"/>
                  <a:pt x="26481" y="12114"/>
                </a:cubicBezTo>
                <a:cubicBezTo>
                  <a:pt x="25354" y="9109"/>
                  <a:pt x="25683" y="6338"/>
                  <a:pt x="27467" y="3803"/>
                </a:cubicBezTo>
                <a:cubicBezTo>
                  <a:pt x="29251" y="1268"/>
                  <a:pt x="31740" y="0"/>
                  <a:pt x="34932" y="0"/>
                </a:cubicBezTo>
                <a:close/>
                <a:moveTo>
                  <a:pt x="162265" y="108177"/>
                </a:moveTo>
                <a:cubicBezTo>
                  <a:pt x="127521" y="108177"/>
                  <a:pt x="97800" y="120525"/>
                  <a:pt x="73104" y="145222"/>
                </a:cubicBezTo>
                <a:cubicBezTo>
                  <a:pt x="48408" y="169918"/>
                  <a:pt x="36059" y="199639"/>
                  <a:pt x="36059" y="234383"/>
                </a:cubicBezTo>
                <a:cubicBezTo>
                  <a:pt x="36059" y="269127"/>
                  <a:pt x="48408" y="298848"/>
                  <a:pt x="73104" y="323544"/>
                </a:cubicBezTo>
                <a:cubicBezTo>
                  <a:pt x="97800" y="348241"/>
                  <a:pt x="127521" y="360589"/>
                  <a:pt x="162265" y="360589"/>
                </a:cubicBezTo>
                <a:cubicBezTo>
                  <a:pt x="197010" y="360589"/>
                  <a:pt x="226730" y="348241"/>
                  <a:pt x="251427" y="323544"/>
                </a:cubicBezTo>
                <a:cubicBezTo>
                  <a:pt x="276123" y="298848"/>
                  <a:pt x="288471" y="269127"/>
                  <a:pt x="288471" y="234383"/>
                </a:cubicBezTo>
                <a:cubicBezTo>
                  <a:pt x="288471" y="199639"/>
                  <a:pt x="276123" y="169918"/>
                  <a:pt x="251427" y="145222"/>
                </a:cubicBezTo>
                <a:cubicBezTo>
                  <a:pt x="226730" y="120525"/>
                  <a:pt x="197010" y="108177"/>
                  <a:pt x="162265" y="108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8" name="Freeform 148">
            <a:extLst>
              <a:ext uri="{FF2B5EF4-FFF2-40B4-BE49-F238E27FC236}">
                <a16:creationId xmlns:a16="http://schemas.microsoft.com/office/drawing/2014/main" id="{948A6992-FC45-40B0-87F0-4D5131E828BD}"/>
              </a:ext>
            </a:extLst>
          </p:cNvPr>
          <p:cNvSpPr/>
          <p:nvPr/>
        </p:nvSpPr>
        <p:spPr>
          <a:xfrm>
            <a:off x="4376913" y="5704670"/>
            <a:ext cx="297459" cy="378619"/>
          </a:xfrm>
          <a:custGeom>
            <a:avLst/>
            <a:gdLst/>
            <a:ahLst/>
            <a:cxnLst/>
            <a:rect l="l" t="t" r="r" b="b"/>
            <a:pathLst>
              <a:path w="396612" h="504825">
                <a:moveTo>
                  <a:pt x="297450" y="0"/>
                </a:moveTo>
                <a:lnTo>
                  <a:pt x="378583" y="0"/>
                </a:lnTo>
                <a:cubicBezTo>
                  <a:pt x="383466" y="0"/>
                  <a:pt x="387692" y="1784"/>
                  <a:pt x="391259" y="5352"/>
                </a:cubicBezTo>
                <a:cubicBezTo>
                  <a:pt x="394828" y="8921"/>
                  <a:pt x="396612" y="13146"/>
                  <a:pt x="396612" y="18029"/>
                </a:cubicBezTo>
                <a:lnTo>
                  <a:pt x="396612" y="99162"/>
                </a:lnTo>
                <a:cubicBezTo>
                  <a:pt x="396612" y="101791"/>
                  <a:pt x="395767" y="103951"/>
                  <a:pt x="394077" y="105641"/>
                </a:cubicBezTo>
                <a:cubicBezTo>
                  <a:pt x="392387" y="107332"/>
                  <a:pt x="390227" y="108177"/>
                  <a:pt x="387597" y="108177"/>
                </a:cubicBezTo>
                <a:lnTo>
                  <a:pt x="369568" y="108177"/>
                </a:lnTo>
                <a:cubicBezTo>
                  <a:pt x="366939" y="108177"/>
                  <a:pt x="364779" y="107332"/>
                  <a:pt x="363088" y="105641"/>
                </a:cubicBezTo>
                <a:cubicBezTo>
                  <a:pt x="361398" y="103951"/>
                  <a:pt x="360553" y="101791"/>
                  <a:pt x="360553" y="99162"/>
                </a:cubicBezTo>
                <a:lnTo>
                  <a:pt x="360553" y="61413"/>
                </a:lnTo>
                <a:lnTo>
                  <a:pt x="288999" y="133249"/>
                </a:lnTo>
                <a:cubicBezTo>
                  <a:pt x="312662" y="162923"/>
                  <a:pt x="324494" y="196634"/>
                  <a:pt x="324494" y="234383"/>
                </a:cubicBezTo>
                <a:cubicBezTo>
                  <a:pt x="324494" y="275888"/>
                  <a:pt x="310644" y="311994"/>
                  <a:pt x="282942" y="342701"/>
                </a:cubicBezTo>
                <a:cubicBezTo>
                  <a:pt x="255241" y="373407"/>
                  <a:pt x="221013" y="391014"/>
                  <a:pt x="180258" y="395521"/>
                </a:cubicBezTo>
                <a:lnTo>
                  <a:pt x="180258" y="432707"/>
                </a:lnTo>
                <a:lnTo>
                  <a:pt x="207303" y="432707"/>
                </a:lnTo>
                <a:cubicBezTo>
                  <a:pt x="209932" y="432707"/>
                  <a:pt x="212092" y="433552"/>
                  <a:pt x="213782" y="435243"/>
                </a:cubicBezTo>
                <a:cubicBezTo>
                  <a:pt x="215472" y="436933"/>
                  <a:pt x="216318" y="439093"/>
                  <a:pt x="216318" y="441722"/>
                </a:cubicBezTo>
                <a:lnTo>
                  <a:pt x="216318" y="459751"/>
                </a:lnTo>
                <a:cubicBezTo>
                  <a:pt x="216318" y="462381"/>
                  <a:pt x="215472" y="464540"/>
                  <a:pt x="213782" y="466231"/>
                </a:cubicBezTo>
                <a:cubicBezTo>
                  <a:pt x="212092" y="467921"/>
                  <a:pt x="209932" y="468766"/>
                  <a:pt x="207303" y="468766"/>
                </a:cubicBezTo>
                <a:lnTo>
                  <a:pt x="180258" y="468766"/>
                </a:lnTo>
                <a:lnTo>
                  <a:pt x="180258" y="495810"/>
                </a:lnTo>
                <a:cubicBezTo>
                  <a:pt x="180258" y="498440"/>
                  <a:pt x="179414" y="500599"/>
                  <a:pt x="177723" y="502290"/>
                </a:cubicBezTo>
                <a:cubicBezTo>
                  <a:pt x="176033" y="503980"/>
                  <a:pt x="173873" y="504825"/>
                  <a:pt x="171244" y="504825"/>
                </a:cubicBezTo>
                <a:lnTo>
                  <a:pt x="153215" y="504825"/>
                </a:lnTo>
                <a:cubicBezTo>
                  <a:pt x="150586" y="504825"/>
                  <a:pt x="148425" y="503980"/>
                  <a:pt x="146735" y="502290"/>
                </a:cubicBezTo>
                <a:cubicBezTo>
                  <a:pt x="145045" y="500599"/>
                  <a:pt x="144199" y="498440"/>
                  <a:pt x="144199" y="495810"/>
                </a:cubicBezTo>
                <a:lnTo>
                  <a:pt x="144199" y="468766"/>
                </a:lnTo>
                <a:lnTo>
                  <a:pt x="117155" y="468766"/>
                </a:lnTo>
                <a:cubicBezTo>
                  <a:pt x="114526" y="468766"/>
                  <a:pt x="112366" y="467921"/>
                  <a:pt x="110676" y="466231"/>
                </a:cubicBezTo>
                <a:cubicBezTo>
                  <a:pt x="108986" y="464540"/>
                  <a:pt x="108141" y="462381"/>
                  <a:pt x="108141" y="459751"/>
                </a:cubicBezTo>
                <a:lnTo>
                  <a:pt x="108141" y="441722"/>
                </a:lnTo>
                <a:cubicBezTo>
                  <a:pt x="108141" y="439093"/>
                  <a:pt x="108986" y="436933"/>
                  <a:pt x="110676" y="435243"/>
                </a:cubicBezTo>
                <a:cubicBezTo>
                  <a:pt x="112366" y="433552"/>
                  <a:pt x="114526" y="432707"/>
                  <a:pt x="117155" y="432707"/>
                </a:cubicBezTo>
                <a:lnTo>
                  <a:pt x="144199" y="432707"/>
                </a:lnTo>
                <a:lnTo>
                  <a:pt x="144199" y="395521"/>
                </a:lnTo>
                <a:cubicBezTo>
                  <a:pt x="116217" y="392517"/>
                  <a:pt x="90815" y="382844"/>
                  <a:pt x="67997" y="366505"/>
                </a:cubicBezTo>
                <a:cubicBezTo>
                  <a:pt x="45178" y="350166"/>
                  <a:pt x="27666" y="329179"/>
                  <a:pt x="15458" y="303543"/>
                </a:cubicBezTo>
                <a:cubicBezTo>
                  <a:pt x="3251" y="277907"/>
                  <a:pt x="-1727" y="250534"/>
                  <a:pt x="527" y="221424"/>
                </a:cubicBezTo>
                <a:cubicBezTo>
                  <a:pt x="3532" y="183112"/>
                  <a:pt x="18556" y="149917"/>
                  <a:pt x="45601" y="121840"/>
                </a:cubicBezTo>
                <a:cubicBezTo>
                  <a:pt x="72645" y="93763"/>
                  <a:pt x="105230" y="77564"/>
                  <a:pt x="143355" y="73245"/>
                </a:cubicBezTo>
                <a:cubicBezTo>
                  <a:pt x="165516" y="70616"/>
                  <a:pt x="186926" y="72400"/>
                  <a:pt x="207584" y="78597"/>
                </a:cubicBezTo>
                <a:cubicBezTo>
                  <a:pt x="228243" y="84795"/>
                  <a:pt x="246836" y="94467"/>
                  <a:pt x="263363" y="107613"/>
                </a:cubicBezTo>
                <a:lnTo>
                  <a:pt x="335199" y="36059"/>
                </a:lnTo>
                <a:lnTo>
                  <a:pt x="297450" y="36059"/>
                </a:lnTo>
                <a:cubicBezTo>
                  <a:pt x="294821" y="36059"/>
                  <a:pt x="292661" y="35214"/>
                  <a:pt x="290971" y="33524"/>
                </a:cubicBezTo>
                <a:cubicBezTo>
                  <a:pt x="289281" y="31833"/>
                  <a:pt x="288435" y="29674"/>
                  <a:pt x="288435" y="27044"/>
                </a:cubicBezTo>
                <a:lnTo>
                  <a:pt x="288435" y="9015"/>
                </a:lnTo>
                <a:cubicBezTo>
                  <a:pt x="288435" y="6385"/>
                  <a:pt x="289281" y="4226"/>
                  <a:pt x="290971" y="2536"/>
                </a:cubicBezTo>
                <a:cubicBezTo>
                  <a:pt x="292661" y="845"/>
                  <a:pt x="294821" y="0"/>
                  <a:pt x="297450" y="0"/>
                </a:cubicBezTo>
                <a:close/>
                <a:moveTo>
                  <a:pt x="162229" y="108177"/>
                </a:moveTo>
                <a:cubicBezTo>
                  <a:pt x="127485" y="108177"/>
                  <a:pt x="97764" y="120525"/>
                  <a:pt x="73068" y="145222"/>
                </a:cubicBezTo>
                <a:cubicBezTo>
                  <a:pt x="48372" y="169918"/>
                  <a:pt x="36023" y="199639"/>
                  <a:pt x="36023" y="234383"/>
                </a:cubicBezTo>
                <a:cubicBezTo>
                  <a:pt x="36023" y="269127"/>
                  <a:pt x="48372" y="298848"/>
                  <a:pt x="73068" y="323544"/>
                </a:cubicBezTo>
                <a:cubicBezTo>
                  <a:pt x="97764" y="348241"/>
                  <a:pt x="127485" y="360589"/>
                  <a:pt x="162229" y="360589"/>
                </a:cubicBezTo>
                <a:cubicBezTo>
                  <a:pt x="196974" y="360589"/>
                  <a:pt x="226694" y="348241"/>
                  <a:pt x="251391" y="323544"/>
                </a:cubicBezTo>
                <a:cubicBezTo>
                  <a:pt x="276087" y="298848"/>
                  <a:pt x="288435" y="269127"/>
                  <a:pt x="288435" y="234383"/>
                </a:cubicBezTo>
                <a:cubicBezTo>
                  <a:pt x="288435" y="199639"/>
                  <a:pt x="276087" y="169918"/>
                  <a:pt x="251391" y="145222"/>
                </a:cubicBezTo>
                <a:cubicBezTo>
                  <a:pt x="226694" y="120525"/>
                  <a:pt x="196974" y="108177"/>
                  <a:pt x="162229" y="108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9" name="Freeform 147">
            <a:extLst>
              <a:ext uri="{FF2B5EF4-FFF2-40B4-BE49-F238E27FC236}">
                <a16:creationId xmlns:a16="http://schemas.microsoft.com/office/drawing/2014/main" id="{655E637F-F305-4FEC-8B9D-A68D3BDA3D2A}"/>
              </a:ext>
            </a:extLst>
          </p:cNvPr>
          <p:cNvSpPr/>
          <p:nvPr/>
        </p:nvSpPr>
        <p:spPr>
          <a:xfrm>
            <a:off x="4841230" y="5704670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6" h="504825">
                <a:moveTo>
                  <a:pt x="18030" y="0"/>
                </a:moveTo>
                <a:lnTo>
                  <a:pt x="99162" y="0"/>
                </a:lnTo>
                <a:cubicBezTo>
                  <a:pt x="101791" y="0"/>
                  <a:pt x="103951" y="845"/>
                  <a:pt x="105641" y="2536"/>
                </a:cubicBezTo>
                <a:cubicBezTo>
                  <a:pt x="107332" y="4226"/>
                  <a:pt x="108177" y="6385"/>
                  <a:pt x="108177" y="9015"/>
                </a:cubicBezTo>
                <a:lnTo>
                  <a:pt x="108177" y="27044"/>
                </a:lnTo>
                <a:cubicBezTo>
                  <a:pt x="108177" y="29674"/>
                  <a:pt x="107332" y="31833"/>
                  <a:pt x="105641" y="33524"/>
                </a:cubicBezTo>
                <a:cubicBezTo>
                  <a:pt x="103951" y="35214"/>
                  <a:pt x="101791" y="36059"/>
                  <a:pt x="99162" y="36059"/>
                </a:cubicBezTo>
                <a:lnTo>
                  <a:pt x="61695" y="36059"/>
                </a:lnTo>
                <a:lnTo>
                  <a:pt x="91556" y="66202"/>
                </a:lnTo>
                <a:lnTo>
                  <a:pt x="115783" y="39721"/>
                </a:lnTo>
                <a:cubicBezTo>
                  <a:pt x="117473" y="37843"/>
                  <a:pt x="119539" y="36857"/>
                  <a:pt x="121980" y="36763"/>
                </a:cubicBezTo>
                <a:cubicBezTo>
                  <a:pt x="124422" y="36669"/>
                  <a:pt x="126582" y="37374"/>
                  <a:pt x="128460" y="38876"/>
                </a:cubicBezTo>
                <a:lnTo>
                  <a:pt x="141982" y="51271"/>
                </a:lnTo>
                <a:cubicBezTo>
                  <a:pt x="143860" y="52774"/>
                  <a:pt x="144846" y="54793"/>
                  <a:pt x="144940" y="57328"/>
                </a:cubicBezTo>
                <a:cubicBezTo>
                  <a:pt x="145034" y="59864"/>
                  <a:pt x="144236" y="62070"/>
                  <a:pt x="142545" y="63948"/>
                </a:cubicBezTo>
                <a:lnTo>
                  <a:pt x="117192" y="91838"/>
                </a:lnTo>
                <a:lnTo>
                  <a:pt x="133249" y="107613"/>
                </a:lnTo>
                <a:cubicBezTo>
                  <a:pt x="162923" y="83950"/>
                  <a:pt x="196634" y="72118"/>
                  <a:pt x="234383" y="72118"/>
                </a:cubicBezTo>
                <a:cubicBezTo>
                  <a:pt x="272132" y="72118"/>
                  <a:pt x="305844" y="83950"/>
                  <a:pt x="335517" y="107613"/>
                </a:cubicBezTo>
                <a:lnTo>
                  <a:pt x="407353" y="36059"/>
                </a:lnTo>
                <a:lnTo>
                  <a:pt x="369604" y="36059"/>
                </a:lnTo>
                <a:cubicBezTo>
                  <a:pt x="366975" y="36059"/>
                  <a:pt x="364815" y="35214"/>
                  <a:pt x="363125" y="33524"/>
                </a:cubicBezTo>
                <a:cubicBezTo>
                  <a:pt x="361434" y="31833"/>
                  <a:pt x="360589" y="29674"/>
                  <a:pt x="360589" y="27044"/>
                </a:cubicBezTo>
                <a:lnTo>
                  <a:pt x="360589" y="9015"/>
                </a:lnTo>
                <a:cubicBezTo>
                  <a:pt x="360589" y="6385"/>
                  <a:pt x="361434" y="4226"/>
                  <a:pt x="363125" y="2536"/>
                </a:cubicBezTo>
                <a:cubicBezTo>
                  <a:pt x="364815" y="845"/>
                  <a:pt x="366975" y="0"/>
                  <a:pt x="369604" y="0"/>
                </a:cubicBezTo>
                <a:lnTo>
                  <a:pt x="450736" y="0"/>
                </a:lnTo>
                <a:cubicBezTo>
                  <a:pt x="455620" y="0"/>
                  <a:pt x="459845" y="1784"/>
                  <a:pt x="463414" y="5352"/>
                </a:cubicBezTo>
                <a:cubicBezTo>
                  <a:pt x="466982" y="8921"/>
                  <a:pt x="468766" y="13146"/>
                  <a:pt x="468766" y="18029"/>
                </a:cubicBezTo>
                <a:lnTo>
                  <a:pt x="468766" y="99162"/>
                </a:lnTo>
                <a:cubicBezTo>
                  <a:pt x="468766" y="101791"/>
                  <a:pt x="467921" y="103951"/>
                  <a:pt x="466231" y="105641"/>
                </a:cubicBezTo>
                <a:cubicBezTo>
                  <a:pt x="464540" y="107332"/>
                  <a:pt x="462381" y="108177"/>
                  <a:pt x="459752" y="108177"/>
                </a:cubicBezTo>
                <a:lnTo>
                  <a:pt x="441722" y="108177"/>
                </a:lnTo>
                <a:cubicBezTo>
                  <a:pt x="439092" y="108177"/>
                  <a:pt x="436933" y="107332"/>
                  <a:pt x="435243" y="105641"/>
                </a:cubicBezTo>
                <a:cubicBezTo>
                  <a:pt x="433552" y="103951"/>
                  <a:pt x="432707" y="101791"/>
                  <a:pt x="432707" y="99162"/>
                </a:cubicBezTo>
                <a:lnTo>
                  <a:pt x="432707" y="61413"/>
                </a:lnTo>
                <a:lnTo>
                  <a:pt x="361153" y="133249"/>
                </a:lnTo>
                <a:cubicBezTo>
                  <a:pt x="384817" y="162923"/>
                  <a:pt x="396648" y="196634"/>
                  <a:pt x="396648" y="234383"/>
                </a:cubicBezTo>
                <a:cubicBezTo>
                  <a:pt x="396648" y="275888"/>
                  <a:pt x="382798" y="311994"/>
                  <a:pt x="355096" y="342701"/>
                </a:cubicBezTo>
                <a:cubicBezTo>
                  <a:pt x="327394" y="373407"/>
                  <a:pt x="293166" y="391014"/>
                  <a:pt x="252413" y="395521"/>
                </a:cubicBezTo>
                <a:lnTo>
                  <a:pt x="252413" y="432707"/>
                </a:lnTo>
                <a:lnTo>
                  <a:pt x="279457" y="432707"/>
                </a:lnTo>
                <a:cubicBezTo>
                  <a:pt x="282086" y="432707"/>
                  <a:pt x="284246" y="433552"/>
                  <a:pt x="285936" y="435243"/>
                </a:cubicBezTo>
                <a:cubicBezTo>
                  <a:pt x="287626" y="436933"/>
                  <a:pt x="288471" y="439093"/>
                  <a:pt x="288471" y="441722"/>
                </a:cubicBezTo>
                <a:lnTo>
                  <a:pt x="288471" y="459751"/>
                </a:lnTo>
                <a:cubicBezTo>
                  <a:pt x="288471" y="462381"/>
                  <a:pt x="287626" y="464540"/>
                  <a:pt x="285936" y="466231"/>
                </a:cubicBezTo>
                <a:cubicBezTo>
                  <a:pt x="284246" y="467921"/>
                  <a:pt x="282086" y="468766"/>
                  <a:pt x="279457" y="468766"/>
                </a:cubicBezTo>
                <a:lnTo>
                  <a:pt x="252413" y="468766"/>
                </a:lnTo>
                <a:lnTo>
                  <a:pt x="252413" y="495810"/>
                </a:lnTo>
                <a:cubicBezTo>
                  <a:pt x="252413" y="498440"/>
                  <a:pt x="251567" y="500599"/>
                  <a:pt x="249877" y="502290"/>
                </a:cubicBezTo>
                <a:cubicBezTo>
                  <a:pt x="248187" y="503980"/>
                  <a:pt x="246027" y="504825"/>
                  <a:pt x="243398" y="504825"/>
                </a:cubicBezTo>
                <a:lnTo>
                  <a:pt x="225368" y="504825"/>
                </a:lnTo>
                <a:cubicBezTo>
                  <a:pt x="222739" y="504825"/>
                  <a:pt x="220579" y="503980"/>
                  <a:pt x="218889" y="502290"/>
                </a:cubicBezTo>
                <a:cubicBezTo>
                  <a:pt x="217199" y="500599"/>
                  <a:pt x="216354" y="498440"/>
                  <a:pt x="216354" y="495810"/>
                </a:cubicBezTo>
                <a:lnTo>
                  <a:pt x="216354" y="468766"/>
                </a:lnTo>
                <a:lnTo>
                  <a:pt x="189309" y="468766"/>
                </a:lnTo>
                <a:cubicBezTo>
                  <a:pt x="186680" y="468766"/>
                  <a:pt x="184520" y="467921"/>
                  <a:pt x="182830" y="466231"/>
                </a:cubicBezTo>
                <a:cubicBezTo>
                  <a:pt x="181140" y="464540"/>
                  <a:pt x="180295" y="462381"/>
                  <a:pt x="180295" y="459751"/>
                </a:cubicBezTo>
                <a:lnTo>
                  <a:pt x="180295" y="441722"/>
                </a:lnTo>
                <a:cubicBezTo>
                  <a:pt x="180295" y="439093"/>
                  <a:pt x="181140" y="436933"/>
                  <a:pt x="182830" y="435243"/>
                </a:cubicBezTo>
                <a:cubicBezTo>
                  <a:pt x="184520" y="433552"/>
                  <a:pt x="186680" y="432707"/>
                  <a:pt x="189309" y="432707"/>
                </a:cubicBezTo>
                <a:lnTo>
                  <a:pt x="216354" y="432707"/>
                </a:lnTo>
                <a:lnTo>
                  <a:pt x="216354" y="395521"/>
                </a:lnTo>
                <a:cubicBezTo>
                  <a:pt x="175600" y="391014"/>
                  <a:pt x="141372" y="373407"/>
                  <a:pt x="113670" y="342701"/>
                </a:cubicBezTo>
                <a:cubicBezTo>
                  <a:pt x="85969" y="311994"/>
                  <a:pt x="72118" y="275888"/>
                  <a:pt x="72118" y="234383"/>
                </a:cubicBezTo>
                <a:cubicBezTo>
                  <a:pt x="72118" y="196634"/>
                  <a:pt x="83950" y="162923"/>
                  <a:pt x="107613" y="133249"/>
                </a:cubicBezTo>
                <a:lnTo>
                  <a:pt x="92965" y="118318"/>
                </a:lnTo>
                <a:lnTo>
                  <a:pt x="64512" y="149588"/>
                </a:lnTo>
                <a:cubicBezTo>
                  <a:pt x="62821" y="151466"/>
                  <a:pt x="60756" y="152452"/>
                  <a:pt x="58314" y="152546"/>
                </a:cubicBezTo>
                <a:cubicBezTo>
                  <a:pt x="55873" y="152640"/>
                  <a:pt x="53712" y="151936"/>
                  <a:pt x="51835" y="150433"/>
                </a:cubicBezTo>
                <a:lnTo>
                  <a:pt x="38313" y="138038"/>
                </a:lnTo>
                <a:cubicBezTo>
                  <a:pt x="36435" y="136536"/>
                  <a:pt x="35449" y="134517"/>
                  <a:pt x="35355" y="131981"/>
                </a:cubicBezTo>
                <a:cubicBezTo>
                  <a:pt x="35261" y="129446"/>
                  <a:pt x="36059" y="127239"/>
                  <a:pt x="37749" y="125361"/>
                </a:cubicBezTo>
                <a:lnTo>
                  <a:pt x="67329" y="92964"/>
                </a:lnTo>
                <a:lnTo>
                  <a:pt x="36059" y="61413"/>
                </a:lnTo>
                <a:lnTo>
                  <a:pt x="36059" y="99162"/>
                </a:lnTo>
                <a:cubicBezTo>
                  <a:pt x="36059" y="101791"/>
                  <a:pt x="35214" y="103951"/>
                  <a:pt x="33524" y="105641"/>
                </a:cubicBezTo>
                <a:cubicBezTo>
                  <a:pt x="31834" y="107332"/>
                  <a:pt x="29674" y="108177"/>
                  <a:pt x="27044" y="108177"/>
                </a:cubicBezTo>
                <a:lnTo>
                  <a:pt x="9015" y="108177"/>
                </a:lnTo>
                <a:cubicBezTo>
                  <a:pt x="6385" y="108177"/>
                  <a:pt x="4226" y="107332"/>
                  <a:pt x="2535" y="105641"/>
                </a:cubicBezTo>
                <a:cubicBezTo>
                  <a:pt x="845" y="103951"/>
                  <a:pt x="0" y="101791"/>
                  <a:pt x="0" y="99162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0" y="1784"/>
                  <a:pt x="13146" y="0"/>
                  <a:pt x="18030" y="0"/>
                </a:cubicBezTo>
                <a:close/>
                <a:moveTo>
                  <a:pt x="234383" y="108177"/>
                </a:moveTo>
                <a:cubicBezTo>
                  <a:pt x="199638" y="108177"/>
                  <a:pt x="169918" y="120525"/>
                  <a:pt x="145222" y="145222"/>
                </a:cubicBezTo>
                <a:cubicBezTo>
                  <a:pt x="120525" y="169918"/>
                  <a:pt x="108177" y="199639"/>
                  <a:pt x="108177" y="234383"/>
                </a:cubicBezTo>
                <a:cubicBezTo>
                  <a:pt x="108177" y="269127"/>
                  <a:pt x="120525" y="298848"/>
                  <a:pt x="145222" y="323544"/>
                </a:cubicBezTo>
                <a:cubicBezTo>
                  <a:pt x="169918" y="348241"/>
                  <a:pt x="199638" y="360589"/>
                  <a:pt x="234383" y="360589"/>
                </a:cubicBezTo>
                <a:cubicBezTo>
                  <a:pt x="269128" y="360589"/>
                  <a:pt x="298848" y="348241"/>
                  <a:pt x="323544" y="323544"/>
                </a:cubicBezTo>
                <a:cubicBezTo>
                  <a:pt x="348241" y="298848"/>
                  <a:pt x="360589" y="269127"/>
                  <a:pt x="360589" y="234383"/>
                </a:cubicBezTo>
                <a:cubicBezTo>
                  <a:pt x="360589" y="199639"/>
                  <a:pt x="348241" y="169918"/>
                  <a:pt x="323544" y="145222"/>
                </a:cubicBezTo>
                <a:cubicBezTo>
                  <a:pt x="298848" y="120525"/>
                  <a:pt x="269128" y="108177"/>
                  <a:pt x="234383" y="108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0" name="Freeform 146">
            <a:extLst>
              <a:ext uri="{FF2B5EF4-FFF2-40B4-BE49-F238E27FC236}">
                <a16:creationId xmlns:a16="http://schemas.microsoft.com/office/drawing/2014/main" id="{011D5DF3-8453-4AA4-A699-2AF92CF64D26}"/>
              </a:ext>
            </a:extLst>
          </p:cNvPr>
          <p:cNvSpPr/>
          <p:nvPr/>
        </p:nvSpPr>
        <p:spPr>
          <a:xfrm>
            <a:off x="5884148" y="5704669"/>
            <a:ext cx="405733" cy="378639"/>
          </a:xfrm>
          <a:custGeom>
            <a:avLst/>
            <a:gdLst/>
            <a:ahLst/>
            <a:cxnLst/>
            <a:rect l="l" t="t" r="r" b="b"/>
            <a:pathLst>
              <a:path w="540977" h="504851">
                <a:moveTo>
                  <a:pt x="297581" y="0"/>
                </a:moveTo>
                <a:lnTo>
                  <a:pt x="378713" y="0"/>
                </a:lnTo>
                <a:cubicBezTo>
                  <a:pt x="383596" y="0"/>
                  <a:pt x="387821" y="1784"/>
                  <a:pt x="391389" y="5352"/>
                </a:cubicBezTo>
                <a:cubicBezTo>
                  <a:pt x="394957" y="8921"/>
                  <a:pt x="396742" y="13146"/>
                  <a:pt x="396742" y="18029"/>
                </a:cubicBezTo>
                <a:lnTo>
                  <a:pt x="396742" y="99162"/>
                </a:lnTo>
                <a:cubicBezTo>
                  <a:pt x="396742" y="101791"/>
                  <a:pt x="395897" y="103951"/>
                  <a:pt x="394207" y="105641"/>
                </a:cubicBezTo>
                <a:cubicBezTo>
                  <a:pt x="392517" y="107332"/>
                  <a:pt x="390357" y="108177"/>
                  <a:pt x="387727" y="108177"/>
                </a:cubicBezTo>
                <a:lnTo>
                  <a:pt x="369698" y="108177"/>
                </a:lnTo>
                <a:cubicBezTo>
                  <a:pt x="367069" y="108177"/>
                  <a:pt x="364909" y="107332"/>
                  <a:pt x="363219" y="105641"/>
                </a:cubicBezTo>
                <a:cubicBezTo>
                  <a:pt x="361528" y="103951"/>
                  <a:pt x="360683" y="101791"/>
                  <a:pt x="360683" y="99162"/>
                </a:cubicBezTo>
                <a:lnTo>
                  <a:pt x="360683" y="61413"/>
                </a:lnTo>
                <a:lnTo>
                  <a:pt x="289129" y="133249"/>
                </a:lnTo>
                <a:cubicBezTo>
                  <a:pt x="300210" y="147147"/>
                  <a:pt x="308943" y="163016"/>
                  <a:pt x="315328" y="180858"/>
                </a:cubicBezTo>
                <a:cubicBezTo>
                  <a:pt x="349509" y="182548"/>
                  <a:pt x="380309" y="194192"/>
                  <a:pt x="407729" y="215790"/>
                </a:cubicBezTo>
                <a:lnTo>
                  <a:pt x="479565" y="144236"/>
                </a:lnTo>
                <a:lnTo>
                  <a:pt x="441815" y="144236"/>
                </a:lnTo>
                <a:cubicBezTo>
                  <a:pt x="439186" y="144236"/>
                  <a:pt x="437027" y="143391"/>
                  <a:pt x="435337" y="141700"/>
                </a:cubicBezTo>
                <a:cubicBezTo>
                  <a:pt x="433647" y="140010"/>
                  <a:pt x="432801" y="137850"/>
                  <a:pt x="432801" y="135221"/>
                </a:cubicBezTo>
                <a:lnTo>
                  <a:pt x="432801" y="117192"/>
                </a:lnTo>
                <a:cubicBezTo>
                  <a:pt x="432801" y="114562"/>
                  <a:pt x="433647" y="112402"/>
                  <a:pt x="435337" y="110712"/>
                </a:cubicBezTo>
                <a:cubicBezTo>
                  <a:pt x="437027" y="109022"/>
                  <a:pt x="439186" y="108177"/>
                  <a:pt x="441815" y="108177"/>
                </a:cubicBezTo>
                <a:lnTo>
                  <a:pt x="522949" y="108177"/>
                </a:lnTo>
                <a:cubicBezTo>
                  <a:pt x="527831" y="108177"/>
                  <a:pt x="532057" y="109961"/>
                  <a:pt x="535625" y="113529"/>
                </a:cubicBezTo>
                <a:cubicBezTo>
                  <a:pt x="539193" y="117098"/>
                  <a:pt x="540977" y="121323"/>
                  <a:pt x="540977" y="126206"/>
                </a:cubicBezTo>
                <a:lnTo>
                  <a:pt x="540977" y="207339"/>
                </a:lnTo>
                <a:cubicBezTo>
                  <a:pt x="540977" y="209968"/>
                  <a:pt x="540133" y="212128"/>
                  <a:pt x="538443" y="213818"/>
                </a:cubicBezTo>
                <a:cubicBezTo>
                  <a:pt x="536753" y="215509"/>
                  <a:pt x="534593" y="216354"/>
                  <a:pt x="531963" y="216354"/>
                </a:cubicBezTo>
                <a:lnTo>
                  <a:pt x="513933" y="216354"/>
                </a:lnTo>
                <a:cubicBezTo>
                  <a:pt x="511304" y="216354"/>
                  <a:pt x="509145" y="215509"/>
                  <a:pt x="507454" y="213818"/>
                </a:cubicBezTo>
                <a:cubicBezTo>
                  <a:pt x="505764" y="212128"/>
                  <a:pt x="504919" y="209968"/>
                  <a:pt x="504919" y="207339"/>
                </a:cubicBezTo>
                <a:lnTo>
                  <a:pt x="504919" y="169590"/>
                </a:lnTo>
                <a:lnTo>
                  <a:pt x="433365" y="241426"/>
                </a:lnTo>
                <a:cubicBezTo>
                  <a:pt x="447637" y="259268"/>
                  <a:pt x="457732" y="279363"/>
                  <a:pt x="463648" y="301712"/>
                </a:cubicBezTo>
                <a:cubicBezTo>
                  <a:pt x="469564" y="324061"/>
                  <a:pt x="470457" y="347255"/>
                  <a:pt x="466325" y="371294"/>
                </a:cubicBezTo>
                <a:cubicBezTo>
                  <a:pt x="460503" y="405475"/>
                  <a:pt x="444915" y="434773"/>
                  <a:pt x="419561" y="459188"/>
                </a:cubicBezTo>
                <a:cubicBezTo>
                  <a:pt x="394207" y="483603"/>
                  <a:pt x="364345" y="498252"/>
                  <a:pt x="329977" y="503135"/>
                </a:cubicBezTo>
                <a:cubicBezTo>
                  <a:pt x="290537" y="508581"/>
                  <a:pt x="254431" y="501069"/>
                  <a:pt x="221659" y="480598"/>
                </a:cubicBezTo>
                <a:cubicBezTo>
                  <a:pt x="188887" y="460127"/>
                  <a:pt x="166209" y="431956"/>
                  <a:pt x="153627" y="396085"/>
                </a:cubicBezTo>
                <a:cubicBezTo>
                  <a:pt x="131653" y="394958"/>
                  <a:pt x="110901" y="389559"/>
                  <a:pt x="91368" y="379886"/>
                </a:cubicBezTo>
                <a:cubicBezTo>
                  <a:pt x="71836" y="370214"/>
                  <a:pt x="55169" y="357725"/>
                  <a:pt x="41365" y="342419"/>
                </a:cubicBezTo>
                <a:cubicBezTo>
                  <a:pt x="27561" y="327113"/>
                  <a:pt x="16903" y="309036"/>
                  <a:pt x="9391" y="288190"/>
                </a:cubicBezTo>
                <a:cubicBezTo>
                  <a:pt x="1878" y="267343"/>
                  <a:pt x="-1127" y="245745"/>
                  <a:pt x="376" y="223396"/>
                </a:cubicBezTo>
                <a:cubicBezTo>
                  <a:pt x="2066" y="198042"/>
                  <a:pt x="9391" y="174379"/>
                  <a:pt x="22349" y="152405"/>
                </a:cubicBezTo>
                <a:cubicBezTo>
                  <a:pt x="35308" y="130432"/>
                  <a:pt x="52398" y="112449"/>
                  <a:pt x="73620" y="98458"/>
                </a:cubicBezTo>
                <a:cubicBezTo>
                  <a:pt x="94843" y="84466"/>
                  <a:pt x="118131" y="76062"/>
                  <a:pt x="143485" y="73245"/>
                </a:cubicBezTo>
                <a:cubicBezTo>
                  <a:pt x="165646" y="70616"/>
                  <a:pt x="187009" y="72400"/>
                  <a:pt x="207574" y="78597"/>
                </a:cubicBezTo>
                <a:cubicBezTo>
                  <a:pt x="228139" y="84795"/>
                  <a:pt x="246778" y="94467"/>
                  <a:pt x="263493" y="107613"/>
                </a:cubicBezTo>
                <a:lnTo>
                  <a:pt x="335329" y="36059"/>
                </a:lnTo>
                <a:lnTo>
                  <a:pt x="297581" y="36059"/>
                </a:lnTo>
                <a:cubicBezTo>
                  <a:pt x="294951" y="36059"/>
                  <a:pt x="292791" y="35214"/>
                  <a:pt x="291101" y="33524"/>
                </a:cubicBezTo>
                <a:cubicBezTo>
                  <a:pt x="289411" y="31833"/>
                  <a:pt x="288565" y="29674"/>
                  <a:pt x="288565" y="27044"/>
                </a:cubicBezTo>
                <a:lnTo>
                  <a:pt x="288565" y="9015"/>
                </a:lnTo>
                <a:cubicBezTo>
                  <a:pt x="288565" y="6385"/>
                  <a:pt x="289411" y="4226"/>
                  <a:pt x="291101" y="2536"/>
                </a:cubicBezTo>
                <a:cubicBezTo>
                  <a:pt x="292791" y="845"/>
                  <a:pt x="294951" y="0"/>
                  <a:pt x="297581" y="0"/>
                </a:cubicBezTo>
                <a:close/>
                <a:moveTo>
                  <a:pt x="162359" y="108177"/>
                </a:moveTo>
                <a:cubicBezTo>
                  <a:pt x="127615" y="108177"/>
                  <a:pt x="97894" y="120525"/>
                  <a:pt x="73198" y="145222"/>
                </a:cubicBezTo>
                <a:cubicBezTo>
                  <a:pt x="48502" y="169918"/>
                  <a:pt x="36153" y="199639"/>
                  <a:pt x="36153" y="234383"/>
                </a:cubicBezTo>
                <a:cubicBezTo>
                  <a:pt x="36153" y="265935"/>
                  <a:pt x="46576" y="293542"/>
                  <a:pt x="67423" y="317206"/>
                </a:cubicBezTo>
                <a:cubicBezTo>
                  <a:pt x="88269" y="340870"/>
                  <a:pt x="114187" y="354861"/>
                  <a:pt x="145175" y="359181"/>
                </a:cubicBezTo>
                <a:cubicBezTo>
                  <a:pt x="144611" y="353734"/>
                  <a:pt x="144330" y="348194"/>
                  <a:pt x="144330" y="342560"/>
                </a:cubicBezTo>
                <a:cubicBezTo>
                  <a:pt x="144330" y="303120"/>
                  <a:pt x="157007" y="268423"/>
                  <a:pt x="182361" y="238468"/>
                </a:cubicBezTo>
                <a:cubicBezTo>
                  <a:pt x="207714" y="208513"/>
                  <a:pt x="239453" y="190061"/>
                  <a:pt x="277579" y="183112"/>
                </a:cubicBezTo>
                <a:cubicBezTo>
                  <a:pt x="267625" y="160575"/>
                  <a:pt x="252271" y="142452"/>
                  <a:pt x="231519" y="128742"/>
                </a:cubicBezTo>
                <a:cubicBezTo>
                  <a:pt x="210767" y="115032"/>
                  <a:pt x="187713" y="108177"/>
                  <a:pt x="162359" y="108177"/>
                </a:cubicBezTo>
                <a:close/>
                <a:moveTo>
                  <a:pt x="323779" y="217762"/>
                </a:moveTo>
                <a:cubicBezTo>
                  <a:pt x="324343" y="223209"/>
                  <a:pt x="324624" y="228749"/>
                  <a:pt x="324624" y="234383"/>
                </a:cubicBezTo>
                <a:cubicBezTo>
                  <a:pt x="324624" y="273823"/>
                  <a:pt x="311947" y="308520"/>
                  <a:pt x="286593" y="338475"/>
                </a:cubicBezTo>
                <a:cubicBezTo>
                  <a:pt x="261239" y="368430"/>
                  <a:pt x="229500" y="386882"/>
                  <a:pt x="191375" y="393831"/>
                </a:cubicBezTo>
                <a:cubicBezTo>
                  <a:pt x="201329" y="416368"/>
                  <a:pt x="216683" y="434491"/>
                  <a:pt x="237435" y="448201"/>
                </a:cubicBezTo>
                <a:cubicBezTo>
                  <a:pt x="258187" y="461911"/>
                  <a:pt x="281241" y="468766"/>
                  <a:pt x="306595" y="468766"/>
                </a:cubicBezTo>
                <a:cubicBezTo>
                  <a:pt x="341339" y="468766"/>
                  <a:pt x="371059" y="456418"/>
                  <a:pt x="395756" y="431721"/>
                </a:cubicBezTo>
                <a:cubicBezTo>
                  <a:pt x="420453" y="407025"/>
                  <a:pt x="432801" y="377304"/>
                  <a:pt x="432801" y="342560"/>
                </a:cubicBezTo>
                <a:cubicBezTo>
                  <a:pt x="432801" y="311008"/>
                  <a:pt x="422378" y="283401"/>
                  <a:pt x="401531" y="259737"/>
                </a:cubicBezTo>
                <a:cubicBezTo>
                  <a:pt x="380685" y="236073"/>
                  <a:pt x="354767" y="222082"/>
                  <a:pt x="323779" y="217762"/>
                </a:cubicBezTo>
                <a:close/>
                <a:moveTo>
                  <a:pt x="287439" y="218044"/>
                </a:moveTo>
                <a:cubicBezTo>
                  <a:pt x="257013" y="222739"/>
                  <a:pt x="231565" y="236825"/>
                  <a:pt x="211095" y="260300"/>
                </a:cubicBezTo>
                <a:cubicBezTo>
                  <a:pt x="190624" y="283776"/>
                  <a:pt x="180389" y="311196"/>
                  <a:pt x="180389" y="342560"/>
                </a:cubicBezTo>
                <a:cubicBezTo>
                  <a:pt x="180389" y="346316"/>
                  <a:pt x="180764" y="351762"/>
                  <a:pt x="181516" y="358899"/>
                </a:cubicBezTo>
                <a:cubicBezTo>
                  <a:pt x="211940" y="354204"/>
                  <a:pt x="237388" y="340118"/>
                  <a:pt x="257859" y="316642"/>
                </a:cubicBezTo>
                <a:cubicBezTo>
                  <a:pt x="278329" y="293167"/>
                  <a:pt x="288565" y="265747"/>
                  <a:pt x="288565" y="234383"/>
                </a:cubicBezTo>
                <a:cubicBezTo>
                  <a:pt x="288565" y="230627"/>
                  <a:pt x="288189" y="225180"/>
                  <a:pt x="287439" y="2180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1" name="Freeform 145">
            <a:extLst>
              <a:ext uri="{FF2B5EF4-FFF2-40B4-BE49-F238E27FC236}">
                <a16:creationId xmlns:a16="http://schemas.microsoft.com/office/drawing/2014/main" id="{665D7128-45CD-42F8-8F66-D10B751A0B66}"/>
              </a:ext>
            </a:extLst>
          </p:cNvPr>
          <p:cNvSpPr/>
          <p:nvPr/>
        </p:nvSpPr>
        <p:spPr>
          <a:xfrm>
            <a:off x="6434247" y="5704670"/>
            <a:ext cx="432747" cy="378619"/>
          </a:xfrm>
          <a:custGeom>
            <a:avLst/>
            <a:gdLst/>
            <a:ahLst/>
            <a:cxnLst/>
            <a:rect l="l" t="t" r="r" b="b"/>
            <a:pathLst>
              <a:path w="576995" h="504825">
                <a:moveTo>
                  <a:pt x="477833" y="0"/>
                </a:moveTo>
                <a:lnTo>
                  <a:pt x="558966" y="0"/>
                </a:lnTo>
                <a:cubicBezTo>
                  <a:pt x="563849" y="0"/>
                  <a:pt x="568074" y="1784"/>
                  <a:pt x="571643" y="5352"/>
                </a:cubicBezTo>
                <a:cubicBezTo>
                  <a:pt x="575212" y="8921"/>
                  <a:pt x="576995" y="13146"/>
                  <a:pt x="576995" y="18029"/>
                </a:cubicBezTo>
                <a:lnTo>
                  <a:pt x="576995" y="99162"/>
                </a:lnTo>
                <a:cubicBezTo>
                  <a:pt x="576995" y="101791"/>
                  <a:pt x="576150" y="103951"/>
                  <a:pt x="574460" y="105641"/>
                </a:cubicBezTo>
                <a:cubicBezTo>
                  <a:pt x="572770" y="107332"/>
                  <a:pt x="570610" y="108177"/>
                  <a:pt x="567981" y="108177"/>
                </a:cubicBezTo>
                <a:lnTo>
                  <a:pt x="549951" y="108177"/>
                </a:lnTo>
                <a:cubicBezTo>
                  <a:pt x="547322" y="108177"/>
                  <a:pt x="545162" y="107332"/>
                  <a:pt x="543472" y="105641"/>
                </a:cubicBezTo>
                <a:cubicBezTo>
                  <a:pt x="541781" y="103951"/>
                  <a:pt x="540937" y="101791"/>
                  <a:pt x="540937" y="99162"/>
                </a:cubicBezTo>
                <a:lnTo>
                  <a:pt x="540937" y="61413"/>
                </a:lnTo>
                <a:lnTo>
                  <a:pt x="469382" y="133249"/>
                </a:lnTo>
                <a:cubicBezTo>
                  <a:pt x="483656" y="151091"/>
                  <a:pt x="493750" y="171186"/>
                  <a:pt x="499666" y="193535"/>
                </a:cubicBezTo>
                <a:cubicBezTo>
                  <a:pt x="505582" y="215884"/>
                  <a:pt x="506474" y="239078"/>
                  <a:pt x="502342" y="263118"/>
                </a:cubicBezTo>
                <a:cubicBezTo>
                  <a:pt x="496333" y="296923"/>
                  <a:pt x="480886" y="326033"/>
                  <a:pt x="456001" y="350448"/>
                </a:cubicBezTo>
                <a:cubicBezTo>
                  <a:pt x="431117" y="374863"/>
                  <a:pt x="401678" y="389605"/>
                  <a:pt x="367684" y="394676"/>
                </a:cubicBezTo>
                <a:cubicBezTo>
                  <a:pt x="325804" y="401062"/>
                  <a:pt x="287397" y="392610"/>
                  <a:pt x="252465" y="369322"/>
                </a:cubicBezTo>
                <a:cubicBezTo>
                  <a:pt x="230492" y="383971"/>
                  <a:pt x="206453" y="392704"/>
                  <a:pt x="180347" y="395521"/>
                </a:cubicBezTo>
                <a:lnTo>
                  <a:pt x="180347" y="432707"/>
                </a:lnTo>
                <a:lnTo>
                  <a:pt x="207391" y="432707"/>
                </a:lnTo>
                <a:cubicBezTo>
                  <a:pt x="210021" y="432707"/>
                  <a:pt x="212181" y="433552"/>
                  <a:pt x="213871" y="435243"/>
                </a:cubicBezTo>
                <a:cubicBezTo>
                  <a:pt x="215561" y="436933"/>
                  <a:pt x="216406" y="439093"/>
                  <a:pt x="216406" y="441722"/>
                </a:cubicBezTo>
                <a:lnTo>
                  <a:pt x="216406" y="459751"/>
                </a:lnTo>
                <a:cubicBezTo>
                  <a:pt x="216406" y="462381"/>
                  <a:pt x="215561" y="464540"/>
                  <a:pt x="213871" y="466231"/>
                </a:cubicBezTo>
                <a:cubicBezTo>
                  <a:pt x="212181" y="467921"/>
                  <a:pt x="210021" y="468766"/>
                  <a:pt x="207391" y="468766"/>
                </a:cubicBezTo>
                <a:lnTo>
                  <a:pt x="180347" y="468766"/>
                </a:lnTo>
                <a:lnTo>
                  <a:pt x="180347" y="495810"/>
                </a:lnTo>
                <a:cubicBezTo>
                  <a:pt x="180347" y="498440"/>
                  <a:pt x="179503" y="500599"/>
                  <a:pt x="177811" y="502290"/>
                </a:cubicBezTo>
                <a:cubicBezTo>
                  <a:pt x="176121" y="503980"/>
                  <a:pt x="173962" y="504825"/>
                  <a:pt x="171333" y="504825"/>
                </a:cubicBezTo>
                <a:lnTo>
                  <a:pt x="153303" y="504825"/>
                </a:lnTo>
                <a:cubicBezTo>
                  <a:pt x="150674" y="504825"/>
                  <a:pt x="148514" y="503980"/>
                  <a:pt x="146823" y="502290"/>
                </a:cubicBezTo>
                <a:cubicBezTo>
                  <a:pt x="145133" y="500599"/>
                  <a:pt x="144288" y="498440"/>
                  <a:pt x="144288" y="495810"/>
                </a:cubicBezTo>
                <a:lnTo>
                  <a:pt x="144288" y="468766"/>
                </a:lnTo>
                <a:lnTo>
                  <a:pt x="117244" y="468766"/>
                </a:lnTo>
                <a:cubicBezTo>
                  <a:pt x="114615" y="468766"/>
                  <a:pt x="112455" y="467921"/>
                  <a:pt x="110765" y="466231"/>
                </a:cubicBezTo>
                <a:cubicBezTo>
                  <a:pt x="109075" y="464540"/>
                  <a:pt x="108229" y="462381"/>
                  <a:pt x="108229" y="459751"/>
                </a:cubicBezTo>
                <a:lnTo>
                  <a:pt x="108229" y="441722"/>
                </a:lnTo>
                <a:cubicBezTo>
                  <a:pt x="108229" y="439093"/>
                  <a:pt x="109075" y="436933"/>
                  <a:pt x="110765" y="435243"/>
                </a:cubicBezTo>
                <a:cubicBezTo>
                  <a:pt x="112455" y="433552"/>
                  <a:pt x="114615" y="432707"/>
                  <a:pt x="117244" y="432707"/>
                </a:cubicBezTo>
                <a:lnTo>
                  <a:pt x="144288" y="432707"/>
                </a:lnTo>
                <a:lnTo>
                  <a:pt x="144288" y="395521"/>
                </a:lnTo>
                <a:cubicBezTo>
                  <a:pt x="115179" y="392329"/>
                  <a:pt x="88932" y="382046"/>
                  <a:pt x="65550" y="364674"/>
                </a:cubicBezTo>
                <a:cubicBezTo>
                  <a:pt x="42168" y="347302"/>
                  <a:pt x="24609" y="325000"/>
                  <a:pt x="12871" y="297768"/>
                </a:cubicBezTo>
                <a:cubicBezTo>
                  <a:pt x="1133" y="270536"/>
                  <a:pt x="-2576" y="241708"/>
                  <a:pt x="1743" y="211283"/>
                </a:cubicBezTo>
                <a:cubicBezTo>
                  <a:pt x="6439" y="176163"/>
                  <a:pt x="21416" y="145879"/>
                  <a:pt x="46675" y="120431"/>
                </a:cubicBezTo>
                <a:cubicBezTo>
                  <a:pt x="71936" y="94983"/>
                  <a:pt x="102031" y="79536"/>
                  <a:pt x="136963" y="74090"/>
                </a:cubicBezTo>
                <a:cubicBezTo>
                  <a:pt x="179033" y="67704"/>
                  <a:pt x="217533" y="76156"/>
                  <a:pt x="252465" y="99444"/>
                </a:cubicBezTo>
                <a:cubicBezTo>
                  <a:pt x="279885" y="81226"/>
                  <a:pt x="309934" y="72118"/>
                  <a:pt x="342612" y="72118"/>
                </a:cubicBezTo>
                <a:cubicBezTo>
                  <a:pt x="380362" y="72118"/>
                  <a:pt x="414073" y="83950"/>
                  <a:pt x="443747" y="107613"/>
                </a:cubicBezTo>
                <a:lnTo>
                  <a:pt x="515582" y="36059"/>
                </a:lnTo>
                <a:lnTo>
                  <a:pt x="477833" y="36059"/>
                </a:lnTo>
                <a:cubicBezTo>
                  <a:pt x="475205" y="36059"/>
                  <a:pt x="473044" y="35214"/>
                  <a:pt x="471354" y="33524"/>
                </a:cubicBezTo>
                <a:cubicBezTo>
                  <a:pt x="469664" y="31833"/>
                  <a:pt x="468818" y="29674"/>
                  <a:pt x="468818" y="27044"/>
                </a:cubicBezTo>
                <a:lnTo>
                  <a:pt x="468818" y="9015"/>
                </a:lnTo>
                <a:cubicBezTo>
                  <a:pt x="468818" y="6385"/>
                  <a:pt x="469664" y="4226"/>
                  <a:pt x="471354" y="2536"/>
                </a:cubicBezTo>
                <a:cubicBezTo>
                  <a:pt x="473044" y="845"/>
                  <a:pt x="475205" y="0"/>
                  <a:pt x="477833" y="0"/>
                </a:cubicBezTo>
                <a:close/>
                <a:moveTo>
                  <a:pt x="162318" y="108177"/>
                </a:moveTo>
                <a:cubicBezTo>
                  <a:pt x="127574" y="108177"/>
                  <a:pt x="97853" y="120525"/>
                  <a:pt x="73157" y="145222"/>
                </a:cubicBezTo>
                <a:cubicBezTo>
                  <a:pt x="48459" y="169918"/>
                  <a:pt x="36111" y="199639"/>
                  <a:pt x="36111" y="234383"/>
                </a:cubicBezTo>
                <a:cubicBezTo>
                  <a:pt x="36111" y="269127"/>
                  <a:pt x="48459" y="298848"/>
                  <a:pt x="73157" y="323544"/>
                </a:cubicBezTo>
                <a:cubicBezTo>
                  <a:pt x="97853" y="348241"/>
                  <a:pt x="127574" y="360589"/>
                  <a:pt x="162318" y="360589"/>
                </a:cubicBezTo>
                <a:cubicBezTo>
                  <a:pt x="184291" y="360589"/>
                  <a:pt x="204763" y="355237"/>
                  <a:pt x="223730" y="344532"/>
                </a:cubicBezTo>
                <a:cubicBezTo>
                  <a:pt x="194809" y="313168"/>
                  <a:pt x="180347" y="276452"/>
                  <a:pt x="180347" y="234383"/>
                </a:cubicBezTo>
                <a:cubicBezTo>
                  <a:pt x="180347" y="192314"/>
                  <a:pt x="194809" y="155598"/>
                  <a:pt x="223730" y="124234"/>
                </a:cubicBezTo>
                <a:cubicBezTo>
                  <a:pt x="204763" y="113529"/>
                  <a:pt x="184291" y="108177"/>
                  <a:pt x="162318" y="108177"/>
                </a:cubicBezTo>
                <a:close/>
                <a:moveTo>
                  <a:pt x="342612" y="108177"/>
                </a:moveTo>
                <a:cubicBezTo>
                  <a:pt x="320639" y="108177"/>
                  <a:pt x="300168" y="113529"/>
                  <a:pt x="281200" y="124234"/>
                </a:cubicBezTo>
                <a:cubicBezTo>
                  <a:pt x="310122" y="155598"/>
                  <a:pt x="324583" y="192314"/>
                  <a:pt x="324583" y="234383"/>
                </a:cubicBezTo>
                <a:cubicBezTo>
                  <a:pt x="324583" y="276452"/>
                  <a:pt x="310122" y="313168"/>
                  <a:pt x="281200" y="344532"/>
                </a:cubicBezTo>
                <a:cubicBezTo>
                  <a:pt x="300168" y="355237"/>
                  <a:pt x="320639" y="360589"/>
                  <a:pt x="342612" y="360589"/>
                </a:cubicBezTo>
                <a:cubicBezTo>
                  <a:pt x="377357" y="360589"/>
                  <a:pt x="407077" y="348241"/>
                  <a:pt x="431774" y="323544"/>
                </a:cubicBezTo>
                <a:cubicBezTo>
                  <a:pt x="456471" y="298848"/>
                  <a:pt x="468818" y="269127"/>
                  <a:pt x="468818" y="234383"/>
                </a:cubicBezTo>
                <a:cubicBezTo>
                  <a:pt x="468818" y="199639"/>
                  <a:pt x="456471" y="169918"/>
                  <a:pt x="431774" y="145222"/>
                </a:cubicBezTo>
                <a:cubicBezTo>
                  <a:pt x="407077" y="120525"/>
                  <a:pt x="377357" y="108177"/>
                  <a:pt x="342612" y="108177"/>
                </a:cubicBezTo>
                <a:close/>
                <a:moveTo>
                  <a:pt x="252465" y="146208"/>
                </a:moveTo>
                <a:cubicBezTo>
                  <a:pt x="228426" y="170810"/>
                  <a:pt x="216406" y="200202"/>
                  <a:pt x="216406" y="234383"/>
                </a:cubicBezTo>
                <a:cubicBezTo>
                  <a:pt x="216406" y="268564"/>
                  <a:pt x="228426" y="297956"/>
                  <a:pt x="252465" y="322558"/>
                </a:cubicBezTo>
                <a:cubicBezTo>
                  <a:pt x="276504" y="297956"/>
                  <a:pt x="288524" y="268564"/>
                  <a:pt x="288524" y="234383"/>
                </a:cubicBezTo>
                <a:cubicBezTo>
                  <a:pt x="288524" y="200202"/>
                  <a:pt x="276504" y="170810"/>
                  <a:pt x="252465" y="1462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2" name="Freeform 144">
            <a:extLst>
              <a:ext uri="{FF2B5EF4-FFF2-40B4-BE49-F238E27FC236}">
                <a16:creationId xmlns:a16="http://schemas.microsoft.com/office/drawing/2014/main" id="{30982031-4276-4A20-89B9-208BF162D4E4}"/>
              </a:ext>
            </a:extLst>
          </p:cNvPr>
          <p:cNvSpPr/>
          <p:nvPr/>
        </p:nvSpPr>
        <p:spPr>
          <a:xfrm>
            <a:off x="7012944" y="5704669"/>
            <a:ext cx="378605" cy="378604"/>
          </a:xfrm>
          <a:custGeom>
            <a:avLst/>
            <a:gdLst/>
            <a:ahLst/>
            <a:cxnLst/>
            <a:rect l="l" t="t" r="r" b="b"/>
            <a:pathLst>
              <a:path w="504807" h="504805">
                <a:moveTo>
                  <a:pt x="369585" y="0"/>
                </a:moveTo>
                <a:lnTo>
                  <a:pt x="486777" y="0"/>
                </a:lnTo>
                <a:cubicBezTo>
                  <a:pt x="491660" y="0"/>
                  <a:pt x="495886" y="1784"/>
                  <a:pt x="499454" y="5352"/>
                </a:cubicBezTo>
                <a:cubicBezTo>
                  <a:pt x="503023" y="8921"/>
                  <a:pt x="504807" y="13146"/>
                  <a:pt x="504807" y="18029"/>
                </a:cubicBezTo>
                <a:lnTo>
                  <a:pt x="504807" y="135221"/>
                </a:lnTo>
                <a:cubicBezTo>
                  <a:pt x="504807" y="137850"/>
                  <a:pt x="503961" y="140010"/>
                  <a:pt x="502271" y="141700"/>
                </a:cubicBezTo>
                <a:cubicBezTo>
                  <a:pt x="500581" y="143391"/>
                  <a:pt x="498422" y="144236"/>
                  <a:pt x="495792" y="144236"/>
                </a:cubicBezTo>
                <a:lnTo>
                  <a:pt x="477762" y="144236"/>
                </a:lnTo>
                <a:cubicBezTo>
                  <a:pt x="475134" y="144236"/>
                  <a:pt x="472973" y="143391"/>
                  <a:pt x="471283" y="141700"/>
                </a:cubicBezTo>
                <a:cubicBezTo>
                  <a:pt x="469593" y="140010"/>
                  <a:pt x="468747" y="137850"/>
                  <a:pt x="468747" y="135221"/>
                </a:cubicBezTo>
                <a:lnTo>
                  <a:pt x="468747" y="61413"/>
                </a:lnTo>
                <a:lnTo>
                  <a:pt x="404236" y="126206"/>
                </a:lnTo>
                <a:lnTo>
                  <a:pt x="448183" y="170153"/>
                </a:lnTo>
                <a:cubicBezTo>
                  <a:pt x="449873" y="172031"/>
                  <a:pt x="450718" y="174191"/>
                  <a:pt x="450718" y="176632"/>
                </a:cubicBezTo>
                <a:cubicBezTo>
                  <a:pt x="450718" y="179074"/>
                  <a:pt x="449873" y="181140"/>
                  <a:pt x="448183" y="182830"/>
                </a:cubicBezTo>
                <a:lnTo>
                  <a:pt x="435224" y="195789"/>
                </a:lnTo>
                <a:cubicBezTo>
                  <a:pt x="433534" y="197479"/>
                  <a:pt x="431468" y="198324"/>
                  <a:pt x="429027" y="198324"/>
                </a:cubicBezTo>
                <a:cubicBezTo>
                  <a:pt x="426585" y="198324"/>
                  <a:pt x="424426" y="197479"/>
                  <a:pt x="422547" y="195789"/>
                </a:cubicBezTo>
                <a:lnTo>
                  <a:pt x="378601" y="151560"/>
                </a:lnTo>
                <a:lnTo>
                  <a:pt x="350711" y="179731"/>
                </a:lnTo>
                <a:cubicBezTo>
                  <a:pt x="367050" y="199263"/>
                  <a:pt x="379211" y="221471"/>
                  <a:pt x="387192" y="246356"/>
                </a:cubicBezTo>
                <a:cubicBezTo>
                  <a:pt x="395175" y="271240"/>
                  <a:pt x="398038" y="297204"/>
                  <a:pt x="395784" y="324249"/>
                </a:cubicBezTo>
                <a:cubicBezTo>
                  <a:pt x="391654" y="371200"/>
                  <a:pt x="372825" y="411673"/>
                  <a:pt x="339302" y="445666"/>
                </a:cubicBezTo>
                <a:cubicBezTo>
                  <a:pt x="305778" y="479659"/>
                  <a:pt x="265541" y="499003"/>
                  <a:pt x="218589" y="503698"/>
                </a:cubicBezTo>
                <a:cubicBezTo>
                  <a:pt x="187977" y="506891"/>
                  <a:pt x="158491" y="503182"/>
                  <a:pt x="130132" y="492571"/>
                </a:cubicBezTo>
                <a:cubicBezTo>
                  <a:pt x="101773" y="481960"/>
                  <a:pt x="77687" y="466747"/>
                  <a:pt x="57873" y="446934"/>
                </a:cubicBezTo>
                <a:cubicBezTo>
                  <a:pt x="38060" y="427120"/>
                  <a:pt x="22847" y="403034"/>
                  <a:pt x="12236" y="374675"/>
                </a:cubicBezTo>
                <a:cubicBezTo>
                  <a:pt x="1625" y="346316"/>
                  <a:pt x="-2084" y="316830"/>
                  <a:pt x="1108" y="286218"/>
                </a:cubicBezTo>
                <a:cubicBezTo>
                  <a:pt x="5804" y="239266"/>
                  <a:pt x="25148" y="199028"/>
                  <a:pt x="59141" y="165505"/>
                </a:cubicBezTo>
                <a:cubicBezTo>
                  <a:pt x="93134" y="131981"/>
                  <a:pt x="133606" y="113154"/>
                  <a:pt x="180558" y="109022"/>
                </a:cubicBezTo>
                <a:cubicBezTo>
                  <a:pt x="207602" y="106768"/>
                  <a:pt x="233567" y="109632"/>
                  <a:pt x="258451" y="117614"/>
                </a:cubicBezTo>
                <a:cubicBezTo>
                  <a:pt x="283335" y="125596"/>
                  <a:pt x="305544" y="137756"/>
                  <a:pt x="325075" y="154096"/>
                </a:cubicBezTo>
                <a:lnTo>
                  <a:pt x="352965" y="126206"/>
                </a:lnTo>
                <a:lnTo>
                  <a:pt x="309018" y="82259"/>
                </a:lnTo>
                <a:cubicBezTo>
                  <a:pt x="307328" y="80381"/>
                  <a:pt x="306482" y="78222"/>
                  <a:pt x="306482" y="75780"/>
                </a:cubicBezTo>
                <a:cubicBezTo>
                  <a:pt x="306482" y="73339"/>
                  <a:pt x="307328" y="71273"/>
                  <a:pt x="309018" y="69583"/>
                </a:cubicBezTo>
                <a:lnTo>
                  <a:pt x="321977" y="56624"/>
                </a:lnTo>
                <a:cubicBezTo>
                  <a:pt x="323667" y="54934"/>
                  <a:pt x="325733" y="54088"/>
                  <a:pt x="328174" y="54088"/>
                </a:cubicBezTo>
                <a:cubicBezTo>
                  <a:pt x="330616" y="54088"/>
                  <a:pt x="332775" y="54934"/>
                  <a:pt x="334653" y="56624"/>
                </a:cubicBezTo>
                <a:lnTo>
                  <a:pt x="378601" y="100571"/>
                </a:lnTo>
                <a:lnTo>
                  <a:pt x="443112" y="36059"/>
                </a:lnTo>
                <a:lnTo>
                  <a:pt x="369585" y="36059"/>
                </a:lnTo>
                <a:cubicBezTo>
                  <a:pt x="366956" y="36059"/>
                  <a:pt x="364797" y="35214"/>
                  <a:pt x="363106" y="33524"/>
                </a:cubicBezTo>
                <a:cubicBezTo>
                  <a:pt x="361416" y="31833"/>
                  <a:pt x="360571" y="29674"/>
                  <a:pt x="360571" y="27044"/>
                </a:cubicBezTo>
                <a:lnTo>
                  <a:pt x="360571" y="9015"/>
                </a:lnTo>
                <a:cubicBezTo>
                  <a:pt x="360571" y="6385"/>
                  <a:pt x="361416" y="4226"/>
                  <a:pt x="363106" y="2536"/>
                </a:cubicBezTo>
                <a:cubicBezTo>
                  <a:pt x="364797" y="845"/>
                  <a:pt x="366956" y="0"/>
                  <a:pt x="369585" y="0"/>
                </a:cubicBezTo>
                <a:close/>
                <a:moveTo>
                  <a:pt x="198306" y="144236"/>
                </a:moveTo>
                <a:cubicBezTo>
                  <a:pt x="176332" y="144236"/>
                  <a:pt x="155345" y="148508"/>
                  <a:pt x="135343" y="157054"/>
                </a:cubicBezTo>
                <a:cubicBezTo>
                  <a:pt x="115342" y="165599"/>
                  <a:pt x="98064" y="177149"/>
                  <a:pt x="83509" y="191704"/>
                </a:cubicBezTo>
                <a:cubicBezTo>
                  <a:pt x="68954" y="206259"/>
                  <a:pt x="57404" y="223537"/>
                  <a:pt x="48858" y="243539"/>
                </a:cubicBezTo>
                <a:cubicBezTo>
                  <a:pt x="40314" y="263540"/>
                  <a:pt x="36041" y="284527"/>
                  <a:pt x="36041" y="306501"/>
                </a:cubicBezTo>
                <a:cubicBezTo>
                  <a:pt x="36041" y="328474"/>
                  <a:pt x="40314" y="349462"/>
                  <a:pt x="48858" y="369463"/>
                </a:cubicBezTo>
                <a:cubicBezTo>
                  <a:pt x="57404" y="389465"/>
                  <a:pt x="68954" y="406743"/>
                  <a:pt x="83509" y="421298"/>
                </a:cubicBezTo>
                <a:cubicBezTo>
                  <a:pt x="98064" y="435853"/>
                  <a:pt x="115342" y="447403"/>
                  <a:pt x="135343" y="455948"/>
                </a:cubicBezTo>
                <a:cubicBezTo>
                  <a:pt x="155345" y="464494"/>
                  <a:pt x="176332" y="468766"/>
                  <a:pt x="198306" y="468766"/>
                </a:cubicBezTo>
                <a:cubicBezTo>
                  <a:pt x="220279" y="468766"/>
                  <a:pt x="241266" y="464494"/>
                  <a:pt x="261268" y="455948"/>
                </a:cubicBezTo>
                <a:cubicBezTo>
                  <a:pt x="281269" y="447403"/>
                  <a:pt x="298548" y="435853"/>
                  <a:pt x="313103" y="421298"/>
                </a:cubicBezTo>
                <a:cubicBezTo>
                  <a:pt x="327658" y="406743"/>
                  <a:pt x="339208" y="389465"/>
                  <a:pt x="347753" y="369463"/>
                </a:cubicBezTo>
                <a:cubicBezTo>
                  <a:pt x="356298" y="349462"/>
                  <a:pt x="360571" y="328474"/>
                  <a:pt x="360571" y="306501"/>
                </a:cubicBezTo>
                <a:cubicBezTo>
                  <a:pt x="360571" y="284527"/>
                  <a:pt x="356298" y="263540"/>
                  <a:pt x="347753" y="243539"/>
                </a:cubicBezTo>
                <a:cubicBezTo>
                  <a:pt x="339208" y="223537"/>
                  <a:pt x="327658" y="206259"/>
                  <a:pt x="313103" y="191704"/>
                </a:cubicBezTo>
                <a:cubicBezTo>
                  <a:pt x="298548" y="177149"/>
                  <a:pt x="281269" y="165599"/>
                  <a:pt x="261268" y="157054"/>
                </a:cubicBezTo>
                <a:cubicBezTo>
                  <a:pt x="241266" y="148508"/>
                  <a:pt x="220279" y="144236"/>
                  <a:pt x="198306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3" name="Freeform 143">
            <a:extLst>
              <a:ext uri="{FF2B5EF4-FFF2-40B4-BE49-F238E27FC236}">
                <a16:creationId xmlns:a16="http://schemas.microsoft.com/office/drawing/2014/main" id="{96114B7F-193E-4DA1-AC18-7B410DBE4202}"/>
              </a:ext>
            </a:extLst>
          </p:cNvPr>
          <p:cNvSpPr/>
          <p:nvPr/>
        </p:nvSpPr>
        <p:spPr>
          <a:xfrm>
            <a:off x="7534446" y="5704669"/>
            <a:ext cx="243375" cy="378603"/>
          </a:xfrm>
          <a:custGeom>
            <a:avLst/>
            <a:gdLst/>
            <a:ahLst/>
            <a:cxnLst/>
            <a:rect l="l" t="t" r="r" b="b"/>
            <a:pathLst>
              <a:path w="324498" h="504803">
                <a:moveTo>
                  <a:pt x="162233" y="0"/>
                </a:moveTo>
                <a:cubicBezTo>
                  <a:pt x="167117" y="0"/>
                  <a:pt x="171342" y="1784"/>
                  <a:pt x="174909" y="5352"/>
                </a:cubicBezTo>
                <a:lnTo>
                  <a:pt x="231815" y="61976"/>
                </a:lnTo>
                <a:cubicBezTo>
                  <a:pt x="233506" y="63854"/>
                  <a:pt x="234351" y="66014"/>
                  <a:pt x="234351" y="68456"/>
                </a:cubicBezTo>
                <a:cubicBezTo>
                  <a:pt x="234351" y="70897"/>
                  <a:pt x="233506" y="72963"/>
                  <a:pt x="231815" y="74653"/>
                </a:cubicBezTo>
                <a:lnTo>
                  <a:pt x="218857" y="87612"/>
                </a:lnTo>
                <a:cubicBezTo>
                  <a:pt x="217166" y="89302"/>
                  <a:pt x="215101" y="90147"/>
                  <a:pt x="212659" y="90147"/>
                </a:cubicBezTo>
                <a:cubicBezTo>
                  <a:pt x="210218" y="90147"/>
                  <a:pt x="208057" y="89302"/>
                  <a:pt x="206180" y="87612"/>
                </a:cubicBezTo>
                <a:lnTo>
                  <a:pt x="180263" y="61695"/>
                </a:lnTo>
                <a:lnTo>
                  <a:pt x="180263" y="108177"/>
                </a:lnTo>
                <a:lnTo>
                  <a:pt x="225335" y="108177"/>
                </a:lnTo>
                <a:cubicBezTo>
                  <a:pt x="227965" y="108177"/>
                  <a:pt x="230125" y="109022"/>
                  <a:pt x="231815" y="110712"/>
                </a:cubicBezTo>
                <a:cubicBezTo>
                  <a:pt x="233506" y="112402"/>
                  <a:pt x="234351" y="114562"/>
                  <a:pt x="234351" y="117192"/>
                </a:cubicBezTo>
                <a:lnTo>
                  <a:pt x="234351" y="135221"/>
                </a:lnTo>
                <a:cubicBezTo>
                  <a:pt x="234351" y="137850"/>
                  <a:pt x="233506" y="140010"/>
                  <a:pt x="231815" y="141700"/>
                </a:cubicBezTo>
                <a:cubicBezTo>
                  <a:pt x="230125" y="143391"/>
                  <a:pt x="227965" y="144236"/>
                  <a:pt x="225335" y="144236"/>
                </a:cubicBezTo>
                <a:lnTo>
                  <a:pt x="180263" y="144236"/>
                </a:lnTo>
                <a:lnTo>
                  <a:pt x="180263" y="181422"/>
                </a:lnTo>
                <a:cubicBezTo>
                  <a:pt x="221017" y="185929"/>
                  <a:pt x="255244" y="203536"/>
                  <a:pt x="282946" y="234242"/>
                </a:cubicBezTo>
                <a:cubicBezTo>
                  <a:pt x="310648" y="264949"/>
                  <a:pt x="324498" y="301054"/>
                  <a:pt x="324498" y="342560"/>
                </a:cubicBezTo>
                <a:cubicBezTo>
                  <a:pt x="324498" y="373924"/>
                  <a:pt x="316329" y="402658"/>
                  <a:pt x="299989" y="428763"/>
                </a:cubicBezTo>
                <a:cubicBezTo>
                  <a:pt x="283650" y="454868"/>
                  <a:pt x="261489" y="474776"/>
                  <a:pt x="233506" y="488486"/>
                </a:cubicBezTo>
                <a:cubicBezTo>
                  <a:pt x="205523" y="502196"/>
                  <a:pt x="175568" y="507266"/>
                  <a:pt x="143640" y="503698"/>
                </a:cubicBezTo>
                <a:cubicBezTo>
                  <a:pt x="118663" y="500881"/>
                  <a:pt x="95608" y="492618"/>
                  <a:pt x="74480" y="478908"/>
                </a:cubicBezTo>
                <a:cubicBezTo>
                  <a:pt x="53352" y="465198"/>
                  <a:pt x="36262" y="447544"/>
                  <a:pt x="23209" y="425946"/>
                </a:cubicBezTo>
                <a:cubicBezTo>
                  <a:pt x="10157" y="404348"/>
                  <a:pt x="2598" y="380966"/>
                  <a:pt x="531" y="355800"/>
                </a:cubicBezTo>
                <a:cubicBezTo>
                  <a:pt x="-1723" y="326690"/>
                  <a:pt x="3207" y="299270"/>
                  <a:pt x="15321" y="273541"/>
                </a:cubicBezTo>
                <a:cubicBezTo>
                  <a:pt x="27434" y="247811"/>
                  <a:pt x="44900" y="226777"/>
                  <a:pt x="67719" y="210438"/>
                </a:cubicBezTo>
                <a:cubicBezTo>
                  <a:pt x="90537" y="194099"/>
                  <a:pt x="116033" y="184426"/>
                  <a:pt x="144203" y="181422"/>
                </a:cubicBezTo>
                <a:lnTo>
                  <a:pt x="144203" y="144236"/>
                </a:lnTo>
                <a:lnTo>
                  <a:pt x="99130" y="144236"/>
                </a:lnTo>
                <a:cubicBezTo>
                  <a:pt x="96501" y="144236"/>
                  <a:pt x="94340" y="143391"/>
                  <a:pt x="92650" y="141700"/>
                </a:cubicBezTo>
                <a:cubicBezTo>
                  <a:pt x="90960" y="140010"/>
                  <a:pt x="90115" y="137850"/>
                  <a:pt x="90115" y="135221"/>
                </a:cubicBezTo>
                <a:lnTo>
                  <a:pt x="90115" y="117192"/>
                </a:lnTo>
                <a:cubicBezTo>
                  <a:pt x="90115" y="114562"/>
                  <a:pt x="90960" y="112402"/>
                  <a:pt x="92650" y="110712"/>
                </a:cubicBezTo>
                <a:cubicBezTo>
                  <a:pt x="94340" y="109022"/>
                  <a:pt x="96501" y="108177"/>
                  <a:pt x="99130" y="108177"/>
                </a:cubicBezTo>
                <a:lnTo>
                  <a:pt x="144203" y="108177"/>
                </a:lnTo>
                <a:lnTo>
                  <a:pt x="144203" y="61695"/>
                </a:lnTo>
                <a:lnTo>
                  <a:pt x="118286" y="87612"/>
                </a:lnTo>
                <a:cubicBezTo>
                  <a:pt x="116408" y="89302"/>
                  <a:pt x="114249" y="90147"/>
                  <a:pt x="111806" y="90147"/>
                </a:cubicBezTo>
                <a:cubicBezTo>
                  <a:pt x="109366" y="90147"/>
                  <a:pt x="107299" y="89302"/>
                  <a:pt x="105609" y="87612"/>
                </a:cubicBezTo>
                <a:lnTo>
                  <a:pt x="92650" y="74653"/>
                </a:lnTo>
                <a:cubicBezTo>
                  <a:pt x="90960" y="72963"/>
                  <a:pt x="90115" y="70897"/>
                  <a:pt x="90115" y="68456"/>
                </a:cubicBezTo>
                <a:cubicBezTo>
                  <a:pt x="90115" y="66014"/>
                  <a:pt x="90960" y="63854"/>
                  <a:pt x="92650" y="61976"/>
                </a:cubicBezTo>
                <a:lnTo>
                  <a:pt x="149556" y="5352"/>
                </a:lnTo>
                <a:cubicBezTo>
                  <a:pt x="153125" y="1784"/>
                  <a:pt x="157350" y="0"/>
                  <a:pt x="162233" y="0"/>
                </a:cubicBezTo>
                <a:close/>
                <a:moveTo>
                  <a:pt x="162233" y="216354"/>
                </a:moveTo>
                <a:cubicBezTo>
                  <a:pt x="127489" y="216354"/>
                  <a:pt x="97768" y="228702"/>
                  <a:pt x="73071" y="253399"/>
                </a:cubicBezTo>
                <a:cubicBezTo>
                  <a:pt x="48375" y="278095"/>
                  <a:pt x="36027" y="307816"/>
                  <a:pt x="36027" y="342560"/>
                </a:cubicBezTo>
                <a:cubicBezTo>
                  <a:pt x="36027" y="377304"/>
                  <a:pt x="48375" y="407025"/>
                  <a:pt x="73071" y="431721"/>
                </a:cubicBezTo>
                <a:cubicBezTo>
                  <a:pt x="97768" y="456418"/>
                  <a:pt x="127489" y="468766"/>
                  <a:pt x="162233" y="468766"/>
                </a:cubicBezTo>
                <a:cubicBezTo>
                  <a:pt x="196978" y="468766"/>
                  <a:pt x="226698" y="456418"/>
                  <a:pt x="251394" y="431721"/>
                </a:cubicBezTo>
                <a:cubicBezTo>
                  <a:pt x="276090" y="407025"/>
                  <a:pt x="288439" y="377304"/>
                  <a:pt x="288439" y="342560"/>
                </a:cubicBezTo>
                <a:cubicBezTo>
                  <a:pt x="288439" y="307816"/>
                  <a:pt x="276090" y="278095"/>
                  <a:pt x="251394" y="253399"/>
                </a:cubicBezTo>
                <a:cubicBezTo>
                  <a:pt x="226698" y="228702"/>
                  <a:pt x="196978" y="216354"/>
                  <a:pt x="162233" y="2163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4" name="Freeform 142">
            <a:extLst>
              <a:ext uri="{FF2B5EF4-FFF2-40B4-BE49-F238E27FC236}">
                <a16:creationId xmlns:a16="http://schemas.microsoft.com/office/drawing/2014/main" id="{D3700712-EF6E-4B79-81A1-B2692E63DBB4}"/>
              </a:ext>
            </a:extLst>
          </p:cNvPr>
          <p:cNvSpPr/>
          <p:nvPr/>
        </p:nvSpPr>
        <p:spPr>
          <a:xfrm>
            <a:off x="3026741" y="5704683"/>
            <a:ext cx="243375" cy="378603"/>
          </a:xfrm>
          <a:custGeom>
            <a:avLst/>
            <a:gdLst/>
            <a:ahLst/>
            <a:cxnLst/>
            <a:rect l="l" t="t" r="r" b="b"/>
            <a:pathLst>
              <a:path w="324498" h="504804">
                <a:moveTo>
                  <a:pt x="167215" y="50"/>
                </a:moveTo>
                <a:cubicBezTo>
                  <a:pt x="190421" y="613"/>
                  <a:pt x="212518" y="6036"/>
                  <a:pt x="233505" y="16318"/>
                </a:cubicBezTo>
                <a:cubicBezTo>
                  <a:pt x="261489" y="30028"/>
                  <a:pt x="283650" y="49936"/>
                  <a:pt x="299989" y="76041"/>
                </a:cubicBezTo>
                <a:cubicBezTo>
                  <a:pt x="316328" y="102146"/>
                  <a:pt x="324498" y="130881"/>
                  <a:pt x="324498" y="162244"/>
                </a:cubicBezTo>
                <a:cubicBezTo>
                  <a:pt x="324498" y="203750"/>
                  <a:pt x="310647" y="239855"/>
                  <a:pt x="282946" y="270562"/>
                </a:cubicBezTo>
                <a:cubicBezTo>
                  <a:pt x="255244" y="301268"/>
                  <a:pt x="221016" y="318875"/>
                  <a:pt x="180262" y="323383"/>
                </a:cubicBezTo>
                <a:lnTo>
                  <a:pt x="180262" y="396627"/>
                </a:lnTo>
                <a:lnTo>
                  <a:pt x="243365" y="396627"/>
                </a:lnTo>
                <a:cubicBezTo>
                  <a:pt x="245994" y="396627"/>
                  <a:pt x="248154" y="397472"/>
                  <a:pt x="249844" y="399163"/>
                </a:cubicBezTo>
                <a:cubicBezTo>
                  <a:pt x="251535" y="400853"/>
                  <a:pt x="252380" y="403013"/>
                  <a:pt x="252380" y="405642"/>
                </a:cubicBezTo>
                <a:lnTo>
                  <a:pt x="252380" y="423672"/>
                </a:lnTo>
                <a:cubicBezTo>
                  <a:pt x="252380" y="426301"/>
                  <a:pt x="251535" y="428460"/>
                  <a:pt x="249844" y="430151"/>
                </a:cubicBezTo>
                <a:cubicBezTo>
                  <a:pt x="248154" y="431841"/>
                  <a:pt x="245994" y="432686"/>
                  <a:pt x="243365" y="432686"/>
                </a:cubicBezTo>
                <a:lnTo>
                  <a:pt x="180262" y="432686"/>
                </a:lnTo>
                <a:lnTo>
                  <a:pt x="180262" y="495789"/>
                </a:lnTo>
                <a:cubicBezTo>
                  <a:pt x="180262" y="498419"/>
                  <a:pt x="179417" y="500578"/>
                  <a:pt x="177726" y="502269"/>
                </a:cubicBezTo>
                <a:cubicBezTo>
                  <a:pt x="176036" y="503959"/>
                  <a:pt x="173877" y="504804"/>
                  <a:pt x="171247" y="504804"/>
                </a:cubicBezTo>
                <a:lnTo>
                  <a:pt x="153218" y="504804"/>
                </a:lnTo>
                <a:cubicBezTo>
                  <a:pt x="150589" y="504804"/>
                  <a:pt x="148429" y="503959"/>
                  <a:pt x="146738" y="502269"/>
                </a:cubicBezTo>
                <a:cubicBezTo>
                  <a:pt x="145048" y="500578"/>
                  <a:pt x="144203" y="498419"/>
                  <a:pt x="144203" y="495789"/>
                </a:cubicBezTo>
                <a:lnTo>
                  <a:pt x="144203" y="432686"/>
                </a:lnTo>
                <a:lnTo>
                  <a:pt x="81100" y="432686"/>
                </a:lnTo>
                <a:cubicBezTo>
                  <a:pt x="78470" y="432686"/>
                  <a:pt x="76311" y="431841"/>
                  <a:pt x="74621" y="430151"/>
                </a:cubicBezTo>
                <a:cubicBezTo>
                  <a:pt x="72930" y="428460"/>
                  <a:pt x="72085" y="426301"/>
                  <a:pt x="72085" y="423672"/>
                </a:cubicBezTo>
                <a:lnTo>
                  <a:pt x="72085" y="405642"/>
                </a:lnTo>
                <a:cubicBezTo>
                  <a:pt x="72085" y="403013"/>
                  <a:pt x="72930" y="400853"/>
                  <a:pt x="74621" y="399163"/>
                </a:cubicBezTo>
                <a:cubicBezTo>
                  <a:pt x="76311" y="397472"/>
                  <a:pt x="78470" y="396627"/>
                  <a:pt x="81100" y="396627"/>
                </a:cubicBezTo>
                <a:lnTo>
                  <a:pt x="144203" y="396627"/>
                </a:lnTo>
                <a:lnTo>
                  <a:pt x="144203" y="323383"/>
                </a:lnTo>
                <a:cubicBezTo>
                  <a:pt x="116032" y="320378"/>
                  <a:pt x="90537" y="310706"/>
                  <a:pt x="67719" y="294366"/>
                </a:cubicBezTo>
                <a:cubicBezTo>
                  <a:pt x="44900" y="278027"/>
                  <a:pt x="27434" y="256993"/>
                  <a:pt x="15320" y="231263"/>
                </a:cubicBezTo>
                <a:cubicBezTo>
                  <a:pt x="3207" y="205534"/>
                  <a:pt x="-1723" y="178114"/>
                  <a:pt x="531" y="149004"/>
                </a:cubicBezTo>
                <a:cubicBezTo>
                  <a:pt x="2597" y="123838"/>
                  <a:pt x="10156" y="100456"/>
                  <a:pt x="23208" y="78858"/>
                </a:cubicBezTo>
                <a:cubicBezTo>
                  <a:pt x="36261" y="57260"/>
                  <a:pt x="53352" y="39606"/>
                  <a:pt x="74480" y="25896"/>
                </a:cubicBezTo>
                <a:cubicBezTo>
                  <a:pt x="95608" y="12186"/>
                  <a:pt x="118661" y="3923"/>
                  <a:pt x="143640" y="1106"/>
                </a:cubicBezTo>
                <a:cubicBezTo>
                  <a:pt x="151622" y="214"/>
                  <a:pt x="159480" y="-138"/>
                  <a:pt x="167215" y="50"/>
                </a:cubicBezTo>
                <a:close/>
                <a:moveTo>
                  <a:pt x="162233" y="36038"/>
                </a:moveTo>
                <a:cubicBezTo>
                  <a:pt x="127488" y="36038"/>
                  <a:pt x="97768" y="48386"/>
                  <a:pt x="73071" y="73083"/>
                </a:cubicBezTo>
                <a:cubicBezTo>
                  <a:pt x="48374" y="97779"/>
                  <a:pt x="36026" y="127500"/>
                  <a:pt x="36026" y="162244"/>
                </a:cubicBezTo>
                <a:cubicBezTo>
                  <a:pt x="36026" y="196989"/>
                  <a:pt x="48374" y="226709"/>
                  <a:pt x="73071" y="251406"/>
                </a:cubicBezTo>
                <a:cubicBezTo>
                  <a:pt x="97768" y="276102"/>
                  <a:pt x="127488" y="288450"/>
                  <a:pt x="162233" y="288450"/>
                </a:cubicBezTo>
                <a:cubicBezTo>
                  <a:pt x="196977" y="288450"/>
                  <a:pt x="226697" y="276102"/>
                  <a:pt x="251394" y="251406"/>
                </a:cubicBezTo>
                <a:cubicBezTo>
                  <a:pt x="276090" y="226709"/>
                  <a:pt x="288439" y="196989"/>
                  <a:pt x="288439" y="162244"/>
                </a:cubicBezTo>
                <a:cubicBezTo>
                  <a:pt x="288439" y="127500"/>
                  <a:pt x="276090" y="97779"/>
                  <a:pt x="251394" y="73083"/>
                </a:cubicBezTo>
                <a:cubicBezTo>
                  <a:pt x="226697" y="48386"/>
                  <a:pt x="196977" y="36038"/>
                  <a:pt x="162233" y="360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5" name="Freeform 141">
            <a:extLst>
              <a:ext uri="{FF2B5EF4-FFF2-40B4-BE49-F238E27FC236}">
                <a16:creationId xmlns:a16="http://schemas.microsoft.com/office/drawing/2014/main" id="{2AE9F569-6481-48CF-97FB-86F7614A90ED}"/>
              </a:ext>
            </a:extLst>
          </p:cNvPr>
          <p:cNvSpPr/>
          <p:nvPr/>
        </p:nvSpPr>
        <p:spPr>
          <a:xfrm>
            <a:off x="5362745" y="5704616"/>
            <a:ext cx="378571" cy="378671"/>
          </a:xfrm>
          <a:custGeom>
            <a:avLst/>
            <a:gdLst/>
            <a:ahLst/>
            <a:cxnLst/>
            <a:rect l="l" t="t" r="r" b="b"/>
            <a:pathLst>
              <a:path w="504760" h="504894">
                <a:moveTo>
                  <a:pt x="174576" y="351"/>
                </a:moveTo>
                <a:cubicBezTo>
                  <a:pt x="202360" y="2182"/>
                  <a:pt x="228294" y="11197"/>
                  <a:pt x="252381" y="27395"/>
                </a:cubicBezTo>
                <a:cubicBezTo>
                  <a:pt x="284495" y="5797"/>
                  <a:pt x="319897" y="-3030"/>
                  <a:pt x="358585" y="914"/>
                </a:cubicBezTo>
                <a:cubicBezTo>
                  <a:pt x="397086" y="4482"/>
                  <a:pt x="430187" y="20399"/>
                  <a:pt x="457888" y="48664"/>
                </a:cubicBezTo>
                <a:cubicBezTo>
                  <a:pt x="485590" y="76929"/>
                  <a:pt x="501037" y="110406"/>
                  <a:pt x="504230" y="149094"/>
                </a:cubicBezTo>
                <a:cubicBezTo>
                  <a:pt x="506483" y="178204"/>
                  <a:pt x="501553" y="205624"/>
                  <a:pt x="489440" y="231353"/>
                </a:cubicBezTo>
                <a:cubicBezTo>
                  <a:pt x="477326" y="257083"/>
                  <a:pt x="459860" y="278117"/>
                  <a:pt x="437042" y="294456"/>
                </a:cubicBezTo>
                <a:cubicBezTo>
                  <a:pt x="414223" y="310796"/>
                  <a:pt x="388729" y="320468"/>
                  <a:pt x="360557" y="323473"/>
                </a:cubicBezTo>
                <a:lnTo>
                  <a:pt x="360557" y="396717"/>
                </a:lnTo>
                <a:lnTo>
                  <a:pt x="423660" y="396717"/>
                </a:lnTo>
                <a:cubicBezTo>
                  <a:pt x="426290" y="396717"/>
                  <a:pt x="428449" y="397562"/>
                  <a:pt x="430140" y="399253"/>
                </a:cubicBezTo>
                <a:cubicBezTo>
                  <a:pt x="431830" y="400943"/>
                  <a:pt x="432675" y="403103"/>
                  <a:pt x="432675" y="405732"/>
                </a:cubicBezTo>
                <a:lnTo>
                  <a:pt x="432675" y="423762"/>
                </a:lnTo>
                <a:cubicBezTo>
                  <a:pt x="432675" y="426391"/>
                  <a:pt x="431830" y="428550"/>
                  <a:pt x="430140" y="430241"/>
                </a:cubicBezTo>
                <a:cubicBezTo>
                  <a:pt x="428449" y="431931"/>
                  <a:pt x="426290" y="432776"/>
                  <a:pt x="423660" y="432776"/>
                </a:cubicBezTo>
                <a:lnTo>
                  <a:pt x="360557" y="432776"/>
                </a:lnTo>
                <a:lnTo>
                  <a:pt x="360557" y="495879"/>
                </a:lnTo>
                <a:cubicBezTo>
                  <a:pt x="360557" y="498509"/>
                  <a:pt x="359712" y="500668"/>
                  <a:pt x="358022" y="502359"/>
                </a:cubicBezTo>
                <a:cubicBezTo>
                  <a:pt x="356332" y="504049"/>
                  <a:pt x="354172" y="504894"/>
                  <a:pt x="351542" y="504894"/>
                </a:cubicBezTo>
                <a:lnTo>
                  <a:pt x="333513" y="504894"/>
                </a:lnTo>
                <a:cubicBezTo>
                  <a:pt x="330884" y="504894"/>
                  <a:pt x="328724" y="504049"/>
                  <a:pt x="327034" y="502359"/>
                </a:cubicBezTo>
                <a:cubicBezTo>
                  <a:pt x="325344" y="500668"/>
                  <a:pt x="324498" y="498509"/>
                  <a:pt x="324498" y="495879"/>
                </a:cubicBezTo>
                <a:lnTo>
                  <a:pt x="324498" y="432776"/>
                </a:lnTo>
                <a:lnTo>
                  <a:pt x="180263" y="432776"/>
                </a:lnTo>
                <a:lnTo>
                  <a:pt x="180263" y="495879"/>
                </a:lnTo>
                <a:cubicBezTo>
                  <a:pt x="180263" y="498509"/>
                  <a:pt x="179418" y="500668"/>
                  <a:pt x="177728" y="502359"/>
                </a:cubicBezTo>
                <a:cubicBezTo>
                  <a:pt x="176037" y="504049"/>
                  <a:pt x="173877" y="504894"/>
                  <a:pt x="171248" y="504894"/>
                </a:cubicBezTo>
                <a:lnTo>
                  <a:pt x="153219" y="504894"/>
                </a:lnTo>
                <a:cubicBezTo>
                  <a:pt x="150589" y="504894"/>
                  <a:pt x="148429" y="504049"/>
                  <a:pt x="146739" y="502359"/>
                </a:cubicBezTo>
                <a:cubicBezTo>
                  <a:pt x="145049" y="500668"/>
                  <a:pt x="144204" y="498509"/>
                  <a:pt x="144204" y="495879"/>
                </a:cubicBezTo>
                <a:lnTo>
                  <a:pt x="144204" y="432776"/>
                </a:lnTo>
                <a:lnTo>
                  <a:pt x="81101" y="432776"/>
                </a:lnTo>
                <a:cubicBezTo>
                  <a:pt x="78471" y="432776"/>
                  <a:pt x="76312" y="431931"/>
                  <a:pt x="74621" y="430241"/>
                </a:cubicBezTo>
                <a:cubicBezTo>
                  <a:pt x="72931" y="428550"/>
                  <a:pt x="72086" y="426391"/>
                  <a:pt x="72086" y="423762"/>
                </a:cubicBezTo>
                <a:lnTo>
                  <a:pt x="72086" y="405732"/>
                </a:lnTo>
                <a:cubicBezTo>
                  <a:pt x="72086" y="403103"/>
                  <a:pt x="72931" y="400943"/>
                  <a:pt x="74621" y="399253"/>
                </a:cubicBezTo>
                <a:cubicBezTo>
                  <a:pt x="76312" y="397562"/>
                  <a:pt x="78471" y="396717"/>
                  <a:pt x="81101" y="396717"/>
                </a:cubicBezTo>
                <a:lnTo>
                  <a:pt x="144204" y="396717"/>
                </a:lnTo>
                <a:lnTo>
                  <a:pt x="144204" y="323473"/>
                </a:lnTo>
                <a:cubicBezTo>
                  <a:pt x="116032" y="320468"/>
                  <a:pt x="90538" y="310796"/>
                  <a:pt x="67719" y="294456"/>
                </a:cubicBezTo>
                <a:cubicBezTo>
                  <a:pt x="44901" y="278117"/>
                  <a:pt x="27435" y="257083"/>
                  <a:pt x="15321" y="231353"/>
                </a:cubicBezTo>
                <a:cubicBezTo>
                  <a:pt x="3208" y="205624"/>
                  <a:pt x="-1722" y="178204"/>
                  <a:pt x="531" y="149094"/>
                </a:cubicBezTo>
                <a:cubicBezTo>
                  <a:pt x="3724" y="110406"/>
                  <a:pt x="19171" y="76929"/>
                  <a:pt x="46873" y="48664"/>
                </a:cubicBezTo>
                <a:cubicBezTo>
                  <a:pt x="74575" y="20399"/>
                  <a:pt x="107675" y="4482"/>
                  <a:pt x="146176" y="914"/>
                </a:cubicBezTo>
                <a:cubicBezTo>
                  <a:pt x="155848" y="-72"/>
                  <a:pt x="165315" y="-260"/>
                  <a:pt x="174576" y="351"/>
                </a:cubicBezTo>
                <a:close/>
                <a:moveTo>
                  <a:pt x="162233" y="36128"/>
                </a:moveTo>
                <a:cubicBezTo>
                  <a:pt x="127489" y="36128"/>
                  <a:pt x="97768" y="48476"/>
                  <a:pt x="73072" y="73173"/>
                </a:cubicBezTo>
                <a:cubicBezTo>
                  <a:pt x="48376" y="97869"/>
                  <a:pt x="36027" y="127590"/>
                  <a:pt x="36027" y="162334"/>
                </a:cubicBezTo>
                <a:cubicBezTo>
                  <a:pt x="36027" y="197079"/>
                  <a:pt x="48376" y="226799"/>
                  <a:pt x="73072" y="251496"/>
                </a:cubicBezTo>
                <a:cubicBezTo>
                  <a:pt x="97768" y="276192"/>
                  <a:pt x="127489" y="288540"/>
                  <a:pt x="162233" y="288540"/>
                </a:cubicBezTo>
                <a:cubicBezTo>
                  <a:pt x="183831" y="288540"/>
                  <a:pt x="204302" y="283188"/>
                  <a:pt x="223646" y="272483"/>
                </a:cubicBezTo>
                <a:cubicBezTo>
                  <a:pt x="194724" y="241495"/>
                  <a:pt x="180263" y="204779"/>
                  <a:pt x="180263" y="162334"/>
                </a:cubicBezTo>
                <a:cubicBezTo>
                  <a:pt x="180263" y="120265"/>
                  <a:pt x="194724" y="83549"/>
                  <a:pt x="223646" y="52185"/>
                </a:cubicBezTo>
                <a:cubicBezTo>
                  <a:pt x="204302" y="41480"/>
                  <a:pt x="183831" y="36128"/>
                  <a:pt x="162233" y="36128"/>
                </a:cubicBezTo>
                <a:close/>
                <a:moveTo>
                  <a:pt x="342528" y="36128"/>
                </a:moveTo>
                <a:cubicBezTo>
                  <a:pt x="320930" y="36128"/>
                  <a:pt x="300459" y="41480"/>
                  <a:pt x="281115" y="52185"/>
                </a:cubicBezTo>
                <a:cubicBezTo>
                  <a:pt x="310037" y="83549"/>
                  <a:pt x="324498" y="120265"/>
                  <a:pt x="324498" y="162334"/>
                </a:cubicBezTo>
                <a:cubicBezTo>
                  <a:pt x="324498" y="204779"/>
                  <a:pt x="310037" y="241495"/>
                  <a:pt x="281115" y="272483"/>
                </a:cubicBezTo>
                <a:cubicBezTo>
                  <a:pt x="300459" y="283188"/>
                  <a:pt x="320930" y="288540"/>
                  <a:pt x="342528" y="288540"/>
                </a:cubicBezTo>
                <a:cubicBezTo>
                  <a:pt x="377272" y="288540"/>
                  <a:pt x="406993" y="276192"/>
                  <a:pt x="431689" y="251496"/>
                </a:cubicBezTo>
                <a:cubicBezTo>
                  <a:pt x="456386" y="226799"/>
                  <a:pt x="468734" y="197079"/>
                  <a:pt x="468734" y="162334"/>
                </a:cubicBezTo>
                <a:cubicBezTo>
                  <a:pt x="468734" y="127590"/>
                  <a:pt x="456386" y="97869"/>
                  <a:pt x="431689" y="73173"/>
                </a:cubicBezTo>
                <a:cubicBezTo>
                  <a:pt x="406993" y="48476"/>
                  <a:pt x="377272" y="36128"/>
                  <a:pt x="342528" y="36128"/>
                </a:cubicBezTo>
                <a:close/>
                <a:moveTo>
                  <a:pt x="252381" y="74159"/>
                </a:moveTo>
                <a:cubicBezTo>
                  <a:pt x="228341" y="98762"/>
                  <a:pt x="216322" y="128153"/>
                  <a:pt x="216322" y="162334"/>
                </a:cubicBezTo>
                <a:cubicBezTo>
                  <a:pt x="216322" y="196515"/>
                  <a:pt x="228341" y="225907"/>
                  <a:pt x="252381" y="250510"/>
                </a:cubicBezTo>
                <a:cubicBezTo>
                  <a:pt x="276420" y="225907"/>
                  <a:pt x="288439" y="196515"/>
                  <a:pt x="288439" y="162334"/>
                </a:cubicBezTo>
                <a:cubicBezTo>
                  <a:pt x="288439" y="128153"/>
                  <a:pt x="276420" y="98762"/>
                  <a:pt x="252381" y="74159"/>
                </a:cubicBezTo>
                <a:close/>
                <a:moveTo>
                  <a:pt x="252381" y="296992"/>
                </a:moveTo>
                <a:cubicBezTo>
                  <a:pt x="230031" y="311829"/>
                  <a:pt x="205993" y="320655"/>
                  <a:pt x="180263" y="323473"/>
                </a:cubicBezTo>
                <a:lnTo>
                  <a:pt x="180263" y="396717"/>
                </a:lnTo>
                <a:lnTo>
                  <a:pt x="324498" y="396717"/>
                </a:lnTo>
                <a:lnTo>
                  <a:pt x="324498" y="323473"/>
                </a:lnTo>
                <a:cubicBezTo>
                  <a:pt x="298768" y="320655"/>
                  <a:pt x="274730" y="311829"/>
                  <a:pt x="252381" y="2969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6" name="Freeform 138">
            <a:extLst>
              <a:ext uri="{FF2B5EF4-FFF2-40B4-BE49-F238E27FC236}">
                <a16:creationId xmlns:a16="http://schemas.microsoft.com/office/drawing/2014/main" id="{FC5B0005-F62F-43F4-B29C-8EA2C2CF4827}"/>
              </a:ext>
            </a:extLst>
          </p:cNvPr>
          <p:cNvSpPr/>
          <p:nvPr/>
        </p:nvSpPr>
        <p:spPr>
          <a:xfrm>
            <a:off x="1412233" y="5758756"/>
            <a:ext cx="486823" cy="270461"/>
          </a:xfrm>
          <a:custGeom>
            <a:avLst/>
            <a:gdLst/>
            <a:ahLst/>
            <a:cxnLst/>
            <a:rect l="l" t="t" r="r" b="b"/>
            <a:pathLst>
              <a:path w="649097" h="360614">
                <a:moveTo>
                  <a:pt x="307345" y="0"/>
                </a:moveTo>
                <a:lnTo>
                  <a:pt x="378618" y="0"/>
                </a:lnTo>
                <a:cubicBezTo>
                  <a:pt x="384816" y="0"/>
                  <a:pt x="389793" y="2629"/>
                  <a:pt x="393549" y="7888"/>
                </a:cubicBezTo>
                <a:lnTo>
                  <a:pt x="413269" y="37467"/>
                </a:lnTo>
                <a:lnTo>
                  <a:pt x="445384" y="5352"/>
                </a:lnTo>
                <a:cubicBezTo>
                  <a:pt x="448952" y="1784"/>
                  <a:pt x="453271" y="0"/>
                  <a:pt x="458342" y="0"/>
                </a:cubicBezTo>
                <a:lnTo>
                  <a:pt x="486795" y="0"/>
                </a:lnTo>
                <a:cubicBezTo>
                  <a:pt x="491678" y="0"/>
                  <a:pt x="495904" y="1784"/>
                  <a:pt x="499472" y="5352"/>
                </a:cubicBezTo>
                <a:cubicBezTo>
                  <a:pt x="503040" y="8921"/>
                  <a:pt x="504825" y="13146"/>
                  <a:pt x="504825" y="18029"/>
                </a:cubicBezTo>
                <a:lnTo>
                  <a:pt x="504825" y="54088"/>
                </a:lnTo>
                <a:cubicBezTo>
                  <a:pt x="504825" y="58971"/>
                  <a:pt x="503040" y="63197"/>
                  <a:pt x="499472" y="66765"/>
                </a:cubicBezTo>
                <a:cubicBezTo>
                  <a:pt x="495904" y="70334"/>
                  <a:pt x="491678" y="72118"/>
                  <a:pt x="486795" y="72118"/>
                </a:cubicBezTo>
                <a:lnTo>
                  <a:pt x="436369" y="72118"/>
                </a:lnTo>
                <a:lnTo>
                  <a:pt x="468766" y="120572"/>
                </a:lnTo>
                <a:cubicBezTo>
                  <a:pt x="493369" y="108740"/>
                  <a:pt x="519192" y="105360"/>
                  <a:pt x="546236" y="110430"/>
                </a:cubicBezTo>
                <a:cubicBezTo>
                  <a:pt x="573092" y="115313"/>
                  <a:pt x="596005" y="127943"/>
                  <a:pt x="614974" y="148320"/>
                </a:cubicBezTo>
                <a:cubicBezTo>
                  <a:pt x="633942" y="168697"/>
                  <a:pt x="645023" y="192502"/>
                  <a:pt x="648215" y="219734"/>
                </a:cubicBezTo>
                <a:cubicBezTo>
                  <a:pt x="650469" y="239078"/>
                  <a:pt x="648403" y="257718"/>
                  <a:pt x="642017" y="275654"/>
                </a:cubicBezTo>
                <a:cubicBezTo>
                  <a:pt x="635632" y="293589"/>
                  <a:pt x="626335" y="308942"/>
                  <a:pt x="614128" y="321713"/>
                </a:cubicBezTo>
                <a:cubicBezTo>
                  <a:pt x="601921" y="334484"/>
                  <a:pt x="587037" y="344438"/>
                  <a:pt x="569477" y="351575"/>
                </a:cubicBezTo>
                <a:cubicBezTo>
                  <a:pt x="551917" y="358711"/>
                  <a:pt x="533465" y="361622"/>
                  <a:pt x="514121" y="360308"/>
                </a:cubicBezTo>
                <a:cubicBezTo>
                  <a:pt x="483884" y="358242"/>
                  <a:pt x="457638" y="346504"/>
                  <a:pt x="435383" y="325094"/>
                </a:cubicBezTo>
                <a:cubicBezTo>
                  <a:pt x="413128" y="303684"/>
                  <a:pt x="400498" y="277954"/>
                  <a:pt x="397493" y="247905"/>
                </a:cubicBezTo>
                <a:cubicBezTo>
                  <a:pt x="395239" y="227058"/>
                  <a:pt x="397822" y="207292"/>
                  <a:pt x="405240" y="188605"/>
                </a:cubicBezTo>
                <a:cubicBezTo>
                  <a:pt x="412658" y="169918"/>
                  <a:pt x="423786" y="153908"/>
                  <a:pt x="438623" y="140573"/>
                </a:cubicBezTo>
                <a:lnTo>
                  <a:pt x="418621" y="110430"/>
                </a:lnTo>
                <a:cubicBezTo>
                  <a:pt x="400592" y="125455"/>
                  <a:pt x="386412" y="143672"/>
                  <a:pt x="376083" y="165082"/>
                </a:cubicBezTo>
                <a:cubicBezTo>
                  <a:pt x="365754" y="186492"/>
                  <a:pt x="360589" y="209405"/>
                  <a:pt x="360589" y="233819"/>
                </a:cubicBezTo>
                <a:cubicBezTo>
                  <a:pt x="360589" y="238890"/>
                  <a:pt x="358851" y="243257"/>
                  <a:pt x="355377" y="246919"/>
                </a:cubicBezTo>
                <a:cubicBezTo>
                  <a:pt x="351903" y="250581"/>
                  <a:pt x="347630" y="252412"/>
                  <a:pt x="342560" y="252412"/>
                </a:cubicBezTo>
                <a:lnTo>
                  <a:pt x="270442" y="252412"/>
                </a:lnTo>
                <a:lnTo>
                  <a:pt x="251004" y="252412"/>
                </a:lnTo>
                <a:cubicBezTo>
                  <a:pt x="246684" y="283213"/>
                  <a:pt x="232693" y="308942"/>
                  <a:pt x="209028" y="329601"/>
                </a:cubicBezTo>
                <a:cubicBezTo>
                  <a:pt x="185365" y="350260"/>
                  <a:pt x="157758" y="360589"/>
                  <a:pt x="126206" y="360589"/>
                </a:cubicBezTo>
                <a:cubicBezTo>
                  <a:pt x="91462" y="360589"/>
                  <a:pt x="61741" y="348241"/>
                  <a:pt x="37044" y="323544"/>
                </a:cubicBezTo>
                <a:cubicBezTo>
                  <a:pt x="12348" y="298848"/>
                  <a:pt x="0" y="269127"/>
                  <a:pt x="0" y="234383"/>
                </a:cubicBezTo>
                <a:cubicBezTo>
                  <a:pt x="0" y="199639"/>
                  <a:pt x="12348" y="169918"/>
                  <a:pt x="37044" y="145222"/>
                </a:cubicBezTo>
                <a:cubicBezTo>
                  <a:pt x="61741" y="120525"/>
                  <a:pt x="91462" y="108177"/>
                  <a:pt x="126206" y="108177"/>
                </a:cubicBezTo>
                <a:cubicBezTo>
                  <a:pt x="140479" y="108177"/>
                  <a:pt x="154752" y="110712"/>
                  <a:pt x="169026" y="115783"/>
                </a:cubicBezTo>
                <a:lnTo>
                  <a:pt x="175787" y="103106"/>
                </a:lnTo>
                <a:cubicBezTo>
                  <a:pt x="152687" y="82447"/>
                  <a:pt x="124140" y="72118"/>
                  <a:pt x="90147" y="72118"/>
                </a:cubicBezTo>
                <a:lnTo>
                  <a:pt x="72118" y="72118"/>
                </a:lnTo>
                <a:cubicBezTo>
                  <a:pt x="67235" y="72118"/>
                  <a:pt x="63009" y="70334"/>
                  <a:pt x="59440" y="66765"/>
                </a:cubicBezTo>
                <a:cubicBezTo>
                  <a:pt x="55872" y="63197"/>
                  <a:pt x="54088" y="58971"/>
                  <a:pt x="54088" y="54088"/>
                </a:cubicBezTo>
                <a:cubicBezTo>
                  <a:pt x="54088" y="49205"/>
                  <a:pt x="55872" y="44980"/>
                  <a:pt x="59440" y="41411"/>
                </a:cubicBezTo>
                <a:cubicBezTo>
                  <a:pt x="63009" y="37843"/>
                  <a:pt x="67235" y="36059"/>
                  <a:pt x="72118" y="36059"/>
                </a:cubicBezTo>
                <a:lnTo>
                  <a:pt x="108176" y="36059"/>
                </a:lnTo>
                <a:cubicBezTo>
                  <a:pt x="122825" y="36059"/>
                  <a:pt x="136441" y="37327"/>
                  <a:pt x="149025" y="39862"/>
                </a:cubicBezTo>
                <a:cubicBezTo>
                  <a:pt x="161608" y="42397"/>
                  <a:pt x="172547" y="46013"/>
                  <a:pt x="181844" y="50708"/>
                </a:cubicBezTo>
                <a:cubicBezTo>
                  <a:pt x="191140" y="55403"/>
                  <a:pt x="197854" y="59112"/>
                  <a:pt x="201986" y="61835"/>
                </a:cubicBezTo>
                <a:cubicBezTo>
                  <a:pt x="206118" y="64559"/>
                  <a:pt x="210907" y="67986"/>
                  <a:pt x="216354" y="72118"/>
                </a:cubicBezTo>
                <a:lnTo>
                  <a:pt x="360589" y="72118"/>
                </a:lnTo>
                <a:lnTo>
                  <a:pt x="392986" y="72118"/>
                </a:lnTo>
                <a:lnTo>
                  <a:pt x="369040" y="36059"/>
                </a:lnTo>
                <a:lnTo>
                  <a:pt x="306500" y="36059"/>
                </a:lnTo>
                <a:cubicBezTo>
                  <a:pt x="300867" y="36059"/>
                  <a:pt x="296265" y="33946"/>
                  <a:pt x="292697" y="29720"/>
                </a:cubicBezTo>
                <a:cubicBezTo>
                  <a:pt x="289128" y="25495"/>
                  <a:pt x="287814" y="20565"/>
                  <a:pt x="288753" y="14931"/>
                </a:cubicBezTo>
                <a:cubicBezTo>
                  <a:pt x="289504" y="10611"/>
                  <a:pt x="291664" y="7043"/>
                  <a:pt x="295232" y="4226"/>
                </a:cubicBezTo>
                <a:cubicBezTo>
                  <a:pt x="298800" y="1409"/>
                  <a:pt x="302838" y="0"/>
                  <a:pt x="307345" y="0"/>
                </a:cubicBezTo>
                <a:close/>
                <a:moveTo>
                  <a:pt x="126206" y="144236"/>
                </a:moveTo>
                <a:cubicBezTo>
                  <a:pt x="101415" y="144236"/>
                  <a:pt x="80193" y="153062"/>
                  <a:pt x="62540" y="170716"/>
                </a:cubicBezTo>
                <a:cubicBezTo>
                  <a:pt x="44885" y="188370"/>
                  <a:pt x="36058" y="209592"/>
                  <a:pt x="36058" y="234383"/>
                </a:cubicBezTo>
                <a:cubicBezTo>
                  <a:pt x="36058" y="259173"/>
                  <a:pt x="44885" y="280396"/>
                  <a:pt x="62540" y="298049"/>
                </a:cubicBezTo>
                <a:cubicBezTo>
                  <a:pt x="80193" y="315703"/>
                  <a:pt x="101415" y="324530"/>
                  <a:pt x="126206" y="324530"/>
                </a:cubicBezTo>
                <a:cubicBezTo>
                  <a:pt x="147804" y="324530"/>
                  <a:pt x="166866" y="317722"/>
                  <a:pt x="183393" y="304106"/>
                </a:cubicBezTo>
                <a:cubicBezTo>
                  <a:pt x="199920" y="290490"/>
                  <a:pt x="210344" y="273259"/>
                  <a:pt x="214663" y="252412"/>
                </a:cubicBezTo>
                <a:lnTo>
                  <a:pt x="126206" y="252412"/>
                </a:lnTo>
                <a:cubicBezTo>
                  <a:pt x="119633" y="252412"/>
                  <a:pt x="114468" y="249501"/>
                  <a:pt x="110712" y="243679"/>
                </a:cubicBezTo>
                <a:cubicBezTo>
                  <a:pt x="107331" y="237670"/>
                  <a:pt x="107237" y="231754"/>
                  <a:pt x="110430" y="225932"/>
                </a:cubicBezTo>
                <a:lnTo>
                  <a:pt x="151841" y="147898"/>
                </a:lnTo>
                <a:cubicBezTo>
                  <a:pt x="143014" y="145456"/>
                  <a:pt x="134470" y="144236"/>
                  <a:pt x="126206" y="144236"/>
                </a:cubicBezTo>
                <a:close/>
                <a:moveTo>
                  <a:pt x="522854" y="144236"/>
                </a:moveTo>
                <a:cubicBezTo>
                  <a:pt x="511585" y="144236"/>
                  <a:pt x="500223" y="146489"/>
                  <a:pt x="488767" y="150997"/>
                </a:cubicBezTo>
                <a:lnTo>
                  <a:pt x="537785" y="224241"/>
                </a:lnTo>
                <a:cubicBezTo>
                  <a:pt x="540602" y="228561"/>
                  <a:pt x="541541" y="233162"/>
                  <a:pt x="540602" y="238045"/>
                </a:cubicBezTo>
                <a:cubicBezTo>
                  <a:pt x="539663" y="242928"/>
                  <a:pt x="537127" y="246684"/>
                  <a:pt x="532996" y="249314"/>
                </a:cubicBezTo>
                <a:cubicBezTo>
                  <a:pt x="530178" y="251379"/>
                  <a:pt x="526798" y="252412"/>
                  <a:pt x="522854" y="252412"/>
                </a:cubicBezTo>
                <a:cubicBezTo>
                  <a:pt x="516281" y="252412"/>
                  <a:pt x="511304" y="249689"/>
                  <a:pt x="507924" y="244243"/>
                </a:cubicBezTo>
                <a:lnTo>
                  <a:pt x="458906" y="170998"/>
                </a:lnTo>
                <a:cubicBezTo>
                  <a:pt x="441440" y="188840"/>
                  <a:pt x="432707" y="209968"/>
                  <a:pt x="432707" y="234383"/>
                </a:cubicBezTo>
                <a:cubicBezTo>
                  <a:pt x="432707" y="259173"/>
                  <a:pt x="441533" y="280396"/>
                  <a:pt x="459188" y="298049"/>
                </a:cubicBezTo>
                <a:cubicBezTo>
                  <a:pt x="476841" y="315703"/>
                  <a:pt x="498063" y="324530"/>
                  <a:pt x="522854" y="324530"/>
                </a:cubicBezTo>
                <a:cubicBezTo>
                  <a:pt x="547645" y="324530"/>
                  <a:pt x="568867" y="315703"/>
                  <a:pt x="586521" y="298049"/>
                </a:cubicBezTo>
                <a:cubicBezTo>
                  <a:pt x="604175" y="280396"/>
                  <a:pt x="613001" y="259173"/>
                  <a:pt x="613001" y="234383"/>
                </a:cubicBezTo>
                <a:cubicBezTo>
                  <a:pt x="613001" y="209592"/>
                  <a:pt x="604175" y="188370"/>
                  <a:pt x="586521" y="170716"/>
                </a:cubicBezTo>
                <a:cubicBezTo>
                  <a:pt x="568867" y="153062"/>
                  <a:pt x="547645" y="144236"/>
                  <a:pt x="522854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7" name="Freeform 261">
            <a:extLst>
              <a:ext uri="{FF2B5EF4-FFF2-40B4-BE49-F238E27FC236}">
                <a16:creationId xmlns:a16="http://schemas.microsoft.com/office/drawing/2014/main" id="{565334E3-3F1B-486D-9C4F-6577B6EA5ABE}"/>
              </a:ext>
            </a:extLst>
          </p:cNvPr>
          <p:cNvSpPr/>
          <p:nvPr/>
        </p:nvSpPr>
        <p:spPr>
          <a:xfrm>
            <a:off x="2505225" y="5731711"/>
            <a:ext cx="378619" cy="324531"/>
          </a:xfrm>
          <a:custGeom>
            <a:avLst/>
            <a:gdLst>
              <a:gd name="connsiteX0" fmla="*/ 199451 w 504825"/>
              <a:gd name="connsiteY0" fmla="*/ 159731 h 432708"/>
              <a:gd name="connsiteX1" fmla="*/ 252975 w 504825"/>
              <a:gd name="connsiteY1" fmla="*/ 347632 h 432708"/>
              <a:gd name="connsiteX2" fmla="*/ 259455 w 504825"/>
              <a:gd name="connsiteY2" fmla="*/ 356928 h 432708"/>
              <a:gd name="connsiteX3" fmla="*/ 270442 w 504825"/>
              <a:gd name="connsiteY3" fmla="*/ 360590 h 432708"/>
              <a:gd name="connsiteX4" fmla="*/ 281147 w 504825"/>
              <a:gd name="connsiteY4" fmla="*/ 356928 h 432708"/>
              <a:gd name="connsiteX5" fmla="*/ 287626 w 504825"/>
              <a:gd name="connsiteY5" fmla="*/ 347632 h 432708"/>
              <a:gd name="connsiteX6" fmla="*/ 328756 w 504825"/>
              <a:gd name="connsiteY6" fmla="*/ 211002 h 432708"/>
              <a:gd name="connsiteX7" fmla="*/ 344532 w 504825"/>
              <a:gd name="connsiteY7" fmla="*/ 242554 h 432708"/>
              <a:gd name="connsiteX8" fmla="*/ 360589 w 504825"/>
              <a:gd name="connsiteY8" fmla="*/ 252413 h 432708"/>
              <a:gd name="connsiteX9" fmla="*/ 446510 w 504825"/>
              <a:gd name="connsiteY9" fmla="*/ 252413 h 432708"/>
              <a:gd name="connsiteX10" fmla="*/ 443694 w 504825"/>
              <a:gd name="connsiteY10" fmla="*/ 255371 h 432708"/>
              <a:gd name="connsiteX11" fmla="*/ 441158 w 504825"/>
              <a:gd name="connsiteY11" fmla="*/ 257484 h 432708"/>
              <a:gd name="connsiteX12" fmla="*/ 440313 w 504825"/>
              <a:gd name="connsiteY12" fmla="*/ 258611 h 432708"/>
              <a:gd name="connsiteX13" fmla="*/ 264807 w 504825"/>
              <a:gd name="connsiteY13" fmla="*/ 427637 h 432708"/>
              <a:gd name="connsiteX14" fmla="*/ 252412 w 504825"/>
              <a:gd name="connsiteY14" fmla="*/ 432708 h 432708"/>
              <a:gd name="connsiteX15" fmla="*/ 240017 w 504825"/>
              <a:gd name="connsiteY15" fmla="*/ 427637 h 432708"/>
              <a:gd name="connsiteX16" fmla="*/ 64230 w 504825"/>
              <a:gd name="connsiteY16" fmla="*/ 258048 h 432708"/>
              <a:gd name="connsiteX17" fmla="*/ 58314 w 504825"/>
              <a:gd name="connsiteY17" fmla="*/ 252413 h 432708"/>
              <a:gd name="connsiteX18" fmla="*/ 162265 w 504825"/>
              <a:gd name="connsiteY18" fmla="*/ 252413 h 432708"/>
              <a:gd name="connsiteX19" fmla="*/ 173392 w 504825"/>
              <a:gd name="connsiteY19" fmla="*/ 248610 h 432708"/>
              <a:gd name="connsiteX20" fmla="*/ 179731 w 504825"/>
              <a:gd name="connsiteY20" fmla="*/ 238891 h 432708"/>
              <a:gd name="connsiteX21" fmla="*/ 134657 w 504825"/>
              <a:gd name="connsiteY21" fmla="*/ 0 h 432708"/>
              <a:gd name="connsiteX22" fmla="*/ 170294 w 504825"/>
              <a:gd name="connsiteY22" fmla="*/ 6057 h 432708"/>
              <a:gd name="connsiteX23" fmla="*/ 204099 w 504825"/>
              <a:gd name="connsiteY23" fmla="*/ 22396 h 432708"/>
              <a:gd name="connsiteX24" fmla="*/ 231002 w 504825"/>
              <a:gd name="connsiteY24" fmla="*/ 41693 h 432708"/>
              <a:gd name="connsiteX25" fmla="*/ 252412 w 504825"/>
              <a:gd name="connsiteY25" fmla="*/ 60849 h 432708"/>
              <a:gd name="connsiteX26" fmla="*/ 273823 w 504825"/>
              <a:gd name="connsiteY26" fmla="*/ 41693 h 432708"/>
              <a:gd name="connsiteX27" fmla="*/ 300726 w 504825"/>
              <a:gd name="connsiteY27" fmla="*/ 22396 h 432708"/>
              <a:gd name="connsiteX28" fmla="*/ 334531 w 504825"/>
              <a:gd name="connsiteY28" fmla="*/ 6057 h 432708"/>
              <a:gd name="connsiteX29" fmla="*/ 370167 w 504825"/>
              <a:gd name="connsiteY29" fmla="*/ 0 h 432708"/>
              <a:gd name="connsiteX30" fmla="*/ 469048 w 504825"/>
              <a:gd name="connsiteY30" fmla="*/ 34932 h 432708"/>
              <a:gd name="connsiteX31" fmla="*/ 504825 w 504825"/>
              <a:gd name="connsiteY31" fmla="*/ 131840 h 432708"/>
              <a:gd name="connsiteX32" fmla="*/ 475808 w 504825"/>
              <a:gd name="connsiteY32" fmla="*/ 216354 h 432708"/>
              <a:gd name="connsiteX33" fmla="*/ 371857 w 504825"/>
              <a:gd name="connsiteY33" fmla="*/ 216354 h 432708"/>
              <a:gd name="connsiteX34" fmla="*/ 340588 w 504825"/>
              <a:gd name="connsiteY34" fmla="*/ 154096 h 432708"/>
              <a:gd name="connsiteX35" fmla="*/ 333404 w 504825"/>
              <a:gd name="connsiteY35" fmla="*/ 146489 h 432708"/>
              <a:gd name="connsiteX36" fmla="*/ 323121 w 504825"/>
              <a:gd name="connsiteY36" fmla="*/ 144236 h 432708"/>
              <a:gd name="connsiteX37" fmla="*/ 307346 w 504825"/>
              <a:gd name="connsiteY37" fmla="*/ 157194 h 432708"/>
              <a:gd name="connsiteX38" fmla="*/ 271005 w 504825"/>
              <a:gd name="connsiteY38" fmla="*/ 278330 h 432708"/>
              <a:gd name="connsiteX39" fmla="*/ 215790 w 504825"/>
              <a:gd name="connsiteY39" fmla="*/ 85077 h 432708"/>
              <a:gd name="connsiteX40" fmla="*/ 209170 w 504825"/>
              <a:gd name="connsiteY40" fmla="*/ 75780 h 432708"/>
              <a:gd name="connsiteX41" fmla="*/ 198042 w 504825"/>
              <a:gd name="connsiteY41" fmla="*/ 72118 h 432708"/>
              <a:gd name="connsiteX42" fmla="*/ 187055 w 504825"/>
              <a:gd name="connsiteY42" fmla="*/ 75921 h 432708"/>
              <a:gd name="connsiteX43" fmla="*/ 180858 w 504825"/>
              <a:gd name="connsiteY43" fmla="*/ 85640 h 432708"/>
              <a:gd name="connsiteX44" fmla="*/ 148179 w 504825"/>
              <a:gd name="connsiteY44" fmla="*/ 216354 h 432708"/>
              <a:gd name="connsiteX45" fmla="*/ 29016 w 504825"/>
              <a:gd name="connsiteY45" fmla="*/ 216354 h 432708"/>
              <a:gd name="connsiteX46" fmla="*/ 0 w 504825"/>
              <a:gd name="connsiteY46" fmla="*/ 131840 h 432708"/>
              <a:gd name="connsiteX47" fmla="*/ 35777 w 504825"/>
              <a:gd name="connsiteY47" fmla="*/ 34932 h 432708"/>
              <a:gd name="connsiteX48" fmla="*/ 134657 w 504825"/>
              <a:gd name="connsiteY48" fmla="*/ 0 h 4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4825" h="432708">
                <a:moveTo>
                  <a:pt x="199451" y="159731"/>
                </a:moveTo>
                <a:lnTo>
                  <a:pt x="252975" y="347632"/>
                </a:lnTo>
                <a:cubicBezTo>
                  <a:pt x="254102" y="351388"/>
                  <a:pt x="256262" y="354487"/>
                  <a:pt x="259455" y="356928"/>
                </a:cubicBezTo>
                <a:cubicBezTo>
                  <a:pt x="262647" y="359370"/>
                  <a:pt x="266310" y="360590"/>
                  <a:pt x="270442" y="360590"/>
                </a:cubicBezTo>
                <a:cubicBezTo>
                  <a:pt x="274385" y="360590"/>
                  <a:pt x="277954" y="359370"/>
                  <a:pt x="281147" y="356928"/>
                </a:cubicBezTo>
                <a:cubicBezTo>
                  <a:pt x="284339" y="354487"/>
                  <a:pt x="286499" y="351388"/>
                  <a:pt x="287626" y="347632"/>
                </a:cubicBezTo>
                <a:lnTo>
                  <a:pt x="328756" y="211002"/>
                </a:lnTo>
                <a:lnTo>
                  <a:pt x="344532" y="242554"/>
                </a:lnTo>
                <a:cubicBezTo>
                  <a:pt x="347912" y="249127"/>
                  <a:pt x="353264" y="252413"/>
                  <a:pt x="360589" y="252413"/>
                </a:cubicBezTo>
                <a:lnTo>
                  <a:pt x="446510" y="252413"/>
                </a:lnTo>
                <a:cubicBezTo>
                  <a:pt x="445572" y="253540"/>
                  <a:pt x="444632" y="254526"/>
                  <a:pt x="443694" y="255371"/>
                </a:cubicBezTo>
                <a:cubicBezTo>
                  <a:pt x="442755" y="256217"/>
                  <a:pt x="441909" y="256921"/>
                  <a:pt x="441158" y="257484"/>
                </a:cubicBezTo>
                <a:lnTo>
                  <a:pt x="440313" y="258611"/>
                </a:lnTo>
                <a:lnTo>
                  <a:pt x="264807" y="427637"/>
                </a:lnTo>
                <a:cubicBezTo>
                  <a:pt x="261427" y="431018"/>
                  <a:pt x="257295" y="432708"/>
                  <a:pt x="252412" y="432708"/>
                </a:cubicBezTo>
                <a:cubicBezTo>
                  <a:pt x="247529" y="432708"/>
                  <a:pt x="243397" y="431018"/>
                  <a:pt x="240017" y="427637"/>
                </a:cubicBezTo>
                <a:lnTo>
                  <a:pt x="64230" y="258048"/>
                </a:lnTo>
                <a:cubicBezTo>
                  <a:pt x="63291" y="257672"/>
                  <a:pt x="61319" y="255794"/>
                  <a:pt x="58314" y="252413"/>
                </a:cubicBezTo>
                <a:lnTo>
                  <a:pt x="162265" y="252413"/>
                </a:lnTo>
                <a:cubicBezTo>
                  <a:pt x="166397" y="252413"/>
                  <a:pt x="170105" y="251146"/>
                  <a:pt x="173392" y="248610"/>
                </a:cubicBezTo>
                <a:cubicBezTo>
                  <a:pt x="176679" y="246075"/>
                  <a:pt x="178792" y="242835"/>
                  <a:pt x="179731" y="238891"/>
                </a:cubicBezTo>
                <a:close/>
                <a:moveTo>
                  <a:pt x="134657" y="0"/>
                </a:moveTo>
                <a:cubicBezTo>
                  <a:pt x="146301" y="0"/>
                  <a:pt x="158180" y="2019"/>
                  <a:pt x="170294" y="6057"/>
                </a:cubicBezTo>
                <a:cubicBezTo>
                  <a:pt x="182407" y="10095"/>
                  <a:pt x="193675" y="15541"/>
                  <a:pt x="204099" y="22396"/>
                </a:cubicBezTo>
                <a:cubicBezTo>
                  <a:pt x="214522" y="29251"/>
                  <a:pt x="223490" y="35683"/>
                  <a:pt x="231002" y="41693"/>
                </a:cubicBezTo>
                <a:cubicBezTo>
                  <a:pt x="238515" y="47703"/>
                  <a:pt x="245651" y="54088"/>
                  <a:pt x="252412" y="60849"/>
                </a:cubicBezTo>
                <a:cubicBezTo>
                  <a:pt x="259173" y="54088"/>
                  <a:pt x="266310" y="47703"/>
                  <a:pt x="273823" y="41693"/>
                </a:cubicBezTo>
                <a:cubicBezTo>
                  <a:pt x="281334" y="35683"/>
                  <a:pt x="290302" y="29251"/>
                  <a:pt x="300726" y="22396"/>
                </a:cubicBezTo>
                <a:cubicBezTo>
                  <a:pt x="311149" y="15541"/>
                  <a:pt x="322418" y="10095"/>
                  <a:pt x="334531" y="6057"/>
                </a:cubicBezTo>
                <a:cubicBezTo>
                  <a:pt x="346644" y="2019"/>
                  <a:pt x="358523" y="0"/>
                  <a:pt x="370167" y="0"/>
                </a:cubicBezTo>
                <a:cubicBezTo>
                  <a:pt x="412236" y="0"/>
                  <a:pt x="445196" y="11644"/>
                  <a:pt x="469048" y="34932"/>
                </a:cubicBezTo>
                <a:cubicBezTo>
                  <a:pt x="492899" y="58220"/>
                  <a:pt x="504825" y="90523"/>
                  <a:pt x="504825" y="131840"/>
                </a:cubicBezTo>
                <a:cubicBezTo>
                  <a:pt x="504825" y="159072"/>
                  <a:pt x="495153" y="187244"/>
                  <a:pt x="475808" y="216354"/>
                </a:cubicBezTo>
                <a:lnTo>
                  <a:pt x="371857" y="216354"/>
                </a:lnTo>
                <a:lnTo>
                  <a:pt x="340588" y="154096"/>
                </a:lnTo>
                <a:cubicBezTo>
                  <a:pt x="339085" y="150903"/>
                  <a:pt x="336691" y="148367"/>
                  <a:pt x="333404" y="146489"/>
                </a:cubicBezTo>
                <a:cubicBezTo>
                  <a:pt x="330117" y="144611"/>
                  <a:pt x="326690" y="143860"/>
                  <a:pt x="323121" y="144236"/>
                </a:cubicBezTo>
                <a:cubicBezTo>
                  <a:pt x="314670" y="145175"/>
                  <a:pt x="309412" y="149494"/>
                  <a:pt x="307346" y="157194"/>
                </a:cubicBezTo>
                <a:lnTo>
                  <a:pt x="271005" y="278330"/>
                </a:lnTo>
                <a:lnTo>
                  <a:pt x="215790" y="85077"/>
                </a:lnTo>
                <a:cubicBezTo>
                  <a:pt x="214663" y="81320"/>
                  <a:pt x="212457" y="78222"/>
                  <a:pt x="209170" y="75780"/>
                </a:cubicBezTo>
                <a:cubicBezTo>
                  <a:pt x="205883" y="73339"/>
                  <a:pt x="202174" y="72118"/>
                  <a:pt x="198042" y="72118"/>
                </a:cubicBezTo>
                <a:cubicBezTo>
                  <a:pt x="193911" y="72118"/>
                  <a:pt x="190248" y="73386"/>
                  <a:pt x="187055" y="75921"/>
                </a:cubicBezTo>
                <a:cubicBezTo>
                  <a:pt x="183863" y="78456"/>
                  <a:pt x="181797" y="81696"/>
                  <a:pt x="180858" y="85640"/>
                </a:cubicBezTo>
                <a:lnTo>
                  <a:pt x="148179" y="216354"/>
                </a:lnTo>
                <a:lnTo>
                  <a:pt x="29016" y="216354"/>
                </a:lnTo>
                <a:cubicBezTo>
                  <a:pt x="9672" y="187244"/>
                  <a:pt x="0" y="159072"/>
                  <a:pt x="0" y="131840"/>
                </a:cubicBezTo>
                <a:cubicBezTo>
                  <a:pt x="0" y="90523"/>
                  <a:pt x="11925" y="58220"/>
                  <a:pt x="35777" y="34932"/>
                </a:cubicBezTo>
                <a:cubicBezTo>
                  <a:pt x="59629" y="11644"/>
                  <a:pt x="92589" y="0"/>
                  <a:pt x="1346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8" name="Freeform 260">
            <a:extLst>
              <a:ext uri="{FF2B5EF4-FFF2-40B4-BE49-F238E27FC236}">
                <a16:creationId xmlns:a16="http://schemas.microsoft.com/office/drawing/2014/main" id="{0169E6F9-70EA-4F15-B19E-9846EB455D15}"/>
              </a:ext>
            </a:extLst>
          </p:cNvPr>
          <p:cNvSpPr/>
          <p:nvPr/>
        </p:nvSpPr>
        <p:spPr>
          <a:xfrm>
            <a:off x="2040879" y="5711427"/>
            <a:ext cx="297487" cy="371859"/>
          </a:xfrm>
          <a:custGeom>
            <a:avLst/>
            <a:gdLst>
              <a:gd name="connsiteX0" fmla="*/ 105078 w 396648"/>
              <a:gd name="connsiteY0" fmla="*/ 359180 h 495810"/>
              <a:gd name="connsiteX1" fmla="*/ 118600 w 396648"/>
              <a:gd name="connsiteY1" fmla="*/ 362138 h 495810"/>
              <a:gd name="connsiteX2" fmla="*/ 125924 w 396648"/>
              <a:gd name="connsiteY2" fmla="*/ 373829 h 495810"/>
              <a:gd name="connsiteX3" fmla="*/ 122966 w 396648"/>
              <a:gd name="connsiteY3" fmla="*/ 387352 h 495810"/>
              <a:gd name="connsiteX4" fmla="*/ 111275 w 396648"/>
              <a:gd name="connsiteY4" fmla="*/ 394676 h 495810"/>
              <a:gd name="connsiteX5" fmla="*/ 81414 w 396648"/>
              <a:gd name="connsiteY5" fmla="*/ 401296 h 495810"/>
              <a:gd name="connsiteX6" fmla="*/ 59863 w 396648"/>
              <a:gd name="connsiteY6" fmla="*/ 408480 h 495810"/>
              <a:gd name="connsiteX7" fmla="*/ 46200 w 396648"/>
              <a:gd name="connsiteY7" fmla="*/ 415100 h 495810"/>
              <a:gd name="connsiteX8" fmla="*/ 38453 w 396648"/>
              <a:gd name="connsiteY8" fmla="*/ 420593 h 495810"/>
              <a:gd name="connsiteX9" fmla="*/ 36059 w 396648"/>
              <a:gd name="connsiteY9" fmla="*/ 423974 h 495810"/>
              <a:gd name="connsiteX10" fmla="*/ 43665 w 396648"/>
              <a:gd name="connsiteY10" fmla="*/ 431439 h 495810"/>
              <a:gd name="connsiteX11" fmla="*/ 64230 w 396648"/>
              <a:gd name="connsiteY11" fmla="*/ 440736 h 495810"/>
              <a:gd name="connsiteX12" fmla="*/ 96344 w 396648"/>
              <a:gd name="connsiteY12" fmla="*/ 449891 h 495810"/>
              <a:gd name="connsiteX13" fmla="*/ 141559 w 396648"/>
              <a:gd name="connsiteY13" fmla="*/ 456934 h 495810"/>
              <a:gd name="connsiteX14" fmla="*/ 198323 w 396648"/>
              <a:gd name="connsiteY14" fmla="*/ 459751 h 495810"/>
              <a:gd name="connsiteX15" fmla="*/ 255088 w 396648"/>
              <a:gd name="connsiteY15" fmla="*/ 456934 h 495810"/>
              <a:gd name="connsiteX16" fmla="*/ 300303 w 396648"/>
              <a:gd name="connsiteY16" fmla="*/ 449891 h 495810"/>
              <a:gd name="connsiteX17" fmla="*/ 332418 w 396648"/>
              <a:gd name="connsiteY17" fmla="*/ 440595 h 495810"/>
              <a:gd name="connsiteX18" fmla="*/ 352983 w 396648"/>
              <a:gd name="connsiteY18" fmla="*/ 431157 h 495810"/>
              <a:gd name="connsiteX19" fmla="*/ 360588 w 396648"/>
              <a:gd name="connsiteY19" fmla="*/ 423411 h 495810"/>
              <a:gd name="connsiteX20" fmla="*/ 358194 w 396648"/>
              <a:gd name="connsiteY20" fmla="*/ 420312 h 495810"/>
              <a:gd name="connsiteX21" fmla="*/ 350447 w 396648"/>
              <a:gd name="connsiteY21" fmla="*/ 414959 h 495810"/>
              <a:gd name="connsiteX22" fmla="*/ 336784 w 396648"/>
              <a:gd name="connsiteY22" fmla="*/ 408339 h 495810"/>
              <a:gd name="connsiteX23" fmla="*/ 315233 w 396648"/>
              <a:gd name="connsiteY23" fmla="*/ 401296 h 495810"/>
              <a:gd name="connsiteX24" fmla="*/ 285372 w 396648"/>
              <a:gd name="connsiteY24" fmla="*/ 394676 h 495810"/>
              <a:gd name="connsiteX25" fmla="*/ 273681 w 396648"/>
              <a:gd name="connsiteY25" fmla="*/ 387352 h 495810"/>
              <a:gd name="connsiteX26" fmla="*/ 270724 w 396648"/>
              <a:gd name="connsiteY26" fmla="*/ 373829 h 495810"/>
              <a:gd name="connsiteX27" fmla="*/ 278048 w 396648"/>
              <a:gd name="connsiteY27" fmla="*/ 362138 h 495810"/>
              <a:gd name="connsiteX28" fmla="*/ 291570 w 396648"/>
              <a:gd name="connsiteY28" fmla="*/ 359180 h 495810"/>
              <a:gd name="connsiteX29" fmla="*/ 328474 w 396648"/>
              <a:gd name="connsiteY29" fmla="*/ 367491 h 495810"/>
              <a:gd name="connsiteX30" fmla="*/ 361716 w 396648"/>
              <a:gd name="connsiteY30" fmla="*/ 380027 h 495810"/>
              <a:gd name="connsiteX31" fmla="*/ 387352 w 396648"/>
              <a:gd name="connsiteY31" fmla="*/ 398761 h 495810"/>
              <a:gd name="connsiteX32" fmla="*/ 396648 w 396648"/>
              <a:gd name="connsiteY32" fmla="*/ 423692 h 495810"/>
              <a:gd name="connsiteX33" fmla="*/ 379323 w 396648"/>
              <a:gd name="connsiteY33" fmla="*/ 455666 h 495810"/>
              <a:gd name="connsiteX34" fmla="*/ 333122 w 396648"/>
              <a:gd name="connsiteY34" fmla="*/ 478485 h 495810"/>
              <a:gd name="connsiteX35" fmla="*/ 269737 w 396648"/>
              <a:gd name="connsiteY35" fmla="*/ 491444 h 495810"/>
              <a:gd name="connsiteX36" fmla="*/ 198323 w 396648"/>
              <a:gd name="connsiteY36" fmla="*/ 495810 h 495810"/>
              <a:gd name="connsiteX37" fmla="*/ 126910 w 396648"/>
              <a:gd name="connsiteY37" fmla="*/ 491444 h 495810"/>
              <a:gd name="connsiteX38" fmla="*/ 63525 w 396648"/>
              <a:gd name="connsiteY38" fmla="*/ 478485 h 495810"/>
              <a:gd name="connsiteX39" fmla="*/ 17325 w 396648"/>
              <a:gd name="connsiteY39" fmla="*/ 455666 h 495810"/>
              <a:gd name="connsiteX40" fmla="*/ 0 w 396648"/>
              <a:gd name="connsiteY40" fmla="*/ 423692 h 495810"/>
              <a:gd name="connsiteX41" fmla="*/ 9296 w 396648"/>
              <a:gd name="connsiteY41" fmla="*/ 398761 h 495810"/>
              <a:gd name="connsiteX42" fmla="*/ 34932 w 396648"/>
              <a:gd name="connsiteY42" fmla="*/ 380027 h 495810"/>
              <a:gd name="connsiteX43" fmla="*/ 68173 w 396648"/>
              <a:gd name="connsiteY43" fmla="*/ 367491 h 495810"/>
              <a:gd name="connsiteX44" fmla="*/ 105078 w 396648"/>
              <a:gd name="connsiteY44" fmla="*/ 359180 h 495810"/>
              <a:gd name="connsiteX45" fmla="*/ 144235 w 396648"/>
              <a:gd name="connsiteY45" fmla="*/ 135222 h 495810"/>
              <a:gd name="connsiteX46" fmla="*/ 252412 w 396648"/>
              <a:gd name="connsiteY46" fmla="*/ 135222 h 495810"/>
              <a:gd name="connsiteX47" fmla="*/ 277907 w 396648"/>
              <a:gd name="connsiteY47" fmla="*/ 145786 h 495810"/>
              <a:gd name="connsiteX48" fmla="*/ 288471 w 396648"/>
              <a:gd name="connsiteY48" fmla="*/ 171281 h 495810"/>
              <a:gd name="connsiteX49" fmla="*/ 288471 w 396648"/>
              <a:gd name="connsiteY49" fmla="*/ 279457 h 495810"/>
              <a:gd name="connsiteX50" fmla="*/ 283118 w 396648"/>
              <a:gd name="connsiteY50" fmla="*/ 292134 h 495810"/>
              <a:gd name="connsiteX51" fmla="*/ 270442 w 396648"/>
              <a:gd name="connsiteY51" fmla="*/ 297487 h 495810"/>
              <a:gd name="connsiteX52" fmla="*/ 252412 w 396648"/>
              <a:gd name="connsiteY52" fmla="*/ 297487 h 495810"/>
              <a:gd name="connsiteX53" fmla="*/ 252412 w 396648"/>
              <a:gd name="connsiteY53" fmla="*/ 405664 h 495810"/>
              <a:gd name="connsiteX54" fmla="*/ 247059 w 396648"/>
              <a:gd name="connsiteY54" fmla="*/ 418341 h 495810"/>
              <a:gd name="connsiteX55" fmla="*/ 234382 w 396648"/>
              <a:gd name="connsiteY55" fmla="*/ 423693 h 495810"/>
              <a:gd name="connsiteX56" fmla="*/ 162265 w 396648"/>
              <a:gd name="connsiteY56" fmla="*/ 423693 h 495810"/>
              <a:gd name="connsiteX57" fmla="*/ 149587 w 396648"/>
              <a:gd name="connsiteY57" fmla="*/ 418341 h 495810"/>
              <a:gd name="connsiteX58" fmla="*/ 144235 w 396648"/>
              <a:gd name="connsiteY58" fmla="*/ 405664 h 495810"/>
              <a:gd name="connsiteX59" fmla="*/ 144235 w 396648"/>
              <a:gd name="connsiteY59" fmla="*/ 297487 h 495810"/>
              <a:gd name="connsiteX60" fmla="*/ 126206 w 396648"/>
              <a:gd name="connsiteY60" fmla="*/ 297487 h 495810"/>
              <a:gd name="connsiteX61" fmla="*/ 113529 w 396648"/>
              <a:gd name="connsiteY61" fmla="*/ 292134 h 495810"/>
              <a:gd name="connsiteX62" fmla="*/ 108176 w 396648"/>
              <a:gd name="connsiteY62" fmla="*/ 279457 h 495810"/>
              <a:gd name="connsiteX63" fmla="*/ 108176 w 396648"/>
              <a:gd name="connsiteY63" fmla="*/ 171281 h 495810"/>
              <a:gd name="connsiteX64" fmla="*/ 118741 w 396648"/>
              <a:gd name="connsiteY64" fmla="*/ 145786 h 495810"/>
              <a:gd name="connsiteX65" fmla="*/ 144235 w 396648"/>
              <a:gd name="connsiteY65" fmla="*/ 135222 h 495810"/>
              <a:gd name="connsiteX66" fmla="*/ 198323 w 396648"/>
              <a:gd name="connsiteY66" fmla="*/ 0 h 495810"/>
              <a:gd name="connsiteX67" fmla="*/ 242975 w 396648"/>
              <a:gd name="connsiteY67" fmla="*/ 18452 h 495810"/>
              <a:gd name="connsiteX68" fmla="*/ 261427 w 396648"/>
              <a:gd name="connsiteY68" fmla="*/ 63103 h 495810"/>
              <a:gd name="connsiteX69" fmla="*/ 242975 w 396648"/>
              <a:gd name="connsiteY69" fmla="*/ 107754 h 495810"/>
              <a:gd name="connsiteX70" fmla="*/ 198323 w 396648"/>
              <a:gd name="connsiteY70" fmla="*/ 126206 h 495810"/>
              <a:gd name="connsiteX71" fmla="*/ 153672 w 396648"/>
              <a:gd name="connsiteY71" fmla="*/ 107754 h 495810"/>
              <a:gd name="connsiteX72" fmla="*/ 135220 w 396648"/>
              <a:gd name="connsiteY72" fmla="*/ 63103 h 495810"/>
              <a:gd name="connsiteX73" fmla="*/ 153672 w 396648"/>
              <a:gd name="connsiteY73" fmla="*/ 18452 h 495810"/>
              <a:gd name="connsiteX74" fmla="*/ 198323 w 396648"/>
              <a:gd name="connsiteY74" fmla="*/ 0 h 49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96648" h="495810">
                <a:moveTo>
                  <a:pt x="105078" y="359180"/>
                </a:moveTo>
                <a:cubicBezTo>
                  <a:pt x="109961" y="358241"/>
                  <a:pt x="114468" y="359227"/>
                  <a:pt x="118600" y="362138"/>
                </a:cubicBezTo>
                <a:cubicBezTo>
                  <a:pt x="122731" y="365049"/>
                  <a:pt x="125173" y="368946"/>
                  <a:pt x="125924" y="373829"/>
                </a:cubicBezTo>
                <a:cubicBezTo>
                  <a:pt x="126863" y="378712"/>
                  <a:pt x="125877" y="383220"/>
                  <a:pt x="122966" y="387352"/>
                </a:cubicBezTo>
                <a:cubicBezTo>
                  <a:pt x="120055" y="391483"/>
                  <a:pt x="116158" y="393925"/>
                  <a:pt x="111275" y="394676"/>
                </a:cubicBezTo>
                <a:cubicBezTo>
                  <a:pt x="100382" y="396554"/>
                  <a:pt x="90429" y="398761"/>
                  <a:pt x="81414" y="401296"/>
                </a:cubicBezTo>
                <a:cubicBezTo>
                  <a:pt x="72399" y="403832"/>
                  <a:pt x="65216" y="406226"/>
                  <a:pt x="59863" y="408480"/>
                </a:cubicBezTo>
                <a:cubicBezTo>
                  <a:pt x="54511" y="410734"/>
                  <a:pt x="49957" y="412940"/>
                  <a:pt x="46200" y="415100"/>
                </a:cubicBezTo>
                <a:cubicBezTo>
                  <a:pt x="42444" y="417260"/>
                  <a:pt x="39862" y="419091"/>
                  <a:pt x="38453" y="420593"/>
                </a:cubicBezTo>
                <a:cubicBezTo>
                  <a:pt x="37045" y="422096"/>
                  <a:pt x="36246" y="423223"/>
                  <a:pt x="36059" y="423974"/>
                </a:cubicBezTo>
                <a:cubicBezTo>
                  <a:pt x="36622" y="426040"/>
                  <a:pt x="39157" y="428528"/>
                  <a:pt x="43665" y="431439"/>
                </a:cubicBezTo>
                <a:cubicBezTo>
                  <a:pt x="48172" y="434350"/>
                  <a:pt x="55027" y="437449"/>
                  <a:pt x="64230" y="440736"/>
                </a:cubicBezTo>
                <a:cubicBezTo>
                  <a:pt x="73432" y="444022"/>
                  <a:pt x="84137" y="447074"/>
                  <a:pt x="96344" y="449891"/>
                </a:cubicBezTo>
                <a:cubicBezTo>
                  <a:pt x="108552" y="452708"/>
                  <a:pt x="123624" y="455056"/>
                  <a:pt x="141559" y="456934"/>
                </a:cubicBezTo>
                <a:cubicBezTo>
                  <a:pt x="159495" y="458812"/>
                  <a:pt x="178416" y="459751"/>
                  <a:pt x="198323" y="459751"/>
                </a:cubicBezTo>
                <a:cubicBezTo>
                  <a:pt x="218232" y="459751"/>
                  <a:pt x="237153" y="458812"/>
                  <a:pt x="255088" y="456934"/>
                </a:cubicBezTo>
                <a:cubicBezTo>
                  <a:pt x="273024" y="455056"/>
                  <a:pt x="288095" y="452708"/>
                  <a:pt x="300303" y="449891"/>
                </a:cubicBezTo>
                <a:cubicBezTo>
                  <a:pt x="312511" y="447074"/>
                  <a:pt x="323215" y="443975"/>
                  <a:pt x="332418" y="440595"/>
                </a:cubicBezTo>
                <a:cubicBezTo>
                  <a:pt x="341620" y="437214"/>
                  <a:pt x="348475" y="434068"/>
                  <a:pt x="352983" y="431157"/>
                </a:cubicBezTo>
                <a:cubicBezTo>
                  <a:pt x="357490" y="428246"/>
                  <a:pt x="360025" y="425664"/>
                  <a:pt x="360588" y="423411"/>
                </a:cubicBezTo>
                <a:cubicBezTo>
                  <a:pt x="360401" y="422659"/>
                  <a:pt x="359603" y="421626"/>
                  <a:pt x="358194" y="420312"/>
                </a:cubicBezTo>
                <a:cubicBezTo>
                  <a:pt x="356786" y="418997"/>
                  <a:pt x="354204" y="417213"/>
                  <a:pt x="350447" y="414959"/>
                </a:cubicBezTo>
                <a:cubicBezTo>
                  <a:pt x="346691" y="412706"/>
                  <a:pt x="342137" y="410499"/>
                  <a:pt x="336784" y="408339"/>
                </a:cubicBezTo>
                <a:cubicBezTo>
                  <a:pt x="331432" y="406179"/>
                  <a:pt x="324248" y="403832"/>
                  <a:pt x="315233" y="401296"/>
                </a:cubicBezTo>
                <a:cubicBezTo>
                  <a:pt x="306219" y="398761"/>
                  <a:pt x="296265" y="396554"/>
                  <a:pt x="285372" y="394676"/>
                </a:cubicBezTo>
                <a:cubicBezTo>
                  <a:pt x="280489" y="393925"/>
                  <a:pt x="276592" y="391483"/>
                  <a:pt x="273681" y="387352"/>
                </a:cubicBezTo>
                <a:cubicBezTo>
                  <a:pt x="270770" y="383220"/>
                  <a:pt x="269784" y="378712"/>
                  <a:pt x="270724" y="373829"/>
                </a:cubicBezTo>
                <a:cubicBezTo>
                  <a:pt x="271475" y="368946"/>
                  <a:pt x="273916" y="365049"/>
                  <a:pt x="278048" y="362138"/>
                </a:cubicBezTo>
                <a:cubicBezTo>
                  <a:pt x="282180" y="359227"/>
                  <a:pt x="286687" y="358241"/>
                  <a:pt x="291570" y="359180"/>
                </a:cubicBezTo>
                <a:cubicBezTo>
                  <a:pt x="304904" y="361434"/>
                  <a:pt x="317206" y="364204"/>
                  <a:pt x="328474" y="367491"/>
                </a:cubicBezTo>
                <a:cubicBezTo>
                  <a:pt x="339742" y="370778"/>
                  <a:pt x="350823" y="374956"/>
                  <a:pt x="361716" y="380027"/>
                </a:cubicBezTo>
                <a:cubicBezTo>
                  <a:pt x="372608" y="385098"/>
                  <a:pt x="381154" y="391342"/>
                  <a:pt x="387352" y="398761"/>
                </a:cubicBezTo>
                <a:cubicBezTo>
                  <a:pt x="393549" y="406179"/>
                  <a:pt x="396648" y="414490"/>
                  <a:pt x="396648" y="423692"/>
                </a:cubicBezTo>
                <a:cubicBezTo>
                  <a:pt x="396648" y="435524"/>
                  <a:pt x="390873" y="446182"/>
                  <a:pt x="379323" y="455666"/>
                </a:cubicBezTo>
                <a:cubicBezTo>
                  <a:pt x="367773" y="465151"/>
                  <a:pt x="352373" y="472757"/>
                  <a:pt x="333122" y="478485"/>
                </a:cubicBezTo>
                <a:cubicBezTo>
                  <a:pt x="313872" y="484213"/>
                  <a:pt x="292743" y="488533"/>
                  <a:pt x="269737" y="491444"/>
                </a:cubicBezTo>
                <a:cubicBezTo>
                  <a:pt x="246731" y="494354"/>
                  <a:pt x="222927" y="495810"/>
                  <a:pt x="198323" y="495810"/>
                </a:cubicBezTo>
                <a:cubicBezTo>
                  <a:pt x="173721" y="495810"/>
                  <a:pt x="149917" y="494354"/>
                  <a:pt x="126910" y="491444"/>
                </a:cubicBezTo>
                <a:cubicBezTo>
                  <a:pt x="103904" y="488533"/>
                  <a:pt x="82775" y="484213"/>
                  <a:pt x="63525" y="478485"/>
                </a:cubicBezTo>
                <a:cubicBezTo>
                  <a:pt x="44275" y="472757"/>
                  <a:pt x="28875" y="465151"/>
                  <a:pt x="17325" y="455666"/>
                </a:cubicBezTo>
                <a:cubicBezTo>
                  <a:pt x="5775" y="446182"/>
                  <a:pt x="0" y="435524"/>
                  <a:pt x="0" y="423692"/>
                </a:cubicBezTo>
                <a:cubicBezTo>
                  <a:pt x="0" y="414490"/>
                  <a:pt x="3099" y="406179"/>
                  <a:pt x="9296" y="398761"/>
                </a:cubicBezTo>
                <a:cubicBezTo>
                  <a:pt x="15494" y="391342"/>
                  <a:pt x="24039" y="385098"/>
                  <a:pt x="34932" y="380027"/>
                </a:cubicBezTo>
                <a:cubicBezTo>
                  <a:pt x="45824" y="374956"/>
                  <a:pt x="56905" y="370778"/>
                  <a:pt x="68173" y="367491"/>
                </a:cubicBezTo>
                <a:cubicBezTo>
                  <a:pt x="79442" y="364204"/>
                  <a:pt x="91743" y="361434"/>
                  <a:pt x="105078" y="359180"/>
                </a:cubicBezTo>
                <a:close/>
                <a:moveTo>
                  <a:pt x="144235" y="135222"/>
                </a:moveTo>
                <a:lnTo>
                  <a:pt x="252412" y="135222"/>
                </a:lnTo>
                <a:cubicBezTo>
                  <a:pt x="262366" y="135222"/>
                  <a:pt x="270864" y="138743"/>
                  <a:pt x="277907" y="145786"/>
                </a:cubicBezTo>
                <a:cubicBezTo>
                  <a:pt x="284950" y="152829"/>
                  <a:pt x="288471" y="161327"/>
                  <a:pt x="288471" y="171281"/>
                </a:cubicBezTo>
                <a:lnTo>
                  <a:pt x="288471" y="279457"/>
                </a:lnTo>
                <a:cubicBezTo>
                  <a:pt x="288471" y="284340"/>
                  <a:pt x="286687" y="288566"/>
                  <a:pt x="283118" y="292134"/>
                </a:cubicBezTo>
                <a:cubicBezTo>
                  <a:pt x="279551" y="295703"/>
                  <a:pt x="275325" y="297487"/>
                  <a:pt x="270442" y="297487"/>
                </a:cubicBezTo>
                <a:lnTo>
                  <a:pt x="252412" y="297487"/>
                </a:lnTo>
                <a:lnTo>
                  <a:pt x="252412" y="405664"/>
                </a:lnTo>
                <a:cubicBezTo>
                  <a:pt x="252412" y="410547"/>
                  <a:pt x="250628" y="414772"/>
                  <a:pt x="247059" y="418341"/>
                </a:cubicBezTo>
                <a:cubicBezTo>
                  <a:pt x="243492" y="421909"/>
                  <a:pt x="239266" y="423693"/>
                  <a:pt x="234382" y="423693"/>
                </a:cubicBezTo>
                <a:lnTo>
                  <a:pt x="162265" y="423693"/>
                </a:lnTo>
                <a:cubicBezTo>
                  <a:pt x="157382" y="423693"/>
                  <a:pt x="153156" y="421909"/>
                  <a:pt x="149587" y="418341"/>
                </a:cubicBezTo>
                <a:cubicBezTo>
                  <a:pt x="146020" y="414772"/>
                  <a:pt x="144235" y="410547"/>
                  <a:pt x="144235" y="405664"/>
                </a:cubicBezTo>
                <a:lnTo>
                  <a:pt x="144235" y="297487"/>
                </a:lnTo>
                <a:lnTo>
                  <a:pt x="126206" y="297487"/>
                </a:lnTo>
                <a:cubicBezTo>
                  <a:pt x="121323" y="297487"/>
                  <a:pt x="117097" y="295703"/>
                  <a:pt x="113529" y="292134"/>
                </a:cubicBezTo>
                <a:cubicBezTo>
                  <a:pt x="109961" y="288566"/>
                  <a:pt x="108176" y="284340"/>
                  <a:pt x="108176" y="279457"/>
                </a:cubicBezTo>
                <a:lnTo>
                  <a:pt x="108176" y="171281"/>
                </a:lnTo>
                <a:cubicBezTo>
                  <a:pt x="108176" y="161327"/>
                  <a:pt x="111698" y="152829"/>
                  <a:pt x="118741" y="145786"/>
                </a:cubicBezTo>
                <a:cubicBezTo>
                  <a:pt x="125783" y="138743"/>
                  <a:pt x="134282" y="135222"/>
                  <a:pt x="144235" y="135222"/>
                </a:cubicBezTo>
                <a:close/>
                <a:moveTo>
                  <a:pt x="198323" y="0"/>
                </a:moveTo>
                <a:cubicBezTo>
                  <a:pt x="215790" y="0"/>
                  <a:pt x="230673" y="6150"/>
                  <a:pt x="242975" y="18452"/>
                </a:cubicBezTo>
                <a:cubicBezTo>
                  <a:pt x="255276" y="30753"/>
                  <a:pt x="261427" y="45637"/>
                  <a:pt x="261427" y="63103"/>
                </a:cubicBezTo>
                <a:cubicBezTo>
                  <a:pt x="261427" y="80569"/>
                  <a:pt x="255276" y="95453"/>
                  <a:pt x="242975" y="107754"/>
                </a:cubicBezTo>
                <a:cubicBezTo>
                  <a:pt x="230673" y="120055"/>
                  <a:pt x="215790" y="126206"/>
                  <a:pt x="198323" y="126206"/>
                </a:cubicBezTo>
                <a:cubicBezTo>
                  <a:pt x="180858" y="126206"/>
                  <a:pt x="165974" y="120055"/>
                  <a:pt x="153672" y="107754"/>
                </a:cubicBezTo>
                <a:cubicBezTo>
                  <a:pt x="141372" y="95453"/>
                  <a:pt x="135220" y="80569"/>
                  <a:pt x="135220" y="63103"/>
                </a:cubicBezTo>
                <a:cubicBezTo>
                  <a:pt x="135220" y="45637"/>
                  <a:pt x="141372" y="30753"/>
                  <a:pt x="153672" y="18452"/>
                </a:cubicBezTo>
                <a:cubicBezTo>
                  <a:pt x="165974" y="6150"/>
                  <a:pt x="180858" y="0"/>
                  <a:pt x="198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9" name="Freeform 259">
            <a:extLst>
              <a:ext uri="{FF2B5EF4-FFF2-40B4-BE49-F238E27FC236}">
                <a16:creationId xmlns:a16="http://schemas.microsoft.com/office/drawing/2014/main" id="{81A7DC02-2CDF-4D31-A3E3-AC02711C004A}"/>
              </a:ext>
            </a:extLst>
          </p:cNvPr>
          <p:cNvSpPr/>
          <p:nvPr/>
        </p:nvSpPr>
        <p:spPr>
          <a:xfrm>
            <a:off x="373257" y="5704667"/>
            <a:ext cx="424679" cy="378619"/>
          </a:xfrm>
          <a:custGeom>
            <a:avLst/>
            <a:gdLst>
              <a:gd name="connsiteX0" fmla="*/ 84795 w 566238"/>
              <a:gd name="connsiteY0" fmla="*/ 432706 h 504824"/>
              <a:gd name="connsiteX1" fmla="*/ 97472 w 566238"/>
              <a:gd name="connsiteY1" fmla="*/ 438059 h 504824"/>
              <a:gd name="connsiteX2" fmla="*/ 120854 w 566238"/>
              <a:gd name="connsiteY2" fmla="*/ 461441 h 504824"/>
              <a:gd name="connsiteX3" fmla="*/ 144236 w 566238"/>
              <a:gd name="connsiteY3" fmla="*/ 438059 h 504824"/>
              <a:gd name="connsiteX4" fmla="*/ 156913 w 566238"/>
              <a:gd name="connsiteY4" fmla="*/ 432706 h 504824"/>
              <a:gd name="connsiteX5" fmla="*/ 169590 w 566238"/>
              <a:gd name="connsiteY5" fmla="*/ 438059 h 504824"/>
              <a:gd name="connsiteX6" fmla="*/ 192972 w 566238"/>
              <a:gd name="connsiteY6" fmla="*/ 461441 h 504824"/>
              <a:gd name="connsiteX7" fmla="*/ 216353 w 566238"/>
              <a:gd name="connsiteY7" fmla="*/ 438059 h 504824"/>
              <a:gd name="connsiteX8" fmla="*/ 229031 w 566238"/>
              <a:gd name="connsiteY8" fmla="*/ 432706 h 504824"/>
              <a:gd name="connsiteX9" fmla="*/ 241707 w 566238"/>
              <a:gd name="connsiteY9" fmla="*/ 438059 h 504824"/>
              <a:gd name="connsiteX10" fmla="*/ 265090 w 566238"/>
              <a:gd name="connsiteY10" fmla="*/ 461441 h 504824"/>
              <a:gd name="connsiteX11" fmla="*/ 288471 w 566238"/>
              <a:gd name="connsiteY11" fmla="*/ 438059 h 504824"/>
              <a:gd name="connsiteX12" fmla="*/ 301148 w 566238"/>
              <a:gd name="connsiteY12" fmla="*/ 432706 h 504824"/>
              <a:gd name="connsiteX13" fmla="*/ 313825 w 566238"/>
              <a:gd name="connsiteY13" fmla="*/ 438059 h 504824"/>
              <a:gd name="connsiteX14" fmla="*/ 337207 w 566238"/>
              <a:gd name="connsiteY14" fmla="*/ 461441 h 504824"/>
              <a:gd name="connsiteX15" fmla="*/ 360589 w 566238"/>
              <a:gd name="connsiteY15" fmla="*/ 438059 h 504824"/>
              <a:gd name="connsiteX16" fmla="*/ 373266 w 566238"/>
              <a:gd name="connsiteY16" fmla="*/ 432706 h 504824"/>
              <a:gd name="connsiteX17" fmla="*/ 385943 w 566238"/>
              <a:gd name="connsiteY17" fmla="*/ 438059 h 504824"/>
              <a:gd name="connsiteX18" fmla="*/ 409325 w 566238"/>
              <a:gd name="connsiteY18" fmla="*/ 461441 h 504824"/>
              <a:gd name="connsiteX19" fmla="*/ 432707 w 566238"/>
              <a:gd name="connsiteY19" fmla="*/ 438059 h 504824"/>
              <a:gd name="connsiteX20" fmla="*/ 445384 w 566238"/>
              <a:gd name="connsiteY20" fmla="*/ 432706 h 504824"/>
              <a:gd name="connsiteX21" fmla="*/ 458061 w 566238"/>
              <a:gd name="connsiteY21" fmla="*/ 438059 h 504824"/>
              <a:gd name="connsiteX22" fmla="*/ 481443 w 566238"/>
              <a:gd name="connsiteY22" fmla="*/ 461441 h 504824"/>
              <a:gd name="connsiteX23" fmla="*/ 504825 w 566238"/>
              <a:gd name="connsiteY23" fmla="*/ 438059 h 504824"/>
              <a:gd name="connsiteX24" fmla="*/ 517502 w 566238"/>
              <a:gd name="connsiteY24" fmla="*/ 432706 h 504824"/>
              <a:gd name="connsiteX25" fmla="*/ 530179 w 566238"/>
              <a:gd name="connsiteY25" fmla="*/ 438059 h 504824"/>
              <a:gd name="connsiteX26" fmla="*/ 566238 w 566238"/>
              <a:gd name="connsiteY26" fmla="*/ 474118 h 504824"/>
              <a:gd name="connsiteX27" fmla="*/ 540884 w 566238"/>
              <a:gd name="connsiteY27" fmla="*/ 499472 h 504824"/>
              <a:gd name="connsiteX28" fmla="*/ 517502 w 566238"/>
              <a:gd name="connsiteY28" fmla="*/ 476090 h 504824"/>
              <a:gd name="connsiteX29" fmla="*/ 494120 w 566238"/>
              <a:gd name="connsiteY29" fmla="*/ 499472 h 504824"/>
              <a:gd name="connsiteX30" fmla="*/ 481443 w 566238"/>
              <a:gd name="connsiteY30" fmla="*/ 504824 h 504824"/>
              <a:gd name="connsiteX31" fmla="*/ 468766 w 566238"/>
              <a:gd name="connsiteY31" fmla="*/ 499472 h 504824"/>
              <a:gd name="connsiteX32" fmla="*/ 445384 w 566238"/>
              <a:gd name="connsiteY32" fmla="*/ 476090 h 504824"/>
              <a:gd name="connsiteX33" fmla="*/ 422002 w 566238"/>
              <a:gd name="connsiteY33" fmla="*/ 499472 h 504824"/>
              <a:gd name="connsiteX34" fmla="*/ 409325 w 566238"/>
              <a:gd name="connsiteY34" fmla="*/ 504824 h 504824"/>
              <a:gd name="connsiteX35" fmla="*/ 396648 w 566238"/>
              <a:gd name="connsiteY35" fmla="*/ 499472 h 504824"/>
              <a:gd name="connsiteX36" fmla="*/ 373266 w 566238"/>
              <a:gd name="connsiteY36" fmla="*/ 476090 h 504824"/>
              <a:gd name="connsiteX37" fmla="*/ 349884 w 566238"/>
              <a:gd name="connsiteY37" fmla="*/ 499472 h 504824"/>
              <a:gd name="connsiteX38" fmla="*/ 337207 w 566238"/>
              <a:gd name="connsiteY38" fmla="*/ 504824 h 504824"/>
              <a:gd name="connsiteX39" fmla="*/ 324530 w 566238"/>
              <a:gd name="connsiteY39" fmla="*/ 499472 h 504824"/>
              <a:gd name="connsiteX40" fmla="*/ 301148 w 566238"/>
              <a:gd name="connsiteY40" fmla="*/ 476090 h 504824"/>
              <a:gd name="connsiteX41" fmla="*/ 277766 w 566238"/>
              <a:gd name="connsiteY41" fmla="*/ 499472 h 504824"/>
              <a:gd name="connsiteX42" fmla="*/ 265090 w 566238"/>
              <a:gd name="connsiteY42" fmla="*/ 504824 h 504824"/>
              <a:gd name="connsiteX43" fmla="*/ 252412 w 566238"/>
              <a:gd name="connsiteY43" fmla="*/ 499472 h 504824"/>
              <a:gd name="connsiteX44" fmla="*/ 229031 w 566238"/>
              <a:gd name="connsiteY44" fmla="*/ 476090 h 504824"/>
              <a:gd name="connsiteX45" fmla="*/ 205649 w 566238"/>
              <a:gd name="connsiteY45" fmla="*/ 499472 h 504824"/>
              <a:gd name="connsiteX46" fmla="*/ 192972 w 566238"/>
              <a:gd name="connsiteY46" fmla="*/ 504824 h 504824"/>
              <a:gd name="connsiteX47" fmla="*/ 180295 w 566238"/>
              <a:gd name="connsiteY47" fmla="*/ 499472 h 504824"/>
              <a:gd name="connsiteX48" fmla="*/ 156913 w 566238"/>
              <a:gd name="connsiteY48" fmla="*/ 476090 h 504824"/>
              <a:gd name="connsiteX49" fmla="*/ 133531 w 566238"/>
              <a:gd name="connsiteY49" fmla="*/ 499472 h 504824"/>
              <a:gd name="connsiteX50" fmla="*/ 120854 w 566238"/>
              <a:gd name="connsiteY50" fmla="*/ 504824 h 504824"/>
              <a:gd name="connsiteX51" fmla="*/ 108177 w 566238"/>
              <a:gd name="connsiteY51" fmla="*/ 499472 h 504824"/>
              <a:gd name="connsiteX52" fmla="*/ 84795 w 566238"/>
              <a:gd name="connsiteY52" fmla="*/ 476090 h 504824"/>
              <a:gd name="connsiteX53" fmla="*/ 61413 w 566238"/>
              <a:gd name="connsiteY53" fmla="*/ 499472 h 504824"/>
              <a:gd name="connsiteX54" fmla="*/ 48736 w 566238"/>
              <a:gd name="connsiteY54" fmla="*/ 504824 h 504824"/>
              <a:gd name="connsiteX55" fmla="*/ 36059 w 566238"/>
              <a:gd name="connsiteY55" fmla="*/ 499472 h 504824"/>
              <a:gd name="connsiteX56" fmla="*/ 0 w 566238"/>
              <a:gd name="connsiteY56" fmla="*/ 463413 h 504824"/>
              <a:gd name="connsiteX57" fmla="*/ 25354 w 566238"/>
              <a:gd name="connsiteY57" fmla="*/ 438059 h 504824"/>
              <a:gd name="connsiteX58" fmla="*/ 48736 w 566238"/>
              <a:gd name="connsiteY58" fmla="*/ 461441 h 504824"/>
              <a:gd name="connsiteX59" fmla="*/ 72118 w 566238"/>
              <a:gd name="connsiteY59" fmla="*/ 438059 h 504824"/>
              <a:gd name="connsiteX60" fmla="*/ 84795 w 566238"/>
              <a:gd name="connsiteY60" fmla="*/ 432706 h 504824"/>
              <a:gd name="connsiteX61" fmla="*/ 211001 w 566238"/>
              <a:gd name="connsiteY61" fmla="*/ 72118 h 504824"/>
              <a:gd name="connsiteX62" fmla="*/ 211001 w 566238"/>
              <a:gd name="connsiteY62" fmla="*/ 108177 h 504824"/>
              <a:gd name="connsiteX63" fmla="*/ 174942 w 566238"/>
              <a:gd name="connsiteY63" fmla="*/ 108177 h 504824"/>
              <a:gd name="connsiteX64" fmla="*/ 174942 w 566238"/>
              <a:gd name="connsiteY64" fmla="*/ 144236 h 504824"/>
              <a:gd name="connsiteX65" fmla="*/ 283119 w 566238"/>
              <a:gd name="connsiteY65" fmla="*/ 108177 h 504824"/>
              <a:gd name="connsiteX66" fmla="*/ 391296 w 566238"/>
              <a:gd name="connsiteY66" fmla="*/ 144236 h 504824"/>
              <a:gd name="connsiteX67" fmla="*/ 391296 w 566238"/>
              <a:gd name="connsiteY67" fmla="*/ 108177 h 504824"/>
              <a:gd name="connsiteX68" fmla="*/ 355237 w 566238"/>
              <a:gd name="connsiteY68" fmla="*/ 108177 h 504824"/>
              <a:gd name="connsiteX69" fmla="*/ 355237 w 566238"/>
              <a:gd name="connsiteY69" fmla="*/ 72118 h 504824"/>
              <a:gd name="connsiteX70" fmla="*/ 247060 w 566238"/>
              <a:gd name="connsiteY70" fmla="*/ 0 h 504824"/>
              <a:gd name="connsiteX71" fmla="*/ 319178 w 566238"/>
              <a:gd name="connsiteY71" fmla="*/ 0 h 504824"/>
              <a:gd name="connsiteX72" fmla="*/ 319178 w 566238"/>
              <a:gd name="connsiteY72" fmla="*/ 36059 h 504824"/>
              <a:gd name="connsiteX73" fmla="*/ 391296 w 566238"/>
              <a:gd name="connsiteY73" fmla="*/ 36059 h 504824"/>
              <a:gd name="connsiteX74" fmla="*/ 391296 w 566238"/>
              <a:gd name="connsiteY74" fmla="*/ 72118 h 504824"/>
              <a:gd name="connsiteX75" fmla="*/ 427355 w 566238"/>
              <a:gd name="connsiteY75" fmla="*/ 72118 h 504824"/>
              <a:gd name="connsiteX76" fmla="*/ 427355 w 566238"/>
              <a:gd name="connsiteY76" fmla="*/ 156349 h 504824"/>
              <a:gd name="connsiteX77" fmla="*/ 477217 w 566238"/>
              <a:gd name="connsiteY77" fmla="*/ 172688 h 504824"/>
              <a:gd name="connsiteX78" fmla="*/ 488486 w 566238"/>
              <a:gd name="connsiteY78" fmla="*/ 184098 h 504824"/>
              <a:gd name="connsiteX79" fmla="*/ 486514 w 566238"/>
              <a:gd name="connsiteY79" fmla="*/ 200014 h 504824"/>
              <a:gd name="connsiteX80" fmla="*/ 427355 w 566238"/>
              <a:gd name="connsiteY80" fmla="*/ 288471 h 504824"/>
              <a:gd name="connsiteX81" fmla="*/ 427355 w 566238"/>
              <a:gd name="connsiteY81" fmla="*/ 371013 h 504824"/>
              <a:gd name="connsiteX82" fmla="*/ 432707 w 566238"/>
              <a:gd name="connsiteY82" fmla="*/ 365942 h 504824"/>
              <a:gd name="connsiteX83" fmla="*/ 445384 w 566238"/>
              <a:gd name="connsiteY83" fmla="*/ 360589 h 504824"/>
              <a:gd name="connsiteX84" fmla="*/ 458061 w 566238"/>
              <a:gd name="connsiteY84" fmla="*/ 365942 h 504824"/>
              <a:gd name="connsiteX85" fmla="*/ 481443 w 566238"/>
              <a:gd name="connsiteY85" fmla="*/ 389042 h 504824"/>
              <a:gd name="connsiteX86" fmla="*/ 504825 w 566238"/>
              <a:gd name="connsiteY86" fmla="*/ 365942 h 504824"/>
              <a:gd name="connsiteX87" fmla="*/ 517502 w 566238"/>
              <a:gd name="connsiteY87" fmla="*/ 360589 h 504824"/>
              <a:gd name="connsiteX88" fmla="*/ 530179 w 566238"/>
              <a:gd name="connsiteY88" fmla="*/ 365942 h 504824"/>
              <a:gd name="connsiteX89" fmla="*/ 566238 w 566238"/>
              <a:gd name="connsiteY89" fmla="*/ 402001 h 504824"/>
              <a:gd name="connsiteX90" fmla="*/ 540884 w 566238"/>
              <a:gd name="connsiteY90" fmla="*/ 427355 h 504824"/>
              <a:gd name="connsiteX91" fmla="*/ 517502 w 566238"/>
              <a:gd name="connsiteY91" fmla="*/ 403973 h 504824"/>
              <a:gd name="connsiteX92" fmla="*/ 494120 w 566238"/>
              <a:gd name="connsiteY92" fmla="*/ 427355 h 504824"/>
              <a:gd name="connsiteX93" fmla="*/ 481443 w 566238"/>
              <a:gd name="connsiteY93" fmla="*/ 432707 h 504824"/>
              <a:gd name="connsiteX94" fmla="*/ 468766 w 566238"/>
              <a:gd name="connsiteY94" fmla="*/ 427355 h 504824"/>
              <a:gd name="connsiteX95" fmla="*/ 445384 w 566238"/>
              <a:gd name="connsiteY95" fmla="*/ 403973 h 504824"/>
              <a:gd name="connsiteX96" fmla="*/ 422002 w 566238"/>
              <a:gd name="connsiteY96" fmla="*/ 427355 h 504824"/>
              <a:gd name="connsiteX97" fmla="*/ 409325 w 566238"/>
              <a:gd name="connsiteY97" fmla="*/ 432707 h 504824"/>
              <a:gd name="connsiteX98" fmla="*/ 396648 w 566238"/>
              <a:gd name="connsiteY98" fmla="*/ 427355 h 504824"/>
              <a:gd name="connsiteX99" fmla="*/ 373266 w 566238"/>
              <a:gd name="connsiteY99" fmla="*/ 403973 h 504824"/>
              <a:gd name="connsiteX100" fmla="*/ 349884 w 566238"/>
              <a:gd name="connsiteY100" fmla="*/ 427355 h 504824"/>
              <a:gd name="connsiteX101" fmla="*/ 337207 w 566238"/>
              <a:gd name="connsiteY101" fmla="*/ 432707 h 504824"/>
              <a:gd name="connsiteX102" fmla="*/ 324530 w 566238"/>
              <a:gd name="connsiteY102" fmla="*/ 427355 h 504824"/>
              <a:gd name="connsiteX103" fmla="*/ 301148 w 566238"/>
              <a:gd name="connsiteY103" fmla="*/ 403973 h 504824"/>
              <a:gd name="connsiteX104" fmla="*/ 277766 w 566238"/>
              <a:gd name="connsiteY104" fmla="*/ 427355 h 504824"/>
              <a:gd name="connsiteX105" fmla="*/ 265090 w 566238"/>
              <a:gd name="connsiteY105" fmla="*/ 432707 h 504824"/>
              <a:gd name="connsiteX106" fmla="*/ 252412 w 566238"/>
              <a:gd name="connsiteY106" fmla="*/ 427355 h 504824"/>
              <a:gd name="connsiteX107" fmla="*/ 229031 w 566238"/>
              <a:gd name="connsiteY107" fmla="*/ 403973 h 504824"/>
              <a:gd name="connsiteX108" fmla="*/ 205649 w 566238"/>
              <a:gd name="connsiteY108" fmla="*/ 427355 h 504824"/>
              <a:gd name="connsiteX109" fmla="*/ 192972 w 566238"/>
              <a:gd name="connsiteY109" fmla="*/ 432707 h 504824"/>
              <a:gd name="connsiteX110" fmla="*/ 180295 w 566238"/>
              <a:gd name="connsiteY110" fmla="*/ 427355 h 504824"/>
              <a:gd name="connsiteX111" fmla="*/ 156913 w 566238"/>
              <a:gd name="connsiteY111" fmla="*/ 403973 h 504824"/>
              <a:gd name="connsiteX112" fmla="*/ 133531 w 566238"/>
              <a:gd name="connsiteY112" fmla="*/ 427355 h 504824"/>
              <a:gd name="connsiteX113" fmla="*/ 120854 w 566238"/>
              <a:gd name="connsiteY113" fmla="*/ 432707 h 504824"/>
              <a:gd name="connsiteX114" fmla="*/ 108177 w 566238"/>
              <a:gd name="connsiteY114" fmla="*/ 427355 h 504824"/>
              <a:gd name="connsiteX115" fmla="*/ 84795 w 566238"/>
              <a:gd name="connsiteY115" fmla="*/ 403973 h 504824"/>
              <a:gd name="connsiteX116" fmla="*/ 61413 w 566238"/>
              <a:gd name="connsiteY116" fmla="*/ 427355 h 504824"/>
              <a:gd name="connsiteX117" fmla="*/ 48736 w 566238"/>
              <a:gd name="connsiteY117" fmla="*/ 432707 h 504824"/>
              <a:gd name="connsiteX118" fmla="*/ 36059 w 566238"/>
              <a:gd name="connsiteY118" fmla="*/ 427355 h 504824"/>
              <a:gd name="connsiteX119" fmla="*/ 0 w 566238"/>
              <a:gd name="connsiteY119" fmla="*/ 391296 h 504824"/>
              <a:gd name="connsiteX120" fmla="*/ 25354 w 566238"/>
              <a:gd name="connsiteY120" fmla="*/ 365942 h 504824"/>
              <a:gd name="connsiteX121" fmla="*/ 48736 w 566238"/>
              <a:gd name="connsiteY121" fmla="*/ 389042 h 504824"/>
              <a:gd name="connsiteX122" fmla="*/ 72118 w 566238"/>
              <a:gd name="connsiteY122" fmla="*/ 365942 h 504824"/>
              <a:gd name="connsiteX123" fmla="*/ 84795 w 566238"/>
              <a:gd name="connsiteY123" fmla="*/ 360589 h 504824"/>
              <a:gd name="connsiteX124" fmla="*/ 97472 w 566238"/>
              <a:gd name="connsiteY124" fmla="*/ 365942 h 504824"/>
              <a:gd name="connsiteX125" fmla="*/ 120854 w 566238"/>
              <a:gd name="connsiteY125" fmla="*/ 389042 h 504824"/>
              <a:gd name="connsiteX126" fmla="*/ 138883 w 566238"/>
              <a:gd name="connsiteY126" fmla="*/ 371013 h 504824"/>
              <a:gd name="connsiteX127" fmla="*/ 138883 w 566238"/>
              <a:gd name="connsiteY127" fmla="*/ 288471 h 504824"/>
              <a:gd name="connsiteX128" fmla="*/ 79724 w 566238"/>
              <a:gd name="connsiteY128" fmla="*/ 200014 h 504824"/>
              <a:gd name="connsiteX129" fmla="*/ 77752 w 566238"/>
              <a:gd name="connsiteY129" fmla="*/ 184098 h 504824"/>
              <a:gd name="connsiteX130" fmla="*/ 89021 w 566238"/>
              <a:gd name="connsiteY130" fmla="*/ 172688 h 504824"/>
              <a:gd name="connsiteX131" fmla="*/ 138883 w 566238"/>
              <a:gd name="connsiteY131" fmla="*/ 156349 h 504824"/>
              <a:gd name="connsiteX132" fmla="*/ 138883 w 566238"/>
              <a:gd name="connsiteY132" fmla="*/ 72118 h 504824"/>
              <a:gd name="connsiteX133" fmla="*/ 174942 w 566238"/>
              <a:gd name="connsiteY133" fmla="*/ 72118 h 504824"/>
              <a:gd name="connsiteX134" fmla="*/ 174942 w 566238"/>
              <a:gd name="connsiteY134" fmla="*/ 36059 h 504824"/>
              <a:gd name="connsiteX135" fmla="*/ 247060 w 566238"/>
              <a:gd name="connsiteY135" fmla="*/ 36059 h 50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566238" h="504824">
                <a:moveTo>
                  <a:pt x="84795" y="432706"/>
                </a:moveTo>
                <a:cubicBezTo>
                  <a:pt x="89678" y="432706"/>
                  <a:pt x="93904" y="434490"/>
                  <a:pt x="97472" y="438059"/>
                </a:cubicBezTo>
                <a:lnTo>
                  <a:pt x="120854" y="461441"/>
                </a:lnTo>
                <a:lnTo>
                  <a:pt x="144236" y="438059"/>
                </a:lnTo>
                <a:cubicBezTo>
                  <a:pt x="147804" y="434490"/>
                  <a:pt x="152030" y="432706"/>
                  <a:pt x="156913" y="432706"/>
                </a:cubicBezTo>
                <a:cubicBezTo>
                  <a:pt x="161796" y="432706"/>
                  <a:pt x="166021" y="434490"/>
                  <a:pt x="169590" y="438059"/>
                </a:cubicBezTo>
                <a:lnTo>
                  <a:pt x="192972" y="461441"/>
                </a:lnTo>
                <a:lnTo>
                  <a:pt x="216353" y="438059"/>
                </a:lnTo>
                <a:cubicBezTo>
                  <a:pt x="219922" y="434490"/>
                  <a:pt x="224147" y="432706"/>
                  <a:pt x="229031" y="432706"/>
                </a:cubicBezTo>
                <a:cubicBezTo>
                  <a:pt x="233914" y="432706"/>
                  <a:pt x="238139" y="434490"/>
                  <a:pt x="241707" y="438059"/>
                </a:cubicBezTo>
                <a:lnTo>
                  <a:pt x="265090" y="461441"/>
                </a:lnTo>
                <a:lnTo>
                  <a:pt x="288471" y="438059"/>
                </a:lnTo>
                <a:cubicBezTo>
                  <a:pt x="292040" y="434490"/>
                  <a:pt x="296266" y="432706"/>
                  <a:pt x="301148" y="432706"/>
                </a:cubicBezTo>
                <a:cubicBezTo>
                  <a:pt x="306031" y="432706"/>
                  <a:pt x="310257" y="434490"/>
                  <a:pt x="313825" y="438059"/>
                </a:cubicBezTo>
                <a:lnTo>
                  <a:pt x="337207" y="461441"/>
                </a:lnTo>
                <a:lnTo>
                  <a:pt x="360589" y="438059"/>
                </a:lnTo>
                <a:cubicBezTo>
                  <a:pt x="364158" y="434490"/>
                  <a:pt x="368383" y="432706"/>
                  <a:pt x="373266" y="432706"/>
                </a:cubicBezTo>
                <a:cubicBezTo>
                  <a:pt x="378149" y="432706"/>
                  <a:pt x="382375" y="434490"/>
                  <a:pt x="385943" y="438059"/>
                </a:cubicBezTo>
                <a:lnTo>
                  <a:pt x="409325" y="461441"/>
                </a:lnTo>
                <a:lnTo>
                  <a:pt x="432707" y="438059"/>
                </a:lnTo>
                <a:cubicBezTo>
                  <a:pt x="436276" y="434490"/>
                  <a:pt x="440501" y="432706"/>
                  <a:pt x="445384" y="432706"/>
                </a:cubicBezTo>
                <a:cubicBezTo>
                  <a:pt x="450267" y="432706"/>
                  <a:pt x="454493" y="434490"/>
                  <a:pt x="458061" y="438059"/>
                </a:cubicBezTo>
                <a:lnTo>
                  <a:pt x="481443" y="461441"/>
                </a:lnTo>
                <a:lnTo>
                  <a:pt x="504825" y="438059"/>
                </a:lnTo>
                <a:cubicBezTo>
                  <a:pt x="508393" y="434490"/>
                  <a:pt x="512619" y="432706"/>
                  <a:pt x="517502" y="432706"/>
                </a:cubicBezTo>
                <a:cubicBezTo>
                  <a:pt x="522385" y="432706"/>
                  <a:pt x="526611" y="434490"/>
                  <a:pt x="530179" y="438059"/>
                </a:cubicBezTo>
                <a:lnTo>
                  <a:pt x="566238" y="474118"/>
                </a:lnTo>
                <a:lnTo>
                  <a:pt x="540884" y="499472"/>
                </a:lnTo>
                <a:lnTo>
                  <a:pt x="517502" y="476090"/>
                </a:lnTo>
                <a:lnTo>
                  <a:pt x="494120" y="499472"/>
                </a:lnTo>
                <a:cubicBezTo>
                  <a:pt x="490739" y="503040"/>
                  <a:pt x="486514" y="504824"/>
                  <a:pt x="481443" y="504824"/>
                </a:cubicBezTo>
                <a:cubicBezTo>
                  <a:pt x="476372" y="504824"/>
                  <a:pt x="472147" y="503040"/>
                  <a:pt x="468766" y="499472"/>
                </a:cubicBezTo>
                <a:lnTo>
                  <a:pt x="445384" y="476090"/>
                </a:lnTo>
                <a:lnTo>
                  <a:pt x="422002" y="499472"/>
                </a:lnTo>
                <a:cubicBezTo>
                  <a:pt x="418434" y="503040"/>
                  <a:pt x="414208" y="504824"/>
                  <a:pt x="409325" y="504824"/>
                </a:cubicBezTo>
                <a:cubicBezTo>
                  <a:pt x="404442" y="504824"/>
                  <a:pt x="400216" y="503040"/>
                  <a:pt x="396648" y="499472"/>
                </a:cubicBezTo>
                <a:lnTo>
                  <a:pt x="373266" y="476090"/>
                </a:lnTo>
                <a:lnTo>
                  <a:pt x="349884" y="499472"/>
                </a:lnTo>
                <a:cubicBezTo>
                  <a:pt x="346316" y="503040"/>
                  <a:pt x="342090" y="504824"/>
                  <a:pt x="337207" y="504824"/>
                </a:cubicBezTo>
                <a:cubicBezTo>
                  <a:pt x="332324" y="504824"/>
                  <a:pt x="328099" y="503040"/>
                  <a:pt x="324530" y="499472"/>
                </a:cubicBezTo>
                <a:lnTo>
                  <a:pt x="301148" y="476090"/>
                </a:lnTo>
                <a:lnTo>
                  <a:pt x="277766" y="499472"/>
                </a:lnTo>
                <a:cubicBezTo>
                  <a:pt x="274198" y="503040"/>
                  <a:pt x="269973" y="504824"/>
                  <a:pt x="265090" y="504824"/>
                </a:cubicBezTo>
                <a:cubicBezTo>
                  <a:pt x="260207" y="504824"/>
                  <a:pt x="255981" y="503040"/>
                  <a:pt x="252412" y="499472"/>
                </a:cubicBezTo>
                <a:lnTo>
                  <a:pt x="229031" y="476090"/>
                </a:lnTo>
                <a:lnTo>
                  <a:pt x="205649" y="499472"/>
                </a:lnTo>
                <a:cubicBezTo>
                  <a:pt x="202080" y="503040"/>
                  <a:pt x="197855" y="504824"/>
                  <a:pt x="192972" y="504824"/>
                </a:cubicBezTo>
                <a:cubicBezTo>
                  <a:pt x="188088" y="504824"/>
                  <a:pt x="183863" y="503040"/>
                  <a:pt x="180295" y="499472"/>
                </a:cubicBezTo>
                <a:lnTo>
                  <a:pt x="156913" y="476090"/>
                </a:lnTo>
                <a:lnTo>
                  <a:pt x="133531" y="499472"/>
                </a:lnTo>
                <a:cubicBezTo>
                  <a:pt x="129962" y="503040"/>
                  <a:pt x="125737" y="504824"/>
                  <a:pt x="120854" y="504824"/>
                </a:cubicBezTo>
                <a:cubicBezTo>
                  <a:pt x="115971" y="504824"/>
                  <a:pt x="111745" y="503040"/>
                  <a:pt x="108177" y="499472"/>
                </a:cubicBezTo>
                <a:lnTo>
                  <a:pt x="84795" y="476090"/>
                </a:lnTo>
                <a:lnTo>
                  <a:pt x="61413" y="499472"/>
                </a:lnTo>
                <a:cubicBezTo>
                  <a:pt x="57845" y="503040"/>
                  <a:pt x="53619" y="504824"/>
                  <a:pt x="48736" y="504824"/>
                </a:cubicBezTo>
                <a:cubicBezTo>
                  <a:pt x="43853" y="504824"/>
                  <a:pt x="39627" y="503040"/>
                  <a:pt x="36059" y="499472"/>
                </a:cubicBezTo>
                <a:lnTo>
                  <a:pt x="0" y="463413"/>
                </a:lnTo>
                <a:lnTo>
                  <a:pt x="25354" y="438059"/>
                </a:lnTo>
                <a:lnTo>
                  <a:pt x="48736" y="461441"/>
                </a:lnTo>
                <a:lnTo>
                  <a:pt x="72118" y="438059"/>
                </a:lnTo>
                <a:cubicBezTo>
                  <a:pt x="75686" y="434490"/>
                  <a:pt x="79912" y="432706"/>
                  <a:pt x="84795" y="432706"/>
                </a:cubicBezTo>
                <a:close/>
                <a:moveTo>
                  <a:pt x="211001" y="72118"/>
                </a:moveTo>
                <a:lnTo>
                  <a:pt x="211001" y="108177"/>
                </a:lnTo>
                <a:lnTo>
                  <a:pt x="174942" y="108177"/>
                </a:lnTo>
                <a:lnTo>
                  <a:pt x="174942" y="144236"/>
                </a:lnTo>
                <a:lnTo>
                  <a:pt x="283119" y="108177"/>
                </a:lnTo>
                <a:lnTo>
                  <a:pt x="391296" y="144236"/>
                </a:lnTo>
                <a:lnTo>
                  <a:pt x="391296" y="108177"/>
                </a:lnTo>
                <a:lnTo>
                  <a:pt x="355237" y="108177"/>
                </a:lnTo>
                <a:lnTo>
                  <a:pt x="355237" y="72118"/>
                </a:lnTo>
                <a:close/>
                <a:moveTo>
                  <a:pt x="247060" y="0"/>
                </a:moveTo>
                <a:lnTo>
                  <a:pt x="319178" y="0"/>
                </a:lnTo>
                <a:lnTo>
                  <a:pt x="319178" y="36059"/>
                </a:lnTo>
                <a:lnTo>
                  <a:pt x="391296" y="36059"/>
                </a:lnTo>
                <a:lnTo>
                  <a:pt x="391296" y="72118"/>
                </a:lnTo>
                <a:lnTo>
                  <a:pt x="427355" y="72118"/>
                </a:lnTo>
                <a:lnTo>
                  <a:pt x="427355" y="156349"/>
                </a:lnTo>
                <a:lnTo>
                  <a:pt x="477217" y="172688"/>
                </a:lnTo>
                <a:cubicBezTo>
                  <a:pt x="482852" y="174567"/>
                  <a:pt x="486608" y="178370"/>
                  <a:pt x="488486" y="184098"/>
                </a:cubicBezTo>
                <a:cubicBezTo>
                  <a:pt x="490364" y="189826"/>
                  <a:pt x="489707" y="195131"/>
                  <a:pt x="486514" y="200014"/>
                </a:cubicBezTo>
                <a:lnTo>
                  <a:pt x="427355" y="288471"/>
                </a:lnTo>
                <a:lnTo>
                  <a:pt x="427355" y="371013"/>
                </a:lnTo>
                <a:lnTo>
                  <a:pt x="432707" y="365942"/>
                </a:lnTo>
                <a:cubicBezTo>
                  <a:pt x="436276" y="362373"/>
                  <a:pt x="440501" y="360589"/>
                  <a:pt x="445384" y="360589"/>
                </a:cubicBezTo>
                <a:cubicBezTo>
                  <a:pt x="450267" y="360589"/>
                  <a:pt x="454493" y="362373"/>
                  <a:pt x="458061" y="365942"/>
                </a:cubicBezTo>
                <a:lnTo>
                  <a:pt x="481443" y="389042"/>
                </a:lnTo>
                <a:lnTo>
                  <a:pt x="504825" y="365942"/>
                </a:lnTo>
                <a:cubicBezTo>
                  <a:pt x="508393" y="362373"/>
                  <a:pt x="512619" y="360589"/>
                  <a:pt x="517502" y="360589"/>
                </a:cubicBezTo>
                <a:cubicBezTo>
                  <a:pt x="522385" y="360589"/>
                  <a:pt x="526611" y="362373"/>
                  <a:pt x="530179" y="365942"/>
                </a:cubicBezTo>
                <a:lnTo>
                  <a:pt x="566238" y="402001"/>
                </a:lnTo>
                <a:lnTo>
                  <a:pt x="540884" y="427355"/>
                </a:lnTo>
                <a:lnTo>
                  <a:pt x="517502" y="403973"/>
                </a:lnTo>
                <a:lnTo>
                  <a:pt x="494120" y="427355"/>
                </a:lnTo>
                <a:cubicBezTo>
                  <a:pt x="490739" y="430923"/>
                  <a:pt x="486514" y="432707"/>
                  <a:pt x="481443" y="432707"/>
                </a:cubicBezTo>
                <a:cubicBezTo>
                  <a:pt x="476372" y="432707"/>
                  <a:pt x="472147" y="430923"/>
                  <a:pt x="468766" y="427355"/>
                </a:cubicBezTo>
                <a:lnTo>
                  <a:pt x="445384" y="403973"/>
                </a:lnTo>
                <a:lnTo>
                  <a:pt x="422002" y="427355"/>
                </a:lnTo>
                <a:cubicBezTo>
                  <a:pt x="418434" y="430923"/>
                  <a:pt x="414208" y="432707"/>
                  <a:pt x="409325" y="432707"/>
                </a:cubicBezTo>
                <a:cubicBezTo>
                  <a:pt x="404442" y="432707"/>
                  <a:pt x="400216" y="430923"/>
                  <a:pt x="396648" y="427355"/>
                </a:cubicBezTo>
                <a:lnTo>
                  <a:pt x="373266" y="403973"/>
                </a:lnTo>
                <a:lnTo>
                  <a:pt x="349884" y="427355"/>
                </a:lnTo>
                <a:cubicBezTo>
                  <a:pt x="346316" y="430923"/>
                  <a:pt x="342090" y="432707"/>
                  <a:pt x="337207" y="432707"/>
                </a:cubicBezTo>
                <a:cubicBezTo>
                  <a:pt x="332324" y="432707"/>
                  <a:pt x="328099" y="430923"/>
                  <a:pt x="324530" y="427355"/>
                </a:cubicBezTo>
                <a:lnTo>
                  <a:pt x="301148" y="403973"/>
                </a:lnTo>
                <a:lnTo>
                  <a:pt x="277766" y="427355"/>
                </a:lnTo>
                <a:cubicBezTo>
                  <a:pt x="274198" y="430923"/>
                  <a:pt x="269973" y="432707"/>
                  <a:pt x="265090" y="432707"/>
                </a:cubicBezTo>
                <a:cubicBezTo>
                  <a:pt x="260207" y="432707"/>
                  <a:pt x="255981" y="430923"/>
                  <a:pt x="252412" y="427355"/>
                </a:cubicBezTo>
                <a:lnTo>
                  <a:pt x="229031" y="403973"/>
                </a:lnTo>
                <a:lnTo>
                  <a:pt x="205649" y="427355"/>
                </a:lnTo>
                <a:cubicBezTo>
                  <a:pt x="202080" y="430923"/>
                  <a:pt x="197855" y="432707"/>
                  <a:pt x="192972" y="432707"/>
                </a:cubicBezTo>
                <a:cubicBezTo>
                  <a:pt x="188088" y="432707"/>
                  <a:pt x="183863" y="430923"/>
                  <a:pt x="180295" y="427355"/>
                </a:cubicBezTo>
                <a:lnTo>
                  <a:pt x="156913" y="403973"/>
                </a:lnTo>
                <a:lnTo>
                  <a:pt x="133531" y="427355"/>
                </a:lnTo>
                <a:cubicBezTo>
                  <a:pt x="129962" y="430923"/>
                  <a:pt x="125737" y="432707"/>
                  <a:pt x="120854" y="432707"/>
                </a:cubicBezTo>
                <a:cubicBezTo>
                  <a:pt x="115971" y="432707"/>
                  <a:pt x="111745" y="430923"/>
                  <a:pt x="108177" y="427355"/>
                </a:cubicBezTo>
                <a:lnTo>
                  <a:pt x="84795" y="403973"/>
                </a:lnTo>
                <a:lnTo>
                  <a:pt x="61413" y="427355"/>
                </a:lnTo>
                <a:cubicBezTo>
                  <a:pt x="57845" y="430923"/>
                  <a:pt x="53619" y="432707"/>
                  <a:pt x="48736" y="432707"/>
                </a:cubicBezTo>
                <a:cubicBezTo>
                  <a:pt x="43853" y="432707"/>
                  <a:pt x="39627" y="430923"/>
                  <a:pt x="36059" y="427355"/>
                </a:cubicBezTo>
                <a:lnTo>
                  <a:pt x="0" y="391296"/>
                </a:lnTo>
                <a:lnTo>
                  <a:pt x="25354" y="365942"/>
                </a:lnTo>
                <a:lnTo>
                  <a:pt x="48736" y="389042"/>
                </a:lnTo>
                <a:lnTo>
                  <a:pt x="72118" y="365942"/>
                </a:lnTo>
                <a:cubicBezTo>
                  <a:pt x="75686" y="362373"/>
                  <a:pt x="79912" y="360589"/>
                  <a:pt x="84795" y="360589"/>
                </a:cubicBezTo>
                <a:cubicBezTo>
                  <a:pt x="89678" y="360589"/>
                  <a:pt x="93904" y="362373"/>
                  <a:pt x="97472" y="365942"/>
                </a:cubicBezTo>
                <a:lnTo>
                  <a:pt x="120854" y="389042"/>
                </a:lnTo>
                <a:lnTo>
                  <a:pt x="138883" y="371013"/>
                </a:lnTo>
                <a:lnTo>
                  <a:pt x="138883" y="288471"/>
                </a:lnTo>
                <a:lnTo>
                  <a:pt x="79724" y="200014"/>
                </a:lnTo>
                <a:cubicBezTo>
                  <a:pt x="76531" y="195131"/>
                  <a:pt x="75874" y="189826"/>
                  <a:pt x="77752" y="184098"/>
                </a:cubicBezTo>
                <a:cubicBezTo>
                  <a:pt x="79630" y="178370"/>
                  <a:pt x="83386" y="174567"/>
                  <a:pt x="89021" y="172688"/>
                </a:cubicBezTo>
                <a:lnTo>
                  <a:pt x="138883" y="156349"/>
                </a:lnTo>
                <a:lnTo>
                  <a:pt x="138883" y="72118"/>
                </a:lnTo>
                <a:lnTo>
                  <a:pt x="174942" y="72118"/>
                </a:lnTo>
                <a:lnTo>
                  <a:pt x="174942" y="36059"/>
                </a:lnTo>
                <a:lnTo>
                  <a:pt x="247060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0" name="Freeform 133">
            <a:extLst>
              <a:ext uri="{FF2B5EF4-FFF2-40B4-BE49-F238E27FC236}">
                <a16:creationId xmlns:a16="http://schemas.microsoft.com/office/drawing/2014/main" id="{BE96709B-B51C-43DB-BC54-43D41DFDD0FC}"/>
              </a:ext>
            </a:extLst>
          </p:cNvPr>
          <p:cNvSpPr/>
          <p:nvPr/>
        </p:nvSpPr>
        <p:spPr>
          <a:xfrm>
            <a:off x="947887" y="6161870"/>
            <a:ext cx="243399" cy="378619"/>
          </a:xfrm>
          <a:custGeom>
            <a:avLst/>
            <a:gdLst/>
            <a:ahLst/>
            <a:cxnLst/>
            <a:rect l="l" t="t" r="r" b="b"/>
            <a:pathLst>
              <a:path w="324531" h="504825">
                <a:moveTo>
                  <a:pt x="162265" y="0"/>
                </a:moveTo>
                <a:cubicBezTo>
                  <a:pt x="184239" y="0"/>
                  <a:pt x="205226" y="4273"/>
                  <a:pt x="225228" y="12818"/>
                </a:cubicBezTo>
                <a:cubicBezTo>
                  <a:pt x="245229" y="21363"/>
                  <a:pt x="262507" y="32913"/>
                  <a:pt x="277062" y="47468"/>
                </a:cubicBezTo>
                <a:cubicBezTo>
                  <a:pt x="291618" y="62023"/>
                  <a:pt x="303168" y="79301"/>
                  <a:pt x="311713" y="99303"/>
                </a:cubicBezTo>
                <a:cubicBezTo>
                  <a:pt x="320258" y="119304"/>
                  <a:pt x="324531" y="140292"/>
                  <a:pt x="324531" y="162265"/>
                </a:cubicBezTo>
                <a:cubicBezTo>
                  <a:pt x="324531" y="203771"/>
                  <a:pt x="310680" y="239876"/>
                  <a:pt x="282978" y="270583"/>
                </a:cubicBezTo>
                <a:cubicBezTo>
                  <a:pt x="255277" y="301289"/>
                  <a:pt x="221049" y="318896"/>
                  <a:pt x="180295" y="323404"/>
                </a:cubicBezTo>
                <a:lnTo>
                  <a:pt x="180295" y="495810"/>
                </a:lnTo>
                <a:cubicBezTo>
                  <a:pt x="180295" y="498440"/>
                  <a:pt x="179450" y="500599"/>
                  <a:pt x="177760" y="502290"/>
                </a:cubicBezTo>
                <a:cubicBezTo>
                  <a:pt x="176069" y="503980"/>
                  <a:pt x="173910" y="504825"/>
                  <a:pt x="171280" y="504825"/>
                </a:cubicBezTo>
                <a:lnTo>
                  <a:pt x="153251" y="504825"/>
                </a:lnTo>
                <a:cubicBezTo>
                  <a:pt x="150622" y="504825"/>
                  <a:pt x="148462" y="503980"/>
                  <a:pt x="146771" y="502290"/>
                </a:cubicBezTo>
                <a:cubicBezTo>
                  <a:pt x="145081" y="500599"/>
                  <a:pt x="144236" y="498440"/>
                  <a:pt x="144236" y="495810"/>
                </a:cubicBezTo>
                <a:lnTo>
                  <a:pt x="144236" y="323404"/>
                </a:lnTo>
                <a:cubicBezTo>
                  <a:pt x="103482" y="318896"/>
                  <a:pt x="69254" y="301289"/>
                  <a:pt x="41553" y="270583"/>
                </a:cubicBezTo>
                <a:cubicBezTo>
                  <a:pt x="13851" y="239876"/>
                  <a:pt x="0" y="203771"/>
                  <a:pt x="0" y="162265"/>
                </a:cubicBezTo>
                <a:cubicBezTo>
                  <a:pt x="0" y="140292"/>
                  <a:pt x="4273" y="119304"/>
                  <a:pt x="12818" y="99303"/>
                </a:cubicBezTo>
                <a:cubicBezTo>
                  <a:pt x="21363" y="79301"/>
                  <a:pt x="32913" y="62023"/>
                  <a:pt x="47469" y="47468"/>
                </a:cubicBezTo>
                <a:cubicBezTo>
                  <a:pt x="62023" y="32913"/>
                  <a:pt x="79302" y="21363"/>
                  <a:pt x="99303" y="12818"/>
                </a:cubicBezTo>
                <a:cubicBezTo>
                  <a:pt x="119305" y="4273"/>
                  <a:pt x="140292" y="0"/>
                  <a:pt x="162265" y="0"/>
                </a:cubicBezTo>
                <a:close/>
                <a:moveTo>
                  <a:pt x="162265" y="36059"/>
                </a:moveTo>
                <a:cubicBezTo>
                  <a:pt x="127521" y="36059"/>
                  <a:pt x="97801" y="48407"/>
                  <a:pt x="73104" y="73104"/>
                </a:cubicBezTo>
                <a:cubicBezTo>
                  <a:pt x="48407" y="97800"/>
                  <a:pt x="36059" y="127521"/>
                  <a:pt x="36059" y="162265"/>
                </a:cubicBezTo>
                <a:cubicBezTo>
                  <a:pt x="36059" y="197009"/>
                  <a:pt x="48407" y="226730"/>
                  <a:pt x="73104" y="251427"/>
                </a:cubicBezTo>
                <a:cubicBezTo>
                  <a:pt x="97801" y="276123"/>
                  <a:pt x="127521" y="288471"/>
                  <a:pt x="162265" y="288471"/>
                </a:cubicBezTo>
                <a:cubicBezTo>
                  <a:pt x="197010" y="288471"/>
                  <a:pt x="226730" y="276123"/>
                  <a:pt x="251427" y="251427"/>
                </a:cubicBezTo>
                <a:cubicBezTo>
                  <a:pt x="276123" y="226730"/>
                  <a:pt x="288472" y="197009"/>
                  <a:pt x="288472" y="162265"/>
                </a:cubicBezTo>
                <a:cubicBezTo>
                  <a:pt x="288472" y="127521"/>
                  <a:pt x="276123" y="97800"/>
                  <a:pt x="251427" y="73104"/>
                </a:cubicBezTo>
                <a:cubicBezTo>
                  <a:pt x="226730" y="48407"/>
                  <a:pt x="197010" y="36059"/>
                  <a:pt x="162265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1" name="Freeform 132">
            <a:extLst>
              <a:ext uri="{FF2B5EF4-FFF2-40B4-BE49-F238E27FC236}">
                <a16:creationId xmlns:a16="http://schemas.microsoft.com/office/drawing/2014/main" id="{6B115474-0AA8-41FF-AEC4-FA716DBB2C66}"/>
              </a:ext>
            </a:extLst>
          </p:cNvPr>
          <p:cNvSpPr/>
          <p:nvPr/>
        </p:nvSpPr>
        <p:spPr>
          <a:xfrm>
            <a:off x="1826567" y="6161868"/>
            <a:ext cx="270443" cy="351575"/>
          </a:xfrm>
          <a:custGeom>
            <a:avLst/>
            <a:gdLst/>
            <a:ahLst/>
            <a:cxnLst/>
            <a:rect l="l" t="t" r="r" b="b"/>
            <a:pathLst>
              <a:path w="360590" h="468766">
                <a:moveTo>
                  <a:pt x="191564" y="0"/>
                </a:moveTo>
                <a:cubicBezTo>
                  <a:pt x="221237" y="0"/>
                  <a:pt x="248845" y="6245"/>
                  <a:pt x="274386" y="18734"/>
                </a:cubicBezTo>
                <a:cubicBezTo>
                  <a:pt x="299928" y="31223"/>
                  <a:pt x="320681" y="49393"/>
                  <a:pt x="336644" y="73245"/>
                </a:cubicBezTo>
                <a:cubicBezTo>
                  <a:pt x="352608" y="97096"/>
                  <a:pt x="360590" y="124047"/>
                  <a:pt x="360590" y="154096"/>
                </a:cubicBezTo>
                <a:cubicBezTo>
                  <a:pt x="360590" y="172125"/>
                  <a:pt x="358806" y="189779"/>
                  <a:pt x="355237" y="207057"/>
                </a:cubicBezTo>
                <a:cubicBezTo>
                  <a:pt x="351669" y="224335"/>
                  <a:pt x="346035" y="240956"/>
                  <a:pt x="338335" y="256920"/>
                </a:cubicBezTo>
                <a:cubicBezTo>
                  <a:pt x="330635" y="272883"/>
                  <a:pt x="321244" y="286922"/>
                  <a:pt x="310164" y="299036"/>
                </a:cubicBezTo>
                <a:cubicBezTo>
                  <a:pt x="299083" y="311149"/>
                  <a:pt x="285467" y="320821"/>
                  <a:pt x="269316" y="328052"/>
                </a:cubicBezTo>
                <a:cubicBezTo>
                  <a:pt x="253164" y="335282"/>
                  <a:pt x="235416" y="338898"/>
                  <a:pt x="216072" y="338898"/>
                </a:cubicBezTo>
                <a:cubicBezTo>
                  <a:pt x="203302" y="338898"/>
                  <a:pt x="190625" y="335893"/>
                  <a:pt x="178041" y="329883"/>
                </a:cubicBezTo>
                <a:cubicBezTo>
                  <a:pt x="165459" y="323873"/>
                  <a:pt x="156444" y="315610"/>
                  <a:pt x="150997" y="305092"/>
                </a:cubicBezTo>
                <a:cubicBezTo>
                  <a:pt x="149119" y="312417"/>
                  <a:pt x="146490" y="322981"/>
                  <a:pt x="143109" y="336785"/>
                </a:cubicBezTo>
                <a:cubicBezTo>
                  <a:pt x="139729" y="350588"/>
                  <a:pt x="137522" y="359509"/>
                  <a:pt x="136489" y="363547"/>
                </a:cubicBezTo>
                <a:cubicBezTo>
                  <a:pt x="135456" y="367585"/>
                  <a:pt x="133531" y="374252"/>
                  <a:pt x="130714" y="383549"/>
                </a:cubicBezTo>
                <a:cubicBezTo>
                  <a:pt x="127897" y="392845"/>
                  <a:pt x="125455" y="399512"/>
                  <a:pt x="123390" y="403550"/>
                </a:cubicBezTo>
                <a:cubicBezTo>
                  <a:pt x="121324" y="407588"/>
                  <a:pt x="118319" y="413457"/>
                  <a:pt x="114375" y="421157"/>
                </a:cubicBezTo>
                <a:cubicBezTo>
                  <a:pt x="110431" y="428857"/>
                  <a:pt x="106112" y="436135"/>
                  <a:pt x="101416" y="442990"/>
                </a:cubicBezTo>
                <a:cubicBezTo>
                  <a:pt x="96721" y="449844"/>
                  <a:pt x="90899" y="457967"/>
                  <a:pt x="83950" y="467358"/>
                </a:cubicBezTo>
                <a:lnTo>
                  <a:pt x="80006" y="468766"/>
                </a:lnTo>
                <a:lnTo>
                  <a:pt x="77471" y="465949"/>
                </a:lnTo>
                <a:cubicBezTo>
                  <a:pt x="74654" y="436463"/>
                  <a:pt x="73245" y="418809"/>
                  <a:pt x="73245" y="412987"/>
                </a:cubicBezTo>
                <a:cubicBezTo>
                  <a:pt x="73245" y="395709"/>
                  <a:pt x="75264" y="376318"/>
                  <a:pt x="79302" y="354814"/>
                </a:cubicBezTo>
                <a:cubicBezTo>
                  <a:pt x="83340" y="333310"/>
                  <a:pt x="89584" y="306313"/>
                  <a:pt x="98036" y="273823"/>
                </a:cubicBezTo>
                <a:cubicBezTo>
                  <a:pt x="106487" y="241332"/>
                  <a:pt x="111370" y="222270"/>
                  <a:pt x="112685" y="216635"/>
                </a:cubicBezTo>
                <a:cubicBezTo>
                  <a:pt x="106675" y="204428"/>
                  <a:pt x="103670" y="188558"/>
                  <a:pt x="103670" y="169026"/>
                </a:cubicBezTo>
                <a:cubicBezTo>
                  <a:pt x="103670" y="153438"/>
                  <a:pt x="108553" y="138789"/>
                  <a:pt x="118319" y="125079"/>
                </a:cubicBezTo>
                <a:cubicBezTo>
                  <a:pt x="128085" y="111370"/>
                  <a:pt x="140480" y="104515"/>
                  <a:pt x="155504" y="104515"/>
                </a:cubicBezTo>
                <a:cubicBezTo>
                  <a:pt x="166961" y="104515"/>
                  <a:pt x="175882" y="108318"/>
                  <a:pt x="182267" y="115924"/>
                </a:cubicBezTo>
                <a:cubicBezTo>
                  <a:pt x="188653" y="123530"/>
                  <a:pt x="191845" y="133155"/>
                  <a:pt x="191845" y="144799"/>
                </a:cubicBezTo>
                <a:cubicBezTo>
                  <a:pt x="191845" y="157194"/>
                  <a:pt x="187713" y="175130"/>
                  <a:pt x="179450" y="198606"/>
                </a:cubicBezTo>
                <a:cubicBezTo>
                  <a:pt x="171187" y="222082"/>
                  <a:pt x="167055" y="239642"/>
                  <a:pt x="167055" y="251286"/>
                </a:cubicBezTo>
                <a:cubicBezTo>
                  <a:pt x="167055" y="263118"/>
                  <a:pt x="171280" y="272930"/>
                  <a:pt x="179732" y="280724"/>
                </a:cubicBezTo>
                <a:cubicBezTo>
                  <a:pt x="188183" y="288518"/>
                  <a:pt x="198418" y="292415"/>
                  <a:pt x="210438" y="292415"/>
                </a:cubicBezTo>
                <a:cubicBezTo>
                  <a:pt x="220767" y="292415"/>
                  <a:pt x="230346" y="290068"/>
                  <a:pt x="239173" y="285373"/>
                </a:cubicBezTo>
                <a:cubicBezTo>
                  <a:pt x="248000" y="280677"/>
                  <a:pt x="255371" y="274292"/>
                  <a:pt x="261287" y="266216"/>
                </a:cubicBezTo>
                <a:cubicBezTo>
                  <a:pt x="267203" y="258141"/>
                  <a:pt x="272462" y="249220"/>
                  <a:pt x="277062" y="239454"/>
                </a:cubicBezTo>
                <a:cubicBezTo>
                  <a:pt x="281664" y="229688"/>
                  <a:pt x="285232" y="219312"/>
                  <a:pt x="287768" y="208325"/>
                </a:cubicBezTo>
                <a:cubicBezTo>
                  <a:pt x="290303" y="197338"/>
                  <a:pt x="292181" y="186915"/>
                  <a:pt x="293402" y="177055"/>
                </a:cubicBezTo>
                <a:cubicBezTo>
                  <a:pt x="294622" y="167195"/>
                  <a:pt x="295233" y="157852"/>
                  <a:pt x="295233" y="149025"/>
                </a:cubicBezTo>
                <a:cubicBezTo>
                  <a:pt x="295233" y="116534"/>
                  <a:pt x="284951" y="91227"/>
                  <a:pt x="264386" y="73104"/>
                </a:cubicBezTo>
                <a:cubicBezTo>
                  <a:pt x="243821" y="54981"/>
                  <a:pt x="217011" y="45919"/>
                  <a:pt x="183957" y="45919"/>
                </a:cubicBezTo>
                <a:cubicBezTo>
                  <a:pt x="146396" y="45919"/>
                  <a:pt x="115032" y="58079"/>
                  <a:pt x="89866" y="82400"/>
                </a:cubicBezTo>
                <a:cubicBezTo>
                  <a:pt x="64700" y="106721"/>
                  <a:pt x="52117" y="137569"/>
                  <a:pt x="52117" y="174942"/>
                </a:cubicBezTo>
                <a:cubicBezTo>
                  <a:pt x="52117" y="183206"/>
                  <a:pt x="53291" y="191187"/>
                  <a:pt x="55638" y="198888"/>
                </a:cubicBezTo>
                <a:cubicBezTo>
                  <a:pt x="57986" y="206588"/>
                  <a:pt x="60521" y="212691"/>
                  <a:pt x="63244" y="217199"/>
                </a:cubicBezTo>
                <a:cubicBezTo>
                  <a:pt x="65968" y="221706"/>
                  <a:pt x="68503" y="225979"/>
                  <a:pt x="70851" y="230016"/>
                </a:cubicBezTo>
                <a:cubicBezTo>
                  <a:pt x="73198" y="234054"/>
                  <a:pt x="74372" y="236918"/>
                  <a:pt x="74372" y="238609"/>
                </a:cubicBezTo>
                <a:cubicBezTo>
                  <a:pt x="74372" y="243867"/>
                  <a:pt x="72963" y="250722"/>
                  <a:pt x="70146" y="259174"/>
                </a:cubicBezTo>
                <a:cubicBezTo>
                  <a:pt x="67329" y="267625"/>
                  <a:pt x="63855" y="271851"/>
                  <a:pt x="59723" y="271851"/>
                </a:cubicBezTo>
                <a:cubicBezTo>
                  <a:pt x="59348" y="271851"/>
                  <a:pt x="57751" y="271569"/>
                  <a:pt x="54934" y="271005"/>
                </a:cubicBezTo>
                <a:cubicBezTo>
                  <a:pt x="45356" y="268188"/>
                  <a:pt x="36857" y="262930"/>
                  <a:pt x="29439" y="255230"/>
                </a:cubicBezTo>
                <a:cubicBezTo>
                  <a:pt x="22021" y="247530"/>
                  <a:pt x="16293" y="238656"/>
                  <a:pt x="12255" y="228608"/>
                </a:cubicBezTo>
                <a:cubicBezTo>
                  <a:pt x="8217" y="218560"/>
                  <a:pt x="5165" y="208419"/>
                  <a:pt x="3099" y="198183"/>
                </a:cubicBezTo>
                <a:cubicBezTo>
                  <a:pt x="1033" y="187948"/>
                  <a:pt x="0" y="177947"/>
                  <a:pt x="0" y="168181"/>
                </a:cubicBezTo>
                <a:cubicBezTo>
                  <a:pt x="0" y="147898"/>
                  <a:pt x="3522" y="128789"/>
                  <a:pt x="10565" y="110853"/>
                </a:cubicBezTo>
                <a:cubicBezTo>
                  <a:pt x="17607" y="92917"/>
                  <a:pt x="27326" y="77283"/>
                  <a:pt x="39722" y="63948"/>
                </a:cubicBezTo>
                <a:cubicBezTo>
                  <a:pt x="52117" y="50614"/>
                  <a:pt x="66390" y="39064"/>
                  <a:pt x="82541" y="29298"/>
                </a:cubicBezTo>
                <a:cubicBezTo>
                  <a:pt x="98693" y="19532"/>
                  <a:pt x="116065" y="12207"/>
                  <a:pt x="134658" y="7324"/>
                </a:cubicBezTo>
                <a:cubicBezTo>
                  <a:pt x="153251" y="2441"/>
                  <a:pt x="172220" y="0"/>
                  <a:pt x="1915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2" name="Freeform 131">
            <a:extLst>
              <a:ext uri="{FF2B5EF4-FFF2-40B4-BE49-F238E27FC236}">
                <a16:creationId xmlns:a16="http://schemas.microsoft.com/office/drawing/2014/main" id="{75B0A610-49A6-4BBE-87AC-19C3B14232F9}"/>
              </a:ext>
            </a:extLst>
          </p:cNvPr>
          <p:cNvSpPr/>
          <p:nvPr/>
        </p:nvSpPr>
        <p:spPr>
          <a:xfrm>
            <a:off x="4962673" y="6161870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7" h="504825">
                <a:moveTo>
                  <a:pt x="0" y="0"/>
                </a:moveTo>
                <a:lnTo>
                  <a:pt x="72118" y="0"/>
                </a:lnTo>
                <a:lnTo>
                  <a:pt x="163110" y="216354"/>
                </a:lnTo>
                <a:lnTo>
                  <a:pt x="269597" y="216354"/>
                </a:lnTo>
                <a:lnTo>
                  <a:pt x="360590" y="0"/>
                </a:lnTo>
                <a:lnTo>
                  <a:pt x="432707" y="0"/>
                </a:lnTo>
                <a:lnTo>
                  <a:pt x="378619" y="126206"/>
                </a:lnTo>
                <a:lnTo>
                  <a:pt x="432707" y="126206"/>
                </a:lnTo>
                <a:lnTo>
                  <a:pt x="432707" y="180295"/>
                </a:lnTo>
                <a:lnTo>
                  <a:pt x="355518" y="180295"/>
                </a:lnTo>
                <a:lnTo>
                  <a:pt x="340025" y="216354"/>
                </a:lnTo>
                <a:lnTo>
                  <a:pt x="432707" y="216354"/>
                </a:lnTo>
                <a:lnTo>
                  <a:pt x="432707" y="270442"/>
                </a:lnTo>
                <a:lnTo>
                  <a:pt x="316924" y="270442"/>
                </a:lnTo>
                <a:lnTo>
                  <a:pt x="216354" y="504825"/>
                </a:lnTo>
                <a:lnTo>
                  <a:pt x="115783" y="270442"/>
                </a:lnTo>
                <a:lnTo>
                  <a:pt x="0" y="270442"/>
                </a:lnTo>
                <a:lnTo>
                  <a:pt x="0" y="216354"/>
                </a:lnTo>
                <a:lnTo>
                  <a:pt x="92683" y="216354"/>
                </a:lnTo>
                <a:lnTo>
                  <a:pt x="77189" y="180295"/>
                </a:lnTo>
                <a:lnTo>
                  <a:pt x="0" y="180295"/>
                </a:lnTo>
                <a:lnTo>
                  <a:pt x="0" y="126206"/>
                </a:lnTo>
                <a:lnTo>
                  <a:pt x="54089" y="126206"/>
                </a:lnTo>
                <a:lnTo>
                  <a:pt x="0" y="0"/>
                </a:lnTo>
                <a:close/>
                <a:moveTo>
                  <a:pt x="185929" y="270442"/>
                </a:moveTo>
                <a:lnTo>
                  <a:pt x="216354" y="342560"/>
                </a:lnTo>
                <a:lnTo>
                  <a:pt x="246779" y="270442"/>
                </a:lnTo>
                <a:lnTo>
                  <a:pt x="185929" y="2704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3" name="Freeform 130">
            <a:extLst>
              <a:ext uri="{FF2B5EF4-FFF2-40B4-BE49-F238E27FC236}">
                <a16:creationId xmlns:a16="http://schemas.microsoft.com/office/drawing/2014/main" id="{8BB477CA-6743-4C8D-AC7C-FC4F43861D3F}"/>
              </a:ext>
            </a:extLst>
          </p:cNvPr>
          <p:cNvSpPr/>
          <p:nvPr/>
        </p:nvSpPr>
        <p:spPr>
          <a:xfrm>
            <a:off x="5427017" y="6161870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7" h="504825">
                <a:moveTo>
                  <a:pt x="126206" y="0"/>
                </a:moveTo>
                <a:lnTo>
                  <a:pt x="306501" y="0"/>
                </a:lnTo>
                <a:cubicBezTo>
                  <a:pt x="341245" y="0"/>
                  <a:pt x="370966" y="8780"/>
                  <a:pt x="395662" y="26340"/>
                </a:cubicBezTo>
                <a:cubicBezTo>
                  <a:pt x="420359" y="43900"/>
                  <a:pt x="432707" y="65169"/>
                  <a:pt x="432707" y="90147"/>
                </a:cubicBezTo>
                <a:lnTo>
                  <a:pt x="432707" y="342560"/>
                </a:lnTo>
                <a:cubicBezTo>
                  <a:pt x="432707" y="366975"/>
                  <a:pt x="420923" y="387821"/>
                  <a:pt x="397353" y="405100"/>
                </a:cubicBezTo>
                <a:cubicBezTo>
                  <a:pt x="373782" y="422378"/>
                  <a:pt x="345095" y="431486"/>
                  <a:pt x="311290" y="432425"/>
                </a:cubicBezTo>
                <a:lnTo>
                  <a:pt x="371295" y="489331"/>
                </a:lnTo>
                <a:cubicBezTo>
                  <a:pt x="374299" y="492148"/>
                  <a:pt x="375050" y="495435"/>
                  <a:pt x="373548" y="499191"/>
                </a:cubicBezTo>
                <a:cubicBezTo>
                  <a:pt x="372045" y="502947"/>
                  <a:pt x="369229" y="504825"/>
                  <a:pt x="365097" y="504825"/>
                </a:cubicBezTo>
                <a:lnTo>
                  <a:pt x="67611" y="504825"/>
                </a:lnTo>
                <a:cubicBezTo>
                  <a:pt x="63479" y="504825"/>
                  <a:pt x="60661" y="502947"/>
                  <a:pt x="59159" y="499191"/>
                </a:cubicBezTo>
                <a:cubicBezTo>
                  <a:pt x="57657" y="495435"/>
                  <a:pt x="58408" y="492148"/>
                  <a:pt x="61413" y="489331"/>
                </a:cubicBezTo>
                <a:lnTo>
                  <a:pt x="121418" y="432425"/>
                </a:lnTo>
                <a:cubicBezTo>
                  <a:pt x="87612" y="431486"/>
                  <a:pt x="58924" y="422378"/>
                  <a:pt x="35355" y="405100"/>
                </a:cubicBezTo>
                <a:cubicBezTo>
                  <a:pt x="11785" y="387821"/>
                  <a:pt x="0" y="366975"/>
                  <a:pt x="0" y="342560"/>
                </a:cubicBezTo>
                <a:lnTo>
                  <a:pt x="0" y="90147"/>
                </a:lnTo>
                <a:cubicBezTo>
                  <a:pt x="0" y="65169"/>
                  <a:pt x="12348" y="43900"/>
                  <a:pt x="37045" y="26340"/>
                </a:cubicBezTo>
                <a:cubicBezTo>
                  <a:pt x="61742" y="8780"/>
                  <a:pt x="91462" y="0"/>
                  <a:pt x="126206" y="0"/>
                </a:cubicBezTo>
                <a:close/>
                <a:moveTo>
                  <a:pt x="54089" y="72118"/>
                </a:moveTo>
                <a:lnTo>
                  <a:pt x="54089" y="216354"/>
                </a:lnTo>
                <a:lnTo>
                  <a:pt x="378619" y="216354"/>
                </a:lnTo>
                <a:lnTo>
                  <a:pt x="378619" y="72118"/>
                </a:lnTo>
                <a:lnTo>
                  <a:pt x="54089" y="72118"/>
                </a:lnTo>
                <a:close/>
                <a:moveTo>
                  <a:pt x="216354" y="270442"/>
                </a:moveTo>
                <a:cubicBezTo>
                  <a:pt x="201329" y="270442"/>
                  <a:pt x="188558" y="275701"/>
                  <a:pt x="178041" y="286218"/>
                </a:cubicBezTo>
                <a:cubicBezTo>
                  <a:pt x="167524" y="296735"/>
                  <a:pt x="162266" y="309506"/>
                  <a:pt x="162266" y="324530"/>
                </a:cubicBezTo>
                <a:cubicBezTo>
                  <a:pt x="162266" y="339555"/>
                  <a:pt x="167524" y="352326"/>
                  <a:pt x="178041" y="362843"/>
                </a:cubicBezTo>
                <a:cubicBezTo>
                  <a:pt x="188558" y="373360"/>
                  <a:pt x="201329" y="378619"/>
                  <a:pt x="216354" y="378619"/>
                </a:cubicBezTo>
                <a:cubicBezTo>
                  <a:pt x="231378" y="378619"/>
                  <a:pt x="244149" y="373360"/>
                  <a:pt x="254666" y="362843"/>
                </a:cubicBezTo>
                <a:cubicBezTo>
                  <a:pt x="265183" y="352326"/>
                  <a:pt x="270442" y="339555"/>
                  <a:pt x="270442" y="324530"/>
                </a:cubicBezTo>
                <a:cubicBezTo>
                  <a:pt x="270442" y="309506"/>
                  <a:pt x="265183" y="296735"/>
                  <a:pt x="254666" y="286218"/>
                </a:cubicBezTo>
                <a:cubicBezTo>
                  <a:pt x="244149" y="275701"/>
                  <a:pt x="231378" y="270442"/>
                  <a:pt x="216354" y="2704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4" name="Freeform 129">
            <a:extLst>
              <a:ext uri="{FF2B5EF4-FFF2-40B4-BE49-F238E27FC236}">
                <a16:creationId xmlns:a16="http://schemas.microsoft.com/office/drawing/2014/main" id="{1AF624C3-3216-4282-A8BA-7E39F21F86A7}"/>
              </a:ext>
            </a:extLst>
          </p:cNvPr>
          <p:cNvSpPr/>
          <p:nvPr/>
        </p:nvSpPr>
        <p:spPr>
          <a:xfrm>
            <a:off x="5891359" y="6161870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6" h="504825">
                <a:moveTo>
                  <a:pt x="126206" y="0"/>
                </a:moveTo>
                <a:lnTo>
                  <a:pt x="306500" y="0"/>
                </a:lnTo>
                <a:cubicBezTo>
                  <a:pt x="341245" y="0"/>
                  <a:pt x="370966" y="8780"/>
                  <a:pt x="395662" y="26340"/>
                </a:cubicBezTo>
                <a:cubicBezTo>
                  <a:pt x="420359" y="43900"/>
                  <a:pt x="432706" y="65169"/>
                  <a:pt x="432706" y="90147"/>
                </a:cubicBezTo>
                <a:lnTo>
                  <a:pt x="432706" y="342560"/>
                </a:lnTo>
                <a:cubicBezTo>
                  <a:pt x="432706" y="366975"/>
                  <a:pt x="420922" y="387821"/>
                  <a:pt x="397352" y="405100"/>
                </a:cubicBezTo>
                <a:cubicBezTo>
                  <a:pt x="373783" y="422378"/>
                  <a:pt x="345095" y="431486"/>
                  <a:pt x="311290" y="432425"/>
                </a:cubicBezTo>
                <a:lnTo>
                  <a:pt x="371294" y="489331"/>
                </a:lnTo>
                <a:cubicBezTo>
                  <a:pt x="374299" y="492148"/>
                  <a:pt x="375050" y="495435"/>
                  <a:pt x="373548" y="499191"/>
                </a:cubicBezTo>
                <a:cubicBezTo>
                  <a:pt x="372046" y="502947"/>
                  <a:pt x="369228" y="504825"/>
                  <a:pt x="365096" y="504825"/>
                </a:cubicBezTo>
                <a:lnTo>
                  <a:pt x="67610" y="504825"/>
                </a:lnTo>
                <a:cubicBezTo>
                  <a:pt x="63479" y="504825"/>
                  <a:pt x="60661" y="502947"/>
                  <a:pt x="59159" y="499191"/>
                </a:cubicBezTo>
                <a:cubicBezTo>
                  <a:pt x="57657" y="495435"/>
                  <a:pt x="58408" y="492148"/>
                  <a:pt x="61413" y="489331"/>
                </a:cubicBezTo>
                <a:lnTo>
                  <a:pt x="121417" y="432425"/>
                </a:lnTo>
                <a:cubicBezTo>
                  <a:pt x="87612" y="431486"/>
                  <a:pt x="58925" y="422378"/>
                  <a:pt x="35354" y="405100"/>
                </a:cubicBezTo>
                <a:cubicBezTo>
                  <a:pt x="11785" y="387821"/>
                  <a:pt x="0" y="366975"/>
                  <a:pt x="0" y="342560"/>
                </a:cubicBezTo>
                <a:lnTo>
                  <a:pt x="0" y="90147"/>
                </a:lnTo>
                <a:cubicBezTo>
                  <a:pt x="0" y="65169"/>
                  <a:pt x="12348" y="43900"/>
                  <a:pt x="37045" y="26340"/>
                </a:cubicBezTo>
                <a:cubicBezTo>
                  <a:pt x="61742" y="8780"/>
                  <a:pt x="91462" y="0"/>
                  <a:pt x="126206" y="0"/>
                </a:cubicBezTo>
                <a:close/>
                <a:moveTo>
                  <a:pt x="45073" y="72118"/>
                </a:moveTo>
                <a:lnTo>
                  <a:pt x="45073" y="216354"/>
                </a:lnTo>
                <a:lnTo>
                  <a:pt x="198324" y="216354"/>
                </a:lnTo>
                <a:lnTo>
                  <a:pt x="198324" y="72118"/>
                </a:lnTo>
                <a:lnTo>
                  <a:pt x="45073" y="72118"/>
                </a:lnTo>
                <a:close/>
                <a:moveTo>
                  <a:pt x="234382" y="72118"/>
                </a:moveTo>
                <a:lnTo>
                  <a:pt x="234382" y="216354"/>
                </a:lnTo>
                <a:lnTo>
                  <a:pt x="396648" y="216354"/>
                </a:lnTo>
                <a:lnTo>
                  <a:pt x="396648" y="72118"/>
                </a:lnTo>
                <a:lnTo>
                  <a:pt x="234382" y="72118"/>
                </a:lnTo>
                <a:close/>
                <a:moveTo>
                  <a:pt x="81132" y="279457"/>
                </a:moveTo>
                <a:cubicBezTo>
                  <a:pt x="68737" y="279457"/>
                  <a:pt x="58126" y="283870"/>
                  <a:pt x="49299" y="292697"/>
                </a:cubicBezTo>
                <a:cubicBezTo>
                  <a:pt x="40473" y="301524"/>
                  <a:pt x="36059" y="312135"/>
                  <a:pt x="36059" y="324530"/>
                </a:cubicBezTo>
                <a:cubicBezTo>
                  <a:pt x="36059" y="336926"/>
                  <a:pt x="40473" y="347537"/>
                  <a:pt x="49299" y="356364"/>
                </a:cubicBezTo>
                <a:cubicBezTo>
                  <a:pt x="58126" y="365190"/>
                  <a:pt x="68737" y="369604"/>
                  <a:pt x="81132" y="369604"/>
                </a:cubicBezTo>
                <a:cubicBezTo>
                  <a:pt x="93527" y="369604"/>
                  <a:pt x="104139" y="365190"/>
                  <a:pt x="112966" y="356364"/>
                </a:cubicBezTo>
                <a:cubicBezTo>
                  <a:pt x="121793" y="347537"/>
                  <a:pt x="126206" y="336926"/>
                  <a:pt x="126206" y="324530"/>
                </a:cubicBezTo>
                <a:cubicBezTo>
                  <a:pt x="126206" y="312135"/>
                  <a:pt x="121793" y="301524"/>
                  <a:pt x="112966" y="292697"/>
                </a:cubicBezTo>
                <a:cubicBezTo>
                  <a:pt x="104139" y="283870"/>
                  <a:pt x="93527" y="279457"/>
                  <a:pt x="81132" y="279457"/>
                </a:cubicBezTo>
                <a:close/>
                <a:moveTo>
                  <a:pt x="351574" y="279457"/>
                </a:moveTo>
                <a:cubicBezTo>
                  <a:pt x="339179" y="279457"/>
                  <a:pt x="328568" y="283870"/>
                  <a:pt x="319740" y="292697"/>
                </a:cubicBezTo>
                <a:cubicBezTo>
                  <a:pt x="310914" y="301524"/>
                  <a:pt x="306500" y="312135"/>
                  <a:pt x="306500" y="324530"/>
                </a:cubicBezTo>
                <a:cubicBezTo>
                  <a:pt x="306500" y="336926"/>
                  <a:pt x="310914" y="347537"/>
                  <a:pt x="319740" y="356364"/>
                </a:cubicBezTo>
                <a:cubicBezTo>
                  <a:pt x="328568" y="365190"/>
                  <a:pt x="339179" y="369604"/>
                  <a:pt x="351574" y="369604"/>
                </a:cubicBezTo>
                <a:cubicBezTo>
                  <a:pt x="363970" y="369604"/>
                  <a:pt x="374581" y="365190"/>
                  <a:pt x="383407" y="356364"/>
                </a:cubicBezTo>
                <a:cubicBezTo>
                  <a:pt x="392234" y="347537"/>
                  <a:pt x="396648" y="336926"/>
                  <a:pt x="396648" y="324530"/>
                </a:cubicBezTo>
                <a:cubicBezTo>
                  <a:pt x="396648" y="312135"/>
                  <a:pt x="392234" y="301524"/>
                  <a:pt x="383407" y="292697"/>
                </a:cubicBezTo>
                <a:cubicBezTo>
                  <a:pt x="374581" y="283870"/>
                  <a:pt x="363970" y="279457"/>
                  <a:pt x="351574" y="2794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5" name="Freeform 127">
            <a:extLst>
              <a:ext uri="{FF2B5EF4-FFF2-40B4-BE49-F238E27FC236}">
                <a16:creationId xmlns:a16="http://schemas.microsoft.com/office/drawing/2014/main" id="{F11191E4-933D-4058-85B4-C6A45E42AF25}"/>
              </a:ext>
            </a:extLst>
          </p:cNvPr>
          <p:cNvSpPr/>
          <p:nvPr/>
        </p:nvSpPr>
        <p:spPr>
          <a:xfrm>
            <a:off x="6355705" y="6187854"/>
            <a:ext cx="378619" cy="299600"/>
          </a:xfrm>
          <a:custGeom>
            <a:avLst/>
            <a:gdLst/>
            <a:ahLst/>
            <a:cxnLst/>
            <a:rect l="l" t="t" r="r" b="b"/>
            <a:pathLst>
              <a:path w="504825" h="399466">
                <a:moveTo>
                  <a:pt x="0" y="0"/>
                </a:moveTo>
                <a:lnTo>
                  <a:pt x="189309" y="0"/>
                </a:lnTo>
                <a:lnTo>
                  <a:pt x="251567" y="231285"/>
                </a:lnTo>
                <a:lnTo>
                  <a:pt x="253257" y="231285"/>
                </a:lnTo>
                <a:lnTo>
                  <a:pt x="316079" y="0"/>
                </a:lnTo>
                <a:lnTo>
                  <a:pt x="504825" y="0"/>
                </a:lnTo>
                <a:lnTo>
                  <a:pt x="504825" y="58878"/>
                </a:lnTo>
                <a:lnTo>
                  <a:pt x="484823" y="58878"/>
                </a:lnTo>
                <a:cubicBezTo>
                  <a:pt x="481255" y="58878"/>
                  <a:pt x="477405" y="60944"/>
                  <a:pt x="473273" y="65076"/>
                </a:cubicBezTo>
                <a:cubicBezTo>
                  <a:pt x="469141" y="69207"/>
                  <a:pt x="467075" y="72963"/>
                  <a:pt x="467075" y="76344"/>
                </a:cubicBezTo>
                <a:lnTo>
                  <a:pt x="467075" y="324531"/>
                </a:lnTo>
                <a:cubicBezTo>
                  <a:pt x="467075" y="327911"/>
                  <a:pt x="469094" y="331433"/>
                  <a:pt x="473133" y="335095"/>
                </a:cubicBezTo>
                <a:cubicBezTo>
                  <a:pt x="477171" y="338757"/>
                  <a:pt x="481067" y="340588"/>
                  <a:pt x="484823" y="340588"/>
                </a:cubicBezTo>
                <a:lnTo>
                  <a:pt x="504825" y="340588"/>
                </a:lnTo>
                <a:lnTo>
                  <a:pt x="504825" y="399466"/>
                </a:lnTo>
                <a:lnTo>
                  <a:pt x="323967" y="399466"/>
                </a:lnTo>
                <a:lnTo>
                  <a:pt x="323967" y="340588"/>
                </a:lnTo>
                <a:lnTo>
                  <a:pt x="361716" y="340588"/>
                </a:lnTo>
                <a:lnTo>
                  <a:pt x="361716" y="79724"/>
                </a:lnTo>
                <a:lnTo>
                  <a:pt x="360025" y="79724"/>
                </a:lnTo>
                <a:lnTo>
                  <a:pt x="271569" y="399466"/>
                </a:lnTo>
                <a:lnTo>
                  <a:pt x="203113" y="399466"/>
                </a:lnTo>
                <a:lnTo>
                  <a:pt x="115783" y="79724"/>
                </a:lnTo>
                <a:lnTo>
                  <a:pt x="113529" y="79724"/>
                </a:lnTo>
                <a:lnTo>
                  <a:pt x="113529" y="340588"/>
                </a:lnTo>
                <a:lnTo>
                  <a:pt x="151559" y="340588"/>
                </a:lnTo>
                <a:lnTo>
                  <a:pt x="151559" y="399466"/>
                </a:lnTo>
                <a:lnTo>
                  <a:pt x="0" y="399466"/>
                </a:lnTo>
                <a:lnTo>
                  <a:pt x="0" y="340588"/>
                </a:lnTo>
                <a:lnTo>
                  <a:pt x="19437" y="340588"/>
                </a:lnTo>
                <a:cubicBezTo>
                  <a:pt x="23381" y="340588"/>
                  <a:pt x="27419" y="338757"/>
                  <a:pt x="31551" y="335095"/>
                </a:cubicBezTo>
                <a:cubicBezTo>
                  <a:pt x="35683" y="331433"/>
                  <a:pt x="37749" y="327911"/>
                  <a:pt x="37749" y="324531"/>
                </a:cubicBezTo>
                <a:lnTo>
                  <a:pt x="37749" y="76344"/>
                </a:lnTo>
                <a:cubicBezTo>
                  <a:pt x="37749" y="72963"/>
                  <a:pt x="35683" y="69207"/>
                  <a:pt x="31551" y="65076"/>
                </a:cubicBezTo>
                <a:cubicBezTo>
                  <a:pt x="27419" y="60944"/>
                  <a:pt x="23381" y="58878"/>
                  <a:pt x="19437" y="58878"/>
                </a:cubicBezTo>
                <a:lnTo>
                  <a:pt x="0" y="588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6" name="Freeform 126">
            <a:extLst>
              <a:ext uri="{FF2B5EF4-FFF2-40B4-BE49-F238E27FC236}">
                <a16:creationId xmlns:a16="http://schemas.microsoft.com/office/drawing/2014/main" id="{495DC16C-FA09-4A60-AE4E-F1A09A18F756}"/>
              </a:ext>
            </a:extLst>
          </p:cNvPr>
          <p:cNvSpPr/>
          <p:nvPr/>
        </p:nvSpPr>
        <p:spPr>
          <a:xfrm>
            <a:off x="1362225" y="6188914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3945" y="0"/>
                </a:moveTo>
                <a:lnTo>
                  <a:pt x="408761" y="0"/>
                </a:lnTo>
                <a:cubicBezTo>
                  <a:pt x="415334" y="0"/>
                  <a:pt x="420969" y="2348"/>
                  <a:pt x="425664" y="7043"/>
                </a:cubicBezTo>
                <a:cubicBezTo>
                  <a:pt x="430359" y="11738"/>
                  <a:pt x="432707" y="17372"/>
                  <a:pt x="432707" y="23945"/>
                </a:cubicBezTo>
                <a:lnTo>
                  <a:pt x="432707" y="408762"/>
                </a:lnTo>
                <a:cubicBezTo>
                  <a:pt x="432707" y="415335"/>
                  <a:pt x="430359" y="420969"/>
                  <a:pt x="425664" y="425664"/>
                </a:cubicBezTo>
                <a:cubicBezTo>
                  <a:pt x="420969" y="430359"/>
                  <a:pt x="415334" y="432707"/>
                  <a:pt x="408761" y="432707"/>
                </a:cubicBezTo>
                <a:lnTo>
                  <a:pt x="298612" y="432707"/>
                </a:lnTo>
                <a:lnTo>
                  <a:pt x="298612" y="265089"/>
                </a:lnTo>
                <a:lnTo>
                  <a:pt x="354673" y="265089"/>
                </a:lnTo>
                <a:lnTo>
                  <a:pt x="363124" y="199733"/>
                </a:lnTo>
                <a:lnTo>
                  <a:pt x="298612" y="199733"/>
                </a:lnTo>
                <a:lnTo>
                  <a:pt x="298612" y="158039"/>
                </a:lnTo>
                <a:cubicBezTo>
                  <a:pt x="298612" y="147522"/>
                  <a:pt x="300819" y="139634"/>
                  <a:pt x="305232" y="134376"/>
                </a:cubicBezTo>
                <a:cubicBezTo>
                  <a:pt x="309646" y="129117"/>
                  <a:pt x="318238" y="126488"/>
                  <a:pt x="331009" y="126488"/>
                </a:cubicBezTo>
                <a:lnTo>
                  <a:pt x="365378" y="126206"/>
                </a:lnTo>
                <a:lnTo>
                  <a:pt x="365378" y="67892"/>
                </a:lnTo>
                <a:cubicBezTo>
                  <a:pt x="353546" y="66202"/>
                  <a:pt x="336831" y="65357"/>
                  <a:pt x="315233" y="65357"/>
                </a:cubicBezTo>
                <a:cubicBezTo>
                  <a:pt x="289692" y="65357"/>
                  <a:pt x="269268" y="72869"/>
                  <a:pt x="253961" y="87894"/>
                </a:cubicBezTo>
                <a:cubicBezTo>
                  <a:pt x="238655" y="102918"/>
                  <a:pt x="231002" y="124140"/>
                  <a:pt x="231002" y="151560"/>
                </a:cubicBezTo>
                <a:lnTo>
                  <a:pt x="231002" y="199733"/>
                </a:lnTo>
                <a:lnTo>
                  <a:pt x="174660" y="199733"/>
                </a:lnTo>
                <a:lnTo>
                  <a:pt x="174660" y="265089"/>
                </a:lnTo>
                <a:lnTo>
                  <a:pt x="231002" y="265089"/>
                </a:lnTo>
                <a:lnTo>
                  <a:pt x="231002" y="432707"/>
                </a:lnTo>
                <a:lnTo>
                  <a:pt x="23945" y="432707"/>
                </a:lnTo>
                <a:cubicBezTo>
                  <a:pt x="17372" y="432707"/>
                  <a:pt x="11737" y="430359"/>
                  <a:pt x="7042" y="425664"/>
                </a:cubicBezTo>
                <a:cubicBezTo>
                  <a:pt x="2347" y="420969"/>
                  <a:pt x="0" y="415335"/>
                  <a:pt x="0" y="408762"/>
                </a:cubicBezTo>
                <a:lnTo>
                  <a:pt x="0" y="23945"/>
                </a:lnTo>
                <a:cubicBezTo>
                  <a:pt x="0" y="17372"/>
                  <a:pt x="2347" y="11738"/>
                  <a:pt x="7042" y="7043"/>
                </a:cubicBezTo>
                <a:cubicBezTo>
                  <a:pt x="11737" y="2348"/>
                  <a:pt x="17372" y="0"/>
                  <a:pt x="239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7" name="Freeform 122">
            <a:extLst>
              <a:ext uri="{FF2B5EF4-FFF2-40B4-BE49-F238E27FC236}">
                <a16:creationId xmlns:a16="http://schemas.microsoft.com/office/drawing/2014/main" id="{A5454019-A964-4203-960F-E2F941B74A8B}"/>
              </a:ext>
            </a:extLst>
          </p:cNvPr>
          <p:cNvSpPr/>
          <p:nvPr/>
        </p:nvSpPr>
        <p:spPr>
          <a:xfrm>
            <a:off x="369229" y="6215913"/>
            <a:ext cx="432721" cy="270485"/>
          </a:xfrm>
          <a:custGeom>
            <a:avLst/>
            <a:gdLst/>
            <a:ahLst/>
            <a:cxnLst/>
            <a:rect l="l" t="t" r="r" b="b"/>
            <a:pathLst>
              <a:path w="576961" h="360646">
                <a:moveTo>
                  <a:pt x="175806" y="57"/>
                </a:moveTo>
                <a:cubicBezTo>
                  <a:pt x="206982" y="-694"/>
                  <a:pt x="236139" y="6020"/>
                  <a:pt x="263277" y="20199"/>
                </a:cubicBezTo>
                <a:cubicBezTo>
                  <a:pt x="290415" y="34379"/>
                  <a:pt x="312529" y="53958"/>
                  <a:pt x="329619" y="78936"/>
                </a:cubicBezTo>
                <a:cubicBezTo>
                  <a:pt x="346710" y="103914"/>
                  <a:pt x="356758" y="131710"/>
                  <a:pt x="359762" y="162322"/>
                </a:cubicBezTo>
                <a:lnTo>
                  <a:pt x="396667" y="162322"/>
                </a:lnTo>
                <a:lnTo>
                  <a:pt x="396667" y="99219"/>
                </a:lnTo>
                <a:cubicBezTo>
                  <a:pt x="396667" y="96590"/>
                  <a:pt x="397512" y="94430"/>
                  <a:pt x="399202" y="92740"/>
                </a:cubicBezTo>
                <a:cubicBezTo>
                  <a:pt x="400892" y="91049"/>
                  <a:pt x="403052" y="90204"/>
                  <a:pt x="405681" y="90204"/>
                </a:cubicBezTo>
                <a:lnTo>
                  <a:pt x="423711" y="90204"/>
                </a:lnTo>
                <a:cubicBezTo>
                  <a:pt x="426340" y="90204"/>
                  <a:pt x="428500" y="91049"/>
                  <a:pt x="430190" y="92740"/>
                </a:cubicBezTo>
                <a:cubicBezTo>
                  <a:pt x="431880" y="94430"/>
                  <a:pt x="432725" y="96590"/>
                  <a:pt x="432725" y="99219"/>
                </a:cubicBezTo>
                <a:lnTo>
                  <a:pt x="432725" y="162322"/>
                </a:lnTo>
                <a:lnTo>
                  <a:pt x="515548" y="162322"/>
                </a:lnTo>
                <a:lnTo>
                  <a:pt x="463432" y="110206"/>
                </a:lnTo>
                <a:cubicBezTo>
                  <a:pt x="461554" y="108515"/>
                  <a:pt x="460615" y="106403"/>
                  <a:pt x="460615" y="103867"/>
                </a:cubicBezTo>
                <a:cubicBezTo>
                  <a:pt x="460615" y="101332"/>
                  <a:pt x="461554" y="99219"/>
                  <a:pt x="463432" y="97529"/>
                </a:cubicBezTo>
                <a:lnTo>
                  <a:pt x="476109" y="84852"/>
                </a:lnTo>
                <a:cubicBezTo>
                  <a:pt x="477799" y="82974"/>
                  <a:pt x="479912" y="82035"/>
                  <a:pt x="482447" y="82035"/>
                </a:cubicBezTo>
                <a:cubicBezTo>
                  <a:pt x="484983" y="82035"/>
                  <a:pt x="487095" y="82974"/>
                  <a:pt x="488786" y="84852"/>
                </a:cubicBezTo>
                <a:lnTo>
                  <a:pt x="571609" y="167675"/>
                </a:lnTo>
                <a:cubicBezTo>
                  <a:pt x="575177" y="171243"/>
                  <a:pt x="576961" y="175469"/>
                  <a:pt x="576961" y="180351"/>
                </a:cubicBezTo>
                <a:cubicBezTo>
                  <a:pt x="576961" y="185234"/>
                  <a:pt x="575177" y="189460"/>
                  <a:pt x="571609" y="193028"/>
                </a:cubicBezTo>
                <a:lnTo>
                  <a:pt x="488786" y="275851"/>
                </a:lnTo>
                <a:cubicBezTo>
                  <a:pt x="487095" y="277729"/>
                  <a:pt x="484983" y="278668"/>
                  <a:pt x="482447" y="278668"/>
                </a:cubicBezTo>
                <a:cubicBezTo>
                  <a:pt x="479912" y="278668"/>
                  <a:pt x="477799" y="277729"/>
                  <a:pt x="476109" y="275851"/>
                </a:cubicBezTo>
                <a:lnTo>
                  <a:pt x="463432" y="263174"/>
                </a:lnTo>
                <a:cubicBezTo>
                  <a:pt x="461554" y="261484"/>
                  <a:pt x="460615" y="259371"/>
                  <a:pt x="460615" y="256836"/>
                </a:cubicBezTo>
                <a:cubicBezTo>
                  <a:pt x="460615" y="254300"/>
                  <a:pt x="461554" y="252188"/>
                  <a:pt x="463432" y="250497"/>
                </a:cubicBezTo>
                <a:lnTo>
                  <a:pt x="515548" y="198381"/>
                </a:lnTo>
                <a:lnTo>
                  <a:pt x="432725" y="198381"/>
                </a:lnTo>
                <a:lnTo>
                  <a:pt x="432725" y="261484"/>
                </a:lnTo>
                <a:cubicBezTo>
                  <a:pt x="432725" y="264113"/>
                  <a:pt x="431880" y="266273"/>
                  <a:pt x="430190" y="267963"/>
                </a:cubicBezTo>
                <a:cubicBezTo>
                  <a:pt x="428500" y="269654"/>
                  <a:pt x="426340" y="270499"/>
                  <a:pt x="423711" y="270499"/>
                </a:cubicBezTo>
                <a:lnTo>
                  <a:pt x="405681" y="270499"/>
                </a:lnTo>
                <a:cubicBezTo>
                  <a:pt x="403052" y="270499"/>
                  <a:pt x="400892" y="269654"/>
                  <a:pt x="399202" y="267963"/>
                </a:cubicBezTo>
                <a:cubicBezTo>
                  <a:pt x="397512" y="266273"/>
                  <a:pt x="396667" y="264113"/>
                  <a:pt x="396667" y="261484"/>
                </a:cubicBezTo>
                <a:lnTo>
                  <a:pt x="396667" y="198381"/>
                </a:lnTo>
                <a:lnTo>
                  <a:pt x="359762" y="198381"/>
                </a:lnTo>
                <a:cubicBezTo>
                  <a:pt x="357509" y="220730"/>
                  <a:pt x="351217" y="241952"/>
                  <a:pt x="340888" y="262048"/>
                </a:cubicBezTo>
                <a:cubicBezTo>
                  <a:pt x="330558" y="282143"/>
                  <a:pt x="317506" y="299374"/>
                  <a:pt x="301730" y="313741"/>
                </a:cubicBezTo>
                <a:cubicBezTo>
                  <a:pt x="285954" y="328109"/>
                  <a:pt x="267502" y="339518"/>
                  <a:pt x="246374" y="347969"/>
                </a:cubicBezTo>
                <a:cubicBezTo>
                  <a:pt x="225246" y="356421"/>
                  <a:pt x="203225" y="360646"/>
                  <a:pt x="180313" y="360646"/>
                </a:cubicBezTo>
                <a:cubicBezTo>
                  <a:pt x="146508" y="360646"/>
                  <a:pt x="115473" y="352101"/>
                  <a:pt x="87208" y="335011"/>
                </a:cubicBezTo>
                <a:cubicBezTo>
                  <a:pt x="58943" y="317920"/>
                  <a:pt x="36922" y="294726"/>
                  <a:pt x="21147" y="265428"/>
                </a:cubicBezTo>
                <a:cubicBezTo>
                  <a:pt x="5371" y="236130"/>
                  <a:pt x="-1578" y="204485"/>
                  <a:pt x="300" y="170492"/>
                </a:cubicBezTo>
                <a:cubicBezTo>
                  <a:pt x="1802" y="140067"/>
                  <a:pt x="10629" y="111896"/>
                  <a:pt x="26781" y="85978"/>
                </a:cubicBezTo>
                <a:cubicBezTo>
                  <a:pt x="42932" y="60061"/>
                  <a:pt x="64201" y="39449"/>
                  <a:pt x="90588" y="24143"/>
                </a:cubicBezTo>
                <a:cubicBezTo>
                  <a:pt x="116975" y="8837"/>
                  <a:pt x="145381" y="808"/>
                  <a:pt x="175806" y="57"/>
                </a:cubicBezTo>
                <a:close/>
                <a:moveTo>
                  <a:pt x="180313" y="36116"/>
                </a:moveTo>
                <a:cubicBezTo>
                  <a:pt x="160781" y="36116"/>
                  <a:pt x="142141" y="39919"/>
                  <a:pt x="124393" y="47525"/>
                </a:cubicBezTo>
                <a:cubicBezTo>
                  <a:pt x="106646" y="55131"/>
                  <a:pt x="91293" y="65414"/>
                  <a:pt x="78334" y="78372"/>
                </a:cubicBezTo>
                <a:cubicBezTo>
                  <a:pt x="65375" y="91331"/>
                  <a:pt x="55093" y="106684"/>
                  <a:pt x="47486" y="124432"/>
                </a:cubicBezTo>
                <a:cubicBezTo>
                  <a:pt x="39880" y="142180"/>
                  <a:pt x="36077" y="160820"/>
                  <a:pt x="36077" y="180351"/>
                </a:cubicBezTo>
                <a:cubicBezTo>
                  <a:pt x="36077" y="199883"/>
                  <a:pt x="39880" y="218523"/>
                  <a:pt x="47486" y="236271"/>
                </a:cubicBezTo>
                <a:cubicBezTo>
                  <a:pt x="55093" y="254019"/>
                  <a:pt x="65375" y="269372"/>
                  <a:pt x="78334" y="282331"/>
                </a:cubicBezTo>
                <a:cubicBezTo>
                  <a:pt x="91293" y="295289"/>
                  <a:pt x="106646" y="305572"/>
                  <a:pt x="124393" y="313178"/>
                </a:cubicBezTo>
                <a:cubicBezTo>
                  <a:pt x="142141" y="320784"/>
                  <a:pt x="160781" y="324587"/>
                  <a:pt x="180313" y="324587"/>
                </a:cubicBezTo>
                <a:cubicBezTo>
                  <a:pt x="199845" y="324587"/>
                  <a:pt x="218485" y="320784"/>
                  <a:pt x="236233" y="313178"/>
                </a:cubicBezTo>
                <a:cubicBezTo>
                  <a:pt x="253980" y="305572"/>
                  <a:pt x="269334" y="295289"/>
                  <a:pt x="282292" y="282331"/>
                </a:cubicBezTo>
                <a:cubicBezTo>
                  <a:pt x="295251" y="269372"/>
                  <a:pt x="305533" y="254019"/>
                  <a:pt x="313139" y="236271"/>
                </a:cubicBezTo>
                <a:cubicBezTo>
                  <a:pt x="320746" y="218523"/>
                  <a:pt x="324549" y="199883"/>
                  <a:pt x="324549" y="180351"/>
                </a:cubicBezTo>
                <a:cubicBezTo>
                  <a:pt x="324549" y="160820"/>
                  <a:pt x="320746" y="142180"/>
                  <a:pt x="313139" y="124432"/>
                </a:cubicBezTo>
                <a:cubicBezTo>
                  <a:pt x="305533" y="106684"/>
                  <a:pt x="295251" y="91331"/>
                  <a:pt x="282292" y="78372"/>
                </a:cubicBezTo>
                <a:cubicBezTo>
                  <a:pt x="269334" y="65414"/>
                  <a:pt x="253980" y="55131"/>
                  <a:pt x="236233" y="47525"/>
                </a:cubicBezTo>
                <a:cubicBezTo>
                  <a:pt x="218485" y="39919"/>
                  <a:pt x="199845" y="36116"/>
                  <a:pt x="180313" y="36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8" name="Freeform 262">
            <a:extLst>
              <a:ext uri="{FF2B5EF4-FFF2-40B4-BE49-F238E27FC236}">
                <a16:creationId xmlns:a16="http://schemas.microsoft.com/office/drawing/2014/main" id="{3994047B-FA63-42D8-A77B-DC9C4845001A}"/>
              </a:ext>
            </a:extLst>
          </p:cNvPr>
          <p:cNvSpPr/>
          <p:nvPr/>
        </p:nvSpPr>
        <p:spPr>
          <a:xfrm>
            <a:off x="2240905" y="6187647"/>
            <a:ext cx="324531" cy="327065"/>
          </a:xfrm>
          <a:custGeom>
            <a:avLst/>
            <a:gdLst>
              <a:gd name="connsiteX0" fmla="*/ 149589 w 432707"/>
              <a:gd name="connsiteY0" fmla="*/ 108457 h 436087"/>
              <a:gd name="connsiteX1" fmla="*/ 154660 w 432707"/>
              <a:gd name="connsiteY1" fmla="*/ 108880 h 436087"/>
              <a:gd name="connsiteX2" fmla="*/ 160012 w 432707"/>
              <a:gd name="connsiteY2" fmla="*/ 109302 h 436087"/>
              <a:gd name="connsiteX3" fmla="*/ 167477 w 432707"/>
              <a:gd name="connsiteY3" fmla="*/ 111133 h 436087"/>
              <a:gd name="connsiteX4" fmla="*/ 171844 w 432707"/>
              <a:gd name="connsiteY4" fmla="*/ 118880 h 436087"/>
              <a:gd name="connsiteX5" fmla="*/ 181140 w 432707"/>
              <a:gd name="connsiteY5" fmla="*/ 143671 h 436087"/>
              <a:gd name="connsiteX6" fmla="*/ 188183 w 432707"/>
              <a:gd name="connsiteY6" fmla="*/ 164799 h 436087"/>
              <a:gd name="connsiteX7" fmla="*/ 178464 w 432707"/>
              <a:gd name="connsiteY7" fmla="*/ 180998 h 436087"/>
              <a:gd name="connsiteX8" fmla="*/ 168745 w 432707"/>
              <a:gd name="connsiteY8" fmla="*/ 194097 h 436087"/>
              <a:gd name="connsiteX9" fmla="*/ 170154 w 432707"/>
              <a:gd name="connsiteY9" fmla="*/ 198323 h 436087"/>
              <a:gd name="connsiteX10" fmla="*/ 198888 w 432707"/>
              <a:gd name="connsiteY10" fmla="*/ 236917 h 436087"/>
              <a:gd name="connsiteX11" fmla="*/ 241427 w 432707"/>
              <a:gd name="connsiteY11" fmla="*/ 265370 h 436087"/>
              <a:gd name="connsiteX12" fmla="*/ 247624 w 432707"/>
              <a:gd name="connsiteY12" fmla="*/ 267342 h 436087"/>
              <a:gd name="connsiteX13" fmla="*/ 262836 w 432707"/>
              <a:gd name="connsiteY13" fmla="*/ 253679 h 436087"/>
              <a:gd name="connsiteX14" fmla="*/ 277485 w 432707"/>
              <a:gd name="connsiteY14" fmla="*/ 240016 h 436087"/>
              <a:gd name="connsiteX15" fmla="*/ 304952 w 432707"/>
              <a:gd name="connsiteY15" fmla="*/ 252411 h 436087"/>
              <a:gd name="connsiteX16" fmla="*/ 330165 w 432707"/>
              <a:gd name="connsiteY16" fmla="*/ 267342 h 436087"/>
              <a:gd name="connsiteX17" fmla="*/ 330728 w 432707"/>
              <a:gd name="connsiteY17" fmla="*/ 271567 h 436087"/>
              <a:gd name="connsiteX18" fmla="*/ 325939 w 432707"/>
              <a:gd name="connsiteY18" fmla="*/ 292977 h 436087"/>
              <a:gd name="connsiteX19" fmla="*/ 305938 w 432707"/>
              <a:gd name="connsiteY19" fmla="*/ 311430 h 436087"/>
              <a:gd name="connsiteX20" fmla="*/ 277203 w 432707"/>
              <a:gd name="connsiteY20" fmla="*/ 318895 h 436087"/>
              <a:gd name="connsiteX21" fmla="*/ 223678 w 432707"/>
              <a:gd name="connsiteY21" fmla="*/ 301429 h 436087"/>
              <a:gd name="connsiteX22" fmla="*/ 175788 w 432707"/>
              <a:gd name="connsiteY22" fmla="*/ 268187 h 436087"/>
              <a:gd name="connsiteX23" fmla="*/ 134095 w 432707"/>
              <a:gd name="connsiteY23" fmla="*/ 216071 h 436087"/>
              <a:gd name="connsiteX24" fmla="*/ 114093 w 432707"/>
              <a:gd name="connsiteY24" fmla="*/ 161419 h 436087"/>
              <a:gd name="connsiteX25" fmla="*/ 114093 w 432707"/>
              <a:gd name="connsiteY25" fmla="*/ 159165 h 436087"/>
              <a:gd name="connsiteX26" fmla="*/ 134940 w 432707"/>
              <a:gd name="connsiteY26" fmla="*/ 114655 h 436087"/>
              <a:gd name="connsiteX27" fmla="*/ 149589 w 432707"/>
              <a:gd name="connsiteY27" fmla="*/ 108457 h 436087"/>
              <a:gd name="connsiteX28" fmla="*/ 220298 w 432707"/>
              <a:gd name="connsiteY28" fmla="*/ 35495 h 436087"/>
              <a:gd name="connsiteX29" fmla="*/ 151702 w 432707"/>
              <a:gd name="connsiteY29" fmla="*/ 49581 h 436087"/>
              <a:gd name="connsiteX30" fmla="*/ 95219 w 432707"/>
              <a:gd name="connsiteY30" fmla="*/ 87330 h 436087"/>
              <a:gd name="connsiteX31" fmla="*/ 57470 w 432707"/>
              <a:gd name="connsiteY31" fmla="*/ 143813 h 436087"/>
              <a:gd name="connsiteX32" fmla="*/ 43384 w 432707"/>
              <a:gd name="connsiteY32" fmla="*/ 212409 h 436087"/>
              <a:gd name="connsiteX33" fmla="*/ 77189 w 432707"/>
              <a:gd name="connsiteY33" fmla="*/ 316079 h 436087"/>
              <a:gd name="connsiteX34" fmla="*/ 54934 w 432707"/>
              <a:gd name="connsiteY34" fmla="*/ 381717 h 436087"/>
              <a:gd name="connsiteX35" fmla="*/ 123108 w 432707"/>
              <a:gd name="connsiteY35" fmla="*/ 360026 h 436087"/>
              <a:gd name="connsiteX36" fmla="*/ 220298 w 432707"/>
              <a:gd name="connsiteY36" fmla="*/ 389323 h 436087"/>
              <a:gd name="connsiteX37" fmla="*/ 288895 w 432707"/>
              <a:gd name="connsiteY37" fmla="*/ 375238 h 436087"/>
              <a:gd name="connsiteX38" fmla="*/ 345377 w 432707"/>
              <a:gd name="connsiteY38" fmla="*/ 337489 h 436087"/>
              <a:gd name="connsiteX39" fmla="*/ 383127 w 432707"/>
              <a:gd name="connsiteY39" fmla="*/ 281006 h 436087"/>
              <a:gd name="connsiteX40" fmla="*/ 397212 w 432707"/>
              <a:gd name="connsiteY40" fmla="*/ 212409 h 436087"/>
              <a:gd name="connsiteX41" fmla="*/ 383127 w 432707"/>
              <a:gd name="connsiteY41" fmla="*/ 143813 h 436087"/>
              <a:gd name="connsiteX42" fmla="*/ 345377 w 432707"/>
              <a:gd name="connsiteY42" fmla="*/ 87330 h 436087"/>
              <a:gd name="connsiteX43" fmla="*/ 288895 w 432707"/>
              <a:gd name="connsiteY43" fmla="*/ 49581 h 436087"/>
              <a:gd name="connsiteX44" fmla="*/ 220298 w 432707"/>
              <a:gd name="connsiteY44" fmla="*/ 35495 h 436087"/>
              <a:gd name="connsiteX45" fmla="*/ 220298 w 432707"/>
              <a:gd name="connsiteY45" fmla="*/ 0 h 436087"/>
              <a:gd name="connsiteX46" fmla="*/ 302698 w 432707"/>
              <a:gd name="connsiteY46" fmla="*/ 16902 h 436087"/>
              <a:gd name="connsiteX47" fmla="*/ 370450 w 432707"/>
              <a:gd name="connsiteY47" fmla="*/ 62258 h 436087"/>
              <a:gd name="connsiteX48" fmla="*/ 415805 w 432707"/>
              <a:gd name="connsiteY48" fmla="*/ 130009 h 436087"/>
              <a:gd name="connsiteX49" fmla="*/ 432707 w 432707"/>
              <a:gd name="connsiteY49" fmla="*/ 212409 h 436087"/>
              <a:gd name="connsiteX50" fmla="*/ 415805 w 432707"/>
              <a:gd name="connsiteY50" fmla="*/ 294810 h 436087"/>
              <a:gd name="connsiteX51" fmla="*/ 370450 w 432707"/>
              <a:gd name="connsiteY51" fmla="*/ 362561 h 436087"/>
              <a:gd name="connsiteX52" fmla="*/ 302698 w 432707"/>
              <a:gd name="connsiteY52" fmla="*/ 407916 h 436087"/>
              <a:gd name="connsiteX53" fmla="*/ 220298 w 432707"/>
              <a:gd name="connsiteY53" fmla="*/ 424819 h 436087"/>
              <a:gd name="connsiteX54" fmla="*/ 117474 w 432707"/>
              <a:gd name="connsiteY54" fmla="*/ 398338 h 436087"/>
              <a:gd name="connsiteX55" fmla="*/ 0 w 432707"/>
              <a:gd name="connsiteY55" fmla="*/ 436087 h 436087"/>
              <a:gd name="connsiteX56" fmla="*/ 38313 w 432707"/>
              <a:gd name="connsiteY56" fmla="*/ 321995 h 436087"/>
              <a:gd name="connsiteX57" fmla="*/ 7888 w 432707"/>
              <a:gd name="connsiteY57" fmla="*/ 212409 h 436087"/>
              <a:gd name="connsiteX58" fmla="*/ 24791 w 432707"/>
              <a:gd name="connsiteY58" fmla="*/ 130009 h 436087"/>
              <a:gd name="connsiteX59" fmla="*/ 70147 w 432707"/>
              <a:gd name="connsiteY59" fmla="*/ 62258 h 436087"/>
              <a:gd name="connsiteX60" fmla="*/ 137898 w 432707"/>
              <a:gd name="connsiteY60" fmla="*/ 16902 h 436087"/>
              <a:gd name="connsiteX61" fmla="*/ 220298 w 432707"/>
              <a:gd name="connsiteY61" fmla="*/ 0 h 43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32707" h="436087">
                <a:moveTo>
                  <a:pt x="149589" y="108457"/>
                </a:moveTo>
                <a:cubicBezTo>
                  <a:pt x="150715" y="108457"/>
                  <a:pt x="152406" y="108598"/>
                  <a:pt x="154660" y="108880"/>
                </a:cubicBezTo>
                <a:cubicBezTo>
                  <a:pt x="156913" y="109161"/>
                  <a:pt x="158697" y="109302"/>
                  <a:pt x="160012" y="109302"/>
                </a:cubicBezTo>
                <a:cubicBezTo>
                  <a:pt x="163581" y="109302"/>
                  <a:pt x="166069" y="109913"/>
                  <a:pt x="167477" y="111133"/>
                </a:cubicBezTo>
                <a:cubicBezTo>
                  <a:pt x="168886" y="112354"/>
                  <a:pt x="170341" y="114936"/>
                  <a:pt x="171844" y="118880"/>
                </a:cubicBezTo>
                <a:cubicBezTo>
                  <a:pt x="173347" y="122637"/>
                  <a:pt x="176445" y="130900"/>
                  <a:pt x="181140" y="143671"/>
                </a:cubicBezTo>
                <a:cubicBezTo>
                  <a:pt x="185835" y="156442"/>
                  <a:pt x="188183" y="163485"/>
                  <a:pt x="188183" y="164799"/>
                </a:cubicBezTo>
                <a:cubicBezTo>
                  <a:pt x="188183" y="168743"/>
                  <a:pt x="184943" y="174143"/>
                  <a:pt x="178464" y="180998"/>
                </a:cubicBezTo>
                <a:cubicBezTo>
                  <a:pt x="171985" y="187852"/>
                  <a:pt x="168745" y="192219"/>
                  <a:pt x="168745" y="194097"/>
                </a:cubicBezTo>
                <a:cubicBezTo>
                  <a:pt x="168745" y="195412"/>
                  <a:pt x="169215" y="196820"/>
                  <a:pt x="170154" y="198323"/>
                </a:cubicBezTo>
                <a:cubicBezTo>
                  <a:pt x="176539" y="212033"/>
                  <a:pt x="186117" y="224897"/>
                  <a:pt x="198888" y="236917"/>
                </a:cubicBezTo>
                <a:cubicBezTo>
                  <a:pt x="209405" y="246871"/>
                  <a:pt x="223585" y="256355"/>
                  <a:pt x="241427" y="265370"/>
                </a:cubicBezTo>
                <a:cubicBezTo>
                  <a:pt x="243680" y="266684"/>
                  <a:pt x="245746" y="267342"/>
                  <a:pt x="247624" y="267342"/>
                </a:cubicBezTo>
                <a:cubicBezTo>
                  <a:pt x="250441" y="267342"/>
                  <a:pt x="255512" y="262787"/>
                  <a:pt x="262836" y="253679"/>
                </a:cubicBezTo>
                <a:cubicBezTo>
                  <a:pt x="270161" y="244570"/>
                  <a:pt x="275044" y="240016"/>
                  <a:pt x="277485" y="240016"/>
                </a:cubicBezTo>
                <a:cubicBezTo>
                  <a:pt x="279927" y="240016"/>
                  <a:pt x="289082" y="244148"/>
                  <a:pt x="304952" y="252411"/>
                </a:cubicBezTo>
                <a:cubicBezTo>
                  <a:pt x="320822" y="260675"/>
                  <a:pt x="329226" y="265652"/>
                  <a:pt x="330165" y="267342"/>
                </a:cubicBezTo>
                <a:cubicBezTo>
                  <a:pt x="330541" y="268281"/>
                  <a:pt x="330728" y="269689"/>
                  <a:pt x="330728" y="271567"/>
                </a:cubicBezTo>
                <a:cubicBezTo>
                  <a:pt x="330728" y="277765"/>
                  <a:pt x="329132" y="284902"/>
                  <a:pt x="325939" y="292977"/>
                </a:cubicBezTo>
                <a:cubicBezTo>
                  <a:pt x="322935" y="300302"/>
                  <a:pt x="316267" y="306453"/>
                  <a:pt x="305938" y="311430"/>
                </a:cubicBezTo>
                <a:cubicBezTo>
                  <a:pt x="295608" y="316406"/>
                  <a:pt x="286030" y="318895"/>
                  <a:pt x="277203" y="318895"/>
                </a:cubicBezTo>
                <a:cubicBezTo>
                  <a:pt x="266499" y="318895"/>
                  <a:pt x="248657" y="313073"/>
                  <a:pt x="223678" y="301429"/>
                </a:cubicBezTo>
                <a:cubicBezTo>
                  <a:pt x="205274" y="292977"/>
                  <a:pt x="189310" y="281897"/>
                  <a:pt x="175788" y="268187"/>
                </a:cubicBezTo>
                <a:cubicBezTo>
                  <a:pt x="162266" y="254477"/>
                  <a:pt x="148368" y="237105"/>
                  <a:pt x="134095" y="216071"/>
                </a:cubicBezTo>
                <a:cubicBezTo>
                  <a:pt x="120573" y="195975"/>
                  <a:pt x="113905" y="177758"/>
                  <a:pt x="114093" y="161419"/>
                </a:cubicBezTo>
                <a:lnTo>
                  <a:pt x="114093" y="159165"/>
                </a:lnTo>
                <a:cubicBezTo>
                  <a:pt x="114657" y="142075"/>
                  <a:pt x="121605" y="127238"/>
                  <a:pt x="134940" y="114655"/>
                </a:cubicBezTo>
                <a:cubicBezTo>
                  <a:pt x="139447" y="110523"/>
                  <a:pt x="144330" y="108457"/>
                  <a:pt x="149589" y="108457"/>
                </a:cubicBezTo>
                <a:close/>
                <a:moveTo>
                  <a:pt x="220298" y="35495"/>
                </a:moveTo>
                <a:cubicBezTo>
                  <a:pt x="196447" y="35495"/>
                  <a:pt x="173581" y="40190"/>
                  <a:pt x="151702" y="49581"/>
                </a:cubicBezTo>
                <a:cubicBezTo>
                  <a:pt x="129822" y="58971"/>
                  <a:pt x="110995" y="71554"/>
                  <a:pt x="95219" y="87330"/>
                </a:cubicBezTo>
                <a:cubicBezTo>
                  <a:pt x="79443" y="103106"/>
                  <a:pt x="66860" y="121933"/>
                  <a:pt x="57470" y="143813"/>
                </a:cubicBezTo>
                <a:cubicBezTo>
                  <a:pt x="48079" y="165692"/>
                  <a:pt x="43384" y="188558"/>
                  <a:pt x="43384" y="212409"/>
                </a:cubicBezTo>
                <a:cubicBezTo>
                  <a:pt x="43384" y="250534"/>
                  <a:pt x="54652" y="285091"/>
                  <a:pt x="77189" y="316079"/>
                </a:cubicBezTo>
                <a:lnTo>
                  <a:pt x="54934" y="381717"/>
                </a:lnTo>
                <a:lnTo>
                  <a:pt x="123108" y="360026"/>
                </a:lnTo>
                <a:cubicBezTo>
                  <a:pt x="152782" y="379557"/>
                  <a:pt x="185178" y="389323"/>
                  <a:pt x="220298" y="389323"/>
                </a:cubicBezTo>
                <a:cubicBezTo>
                  <a:pt x="244149" y="389323"/>
                  <a:pt x="267015" y="384628"/>
                  <a:pt x="288895" y="375238"/>
                </a:cubicBezTo>
                <a:cubicBezTo>
                  <a:pt x="310774" y="365848"/>
                  <a:pt x="329602" y="353264"/>
                  <a:pt x="345377" y="337489"/>
                </a:cubicBezTo>
                <a:cubicBezTo>
                  <a:pt x="361153" y="321713"/>
                  <a:pt x="373736" y="302885"/>
                  <a:pt x="383127" y="281006"/>
                </a:cubicBezTo>
                <a:cubicBezTo>
                  <a:pt x="392517" y="259126"/>
                  <a:pt x="397212" y="236261"/>
                  <a:pt x="397212" y="212409"/>
                </a:cubicBezTo>
                <a:cubicBezTo>
                  <a:pt x="397212" y="188558"/>
                  <a:pt x="392517" y="165692"/>
                  <a:pt x="383127" y="143813"/>
                </a:cubicBezTo>
                <a:cubicBezTo>
                  <a:pt x="373736" y="121933"/>
                  <a:pt x="361153" y="103106"/>
                  <a:pt x="345377" y="87330"/>
                </a:cubicBezTo>
                <a:cubicBezTo>
                  <a:pt x="329602" y="71554"/>
                  <a:pt x="310774" y="58971"/>
                  <a:pt x="288895" y="49581"/>
                </a:cubicBezTo>
                <a:cubicBezTo>
                  <a:pt x="267015" y="40190"/>
                  <a:pt x="244149" y="35495"/>
                  <a:pt x="220298" y="35495"/>
                </a:cubicBezTo>
                <a:close/>
                <a:moveTo>
                  <a:pt x="220298" y="0"/>
                </a:moveTo>
                <a:cubicBezTo>
                  <a:pt x="249033" y="0"/>
                  <a:pt x="276500" y="5634"/>
                  <a:pt x="302698" y="16902"/>
                </a:cubicBezTo>
                <a:cubicBezTo>
                  <a:pt x="328898" y="28171"/>
                  <a:pt x="351481" y="43289"/>
                  <a:pt x="370450" y="62258"/>
                </a:cubicBezTo>
                <a:cubicBezTo>
                  <a:pt x="389418" y="81226"/>
                  <a:pt x="404537" y="103810"/>
                  <a:pt x="415805" y="130009"/>
                </a:cubicBezTo>
                <a:cubicBezTo>
                  <a:pt x="427073" y="156208"/>
                  <a:pt x="432707" y="183675"/>
                  <a:pt x="432707" y="212409"/>
                </a:cubicBezTo>
                <a:cubicBezTo>
                  <a:pt x="432707" y="241144"/>
                  <a:pt x="427073" y="268610"/>
                  <a:pt x="415805" y="294810"/>
                </a:cubicBezTo>
                <a:cubicBezTo>
                  <a:pt x="404537" y="321009"/>
                  <a:pt x="389418" y="343592"/>
                  <a:pt x="370450" y="362561"/>
                </a:cubicBezTo>
                <a:cubicBezTo>
                  <a:pt x="351481" y="381529"/>
                  <a:pt x="328898" y="396648"/>
                  <a:pt x="302698" y="407916"/>
                </a:cubicBezTo>
                <a:cubicBezTo>
                  <a:pt x="276500" y="419185"/>
                  <a:pt x="249033" y="424819"/>
                  <a:pt x="220298" y="424819"/>
                </a:cubicBezTo>
                <a:cubicBezTo>
                  <a:pt x="183676" y="424819"/>
                  <a:pt x="149401" y="415992"/>
                  <a:pt x="117474" y="398338"/>
                </a:cubicBezTo>
                <a:lnTo>
                  <a:pt x="0" y="436087"/>
                </a:lnTo>
                <a:lnTo>
                  <a:pt x="38313" y="321995"/>
                </a:lnTo>
                <a:cubicBezTo>
                  <a:pt x="18030" y="288565"/>
                  <a:pt x="7888" y="252036"/>
                  <a:pt x="7888" y="212409"/>
                </a:cubicBezTo>
                <a:cubicBezTo>
                  <a:pt x="7888" y="183675"/>
                  <a:pt x="13523" y="156208"/>
                  <a:pt x="24791" y="130009"/>
                </a:cubicBezTo>
                <a:cubicBezTo>
                  <a:pt x="36060" y="103810"/>
                  <a:pt x="51178" y="81226"/>
                  <a:pt x="70147" y="62258"/>
                </a:cubicBezTo>
                <a:cubicBezTo>
                  <a:pt x="89115" y="43289"/>
                  <a:pt x="111699" y="28171"/>
                  <a:pt x="137898" y="16902"/>
                </a:cubicBezTo>
                <a:cubicBezTo>
                  <a:pt x="164097" y="5634"/>
                  <a:pt x="191564" y="0"/>
                  <a:pt x="22029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9" name="Freeform 266">
            <a:extLst>
              <a:ext uri="{FF2B5EF4-FFF2-40B4-BE49-F238E27FC236}">
                <a16:creationId xmlns:a16="http://schemas.microsoft.com/office/drawing/2014/main" id="{60BC0AAF-EAD9-40AA-8179-E2CE5EB2B16C}"/>
              </a:ext>
            </a:extLst>
          </p:cNvPr>
          <p:cNvSpPr/>
          <p:nvPr/>
        </p:nvSpPr>
        <p:spPr>
          <a:xfrm>
            <a:off x="4384031" y="6215958"/>
            <a:ext cx="432707" cy="270443"/>
          </a:xfrm>
          <a:custGeom>
            <a:avLst/>
            <a:gdLst>
              <a:gd name="connsiteX0" fmla="*/ 270442 w 576943"/>
              <a:gd name="connsiteY0" fmla="*/ 72117 h 360589"/>
              <a:gd name="connsiteX1" fmla="*/ 468766 w 576943"/>
              <a:gd name="connsiteY1" fmla="*/ 72117 h 360589"/>
              <a:gd name="connsiteX2" fmla="*/ 545250 w 576943"/>
              <a:gd name="connsiteY2" fmla="*/ 103809 h 360589"/>
              <a:gd name="connsiteX3" fmla="*/ 576943 w 576943"/>
              <a:gd name="connsiteY3" fmla="*/ 180293 h 360589"/>
              <a:gd name="connsiteX4" fmla="*/ 576943 w 576943"/>
              <a:gd name="connsiteY4" fmla="*/ 198323 h 360589"/>
              <a:gd name="connsiteX5" fmla="*/ 252413 w 576943"/>
              <a:gd name="connsiteY5" fmla="*/ 198323 h 360589"/>
              <a:gd name="connsiteX6" fmla="*/ 252413 w 576943"/>
              <a:gd name="connsiteY6" fmla="*/ 90146 h 360589"/>
              <a:gd name="connsiteX7" fmla="*/ 257765 w 576943"/>
              <a:gd name="connsiteY7" fmla="*/ 77469 h 360589"/>
              <a:gd name="connsiteX8" fmla="*/ 270442 w 576943"/>
              <a:gd name="connsiteY8" fmla="*/ 72117 h 360589"/>
              <a:gd name="connsiteX9" fmla="*/ 162265 w 576943"/>
              <a:gd name="connsiteY9" fmla="*/ 54087 h 360589"/>
              <a:gd name="connsiteX10" fmla="*/ 213255 w 576943"/>
              <a:gd name="connsiteY10" fmla="*/ 75215 h 360589"/>
              <a:gd name="connsiteX11" fmla="*/ 234383 w 576943"/>
              <a:gd name="connsiteY11" fmla="*/ 126205 h 360589"/>
              <a:gd name="connsiteX12" fmla="*/ 213255 w 576943"/>
              <a:gd name="connsiteY12" fmla="*/ 177195 h 360589"/>
              <a:gd name="connsiteX13" fmla="*/ 162265 w 576943"/>
              <a:gd name="connsiteY13" fmla="*/ 198323 h 360589"/>
              <a:gd name="connsiteX14" fmla="*/ 111276 w 576943"/>
              <a:gd name="connsiteY14" fmla="*/ 177195 h 360589"/>
              <a:gd name="connsiteX15" fmla="*/ 90147 w 576943"/>
              <a:gd name="connsiteY15" fmla="*/ 126205 h 360589"/>
              <a:gd name="connsiteX16" fmla="*/ 111276 w 576943"/>
              <a:gd name="connsiteY16" fmla="*/ 75215 h 360589"/>
              <a:gd name="connsiteX17" fmla="*/ 162265 w 576943"/>
              <a:gd name="connsiteY17" fmla="*/ 54087 h 360589"/>
              <a:gd name="connsiteX18" fmla="*/ 18030 w 576943"/>
              <a:gd name="connsiteY18" fmla="*/ 0 h 360589"/>
              <a:gd name="connsiteX19" fmla="*/ 54089 w 576943"/>
              <a:gd name="connsiteY19" fmla="*/ 0 h 360589"/>
              <a:gd name="connsiteX20" fmla="*/ 66766 w 576943"/>
              <a:gd name="connsiteY20" fmla="*/ 5352 h 360589"/>
              <a:gd name="connsiteX21" fmla="*/ 72118 w 576943"/>
              <a:gd name="connsiteY21" fmla="*/ 18029 h 360589"/>
              <a:gd name="connsiteX22" fmla="*/ 72118 w 576943"/>
              <a:gd name="connsiteY22" fmla="*/ 216353 h 360589"/>
              <a:gd name="connsiteX23" fmla="*/ 558914 w 576943"/>
              <a:gd name="connsiteY23" fmla="*/ 216353 h 360589"/>
              <a:gd name="connsiteX24" fmla="*/ 571591 w 576943"/>
              <a:gd name="connsiteY24" fmla="*/ 221706 h 360589"/>
              <a:gd name="connsiteX25" fmla="*/ 576943 w 576943"/>
              <a:gd name="connsiteY25" fmla="*/ 234383 h 360589"/>
              <a:gd name="connsiteX26" fmla="*/ 576943 w 576943"/>
              <a:gd name="connsiteY26" fmla="*/ 360589 h 360589"/>
              <a:gd name="connsiteX27" fmla="*/ 504825 w 576943"/>
              <a:gd name="connsiteY27" fmla="*/ 360589 h 360589"/>
              <a:gd name="connsiteX28" fmla="*/ 504825 w 576943"/>
              <a:gd name="connsiteY28" fmla="*/ 288471 h 360589"/>
              <a:gd name="connsiteX29" fmla="*/ 72118 w 576943"/>
              <a:gd name="connsiteY29" fmla="*/ 288471 h 360589"/>
              <a:gd name="connsiteX30" fmla="*/ 72118 w 576943"/>
              <a:gd name="connsiteY30" fmla="*/ 360589 h 360589"/>
              <a:gd name="connsiteX31" fmla="*/ 0 w 576943"/>
              <a:gd name="connsiteY31" fmla="*/ 360589 h 360589"/>
              <a:gd name="connsiteX32" fmla="*/ 0 w 576943"/>
              <a:gd name="connsiteY32" fmla="*/ 18029 h 360589"/>
              <a:gd name="connsiteX33" fmla="*/ 5353 w 576943"/>
              <a:gd name="connsiteY33" fmla="*/ 5352 h 360589"/>
              <a:gd name="connsiteX34" fmla="*/ 18030 w 576943"/>
              <a:gd name="connsiteY34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76943" h="360589">
                <a:moveTo>
                  <a:pt x="270442" y="72117"/>
                </a:moveTo>
                <a:lnTo>
                  <a:pt x="468766" y="72117"/>
                </a:lnTo>
                <a:cubicBezTo>
                  <a:pt x="498628" y="72117"/>
                  <a:pt x="524122" y="82681"/>
                  <a:pt x="545250" y="103809"/>
                </a:cubicBezTo>
                <a:cubicBezTo>
                  <a:pt x="566379" y="124937"/>
                  <a:pt x="576943" y="150432"/>
                  <a:pt x="576943" y="180293"/>
                </a:cubicBezTo>
                <a:lnTo>
                  <a:pt x="576943" y="198323"/>
                </a:lnTo>
                <a:lnTo>
                  <a:pt x="252413" y="198323"/>
                </a:lnTo>
                <a:lnTo>
                  <a:pt x="252413" y="90146"/>
                </a:lnTo>
                <a:cubicBezTo>
                  <a:pt x="252413" y="85263"/>
                  <a:pt x="254197" y="81037"/>
                  <a:pt x="257765" y="77469"/>
                </a:cubicBezTo>
                <a:cubicBezTo>
                  <a:pt x="261333" y="73901"/>
                  <a:pt x="265559" y="72117"/>
                  <a:pt x="270442" y="72117"/>
                </a:cubicBezTo>
                <a:close/>
                <a:moveTo>
                  <a:pt x="162265" y="54087"/>
                </a:moveTo>
                <a:cubicBezTo>
                  <a:pt x="182173" y="54087"/>
                  <a:pt x="199169" y="61130"/>
                  <a:pt x="213255" y="75215"/>
                </a:cubicBezTo>
                <a:cubicBezTo>
                  <a:pt x="227340" y="89301"/>
                  <a:pt x="234383" y="106298"/>
                  <a:pt x="234383" y="126205"/>
                </a:cubicBezTo>
                <a:cubicBezTo>
                  <a:pt x="234383" y="146113"/>
                  <a:pt x="227340" y="163109"/>
                  <a:pt x="213255" y="177195"/>
                </a:cubicBezTo>
                <a:cubicBezTo>
                  <a:pt x="199169" y="191280"/>
                  <a:pt x="182173" y="198323"/>
                  <a:pt x="162265" y="198323"/>
                </a:cubicBezTo>
                <a:cubicBezTo>
                  <a:pt x="142358" y="198323"/>
                  <a:pt x="125362" y="191280"/>
                  <a:pt x="111276" y="177195"/>
                </a:cubicBezTo>
                <a:cubicBezTo>
                  <a:pt x="97190" y="163109"/>
                  <a:pt x="90147" y="146113"/>
                  <a:pt x="90147" y="126205"/>
                </a:cubicBezTo>
                <a:cubicBezTo>
                  <a:pt x="90147" y="106298"/>
                  <a:pt x="97190" y="89301"/>
                  <a:pt x="111276" y="75215"/>
                </a:cubicBezTo>
                <a:cubicBezTo>
                  <a:pt x="125362" y="61130"/>
                  <a:pt x="142358" y="54087"/>
                  <a:pt x="162265" y="54087"/>
                </a:cubicBezTo>
                <a:close/>
                <a:moveTo>
                  <a:pt x="18030" y="0"/>
                </a:moveTo>
                <a:lnTo>
                  <a:pt x="54089" y="0"/>
                </a:lnTo>
                <a:cubicBezTo>
                  <a:pt x="58971" y="0"/>
                  <a:pt x="63197" y="1784"/>
                  <a:pt x="66766" y="5352"/>
                </a:cubicBezTo>
                <a:cubicBezTo>
                  <a:pt x="70334" y="8921"/>
                  <a:pt x="72118" y="13146"/>
                  <a:pt x="72118" y="18029"/>
                </a:cubicBezTo>
                <a:lnTo>
                  <a:pt x="72118" y="216353"/>
                </a:lnTo>
                <a:lnTo>
                  <a:pt x="558914" y="216353"/>
                </a:lnTo>
                <a:cubicBezTo>
                  <a:pt x="563796" y="216353"/>
                  <a:pt x="568022" y="218138"/>
                  <a:pt x="571591" y="221706"/>
                </a:cubicBezTo>
                <a:cubicBezTo>
                  <a:pt x="575159" y="225274"/>
                  <a:pt x="576943" y="229500"/>
                  <a:pt x="576943" y="234383"/>
                </a:cubicBezTo>
                <a:lnTo>
                  <a:pt x="576943" y="360589"/>
                </a:lnTo>
                <a:lnTo>
                  <a:pt x="504825" y="360589"/>
                </a:lnTo>
                <a:lnTo>
                  <a:pt x="504825" y="288471"/>
                </a:lnTo>
                <a:lnTo>
                  <a:pt x="72118" y="288471"/>
                </a:lnTo>
                <a:lnTo>
                  <a:pt x="72118" y="360589"/>
                </a:lnTo>
                <a:lnTo>
                  <a:pt x="0" y="360589"/>
                </a:ln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6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0" name="Freeform 264">
            <a:extLst>
              <a:ext uri="{FF2B5EF4-FFF2-40B4-BE49-F238E27FC236}">
                <a16:creationId xmlns:a16="http://schemas.microsoft.com/office/drawing/2014/main" id="{F220D3BE-E33F-43F4-ABBF-9189BE994C6A}"/>
              </a:ext>
            </a:extLst>
          </p:cNvPr>
          <p:cNvSpPr/>
          <p:nvPr/>
        </p:nvSpPr>
        <p:spPr>
          <a:xfrm>
            <a:off x="3226744" y="6188914"/>
            <a:ext cx="432707" cy="324531"/>
          </a:xfrm>
          <a:custGeom>
            <a:avLst/>
            <a:gdLst>
              <a:gd name="connsiteX0" fmla="*/ 97472 w 576943"/>
              <a:gd name="connsiteY0" fmla="*/ 198324 h 432707"/>
              <a:gd name="connsiteX1" fmla="*/ 108459 w 576943"/>
              <a:gd name="connsiteY1" fmla="*/ 203113 h 432707"/>
              <a:gd name="connsiteX2" fmla="*/ 151983 w 576943"/>
              <a:gd name="connsiteY2" fmla="*/ 228890 h 432707"/>
              <a:gd name="connsiteX3" fmla="*/ 198325 w 576943"/>
              <a:gd name="connsiteY3" fmla="*/ 237482 h 432707"/>
              <a:gd name="connsiteX4" fmla="*/ 244666 w 576943"/>
              <a:gd name="connsiteY4" fmla="*/ 228890 h 432707"/>
              <a:gd name="connsiteX5" fmla="*/ 288190 w 576943"/>
              <a:gd name="connsiteY5" fmla="*/ 203113 h 432707"/>
              <a:gd name="connsiteX6" fmla="*/ 299177 w 576943"/>
              <a:gd name="connsiteY6" fmla="*/ 198324 h 432707"/>
              <a:gd name="connsiteX7" fmla="*/ 360308 w 576943"/>
              <a:gd name="connsiteY7" fmla="*/ 225368 h 432707"/>
              <a:gd name="connsiteX8" fmla="*/ 297487 w 576943"/>
              <a:gd name="connsiteY8" fmla="*/ 225368 h 432707"/>
              <a:gd name="connsiteX9" fmla="*/ 272132 w 576943"/>
              <a:gd name="connsiteY9" fmla="*/ 236073 h 432707"/>
              <a:gd name="connsiteX10" fmla="*/ 261428 w 576943"/>
              <a:gd name="connsiteY10" fmla="*/ 261427 h 432707"/>
              <a:gd name="connsiteX11" fmla="*/ 261428 w 576943"/>
              <a:gd name="connsiteY11" fmla="*/ 315515 h 432707"/>
              <a:gd name="connsiteX12" fmla="*/ 272132 w 576943"/>
              <a:gd name="connsiteY12" fmla="*/ 340869 h 432707"/>
              <a:gd name="connsiteX13" fmla="*/ 297487 w 576943"/>
              <a:gd name="connsiteY13" fmla="*/ 351574 h 432707"/>
              <a:gd name="connsiteX14" fmla="*/ 369604 w 576943"/>
              <a:gd name="connsiteY14" fmla="*/ 351574 h 432707"/>
              <a:gd name="connsiteX15" fmla="*/ 369604 w 576943"/>
              <a:gd name="connsiteY15" fmla="*/ 418622 h 432707"/>
              <a:gd name="connsiteX16" fmla="*/ 321432 w 576943"/>
              <a:gd name="connsiteY16" fmla="*/ 432707 h 432707"/>
              <a:gd name="connsiteX17" fmla="*/ 75217 w 576943"/>
              <a:gd name="connsiteY17" fmla="*/ 432707 h 432707"/>
              <a:gd name="connsiteX18" fmla="*/ 20565 w 576943"/>
              <a:gd name="connsiteY18" fmla="*/ 413269 h 432707"/>
              <a:gd name="connsiteX19" fmla="*/ 0 w 576943"/>
              <a:gd name="connsiteY19" fmla="*/ 359744 h 432707"/>
              <a:gd name="connsiteX20" fmla="*/ 986 w 576943"/>
              <a:gd name="connsiteY20" fmla="*/ 330587 h 432707"/>
              <a:gd name="connsiteX21" fmla="*/ 4930 w 576943"/>
              <a:gd name="connsiteY21" fmla="*/ 299881 h 432707"/>
              <a:gd name="connsiteX22" fmla="*/ 12395 w 576943"/>
              <a:gd name="connsiteY22" fmla="*/ 269315 h 432707"/>
              <a:gd name="connsiteX23" fmla="*/ 24509 w 576943"/>
              <a:gd name="connsiteY23" fmla="*/ 241848 h 432707"/>
              <a:gd name="connsiteX24" fmla="*/ 41975 w 576943"/>
              <a:gd name="connsiteY24" fmla="*/ 219030 h 432707"/>
              <a:gd name="connsiteX25" fmla="*/ 66062 w 576943"/>
              <a:gd name="connsiteY25" fmla="*/ 203958 h 432707"/>
              <a:gd name="connsiteX26" fmla="*/ 97472 w 576943"/>
              <a:gd name="connsiteY26" fmla="*/ 198324 h 432707"/>
              <a:gd name="connsiteX27" fmla="*/ 405663 w 576943"/>
              <a:gd name="connsiteY27" fmla="*/ 144236 h 432707"/>
              <a:gd name="connsiteX28" fmla="*/ 459752 w 576943"/>
              <a:gd name="connsiteY28" fmla="*/ 144236 h 432707"/>
              <a:gd name="connsiteX29" fmla="*/ 466090 w 576943"/>
              <a:gd name="connsiteY29" fmla="*/ 146912 h 432707"/>
              <a:gd name="connsiteX30" fmla="*/ 468766 w 576943"/>
              <a:gd name="connsiteY30" fmla="*/ 153250 h 432707"/>
              <a:gd name="connsiteX31" fmla="*/ 468766 w 576943"/>
              <a:gd name="connsiteY31" fmla="*/ 252412 h 432707"/>
              <a:gd name="connsiteX32" fmla="*/ 567928 w 576943"/>
              <a:gd name="connsiteY32" fmla="*/ 252412 h 432707"/>
              <a:gd name="connsiteX33" fmla="*/ 574267 w 576943"/>
              <a:gd name="connsiteY33" fmla="*/ 255089 h 432707"/>
              <a:gd name="connsiteX34" fmla="*/ 576943 w 576943"/>
              <a:gd name="connsiteY34" fmla="*/ 261427 h 432707"/>
              <a:gd name="connsiteX35" fmla="*/ 576943 w 576943"/>
              <a:gd name="connsiteY35" fmla="*/ 315515 h 432707"/>
              <a:gd name="connsiteX36" fmla="*/ 574267 w 576943"/>
              <a:gd name="connsiteY36" fmla="*/ 321854 h 432707"/>
              <a:gd name="connsiteX37" fmla="*/ 567928 w 576943"/>
              <a:gd name="connsiteY37" fmla="*/ 324530 h 432707"/>
              <a:gd name="connsiteX38" fmla="*/ 468766 w 576943"/>
              <a:gd name="connsiteY38" fmla="*/ 324530 h 432707"/>
              <a:gd name="connsiteX39" fmla="*/ 468766 w 576943"/>
              <a:gd name="connsiteY39" fmla="*/ 423692 h 432707"/>
              <a:gd name="connsiteX40" fmla="*/ 466090 w 576943"/>
              <a:gd name="connsiteY40" fmla="*/ 430031 h 432707"/>
              <a:gd name="connsiteX41" fmla="*/ 459752 w 576943"/>
              <a:gd name="connsiteY41" fmla="*/ 432707 h 432707"/>
              <a:gd name="connsiteX42" fmla="*/ 405663 w 576943"/>
              <a:gd name="connsiteY42" fmla="*/ 432707 h 432707"/>
              <a:gd name="connsiteX43" fmla="*/ 399325 w 576943"/>
              <a:gd name="connsiteY43" fmla="*/ 430031 h 432707"/>
              <a:gd name="connsiteX44" fmla="*/ 396649 w 576943"/>
              <a:gd name="connsiteY44" fmla="*/ 423692 h 432707"/>
              <a:gd name="connsiteX45" fmla="*/ 396649 w 576943"/>
              <a:gd name="connsiteY45" fmla="*/ 324530 h 432707"/>
              <a:gd name="connsiteX46" fmla="*/ 297487 w 576943"/>
              <a:gd name="connsiteY46" fmla="*/ 324530 h 432707"/>
              <a:gd name="connsiteX47" fmla="*/ 291148 w 576943"/>
              <a:gd name="connsiteY47" fmla="*/ 321854 h 432707"/>
              <a:gd name="connsiteX48" fmla="*/ 288472 w 576943"/>
              <a:gd name="connsiteY48" fmla="*/ 315515 h 432707"/>
              <a:gd name="connsiteX49" fmla="*/ 288472 w 576943"/>
              <a:gd name="connsiteY49" fmla="*/ 261427 h 432707"/>
              <a:gd name="connsiteX50" fmla="*/ 291148 w 576943"/>
              <a:gd name="connsiteY50" fmla="*/ 255089 h 432707"/>
              <a:gd name="connsiteX51" fmla="*/ 297487 w 576943"/>
              <a:gd name="connsiteY51" fmla="*/ 252412 h 432707"/>
              <a:gd name="connsiteX52" fmla="*/ 396649 w 576943"/>
              <a:gd name="connsiteY52" fmla="*/ 252412 h 432707"/>
              <a:gd name="connsiteX53" fmla="*/ 396649 w 576943"/>
              <a:gd name="connsiteY53" fmla="*/ 153250 h 432707"/>
              <a:gd name="connsiteX54" fmla="*/ 399325 w 576943"/>
              <a:gd name="connsiteY54" fmla="*/ 146912 h 432707"/>
              <a:gd name="connsiteX55" fmla="*/ 405663 w 576943"/>
              <a:gd name="connsiteY55" fmla="*/ 144236 h 432707"/>
              <a:gd name="connsiteX56" fmla="*/ 198325 w 576943"/>
              <a:gd name="connsiteY56" fmla="*/ 0 h 432707"/>
              <a:gd name="connsiteX57" fmla="*/ 274809 w 576943"/>
              <a:gd name="connsiteY57" fmla="*/ 31692 h 432707"/>
              <a:gd name="connsiteX58" fmla="*/ 306501 w 576943"/>
              <a:gd name="connsiteY58" fmla="*/ 108177 h 432707"/>
              <a:gd name="connsiteX59" fmla="*/ 274809 w 576943"/>
              <a:gd name="connsiteY59" fmla="*/ 184661 h 432707"/>
              <a:gd name="connsiteX60" fmla="*/ 198325 w 576943"/>
              <a:gd name="connsiteY60" fmla="*/ 216353 h 432707"/>
              <a:gd name="connsiteX61" fmla="*/ 121840 w 576943"/>
              <a:gd name="connsiteY61" fmla="*/ 184661 h 432707"/>
              <a:gd name="connsiteX62" fmla="*/ 90148 w 576943"/>
              <a:gd name="connsiteY62" fmla="*/ 108177 h 432707"/>
              <a:gd name="connsiteX63" fmla="*/ 121840 w 576943"/>
              <a:gd name="connsiteY63" fmla="*/ 31692 h 432707"/>
              <a:gd name="connsiteX64" fmla="*/ 198325 w 576943"/>
              <a:gd name="connsiteY6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76943" h="432707">
                <a:moveTo>
                  <a:pt x="97472" y="198324"/>
                </a:moveTo>
                <a:cubicBezTo>
                  <a:pt x="101041" y="198324"/>
                  <a:pt x="104703" y="199920"/>
                  <a:pt x="108459" y="203113"/>
                </a:cubicBezTo>
                <a:cubicBezTo>
                  <a:pt x="123296" y="214569"/>
                  <a:pt x="137804" y="223162"/>
                  <a:pt x="151983" y="228890"/>
                </a:cubicBezTo>
                <a:cubicBezTo>
                  <a:pt x="166162" y="234618"/>
                  <a:pt x="181609" y="237482"/>
                  <a:pt x="198325" y="237482"/>
                </a:cubicBezTo>
                <a:cubicBezTo>
                  <a:pt x="215039" y="237482"/>
                  <a:pt x="230487" y="234618"/>
                  <a:pt x="244666" y="228890"/>
                </a:cubicBezTo>
                <a:cubicBezTo>
                  <a:pt x="258845" y="223162"/>
                  <a:pt x="273353" y="214569"/>
                  <a:pt x="288190" y="203113"/>
                </a:cubicBezTo>
                <a:cubicBezTo>
                  <a:pt x="291946" y="199920"/>
                  <a:pt x="295609" y="198324"/>
                  <a:pt x="299177" y="198324"/>
                </a:cubicBezTo>
                <a:cubicBezTo>
                  <a:pt x="323967" y="198324"/>
                  <a:pt x="344344" y="207339"/>
                  <a:pt x="360308" y="225368"/>
                </a:cubicBezTo>
                <a:lnTo>
                  <a:pt x="297487" y="225368"/>
                </a:lnTo>
                <a:cubicBezTo>
                  <a:pt x="287721" y="225368"/>
                  <a:pt x="279269" y="228937"/>
                  <a:pt x="272132" y="236073"/>
                </a:cubicBezTo>
                <a:cubicBezTo>
                  <a:pt x="264996" y="243210"/>
                  <a:pt x="261428" y="251661"/>
                  <a:pt x="261428" y="261427"/>
                </a:cubicBezTo>
                <a:lnTo>
                  <a:pt x="261428" y="315515"/>
                </a:lnTo>
                <a:cubicBezTo>
                  <a:pt x="261428" y="325281"/>
                  <a:pt x="264996" y="333733"/>
                  <a:pt x="272132" y="340869"/>
                </a:cubicBezTo>
                <a:cubicBezTo>
                  <a:pt x="279269" y="348006"/>
                  <a:pt x="287721" y="351574"/>
                  <a:pt x="297487" y="351574"/>
                </a:cubicBezTo>
                <a:lnTo>
                  <a:pt x="369604" y="351574"/>
                </a:lnTo>
                <a:lnTo>
                  <a:pt x="369604" y="418622"/>
                </a:lnTo>
                <a:cubicBezTo>
                  <a:pt x="356834" y="428012"/>
                  <a:pt x="340776" y="432707"/>
                  <a:pt x="321432" y="432707"/>
                </a:cubicBezTo>
                <a:lnTo>
                  <a:pt x="75217" y="432707"/>
                </a:lnTo>
                <a:cubicBezTo>
                  <a:pt x="52492" y="432707"/>
                  <a:pt x="34275" y="426228"/>
                  <a:pt x="20565" y="413269"/>
                </a:cubicBezTo>
                <a:cubicBezTo>
                  <a:pt x="6855" y="400310"/>
                  <a:pt x="0" y="382469"/>
                  <a:pt x="0" y="359744"/>
                </a:cubicBezTo>
                <a:cubicBezTo>
                  <a:pt x="0" y="349790"/>
                  <a:pt x="329" y="340071"/>
                  <a:pt x="986" y="330587"/>
                </a:cubicBezTo>
                <a:cubicBezTo>
                  <a:pt x="1643" y="321103"/>
                  <a:pt x="2958" y="310867"/>
                  <a:pt x="4930" y="299881"/>
                </a:cubicBezTo>
                <a:cubicBezTo>
                  <a:pt x="6902" y="288894"/>
                  <a:pt x="9390" y="278705"/>
                  <a:pt x="12395" y="269315"/>
                </a:cubicBezTo>
                <a:cubicBezTo>
                  <a:pt x="15401" y="259925"/>
                  <a:pt x="19439" y="250769"/>
                  <a:pt x="24509" y="241848"/>
                </a:cubicBezTo>
                <a:cubicBezTo>
                  <a:pt x="29580" y="232927"/>
                  <a:pt x="35402" y="225321"/>
                  <a:pt x="41975" y="219030"/>
                </a:cubicBezTo>
                <a:cubicBezTo>
                  <a:pt x="48548" y="212738"/>
                  <a:pt x="56577" y="207714"/>
                  <a:pt x="66062" y="203958"/>
                </a:cubicBezTo>
                <a:cubicBezTo>
                  <a:pt x="75546" y="200202"/>
                  <a:pt x="86016" y="198324"/>
                  <a:pt x="97472" y="198324"/>
                </a:cubicBezTo>
                <a:close/>
                <a:moveTo>
                  <a:pt x="405663" y="144236"/>
                </a:moveTo>
                <a:lnTo>
                  <a:pt x="459752" y="144236"/>
                </a:lnTo>
                <a:cubicBezTo>
                  <a:pt x="462193" y="144236"/>
                  <a:pt x="464306" y="145128"/>
                  <a:pt x="466090" y="146912"/>
                </a:cubicBezTo>
                <a:cubicBezTo>
                  <a:pt x="467874" y="148696"/>
                  <a:pt x="468766" y="150809"/>
                  <a:pt x="468766" y="153250"/>
                </a:cubicBezTo>
                <a:lnTo>
                  <a:pt x="468766" y="252412"/>
                </a:lnTo>
                <a:lnTo>
                  <a:pt x="567928" y="252412"/>
                </a:lnTo>
                <a:cubicBezTo>
                  <a:pt x="570370" y="252412"/>
                  <a:pt x="572483" y="253304"/>
                  <a:pt x="574267" y="255089"/>
                </a:cubicBezTo>
                <a:cubicBezTo>
                  <a:pt x="576051" y="256873"/>
                  <a:pt x="576943" y="258986"/>
                  <a:pt x="576943" y="261427"/>
                </a:cubicBezTo>
                <a:lnTo>
                  <a:pt x="576943" y="315515"/>
                </a:lnTo>
                <a:cubicBezTo>
                  <a:pt x="576943" y="317957"/>
                  <a:pt x="576051" y="320070"/>
                  <a:pt x="574267" y="321854"/>
                </a:cubicBezTo>
                <a:cubicBezTo>
                  <a:pt x="572483" y="323638"/>
                  <a:pt x="570370" y="324530"/>
                  <a:pt x="567928" y="324530"/>
                </a:cubicBezTo>
                <a:lnTo>
                  <a:pt x="468766" y="324530"/>
                </a:lnTo>
                <a:lnTo>
                  <a:pt x="468766" y="423692"/>
                </a:lnTo>
                <a:cubicBezTo>
                  <a:pt x="468766" y="426134"/>
                  <a:pt x="467874" y="428247"/>
                  <a:pt x="466090" y="430031"/>
                </a:cubicBezTo>
                <a:cubicBezTo>
                  <a:pt x="464306" y="431815"/>
                  <a:pt x="462193" y="432707"/>
                  <a:pt x="459752" y="432707"/>
                </a:cubicBezTo>
                <a:lnTo>
                  <a:pt x="405663" y="432707"/>
                </a:lnTo>
                <a:cubicBezTo>
                  <a:pt x="403222" y="432707"/>
                  <a:pt x="401109" y="431815"/>
                  <a:pt x="399325" y="430031"/>
                </a:cubicBezTo>
                <a:cubicBezTo>
                  <a:pt x="397541" y="428247"/>
                  <a:pt x="396649" y="426134"/>
                  <a:pt x="396649" y="423692"/>
                </a:cubicBezTo>
                <a:lnTo>
                  <a:pt x="396649" y="324530"/>
                </a:lnTo>
                <a:lnTo>
                  <a:pt x="297487" y="324530"/>
                </a:lnTo>
                <a:cubicBezTo>
                  <a:pt x="295045" y="324530"/>
                  <a:pt x="292932" y="323638"/>
                  <a:pt x="291148" y="321854"/>
                </a:cubicBezTo>
                <a:cubicBezTo>
                  <a:pt x="289364" y="320070"/>
                  <a:pt x="288472" y="317957"/>
                  <a:pt x="288472" y="315515"/>
                </a:cubicBezTo>
                <a:lnTo>
                  <a:pt x="288472" y="261427"/>
                </a:lnTo>
                <a:cubicBezTo>
                  <a:pt x="288472" y="258986"/>
                  <a:pt x="289364" y="256873"/>
                  <a:pt x="291148" y="255089"/>
                </a:cubicBezTo>
                <a:cubicBezTo>
                  <a:pt x="292932" y="253304"/>
                  <a:pt x="295045" y="252412"/>
                  <a:pt x="297487" y="252412"/>
                </a:cubicBezTo>
                <a:lnTo>
                  <a:pt x="396649" y="252412"/>
                </a:lnTo>
                <a:lnTo>
                  <a:pt x="396649" y="153250"/>
                </a:lnTo>
                <a:cubicBezTo>
                  <a:pt x="396649" y="150809"/>
                  <a:pt x="397541" y="148696"/>
                  <a:pt x="399325" y="146912"/>
                </a:cubicBezTo>
                <a:cubicBezTo>
                  <a:pt x="401109" y="145128"/>
                  <a:pt x="403222" y="144236"/>
                  <a:pt x="405663" y="144236"/>
                </a:cubicBezTo>
                <a:close/>
                <a:moveTo>
                  <a:pt x="198325" y="0"/>
                </a:moveTo>
                <a:cubicBezTo>
                  <a:pt x="228186" y="0"/>
                  <a:pt x="253681" y="10564"/>
                  <a:pt x="274809" y="31692"/>
                </a:cubicBezTo>
                <a:cubicBezTo>
                  <a:pt x="295937" y="52821"/>
                  <a:pt x="306501" y="78315"/>
                  <a:pt x="306501" y="108177"/>
                </a:cubicBezTo>
                <a:cubicBezTo>
                  <a:pt x="306501" y="138038"/>
                  <a:pt x="295937" y="163533"/>
                  <a:pt x="274809" y="184661"/>
                </a:cubicBezTo>
                <a:cubicBezTo>
                  <a:pt x="253681" y="205789"/>
                  <a:pt x="228186" y="216353"/>
                  <a:pt x="198325" y="216353"/>
                </a:cubicBezTo>
                <a:cubicBezTo>
                  <a:pt x="168463" y="216353"/>
                  <a:pt x="142968" y="205789"/>
                  <a:pt x="121840" y="184661"/>
                </a:cubicBezTo>
                <a:cubicBezTo>
                  <a:pt x="100712" y="163533"/>
                  <a:pt x="90148" y="138038"/>
                  <a:pt x="90148" y="108177"/>
                </a:cubicBezTo>
                <a:cubicBezTo>
                  <a:pt x="90148" y="78315"/>
                  <a:pt x="100712" y="52821"/>
                  <a:pt x="121840" y="31692"/>
                </a:cubicBezTo>
                <a:cubicBezTo>
                  <a:pt x="142968" y="10564"/>
                  <a:pt x="168463" y="0"/>
                  <a:pt x="1983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1" name="Freeform 265">
            <a:extLst>
              <a:ext uri="{FF2B5EF4-FFF2-40B4-BE49-F238E27FC236}">
                <a16:creationId xmlns:a16="http://schemas.microsoft.com/office/drawing/2014/main" id="{E9FC2E19-5580-4CEB-B90C-EF59439B4F4E}"/>
              </a:ext>
            </a:extLst>
          </p:cNvPr>
          <p:cNvSpPr/>
          <p:nvPr/>
        </p:nvSpPr>
        <p:spPr>
          <a:xfrm>
            <a:off x="3805385" y="6188914"/>
            <a:ext cx="430807" cy="324531"/>
          </a:xfrm>
          <a:custGeom>
            <a:avLst/>
            <a:gdLst>
              <a:gd name="connsiteX0" fmla="*/ 97472 w 574408"/>
              <a:gd name="connsiteY0" fmla="*/ 198324 h 432707"/>
              <a:gd name="connsiteX1" fmla="*/ 108459 w 574408"/>
              <a:gd name="connsiteY1" fmla="*/ 203113 h 432707"/>
              <a:gd name="connsiteX2" fmla="*/ 198325 w 574408"/>
              <a:gd name="connsiteY2" fmla="*/ 237482 h 432707"/>
              <a:gd name="connsiteX3" fmla="*/ 288190 w 574408"/>
              <a:gd name="connsiteY3" fmla="*/ 203113 h 432707"/>
              <a:gd name="connsiteX4" fmla="*/ 299177 w 574408"/>
              <a:gd name="connsiteY4" fmla="*/ 198324 h 432707"/>
              <a:gd name="connsiteX5" fmla="*/ 315234 w 574408"/>
              <a:gd name="connsiteY5" fmla="*/ 200014 h 432707"/>
              <a:gd name="connsiteX6" fmla="*/ 303684 w 574408"/>
              <a:gd name="connsiteY6" fmla="*/ 214100 h 432707"/>
              <a:gd name="connsiteX7" fmla="*/ 300022 w 574408"/>
              <a:gd name="connsiteY7" fmla="*/ 229876 h 432707"/>
              <a:gd name="connsiteX8" fmla="*/ 310445 w 574408"/>
              <a:gd name="connsiteY8" fmla="*/ 255511 h 432707"/>
              <a:gd name="connsiteX9" fmla="*/ 361435 w 574408"/>
              <a:gd name="connsiteY9" fmla="*/ 306501 h 432707"/>
              <a:gd name="connsiteX10" fmla="*/ 310445 w 574408"/>
              <a:gd name="connsiteY10" fmla="*/ 357490 h 432707"/>
              <a:gd name="connsiteX11" fmla="*/ 300022 w 574408"/>
              <a:gd name="connsiteY11" fmla="*/ 383126 h 432707"/>
              <a:gd name="connsiteX12" fmla="*/ 310445 w 574408"/>
              <a:gd name="connsiteY12" fmla="*/ 408480 h 432707"/>
              <a:gd name="connsiteX13" fmla="*/ 333827 w 574408"/>
              <a:gd name="connsiteY13" fmla="*/ 431862 h 432707"/>
              <a:gd name="connsiteX14" fmla="*/ 321432 w 574408"/>
              <a:gd name="connsiteY14" fmla="*/ 432707 h 432707"/>
              <a:gd name="connsiteX15" fmla="*/ 75217 w 574408"/>
              <a:gd name="connsiteY15" fmla="*/ 432707 h 432707"/>
              <a:gd name="connsiteX16" fmla="*/ 20565 w 574408"/>
              <a:gd name="connsiteY16" fmla="*/ 413269 h 432707"/>
              <a:gd name="connsiteX17" fmla="*/ 0 w 574408"/>
              <a:gd name="connsiteY17" fmla="*/ 359744 h 432707"/>
              <a:gd name="connsiteX18" fmla="*/ 986 w 574408"/>
              <a:gd name="connsiteY18" fmla="*/ 330587 h 432707"/>
              <a:gd name="connsiteX19" fmla="*/ 4930 w 574408"/>
              <a:gd name="connsiteY19" fmla="*/ 299881 h 432707"/>
              <a:gd name="connsiteX20" fmla="*/ 12395 w 574408"/>
              <a:gd name="connsiteY20" fmla="*/ 269315 h 432707"/>
              <a:gd name="connsiteX21" fmla="*/ 24509 w 574408"/>
              <a:gd name="connsiteY21" fmla="*/ 241848 h 432707"/>
              <a:gd name="connsiteX22" fmla="*/ 41975 w 574408"/>
              <a:gd name="connsiteY22" fmla="*/ 219030 h 432707"/>
              <a:gd name="connsiteX23" fmla="*/ 66062 w 574408"/>
              <a:gd name="connsiteY23" fmla="*/ 203958 h 432707"/>
              <a:gd name="connsiteX24" fmla="*/ 97472 w 574408"/>
              <a:gd name="connsiteY24" fmla="*/ 198324 h 432707"/>
              <a:gd name="connsiteX25" fmla="*/ 374111 w 574408"/>
              <a:gd name="connsiteY25" fmla="*/ 182829 h 432707"/>
              <a:gd name="connsiteX26" fmla="*/ 380591 w 574408"/>
              <a:gd name="connsiteY26" fmla="*/ 185364 h 432707"/>
              <a:gd name="connsiteX27" fmla="*/ 450737 w 574408"/>
              <a:gd name="connsiteY27" fmla="*/ 255510 h 432707"/>
              <a:gd name="connsiteX28" fmla="*/ 520883 w 574408"/>
              <a:gd name="connsiteY28" fmla="*/ 185364 h 432707"/>
              <a:gd name="connsiteX29" fmla="*/ 527362 w 574408"/>
              <a:gd name="connsiteY29" fmla="*/ 182829 h 432707"/>
              <a:gd name="connsiteX30" fmla="*/ 533560 w 574408"/>
              <a:gd name="connsiteY30" fmla="*/ 185364 h 432707"/>
              <a:gd name="connsiteX31" fmla="*/ 571872 w 574408"/>
              <a:gd name="connsiteY31" fmla="*/ 223677 h 432707"/>
              <a:gd name="connsiteX32" fmla="*/ 574408 w 574408"/>
              <a:gd name="connsiteY32" fmla="*/ 229875 h 432707"/>
              <a:gd name="connsiteX33" fmla="*/ 571872 w 574408"/>
              <a:gd name="connsiteY33" fmla="*/ 236354 h 432707"/>
              <a:gd name="connsiteX34" fmla="*/ 501726 w 574408"/>
              <a:gd name="connsiteY34" fmla="*/ 306500 h 432707"/>
              <a:gd name="connsiteX35" fmla="*/ 571872 w 574408"/>
              <a:gd name="connsiteY35" fmla="*/ 376646 h 432707"/>
              <a:gd name="connsiteX36" fmla="*/ 574408 w 574408"/>
              <a:gd name="connsiteY36" fmla="*/ 383125 h 432707"/>
              <a:gd name="connsiteX37" fmla="*/ 571872 w 574408"/>
              <a:gd name="connsiteY37" fmla="*/ 389323 h 432707"/>
              <a:gd name="connsiteX38" fmla="*/ 533560 w 574408"/>
              <a:gd name="connsiteY38" fmla="*/ 427635 h 432707"/>
              <a:gd name="connsiteX39" fmla="*/ 527362 w 574408"/>
              <a:gd name="connsiteY39" fmla="*/ 430171 h 432707"/>
              <a:gd name="connsiteX40" fmla="*/ 520883 w 574408"/>
              <a:gd name="connsiteY40" fmla="*/ 427635 h 432707"/>
              <a:gd name="connsiteX41" fmla="*/ 450737 w 574408"/>
              <a:gd name="connsiteY41" fmla="*/ 357489 h 432707"/>
              <a:gd name="connsiteX42" fmla="*/ 380591 w 574408"/>
              <a:gd name="connsiteY42" fmla="*/ 427635 h 432707"/>
              <a:gd name="connsiteX43" fmla="*/ 374111 w 574408"/>
              <a:gd name="connsiteY43" fmla="*/ 430171 h 432707"/>
              <a:gd name="connsiteX44" fmla="*/ 367914 w 574408"/>
              <a:gd name="connsiteY44" fmla="*/ 427635 h 432707"/>
              <a:gd name="connsiteX45" fmla="*/ 329601 w 574408"/>
              <a:gd name="connsiteY45" fmla="*/ 389323 h 432707"/>
              <a:gd name="connsiteX46" fmla="*/ 327066 w 574408"/>
              <a:gd name="connsiteY46" fmla="*/ 383125 h 432707"/>
              <a:gd name="connsiteX47" fmla="*/ 329601 w 574408"/>
              <a:gd name="connsiteY47" fmla="*/ 376646 h 432707"/>
              <a:gd name="connsiteX48" fmla="*/ 399747 w 574408"/>
              <a:gd name="connsiteY48" fmla="*/ 306500 h 432707"/>
              <a:gd name="connsiteX49" fmla="*/ 329601 w 574408"/>
              <a:gd name="connsiteY49" fmla="*/ 236354 h 432707"/>
              <a:gd name="connsiteX50" fmla="*/ 327066 w 574408"/>
              <a:gd name="connsiteY50" fmla="*/ 229875 h 432707"/>
              <a:gd name="connsiteX51" fmla="*/ 329601 w 574408"/>
              <a:gd name="connsiteY51" fmla="*/ 223677 h 432707"/>
              <a:gd name="connsiteX52" fmla="*/ 367914 w 574408"/>
              <a:gd name="connsiteY52" fmla="*/ 185364 h 432707"/>
              <a:gd name="connsiteX53" fmla="*/ 374111 w 574408"/>
              <a:gd name="connsiteY53" fmla="*/ 182829 h 432707"/>
              <a:gd name="connsiteX54" fmla="*/ 198325 w 574408"/>
              <a:gd name="connsiteY54" fmla="*/ 0 h 432707"/>
              <a:gd name="connsiteX55" fmla="*/ 274809 w 574408"/>
              <a:gd name="connsiteY55" fmla="*/ 31692 h 432707"/>
              <a:gd name="connsiteX56" fmla="*/ 306501 w 574408"/>
              <a:gd name="connsiteY56" fmla="*/ 108177 h 432707"/>
              <a:gd name="connsiteX57" fmla="*/ 274809 w 574408"/>
              <a:gd name="connsiteY57" fmla="*/ 184661 h 432707"/>
              <a:gd name="connsiteX58" fmla="*/ 198325 w 574408"/>
              <a:gd name="connsiteY58" fmla="*/ 216353 h 432707"/>
              <a:gd name="connsiteX59" fmla="*/ 121840 w 574408"/>
              <a:gd name="connsiteY59" fmla="*/ 184661 h 432707"/>
              <a:gd name="connsiteX60" fmla="*/ 90148 w 574408"/>
              <a:gd name="connsiteY60" fmla="*/ 108177 h 432707"/>
              <a:gd name="connsiteX61" fmla="*/ 121840 w 574408"/>
              <a:gd name="connsiteY61" fmla="*/ 31692 h 432707"/>
              <a:gd name="connsiteX62" fmla="*/ 198325 w 574408"/>
              <a:gd name="connsiteY6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74408" h="432707">
                <a:moveTo>
                  <a:pt x="97472" y="198324"/>
                </a:moveTo>
                <a:cubicBezTo>
                  <a:pt x="101040" y="198324"/>
                  <a:pt x="104703" y="199920"/>
                  <a:pt x="108459" y="203113"/>
                </a:cubicBezTo>
                <a:cubicBezTo>
                  <a:pt x="137381" y="226026"/>
                  <a:pt x="167337" y="237482"/>
                  <a:pt x="198325" y="237482"/>
                </a:cubicBezTo>
                <a:cubicBezTo>
                  <a:pt x="229313" y="237482"/>
                  <a:pt x="259267" y="226026"/>
                  <a:pt x="288190" y="203113"/>
                </a:cubicBezTo>
                <a:cubicBezTo>
                  <a:pt x="291946" y="199920"/>
                  <a:pt x="295608" y="198324"/>
                  <a:pt x="299177" y="198324"/>
                </a:cubicBezTo>
                <a:cubicBezTo>
                  <a:pt x="304435" y="198324"/>
                  <a:pt x="309788" y="198887"/>
                  <a:pt x="315234" y="200014"/>
                </a:cubicBezTo>
                <a:cubicBezTo>
                  <a:pt x="309975" y="205085"/>
                  <a:pt x="306126" y="209780"/>
                  <a:pt x="303684" y="214100"/>
                </a:cubicBezTo>
                <a:cubicBezTo>
                  <a:pt x="301242" y="218419"/>
                  <a:pt x="300022" y="223678"/>
                  <a:pt x="300022" y="229876"/>
                </a:cubicBezTo>
                <a:cubicBezTo>
                  <a:pt x="300022" y="240017"/>
                  <a:pt x="303496" y="248562"/>
                  <a:pt x="310445" y="255511"/>
                </a:cubicBezTo>
                <a:lnTo>
                  <a:pt x="361435" y="306501"/>
                </a:lnTo>
                <a:lnTo>
                  <a:pt x="310445" y="357490"/>
                </a:lnTo>
                <a:cubicBezTo>
                  <a:pt x="303496" y="364439"/>
                  <a:pt x="300022" y="372984"/>
                  <a:pt x="300022" y="383126"/>
                </a:cubicBezTo>
                <a:cubicBezTo>
                  <a:pt x="300022" y="393080"/>
                  <a:pt x="303496" y="401531"/>
                  <a:pt x="310445" y="408480"/>
                </a:cubicBezTo>
                <a:lnTo>
                  <a:pt x="333827" y="431862"/>
                </a:lnTo>
                <a:cubicBezTo>
                  <a:pt x="329883" y="432425"/>
                  <a:pt x="325751" y="432707"/>
                  <a:pt x="321432" y="432707"/>
                </a:cubicBezTo>
                <a:lnTo>
                  <a:pt x="75217" y="432707"/>
                </a:lnTo>
                <a:cubicBezTo>
                  <a:pt x="52492" y="432707"/>
                  <a:pt x="34275" y="426228"/>
                  <a:pt x="20565" y="413269"/>
                </a:cubicBezTo>
                <a:cubicBezTo>
                  <a:pt x="6855" y="400310"/>
                  <a:pt x="0" y="382469"/>
                  <a:pt x="0" y="359744"/>
                </a:cubicBezTo>
                <a:cubicBezTo>
                  <a:pt x="0" y="349790"/>
                  <a:pt x="329" y="340071"/>
                  <a:pt x="986" y="330587"/>
                </a:cubicBezTo>
                <a:cubicBezTo>
                  <a:pt x="1644" y="321103"/>
                  <a:pt x="2958" y="310867"/>
                  <a:pt x="4930" y="299881"/>
                </a:cubicBezTo>
                <a:cubicBezTo>
                  <a:pt x="6902" y="288894"/>
                  <a:pt x="9391" y="278705"/>
                  <a:pt x="12395" y="269315"/>
                </a:cubicBezTo>
                <a:cubicBezTo>
                  <a:pt x="15401" y="259925"/>
                  <a:pt x="19438" y="250769"/>
                  <a:pt x="24509" y="241848"/>
                </a:cubicBezTo>
                <a:cubicBezTo>
                  <a:pt x="29580" y="232927"/>
                  <a:pt x="35402" y="225321"/>
                  <a:pt x="41975" y="219030"/>
                </a:cubicBezTo>
                <a:cubicBezTo>
                  <a:pt x="48548" y="212738"/>
                  <a:pt x="56577" y="207714"/>
                  <a:pt x="66062" y="203958"/>
                </a:cubicBezTo>
                <a:cubicBezTo>
                  <a:pt x="75546" y="200202"/>
                  <a:pt x="86016" y="198324"/>
                  <a:pt x="97472" y="198324"/>
                </a:cubicBezTo>
                <a:close/>
                <a:moveTo>
                  <a:pt x="374111" y="182829"/>
                </a:moveTo>
                <a:cubicBezTo>
                  <a:pt x="376740" y="182829"/>
                  <a:pt x="378901" y="183674"/>
                  <a:pt x="380591" y="185364"/>
                </a:cubicBezTo>
                <a:lnTo>
                  <a:pt x="450737" y="255510"/>
                </a:lnTo>
                <a:lnTo>
                  <a:pt x="520883" y="185364"/>
                </a:lnTo>
                <a:cubicBezTo>
                  <a:pt x="522573" y="183674"/>
                  <a:pt x="524733" y="182829"/>
                  <a:pt x="527362" y="182829"/>
                </a:cubicBezTo>
                <a:cubicBezTo>
                  <a:pt x="529803" y="182829"/>
                  <a:pt x="531869" y="183674"/>
                  <a:pt x="533560" y="185364"/>
                </a:cubicBezTo>
                <a:lnTo>
                  <a:pt x="571872" y="223677"/>
                </a:lnTo>
                <a:cubicBezTo>
                  <a:pt x="573563" y="225367"/>
                  <a:pt x="574408" y="227433"/>
                  <a:pt x="574408" y="229875"/>
                </a:cubicBezTo>
                <a:cubicBezTo>
                  <a:pt x="574408" y="232504"/>
                  <a:pt x="573563" y="234664"/>
                  <a:pt x="571872" y="236354"/>
                </a:cubicBezTo>
                <a:lnTo>
                  <a:pt x="501726" y="306500"/>
                </a:lnTo>
                <a:lnTo>
                  <a:pt x="571872" y="376646"/>
                </a:lnTo>
                <a:cubicBezTo>
                  <a:pt x="573563" y="378336"/>
                  <a:pt x="574408" y="380496"/>
                  <a:pt x="574408" y="383125"/>
                </a:cubicBezTo>
                <a:cubicBezTo>
                  <a:pt x="574408" y="385567"/>
                  <a:pt x="573563" y="387632"/>
                  <a:pt x="571872" y="389323"/>
                </a:cubicBezTo>
                <a:lnTo>
                  <a:pt x="533560" y="427635"/>
                </a:lnTo>
                <a:cubicBezTo>
                  <a:pt x="531869" y="429326"/>
                  <a:pt x="529803" y="430171"/>
                  <a:pt x="527362" y="430171"/>
                </a:cubicBezTo>
                <a:cubicBezTo>
                  <a:pt x="524733" y="430171"/>
                  <a:pt x="522573" y="429326"/>
                  <a:pt x="520883" y="427635"/>
                </a:cubicBezTo>
                <a:lnTo>
                  <a:pt x="450737" y="357489"/>
                </a:lnTo>
                <a:lnTo>
                  <a:pt x="380591" y="427635"/>
                </a:lnTo>
                <a:cubicBezTo>
                  <a:pt x="378901" y="429326"/>
                  <a:pt x="376740" y="430171"/>
                  <a:pt x="374111" y="430171"/>
                </a:cubicBezTo>
                <a:cubicBezTo>
                  <a:pt x="371670" y="430171"/>
                  <a:pt x="369604" y="429326"/>
                  <a:pt x="367914" y="427635"/>
                </a:cubicBezTo>
                <a:lnTo>
                  <a:pt x="329601" y="389323"/>
                </a:lnTo>
                <a:cubicBezTo>
                  <a:pt x="327911" y="387632"/>
                  <a:pt x="327066" y="385567"/>
                  <a:pt x="327066" y="383125"/>
                </a:cubicBezTo>
                <a:cubicBezTo>
                  <a:pt x="327066" y="380496"/>
                  <a:pt x="327911" y="378336"/>
                  <a:pt x="329601" y="376646"/>
                </a:cubicBezTo>
                <a:lnTo>
                  <a:pt x="399747" y="306500"/>
                </a:lnTo>
                <a:lnTo>
                  <a:pt x="329601" y="236354"/>
                </a:lnTo>
                <a:cubicBezTo>
                  <a:pt x="327911" y="234664"/>
                  <a:pt x="327066" y="232504"/>
                  <a:pt x="327066" y="229875"/>
                </a:cubicBezTo>
                <a:cubicBezTo>
                  <a:pt x="327066" y="227433"/>
                  <a:pt x="327911" y="225367"/>
                  <a:pt x="329601" y="223677"/>
                </a:cubicBezTo>
                <a:lnTo>
                  <a:pt x="367914" y="185364"/>
                </a:lnTo>
                <a:cubicBezTo>
                  <a:pt x="369604" y="183674"/>
                  <a:pt x="371670" y="182829"/>
                  <a:pt x="374111" y="182829"/>
                </a:cubicBezTo>
                <a:close/>
                <a:moveTo>
                  <a:pt x="198325" y="0"/>
                </a:moveTo>
                <a:cubicBezTo>
                  <a:pt x="228186" y="0"/>
                  <a:pt x="253680" y="10564"/>
                  <a:pt x="274809" y="31692"/>
                </a:cubicBezTo>
                <a:cubicBezTo>
                  <a:pt x="295937" y="52821"/>
                  <a:pt x="306501" y="78315"/>
                  <a:pt x="306501" y="108177"/>
                </a:cubicBezTo>
                <a:cubicBezTo>
                  <a:pt x="306501" y="138038"/>
                  <a:pt x="295937" y="163533"/>
                  <a:pt x="274809" y="184661"/>
                </a:cubicBezTo>
                <a:cubicBezTo>
                  <a:pt x="253680" y="205789"/>
                  <a:pt x="228186" y="216353"/>
                  <a:pt x="198325" y="216353"/>
                </a:cubicBezTo>
                <a:cubicBezTo>
                  <a:pt x="168463" y="216353"/>
                  <a:pt x="142969" y="205789"/>
                  <a:pt x="121840" y="184661"/>
                </a:cubicBezTo>
                <a:cubicBezTo>
                  <a:pt x="100712" y="163533"/>
                  <a:pt x="90148" y="138038"/>
                  <a:pt x="90148" y="108177"/>
                </a:cubicBezTo>
                <a:cubicBezTo>
                  <a:pt x="90148" y="78315"/>
                  <a:pt x="100712" y="52821"/>
                  <a:pt x="121840" y="31692"/>
                </a:cubicBezTo>
                <a:cubicBezTo>
                  <a:pt x="142969" y="10564"/>
                  <a:pt x="168463" y="0"/>
                  <a:pt x="1983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2" name="Freeform 263">
            <a:extLst>
              <a:ext uri="{FF2B5EF4-FFF2-40B4-BE49-F238E27FC236}">
                <a16:creationId xmlns:a16="http://schemas.microsoft.com/office/drawing/2014/main" id="{7AA0CD4A-482B-4155-A4D6-704A89E3F641}"/>
              </a:ext>
            </a:extLst>
          </p:cNvPr>
          <p:cNvSpPr/>
          <p:nvPr/>
        </p:nvSpPr>
        <p:spPr>
          <a:xfrm>
            <a:off x="2705249" y="6188912"/>
            <a:ext cx="378619" cy="297487"/>
          </a:xfrm>
          <a:custGeom>
            <a:avLst/>
            <a:gdLst>
              <a:gd name="connsiteX0" fmla="*/ 36059 w 504825"/>
              <a:gd name="connsiteY0" fmla="*/ 324530 h 396648"/>
              <a:gd name="connsiteX1" fmla="*/ 36059 w 504825"/>
              <a:gd name="connsiteY1" fmla="*/ 360589 h 396648"/>
              <a:gd name="connsiteX2" fmla="*/ 324530 w 504825"/>
              <a:gd name="connsiteY2" fmla="*/ 360589 h 396648"/>
              <a:gd name="connsiteX3" fmla="*/ 324530 w 504825"/>
              <a:gd name="connsiteY3" fmla="*/ 324530 h 396648"/>
              <a:gd name="connsiteX4" fmla="*/ 450737 w 504825"/>
              <a:gd name="connsiteY4" fmla="*/ 315515 h 396648"/>
              <a:gd name="connsiteX5" fmla="*/ 431581 w 504825"/>
              <a:gd name="connsiteY5" fmla="*/ 323403 h 396648"/>
              <a:gd name="connsiteX6" fmla="*/ 423693 w 504825"/>
              <a:gd name="connsiteY6" fmla="*/ 342560 h 396648"/>
              <a:gd name="connsiteX7" fmla="*/ 431581 w 504825"/>
              <a:gd name="connsiteY7" fmla="*/ 361716 h 396648"/>
              <a:gd name="connsiteX8" fmla="*/ 450737 w 504825"/>
              <a:gd name="connsiteY8" fmla="*/ 369604 h 396648"/>
              <a:gd name="connsiteX9" fmla="*/ 469893 w 504825"/>
              <a:gd name="connsiteY9" fmla="*/ 361716 h 396648"/>
              <a:gd name="connsiteX10" fmla="*/ 477781 w 504825"/>
              <a:gd name="connsiteY10" fmla="*/ 342560 h 396648"/>
              <a:gd name="connsiteX11" fmla="*/ 469893 w 504825"/>
              <a:gd name="connsiteY11" fmla="*/ 323403 h 396648"/>
              <a:gd name="connsiteX12" fmla="*/ 450737 w 504825"/>
              <a:gd name="connsiteY12" fmla="*/ 315515 h 396648"/>
              <a:gd name="connsiteX13" fmla="*/ 0 w 504825"/>
              <a:gd name="connsiteY13" fmla="*/ 288471 h 396648"/>
              <a:gd name="connsiteX14" fmla="*/ 504825 w 504825"/>
              <a:gd name="connsiteY14" fmla="*/ 288471 h 396648"/>
              <a:gd name="connsiteX15" fmla="*/ 504825 w 504825"/>
              <a:gd name="connsiteY15" fmla="*/ 396648 h 396648"/>
              <a:gd name="connsiteX16" fmla="*/ 0 w 504825"/>
              <a:gd name="connsiteY16" fmla="*/ 396648 h 396648"/>
              <a:gd name="connsiteX17" fmla="*/ 36059 w 504825"/>
              <a:gd name="connsiteY17" fmla="*/ 180294 h 396648"/>
              <a:gd name="connsiteX18" fmla="*/ 36059 w 504825"/>
              <a:gd name="connsiteY18" fmla="*/ 216352 h 396648"/>
              <a:gd name="connsiteX19" fmla="*/ 324530 w 504825"/>
              <a:gd name="connsiteY19" fmla="*/ 216352 h 396648"/>
              <a:gd name="connsiteX20" fmla="*/ 324530 w 504825"/>
              <a:gd name="connsiteY20" fmla="*/ 180294 h 396648"/>
              <a:gd name="connsiteX21" fmla="*/ 450737 w 504825"/>
              <a:gd name="connsiteY21" fmla="*/ 171279 h 396648"/>
              <a:gd name="connsiteX22" fmla="*/ 431581 w 504825"/>
              <a:gd name="connsiteY22" fmla="*/ 179167 h 396648"/>
              <a:gd name="connsiteX23" fmla="*/ 423693 w 504825"/>
              <a:gd name="connsiteY23" fmla="*/ 198323 h 396648"/>
              <a:gd name="connsiteX24" fmla="*/ 431581 w 504825"/>
              <a:gd name="connsiteY24" fmla="*/ 217479 h 396648"/>
              <a:gd name="connsiteX25" fmla="*/ 450737 w 504825"/>
              <a:gd name="connsiteY25" fmla="*/ 225367 h 396648"/>
              <a:gd name="connsiteX26" fmla="*/ 469893 w 504825"/>
              <a:gd name="connsiteY26" fmla="*/ 217479 h 396648"/>
              <a:gd name="connsiteX27" fmla="*/ 477781 w 504825"/>
              <a:gd name="connsiteY27" fmla="*/ 198323 h 396648"/>
              <a:gd name="connsiteX28" fmla="*/ 469893 w 504825"/>
              <a:gd name="connsiteY28" fmla="*/ 179167 h 396648"/>
              <a:gd name="connsiteX29" fmla="*/ 450737 w 504825"/>
              <a:gd name="connsiteY29" fmla="*/ 171279 h 396648"/>
              <a:gd name="connsiteX30" fmla="*/ 0 w 504825"/>
              <a:gd name="connsiteY30" fmla="*/ 144235 h 396648"/>
              <a:gd name="connsiteX31" fmla="*/ 504825 w 504825"/>
              <a:gd name="connsiteY31" fmla="*/ 144235 h 396648"/>
              <a:gd name="connsiteX32" fmla="*/ 504825 w 504825"/>
              <a:gd name="connsiteY32" fmla="*/ 252411 h 396648"/>
              <a:gd name="connsiteX33" fmla="*/ 0 w 504825"/>
              <a:gd name="connsiteY33" fmla="*/ 252411 h 396648"/>
              <a:gd name="connsiteX34" fmla="*/ 36059 w 504825"/>
              <a:gd name="connsiteY34" fmla="*/ 36059 h 396648"/>
              <a:gd name="connsiteX35" fmla="*/ 36059 w 504825"/>
              <a:gd name="connsiteY35" fmla="*/ 72118 h 396648"/>
              <a:gd name="connsiteX36" fmla="*/ 324530 w 504825"/>
              <a:gd name="connsiteY36" fmla="*/ 72118 h 396648"/>
              <a:gd name="connsiteX37" fmla="*/ 324530 w 504825"/>
              <a:gd name="connsiteY37" fmla="*/ 36059 h 396648"/>
              <a:gd name="connsiteX38" fmla="*/ 450737 w 504825"/>
              <a:gd name="connsiteY38" fmla="*/ 27044 h 396648"/>
              <a:gd name="connsiteX39" fmla="*/ 431581 w 504825"/>
              <a:gd name="connsiteY39" fmla="*/ 34932 h 396648"/>
              <a:gd name="connsiteX40" fmla="*/ 423693 w 504825"/>
              <a:gd name="connsiteY40" fmla="*/ 54088 h 396648"/>
              <a:gd name="connsiteX41" fmla="*/ 431581 w 504825"/>
              <a:gd name="connsiteY41" fmla="*/ 73245 h 396648"/>
              <a:gd name="connsiteX42" fmla="*/ 450737 w 504825"/>
              <a:gd name="connsiteY42" fmla="*/ 81133 h 396648"/>
              <a:gd name="connsiteX43" fmla="*/ 469893 w 504825"/>
              <a:gd name="connsiteY43" fmla="*/ 73245 h 396648"/>
              <a:gd name="connsiteX44" fmla="*/ 477781 w 504825"/>
              <a:gd name="connsiteY44" fmla="*/ 54088 h 396648"/>
              <a:gd name="connsiteX45" fmla="*/ 469893 w 504825"/>
              <a:gd name="connsiteY45" fmla="*/ 34932 h 396648"/>
              <a:gd name="connsiteX46" fmla="*/ 450737 w 504825"/>
              <a:gd name="connsiteY46" fmla="*/ 27044 h 396648"/>
              <a:gd name="connsiteX47" fmla="*/ 0 w 504825"/>
              <a:gd name="connsiteY47" fmla="*/ 0 h 396648"/>
              <a:gd name="connsiteX48" fmla="*/ 504825 w 504825"/>
              <a:gd name="connsiteY48" fmla="*/ 0 h 396648"/>
              <a:gd name="connsiteX49" fmla="*/ 504825 w 504825"/>
              <a:gd name="connsiteY49" fmla="*/ 108177 h 396648"/>
              <a:gd name="connsiteX50" fmla="*/ 0 w 504825"/>
              <a:gd name="connsiteY50" fmla="*/ 108177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4825" h="396648">
                <a:moveTo>
                  <a:pt x="36059" y="324530"/>
                </a:moveTo>
                <a:lnTo>
                  <a:pt x="36059" y="360589"/>
                </a:lnTo>
                <a:lnTo>
                  <a:pt x="324530" y="360589"/>
                </a:lnTo>
                <a:lnTo>
                  <a:pt x="324530" y="324530"/>
                </a:lnTo>
                <a:close/>
                <a:moveTo>
                  <a:pt x="450737" y="315515"/>
                </a:moveTo>
                <a:cubicBezTo>
                  <a:pt x="443225" y="315515"/>
                  <a:pt x="436839" y="318145"/>
                  <a:pt x="431581" y="323403"/>
                </a:cubicBezTo>
                <a:cubicBezTo>
                  <a:pt x="426322" y="328662"/>
                  <a:pt x="423693" y="335047"/>
                  <a:pt x="423693" y="342560"/>
                </a:cubicBezTo>
                <a:cubicBezTo>
                  <a:pt x="423693" y="350072"/>
                  <a:pt x="426322" y="356457"/>
                  <a:pt x="431581" y="361716"/>
                </a:cubicBezTo>
                <a:cubicBezTo>
                  <a:pt x="436839" y="366975"/>
                  <a:pt x="443225" y="369604"/>
                  <a:pt x="450737" y="369604"/>
                </a:cubicBezTo>
                <a:cubicBezTo>
                  <a:pt x="458249" y="369604"/>
                  <a:pt x="464635" y="366975"/>
                  <a:pt x="469893" y="361716"/>
                </a:cubicBezTo>
                <a:cubicBezTo>
                  <a:pt x="475152" y="356457"/>
                  <a:pt x="477781" y="350072"/>
                  <a:pt x="477781" y="342560"/>
                </a:cubicBezTo>
                <a:cubicBezTo>
                  <a:pt x="477781" y="335047"/>
                  <a:pt x="475152" y="328662"/>
                  <a:pt x="469893" y="323403"/>
                </a:cubicBezTo>
                <a:cubicBezTo>
                  <a:pt x="464635" y="318145"/>
                  <a:pt x="458249" y="315515"/>
                  <a:pt x="450737" y="315515"/>
                </a:cubicBezTo>
                <a:close/>
                <a:moveTo>
                  <a:pt x="0" y="288471"/>
                </a:moveTo>
                <a:lnTo>
                  <a:pt x="504825" y="288471"/>
                </a:lnTo>
                <a:lnTo>
                  <a:pt x="504825" y="396648"/>
                </a:lnTo>
                <a:lnTo>
                  <a:pt x="0" y="396648"/>
                </a:lnTo>
                <a:close/>
                <a:moveTo>
                  <a:pt x="36059" y="180294"/>
                </a:moveTo>
                <a:lnTo>
                  <a:pt x="36059" y="216352"/>
                </a:lnTo>
                <a:lnTo>
                  <a:pt x="324530" y="216352"/>
                </a:lnTo>
                <a:lnTo>
                  <a:pt x="324530" y="180294"/>
                </a:lnTo>
                <a:close/>
                <a:moveTo>
                  <a:pt x="450737" y="171279"/>
                </a:moveTo>
                <a:cubicBezTo>
                  <a:pt x="443225" y="171279"/>
                  <a:pt x="436839" y="173908"/>
                  <a:pt x="431581" y="179167"/>
                </a:cubicBezTo>
                <a:cubicBezTo>
                  <a:pt x="426322" y="184425"/>
                  <a:pt x="423693" y="190811"/>
                  <a:pt x="423693" y="198323"/>
                </a:cubicBezTo>
                <a:cubicBezTo>
                  <a:pt x="423693" y="205835"/>
                  <a:pt x="426322" y="212221"/>
                  <a:pt x="431581" y="217479"/>
                </a:cubicBezTo>
                <a:cubicBezTo>
                  <a:pt x="436839" y="222738"/>
                  <a:pt x="443225" y="225367"/>
                  <a:pt x="450737" y="225367"/>
                </a:cubicBezTo>
                <a:cubicBezTo>
                  <a:pt x="458249" y="225367"/>
                  <a:pt x="464635" y="222738"/>
                  <a:pt x="469893" y="217479"/>
                </a:cubicBezTo>
                <a:cubicBezTo>
                  <a:pt x="475152" y="212221"/>
                  <a:pt x="477781" y="205835"/>
                  <a:pt x="477781" y="198323"/>
                </a:cubicBezTo>
                <a:cubicBezTo>
                  <a:pt x="477781" y="190811"/>
                  <a:pt x="475152" y="184425"/>
                  <a:pt x="469893" y="179167"/>
                </a:cubicBezTo>
                <a:cubicBezTo>
                  <a:pt x="464635" y="173908"/>
                  <a:pt x="458249" y="171279"/>
                  <a:pt x="450737" y="171279"/>
                </a:cubicBezTo>
                <a:close/>
                <a:moveTo>
                  <a:pt x="0" y="144235"/>
                </a:moveTo>
                <a:lnTo>
                  <a:pt x="504825" y="144235"/>
                </a:lnTo>
                <a:lnTo>
                  <a:pt x="504825" y="252411"/>
                </a:lnTo>
                <a:lnTo>
                  <a:pt x="0" y="252411"/>
                </a:lnTo>
                <a:close/>
                <a:moveTo>
                  <a:pt x="36059" y="36059"/>
                </a:moveTo>
                <a:lnTo>
                  <a:pt x="36059" y="72118"/>
                </a:lnTo>
                <a:lnTo>
                  <a:pt x="324530" y="72118"/>
                </a:lnTo>
                <a:lnTo>
                  <a:pt x="324530" y="36059"/>
                </a:lnTo>
                <a:close/>
                <a:moveTo>
                  <a:pt x="450737" y="27044"/>
                </a:moveTo>
                <a:cubicBezTo>
                  <a:pt x="443225" y="27044"/>
                  <a:pt x="436839" y="29674"/>
                  <a:pt x="431581" y="34932"/>
                </a:cubicBezTo>
                <a:cubicBezTo>
                  <a:pt x="426322" y="40191"/>
                  <a:pt x="423693" y="46576"/>
                  <a:pt x="423693" y="54088"/>
                </a:cubicBezTo>
                <a:cubicBezTo>
                  <a:pt x="423693" y="61601"/>
                  <a:pt x="426322" y="67986"/>
                  <a:pt x="431581" y="73245"/>
                </a:cubicBezTo>
                <a:cubicBezTo>
                  <a:pt x="436839" y="78503"/>
                  <a:pt x="443225" y="81133"/>
                  <a:pt x="450737" y="81133"/>
                </a:cubicBezTo>
                <a:cubicBezTo>
                  <a:pt x="458249" y="81133"/>
                  <a:pt x="464635" y="78503"/>
                  <a:pt x="469893" y="73245"/>
                </a:cubicBezTo>
                <a:cubicBezTo>
                  <a:pt x="475152" y="67986"/>
                  <a:pt x="477781" y="61601"/>
                  <a:pt x="477781" y="54088"/>
                </a:cubicBezTo>
                <a:cubicBezTo>
                  <a:pt x="477781" y="46576"/>
                  <a:pt x="475152" y="40191"/>
                  <a:pt x="469893" y="34932"/>
                </a:cubicBezTo>
                <a:cubicBezTo>
                  <a:pt x="464635" y="29674"/>
                  <a:pt x="458249" y="27044"/>
                  <a:pt x="450737" y="27044"/>
                </a:cubicBezTo>
                <a:close/>
                <a:moveTo>
                  <a:pt x="0" y="0"/>
                </a:moveTo>
                <a:lnTo>
                  <a:pt x="504825" y="0"/>
                </a:lnTo>
                <a:lnTo>
                  <a:pt x="504825" y="108177"/>
                </a:lnTo>
                <a:lnTo>
                  <a:pt x="0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749A9292-1B90-4F05-BBAF-0D9C7380250A}"/>
              </a:ext>
            </a:extLst>
          </p:cNvPr>
          <p:cNvSpPr/>
          <p:nvPr/>
        </p:nvSpPr>
        <p:spPr>
          <a:xfrm>
            <a:off x="8669832" y="5850731"/>
            <a:ext cx="3412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rPr>
              <a:t>are editable shapes.</a:t>
            </a:r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95" name="Freeform 121">
            <a:extLst>
              <a:ext uri="{FF2B5EF4-FFF2-40B4-BE49-F238E27FC236}">
                <a16:creationId xmlns:a16="http://schemas.microsoft.com/office/drawing/2014/main" id="{879DDC96-7531-436C-8D15-E2A5FF8575B9}"/>
              </a:ext>
            </a:extLst>
          </p:cNvPr>
          <p:cNvSpPr/>
          <p:nvPr/>
        </p:nvSpPr>
        <p:spPr>
          <a:xfrm>
            <a:off x="9017007" y="2139914"/>
            <a:ext cx="2538230" cy="2733477"/>
          </a:xfrm>
          <a:custGeom>
            <a:avLst/>
            <a:gdLst/>
            <a:ahLst/>
            <a:cxnLst/>
            <a:rect l="l" t="t" r="r" b="b"/>
            <a:pathLst>
              <a:path w="468766" h="504825">
                <a:moveTo>
                  <a:pt x="117192" y="0"/>
                </a:moveTo>
                <a:lnTo>
                  <a:pt x="135221" y="0"/>
                </a:lnTo>
                <a:cubicBezTo>
                  <a:pt x="147617" y="0"/>
                  <a:pt x="158228" y="4413"/>
                  <a:pt x="167054" y="13240"/>
                </a:cubicBezTo>
                <a:cubicBezTo>
                  <a:pt x="175881" y="22067"/>
                  <a:pt x="180295" y="32679"/>
                  <a:pt x="180295" y="45074"/>
                </a:cubicBezTo>
                <a:lnTo>
                  <a:pt x="180295" y="72118"/>
                </a:lnTo>
                <a:lnTo>
                  <a:pt x="288471" y="72118"/>
                </a:lnTo>
                <a:lnTo>
                  <a:pt x="288471" y="45074"/>
                </a:lnTo>
                <a:cubicBezTo>
                  <a:pt x="288471" y="32679"/>
                  <a:pt x="292885" y="22067"/>
                  <a:pt x="301712" y="13240"/>
                </a:cubicBezTo>
                <a:cubicBezTo>
                  <a:pt x="310539" y="4413"/>
                  <a:pt x="321150" y="0"/>
                  <a:pt x="333545" y="0"/>
                </a:cubicBezTo>
                <a:lnTo>
                  <a:pt x="351574" y="0"/>
                </a:lnTo>
                <a:cubicBezTo>
                  <a:pt x="363970" y="0"/>
                  <a:pt x="374581" y="4413"/>
                  <a:pt x="383408" y="13240"/>
                </a:cubicBezTo>
                <a:cubicBezTo>
                  <a:pt x="392235" y="22067"/>
                  <a:pt x="396648" y="32679"/>
                  <a:pt x="396648" y="45074"/>
                </a:cubicBezTo>
                <a:lnTo>
                  <a:pt x="396648" y="72118"/>
                </a:lnTo>
                <a:lnTo>
                  <a:pt x="432707" y="72118"/>
                </a:lnTo>
                <a:cubicBezTo>
                  <a:pt x="442473" y="72118"/>
                  <a:pt x="450924" y="75686"/>
                  <a:pt x="458061" y="82823"/>
                </a:cubicBezTo>
                <a:cubicBezTo>
                  <a:pt x="465198" y="89960"/>
                  <a:pt x="468766" y="98411"/>
                  <a:pt x="468766" y="108177"/>
                </a:cubicBezTo>
                <a:lnTo>
                  <a:pt x="468766" y="468766"/>
                </a:lnTo>
                <a:cubicBezTo>
                  <a:pt x="468766" y="478532"/>
                  <a:pt x="465198" y="486983"/>
                  <a:pt x="458061" y="494120"/>
                </a:cubicBezTo>
                <a:cubicBezTo>
                  <a:pt x="450924" y="501257"/>
                  <a:pt x="442473" y="504825"/>
                  <a:pt x="432707" y="504825"/>
                </a:cubicBezTo>
                <a:lnTo>
                  <a:pt x="36059" y="504825"/>
                </a:lnTo>
                <a:cubicBezTo>
                  <a:pt x="26293" y="504825"/>
                  <a:pt x="17841" y="501257"/>
                  <a:pt x="10705" y="494120"/>
                </a:cubicBezTo>
                <a:cubicBezTo>
                  <a:pt x="3568" y="486983"/>
                  <a:pt x="0" y="478532"/>
                  <a:pt x="0" y="468766"/>
                </a:cubicBezTo>
                <a:lnTo>
                  <a:pt x="0" y="108177"/>
                </a:lnTo>
                <a:cubicBezTo>
                  <a:pt x="0" y="98411"/>
                  <a:pt x="3568" y="89960"/>
                  <a:pt x="10705" y="82823"/>
                </a:cubicBezTo>
                <a:cubicBezTo>
                  <a:pt x="17841" y="75686"/>
                  <a:pt x="26293" y="72118"/>
                  <a:pt x="36059" y="72118"/>
                </a:cubicBezTo>
                <a:lnTo>
                  <a:pt x="72118" y="72118"/>
                </a:lnTo>
                <a:lnTo>
                  <a:pt x="72118" y="45074"/>
                </a:lnTo>
                <a:cubicBezTo>
                  <a:pt x="72118" y="32679"/>
                  <a:pt x="76531" y="22067"/>
                  <a:pt x="85358" y="13240"/>
                </a:cubicBezTo>
                <a:cubicBezTo>
                  <a:pt x="94185" y="4413"/>
                  <a:pt x="104797" y="0"/>
                  <a:pt x="117192" y="0"/>
                </a:cubicBezTo>
                <a:close/>
                <a:moveTo>
                  <a:pt x="117192" y="36059"/>
                </a:moveTo>
                <a:cubicBezTo>
                  <a:pt x="114750" y="36059"/>
                  <a:pt x="112637" y="36951"/>
                  <a:pt x="110853" y="38735"/>
                </a:cubicBezTo>
                <a:cubicBezTo>
                  <a:pt x="109069" y="40519"/>
                  <a:pt x="108177" y="42632"/>
                  <a:pt x="108177" y="45074"/>
                </a:cubicBezTo>
                <a:lnTo>
                  <a:pt x="108177" y="126206"/>
                </a:lnTo>
                <a:cubicBezTo>
                  <a:pt x="108177" y="128648"/>
                  <a:pt x="109069" y="130761"/>
                  <a:pt x="110853" y="132545"/>
                </a:cubicBezTo>
                <a:cubicBezTo>
                  <a:pt x="112637" y="134329"/>
                  <a:pt x="114750" y="135221"/>
                  <a:pt x="117192" y="135221"/>
                </a:cubicBezTo>
                <a:lnTo>
                  <a:pt x="135221" y="135221"/>
                </a:lnTo>
                <a:cubicBezTo>
                  <a:pt x="137663" y="135221"/>
                  <a:pt x="139775" y="134329"/>
                  <a:pt x="141559" y="132545"/>
                </a:cubicBezTo>
                <a:cubicBezTo>
                  <a:pt x="143344" y="130761"/>
                  <a:pt x="144236" y="128648"/>
                  <a:pt x="144236" y="126206"/>
                </a:cubicBezTo>
                <a:lnTo>
                  <a:pt x="144236" y="45074"/>
                </a:lnTo>
                <a:cubicBezTo>
                  <a:pt x="144236" y="42632"/>
                  <a:pt x="143344" y="40519"/>
                  <a:pt x="141559" y="38735"/>
                </a:cubicBezTo>
                <a:cubicBezTo>
                  <a:pt x="139775" y="36951"/>
                  <a:pt x="137663" y="36059"/>
                  <a:pt x="135221" y="36059"/>
                </a:cubicBezTo>
                <a:lnTo>
                  <a:pt x="117192" y="36059"/>
                </a:lnTo>
                <a:close/>
                <a:moveTo>
                  <a:pt x="36059" y="180295"/>
                </a:moveTo>
                <a:lnTo>
                  <a:pt x="36059" y="261427"/>
                </a:lnTo>
                <a:lnTo>
                  <a:pt x="117192" y="261427"/>
                </a:lnTo>
                <a:lnTo>
                  <a:pt x="117192" y="180295"/>
                </a:lnTo>
                <a:lnTo>
                  <a:pt x="36059" y="180295"/>
                </a:lnTo>
                <a:close/>
                <a:moveTo>
                  <a:pt x="135221" y="180295"/>
                </a:moveTo>
                <a:lnTo>
                  <a:pt x="135221" y="261427"/>
                </a:lnTo>
                <a:lnTo>
                  <a:pt x="225368" y="261427"/>
                </a:lnTo>
                <a:lnTo>
                  <a:pt x="225368" y="180295"/>
                </a:lnTo>
                <a:lnTo>
                  <a:pt x="135221" y="180295"/>
                </a:lnTo>
                <a:close/>
                <a:moveTo>
                  <a:pt x="243398" y="180295"/>
                </a:moveTo>
                <a:lnTo>
                  <a:pt x="243398" y="261427"/>
                </a:lnTo>
                <a:lnTo>
                  <a:pt x="333545" y="261427"/>
                </a:lnTo>
                <a:lnTo>
                  <a:pt x="333545" y="180295"/>
                </a:lnTo>
                <a:lnTo>
                  <a:pt x="243398" y="180295"/>
                </a:lnTo>
                <a:close/>
                <a:moveTo>
                  <a:pt x="351574" y="180295"/>
                </a:moveTo>
                <a:lnTo>
                  <a:pt x="351574" y="261427"/>
                </a:lnTo>
                <a:lnTo>
                  <a:pt x="432707" y="261427"/>
                </a:lnTo>
                <a:lnTo>
                  <a:pt x="432707" y="180295"/>
                </a:lnTo>
                <a:lnTo>
                  <a:pt x="351574" y="180295"/>
                </a:lnTo>
                <a:close/>
                <a:moveTo>
                  <a:pt x="36059" y="279457"/>
                </a:moveTo>
                <a:lnTo>
                  <a:pt x="36059" y="369604"/>
                </a:lnTo>
                <a:lnTo>
                  <a:pt x="117192" y="369604"/>
                </a:lnTo>
                <a:lnTo>
                  <a:pt x="117192" y="279457"/>
                </a:lnTo>
                <a:lnTo>
                  <a:pt x="36059" y="279457"/>
                </a:lnTo>
                <a:close/>
                <a:moveTo>
                  <a:pt x="135221" y="279457"/>
                </a:moveTo>
                <a:lnTo>
                  <a:pt x="135221" y="369604"/>
                </a:lnTo>
                <a:lnTo>
                  <a:pt x="225368" y="369604"/>
                </a:lnTo>
                <a:lnTo>
                  <a:pt x="225368" y="279457"/>
                </a:lnTo>
                <a:lnTo>
                  <a:pt x="135221" y="279457"/>
                </a:lnTo>
                <a:close/>
                <a:moveTo>
                  <a:pt x="243398" y="279457"/>
                </a:moveTo>
                <a:lnTo>
                  <a:pt x="243398" y="369604"/>
                </a:lnTo>
                <a:lnTo>
                  <a:pt x="333545" y="369604"/>
                </a:lnTo>
                <a:lnTo>
                  <a:pt x="333545" y="279457"/>
                </a:lnTo>
                <a:lnTo>
                  <a:pt x="243398" y="279457"/>
                </a:lnTo>
                <a:close/>
                <a:moveTo>
                  <a:pt x="351574" y="279457"/>
                </a:moveTo>
                <a:lnTo>
                  <a:pt x="351574" y="369604"/>
                </a:lnTo>
                <a:lnTo>
                  <a:pt x="432707" y="369604"/>
                </a:lnTo>
                <a:lnTo>
                  <a:pt x="432707" y="279457"/>
                </a:lnTo>
                <a:lnTo>
                  <a:pt x="351574" y="279457"/>
                </a:lnTo>
                <a:close/>
                <a:moveTo>
                  <a:pt x="36059" y="387634"/>
                </a:moveTo>
                <a:lnTo>
                  <a:pt x="36059" y="468766"/>
                </a:lnTo>
                <a:lnTo>
                  <a:pt x="117192" y="468766"/>
                </a:lnTo>
                <a:lnTo>
                  <a:pt x="117192" y="387634"/>
                </a:lnTo>
                <a:lnTo>
                  <a:pt x="36059" y="387634"/>
                </a:lnTo>
                <a:close/>
                <a:moveTo>
                  <a:pt x="135221" y="387634"/>
                </a:moveTo>
                <a:lnTo>
                  <a:pt x="135221" y="468766"/>
                </a:lnTo>
                <a:lnTo>
                  <a:pt x="225368" y="468766"/>
                </a:lnTo>
                <a:lnTo>
                  <a:pt x="225368" y="387634"/>
                </a:lnTo>
                <a:lnTo>
                  <a:pt x="135221" y="387634"/>
                </a:lnTo>
                <a:close/>
                <a:moveTo>
                  <a:pt x="243398" y="387634"/>
                </a:moveTo>
                <a:lnTo>
                  <a:pt x="243398" y="468766"/>
                </a:lnTo>
                <a:lnTo>
                  <a:pt x="333545" y="468766"/>
                </a:lnTo>
                <a:lnTo>
                  <a:pt x="333545" y="387634"/>
                </a:lnTo>
                <a:lnTo>
                  <a:pt x="243398" y="387634"/>
                </a:lnTo>
                <a:close/>
                <a:moveTo>
                  <a:pt x="351574" y="387634"/>
                </a:moveTo>
                <a:lnTo>
                  <a:pt x="351574" y="468766"/>
                </a:lnTo>
                <a:lnTo>
                  <a:pt x="432707" y="468766"/>
                </a:lnTo>
                <a:lnTo>
                  <a:pt x="432707" y="387634"/>
                </a:lnTo>
                <a:lnTo>
                  <a:pt x="351574" y="387634"/>
                </a:lnTo>
                <a:close/>
                <a:moveTo>
                  <a:pt x="333545" y="36059"/>
                </a:moveTo>
                <a:cubicBezTo>
                  <a:pt x="331104" y="36059"/>
                  <a:pt x="328990" y="36951"/>
                  <a:pt x="327207" y="38735"/>
                </a:cubicBezTo>
                <a:cubicBezTo>
                  <a:pt x="325423" y="40519"/>
                  <a:pt x="324531" y="42632"/>
                  <a:pt x="324531" y="45074"/>
                </a:cubicBezTo>
                <a:lnTo>
                  <a:pt x="324531" y="126206"/>
                </a:lnTo>
                <a:cubicBezTo>
                  <a:pt x="324531" y="128648"/>
                  <a:pt x="325423" y="130761"/>
                  <a:pt x="327207" y="132545"/>
                </a:cubicBezTo>
                <a:cubicBezTo>
                  <a:pt x="328990" y="134329"/>
                  <a:pt x="331104" y="135221"/>
                  <a:pt x="333545" y="135221"/>
                </a:cubicBezTo>
                <a:lnTo>
                  <a:pt x="351574" y="135221"/>
                </a:lnTo>
                <a:cubicBezTo>
                  <a:pt x="354016" y="135221"/>
                  <a:pt x="356129" y="134329"/>
                  <a:pt x="357913" y="132545"/>
                </a:cubicBezTo>
                <a:cubicBezTo>
                  <a:pt x="359697" y="130761"/>
                  <a:pt x="360590" y="128648"/>
                  <a:pt x="360590" y="126206"/>
                </a:cubicBezTo>
                <a:lnTo>
                  <a:pt x="360590" y="45074"/>
                </a:lnTo>
                <a:cubicBezTo>
                  <a:pt x="360590" y="42632"/>
                  <a:pt x="359697" y="40519"/>
                  <a:pt x="357913" y="38735"/>
                </a:cubicBezTo>
                <a:cubicBezTo>
                  <a:pt x="356129" y="36951"/>
                  <a:pt x="354016" y="36059"/>
                  <a:pt x="351574" y="36059"/>
                </a:cubicBezTo>
                <a:lnTo>
                  <a:pt x="333545" y="36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309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46384035-C1FF-4F79-BFDF-5373494CBF2A}"/>
              </a:ext>
            </a:extLst>
          </p:cNvPr>
          <p:cNvSpPr/>
          <p:nvPr/>
        </p:nvSpPr>
        <p:spPr>
          <a:xfrm>
            <a:off x="8523700" y="0"/>
            <a:ext cx="36683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E15C03-6817-4F10-95B4-49FF08BB9B00}"/>
              </a:ext>
            </a:extLst>
          </p:cNvPr>
          <p:cNvSpPr/>
          <p:nvPr/>
        </p:nvSpPr>
        <p:spPr>
          <a:xfrm>
            <a:off x="253263" y="136344"/>
            <a:ext cx="66351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Font Awesome Icons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C556DB4-230D-49B9-ACD4-E1073655B55D}"/>
              </a:ext>
            </a:extLst>
          </p:cNvPr>
          <p:cNvCxnSpPr>
            <a:cxnSpLocks/>
          </p:cNvCxnSpPr>
          <p:nvPr/>
        </p:nvCxnSpPr>
        <p:spPr>
          <a:xfrm>
            <a:off x="432646" y="113359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5C673B4F-7369-4B1C-95C7-0B844AFCDC67}"/>
              </a:ext>
            </a:extLst>
          </p:cNvPr>
          <p:cNvSpPr/>
          <p:nvPr/>
        </p:nvSpPr>
        <p:spPr>
          <a:xfrm>
            <a:off x="8759024" y="5394441"/>
            <a:ext cx="32063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https://fontawesome.com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749A9292-1B90-4F05-BBAF-0D9C7380250A}"/>
              </a:ext>
            </a:extLst>
          </p:cNvPr>
          <p:cNvSpPr/>
          <p:nvPr/>
        </p:nvSpPr>
        <p:spPr>
          <a:xfrm>
            <a:off x="8669832" y="5850731"/>
            <a:ext cx="3412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rPr>
              <a:t>are editable shapes.</a:t>
            </a:r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96" name="Freeform 358">
            <a:extLst>
              <a:ext uri="{FF2B5EF4-FFF2-40B4-BE49-F238E27FC236}">
                <a16:creationId xmlns:a16="http://schemas.microsoft.com/office/drawing/2014/main" id="{8F9166D1-749C-4E2C-ABEF-FF8D923140E3}"/>
              </a:ext>
            </a:extLst>
          </p:cNvPr>
          <p:cNvSpPr/>
          <p:nvPr/>
        </p:nvSpPr>
        <p:spPr>
          <a:xfrm>
            <a:off x="1894495" y="2272622"/>
            <a:ext cx="135221" cy="378619"/>
          </a:xfrm>
          <a:custGeom>
            <a:avLst/>
            <a:gdLst/>
            <a:ahLst/>
            <a:cxnLst/>
            <a:rect l="l" t="t" r="r" b="b"/>
            <a:pathLst>
              <a:path w="180295" h="504825">
                <a:moveTo>
                  <a:pt x="90148" y="0"/>
                </a:moveTo>
                <a:cubicBezTo>
                  <a:pt x="95031" y="0"/>
                  <a:pt x="99257" y="1784"/>
                  <a:pt x="102825" y="5353"/>
                </a:cubicBezTo>
                <a:lnTo>
                  <a:pt x="174942" y="77470"/>
                </a:lnTo>
                <a:cubicBezTo>
                  <a:pt x="178511" y="81039"/>
                  <a:pt x="180295" y="85264"/>
                  <a:pt x="180295" y="90148"/>
                </a:cubicBezTo>
                <a:cubicBezTo>
                  <a:pt x="180295" y="95030"/>
                  <a:pt x="178511" y="99256"/>
                  <a:pt x="174942" y="102824"/>
                </a:cubicBezTo>
                <a:cubicBezTo>
                  <a:pt x="171374" y="106393"/>
                  <a:pt x="167148" y="108177"/>
                  <a:pt x="162266" y="108177"/>
                </a:cubicBezTo>
                <a:lnTo>
                  <a:pt x="126207" y="108177"/>
                </a:lnTo>
                <a:lnTo>
                  <a:pt x="126207" y="396648"/>
                </a:lnTo>
                <a:lnTo>
                  <a:pt x="162266" y="396648"/>
                </a:lnTo>
                <a:cubicBezTo>
                  <a:pt x="167148" y="396648"/>
                  <a:pt x="171374" y="398433"/>
                  <a:pt x="174942" y="402001"/>
                </a:cubicBezTo>
                <a:cubicBezTo>
                  <a:pt x="178511" y="405569"/>
                  <a:pt x="180295" y="409795"/>
                  <a:pt x="180295" y="414678"/>
                </a:cubicBezTo>
                <a:cubicBezTo>
                  <a:pt x="180295" y="419561"/>
                  <a:pt x="178511" y="423787"/>
                  <a:pt x="174942" y="427355"/>
                </a:cubicBezTo>
                <a:lnTo>
                  <a:pt x="102825" y="499473"/>
                </a:lnTo>
                <a:cubicBezTo>
                  <a:pt x="99257" y="503041"/>
                  <a:pt x="95031" y="504825"/>
                  <a:pt x="90148" y="504825"/>
                </a:cubicBezTo>
                <a:cubicBezTo>
                  <a:pt x="85265" y="504825"/>
                  <a:pt x="81039" y="503041"/>
                  <a:pt x="77471" y="499473"/>
                </a:cubicBezTo>
                <a:lnTo>
                  <a:pt x="5353" y="427355"/>
                </a:lnTo>
                <a:cubicBezTo>
                  <a:pt x="1785" y="423787"/>
                  <a:pt x="0" y="419561"/>
                  <a:pt x="0" y="414678"/>
                </a:cubicBezTo>
                <a:cubicBezTo>
                  <a:pt x="0" y="409795"/>
                  <a:pt x="1785" y="405569"/>
                  <a:pt x="5353" y="402001"/>
                </a:cubicBezTo>
                <a:cubicBezTo>
                  <a:pt x="8922" y="398433"/>
                  <a:pt x="13147" y="396648"/>
                  <a:pt x="18031" y="396648"/>
                </a:cubicBezTo>
                <a:lnTo>
                  <a:pt x="54088" y="396648"/>
                </a:lnTo>
                <a:lnTo>
                  <a:pt x="54088" y="108177"/>
                </a:lnTo>
                <a:lnTo>
                  <a:pt x="18031" y="108177"/>
                </a:lnTo>
                <a:cubicBezTo>
                  <a:pt x="13147" y="108177"/>
                  <a:pt x="8922" y="106393"/>
                  <a:pt x="5353" y="102824"/>
                </a:cubicBezTo>
                <a:cubicBezTo>
                  <a:pt x="1785" y="99256"/>
                  <a:pt x="0" y="95030"/>
                  <a:pt x="0" y="90148"/>
                </a:cubicBezTo>
                <a:cubicBezTo>
                  <a:pt x="0" y="85264"/>
                  <a:pt x="1785" y="81039"/>
                  <a:pt x="5353" y="77470"/>
                </a:cubicBezTo>
                <a:lnTo>
                  <a:pt x="77471" y="5353"/>
                </a:lnTo>
                <a:cubicBezTo>
                  <a:pt x="81039" y="1784"/>
                  <a:pt x="85265" y="0"/>
                  <a:pt x="901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7" name="Freeform 357">
            <a:extLst>
              <a:ext uri="{FF2B5EF4-FFF2-40B4-BE49-F238E27FC236}">
                <a16:creationId xmlns:a16="http://schemas.microsoft.com/office/drawing/2014/main" id="{49F9EFAD-2AB0-4B4C-B157-8F8752A09701}"/>
              </a:ext>
            </a:extLst>
          </p:cNvPr>
          <p:cNvSpPr/>
          <p:nvPr/>
        </p:nvSpPr>
        <p:spPr>
          <a:xfrm>
            <a:off x="6331528" y="2272620"/>
            <a:ext cx="324531" cy="351575"/>
          </a:xfrm>
          <a:custGeom>
            <a:avLst/>
            <a:gdLst/>
            <a:ahLst/>
            <a:cxnLst/>
            <a:rect l="l" t="t" r="r" b="b"/>
            <a:pathLst>
              <a:path w="432707" h="468766">
                <a:moveTo>
                  <a:pt x="243397" y="0"/>
                </a:moveTo>
                <a:cubicBezTo>
                  <a:pt x="259173" y="0"/>
                  <a:pt x="273353" y="3052"/>
                  <a:pt x="285936" y="9156"/>
                </a:cubicBezTo>
                <a:cubicBezTo>
                  <a:pt x="298519" y="15260"/>
                  <a:pt x="308097" y="24791"/>
                  <a:pt x="314670" y="37750"/>
                </a:cubicBezTo>
                <a:cubicBezTo>
                  <a:pt x="321244" y="50708"/>
                  <a:pt x="324530" y="68174"/>
                  <a:pt x="324530" y="90148"/>
                </a:cubicBezTo>
                <a:cubicBezTo>
                  <a:pt x="324530" y="107614"/>
                  <a:pt x="320023" y="125643"/>
                  <a:pt x="311008" y="144236"/>
                </a:cubicBezTo>
                <a:lnTo>
                  <a:pt x="360589" y="144236"/>
                </a:lnTo>
                <a:cubicBezTo>
                  <a:pt x="380121" y="144236"/>
                  <a:pt x="397024" y="151372"/>
                  <a:pt x="411297" y="165646"/>
                </a:cubicBezTo>
                <a:cubicBezTo>
                  <a:pt x="425570" y="179919"/>
                  <a:pt x="432707" y="196728"/>
                  <a:pt x="432707" y="216072"/>
                </a:cubicBezTo>
                <a:cubicBezTo>
                  <a:pt x="432707" y="232787"/>
                  <a:pt x="428106" y="248093"/>
                  <a:pt x="418903" y="261991"/>
                </a:cubicBezTo>
                <a:cubicBezTo>
                  <a:pt x="420593" y="268189"/>
                  <a:pt x="421439" y="274668"/>
                  <a:pt x="421439" y="281429"/>
                </a:cubicBezTo>
                <a:cubicBezTo>
                  <a:pt x="421439" y="295890"/>
                  <a:pt x="417870" y="309412"/>
                  <a:pt x="410733" y="321995"/>
                </a:cubicBezTo>
                <a:cubicBezTo>
                  <a:pt x="411297" y="325939"/>
                  <a:pt x="411579" y="329977"/>
                  <a:pt x="411579" y="334109"/>
                </a:cubicBezTo>
                <a:cubicBezTo>
                  <a:pt x="411579" y="353077"/>
                  <a:pt x="405944" y="369792"/>
                  <a:pt x="394676" y="384253"/>
                </a:cubicBezTo>
                <a:cubicBezTo>
                  <a:pt x="394863" y="410358"/>
                  <a:pt x="386882" y="430970"/>
                  <a:pt x="370731" y="446089"/>
                </a:cubicBezTo>
                <a:cubicBezTo>
                  <a:pt x="354579" y="461207"/>
                  <a:pt x="333263" y="468766"/>
                  <a:pt x="306782" y="468766"/>
                </a:cubicBezTo>
                <a:lnTo>
                  <a:pt x="296641" y="468766"/>
                </a:lnTo>
                <a:lnTo>
                  <a:pt x="270442" y="468766"/>
                </a:lnTo>
                <a:cubicBezTo>
                  <a:pt x="252413" y="468766"/>
                  <a:pt x="234618" y="466653"/>
                  <a:pt x="217057" y="462428"/>
                </a:cubicBezTo>
                <a:cubicBezTo>
                  <a:pt x="199497" y="458202"/>
                  <a:pt x="179167" y="452051"/>
                  <a:pt x="156067" y="443976"/>
                </a:cubicBezTo>
                <a:cubicBezTo>
                  <a:pt x="134281" y="436463"/>
                  <a:pt x="121323" y="432707"/>
                  <a:pt x="117191" y="432707"/>
                </a:cubicBezTo>
                <a:lnTo>
                  <a:pt x="36059" y="432707"/>
                </a:lnTo>
                <a:cubicBezTo>
                  <a:pt x="26105" y="432707"/>
                  <a:pt x="17607" y="429186"/>
                  <a:pt x="10563" y="422143"/>
                </a:cubicBezTo>
                <a:cubicBezTo>
                  <a:pt x="3521" y="415100"/>
                  <a:pt x="0" y="406602"/>
                  <a:pt x="0" y="396648"/>
                </a:cubicBezTo>
                <a:lnTo>
                  <a:pt x="0" y="216354"/>
                </a:lnTo>
                <a:cubicBezTo>
                  <a:pt x="0" y="206400"/>
                  <a:pt x="3521" y="197902"/>
                  <a:pt x="10563" y="190859"/>
                </a:cubicBezTo>
                <a:cubicBezTo>
                  <a:pt x="17607" y="183816"/>
                  <a:pt x="26105" y="180295"/>
                  <a:pt x="36059" y="180295"/>
                </a:cubicBezTo>
                <a:lnTo>
                  <a:pt x="113247" y="180295"/>
                </a:lnTo>
                <a:cubicBezTo>
                  <a:pt x="120008" y="175787"/>
                  <a:pt x="132873" y="161232"/>
                  <a:pt x="151841" y="136630"/>
                </a:cubicBezTo>
                <a:cubicBezTo>
                  <a:pt x="162734" y="122544"/>
                  <a:pt x="172782" y="110525"/>
                  <a:pt x="181985" y="100571"/>
                </a:cubicBezTo>
                <a:cubicBezTo>
                  <a:pt x="186492" y="95876"/>
                  <a:pt x="189826" y="87847"/>
                  <a:pt x="191985" y="76484"/>
                </a:cubicBezTo>
                <a:cubicBezTo>
                  <a:pt x="194145" y="65122"/>
                  <a:pt x="197009" y="53243"/>
                  <a:pt x="200577" y="40848"/>
                </a:cubicBezTo>
                <a:cubicBezTo>
                  <a:pt x="204145" y="28453"/>
                  <a:pt x="209969" y="18311"/>
                  <a:pt x="218043" y="10423"/>
                </a:cubicBezTo>
                <a:cubicBezTo>
                  <a:pt x="225368" y="3475"/>
                  <a:pt x="233819" y="0"/>
                  <a:pt x="243397" y="0"/>
                </a:cubicBezTo>
                <a:close/>
                <a:moveTo>
                  <a:pt x="243397" y="36059"/>
                </a:moveTo>
                <a:cubicBezTo>
                  <a:pt x="238515" y="40942"/>
                  <a:pt x="234947" y="48924"/>
                  <a:pt x="232693" y="60004"/>
                </a:cubicBezTo>
                <a:cubicBezTo>
                  <a:pt x="230439" y="71085"/>
                  <a:pt x="227575" y="82870"/>
                  <a:pt x="224101" y="95359"/>
                </a:cubicBezTo>
                <a:cubicBezTo>
                  <a:pt x="220626" y="107848"/>
                  <a:pt x="215039" y="118131"/>
                  <a:pt x="207339" y="126206"/>
                </a:cubicBezTo>
                <a:cubicBezTo>
                  <a:pt x="203207" y="130526"/>
                  <a:pt x="195976" y="139071"/>
                  <a:pt x="185647" y="151842"/>
                </a:cubicBezTo>
                <a:cubicBezTo>
                  <a:pt x="184896" y="152781"/>
                  <a:pt x="182735" y="155598"/>
                  <a:pt x="179167" y="160293"/>
                </a:cubicBezTo>
                <a:cubicBezTo>
                  <a:pt x="175599" y="164989"/>
                  <a:pt x="172641" y="168838"/>
                  <a:pt x="170293" y="171844"/>
                </a:cubicBezTo>
                <a:cubicBezTo>
                  <a:pt x="167946" y="174848"/>
                  <a:pt x="164706" y="178839"/>
                  <a:pt x="160575" y="183816"/>
                </a:cubicBezTo>
                <a:cubicBezTo>
                  <a:pt x="156443" y="188793"/>
                  <a:pt x="152687" y="192925"/>
                  <a:pt x="149307" y="196211"/>
                </a:cubicBezTo>
                <a:cubicBezTo>
                  <a:pt x="145925" y="199498"/>
                  <a:pt x="142311" y="202832"/>
                  <a:pt x="138461" y="206212"/>
                </a:cubicBezTo>
                <a:cubicBezTo>
                  <a:pt x="134611" y="209592"/>
                  <a:pt x="130854" y="212128"/>
                  <a:pt x="127192" y="213818"/>
                </a:cubicBezTo>
                <a:cubicBezTo>
                  <a:pt x="123530" y="215509"/>
                  <a:pt x="120196" y="216354"/>
                  <a:pt x="117191" y="216354"/>
                </a:cubicBezTo>
                <a:lnTo>
                  <a:pt x="108177" y="216354"/>
                </a:lnTo>
                <a:lnTo>
                  <a:pt x="108177" y="396648"/>
                </a:lnTo>
                <a:lnTo>
                  <a:pt x="117191" y="396648"/>
                </a:lnTo>
                <a:cubicBezTo>
                  <a:pt x="119633" y="396648"/>
                  <a:pt x="122591" y="396930"/>
                  <a:pt x="126065" y="397494"/>
                </a:cubicBezTo>
                <a:cubicBezTo>
                  <a:pt x="129539" y="398057"/>
                  <a:pt x="132639" y="398667"/>
                  <a:pt x="135362" y="399324"/>
                </a:cubicBezTo>
                <a:cubicBezTo>
                  <a:pt x="138085" y="399982"/>
                  <a:pt x="141653" y="401015"/>
                  <a:pt x="146067" y="402423"/>
                </a:cubicBezTo>
                <a:cubicBezTo>
                  <a:pt x="150480" y="403832"/>
                  <a:pt x="153767" y="404912"/>
                  <a:pt x="155927" y="405663"/>
                </a:cubicBezTo>
                <a:cubicBezTo>
                  <a:pt x="158086" y="406414"/>
                  <a:pt x="161419" y="407588"/>
                  <a:pt x="165927" y="409184"/>
                </a:cubicBezTo>
                <a:cubicBezTo>
                  <a:pt x="170435" y="410781"/>
                  <a:pt x="173158" y="411767"/>
                  <a:pt x="174097" y="412143"/>
                </a:cubicBezTo>
                <a:cubicBezTo>
                  <a:pt x="213724" y="425852"/>
                  <a:pt x="245839" y="432707"/>
                  <a:pt x="270442" y="432707"/>
                </a:cubicBezTo>
                <a:lnTo>
                  <a:pt x="304529" y="432707"/>
                </a:lnTo>
                <a:cubicBezTo>
                  <a:pt x="340588" y="432707"/>
                  <a:pt x="358617" y="417025"/>
                  <a:pt x="358617" y="385662"/>
                </a:cubicBezTo>
                <a:cubicBezTo>
                  <a:pt x="358617" y="380779"/>
                  <a:pt x="358148" y="375520"/>
                  <a:pt x="357209" y="369886"/>
                </a:cubicBezTo>
                <a:cubicBezTo>
                  <a:pt x="362843" y="366881"/>
                  <a:pt x="367304" y="361951"/>
                  <a:pt x="370590" y="355096"/>
                </a:cubicBezTo>
                <a:cubicBezTo>
                  <a:pt x="373876" y="348241"/>
                  <a:pt x="375520" y="341339"/>
                  <a:pt x="375520" y="334390"/>
                </a:cubicBezTo>
                <a:cubicBezTo>
                  <a:pt x="375520" y="327442"/>
                  <a:pt x="373829" y="320962"/>
                  <a:pt x="370449" y="314952"/>
                </a:cubicBezTo>
                <a:cubicBezTo>
                  <a:pt x="380403" y="305562"/>
                  <a:pt x="385380" y="294387"/>
                  <a:pt x="385380" y="281429"/>
                </a:cubicBezTo>
                <a:cubicBezTo>
                  <a:pt x="385380" y="276734"/>
                  <a:pt x="384440" y="271522"/>
                  <a:pt x="382562" y="265794"/>
                </a:cubicBezTo>
                <a:cubicBezTo>
                  <a:pt x="380685" y="260066"/>
                  <a:pt x="378337" y="255605"/>
                  <a:pt x="375520" y="252413"/>
                </a:cubicBezTo>
                <a:cubicBezTo>
                  <a:pt x="381530" y="252225"/>
                  <a:pt x="386553" y="247811"/>
                  <a:pt x="390591" y="239172"/>
                </a:cubicBezTo>
                <a:cubicBezTo>
                  <a:pt x="394629" y="230533"/>
                  <a:pt x="396648" y="222927"/>
                  <a:pt x="396648" y="216354"/>
                </a:cubicBezTo>
                <a:cubicBezTo>
                  <a:pt x="396648" y="206775"/>
                  <a:pt x="392986" y="198371"/>
                  <a:pt x="385661" y="191140"/>
                </a:cubicBezTo>
                <a:cubicBezTo>
                  <a:pt x="378337" y="183910"/>
                  <a:pt x="369980" y="180295"/>
                  <a:pt x="360589" y="180295"/>
                </a:cubicBezTo>
                <a:lnTo>
                  <a:pt x="261427" y="180295"/>
                </a:lnTo>
                <a:cubicBezTo>
                  <a:pt x="261427" y="169402"/>
                  <a:pt x="265934" y="154424"/>
                  <a:pt x="274949" y="135362"/>
                </a:cubicBezTo>
                <a:cubicBezTo>
                  <a:pt x="283964" y="116299"/>
                  <a:pt x="288471" y="101228"/>
                  <a:pt x="288471" y="90148"/>
                </a:cubicBezTo>
                <a:cubicBezTo>
                  <a:pt x="288471" y="71742"/>
                  <a:pt x="285467" y="58126"/>
                  <a:pt x="279457" y="49299"/>
                </a:cubicBezTo>
                <a:cubicBezTo>
                  <a:pt x="273447" y="40472"/>
                  <a:pt x="261427" y="36059"/>
                  <a:pt x="243397" y="36059"/>
                </a:cubicBezTo>
                <a:close/>
                <a:moveTo>
                  <a:pt x="54089" y="360589"/>
                </a:moveTo>
                <a:cubicBezTo>
                  <a:pt x="49205" y="360589"/>
                  <a:pt x="44979" y="362373"/>
                  <a:pt x="41411" y="365942"/>
                </a:cubicBezTo>
                <a:cubicBezTo>
                  <a:pt x="37843" y="369510"/>
                  <a:pt x="36059" y="373736"/>
                  <a:pt x="36059" y="378619"/>
                </a:cubicBezTo>
                <a:cubicBezTo>
                  <a:pt x="36059" y="383502"/>
                  <a:pt x="37843" y="387727"/>
                  <a:pt x="41411" y="391296"/>
                </a:cubicBezTo>
                <a:cubicBezTo>
                  <a:pt x="44979" y="394864"/>
                  <a:pt x="49205" y="396648"/>
                  <a:pt x="54089" y="396648"/>
                </a:cubicBezTo>
                <a:cubicBezTo>
                  <a:pt x="58971" y="396648"/>
                  <a:pt x="63197" y="394864"/>
                  <a:pt x="66765" y="391296"/>
                </a:cubicBezTo>
                <a:cubicBezTo>
                  <a:pt x="70333" y="387727"/>
                  <a:pt x="72117" y="383502"/>
                  <a:pt x="72117" y="378619"/>
                </a:cubicBezTo>
                <a:cubicBezTo>
                  <a:pt x="72117" y="373736"/>
                  <a:pt x="70333" y="369510"/>
                  <a:pt x="66765" y="365942"/>
                </a:cubicBezTo>
                <a:cubicBezTo>
                  <a:pt x="63197" y="362373"/>
                  <a:pt x="58971" y="360589"/>
                  <a:pt x="54089" y="3605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8" name="Freeform 355">
            <a:extLst>
              <a:ext uri="{FF2B5EF4-FFF2-40B4-BE49-F238E27FC236}">
                <a16:creationId xmlns:a16="http://schemas.microsoft.com/office/drawing/2014/main" id="{E5498736-9852-4665-AD06-2E64D67E6E12}"/>
              </a:ext>
            </a:extLst>
          </p:cNvPr>
          <p:cNvSpPr/>
          <p:nvPr/>
        </p:nvSpPr>
        <p:spPr>
          <a:xfrm>
            <a:off x="7267360" y="2279379"/>
            <a:ext cx="175787" cy="335307"/>
          </a:xfrm>
          <a:custGeom>
            <a:avLst/>
            <a:gdLst/>
            <a:ahLst/>
            <a:cxnLst/>
            <a:rect l="l" t="t" r="r" b="b"/>
            <a:pathLst>
              <a:path w="234383" h="447074">
                <a:moveTo>
                  <a:pt x="234383" y="0"/>
                </a:moveTo>
                <a:lnTo>
                  <a:pt x="234383" y="377210"/>
                </a:lnTo>
                <a:lnTo>
                  <a:pt x="107894" y="443694"/>
                </a:lnTo>
                <a:cubicBezTo>
                  <a:pt x="103763" y="445947"/>
                  <a:pt x="100006" y="447074"/>
                  <a:pt x="96626" y="447074"/>
                </a:cubicBezTo>
                <a:cubicBezTo>
                  <a:pt x="92682" y="447074"/>
                  <a:pt x="89724" y="445712"/>
                  <a:pt x="87752" y="442989"/>
                </a:cubicBezTo>
                <a:cubicBezTo>
                  <a:pt x="85780" y="440266"/>
                  <a:pt x="84794" y="436933"/>
                  <a:pt x="84794" y="432989"/>
                </a:cubicBezTo>
                <a:cubicBezTo>
                  <a:pt x="84794" y="431862"/>
                  <a:pt x="84982" y="429984"/>
                  <a:pt x="85357" y="427355"/>
                </a:cubicBezTo>
                <a:lnTo>
                  <a:pt x="109584" y="286499"/>
                </a:lnTo>
                <a:lnTo>
                  <a:pt x="7042" y="186774"/>
                </a:lnTo>
                <a:cubicBezTo>
                  <a:pt x="2347" y="181703"/>
                  <a:pt x="0" y="177195"/>
                  <a:pt x="0" y="173252"/>
                </a:cubicBezTo>
                <a:cubicBezTo>
                  <a:pt x="0" y="166303"/>
                  <a:pt x="5258" y="161983"/>
                  <a:pt x="15775" y="160293"/>
                </a:cubicBezTo>
                <a:lnTo>
                  <a:pt x="157194" y="139728"/>
                </a:lnTo>
                <a:lnTo>
                  <a:pt x="220579" y="11550"/>
                </a:lnTo>
                <a:cubicBezTo>
                  <a:pt x="224147" y="3850"/>
                  <a:pt x="228748" y="0"/>
                  <a:pt x="2343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9" name="Freeform 354">
            <a:extLst>
              <a:ext uri="{FF2B5EF4-FFF2-40B4-BE49-F238E27FC236}">
                <a16:creationId xmlns:a16="http://schemas.microsoft.com/office/drawing/2014/main" id="{790EDE5E-9FE7-4295-B518-D8E8C06A2F98}"/>
              </a:ext>
            </a:extLst>
          </p:cNvPr>
          <p:cNvSpPr/>
          <p:nvPr/>
        </p:nvSpPr>
        <p:spPr>
          <a:xfrm>
            <a:off x="837985" y="2299664"/>
            <a:ext cx="351575" cy="297487"/>
          </a:xfrm>
          <a:custGeom>
            <a:avLst/>
            <a:gdLst/>
            <a:ahLst/>
            <a:cxnLst/>
            <a:rect l="l" t="t" r="r" b="b"/>
            <a:pathLst>
              <a:path w="468766" h="396648">
                <a:moveTo>
                  <a:pt x="63104" y="0"/>
                </a:moveTo>
                <a:lnTo>
                  <a:pt x="153251" y="0"/>
                </a:lnTo>
                <a:cubicBezTo>
                  <a:pt x="170529" y="0"/>
                  <a:pt x="185366" y="6198"/>
                  <a:pt x="197761" y="18593"/>
                </a:cubicBezTo>
                <a:cubicBezTo>
                  <a:pt x="210156" y="30988"/>
                  <a:pt x="216354" y="45825"/>
                  <a:pt x="216354" y="63103"/>
                </a:cubicBezTo>
                <a:lnTo>
                  <a:pt x="216354" y="72118"/>
                </a:lnTo>
                <a:lnTo>
                  <a:pt x="405663" y="72118"/>
                </a:lnTo>
                <a:cubicBezTo>
                  <a:pt x="422942" y="72118"/>
                  <a:pt x="437778" y="78315"/>
                  <a:pt x="450173" y="90711"/>
                </a:cubicBezTo>
                <a:cubicBezTo>
                  <a:pt x="462569" y="103106"/>
                  <a:pt x="468766" y="117943"/>
                  <a:pt x="468766" y="135221"/>
                </a:cubicBezTo>
                <a:lnTo>
                  <a:pt x="468766" y="333545"/>
                </a:lnTo>
                <a:cubicBezTo>
                  <a:pt x="468766" y="350824"/>
                  <a:pt x="462569" y="365660"/>
                  <a:pt x="450173" y="378056"/>
                </a:cubicBezTo>
                <a:cubicBezTo>
                  <a:pt x="437778" y="390451"/>
                  <a:pt x="422942" y="396648"/>
                  <a:pt x="405663" y="396648"/>
                </a:cubicBezTo>
                <a:lnTo>
                  <a:pt x="63104" y="396648"/>
                </a:lnTo>
                <a:cubicBezTo>
                  <a:pt x="45825" y="396648"/>
                  <a:pt x="30988" y="390451"/>
                  <a:pt x="18593" y="378056"/>
                </a:cubicBezTo>
                <a:cubicBezTo>
                  <a:pt x="6198" y="365660"/>
                  <a:pt x="0" y="350824"/>
                  <a:pt x="0" y="333545"/>
                </a:cubicBezTo>
                <a:lnTo>
                  <a:pt x="0" y="63103"/>
                </a:lnTo>
                <a:cubicBezTo>
                  <a:pt x="0" y="45825"/>
                  <a:pt x="6198" y="30988"/>
                  <a:pt x="18593" y="18593"/>
                </a:cubicBezTo>
                <a:cubicBezTo>
                  <a:pt x="30988" y="6198"/>
                  <a:pt x="45825" y="0"/>
                  <a:pt x="631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0" name="Freeform 351">
            <a:extLst>
              <a:ext uri="{FF2B5EF4-FFF2-40B4-BE49-F238E27FC236}">
                <a16:creationId xmlns:a16="http://schemas.microsoft.com/office/drawing/2014/main" id="{9299FEF5-8C3D-46B5-B28F-D8EB8915979B}"/>
              </a:ext>
            </a:extLst>
          </p:cNvPr>
          <p:cNvSpPr/>
          <p:nvPr/>
        </p:nvSpPr>
        <p:spPr>
          <a:xfrm>
            <a:off x="3288290" y="2299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4" y="7935"/>
                  <a:pt x="408903" y="23805"/>
                </a:cubicBezTo>
                <a:cubicBezTo>
                  <a:pt x="424773" y="39674"/>
                  <a:pt x="432708" y="58784"/>
                  <a:pt x="432708" y="81133"/>
                </a:cubicBezTo>
                <a:lnTo>
                  <a:pt x="432708" y="351575"/>
                </a:lnTo>
                <a:cubicBezTo>
                  <a:pt x="432708" y="373923"/>
                  <a:pt x="424773" y="393033"/>
                  <a:pt x="408903" y="408903"/>
                </a:cubicBezTo>
                <a:cubicBezTo>
                  <a:pt x="393034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3"/>
                </a:cubicBezTo>
                <a:cubicBezTo>
                  <a:pt x="7935" y="393033"/>
                  <a:pt x="0" y="373923"/>
                  <a:pt x="0" y="351575"/>
                </a:cubicBezTo>
                <a:lnTo>
                  <a:pt x="0" y="81133"/>
                </a:lnTo>
                <a:cubicBezTo>
                  <a:pt x="0" y="58784"/>
                  <a:pt x="7935" y="39674"/>
                  <a:pt x="23805" y="23805"/>
                </a:cubicBezTo>
                <a:cubicBezTo>
                  <a:pt x="39675" y="7935"/>
                  <a:pt x="58784" y="0"/>
                  <a:pt x="81133" y="0"/>
                </a:cubicBezTo>
                <a:close/>
                <a:moveTo>
                  <a:pt x="271851" y="108177"/>
                </a:moveTo>
                <a:cubicBezTo>
                  <a:pt x="255511" y="108177"/>
                  <a:pt x="241567" y="113952"/>
                  <a:pt x="230017" y="125502"/>
                </a:cubicBezTo>
                <a:cubicBezTo>
                  <a:pt x="218467" y="137052"/>
                  <a:pt x="212691" y="150997"/>
                  <a:pt x="212691" y="167336"/>
                </a:cubicBezTo>
                <a:cubicBezTo>
                  <a:pt x="212691" y="172782"/>
                  <a:pt x="213161" y="177290"/>
                  <a:pt x="214100" y="180858"/>
                </a:cubicBezTo>
                <a:cubicBezTo>
                  <a:pt x="189873" y="179544"/>
                  <a:pt x="167149" y="173440"/>
                  <a:pt x="145926" y="162547"/>
                </a:cubicBezTo>
                <a:cubicBezTo>
                  <a:pt x="124704" y="151654"/>
                  <a:pt x="106675" y="137099"/>
                  <a:pt x="91838" y="118882"/>
                </a:cubicBezTo>
                <a:cubicBezTo>
                  <a:pt x="86391" y="128272"/>
                  <a:pt x="83668" y="138226"/>
                  <a:pt x="83668" y="148743"/>
                </a:cubicBezTo>
                <a:cubicBezTo>
                  <a:pt x="83668" y="170153"/>
                  <a:pt x="92213" y="186586"/>
                  <a:pt x="109304" y="198043"/>
                </a:cubicBezTo>
                <a:cubicBezTo>
                  <a:pt x="100477" y="197855"/>
                  <a:pt x="91087" y="195413"/>
                  <a:pt x="81133" y="190718"/>
                </a:cubicBezTo>
                <a:lnTo>
                  <a:pt x="81133" y="191281"/>
                </a:lnTo>
                <a:cubicBezTo>
                  <a:pt x="81133" y="205367"/>
                  <a:pt x="85828" y="217903"/>
                  <a:pt x="95218" y="228890"/>
                </a:cubicBezTo>
                <a:cubicBezTo>
                  <a:pt x="104609" y="239876"/>
                  <a:pt x="116159" y="246684"/>
                  <a:pt x="129868" y="249314"/>
                </a:cubicBezTo>
                <a:cubicBezTo>
                  <a:pt x="124422" y="250816"/>
                  <a:pt x="119634" y="251568"/>
                  <a:pt x="115502" y="251568"/>
                </a:cubicBezTo>
                <a:cubicBezTo>
                  <a:pt x="113060" y="251568"/>
                  <a:pt x="109398" y="251192"/>
                  <a:pt x="104515" y="250441"/>
                </a:cubicBezTo>
                <a:cubicBezTo>
                  <a:pt x="108459" y="262272"/>
                  <a:pt x="115454" y="272038"/>
                  <a:pt x="125502" y="279739"/>
                </a:cubicBezTo>
                <a:cubicBezTo>
                  <a:pt x="135550" y="287438"/>
                  <a:pt x="146959" y="291383"/>
                  <a:pt x="159730" y="291570"/>
                </a:cubicBezTo>
                <a:cubicBezTo>
                  <a:pt x="137944" y="308473"/>
                  <a:pt x="113435" y="316924"/>
                  <a:pt x="86204" y="316924"/>
                </a:cubicBezTo>
                <a:cubicBezTo>
                  <a:pt x="81321" y="316924"/>
                  <a:pt x="76625" y="316642"/>
                  <a:pt x="72118" y="316079"/>
                </a:cubicBezTo>
                <a:cubicBezTo>
                  <a:pt x="99914" y="333733"/>
                  <a:pt x="130150" y="342560"/>
                  <a:pt x="162829" y="342560"/>
                </a:cubicBezTo>
                <a:cubicBezTo>
                  <a:pt x="183864" y="342560"/>
                  <a:pt x="203583" y="339226"/>
                  <a:pt x="221988" y="332559"/>
                </a:cubicBezTo>
                <a:cubicBezTo>
                  <a:pt x="240393" y="325892"/>
                  <a:pt x="256169" y="316971"/>
                  <a:pt x="269315" y="305796"/>
                </a:cubicBezTo>
                <a:cubicBezTo>
                  <a:pt x="282462" y="294622"/>
                  <a:pt x="293777" y="281757"/>
                  <a:pt x="303262" y="267202"/>
                </a:cubicBezTo>
                <a:cubicBezTo>
                  <a:pt x="312746" y="252647"/>
                  <a:pt x="319789" y="237435"/>
                  <a:pt x="324390" y="221565"/>
                </a:cubicBezTo>
                <a:cubicBezTo>
                  <a:pt x="328991" y="205696"/>
                  <a:pt x="331292" y="189873"/>
                  <a:pt x="331292" y="174097"/>
                </a:cubicBezTo>
                <a:cubicBezTo>
                  <a:pt x="331292" y="170716"/>
                  <a:pt x="331198" y="168181"/>
                  <a:pt x="331010" y="166491"/>
                </a:cubicBezTo>
                <a:cubicBezTo>
                  <a:pt x="342842" y="158040"/>
                  <a:pt x="352701" y="147804"/>
                  <a:pt x="360590" y="135785"/>
                </a:cubicBezTo>
                <a:cubicBezTo>
                  <a:pt x="350073" y="140479"/>
                  <a:pt x="338710" y="143672"/>
                  <a:pt x="326503" y="145363"/>
                </a:cubicBezTo>
                <a:cubicBezTo>
                  <a:pt x="339274" y="137851"/>
                  <a:pt x="348007" y="126864"/>
                  <a:pt x="352701" y="112402"/>
                </a:cubicBezTo>
                <a:cubicBezTo>
                  <a:pt x="340495" y="119539"/>
                  <a:pt x="327911" y="124328"/>
                  <a:pt x="314953" y="126770"/>
                </a:cubicBezTo>
                <a:cubicBezTo>
                  <a:pt x="303496" y="114374"/>
                  <a:pt x="289129" y="108177"/>
                  <a:pt x="271851" y="108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1" name="Freeform 350">
            <a:extLst>
              <a:ext uri="{FF2B5EF4-FFF2-40B4-BE49-F238E27FC236}">
                <a16:creationId xmlns:a16="http://schemas.microsoft.com/office/drawing/2014/main" id="{DD555813-55F0-42CD-A882-5427390790F5}"/>
              </a:ext>
            </a:extLst>
          </p:cNvPr>
          <p:cNvSpPr/>
          <p:nvPr/>
        </p:nvSpPr>
        <p:spPr>
          <a:xfrm>
            <a:off x="3752635" y="2299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5"/>
                </a:lnTo>
                <a:cubicBezTo>
                  <a:pt x="432707" y="373923"/>
                  <a:pt x="424772" y="393033"/>
                  <a:pt x="408902" y="408903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298613" y="432707"/>
                </a:lnTo>
                <a:lnTo>
                  <a:pt x="298613" y="265090"/>
                </a:lnTo>
                <a:lnTo>
                  <a:pt x="354673" y="265090"/>
                </a:lnTo>
                <a:lnTo>
                  <a:pt x="363125" y="199733"/>
                </a:lnTo>
                <a:lnTo>
                  <a:pt x="298613" y="199733"/>
                </a:lnTo>
                <a:lnTo>
                  <a:pt x="298613" y="158040"/>
                </a:lnTo>
                <a:cubicBezTo>
                  <a:pt x="298613" y="147522"/>
                  <a:pt x="300821" y="139634"/>
                  <a:pt x="305234" y="134376"/>
                </a:cubicBezTo>
                <a:cubicBezTo>
                  <a:pt x="309647" y="129117"/>
                  <a:pt x="318239" y="126488"/>
                  <a:pt x="331010" y="126488"/>
                </a:cubicBezTo>
                <a:lnTo>
                  <a:pt x="365378" y="126206"/>
                </a:lnTo>
                <a:lnTo>
                  <a:pt x="365378" y="67892"/>
                </a:lnTo>
                <a:cubicBezTo>
                  <a:pt x="353546" y="66202"/>
                  <a:pt x="336832" y="65357"/>
                  <a:pt x="315234" y="65357"/>
                </a:cubicBezTo>
                <a:cubicBezTo>
                  <a:pt x="289693" y="65357"/>
                  <a:pt x="269269" y="72869"/>
                  <a:pt x="253962" y="87894"/>
                </a:cubicBezTo>
                <a:cubicBezTo>
                  <a:pt x="238656" y="102918"/>
                  <a:pt x="231003" y="124141"/>
                  <a:pt x="231003" y="151560"/>
                </a:cubicBezTo>
                <a:lnTo>
                  <a:pt x="231003" y="199733"/>
                </a:lnTo>
                <a:lnTo>
                  <a:pt x="174661" y="199733"/>
                </a:lnTo>
                <a:lnTo>
                  <a:pt x="174661" y="265090"/>
                </a:lnTo>
                <a:lnTo>
                  <a:pt x="231003" y="265090"/>
                </a:lnTo>
                <a:lnTo>
                  <a:pt x="231003" y="432707"/>
                </a:lnTo>
                <a:lnTo>
                  <a:pt x="81133" y="432707"/>
                </a:lnTo>
                <a:cubicBezTo>
                  <a:pt x="58784" y="432707"/>
                  <a:pt x="39675" y="424772"/>
                  <a:pt x="23805" y="408903"/>
                </a:cubicBezTo>
                <a:cubicBezTo>
                  <a:pt x="7936" y="393033"/>
                  <a:pt x="0" y="373923"/>
                  <a:pt x="0" y="351575"/>
                </a:cubicBezTo>
                <a:lnTo>
                  <a:pt x="0" y="81133"/>
                </a:lnTo>
                <a:cubicBezTo>
                  <a:pt x="0" y="58784"/>
                  <a:pt x="7936" y="39674"/>
                  <a:pt x="23805" y="23805"/>
                </a:cubicBezTo>
                <a:cubicBezTo>
                  <a:pt x="39675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2" name="Freeform 362">
            <a:extLst>
              <a:ext uri="{FF2B5EF4-FFF2-40B4-BE49-F238E27FC236}">
                <a16:creationId xmlns:a16="http://schemas.microsoft.com/office/drawing/2014/main" id="{9399C4CD-E9E9-48E6-85B5-BF5978AAE893}"/>
              </a:ext>
            </a:extLst>
          </p:cNvPr>
          <p:cNvSpPr/>
          <p:nvPr/>
        </p:nvSpPr>
        <p:spPr>
          <a:xfrm>
            <a:off x="4216980" y="2299666"/>
            <a:ext cx="378619" cy="324531"/>
          </a:xfrm>
          <a:custGeom>
            <a:avLst/>
            <a:gdLst>
              <a:gd name="connsiteX0" fmla="*/ 36059 w 504825"/>
              <a:gd name="connsiteY0" fmla="*/ 360589 h 432707"/>
              <a:gd name="connsiteX1" fmla="*/ 36059 w 504825"/>
              <a:gd name="connsiteY1" fmla="*/ 396648 h 432707"/>
              <a:gd name="connsiteX2" fmla="*/ 468766 w 504825"/>
              <a:gd name="connsiteY2" fmla="*/ 396648 h 432707"/>
              <a:gd name="connsiteX3" fmla="*/ 468766 w 504825"/>
              <a:gd name="connsiteY3" fmla="*/ 360589 h 432707"/>
              <a:gd name="connsiteX4" fmla="*/ 252412 w 504825"/>
              <a:gd name="connsiteY4" fmla="*/ 189309 h 432707"/>
              <a:gd name="connsiteX5" fmla="*/ 220579 w 504825"/>
              <a:gd name="connsiteY5" fmla="*/ 202550 h 432707"/>
              <a:gd name="connsiteX6" fmla="*/ 207338 w 504825"/>
              <a:gd name="connsiteY6" fmla="*/ 234383 h 432707"/>
              <a:gd name="connsiteX7" fmla="*/ 209873 w 504825"/>
              <a:gd name="connsiteY7" fmla="*/ 240862 h 432707"/>
              <a:gd name="connsiteX8" fmla="*/ 216353 w 504825"/>
              <a:gd name="connsiteY8" fmla="*/ 243398 h 432707"/>
              <a:gd name="connsiteX9" fmla="*/ 222832 w 504825"/>
              <a:gd name="connsiteY9" fmla="*/ 240862 h 432707"/>
              <a:gd name="connsiteX10" fmla="*/ 225367 w 504825"/>
              <a:gd name="connsiteY10" fmla="*/ 234383 h 432707"/>
              <a:gd name="connsiteX11" fmla="*/ 233255 w 504825"/>
              <a:gd name="connsiteY11" fmla="*/ 215227 h 432707"/>
              <a:gd name="connsiteX12" fmla="*/ 252412 w 504825"/>
              <a:gd name="connsiteY12" fmla="*/ 207339 h 432707"/>
              <a:gd name="connsiteX13" fmla="*/ 258891 w 504825"/>
              <a:gd name="connsiteY13" fmla="*/ 204803 h 432707"/>
              <a:gd name="connsiteX14" fmla="*/ 261427 w 504825"/>
              <a:gd name="connsiteY14" fmla="*/ 198324 h 432707"/>
              <a:gd name="connsiteX15" fmla="*/ 258891 w 504825"/>
              <a:gd name="connsiteY15" fmla="*/ 191845 h 432707"/>
              <a:gd name="connsiteX16" fmla="*/ 252412 w 504825"/>
              <a:gd name="connsiteY16" fmla="*/ 189309 h 432707"/>
              <a:gd name="connsiteX17" fmla="*/ 252412 w 504825"/>
              <a:gd name="connsiteY17" fmla="*/ 162829 h 432707"/>
              <a:gd name="connsiteX18" fmla="*/ 303401 w 504825"/>
              <a:gd name="connsiteY18" fmla="*/ 183957 h 432707"/>
              <a:gd name="connsiteX19" fmla="*/ 324530 w 504825"/>
              <a:gd name="connsiteY19" fmla="*/ 234946 h 432707"/>
              <a:gd name="connsiteX20" fmla="*/ 303401 w 504825"/>
              <a:gd name="connsiteY20" fmla="*/ 285936 h 432707"/>
              <a:gd name="connsiteX21" fmla="*/ 252412 w 504825"/>
              <a:gd name="connsiteY21" fmla="*/ 307064 h 432707"/>
              <a:gd name="connsiteX22" fmla="*/ 201422 w 504825"/>
              <a:gd name="connsiteY22" fmla="*/ 285936 h 432707"/>
              <a:gd name="connsiteX23" fmla="*/ 180294 w 504825"/>
              <a:gd name="connsiteY23" fmla="*/ 234946 h 432707"/>
              <a:gd name="connsiteX24" fmla="*/ 201422 w 504825"/>
              <a:gd name="connsiteY24" fmla="*/ 183957 h 432707"/>
              <a:gd name="connsiteX25" fmla="*/ 252412 w 504825"/>
              <a:gd name="connsiteY25" fmla="*/ 162829 h 432707"/>
              <a:gd name="connsiteX26" fmla="*/ 252413 w 504825"/>
              <a:gd name="connsiteY26" fmla="*/ 126770 h 432707"/>
              <a:gd name="connsiteX27" fmla="*/ 175928 w 504825"/>
              <a:gd name="connsiteY27" fmla="*/ 158462 h 432707"/>
              <a:gd name="connsiteX28" fmla="*/ 144236 w 504825"/>
              <a:gd name="connsiteY28" fmla="*/ 234946 h 432707"/>
              <a:gd name="connsiteX29" fmla="*/ 175928 w 504825"/>
              <a:gd name="connsiteY29" fmla="*/ 311431 h 432707"/>
              <a:gd name="connsiteX30" fmla="*/ 252413 w 504825"/>
              <a:gd name="connsiteY30" fmla="*/ 343123 h 432707"/>
              <a:gd name="connsiteX31" fmla="*/ 328897 w 504825"/>
              <a:gd name="connsiteY31" fmla="*/ 311431 h 432707"/>
              <a:gd name="connsiteX32" fmla="*/ 360590 w 504825"/>
              <a:gd name="connsiteY32" fmla="*/ 234946 h 432707"/>
              <a:gd name="connsiteX33" fmla="*/ 328897 w 504825"/>
              <a:gd name="connsiteY33" fmla="*/ 158462 h 432707"/>
              <a:gd name="connsiteX34" fmla="*/ 252413 w 504825"/>
              <a:gd name="connsiteY34" fmla="*/ 126770 h 432707"/>
              <a:gd name="connsiteX35" fmla="*/ 235510 w 504825"/>
              <a:gd name="connsiteY35" fmla="*/ 36059 h 432707"/>
              <a:gd name="connsiteX36" fmla="*/ 217480 w 504825"/>
              <a:gd name="connsiteY36" fmla="*/ 72118 h 432707"/>
              <a:gd name="connsiteX37" fmla="*/ 36059 w 504825"/>
              <a:gd name="connsiteY37" fmla="*/ 72118 h 432707"/>
              <a:gd name="connsiteX38" fmla="*/ 36059 w 504825"/>
              <a:gd name="connsiteY38" fmla="*/ 108177 h 432707"/>
              <a:gd name="connsiteX39" fmla="*/ 468766 w 504825"/>
              <a:gd name="connsiteY39" fmla="*/ 108177 h 432707"/>
              <a:gd name="connsiteX40" fmla="*/ 468766 w 504825"/>
              <a:gd name="connsiteY40" fmla="*/ 74935 h 432707"/>
              <a:gd name="connsiteX41" fmla="*/ 468766 w 504825"/>
              <a:gd name="connsiteY41" fmla="*/ 36059 h 432707"/>
              <a:gd name="connsiteX42" fmla="*/ 72118 w 504825"/>
              <a:gd name="connsiteY42" fmla="*/ 18029 h 432707"/>
              <a:gd name="connsiteX43" fmla="*/ 72118 w 504825"/>
              <a:gd name="connsiteY43" fmla="*/ 54089 h 432707"/>
              <a:gd name="connsiteX44" fmla="*/ 180295 w 504825"/>
              <a:gd name="connsiteY44" fmla="*/ 54089 h 432707"/>
              <a:gd name="connsiteX45" fmla="*/ 180295 w 504825"/>
              <a:gd name="connsiteY45" fmla="*/ 18029 h 432707"/>
              <a:gd name="connsiteX46" fmla="*/ 36059 w 504825"/>
              <a:gd name="connsiteY46" fmla="*/ 0 h 432707"/>
              <a:gd name="connsiteX47" fmla="*/ 468766 w 504825"/>
              <a:gd name="connsiteY47" fmla="*/ 0 h 432707"/>
              <a:gd name="connsiteX48" fmla="*/ 494261 w 504825"/>
              <a:gd name="connsiteY48" fmla="*/ 10564 h 432707"/>
              <a:gd name="connsiteX49" fmla="*/ 504825 w 504825"/>
              <a:gd name="connsiteY49" fmla="*/ 36059 h 432707"/>
              <a:gd name="connsiteX50" fmla="*/ 504825 w 504825"/>
              <a:gd name="connsiteY50" fmla="*/ 396648 h 432707"/>
              <a:gd name="connsiteX51" fmla="*/ 494261 w 504825"/>
              <a:gd name="connsiteY51" fmla="*/ 422143 h 432707"/>
              <a:gd name="connsiteX52" fmla="*/ 468766 w 504825"/>
              <a:gd name="connsiteY52" fmla="*/ 432707 h 432707"/>
              <a:gd name="connsiteX53" fmla="*/ 36059 w 504825"/>
              <a:gd name="connsiteY53" fmla="*/ 432707 h 432707"/>
              <a:gd name="connsiteX54" fmla="*/ 10564 w 504825"/>
              <a:gd name="connsiteY54" fmla="*/ 422143 h 432707"/>
              <a:gd name="connsiteX55" fmla="*/ 0 w 504825"/>
              <a:gd name="connsiteY55" fmla="*/ 396648 h 432707"/>
              <a:gd name="connsiteX56" fmla="*/ 0 w 504825"/>
              <a:gd name="connsiteY56" fmla="*/ 36059 h 432707"/>
              <a:gd name="connsiteX57" fmla="*/ 10564 w 504825"/>
              <a:gd name="connsiteY57" fmla="*/ 10564 h 432707"/>
              <a:gd name="connsiteX58" fmla="*/ 36059 w 504825"/>
              <a:gd name="connsiteY58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4825" h="432707">
                <a:moveTo>
                  <a:pt x="36059" y="360589"/>
                </a:moveTo>
                <a:lnTo>
                  <a:pt x="36059" y="396648"/>
                </a:lnTo>
                <a:lnTo>
                  <a:pt x="468766" y="396648"/>
                </a:lnTo>
                <a:lnTo>
                  <a:pt x="468766" y="360589"/>
                </a:lnTo>
                <a:close/>
                <a:moveTo>
                  <a:pt x="252412" y="189309"/>
                </a:moveTo>
                <a:cubicBezTo>
                  <a:pt x="240016" y="189309"/>
                  <a:pt x="229405" y="193723"/>
                  <a:pt x="220579" y="202550"/>
                </a:cubicBezTo>
                <a:cubicBezTo>
                  <a:pt x="211751" y="211377"/>
                  <a:pt x="207338" y="221988"/>
                  <a:pt x="207338" y="234383"/>
                </a:cubicBezTo>
                <a:cubicBezTo>
                  <a:pt x="207338" y="237012"/>
                  <a:pt x="208183" y="239172"/>
                  <a:pt x="209873" y="240862"/>
                </a:cubicBezTo>
                <a:cubicBezTo>
                  <a:pt x="211563" y="242552"/>
                  <a:pt x="213723" y="243398"/>
                  <a:pt x="216353" y="243398"/>
                </a:cubicBezTo>
                <a:cubicBezTo>
                  <a:pt x="218982" y="243398"/>
                  <a:pt x="221142" y="242552"/>
                  <a:pt x="222832" y="240862"/>
                </a:cubicBezTo>
                <a:cubicBezTo>
                  <a:pt x="224523" y="239172"/>
                  <a:pt x="225367" y="237012"/>
                  <a:pt x="225367" y="234383"/>
                </a:cubicBezTo>
                <a:cubicBezTo>
                  <a:pt x="225367" y="226871"/>
                  <a:pt x="227996" y="220486"/>
                  <a:pt x="233255" y="215227"/>
                </a:cubicBezTo>
                <a:cubicBezTo>
                  <a:pt x="238514" y="209968"/>
                  <a:pt x="244899" y="207339"/>
                  <a:pt x="252412" y="207339"/>
                </a:cubicBezTo>
                <a:cubicBezTo>
                  <a:pt x="255040" y="207339"/>
                  <a:pt x="257201" y="206494"/>
                  <a:pt x="258891" y="204803"/>
                </a:cubicBezTo>
                <a:cubicBezTo>
                  <a:pt x="260581" y="203113"/>
                  <a:pt x="261427" y="200954"/>
                  <a:pt x="261427" y="198324"/>
                </a:cubicBezTo>
                <a:cubicBezTo>
                  <a:pt x="261427" y="195695"/>
                  <a:pt x="260581" y="193535"/>
                  <a:pt x="258891" y="191845"/>
                </a:cubicBezTo>
                <a:cubicBezTo>
                  <a:pt x="257201" y="190154"/>
                  <a:pt x="255040" y="189309"/>
                  <a:pt x="252412" y="189309"/>
                </a:cubicBezTo>
                <a:close/>
                <a:moveTo>
                  <a:pt x="252412" y="162829"/>
                </a:moveTo>
                <a:cubicBezTo>
                  <a:pt x="272319" y="162829"/>
                  <a:pt x="289316" y="169871"/>
                  <a:pt x="303401" y="183957"/>
                </a:cubicBezTo>
                <a:cubicBezTo>
                  <a:pt x="317487" y="198043"/>
                  <a:pt x="324530" y="215039"/>
                  <a:pt x="324530" y="234946"/>
                </a:cubicBezTo>
                <a:cubicBezTo>
                  <a:pt x="324530" y="254854"/>
                  <a:pt x="317487" y="271850"/>
                  <a:pt x="303401" y="285936"/>
                </a:cubicBezTo>
                <a:cubicBezTo>
                  <a:pt x="289316" y="300022"/>
                  <a:pt x="272319" y="307064"/>
                  <a:pt x="252412" y="307064"/>
                </a:cubicBezTo>
                <a:cubicBezTo>
                  <a:pt x="232504" y="307064"/>
                  <a:pt x="215507" y="300022"/>
                  <a:pt x="201422" y="285936"/>
                </a:cubicBezTo>
                <a:cubicBezTo>
                  <a:pt x="187336" y="271850"/>
                  <a:pt x="180294" y="254854"/>
                  <a:pt x="180294" y="234946"/>
                </a:cubicBezTo>
                <a:cubicBezTo>
                  <a:pt x="180294" y="215039"/>
                  <a:pt x="187336" y="198043"/>
                  <a:pt x="201422" y="183957"/>
                </a:cubicBezTo>
                <a:cubicBezTo>
                  <a:pt x="215507" y="169871"/>
                  <a:pt x="232504" y="162829"/>
                  <a:pt x="252412" y="162829"/>
                </a:cubicBezTo>
                <a:close/>
                <a:moveTo>
                  <a:pt x="252413" y="126770"/>
                </a:moveTo>
                <a:cubicBezTo>
                  <a:pt x="222552" y="126770"/>
                  <a:pt x="197057" y="137334"/>
                  <a:pt x="175928" y="158462"/>
                </a:cubicBezTo>
                <a:cubicBezTo>
                  <a:pt x="154800" y="179590"/>
                  <a:pt x="144236" y="205085"/>
                  <a:pt x="144236" y="234946"/>
                </a:cubicBezTo>
                <a:cubicBezTo>
                  <a:pt x="144236" y="264808"/>
                  <a:pt x="154800" y="290302"/>
                  <a:pt x="175928" y="311431"/>
                </a:cubicBezTo>
                <a:cubicBezTo>
                  <a:pt x="197057" y="332559"/>
                  <a:pt x="222552" y="343123"/>
                  <a:pt x="252413" y="343123"/>
                </a:cubicBezTo>
                <a:cubicBezTo>
                  <a:pt x="282274" y="343123"/>
                  <a:pt x="307769" y="332559"/>
                  <a:pt x="328897" y="311431"/>
                </a:cubicBezTo>
                <a:cubicBezTo>
                  <a:pt x="350025" y="290302"/>
                  <a:pt x="360590" y="264808"/>
                  <a:pt x="360590" y="234946"/>
                </a:cubicBezTo>
                <a:cubicBezTo>
                  <a:pt x="360590" y="205085"/>
                  <a:pt x="350025" y="179590"/>
                  <a:pt x="328897" y="158462"/>
                </a:cubicBezTo>
                <a:cubicBezTo>
                  <a:pt x="307769" y="137334"/>
                  <a:pt x="282274" y="126770"/>
                  <a:pt x="252413" y="126770"/>
                </a:cubicBezTo>
                <a:close/>
                <a:moveTo>
                  <a:pt x="235510" y="36059"/>
                </a:moveTo>
                <a:lnTo>
                  <a:pt x="217480" y="72118"/>
                </a:lnTo>
                <a:lnTo>
                  <a:pt x="36059" y="72118"/>
                </a:lnTo>
                <a:lnTo>
                  <a:pt x="36059" y="108177"/>
                </a:lnTo>
                <a:lnTo>
                  <a:pt x="468766" y="108177"/>
                </a:lnTo>
                <a:lnTo>
                  <a:pt x="468766" y="74935"/>
                </a:lnTo>
                <a:lnTo>
                  <a:pt x="468766" y="36059"/>
                </a:lnTo>
                <a:close/>
                <a:moveTo>
                  <a:pt x="72118" y="18029"/>
                </a:moveTo>
                <a:lnTo>
                  <a:pt x="72118" y="54089"/>
                </a:lnTo>
                <a:lnTo>
                  <a:pt x="180295" y="54089"/>
                </a:lnTo>
                <a:lnTo>
                  <a:pt x="180295" y="18029"/>
                </a:lnTo>
                <a:close/>
                <a:moveTo>
                  <a:pt x="36059" y="0"/>
                </a:moveTo>
                <a:lnTo>
                  <a:pt x="468766" y="0"/>
                </a:lnTo>
                <a:cubicBezTo>
                  <a:pt x="478720" y="0"/>
                  <a:pt x="487219" y="3521"/>
                  <a:pt x="494261" y="10564"/>
                </a:cubicBezTo>
                <a:cubicBezTo>
                  <a:pt x="501304" y="17607"/>
                  <a:pt x="504825" y="26105"/>
                  <a:pt x="504825" y="36059"/>
                </a:cubicBezTo>
                <a:lnTo>
                  <a:pt x="504825" y="396648"/>
                </a:lnTo>
                <a:cubicBezTo>
                  <a:pt x="504825" y="406602"/>
                  <a:pt x="501304" y="415100"/>
                  <a:pt x="494261" y="422143"/>
                </a:cubicBezTo>
                <a:cubicBezTo>
                  <a:pt x="487219" y="429186"/>
                  <a:pt x="478720" y="432707"/>
                  <a:pt x="468766" y="432707"/>
                </a:cubicBezTo>
                <a:lnTo>
                  <a:pt x="36059" y="432707"/>
                </a:lnTo>
                <a:cubicBezTo>
                  <a:pt x="26105" y="432707"/>
                  <a:pt x="17607" y="429186"/>
                  <a:pt x="10564" y="422143"/>
                </a:cubicBezTo>
                <a:cubicBezTo>
                  <a:pt x="3521" y="415100"/>
                  <a:pt x="0" y="406602"/>
                  <a:pt x="0" y="396648"/>
                </a:cubicBezTo>
                <a:lnTo>
                  <a:pt x="0" y="36059"/>
                </a:lnTo>
                <a:cubicBezTo>
                  <a:pt x="0" y="26105"/>
                  <a:pt x="3521" y="17607"/>
                  <a:pt x="10564" y="10564"/>
                </a:cubicBezTo>
                <a:cubicBezTo>
                  <a:pt x="17607" y="3521"/>
                  <a:pt x="26105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3" name="Freeform 348">
            <a:extLst>
              <a:ext uri="{FF2B5EF4-FFF2-40B4-BE49-F238E27FC236}">
                <a16:creationId xmlns:a16="http://schemas.microsoft.com/office/drawing/2014/main" id="{8E80E3D5-42A1-4EDD-8494-2F07F6235FB7}"/>
              </a:ext>
            </a:extLst>
          </p:cNvPr>
          <p:cNvSpPr/>
          <p:nvPr/>
        </p:nvSpPr>
        <p:spPr>
          <a:xfrm>
            <a:off x="4738474" y="2299666"/>
            <a:ext cx="355589" cy="336363"/>
          </a:xfrm>
          <a:custGeom>
            <a:avLst/>
            <a:gdLst/>
            <a:ahLst/>
            <a:cxnLst/>
            <a:rect l="l" t="t" r="r" b="b"/>
            <a:pathLst>
              <a:path w="474119" h="448483">
                <a:moveTo>
                  <a:pt x="184802" y="0"/>
                </a:moveTo>
                <a:cubicBezTo>
                  <a:pt x="215415" y="0"/>
                  <a:pt x="240346" y="9625"/>
                  <a:pt x="259596" y="28875"/>
                </a:cubicBezTo>
                <a:cubicBezTo>
                  <a:pt x="278846" y="48126"/>
                  <a:pt x="288471" y="73057"/>
                  <a:pt x="288471" y="103669"/>
                </a:cubicBezTo>
                <a:cubicBezTo>
                  <a:pt x="288471" y="139165"/>
                  <a:pt x="276170" y="173440"/>
                  <a:pt x="251568" y="206494"/>
                </a:cubicBezTo>
                <a:lnTo>
                  <a:pt x="351574" y="306501"/>
                </a:lnTo>
                <a:lnTo>
                  <a:pt x="378619" y="279457"/>
                </a:lnTo>
                <a:cubicBezTo>
                  <a:pt x="378055" y="278893"/>
                  <a:pt x="375614" y="276592"/>
                  <a:pt x="371294" y="272555"/>
                </a:cubicBezTo>
                <a:cubicBezTo>
                  <a:pt x="366975" y="268517"/>
                  <a:pt x="363219" y="264902"/>
                  <a:pt x="360026" y="261709"/>
                </a:cubicBezTo>
                <a:cubicBezTo>
                  <a:pt x="356833" y="258516"/>
                  <a:pt x="353734" y="255089"/>
                  <a:pt x="350730" y="251426"/>
                </a:cubicBezTo>
                <a:cubicBezTo>
                  <a:pt x="347724" y="247764"/>
                  <a:pt x="346222" y="245088"/>
                  <a:pt x="346222" y="243398"/>
                </a:cubicBezTo>
                <a:cubicBezTo>
                  <a:pt x="346222" y="240205"/>
                  <a:pt x="350823" y="234008"/>
                  <a:pt x="360026" y="224805"/>
                </a:cubicBezTo>
                <a:cubicBezTo>
                  <a:pt x="369229" y="215602"/>
                  <a:pt x="375426" y="211001"/>
                  <a:pt x="378619" y="211001"/>
                </a:cubicBezTo>
                <a:cubicBezTo>
                  <a:pt x="381060" y="211001"/>
                  <a:pt x="383220" y="211940"/>
                  <a:pt x="385098" y="213818"/>
                </a:cubicBezTo>
                <a:cubicBezTo>
                  <a:pt x="386225" y="214945"/>
                  <a:pt x="390544" y="219124"/>
                  <a:pt x="398057" y="226354"/>
                </a:cubicBezTo>
                <a:cubicBezTo>
                  <a:pt x="405569" y="233585"/>
                  <a:pt x="413270" y="241050"/>
                  <a:pt x="421157" y="248750"/>
                </a:cubicBezTo>
                <a:cubicBezTo>
                  <a:pt x="429045" y="256450"/>
                  <a:pt x="437168" y="264526"/>
                  <a:pt x="445525" y="272977"/>
                </a:cubicBezTo>
                <a:cubicBezTo>
                  <a:pt x="453882" y="281429"/>
                  <a:pt x="460738" y="288753"/>
                  <a:pt x="466090" y="294951"/>
                </a:cubicBezTo>
                <a:cubicBezTo>
                  <a:pt x="471443" y="301148"/>
                  <a:pt x="474119" y="304998"/>
                  <a:pt x="474119" y="306501"/>
                </a:cubicBezTo>
                <a:cubicBezTo>
                  <a:pt x="474119" y="309694"/>
                  <a:pt x="469517" y="315891"/>
                  <a:pt x="460315" y="325094"/>
                </a:cubicBezTo>
                <a:cubicBezTo>
                  <a:pt x="451112" y="334296"/>
                  <a:pt x="444914" y="338898"/>
                  <a:pt x="441722" y="338898"/>
                </a:cubicBezTo>
                <a:cubicBezTo>
                  <a:pt x="440032" y="338898"/>
                  <a:pt x="437355" y="337395"/>
                  <a:pt x="433693" y="334390"/>
                </a:cubicBezTo>
                <a:cubicBezTo>
                  <a:pt x="430031" y="331386"/>
                  <a:pt x="426603" y="328287"/>
                  <a:pt x="423411" y="325094"/>
                </a:cubicBezTo>
                <a:cubicBezTo>
                  <a:pt x="420218" y="321901"/>
                  <a:pt x="416602" y="318145"/>
                  <a:pt x="412565" y="313825"/>
                </a:cubicBezTo>
                <a:cubicBezTo>
                  <a:pt x="408527" y="309506"/>
                  <a:pt x="406226" y="307064"/>
                  <a:pt x="405663" y="306501"/>
                </a:cubicBezTo>
                <a:lnTo>
                  <a:pt x="378619" y="333545"/>
                </a:lnTo>
                <a:lnTo>
                  <a:pt x="440595" y="395522"/>
                </a:lnTo>
                <a:cubicBezTo>
                  <a:pt x="445854" y="400780"/>
                  <a:pt x="448483" y="407166"/>
                  <a:pt x="448483" y="414678"/>
                </a:cubicBezTo>
                <a:cubicBezTo>
                  <a:pt x="448483" y="422565"/>
                  <a:pt x="444821" y="430172"/>
                  <a:pt x="437497" y="437496"/>
                </a:cubicBezTo>
                <a:cubicBezTo>
                  <a:pt x="430172" y="444821"/>
                  <a:pt x="422566" y="448483"/>
                  <a:pt x="414678" y="448483"/>
                </a:cubicBezTo>
                <a:cubicBezTo>
                  <a:pt x="407165" y="448483"/>
                  <a:pt x="400780" y="445854"/>
                  <a:pt x="395522" y="440595"/>
                </a:cubicBezTo>
                <a:lnTo>
                  <a:pt x="206494" y="251568"/>
                </a:lnTo>
                <a:cubicBezTo>
                  <a:pt x="173439" y="276170"/>
                  <a:pt x="139165" y="288472"/>
                  <a:pt x="103670" y="288472"/>
                </a:cubicBezTo>
                <a:cubicBezTo>
                  <a:pt x="73057" y="288472"/>
                  <a:pt x="48126" y="278846"/>
                  <a:pt x="28876" y="259596"/>
                </a:cubicBezTo>
                <a:cubicBezTo>
                  <a:pt x="9625" y="240346"/>
                  <a:pt x="0" y="215415"/>
                  <a:pt x="0" y="184802"/>
                </a:cubicBezTo>
                <a:cubicBezTo>
                  <a:pt x="0" y="154753"/>
                  <a:pt x="8921" y="125361"/>
                  <a:pt x="26763" y="96627"/>
                </a:cubicBezTo>
                <a:cubicBezTo>
                  <a:pt x="44604" y="67892"/>
                  <a:pt x="67892" y="44604"/>
                  <a:pt x="96627" y="26762"/>
                </a:cubicBezTo>
                <a:cubicBezTo>
                  <a:pt x="125362" y="8921"/>
                  <a:pt x="154753" y="0"/>
                  <a:pt x="184802" y="0"/>
                </a:cubicBezTo>
                <a:close/>
                <a:moveTo>
                  <a:pt x="180295" y="54089"/>
                </a:moveTo>
                <a:cubicBezTo>
                  <a:pt x="165270" y="54089"/>
                  <a:pt x="152499" y="59347"/>
                  <a:pt x="141982" y="69864"/>
                </a:cubicBezTo>
                <a:cubicBezTo>
                  <a:pt x="131465" y="80381"/>
                  <a:pt x="126206" y="93152"/>
                  <a:pt x="126206" y="108177"/>
                </a:cubicBezTo>
                <a:cubicBezTo>
                  <a:pt x="126206" y="116065"/>
                  <a:pt x="127990" y="123859"/>
                  <a:pt x="131559" y="131559"/>
                </a:cubicBezTo>
                <a:cubicBezTo>
                  <a:pt x="123859" y="127991"/>
                  <a:pt x="116065" y="126206"/>
                  <a:pt x="108177" y="126206"/>
                </a:cubicBezTo>
                <a:cubicBezTo>
                  <a:pt x="93152" y="126206"/>
                  <a:pt x="80381" y="131465"/>
                  <a:pt x="69864" y="141982"/>
                </a:cubicBezTo>
                <a:cubicBezTo>
                  <a:pt x="59347" y="152499"/>
                  <a:pt x="54089" y="165270"/>
                  <a:pt x="54089" y="180295"/>
                </a:cubicBezTo>
                <a:cubicBezTo>
                  <a:pt x="54089" y="195319"/>
                  <a:pt x="59347" y="208090"/>
                  <a:pt x="69864" y="218607"/>
                </a:cubicBezTo>
                <a:cubicBezTo>
                  <a:pt x="80381" y="229125"/>
                  <a:pt x="93152" y="234383"/>
                  <a:pt x="108177" y="234383"/>
                </a:cubicBezTo>
                <a:cubicBezTo>
                  <a:pt x="123201" y="234383"/>
                  <a:pt x="135972" y="229125"/>
                  <a:pt x="146489" y="218607"/>
                </a:cubicBezTo>
                <a:cubicBezTo>
                  <a:pt x="157006" y="208090"/>
                  <a:pt x="162265" y="195319"/>
                  <a:pt x="162265" y="180295"/>
                </a:cubicBezTo>
                <a:cubicBezTo>
                  <a:pt x="162265" y="172407"/>
                  <a:pt x="160481" y="164613"/>
                  <a:pt x="156913" y="156913"/>
                </a:cubicBezTo>
                <a:cubicBezTo>
                  <a:pt x="164613" y="160481"/>
                  <a:pt x="172407" y="162265"/>
                  <a:pt x="180295" y="162265"/>
                </a:cubicBezTo>
                <a:cubicBezTo>
                  <a:pt x="195319" y="162265"/>
                  <a:pt x="208090" y="157007"/>
                  <a:pt x="218608" y="146489"/>
                </a:cubicBezTo>
                <a:cubicBezTo>
                  <a:pt x="229124" y="135972"/>
                  <a:pt x="234383" y="123201"/>
                  <a:pt x="234383" y="108177"/>
                </a:cubicBezTo>
                <a:cubicBezTo>
                  <a:pt x="234383" y="93152"/>
                  <a:pt x="229124" y="80381"/>
                  <a:pt x="218608" y="69864"/>
                </a:cubicBezTo>
                <a:cubicBezTo>
                  <a:pt x="208090" y="59347"/>
                  <a:pt x="195319" y="54089"/>
                  <a:pt x="180295" y="540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4" name="Freeform 347">
            <a:extLst>
              <a:ext uri="{FF2B5EF4-FFF2-40B4-BE49-F238E27FC236}">
                <a16:creationId xmlns:a16="http://schemas.microsoft.com/office/drawing/2014/main" id="{91C88E66-A32F-4EB4-B3D8-92672037F71C}"/>
              </a:ext>
            </a:extLst>
          </p:cNvPr>
          <p:cNvSpPr/>
          <p:nvPr/>
        </p:nvSpPr>
        <p:spPr>
          <a:xfrm>
            <a:off x="6795872" y="2299664"/>
            <a:ext cx="324531" cy="351575"/>
          </a:xfrm>
          <a:custGeom>
            <a:avLst/>
            <a:gdLst/>
            <a:ahLst/>
            <a:cxnLst/>
            <a:rect l="l" t="t" r="r" b="b"/>
            <a:pathLst>
              <a:path w="432707" h="468766">
                <a:moveTo>
                  <a:pt x="275231" y="0"/>
                </a:moveTo>
                <a:lnTo>
                  <a:pt x="306782" y="0"/>
                </a:lnTo>
                <a:cubicBezTo>
                  <a:pt x="333075" y="0"/>
                  <a:pt x="354344" y="7418"/>
                  <a:pt x="370590" y="22255"/>
                </a:cubicBezTo>
                <a:cubicBezTo>
                  <a:pt x="386835" y="37092"/>
                  <a:pt x="394864" y="57375"/>
                  <a:pt x="394676" y="83105"/>
                </a:cubicBezTo>
                <a:lnTo>
                  <a:pt x="394676" y="84513"/>
                </a:lnTo>
                <a:cubicBezTo>
                  <a:pt x="405945" y="98974"/>
                  <a:pt x="411579" y="115689"/>
                  <a:pt x="411579" y="134658"/>
                </a:cubicBezTo>
                <a:cubicBezTo>
                  <a:pt x="411579" y="138789"/>
                  <a:pt x="411297" y="142827"/>
                  <a:pt x="410733" y="146771"/>
                </a:cubicBezTo>
                <a:cubicBezTo>
                  <a:pt x="417870" y="159354"/>
                  <a:pt x="421439" y="172876"/>
                  <a:pt x="421439" y="187337"/>
                </a:cubicBezTo>
                <a:cubicBezTo>
                  <a:pt x="421439" y="194098"/>
                  <a:pt x="420593" y="200578"/>
                  <a:pt x="418903" y="206776"/>
                </a:cubicBezTo>
                <a:cubicBezTo>
                  <a:pt x="428106" y="220673"/>
                  <a:pt x="432707" y="235980"/>
                  <a:pt x="432707" y="252694"/>
                </a:cubicBezTo>
                <a:cubicBezTo>
                  <a:pt x="432707" y="272038"/>
                  <a:pt x="425570" y="288847"/>
                  <a:pt x="411297" y="303120"/>
                </a:cubicBezTo>
                <a:cubicBezTo>
                  <a:pt x="397023" y="317394"/>
                  <a:pt x="380121" y="324530"/>
                  <a:pt x="360589" y="324530"/>
                </a:cubicBezTo>
                <a:lnTo>
                  <a:pt x="311008" y="324530"/>
                </a:lnTo>
                <a:cubicBezTo>
                  <a:pt x="320023" y="343123"/>
                  <a:pt x="324530" y="361153"/>
                  <a:pt x="324530" y="378619"/>
                </a:cubicBezTo>
                <a:cubicBezTo>
                  <a:pt x="324530" y="400780"/>
                  <a:pt x="321244" y="418246"/>
                  <a:pt x="314670" y="431017"/>
                </a:cubicBezTo>
                <a:cubicBezTo>
                  <a:pt x="308097" y="443976"/>
                  <a:pt x="298519" y="453507"/>
                  <a:pt x="285936" y="459610"/>
                </a:cubicBezTo>
                <a:cubicBezTo>
                  <a:pt x="273352" y="465714"/>
                  <a:pt x="259173" y="468766"/>
                  <a:pt x="243398" y="468766"/>
                </a:cubicBezTo>
                <a:cubicBezTo>
                  <a:pt x="233819" y="468766"/>
                  <a:pt x="225368" y="465292"/>
                  <a:pt x="218043" y="458343"/>
                </a:cubicBezTo>
                <a:cubicBezTo>
                  <a:pt x="211658" y="452145"/>
                  <a:pt x="206587" y="444445"/>
                  <a:pt x="202832" y="435242"/>
                </a:cubicBezTo>
                <a:cubicBezTo>
                  <a:pt x="199075" y="426040"/>
                  <a:pt x="196681" y="417542"/>
                  <a:pt x="195648" y="409748"/>
                </a:cubicBezTo>
                <a:cubicBezTo>
                  <a:pt x="194615" y="401954"/>
                  <a:pt x="192972" y="394019"/>
                  <a:pt x="190718" y="385943"/>
                </a:cubicBezTo>
                <a:cubicBezTo>
                  <a:pt x="188464" y="377868"/>
                  <a:pt x="185553" y="371858"/>
                  <a:pt x="181985" y="367914"/>
                </a:cubicBezTo>
                <a:cubicBezTo>
                  <a:pt x="172970" y="358523"/>
                  <a:pt x="162922" y="346598"/>
                  <a:pt x="151842" y="332137"/>
                </a:cubicBezTo>
                <a:cubicBezTo>
                  <a:pt x="132873" y="307534"/>
                  <a:pt x="120009" y="292979"/>
                  <a:pt x="113248" y="288472"/>
                </a:cubicBezTo>
                <a:lnTo>
                  <a:pt x="36059" y="288472"/>
                </a:lnTo>
                <a:cubicBezTo>
                  <a:pt x="26105" y="288472"/>
                  <a:pt x="17607" y="284950"/>
                  <a:pt x="10564" y="277907"/>
                </a:cubicBezTo>
                <a:cubicBezTo>
                  <a:pt x="3521" y="270864"/>
                  <a:pt x="0" y="262366"/>
                  <a:pt x="0" y="252412"/>
                </a:cubicBezTo>
                <a:lnTo>
                  <a:pt x="0" y="72118"/>
                </a:lnTo>
                <a:cubicBezTo>
                  <a:pt x="0" y="62164"/>
                  <a:pt x="3521" y="53666"/>
                  <a:pt x="10564" y="46623"/>
                </a:cubicBezTo>
                <a:cubicBezTo>
                  <a:pt x="17607" y="39580"/>
                  <a:pt x="26105" y="36059"/>
                  <a:pt x="36059" y="36059"/>
                </a:cubicBezTo>
                <a:lnTo>
                  <a:pt x="117191" y="36059"/>
                </a:lnTo>
                <a:cubicBezTo>
                  <a:pt x="121323" y="36059"/>
                  <a:pt x="134282" y="32303"/>
                  <a:pt x="156068" y="24790"/>
                </a:cubicBezTo>
                <a:cubicBezTo>
                  <a:pt x="180106" y="16527"/>
                  <a:pt x="201047" y="10329"/>
                  <a:pt x="218889" y="6198"/>
                </a:cubicBezTo>
                <a:cubicBezTo>
                  <a:pt x="236730" y="2066"/>
                  <a:pt x="255511" y="0"/>
                  <a:pt x="275231" y="0"/>
                </a:cubicBezTo>
                <a:close/>
                <a:moveTo>
                  <a:pt x="270442" y="36059"/>
                </a:moveTo>
                <a:cubicBezTo>
                  <a:pt x="245839" y="36059"/>
                  <a:pt x="213724" y="42914"/>
                  <a:pt x="174097" y="56624"/>
                </a:cubicBezTo>
                <a:cubicBezTo>
                  <a:pt x="173158" y="56999"/>
                  <a:pt x="170435" y="57985"/>
                  <a:pt x="165927" y="59582"/>
                </a:cubicBezTo>
                <a:cubicBezTo>
                  <a:pt x="161420" y="61178"/>
                  <a:pt x="158086" y="62352"/>
                  <a:pt x="155926" y="63103"/>
                </a:cubicBezTo>
                <a:cubicBezTo>
                  <a:pt x="153767" y="63854"/>
                  <a:pt x="150480" y="64934"/>
                  <a:pt x="146066" y="66343"/>
                </a:cubicBezTo>
                <a:cubicBezTo>
                  <a:pt x="141653" y="67751"/>
                  <a:pt x="138085" y="68784"/>
                  <a:pt x="135362" y="69441"/>
                </a:cubicBezTo>
                <a:cubicBezTo>
                  <a:pt x="132638" y="70099"/>
                  <a:pt x="129540" y="70709"/>
                  <a:pt x="126065" y="71273"/>
                </a:cubicBezTo>
                <a:cubicBezTo>
                  <a:pt x="122591" y="71836"/>
                  <a:pt x="119633" y="72118"/>
                  <a:pt x="117191" y="72118"/>
                </a:cubicBezTo>
                <a:lnTo>
                  <a:pt x="108177" y="72118"/>
                </a:lnTo>
                <a:lnTo>
                  <a:pt x="108177" y="252412"/>
                </a:lnTo>
                <a:lnTo>
                  <a:pt x="117191" y="252412"/>
                </a:lnTo>
                <a:cubicBezTo>
                  <a:pt x="120196" y="252412"/>
                  <a:pt x="123530" y="253258"/>
                  <a:pt x="127192" y="254948"/>
                </a:cubicBezTo>
                <a:cubicBezTo>
                  <a:pt x="130855" y="256638"/>
                  <a:pt x="134610" y="259174"/>
                  <a:pt x="138461" y="262554"/>
                </a:cubicBezTo>
                <a:cubicBezTo>
                  <a:pt x="142310" y="265935"/>
                  <a:pt x="145926" y="269268"/>
                  <a:pt x="149306" y="272555"/>
                </a:cubicBezTo>
                <a:cubicBezTo>
                  <a:pt x="152687" y="275841"/>
                  <a:pt x="156443" y="279973"/>
                  <a:pt x="160575" y="284950"/>
                </a:cubicBezTo>
                <a:cubicBezTo>
                  <a:pt x="164707" y="289927"/>
                  <a:pt x="167946" y="293918"/>
                  <a:pt x="170294" y="296923"/>
                </a:cubicBezTo>
                <a:cubicBezTo>
                  <a:pt x="172641" y="299928"/>
                  <a:pt x="175599" y="303778"/>
                  <a:pt x="179168" y="308473"/>
                </a:cubicBezTo>
                <a:cubicBezTo>
                  <a:pt x="182736" y="313168"/>
                  <a:pt x="184895" y="315985"/>
                  <a:pt x="185647" y="316924"/>
                </a:cubicBezTo>
                <a:cubicBezTo>
                  <a:pt x="195976" y="329695"/>
                  <a:pt x="203207" y="338240"/>
                  <a:pt x="207339" y="342560"/>
                </a:cubicBezTo>
                <a:cubicBezTo>
                  <a:pt x="215038" y="350636"/>
                  <a:pt x="220626" y="360918"/>
                  <a:pt x="224101" y="373407"/>
                </a:cubicBezTo>
                <a:cubicBezTo>
                  <a:pt x="227575" y="385896"/>
                  <a:pt x="230439" y="397681"/>
                  <a:pt x="232693" y="408762"/>
                </a:cubicBezTo>
                <a:cubicBezTo>
                  <a:pt x="234946" y="419842"/>
                  <a:pt x="238514" y="427824"/>
                  <a:pt x="243398" y="432707"/>
                </a:cubicBezTo>
                <a:cubicBezTo>
                  <a:pt x="261427" y="432707"/>
                  <a:pt x="273446" y="428294"/>
                  <a:pt x="279457" y="419467"/>
                </a:cubicBezTo>
                <a:cubicBezTo>
                  <a:pt x="285466" y="410640"/>
                  <a:pt x="288471" y="397024"/>
                  <a:pt x="288471" y="378619"/>
                </a:cubicBezTo>
                <a:cubicBezTo>
                  <a:pt x="288471" y="367538"/>
                  <a:pt x="283964" y="352467"/>
                  <a:pt x="274949" y="333404"/>
                </a:cubicBezTo>
                <a:cubicBezTo>
                  <a:pt x="265935" y="314342"/>
                  <a:pt x="261427" y="299364"/>
                  <a:pt x="261427" y="288472"/>
                </a:cubicBezTo>
                <a:lnTo>
                  <a:pt x="360589" y="288472"/>
                </a:lnTo>
                <a:cubicBezTo>
                  <a:pt x="369979" y="288472"/>
                  <a:pt x="378337" y="284856"/>
                  <a:pt x="385661" y="277626"/>
                </a:cubicBezTo>
                <a:cubicBezTo>
                  <a:pt x="392986" y="270395"/>
                  <a:pt x="396648" y="261991"/>
                  <a:pt x="396648" y="252412"/>
                </a:cubicBezTo>
                <a:cubicBezTo>
                  <a:pt x="396648" y="245839"/>
                  <a:pt x="394629" y="238233"/>
                  <a:pt x="390591" y="229594"/>
                </a:cubicBezTo>
                <a:cubicBezTo>
                  <a:pt x="386553" y="220955"/>
                  <a:pt x="381529" y="216542"/>
                  <a:pt x="375520" y="216354"/>
                </a:cubicBezTo>
                <a:cubicBezTo>
                  <a:pt x="378337" y="213161"/>
                  <a:pt x="380684" y="208701"/>
                  <a:pt x="382562" y="202973"/>
                </a:cubicBezTo>
                <a:cubicBezTo>
                  <a:pt x="384440" y="197244"/>
                  <a:pt x="385380" y="192033"/>
                  <a:pt x="385380" y="187337"/>
                </a:cubicBezTo>
                <a:cubicBezTo>
                  <a:pt x="385380" y="174379"/>
                  <a:pt x="380403" y="163204"/>
                  <a:pt x="370449" y="153814"/>
                </a:cubicBezTo>
                <a:cubicBezTo>
                  <a:pt x="373829" y="147804"/>
                  <a:pt x="375520" y="141325"/>
                  <a:pt x="375520" y="134376"/>
                </a:cubicBezTo>
                <a:cubicBezTo>
                  <a:pt x="375520" y="127427"/>
                  <a:pt x="373876" y="120525"/>
                  <a:pt x="370590" y="113670"/>
                </a:cubicBezTo>
                <a:cubicBezTo>
                  <a:pt x="367303" y="106815"/>
                  <a:pt x="362843" y="101885"/>
                  <a:pt x="357209" y="98880"/>
                </a:cubicBezTo>
                <a:cubicBezTo>
                  <a:pt x="358147" y="93246"/>
                  <a:pt x="358617" y="87988"/>
                  <a:pt x="358617" y="83105"/>
                </a:cubicBezTo>
                <a:cubicBezTo>
                  <a:pt x="358617" y="67141"/>
                  <a:pt x="354016" y="55309"/>
                  <a:pt x="344814" y="47609"/>
                </a:cubicBezTo>
                <a:cubicBezTo>
                  <a:pt x="335611" y="39909"/>
                  <a:pt x="322840" y="36059"/>
                  <a:pt x="306501" y="36059"/>
                </a:cubicBezTo>
                <a:lnTo>
                  <a:pt x="270442" y="36059"/>
                </a:lnTo>
                <a:close/>
                <a:moveTo>
                  <a:pt x="54088" y="72118"/>
                </a:moveTo>
                <a:cubicBezTo>
                  <a:pt x="49205" y="72118"/>
                  <a:pt x="44980" y="73902"/>
                  <a:pt x="41411" y="77470"/>
                </a:cubicBezTo>
                <a:cubicBezTo>
                  <a:pt x="37843" y="81039"/>
                  <a:pt x="36059" y="85264"/>
                  <a:pt x="36059" y="90147"/>
                </a:cubicBezTo>
                <a:cubicBezTo>
                  <a:pt x="36059" y="95030"/>
                  <a:pt x="37843" y="99256"/>
                  <a:pt x="41411" y="102824"/>
                </a:cubicBezTo>
                <a:cubicBezTo>
                  <a:pt x="44980" y="106392"/>
                  <a:pt x="49205" y="108177"/>
                  <a:pt x="54088" y="108177"/>
                </a:cubicBezTo>
                <a:cubicBezTo>
                  <a:pt x="58971" y="108177"/>
                  <a:pt x="63196" y="106392"/>
                  <a:pt x="66765" y="102824"/>
                </a:cubicBezTo>
                <a:cubicBezTo>
                  <a:pt x="70333" y="99256"/>
                  <a:pt x="72117" y="95030"/>
                  <a:pt x="72117" y="90147"/>
                </a:cubicBezTo>
                <a:cubicBezTo>
                  <a:pt x="72117" y="85264"/>
                  <a:pt x="70333" y="81039"/>
                  <a:pt x="66765" y="77470"/>
                </a:cubicBezTo>
                <a:cubicBezTo>
                  <a:pt x="63196" y="73902"/>
                  <a:pt x="58971" y="72118"/>
                  <a:pt x="54088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5" name="Freeform 346">
            <a:extLst>
              <a:ext uri="{FF2B5EF4-FFF2-40B4-BE49-F238E27FC236}">
                <a16:creationId xmlns:a16="http://schemas.microsoft.com/office/drawing/2014/main" id="{0C70A76F-BD47-4E63-A379-2639A9163C18}"/>
              </a:ext>
            </a:extLst>
          </p:cNvPr>
          <p:cNvSpPr/>
          <p:nvPr/>
        </p:nvSpPr>
        <p:spPr>
          <a:xfrm>
            <a:off x="7595971" y="2299666"/>
            <a:ext cx="378619" cy="324531"/>
          </a:xfrm>
          <a:custGeom>
            <a:avLst/>
            <a:gdLst/>
            <a:ahLst/>
            <a:cxnLst/>
            <a:rect l="l" t="t" r="r" b="b"/>
            <a:pathLst>
              <a:path w="504824" h="432707">
                <a:moveTo>
                  <a:pt x="134657" y="0"/>
                </a:moveTo>
                <a:cubicBezTo>
                  <a:pt x="146300" y="0"/>
                  <a:pt x="158180" y="2019"/>
                  <a:pt x="170293" y="6057"/>
                </a:cubicBezTo>
                <a:cubicBezTo>
                  <a:pt x="182406" y="10095"/>
                  <a:pt x="193675" y="15541"/>
                  <a:pt x="204098" y="22396"/>
                </a:cubicBezTo>
                <a:cubicBezTo>
                  <a:pt x="214522" y="29251"/>
                  <a:pt x="223489" y="35683"/>
                  <a:pt x="231002" y="41693"/>
                </a:cubicBezTo>
                <a:cubicBezTo>
                  <a:pt x="238513" y="47703"/>
                  <a:pt x="245651" y="54089"/>
                  <a:pt x="252411" y="60849"/>
                </a:cubicBezTo>
                <a:cubicBezTo>
                  <a:pt x="259172" y="54089"/>
                  <a:pt x="266309" y="47703"/>
                  <a:pt x="273822" y="41693"/>
                </a:cubicBezTo>
                <a:cubicBezTo>
                  <a:pt x="281333" y="35683"/>
                  <a:pt x="290302" y="29251"/>
                  <a:pt x="300725" y="22396"/>
                </a:cubicBezTo>
                <a:cubicBezTo>
                  <a:pt x="311148" y="15541"/>
                  <a:pt x="322416" y="10095"/>
                  <a:pt x="334531" y="6057"/>
                </a:cubicBezTo>
                <a:cubicBezTo>
                  <a:pt x="346644" y="2019"/>
                  <a:pt x="358522" y="0"/>
                  <a:pt x="370167" y="0"/>
                </a:cubicBezTo>
                <a:cubicBezTo>
                  <a:pt x="412235" y="0"/>
                  <a:pt x="445195" y="11644"/>
                  <a:pt x="469047" y="34932"/>
                </a:cubicBezTo>
                <a:cubicBezTo>
                  <a:pt x="492898" y="58220"/>
                  <a:pt x="504824" y="90523"/>
                  <a:pt x="504824" y="131840"/>
                </a:cubicBezTo>
                <a:cubicBezTo>
                  <a:pt x="504824" y="173346"/>
                  <a:pt x="483319" y="215602"/>
                  <a:pt x="440313" y="258610"/>
                </a:cubicBezTo>
                <a:lnTo>
                  <a:pt x="264807" y="427636"/>
                </a:lnTo>
                <a:cubicBezTo>
                  <a:pt x="261427" y="431017"/>
                  <a:pt x="257295" y="432707"/>
                  <a:pt x="252411" y="432707"/>
                </a:cubicBezTo>
                <a:cubicBezTo>
                  <a:pt x="247528" y="432707"/>
                  <a:pt x="243397" y="431017"/>
                  <a:pt x="240017" y="427636"/>
                </a:cubicBezTo>
                <a:lnTo>
                  <a:pt x="64230" y="258047"/>
                </a:lnTo>
                <a:cubicBezTo>
                  <a:pt x="62351" y="256544"/>
                  <a:pt x="59768" y="254103"/>
                  <a:pt x="56483" y="250722"/>
                </a:cubicBezTo>
                <a:cubicBezTo>
                  <a:pt x="53196" y="247342"/>
                  <a:pt x="47984" y="241191"/>
                  <a:pt x="40847" y="232270"/>
                </a:cubicBezTo>
                <a:cubicBezTo>
                  <a:pt x="33711" y="223349"/>
                  <a:pt x="27325" y="214194"/>
                  <a:pt x="21692" y="204803"/>
                </a:cubicBezTo>
                <a:cubicBezTo>
                  <a:pt x="16057" y="195413"/>
                  <a:pt x="11033" y="184051"/>
                  <a:pt x="6619" y="170716"/>
                </a:cubicBezTo>
                <a:cubicBezTo>
                  <a:pt x="2206" y="157382"/>
                  <a:pt x="0" y="144423"/>
                  <a:pt x="0" y="131840"/>
                </a:cubicBezTo>
                <a:cubicBezTo>
                  <a:pt x="0" y="90523"/>
                  <a:pt x="11925" y="58220"/>
                  <a:pt x="35777" y="34932"/>
                </a:cubicBezTo>
                <a:cubicBezTo>
                  <a:pt x="59628" y="11644"/>
                  <a:pt x="92587" y="0"/>
                  <a:pt x="134657" y="0"/>
                </a:cubicBezTo>
                <a:close/>
                <a:moveTo>
                  <a:pt x="134657" y="36059"/>
                </a:moveTo>
                <a:cubicBezTo>
                  <a:pt x="124890" y="36059"/>
                  <a:pt x="115687" y="36810"/>
                  <a:pt x="107049" y="38313"/>
                </a:cubicBezTo>
                <a:cubicBezTo>
                  <a:pt x="98410" y="39815"/>
                  <a:pt x="89583" y="42726"/>
                  <a:pt x="80568" y="47046"/>
                </a:cubicBezTo>
                <a:cubicBezTo>
                  <a:pt x="71554" y="51365"/>
                  <a:pt x="63901" y="56953"/>
                  <a:pt x="57609" y="63808"/>
                </a:cubicBezTo>
                <a:cubicBezTo>
                  <a:pt x="51317" y="70662"/>
                  <a:pt x="46153" y="79912"/>
                  <a:pt x="42115" y="91556"/>
                </a:cubicBezTo>
                <a:cubicBezTo>
                  <a:pt x="38077" y="103200"/>
                  <a:pt x="36058" y="116628"/>
                  <a:pt x="36058" y="131840"/>
                </a:cubicBezTo>
                <a:cubicBezTo>
                  <a:pt x="36058" y="163392"/>
                  <a:pt x="53618" y="196728"/>
                  <a:pt x="88738" y="231848"/>
                </a:cubicBezTo>
                <a:lnTo>
                  <a:pt x="252411" y="389606"/>
                </a:lnTo>
                <a:lnTo>
                  <a:pt x="415804" y="232130"/>
                </a:lnTo>
                <a:cubicBezTo>
                  <a:pt x="451111" y="196822"/>
                  <a:pt x="468766" y="163392"/>
                  <a:pt x="468766" y="131840"/>
                </a:cubicBezTo>
                <a:cubicBezTo>
                  <a:pt x="468766" y="116628"/>
                  <a:pt x="466746" y="103200"/>
                  <a:pt x="462709" y="91556"/>
                </a:cubicBezTo>
                <a:cubicBezTo>
                  <a:pt x="458670" y="79912"/>
                  <a:pt x="453506" y="70662"/>
                  <a:pt x="447214" y="63808"/>
                </a:cubicBezTo>
                <a:cubicBezTo>
                  <a:pt x="440922" y="56953"/>
                  <a:pt x="433270" y="51365"/>
                  <a:pt x="424255" y="47046"/>
                </a:cubicBezTo>
                <a:cubicBezTo>
                  <a:pt x="415241" y="42726"/>
                  <a:pt x="406412" y="39815"/>
                  <a:pt x="397774" y="38313"/>
                </a:cubicBezTo>
                <a:cubicBezTo>
                  <a:pt x="389134" y="36810"/>
                  <a:pt x="379931" y="36059"/>
                  <a:pt x="370167" y="36059"/>
                </a:cubicBezTo>
                <a:cubicBezTo>
                  <a:pt x="360400" y="36059"/>
                  <a:pt x="349883" y="38454"/>
                  <a:pt x="338615" y="43243"/>
                </a:cubicBezTo>
                <a:cubicBezTo>
                  <a:pt x="327346" y="48032"/>
                  <a:pt x="316970" y="54042"/>
                  <a:pt x="307486" y="61272"/>
                </a:cubicBezTo>
                <a:cubicBezTo>
                  <a:pt x="298002" y="68503"/>
                  <a:pt x="289879" y="75263"/>
                  <a:pt x="283119" y="81555"/>
                </a:cubicBezTo>
                <a:cubicBezTo>
                  <a:pt x="276357" y="87847"/>
                  <a:pt x="270723" y="93622"/>
                  <a:pt x="266215" y="98880"/>
                </a:cubicBezTo>
                <a:cubicBezTo>
                  <a:pt x="262835" y="103012"/>
                  <a:pt x="258233" y="105078"/>
                  <a:pt x="252411" y="105078"/>
                </a:cubicBezTo>
                <a:cubicBezTo>
                  <a:pt x="246590" y="105078"/>
                  <a:pt x="241989" y="103012"/>
                  <a:pt x="238607" y="98880"/>
                </a:cubicBezTo>
                <a:cubicBezTo>
                  <a:pt x="234101" y="93622"/>
                  <a:pt x="228466" y="87847"/>
                  <a:pt x="221705" y="81555"/>
                </a:cubicBezTo>
                <a:cubicBezTo>
                  <a:pt x="214944" y="75263"/>
                  <a:pt x="206821" y="68503"/>
                  <a:pt x="197338" y="61272"/>
                </a:cubicBezTo>
                <a:cubicBezTo>
                  <a:pt x="187852" y="54042"/>
                  <a:pt x="177476" y="48032"/>
                  <a:pt x="166208" y="43243"/>
                </a:cubicBezTo>
                <a:cubicBezTo>
                  <a:pt x="154940" y="38454"/>
                  <a:pt x="144423" y="36059"/>
                  <a:pt x="134657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6" name="Freeform 340">
            <a:extLst>
              <a:ext uri="{FF2B5EF4-FFF2-40B4-BE49-F238E27FC236}">
                <a16:creationId xmlns:a16="http://schemas.microsoft.com/office/drawing/2014/main" id="{34D22144-024E-49C9-AB5B-A70D8EF9F63D}"/>
              </a:ext>
            </a:extLst>
          </p:cNvPr>
          <p:cNvSpPr/>
          <p:nvPr/>
        </p:nvSpPr>
        <p:spPr>
          <a:xfrm>
            <a:off x="2188156" y="2394321"/>
            <a:ext cx="378619" cy="135221"/>
          </a:xfrm>
          <a:custGeom>
            <a:avLst/>
            <a:gdLst/>
            <a:ahLst/>
            <a:cxnLst/>
            <a:rect l="l" t="t" r="r" b="b"/>
            <a:pathLst>
              <a:path w="504825" h="180295">
                <a:moveTo>
                  <a:pt x="90147" y="0"/>
                </a:moveTo>
                <a:cubicBezTo>
                  <a:pt x="95030" y="0"/>
                  <a:pt x="99256" y="1785"/>
                  <a:pt x="102824" y="5353"/>
                </a:cubicBezTo>
                <a:cubicBezTo>
                  <a:pt x="106393" y="8921"/>
                  <a:pt x="108177" y="13147"/>
                  <a:pt x="108177" y="18030"/>
                </a:cubicBezTo>
                <a:lnTo>
                  <a:pt x="108177" y="54089"/>
                </a:lnTo>
                <a:lnTo>
                  <a:pt x="396648" y="54089"/>
                </a:lnTo>
                <a:lnTo>
                  <a:pt x="396648" y="18030"/>
                </a:lnTo>
                <a:cubicBezTo>
                  <a:pt x="396648" y="13147"/>
                  <a:pt x="398433" y="8921"/>
                  <a:pt x="402000" y="5353"/>
                </a:cubicBezTo>
                <a:cubicBezTo>
                  <a:pt x="405569" y="1785"/>
                  <a:pt x="409795" y="0"/>
                  <a:pt x="414678" y="0"/>
                </a:cubicBezTo>
                <a:cubicBezTo>
                  <a:pt x="419561" y="0"/>
                  <a:pt x="423787" y="1785"/>
                  <a:pt x="427354" y="5353"/>
                </a:cubicBezTo>
                <a:lnTo>
                  <a:pt x="499473" y="77470"/>
                </a:lnTo>
                <a:cubicBezTo>
                  <a:pt x="503041" y="81039"/>
                  <a:pt x="504825" y="85264"/>
                  <a:pt x="504825" y="90148"/>
                </a:cubicBezTo>
                <a:cubicBezTo>
                  <a:pt x="504825" y="95030"/>
                  <a:pt x="503041" y="99256"/>
                  <a:pt x="499473" y="102824"/>
                </a:cubicBezTo>
                <a:lnTo>
                  <a:pt x="427354" y="174942"/>
                </a:lnTo>
                <a:cubicBezTo>
                  <a:pt x="423787" y="178511"/>
                  <a:pt x="419561" y="180295"/>
                  <a:pt x="414678" y="180295"/>
                </a:cubicBezTo>
                <a:cubicBezTo>
                  <a:pt x="409795" y="180295"/>
                  <a:pt x="405569" y="178511"/>
                  <a:pt x="402000" y="174942"/>
                </a:cubicBezTo>
                <a:cubicBezTo>
                  <a:pt x="398433" y="171374"/>
                  <a:pt x="396648" y="167148"/>
                  <a:pt x="396648" y="162266"/>
                </a:cubicBezTo>
                <a:lnTo>
                  <a:pt x="396648" y="126206"/>
                </a:lnTo>
                <a:lnTo>
                  <a:pt x="108177" y="126206"/>
                </a:lnTo>
                <a:lnTo>
                  <a:pt x="108177" y="162266"/>
                </a:lnTo>
                <a:cubicBezTo>
                  <a:pt x="108177" y="167148"/>
                  <a:pt x="106393" y="171374"/>
                  <a:pt x="102824" y="174942"/>
                </a:cubicBezTo>
                <a:cubicBezTo>
                  <a:pt x="99256" y="178511"/>
                  <a:pt x="95030" y="180295"/>
                  <a:pt x="90147" y="180295"/>
                </a:cubicBezTo>
                <a:cubicBezTo>
                  <a:pt x="85265" y="180295"/>
                  <a:pt x="81039" y="178511"/>
                  <a:pt x="77470" y="174942"/>
                </a:cubicBezTo>
                <a:lnTo>
                  <a:pt x="5353" y="102824"/>
                </a:lnTo>
                <a:cubicBezTo>
                  <a:pt x="1784" y="99256"/>
                  <a:pt x="0" y="95030"/>
                  <a:pt x="0" y="90148"/>
                </a:cubicBezTo>
                <a:cubicBezTo>
                  <a:pt x="0" y="85264"/>
                  <a:pt x="1784" y="81039"/>
                  <a:pt x="5353" y="77470"/>
                </a:cubicBezTo>
                <a:lnTo>
                  <a:pt x="77470" y="5353"/>
                </a:lnTo>
                <a:cubicBezTo>
                  <a:pt x="81039" y="1785"/>
                  <a:pt x="85265" y="0"/>
                  <a:pt x="901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7" name="Freeform 364">
            <a:extLst>
              <a:ext uri="{FF2B5EF4-FFF2-40B4-BE49-F238E27FC236}">
                <a16:creationId xmlns:a16="http://schemas.microsoft.com/office/drawing/2014/main" id="{DBFA14E6-8344-4BA0-BF32-E0C8152054C3}"/>
              </a:ext>
            </a:extLst>
          </p:cNvPr>
          <p:cNvSpPr/>
          <p:nvPr/>
        </p:nvSpPr>
        <p:spPr>
          <a:xfrm>
            <a:off x="5810033" y="2326707"/>
            <a:ext cx="378620" cy="297511"/>
          </a:xfrm>
          <a:custGeom>
            <a:avLst/>
            <a:gdLst>
              <a:gd name="connsiteX0" fmla="*/ 426228 w 504826"/>
              <a:gd name="connsiteY0" fmla="*/ 101417 h 396680"/>
              <a:gd name="connsiteX1" fmla="*/ 483697 w 504826"/>
              <a:gd name="connsiteY1" fmla="*/ 151561 h 396680"/>
              <a:gd name="connsiteX2" fmla="*/ 504826 w 504826"/>
              <a:gd name="connsiteY2" fmla="*/ 216354 h 396680"/>
              <a:gd name="connsiteX3" fmla="*/ 484824 w 504826"/>
              <a:gd name="connsiteY3" fmla="*/ 279598 h 396680"/>
              <a:gd name="connsiteX4" fmla="*/ 429891 w 504826"/>
              <a:gd name="connsiteY4" fmla="*/ 329320 h 396680"/>
              <a:gd name="connsiteX5" fmla="*/ 435666 w 504826"/>
              <a:gd name="connsiteY5" fmla="*/ 341716 h 396680"/>
              <a:gd name="connsiteX6" fmla="*/ 442709 w 504826"/>
              <a:gd name="connsiteY6" fmla="*/ 352561 h 396680"/>
              <a:gd name="connsiteX7" fmla="*/ 449047 w 504826"/>
              <a:gd name="connsiteY7" fmla="*/ 360731 h 396680"/>
              <a:gd name="connsiteX8" fmla="*/ 456371 w 504826"/>
              <a:gd name="connsiteY8" fmla="*/ 369042 h 396680"/>
              <a:gd name="connsiteX9" fmla="*/ 462851 w 504826"/>
              <a:gd name="connsiteY9" fmla="*/ 376084 h 396680"/>
              <a:gd name="connsiteX10" fmla="*/ 463977 w 504826"/>
              <a:gd name="connsiteY10" fmla="*/ 377352 h 396680"/>
              <a:gd name="connsiteX11" fmla="*/ 465245 w 504826"/>
              <a:gd name="connsiteY11" fmla="*/ 378761 h 396680"/>
              <a:gd name="connsiteX12" fmla="*/ 466373 w 504826"/>
              <a:gd name="connsiteY12" fmla="*/ 380169 h 396680"/>
              <a:gd name="connsiteX13" fmla="*/ 467359 w 504826"/>
              <a:gd name="connsiteY13" fmla="*/ 381718 h 396680"/>
              <a:gd name="connsiteX14" fmla="*/ 468063 w 504826"/>
              <a:gd name="connsiteY14" fmla="*/ 383127 h 396680"/>
              <a:gd name="connsiteX15" fmla="*/ 468625 w 504826"/>
              <a:gd name="connsiteY15" fmla="*/ 384817 h 396680"/>
              <a:gd name="connsiteX16" fmla="*/ 468767 w 504826"/>
              <a:gd name="connsiteY16" fmla="*/ 386648 h 396680"/>
              <a:gd name="connsiteX17" fmla="*/ 468485 w 504826"/>
              <a:gd name="connsiteY17" fmla="*/ 388479 h 396680"/>
              <a:gd name="connsiteX18" fmla="*/ 464823 w 504826"/>
              <a:gd name="connsiteY18" fmla="*/ 394677 h 396680"/>
              <a:gd name="connsiteX19" fmla="*/ 458625 w 504826"/>
              <a:gd name="connsiteY19" fmla="*/ 396649 h 396680"/>
              <a:gd name="connsiteX20" fmla="*/ 434398 w 504826"/>
              <a:gd name="connsiteY20" fmla="*/ 392142 h 396680"/>
              <a:gd name="connsiteX21" fmla="*/ 356083 w 504826"/>
              <a:gd name="connsiteY21" fmla="*/ 356083 h 396680"/>
              <a:gd name="connsiteX22" fmla="*/ 306502 w 504826"/>
              <a:gd name="connsiteY22" fmla="*/ 360590 h 396680"/>
              <a:gd name="connsiteX23" fmla="*/ 173535 w 504826"/>
              <a:gd name="connsiteY23" fmla="*/ 323404 h 396680"/>
              <a:gd name="connsiteX24" fmla="*/ 198325 w 504826"/>
              <a:gd name="connsiteY24" fmla="*/ 324531 h 396680"/>
              <a:gd name="connsiteX25" fmla="*/ 285373 w 504826"/>
              <a:gd name="connsiteY25" fmla="*/ 311854 h 396680"/>
              <a:gd name="connsiteX26" fmla="*/ 359745 w 504826"/>
              <a:gd name="connsiteY26" fmla="*/ 275514 h 396680"/>
              <a:gd name="connsiteX27" fmla="*/ 413833 w 504826"/>
              <a:gd name="connsiteY27" fmla="*/ 215791 h 396680"/>
              <a:gd name="connsiteX28" fmla="*/ 432708 w 504826"/>
              <a:gd name="connsiteY28" fmla="*/ 144237 h 396680"/>
              <a:gd name="connsiteX29" fmla="*/ 426228 w 504826"/>
              <a:gd name="connsiteY29" fmla="*/ 101417 h 396680"/>
              <a:gd name="connsiteX30" fmla="*/ 198324 w 504826"/>
              <a:gd name="connsiteY30" fmla="*/ 0 h 396680"/>
              <a:gd name="connsiteX31" fmla="*/ 297908 w 504826"/>
              <a:gd name="connsiteY31" fmla="*/ 19297 h 396680"/>
              <a:gd name="connsiteX32" fmla="*/ 370168 w 504826"/>
              <a:gd name="connsiteY32" fmla="*/ 71836 h 396680"/>
              <a:gd name="connsiteX33" fmla="*/ 396648 w 504826"/>
              <a:gd name="connsiteY33" fmla="*/ 144236 h 396680"/>
              <a:gd name="connsiteX34" fmla="*/ 370168 w 504826"/>
              <a:gd name="connsiteY34" fmla="*/ 216635 h 396680"/>
              <a:gd name="connsiteX35" fmla="*/ 297908 w 504826"/>
              <a:gd name="connsiteY35" fmla="*/ 269174 h 396680"/>
              <a:gd name="connsiteX36" fmla="*/ 198324 w 504826"/>
              <a:gd name="connsiteY36" fmla="*/ 288471 h 396680"/>
              <a:gd name="connsiteX37" fmla="*/ 148743 w 504826"/>
              <a:gd name="connsiteY37" fmla="*/ 283964 h 396680"/>
              <a:gd name="connsiteX38" fmla="*/ 70428 w 504826"/>
              <a:gd name="connsiteY38" fmla="*/ 320023 h 396680"/>
              <a:gd name="connsiteX39" fmla="*/ 46201 w 504826"/>
              <a:gd name="connsiteY39" fmla="*/ 324530 h 396680"/>
              <a:gd name="connsiteX40" fmla="*/ 45355 w 504826"/>
              <a:gd name="connsiteY40" fmla="*/ 324530 h 396680"/>
              <a:gd name="connsiteX41" fmla="*/ 39580 w 504826"/>
              <a:gd name="connsiteY41" fmla="*/ 322277 h 396680"/>
              <a:gd name="connsiteX42" fmla="*/ 36341 w 504826"/>
              <a:gd name="connsiteY42" fmla="*/ 316361 h 396680"/>
              <a:gd name="connsiteX43" fmla="*/ 36059 w 504826"/>
              <a:gd name="connsiteY43" fmla="*/ 314530 h 396680"/>
              <a:gd name="connsiteX44" fmla="*/ 36200 w 504826"/>
              <a:gd name="connsiteY44" fmla="*/ 312698 h 396680"/>
              <a:gd name="connsiteX45" fmla="*/ 36763 w 504826"/>
              <a:gd name="connsiteY45" fmla="*/ 311008 h 396680"/>
              <a:gd name="connsiteX46" fmla="*/ 37467 w 504826"/>
              <a:gd name="connsiteY46" fmla="*/ 309600 h 396680"/>
              <a:gd name="connsiteX47" fmla="*/ 38453 w 504826"/>
              <a:gd name="connsiteY47" fmla="*/ 308050 h 396680"/>
              <a:gd name="connsiteX48" fmla="*/ 39580 w 504826"/>
              <a:gd name="connsiteY48" fmla="*/ 306642 h 396680"/>
              <a:gd name="connsiteX49" fmla="*/ 40848 w 504826"/>
              <a:gd name="connsiteY49" fmla="*/ 305233 h 396680"/>
              <a:gd name="connsiteX50" fmla="*/ 41975 w 504826"/>
              <a:gd name="connsiteY50" fmla="*/ 303965 h 396680"/>
              <a:gd name="connsiteX51" fmla="*/ 48454 w 504826"/>
              <a:gd name="connsiteY51" fmla="*/ 296923 h 396680"/>
              <a:gd name="connsiteX52" fmla="*/ 55779 w 504826"/>
              <a:gd name="connsiteY52" fmla="*/ 288612 h 396680"/>
              <a:gd name="connsiteX53" fmla="*/ 62117 w 504826"/>
              <a:gd name="connsiteY53" fmla="*/ 280443 h 396680"/>
              <a:gd name="connsiteX54" fmla="*/ 69160 w 504826"/>
              <a:gd name="connsiteY54" fmla="*/ 269597 h 396680"/>
              <a:gd name="connsiteX55" fmla="*/ 74935 w 504826"/>
              <a:gd name="connsiteY55" fmla="*/ 257202 h 396680"/>
              <a:gd name="connsiteX56" fmla="*/ 20001 w 504826"/>
              <a:gd name="connsiteY56" fmla="*/ 207339 h 396680"/>
              <a:gd name="connsiteX57" fmla="*/ 0 w 504826"/>
              <a:gd name="connsiteY57" fmla="*/ 144236 h 396680"/>
              <a:gd name="connsiteX58" fmla="*/ 26481 w 504826"/>
              <a:gd name="connsiteY58" fmla="*/ 71836 h 396680"/>
              <a:gd name="connsiteX59" fmla="*/ 98739 w 504826"/>
              <a:gd name="connsiteY59" fmla="*/ 19297 h 396680"/>
              <a:gd name="connsiteX60" fmla="*/ 198324 w 504826"/>
              <a:gd name="connsiteY60" fmla="*/ 0 h 39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4826" h="396680">
                <a:moveTo>
                  <a:pt x="426228" y="101417"/>
                </a:moveTo>
                <a:cubicBezTo>
                  <a:pt x="450456" y="114751"/>
                  <a:pt x="469611" y="131466"/>
                  <a:pt x="483697" y="151561"/>
                </a:cubicBezTo>
                <a:cubicBezTo>
                  <a:pt x="497783" y="171656"/>
                  <a:pt x="504826" y="193254"/>
                  <a:pt x="504826" y="216354"/>
                </a:cubicBezTo>
                <a:cubicBezTo>
                  <a:pt x="504826" y="238891"/>
                  <a:pt x="498159" y="259973"/>
                  <a:pt x="484824" y="279598"/>
                </a:cubicBezTo>
                <a:cubicBezTo>
                  <a:pt x="471490" y="299224"/>
                  <a:pt x="453179" y="315798"/>
                  <a:pt x="429891" y="329320"/>
                </a:cubicBezTo>
                <a:cubicBezTo>
                  <a:pt x="431769" y="333828"/>
                  <a:pt x="433694" y="337960"/>
                  <a:pt x="435666" y="341716"/>
                </a:cubicBezTo>
                <a:cubicBezTo>
                  <a:pt x="437638" y="345472"/>
                  <a:pt x="439985" y="349087"/>
                  <a:pt x="442709" y="352561"/>
                </a:cubicBezTo>
                <a:cubicBezTo>
                  <a:pt x="445431" y="356036"/>
                  <a:pt x="447545" y="358759"/>
                  <a:pt x="449047" y="360731"/>
                </a:cubicBezTo>
                <a:cubicBezTo>
                  <a:pt x="450549" y="362703"/>
                  <a:pt x="452991" y="365473"/>
                  <a:pt x="456371" y="369042"/>
                </a:cubicBezTo>
                <a:cubicBezTo>
                  <a:pt x="459752" y="372610"/>
                  <a:pt x="461911" y="374958"/>
                  <a:pt x="462851" y="376084"/>
                </a:cubicBezTo>
                <a:cubicBezTo>
                  <a:pt x="463038" y="376272"/>
                  <a:pt x="463415" y="376695"/>
                  <a:pt x="463977" y="377352"/>
                </a:cubicBezTo>
                <a:cubicBezTo>
                  <a:pt x="464541" y="378010"/>
                  <a:pt x="464963" y="378479"/>
                  <a:pt x="465245" y="378761"/>
                </a:cubicBezTo>
                <a:cubicBezTo>
                  <a:pt x="465527" y="379042"/>
                  <a:pt x="465903" y="379512"/>
                  <a:pt x="466373" y="380169"/>
                </a:cubicBezTo>
                <a:cubicBezTo>
                  <a:pt x="466841" y="380827"/>
                  <a:pt x="467171" y="381343"/>
                  <a:pt x="467359" y="381718"/>
                </a:cubicBezTo>
                <a:cubicBezTo>
                  <a:pt x="467546" y="382094"/>
                  <a:pt x="467781" y="382564"/>
                  <a:pt x="468063" y="383127"/>
                </a:cubicBezTo>
                <a:cubicBezTo>
                  <a:pt x="468345" y="383690"/>
                  <a:pt x="468532" y="384254"/>
                  <a:pt x="468625" y="384817"/>
                </a:cubicBezTo>
                <a:cubicBezTo>
                  <a:pt x="468720" y="385381"/>
                  <a:pt x="468767" y="385991"/>
                  <a:pt x="468767" y="386648"/>
                </a:cubicBezTo>
                <a:cubicBezTo>
                  <a:pt x="468767" y="387306"/>
                  <a:pt x="468673" y="387916"/>
                  <a:pt x="468485" y="388479"/>
                </a:cubicBezTo>
                <a:cubicBezTo>
                  <a:pt x="467921" y="391109"/>
                  <a:pt x="466701" y="393175"/>
                  <a:pt x="464823" y="394677"/>
                </a:cubicBezTo>
                <a:cubicBezTo>
                  <a:pt x="462945" y="396180"/>
                  <a:pt x="460879" y="396837"/>
                  <a:pt x="458625" y="396649"/>
                </a:cubicBezTo>
                <a:cubicBezTo>
                  <a:pt x="449235" y="395334"/>
                  <a:pt x="441159" y="393832"/>
                  <a:pt x="434398" y="392142"/>
                </a:cubicBezTo>
                <a:cubicBezTo>
                  <a:pt x="405476" y="384629"/>
                  <a:pt x="379371" y="372610"/>
                  <a:pt x="356083" y="356083"/>
                </a:cubicBezTo>
                <a:cubicBezTo>
                  <a:pt x="339180" y="359088"/>
                  <a:pt x="322653" y="360590"/>
                  <a:pt x="306502" y="360590"/>
                </a:cubicBezTo>
                <a:cubicBezTo>
                  <a:pt x="255606" y="360590"/>
                  <a:pt x="211283" y="348195"/>
                  <a:pt x="173535" y="323404"/>
                </a:cubicBezTo>
                <a:cubicBezTo>
                  <a:pt x="184427" y="324156"/>
                  <a:pt x="192691" y="324531"/>
                  <a:pt x="198325" y="324531"/>
                </a:cubicBezTo>
                <a:cubicBezTo>
                  <a:pt x="228562" y="324531"/>
                  <a:pt x="257578" y="320306"/>
                  <a:pt x="285373" y="311854"/>
                </a:cubicBezTo>
                <a:cubicBezTo>
                  <a:pt x="313169" y="303403"/>
                  <a:pt x="337959" y="291290"/>
                  <a:pt x="359745" y="275514"/>
                </a:cubicBezTo>
                <a:cubicBezTo>
                  <a:pt x="383221" y="258235"/>
                  <a:pt x="401250" y="238328"/>
                  <a:pt x="413833" y="215791"/>
                </a:cubicBezTo>
                <a:cubicBezTo>
                  <a:pt x="426416" y="193254"/>
                  <a:pt x="432708" y="169403"/>
                  <a:pt x="432708" y="144237"/>
                </a:cubicBezTo>
                <a:cubicBezTo>
                  <a:pt x="432708" y="129776"/>
                  <a:pt x="430549" y="115502"/>
                  <a:pt x="426228" y="101417"/>
                </a:cubicBezTo>
                <a:close/>
                <a:moveTo>
                  <a:pt x="198324" y="0"/>
                </a:moveTo>
                <a:cubicBezTo>
                  <a:pt x="234196" y="0"/>
                  <a:pt x="267390" y="6432"/>
                  <a:pt x="297908" y="19297"/>
                </a:cubicBezTo>
                <a:cubicBezTo>
                  <a:pt x="328428" y="32162"/>
                  <a:pt x="352514" y="49675"/>
                  <a:pt x="370168" y="71836"/>
                </a:cubicBezTo>
                <a:cubicBezTo>
                  <a:pt x="387821" y="93997"/>
                  <a:pt x="396648" y="118130"/>
                  <a:pt x="396648" y="144236"/>
                </a:cubicBezTo>
                <a:cubicBezTo>
                  <a:pt x="396648" y="170341"/>
                  <a:pt x="387821" y="194474"/>
                  <a:pt x="370168" y="216635"/>
                </a:cubicBezTo>
                <a:cubicBezTo>
                  <a:pt x="352514" y="238796"/>
                  <a:pt x="328428" y="256310"/>
                  <a:pt x="297908" y="269174"/>
                </a:cubicBezTo>
                <a:cubicBezTo>
                  <a:pt x="267390" y="282039"/>
                  <a:pt x="234196" y="288471"/>
                  <a:pt x="198324" y="288471"/>
                </a:cubicBezTo>
                <a:cubicBezTo>
                  <a:pt x="182173" y="288471"/>
                  <a:pt x="165646" y="286969"/>
                  <a:pt x="148743" y="283964"/>
                </a:cubicBezTo>
                <a:cubicBezTo>
                  <a:pt x="125455" y="300491"/>
                  <a:pt x="99350" y="312511"/>
                  <a:pt x="70428" y="320023"/>
                </a:cubicBezTo>
                <a:cubicBezTo>
                  <a:pt x="63666" y="321713"/>
                  <a:pt x="55591" y="323216"/>
                  <a:pt x="46201" y="324530"/>
                </a:cubicBezTo>
                <a:lnTo>
                  <a:pt x="45355" y="324530"/>
                </a:lnTo>
                <a:cubicBezTo>
                  <a:pt x="43289" y="324530"/>
                  <a:pt x="41364" y="323779"/>
                  <a:pt x="39580" y="322277"/>
                </a:cubicBezTo>
                <a:cubicBezTo>
                  <a:pt x="37796" y="320774"/>
                  <a:pt x="36716" y="318802"/>
                  <a:pt x="36341" y="316361"/>
                </a:cubicBezTo>
                <a:cubicBezTo>
                  <a:pt x="36153" y="315797"/>
                  <a:pt x="36059" y="315187"/>
                  <a:pt x="36059" y="314530"/>
                </a:cubicBezTo>
                <a:cubicBezTo>
                  <a:pt x="36059" y="313872"/>
                  <a:pt x="36105" y="313262"/>
                  <a:pt x="36200" y="312698"/>
                </a:cubicBezTo>
                <a:cubicBezTo>
                  <a:pt x="36294" y="312135"/>
                  <a:pt x="36482" y="311571"/>
                  <a:pt x="36763" y="311008"/>
                </a:cubicBezTo>
                <a:cubicBezTo>
                  <a:pt x="37045" y="310445"/>
                  <a:pt x="37280" y="309975"/>
                  <a:pt x="37467" y="309600"/>
                </a:cubicBezTo>
                <a:cubicBezTo>
                  <a:pt x="37655" y="309224"/>
                  <a:pt x="37984" y="308707"/>
                  <a:pt x="38453" y="308050"/>
                </a:cubicBezTo>
                <a:cubicBezTo>
                  <a:pt x="38923" y="307393"/>
                  <a:pt x="39299" y="306923"/>
                  <a:pt x="39580" y="306642"/>
                </a:cubicBezTo>
                <a:cubicBezTo>
                  <a:pt x="39862" y="306360"/>
                  <a:pt x="40285" y="305890"/>
                  <a:pt x="40848" y="305233"/>
                </a:cubicBezTo>
                <a:cubicBezTo>
                  <a:pt x="41411" y="304576"/>
                  <a:pt x="41787" y="304153"/>
                  <a:pt x="41975" y="303965"/>
                </a:cubicBezTo>
                <a:cubicBezTo>
                  <a:pt x="42914" y="302839"/>
                  <a:pt x="45073" y="300491"/>
                  <a:pt x="48454" y="296923"/>
                </a:cubicBezTo>
                <a:cubicBezTo>
                  <a:pt x="51835" y="293354"/>
                  <a:pt x="54276" y="290584"/>
                  <a:pt x="55779" y="288612"/>
                </a:cubicBezTo>
                <a:cubicBezTo>
                  <a:pt x="57281" y="286640"/>
                  <a:pt x="59394" y="283917"/>
                  <a:pt x="62117" y="280443"/>
                </a:cubicBezTo>
                <a:cubicBezTo>
                  <a:pt x="64840" y="276968"/>
                  <a:pt x="67188" y="273353"/>
                  <a:pt x="69160" y="269597"/>
                </a:cubicBezTo>
                <a:cubicBezTo>
                  <a:pt x="71132" y="265840"/>
                  <a:pt x="73057" y="261709"/>
                  <a:pt x="74935" y="257202"/>
                </a:cubicBezTo>
                <a:cubicBezTo>
                  <a:pt x="51647" y="243680"/>
                  <a:pt x="33336" y="227058"/>
                  <a:pt x="20001" y="207339"/>
                </a:cubicBezTo>
                <a:cubicBezTo>
                  <a:pt x="6667" y="187619"/>
                  <a:pt x="0" y="166585"/>
                  <a:pt x="0" y="144236"/>
                </a:cubicBezTo>
                <a:cubicBezTo>
                  <a:pt x="0" y="118130"/>
                  <a:pt x="8827" y="93997"/>
                  <a:pt x="26481" y="71836"/>
                </a:cubicBezTo>
                <a:cubicBezTo>
                  <a:pt x="44135" y="49675"/>
                  <a:pt x="68221" y="32162"/>
                  <a:pt x="98739" y="19297"/>
                </a:cubicBezTo>
                <a:cubicBezTo>
                  <a:pt x="129258" y="6432"/>
                  <a:pt x="162453" y="0"/>
                  <a:pt x="198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8" name="Freeform 360">
            <a:extLst>
              <a:ext uri="{FF2B5EF4-FFF2-40B4-BE49-F238E27FC236}">
                <a16:creationId xmlns:a16="http://schemas.microsoft.com/office/drawing/2014/main" id="{9C785CB6-08C9-4127-A576-1A6D85A128E8}"/>
              </a:ext>
            </a:extLst>
          </p:cNvPr>
          <p:cNvSpPr/>
          <p:nvPr/>
        </p:nvSpPr>
        <p:spPr>
          <a:xfrm>
            <a:off x="1330906" y="2299664"/>
            <a:ext cx="397000" cy="297487"/>
          </a:xfrm>
          <a:custGeom>
            <a:avLst/>
            <a:gdLst>
              <a:gd name="connsiteX0" fmla="*/ 198324 w 529333"/>
              <a:gd name="connsiteY0" fmla="*/ 216354 h 396648"/>
              <a:gd name="connsiteX1" fmla="*/ 504825 w 529333"/>
              <a:gd name="connsiteY1" fmla="*/ 216354 h 396648"/>
              <a:gd name="connsiteX2" fmla="*/ 521868 w 529333"/>
              <a:gd name="connsiteY2" fmla="*/ 220016 h 396648"/>
              <a:gd name="connsiteX3" fmla="*/ 529333 w 529333"/>
              <a:gd name="connsiteY3" fmla="*/ 232130 h 396648"/>
              <a:gd name="connsiteX4" fmla="*/ 520600 w 529333"/>
              <a:gd name="connsiteY4" fmla="*/ 250722 h 396648"/>
              <a:gd name="connsiteX5" fmla="*/ 425945 w 529333"/>
              <a:gd name="connsiteY5" fmla="*/ 362279 h 396648"/>
              <a:gd name="connsiteX6" fmla="*/ 392000 w 529333"/>
              <a:gd name="connsiteY6" fmla="*/ 386647 h 396648"/>
              <a:gd name="connsiteX7" fmla="*/ 351574 w 529333"/>
              <a:gd name="connsiteY7" fmla="*/ 396648 h 396648"/>
              <a:gd name="connsiteX8" fmla="*/ 45073 w 529333"/>
              <a:gd name="connsiteY8" fmla="*/ 396648 h 396648"/>
              <a:gd name="connsiteX9" fmla="*/ 28030 w 529333"/>
              <a:gd name="connsiteY9" fmla="*/ 392986 h 396648"/>
              <a:gd name="connsiteX10" fmla="*/ 20565 w 529333"/>
              <a:gd name="connsiteY10" fmla="*/ 380873 h 396648"/>
              <a:gd name="connsiteX11" fmla="*/ 29297 w 529333"/>
              <a:gd name="connsiteY11" fmla="*/ 362279 h 396648"/>
              <a:gd name="connsiteX12" fmla="*/ 123952 w 529333"/>
              <a:gd name="connsiteY12" fmla="*/ 250722 h 396648"/>
              <a:gd name="connsiteX13" fmla="*/ 157898 w 529333"/>
              <a:gd name="connsiteY13" fmla="*/ 226354 h 396648"/>
              <a:gd name="connsiteX14" fmla="*/ 198324 w 529333"/>
              <a:gd name="connsiteY14" fmla="*/ 216354 h 396648"/>
              <a:gd name="connsiteX15" fmla="*/ 63103 w 529333"/>
              <a:gd name="connsiteY15" fmla="*/ 0 h 396648"/>
              <a:gd name="connsiteX16" fmla="*/ 153251 w 529333"/>
              <a:gd name="connsiteY16" fmla="*/ 0 h 396648"/>
              <a:gd name="connsiteX17" fmla="*/ 197760 w 529333"/>
              <a:gd name="connsiteY17" fmla="*/ 18593 h 396648"/>
              <a:gd name="connsiteX18" fmla="*/ 216354 w 529333"/>
              <a:gd name="connsiteY18" fmla="*/ 63103 h 396648"/>
              <a:gd name="connsiteX19" fmla="*/ 216354 w 529333"/>
              <a:gd name="connsiteY19" fmla="*/ 72118 h 396648"/>
              <a:gd name="connsiteX20" fmla="*/ 369605 w 529333"/>
              <a:gd name="connsiteY20" fmla="*/ 72118 h 396648"/>
              <a:gd name="connsiteX21" fmla="*/ 414114 w 529333"/>
              <a:gd name="connsiteY21" fmla="*/ 90711 h 396648"/>
              <a:gd name="connsiteX22" fmla="*/ 432707 w 529333"/>
              <a:gd name="connsiteY22" fmla="*/ 135221 h 396648"/>
              <a:gd name="connsiteX23" fmla="*/ 432707 w 529333"/>
              <a:gd name="connsiteY23" fmla="*/ 180295 h 396648"/>
              <a:gd name="connsiteX24" fmla="*/ 198325 w 529333"/>
              <a:gd name="connsiteY24" fmla="*/ 180295 h 396648"/>
              <a:gd name="connsiteX25" fmla="*/ 142827 w 529333"/>
              <a:gd name="connsiteY25" fmla="*/ 193676 h 396648"/>
              <a:gd name="connsiteX26" fmla="*/ 96627 w 529333"/>
              <a:gd name="connsiteY26" fmla="*/ 227340 h 396648"/>
              <a:gd name="connsiteX27" fmla="*/ 1691 w 529333"/>
              <a:gd name="connsiteY27" fmla="*/ 338898 h 396648"/>
              <a:gd name="connsiteX28" fmla="*/ 282 w 529333"/>
              <a:gd name="connsiteY28" fmla="*/ 340588 h 396648"/>
              <a:gd name="connsiteX29" fmla="*/ 140 w 529333"/>
              <a:gd name="connsiteY29" fmla="*/ 337067 h 396648"/>
              <a:gd name="connsiteX30" fmla="*/ 0 w 529333"/>
              <a:gd name="connsiteY30" fmla="*/ 333545 h 396648"/>
              <a:gd name="connsiteX31" fmla="*/ 0 w 529333"/>
              <a:gd name="connsiteY31" fmla="*/ 63103 h 396648"/>
              <a:gd name="connsiteX32" fmla="*/ 18593 w 529333"/>
              <a:gd name="connsiteY32" fmla="*/ 18593 h 396648"/>
              <a:gd name="connsiteX33" fmla="*/ 63103 w 529333"/>
              <a:gd name="connsiteY3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29333" h="396648">
                <a:moveTo>
                  <a:pt x="198324" y="216354"/>
                </a:moveTo>
                <a:lnTo>
                  <a:pt x="504825" y="216354"/>
                </a:lnTo>
                <a:cubicBezTo>
                  <a:pt x="511210" y="216354"/>
                  <a:pt x="516890" y="217574"/>
                  <a:pt x="521868" y="220016"/>
                </a:cubicBezTo>
                <a:cubicBezTo>
                  <a:pt x="526844" y="222457"/>
                  <a:pt x="529333" y="226495"/>
                  <a:pt x="529333" y="232130"/>
                </a:cubicBezTo>
                <a:cubicBezTo>
                  <a:pt x="529333" y="237951"/>
                  <a:pt x="526421" y="244149"/>
                  <a:pt x="520600" y="250722"/>
                </a:cubicBezTo>
                <a:lnTo>
                  <a:pt x="425945" y="362279"/>
                </a:lnTo>
                <a:cubicBezTo>
                  <a:pt x="417869" y="371858"/>
                  <a:pt x="406554" y="379980"/>
                  <a:pt x="392000" y="386647"/>
                </a:cubicBezTo>
                <a:cubicBezTo>
                  <a:pt x="377444" y="393315"/>
                  <a:pt x="363969" y="396648"/>
                  <a:pt x="351574" y="396648"/>
                </a:cubicBezTo>
                <a:lnTo>
                  <a:pt x="45073" y="396648"/>
                </a:lnTo>
                <a:cubicBezTo>
                  <a:pt x="38687" y="396648"/>
                  <a:pt x="33006" y="395427"/>
                  <a:pt x="28030" y="392986"/>
                </a:cubicBezTo>
                <a:cubicBezTo>
                  <a:pt x="23052" y="390544"/>
                  <a:pt x="20565" y="386507"/>
                  <a:pt x="20565" y="380873"/>
                </a:cubicBezTo>
                <a:cubicBezTo>
                  <a:pt x="20565" y="375050"/>
                  <a:pt x="23475" y="368853"/>
                  <a:pt x="29297" y="362279"/>
                </a:cubicBezTo>
                <a:lnTo>
                  <a:pt x="123952" y="250722"/>
                </a:lnTo>
                <a:cubicBezTo>
                  <a:pt x="132027" y="241144"/>
                  <a:pt x="143344" y="233021"/>
                  <a:pt x="157898" y="226354"/>
                </a:cubicBezTo>
                <a:cubicBezTo>
                  <a:pt x="172453" y="219687"/>
                  <a:pt x="185928" y="216354"/>
                  <a:pt x="198324" y="216354"/>
                </a:cubicBezTo>
                <a:close/>
                <a:moveTo>
                  <a:pt x="63103" y="0"/>
                </a:moveTo>
                <a:lnTo>
                  <a:pt x="153251" y="0"/>
                </a:lnTo>
                <a:cubicBezTo>
                  <a:pt x="170529" y="0"/>
                  <a:pt x="185366" y="6198"/>
                  <a:pt x="197760" y="18593"/>
                </a:cubicBezTo>
                <a:cubicBezTo>
                  <a:pt x="210155" y="30988"/>
                  <a:pt x="216354" y="45825"/>
                  <a:pt x="216354" y="63103"/>
                </a:cubicBezTo>
                <a:lnTo>
                  <a:pt x="216354" y="72118"/>
                </a:lnTo>
                <a:lnTo>
                  <a:pt x="369605" y="72118"/>
                </a:lnTo>
                <a:cubicBezTo>
                  <a:pt x="386882" y="72118"/>
                  <a:pt x="401719" y="78315"/>
                  <a:pt x="414114" y="90711"/>
                </a:cubicBezTo>
                <a:cubicBezTo>
                  <a:pt x="426510" y="103106"/>
                  <a:pt x="432707" y="117943"/>
                  <a:pt x="432707" y="135221"/>
                </a:cubicBezTo>
                <a:lnTo>
                  <a:pt x="432707" y="180295"/>
                </a:lnTo>
                <a:lnTo>
                  <a:pt x="198325" y="180295"/>
                </a:lnTo>
                <a:cubicBezTo>
                  <a:pt x="180671" y="180295"/>
                  <a:pt x="162172" y="184755"/>
                  <a:pt x="142827" y="193676"/>
                </a:cubicBezTo>
                <a:cubicBezTo>
                  <a:pt x="123483" y="202597"/>
                  <a:pt x="108084" y="213818"/>
                  <a:pt x="96627" y="227340"/>
                </a:cubicBezTo>
                <a:lnTo>
                  <a:pt x="1691" y="338898"/>
                </a:lnTo>
                <a:lnTo>
                  <a:pt x="282" y="340588"/>
                </a:lnTo>
                <a:cubicBezTo>
                  <a:pt x="282" y="339836"/>
                  <a:pt x="235" y="338663"/>
                  <a:pt x="140" y="337067"/>
                </a:cubicBezTo>
                <a:cubicBezTo>
                  <a:pt x="47" y="335470"/>
                  <a:pt x="0" y="334296"/>
                  <a:pt x="0" y="333545"/>
                </a:cubicBezTo>
                <a:lnTo>
                  <a:pt x="0" y="63103"/>
                </a:lnTo>
                <a:cubicBezTo>
                  <a:pt x="0" y="45825"/>
                  <a:pt x="6198" y="30988"/>
                  <a:pt x="18593" y="18593"/>
                </a:cubicBezTo>
                <a:cubicBezTo>
                  <a:pt x="30988" y="6198"/>
                  <a:pt x="45825" y="0"/>
                  <a:pt x="631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9" name="Freeform 361">
            <a:extLst>
              <a:ext uri="{FF2B5EF4-FFF2-40B4-BE49-F238E27FC236}">
                <a16:creationId xmlns:a16="http://schemas.microsoft.com/office/drawing/2014/main" id="{EBAE416F-4218-41ED-AFF8-2B47D38265BE}"/>
              </a:ext>
            </a:extLst>
          </p:cNvPr>
          <p:cNvSpPr/>
          <p:nvPr/>
        </p:nvSpPr>
        <p:spPr>
          <a:xfrm>
            <a:off x="2709646" y="2299666"/>
            <a:ext cx="432707" cy="324531"/>
          </a:xfrm>
          <a:custGeom>
            <a:avLst/>
            <a:gdLst>
              <a:gd name="connsiteX0" fmla="*/ 108178 w 576942"/>
              <a:gd name="connsiteY0" fmla="*/ 216354 h 432707"/>
              <a:gd name="connsiteX1" fmla="*/ 180295 w 576942"/>
              <a:gd name="connsiteY1" fmla="*/ 216354 h 432707"/>
              <a:gd name="connsiteX2" fmla="*/ 180295 w 576942"/>
              <a:gd name="connsiteY2" fmla="*/ 360589 h 432707"/>
              <a:gd name="connsiteX3" fmla="*/ 108178 w 576942"/>
              <a:gd name="connsiteY3" fmla="*/ 360589 h 432707"/>
              <a:gd name="connsiteX4" fmla="*/ 324530 w 576942"/>
              <a:gd name="connsiteY4" fmla="*/ 144236 h 432707"/>
              <a:gd name="connsiteX5" fmla="*/ 396648 w 576942"/>
              <a:gd name="connsiteY5" fmla="*/ 144236 h 432707"/>
              <a:gd name="connsiteX6" fmla="*/ 396648 w 576942"/>
              <a:gd name="connsiteY6" fmla="*/ 360589 h 432707"/>
              <a:gd name="connsiteX7" fmla="*/ 324530 w 576942"/>
              <a:gd name="connsiteY7" fmla="*/ 360589 h 432707"/>
              <a:gd name="connsiteX8" fmla="*/ 216353 w 576942"/>
              <a:gd name="connsiteY8" fmla="*/ 72118 h 432707"/>
              <a:gd name="connsiteX9" fmla="*/ 288471 w 576942"/>
              <a:gd name="connsiteY9" fmla="*/ 72118 h 432707"/>
              <a:gd name="connsiteX10" fmla="*/ 288471 w 576942"/>
              <a:gd name="connsiteY10" fmla="*/ 360589 h 432707"/>
              <a:gd name="connsiteX11" fmla="*/ 216353 w 576942"/>
              <a:gd name="connsiteY11" fmla="*/ 360589 h 432707"/>
              <a:gd name="connsiteX12" fmla="*/ 432706 w 576942"/>
              <a:gd name="connsiteY12" fmla="*/ 36058 h 432707"/>
              <a:gd name="connsiteX13" fmla="*/ 504824 w 576942"/>
              <a:gd name="connsiteY13" fmla="*/ 36058 h 432707"/>
              <a:gd name="connsiteX14" fmla="*/ 504824 w 576942"/>
              <a:gd name="connsiteY14" fmla="*/ 360588 h 432707"/>
              <a:gd name="connsiteX15" fmla="*/ 432706 w 576942"/>
              <a:gd name="connsiteY15" fmla="*/ 360588 h 432707"/>
              <a:gd name="connsiteX16" fmla="*/ 0 w 576942"/>
              <a:gd name="connsiteY16" fmla="*/ 0 h 432707"/>
              <a:gd name="connsiteX17" fmla="*/ 36060 w 576942"/>
              <a:gd name="connsiteY17" fmla="*/ 0 h 432707"/>
              <a:gd name="connsiteX18" fmla="*/ 36060 w 576942"/>
              <a:gd name="connsiteY18" fmla="*/ 396648 h 432707"/>
              <a:gd name="connsiteX19" fmla="*/ 576942 w 576942"/>
              <a:gd name="connsiteY19" fmla="*/ 396648 h 432707"/>
              <a:gd name="connsiteX20" fmla="*/ 576942 w 576942"/>
              <a:gd name="connsiteY20" fmla="*/ 432707 h 432707"/>
              <a:gd name="connsiteX21" fmla="*/ 0 w 576942"/>
              <a:gd name="connsiteY21" fmla="*/ 432707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76942" h="432707">
                <a:moveTo>
                  <a:pt x="108178" y="216354"/>
                </a:moveTo>
                <a:lnTo>
                  <a:pt x="180295" y="216354"/>
                </a:lnTo>
                <a:lnTo>
                  <a:pt x="180295" y="360589"/>
                </a:lnTo>
                <a:lnTo>
                  <a:pt x="108178" y="360589"/>
                </a:lnTo>
                <a:close/>
                <a:moveTo>
                  <a:pt x="324530" y="144236"/>
                </a:moveTo>
                <a:lnTo>
                  <a:pt x="396648" y="144236"/>
                </a:lnTo>
                <a:lnTo>
                  <a:pt x="396648" y="360589"/>
                </a:lnTo>
                <a:lnTo>
                  <a:pt x="324530" y="360589"/>
                </a:lnTo>
                <a:close/>
                <a:moveTo>
                  <a:pt x="216353" y="72118"/>
                </a:moveTo>
                <a:lnTo>
                  <a:pt x="288471" y="72118"/>
                </a:lnTo>
                <a:lnTo>
                  <a:pt x="288471" y="360589"/>
                </a:lnTo>
                <a:lnTo>
                  <a:pt x="216353" y="360589"/>
                </a:lnTo>
                <a:close/>
                <a:moveTo>
                  <a:pt x="432706" y="36058"/>
                </a:moveTo>
                <a:lnTo>
                  <a:pt x="504824" y="36058"/>
                </a:lnTo>
                <a:lnTo>
                  <a:pt x="504824" y="360588"/>
                </a:lnTo>
                <a:lnTo>
                  <a:pt x="432706" y="360588"/>
                </a:lnTo>
                <a:close/>
                <a:moveTo>
                  <a:pt x="0" y="0"/>
                </a:moveTo>
                <a:lnTo>
                  <a:pt x="36060" y="0"/>
                </a:lnTo>
                <a:lnTo>
                  <a:pt x="36060" y="396648"/>
                </a:lnTo>
                <a:lnTo>
                  <a:pt x="576942" y="396648"/>
                </a:lnTo>
                <a:lnTo>
                  <a:pt x="576942" y="432707"/>
                </a:lnTo>
                <a:lnTo>
                  <a:pt x="0" y="4327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0" name="Freeform 363">
            <a:extLst>
              <a:ext uri="{FF2B5EF4-FFF2-40B4-BE49-F238E27FC236}">
                <a16:creationId xmlns:a16="http://schemas.microsoft.com/office/drawing/2014/main" id="{0042F5BF-A91C-4030-830B-C4E8B249AE84}"/>
              </a:ext>
            </a:extLst>
          </p:cNvPr>
          <p:cNvSpPr/>
          <p:nvPr/>
        </p:nvSpPr>
        <p:spPr>
          <a:xfrm>
            <a:off x="5259966" y="2276003"/>
            <a:ext cx="405664" cy="372068"/>
          </a:xfrm>
          <a:custGeom>
            <a:avLst/>
            <a:gdLst>
              <a:gd name="connsiteX0" fmla="*/ 432708 w 540885"/>
              <a:gd name="connsiteY0" fmla="*/ 356081 h 496091"/>
              <a:gd name="connsiteX1" fmla="*/ 407355 w 540885"/>
              <a:gd name="connsiteY1" fmla="*/ 366786 h 496091"/>
              <a:gd name="connsiteX2" fmla="*/ 396649 w 540885"/>
              <a:gd name="connsiteY2" fmla="*/ 392140 h 496091"/>
              <a:gd name="connsiteX3" fmla="*/ 407213 w 540885"/>
              <a:gd name="connsiteY3" fmla="*/ 417635 h 496091"/>
              <a:gd name="connsiteX4" fmla="*/ 432708 w 540885"/>
              <a:gd name="connsiteY4" fmla="*/ 428199 h 496091"/>
              <a:gd name="connsiteX5" fmla="*/ 458203 w 540885"/>
              <a:gd name="connsiteY5" fmla="*/ 417635 h 496091"/>
              <a:gd name="connsiteX6" fmla="*/ 468767 w 540885"/>
              <a:gd name="connsiteY6" fmla="*/ 392140 h 496091"/>
              <a:gd name="connsiteX7" fmla="*/ 458063 w 540885"/>
              <a:gd name="connsiteY7" fmla="*/ 366786 h 496091"/>
              <a:gd name="connsiteX8" fmla="*/ 432708 w 540885"/>
              <a:gd name="connsiteY8" fmla="*/ 356081 h 496091"/>
              <a:gd name="connsiteX9" fmla="*/ 396649 w 540885"/>
              <a:gd name="connsiteY9" fmla="*/ 288471 h 496091"/>
              <a:gd name="connsiteX10" fmla="*/ 409608 w 540885"/>
              <a:gd name="connsiteY10" fmla="*/ 301570 h 496091"/>
              <a:gd name="connsiteX11" fmla="*/ 424257 w 540885"/>
              <a:gd name="connsiteY11" fmla="*/ 320586 h 496091"/>
              <a:gd name="connsiteX12" fmla="*/ 432708 w 540885"/>
              <a:gd name="connsiteY12" fmla="*/ 320023 h 496091"/>
              <a:gd name="connsiteX13" fmla="*/ 441160 w 540885"/>
              <a:gd name="connsiteY13" fmla="*/ 320586 h 496091"/>
              <a:gd name="connsiteX14" fmla="*/ 467077 w 540885"/>
              <a:gd name="connsiteY14" fmla="*/ 289034 h 496091"/>
              <a:gd name="connsiteX15" fmla="*/ 468767 w 540885"/>
              <a:gd name="connsiteY15" fmla="*/ 288471 h 496091"/>
              <a:gd name="connsiteX16" fmla="*/ 503699 w 540885"/>
              <a:gd name="connsiteY16" fmla="*/ 308190 h 496091"/>
              <a:gd name="connsiteX17" fmla="*/ 504826 w 540885"/>
              <a:gd name="connsiteY17" fmla="*/ 310163 h 496091"/>
              <a:gd name="connsiteX18" fmla="*/ 490459 w 540885"/>
              <a:gd name="connsiteY18" fmla="*/ 349039 h 496091"/>
              <a:gd name="connsiteX19" fmla="*/ 498910 w 540885"/>
              <a:gd name="connsiteY19" fmla="*/ 363688 h 496091"/>
              <a:gd name="connsiteX20" fmla="*/ 540885 w 540885"/>
              <a:gd name="connsiteY20" fmla="*/ 372421 h 496091"/>
              <a:gd name="connsiteX21" fmla="*/ 540885 w 540885"/>
              <a:gd name="connsiteY21" fmla="*/ 411860 h 496091"/>
              <a:gd name="connsiteX22" fmla="*/ 498910 w 540885"/>
              <a:gd name="connsiteY22" fmla="*/ 420593 h 496091"/>
              <a:gd name="connsiteX23" fmla="*/ 490459 w 540885"/>
              <a:gd name="connsiteY23" fmla="*/ 435242 h 496091"/>
              <a:gd name="connsiteX24" fmla="*/ 504826 w 540885"/>
              <a:gd name="connsiteY24" fmla="*/ 474118 h 496091"/>
              <a:gd name="connsiteX25" fmla="*/ 503699 w 540885"/>
              <a:gd name="connsiteY25" fmla="*/ 476090 h 496091"/>
              <a:gd name="connsiteX26" fmla="*/ 468767 w 540885"/>
              <a:gd name="connsiteY26" fmla="*/ 496091 h 496091"/>
              <a:gd name="connsiteX27" fmla="*/ 455809 w 540885"/>
              <a:gd name="connsiteY27" fmla="*/ 482851 h 496091"/>
              <a:gd name="connsiteX28" fmla="*/ 441160 w 540885"/>
              <a:gd name="connsiteY28" fmla="*/ 463695 h 496091"/>
              <a:gd name="connsiteX29" fmla="*/ 432708 w 540885"/>
              <a:gd name="connsiteY29" fmla="*/ 464258 h 496091"/>
              <a:gd name="connsiteX30" fmla="*/ 424257 w 540885"/>
              <a:gd name="connsiteY30" fmla="*/ 463695 h 496091"/>
              <a:gd name="connsiteX31" fmla="*/ 409608 w 540885"/>
              <a:gd name="connsiteY31" fmla="*/ 482851 h 496091"/>
              <a:gd name="connsiteX32" fmla="*/ 396649 w 540885"/>
              <a:gd name="connsiteY32" fmla="*/ 496091 h 496091"/>
              <a:gd name="connsiteX33" fmla="*/ 361717 w 540885"/>
              <a:gd name="connsiteY33" fmla="*/ 476090 h 496091"/>
              <a:gd name="connsiteX34" fmla="*/ 360591 w 540885"/>
              <a:gd name="connsiteY34" fmla="*/ 474118 h 496091"/>
              <a:gd name="connsiteX35" fmla="*/ 374958 w 540885"/>
              <a:gd name="connsiteY35" fmla="*/ 435242 h 496091"/>
              <a:gd name="connsiteX36" fmla="*/ 366507 w 540885"/>
              <a:gd name="connsiteY36" fmla="*/ 420593 h 496091"/>
              <a:gd name="connsiteX37" fmla="*/ 324532 w 540885"/>
              <a:gd name="connsiteY37" fmla="*/ 411860 h 496091"/>
              <a:gd name="connsiteX38" fmla="*/ 324532 w 540885"/>
              <a:gd name="connsiteY38" fmla="*/ 372421 h 496091"/>
              <a:gd name="connsiteX39" fmla="*/ 366507 w 540885"/>
              <a:gd name="connsiteY39" fmla="*/ 363688 h 496091"/>
              <a:gd name="connsiteX40" fmla="*/ 374958 w 540885"/>
              <a:gd name="connsiteY40" fmla="*/ 349039 h 496091"/>
              <a:gd name="connsiteX41" fmla="*/ 360591 w 540885"/>
              <a:gd name="connsiteY41" fmla="*/ 310163 h 496091"/>
              <a:gd name="connsiteX42" fmla="*/ 361717 w 540885"/>
              <a:gd name="connsiteY42" fmla="*/ 308190 h 496091"/>
              <a:gd name="connsiteX43" fmla="*/ 371577 w 540885"/>
              <a:gd name="connsiteY43" fmla="*/ 302557 h 496091"/>
              <a:gd name="connsiteX44" fmla="*/ 388198 w 540885"/>
              <a:gd name="connsiteY44" fmla="*/ 292978 h 496091"/>
              <a:gd name="connsiteX45" fmla="*/ 396649 w 540885"/>
              <a:gd name="connsiteY45" fmla="*/ 288471 h 496091"/>
              <a:gd name="connsiteX46" fmla="*/ 180295 w 540885"/>
              <a:gd name="connsiteY46" fmla="*/ 175788 h 496091"/>
              <a:gd name="connsiteX47" fmla="*/ 129305 w 540885"/>
              <a:gd name="connsiteY47" fmla="*/ 196916 h 496091"/>
              <a:gd name="connsiteX48" fmla="*/ 108177 w 540885"/>
              <a:gd name="connsiteY48" fmla="*/ 247906 h 496091"/>
              <a:gd name="connsiteX49" fmla="*/ 129305 w 540885"/>
              <a:gd name="connsiteY49" fmla="*/ 298895 h 496091"/>
              <a:gd name="connsiteX50" fmla="*/ 180295 w 540885"/>
              <a:gd name="connsiteY50" fmla="*/ 320024 h 496091"/>
              <a:gd name="connsiteX51" fmla="*/ 231285 w 540885"/>
              <a:gd name="connsiteY51" fmla="*/ 298895 h 496091"/>
              <a:gd name="connsiteX52" fmla="*/ 252413 w 540885"/>
              <a:gd name="connsiteY52" fmla="*/ 247906 h 496091"/>
              <a:gd name="connsiteX53" fmla="*/ 231285 w 540885"/>
              <a:gd name="connsiteY53" fmla="*/ 196916 h 496091"/>
              <a:gd name="connsiteX54" fmla="*/ 180295 w 540885"/>
              <a:gd name="connsiteY54" fmla="*/ 175788 h 496091"/>
              <a:gd name="connsiteX55" fmla="*/ 432708 w 540885"/>
              <a:gd name="connsiteY55" fmla="*/ 67611 h 496091"/>
              <a:gd name="connsiteX56" fmla="*/ 407355 w 540885"/>
              <a:gd name="connsiteY56" fmla="*/ 78316 h 496091"/>
              <a:gd name="connsiteX57" fmla="*/ 396649 w 540885"/>
              <a:gd name="connsiteY57" fmla="*/ 103670 h 496091"/>
              <a:gd name="connsiteX58" fmla="*/ 407213 w 540885"/>
              <a:gd name="connsiteY58" fmla="*/ 129165 h 496091"/>
              <a:gd name="connsiteX59" fmla="*/ 432708 w 540885"/>
              <a:gd name="connsiteY59" fmla="*/ 139729 h 496091"/>
              <a:gd name="connsiteX60" fmla="*/ 458203 w 540885"/>
              <a:gd name="connsiteY60" fmla="*/ 129165 h 496091"/>
              <a:gd name="connsiteX61" fmla="*/ 468767 w 540885"/>
              <a:gd name="connsiteY61" fmla="*/ 103670 h 496091"/>
              <a:gd name="connsiteX62" fmla="*/ 458063 w 540885"/>
              <a:gd name="connsiteY62" fmla="*/ 78316 h 496091"/>
              <a:gd name="connsiteX63" fmla="*/ 432708 w 540885"/>
              <a:gd name="connsiteY63" fmla="*/ 67611 h 496091"/>
              <a:gd name="connsiteX64" fmla="*/ 154096 w 540885"/>
              <a:gd name="connsiteY64" fmla="*/ 67611 h 496091"/>
              <a:gd name="connsiteX65" fmla="*/ 206494 w 540885"/>
              <a:gd name="connsiteY65" fmla="*/ 67611 h 496091"/>
              <a:gd name="connsiteX66" fmla="*/ 212128 w 540885"/>
              <a:gd name="connsiteY66" fmla="*/ 69724 h 496091"/>
              <a:gd name="connsiteX67" fmla="*/ 214945 w 540885"/>
              <a:gd name="connsiteY67" fmla="*/ 74654 h 496091"/>
              <a:gd name="connsiteX68" fmla="*/ 221425 w 540885"/>
              <a:gd name="connsiteY68" fmla="*/ 117755 h 496091"/>
              <a:gd name="connsiteX69" fmla="*/ 242553 w 540885"/>
              <a:gd name="connsiteY69" fmla="*/ 126488 h 496091"/>
              <a:gd name="connsiteX70" fmla="*/ 275795 w 540885"/>
              <a:gd name="connsiteY70" fmla="*/ 101416 h 496091"/>
              <a:gd name="connsiteX71" fmla="*/ 281429 w 540885"/>
              <a:gd name="connsiteY71" fmla="*/ 99444 h 496091"/>
              <a:gd name="connsiteX72" fmla="*/ 287345 w 540885"/>
              <a:gd name="connsiteY72" fmla="*/ 101698 h 496091"/>
              <a:gd name="connsiteX73" fmla="*/ 327911 w 540885"/>
              <a:gd name="connsiteY73" fmla="*/ 146772 h 496091"/>
              <a:gd name="connsiteX74" fmla="*/ 325939 w 540885"/>
              <a:gd name="connsiteY74" fmla="*/ 152124 h 496091"/>
              <a:gd name="connsiteX75" fmla="*/ 314108 w 540885"/>
              <a:gd name="connsiteY75" fmla="*/ 167337 h 496091"/>
              <a:gd name="connsiteX76" fmla="*/ 301430 w 540885"/>
              <a:gd name="connsiteY76" fmla="*/ 184239 h 496091"/>
              <a:gd name="connsiteX77" fmla="*/ 311008 w 540885"/>
              <a:gd name="connsiteY77" fmla="*/ 207339 h 496091"/>
              <a:gd name="connsiteX78" fmla="*/ 353828 w 540885"/>
              <a:gd name="connsiteY78" fmla="*/ 213819 h 496091"/>
              <a:gd name="connsiteX79" fmla="*/ 358618 w 540885"/>
              <a:gd name="connsiteY79" fmla="*/ 216777 h 496091"/>
              <a:gd name="connsiteX80" fmla="*/ 360590 w 540885"/>
              <a:gd name="connsiteY80" fmla="*/ 222270 h 496091"/>
              <a:gd name="connsiteX81" fmla="*/ 360590 w 540885"/>
              <a:gd name="connsiteY81" fmla="*/ 274386 h 496091"/>
              <a:gd name="connsiteX82" fmla="*/ 358618 w 540885"/>
              <a:gd name="connsiteY82" fmla="*/ 279880 h 496091"/>
              <a:gd name="connsiteX83" fmla="*/ 354110 w 540885"/>
              <a:gd name="connsiteY83" fmla="*/ 282838 h 496091"/>
              <a:gd name="connsiteX84" fmla="*/ 310445 w 540885"/>
              <a:gd name="connsiteY84" fmla="*/ 289599 h 496091"/>
              <a:gd name="connsiteX85" fmla="*/ 301430 w 540885"/>
              <a:gd name="connsiteY85" fmla="*/ 311009 h 496091"/>
              <a:gd name="connsiteX86" fmla="*/ 326784 w 540885"/>
              <a:gd name="connsiteY86" fmla="*/ 343405 h 496091"/>
              <a:gd name="connsiteX87" fmla="*/ 328756 w 540885"/>
              <a:gd name="connsiteY87" fmla="*/ 349040 h 496091"/>
              <a:gd name="connsiteX88" fmla="*/ 326784 w 540885"/>
              <a:gd name="connsiteY88" fmla="*/ 354392 h 496091"/>
              <a:gd name="connsiteX89" fmla="*/ 303543 w 540885"/>
              <a:gd name="connsiteY89" fmla="*/ 379605 h 496091"/>
              <a:gd name="connsiteX90" fmla="*/ 281429 w 540885"/>
              <a:gd name="connsiteY90" fmla="*/ 396367 h 496091"/>
              <a:gd name="connsiteX91" fmla="*/ 275513 w 540885"/>
              <a:gd name="connsiteY91" fmla="*/ 394395 h 496091"/>
              <a:gd name="connsiteX92" fmla="*/ 243117 w 540885"/>
              <a:gd name="connsiteY92" fmla="*/ 369041 h 496091"/>
              <a:gd name="connsiteX93" fmla="*/ 221425 w 540885"/>
              <a:gd name="connsiteY93" fmla="*/ 377774 h 496091"/>
              <a:gd name="connsiteX94" fmla="*/ 214945 w 540885"/>
              <a:gd name="connsiteY94" fmla="*/ 421439 h 496091"/>
              <a:gd name="connsiteX95" fmla="*/ 206494 w 540885"/>
              <a:gd name="connsiteY95" fmla="*/ 428200 h 496091"/>
              <a:gd name="connsiteX96" fmla="*/ 154096 w 540885"/>
              <a:gd name="connsiteY96" fmla="*/ 428200 h 496091"/>
              <a:gd name="connsiteX97" fmla="*/ 148462 w 540885"/>
              <a:gd name="connsiteY97" fmla="*/ 426087 h 496091"/>
              <a:gd name="connsiteX98" fmla="*/ 145645 w 540885"/>
              <a:gd name="connsiteY98" fmla="*/ 421158 h 496091"/>
              <a:gd name="connsiteX99" fmla="*/ 139165 w 540885"/>
              <a:gd name="connsiteY99" fmla="*/ 378056 h 496091"/>
              <a:gd name="connsiteX100" fmla="*/ 118037 w 540885"/>
              <a:gd name="connsiteY100" fmla="*/ 369323 h 496091"/>
              <a:gd name="connsiteX101" fmla="*/ 84795 w 540885"/>
              <a:gd name="connsiteY101" fmla="*/ 394395 h 496091"/>
              <a:gd name="connsiteX102" fmla="*/ 79161 w 540885"/>
              <a:gd name="connsiteY102" fmla="*/ 396367 h 496091"/>
              <a:gd name="connsiteX103" fmla="*/ 73245 w 540885"/>
              <a:gd name="connsiteY103" fmla="*/ 394113 h 496091"/>
              <a:gd name="connsiteX104" fmla="*/ 32679 w 540885"/>
              <a:gd name="connsiteY104" fmla="*/ 349040 h 496091"/>
              <a:gd name="connsiteX105" fmla="*/ 34651 w 540885"/>
              <a:gd name="connsiteY105" fmla="*/ 343687 h 496091"/>
              <a:gd name="connsiteX106" fmla="*/ 46201 w 540885"/>
              <a:gd name="connsiteY106" fmla="*/ 328756 h 496091"/>
              <a:gd name="connsiteX107" fmla="*/ 59441 w 540885"/>
              <a:gd name="connsiteY107" fmla="*/ 311572 h 496091"/>
              <a:gd name="connsiteX108" fmla="*/ 49581 w 540885"/>
              <a:gd name="connsiteY108" fmla="*/ 288472 h 496091"/>
              <a:gd name="connsiteX109" fmla="*/ 6761 w 540885"/>
              <a:gd name="connsiteY109" fmla="*/ 281711 h 496091"/>
              <a:gd name="connsiteX110" fmla="*/ 1972 w 540885"/>
              <a:gd name="connsiteY110" fmla="*/ 279034 h 496091"/>
              <a:gd name="connsiteX111" fmla="*/ 0 w 540885"/>
              <a:gd name="connsiteY111" fmla="*/ 273541 h 496091"/>
              <a:gd name="connsiteX112" fmla="*/ 0 w 540885"/>
              <a:gd name="connsiteY112" fmla="*/ 221425 h 496091"/>
              <a:gd name="connsiteX113" fmla="*/ 1972 w 540885"/>
              <a:gd name="connsiteY113" fmla="*/ 215932 h 496091"/>
              <a:gd name="connsiteX114" fmla="*/ 6480 w 540885"/>
              <a:gd name="connsiteY114" fmla="*/ 212973 h 496091"/>
              <a:gd name="connsiteX115" fmla="*/ 50145 w 540885"/>
              <a:gd name="connsiteY115" fmla="*/ 206213 h 496091"/>
              <a:gd name="connsiteX116" fmla="*/ 59159 w 540885"/>
              <a:gd name="connsiteY116" fmla="*/ 184802 h 496091"/>
              <a:gd name="connsiteX117" fmla="*/ 33806 w 540885"/>
              <a:gd name="connsiteY117" fmla="*/ 152406 h 496091"/>
              <a:gd name="connsiteX118" fmla="*/ 31834 w 540885"/>
              <a:gd name="connsiteY118" fmla="*/ 146772 h 496091"/>
              <a:gd name="connsiteX119" fmla="*/ 33806 w 540885"/>
              <a:gd name="connsiteY119" fmla="*/ 141137 h 496091"/>
              <a:gd name="connsiteX120" fmla="*/ 56906 w 540885"/>
              <a:gd name="connsiteY120" fmla="*/ 116065 h 496091"/>
              <a:gd name="connsiteX121" fmla="*/ 79161 w 540885"/>
              <a:gd name="connsiteY121" fmla="*/ 99444 h 496091"/>
              <a:gd name="connsiteX122" fmla="*/ 85077 w 540885"/>
              <a:gd name="connsiteY122" fmla="*/ 101416 h 496091"/>
              <a:gd name="connsiteX123" fmla="*/ 117474 w 540885"/>
              <a:gd name="connsiteY123" fmla="*/ 126770 h 496091"/>
              <a:gd name="connsiteX124" fmla="*/ 139165 w 540885"/>
              <a:gd name="connsiteY124" fmla="*/ 117755 h 496091"/>
              <a:gd name="connsiteX125" fmla="*/ 145645 w 540885"/>
              <a:gd name="connsiteY125" fmla="*/ 74372 h 496091"/>
              <a:gd name="connsiteX126" fmla="*/ 154096 w 540885"/>
              <a:gd name="connsiteY126" fmla="*/ 67611 h 496091"/>
              <a:gd name="connsiteX127" fmla="*/ 396649 w 540885"/>
              <a:gd name="connsiteY127" fmla="*/ 0 h 496091"/>
              <a:gd name="connsiteX128" fmla="*/ 409608 w 540885"/>
              <a:gd name="connsiteY128" fmla="*/ 13100 h 496091"/>
              <a:gd name="connsiteX129" fmla="*/ 424257 w 540885"/>
              <a:gd name="connsiteY129" fmla="*/ 32116 h 496091"/>
              <a:gd name="connsiteX130" fmla="*/ 432708 w 540885"/>
              <a:gd name="connsiteY130" fmla="*/ 31552 h 496091"/>
              <a:gd name="connsiteX131" fmla="*/ 441160 w 540885"/>
              <a:gd name="connsiteY131" fmla="*/ 32116 h 496091"/>
              <a:gd name="connsiteX132" fmla="*/ 467077 w 540885"/>
              <a:gd name="connsiteY132" fmla="*/ 564 h 496091"/>
              <a:gd name="connsiteX133" fmla="*/ 468767 w 540885"/>
              <a:gd name="connsiteY133" fmla="*/ 0 h 496091"/>
              <a:gd name="connsiteX134" fmla="*/ 503699 w 540885"/>
              <a:gd name="connsiteY134" fmla="*/ 19720 h 496091"/>
              <a:gd name="connsiteX135" fmla="*/ 504826 w 540885"/>
              <a:gd name="connsiteY135" fmla="*/ 21692 h 496091"/>
              <a:gd name="connsiteX136" fmla="*/ 490459 w 540885"/>
              <a:gd name="connsiteY136" fmla="*/ 60568 h 496091"/>
              <a:gd name="connsiteX137" fmla="*/ 498910 w 540885"/>
              <a:gd name="connsiteY137" fmla="*/ 75217 h 496091"/>
              <a:gd name="connsiteX138" fmla="*/ 540885 w 540885"/>
              <a:gd name="connsiteY138" fmla="*/ 83950 h 496091"/>
              <a:gd name="connsiteX139" fmla="*/ 540885 w 540885"/>
              <a:gd name="connsiteY139" fmla="*/ 123390 h 496091"/>
              <a:gd name="connsiteX140" fmla="*/ 498910 w 540885"/>
              <a:gd name="connsiteY140" fmla="*/ 132123 h 496091"/>
              <a:gd name="connsiteX141" fmla="*/ 490459 w 540885"/>
              <a:gd name="connsiteY141" fmla="*/ 146772 h 496091"/>
              <a:gd name="connsiteX142" fmla="*/ 504826 w 540885"/>
              <a:gd name="connsiteY142" fmla="*/ 185648 h 496091"/>
              <a:gd name="connsiteX143" fmla="*/ 503699 w 540885"/>
              <a:gd name="connsiteY143" fmla="*/ 187619 h 496091"/>
              <a:gd name="connsiteX144" fmla="*/ 468767 w 540885"/>
              <a:gd name="connsiteY144" fmla="*/ 207621 h 496091"/>
              <a:gd name="connsiteX145" fmla="*/ 455809 w 540885"/>
              <a:gd name="connsiteY145" fmla="*/ 194381 h 496091"/>
              <a:gd name="connsiteX146" fmla="*/ 441160 w 540885"/>
              <a:gd name="connsiteY146" fmla="*/ 175224 h 496091"/>
              <a:gd name="connsiteX147" fmla="*/ 432708 w 540885"/>
              <a:gd name="connsiteY147" fmla="*/ 175788 h 496091"/>
              <a:gd name="connsiteX148" fmla="*/ 424257 w 540885"/>
              <a:gd name="connsiteY148" fmla="*/ 175224 h 496091"/>
              <a:gd name="connsiteX149" fmla="*/ 409608 w 540885"/>
              <a:gd name="connsiteY149" fmla="*/ 194381 h 496091"/>
              <a:gd name="connsiteX150" fmla="*/ 396649 w 540885"/>
              <a:gd name="connsiteY150" fmla="*/ 207621 h 496091"/>
              <a:gd name="connsiteX151" fmla="*/ 361717 w 540885"/>
              <a:gd name="connsiteY151" fmla="*/ 187619 h 496091"/>
              <a:gd name="connsiteX152" fmla="*/ 360591 w 540885"/>
              <a:gd name="connsiteY152" fmla="*/ 185648 h 496091"/>
              <a:gd name="connsiteX153" fmla="*/ 374958 w 540885"/>
              <a:gd name="connsiteY153" fmla="*/ 146772 h 496091"/>
              <a:gd name="connsiteX154" fmla="*/ 366507 w 540885"/>
              <a:gd name="connsiteY154" fmla="*/ 132123 h 496091"/>
              <a:gd name="connsiteX155" fmla="*/ 324532 w 540885"/>
              <a:gd name="connsiteY155" fmla="*/ 123390 h 496091"/>
              <a:gd name="connsiteX156" fmla="*/ 324532 w 540885"/>
              <a:gd name="connsiteY156" fmla="*/ 83950 h 496091"/>
              <a:gd name="connsiteX157" fmla="*/ 366507 w 540885"/>
              <a:gd name="connsiteY157" fmla="*/ 75217 h 496091"/>
              <a:gd name="connsiteX158" fmla="*/ 374958 w 540885"/>
              <a:gd name="connsiteY158" fmla="*/ 60568 h 496091"/>
              <a:gd name="connsiteX159" fmla="*/ 360591 w 540885"/>
              <a:gd name="connsiteY159" fmla="*/ 21692 h 496091"/>
              <a:gd name="connsiteX160" fmla="*/ 361717 w 540885"/>
              <a:gd name="connsiteY160" fmla="*/ 19720 h 496091"/>
              <a:gd name="connsiteX161" fmla="*/ 371577 w 540885"/>
              <a:gd name="connsiteY161" fmla="*/ 14086 h 496091"/>
              <a:gd name="connsiteX162" fmla="*/ 388198 w 540885"/>
              <a:gd name="connsiteY162" fmla="*/ 4508 h 496091"/>
              <a:gd name="connsiteX163" fmla="*/ 396649 w 540885"/>
              <a:gd name="connsiteY163" fmla="*/ 0 h 49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540885" h="496091">
                <a:moveTo>
                  <a:pt x="432708" y="356081"/>
                </a:moveTo>
                <a:cubicBezTo>
                  <a:pt x="422942" y="356081"/>
                  <a:pt x="414491" y="359650"/>
                  <a:pt x="407355" y="366786"/>
                </a:cubicBezTo>
                <a:cubicBezTo>
                  <a:pt x="400218" y="373923"/>
                  <a:pt x="396649" y="382375"/>
                  <a:pt x="396649" y="392140"/>
                </a:cubicBezTo>
                <a:cubicBezTo>
                  <a:pt x="396649" y="402094"/>
                  <a:pt x="400171" y="410592"/>
                  <a:pt x="407213" y="417635"/>
                </a:cubicBezTo>
                <a:cubicBezTo>
                  <a:pt x="414257" y="424678"/>
                  <a:pt x="422754" y="428199"/>
                  <a:pt x="432708" y="428199"/>
                </a:cubicBezTo>
                <a:cubicBezTo>
                  <a:pt x="442662" y="428199"/>
                  <a:pt x="451161" y="424678"/>
                  <a:pt x="458203" y="417635"/>
                </a:cubicBezTo>
                <a:cubicBezTo>
                  <a:pt x="465246" y="410592"/>
                  <a:pt x="468767" y="402094"/>
                  <a:pt x="468767" y="392140"/>
                </a:cubicBezTo>
                <a:cubicBezTo>
                  <a:pt x="468767" y="382375"/>
                  <a:pt x="465199" y="373923"/>
                  <a:pt x="458063" y="366786"/>
                </a:cubicBezTo>
                <a:cubicBezTo>
                  <a:pt x="450925" y="359650"/>
                  <a:pt x="442474" y="356081"/>
                  <a:pt x="432708" y="356081"/>
                </a:cubicBezTo>
                <a:close/>
                <a:moveTo>
                  <a:pt x="396649" y="288471"/>
                </a:moveTo>
                <a:cubicBezTo>
                  <a:pt x="398152" y="288471"/>
                  <a:pt x="402471" y="292838"/>
                  <a:pt x="409608" y="301570"/>
                </a:cubicBezTo>
                <a:cubicBezTo>
                  <a:pt x="416744" y="310303"/>
                  <a:pt x="421628" y="316642"/>
                  <a:pt x="424257" y="320586"/>
                </a:cubicBezTo>
                <a:cubicBezTo>
                  <a:pt x="428013" y="320210"/>
                  <a:pt x="430830" y="320023"/>
                  <a:pt x="432708" y="320023"/>
                </a:cubicBezTo>
                <a:cubicBezTo>
                  <a:pt x="434586" y="320023"/>
                  <a:pt x="437403" y="320210"/>
                  <a:pt x="441160" y="320586"/>
                </a:cubicBezTo>
                <a:cubicBezTo>
                  <a:pt x="450738" y="307251"/>
                  <a:pt x="459377" y="296734"/>
                  <a:pt x="467077" y="289034"/>
                </a:cubicBezTo>
                <a:lnTo>
                  <a:pt x="468767" y="288471"/>
                </a:lnTo>
                <a:cubicBezTo>
                  <a:pt x="469518" y="288471"/>
                  <a:pt x="481162" y="295044"/>
                  <a:pt x="503699" y="308190"/>
                </a:cubicBezTo>
                <a:cubicBezTo>
                  <a:pt x="504450" y="308754"/>
                  <a:pt x="504826" y="309412"/>
                  <a:pt x="504826" y="310163"/>
                </a:cubicBezTo>
                <a:cubicBezTo>
                  <a:pt x="504826" y="314858"/>
                  <a:pt x="500037" y="327816"/>
                  <a:pt x="490459" y="349039"/>
                </a:cubicBezTo>
                <a:cubicBezTo>
                  <a:pt x="493651" y="353358"/>
                  <a:pt x="496468" y="358241"/>
                  <a:pt x="498910" y="363688"/>
                </a:cubicBezTo>
                <a:cubicBezTo>
                  <a:pt x="526893" y="366505"/>
                  <a:pt x="540885" y="369416"/>
                  <a:pt x="540885" y="372421"/>
                </a:cubicBezTo>
                <a:lnTo>
                  <a:pt x="540885" y="411860"/>
                </a:lnTo>
                <a:cubicBezTo>
                  <a:pt x="540885" y="414865"/>
                  <a:pt x="526893" y="417776"/>
                  <a:pt x="498910" y="420593"/>
                </a:cubicBezTo>
                <a:cubicBezTo>
                  <a:pt x="496657" y="425664"/>
                  <a:pt x="493839" y="430547"/>
                  <a:pt x="490459" y="435242"/>
                </a:cubicBezTo>
                <a:cubicBezTo>
                  <a:pt x="500037" y="456464"/>
                  <a:pt x="504826" y="469423"/>
                  <a:pt x="504826" y="474118"/>
                </a:cubicBezTo>
                <a:cubicBezTo>
                  <a:pt x="504826" y="474869"/>
                  <a:pt x="504450" y="475527"/>
                  <a:pt x="503699" y="476090"/>
                </a:cubicBezTo>
                <a:cubicBezTo>
                  <a:pt x="480787" y="489424"/>
                  <a:pt x="469143" y="496091"/>
                  <a:pt x="468767" y="496091"/>
                </a:cubicBezTo>
                <a:cubicBezTo>
                  <a:pt x="467265" y="496091"/>
                  <a:pt x="462945" y="491678"/>
                  <a:pt x="455809" y="482851"/>
                </a:cubicBezTo>
                <a:cubicBezTo>
                  <a:pt x="448672" y="474024"/>
                  <a:pt x="443788" y="467639"/>
                  <a:pt x="441160" y="463695"/>
                </a:cubicBezTo>
                <a:cubicBezTo>
                  <a:pt x="437403" y="464070"/>
                  <a:pt x="434586" y="464258"/>
                  <a:pt x="432708" y="464258"/>
                </a:cubicBezTo>
                <a:cubicBezTo>
                  <a:pt x="430830" y="464258"/>
                  <a:pt x="428013" y="464070"/>
                  <a:pt x="424257" y="463695"/>
                </a:cubicBezTo>
                <a:cubicBezTo>
                  <a:pt x="421628" y="467639"/>
                  <a:pt x="416744" y="474024"/>
                  <a:pt x="409608" y="482851"/>
                </a:cubicBezTo>
                <a:cubicBezTo>
                  <a:pt x="402471" y="491678"/>
                  <a:pt x="398152" y="496091"/>
                  <a:pt x="396649" y="496091"/>
                </a:cubicBezTo>
                <a:cubicBezTo>
                  <a:pt x="396274" y="496091"/>
                  <a:pt x="384629" y="489424"/>
                  <a:pt x="361717" y="476090"/>
                </a:cubicBezTo>
                <a:cubicBezTo>
                  <a:pt x="360966" y="475527"/>
                  <a:pt x="360591" y="474869"/>
                  <a:pt x="360591" y="474118"/>
                </a:cubicBezTo>
                <a:cubicBezTo>
                  <a:pt x="360591" y="469423"/>
                  <a:pt x="365380" y="456464"/>
                  <a:pt x="374958" y="435242"/>
                </a:cubicBezTo>
                <a:cubicBezTo>
                  <a:pt x="371577" y="430547"/>
                  <a:pt x="368760" y="425664"/>
                  <a:pt x="366507" y="420593"/>
                </a:cubicBezTo>
                <a:cubicBezTo>
                  <a:pt x="338523" y="417776"/>
                  <a:pt x="324532" y="414865"/>
                  <a:pt x="324532" y="411860"/>
                </a:cubicBezTo>
                <a:lnTo>
                  <a:pt x="324532" y="372421"/>
                </a:lnTo>
                <a:cubicBezTo>
                  <a:pt x="324532" y="369416"/>
                  <a:pt x="338523" y="366505"/>
                  <a:pt x="366507" y="363688"/>
                </a:cubicBezTo>
                <a:cubicBezTo>
                  <a:pt x="368948" y="358241"/>
                  <a:pt x="371765" y="353358"/>
                  <a:pt x="374958" y="349039"/>
                </a:cubicBezTo>
                <a:cubicBezTo>
                  <a:pt x="365380" y="327816"/>
                  <a:pt x="360591" y="314858"/>
                  <a:pt x="360591" y="310163"/>
                </a:cubicBezTo>
                <a:cubicBezTo>
                  <a:pt x="360591" y="309412"/>
                  <a:pt x="360966" y="308754"/>
                  <a:pt x="361717" y="308190"/>
                </a:cubicBezTo>
                <a:cubicBezTo>
                  <a:pt x="362468" y="307815"/>
                  <a:pt x="365755" y="305937"/>
                  <a:pt x="371577" y="302557"/>
                </a:cubicBezTo>
                <a:cubicBezTo>
                  <a:pt x="377399" y="299176"/>
                  <a:pt x="382939" y="295983"/>
                  <a:pt x="388198" y="292978"/>
                </a:cubicBezTo>
                <a:cubicBezTo>
                  <a:pt x="393457" y="289974"/>
                  <a:pt x="396274" y="288471"/>
                  <a:pt x="396649" y="288471"/>
                </a:cubicBezTo>
                <a:close/>
                <a:moveTo>
                  <a:pt x="180295" y="175788"/>
                </a:moveTo>
                <a:cubicBezTo>
                  <a:pt x="160387" y="175788"/>
                  <a:pt x="143391" y="182830"/>
                  <a:pt x="129305" y="196916"/>
                </a:cubicBezTo>
                <a:cubicBezTo>
                  <a:pt x="115220" y="211002"/>
                  <a:pt x="108177" y="227998"/>
                  <a:pt x="108177" y="247906"/>
                </a:cubicBezTo>
                <a:cubicBezTo>
                  <a:pt x="108177" y="267813"/>
                  <a:pt x="115220" y="284810"/>
                  <a:pt x="129305" y="298895"/>
                </a:cubicBezTo>
                <a:cubicBezTo>
                  <a:pt x="143391" y="312981"/>
                  <a:pt x="160387" y="320024"/>
                  <a:pt x="180295" y="320024"/>
                </a:cubicBezTo>
                <a:cubicBezTo>
                  <a:pt x="200202" y="320024"/>
                  <a:pt x="217199" y="312981"/>
                  <a:pt x="231285" y="298895"/>
                </a:cubicBezTo>
                <a:cubicBezTo>
                  <a:pt x="245370" y="284810"/>
                  <a:pt x="252413" y="267813"/>
                  <a:pt x="252413" y="247906"/>
                </a:cubicBezTo>
                <a:cubicBezTo>
                  <a:pt x="252413" y="227998"/>
                  <a:pt x="245370" y="211002"/>
                  <a:pt x="231285" y="196916"/>
                </a:cubicBezTo>
                <a:cubicBezTo>
                  <a:pt x="217199" y="182830"/>
                  <a:pt x="200202" y="175788"/>
                  <a:pt x="180295" y="175788"/>
                </a:cubicBezTo>
                <a:close/>
                <a:moveTo>
                  <a:pt x="432708" y="67611"/>
                </a:moveTo>
                <a:cubicBezTo>
                  <a:pt x="422942" y="67611"/>
                  <a:pt x="414491" y="71179"/>
                  <a:pt x="407355" y="78316"/>
                </a:cubicBezTo>
                <a:cubicBezTo>
                  <a:pt x="400218" y="85453"/>
                  <a:pt x="396649" y="93904"/>
                  <a:pt x="396649" y="103670"/>
                </a:cubicBezTo>
                <a:cubicBezTo>
                  <a:pt x="396649" y="113624"/>
                  <a:pt x="400171" y="122122"/>
                  <a:pt x="407213" y="129165"/>
                </a:cubicBezTo>
                <a:cubicBezTo>
                  <a:pt x="414257" y="136207"/>
                  <a:pt x="422754" y="139729"/>
                  <a:pt x="432708" y="139729"/>
                </a:cubicBezTo>
                <a:cubicBezTo>
                  <a:pt x="442662" y="139729"/>
                  <a:pt x="451161" y="136207"/>
                  <a:pt x="458203" y="129165"/>
                </a:cubicBezTo>
                <a:cubicBezTo>
                  <a:pt x="465246" y="122122"/>
                  <a:pt x="468767" y="113624"/>
                  <a:pt x="468767" y="103670"/>
                </a:cubicBezTo>
                <a:cubicBezTo>
                  <a:pt x="468767" y="93904"/>
                  <a:pt x="465199" y="85453"/>
                  <a:pt x="458063" y="78316"/>
                </a:cubicBezTo>
                <a:cubicBezTo>
                  <a:pt x="450925" y="71179"/>
                  <a:pt x="442474" y="67611"/>
                  <a:pt x="432708" y="67611"/>
                </a:cubicBezTo>
                <a:close/>
                <a:moveTo>
                  <a:pt x="154096" y="67611"/>
                </a:moveTo>
                <a:lnTo>
                  <a:pt x="206494" y="67611"/>
                </a:lnTo>
                <a:cubicBezTo>
                  <a:pt x="208559" y="67611"/>
                  <a:pt x="210438" y="68315"/>
                  <a:pt x="212128" y="69724"/>
                </a:cubicBezTo>
                <a:cubicBezTo>
                  <a:pt x="213818" y="71132"/>
                  <a:pt x="214757" y="72775"/>
                  <a:pt x="214945" y="74654"/>
                </a:cubicBezTo>
                <a:lnTo>
                  <a:pt x="221425" y="117755"/>
                </a:lnTo>
                <a:cubicBezTo>
                  <a:pt x="227810" y="119633"/>
                  <a:pt x="234853" y="122545"/>
                  <a:pt x="242553" y="126488"/>
                </a:cubicBezTo>
                <a:lnTo>
                  <a:pt x="275795" y="101416"/>
                </a:lnTo>
                <a:cubicBezTo>
                  <a:pt x="277297" y="100102"/>
                  <a:pt x="279175" y="99444"/>
                  <a:pt x="281429" y="99444"/>
                </a:cubicBezTo>
                <a:cubicBezTo>
                  <a:pt x="283494" y="99444"/>
                  <a:pt x="285466" y="100195"/>
                  <a:pt x="287345" y="101698"/>
                </a:cubicBezTo>
                <a:cubicBezTo>
                  <a:pt x="314389" y="126676"/>
                  <a:pt x="327911" y="141701"/>
                  <a:pt x="327911" y="146772"/>
                </a:cubicBezTo>
                <a:cubicBezTo>
                  <a:pt x="327911" y="148462"/>
                  <a:pt x="327254" y="150246"/>
                  <a:pt x="325939" y="152124"/>
                </a:cubicBezTo>
                <a:cubicBezTo>
                  <a:pt x="323685" y="155129"/>
                  <a:pt x="319742" y="160200"/>
                  <a:pt x="314108" y="167337"/>
                </a:cubicBezTo>
                <a:cubicBezTo>
                  <a:pt x="308473" y="174473"/>
                  <a:pt x="304248" y="180107"/>
                  <a:pt x="301430" y="184239"/>
                </a:cubicBezTo>
                <a:cubicBezTo>
                  <a:pt x="305749" y="193254"/>
                  <a:pt x="308942" y="200954"/>
                  <a:pt x="311008" y="207339"/>
                </a:cubicBezTo>
                <a:lnTo>
                  <a:pt x="353828" y="213819"/>
                </a:lnTo>
                <a:cubicBezTo>
                  <a:pt x="355706" y="214194"/>
                  <a:pt x="357303" y="215180"/>
                  <a:pt x="358618" y="216777"/>
                </a:cubicBezTo>
                <a:cubicBezTo>
                  <a:pt x="359932" y="218373"/>
                  <a:pt x="360590" y="220204"/>
                  <a:pt x="360590" y="222270"/>
                </a:cubicBezTo>
                <a:lnTo>
                  <a:pt x="360590" y="274386"/>
                </a:lnTo>
                <a:cubicBezTo>
                  <a:pt x="360590" y="276265"/>
                  <a:pt x="359932" y="278095"/>
                  <a:pt x="358618" y="279880"/>
                </a:cubicBezTo>
                <a:cubicBezTo>
                  <a:pt x="357303" y="281664"/>
                  <a:pt x="355800" y="282650"/>
                  <a:pt x="354110" y="282838"/>
                </a:cubicBezTo>
                <a:lnTo>
                  <a:pt x="310445" y="289599"/>
                </a:lnTo>
                <a:cubicBezTo>
                  <a:pt x="308379" y="296172"/>
                  <a:pt x="305374" y="303309"/>
                  <a:pt x="301430" y="311009"/>
                </a:cubicBezTo>
                <a:cubicBezTo>
                  <a:pt x="307816" y="320024"/>
                  <a:pt x="316267" y="330822"/>
                  <a:pt x="326784" y="343405"/>
                </a:cubicBezTo>
                <a:cubicBezTo>
                  <a:pt x="328099" y="345283"/>
                  <a:pt x="328756" y="347161"/>
                  <a:pt x="328756" y="349040"/>
                </a:cubicBezTo>
                <a:cubicBezTo>
                  <a:pt x="328756" y="351293"/>
                  <a:pt x="328099" y="353077"/>
                  <a:pt x="326784" y="354392"/>
                </a:cubicBezTo>
                <a:cubicBezTo>
                  <a:pt x="322465" y="360026"/>
                  <a:pt x="314717" y="368431"/>
                  <a:pt x="303543" y="379605"/>
                </a:cubicBezTo>
                <a:cubicBezTo>
                  <a:pt x="292368" y="390780"/>
                  <a:pt x="284997" y="396367"/>
                  <a:pt x="281429" y="396367"/>
                </a:cubicBezTo>
                <a:cubicBezTo>
                  <a:pt x="279363" y="396367"/>
                  <a:pt x="277391" y="395710"/>
                  <a:pt x="275513" y="394395"/>
                </a:cubicBezTo>
                <a:lnTo>
                  <a:pt x="243117" y="369041"/>
                </a:lnTo>
                <a:cubicBezTo>
                  <a:pt x="236167" y="372609"/>
                  <a:pt x="228937" y="375520"/>
                  <a:pt x="221425" y="377774"/>
                </a:cubicBezTo>
                <a:cubicBezTo>
                  <a:pt x="219359" y="398057"/>
                  <a:pt x="217199" y="412612"/>
                  <a:pt x="214945" y="421439"/>
                </a:cubicBezTo>
                <a:cubicBezTo>
                  <a:pt x="213630" y="425947"/>
                  <a:pt x="210813" y="428200"/>
                  <a:pt x="206494" y="428200"/>
                </a:cubicBezTo>
                <a:lnTo>
                  <a:pt x="154096" y="428200"/>
                </a:lnTo>
                <a:cubicBezTo>
                  <a:pt x="152030" y="428200"/>
                  <a:pt x="150152" y="427496"/>
                  <a:pt x="148462" y="426087"/>
                </a:cubicBezTo>
                <a:cubicBezTo>
                  <a:pt x="146771" y="424679"/>
                  <a:pt x="145832" y="423035"/>
                  <a:pt x="145645" y="421158"/>
                </a:cubicBezTo>
                <a:lnTo>
                  <a:pt x="139165" y="378056"/>
                </a:lnTo>
                <a:cubicBezTo>
                  <a:pt x="132779" y="376178"/>
                  <a:pt x="125737" y="373267"/>
                  <a:pt x="118037" y="369323"/>
                </a:cubicBezTo>
                <a:lnTo>
                  <a:pt x="84795" y="394395"/>
                </a:lnTo>
                <a:cubicBezTo>
                  <a:pt x="83480" y="395710"/>
                  <a:pt x="81602" y="396367"/>
                  <a:pt x="79161" y="396367"/>
                </a:cubicBezTo>
                <a:cubicBezTo>
                  <a:pt x="77095" y="396367"/>
                  <a:pt x="75123" y="395616"/>
                  <a:pt x="73245" y="394113"/>
                </a:cubicBezTo>
                <a:cubicBezTo>
                  <a:pt x="46201" y="369135"/>
                  <a:pt x="32679" y="354110"/>
                  <a:pt x="32679" y="349040"/>
                </a:cubicBezTo>
                <a:cubicBezTo>
                  <a:pt x="32679" y="347349"/>
                  <a:pt x="33336" y="345565"/>
                  <a:pt x="34651" y="343687"/>
                </a:cubicBezTo>
                <a:cubicBezTo>
                  <a:pt x="36529" y="341058"/>
                  <a:pt x="40378" y="336081"/>
                  <a:pt x="46201" y="328756"/>
                </a:cubicBezTo>
                <a:cubicBezTo>
                  <a:pt x="52022" y="321432"/>
                  <a:pt x="56436" y="315704"/>
                  <a:pt x="59441" y="311572"/>
                </a:cubicBezTo>
                <a:cubicBezTo>
                  <a:pt x="55122" y="303309"/>
                  <a:pt x="51835" y="295608"/>
                  <a:pt x="49581" y="288472"/>
                </a:cubicBezTo>
                <a:lnTo>
                  <a:pt x="6761" y="281711"/>
                </a:lnTo>
                <a:cubicBezTo>
                  <a:pt x="4883" y="281523"/>
                  <a:pt x="3286" y="280631"/>
                  <a:pt x="1972" y="279034"/>
                </a:cubicBezTo>
                <a:cubicBezTo>
                  <a:pt x="657" y="277438"/>
                  <a:pt x="0" y="275607"/>
                  <a:pt x="0" y="273541"/>
                </a:cubicBezTo>
                <a:lnTo>
                  <a:pt x="0" y="221425"/>
                </a:lnTo>
                <a:cubicBezTo>
                  <a:pt x="0" y="219547"/>
                  <a:pt x="657" y="217715"/>
                  <a:pt x="1972" y="215932"/>
                </a:cubicBezTo>
                <a:cubicBezTo>
                  <a:pt x="3286" y="214147"/>
                  <a:pt x="4789" y="213161"/>
                  <a:pt x="6480" y="212973"/>
                </a:cubicBezTo>
                <a:lnTo>
                  <a:pt x="50145" y="206213"/>
                </a:lnTo>
                <a:cubicBezTo>
                  <a:pt x="52210" y="199639"/>
                  <a:pt x="55215" y="192503"/>
                  <a:pt x="59159" y="184802"/>
                </a:cubicBezTo>
                <a:cubicBezTo>
                  <a:pt x="52774" y="175788"/>
                  <a:pt x="44322" y="164989"/>
                  <a:pt x="33806" y="152406"/>
                </a:cubicBezTo>
                <a:cubicBezTo>
                  <a:pt x="32490" y="150340"/>
                  <a:pt x="31834" y="148462"/>
                  <a:pt x="31834" y="146772"/>
                </a:cubicBezTo>
                <a:cubicBezTo>
                  <a:pt x="31834" y="144518"/>
                  <a:pt x="32490" y="142640"/>
                  <a:pt x="33806" y="141137"/>
                </a:cubicBezTo>
                <a:cubicBezTo>
                  <a:pt x="37937" y="135503"/>
                  <a:pt x="45637" y="127146"/>
                  <a:pt x="56906" y="116065"/>
                </a:cubicBezTo>
                <a:cubicBezTo>
                  <a:pt x="68174" y="104984"/>
                  <a:pt x="75592" y="99444"/>
                  <a:pt x="79161" y="99444"/>
                </a:cubicBezTo>
                <a:cubicBezTo>
                  <a:pt x="81226" y="99444"/>
                  <a:pt x="83198" y="100102"/>
                  <a:pt x="85077" y="101416"/>
                </a:cubicBezTo>
                <a:lnTo>
                  <a:pt x="117474" y="126770"/>
                </a:lnTo>
                <a:cubicBezTo>
                  <a:pt x="123859" y="123390"/>
                  <a:pt x="131089" y="120385"/>
                  <a:pt x="139165" y="117755"/>
                </a:cubicBezTo>
                <a:cubicBezTo>
                  <a:pt x="141231" y="97472"/>
                  <a:pt x="143391" y="83011"/>
                  <a:pt x="145645" y="74372"/>
                </a:cubicBezTo>
                <a:cubicBezTo>
                  <a:pt x="146959" y="69865"/>
                  <a:pt x="149776" y="67611"/>
                  <a:pt x="154096" y="67611"/>
                </a:cubicBezTo>
                <a:close/>
                <a:moveTo>
                  <a:pt x="396649" y="0"/>
                </a:moveTo>
                <a:cubicBezTo>
                  <a:pt x="398152" y="0"/>
                  <a:pt x="402471" y="4367"/>
                  <a:pt x="409608" y="13100"/>
                </a:cubicBezTo>
                <a:cubicBezTo>
                  <a:pt x="416744" y="21833"/>
                  <a:pt x="421628" y="28171"/>
                  <a:pt x="424257" y="32116"/>
                </a:cubicBezTo>
                <a:cubicBezTo>
                  <a:pt x="428013" y="31740"/>
                  <a:pt x="430830" y="31552"/>
                  <a:pt x="432708" y="31552"/>
                </a:cubicBezTo>
                <a:cubicBezTo>
                  <a:pt x="434586" y="31552"/>
                  <a:pt x="437403" y="31740"/>
                  <a:pt x="441160" y="32116"/>
                </a:cubicBezTo>
                <a:cubicBezTo>
                  <a:pt x="450738" y="18781"/>
                  <a:pt x="459377" y="8264"/>
                  <a:pt x="467077" y="564"/>
                </a:cubicBezTo>
                <a:lnTo>
                  <a:pt x="468767" y="0"/>
                </a:lnTo>
                <a:cubicBezTo>
                  <a:pt x="469518" y="0"/>
                  <a:pt x="481162" y="6574"/>
                  <a:pt x="503699" y="19720"/>
                </a:cubicBezTo>
                <a:cubicBezTo>
                  <a:pt x="504450" y="20284"/>
                  <a:pt x="504826" y="20941"/>
                  <a:pt x="504826" y="21692"/>
                </a:cubicBezTo>
                <a:cubicBezTo>
                  <a:pt x="504826" y="26387"/>
                  <a:pt x="500037" y="39346"/>
                  <a:pt x="490459" y="60568"/>
                </a:cubicBezTo>
                <a:cubicBezTo>
                  <a:pt x="493651" y="64888"/>
                  <a:pt x="496468" y="69771"/>
                  <a:pt x="498910" y="75217"/>
                </a:cubicBezTo>
                <a:cubicBezTo>
                  <a:pt x="526893" y="78034"/>
                  <a:pt x="540885" y="80945"/>
                  <a:pt x="540885" y="83950"/>
                </a:cubicBezTo>
                <a:lnTo>
                  <a:pt x="540885" y="123390"/>
                </a:lnTo>
                <a:cubicBezTo>
                  <a:pt x="540885" y="126395"/>
                  <a:pt x="526893" y="129305"/>
                  <a:pt x="498910" y="132123"/>
                </a:cubicBezTo>
                <a:cubicBezTo>
                  <a:pt x="496657" y="137194"/>
                  <a:pt x="493839" y="142076"/>
                  <a:pt x="490459" y="146772"/>
                </a:cubicBezTo>
                <a:cubicBezTo>
                  <a:pt x="500037" y="167994"/>
                  <a:pt x="504826" y="180952"/>
                  <a:pt x="504826" y="185648"/>
                </a:cubicBezTo>
                <a:cubicBezTo>
                  <a:pt x="504826" y="186399"/>
                  <a:pt x="504450" y="187056"/>
                  <a:pt x="503699" y="187619"/>
                </a:cubicBezTo>
                <a:cubicBezTo>
                  <a:pt x="480787" y="200954"/>
                  <a:pt x="469143" y="207621"/>
                  <a:pt x="468767" y="207621"/>
                </a:cubicBezTo>
                <a:cubicBezTo>
                  <a:pt x="467265" y="207621"/>
                  <a:pt x="462945" y="203207"/>
                  <a:pt x="455809" y="194381"/>
                </a:cubicBezTo>
                <a:cubicBezTo>
                  <a:pt x="448672" y="185554"/>
                  <a:pt x="443788" y="179168"/>
                  <a:pt x="441160" y="175224"/>
                </a:cubicBezTo>
                <a:cubicBezTo>
                  <a:pt x="437403" y="175600"/>
                  <a:pt x="434586" y="175788"/>
                  <a:pt x="432708" y="175788"/>
                </a:cubicBezTo>
                <a:cubicBezTo>
                  <a:pt x="430830" y="175788"/>
                  <a:pt x="428013" y="175600"/>
                  <a:pt x="424257" y="175224"/>
                </a:cubicBezTo>
                <a:cubicBezTo>
                  <a:pt x="421628" y="179168"/>
                  <a:pt x="416744" y="185554"/>
                  <a:pt x="409608" y="194381"/>
                </a:cubicBezTo>
                <a:cubicBezTo>
                  <a:pt x="402471" y="203207"/>
                  <a:pt x="398152" y="207621"/>
                  <a:pt x="396649" y="207621"/>
                </a:cubicBezTo>
                <a:cubicBezTo>
                  <a:pt x="396274" y="207621"/>
                  <a:pt x="384629" y="200954"/>
                  <a:pt x="361717" y="187619"/>
                </a:cubicBezTo>
                <a:cubicBezTo>
                  <a:pt x="360966" y="187056"/>
                  <a:pt x="360591" y="186399"/>
                  <a:pt x="360591" y="185648"/>
                </a:cubicBezTo>
                <a:cubicBezTo>
                  <a:pt x="360591" y="180952"/>
                  <a:pt x="365380" y="167994"/>
                  <a:pt x="374958" y="146772"/>
                </a:cubicBezTo>
                <a:cubicBezTo>
                  <a:pt x="371577" y="142076"/>
                  <a:pt x="368760" y="137194"/>
                  <a:pt x="366507" y="132123"/>
                </a:cubicBezTo>
                <a:cubicBezTo>
                  <a:pt x="338523" y="129305"/>
                  <a:pt x="324532" y="126395"/>
                  <a:pt x="324532" y="123390"/>
                </a:cubicBezTo>
                <a:lnTo>
                  <a:pt x="324532" y="83950"/>
                </a:lnTo>
                <a:cubicBezTo>
                  <a:pt x="324532" y="80945"/>
                  <a:pt x="338523" y="78034"/>
                  <a:pt x="366507" y="75217"/>
                </a:cubicBezTo>
                <a:cubicBezTo>
                  <a:pt x="368948" y="69771"/>
                  <a:pt x="371765" y="64888"/>
                  <a:pt x="374958" y="60568"/>
                </a:cubicBezTo>
                <a:cubicBezTo>
                  <a:pt x="365380" y="39346"/>
                  <a:pt x="360591" y="26387"/>
                  <a:pt x="360591" y="21692"/>
                </a:cubicBezTo>
                <a:cubicBezTo>
                  <a:pt x="360591" y="20941"/>
                  <a:pt x="360966" y="20284"/>
                  <a:pt x="361717" y="19720"/>
                </a:cubicBezTo>
                <a:cubicBezTo>
                  <a:pt x="362468" y="19345"/>
                  <a:pt x="365755" y="17467"/>
                  <a:pt x="371577" y="14086"/>
                </a:cubicBezTo>
                <a:cubicBezTo>
                  <a:pt x="377399" y="10705"/>
                  <a:pt x="382939" y="7513"/>
                  <a:pt x="388198" y="4508"/>
                </a:cubicBezTo>
                <a:cubicBezTo>
                  <a:pt x="393457" y="1503"/>
                  <a:pt x="396274" y="0"/>
                  <a:pt x="3966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1" name="Freeform 359">
            <a:extLst>
              <a:ext uri="{FF2B5EF4-FFF2-40B4-BE49-F238E27FC236}">
                <a16:creationId xmlns:a16="http://schemas.microsoft.com/office/drawing/2014/main" id="{69F2DAED-179B-442C-B45D-41CEEA3922BB}"/>
              </a:ext>
            </a:extLst>
          </p:cNvPr>
          <p:cNvSpPr/>
          <p:nvPr/>
        </p:nvSpPr>
        <p:spPr>
          <a:xfrm>
            <a:off x="345065" y="2326708"/>
            <a:ext cx="351575" cy="297487"/>
          </a:xfrm>
          <a:custGeom>
            <a:avLst/>
            <a:gdLst>
              <a:gd name="connsiteX0" fmla="*/ 396649 w 468766"/>
              <a:gd name="connsiteY0" fmla="*/ 324530 h 396648"/>
              <a:gd name="connsiteX1" fmla="*/ 422003 w 468766"/>
              <a:gd name="connsiteY1" fmla="*/ 335235 h 396648"/>
              <a:gd name="connsiteX2" fmla="*/ 432708 w 468766"/>
              <a:gd name="connsiteY2" fmla="*/ 360589 h 396648"/>
              <a:gd name="connsiteX3" fmla="*/ 422003 w 468766"/>
              <a:gd name="connsiteY3" fmla="*/ 385943 h 396648"/>
              <a:gd name="connsiteX4" fmla="*/ 396649 w 468766"/>
              <a:gd name="connsiteY4" fmla="*/ 396648 h 396648"/>
              <a:gd name="connsiteX5" fmla="*/ 371295 w 468766"/>
              <a:gd name="connsiteY5" fmla="*/ 385943 h 396648"/>
              <a:gd name="connsiteX6" fmla="*/ 360591 w 468766"/>
              <a:gd name="connsiteY6" fmla="*/ 360589 h 396648"/>
              <a:gd name="connsiteX7" fmla="*/ 371295 w 468766"/>
              <a:gd name="connsiteY7" fmla="*/ 335235 h 396648"/>
              <a:gd name="connsiteX8" fmla="*/ 396649 w 468766"/>
              <a:gd name="connsiteY8" fmla="*/ 324530 h 396648"/>
              <a:gd name="connsiteX9" fmla="*/ 144236 w 468766"/>
              <a:gd name="connsiteY9" fmla="*/ 324530 h 396648"/>
              <a:gd name="connsiteX10" fmla="*/ 169590 w 468766"/>
              <a:gd name="connsiteY10" fmla="*/ 335235 h 396648"/>
              <a:gd name="connsiteX11" fmla="*/ 180295 w 468766"/>
              <a:gd name="connsiteY11" fmla="*/ 360589 h 396648"/>
              <a:gd name="connsiteX12" fmla="*/ 169590 w 468766"/>
              <a:gd name="connsiteY12" fmla="*/ 385943 h 396648"/>
              <a:gd name="connsiteX13" fmla="*/ 144236 w 468766"/>
              <a:gd name="connsiteY13" fmla="*/ 396648 h 396648"/>
              <a:gd name="connsiteX14" fmla="*/ 118882 w 468766"/>
              <a:gd name="connsiteY14" fmla="*/ 385943 h 396648"/>
              <a:gd name="connsiteX15" fmla="*/ 108177 w 468766"/>
              <a:gd name="connsiteY15" fmla="*/ 360589 h 396648"/>
              <a:gd name="connsiteX16" fmla="*/ 118882 w 468766"/>
              <a:gd name="connsiteY16" fmla="*/ 335235 h 396648"/>
              <a:gd name="connsiteX17" fmla="*/ 144236 w 468766"/>
              <a:gd name="connsiteY17" fmla="*/ 324530 h 396648"/>
              <a:gd name="connsiteX18" fmla="*/ 18030 w 468766"/>
              <a:gd name="connsiteY18" fmla="*/ 0 h 396648"/>
              <a:gd name="connsiteX19" fmla="*/ 90148 w 468766"/>
              <a:gd name="connsiteY19" fmla="*/ 0 h 396648"/>
              <a:gd name="connsiteX20" fmla="*/ 98176 w 468766"/>
              <a:gd name="connsiteY20" fmla="*/ 1831 h 396648"/>
              <a:gd name="connsiteX21" fmla="*/ 103670 w 468766"/>
              <a:gd name="connsiteY21" fmla="*/ 6198 h 396648"/>
              <a:gd name="connsiteX22" fmla="*/ 107332 w 468766"/>
              <a:gd name="connsiteY22" fmla="*/ 13100 h 396648"/>
              <a:gd name="connsiteX23" fmla="*/ 109586 w 468766"/>
              <a:gd name="connsiteY23" fmla="*/ 20424 h 396648"/>
              <a:gd name="connsiteX24" fmla="*/ 111135 w 468766"/>
              <a:gd name="connsiteY24" fmla="*/ 28734 h 396648"/>
              <a:gd name="connsiteX25" fmla="*/ 112403 w 468766"/>
              <a:gd name="connsiteY25" fmla="*/ 36059 h 396648"/>
              <a:gd name="connsiteX26" fmla="*/ 450737 w 468766"/>
              <a:gd name="connsiteY26" fmla="*/ 36059 h 396648"/>
              <a:gd name="connsiteX27" fmla="*/ 463414 w 468766"/>
              <a:gd name="connsiteY27" fmla="*/ 41411 h 396648"/>
              <a:gd name="connsiteX28" fmla="*/ 468766 w 468766"/>
              <a:gd name="connsiteY28" fmla="*/ 54088 h 396648"/>
              <a:gd name="connsiteX29" fmla="*/ 468766 w 468766"/>
              <a:gd name="connsiteY29" fmla="*/ 198324 h 396648"/>
              <a:gd name="connsiteX30" fmla="*/ 464118 w 468766"/>
              <a:gd name="connsiteY30" fmla="*/ 210297 h 396648"/>
              <a:gd name="connsiteX31" fmla="*/ 452709 w 468766"/>
              <a:gd name="connsiteY31" fmla="*/ 216353 h 396648"/>
              <a:gd name="connsiteX32" fmla="*/ 158603 w 468766"/>
              <a:gd name="connsiteY32" fmla="*/ 250722 h 396648"/>
              <a:gd name="connsiteX33" fmla="*/ 162265 w 468766"/>
              <a:gd name="connsiteY33" fmla="*/ 270442 h 396648"/>
              <a:gd name="connsiteX34" fmla="*/ 155504 w 468766"/>
              <a:gd name="connsiteY34" fmla="*/ 288471 h 396648"/>
              <a:gd name="connsiteX35" fmla="*/ 414678 w 468766"/>
              <a:gd name="connsiteY35" fmla="*/ 288471 h 396648"/>
              <a:gd name="connsiteX36" fmla="*/ 427355 w 468766"/>
              <a:gd name="connsiteY36" fmla="*/ 293824 h 396648"/>
              <a:gd name="connsiteX37" fmla="*/ 432707 w 468766"/>
              <a:gd name="connsiteY37" fmla="*/ 306501 h 396648"/>
              <a:gd name="connsiteX38" fmla="*/ 427355 w 468766"/>
              <a:gd name="connsiteY38" fmla="*/ 319178 h 396648"/>
              <a:gd name="connsiteX39" fmla="*/ 414678 w 468766"/>
              <a:gd name="connsiteY39" fmla="*/ 324530 h 396648"/>
              <a:gd name="connsiteX40" fmla="*/ 396649 w 468766"/>
              <a:gd name="connsiteY40" fmla="*/ 324530 h 396648"/>
              <a:gd name="connsiteX41" fmla="*/ 396648 w 468766"/>
              <a:gd name="connsiteY41" fmla="*/ 324530 h 396648"/>
              <a:gd name="connsiteX42" fmla="*/ 144236 w 468766"/>
              <a:gd name="connsiteY42" fmla="*/ 324530 h 396648"/>
              <a:gd name="connsiteX43" fmla="*/ 126206 w 468766"/>
              <a:gd name="connsiteY43" fmla="*/ 324530 h 396648"/>
              <a:gd name="connsiteX44" fmla="*/ 113530 w 468766"/>
              <a:gd name="connsiteY44" fmla="*/ 319178 h 396648"/>
              <a:gd name="connsiteX45" fmla="*/ 108177 w 468766"/>
              <a:gd name="connsiteY45" fmla="*/ 306501 h 396648"/>
              <a:gd name="connsiteX46" fmla="*/ 110431 w 468766"/>
              <a:gd name="connsiteY46" fmla="*/ 297627 h 396648"/>
              <a:gd name="connsiteX47" fmla="*/ 114938 w 468766"/>
              <a:gd name="connsiteY47" fmla="*/ 287485 h 396648"/>
              <a:gd name="connsiteX48" fmla="*/ 120995 w 468766"/>
              <a:gd name="connsiteY48" fmla="*/ 276217 h 396648"/>
              <a:gd name="connsiteX49" fmla="*/ 125361 w 468766"/>
              <a:gd name="connsiteY49" fmla="*/ 267907 h 396648"/>
              <a:gd name="connsiteX50" fmla="*/ 75499 w 468766"/>
              <a:gd name="connsiteY50" fmla="*/ 36059 h 396648"/>
              <a:gd name="connsiteX51" fmla="*/ 18030 w 468766"/>
              <a:gd name="connsiteY51" fmla="*/ 36059 h 396648"/>
              <a:gd name="connsiteX52" fmla="*/ 5353 w 468766"/>
              <a:gd name="connsiteY52" fmla="*/ 30706 h 396648"/>
              <a:gd name="connsiteX53" fmla="*/ 0 w 468766"/>
              <a:gd name="connsiteY53" fmla="*/ 18030 h 396648"/>
              <a:gd name="connsiteX54" fmla="*/ 5353 w 468766"/>
              <a:gd name="connsiteY54" fmla="*/ 5352 h 396648"/>
              <a:gd name="connsiteX55" fmla="*/ 18030 w 468766"/>
              <a:gd name="connsiteY55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68766" h="396648">
                <a:moveTo>
                  <a:pt x="396649" y="324530"/>
                </a:moveTo>
                <a:cubicBezTo>
                  <a:pt x="406415" y="324530"/>
                  <a:pt x="414867" y="328099"/>
                  <a:pt x="422003" y="335235"/>
                </a:cubicBezTo>
                <a:cubicBezTo>
                  <a:pt x="429140" y="342372"/>
                  <a:pt x="432708" y="350823"/>
                  <a:pt x="432708" y="360589"/>
                </a:cubicBezTo>
                <a:cubicBezTo>
                  <a:pt x="432708" y="370355"/>
                  <a:pt x="429140" y="378806"/>
                  <a:pt x="422003" y="385943"/>
                </a:cubicBezTo>
                <a:cubicBezTo>
                  <a:pt x="414867" y="393080"/>
                  <a:pt x="406415" y="396648"/>
                  <a:pt x="396649" y="396648"/>
                </a:cubicBezTo>
                <a:cubicBezTo>
                  <a:pt x="386884" y="396648"/>
                  <a:pt x="378432" y="393080"/>
                  <a:pt x="371295" y="385943"/>
                </a:cubicBezTo>
                <a:cubicBezTo>
                  <a:pt x="364159" y="378806"/>
                  <a:pt x="360591" y="370355"/>
                  <a:pt x="360591" y="360589"/>
                </a:cubicBezTo>
                <a:cubicBezTo>
                  <a:pt x="360591" y="350823"/>
                  <a:pt x="364159" y="342372"/>
                  <a:pt x="371295" y="335235"/>
                </a:cubicBezTo>
                <a:cubicBezTo>
                  <a:pt x="378432" y="328099"/>
                  <a:pt x="386884" y="324530"/>
                  <a:pt x="396649" y="324530"/>
                </a:cubicBezTo>
                <a:close/>
                <a:moveTo>
                  <a:pt x="144236" y="324530"/>
                </a:moveTo>
                <a:cubicBezTo>
                  <a:pt x="154002" y="324530"/>
                  <a:pt x="162453" y="328099"/>
                  <a:pt x="169590" y="335235"/>
                </a:cubicBezTo>
                <a:cubicBezTo>
                  <a:pt x="176727" y="342372"/>
                  <a:pt x="180295" y="350823"/>
                  <a:pt x="180295" y="360589"/>
                </a:cubicBezTo>
                <a:cubicBezTo>
                  <a:pt x="180295" y="370355"/>
                  <a:pt x="176727" y="378806"/>
                  <a:pt x="169590" y="385943"/>
                </a:cubicBezTo>
                <a:cubicBezTo>
                  <a:pt x="162453" y="393080"/>
                  <a:pt x="154002" y="396648"/>
                  <a:pt x="144236" y="396648"/>
                </a:cubicBezTo>
                <a:cubicBezTo>
                  <a:pt x="134470" y="396648"/>
                  <a:pt x="126019" y="393080"/>
                  <a:pt x="118882" y="385943"/>
                </a:cubicBezTo>
                <a:cubicBezTo>
                  <a:pt x="111745" y="378806"/>
                  <a:pt x="108177" y="370355"/>
                  <a:pt x="108177" y="360589"/>
                </a:cubicBezTo>
                <a:cubicBezTo>
                  <a:pt x="108177" y="350823"/>
                  <a:pt x="111745" y="342372"/>
                  <a:pt x="118882" y="335235"/>
                </a:cubicBezTo>
                <a:cubicBezTo>
                  <a:pt x="126019" y="328099"/>
                  <a:pt x="134470" y="324530"/>
                  <a:pt x="144236" y="324530"/>
                </a:cubicBezTo>
                <a:close/>
                <a:moveTo>
                  <a:pt x="18030" y="0"/>
                </a:moveTo>
                <a:lnTo>
                  <a:pt x="90148" y="0"/>
                </a:lnTo>
                <a:cubicBezTo>
                  <a:pt x="93153" y="0"/>
                  <a:pt x="95829" y="610"/>
                  <a:pt x="98176" y="1831"/>
                </a:cubicBezTo>
                <a:cubicBezTo>
                  <a:pt x="100524" y="3052"/>
                  <a:pt x="102355" y="4507"/>
                  <a:pt x="103670" y="6198"/>
                </a:cubicBezTo>
                <a:cubicBezTo>
                  <a:pt x="104984" y="7888"/>
                  <a:pt x="106205" y="10189"/>
                  <a:pt x="107332" y="13100"/>
                </a:cubicBezTo>
                <a:cubicBezTo>
                  <a:pt x="108459" y="16010"/>
                  <a:pt x="109210" y="18452"/>
                  <a:pt x="109586" y="20424"/>
                </a:cubicBezTo>
                <a:cubicBezTo>
                  <a:pt x="109961" y="22396"/>
                  <a:pt x="110478" y="25166"/>
                  <a:pt x="111135" y="28734"/>
                </a:cubicBezTo>
                <a:cubicBezTo>
                  <a:pt x="111792" y="32303"/>
                  <a:pt x="112215" y="34744"/>
                  <a:pt x="112403" y="36059"/>
                </a:cubicBezTo>
                <a:lnTo>
                  <a:pt x="450737" y="36059"/>
                </a:lnTo>
                <a:cubicBezTo>
                  <a:pt x="455620" y="36059"/>
                  <a:pt x="459845" y="37843"/>
                  <a:pt x="463414" y="41411"/>
                </a:cubicBezTo>
                <a:cubicBezTo>
                  <a:pt x="466982" y="44980"/>
                  <a:pt x="468766" y="49205"/>
                  <a:pt x="468766" y="54088"/>
                </a:cubicBezTo>
                <a:lnTo>
                  <a:pt x="468766" y="198324"/>
                </a:lnTo>
                <a:cubicBezTo>
                  <a:pt x="468766" y="202831"/>
                  <a:pt x="467217" y="206822"/>
                  <a:pt x="464118" y="210297"/>
                </a:cubicBezTo>
                <a:cubicBezTo>
                  <a:pt x="461019" y="213771"/>
                  <a:pt x="457216" y="215790"/>
                  <a:pt x="452709" y="216353"/>
                </a:cubicBezTo>
                <a:lnTo>
                  <a:pt x="158603" y="250722"/>
                </a:lnTo>
                <a:cubicBezTo>
                  <a:pt x="161045" y="261991"/>
                  <a:pt x="162265" y="268564"/>
                  <a:pt x="162265" y="270442"/>
                </a:cubicBezTo>
                <a:cubicBezTo>
                  <a:pt x="162265" y="273447"/>
                  <a:pt x="160012" y="279457"/>
                  <a:pt x="155504" y="288471"/>
                </a:cubicBezTo>
                <a:lnTo>
                  <a:pt x="414678" y="288471"/>
                </a:lnTo>
                <a:cubicBezTo>
                  <a:pt x="419561" y="288471"/>
                  <a:pt x="423787" y="290255"/>
                  <a:pt x="427355" y="293824"/>
                </a:cubicBezTo>
                <a:cubicBezTo>
                  <a:pt x="430923" y="297392"/>
                  <a:pt x="432707" y="301618"/>
                  <a:pt x="432707" y="306501"/>
                </a:cubicBezTo>
                <a:cubicBezTo>
                  <a:pt x="432707" y="311384"/>
                  <a:pt x="430923" y="315609"/>
                  <a:pt x="427355" y="319178"/>
                </a:cubicBezTo>
                <a:cubicBezTo>
                  <a:pt x="423787" y="322746"/>
                  <a:pt x="419561" y="324530"/>
                  <a:pt x="414678" y="324530"/>
                </a:cubicBezTo>
                <a:lnTo>
                  <a:pt x="396649" y="324530"/>
                </a:lnTo>
                <a:lnTo>
                  <a:pt x="396648" y="324530"/>
                </a:lnTo>
                <a:lnTo>
                  <a:pt x="144236" y="324530"/>
                </a:lnTo>
                <a:lnTo>
                  <a:pt x="126206" y="324530"/>
                </a:lnTo>
                <a:cubicBezTo>
                  <a:pt x="121324" y="324530"/>
                  <a:pt x="117098" y="322746"/>
                  <a:pt x="113530" y="319178"/>
                </a:cubicBezTo>
                <a:cubicBezTo>
                  <a:pt x="109961" y="315609"/>
                  <a:pt x="108177" y="311384"/>
                  <a:pt x="108177" y="306501"/>
                </a:cubicBezTo>
                <a:cubicBezTo>
                  <a:pt x="108177" y="304435"/>
                  <a:pt x="108928" y="301477"/>
                  <a:pt x="110431" y="297627"/>
                </a:cubicBezTo>
                <a:cubicBezTo>
                  <a:pt x="111933" y="293777"/>
                  <a:pt x="113436" y="290397"/>
                  <a:pt x="114938" y="287485"/>
                </a:cubicBezTo>
                <a:cubicBezTo>
                  <a:pt x="116440" y="284574"/>
                  <a:pt x="118459" y="280818"/>
                  <a:pt x="120995" y="276217"/>
                </a:cubicBezTo>
                <a:cubicBezTo>
                  <a:pt x="123530" y="271616"/>
                  <a:pt x="124986" y="268846"/>
                  <a:pt x="125361" y="267907"/>
                </a:cubicBezTo>
                <a:lnTo>
                  <a:pt x="75499" y="36059"/>
                </a:lnTo>
                <a:lnTo>
                  <a:pt x="18030" y="36059"/>
                </a:lnTo>
                <a:cubicBezTo>
                  <a:pt x="13147" y="36059"/>
                  <a:pt x="8921" y="34275"/>
                  <a:pt x="5353" y="30706"/>
                </a:cubicBezTo>
                <a:cubicBezTo>
                  <a:pt x="1784" y="27138"/>
                  <a:pt x="0" y="22912"/>
                  <a:pt x="0" y="18030"/>
                </a:cubicBez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2" name="Freeform 330">
            <a:extLst>
              <a:ext uri="{FF2B5EF4-FFF2-40B4-BE49-F238E27FC236}">
                <a16:creationId xmlns:a16="http://schemas.microsoft.com/office/drawing/2014/main" id="{D2786CDE-F165-4731-B66D-DC8B17E89DE9}"/>
              </a:ext>
            </a:extLst>
          </p:cNvPr>
          <p:cNvSpPr/>
          <p:nvPr/>
        </p:nvSpPr>
        <p:spPr>
          <a:xfrm>
            <a:off x="6873091" y="2729820"/>
            <a:ext cx="182549" cy="351575"/>
          </a:xfrm>
          <a:custGeom>
            <a:avLst/>
            <a:gdLst/>
            <a:ahLst/>
            <a:cxnLst/>
            <a:rect l="l" t="t" r="r" b="b"/>
            <a:pathLst>
              <a:path w="243398" h="468766">
                <a:moveTo>
                  <a:pt x="179168" y="0"/>
                </a:moveTo>
                <a:cubicBezTo>
                  <a:pt x="206776" y="0"/>
                  <a:pt x="228186" y="1127"/>
                  <a:pt x="243398" y="3381"/>
                </a:cubicBezTo>
                <a:lnTo>
                  <a:pt x="243398" y="77752"/>
                </a:lnTo>
                <a:lnTo>
                  <a:pt x="199169" y="77752"/>
                </a:lnTo>
                <a:cubicBezTo>
                  <a:pt x="183018" y="77752"/>
                  <a:pt x="172125" y="81133"/>
                  <a:pt x="166491" y="87894"/>
                </a:cubicBezTo>
                <a:cubicBezTo>
                  <a:pt x="160857" y="94655"/>
                  <a:pt x="158040" y="104796"/>
                  <a:pt x="158040" y="118318"/>
                </a:cubicBezTo>
                <a:lnTo>
                  <a:pt x="158040" y="171562"/>
                </a:lnTo>
                <a:lnTo>
                  <a:pt x="240581" y="171562"/>
                </a:lnTo>
                <a:lnTo>
                  <a:pt x="229594" y="254948"/>
                </a:lnTo>
                <a:lnTo>
                  <a:pt x="158040" y="254948"/>
                </a:lnTo>
                <a:lnTo>
                  <a:pt x="158040" y="468766"/>
                </a:lnTo>
                <a:lnTo>
                  <a:pt x="71836" y="468766"/>
                </a:lnTo>
                <a:lnTo>
                  <a:pt x="71836" y="254948"/>
                </a:lnTo>
                <a:lnTo>
                  <a:pt x="0" y="254948"/>
                </a:lnTo>
                <a:lnTo>
                  <a:pt x="0" y="171562"/>
                </a:lnTo>
                <a:lnTo>
                  <a:pt x="71836" y="171562"/>
                </a:lnTo>
                <a:lnTo>
                  <a:pt x="71836" y="110149"/>
                </a:lnTo>
                <a:cubicBezTo>
                  <a:pt x="71836" y="75217"/>
                  <a:pt x="81602" y="48126"/>
                  <a:pt x="101134" y="28875"/>
                </a:cubicBezTo>
                <a:cubicBezTo>
                  <a:pt x="120667" y="9625"/>
                  <a:pt x="146677" y="0"/>
                  <a:pt x="1791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3" name="Freeform 327">
            <a:extLst>
              <a:ext uri="{FF2B5EF4-FFF2-40B4-BE49-F238E27FC236}">
                <a16:creationId xmlns:a16="http://schemas.microsoft.com/office/drawing/2014/main" id="{56C1BE53-F605-4F7C-8BE1-3144C415F91E}"/>
              </a:ext>
            </a:extLst>
          </p:cNvPr>
          <p:cNvSpPr/>
          <p:nvPr/>
        </p:nvSpPr>
        <p:spPr>
          <a:xfrm>
            <a:off x="1302328" y="2756864"/>
            <a:ext cx="243399" cy="351575"/>
          </a:xfrm>
          <a:custGeom>
            <a:avLst/>
            <a:gdLst/>
            <a:ahLst/>
            <a:cxnLst/>
            <a:rect l="l" t="t" r="r" b="b"/>
            <a:pathLst>
              <a:path w="324530" h="468766">
                <a:moveTo>
                  <a:pt x="72118" y="0"/>
                </a:moveTo>
                <a:lnTo>
                  <a:pt x="252412" y="0"/>
                </a:lnTo>
                <a:cubicBezTo>
                  <a:pt x="262178" y="0"/>
                  <a:pt x="270630" y="3568"/>
                  <a:pt x="277766" y="10705"/>
                </a:cubicBezTo>
                <a:cubicBezTo>
                  <a:pt x="284903" y="17842"/>
                  <a:pt x="288472" y="26293"/>
                  <a:pt x="288472" y="36059"/>
                </a:cubicBezTo>
                <a:cubicBezTo>
                  <a:pt x="288472" y="45825"/>
                  <a:pt x="284903" y="54276"/>
                  <a:pt x="277766" y="61413"/>
                </a:cubicBezTo>
                <a:cubicBezTo>
                  <a:pt x="270630" y="68549"/>
                  <a:pt x="262178" y="72118"/>
                  <a:pt x="252412" y="72118"/>
                </a:cubicBezTo>
                <a:lnTo>
                  <a:pt x="252412" y="216354"/>
                </a:lnTo>
                <a:cubicBezTo>
                  <a:pt x="271005" y="216354"/>
                  <a:pt x="287674" y="225603"/>
                  <a:pt x="302416" y="244102"/>
                </a:cubicBezTo>
                <a:cubicBezTo>
                  <a:pt x="317158" y="262601"/>
                  <a:pt x="324530" y="283401"/>
                  <a:pt x="324530" y="306501"/>
                </a:cubicBezTo>
                <a:cubicBezTo>
                  <a:pt x="324530" y="311384"/>
                  <a:pt x="322747" y="315609"/>
                  <a:pt x="319178" y="319178"/>
                </a:cubicBezTo>
                <a:cubicBezTo>
                  <a:pt x="315610" y="322746"/>
                  <a:pt x="311384" y="324530"/>
                  <a:pt x="306500" y="324530"/>
                </a:cubicBezTo>
                <a:lnTo>
                  <a:pt x="185647" y="324530"/>
                </a:lnTo>
                <a:lnTo>
                  <a:pt x="171280" y="460596"/>
                </a:lnTo>
                <a:cubicBezTo>
                  <a:pt x="170904" y="462850"/>
                  <a:pt x="169918" y="464775"/>
                  <a:pt x="168322" y="466372"/>
                </a:cubicBezTo>
                <a:cubicBezTo>
                  <a:pt x="166725" y="467968"/>
                  <a:pt x="164801" y="468766"/>
                  <a:pt x="162546" y="468766"/>
                </a:cubicBezTo>
                <a:lnTo>
                  <a:pt x="162265" y="468766"/>
                </a:lnTo>
                <a:cubicBezTo>
                  <a:pt x="157195" y="468766"/>
                  <a:pt x="154190" y="466231"/>
                  <a:pt x="153250" y="461160"/>
                </a:cubicBezTo>
                <a:lnTo>
                  <a:pt x="131841" y="324530"/>
                </a:lnTo>
                <a:lnTo>
                  <a:pt x="18029" y="324530"/>
                </a:lnTo>
                <a:cubicBezTo>
                  <a:pt x="13146" y="324530"/>
                  <a:pt x="8921" y="322746"/>
                  <a:pt x="5352" y="319178"/>
                </a:cubicBezTo>
                <a:cubicBezTo>
                  <a:pt x="1785" y="315609"/>
                  <a:pt x="0" y="311384"/>
                  <a:pt x="0" y="306501"/>
                </a:cubicBezTo>
                <a:cubicBezTo>
                  <a:pt x="0" y="283401"/>
                  <a:pt x="7372" y="262601"/>
                  <a:pt x="22114" y="244102"/>
                </a:cubicBezTo>
                <a:cubicBezTo>
                  <a:pt x="36857" y="225603"/>
                  <a:pt x="53525" y="216354"/>
                  <a:pt x="72118" y="216354"/>
                </a:cubicBezTo>
                <a:lnTo>
                  <a:pt x="72118" y="72118"/>
                </a:lnTo>
                <a:cubicBezTo>
                  <a:pt x="62352" y="72118"/>
                  <a:pt x="53902" y="68549"/>
                  <a:pt x="46764" y="61413"/>
                </a:cubicBezTo>
                <a:cubicBezTo>
                  <a:pt x="39627" y="54276"/>
                  <a:pt x="36060" y="45825"/>
                  <a:pt x="36060" y="36059"/>
                </a:cubicBezTo>
                <a:cubicBezTo>
                  <a:pt x="36060" y="26293"/>
                  <a:pt x="39627" y="17842"/>
                  <a:pt x="46764" y="10705"/>
                </a:cubicBezTo>
                <a:cubicBezTo>
                  <a:pt x="53902" y="3568"/>
                  <a:pt x="62352" y="0"/>
                  <a:pt x="72118" y="0"/>
                </a:cubicBezTo>
                <a:close/>
                <a:moveTo>
                  <a:pt x="126206" y="72118"/>
                </a:moveTo>
                <a:cubicBezTo>
                  <a:pt x="123578" y="72118"/>
                  <a:pt x="121417" y="72963"/>
                  <a:pt x="119727" y="74653"/>
                </a:cubicBezTo>
                <a:cubicBezTo>
                  <a:pt x="118037" y="76343"/>
                  <a:pt x="117192" y="78503"/>
                  <a:pt x="117192" y="81133"/>
                </a:cubicBezTo>
                <a:lnTo>
                  <a:pt x="117192" y="207339"/>
                </a:lnTo>
                <a:cubicBezTo>
                  <a:pt x="117192" y="209968"/>
                  <a:pt x="118037" y="212128"/>
                  <a:pt x="119727" y="213818"/>
                </a:cubicBezTo>
                <a:cubicBezTo>
                  <a:pt x="121417" y="215508"/>
                  <a:pt x="123578" y="216354"/>
                  <a:pt x="126206" y="216354"/>
                </a:cubicBezTo>
                <a:cubicBezTo>
                  <a:pt x="128836" y="216354"/>
                  <a:pt x="130996" y="215508"/>
                  <a:pt x="132686" y="213818"/>
                </a:cubicBezTo>
                <a:cubicBezTo>
                  <a:pt x="134376" y="212128"/>
                  <a:pt x="135221" y="209968"/>
                  <a:pt x="135221" y="207339"/>
                </a:cubicBezTo>
                <a:lnTo>
                  <a:pt x="135221" y="81133"/>
                </a:lnTo>
                <a:cubicBezTo>
                  <a:pt x="135221" y="78503"/>
                  <a:pt x="134376" y="76343"/>
                  <a:pt x="132686" y="74653"/>
                </a:cubicBezTo>
                <a:cubicBezTo>
                  <a:pt x="130996" y="72963"/>
                  <a:pt x="128836" y="72118"/>
                  <a:pt x="126206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4" name="Freeform 372">
            <a:extLst>
              <a:ext uri="{FF2B5EF4-FFF2-40B4-BE49-F238E27FC236}">
                <a16:creationId xmlns:a16="http://schemas.microsoft.com/office/drawing/2014/main" id="{FD80882A-59BE-47AA-80C7-10BBBEEB0DE4}"/>
              </a:ext>
            </a:extLst>
          </p:cNvPr>
          <p:cNvSpPr/>
          <p:nvPr/>
        </p:nvSpPr>
        <p:spPr>
          <a:xfrm>
            <a:off x="1688090" y="2729819"/>
            <a:ext cx="378620" cy="324531"/>
          </a:xfrm>
          <a:custGeom>
            <a:avLst/>
            <a:gdLst>
              <a:gd name="connsiteX0" fmla="*/ 81132 w 504826"/>
              <a:gd name="connsiteY0" fmla="*/ 36058 h 432706"/>
              <a:gd name="connsiteX1" fmla="*/ 279457 w 504826"/>
              <a:gd name="connsiteY1" fmla="*/ 36058 h 432706"/>
              <a:gd name="connsiteX2" fmla="*/ 285935 w 504826"/>
              <a:gd name="connsiteY2" fmla="*/ 38593 h 432706"/>
              <a:gd name="connsiteX3" fmla="*/ 288472 w 504826"/>
              <a:gd name="connsiteY3" fmla="*/ 45073 h 432706"/>
              <a:gd name="connsiteX4" fmla="*/ 288472 w 504826"/>
              <a:gd name="connsiteY4" fmla="*/ 63102 h 432706"/>
              <a:gd name="connsiteX5" fmla="*/ 285935 w 504826"/>
              <a:gd name="connsiteY5" fmla="*/ 69581 h 432706"/>
              <a:gd name="connsiteX6" fmla="*/ 279457 w 504826"/>
              <a:gd name="connsiteY6" fmla="*/ 72117 h 432706"/>
              <a:gd name="connsiteX7" fmla="*/ 81132 w 504826"/>
              <a:gd name="connsiteY7" fmla="*/ 72117 h 432706"/>
              <a:gd name="connsiteX8" fmla="*/ 49299 w 504826"/>
              <a:gd name="connsiteY8" fmla="*/ 85357 h 432706"/>
              <a:gd name="connsiteX9" fmla="*/ 36059 w 504826"/>
              <a:gd name="connsiteY9" fmla="*/ 117191 h 432706"/>
              <a:gd name="connsiteX10" fmla="*/ 36059 w 504826"/>
              <a:gd name="connsiteY10" fmla="*/ 351574 h 432706"/>
              <a:gd name="connsiteX11" fmla="*/ 49299 w 504826"/>
              <a:gd name="connsiteY11" fmla="*/ 383407 h 432706"/>
              <a:gd name="connsiteX12" fmla="*/ 81132 w 504826"/>
              <a:gd name="connsiteY12" fmla="*/ 396647 h 432706"/>
              <a:gd name="connsiteX13" fmla="*/ 315516 w 504826"/>
              <a:gd name="connsiteY13" fmla="*/ 396647 h 432706"/>
              <a:gd name="connsiteX14" fmla="*/ 347349 w 504826"/>
              <a:gd name="connsiteY14" fmla="*/ 383407 h 432706"/>
              <a:gd name="connsiteX15" fmla="*/ 360589 w 504826"/>
              <a:gd name="connsiteY15" fmla="*/ 351574 h 432706"/>
              <a:gd name="connsiteX16" fmla="*/ 360589 w 504826"/>
              <a:gd name="connsiteY16" fmla="*/ 261426 h 432706"/>
              <a:gd name="connsiteX17" fmla="*/ 363124 w 504826"/>
              <a:gd name="connsiteY17" fmla="*/ 254947 h 432706"/>
              <a:gd name="connsiteX18" fmla="*/ 369604 w 504826"/>
              <a:gd name="connsiteY18" fmla="*/ 252412 h 432706"/>
              <a:gd name="connsiteX19" fmla="*/ 387633 w 504826"/>
              <a:gd name="connsiteY19" fmla="*/ 252412 h 432706"/>
              <a:gd name="connsiteX20" fmla="*/ 394113 w 504826"/>
              <a:gd name="connsiteY20" fmla="*/ 254947 h 432706"/>
              <a:gd name="connsiteX21" fmla="*/ 396648 w 504826"/>
              <a:gd name="connsiteY21" fmla="*/ 261426 h 432706"/>
              <a:gd name="connsiteX22" fmla="*/ 396648 w 504826"/>
              <a:gd name="connsiteY22" fmla="*/ 351574 h 432706"/>
              <a:gd name="connsiteX23" fmla="*/ 372844 w 504826"/>
              <a:gd name="connsiteY23" fmla="*/ 408902 h 432706"/>
              <a:gd name="connsiteX24" fmla="*/ 315516 w 504826"/>
              <a:gd name="connsiteY24" fmla="*/ 432706 h 432706"/>
              <a:gd name="connsiteX25" fmla="*/ 81132 w 504826"/>
              <a:gd name="connsiteY25" fmla="*/ 432706 h 432706"/>
              <a:gd name="connsiteX26" fmla="*/ 23805 w 504826"/>
              <a:gd name="connsiteY26" fmla="*/ 408902 h 432706"/>
              <a:gd name="connsiteX27" fmla="*/ 0 w 504826"/>
              <a:gd name="connsiteY27" fmla="*/ 351574 h 432706"/>
              <a:gd name="connsiteX28" fmla="*/ 0 w 504826"/>
              <a:gd name="connsiteY28" fmla="*/ 117191 h 432706"/>
              <a:gd name="connsiteX29" fmla="*/ 23805 w 504826"/>
              <a:gd name="connsiteY29" fmla="*/ 59862 h 432706"/>
              <a:gd name="connsiteX30" fmla="*/ 81132 w 504826"/>
              <a:gd name="connsiteY30" fmla="*/ 36058 h 432706"/>
              <a:gd name="connsiteX31" fmla="*/ 342561 w 504826"/>
              <a:gd name="connsiteY31" fmla="*/ 0 h 432706"/>
              <a:gd name="connsiteX32" fmla="*/ 486796 w 504826"/>
              <a:gd name="connsiteY32" fmla="*/ 0 h 432706"/>
              <a:gd name="connsiteX33" fmla="*/ 499474 w 504826"/>
              <a:gd name="connsiteY33" fmla="*/ 5353 h 432706"/>
              <a:gd name="connsiteX34" fmla="*/ 504826 w 504826"/>
              <a:gd name="connsiteY34" fmla="*/ 18030 h 432706"/>
              <a:gd name="connsiteX35" fmla="*/ 504826 w 504826"/>
              <a:gd name="connsiteY35" fmla="*/ 162265 h 432706"/>
              <a:gd name="connsiteX36" fmla="*/ 499474 w 504826"/>
              <a:gd name="connsiteY36" fmla="*/ 174942 h 432706"/>
              <a:gd name="connsiteX37" fmla="*/ 486796 w 504826"/>
              <a:gd name="connsiteY37" fmla="*/ 180295 h 432706"/>
              <a:gd name="connsiteX38" fmla="*/ 474120 w 504826"/>
              <a:gd name="connsiteY38" fmla="*/ 174942 h 432706"/>
              <a:gd name="connsiteX39" fmla="*/ 424539 w 504826"/>
              <a:gd name="connsiteY39" fmla="*/ 125361 h 432706"/>
              <a:gd name="connsiteX40" fmla="*/ 240864 w 504826"/>
              <a:gd name="connsiteY40" fmla="*/ 309036 h 432706"/>
              <a:gd name="connsiteX41" fmla="*/ 234384 w 504826"/>
              <a:gd name="connsiteY41" fmla="*/ 311853 h 432706"/>
              <a:gd name="connsiteX42" fmla="*/ 227905 w 504826"/>
              <a:gd name="connsiteY42" fmla="*/ 309036 h 432706"/>
              <a:gd name="connsiteX43" fmla="*/ 195790 w 504826"/>
              <a:gd name="connsiteY43" fmla="*/ 276921 h 432706"/>
              <a:gd name="connsiteX44" fmla="*/ 192973 w 504826"/>
              <a:gd name="connsiteY44" fmla="*/ 270442 h 432706"/>
              <a:gd name="connsiteX45" fmla="*/ 195790 w 504826"/>
              <a:gd name="connsiteY45" fmla="*/ 263963 h 432706"/>
              <a:gd name="connsiteX46" fmla="*/ 379465 w 504826"/>
              <a:gd name="connsiteY46" fmla="*/ 80287 h 432706"/>
              <a:gd name="connsiteX47" fmla="*/ 329884 w 504826"/>
              <a:gd name="connsiteY47" fmla="*/ 30706 h 432706"/>
              <a:gd name="connsiteX48" fmla="*/ 324532 w 504826"/>
              <a:gd name="connsiteY48" fmla="*/ 18030 h 432706"/>
              <a:gd name="connsiteX49" fmla="*/ 329884 w 504826"/>
              <a:gd name="connsiteY49" fmla="*/ 5353 h 432706"/>
              <a:gd name="connsiteX50" fmla="*/ 342561 w 504826"/>
              <a:gd name="connsiteY50" fmla="*/ 0 h 432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4826" h="432706">
                <a:moveTo>
                  <a:pt x="81132" y="36058"/>
                </a:moveTo>
                <a:lnTo>
                  <a:pt x="279457" y="36058"/>
                </a:lnTo>
                <a:cubicBezTo>
                  <a:pt x="282085" y="36058"/>
                  <a:pt x="284247" y="36903"/>
                  <a:pt x="285935" y="38593"/>
                </a:cubicBezTo>
                <a:cubicBezTo>
                  <a:pt x="287626" y="40284"/>
                  <a:pt x="288472" y="42443"/>
                  <a:pt x="288472" y="45073"/>
                </a:cubicBezTo>
                <a:lnTo>
                  <a:pt x="288472" y="63102"/>
                </a:lnTo>
                <a:cubicBezTo>
                  <a:pt x="288472" y="65731"/>
                  <a:pt x="287626" y="67891"/>
                  <a:pt x="285935" y="69581"/>
                </a:cubicBezTo>
                <a:cubicBezTo>
                  <a:pt x="284247" y="71272"/>
                  <a:pt x="282085" y="72117"/>
                  <a:pt x="279457" y="72117"/>
                </a:cubicBezTo>
                <a:lnTo>
                  <a:pt x="81132" y="72117"/>
                </a:lnTo>
                <a:cubicBezTo>
                  <a:pt x="68737" y="72117"/>
                  <a:pt x="58126" y="76530"/>
                  <a:pt x="49299" y="85357"/>
                </a:cubicBezTo>
                <a:cubicBezTo>
                  <a:pt x="40472" y="94184"/>
                  <a:pt x="36059" y="104795"/>
                  <a:pt x="36059" y="117191"/>
                </a:cubicBezTo>
                <a:lnTo>
                  <a:pt x="36059" y="351574"/>
                </a:lnTo>
                <a:cubicBezTo>
                  <a:pt x="36059" y="363969"/>
                  <a:pt x="40472" y="374580"/>
                  <a:pt x="49299" y="383407"/>
                </a:cubicBezTo>
                <a:cubicBezTo>
                  <a:pt x="58126" y="392234"/>
                  <a:pt x="68737" y="396647"/>
                  <a:pt x="81132" y="396647"/>
                </a:cubicBezTo>
                <a:lnTo>
                  <a:pt x="315516" y="396647"/>
                </a:lnTo>
                <a:cubicBezTo>
                  <a:pt x="327911" y="396647"/>
                  <a:pt x="338523" y="392234"/>
                  <a:pt x="347349" y="383407"/>
                </a:cubicBezTo>
                <a:cubicBezTo>
                  <a:pt x="356177" y="374580"/>
                  <a:pt x="360589" y="363969"/>
                  <a:pt x="360589" y="351574"/>
                </a:cubicBezTo>
                <a:lnTo>
                  <a:pt x="360589" y="261426"/>
                </a:lnTo>
                <a:cubicBezTo>
                  <a:pt x="360589" y="258797"/>
                  <a:pt x="361434" y="256637"/>
                  <a:pt x="363124" y="254947"/>
                </a:cubicBezTo>
                <a:cubicBezTo>
                  <a:pt x="364815" y="253257"/>
                  <a:pt x="366974" y="252412"/>
                  <a:pt x="369604" y="252412"/>
                </a:cubicBezTo>
                <a:lnTo>
                  <a:pt x="387633" y="252412"/>
                </a:lnTo>
                <a:cubicBezTo>
                  <a:pt x="390263" y="252412"/>
                  <a:pt x="392423" y="253257"/>
                  <a:pt x="394113" y="254947"/>
                </a:cubicBezTo>
                <a:cubicBezTo>
                  <a:pt x="395803" y="256637"/>
                  <a:pt x="396648" y="258797"/>
                  <a:pt x="396648" y="261426"/>
                </a:cubicBezTo>
                <a:lnTo>
                  <a:pt x="396648" y="351574"/>
                </a:lnTo>
                <a:cubicBezTo>
                  <a:pt x="396648" y="373923"/>
                  <a:pt x="388713" y="393032"/>
                  <a:pt x="372844" y="408902"/>
                </a:cubicBezTo>
                <a:cubicBezTo>
                  <a:pt x="356974" y="424771"/>
                  <a:pt x="337865" y="432706"/>
                  <a:pt x="315516" y="432706"/>
                </a:cubicBezTo>
                <a:lnTo>
                  <a:pt x="81132" y="432706"/>
                </a:lnTo>
                <a:cubicBezTo>
                  <a:pt x="58783" y="432706"/>
                  <a:pt x="39674" y="424771"/>
                  <a:pt x="23805" y="408902"/>
                </a:cubicBezTo>
                <a:cubicBezTo>
                  <a:pt x="7935" y="393032"/>
                  <a:pt x="0" y="373923"/>
                  <a:pt x="0" y="351574"/>
                </a:cubicBezTo>
                <a:lnTo>
                  <a:pt x="0" y="117191"/>
                </a:lnTo>
                <a:cubicBezTo>
                  <a:pt x="0" y="94841"/>
                  <a:pt x="7935" y="75732"/>
                  <a:pt x="23805" y="59862"/>
                </a:cubicBezTo>
                <a:cubicBezTo>
                  <a:pt x="39674" y="43993"/>
                  <a:pt x="58783" y="36058"/>
                  <a:pt x="81132" y="36058"/>
                </a:cubicBezTo>
                <a:close/>
                <a:moveTo>
                  <a:pt x="342561" y="0"/>
                </a:moveTo>
                <a:lnTo>
                  <a:pt x="486796" y="0"/>
                </a:lnTo>
                <a:cubicBezTo>
                  <a:pt x="491679" y="0"/>
                  <a:pt x="495905" y="1784"/>
                  <a:pt x="499474" y="5353"/>
                </a:cubicBezTo>
                <a:cubicBezTo>
                  <a:pt x="503042" y="8921"/>
                  <a:pt x="504826" y="13147"/>
                  <a:pt x="504826" y="18030"/>
                </a:cubicBezTo>
                <a:lnTo>
                  <a:pt x="504826" y="162265"/>
                </a:lnTo>
                <a:cubicBezTo>
                  <a:pt x="504826" y="167148"/>
                  <a:pt x="503042" y="171374"/>
                  <a:pt x="499474" y="174942"/>
                </a:cubicBezTo>
                <a:cubicBezTo>
                  <a:pt x="495905" y="178510"/>
                  <a:pt x="491679" y="180295"/>
                  <a:pt x="486796" y="180295"/>
                </a:cubicBezTo>
                <a:cubicBezTo>
                  <a:pt x="481914" y="180295"/>
                  <a:pt x="477687" y="178510"/>
                  <a:pt x="474120" y="174942"/>
                </a:cubicBezTo>
                <a:lnTo>
                  <a:pt x="424539" y="125361"/>
                </a:lnTo>
                <a:lnTo>
                  <a:pt x="240864" y="309036"/>
                </a:lnTo>
                <a:cubicBezTo>
                  <a:pt x="238986" y="310914"/>
                  <a:pt x="236826" y="311853"/>
                  <a:pt x="234384" y="311853"/>
                </a:cubicBezTo>
                <a:cubicBezTo>
                  <a:pt x="231942" y="311853"/>
                  <a:pt x="229783" y="310914"/>
                  <a:pt x="227905" y="309036"/>
                </a:cubicBezTo>
                <a:lnTo>
                  <a:pt x="195790" y="276921"/>
                </a:lnTo>
                <a:cubicBezTo>
                  <a:pt x="193912" y="275043"/>
                  <a:pt x="192973" y="272884"/>
                  <a:pt x="192973" y="270442"/>
                </a:cubicBezTo>
                <a:cubicBezTo>
                  <a:pt x="192973" y="268000"/>
                  <a:pt x="193912" y="265841"/>
                  <a:pt x="195790" y="263963"/>
                </a:cubicBezTo>
                <a:lnTo>
                  <a:pt x="379465" y="80287"/>
                </a:lnTo>
                <a:lnTo>
                  <a:pt x="329884" y="30706"/>
                </a:lnTo>
                <a:cubicBezTo>
                  <a:pt x="326316" y="27138"/>
                  <a:pt x="324532" y="22913"/>
                  <a:pt x="324532" y="18030"/>
                </a:cubicBezTo>
                <a:cubicBezTo>
                  <a:pt x="324532" y="13147"/>
                  <a:pt x="326316" y="8921"/>
                  <a:pt x="329884" y="5353"/>
                </a:cubicBezTo>
                <a:cubicBezTo>
                  <a:pt x="333452" y="1784"/>
                  <a:pt x="337678" y="0"/>
                  <a:pt x="3425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5" name="Freeform 325">
            <a:extLst>
              <a:ext uri="{FF2B5EF4-FFF2-40B4-BE49-F238E27FC236}">
                <a16:creationId xmlns:a16="http://schemas.microsoft.com/office/drawing/2014/main" id="{20577362-3A54-46D9-9FA4-0799E2B2AA68}"/>
              </a:ext>
            </a:extLst>
          </p:cNvPr>
          <p:cNvSpPr/>
          <p:nvPr/>
        </p:nvSpPr>
        <p:spPr>
          <a:xfrm>
            <a:off x="2673930" y="2756866"/>
            <a:ext cx="351575" cy="324531"/>
          </a:xfrm>
          <a:custGeom>
            <a:avLst/>
            <a:gdLst/>
            <a:ahLst/>
            <a:cxnLst/>
            <a:rect l="l" t="t" r="r" b="b"/>
            <a:pathLst>
              <a:path w="468765" h="432707">
                <a:moveTo>
                  <a:pt x="153251" y="0"/>
                </a:moveTo>
                <a:lnTo>
                  <a:pt x="315515" y="0"/>
                </a:lnTo>
                <a:cubicBezTo>
                  <a:pt x="327910" y="0"/>
                  <a:pt x="338522" y="4413"/>
                  <a:pt x="347348" y="13240"/>
                </a:cubicBezTo>
                <a:cubicBezTo>
                  <a:pt x="356175" y="22067"/>
                  <a:pt x="360589" y="32678"/>
                  <a:pt x="360589" y="45074"/>
                </a:cubicBezTo>
                <a:lnTo>
                  <a:pt x="360589" y="72118"/>
                </a:lnTo>
                <a:lnTo>
                  <a:pt x="441721" y="72118"/>
                </a:lnTo>
                <a:cubicBezTo>
                  <a:pt x="449233" y="72118"/>
                  <a:pt x="455619" y="74747"/>
                  <a:pt x="460877" y="80006"/>
                </a:cubicBezTo>
                <a:cubicBezTo>
                  <a:pt x="466136" y="85264"/>
                  <a:pt x="468765" y="91650"/>
                  <a:pt x="468765" y="99162"/>
                </a:cubicBezTo>
                <a:lnTo>
                  <a:pt x="468765" y="135221"/>
                </a:lnTo>
                <a:cubicBezTo>
                  <a:pt x="468765" y="148555"/>
                  <a:pt x="464868" y="161983"/>
                  <a:pt x="457074" y="175506"/>
                </a:cubicBezTo>
                <a:cubicBezTo>
                  <a:pt x="449280" y="189028"/>
                  <a:pt x="438763" y="201235"/>
                  <a:pt x="425523" y="212128"/>
                </a:cubicBezTo>
                <a:cubicBezTo>
                  <a:pt x="412282" y="223021"/>
                  <a:pt x="396037" y="232176"/>
                  <a:pt x="376787" y="239595"/>
                </a:cubicBezTo>
                <a:cubicBezTo>
                  <a:pt x="357537" y="247013"/>
                  <a:pt x="337301" y="251192"/>
                  <a:pt x="316078" y="252131"/>
                </a:cubicBezTo>
                <a:cubicBezTo>
                  <a:pt x="308191" y="262272"/>
                  <a:pt x="299270" y="271193"/>
                  <a:pt x="289316" y="278893"/>
                </a:cubicBezTo>
                <a:cubicBezTo>
                  <a:pt x="282179" y="285279"/>
                  <a:pt x="277249" y="292087"/>
                  <a:pt x="274526" y="299317"/>
                </a:cubicBezTo>
                <a:cubicBezTo>
                  <a:pt x="271803" y="306548"/>
                  <a:pt x="270441" y="314952"/>
                  <a:pt x="270441" y="324530"/>
                </a:cubicBezTo>
                <a:cubicBezTo>
                  <a:pt x="270441" y="334672"/>
                  <a:pt x="273305" y="343217"/>
                  <a:pt x="279033" y="350166"/>
                </a:cubicBezTo>
                <a:cubicBezTo>
                  <a:pt x="284761" y="357115"/>
                  <a:pt x="293917" y="360589"/>
                  <a:pt x="306500" y="360589"/>
                </a:cubicBezTo>
                <a:cubicBezTo>
                  <a:pt x="320586" y="360589"/>
                  <a:pt x="333122" y="364862"/>
                  <a:pt x="344109" y="373407"/>
                </a:cubicBezTo>
                <a:cubicBezTo>
                  <a:pt x="355095" y="381952"/>
                  <a:pt x="360589" y="392704"/>
                  <a:pt x="360589" y="405663"/>
                </a:cubicBezTo>
                <a:lnTo>
                  <a:pt x="360589" y="423692"/>
                </a:lnTo>
                <a:cubicBezTo>
                  <a:pt x="360589" y="426322"/>
                  <a:pt x="359743" y="428481"/>
                  <a:pt x="358053" y="430172"/>
                </a:cubicBezTo>
                <a:cubicBezTo>
                  <a:pt x="356363" y="431862"/>
                  <a:pt x="354203" y="432707"/>
                  <a:pt x="351574" y="432707"/>
                </a:cubicBezTo>
                <a:lnTo>
                  <a:pt x="117191" y="432707"/>
                </a:lnTo>
                <a:cubicBezTo>
                  <a:pt x="114562" y="432707"/>
                  <a:pt x="112403" y="431862"/>
                  <a:pt x="110712" y="430172"/>
                </a:cubicBezTo>
                <a:cubicBezTo>
                  <a:pt x="109022" y="428481"/>
                  <a:pt x="108177" y="426322"/>
                  <a:pt x="108177" y="423692"/>
                </a:cubicBezTo>
                <a:lnTo>
                  <a:pt x="108177" y="405663"/>
                </a:lnTo>
                <a:cubicBezTo>
                  <a:pt x="108177" y="392704"/>
                  <a:pt x="113670" y="381952"/>
                  <a:pt x="124657" y="373407"/>
                </a:cubicBezTo>
                <a:cubicBezTo>
                  <a:pt x="135644" y="364862"/>
                  <a:pt x="148180" y="360589"/>
                  <a:pt x="162265" y="360589"/>
                </a:cubicBezTo>
                <a:cubicBezTo>
                  <a:pt x="174849" y="360589"/>
                  <a:pt x="184004" y="357115"/>
                  <a:pt x="189732" y="350166"/>
                </a:cubicBezTo>
                <a:cubicBezTo>
                  <a:pt x="195460" y="343217"/>
                  <a:pt x="198324" y="334672"/>
                  <a:pt x="198324" y="324530"/>
                </a:cubicBezTo>
                <a:cubicBezTo>
                  <a:pt x="198324" y="314952"/>
                  <a:pt x="196963" y="306548"/>
                  <a:pt x="194239" y="299317"/>
                </a:cubicBezTo>
                <a:cubicBezTo>
                  <a:pt x="191517" y="292087"/>
                  <a:pt x="186587" y="285279"/>
                  <a:pt x="179450" y="278893"/>
                </a:cubicBezTo>
                <a:cubicBezTo>
                  <a:pt x="169496" y="271193"/>
                  <a:pt x="160575" y="262272"/>
                  <a:pt x="152687" y="252131"/>
                </a:cubicBezTo>
                <a:cubicBezTo>
                  <a:pt x="131465" y="251192"/>
                  <a:pt x="111230" y="247013"/>
                  <a:pt x="91979" y="239595"/>
                </a:cubicBezTo>
                <a:cubicBezTo>
                  <a:pt x="72728" y="232176"/>
                  <a:pt x="56483" y="223021"/>
                  <a:pt x="43243" y="212128"/>
                </a:cubicBezTo>
                <a:cubicBezTo>
                  <a:pt x="30002" y="201235"/>
                  <a:pt x="19485" y="189028"/>
                  <a:pt x="11691" y="175506"/>
                </a:cubicBezTo>
                <a:cubicBezTo>
                  <a:pt x="3897" y="161983"/>
                  <a:pt x="0" y="148555"/>
                  <a:pt x="0" y="135221"/>
                </a:cubicBezTo>
                <a:lnTo>
                  <a:pt x="0" y="99162"/>
                </a:lnTo>
                <a:cubicBezTo>
                  <a:pt x="0" y="91650"/>
                  <a:pt x="2630" y="85264"/>
                  <a:pt x="7888" y="80006"/>
                </a:cubicBezTo>
                <a:cubicBezTo>
                  <a:pt x="13146" y="74747"/>
                  <a:pt x="19532" y="72118"/>
                  <a:pt x="27044" y="72118"/>
                </a:cubicBezTo>
                <a:lnTo>
                  <a:pt x="108177" y="72118"/>
                </a:lnTo>
                <a:lnTo>
                  <a:pt x="108177" y="45074"/>
                </a:lnTo>
                <a:cubicBezTo>
                  <a:pt x="108177" y="32678"/>
                  <a:pt x="112590" y="22067"/>
                  <a:pt x="121417" y="13240"/>
                </a:cubicBezTo>
                <a:cubicBezTo>
                  <a:pt x="130244" y="4413"/>
                  <a:pt x="140855" y="0"/>
                  <a:pt x="153251" y="0"/>
                </a:cubicBezTo>
                <a:close/>
                <a:moveTo>
                  <a:pt x="36059" y="108177"/>
                </a:moveTo>
                <a:lnTo>
                  <a:pt x="36059" y="135221"/>
                </a:lnTo>
                <a:cubicBezTo>
                  <a:pt x="36059" y="149870"/>
                  <a:pt x="44932" y="165082"/>
                  <a:pt x="62680" y="180858"/>
                </a:cubicBezTo>
                <a:cubicBezTo>
                  <a:pt x="80428" y="196634"/>
                  <a:pt x="102543" y="207245"/>
                  <a:pt x="129023" y="212691"/>
                </a:cubicBezTo>
                <a:cubicBezTo>
                  <a:pt x="115126" y="182267"/>
                  <a:pt x="108177" y="147428"/>
                  <a:pt x="108177" y="108177"/>
                </a:cubicBezTo>
                <a:lnTo>
                  <a:pt x="36059" y="108177"/>
                </a:lnTo>
                <a:close/>
                <a:moveTo>
                  <a:pt x="360589" y="108177"/>
                </a:moveTo>
                <a:cubicBezTo>
                  <a:pt x="360589" y="147428"/>
                  <a:pt x="353640" y="182267"/>
                  <a:pt x="339742" y="212691"/>
                </a:cubicBezTo>
                <a:cubicBezTo>
                  <a:pt x="366222" y="207245"/>
                  <a:pt x="388337" y="196634"/>
                  <a:pt x="406085" y="180858"/>
                </a:cubicBezTo>
                <a:cubicBezTo>
                  <a:pt x="423833" y="165082"/>
                  <a:pt x="432706" y="149870"/>
                  <a:pt x="432706" y="135221"/>
                </a:cubicBezTo>
                <a:lnTo>
                  <a:pt x="432706" y="108177"/>
                </a:lnTo>
                <a:lnTo>
                  <a:pt x="360589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6" name="Freeform 323">
            <a:extLst>
              <a:ext uri="{FF2B5EF4-FFF2-40B4-BE49-F238E27FC236}">
                <a16:creationId xmlns:a16="http://schemas.microsoft.com/office/drawing/2014/main" id="{7043540E-4F2B-4F97-AEE3-2CB226412285}"/>
              </a:ext>
            </a:extLst>
          </p:cNvPr>
          <p:cNvSpPr/>
          <p:nvPr/>
        </p:nvSpPr>
        <p:spPr>
          <a:xfrm>
            <a:off x="4124107" y="2756866"/>
            <a:ext cx="324320" cy="324531"/>
          </a:xfrm>
          <a:custGeom>
            <a:avLst/>
            <a:gdLst/>
            <a:ahLst/>
            <a:cxnLst/>
            <a:rect l="l" t="t" r="r" b="b"/>
            <a:pathLst>
              <a:path w="432426" h="432707">
                <a:moveTo>
                  <a:pt x="245370" y="0"/>
                </a:moveTo>
                <a:cubicBezTo>
                  <a:pt x="256638" y="0"/>
                  <a:pt x="273118" y="2254"/>
                  <a:pt x="294810" y="6761"/>
                </a:cubicBezTo>
                <a:cubicBezTo>
                  <a:pt x="316502" y="11268"/>
                  <a:pt x="332794" y="13522"/>
                  <a:pt x="343687" y="13522"/>
                </a:cubicBezTo>
                <a:cubicBezTo>
                  <a:pt x="347255" y="13522"/>
                  <a:pt x="352608" y="13053"/>
                  <a:pt x="359744" y="12114"/>
                </a:cubicBezTo>
                <a:cubicBezTo>
                  <a:pt x="366881" y="11174"/>
                  <a:pt x="372327" y="10705"/>
                  <a:pt x="376083" y="10705"/>
                </a:cubicBezTo>
                <a:cubicBezTo>
                  <a:pt x="391296" y="10705"/>
                  <a:pt x="402376" y="15447"/>
                  <a:pt x="409326" y="24931"/>
                </a:cubicBezTo>
                <a:cubicBezTo>
                  <a:pt x="416274" y="34416"/>
                  <a:pt x="419749" y="47046"/>
                  <a:pt x="419749" y="62821"/>
                </a:cubicBezTo>
                <a:cubicBezTo>
                  <a:pt x="419749" y="67141"/>
                  <a:pt x="419279" y="73526"/>
                  <a:pt x="418340" y="81978"/>
                </a:cubicBezTo>
                <a:cubicBezTo>
                  <a:pt x="417401" y="90429"/>
                  <a:pt x="416932" y="96814"/>
                  <a:pt x="416932" y="101134"/>
                </a:cubicBezTo>
                <a:cubicBezTo>
                  <a:pt x="416932" y="103012"/>
                  <a:pt x="417025" y="104749"/>
                  <a:pt x="417214" y="106346"/>
                </a:cubicBezTo>
                <a:cubicBezTo>
                  <a:pt x="417401" y="107942"/>
                  <a:pt x="417683" y="109538"/>
                  <a:pt x="418058" y="111135"/>
                </a:cubicBezTo>
                <a:cubicBezTo>
                  <a:pt x="418434" y="112731"/>
                  <a:pt x="418809" y="113999"/>
                  <a:pt x="419185" y="114938"/>
                </a:cubicBezTo>
                <a:cubicBezTo>
                  <a:pt x="419560" y="115877"/>
                  <a:pt x="420171" y="117379"/>
                  <a:pt x="421016" y="119445"/>
                </a:cubicBezTo>
                <a:cubicBezTo>
                  <a:pt x="421861" y="121511"/>
                  <a:pt x="422472" y="123107"/>
                  <a:pt x="422847" y="124234"/>
                </a:cubicBezTo>
                <a:cubicBezTo>
                  <a:pt x="425853" y="131747"/>
                  <a:pt x="428200" y="142874"/>
                  <a:pt x="429890" y="157617"/>
                </a:cubicBezTo>
                <a:cubicBezTo>
                  <a:pt x="431581" y="172360"/>
                  <a:pt x="432426" y="185178"/>
                  <a:pt x="432426" y="196070"/>
                </a:cubicBezTo>
                <a:cubicBezTo>
                  <a:pt x="432426" y="227059"/>
                  <a:pt x="425853" y="257812"/>
                  <a:pt x="412706" y="288331"/>
                </a:cubicBezTo>
                <a:cubicBezTo>
                  <a:pt x="399559" y="318849"/>
                  <a:pt x="381155" y="345893"/>
                  <a:pt x="357491" y="369463"/>
                </a:cubicBezTo>
                <a:cubicBezTo>
                  <a:pt x="333827" y="393033"/>
                  <a:pt x="307440" y="409983"/>
                  <a:pt x="278330" y="420312"/>
                </a:cubicBezTo>
                <a:cubicBezTo>
                  <a:pt x="255041" y="428575"/>
                  <a:pt x="224429" y="432707"/>
                  <a:pt x="186493" y="432707"/>
                </a:cubicBezTo>
                <a:cubicBezTo>
                  <a:pt x="175788" y="432707"/>
                  <a:pt x="159823" y="431346"/>
                  <a:pt x="138602" y="428622"/>
                </a:cubicBezTo>
                <a:cubicBezTo>
                  <a:pt x="117379" y="425899"/>
                  <a:pt x="101510" y="424538"/>
                  <a:pt x="90993" y="424538"/>
                </a:cubicBezTo>
                <a:cubicBezTo>
                  <a:pt x="86485" y="424538"/>
                  <a:pt x="79677" y="425899"/>
                  <a:pt x="70569" y="428622"/>
                </a:cubicBezTo>
                <a:cubicBezTo>
                  <a:pt x="61460" y="431346"/>
                  <a:pt x="54558" y="432707"/>
                  <a:pt x="49863" y="432707"/>
                </a:cubicBezTo>
                <a:cubicBezTo>
                  <a:pt x="36152" y="432707"/>
                  <a:pt x="24556" y="427495"/>
                  <a:pt x="15072" y="417072"/>
                </a:cubicBezTo>
                <a:cubicBezTo>
                  <a:pt x="5587" y="406649"/>
                  <a:pt x="845" y="394582"/>
                  <a:pt x="845" y="380872"/>
                </a:cubicBezTo>
                <a:cubicBezTo>
                  <a:pt x="845" y="376365"/>
                  <a:pt x="1878" y="369980"/>
                  <a:pt x="3944" y="361716"/>
                </a:cubicBezTo>
                <a:cubicBezTo>
                  <a:pt x="6010" y="353453"/>
                  <a:pt x="7043" y="347161"/>
                  <a:pt x="7043" y="342842"/>
                </a:cubicBezTo>
                <a:cubicBezTo>
                  <a:pt x="7043" y="335329"/>
                  <a:pt x="5869" y="324014"/>
                  <a:pt x="3522" y="308895"/>
                </a:cubicBezTo>
                <a:cubicBezTo>
                  <a:pt x="1174" y="293777"/>
                  <a:pt x="0" y="282368"/>
                  <a:pt x="0" y="274668"/>
                </a:cubicBezTo>
                <a:cubicBezTo>
                  <a:pt x="0" y="253821"/>
                  <a:pt x="1691" y="233397"/>
                  <a:pt x="5071" y="213396"/>
                </a:cubicBezTo>
                <a:cubicBezTo>
                  <a:pt x="8452" y="193394"/>
                  <a:pt x="13569" y="173721"/>
                  <a:pt x="20424" y="154377"/>
                </a:cubicBezTo>
                <a:cubicBezTo>
                  <a:pt x="27279" y="135033"/>
                  <a:pt x="36716" y="116816"/>
                  <a:pt x="48736" y="99725"/>
                </a:cubicBezTo>
                <a:cubicBezTo>
                  <a:pt x="60756" y="82635"/>
                  <a:pt x="74841" y="67986"/>
                  <a:pt x="90993" y="55779"/>
                </a:cubicBezTo>
                <a:cubicBezTo>
                  <a:pt x="105642" y="44698"/>
                  <a:pt x="127427" y="33430"/>
                  <a:pt x="156350" y="21973"/>
                </a:cubicBezTo>
                <a:cubicBezTo>
                  <a:pt x="192784" y="7324"/>
                  <a:pt x="222457" y="0"/>
                  <a:pt x="245370" y="0"/>
                </a:cubicBezTo>
                <a:close/>
                <a:moveTo>
                  <a:pt x="245370" y="36059"/>
                </a:moveTo>
                <a:cubicBezTo>
                  <a:pt x="237294" y="36059"/>
                  <a:pt x="228420" y="37139"/>
                  <a:pt x="218748" y="39299"/>
                </a:cubicBezTo>
                <a:cubicBezTo>
                  <a:pt x="209076" y="41458"/>
                  <a:pt x="201094" y="43665"/>
                  <a:pt x="194803" y="45919"/>
                </a:cubicBezTo>
                <a:cubicBezTo>
                  <a:pt x="188511" y="48172"/>
                  <a:pt x="180106" y="51365"/>
                  <a:pt x="169590" y="55497"/>
                </a:cubicBezTo>
                <a:cubicBezTo>
                  <a:pt x="143860" y="65638"/>
                  <a:pt x="124891" y="75311"/>
                  <a:pt x="112684" y="84513"/>
                </a:cubicBezTo>
                <a:cubicBezTo>
                  <a:pt x="94655" y="98223"/>
                  <a:pt x="79677" y="116018"/>
                  <a:pt x="67752" y="137897"/>
                </a:cubicBezTo>
                <a:cubicBezTo>
                  <a:pt x="55826" y="159777"/>
                  <a:pt x="47562" y="181938"/>
                  <a:pt x="42961" y="204381"/>
                </a:cubicBezTo>
                <a:cubicBezTo>
                  <a:pt x="38360" y="226824"/>
                  <a:pt x="36059" y="250159"/>
                  <a:pt x="36059" y="274386"/>
                </a:cubicBezTo>
                <a:cubicBezTo>
                  <a:pt x="36059" y="281898"/>
                  <a:pt x="37233" y="293167"/>
                  <a:pt x="39581" y="308191"/>
                </a:cubicBezTo>
                <a:cubicBezTo>
                  <a:pt x="41928" y="323216"/>
                  <a:pt x="43102" y="334578"/>
                  <a:pt x="43102" y="342278"/>
                </a:cubicBezTo>
                <a:cubicBezTo>
                  <a:pt x="43102" y="346598"/>
                  <a:pt x="42068" y="352842"/>
                  <a:pt x="40003" y="361012"/>
                </a:cubicBezTo>
                <a:cubicBezTo>
                  <a:pt x="37937" y="369181"/>
                  <a:pt x="36904" y="375332"/>
                  <a:pt x="36904" y="379464"/>
                </a:cubicBezTo>
                <a:cubicBezTo>
                  <a:pt x="36904" y="383596"/>
                  <a:pt x="38031" y="387023"/>
                  <a:pt x="40285" y="389746"/>
                </a:cubicBezTo>
                <a:cubicBezTo>
                  <a:pt x="42539" y="392469"/>
                  <a:pt x="45731" y="393831"/>
                  <a:pt x="49863" y="393831"/>
                </a:cubicBezTo>
                <a:cubicBezTo>
                  <a:pt x="54371" y="393831"/>
                  <a:pt x="61178" y="392798"/>
                  <a:pt x="70287" y="390732"/>
                </a:cubicBezTo>
                <a:cubicBezTo>
                  <a:pt x="79395" y="388666"/>
                  <a:pt x="86297" y="387633"/>
                  <a:pt x="90993" y="387633"/>
                </a:cubicBezTo>
                <a:cubicBezTo>
                  <a:pt x="101698" y="387633"/>
                  <a:pt x="117614" y="389089"/>
                  <a:pt x="138743" y="392000"/>
                </a:cubicBezTo>
                <a:cubicBezTo>
                  <a:pt x="159871" y="394911"/>
                  <a:pt x="175788" y="396366"/>
                  <a:pt x="186493" y="396366"/>
                </a:cubicBezTo>
                <a:cubicBezTo>
                  <a:pt x="220485" y="396366"/>
                  <a:pt x="247154" y="392986"/>
                  <a:pt x="266498" y="386225"/>
                </a:cubicBezTo>
                <a:cubicBezTo>
                  <a:pt x="290725" y="377774"/>
                  <a:pt x="312840" y="363453"/>
                  <a:pt x="332841" y="343264"/>
                </a:cubicBezTo>
                <a:cubicBezTo>
                  <a:pt x="352842" y="323075"/>
                  <a:pt x="368430" y="300022"/>
                  <a:pt x="379605" y="274104"/>
                </a:cubicBezTo>
                <a:cubicBezTo>
                  <a:pt x="390779" y="248187"/>
                  <a:pt x="396367" y="222363"/>
                  <a:pt x="396367" y="196634"/>
                </a:cubicBezTo>
                <a:cubicBezTo>
                  <a:pt x="396367" y="188370"/>
                  <a:pt x="395709" y="177712"/>
                  <a:pt x="394395" y="164660"/>
                </a:cubicBezTo>
                <a:cubicBezTo>
                  <a:pt x="393080" y="151607"/>
                  <a:pt x="391389" y="142545"/>
                  <a:pt x="389324" y="137475"/>
                </a:cubicBezTo>
                <a:cubicBezTo>
                  <a:pt x="387071" y="131840"/>
                  <a:pt x="385474" y="127709"/>
                  <a:pt x="384535" y="125079"/>
                </a:cubicBezTo>
                <a:cubicBezTo>
                  <a:pt x="383596" y="122450"/>
                  <a:pt x="382750" y="119023"/>
                  <a:pt x="381999" y="114797"/>
                </a:cubicBezTo>
                <a:cubicBezTo>
                  <a:pt x="381248" y="110571"/>
                  <a:pt x="380873" y="106017"/>
                  <a:pt x="380873" y="101134"/>
                </a:cubicBezTo>
                <a:cubicBezTo>
                  <a:pt x="380873" y="96814"/>
                  <a:pt x="381342" y="90382"/>
                  <a:pt x="382281" y="81837"/>
                </a:cubicBezTo>
                <a:cubicBezTo>
                  <a:pt x="383220" y="73292"/>
                  <a:pt x="383690" y="66953"/>
                  <a:pt x="383690" y="62821"/>
                </a:cubicBezTo>
                <a:cubicBezTo>
                  <a:pt x="383690" y="55873"/>
                  <a:pt x="382750" y="50708"/>
                  <a:pt x="380873" y="47327"/>
                </a:cubicBezTo>
                <a:cubicBezTo>
                  <a:pt x="380121" y="47140"/>
                  <a:pt x="378901" y="47046"/>
                  <a:pt x="377211" y="47046"/>
                </a:cubicBezTo>
                <a:cubicBezTo>
                  <a:pt x="373642" y="47046"/>
                  <a:pt x="368196" y="47468"/>
                  <a:pt x="360871" y="48313"/>
                </a:cubicBezTo>
                <a:cubicBezTo>
                  <a:pt x="353547" y="49158"/>
                  <a:pt x="348006" y="49581"/>
                  <a:pt x="344251" y="49581"/>
                </a:cubicBezTo>
                <a:cubicBezTo>
                  <a:pt x="332982" y="49581"/>
                  <a:pt x="316455" y="47327"/>
                  <a:pt x="294669" y="42820"/>
                </a:cubicBezTo>
                <a:cubicBezTo>
                  <a:pt x="272883" y="38313"/>
                  <a:pt x="256450" y="36059"/>
                  <a:pt x="245370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7" name="Freeform 322">
            <a:extLst>
              <a:ext uri="{FF2B5EF4-FFF2-40B4-BE49-F238E27FC236}">
                <a16:creationId xmlns:a16="http://schemas.microsoft.com/office/drawing/2014/main" id="{06E57E3F-CD4A-4D05-A939-B4D505264E46}"/>
              </a:ext>
            </a:extLst>
          </p:cNvPr>
          <p:cNvSpPr/>
          <p:nvPr/>
        </p:nvSpPr>
        <p:spPr>
          <a:xfrm>
            <a:off x="4588452" y="2756864"/>
            <a:ext cx="297487" cy="297487"/>
          </a:xfrm>
          <a:custGeom>
            <a:avLst/>
            <a:gdLst/>
            <a:ahLst/>
            <a:cxnLst/>
            <a:rect l="l" t="t" r="r" b="b"/>
            <a:pathLst>
              <a:path w="396648" h="396648">
                <a:moveTo>
                  <a:pt x="83386" y="0"/>
                </a:moveTo>
                <a:cubicBezTo>
                  <a:pt x="86016" y="0"/>
                  <a:pt x="87988" y="282"/>
                  <a:pt x="89302" y="845"/>
                </a:cubicBezTo>
                <a:cubicBezTo>
                  <a:pt x="92683" y="1972"/>
                  <a:pt x="97660" y="9109"/>
                  <a:pt x="104233" y="22255"/>
                </a:cubicBezTo>
                <a:cubicBezTo>
                  <a:pt x="106299" y="25823"/>
                  <a:pt x="109116" y="30894"/>
                  <a:pt x="112684" y="37467"/>
                </a:cubicBezTo>
                <a:cubicBezTo>
                  <a:pt x="116253" y="44041"/>
                  <a:pt x="119539" y="50004"/>
                  <a:pt x="122544" y="55356"/>
                </a:cubicBezTo>
                <a:cubicBezTo>
                  <a:pt x="125549" y="60709"/>
                  <a:pt x="128460" y="65732"/>
                  <a:pt x="131277" y="70428"/>
                </a:cubicBezTo>
                <a:cubicBezTo>
                  <a:pt x="131840" y="71179"/>
                  <a:pt x="133484" y="73526"/>
                  <a:pt x="136207" y="77470"/>
                </a:cubicBezTo>
                <a:cubicBezTo>
                  <a:pt x="138930" y="81414"/>
                  <a:pt x="140949" y="84748"/>
                  <a:pt x="142263" y="87471"/>
                </a:cubicBezTo>
                <a:cubicBezTo>
                  <a:pt x="143578" y="90194"/>
                  <a:pt x="144235" y="92870"/>
                  <a:pt x="144235" y="95500"/>
                </a:cubicBezTo>
                <a:cubicBezTo>
                  <a:pt x="144235" y="99256"/>
                  <a:pt x="141559" y="103951"/>
                  <a:pt x="136207" y="109585"/>
                </a:cubicBezTo>
                <a:cubicBezTo>
                  <a:pt x="130854" y="115220"/>
                  <a:pt x="125033" y="120384"/>
                  <a:pt x="118741" y="125079"/>
                </a:cubicBezTo>
                <a:cubicBezTo>
                  <a:pt x="112450" y="129775"/>
                  <a:pt x="106627" y="134751"/>
                  <a:pt x="101275" y="140010"/>
                </a:cubicBezTo>
                <a:cubicBezTo>
                  <a:pt x="95922" y="145269"/>
                  <a:pt x="93246" y="149588"/>
                  <a:pt x="93246" y="152969"/>
                </a:cubicBezTo>
                <a:cubicBezTo>
                  <a:pt x="93246" y="154659"/>
                  <a:pt x="93716" y="156772"/>
                  <a:pt x="94655" y="159307"/>
                </a:cubicBezTo>
                <a:cubicBezTo>
                  <a:pt x="95594" y="161843"/>
                  <a:pt x="96392" y="163768"/>
                  <a:pt x="97049" y="165082"/>
                </a:cubicBezTo>
                <a:cubicBezTo>
                  <a:pt x="97707" y="166397"/>
                  <a:pt x="99021" y="168651"/>
                  <a:pt x="100993" y="171843"/>
                </a:cubicBezTo>
                <a:cubicBezTo>
                  <a:pt x="102965" y="175036"/>
                  <a:pt x="104045" y="176820"/>
                  <a:pt x="104233" y="177196"/>
                </a:cubicBezTo>
                <a:cubicBezTo>
                  <a:pt x="118506" y="202925"/>
                  <a:pt x="134845" y="224993"/>
                  <a:pt x="153251" y="243398"/>
                </a:cubicBezTo>
                <a:cubicBezTo>
                  <a:pt x="171656" y="261803"/>
                  <a:pt x="193723" y="278142"/>
                  <a:pt x="219452" y="292415"/>
                </a:cubicBezTo>
                <a:cubicBezTo>
                  <a:pt x="219828" y="292603"/>
                  <a:pt x="221612" y="293683"/>
                  <a:pt x="224805" y="295655"/>
                </a:cubicBezTo>
                <a:cubicBezTo>
                  <a:pt x="227998" y="297627"/>
                  <a:pt x="230251" y="298942"/>
                  <a:pt x="231566" y="299599"/>
                </a:cubicBezTo>
                <a:cubicBezTo>
                  <a:pt x="232881" y="300256"/>
                  <a:pt x="234805" y="301054"/>
                  <a:pt x="237341" y="301994"/>
                </a:cubicBezTo>
                <a:cubicBezTo>
                  <a:pt x="239876" y="302933"/>
                  <a:pt x="241989" y="303402"/>
                  <a:pt x="243679" y="303402"/>
                </a:cubicBezTo>
                <a:cubicBezTo>
                  <a:pt x="247060" y="303402"/>
                  <a:pt x="251379" y="300726"/>
                  <a:pt x="256638" y="295373"/>
                </a:cubicBezTo>
                <a:cubicBezTo>
                  <a:pt x="261897" y="290021"/>
                  <a:pt x="266874" y="284199"/>
                  <a:pt x="271569" y="277907"/>
                </a:cubicBezTo>
                <a:cubicBezTo>
                  <a:pt x="276264" y="271616"/>
                  <a:pt x="281429" y="265794"/>
                  <a:pt x="287063" y="260441"/>
                </a:cubicBezTo>
                <a:cubicBezTo>
                  <a:pt x="292697" y="255089"/>
                  <a:pt x="297392" y="252412"/>
                  <a:pt x="301148" y="252412"/>
                </a:cubicBezTo>
                <a:cubicBezTo>
                  <a:pt x="303778" y="252412"/>
                  <a:pt x="306454" y="253070"/>
                  <a:pt x="309177" y="254384"/>
                </a:cubicBezTo>
                <a:cubicBezTo>
                  <a:pt x="311901" y="255699"/>
                  <a:pt x="315234" y="257718"/>
                  <a:pt x="319178" y="260441"/>
                </a:cubicBezTo>
                <a:cubicBezTo>
                  <a:pt x="323122" y="263164"/>
                  <a:pt x="325470" y="264808"/>
                  <a:pt x="326220" y="265371"/>
                </a:cubicBezTo>
                <a:cubicBezTo>
                  <a:pt x="330916" y="268188"/>
                  <a:pt x="335939" y="271099"/>
                  <a:pt x="341292" y="274104"/>
                </a:cubicBezTo>
                <a:cubicBezTo>
                  <a:pt x="346645" y="277109"/>
                  <a:pt x="352608" y="280396"/>
                  <a:pt x="359180" y="283964"/>
                </a:cubicBezTo>
                <a:cubicBezTo>
                  <a:pt x="365754" y="287532"/>
                  <a:pt x="370825" y="290349"/>
                  <a:pt x="374393" y="292415"/>
                </a:cubicBezTo>
                <a:cubicBezTo>
                  <a:pt x="387540" y="298989"/>
                  <a:pt x="394676" y="303966"/>
                  <a:pt x="395803" y="307346"/>
                </a:cubicBezTo>
                <a:cubicBezTo>
                  <a:pt x="396367" y="308661"/>
                  <a:pt x="396648" y="310633"/>
                  <a:pt x="396648" y="313262"/>
                </a:cubicBezTo>
                <a:cubicBezTo>
                  <a:pt x="396648" y="318333"/>
                  <a:pt x="395710" y="324953"/>
                  <a:pt x="393831" y="333123"/>
                </a:cubicBezTo>
                <a:cubicBezTo>
                  <a:pt x="391953" y="341292"/>
                  <a:pt x="389981" y="347724"/>
                  <a:pt x="387915" y="352420"/>
                </a:cubicBezTo>
                <a:cubicBezTo>
                  <a:pt x="383971" y="361810"/>
                  <a:pt x="372515" y="371764"/>
                  <a:pt x="353546" y="382281"/>
                </a:cubicBezTo>
                <a:cubicBezTo>
                  <a:pt x="335893" y="391859"/>
                  <a:pt x="318427" y="396648"/>
                  <a:pt x="301148" y="396648"/>
                </a:cubicBezTo>
                <a:cubicBezTo>
                  <a:pt x="296077" y="396648"/>
                  <a:pt x="291147" y="396320"/>
                  <a:pt x="286359" y="395662"/>
                </a:cubicBezTo>
                <a:cubicBezTo>
                  <a:pt x="281569" y="395005"/>
                  <a:pt x="276170" y="393831"/>
                  <a:pt x="270160" y="392141"/>
                </a:cubicBezTo>
                <a:cubicBezTo>
                  <a:pt x="264151" y="390451"/>
                  <a:pt x="259690" y="389089"/>
                  <a:pt x="256779" y="388056"/>
                </a:cubicBezTo>
                <a:cubicBezTo>
                  <a:pt x="253868" y="387023"/>
                  <a:pt x="248656" y="385098"/>
                  <a:pt x="241144" y="382281"/>
                </a:cubicBezTo>
                <a:cubicBezTo>
                  <a:pt x="233632" y="379464"/>
                  <a:pt x="229030" y="377774"/>
                  <a:pt x="227340" y="377210"/>
                </a:cubicBezTo>
                <a:cubicBezTo>
                  <a:pt x="208936" y="370637"/>
                  <a:pt x="192502" y="362843"/>
                  <a:pt x="178041" y="353828"/>
                </a:cubicBezTo>
                <a:cubicBezTo>
                  <a:pt x="154002" y="338991"/>
                  <a:pt x="129164" y="318755"/>
                  <a:pt x="103529" y="293120"/>
                </a:cubicBezTo>
                <a:cubicBezTo>
                  <a:pt x="77893" y="267484"/>
                  <a:pt x="57657" y="242646"/>
                  <a:pt x="42820" y="218607"/>
                </a:cubicBezTo>
                <a:cubicBezTo>
                  <a:pt x="33805" y="204146"/>
                  <a:pt x="26011" y="187713"/>
                  <a:pt x="19438" y="169308"/>
                </a:cubicBezTo>
                <a:cubicBezTo>
                  <a:pt x="18874" y="167618"/>
                  <a:pt x="17184" y="163016"/>
                  <a:pt x="14367" y="155504"/>
                </a:cubicBezTo>
                <a:cubicBezTo>
                  <a:pt x="11550" y="147992"/>
                  <a:pt x="9625" y="142780"/>
                  <a:pt x="8592" y="139869"/>
                </a:cubicBezTo>
                <a:cubicBezTo>
                  <a:pt x="7559" y="136958"/>
                  <a:pt x="6197" y="132498"/>
                  <a:pt x="4507" y="126488"/>
                </a:cubicBezTo>
                <a:cubicBezTo>
                  <a:pt x="2817" y="120478"/>
                  <a:pt x="1644" y="115079"/>
                  <a:pt x="986" y="110290"/>
                </a:cubicBezTo>
                <a:cubicBezTo>
                  <a:pt x="329" y="105500"/>
                  <a:pt x="0" y="100571"/>
                  <a:pt x="0" y="95500"/>
                </a:cubicBezTo>
                <a:cubicBezTo>
                  <a:pt x="0" y="78222"/>
                  <a:pt x="4789" y="60755"/>
                  <a:pt x="14367" y="43102"/>
                </a:cubicBezTo>
                <a:cubicBezTo>
                  <a:pt x="24885" y="24133"/>
                  <a:pt x="34839" y="12677"/>
                  <a:pt x="44228" y="8733"/>
                </a:cubicBezTo>
                <a:cubicBezTo>
                  <a:pt x="48924" y="6667"/>
                  <a:pt x="55356" y="4695"/>
                  <a:pt x="63526" y="2817"/>
                </a:cubicBezTo>
                <a:cubicBezTo>
                  <a:pt x="71695" y="939"/>
                  <a:pt x="78316" y="0"/>
                  <a:pt x="833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8" name="Freeform 321">
            <a:extLst>
              <a:ext uri="{FF2B5EF4-FFF2-40B4-BE49-F238E27FC236}">
                <a16:creationId xmlns:a16="http://schemas.microsoft.com/office/drawing/2014/main" id="{8F58D0BA-9A5C-40F8-BAB2-D141E7DDFEE6}"/>
              </a:ext>
            </a:extLst>
          </p:cNvPr>
          <p:cNvSpPr/>
          <p:nvPr/>
        </p:nvSpPr>
        <p:spPr>
          <a:xfrm>
            <a:off x="5031365" y="2756864"/>
            <a:ext cx="297487" cy="297487"/>
          </a:xfrm>
          <a:custGeom>
            <a:avLst/>
            <a:gdLst/>
            <a:ahLst/>
            <a:cxnLst/>
            <a:rect l="l" t="t" r="r" b="b"/>
            <a:pathLst>
              <a:path w="396648" h="396648">
                <a:moveTo>
                  <a:pt x="81133" y="0"/>
                </a:moveTo>
                <a:lnTo>
                  <a:pt x="315516" y="0"/>
                </a:lnTo>
                <a:cubicBezTo>
                  <a:pt x="337865" y="0"/>
                  <a:pt x="356974" y="7935"/>
                  <a:pt x="372844" y="23804"/>
                </a:cubicBezTo>
                <a:cubicBezTo>
                  <a:pt x="388714" y="39674"/>
                  <a:pt x="396648" y="58783"/>
                  <a:pt x="396648" y="81133"/>
                </a:cubicBezTo>
                <a:lnTo>
                  <a:pt x="396648" y="315516"/>
                </a:lnTo>
                <a:cubicBezTo>
                  <a:pt x="396648" y="337865"/>
                  <a:pt x="388714" y="356974"/>
                  <a:pt x="372844" y="372844"/>
                </a:cubicBezTo>
                <a:cubicBezTo>
                  <a:pt x="356974" y="388713"/>
                  <a:pt x="337865" y="396648"/>
                  <a:pt x="315516" y="396648"/>
                </a:cubicBezTo>
                <a:lnTo>
                  <a:pt x="81133" y="396648"/>
                </a:lnTo>
                <a:cubicBezTo>
                  <a:pt x="58784" y="396648"/>
                  <a:pt x="39674" y="388713"/>
                  <a:pt x="23804" y="372844"/>
                </a:cubicBezTo>
                <a:cubicBezTo>
                  <a:pt x="7935" y="356974"/>
                  <a:pt x="0" y="337865"/>
                  <a:pt x="0" y="315516"/>
                </a:cubicBezTo>
                <a:lnTo>
                  <a:pt x="0" y="81133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4" y="0"/>
                  <a:pt x="81133" y="0"/>
                </a:cubicBezTo>
                <a:close/>
                <a:moveTo>
                  <a:pt x="81133" y="36059"/>
                </a:moveTo>
                <a:cubicBezTo>
                  <a:pt x="68738" y="36059"/>
                  <a:pt x="58127" y="40472"/>
                  <a:pt x="49299" y="49299"/>
                </a:cubicBezTo>
                <a:cubicBezTo>
                  <a:pt x="40473" y="58126"/>
                  <a:pt x="36059" y="68737"/>
                  <a:pt x="36059" y="81133"/>
                </a:cubicBezTo>
                <a:lnTo>
                  <a:pt x="36059" y="315516"/>
                </a:lnTo>
                <a:cubicBezTo>
                  <a:pt x="36059" y="327911"/>
                  <a:pt x="40473" y="338522"/>
                  <a:pt x="49299" y="347349"/>
                </a:cubicBezTo>
                <a:cubicBezTo>
                  <a:pt x="58127" y="356176"/>
                  <a:pt x="68738" y="360589"/>
                  <a:pt x="81133" y="360589"/>
                </a:cubicBezTo>
                <a:lnTo>
                  <a:pt x="315516" y="360589"/>
                </a:lnTo>
                <a:cubicBezTo>
                  <a:pt x="327911" y="360589"/>
                  <a:pt x="338522" y="356176"/>
                  <a:pt x="347349" y="347349"/>
                </a:cubicBezTo>
                <a:cubicBezTo>
                  <a:pt x="356176" y="338522"/>
                  <a:pt x="360590" y="327911"/>
                  <a:pt x="360590" y="315516"/>
                </a:cubicBezTo>
                <a:lnTo>
                  <a:pt x="360590" y="81133"/>
                </a:lnTo>
                <a:cubicBezTo>
                  <a:pt x="360590" y="68737"/>
                  <a:pt x="356176" y="58126"/>
                  <a:pt x="347349" y="49299"/>
                </a:cubicBezTo>
                <a:cubicBezTo>
                  <a:pt x="338522" y="40472"/>
                  <a:pt x="327911" y="36059"/>
                  <a:pt x="315516" y="36059"/>
                </a:cubicBezTo>
                <a:lnTo>
                  <a:pt x="81133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9" name="Freeform 320">
            <a:extLst>
              <a:ext uri="{FF2B5EF4-FFF2-40B4-BE49-F238E27FC236}">
                <a16:creationId xmlns:a16="http://schemas.microsoft.com/office/drawing/2014/main" id="{C8C40B16-7753-4F4C-B59A-E037DAAA9446}"/>
              </a:ext>
            </a:extLst>
          </p:cNvPr>
          <p:cNvSpPr/>
          <p:nvPr/>
        </p:nvSpPr>
        <p:spPr>
          <a:xfrm>
            <a:off x="5474279" y="2756864"/>
            <a:ext cx="270443" cy="319671"/>
          </a:xfrm>
          <a:custGeom>
            <a:avLst/>
            <a:gdLst/>
            <a:ahLst/>
            <a:cxnLst/>
            <a:rect l="l" t="t" r="r" b="b"/>
            <a:pathLst>
              <a:path w="360589" h="426228">
                <a:moveTo>
                  <a:pt x="32678" y="0"/>
                </a:moveTo>
                <a:lnTo>
                  <a:pt x="327911" y="0"/>
                </a:lnTo>
                <a:cubicBezTo>
                  <a:pt x="332230" y="0"/>
                  <a:pt x="336362" y="845"/>
                  <a:pt x="340306" y="2535"/>
                </a:cubicBezTo>
                <a:cubicBezTo>
                  <a:pt x="346503" y="4977"/>
                  <a:pt x="351433" y="8827"/>
                  <a:pt x="355096" y="14085"/>
                </a:cubicBezTo>
                <a:cubicBezTo>
                  <a:pt x="358758" y="19344"/>
                  <a:pt x="360589" y="25166"/>
                  <a:pt x="360589" y="31552"/>
                </a:cubicBezTo>
                <a:lnTo>
                  <a:pt x="360589" y="394676"/>
                </a:lnTo>
                <a:cubicBezTo>
                  <a:pt x="360589" y="401062"/>
                  <a:pt x="358758" y="406884"/>
                  <a:pt x="355096" y="412142"/>
                </a:cubicBezTo>
                <a:cubicBezTo>
                  <a:pt x="351433" y="417401"/>
                  <a:pt x="346503" y="421251"/>
                  <a:pt x="340306" y="423692"/>
                </a:cubicBezTo>
                <a:cubicBezTo>
                  <a:pt x="336738" y="425195"/>
                  <a:pt x="332606" y="425946"/>
                  <a:pt x="327911" y="425946"/>
                </a:cubicBezTo>
                <a:cubicBezTo>
                  <a:pt x="318896" y="425946"/>
                  <a:pt x="311102" y="422941"/>
                  <a:pt x="304529" y="416931"/>
                </a:cubicBezTo>
                <a:lnTo>
                  <a:pt x="180294" y="297486"/>
                </a:lnTo>
                <a:lnTo>
                  <a:pt x="56060" y="416931"/>
                </a:lnTo>
                <a:cubicBezTo>
                  <a:pt x="49299" y="423129"/>
                  <a:pt x="41505" y="426228"/>
                  <a:pt x="32678" y="426228"/>
                </a:cubicBezTo>
                <a:cubicBezTo>
                  <a:pt x="28359" y="426228"/>
                  <a:pt x="24227" y="425383"/>
                  <a:pt x="20283" y="423692"/>
                </a:cubicBezTo>
                <a:cubicBezTo>
                  <a:pt x="14085" y="421251"/>
                  <a:pt x="9155" y="417401"/>
                  <a:pt x="5493" y="412142"/>
                </a:cubicBezTo>
                <a:cubicBezTo>
                  <a:pt x="1831" y="406884"/>
                  <a:pt x="0" y="401062"/>
                  <a:pt x="0" y="394676"/>
                </a:cubicBezTo>
                <a:lnTo>
                  <a:pt x="0" y="31552"/>
                </a:lnTo>
                <a:cubicBezTo>
                  <a:pt x="0" y="25166"/>
                  <a:pt x="1831" y="19344"/>
                  <a:pt x="5493" y="14085"/>
                </a:cubicBezTo>
                <a:cubicBezTo>
                  <a:pt x="9155" y="8827"/>
                  <a:pt x="14085" y="4977"/>
                  <a:pt x="20283" y="2535"/>
                </a:cubicBezTo>
                <a:cubicBezTo>
                  <a:pt x="24227" y="845"/>
                  <a:pt x="28359" y="0"/>
                  <a:pt x="32678" y="0"/>
                </a:cubicBezTo>
                <a:close/>
                <a:moveTo>
                  <a:pt x="36059" y="36059"/>
                </a:moveTo>
                <a:lnTo>
                  <a:pt x="36059" y="385943"/>
                </a:lnTo>
                <a:lnTo>
                  <a:pt x="155222" y="271569"/>
                </a:lnTo>
                <a:lnTo>
                  <a:pt x="180294" y="247623"/>
                </a:lnTo>
                <a:lnTo>
                  <a:pt x="205367" y="271569"/>
                </a:lnTo>
                <a:lnTo>
                  <a:pt x="324530" y="385943"/>
                </a:lnTo>
                <a:lnTo>
                  <a:pt x="324530" y="36059"/>
                </a:lnTo>
                <a:lnTo>
                  <a:pt x="36059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0" name="Freeform 319">
            <a:extLst>
              <a:ext uri="{FF2B5EF4-FFF2-40B4-BE49-F238E27FC236}">
                <a16:creationId xmlns:a16="http://schemas.microsoft.com/office/drawing/2014/main" id="{A7379FB6-4D30-4D02-A0CB-1F269B939892}"/>
              </a:ext>
            </a:extLst>
          </p:cNvPr>
          <p:cNvSpPr/>
          <p:nvPr/>
        </p:nvSpPr>
        <p:spPr>
          <a:xfrm>
            <a:off x="5888616" y="2756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3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132686" y="72118"/>
                </a:moveTo>
                <a:cubicBezTo>
                  <a:pt x="123670" y="72118"/>
                  <a:pt x="114187" y="74184"/>
                  <a:pt x="104233" y="78315"/>
                </a:cubicBezTo>
                <a:cubicBezTo>
                  <a:pt x="95594" y="82259"/>
                  <a:pt x="88082" y="91133"/>
                  <a:pt x="81696" y="104937"/>
                </a:cubicBezTo>
                <a:cubicBezTo>
                  <a:pt x="75311" y="118741"/>
                  <a:pt x="72118" y="130995"/>
                  <a:pt x="72118" y="141700"/>
                </a:cubicBezTo>
                <a:cubicBezTo>
                  <a:pt x="72118" y="144705"/>
                  <a:pt x="72353" y="147898"/>
                  <a:pt x="72822" y="151278"/>
                </a:cubicBezTo>
                <a:cubicBezTo>
                  <a:pt x="73292" y="154659"/>
                  <a:pt x="73761" y="157523"/>
                  <a:pt x="74230" y="159871"/>
                </a:cubicBezTo>
                <a:cubicBezTo>
                  <a:pt x="74700" y="162218"/>
                  <a:pt x="75545" y="165317"/>
                  <a:pt x="76766" y="169167"/>
                </a:cubicBezTo>
                <a:cubicBezTo>
                  <a:pt x="77987" y="173017"/>
                  <a:pt x="78926" y="175787"/>
                  <a:pt x="79583" y="177477"/>
                </a:cubicBezTo>
                <a:cubicBezTo>
                  <a:pt x="80240" y="179168"/>
                  <a:pt x="81414" y="182267"/>
                  <a:pt x="83104" y="186774"/>
                </a:cubicBezTo>
                <a:cubicBezTo>
                  <a:pt x="84795" y="191281"/>
                  <a:pt x="85828" y="194098"/>
                  <a:pt x="86203" y="195225"/>
                </a:cubicBezTo>
                <a:cubicBezTo>
                  <a:pt x="97471" y="226026"/>
                  <a:pt x="117802" y="256122"/>
                  <a:pt x="147193" y="285513"/>
                </a:cubicBezTo>
                <a:cubicBezTo>
                  <a:pt x="176585" y="314905"/>
                  <a:pt x="206681" y="335235"/>
                  <a:pt x="237481" y="346504"/>
                </a:cubicBezTo>
                <a:cubicBezTo>
                  <a:pt x="238609" y="346879"/>
                  <a:pt x="241425" y="347912"/>
                  <a:pt x="245933" y="349603"/>
                </a:cubicBezTo>
                <a:cubicBezTo>
                  <a:pt x="250441" y="351293"/>
                  <a:pt x="253539" y="352467"/>
                  <a:pt x="255229" y="353124"/>
                </a:cubicBezTo>
                <a:cubicBezTo>
                  <a:pt x="256919" y="353781"/>
                  <a:pt x="259689" y="354720"/>
                  <a:pt x="263539" y="355941"/>
                </a:cubicBezTo>
                <a:cubicBezTo>
                  <a:pt x="267390" y="357162"/>
                  <a:pt x="270489" y="358007"/>
                  <a:pt x="272836" y="358476"/>
                </a:cubicBezTo>
                <a:cubicBezTo>
                  <a:pt x="275183" y="358946"/>
                  <a:pt x="278048" y="359415"/>
                  <a:pt x="281428" y="359885"/>
                </a:cubicBezTo>
                <a:cubicBezTo>
                  <a:pt x="284809" y="360355"/>
                  <a:pt x="288001" y="360589"/>
                  <a:pt x="291007" y="360589"/>
                </a:cubicBezTo>
                <a:cubicBezTo>
                  <a:pt x="301711" y="360589"/>
                  <a:pt x="313965" y="357397"/>
                  <a:pt x="327769" y="351011"/>
                </a:cubicBezTo>
                <a:cubicBezTo>
                  <a:pt x="341573" y="344626"/>
                  <a:pt x="350447" y="337113"/>
                  <a:pt x="354391" y="328474"/>
                </a:cubicBezTo>
                <a:cubicBezTo>
                  <a:pt x="358523" y="318520"/>
                  <a:pt x="360589" y="309036"/>
                  <a:pt x="360589" y="300022"/>
                </a:cubicBezTo>
                <a:cubicBezTo>
                  <a:pt x="360589" y="297956"/>
                  <a:pt x="360401" y="296453"/>
                  <a:pt x="360025" y="295514"/>
                </a:cubicBezTo>
                <a:cubicBezTo>
                  <a:pt x="359462" y="294012"/>
                  <a:pt x="355847" y="291242"/>
                  <a:pt x="349179" y="287204"/>
                </a:cubicBezTo>
                <a:cubicBezTo>
                  <a:pt x="342513" y="283166"/>
                  <a:pt x="334202" y="278518"/>
                  <a:pt x="324248" y="273259"/>
                </a:cubicBezTo>
                <a:lnTo>
                  <a:pt x="309317" y="265089"/>
                </a:lnTo>
                <a:cubicBezTo>
                  <a:pt x="308379" y="264526"/>
                  <a:pt x="306595" y="263305"/>
                  <a:pt x="303965" y="261427"/>
                </a:cubicBezTo>
                <a:cubicBezTo>
                  <a:pt x="301336" y="259549"/>
                  <a:pt x="298989" y="258141"/>
                  <a:pt x="296923" y="257202"/>
                </a:cubicBezTo>
                <a:cubicBezTo>
                  <a:pt x="294857" y="256262"/>
                  <a:pt x="292885" y="255793"/>
                  <a:pt x="291007" y="255793"/>
                </a:cubicBezTo>
                <a:cubicBezTo>
                  <a:pt x="287626" y="255793"/>
                  <a:pt x="283213" y="258845"/>
                  <a:pt x="277766" y="264949"/>
                </a:cubicBezTo>
                <a:cubicBezTo>
                  <a:pt x="272320" y="271052"/>
                  <a:pt x="266967" y="277203"/>
                  <a:pt x="261708" y="283401"/>
                </a:cubicBezTo>
                <a:cubicBezTo>
                  <a:pt x="256450" y="289598"/>
                  <a:pt x="252319" y="292697"/>
                  <a:pt x="249313" y="292697"/>
                </a:cubicBezTo>
                <a:cubicBezTo>
                  <a:pt x="247999" y="292697"/>
                  <a:pt x="246449" y="292368"/>
                  <a:pt x="244665" y="291711"/>
                </a:cubicBezTo>
                <a:cubicBezTo>
                  <a:pt x="242881" y="291054"/>
                  <a:pt x="241425" y="290443"/>
                  <a:pt x="240299" y="289880"/>
                </a:cubicBezTo>
                <a:cubicBezTo>
                  <a:pt x="239172" y="289317"/>
                  <a:pt x="237575" y="288424"/>
                  <a:pt x="235509" y="287204"/>
                </a:cubicBezTo>
                <a:cubicBezTo>
                  <a:pt x="233443" y="285983"/>
                  <a:pt x="232129" y="285185"/>
                  <a:pt x="231565" y="284809"/>
                </a:cubicBezTo>
                <a:cubicBezTo>
                  <a:pt x="212973" y="274480"/>
                  <a:pt x="196962" y="262601"/>
                  <a:pt x="183534" y="249173"/>
                </a:cubicBezTo>
                <a:cubicBezTo>
                  <a:pt x="170106" y="235745"/>
                  <a:pt x="158228" y="219734"/>
                  <a:pt x="147898" y="201141"/>
                </a:cubicBezTo>
                <a:cubicBezTo>
                  <a:pt x="147522" y="200578"/>
                  <a:pt x="146724" y="199263"/>
                  <a:pt x="145503" y="197197"/>
                </a:cubicBezTo>
                <a:cubicBezTo>
                  <a:pt x="144283" y="195131"/>
                  <a:pt x="143390" y="193535"/>
                  <a:pt x="142827" y="192408"/>
                </a:cubicBezTo>
                <a:cubicBezTo>
                  <a:pt x="142263" y="191281"/>
                  <a:pt x="141654" y="189826"/>
                  <a:pt x="140996" y="188042"/>
                </a:cubicBezTo>
                <a:cubicBezTo>
                  <a:pt x="140339" y="186257"/>
                  <a:pt x="140010" y="184708"/>
                  <a:pt x="140010" y="183393"/>
                </a:cubicBezTo>
                <a:cubicBezTo>
                  <a:pt x="140010" y="180952"/>
                  <a:pt x="141935" y="177806"/>
                  <a:pt x="145785" y="173956"/>
                </a:cubicBezTo>
                <a:cubicBezTo>
                  <a:pt x="149635" y="170106"/>
                  <a:pt x="153861" y="166491"/>
                  <a:pt x="158462" y="163110"/>
                </a:cubicBezTo>
                <a:cubicBezTo>
                  <a:pt x="163063" y="159730"/>
                  <a:pt x="167289" y="156021"/>
                  <a:pt x="171139" y="151983"/>
                </a:cubicBezTo>
                <a:cubicBezTo>
                  <a:pt x="174989" y="147945"/>
                  <a:pt x="176913" y="144517"/>
                  <a:pt x="176913" y="141700"/>
                </a:cubicBezTo>
                <a:cubicBezTo>
                  <a:pt x="176913" y="139822"/>
                  <a:pt x="176444" y="137850"/>
                  <a:pt x="175505" y="135784"/>
                </a:cubicBezTo>
                <a:cubicBezTo>
                  <a:pt x="174567" y="133719"/>
                  <a:pt x="173158" y="131371"/>
                  <a:pt x="171280" y="128742"/>
                </a:cubicBezTo>
                <a:cubicBezTo>
                  <a:pt x="169402" y="126112"/>
                  <a:pt x="168181" y="124328"/>
                  <a:pt x="167618" y="123389"/>
                </a:cubicBezTo>
                <a:cubicBezTo>
                  <a:pt x="167054" y="122262"/>
                  <a:pt x="165646" y="119586"/>
                  <a:pt x="163392" y="115360"/>
                </a:cubicBezTo>
                <a:cubicBezTo>
                  <a:pt x="161138" y="111135"/>
                  <a:pt x="158791" y="106862"/>
                  <a:pt x="156349" y="102543"/>
                </a:cubicBezTo>
                <a:cubicBezTo>
                  <a:pt x="153907" y="98223"/>
                  <a:pt x="151419" y="93763"/>
                  <a:pt x="148884" y="89161"/>
                </a:cubicBezTo>
                <a:cubicBezTo>
                  <a:pt x="146348" y="84560"/>
                  <a:pt x="144001" y="80757"/>
                  <a:pt x="141841" y="77752"/>
                </a:cubicBezTo>
                <a:cubicBezTo>
                  <a:pt x="139682" y="74747"/>
                  <a:pt x="138132" y="73057"/>
                  <a:pt x="137193" y="72681"/>
                </a:cubicBezTo>
                <a:cubicBezTo>
                  <a:pt x="136254" y="72306"/>
                  <a:pt x="134752" y="72118"/>
                  <a:pt x="132686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1" name="Freeform 318">
            <a:extLst>
              <a:ext uri="{FF2B5EF4-FFF2-40B4-BE49-F238E27FC236}">
                <a16:creationId xmlns:a16="http://schemas.microsoft.com/office/drawing/2014/main" id="{AAA50933-F59B-4178-93A1-C888B0EB2905}"/>
              </a:ext>
            </a:extLst>
          </p:cNvPr>
          <p:cNvSpPr/>
          <p:nvPr/>
        </p:nvSpPr>
        <p:spPr>
          <a:xfrm>
            <a:off x="7217354" y="2756864"/>
            <a:ext cx="324531" cy="316601"/>
          </a:xfrm>
          <a:custGeom>
            <a:avLst/>
            <a:gdLst/>
            <a:ahLst/>
            <a:cxnLst/>
            <a:rect l="l" t="t" r="r" b="b"/>
            <a:pathLst>
              <a:path w="432707" h="422134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4" y="140902"/>
                  <a:pt x="432707" y="177102"/>
                  <a:pt x="432707" y="216354"/>
                </a:cubicBezTo>
                <a:cubicBezTo>
                  <a:pt x="432707" y="263493"/>
                  <a:pt x="418950" y="305891"/>
                  <a:pt x="391437" y="343546"/>
                </a:cubicBezTo>
                <a:cubicBezTo>
                  <a:pt x="363923" y="381201"/>
                  <a:pt x="328380" y="407259"/>
                  <a:pt x="284809" y="421720"/>
                </a:cubicBezTo>
                <a:cubicBezTo>
                  <a:pt x="279739" y="422659"/>
                  <a:pt x="276029" y="422002"/>
                  <a:pt x="273682" y="419748"/>
                </a:cubicBezTo>
                <a:cubicBezTo>
                  <a:pt x="271334" y="417495"/>
                  <a:pt x="270161" y="414678"/>
                  <a:pt x="270161" y="411297"/>
                </a:cubicBezTo>
                <a:lnTo>
                  <a:pt x="270161" y="351856"/>
                </a:lnTo>
                <a:cubicBezTo>
                  <a:pt x="270161" y="333639"/>
                  <a:pt x="265277" y="320305"/>
                  <a:pt x="255511" y="311853"/>
                </a:cubicBezTo>
                <a:cubicBezTo>
                  <a:pt x="266217" y="310726"/>
                  <a:pt x="275841" y="309036"/>
                  <a:pt x="284387" y="306783"/>
                </a:cubicBezTo>
                <a:cubicBezTo>
                  <a:pt x="292932" y="304529"/>
                  <a:pt x="301758" y="300867"/>
                  <a:pt x="310867" y="295796"/>
                </a:cubicBezTo>
                <a:cubicBezTo>
                  <a:pt x="319976" y="290725"/>
                  <a:pt x="327582" y="284480"/>
                  <a:pt x="333686" y="277062"/>
                </a:cubicBezTo>
                <a:cubicBezTo>
                  <a:pt x="339789" y="269644"/>
                  <a:pt x="344767" y="259784"/>
                  <a:pt x="348617" y="247483"/>
                </a:cubicBezTo>
                <a:cubicBezTo>
                  <a:pt x="352466" y="235181"/>
                  <a:pt x="354392" y="221049"/>
                  <a:pt x="354392" y="205085"/>
                </a:cubicBezTo>
                <a:cubicBezTo>
                  <a:pt x="354392" y="182360"/>
                  <a:pt x="346973" y="163016"/>
                  <a:pt x="332136" y="147053"/>
                </a:cubicBezTo>
                <a:cubicBezTo>
                  <a:pt x="339085" y="129962"/>
                  <a:pt x="338334" y="110806"/>
                  <a:pt x="329883" y="89584"/>
                </a:cubicBezTo>
                <a:cubicBezTo>
                  <a:pt x="324624" y="87894"/>
                  <a:pt x="317018" y="88926"/>
                  <a:pt x="307065" y="92683"/>
                </a:cubicBezTo>
                <a:cubicBezTo>
                  <a:pt x="297110" y="96439"/>
                  <a:pt x="288472" y="100571"/>
                  <a:pt x="281147" y="105078"/>
                </a:cubicBezTo>
                <a:lnTo>
                  <a:pt x="270442" y="111839"/>
                </a:lnTo>
                <a:cubicBezTo>
                  <a:pt x="252976" y="106956"/>
                  <a:pt x="234946" y="104514"/>
                  <a:pt x="216354" y="104514"/>
                </a:cubicBezTo>
                <a:cubicBezTo>
                  <a:pt x="197761" y="104514"/>
                  <a:pt x="179731" y="106956"/>
                  <a:pt x="162265" y="111839"/>
                </a:cubicBezTo>
                <a:cubicBezTo>
                  <a:pt x="159260" y="109773"/>
                  <a:pt x="155269" y="107238"/>
                  <a:pt x="150293" y="104233"/>
                </a:cubicBezTo>
                <a:cubicBezTo>
                  <a:pt x="145315" y="101228"/>
                  <a:pt x="137475" y="97613"/>
                  <a:pt x="126770" y="93387"/>
                </a:cubicBezTo>
                <a:cubicBezTo>
                  <a:pt x="116065" y="89161"/>
                  <a:pt x="107989" y="87894"/>
                  <a:pt x="102543" y="89584"/>
                </a:cubicBezTo>
                <a:cubicBezTo>
                  <a:pt x="94278" y="110806"/>
                  <a:pt x="93621" y="129962"/>
                  <a:pt x="100571" y="147053"/>
                </a:cubicBezTo>
                <a:cubicBezTo>
                  <a:pt x="85733" y="163016"/>
                  <a:pt x="78316" y="182360"/>
                  <a:pt x="78316" y="205085"/>
                </a:cubicBezTo>
                <a:cubicBezTo>
                  <a:pt x="78316" y="221049"/>
                  <a:pt x="80240" y="235134"/>
                  <a:pt x="84091" y="247342"/>
                </a:cubicBezTo>
                <a:cubicBezTo>
                  <a:pt x="87940" y="259549"/>
                  <a:pt x="92870" y="269409"/>
                  <a:pt x="98880" y="276921"/>
                </a:cubicBezTo>
                <a:cubicBezTo>
                  <a:pt x="104890" y="284434"/>
                  <a:pt x="112449" y="290725"/>
                  <a:pt x="121558" y="295796"/>
                </a:cubicBezTo>
                <a:cubicBezTo>
                  <a:pt x="130667" y="300867"/>
                  <a:pt x="139493" y="304529"/>
                  <a:pt x="148039" y="306783"/>
                </a:cubicBezTo>
                <a:cubicBezTo>
                  <a:pt x="156584" y="309036"/>
                  <a:pt x="166209" y="310726"/>
                  <a:pt x="176915" y="311853"/>
                </a:cubicBezTo>
                <a:cubicBezTo>
                  <a:pt x="169402" y="318614"/>
                  <a:pt x="164801" y="328286"/>
                  <a:pt x="163111" y="340870"/>
                </a:cubicBezTo>
                <a:cubicBezTo>
                  <a:pt x="159167" y="342748"/>
                  <a:pt x="154941" y="344156"/>
                  <a:pt x="150434" y="345095"/>
                </a:cubicBezTo>
                <a:cubicBezTo>
                  <a:pt x="145926" y="346034"/>
                  <a:pt x="140574" y="346504"/>
                  <a:pt x="134376" y="346504"/>
                </a:cubicBezTo>
                <a:cubicBezTo>
                  <a:pt x="128179" y="346504"/>
                  <a:pt x="122027" y="344485"/>
                  <a:pt x="115924" y="340447"/>
                </a:cubicBezTo>
                <a:cubicBezTo>
                  <a:pt x="109820" y="336409"/>
                  <a:pt x="104608" y="330540"/>
                  <a:pt x="100289" y="322840"/>
                </a:cubicBezTo>
                <a:cubicBezTo>
                  <a:pt x="96721" y="316830"/>
                  <a:pt x="92166" y="311947"/>
                  <a:pt x="86626" y="308191"/>
                </a:cubicBezTo>
                <a:cubicBezTo>
                  <a:pt x="81086" y="304435"/>
                  <a:pt x="76438" y="302181"/>
                  <a:pt x="72681" y="301430"/>
                </a:cubicBezTo>
                <a:lnTo>
                  <a:pt x="67047" y="300585"/>
                </a:lnTo>
                <a:cubicBezTo>
                  <a:pt x="63103" y="300585"/>
                  <a:pt x="60380" y="301008"/>
                  <a:pt x="58877" y="301853"/>
                </a:cubicBezTo>
                <a:cubicBezTo>
                  <a:pt x="57375" y="302698"/>
                  <a:pt x="56905" y="303778"/>
                  <a:pt x="57468" y="305092"/>
                </a:cubicBezTo>
                <a:cubicBezTo>
                  <a:pt x="58032" y="306407"/>
                  <a:pt x="58877" y="307722"/>
                  <a:pt x="60004" y="309036"/>
                </a:cubicBezTo>
                <a:cubicBezTo>
                  <a:pt x="61131" y="310351"/>
                  <a:pt x="62352" y="311478"/>
                  <a:pt x="63666" y="312417"/>
                </a:cubicBezTo>
                <a:lnTo>
                  <a:pt x="65638" y="313825"/>
                </a:lnTo>
                <a:cubicBezTo>
                  <a:pt x="69770" y="315703"/>
                  <a:pt x="73855" y="319272"/>
                  <a:pt x="77893" y="324530"/>
                </a:cubicBezTo>
                <a:cubicBezTo>
                  <a:pt x="81931" y="329789"/>
                  <a:pt x="84889" y="334578"/>
                  <a:pt x="86767" y="338898"/>
                </a:cubicBezTo>
                <a:lnTo>
                  <a:pt x="89584" y="345377"/>
                </a:lnTo>
                <a:cubicBezTo>
                  <a:pt x="92025" y="352514"/>
                  <a:pt x="96157" y="358289"/>
                  <a:pt x="101980" y="362702"/>
                </a:cubicBezTo>
                <a:cubicBezTo>
                  <a:pt x="107801" y="367116"/>
                  <a:pt x="114093" y="369933"/>
                  <a:pt x="120854" y="371153"/>
                </a:cubicBezTo>
                <a:cubicBezTo>
                  <a:pt x="127615" y="372374"/>
                  <a:pt x="134140" y="373031"/>
                  <a:pt x="140433" y="373125"/>
                </a:cubicBezTo>
                <a:cubicBezTo>
                  <a:pt x="146724" y="373219"/>
                  <a:pt x="151936" y="372891"/>
                  <a:pt x="156068" y="372139"/>
                </a:cubicBezTo>
                <a:lnTo>
                  <a:pt x="162547" y="371013"/>
                </a:lnTo>
                <a:cubicBezTo>
                  <a:pt x="162547" y="378149"/>
                  <a:pt x="162593" y="386507"/>
                  <a:pt x="162688" y="396085"/>
                </a:cubicBezTo>
                <a:cubicBezTo>
                  <a:pt x="162782" y="405663"/>
                  <a:pt x="162829" y="410734"/>
                  <a:pt x="162829" y="411297"/>
                </a:cubicBezTo>
                <a:cubicBezTo>
                  <a:pt x="162829" y="414678"/>
                  <a:pt x="161607" y="417495"/>
                  <a:pt x="159167" y="419748"/>
                </a:cubicBezTo>
                <a:cubicBezTo>
                  <a:pt x="156725" y="422002"/>
                  <a:pt x="152969" y="422659"/>
                  <a:pt x="147898" y="421720"/>
                </a:cubicBezTo>
                <a:cubicBezTo>
                  <a:pt x="104327" y="407259"/>
                  <a:pt x="68784" y="381201"/>
                  <a:pt x="41271" y="343546"/>
                </a:cubicBezTo>
                <a:cubicBezTo>
                  <a:pt x="13756" y="305891"/>
                  <a:pt x="0" y="263493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1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2" name="Freeform 317">
            <a:extLst>
              <a:ext uri="{FF2B5EF4-FFF2-40B4-BE49-F238E27FC236}">
                <a16:creationId xmlns:a16="http://schemas.microsoft.com/office/drawing/2014/main" id="{C0E5CF6B-C892-42B5-A785-43EAAC486EEF}"/>
              </a:ext>
            </a:extLst>
          </p:cNvPr>
          <p:cNvSpPr/>
          <p:nvPr/>
        </p:nvSpPr>
        <p:spPr>
          <a:xfrm>
            <a:off x="7688844" y="2756864"/>
            <a:ext cx="351575" cy="297487"/>
          </a:xfrm>
          <a:custGeom>
            <a:avLst/>
            <a:gdLst/>
            <a:ahLst/>
            <a:cxnLst/>
            <a:rect l="l" t="t" r="r" b="b"/>
            <a:pathLst>
              <a:path w="468767" h="396648">
                <a:moveTo>
                  <a:pt x="342560" y="0"/>
                </a:moveTo>
                <a:cubicBezTo>
                  <a:pt x="377303" y="0"/>
                  <a:pt x="407024" y="12348"/>
                  <a:pt x="431721" y="37045"/>
                </a:cubicBezTo>
                <a:cubicBezTo>
                  <a:pt x="456417" y="61741"/>
                  <a:pt x="468767" y="91462"/>
                  <a:pt x="468767" y="126206"/>
                </a:cubicBezTo>
                <a:lnTo>
                  <a:pt x="468767" y="198324"/>
                </a:lnTo>
                <a:cubicBezTo>
                  <a:pt x="468767" y="203207"/>
                  <a:pt x="466982" y="207433"/>
                  <a:pt x="463413" y="211001"/>
                </a:cubicBezTo>
                <a:cubicBezTo>
                  <a:pt x="459845" y="214569"/>
                  <a:pt x="455620" y="216354"/>
                  <a:pt x="450736" y="216354"/>
                </a:cubicBezTo>
                <a:lnTo>
                  <a:pt x="432707" y="216354"/>
                </a:lnTo>
                <a:cubicBezTo>
                  <a:pt x="427824" y="216354"/>
                  <a:pt x="423598" y="214569"/>
                  <a:pt x="420030" y="211001"/>
                </a:cubicBezTo>
                <a:cubicBezTo>
                  <a:pt x="416462" y="207433"/>
                  <a:pt x="414678" y="203207"/>
                  <a:pt x="414678" y="198324"/>
                </a:cubicBezTo>
                <a:lnTo>
                  <a:pt x="414678" y="126206"/>
                </a:lnTo>
                <a:cubicBezTo>
                  <a:pt x="414678" y="106299"/>
                  <a:pt x="407635" y="89302"/>
                  <a:pt x="393549" y="75217"/>
                </a:cubicBezTo>
                <a:cubicBezTo>
                  <a:pt x="379464" y="61131"/>
                  <a:pt x="362467" y="54088"/>
                  <a:pt x="342560" y="54088"/>
                </a:cubicBezTo>
                <a:cubicBezTo>
                  <a:pt x="322652" y="54088"/>
                  <a:pt x="305656" y="61131"/>
                  <a:pt x="291570" y="75217"/>
                </a:cubicBezTo>
                <a:cubicBezTo>
                  <a:pt x="277485" y="89302"/>
                  <a:pt x="270443" y="106299"/>
                  <a:pt x="270443" y="126206"/>
                </a:cubicBezTo>
                <a:lnTo>
                  <a:pt x="270443" y="180295"/>
                </a:lnTo>
                <a:lnTo>
                  <a:pt x="297486" y="180295"/>
                </a:lnTo>
                <a:cubicBezTo>
                  <a:pt x="304997" y="180295"/>
                  <a:pt x="311383" y="182924"/>
                  <a:pt x="316642" y="188182"/>
                </a:cubicBezTo>
                <a:cubicBezTo>
                  <a:pt x="321901" y="193441"/>
                  <a:pt x="324530" y="199826"/>
                  <a:pt x="324530" y="207339"/>
                </a:cubicBezTo>
                <a:lnTo>
                  <a:pt x="324530" y="369604"/>
                </a:lnTo>
                <a:cubicBezTo>
                  <a:pt x="324530" y="377116"/>
                  <a:pt x="321901" y="383502"/>
                  <a:pt x="316642" y="388760"/>
                </a:cubicBezTo>
                <a:cubicBezTo>
                  <a:pt x="311383" y="394019"/>
                  <a:pt x="304997" y="396648"/>
                  <a:pt x="297486" y="396648"/>
                </a:cubicBezTo>
                <a:lnTo>
                  <a:pt x="27045" y="396648"/>
                </a:lnTo>
                <a:cubicBezTo>
                  <a:pt x="19531" y="396648"/>
                  <a:pt x="13145" y="394019"/>
                  <a:pt x="7888" y="388760"/>
                </a:cubicBezTo>
                <a:cubicBezTo>
                  <a:pt x="2629" y="383502"/>
                  <a:pt x="0" y="377116"/>
                  <a:pt x="0" y="369604"/>
                </a:cubicBezTo>
                <a:lnTo>
                  <a:pt x="0" y="207339"/>
                </a:lnTo>
                <a:cubicBezTo>
                  <a:pt x="0" y="199826"/>
                  <a:pt x="2629" y="193441"/>
                  <a:pt x="7888" y="188182"/>
                </a:cubicBezTo>
                <a:cubicBezTo>
                  <a:pt x="13145" y="182924"/>
                  <a:pt x="19531" y="180295"/>
                  <a:pt x="27045" y="180295"/>
                </a:cubicBezTo>
                <a:lnTo>
                  <a:pt x="216354" y="180295"/>
                </a:lnTo>
                <a:lnTo>
                  <a:pt x="216354" y="126206"/>
                </a:lnTo>
                <a:cubicBezTo>
                  <a:pt x="216354" y="91462"/>
                  <a:pt x="228702" y="61741"/>
                  <a:pt x="253398" y="37045"/>
                </a:cubicBezTo>
                <a:cubicBezTo>
                  <a:pt x="278094" y="12348"/>
                  <a:pt x="307815" y="0"/>
                  <a:pt x="3425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3" name="Freeform 314">
            <a:extLst>
              <a:ext uri="{FF2B5EF4-FFF2-40B4-BE49-F238E27FC236}">
                <a16:creationId xmlns:a16="http://schemas.microsoft.com/office/drawing/2014/main" id="{9383D57D-A270-4E1F-AF5C-75A2CD21A0BD}"/>
              </a:ext>
            </a:extLst>
          </p:cNvPr>
          <p:cNvSpPr/>
          <p:nvPr/>
        </p:nvSpPr>
        <p:spPr>
          <a:xfrm>
            <a:off x="6369398" y="2783910"/>
            <a:ext cx="332983" cy="270443"/>
          </a:xfrm>
          <a:custGeom>
            <a:avLst/>
            <a:gdLst/>
            <a:ahLst/>
            <a:cxnLst/>
            <a:rect l="l" t="t" r="r" b="b"/>
            <a:pathLst>
              <a:path w="443976" h="360589">
                <a:moveTo>
                  <a:pt x="307346" y="0"/>
                </a:moveTo>
                <a:cubicBezTo>
                  <a:pt x="333639" y="0"/>
                  <a:pt x="355800" y="9578"/>
                  <a:pt x="373830" y="28734"/>
                </a:cubicBezTo>
                <a:cubicBezTo>
                  <a:pt x="394301" y="24790"/>
                  <a:pt x="413551" y="17466"/>
                  <a:pt x="431581" y="6761"/>
                </a:cubicBezTo>
                <a:cubicBezTo>
                  <a:pt x="424632" y="28359"/>
                  <a:pt x="411298" y="45074"/>
                  <a:pt x="391578" y="56905"/>
                </a:cubicBezTo>
                <a:cubicBezTo>
                  <a:pt x="409044" y="55027"/>
                  <a:pt x="426510" y="50332"/>
                  <a:pt x="443976" y="42820"/>
                </a:cubicBezTo>
                <a:cubicBezTo>
                  <a:pt x="431392" y="61225"/>
                  <a:pt x="416180" y="76907"/>
                  <a:pt x="398339" y="89866"/>
                </a:cubicBezTo>
                <a:cubicBezTo>
                  <a:pt x="398526" y="92495"/>
                  <a:pt x="398620" y="96439"/>
                  <a:pt x="398620" y="101697"/>
                </a:cubicBezTo>
                <a:cubicBezTo>
                  <a:pt x="398620" y="126112"/>
                  <a:pt x="395052" y="150480"/>
                  <a:pt x="387915" y="174801"/>
                </a:cubicBezTo>
                <a:cubicBezTo>
                  <a:pt x="380778" y="199122"/>
                  <a:pt x="369933" y="222457"/>
                  <a:pt x="355378" y="244806"/>
                </a:cubicBezTo>
                <a:cubicBezTo>
                  <a:pt x="340823" y="267155"/>
                  <a:pt x="323497" y="286922"/>
                  <a:pt x="303402" y="304106"/>
                </a:cubicBezTo>
                <a:cubicBezTo>
                  <a:pt x="283307" y="321291"/>
                  <a:pt x="259080" y="335001"/>
                  <a:pt x="230722" y="345236"/>
                </a:cubicBezTo>
                <a:cubicBezTo>
                  <a:pt x="202362" y="355471"/>
                  <a:pt x="172032" y="360589"/>
                  <a:pt x="139728" y="360589"/>
                </a:cubicBezTo>
                <a:cubicBezTo>
                  <a:pt x="88832" y="360589"/>
                  <a:pt x="42256" y="346973"/>
                  <a:pt x="0" y="319741"/>
                </a:cubicBezTo>
                <a:cubicBezTo>
                  <a:pt x="6574" y="320492"/>
                  <a:pt x="13898" y="320868"/>
                  <a:pt x="21974" y="320868"/>
                </a:cubicBezTo>
                <a:cubicBezTo>
                  <a:pt x="64230" y="320868"/>
                  <a:pt x="101886" y="307909"/>
                  <a:pt x="134940" y="281992"/>
                </a:cubicBezTo>
                <a:cubicBezTo>
                  <a:pt x="115220" y="281616"/>
                  <a:pt x="97566" y="275560"/>
                  <a:pt x="81978" y="263822"/>
                </a:cubicBezTo>
                <a:cubicBezTo>
                  <a:pt x="66390" y="252084"/>
                  <a:pt x="55685" y="237106"/>
                  <a:pt x="49863" y="218889"/>
                </a:cubicBezTo>
                <a:cubicBezTo>
                  <a:pt x="56060" y="219828"/>
                  <a:pt x="61788" y="220297"/>
                  <a:pt x="67048" y="220297"/>
                </a:cubicBezTo>
                <a:cubicBezTo>
                  <a:pt x="75122" y="220297"/>
                  <a:pt x="83105" y="219264"/>
                  <a:pt x="90992" y="217199"/>
                </a:cubicBezTo>
                <a:cubicBezTo>
                  <a:pt x="69958" y="212879"/>
                  <a:pt x="52539" y="202409"/>
                  <a:pt x="38736" y="185788"/>
                </a:cubicBezTo>
                <a:cubicBezTo>
                  <a:pt x="24932" y="169167"/>
                  <a:pt x="18030" y="149870"/>
                  <a:pt x="18030" y="127896"/>
                </a:cubicBezTo>
                <a:lnTo>
                  <a:pt x="18030" y="126770"/>
                </a:lnTo>
                <a:cubicBezTo>
                  <a:pt x="30800" y="133906"/>
                  <a:pt x="44510" y="137756"/>
                  <a:pt x="59160" y="138320"/>
                </a:cubicBezTo>
                <a:cubicBezTo>
                  <a:pt x="46764" y="130056"/>
                  <a:pt x="36904" y="119257"/>
                  <a:pt x="29580" y="105923"/>
                </a:cubicBezTo>
                <a:cubicBezTo>
                  <a:pt x="22256" y="92589"/>
                  <a:pt x="18593" y="78128"/>
                  <a:pt x="18593" y="62540"/>
                </a:cubicBezTo>
                <a:cubicBezTo>
                  <a:pt x="18593" y="46013"/>
                  <a:pt x="22724" y="30706"/>
                  <a:pt x="30988" y="16621"/>
                </a:cubicBezTo>
                <a:cubicBezTo>
                  <a:pt x="53713" y="44604"/>
                  <a:pt x="81367" y="67000"/>
                  <a:pt x="113952" y="83809"/>
                </a:cubicBezTo>
                <a:cubicBezTo>
                  <a:pt x="146536" y="100617"/>
                  <a:pt x="181422" y="109961"/>
                  <a:pt x="218608" y="111839"/>
                </a:cubicBezTo>
                <a:cubicBezTo>
                  <a:pt x="217104" y="104702"/>
                  <a:pt x="216354" y="97753"/>
                  <a:pt x="216354" y="90992"/>
                </a:cubicBezTo>
                <a:cubicBezTo>
                  <a:pt x="216354" y="65826"/>
                  <a:pt x="225228" y="44369"/>
                  <a:pt x="242975" y="26621"/>
                </a:cubicBezTo>
                <a:cubicBezTo>
                  <a:pt x="260723" y="8874"/>
                  <a:pt x="282180" y="0"/>
                  <a:pt x="3073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4" name="Freeform 369">
            <a:extLst>
              <a:ext uri="{FF2B5EF4-FFF2-40B4-BE49-F238E27FC236}">
                <a16:creationId xmlns:a16="http://schemas.microsoft.com/office/drawing/2014/main" id="{93B5FB93-744C-4B87-90AD-C742D210E8B3}"/>
              </a:ext>
            </a:extLst>
          </p:cNvPr>
          <p:cNvSpPr/>
          <p:nvPr/>
        </p:nvSpPr>
        <p:spPr>
          <a:xfrm>
            <a:off x="345066" y="2783907"/>
            <a:ext cx="331292" cy="270443"/>
          </a:xfrm>
          <a:custGeom>
            <a:avLst/>
            <a:gdLst>
              <a:gd name="connsiteX0" fmla="*/ 270443 w 441723"/>
              <a:gd name="connsiteY0" fmla="*/ 9015 h 360589"/>
              <a:gd name="connsiteX1" fmla="*/ 283120 w 441723"/>
              <a:gd name="connsiteY1" fmla="*/ 14367 h 360589"/>
              <a:gd name="connsiteX2" fmla="*/ 436371 w 441723"/>
              <a:gd name="connsiteY2" fmla="*/ 167618 h 360589"/>
              <a:gd name="connsiteX3" fmla="*/ 441723 w 441723"/>
              <a:gd name="connsiteY3" fmla="*/ 180295 h 360589"/>
              <a:gd name="connsiteX4" fmla="*/ 436371 w 441723"/>
              <a:gd name="connsiteY4" fmla="*/ 192972 h 360589"/>
              <a:gd name="connsiteX5" fmla="*/ 283120 w 441723"/>
              <a:gd name="connsiteY5" fmla="*/ 346222 h 360589"/>
              <a:gd name="connsiteX6" fmla="*/ 270443 w 441723"/>
              <a:gd name="connsiteY6" fmla="*/ 351574 h 360589"/>
              <a:gd name="connsiteX7" fmla="*/ 257766 w 441723"/>
              <a:gd name="connsiteY7" fmla="*/ 346222 h 360589"/>
              <a:gd name="connsiteX8" fmla="*/ 252414 w 441723"/>
              <a:gd name="connsiteY8" fmla="*/ 333545 h 360589"/>
              <a:gd name="connsiteX9" fmla="*/ 252414 w 441723"/>
              <a:gd name="connsiteY9" fmla="*/ 252412 h 360589"/>
              <a:gd name="connsiteX10" fmla="*/ 126207 w 441723"/>
              <a:gd name="connsiteY10" fmla="*/ 252412 h 360589"/>
              <a:gd name="connsiteX11" fmla="*/ 113531 w 441723"/>
              <a:gd name="connsiteY11" fmla="*/ 247060 h 360589"/>
              <a:gd name="connsiteX12" fmla="*/ 108178 w 441723"/>
              <a:gd name="connsiteY12" fmla="*/ 234383 h 360589"/>
              <a:gd name="connsiteX13" fmla="*/ 108178 w 441723"/>
              <a:gd name="connsiteY13" fmla="*/ 126206 h 360589"/>
              <a:gd name="connsiteX14" fmla="*/ 113531 w 441723"/>
              <a:gd name="connsiteY14" fmla="*/ 113529 h 360589"/>
              <a:gd name="connsiteX15" fmla="*/ 126207 w 441723"/>
              <a:gd name="connsiteY15" fmla="*/ 108177 h 360589"/>
              <a:gd name="connsiteX16" fmla="*/ 252414 w 441723"/>
              <a:gd name="connsiteY16" fmla="*/ 108177 h 360589"/>
              <a:gd name="connsiteX17" fmla="*/ 252414 w 441723"/>
              <a:gd name="connsiteY17" fmla="*/ 27044 h 360589"/>
              <a:gd name="connsiteX18" fmla="*/ 257766 w 441723"/>
              <a:gd name="connsiteY18" fmla="*/ 14367 h 360589"/>
              <a:gd name="connsiteX19" fmla="*/ 270443 w 441723"/>
              <a:gd name="connsiteY19" fmla="*/ 9015 h 360589"/>
              <a:gd name="connsiteX20" fmla="*/ 81133 w 441723"/>
              <a:gd name="connsiteY20" fmla="*/ 0 h 360589"/>
              <a:gd name="connsiteX21" fmla="*/ 171280 w 441723"/>
              <a:gd name="connsiteY21" fmla="*/ 0 h 360589"/>
              <a:gd name="connsiteX22" fmla="*/ 177619 w 441723"/>
              <a:gd name="connsiteY22" fmla="*/ 2676 h 360589"/>
              <a:gd name="connsiteX23" fmla="*/ 180295 w 441723"/>
              <a:gd name="connsiteY23" fmla="*/ 9015 h 360589"/>
              <a:gd name="connsiteX24" fmla="*/ 180577 w 441723"/>
              <a:gd name="connsiteY24" fmla="*/ 14649 h 360589"/>
              <a:gd name="connsiteX25" fmla="*/ 180717 w 441723"/>
              <a:gd name="connsiteY25" fmla="*/ 22114 h 360589"/>
              <a:gd name="connsiteX26" fmla="*/ 179872 w 441723"/>
              <a:gd name="connsiteY26" fmla="*/ 28734 h 360589"/>
              <a:gd name="connsiteX27" fmla="*/ 177055 w 441723"/>
              <a:gd name="connsiteY27" fmla="*/ 34228 h 360589"/>
              <a:gd name="connsiteX28" fmla="*/ 171280 w 441723"/>
              <a:gd name="connsiteY28" fmla="*/ 36059 h 360589"/>
              <a:gd name="connsiteX29" fmla="*/ 81133 w 441723"/>
              <a:gd name="connsiteY29" fmla="*/ 36059 h 360589"/>
              <a:gd name="connsiteX30" fmla="*/ 49300 w 441723"/>
              <a:gd name="connsiteY30" fmla="*/ 49299 h 360589"/>
              <a:gd name="connsiteX31" fmla="*/ 36059 w 441723"/>
              <a:gd name="connsiteY31" fmla="*/ 81132 h 360589"/>
              <a:gd name="connsiteX32" fmla="*/ 36059 w 441723"/>
              <a:gd name="connsiteY32" fmla="*/ 279457 h 360589"/>
              <a:gd name="connsiteX33" fmla="*/ 49300 w 441723"/>
              <a:gd name="connsiteY33" fmla="*/ 311290 h 360589"/>
              <a:gd name="connsiteX34" fmla="*/ 81133 w 441723"/>
              <a:gd name="connsiteY34" fmla="*/ 324530 h 360589"/>
              <a:gd name="connsiteX35" fmla="*/ 162265 w 441723"/>
              <a:gd name="connsiteY35" fmla="*/ 324530 h 360589"/>
              <a:gd name="connsiteX36" fmla="*/ 165364 w 441723"/>
              <a:gd name="connsiteY36" fmla="*/ 324530 h 360589"/>
              <a:gd name="connsiteX37" fmla="*/ 169027 w 441723"/>
              <a:gd name="connsiteY37" fmla="*/ 324530 h 360589"/>
              <a:gd name="connsiteX38" fmla="*/ 172266 w 441723"/>
              <a:gd name="connsiteY38" fmla="*/ 324812 h 360589"/>
              <a:gd name="connsiteX39" fmla="*/ 175506 w 441723"/>
              <a:gd name="connsiteY39" fmla="*/ 325657 h 360589"/>
              <a:gd name="connsiteX40" fmla="*/ 177759 w 441723"/>
              <a:gd name="connsiteY40" fmla="*/ 327207 h 360589"/>
              <a:gd name="connsiteX41" fmla="*/ 179732 w 441723"/>
              <a:gd name="connsiteY41" fmla="*/ 329742 h 360589"/>
              <a:gd name="connsiteX42" fmla="*/ 180295 w 441723"/>
              <a:gd name="connsiteY42" fmla="*/ 333545 h 360589"/>
              <a:gd name="connsiteX43" fmla="*/ 180577 w 441723"/>
              <a:gd name="connsiteY43" fmla="*/ 339179 h 360589"/>
              <a:gd name="connsiteX44" fmla="*/ 180717 w 441723"/>
              <a:gd name="connsiteY44" fmla="*/ 346645 h 360589"/>
              <a:gd name="connsiteX45" fmla="*/ 179872 w 441723"/>
              <a:gd name="connsiteY45" fmla="*/ 353265 h 360589"/>
              <a:gd name="connsiteX46" fmla="*/ 177055 w 441723"/>
              <a:gd name="connsiteY46" fmla="*/ 358758 h 360589"/>
              <a:gd name="connsiteX47" fmla="*/ 171280 w 441723"/>
              <a:gd name="connsiteY47" fmla="*/ 360589 h 360589"/>
              <a:gd name="connsiteX48" fmla="*/ 81133 w 441723"/>
              <a:gd name="connsiteY48" fmla="*/ 360589 h 360589"/>
              <a:gd name="connsiteX49" fmla="*/ 23805 w 441723"/>
              <a:gd name="connsiteY49" fmla="*/ 336785 h 360589"/>
              <a:gd name="connsiteX50" fmla="*/ 0 w 441723"/>
              <a:gd name="connsiteY50" fmla="*/ 279457 h 360589"/>
              <a:gd name="connsiteX51" fmla="*/ 0 w 441723"/>
              <a:gd name="connsiteY51" fmla="*/ 81132 h 360589"/>
              <a:gd name="connsiteX52" fmla="*/ 23805 w 441723"/>
              <a:gd name="connsiteY52" fmla="*/ 23804 h 360589"/>
              <a:gd name="connsiteX53" fmla="*/ 81133 w 441723"/>
              <a:gd name="connsiteY53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41723" h="360589">
                <a:moveTo>
                  <a:pt x="270443" y="9015"/>
                </a:moveTo>
                <a:cubicBezTo>
                  <a:pt x="275326" y="9015"/>
                  <a:pt x="279552" y="10799"/>
                  <a:pt x="283120" y="14367"/>
                </a:cubicBezTo>
                <a:lnTo>
                  <a:pt x="436371" y="167618"/>
                </a:lnTo>
                <a:cubicBezTo>
                  <a:pt x="439939" y="171186"/>
                  <a:pt x="441723" y="175412"/>
                  <a:pt x="441723" y="180295"/>
                </a:cubicBezTo>
                <a:cubicBezTo>
                  <a:pt x="441723" y="185178"/>
                  <a:pt x="439939" y="189403"/>
                  <a:pt x="436371" y="192972"/>
                </a:cubicBezTo>
                <a:lnTo>
                  <a:pt x="283120" y="346222"/>
                </a:lnTo>
                <a:cubicBezTo>
                  <a:pt x="279552" y="349790"/>
                  <a:pt x="275326" y="351574"/>
                  <a:pt x="270443" y="351574"/>
                </a:cubicBezTo>
                <a:cubicBezTo>
                  <a:pt x="265560" y="351574"/>
                  <a:pt x="261335" y="349790"/>
                  <a:pt x="257766" y="346222"/>
                </a:cubicBezTo>
                <a:cubicBezTo>
                  <a:pt x="254198" y="342654"/>
                  <a:pt x="252414" y="338428"/>
                  <a:pt x="252414" y="333545"/>
                </a:cubicBezTo>
                <a:lnTo>
                  <a:pt x="252414" y="252412"/>
                </a:lnTo>
                <a:lnTo>
                  <a:pt x="126207" y="252412"/>
                </a:lnTo>
                <a:cubicBezTo>
                  <a:pt x="121325" y="252412"/>
                  <a:pt x="117099" y="250628"/>
                  <a:pt x="113531" y="247060"/>
                </a:cubicBezTo>
                <a:cubicBezTo>
                  <a:pt x="109962" y="243492"/>
                  <a:pt x="108178" y="239266"/>
                  <a:pt x="108178" y="234383"/>
                </a:cubicBezTo>
                <a:lnTo>
                  <a:pt x="108178" y="126206"/>
                </a:lnTo>
                <a:cubicBezTo>
                  <a:pt x="108178" y="121323"/>
                  <a:pt x="109962" y="117098"/>
                  <a:pt x="113531" y="113529"/>
                </a:cubicBezTo>
                <a:cubicBezTo>
                  <a:pt x="117099" y="109961"/>
                  <a:pt x="121325" y="108177"/>
                  <a:pt x="126207" y="108177"/>
                </a:cubicBezTo>
                <a:lnTo>
                  <a:pt x="252414" y="108177"/>
                </a:lnTo>
                <a:lnTo>
                  <a:pt x="252414" y="27044"/>
                </a:lnTo>
                <a:cubicBezTo>
                  <a:pt x="252414" y="22161"/>
                  <a:pt x="254198" y="17935"/>
                  <a:pt x="257766" y="14367"/>
                </a:cubicBezTo>
                <a:cubicBezTo>
                  <a:pt x="261335" y="10799"/>
                  <a:pt x="265560" y="9015"/>
                  <a:pt x="270443" y="9015"/>
                </a:cubicBezTo>
                <a:close/>
                <a:moveTo>
                  <a:pt x="81133" y="0"/>
                </a:moveTo>
                <a:lnTo>
                  <a:pt x="171280" y="0"/>
                </a:lnTo>
                <a:cubicBezTo>
                  <a:pt x="173722" y="0"/>
                  <a:pt x="175835" y="892"/>
                  <a:pt x="177619" y="2676"/>
                </a:cubicBezTo>
                <a:cubicBezTo>
                  <a:pt x="179403" y="4460"/>
                  <a:pt x="180295" y="6573"/>
                  <a:pt x="180295" y="9015"/>
                </a:cubicBezTo>
                <a:cubicBezTo>
                  <a:pt x="180295" y="9766"/>
                  <a:pt x="180389" y="11644"/>
                  <a:pt x="180577" y="14649"/>
                </a:cubicBezTo>
                <a:cubicBezTo>
                  <a:pt x="180764" y="17654"/>
                  <a:pt x="180811" y="20142"/>
                  <a:pt x="180717" y="22114"/>
                </a:cubicBezTo>
                <a:cubicBezTo>
                  <a:pt x="180624" y="24086"/>
                  <a:pt x="180342" y="26293"/>
                  <a:pt x="179872" y="28734"/>
                </a:cubicBezTo>
                <a:cubicBezTo>
                  <a:pt x="179403" y="31176"/>
                  <a:pt x="178464" y="33007"/>
                  <a:pt x="177055" y="34228"/>
                </a:cubicBezTo>
                <a:cubicBezTo>
                  <a:pt x="175647" y="35448"/>
                  <a:pt x="173722" y="36059"/>
                  <a:pt x="171280" y="36059"/>
                </a:cubicBezTo>
                <a:lnTo>
                  <a:pt x="81133" y="36059"/>
                </a:lnTo>
                <a:cubicBezTo>
                  <a:pt x="68737" y="36059"/>
                  <a:pt x="58126" y="40472"/>
                  <a:pt x="49300" y="49299"/>
                </a:cubicBezTo>
                <a:cubicBezTo>
                  <a:pt x="40473" y="58126"/>
                  <a:pt x="36059" y="68737"/>
                  <a:pt x="36059" y="81132"/>
                </a:cubicBezTo>
                <a:lnTo>
                  <a:pt x="36059" y="279457"/>
                </a:lnTo>
                <a:cubicBezTo>
                  <a:pt x="36059" y="291852"/>
                  <a:pt x="40473" y="302463"/>
                  <a:pt x="49300" y="311290"/>
                </a:cubicBezTo>
                <a:cubicBezTo>
                  <a:pt x="58126" y="320117"/>
                  <a:pt x="68737" y="324530"/>
                  <a:pt x="81133" y="324530"/>
                </a:cubicBezTo>
                <a:lnTo>
                  <a:pt x="162265" y="324530"/>
                </a:lnTo>
                <a:cubicBezTo>
                  <a:pt x="162453" y="324530"/>
                  <a:pt x="163486" y="324530"/>
                  <a:pt x="165364" y="324530"/>
                </a:cubicBezTo>
                <a:cubicBezTo>
                  <a:pt x="167242" y="324530"/>
                  <a:pt x="168463" y="324530"/>
                  <a:pt x="169027" y="324530"/>
                </a:cubicBezTo>
                <a:cubicBezTo>
                  <a:pt x="169590" y="324530"/>
                  <a:pt x="170670" y="324624"/>
                  <a:pt x="172266" y="324812"/>
                </a:cubicBezTo>
                <a:cubicBezTo>
                  <a:pt x="173862" y="325000"/>
                  <a:pt x="174942" y="325281"/>
                  <a:pt x="175506" y="325657"/>
                </a:cubicBezTo>
                <a:cubicBezTo>
                  <a:pt x="176069" y="326033"/>
                  <a:pt x="176821" y="326549"/>
                  <a:pt x="177759" y="327207"/>
                </a:cubicBezTo>
                <a:cubicBezTo>
                  <a:pt x="178699" y="327864"/>
                  <a:pt x="179356" y="328709"/>
                  <a:pt x="179732" y="329742"/>
                </a:cubicBezTo>
                <a:cubicBezTo>
                  <a:pt x="180107" y="330775"/>
                  <a:pt x="180295" y="332043"/>
                  <a:pt x="180295" y="333545"/>
                </a:cubicBezTo>
                <a:cubicBezTo>
                  <a:pt x="180295" y="334296"/>
                  <a:pt x="180389" y="336174"/>
                  <a:pt x="180577" y="339179"/>
                </a:cubicBezTo>
                <a:cubicBezTo>
                  <a:pt x="180764" y="342184"/>
                  <a:pt x="180811" y="344673"/>
                  <a:pt x="180717" y="346645"/>
                </a:cubicBezTo>
                <a:cubicBezTo>
                  <a:pt x="180624" y="348616"/>
                  <a:pt x="180342" y="350823"/>
                  <a:pt x="179872" y="353265"/>
                </a:cubicBezTo>
                <a:cubicBezTo>
                  <a:pt x="179403" y="355706"/>
                  <a:pt x="178464" y="357537"/>
                  <a:pt x="177055" y="358758"/>
                </a:cubicBezTo>
                <a:cubicBezTo>
                  <a:pt x="175647" y="359979"/>
                  <a:pt x="173722" y="360589"/>
                  <a:pt x="171280" y="360589"/>
                </a:cubicBezTo>
                <a:lnTo>
                  <a:pt x="81133" y="360589"/>
                </a:lnTo>
                <a:cubicBezTo>
                  <a:pt x="58784" y="360589"/>
                  <a:pt x="39674" y="352654"/>
                  <a:pt x="23805" y="336785"/>
                </a:cubicBezTo>
                <a:cubicBezTo>
                  <a:pt x="7935" y="320915"/>
                  <a:pt x="0" y="301806"/>
                  <a:pt x="0" y="279457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5" name="Freeform 373">
            <a:extLst>
              <a:ext uri="{FF2B5EF4-FFF2-40B4-BE49-F238E27FC236}">
                <a16:creationId xmlns:a16="http://schemas.microsoft.com/office/drawing/2014/main" id="{1ADE8D29-93E3-4E3B-9E41-C39487F41F79}"/>
              </a:ext>
            </a:extLst>
          </p:cNvPr>
          <p:cNvSpPr/>
          <p:nvPr/>
        </p:nvSpPr>
        <p:spPr>
          <a:xfrm>
            <a:off x="2209583" y="2783910"/>
            <a:ext cx="324531" cy="270443"/>
          </a:xfrm>
          <a:custGeom>
            <a:avLst/>
            <a:gdLst>
              <a:gd name="connsiteX0" fmla="*/ 162265 w 432706"/>
              <a:gd name="connsiteY0" fmla="*/ 9015 h 360589"/>
              <a:gd name="connsiteX1" fmla="*/ 174943 w 432706"/>
              <a:gd name="connsiteY1" fmla="*/ 14367 h 360589"/>
              <a:gd name="connsiteX2" fmla="*/ 328193 w 432706"/>
              <a:gd name="connsiteY2" fmla="*/ 167618 h 360589"/>
              <a:gd name="connsiteX3" fmla="*/ 333545 w 432706"/>
              <a:gd name="connsiteY3" fmla="*/ 180295 h 360589"/>
              <a:gd name="connsiteX4" fmla="*/ 328193 w 432706"/>
              <a:gd name="connsiteY4" fmla="*/ 192972 h 360589"/>
              <a:gd name="connsiteX5" fmla="*/ 174943 w 432706"/>
              <a:gd name="connsiteY5" fmla="*/ 346222 h 360589"/>
              <a:gd name="connsiteX6" fmla="*/ 162265 w 432706"/>
              <a:gd name="connsiteY6" fmla="*/ 351574 h 360589"/>
              <a:gd name="connsiteX7" fmla="*/ 149588 w 432706"/>
              <a:gd name="connsiteY7" fmla="*/ 346222 h 360589"/>
              <a:gd name="connsiteX8" fmla="*/ 144237 w 432706"/>
              <a:gd name="connsiteY8" fmla="*/ 333545 h 360589"/>
              <a:gd name="connsiteX9" fmla="*/ 144237 w 432706"/>
              <a:gd name="connsiteY9" fmla="*/ 252412 h 360589"/>
              <a:gd name="connsiteX10" fmla="*/ 18029 w 432706"/>
              <a:gd name="connsiteY10" fmla="*/ 252412 h 360589"/>
              <a:gd name="connsiteX11" fmla="*/ 5352 w 432706"/>
              <a:gd name="connsiteY11" fmla="*/ 247060 h 360589"/>
              <a:gd name="connsiteX12" fmla="*/ 0 w 432706"/>
              <a:gd name="connsiteY12" fmla="*/ 234383 h 360589"/>
              <a:gd name="connsiteX13" fmla="*/ 0 w 432706"/>
              <a:gd name="connsiteY13" fmla="*/ 126206 h 360589"/>
              <a:gd name="connsiteX14" fmla="*/ 5352 w 432706"/>
              <a:gd name="connsiteY14" fmla="*/ 113529 h 360589"/>
              <a:gd name="connsiteX15" fmla="*/ 18029 w 432706"/>
              <a:gd name="connsiteY15" fmla="*/ 108177 h 360589"/>
              <a:gd name="connsiteX16" fmla="*/ 144237 w 432706"/>
              <a:gd name="connsiteY16" fmla="*/ 108177 h 360589"/>
              <a:gd name="connsiteX17" fmla="*/ 144237 w 432706"/>
              <a:gd name="connsiteY17" fmla="*/ 27044 h 360589"/>
              <a:gd name="connsiteX18" fmla="*/ 149588 w 432706"/>
              <a:gd name="connsiteY18" fmla="*/ 14367 h 360589"/>
              <a:gd name="connsiteX19" fmla="*/ 162265 w 432706"/>
              <a:gd name="connsiteY19" fmla="*/ 9015 h 360589"/>
              <a:gd name="connsiteX20" fmla="*/ 261426 w 432706"/>
              <a:gd name="connsiteY20" fmla="*/ 0 h 360589"/>
              <a:gd name="connsiteX21" fmla="*/ 351573 w 432706"/>
              <a:gd name="connsiteY21" fmla="*/ 0 h 360589"/>
              <a:gd name="connsiteX22" fmla="*/ 408901 w 432706"/>
              <a:gd name="connsiteY22" fmla="*/ 23804 h 360589"/>
              <a:gd name="connsiteX23" fmla="*/ 432706 w 432706"/>
              <a:gd name="connsiteY23" fmla="*/ 81132 h 360589"/>
              <a:gd name="connsiteX24" fmla="*/ 432706 w 432706"/>
              <a:gd name="connsiteY24" fmla="*/ 279457 h 360589"/>
              <a:gd name="connsiteX25" fmla="*/ 408901 w 432706"/>
              <a:gd name="connsiteY25" fmla="*/ 336785 h 360589"/>
              <a:gd name="connsiteX26" fmla="*/ 351573 w 432706"/>
              <a:gd name="connsiteY26" fmla="*/ 360589 h 360589"/>
              <a:gd name="connsiteX27" fmla="*/ 261426 w 432706"/>
              <a:gd name="connsiteY27" fmla="*/ 360589 h 360589"/>
              <a:gd name="connsiteX28" fmla="*/ 255089 w 432706"/>
              <a:gd name="connsiteY28" fmla="*/ 357913 h 360589"/>
              <a:gd name="connsiteX29" fmla="*/ 252412 w 432706"/>
              <a:gd name="connsiteY29" fmla="*/ 351574 h 360589"/>
              <a:gd name="connsiteX30" fmla="*/ 252130 w 432706"/>
              <a:gd name="connsiteY30" fmla="*/ 345940 h 360589"/>
              <a:gd name="connsiteX31" fmla="*/ 251989 w 432706"/>
              <a:gd name="connsiteY31" fmla="*/ 338475 h 360589"/>
              <a:gd name="connsiteX32" fmla="*/ 252835 w 432706"/>
              <a:gd name="connsiteY32" fmla="*/ 331855 h 360589"/>
              <a:gd name="connsiteX33" fmla="*/ 255651 w 432706"/>
              <a:gd name="connsiteY33" fmla="*/ 326361 h 360589"/>
              <a:gd name="connsiteX34" fmla="*/ 261426 w 432706"/>
              <a:gd name="connsiteY34" fmla="*/ 324530 h 360589"/>
              <a:gd name="connsiteX35" fmla="*/ 351573 w 432706"/>
              <a:gd name="connsiteY35" fmla="*/ 324530 h 360589"/>
              <a:gd name="connsiteX36" fmla="*/ 383408 w 432706"/>
              <a:gd name="connsiteY36" fmla="*/ 311290 h 360589"/>
              <a:gd name="connsiteX37" fmla="*/ 396648 w 432706"/>
              <a:gd name="connsiteY37" fmla="*/ 279457 h 360589"/>
              <a:gd name="connsiteX38" fmla="*/ 396648 w 432706"/>
              <a:gd name="connsiteY38" fmla="*/ 81132 h 360589"/>
              <a:gd name="connsiteX39" fmla="*/ 383408 w 432706"/>
              <a:gd name="connsiteY39" fmla="*/ 49299 h 360589"/>
              <a:gd name="connsiteX40" fmla="*/ 351573 w 432706"/>
              <a:gd name="connsiteY40" fmla="*/ 36059 h 360589"/>
              <a:gd name="connsiteX41" fmla="*/ 270441 w 432706"/>
              <a:gd name="connsiteY41" fmla="*/ 36059 h 360589"/>
              <a:gd name="connsiteX42" fmla="*/ 267342 w 432706"/>
              <a:gd name="connsiteY42" fmla="*/ 36059 h 360589"/>
              <a:gd name="connsiteX43" fmla="*/ 263680 w 432706"/>
              <a:gd name="connsiteY43" fmla="*/ 36059 h 360589"/>
              <a:gd name="connsiteX44" fmla="*/ 260441 w 432706"/>
              <a:gd name="connsiteY44" fmla="*/ 35777 h 360589"/>
              <a:gd name="connsiteX45" fmla="*/ 257201 w 432706"/>
              <a:gd name="connsiteY45" fmla="*/ 34932 h 360589"/>
              <a:gd name="connsiteX46" fmla="*/ 254948 w 432706"/>
              <a:gd name="connsiteY46" fmla="*/ 33383 h 360589"/>
              <a:gd name="connsiteX47" fmla="*/ 252976 w 432706"/>
              <a:gd name="connsiteY47" fmla="*/ 30847 h 360589"/>
              <a:gd name="connsiteX48" fmla="*/ 252412 w 432706"/>
              <a:gd name="connsiteY48" fmla="*/ 27044 h 360589"/>
              <a:gd name="connsiteX49" fmla="*/ 252130 w 432706"/>
              <a:gd name="connsiteY49" fmla="*/ 21410 h 360589"/>
              <a:gd name="connsiteX50" fmla="*/ 251989 w 432706"/>
              <a:gd name="connsiteY50" fmla="*/ 13945 h 360589"/>
              <a:gd name="connsiteX51" fmla="*/ 252835 w 432706"/>
              <a:gd name="connsiteY51" fmla="*/ 7324 h 360589"/>
              <a:gd name="connsiteX52" fmla="*/ 255651 w 432706"/>
              <a:gd name="connsiteY52" fmla="*/ 1831 h 360589"/>
              <a:gd name="connsiteX53" fmla="*/ 261426 w 432706"/>
              <a:gd name="connsiteY53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2706" h="360589">
                <a:moveTo>
                  <a:pt x="162265" y="9015"/>
                </a:moveTo>
                <a:cubicBezTo>
                  <a:pt x="167148" y="9015"/>
                  <a:pt x="171374" y="10799"/>
                  <a:pt x="174943" y="14367"/>
                </a:cubicBezTo>
                <a:lnTo>
                  <a:pt x="328193" y="167618"/>
                </a:lnTo>
                <a:cubicBezTo>
                  <a:pt x="331761" y="171186"/>
                  <a:pt x="333545" y="175412"/>
                  <a:pt x="333545" y="180295"/>
                </a:cubicBezTo>
                <a:cubicBezTo>
                  <a:pt x="333545" y="185178"/>
                  <a:pt x="331761" y="189403"/>
                  <a:pt x="328193" y="192972"/>
                </a:cubicBezTo>
                <a:lnTo>
                  <a:pt x="174943" y="346222"/>
                </a:lnTo>
                <a:cubicBezTo>
                  <a:pt x="171374" y="349790"/>
                  <a:pt x="167148" y="351574"/>
                  <a:pt x="162265" y="351574"/>
                </a:cubicBezTo>
                <a:cubicBezTo>
                  <a:pt x="157382" y="351574"/>
                  <a:pt x="153157" y="349790"/>
                  <a:pt x="149588" y="346222"/>
                </a:cubicBezTo>
                <a:cubicBezTo>
                  <a:pt x="146020" y="342654"/>
                  <a:pt x="144237" y="338428"/>
                  <a:pt x="144237" y="333545"/>
                </a:cubicBezTo>
                <a:lnTo>
                  <a:pt x="144237" y="252412"/>
                </a:lnTo>
                <a:lnTo>
                  <a:pt x="18029" y="252412"/>
                </a:lnTo>
                <a:cubicBezTo>
                  <a:pt x="13147" y="252412"/>
                  <a:pt x="8921" y="250628"/>
                  <a:pt x="5352" y="247060"/>
                </a:cubicBezTo>
                <a:cubicBezTo>
                  <a:pt x="1784" y="243492"/>
                  <a:pt x="0" y="239266"/>
                  <a:pt x="0" y="234383"/>
                </a:cubicBezTo>
                <a:lnTo>
                  <a:pt x="0" y="126206"/>
                </a:lnTo>
                <a:cubicBezTo>
                  <a:pt x="0" y="121323"/>
                  <a:pt x="1784" y="117098"/>
                  <a:pt x="5352" y="113529"/>
                </a:cubicBezTo>
                <a:cubicBezTo>
                  <a:pt x="8921" y="109961"/>
                  <a:pt x="13147" y="108177"/>
                  <a:pt x="18029" y="108177"/>
                </a:cubicBezTo>
                <a:lnTo>
                  <a:pt x="144237" y="108177"/>
                </a:lnTo>
                <a:lnTo>
                  <a:pt x="144237" y="27044"/>
                </a:lnTo>
                <a:cubicBezTo>
                  <a:pt x="144237" y="22161"/>
                  <a:pt x="146020" y="17935"/>
                  <a:pt x="149588" y="14367"/>
                </a:cubicBezTo>
                <a:cubicBezTo>
                  <a:pt x="153157" y="10799"/>
                  <a:pt x="157382" y="9015"/>
                  <a:pt x="162265" y="9015"/>
                </a:cubicBezTo>
                <a:close/>
                <a:moveTo>
                  <a:pt x="261426" y="0"/>
                </a:moveTo>
                <a:lnTo>
                  <a:pt x="351573" y="0"/>
                </a:lnTo>
                <a:cubicBezTo>
                  <a:pt x="373923" y="0"/>
                  <a:pt x="393032" y="7935"/>
                  <a:pt x="408901" y="23804"/>
                </a:cubicBezTo>
                <a:cubicBezTo>
                  <a:pt x="424771" y="39674"/>
                  <a:pt x="432706" y="58783"/>
                  <a:pt x="432706" y="81132"/>
                </a:cubicBezTo>
                <a:lnTo>
                  <a:pt x="432706" y="279457"/>
                </a:lnTo>
                <a:cubicBezTo>
                  <a:pt x="432706" y="301806"/>
                  <a:pt x="424771" y="320915"/>
                  <a:pt x="408901" y="336785"/>
                </a:cubicBezTo>
                <a:cubicBezTo>
                  <a:pt x="393032" y="352654"/>
                  <a:pt x="373923" y="360589"/>
                  <a:pt x="351573" y="360589"/>
                </a:cubicBezTo>
                <a:lnTo>
                  <a:pt x="261426" y="360589"/>
                </a:lnTo>
                <a:cubicBezTo>
                  <a:pt x="258985" y="360589"/>
                  <a:pt x="256872" y="359697"/>
                  <a:pt x="255089" y="357913"/>
                </a:cubicBezTo>
                <a:cubicBezTo>
                  <a:pt x="253304" y="356129"/>
                  <a:pt x="252412" y="354016"/>
                  <a:pt x="252412" y="351574"/>
                </a:cubicBezTo>
                <a:cubicBezTo>
                  <a:pt x="252412" y="350823"/>
                  <a:pt x="252317" y="348945"/>
                  <a:pt x="252130" y="345940"/>
                </a:cubicBezTo>
                <a:cubicBezTo>
                  <a:pt x="251942" y="342935"/>
                  <a:pt x="251895" y="340447"/>
                  <a:pt x="251989" y="338475"/>
                </a:cubicBezTo>
                <a:cubicBezTo>
                  <a:pt x="252082" y="336503"/>
                  <a:pt x="252365" y="334296"/>
                  <a:pt x="252835" y="331855"/>
                </a:cubicBezTo>
                <a:cubicBezTo>
                  <a:pt x="253304" y="329413"/>
                  <a:pt x="254242" y="327582"/>
                  <a:pt x="255651" y="326361"/>
                </a:cubicBezTo>
                <a:cubicBezTo>
                  <a:pt x="257060" y="325141"/>
                  <a:pt x="258985" y="324530"/>
                  <a:pt x="261426" y="324530"/>
                </a:cubicBezTo>
                <a:lnTo>
                  <a:pt x="351573" y="324530"/>
                </a:lnTo>
                <a:cubicBezTo>
                  <a:pt x="363969" y="324530"/>
                  <a:pt x="374580" y="320117"/>
                  <a:pt x="383408" y="311290"/>
                </a:cubicBezTo>
                <a:cubicBezTo>
                  <a:pt x="392234" y="302463"/>
                  <a:pt x="396648" y="291852"/>
                  <a:pt x="396648" y="279457"/>
                </a:cubicBezTo>
                <a:lnTo>
                  <a:pt x="396648" y="81132"/>
                </a:lnTo>
                <a:cubicBezTo>
                  <a:pt x="396648" y="68737"/>
                  <a:pt x="392234" y="58126"/>
                  <a:pt x="383408" y="49299"/>
                </a:cubicBezTo>
                <a:cubicBezTo>
                  <a:pt x="374580" y="40472"/>
                  <a:pt x="363969" y="36059"/>
                  <a:pt x="351573" y="36059"/>
                </a:cubicBezTo>
                <a:lnTo>
                  <a:pt x="270441" y="36059"/>
                </a:lnTo>
                <a:cubicBezTo>
                  <a:pt x="270253" y="36059"/>
                  <a:pt x="269220" y="36059"/>
                  <a:pt x="267342" y="36059"/>
                </a:cubicBezTo>
                <a:cubicBezTo>
                  <a:pt x="265464" y="36059"/>
                  <a:pt x="264244" y="36059"/>
                  <a:pt x="263680" y="36059"/>
                </a:cubicBezTo>
                <a:cubicBezTo>
                  <a:pt x="263118" y="36059"/>
                  <a:pt x="262037" y="35965"/>
                  <a:pt x="260441" y="35777"/>
                </a:cubicBezTo>
                <a:cubicBezTo>
                  <a:pt x="258844" y="35589"/>
                  <a:pt x="257764" y="35308"/>
                  <a:pt x="257201" y="34932"/>
                </a:cubicBezTo>
                <a:cubicBezTo>
                  <a:pt x="256638" y="34556"/>
                  <a:pt x="255886" y="34040"/>
                  <a:pt x="254948" y="33383"/>
                </a:cubicBezTo>
                <a:cubicBezTo>
                  <a:pt x="254009" y="32725"/>
                  <a:pt x="253351" y="31880"/>
                  <a:pt x="252976" y="30847"/>
                </a:cubicBezTo>
                <a:cubicBezTo>
                  <a:pt x="252600" y="29814"/>
                  <a:pt x="252412" y="28547"/>
                  <a:pt x="252412" y="27044"/>
                </a:cubicBezTo>
                <a:cubicBezTo>
                  <a:pt x="252412" y="26293"/>
                  <a:pt x="252317" y="24415"/>
                  <a:pt x="252130" y="21410"/>
                </a:cubicBezTo>
                <a:cubicBezTo>
                  <a:pt x="251942" y="18405"/>
                  <a:pt x="251895" y="15917"/>
                  <a:pt x="251989" y="13945"/>
                </a:cubicBezTo>
                <a:cubicBezTo>
                  <a:pt x="252082" y="11973"/>
                  <a:pt x="252365" y="9766"/>
                  <a:pt x="252835" y="7324"/>
                </a:cubicBezTo>
                <a:cubicBezTo>
                  <a:pt x="253304" y="4883"/>
                  <a:pt x="254242" y="3052"/>
                  <a:pt x="255651" y="1831"/>
                </a:cubicBezTo>
                <a:cubicBezTo>
                  <a:pt x="257060" y="610"/>
                  <a:pt x="258985" y="0"/>
                  <a:pt x="2614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6" name="Freeform 371">
            <a:extLst>
              <a:ext uri="{FF2B5EF4-FFF2-40B4-BE49-F238E27FC236}">
                <a16:creationId xmlns:a16="http://schemas.microsoft.com/office/drawing/2014/main" id="{E165CFBC-39CA-44B1-B086-121EDAE54A73}"/>
              </a:ext>
            </a:extLst>
          </p:cNvPr>
          <p:cNvSpPr/>
          <p:nvPr/>
        </p:nvSpPr>
        <p:spPr>
          <a:xfrm>
            <a:off x="837984" y="2756863"/>
            <a:ext cx="324531" cy="324531"/>
          </a:xfrm>
          <a:custGeom>
            <a:avLst/>
            <a:gdLst>
              <a:gd name="connsiteX0" fmla="*/ 232693 w 432707"/>
              <a:gd name="connsiteY0" fmla="*/ 194512 h 432707"/>
              <a:gd name="connsiteX1" fmla="*/ 232693 w 432707"/>
              <a:gd name="connsiteY1" fmla="*/ 195225 h 432707"/>
              <a:gd name="connsiteX2" fmla="*/ 232130 w 432707"/>
              <a:gd name="connsiteY2" fmla="*/ 195225 h 432707"/>
              <a:gd name="connsiteX3" fmla="*/ 66766 w 432707"/>
              <a:gd name="connsiteY3" fmla="*/ 166772 h 432707"/>
              <a:gd name="connsiteX4" fmla="*/ 66766 w 432707"/>
              <a:gd name="connsiteY4" fmla="*/ 362280 h 432707"/>
              <a:gd name="connsiteX5" fmla="*/ 131841 w 432707"/>
              <a:gd name="connsiteY5" fmla="*/ 362280 h 432707"/>
              <a:gd name="connsiteX6" fmla="*/ 131841 w 432707"/>
              <a:gd name="connsiteY6" fmla="*/ 166772 h 432707"/>
              <a:gd name="connsiteX7" fmla="*/ 291007 w 432707"/>
              <a:gd name="connsiteY7" fmla="*/ 162265 h 432707"/>
              <a:gd name="connsiteX8" fmla="*/ 243521 w 432707"/>
              <a:gd name="connsiteY8" fmla="*/ 180805 h 432707"/>
              <a:gd name="connsiteX9" fmla="*/ 232693 w 432707"/>
              <a:gd name="connsiteY9" fmla="*/ 194512 h 432707"/>
              <a:gd name="connsiteX10" fmla="*/ 232693 w 432707"/>
              <a:gd name="connsiteY10" fmla="*/ 166772 h 432707"/>
              <a:gd name="connsiteX11" fmla="*/ 167618 w 432707"/>
              <a:gd name="connsiteY11" fmla="*/ 166772 h 432707"/>
              <a:gd name="connsiteX12" fmla="*/ 167618 w 432707"/>
              <a:gd name="connsiteY12" fmla="*/ 362280 h 432707"/>
              <a:gd name="connsiteX13" fmla="*/ 232693 w 432707"/>
              <a:gd name="connsiteY13" fmla="*/ 362280 h 432707"/>
              <a:gd name="connsiteX14" fmla="*/ 232693 w 432707"/>
              <a:gd name="connsiteY14" fmla="*/ 252976 h 432707"/>
              <a:gd name="connsiteX15" fmla="*/ 234665 w 432707"/>
              <a:gd name="connsiteY15" fmla="*/ 237200 h 432707"/>
              <a:gd name="connsiteX16" fmla="*/ 247342 w 432707"/>
              <a:gd name="connsiteY16" fmla="*/ 220438 h 432707"/>
              <a:gd name="connsiteX17" fmla="*/ 268189 w 432707"/>
              <a:gd name="connsiteY17" fmla="*/ 213536 h 432707"/>
              <a:gd name="connsiteX18" fmla="*/ 300867 w 432707"/>
              <a:gd name="connsiteY18" fmla="*/ 257765 h 432707"/>
              <a:gd name="connsiteX19" fmla="*/ 300867 w 432707"/>
              <a:gd name="connsiteY19" fmla="*/ 362280 h 432707"/>
              <a:gd name="connsiteX20" fmla="*/ 365942 w 432707"/>
              <a:gd name="connsiteY20" fmla="*/ 362280 h 432707"/>
              <a:gd name="connsiteX21" fmla="*/ 365942 w 432707"/>
              <a:gd name="connsiteY21" fmla="*/ 250159 h 432707"/>
              <a:gd name="connsiteX22" fmla="*/ 345377 w 432707"/>
              <a:gd name="connsiteY22" fmla="*/ 184520 h 432707"/>
              <a:gd name="connsiteX23" fmla="*/ 291007 w 432707"/>
              <a:gd name="connsiteY23" fmla="*/ 162265 h 432707"/>
              <a:gd name="connsiteX24" fmla="*/ 99726 w 432707"/>
              <a:gd name="connsiteY24" fmla="*/ 72681 h 432707"/>
              <a:gd name="connsiteX25" fmla="*/ 73104 w 432707"/>
              <a:gd name="connsiteY25" fmla="*/ 82259 h 432707"/>
              <a:gd name="connsiteX26" fmla="*/ 62822 w 432707"/>
              <a:gd name="connsiteY26" fmla="*/ 106486 h 432707"/>
              <a:gd name="connsiteX27" fmla="*/ 72822 w 432707"/>
              <a:gd name="connsiteY27" fmla="*/ 130573 h 432707"/>
              <a:gd name="connsiteX28" fmla="*/ 98881 w 432707"/>
              <a:gd name="connsiteY28" fmla="*/ 140292 h 432707"/>
              <a:gd name="connsiteX29" fmla="*/ 99162 w 432707"/>
              <a:gd name="connsiteY29" fmla="*/ 140292 h 432707"/>
              <a:gd name="connsiteX30" fmla="*/ 125925 w 432707"/>
              <a:gd name="connsiteY30" fmla="*/ 130573 h 432707"/>
              <a:gd name="connsiteX31" fmla="*/ 136066 w 432707"/>
              <a:gd name="connsiteY31" fmla="*/ 106486 h 432707"/>
              <a:gd name="connsiteX32" fmla="*/ 125925 w 432707"/>
              <a:gd name="connsiteY32" fmla="*/ 82259 h 432707"/>
              <a:gd name="connsiteX33" fmla="*/ 99726 w 432707"/>
              <a:gd name="connsiteY33" fmla="*/ 72681 h 432707"/>
              <a:gd name="connsiteX34" fmla="*/ 81133 w 432707"/>
              <a:gd name="connsiteY34" fmla="*/ 0 h 432707"/>
              <a:gd name="connsiteX35" fmla="*/ 351575 w 432707"/>
              <a:gd name="connsiteY35" fmla="*/ 0 h 432707"/>
              <a:gd name="connsiteX36" fmla="*/ 408903 w 432707"/>
              <a:gd name="connsiteY36" fmla="*/ 23804 h 432707"/>
              <a:gd name="connsiteX37" fmla="*/ 432707 w 432707"/>
              <a:gd name="connsiteY37" fmla="*/ 81133 h 432707"/>
              <a:gd name="connsiteX38" fmla="*/ 432707 w 432707"/>
              <a:gd name="connsiteY38" fmla="*/ 351575 h 432707"/>
              <a:gd name="connsiteX39" fmla="*/ 408903 w 432707"/>
              <a:gd name="connsiteY39" fmla="*/ 408903 h 432707"/>
              <a:gd name="connsiteX40" fmla="*/ 351575 w 432707"/>
              <a:gd name="connsiteY40" fmla="*/ 432707 h 432707"/>
              <a:gd name="connsiteX41" fmla="*/ 81133 w 432707"/>
              <a:gd name="connsiteY41" fmla="*/ 432707 h 432707"/>
              <a:gd name="connsiteX42" fmla="*/ 23805 w 432707"/>
              <a:gd name="connsiteY42" fmla="*/ 408903 h 432707"/>
              <a:gd name="connsiteX43" fmla="*/ 0 w 432707"/>
              <a:gd name="connsiteY43" fmla="*/ 351575 h 432707"/>
              <a:gd name="connsiteX44" fmla="*/ 0 w 432707"/>
              <a:gd name="connsiteY44" fmla="*/ 81133 h 432707"/>
              <a:gd name="connsiteX45" fmla="*/ 23805 w 432707"/>
              <a:gd name="connsiteY45" fmla="*/ 23804 h 432707"/>
              <a:gd name="connsiteX46" fmla="*/ 81133 w 432707"/>
              <a:gd name="connsiteY4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2707" h="432707">
                <a:moveTo>
                  <a:pt x="232693" y="194512"/>
                </a:moveTo>
                <a:lnTo>
                  <a:pt x="232693" y="195225"/>
                </a:lnTo>
                <a:lnTo>
                  <a:pt x="232130" y="195225"/>
                </a:lnTo>
                <a:close/>
                <a:moveTo>
                  <a:pt x="66766" y="166772"/>
                </a:moveTo>
                <a:lnTo>
                  <a:pt x="66766" y="362280"/>
                </a:lnTo>
                <a:lnTo>
                  <a:pt x="131841" y="362280"/>
                </a:lnTo>
                <a:lnTo>
                  <a:pt x="131841" y="166772"/>
                </a:lnTo>
                <a:close/>
                <a:moveTo>
                  <a:pt x="291007" y="162265"/>
                </a:moveTo>
                <a:cubicBezTo>
                  <a:pt x="271851" y="162265"/>
                  <a:pt x="256022" y="168445"/>
                  <a:pt x="243521" y="180805"/>
                </a:cubicBezTo>
                <a:lnTo>
                  <a:pt x="232693" y="194512"/>
                </a:lnTo>
                <a:lnTo>
                  <a:pt x="232693" y="166772"/>
                </a:lnTo>
                <a:lnTo>
                  <a:pt x="167618" y="166772"/>
                </a:lnTo>
                <a:cubicBezTo>
                  <a:pt x="168181" y="179168"/>
                  <a:pt x="168181" y="244337"/>
                  <a:pt x="167618" y="362280"/>
                </a:cubicBezTo>
                <a:lnTo>
                  <a:pt x="232693" y="362280"/>
                </a:lnTo>
                <a:lnTo>
                  <a:pt x="232693" y="252976"/>
                </a:lnTo>
                <a:cubicBezTo>
                  <a:pt x="232693" y="245839"/>
                  <a:pt x="233350" y="240581"/>
                  <a:pt x="234665" y="237200"/>
                </a:cubicBezTo>
                <a:cubicBezTo>
                  <a:pt x="237482" y="230627"/>
                  <a:pt x="241708" y="225040"/>
                  <a:pt x="247342" y="220438"/>
                </a:cubicBezTo>
                <a:cubicBezTo>
                  <a:pt x="252976" y="215837"/>
                  <a:pt x="259925" y="213536"/>
                  <a:pt x="268189" y="213536"/>
                </a:cubicBezTo>
                <a:cubicBezTo>
                  <a:pt x="289974" y="213536"/>
                  <a:pt x="300867" y="228279"/>
                  <a:pt x="300867" y="257765"/>
                </a:cubicBezTo>
                <a:lnTo>
                  <a:pt x="300867" y="362280"/>
                </a:lnTo>
                <a:lnTo>
                  <a:pt x="365942" y="362280"/>
                </a:lnTo>
                <a:lnTo>
                  <a:pt x="365942" y="250159"/>
                </a:lnTo>
                <a:cubicBezTo>
                  <a:pt x="365942" y="221237"/>
                  <a:pt x="359087" y="199357"/>
                  <a:pt x="345377" y="184520"/>
                </a:cubicBezTo>
                <a:cubicBezTo>
                  <a:pt x="331667" y="169683"/>
                  <a:pt x="313544" y="162265"/>
                  <a:pt x="291007" y="162265"/>
                </a:cubicBezTo>
                <a:close/>
                <a:moveTo>
                  <a:pt x="99726" y="72681"/>
                </a:moveTo>
                <a:cubicBezTo>
                  <a:pt x="88833" y="72681"/>
                  <a:pt x="79959" y="75874"/>
                  <a:pt x="73104" y="82259"/>
                </a:cubicBezTo>
                <a:cubicBezTo>
                  <a:pt x="66249" y="88645"/>
                  <a:pt x="62822" y="96720"/>
                  <a:pt x="62822" y="106486"/>
                </a:cubicBezTo>
                <a:cubicBezTo>
                  <a:pt x="62822" y="116065"/>
                  <a:pt x="66155" y="124093"/>
                  <a:pt x="72822" y="130573"/>
                </a:cubicBezTo>
                <a:cubicBezTo>
                  <a:pt x="79490" y="137052"/>
                  <a:pt x="88176" y="140292"/>
                  <a:pt x="98881" y="140292"/>
                </a:cubicBezTo>
                <a:lnTo>
                  <a:pt x="99162" y="140292"/>
                </a:lnTo>
                <a:cubicBezTo>
                  <a:pt x="110243" y="140292"/>
                  <a:pt x="119164" y="137052"/>
                  <a:pt x="125925" y="130573"/>
                </a:cubicBezTo>
                <a:cubicBezTo>
                  <a:pt x="132686" y="124093"/>
                  <a:pt x="136066" y="116065"/>
                  <a:pt x="136066" y="106486"/>
                </a:cubicBezTo>
                <a:cubicBezTo>
                  <a:pt x="135879" y="96720"/>
                  <a:pt x="132498" y="88645"/>
                  <a:pt x="125925" y="82259"/>
                </a:cubicBezTo>
                <a:cubicBezTo>
                  <a:pt x="119352" y="75874"/>
                  <a:pt x="110619" y="72681"/>
                  <a:pt x="99726" y="72681"/>
                </a:cubicBezTo>
                <a:close/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4"/>
                </a:cubicBezTo>
                <a:cubicBezTo>
                  <a:pt x="424773" y="39674"/>
                  <a:pt x="432707" y="58783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3" y="393033"/>
                  <a:pt x="408903" y="408903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4" y="424772"/>
                  <a:pt x="23805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7" name="Freeform 375">
            <a:extLst>
              <a:ext uri="{FF2B5EF4-FFF2-40B4-BE49-F238E27FC236}">
                <a16:creationId xmlns:a16="http://schemas.microsoft.com/office/drawing/2014/main" id="{015210CD-8A13-4A2E-8F1A-A546BC713D3C}"/>
              </a:ext>
            </a:extLst>
          </p:cNvPr>
          <p:cNvSpPr/>
          <p:nvPr/>
        </p:nvSpPr>
        <p:spPr>
          <a:xfrm>
            <a:off x="3631193" y="2743341"/>
            <a:ext cx="351575" cy="338052"/>
          </a:xfrm>
          <a:custGeom>
            <a:avLst/>
            <a:gdLst>
              <a:gd name="connsiteX0" fmla="*/ 414677 w 468765"/>
              <a:gd name="connsiteY0" fmla="*/ 378618 h 450736"/>
              <a:gd name="connsiteX1" fmla="*/ 402000 w 468765"/>
              <a:gd name="connsiteY1" fmla="*/ 383971 h 450736"/>
              <a:gd name="connsiteX2" fmla="*/ 396647 w 468765"/>
              <a:gd name="connsiteY2" fmla="*/ 396648 h 450736"/>
              <a:gd name="connsiteX3" fmla="*/ 402000 w 468765"/>
              <a:gd name="connsiteY3" fmla="*/ 409325 h 450736"/>
              <a:gd name="connsiteX4" fmla="*/ 414677 w 468765"/>
              <a:gd name="connsiteY4" fmla="*/ 414677 h 450736"/>
              <a:gd name="connsiteX5" fmla="*/ 427354 w 468765"/>
              <a:gd name="connsiteY5" fmla="*/ 409325 h 450736"/>
              <a:gd name="connsiteX6" fmla="*/ 432706 w 468765"/>
              <a:gd name="connsiteY6" fmla="*/ 396648 h 450736"/>
              <a:gd name="connsiteX7" fmla="*/ 427354 w 468765"/>
              <a:gd name="connsiteY7" fmla="*/ 383971 h 450736"/>
              <a:gd name="connsiteX8" fmla="*/ 414677 w 468765"/>
              <a:gd name="connsiteY8" fmla="*/ 378618 h 450736"/>
              <a:gd name="connsiteX9" fmla="*/ 342559 w 468765"/>
              <a:gd name="connsiteY9" fmla="*/ 378618 h 450736"/>
              <a:gd name="connsiteX10" fmla="*/ 329882 w 468765"/>
              <a:gd name="connsiteY10" fmla="*/ 383971 h 450736"/>
              <a:gd name="connsiteX11" fmla="*/ 324529 w 468765"/>
              <a:gd name="connsiteY11" fmla="*/ 396648 h 450736"/>
              <a:gd name="connsiteX12" fmla="*/ 329882 w 468765"/>
              <a:gd name="connsiteY12" fmla="*/ 409325 h 450736"/>
              <a:gd name="connsiteX13" fmla="*/ 342559 w 468765"/>
              <a:gd name="connsiteY13" fmla="*/ 414677 h 450736"/>
              <a:gd name="connsiteX14" fmla="*/ 355236 w 468765"/>
              <a:gd name="connsiteY14" fmla="*/ 409325 h 450736"/>
              <a:gd name="connsiteX15" fmla="*/ 360588 w 468765"/>
              <a:gd name="connsiteY15" fmla="*/ 396648 h 450736"/>
              <a:gd name="connsiteX16" fmla="*/ 355236 w 468765"/>
              <a:gd name="connsiteY16" fmla="*/ 383971 h 450736"/>
              <a:gd name="connsiteX17" fmla="*/ 342559 w 468765"/>
              <a:gd name="connsiteY17" fmla="*/ 378618 h 450736"/>
              <a:gd name="connsiteX18" fmla="*/ 27044 w 468765"/>
              <a:gd name="connsiteY18" fmla="*/ 306500 h 450736"/>
              <a:gd name="connsiteX19" fmla="*/ 147334 w 468765"/>
              <a:gd name="connsiteY19" fmla="*/ 306500 h 450736"/>
              <a:gd name="connsiteX20" fmla="*/ 167195 w 468765"/>
              <a:gd name="connsiteY20" fmla="*/ 332418 h 450736"/>
              <a:gd name="connsiteX21" fmla="*/ 198324 w 468765"/>
              <a:gd name="connsiteY21" fmla="*/ 342559 h 450736"/>
              <a:gd name="connsiteX22" fmla="*/ 270442 w 468765"/>
              <a:gd name="connsiteY22" fmla="*/ 342559 h 450736"/>
              <a:gd name="connsiteX23" fmla="*/ 301570 w 468765"/>
              <a:gd name="connsiteY23" fmla="*/ 332418 h 450736"/>
              <a:gd name="connsiteX24" fmla="*/ 321431 w 468765"/>
              <a:gd name="connsiteY24" fmla="*/ 306500 h 450736"/>
              <a:gd name="connsiteX25" fmla="*/ 441721 w 468765"/>
              <a:gd name="connsiteY25" fmla="*/ 306500 h 450736"/>
              <a:gd name="connsiteX26" fmla="*/ 460877 w 468765"/>
              <a:gd name="connsiteY26" fmla="*/ 314388 h 450736"/>
              <a:gd name="connsiteX27" fmla="*/ 468765 w 468765"/>
              <a:gd name="connsiteY27" fmla="*/ 333545 h 450736"/>
              <a:gd name="connsiteX28" fmla="*/ 468765 w 468765"/>
              <a:gd name="connsiteY28" fmla="*/ 423692 h 450736"/>
              <a:gd name="connsiteX29" fmla="*/ 460877 w 468765"/>
              <a:gd name="connsiteY29" fmla="*/ 442848 h 450736"/>
              <a:gd name="connsiteX30" fmla="*/ 441721 w 468765"/>
              <a:gd name="connsiteY30" fmla="*/ 450736 h 450736"/>
              <a:gd name="connsiteX31" fmla="*/ 27044 w 468765"/>
              <a:gd name="connsiteY31" fmla="*/ 450736 h 450736"/>
              <a:gd name="connsiteX32" fmla="*/ 7887 w 468765"/>
              <a:gd name="connsiteY32" fmla="*/ 442848 h 450736"/>
              <a:gd name="connsiteX33" fmla="*/ 0 w 468765"/>
              <a:gd name="connsiteY33" fmla="*/ 423692 h 450736"/>
              <a:gd name="connsiteX34" fmla="*/ 0 w 468765"/>
              <a:gd name="connsiteY34" fmla="*/ 333545 h 450736"/>
              <a:gd name="connsiteX35" fmla="*/ 7887 w 468765"/>
              <a:gd name="connsiteY35" fmla="*/ 314388 h 450736"/>
              <a:gd name="connsiteX36" fmla="*/ 27044 w 468765"/>
              <a:gd name="connsiteY36" fmla="*/ 306500 h 450736"/>
              <a:gd name="connsiteX37" fmla="*/ 234382 w 468765"/>
              <a:gd name="connsiteY37" fmla="*/ 0 h 450736"/>
              <a:gd name="connsiteX38" fmla="*/ 247059 w 468765"/>
              <a:gd name="connsiteY38" fmla="*/ 5352 h 450736"/>
              <a:gd name="connsiteX39" fmla="*/ 373265 w 468765"/>
              <a:gd name="connsiteY39" fmla="*/ 131558 h 450736"/>
              <a:gd name="connsiteX40" fmla="*/ 377210 w 468765"/>
              <a:gd name="connsiteY40" fmla="*/ 150996 h 450736"/>
              <a:gd name="connsiteX41" fmla="*/ 360588 w 468765"/>
              <a:gd name="connsiteY41" fmla="*/ 162265 h 450736"/>
              <a:gd name="connsiteX42" fmla="*/ 288471 w 468765"/>
              <a:gd name="connsiteY42" fmla="*/ 162265 h 450736"/>
              <a:gd name="connsiteX43" fmla="*/ 288471 w 468765"/>
              <a:gd name="connsiteY43" fmla="*/ 288471 h 450736"/>
              <a:gd name="connsiteX44" fmla="*/ 283118 w 468765"/>
              <a:gd name="connsiteY44" fmla="*/ 301148 h 450736"/>
              <a:gd name="connsiteX45" fmla="*/ 270442 w 468765"/>
              <a:gd name="connsiteY45" fmla="*/ 306500 h 450736"/>
              <a:gd name="connsiteX46" fmla="*/ 198324 w 468765"/>
              <a:gd name="connsiteY46" fmla="*/ 306500 h 450736"/>
              <a:gd name="connsiteX47" fmla="*/ 185647 w 468765"/>
              <a:gd name="connsiteY47" fmla="*/ 301148 h 450736"/>
              <a:gd name="connsiteX48" fmla="*/ 180294 w 468765"/>
              <a:gd name="connsiteY48" fmla="*/ 288471 h 450736"/>
              <a:gd name="connsiteX49" fmla="*/ 180294 w 468765"/>
              <a:gd name="connsiteY49" fmla="*/ 162265 h 450736"/>
              <a:gd name="connsiteX50" fmla="*/ 108176 w 468765"/>
              <a:gd name="connsiteY50" fmla="*/ 162265 h 450736"/>
              <a:gd name="connsiteX51" fmla="*/ 91556 w 468765"/>
              <a:gd name="connsiteY51" fmla="*/ 150996 h 450736"/>
              <a:gd name="connsiteX52" fmla="*/ 95499 w 468765"/>
              <a:gd name="connsiteY52" fmla="*/ 131558 h 450736"/>
              <a:gd name="connsiteX53" fmla="*/ 221706 w 468765"/>
              <a:gd name="connsiteY53" fmla="*/ 5352 h 450736"/>
              <a:gd name="connsiteX54" fmla="*/ 234382 w 468765"/>
              <a:gd name="connsiteY54" fmla="*/ 0 h 45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68765" h="450736">
                <a:moveTo>
                  <a:pt x="414677" y="378618"/>
                </a:moveTo>
                <a:cubicBezTo>
                  <a:pt x="409794" y="378618"/>
                  <a:pt x="405568" y="380402"/>
                  <a:pt x="402000" y="383971"/>
                </a:cubicBezTo>
                <a:cubicBezTo>
                  <a:pt x="398432" y="387539"/>
                  <a:pt x="396647" y="391765"/>
                  <a:pt x="396647" y="396648"/>
                </a:cubicBezTo>
                <a:cubicBezTo>
                  <a:pt x="396647" y="401531"/>
                  <a:pt x="398432" y="405756"/>
                  <a:pt x="402000" y="409325"/>
                </a:cubicBezTo>
                <a:cubicBezTo>
                  <a:pt x="405568" y="412893"/>
                  <a:pt x="409794" y="414677"/>
                  <a:pt x="414677" y="414677"/>
                </a:cubicBezTo>
                <a:cubicBezTo>
                  <a:pt x="419560" y="414677"/>
                  <a:pt x="423785" y="412893"/>
                  <a:pt x="427354" y="409325"/>
                </a:cubicBezTo>
                <a:cubicBezTo>
                  <a:pt x="430922" y="405756"/>
                  <a:pt x="432706" y="401531"/>
                  <a:pt x="432706" y="396648"/>
                </a:cubicBezTo>
                <a:cubicBezTo>
                  <a:pt x="432706" y="391765"/>
                  <a:pt x="430922" y="387539"/>
                  <a:pt x="427354" y="383971"/>
                </a:cubicBezTo>
                <a:cubicBezTo>
                  <a:pt x="423785" y="380402"/>
                  <a:pt x="419560" y="378618"/>
                  <a:pt x="414677" y="378618"/>
                </a:cubicBezTo>
                <a:close/>
                <a:moveTo>
                  <a:pt x="342559" y="378618"/>
                </a:moveTo>
                <a:cubicBezTo>
                  <a:pt x="337677" y="378618"/>
                  <a:pt x="333451" y="380402"/>
                  <a:pt x="329882" y="383971"/>
                </a:cubicBezTo>
                <a:cubicBezTo>
                  <a:pt x="326314" y="387539"/>
                  <a:pt x="324529" y="391765"/>
                  <a:pt x="324529" y="396648"/>
                </a:cubicBezTo>
                <a:cubicBezTo>
                  <a:pt x="324529" y="401531"/>
                  <a:pt x="326314" y="405756"/>
                  <a:pt x="329882" y="409325"/>
                </a:cubicBezTo>
                <a:cubicBezTo>
                  <a:pt x="333451" y="412893"/>
                  <a:pt x="337677" y="414677"/>
                  <a:pt x="342559" y="414677"/>
                </a:cubicBezTo>
                <a:cubicBezTo>
                  <a:pt x="347442" y="414677"/>
                  <a:pt x="351668" y="412893"/>
                  <a:pt x="355236" y="409325"/>
                </a:cubicBezTo>
                <a:cubicBezTo>
                  <a:pt x="358805" y="405756"/>
                  <a:pt x="360588" y="401531"/>
                  <a:pt x="360588" y="396648"/>
                </a:cubicBezTo>
                <a:cubicBezTo>
                  <a:pt x="360588" y="391765"/>
                  <a:pt x="358805" y="387539"/>
                  <a:pt x="355236" y="383971"/>
                </a:cubicBezTo>
                <a:cubicBezTo>
                  <a:pt x="351668" y="380402"/>
                  <a:pt x="347442" y="378618"/>
                  <a:pt x="342559" y="378618"/>
                </a:cubicBezTo>
                <a:close/>
                <a:moveTo>
                  <a:pt x="27044" y="306500"/>
                </a:moveTo>
                <a:lnTo>
                  <a:pt x="147334" y="306500"/>
                </a:lnTo>
                <a:cubicBezTo>
                  <a:pt x="151278" y="317018"/>
                  <a:pt x="157898" y="325657"/>
                  <a:pt x="167195" y="332418"/>
                </a:cubicBezTo>
                <a:cubicBezTo>
                  <a:pt x="176491" y="339179"/>
                  <a:pt x="186868" y="342559"/>
                  <a:pt x="198324" y="342559"/>
                </a:cubicBezTo>
                <a:lnTo>
                  <a:pt x="270442" y="342559"/>
                </a:lnTo>
                <a:cubicBezTo>
                  <a:pt x="281898" y="342559"/>
                  <a:pt x="292274" y="339179"/>
                  <a:pt x="301570" y="332418"/>
                </a:cubicBezTo>
                <a:cubicBezTo>
                  <a:pt x="310867" y="325657"/>
                  <a:pt x="317487" y="317018"/>
                  <a:pt x="321431" y="306500"/>
                </a:cubicBezTo>
                <a:lnTo>
                  <a:pt x="441721" y="306500"/>
                </a:lnTo>
                <a:cubicBezTo>
                  <a:pt x="449234" y="306500"/>
                  <a:pt x="455619" y="309130"/>
                  <a:pt x="460877" y="314388"/>
                </a:cubicBezTo>
                <a:cubicBezTo>
                  <a:pt x="466136" y="319647"/>
                  <a:pt x="468765" y="326032"/>
                  <a:pt x="468765" y="333545"/>
                </a:cubicBezTo>
                <a:lnTo>
                  <a:pt x="468765" y="423692"/>
                </a:lnTo>
                <a:cubicBezTo>
                  <a:pt x="468765" y="431204"/>
                  <a:pt x="466136" y="437590"/>
                  <a:pt x="460877" y="442848"/>
                </a:cubicBezTo>
                <a:cubicBezTo>
                  <a:pt x="455619" y="448107"/>
                  <a:pt x="449234" y="450736"/>
                  <a:pt x="441721" y="450736"/>
                </a:cubicBezTo>
                <a:lnTo>
                  <a:pt x="27044" y="450736"/>
                </a:lnTo>
                <a:cubicBezTo>
                  <a:pt x="19531" y="450736"/>
                  <a:pt x="13146" y="448107"/>
                  <a:pt x="7887" y="442848"/>
                </a:cubicBezTo>
                <a:cubicBezTo>
                  <a:pt x="2629" y="437590"/>
                  <a:pt x="0" y="431204"/>
                  <a:pt x="0" y="423692"/>
                </a:cubicBezTo>
                <a:lnTo>
                  <a:pt x="0" y="333545"/>
                </a:lnTo>
                <a:cubicBezTo>
                  <a:pt x="0" y="326032"/>
                  <a:pt x="2629" y="319647"/>
                  <a:pt x="7887" y="314388"/>
                </a:cubicBezTo>
                <a:cubicBezTo>
                  <a:pt x="13146" y="309130"/>
                  <a:pt x="19531" y="306500"/>
                  <a:pt x="27044" y="306500"/>
                </a:cubicBezTo>
                <a:close/>
                <a:moveTo>
                  <a:pt x="234382" y="0"/>
                </a:moveTo>
                <a:cubicBezTo>
                  <a:pt x="239453" y="0"/>
                  <a:pt x="243679" y="1784"/>
                  <a:pt x="247059" y="5352"/>
                </a:cubicBezTo>
                <a:lnTo>
                  <a:pt x="373265" y="131558"/>
                </a:lnTo>
                <a:cubicBezTo>
                  <a:pt x="379088" y="137192"/>
                  <a:pt x="380403" y="143672"/>
                  <a:pt x="377210" y="150996"/>
                </a:cubicBezTo>
                <a:cubicBezTo>
                  <a:pt x="374017" y="158509"/>
                  <a:pt x="368476" y="162265"/>
                  <a:pt x="360588" y="162265"/>
                </a:cubicBezTo>
                <a:lnTo>
                  <a:pt x="288471" y="162265"/>
                </a:lnTo>
                <a:lnTo>
                  <a:pt x="288471" y="288471"/>
                </a:lnTo>
                <a:cubicBezTo>
                  <a:pt x="288471" y="293354"/>
                  <a:pt x="286687" y="297580"/>
                  <a:pt x="283118" y="301148"/>
                </a:cubicBezTo>
                <a:cubicBezTo>
                  <a:pt x="279550" y="304716"/>
                  <a:pt x="275325" y="306500"/>
                  <a:pt x="270442" y="306500"/>
                </a:cubicBezTo>
                <a:lnTo>
                  <a:pt x="198324" y="306500"/>
                </a:lnTo>
                <a:cubicBezTo>
                  <a:pt x="193441" y="306500"/>
                  <a:pt x="189215" y="304716"/>
                  <a:pt x="185647" y="301148"/>
                </a:cubicBezTo>
                <a:cubicBezTo>
                  <a:pt x="182078" y="297580"/>
                  <a:pt x="180294" y="293354"/>
                  <a:pt x="180294" y="288471"/>
                </a:cubicBezTo>
                <a:lnTo>
                  <a:pt x="180294" y="162265"/>
                </a:lnTo>
                <a:lnTo>
                  <a:pt x="108176" y="162265"/>
                </a:lnTo>
                <a:cubicBezTo>
                  <a:pt x="100288" y="162265"/>
                  <a:pt x="94748" y="158509"/>
                  <a:pt x="91556" y="150996"/>
                </a:cubicBezTo>
                <a:cubicBezTo>
                  <a:pt x="88363" y="143672"/>
                  <a:pt x="89678" y="137192"/>
                  <a:pt x="95499" y="131558"/>
                </a:cubicBezTo>
                <a:lnTo>
                  <a:pt x="221706" y="5352"/>
                </a:lnTo>
                <a:cubicBezTo>
                  <a:pt x="225086" y="1784"/>
                  <a:pt x="229312" y="0"/>
                  <a:pt x="234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8" name="Freeform 374">
            <a:extLst>
              <a:ext uri="{FF2B5EF4-FFF2-40B4-BE49-F238E27FC236}">
                <a16:creationId xmlns:a16="http://schemas.microsoft.com/office/drawing/2014/main" id="{851F290E-AE82-4B1E-A933-AF7FD113DAC0}"/>
              </a:ext>
            </a:extLst>
          </p:cNvPr>
          <p:cNvSpPr/>
          <p:nvPr/>
        </p:nvSpPr>
        <p:spPr>
          <a:xfrm>
            <a:off x="3166846" y="2756866"/>
            <a:ext cx="324531" cy="324531"/>
          </a:xfrm>
          <a:custGeom>
            <a:avLst/>
            <a:gdLst>
              <a:gd name="connsiteX0" fmla="*/ 140010 w 432708"/>
              <a:gd name="connsiteY0" fmla="*/ 350165 h 432707"/>
              <a:gd name="connsiteX1" fmla="*/ 144799 w 432708"/>
              <a:gd name="connsiteY1" fmla="*/ 353264 h 432707"/>
              <a:gd name="connsiteX2" fmla="*/ 140292 w 432708"/>
              <a:gd name="connsiteY2" fmla="*/ 356363 h 432707"/>
              <a:gd name="connsiteX3" fmla="*/ 135503 w 432708"/>
              <a:gd name="connsiteY3" fmla="*/ 353264 h 432707"/>
              <a:gd name="connsiteX4" fmla="*/ 140010 w 432708"/>
              <a:gd name="connsiteY4" fmla="*/ 350165 h 432707"/>
              <a:gd name="connsiteX5" fmla="*/ 156068 w 432708"/>
              <a:gd name="connsiteY5" fmla="*/ 347911 h 432707"/>
              <a:gd name="connsiteX6" fmla="*/ 161139 w 432708"/>
              <a:gd name="connsiteY6" fmla="*/ 350447 h 432707"/>
              <a:gd name="connsiteX7" fmla="*/ 157195 w 432708"/>
              <a:gd name="connsiteY7" fmla="*/ 354391 h 432707"/>
              <a:gd name="connsiteX8" fmla="*/ 152124 w 432708"/>
              <a:gd name="connsiteY8" fmla="*/ 352137 h 432707"/>
              <a:gd name="connsiteX9" fmla="*/ 156068 w 432708"/>
              <a:gd name="connsiteY9" fmla="*/ 347911 h 432707"/>
              <a:gd name="connsiteX10" fmla="*/ 119939 w 432708"/>
              <a:gd name="connsiteY10" fmla="*/ 347278 h 432707"/>
              <a:gd name="connsiteX11" fmla="*/ 123390 w 432708"/>
              <a:gd name="connsiteY11" fmla="*/ 347349 h 432707"/>
              <a:gd name="connsiteX12" fmla="*/ 127051 w 432708"/>
              <a:gd name="connsiteY12" fmla="*/ 351856 h 432707"/>
              <a:gd name="connsiteX13" fmla="*/ 121699 w 432708"/>
              <a:gd name="connsiteY13" fmla="*/ 353546 h 432707"/>
              <a:gd name="connsiteX14" fmla="*/ 118037 w 432708"/>
              <a:gd name="connsiteY14" fmla="*/ 349321 h 432707"/>
              <a:gd name="connsiteX15" fmla="*/ 119939 w 432708"/>
              <a:gd name="connsiteY15" fmla="*/ 347278 h 432707"/>
              <a:gd name="connsiteX16" fmla="*/ 106769 w 432708"/>
              <a:gd name="connsiteY16" fmla="*/ 337559 h 432707"/>
              <a:gd name="connsiteX17" fmla="*/ 109869 w 432708"/>
              <a:gd name="connsiteY17" fmla="*/ 339461 h 432707"/>
              <a:gd name="connsiteX18" fmla="*/ 110995 w 432708"/>
              <a:gd name="connsiteY18" fmla="*/ 344813 h 432707"/>
              <a:gd name="connsiteX19" fmla="*/ 105361 w 432708"/>
              <a:gd name="connsiteY19" fmla="*/ 343968 h 432707"/>
              <a:gd name="connsiteX20" fmla="*/ 104234 w 432708"/>
              <a:gd name="connsiteY20" fmla="*/ 338616 h 432707"/>
              <a:gd name="connsiteX21" fmla="*/ 106769 w 432708"/>
              <a:gd name="connsiteY21" fmla="*/ 337559 h 432707"/>
              <a:gd name="connsiteX22" fmla="*/ 96839 w 432708"/>
              <a:gd name="connsiteY22" fmla="*/ 325375 h 432707"/>
              <a:gd name="connsiteX23" fmla="*/ 99163 w 432708"/>
              <a:gd name="connsiteY23" fmla="*/ 327629 h 432707"/>
              <a:gd name="connsiteX24" fmla="*/ 99163 w 432708"/>
              <a:gd name="connsiteY24" fmla="*/ 332982 h 432707"/>
              <a:gd name="connsiteX25" fmla="*/ 94374 w 432708"/>
              <a:gd name="connsiteY25" fmla="*/ 331010 h 432707"/>
              <a:gd name="connsiteX26" fmla="*/ 94374 w 432708"/>
              <a:gd name="connsiteY26" fmla="*/ 325939 h 432707"/>
              <a:gd name="connsiteX27" fmla="*/ 96839 w 432708"/>
              <a:gd name="connsiteY27" fmla="*/ 325375 h 432707"/>
              <a:gd name="connsiteX28" fmla="*/ 87612 w 432708"/>
              <a:gd name="connsiteY28" fmla="*/ 314318 h 432707"/>
              <a:gd name="connsiteX29" fmla="*/ 90148 w 432708"/>
              <a:gd name="connsiteY29" fmla="*/ 315797 h 432707"/>
              <a:gd name="connsiteX30" fmla="*/ 90711 w 432708"/>
              <a:gd name="connsiteY30" fmla="*/ 320305 h 432707"/>
              <a:gd name="connsiteX31" fmla="*/ 86204 w 432708"/>
              <a:gd name="connsiteY31" fmla="*/ 319460 h 432707"/>
              <a:gd name="connsiteX32" fmla="*/ 85640 w 432708"/>
              <a:gd name="connsiteY32" fmla="*/ 314952 h 432707"/>
              <a:gd name="connsiteX33" fmla="*/ 87612 w 432708"/>
              <a:gd name="connsiteY33" fmla="*/ 314318 h 432707"/>
              <a:gd name="connsiteX34" fmla="*/ 80007 w 432708"/>
              <a:gd name="connsiteY34" fmla="*/ 307346 h 432707"/>
              <a:gd name="connsiteX35" fmla="*/ 81979 w 432708"/>
              <a:gd name="connsiteY35" fmla="*/ 310726 h 432707"/>
              <a:gd name="connsiteX36" fmla="*/ 78317 w 432708"/>
              <a:gd name="connsiteY36" fmla="*/ 311290 h 432707"/>
              <a:gd name="connsiteX37" fmla="*/ 76345 w 432708"/>
              <a:gd name="connsiteY37" fmla="*/ 307909 h 432707"/>
              <a:gd name="connsiteX38" fmla="*/ 80007 w 432708"/>
              <a:gd name="connsiteY38" fmla="*/ 307346 h 432707"/>
              <a:gd name="connsiteX39" fmla="*/ 81133 w 432708"/>
              <a:gd name="connsiteY39" fmla="*/ 0 h 432707"/>
              <a:gd name="connsiteX40" fmla="*/ 351575 w 432708"/>
              <a:gd name="connsiteY40" fmla="*/ 0 h 432707"/>
              <a:gd name="connsiteX41" fmla="*/ 408903 w 432708"/>
              <a:gd name="connsiteY41" fmla="*/ 23804 h 432707"/>
              <a:gd name="connsiteX42" fmla="*/ 432708 w 432708"/>
              <a:gd name="connsiteY42" fmla="*/ 81133 h 432707"/>
              <a:gd name="connsiteX43" fmla="*/ 432708 w 432708"/>
              <a:gd name="connsiteY43" fmla="*/ 351575 h 432707"/>
              <a:gd name="connsiteX44" fmla="*/ 408903 w 432708"/>
              <a:gd name="connsiteY44" fmla="*/ 408903 h 432707"/>
              <a:gd name="connsiteX45" fmla="*/ 351575 w 432708"/>
              <a:gd name="connsiteY45" fmla="*/ 432707 h 432707"/>
              <a:gd name="connsiteX46" fmla="*/ 288472 w 432708"/>
              <a:gd name="connsiteY46" fmla="*/ 432707 h 432707"/>
              <a:gd name="connsiteX47" fmla="*/ 281570 w 432708"/>
              <a:gd name="connsiteY47" fmla="*/ 432425 h 432707"/>
              <a:gd name="connsiteX48" fmla="*/ 276077 w 432708"/>
              <a:gd name="connsiteY48" fmla="*/ 431017 h 432707"/>
              <a:gd name="connsiteX49" fmla="*/ 271569 w 432708"/>
              <a:gd name="connsiteY49" fmla="*/ 426932 h 432707"/>
              <a:gd name="connsiteX50" fmla="*/ 270160 w 432708"/>
              <a:gd name="connsiteY50" fmla="*/ 419185 h 432707"/>
              <a:gd name="connsiteX51" fmla="*/ 270160 w 432708"/>
              <a:gd name="connsiteY51" fmla="*/ 351856 h 432707"/>
              <a:gd name="connsiteX52" fmla="*/ 255512 w 432708"/>
              <a:gd name="connsiteY52" fmla="*/ 311853 h 432707"/>
              <a:gd name="connsiteX53" fmla="*/ 284387 w 432708"/>
              <a:gd name="connsiteY53" fmla="*/ 306783 h 432707"/>
              <a:gd name="connsiteX54" fmla="*/ 310868 w 432708"/>
              <a:gd name="connsiteY54" fmla="*/ 295796 h 432707"/>
              <a:gd name="connsiteX55" fmla="*/ 333686 w 432708"/>
              <a:gd name="connsiteY55" fmla="*/ 277062 h 432707"/>
              <a:gd name="connsiteX56" fmla="*/ 348617 w 432708"/>
              <a:gd name="connsiteY56" fmla="*/ 247483 h 432707"/>
              <a:gd name="connsiteX57" fmla="*/ 354392 w 432708"/>
              <a:gd name="connsiteY57" fmla="*/ 205085 h 432707"/>
              <a:gd name="connsiteX58" fmla="*/ 332137 w 432708"/>
              <a:gd name="connsiteY58" fmla="*/ 147053 h 432707"/>
              <a:gd name="connsiteX59" fmla="*/ 329883 w 432708"/>
              <a:gd name="connsiteY59" fmla="*/ 89584 h 432707"/>
              <a:gd name="connsiteX60" fmla="*/ 307065 w 432708"/>
              <a:gd name="connsiteY60" fmla="*/ 92683 h 432707"/>
              <a:gd name="connsiteX61" fmla="*/ 281148 w 432708"/>
              <a:gd name="connsiteY61" fmla="*/ 105078 h 432707"/>
              <a:gd name="connsiteX62" fmla="*/ 270442 w 432708"/>
              <a:gd name="connsiteY62" fmla="*/ 111839 h 432707"/>
              <a:gd name="connsiteX63" fmla="*/ 216354 w 432708"/>
              <a:gd name="connsiteY63" fmla="*/ 104514 h 432707"/>
              <a:gd name="connsiteX64" fmla="*/ 162265 w 432708"/>
              <a:gd name="connsiteY64" fmla="*/ 111839 h 432707"/>
              <a:gd name="connsiteX65" fmla="*/ 150293 w 432708"/>
              <a:gd name="connsiteY65" fmla="*/ 104233 h 432707"/>
              <a:gd name="connsiteX66" fmla="*/ 126770 w 432708"/>
              <a:gd name="connsiteY66" fmla="*/ 93387 h 432707"/>
              <a:gd name="connsiteX67" fmla="*/ 102543 w 432708"/>
              <a:gd name="connsiteY67" fmla="*/ 89584 h 432707"/>
              <a:gd name="connsiteX68" fmla="*/ 100571 w 432708"/>
              <a:gd name="connsiteY68" fmla="*/ 147053 h 432707"/>
              <a:gd name="connsiteX69" fmla="*/ 78316 w 432708"/>
              <a:gd name="connsiteY69" fmla="*/ 205085 h 432707"/>
              <a:gd name="connsiteX70" fmla="*/ 84091 w 432708"/>
              <a:gd name="connsiteY70" fmla="*/ 247342 h 432707"/>
              <a:gd name="connsiteX71" fmla="*/ 98880 w 432708"/>
              <a:gd name="connsiteY71" fmla="*/ 276921 h 432707"/>
              <a:gd name="connsiteX72" fmla="*/ 121558 w 432708"/>
              <a:gd name="connsiteY72" fmla="*/ 295796 h 432707"/>
              <a:gd name="connsiteX73" fmla="*/ 148039 w 432708"/>
              <a:gd name="connsiteY73" fmla="*/ 306783 h 432707"/>
              <a:gd name="connsiteX74" fmla="*/ 176915 w 432708"/>
              <a:gd name="connsiteY74" fmla="*/ 311853 h 432707"/>
              <a:gd name="connsiteX75" fmla="*/ 163111 w 432708"/>
              <a:gd name="connsiteY75" fmla="*/ 340870 h 432707"/>
              <a:gd name="connsiteX76" fmla="*/ 150434 w 432708"/>
              <a:gd name="connsiteY76" fmla="*/ 345095 h 432707"/>
              <a:gd name="connsiteX77" fmla="*/ 134376 w 432708"/>
              <a:gd name="connsiteY77" fmla="*/ 346504 h 432707"/>
              <a:gd name="connsiteX78" fmla="*/ 115924 w 432708"/>
              <a:gd name="connsiteY78" fmla="*/ 340447 h 432707"/>
              <a:gd name="connsiteX79" fmla="*/ 100289 w 432708"/>
              <a:gd name="connsiteY79" fmla="*/ 322840 h 432707"/>
              <a:gd name="connsiteX80" fmla="*/ 86626 w 432708"/>
              <a:gd name="connsiteY80" fmla="*/ 308191 h 432707"/>
              <a:gd name="connsiteX81" fmla="*/ 72682 w 432708"/>
              <a:gd name="connsiteY81" fmla="*/ 301430 h 432707"/>
              <a:gd name="connsiteX82" fmla="*/ 67048 w 432708"/>
              <a:gd name="connsiteY82" fmla="*/ 300585 h 432707"/>
              <a:gd name="connsiteX83" fmla="*/ 58878 w 432708"/>
              <a:gd name="connsiteY83" fmla="*/ 301853 h 432707"/>
              <a:gd name="connsiteX84" fmla="*/ 57469 w 432708"/>
              <a:gd name="connsiteY84" fmla="*/ 305092 h 432707"/>
              <a:gd name="connsiteX85" fmla="*/ 60005 w 432708"/>
              <a:gd name="connsiteY85" fmla="*/ 309036 h 432707"/>
              <a:gd name="connsiteX86" fmla="*/ 63667 w 432708"/>
              <a:gd name="connsiteY86" fmla="*/ 312417 h 432707"/>
              <a:gd name="connsiteX87" fmla="*/ 65639 w 432708"/>
              <a:gd name="connsiteY87" fmla="*/ 313825 h 432707"/>
              <a:gd name="connsiteX88" fmla="*/ 77893 w 432708"/>
              <a:gd name="connsiteY88" fmla="*/ 324530 h 432707"/>
              <a:gd name="connsiteX89" fmla="*/ 86767 w 432708"/>
              <a:gd name="connsiteY89" fmla="*/ 338898 h 432707"/>
              <a:gd name="connsiteX90" fmla="*/ 89584 w 432708"/>
              <a:gd name="connsiteY90" fmla="*/ 345377 h 432707"/>
              <a:gd name="connsiteX91" fmla="*/ 101980 w 432708"/>
              <a:gd name="connsiteY91" fmla="*/ 362702 h 432707"/>
              <a:gd name="connsiteX92" fmla="*/ 120854 w 432708"/>
              <a:gd name="connsiteY92" fmla="*/ 371153 h 432707"/>
              <a:gd name="connsiteX93" fmla="*/ 140433 w 432708"/>
              <a:gd name="connsiteY93" fmla="*/ 373125 h 432707"/>
              <a:gd name="connsiteX94" fmla="*/ 156068 w 432708"/>
              <a:gd name="connsiteY94" fmla="*/ 372139 h 432707"/>
              <a:gd name="connsiteX95" fmla="*/ 162547 w 432708"/>
              <a:gd name="connsiteY95" fmla="*/ 371013 h 432707"/>
              <a:gd name="connsiteX96" fmla="*/ 162688 w 432708"/>
              <a:gd name="connsiteY96" fmla="*/ 400029 h 432707"/>
              <a:gd name="connsiteX97" fmla="*/ 162829 w 432708"/>
              <a:gd name="connsiteY97" fmla="*/ 419185 h 432707"/>
              <a:gd name="connsiteX98" fmla="*/ 159730 w 432708"/>
              <a:gd name="connsiteY98" fmla="*/ 428622 h 432707"/>
              <a:gd name="connsiteX99" fmla="*/ 153532 w 432708"/>
              <a:gd name="connsiteY99" fmla="*/ 432285 h 432707"/>
              <a:gd name="connsiteX100" fmla="*/ 144236 w 432708"/>
              <a:gd name="connsiteY100" fmla="*/ 432707 h 432707"/>
              <a:gd name="connsiteX101" fmla="*/ 81133 w 432708"/>
              <a:gd name="connsiteY101" fmla="*/ 432707 h 432707"/>
              <a:gd name="connsiteX102" fmla="*/ 23805 w 432708"/>
              <a:gd name="connsiteY102" fmla="*/ 408903 h 432707"/>
              <a:gd name="connsiteX103" fmla="*/ 0 w 432708"/>
              <a:gd name="connsiteY103" fmla="*/ 351575 h 432707"/>
              <a:gd name="connsiteX104" fmla="*/ 0 w 432708"/>
              <a:gd name="connsiteY104" fmla="*/ 81133 h 432707"/>
              <a:gd name="connsiteX105" fmla="*/ 23805 w 432708"/>
              <a:gd name="connsiteY105" fmla="*/ 23804 h 432707"/>
              <a:gd name="connsiteX106" fmla="*/ 81133 w 432708"/>
              <a:gd name="connsiteY10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32708" h="432707">
                <a:moveTo>
                  <a:pt x="140010" y="350165"/>
                </a:moveTo>
                <a:cubicBezTo>
                  <a:pt x="143203" y="349789"/>
                  <a:pt x="144799" y="350822"/>
                  <a:pt x="144799" y="353264"/>
                </a:cubicBezTo>
                <a:cubicBezTo>
                  <a:pt x="144799" y="355330"/>
                  <a:pt x="143297" y="356363"/>
                  <a:pt x="140292" y="356363"/>
                </a:cubicBezTo>
                <a:cubicBezTo>
                  <a:pt x="137100" y="356738"/>
                  <a:pt x="135503" y="355705"/>
                  <a:pt x="135503" y="353264"/>
                </a:cubicBezTo>
                <a:cubicBezTo>
                  <a:pt x="135503" y="351198"/>
                  <a:pt x="137005" y="350165"/>
                  <a:pt x="140010" y="350165"/>
                </a:cubicBezTo>
                <a:close/>
                <a:moveTo>
                  <a:pt x="156068" y="347911"/>
                </a:moveTo>
                <a:cubicBezTo>
                  <a:pt x="159073" y="347536"/>
                  <a:pt x="160763" y="348381"/>
                  <a:pt x="161139" y="350447"/>
                </a:cubicBezTo>
                <a:cubicBezTo>
                  <a:pt x="161514" y="352325"/>
                  <a:pt x="160200" y="353639"/>
                  <a:pt x="157195" y="354391"/>
                </a:cubicBezTo>
                <a:cubicBezTo>
                  <a:pt x="154190" y="355142"/>
                  <a:pt x="152500" y="354391"/>
                  <a:pt x="152124" y="352137"/>
                </a:cubicBezTo>
                <a:cubicBezTo>
                  <a:pt x="151748" y="349883"/>
                  <a:pt x="153063" y="348475"/>
                  <a:pt x="156068" y="347911"/>
                </a:cubicBezTo>
                <a:close/>
                <a:moveTo>
                  <a:pt x="119939" y="347278"/>
                </a:moveTo>
                <a:cubicBezTo>
                  <a:pt x="120831" y="346950"/>
                  <a:pt x="121981" y="346973"/>
                  <a:pt x="123390" y="347349"/>
                </a:cubicBezTo>
                <a:cubicBezTo>
                  <a:pt x="126394" y="348288"/>
                  <a:pt x="127615" y="349790"/>
                  <a:pt x="127051" y="351856"/>
                </a:cubicBezTo>
                <a:cubicBezTo>
                  <a:pt x="126300" y="354110"/>
                  <a:pt x="124516" y="354673"/>
                  <a:pt x="121699" y="353546"/>
                </a:cubicBezTo>
                <a:cubicBezTo>
                  <a:pt x="118506" y="352795"/>
                  <a:pt x="117285" y="351387"/>
                  <a:pt x="118037" y="349321"/>
                </a:cubicBezTo>
                <a:cubicBezTo>
                  <a:pt x="118413" y="348288"/>
                  <a:pt x="119047" y="347607"/>
                  <a:pt x="119939" y="347278"/>
                </a:cubicBezTo>
                <a:close/>
                <a:moveTo>
                  <a:pt x="106769" y="337559"/>
                </a:moveTo>
                <a:cubicBezTo>
                  <a:pt x="107709" y="337700"/>
                  <a:pt x="108742" y="338334"/>
                  <a:pt x="109869" y="339461"/>
                </a:cubicBezTo>
                <a:cubicBezTo>
                  <a:pt x="112122" y="341527"/>
                  <a:pt x="112498" y="343311"/>
                  <a:pt x="110995" y="344813"/>
                </a:cubicBezTo>
                <a:cubicBezTo>
                  <a:pt x="109493" y="346504"/>
                  <a:pt x="107615" y="346222"/>
                  <a:pt x="105361" y="343968"/>
                </a:cubicBezTo>
                <a:cubicBezTo>
                  <a:pt x="102920" y="341903"/>
                  <a:pt x="102544" y="340118"/>
                  <a:pt x="104234" y="338616"/>
                </a:cubicBezTo>
                <a:cubicBezTo>
                  <a:pt x="104985" y="337771"/>
                  <a:pt x="105830" y="337419"/>
                  <a:pt x="106769" y="337559"/>
                </a:cubicBezTo>
                <a:close/>
                <a:moveTo>
                  <a:pt x="96839" y="325375"/>
                </a:moveTo>
                <a:cubicBezTo>
                  <a:pt x="97638" y="325657"/>
                  <a:pt x="98412" y="326408"/>
                  <a:pt x="99163" y="327629"/>
                </a:cubicBezTo>
                <a:cubicBezTo>
                  <a:pt x="100854" y="329883"/>
                  <a:pt x="100854" y="331667"/>
                  <a:pt x="99163" y="332982"/>
                </a:cubicBezTo>
                <a:cubicBezTo>
                  <a:pt x="97661" y="334109"/>
                  <a:pt x="96065" y="333451"/>
                  <a:pt x="94374" y="331010"/>
                </a:cubicBezTo>
                <a:cubicBezTo>
                  <a:pt x="92684" y="328568"/>
                  <a:pt x="92684" y="326878"/>
                  <a:pt x="94374" y="325939"/>
                </a:cubicBezTo>
                <a:cubicBezTo>
                  <a:pt x="95219" y="325282"/>
                  <a:pt x="96041" y="325094"/>
                  <a:pt x="96839" y="325375"/>
                </a:cubicBezTo>
                <a:close/>
                <a:moveTo>
                  <a:pt x="87612" y="314318"/>
                </a:moveTo>
                <a:cubicBezTo>
                  <a:pt x="88363" y="314459"/>
                  <a:pt x="89208" y="314952"/>
                  <a:pt x="90148" y="315797"/>
                </a:cubicBezTo>
                <a:cubicBezTo>
                  <a:pt x="91838" y="317863"/>
                  <a:pt x="92026" y="319366"/>
                  <a:pt x="90711" y="320305"/>
                </a:cubicBezTo>
                <a:cubicBezTo>
                  <a:pt x="89584" y="321619"/>
                  <a:pt x="88082" y="321338"/>
                  <a:pt x="86204" y="319460"/>
                </a:cubicBezTo>
                <a:cubicBezTo>
                  <a:pt x="84513" y="317394"/>
                  <a:pt x="84325" y="315891"/>
                  <a:pt x="85640" y="314952"/>
                </a:cubicBezTo>
                <a:cubicBezTo>
                  <a:pt x="86204" y="314389"/>
                  <a:pt x="86861" y="314177"/>
                  <a:pt x="87612" y="314318"/>
                </a:cubicBezTo>
                <a:close/>
                <a:moveTo>
                  <a:pt x="80007" y="307346"/>
                </a:moveTo>
                <a:cubicBezTo>
                  <a:pt x="81885" y="308285"/>
                  <a:pt x="82543" y="309412"/>
                  <a:pt x="81979" y="310726"/>
                </a:cubicBezTo>
                <a:cubicBezTo>
                  <a:pt x="81040" y="312041"/>
                  <a:pt x="79819" y="312229"/>
                  <a:pt x="78317" y="311290"/>
                </a:cubicBezTo>
                <a:cubicBezTo>
                  <a:pt x="76438" y="310351"/>
                  <a:pt x="75781" y="309224"/>
                  <a:pt x="76345" y="307909"/>
                </a:cubicBezTo>
                <a:cubicBezTo>
                  <a:pt x="76908" y="306970"/>
                  <a:pt x="78129" y="306783"/>
                  <a:pt x="80007" y="307346"/>
                </a:cubicBezTo>
                <a:close/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4" y="7935"/>
                  <a:pt x="408903" y="23804"/>
                </a:cubicBezTo>
                <a:cubicBezTo>
                  <a:pt x="424773" y="39674"/>
                  <a:pt x="432708" y="58783"/>
                  <a:pt x="432708" y="81133"/>
                </a:cubicBezTo>
                <a:lnTo>
                  <a:pt x="432708" y="351575"/>
                </a:lnTo>
                <a:cubicBezTo>
                  <a:pt x="432708" y="373924"/>
                  <a:pt x="424773" y="393033"/>
                  <a:pt x="408903" y="408903"/>
                </a:cubicBezTo>
                <a:cubicBezTo>
                  <a:pt x="393034" y="424772"/>
                  <a:pt x="373924" y="432707"/>
                  <a:pt x="351575" y="432707"/>
                </a:cubicBezTo>
                <a:lnTo>
                  <a:pt x="288472" y="432707"/>
                </a:lnTo>
                <a:cubicBezTo>
                  <a:pt x="285467" y="432707"/>
                  <a:pt x="283166" y="432613"/>
                  <a:pt x="281570" y="432425"/>
                </a:cubicBezTo>
                <a:cubicBezTo>
                  <a:pt x="279973" y="432238"/>
                  <a:pt x="278142" y="431768"/>
                  <a:pt x="276077" y="431017"/>
                </a:cubicBezTo>
                <a:cubicBezTo>
                  <a:pt x="274011" y="430266"/>
                  <a:pt x="272508" y="428904"/>
                  <a:pt x="271569" y="426932"/>
                </a:cubicBezTo>
                <a:cubicBezTo>
                  <a:pt x="270630" y="424960"/>
                  <a:pt x="270160" y="422378"/>
                  <a:pt x="270160" y="419185"/>
                </a:cubicBezTo>
                <a:lnTo>
                  <a:pt x="270160" y="351856"/>
                </a:lnTo>
                <a:cubicBezTo>
                  <a:pt x="270160" y="333639"/>
                  <a:pt x="265278" y="320305"/>
                  <a:pt x="255512" y="311853"/>
                </a:cubicBezTo>
                <a:cubicBezTo>
                  <a:pt x="266217" y="310726"/>
                  <a:pt x="275842" y="309036"/>
                  <a:pt x="284387" y="306783"/>
                </a:cubicBezTo>
                <a:cubicBezTo>
                  <a:pt x="292932" y="304529"/>
                  <a:pt x="301759" y="300867"/>
                  <a:pt x="310868" y="295796"/>
                </a:cubicBezTo>
                <a:cubicBezTo>
                  <a:pt x="319976" y="290725"/>
                  <a:pt x="327582" y="284480"/>
                  <a:pt x="333686" y="277062"/>
                </a:cubicBezTo>
                <a:cubicBezTo>
                  <a:pt x="339790" y="269644"/>
                  <a:pt x="344767" y="259784"/>
                  <a:pt x="348617" y="247483"/>
                </a:cubicBezTo>
                <a:cubicBezTo>
                  <a:pt x="352467" y="235181"/>
                  <a:pt x="354392" y="221049"/>
                  <a:pt x="354392" y="205085"/>
                </a:cubicBezTo>
                <a:cubicBezTo>
                  <a:pt x="354392" y="182360"/>
                  <a:pt x="346974" y="163016"/>
                  <a:pt x="332137" y="147053"/>
                </a:cubicBezTo>
                <a:cubicBezTo>
                  <a:pt x="339086" y="129962"/>
                  <a:pt x="338335" y="110806"/>
                  <a:pt x="329883" y="89584"/>
                </a:cubicBezTo>
                <a:cubicBezTo>
                  <a:pt x="324625" y="87894"/>
                  <a:pt x="317018" y="88926"/>
                  <a:pt x="307065" y="92683"/>
                </a:cubicBezTo>
                <a:cubicBezTo>
                  <a:pt x="297111" y="96439"/>
                  <a:pt x="288472" y="100571"/>
                  <a:pt x="281148" y="105078"/>
                </a:cubicBezTo>
                <a:lnTo>
                  <a:pt x="270442" y="111839"/>
                </a:lnTo>
                <a:cubicBezTo>
                  <a:pt x="252976" y="106956"/>
                  <a:pt x="234947" y="104514"/>
                  <a:pt x="216354" y="104514"/>
                </a:cubicBezTo>
                <a:cubicBezTo>
                  <a:pt x="197761" y="104514"/>
                  <a:pt x="179732" y="106956"/>
                  <a:pt x="162265" y="111839"/>
                </a:cubicBezTo>
                <a:cubicBezTo>
                  <a:pt x="159261" y="109773"/>
                  <a:pt x="155270" y="107238"/>
                  <a:pt x="150293" y="104233"/>
                </a:cubicBezTo>
                <a:cubicBezTo>
                  <a:pt x="145316" y="101228"/>
                  <a:pt x="137475" y="97613"/>
                  <a:pt x="126770" y="93387"/>
                </a:cubicBezTo>
                <a:cubicBezTo>
                  <a:pt x="116065" y="89161"/>
                  <a:pt x="107989" y="87894"/>
                  <a:pt x="102543" y="89584"/>
                </a:cubicBezTo>
                <a:cubicBezTo>
                  <a:pt x="94279" y="110806"/>
                  <a:pt x="93622" y="129962"/>
                  <a:pt x="100571" y="147053"/>
                </a:cubicBezTo>
                <a:cubicBezTo>
                  <a:pt x="85734" y="163016"/>
                  <a:pt x="78316" y="182360"/>
                  <a:pt x="78316" y="205085"/>
                </a:cubicBezTo>
                <a:cubicBezTo>
                  <a:pt x="78316" y="221049"/>
                  <a:pt x="80241" y="235134"/>
                  <a:pt x="84091" y="247342"/>
                </a:cubicBezTo>
                <a:cubicBezTo>
                  <a:pt x="87941" y="259549"/>
                  <a:pt x="92871" y="269409"/>
                  <a:pt x="98880" y="276921"/>
                </a:cubicBezTo>
                <a:cubicBezTo>
                  <a:pt x="104890" y="284434"/>
                  <a:pt x="112450" y="290725"/>
                  <a:pt x="121558" y="295796"/>
                </a:cubicBezTo>
                <a:cubicBezTo>
                  <a:pt x="130667" y="300867"/>
                  <a:pt x="139494" y="304529"/>
                  <a:pt x="148039" y="306783"/>
                </a:cubicBezTo>
                <a:cubicBezTo>
                  <a:pt x="156584" y="309036"/>
                  <a:pt x="166210" y="310726"/>
                  <a:pt x="176915" y="311853"/>
                </a:cubicBezTo>
                <a:cubicBezTo>
                  <a:pt x="169402" y="318614"/>
                  <a:pt x="164801" y="328286"/>
                  <a:pt x="163111" y="340870"/>
                </a:cubicBezTo>
                <a:cubicBezTo>
                  <a:pt x="159167" y="342748"/>
                  <a:pt x="154941" y="344156"/>
                  <a:pt x="150434" y="345095"/>
                </a:cubicBezTo>
                <a:cubicBezTo>
                  <a:pt x="145926" y="346034"/>
                  <a:pt x="140574" y="346504"/>
                  <a:pt x="134376" y="346504"/>
                </a:cubicBezTo>
                <a:cubicBezTo>
                  <a:pt x="128179" y="346504"/>
                  <a:pt x="122028" y="344485"/>
                  <a:pt x="115924" y="340447"/>
                </a:cubicBezTo>
                <a:cubicBezTo>
                  <a:pt x="109821" y="336409"/>
                  <a:pt x="104609" y="330540"/>
                  <a:pt x="100289" y="322840"/>
                </a:cubicBezTo>
                <a:cubicBezTo>
                  <a:pt x="96721" y="316830"/>
                  <a:pt x="92167" y="311947"/>
                  <a:pt x="86626" y="308191"/>
                </a:cubicBezTo>
                <a:cubicBezTo>
                  <a:pt x="81086" y="304435"/>
                  <a:pt x="76437" y="302181"/>
                  <a:pt x="72682" y="301430"/>
                </a:cubicBezTo>
                <a:lnTo>
                  <a:pt x="67048" y="300585"/>
                </a:lnTo>
                <a:cubicBezTo>
                  <a:pt x="63104" y="300585"/>
                  <a:pt x="60380" y="301008"/>
                  <a:pt x="58878" y="301853"/>
                </a:cubicBezTo>
                <a:cubicBezTo>
                  <a:pt x="57375" y="302698"/>
                  <a:pt x="56906" y="303778"/>
                  <a:pt x="57469" y="305092"/>
                </a:cubicBezTo>
                <a:cubicBezTo>
                  <a:pt x="58032" y="306407"/>
                  <a:pt x="58878" y="307722"/>
                  <a:pt x="60005" y="309036"/>
                </a:cubicBezTo>
                <a:cubicBezTo>
                  <a:pt x="61132" y="310351"/>
                  <a:pt x="62352" y="311478"/>
                  <a:pt x="63667" y="312417"/>
                </a:cubicBezTo>
                <a:lnTo>
                  <a:pt x="65639" y="313825"/>
                </a:lnTo>
                <a:cubicBezTo>
                  <a:pt x="69771" y="315703"/>
                  <a:pt x="73855" y="319272"/>
                  <a:pt x="77893" y="324530"/>
                </a:cubicBezTo>
                <a:cubicBezTo>
                  <a:pt x="81931" y="329789"/>
                  <a:pt x="84889" y="334578"/>
                  <a:pt x="86767" y="338898"/>
                </a:cubicBezTo>
                <a:lnTo>
                  <a:pt x="89584" y="345377"/>
                </a:lnTo>
                <a:cubicBezTo>
                  <a:pt x="92026" y="352514"/>
                  <a:pt x="96157" y="358289"/>
                  <a:pt x="101980" y="362702"/>
                </a:cubicBezTo>
                <a:cubicBezTo>
                  <a:pt x="107802" y="367116"/>
                  <a:pt x="114093" y="369933"/>
                  <a:pt x="120854" y="371153"/>
                </a:cubicBezTo>
                <a:cubicBezTo>
                  <a:pt x="127615" y="372374"/>
                  <a:pt x="134141" y="373031"/>
                  <a:pt x="140433" y="373125"/>
                </a:cubicBezTo>
                <a:cubicBezTo>
                  <a:pt x="146724" y="373219"/>
                  <a:pt x="151936" y="372891"/>
                  <a:pt x="156068" y="372139"/>
                </a:cubicBezTo>
                <a:lnTo>
                  <a:pt x="162547" y="371013"/>
                </a:lnTo>
                <a:cubicBezTo>
                  <a:pt x="162547" y="378149"/>
                  <a:pt x="162594" y="387821"/>
                  <a:pt x="162688" y="400029"/>
                </a:cubicBezTo>
                <a:cubicBezTo>
                  <a:pt x="162782" y="412236"/>
                  <a:pt x="162829" y="418622"/>
                  <a:pt x="162829" y="419185"/>
                </a:cubicBezTo>
                <a:cubicBezTo>
                  <a:pt x="162829" y="423317"/>
                  <a:pt x="161796" y="426463"/>
                  <a:pt x="159730" y="428622"/>
                </a:cubicBezTo>
                <a:cubicBezTo>
                  <a:pt x="157664" y="430782"/>
                  <a:pt x="155598" y="432003"/>
                  <a:pt x="153532" y="432285"/>
                </a:cubicBezTo>
                <a:cubicBezTo>
                  <a:pt x="151467" y="432566"/>
                  <a:pt x="148368" y="432707"/>
                  <a:pt x="144236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5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9" name="Freeform 302">
            <a:extLst>
              <a:ext uri="{FF2B5EF4-FFF2-40B4-BE49-F238E27FC236}">
                <a16:creationId xmlns:a16="http://schemas.microsoft.com/office/drawing/2014/main" id="{17337178-87CA-4709-BA5B-E3B382846364}"/>
              </a:ext>
            </a:extLst>
          </p:cNvPr>
          <p:cNvSpPr/>
          <p:nvPr/>
        </p:nvSpPr>
        <p:spPr>
          <a:xfrm>
            <a:off x="2337409" y="3187022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7" h="504825">
                <a:moveTo>
                  <a:pt x="234383" y="0"/>
                </a:moveTo>
                <a:cubicBezTo>
                  <a:pt x="241897" y="0"/>
                  <a:pt x="248282" y="2629"/>
                  <a:pt x="253540" y="7888"/>
                </a:cubicBezTo>
                <a:cubicBezTo>
                  <a:pt x="258798" y="13146"/>
                  <a:pt x="261429" y="19532"/>
                  <a:pt x="261429" y="27044"/>
                </a:cubicBezTo>
                <a:cubicBezTo>
                  <a:pt x="261429" y="30800"/>
                  <a:pt x="260677" y="34463"/>
                  <a:pt x="259174" y="38031"/>
                </a:cubicBezTo>
                <a:cubicBezTo>
                  <a:pt x="294858" y="43290"/>
                  <a:pt x="323686" y="58173"/>
                  <a:pt x="345659" y="82682"/>
                </a:cubicBezTo>
                <a:cubicBezTo>
                  <a:pt x="367634" y="107191"/>
                  <a:pt x="378620" y="133719"/>
                  <a:pt x="378620" y="162265"/>
                </a:cubicBezTo>
                <a:cubicBezTo>
                  <a:pt x="378620" y="188370"/>
                  <a:pt x="380451" y="212785"/>
                  <a:pt x="384113" y="235510"/>
                </a:cubicBezTo>
                <a:cubicBezTo>
                  <a:pt x="387775" y="258235"/>
                  <a:pt x="392470" y="277579"/>
                  <a:pt x="398198" y="293542"/>
                </a:cubicBezTo>
                <a:cubicBezTo>
                  <a:pt x="403926" y="309506"/>
                  <a:pt x="410922" y="324390"/>
                  <a:pt x="419185" y="338193"/>
                </a:cubicBezTo>
                <a:cubicBezTo>
                  <a:pt x="427449" y="351997"/>
                  <a:pt x="435431" y="363219"/>
                  <a:pt x="443131" y="371858"/>
                </a:cubicBezTo>
                <a:cubicBezTo>
                  <a:pt x="450831" y="380497"/>
                  <a:pt x="459376" y="388760"/>
                  <a:pt x="468767" y="396648"/>
                </a:cubicBezTo>
                <a:cubicBezTo>
                  <a:pt x="468767" y="406414"/>
                  <a:pt x="465198" y="414866"/>
                  <a:pt x="458062" y="422002"/>
                </a:cubicBezTo>
                <a:cubicBezTo>
                  <a:pt x="450925" y="429139"/>
                  <a:pt x="442473" y="432707"/>
                  <a:pt x="432708" y="432707"/>
                </a:cubicBezTo>
                <a:lnTo>
                  <a:pt x="306502" y="432707"/>
                </a:lnTo>
                <a:cubicBezTo>
                  <a:pt x="306502" y="452615"/>
                  <a:pt x="299459" y="469611"/>
                  <a:pt x="285373" y="483697"/>
                </a:cubicBezTo>
                <a:cubicBezTo>
                  <a:pt x="271287" y="497782"/>
                  <a:pt x="254291" y="504825"/>
                  <a:pt x="234383" y="504825"/>
                </a:cubicBezTo>
                <a:cubicBezTo>
                  <a:pt x="214476" y="504825"/>
                  <a:pt x="197479" y="497782"/>
                  <a:pt x="183394" y="483697"/>
                </a:cubicBezTo>
                <a:cubicBezTo>
                  <a:pt x="169309" y="469611"/>
                  <a:pt x="162266" y="452615"/>
                  <a:pt x="162266" y="432707"/>
                </a:cubicBezTo>
                <a:lnTo>
                  <a:pt x="36060" y="432707"/>
                </a:lnTo>
                <a:cubicBezTo>
                  <a:pt x="26294" y="432707"/>
                  <a:pt x="17842" y="429139"/>
                  <a:pt x="10706" y="422002"/>
                </a:cubicBezTo>
                <a:cubicBezTo>
                  <a:pt x="3569" y="414866"/>
                  <a:pt x="0" y="406414"/>
                  <a:pt x="0" y="396648"/>
                </a:cubicBezTo>
                <a:cubicBezTo>
                  <a:pt x="9390" y="388760"/>
                  <a:pt x="17936" y="380497"/>
                  <a:pt x="25637" y="371858"/>
                </a:cubicBezTo>
                <a:cubicBezTo>
                  <a:pt x="33337" y="363219"/>
                  <a:pt x="41318" y="351997"/>
                  <a:pt x="49581" y="338193"/>
                </a:cubicBezTo>
                <a:cubicBezTo>
                  <a:pt x="57845" y="324390"/>
                  <a:pt x="64841" y="309506"/>
                  <a:pt x="70570" y="293542"/>
                </a:cubicBezTo>
                <a:cubicBezTo>
                  <a:pt x="76297" y="277579"/>
                  <a:pt x="80992" y="258235"/>
                  <a:pt x="84655" y="235510"/>
                </a:cubicBezTo>
                <a:cubicBezTo>
                  <a:pt x="88317" y="212785"/>
                  <a:pt x="90148" y="188370"/>
                  <a:pt x="90148" y="162265"/>
                </a:cubicBezTo>
                <a:cubicBezTo>
                  <a:pt x="90148" y="133719"/>
                  <a:pt x="101134" y="107191"/>
                  <a:pt x="123108" y="82682"/>
                </a:cubicBezTo>
                <a:cubicBezTo>
                  <a:pt x="145082" y="58173"/>
                  <a:pt x="173910" y="43290"/>
                  <a:pt x="209593" y="38031"/>
                </a:cubicBezTo>
                <a:cubicBezTo>
                  <a:pt x="208090" y="34463"/>
                  <a:pt x="207339" y="30800"/>
                  <a:pt x="207339" y="27044"/>
                </a:cubicBezTo>
                <a:cubicBezTo>
                  <a:pt x="207339" y="19532"/>
                  <a:pt x="209969" y="13146"/>
                  <a:pt x="215227" y="7888"/>
                </a:cubicBezTo>
                <a:cubicBezTo>
                  <a:pt x="220486" y="2629"/>
                  <a:pt x="226871" y="0"/>
                  <a:pt x="234383" y="0"/>
                </a:cubicBezTo>
                <a:close/>
                <a:moveTo>
                  <a:pt x="234383" y="72118"/>
                </a:moveTo>
                <a:cubicBezTo>
                  <a:pt x="216918" y="72118"/>
                  <a:pt x="201002" y="75076"/>
                  <a:pt x="186634" y="80992"/>
                </a:cubicBezTo>
                <a:cubicBezTo>
                  <a:pt x="172266" y="86908"/>
                  <a:pt x="160857" y="94467"/>
                  <a:pt x="152406" y="103669"/>
                </a:cubicBezTo>
                <a:cubicBezTo>
                  <a:pt x="143955" y="112872"/>
                  <a:pt x="137475" y="122544"/>
                  <a:pt x="132968" y="132686"/>
                </a:cubicBezTo>
                <a:cubicBezTo>
                  <a:pt x="128461" y="142827"/>
                  <a:pt x="126207" y="152687"/>
                  <a:pt x="126207" y="162265"/>
                </a:cubicBezTo>
                <a:cubicBezTo>
                  <a:pt x="126207" y="262179"/>
                  <a:pt x="101229" y="340306"/>
                  <a:pt x="51272" y="396648"/>
                </a:cubicBezTo>
                <a:lnTo>
                  <a:pt x="417495" y="396648"/>
                </a:lnTo>
                <a:cubicBezTo>
                  <a:pt x="367539" y="340306"/>
                  <a:pt x="342561" y="262179"/>
                  <a:pt x="342561" y="162265"/>
                </a:cubicBezTo>
                <a:cubicBezTo>
                  <a:pt x="342561" y="152687"/>
                  <a:pt x="340307" y="142827"/>
                  <a:pt x="335800" y="132686"/>
                </a:cubicBezTo>
                <a:cubicBezTo>
                  <a:pt x="331293" y="122544"/>
                  <a:pt x="324813" y="112872"/>
                  <a:pt x="316362" y="103669"/>
                </a:cubicBezTo>
                <a:cubicBezTo>
                  <a:pt x="307910" y="94467"/>
                  <a:pt x="296500" y="86908"/>
                  <a:pt x="282134" y="80992"/>
                </a:cubicBezTo>
                <a:cubicBezTo>
                  <a:pt x="267766" y="75076"/>
                  <a:pt x="251850" y="72118"/>
                  <a:pt x="234383" y="72118"/>
                </a:cubicBezTo>
                <a:close/>
                <a:moveTo>
                  <a:pt x="189310" y="428200"/>
                </a:moveTo>
                <a:cubicBezTo>
                  <a:pt x="186305" y="428200"/>
                  <a:pt x="184803" y="429702"/>
                  <a:pt x="184803" y="432707"/>
                </a:cubicBezTo>
                <a:cubicBezTo>
                  <a:pt x="184803" y="446417"/>
                  <a:pt x="189638" y="458108"/>
                  <a:pt x="199310" y="467780"/>
                </a:cubicBezTo>
                <a:cubicBezTo>
                  <a:pt x="208982" y="477452"/>
                  <a:pt x="220673" y="482288"/>
                  <a:pt x="234383" y="482288"/>
                </a:cubicBezTo>
                <a:cubicBezTo>
                  <a:pt x="237388" y="482288"/>
                  <a:pt x="238892" y="480786"/>
                  <a:pt x="238892" y="477781"/>
                </a:cubicBezTo>
                <a:cubicBezTo>
                  <a:pt x="238892" y="474776"/>
                  <a:pt x="237388" y="473273"/>
                  <a:pt x="234383" y="473273"/>
                </a:cubicBezTo>
                <a:cubicBezTo>
                  <a:pt x="223303" y="473273"/>
                  <a:pt x="213772" y="469283"/>
                  <a:pt x="205790" y="461301"/>
                </a:cubicBezTo>
                <a:cubicBezTo>
                  <a:pt x="197808" y="453319"/>
                  <a:pt x="193817" y="443788"/>
                  <a:pt x="193817" y="432707"/>
                </a:cubicBezTo>
                <a:cubicBezTo>
                  <a:pt x="193817" y="429702"/>
                  <a:pt x="192315" y="428200"/>
                  <a:pt x="189310" y="428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0" name="Freeform 301">
            <a:extLst>
              <a:ext uri="{FF2B5EF4-FFF2-40B4-BE49-F238E27FC236}">
                <a16:creationId xmlns:a16="http://schemas.microsoft.com/office/drawing/2014/main" id="{CFC94706-8617-4C7E-90CB-1DAAD4E5CD3A}"/>
              </a:ext>
            </a:extLst>
          </p:cNvPr>
          <p:cNvSpPr/>
          <p:nvPr/>
        </p:nvSpPr>
        <p:spPr>
          <a:xfrm>
            <a:off x="4352710" y="3187022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7" h="504825">
                <a:moveTo>
                  <a:pt x="180013" y="0"/>
                </a:moveTo>
                <a:cubicBezTo>
                  <a:pt x="199733" y="0"/>
                  <a:pt x="216729" y="7090"/>
                  <a:pt x="231002" y="21269"/>
                </a:cubicBezTo>
                <a:cubicBezTo>
                  <a:pt x="245276" y="35449"/>
                  <a:pt x="252413" y="52398"/>
                  <a:pt x="252413" y="72118"/>
                </a:cubicBezTo>
                <a:lnTo>
                  <a:pt x="252413" y="119727"/>
                </a:lnTo>
                <a:cubicBezTo>
                  <a:pt x="264057" y="120478"/>
                  <a:pt x="275231" y="123953"/>
                  <a:pt x="285936" y="130150"/>
                </a:cubicBezTo>
                <a:cubicBezTo>
                  <a:pt x="289880" y="129587"/>
                  <a:pt x="293918" y="129305"/>
                  <a:pt x="298049" y="129305"/>
                </a:cubicBezTo>
                <a:cubicBezTo>
                  <a:pt x="317018" y="129305"/>
                  <a:pt x="333733" y="134939"/>
                  <a:pt x="348194" y="146208"/>
                </a:cubicBezTo>
                <a:cubicBezTo>
                  <a:pt x="374299" y="146020"/>
                  <a:pt x="394911" y="154002"/>
                  <a:pt x="410029" y="170153"/>
                </a:cubicBezTo>
                <a:cubicBezTo>
                  <a:pt x="425148" y="186305"/>
                  <a:pt x="432707" y="207621"/>
                  <a:pt x="432707" y="234101"/>
                </a:cubicBezTo>
                <a:cubicBezTo>
                  <a:pt x="432707" y="259080"/>
                  <a:pt x="426227" y="289317"/>
                  <a:pt x="413269" y="324812"/>
                </a:cubicBezTo>
                <a:cubicBezTo>
                  <a:pt x="402189" y="355613"/>
                  <a:pt x="396648" y="376553"/>
                  <a:pt x="396648" y="387634"/>
                </a:cubicBezTo>
                <a:lnTo>
                  <a:pt x="396648" y="468766"/>
                </a:lnTo>
                <a:cubicBezTo>
                  <a:pt x="396648" y="478720"/>
                  <a:pt x="393127" y="487218"/>
                  <a:pt x="386084" y="494261"/>
                </a:cubicBezTo>
                <a:cubicBezTo>
                  <a:pt x="379041" y="501304"/>
                  <a:pt x="370543" y="504825"/>
                  <a:pt x="360589" y="504825"/>
                </a:cubicBezTo>
                <a:lnTo>
                  <a:pt x="180294" y="504825"/>
                </a:lnTo>
                <a:cubicBezTo>
                  <a:pt x="170341" y="504825"/>
                  <a:pt x="161842" y="501304"/>
                  <a:pt x="154800" y="494261"/>
                </a:cubicBezTo>
                <a:cubicBezTo>
                  <a:pt x="147757" y="487218"/>
                  <a:pt x="144235" y="478720"/>
                  <a:pt x="144235" y="468766"/>
                </a:cubicBezTo>
                <a:lnTo>
                  <a:pt x="144235" y="387634"/>
                </a:lnTo>
                <a:cubicBezTo>
                  <a:pt x="144235" y="385755"/>
                  <a:pt x="143813" y="383737"/>
                  <a:pt x="142968" y="381577"/>
                </a:cubicBezTo>
                <a:cubicBezTo>
                  <a:pt x="142123" y="379417"/>
                  <a:pt x="140808" y="377210"/>
                  <a:pt x="139024" y="374957"/>
                </a:cubicBezTo>
                <a:cubicBezTo>
                  <a:pt x="137240" y="372703"/>
                  <a:pt x="135550" y="370590"/>
                  <a:pt x="133953" y="368618"/>
                </a:cubicBezTo>
                <a:cubicBezTo>
                  <a:pt x="132357" y="366646"/>
                  <a:pt x="130244" y="364392"/>
                  <a:pt x="127615" y="361857"/>
                </a:cubicBezTo>
                <a:cubicBezTo>
                  <a:pt x="124986" y="359322"/>
                  <a:pt x="122966" y="357397"/>
                  <a:pt x="121558" y="356082"/>
                </a:cubicBezTo>
                <a:cubicBezTo>
                  <a:pt x="120149" y="354767"/>
                  <a:pt x="118131" y="352983"/>
                  <a:pt x="115501" y="350730"/>
                </a:cubicBezTo>
                <a:cubicBezTo>
                  <a:pt x="112872" y="348476"/>
                  <a:pt x="111275" y="347161"/>
                  <a:pt x="110712" y="346786"/>
                </a:cubicBezTo>
                <a:cubicBezTo>
                  <a:pt x="96814" y="334578"/>
                  <a:pt x="84701" y="325188"/>
                  <a:pt x="74372" y="318614"/>
                </a:cubicBezTo>
                <a:cubicBezTo>
                  <a:pt x="70428" y="316173"/>
                  <a:pt x="64605" y="313074"/>
                  <a:pt x="56905" y="309318"/>
                </a:cubicBezTo>
                <a:cubicBezTo>
                  <a:pt x="49206" y="305562"/>
                  <a:pt x="42445" y="302087"/>
                  <a:pt x="36622" y="298895"/>
                </a:cubicBezTo>
                <a:cubicBezTo>
                  <a:pt x="30800" y="295702"/>
                  <a:pt x="24885" y="291899"/>
                  <a:pt x="18874" y="287485"/>
                </a:cubicBezTo>
                <a:cubicBezTo>
                  <a:pt x="12865" y="283072"/>
                  <a:pt x="8217" y="277907"/>
                  <a:pt x="4930" y="271991"/>
                </a:cubicBezTo>
                <a:cubicBezTo>
                  <a:pt x="1644" y="266076"/>
                  <a:pt x="0" y="259549"/>
                  <a:pt x="0" y="252413"/>
                </a:cubicBezTo>
                <a:cubicBezTo>
                  <a:pt x="0" y="228937"/>
                  <a:pt x="6291" y="209546"/>
                  <a:pt x="18874" y="194239"/>
                </a:cubicBezTo>
                <a:cubicBezTo>
                  <a:pt x="31458" y="178933"/>
                  <a:pt x="49206" y="171280"/>
                  <a:pt x="72118" y="171280"/>
                </a:cubicBezTo>
                <a:cubicBezTo>
                  <a:pt x="84889" y="171280"/>
                  <a:pt x="96908" y="173346"/>
                  <a:pt x="108177" y="177478"/>
                </a:cubicBezTo>
                <a:lnTo>
                  <a:pt x="108177" y="72118"/>
                </a:lnTo>
                <a:cubicBezTo>
                  <a:pt x="108177" y="52586"/>
                  <a:pt x="115313" y="35683"/>
                  <a:pt x="129587" y="21410"/>
                </a:cubicBezTo>
                <a:cubicBezTo>
                  <a:pt x="143860" y="7137"/>
                  <a:pt x="160669" y="0"/>
                  <a:pt x="180013" y="0"/>
                </a:cubicBezTo>
                <a:close/>
                <a:moveTo>
                  <a:pt x="180294" y="36059"/>
                </a:moveTo>
                <a:cubicBezTo>
                  <a:pt x="170716" y="36059"/>
                  <a:pt x="162312" y="39721"/>
                  <a:pt x="155081" y="47046"/>
                </a:cubicBezTo>
                <a:cubicBezTo>
                  <a:pt x="147851" y="54370"/>
                  <a:pt x="144235" y="62728"/>
                  <a:pt x="144235" y="72118"/>
                </a:cubicBezTo>
                <a:lnTo>
                  <a:pt x="144235" y="234383"/>
                </a:lnTo>
                <a:cubicBezTo>
                  <a:pt x="140480" y="234383"/>
                  <a:pt x="135925" y="232974"/>
                  <a:pt x="130573" y="230158"/>
                </a:cubicBezTo>
                <a:cubicBezTo>
                  <a:pt x="125220" y="227340"/>
                  <a:pt x="120056" y="224242"/>
                  <a:pt x="115078" y="220861"/>
                </a:cubicBezTo>
                <a:cubicBezTo>
                  <a:pt x="110102" y="217481"/>
                  <a:pt x="103716" y="214382"/>
                  <a:pt x="95922" y="211565"/>
                </a:cubicBezTo>
                <a:cubicBezTo>
                  <a:pt x="88128" y="208747"/>
                  <a:pt x="80194" y="207339"/>
                  <a:pt x="72118" y="207339"/>
                </a:cubicBezTo>
                <a:cubicBezTo>
                  <a:pt x="59535" y="207339"/>
                  <a:pt x="50380" y="211518"/>
                  <a:pt x="44651" y="219875"/>
                </a:cubicBezTo>
                <a:cubicBezTo>
                  <a:pt x="38923" y="228232"/>
                  <a:pt x="36059" y="239078"/>
                  <a:pt x="36059" y="252413"/>
                </a:cubicBezTo>
                <a:cubicBezTo>
                  <a:pt x="36059" y="256920"/>
                  <a:pt x="49112" y="265371"/>
                  <a:pt x="75216" y="277767"/>
                </a:cubicBezTo>
                <a:cubicBezTo>
                  <a:pt x="83480" y="282274"/>
                  <a:pt x="89584" y="285748"/>
                  <a:pt x="93527" y="288190"/>
                </a:cubicBezTo>
                <a:cubicBezTo>
                  <a:pt x="105548" y="295702"/>
                  <a:pt x="119163" y="306219"/>
                  <a:pt x="134376" y="319741"/>
                </a:cubicBezTo>
                <a:cubicBezTo>
                  <a:pt x="149588" y="333076"/>
                  <a:pt x="159542" y="342560"/>
                  <a:pt x="164237" y="348194"/>
                </a:cubicBezTo>
                <a:cubicBezTo>
                  <a:pt x="174942" y="361153"/>
                  <a:pt x="180294" y="374299"/>
                  <a:pt x="180294" y="387634"/>
                </a:cubicBezTo>
                <a:lnTo>
                  <a:pt x="180294" y="396648"/>
                </a:lnTo>
                <a:lnTo>
                  <a:pt x="360589" y="396648"/>
                </a:lnTo>
                <a:lnTo>
                  <a:pt x="360589" y="387634"/>
                </a:lnTo>
                <a:cubicBezTo>
                  <a:pt x="360589" y="374111"/>
                  <a:pt x="363595" y="358429"/>
                  <a:pt x="369604" y="340588"/>
                </a:cubicBezTo>
                <a:cubicBezTo>
                  <a:pt x="375614" y="322746"/>
                  <a:pt x="381624" y="304576"/>
                  <a:pt x="387633" y="286077"/>
                </a:cubicBezTo>
                <a:cubicBezTo>
                  <a:pt x="393643" y="267578"/>
                  <a:pt x="396648" y="250722"/>
                  <a:pt x="396648" y="235510"/>
                </a:cubicBezTo>
                <a:cubicBezTo>
                  <a:pt x="396648" y="200014"/>
                  <a:pt x="380966" y="182267"/>
                  <a:pt x="349603" y="182267"/>
                </a:cubicBezTo>
                <a:cubicBezTo>
                  <a:pt x="344720" y="182267"/>
                  <a:pt x="339461" y="182736"/>
                  <a:pt x="333827" y="183675"/>
                </a:cubicBezTo>
                <a:cubicBezTo>
                  <a:pt x="330822" y="178041"/>
                  <a:pt x="325892" y="173581"/>
                  <a:pt x="319037" y="170294"/>
                </a:cubicBezTo>
                <a:cubicBezTo>
                  <a:pt x="312182" y="167007"/>
                  <a:pt x="305280" y="165364"/>
                  <a:pt x="298331" y="165364"/>
                </a:cubicBezTo>
                <a:cubicBezTo>
                  <a:pt x="291382" y="165364"/>
                  <a:pt x="284903" y="167054"/>
                  <a:pt x="278893" y="170435"/>
                </a:cubicBezTo>
                <a:cubicBezTo>
                  <a:pt x="269503" y="160481"/>
                  <a:pt x="258328" y="155504"/>
                  <a:pt x="245369" y="155504"/>
                </a:cubicBezTo>
                <a:cubicBezTo>
                  <a:pt x="240675" y="155504"/>
                  <a:pt x="235463" y="156443"/>
                  <a:pt x="229735" y="158321"/>
                </a:cubicBezTo>
                <a:cubicBezTo>
                  <a:pt x="224007" y="160199"/>
                  <a:pt x="219547" y="162547"/>
                  <a:pt x="216354" y="165364"/>
                </a:cubicBezTo>
                <a:lnTo>
                  <a:pt x="216354" y="72118"/>
                </a:lnTo>
                <a:cubicBezTo>
                  <a:pt x="216354" y="62352"/>
                  <a:pt x="212785" y="53901"/>
                  <a:pt x="205649" y="46764"/>
                </a:cubicBezTo>
                <a:cubicBezTo>
                  <a:pt x="198512" y="39627"/>
                  <a:pt x="190061" y="36059"/>
                  <a:pt x="180294" y="36059"/>
                </a:cubicBezTo>
                <a:close/>
                <a:moveTo>
                  <a:pt x="342560" y="432707"/>
                </a:moveTo>
                <a:cubicBezTo>
                  <a:pt x="337677" y="432707"/>
                  <a:pt x="333451" y="434491"/>
                  <a:pt x="329883" y="438060"/>
                </a:cubicBezTo>
                <a:cubicBezTo>
                  <a:pt x="326314" y="441628"/>
                  <a:pt x="324530" y="445854"/>
                  <a:pt x="324530" y="450737"/>
                </a:cubicBezTo>
                <a:cubicBezTo>
                  <a:pt x="324530" y="455620"/>
                  <a:pt x="326314" y="459845"/>
                  <a:pt x="329883" y="463414"/>
                </a:cubicBezTo>
                <a:cubicBezTo>
                  <a:pt x="333451" y="466982"/>
                  <a:pt x="337677" y="468766"/>
                  <a:pt x="342560" y="468766"/>
                </a:cubicBezTo>
                <a:cubicBezTo>
                  <a:pt x="347443" y="468766"/>
                  <a:pt x="351669" y="466982"/>
                  <a:pt x="355236" y="463414"/>
                </a:cubicBezTo>
                <a:cubicBezTo>
                  <a:pt x="358805" y="459845"/>
                  <a:pt x="360589" y="455620"/>
                  <a:pt x="360589" y="450737"/>
                </a:cubicBezTo>
                <a:cubicBezTo>
                  <a:pt x="360589" y="445854"/>
                  <a:pt x="358805" y="441628"/>
                  <a:pt x="355236" y="438060"/>
                </a:cubicBezTo>
                <a:cubicBezTo>
                  <a:pt x="351669" y="434491"/>
                  <a:pt x="347443" y="432707"/>
                  <a:pt x="342560" y="4327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1" name="Freeform 300">
            <a:extLst>
              <a:ext uri="{FF2B5EF4-FFF2-40B4-BE49-F238E27FC236}">
                <a16:creationId xmlns:a16="http://schemas.microsoft.com/office/drawing/2014/main" id="{EF3E8286-726E-47DF-9C8C-A3FA278FCC35}"/>
              </a:ext>
            </a:extLst>
          </p:cNvPr>
          <p:cNvSpPr/>
          <p:nvPr/>
        </p:nvSpPr>
        <p:spPr>
          <a:xfrm>
            <a:off x="4817054" y="3187022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7" h="504825">
                <a:moveTo>
                  <a:pt x="180295" y="0"/>
                </a:moveTo>
                <a:lnTo>
                  <a:pt x="360589" y="0"/>
                </a:lnTo>
                <a:cubicBezTo>
                  <a:pt x="370543" y="0"/>
                  <a:pt x="379041" y="3521"/>
                  <a:pt x="386084" y="10564"/>
                </a:cubicBezTo>
                <a:cubicBezTo>
                  <a:pt x="393127" y="17607"/>
                  <a:pt x="396648" y="26105"/>
                  <a:pt x="396648" y="36059"/>
                </a:cubicBezTo>
                <a:lnTo>
                  <a:pt x="396648" y="117192"/>
                </a:lnTo>
                <a:cubicBezTo>
                  <a:pt x="396648" y="128272"/>
                  <a:pt x="402188" y="149213"/>
                  <a:pt x="413269" y="180013"/>
                </a:cubicBezTo>
                <a:cubicBezTo>
                  <a:pt x="426228" y="215696"/>
                  <a:pt x="432707" y="245464"/>
                  <a:pt x="432707" y="269315"/>
                </a:cubicBezTo>
                <a:cubicBezTo>
                  <a:pt x="432707" y="295984"/>
                  <a:pt x="425429" y="317582"/>
                  <a:pt x="410874" y="334109"/>
                </a:cubicBezTo>
                <a:cubicBezTo>
                  <a:pt x="396320" y="350636"/>
                  <a:pt x="375896" y="358805"/>
                  <a:pt x="349603" y="358617"/>
                </a:cubicBezTo>
                <a:lnTo>
                  <a:pt x="348194" y="358336"/>
                </a:lnTo>
                <a:cubicBezTo>
                  <a:pt x="333921" y="369792"/>
                  <a:pt x="317206" y="375520"/>
                  <a:pt x="298050" y="375520"/>
                </a:cubicBezTo>
                <a:cubicBezTo>
                  <a:pt x="293918" y="375520"/>
                  <a:pt x="289880" y="375238"/>
                  <a:pt x="285936" y="374675"/>
                </a:cubicBezTo>
                <a:cubicBezTo>
                  <a:pt x="275794" y="380309"/>
                  <a:pt x="264620" y="383783"/>
                  <a:pt x="252413" y="385098"/>
                </a:cubicBezTo>
                <a:lnTo>
                  <a:pt x="252413" y="432707"/>
                </a:lnTo>
                <a:cubicBezTo>
                  <a:pt x="252413" y="452427"/>
                  <a:pt x="245276" y="469376"/>
                  <a:pt x="231003" y="483556"/>
                </a:cubicBezTo>
                <a:cubicBezTo>
                  <a:pt x="216729" y="497735"/>
                  <a:pt x="199733" y="504825"/>
                  <a:pt x="180013" y="504825"/>
                </a:cubicBezTo>
                <a:cubicBezTo>
                  <a:pt x="160669" y="504825"/>
                  <a:pt x="143860" y="497688"/>
                  <a:pt x="129587" y="483415"/>
                </a:cubicBezTo>
                <a:cubicBezTo>
                  <a:pt x="115314" y="469142"/>
                  <a:pt x="108177" y="452239"/>
                  <a:pt x="108177" y="432707"/>
                </a:cubicBezTo>
                <a:lnTo>
                  <a:pt x="108177" y="327348"/>
                </a:lnTo>
                <a:cubicBezTo>
                  <a:pt x="98035" y="331479"/>
                  <a:pt x="86016" y="333545"/>
                  <a:pt x="72118" y="333545"/>
                </a:cubicBezTo>
                <a:cubicBezTo>
                  <a:pt x="49394" y="333545"/>
                  <a:pt x="31692" y="325892"/>
                  <a:pt x="19016" y="310586"/>
                </a:cubicBezTo>
                <a:cubicBezTo>
                  <a:pt x="6339" y="295279"/>
                  <a:pt x="0" y="275888"/>
                  <a:pt x="0" y="252413"/>
                </a:cubicBezTo>
                <a:cubicBezTo>
                  <a:pt x="0" y="245276"/>
                  <a:pt x="1644" y="238750"/>
                  <a:pt x="4930" y="232834"/>
                </a:cubicBezTo>
                <a:cubicBezTo>
                  <a:pt x="8216" y="226918"/>
                  <a:pt x="12864" y="221753"/>
                  <a:pt x="18874" y="217340"/>
                </a:cubicBezTo>
                <a:cubicBezTo>
                  <a:pt x="24885" y="212926"/>
                  <a:pt x="30800" y="209123"/>
                  <a:pt x="36622" y="205930"/>
                </a:cubicBezTo>
                <a:cubicBezTo>
                  <a:pt x="42444" y="202738"/>
                  <a:pt x="49205" y="199263"/>
                  <a:pt x="56905" y="195507"/>
                </a:cubicBezTo>
                <a:cubicBezTo>
                  <a:pt x="64606" y="191751"/>
                  <a:pt x="70428" y="188652"/>
                  <a:pt x="74372" y="186211"/>
                </a:cubicBezTo>
                <a:cubicBezTo>
                  <a:pt x="84701" y="179637"/>
                  <a:pt x="96814" y="170247"/>
                  <a:pt x="110712" y="158040"/>
                </a:cubicBezTo>
                <a:cubicBezTo>
                  <a:pt x="111276" y="157664"/>
                  <a:pt x="112872" y="156349"/>
                  <a:pt x="115501" y="154096"/>
                </a:cubicBezTo>
                <a:cubicBezTo>
                  <a:pt x="118131" y="151842"/>
                  <a:pt x="120150" y="150058"/>
                  <a:pt x="121558" y="148743"/>
                </a:cubicBezTo>
                <a:cubicBezTo>
                  <a:pt x="122966" y="147429"/>
                  <a:pt x="124985" y="145504"/>
                  <a:pt x="127615" y="142968"/>
                </a:cubicBezTo>
                <a:cubicBezTo>
                  <a:pt x="130244" y="140433"/>
                  <a:pt x="132357" y="138179"/>
                  <a:pt x="133953" y="136207"/>
                </a:cubicBezTo>
                <a:cubicBezTo>
                  <a:pt x="135549" y="134235"/>
                  <a:pt x="137240" y="132122"/>
                  <a:pt x="139024" y="129869"/>
                </a:cubicBezTo>
                <a:cubicBezTo>
                  <a:pt x="140808" y="127615"/>
                  <a:pt x="142123" y="125408"/>
                  <a:pt x="142968" y="123248"/>
                </a:cubicBezTo>
                <a:cubicBezTo>
                  <a:pt x="143813" y="121089"/>
                  <a:pt x="144236" y="119070"/>
                  <a:pt x="144236" y="117192"/>
                </a:cubicBezTo>
                <a:lnTo>
                  <a:pt x="144236" y="36059"/>
                </a:lnTo>
                <a:cubicBezTo>
                  <a:pt x="144236" y="26105"/>
                  <a:pt x="147757" y="17607"/>
                  <a:pt x="154800" y="10564"/>
                </a:cubicBezTo>
                <a:cubicBezTo>
                  <a:pt x="161842" y="3521"/>
                  <a:pt x="170341" y="0"/>
                  <a:pt x="180295" y="0"/>
                </a:cubicBezTo>
                <a:close/>
                <a:moveTo>
                  <a:pt x="342560" y="36059"/>
                </a:moveTo>
                <a:cubicBezTo>
                  <a:pt x="337676" y="36059"/>
                  <a:pt x="333451" y="37843"/>
                  <a:pt x="329883" y="41411"/>
                </a:cubicBezTo>
                <a:cubicBezTo>
                  <a:pt x="326315" y="44980"/>
                  <a:pt x="324530" y="49205"/>
                  <a:pt x="324530" y="54088"/>
                </a:cubicBezTo>
                <a:cubicBezTo>
                  <a:pt x="324530" y="58971"/>
                  <a:pt x="326315" y="63197"/>
                  <a:pt x="329883" y="66765"/>
                </a:cubicBezTo>
                <a:cubicBezTo>
                  <a:pt x="333451" y="70334"/>
                  <a:pt x="337676" y="72118"/>
                  <a:pt x="342560" y="72118"/>
                </a:cubicBezTo>
                <a:cubicBezTo>
                  <a:pt x="347443" y="72118"/>
                  <a:pt x="351669" y="70334"/>
                  <a:pt x="355237" y="66765"/>
                </a:cubicBezTo>
                <a:cubicBezTo>
                  <a:pt x="358805" y="63197"/>
                  <a:pt x="360589" y="58971"/>
                  <a:pt x="360589" y="54088"/>
                </a:cubicBezTo>
                <a:cubicBezTo>
                  <a:pt x="360589" y="49205"/>
                  <a:pt x="358805" y="44980"/>
                  <a:pt x="355237" y="41411"/>
                </a:cubicBezTo>
                <a:cubicBezTo>
                  <a:pt x="351669" y="37843"/>
                  <a:pt x="347443" y="36059"/>
                  <a:pt x="342560" y="36059"/>
                </a:cubicBezTo>
                <a:close/>
                <a:moveTo>
                  <a:pt x="180295" y="108177"/>
                </a:moveTo>
                <a:lnTo>
                  <a:pt x="180295" y="117192"/>
                </a:lnTo>
                <a:cubicBezTo>
                  <a:pt x="180295" y="123765"/>
                  <a:pt x="179168" y="130103"/>
                  <a:pt x="176914" y="136207"/>
                </a:cubicBezTo>
                <a:cubicBezTo>
                  <a:pt x="174660" y="142311"/>
                  <a:pt x="171186" y="148180"/>
                  <a:pt x="166491" y="153814"/>
                </a:cubicBezTo>
                <a:cubicBezTo>
                  <a:pt x="161796" y="159448"/>
                  <a:pt x="157476" y="164143"/>
                  <a:pt x="153532" y="167899"/>
                </a:cubicBezTo>
                <a:cubicBezTo>
                  <a:pt x="149588" y="171656"/>
                  <a:pt x="144517" y="176257"/>
                  <a:pt x="138320" y="181703"/>
                </a:cubicBezTo>
                <a:cubicBezTo>
                  <a:pt x="136629" y="183206"/>
                  <a:pt x="135315" y="184333"/>
                  <a:pt x="134376" y="185084"/>
                </a:cubicBezTo>
                <a:cubicBezTo>
                  <a:pt x="119164" y="198606"/>
                  <a:pt x="105547" y="209123"/>
                  <a:pt x="93528" y="216635"/>
                </a:cubicBezTo>
                <a:cubicBezTo>
                  <a:pt x="89396" y="219265"/>
                  <a:pt x="83011" y="222833"/>
                  <a:pt x="74372" y="227340"/>
                </a:cubicBezTo>
                <a:cubicBezTo>
                  <a:pt x="73808" y="227528"/>
                  <a:pt x="71695" y="228514"/>
                  <a:pt x="68033" y="230298"/>
                </a:cubicBezTo>
                <a:cubicBezTo>
                  <a:pt x="64371" y="232082"/>
                  <a:pt x="60990" y="233820"/>
                  <a:pt x="57891" y="235510"/>
                </a:cubicBezTo>
                <a:cubicBezTo>
                  <a:pt x="54793" y="237200"/>
                  <a:pt x="51459" y="239078"/>
                  <a:pt x="47891" y="241144"/>
                </a:cubicBezTo>
                <a:cubicBezTo>
                  <a:pt x="44323" y="243210"/>
                  <a:pt x="41458" y="245229"/>
                  <a:pt x="39299" y="247201"/>
                </a:cubicBezTo>
                <a:cubicBezTo>
                  <a:pt x="37139" y="249173"/>
                  <a:pt x="36059" y="250910"/>
                  <a:pt x="36059" y="252413"/>
                </a:cubicBezTo>
                <a:cubicBezTo>
                  <a:pt x="36059" y="265747"/>
                  <a:pt x="38923" y="276593"/>
                  <a:pt x="44651" y="284950"/>
                </a:cubicBezTo>
                <a:cubicBezTo>
                  <a:pt x="50380" y="293307"/>
                  <a:pt x="59535" y="297486"/>
                  <a:pt x="72118" y="297486"/>
                </a:cubicBezTo>
                <a:cubicBezTo>
                  <a:pt x="80193" y="297486"/>
                  <a:pt x="88128" y="296078"/>
                  <a:pt x="95923" y="293260"/>
                </a:cubicBezTo>
                <a:cubicBezTo>
                  <a:pt x="103716" y="290443"/>
                  <a:pt x="110102" y="287345"/>
                  <a:pt x="115078" y="283964"/>
                </a:cubicBezTo>
                <a:cubicBezTo>
                  <a:pt x="120055" y="280584"/>
                  <a:pt x="125220" y="277485"/>
                  <a:pt x="130573" y="274668"/>
                </a:cubicBezTo>
                <a:cubicBezTo>
                  <a:pt x="135925" y="271851"/>
                  <a:pt x="140479" y="270442"/>
                  <a:pt x="144236" y="270442"/>
                </a:cubicBezTo>
                <a:lnTo>
                  <a:pt x="144236" y="432707"/>
                </a:lnTo>
                <a:cubicBezTo>
                  <a:pt x="144236" y="442097"/>
                  <a:pt x="147851" y="450455"/>
                  <a:pt x="155082" y="457779"/>
                </a:cubicBezTo>
                <a:cubicBezTo>
                  <a:pt x="162312" y="465104"/>
                  <a:pt x="170716" y="468766"/>
                  <a:pt x="180295" y="468766"/>
                </a:cubicBezTo>
                <a:cubicBezTo>
                  <a:pt x="190061" y="468766"/>
                  <a:pt x="198512" y="465198"/>
                  <a:pt x="205649" y="458061"/>
                </a:cubicBezTo>
                <a:cubicBezTo>
                  <a:pt x="212785" y="450924"/>
                  <a:pt x="216354" y="442473"/>
                  <a:pt x="216354" y="432707"/>
                </a:cubicBezTo>
                <a:lnTo>
                  <a:pt x="216354" y="339461"/>
                </a:lnTo>
                <a:cubicBezTo>
                  <a:pt x="224993" y="346034"/>
                  <a:pt x="234665" y="349321"/>
                  <a:pt x="245370" y="349321"/>
                </a:cubicBezTo>
                <a:cubicBezTo>
                  <a:pt x="258328" y="349321"/>
                  <a:pt x="269503" y="344344"/>
                  <a:pt x="278893" y="334390"/>
                </a:cubicBezTo>
                <a:cubicBezTo>
                  <a:pt x="284904" y="337771"/>
                  <a:pt x="291383" y="339461"/>
                  <a:pt x="298331" y="339461"/>
                </a:cubicBezTo>
                <a:cubicBezTo>
                  <a:pt x="305280" y="339461"/>
                  <a:pt x="312182" y="337818"/>
                  <a:pt x="319037" y="334531"/>
                </a:cubicBezTo>
                <a:cubicBezTo>
                  <a:pt x="325892" y="331245"/>
                  <a:pt x="330822" y="326784"/>
                  <a:pt x="333827" y="321150"/>
                </a:cubicBezTo>
                <a:cubicBezTo>
                  <a:pt x="338334" y="321901"/>
                  <a:pt x="343592" y="322277"/>
                  <a:pt x="349603" y="322277"/>
                </a:cubicBezTo>
                <a:cubicBezTo>
                  <a:pt x="365566" y="322277"/>
                  <a:pt x="377398" y="317722"/>
                  <a:pt x="385098" y="308614"/>
                </a:cubicBezTo>
                <a:cubicBezTo>
                  <a:pt x="392798" y="299505"/>
                  <a:pt x="396648" y="286781"/>
                  <a:pt x="396648" y="270442"/>
                </a:cubicBezTo>
                <a:cubicBezTo>
                  <a:pt x="396648" y="254666"/>
                  <a:pt x="393643" y="237482"/>
                  <a:pt x="387633" y="218889"/>
                </a:cubicBezTo>
                <a:cubicBezTo>
                  <a:pt x="381623" y="200296"/>
                  <a:pt x="375614" y="182079"/>
                  <a:pt x="369604" y="164237"/>
                </a:cubicBezTo>
                <a:cubicBezTo>
                  <a:pt x="363594" y="146395"/>
                  <a:pt x="360589" y="130714"/>
                  <a:pt x="360589" y="117192"/>
                </a:cubicBezTo>
                <a:lnTo>
                  <a:pt x="360589" y="108177"/>
                </a:lnTo>
                <a:lnTo>
                  <a:pt x="180295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2" name="Freeform 297">
            <a:extLst>
              <a:ext uri="{FF2B5EF4-FFF2-40B4-BE49-F238E27FC236}">
                <a16:creationId xmlns:a16="http://schemas.microsoft.com/office/drawing/2014/main" id="{1682E3C9-D4FB-4357-A5DF-94682230F48B}"/>
              </a:ext>
            </a:extLst>
          </p:cNvPr>
          <p:cNvSpPr/>
          <p:nvPr/>
        </p:nvSpPr>
        <p:spPr>
          <a:xfrm>
            <a:off x="1802390" y="3214064"/>
            <a:ext cx="378619" cy="324791"/>
          </a:xfrm>
          <a:custGeom>
            <a:avLst/>
            <a:gdLst/>
            <a:ahLst/>
            <a:cxnLst/>
            <a:rect l="l" t="t" r="r" b="b"/>
            <a:pathLst>
              <a:path w="504824" h="433054">
                <a:moveTo>
                  <a:pt x="432708" y="0"/>
                </a:moveTo>
                <a:cubicBezTo>
                  <a:pt x="442472" y="0"/>
                  <a:pt x="450924" y="3568"/>
                  <a:pt x="458061" y="10705"/>
                </a:cubicBezTo>
                <a:cubicBezTo>
                  <a:pt x="465197" y="17842"/>
                  <a:pt x="468766" y="26293"/>
                  <a:pt x="468766" y="36059"/>
                </a:cubicBezTo>
                <a:lnTo>
                  <a:pt x="468766" y="144236"/>
                </a:lnTo>
                <a:cubicBezTo>
                  <a:pt x="478720" y="144236"/>
                  <a:pt x="487218" y="147757"/>
                  <a:pt x="494262" y="154800"/>
                </a:cubicBezTo>
                <a:cubicBezTo>
                  <a:pt x="501303" y="161843"/>
                  <a:pt x="504824" y="170341"/>
                  <a:pt x="504824" y="180295"/>
                </a:cubicBezTo>
                <a:cubicBezTo>
                  <a:pt x="504824" y="190248"/>
                  <a:pt x="501303" y="198747"/>
                  <a:pt x="494262" y="205789"/>
                </a:cubicBezTo>
                <a:cubicBezTo>
                  <a:pt x="487218" y="212832"/>
                  <a:pt x="478720" y="216354"/>
                  <a:pt x="468766" y="216354"/>
                </a:cubicBezTo>
                <a:lnTo>
                  <a:pt x="468766" y="324530"/>
                </a:lnTo>
                <a:cubicBezTo>
                  <a:pt x="468766" y="334296"/>
                  <a:pt x="465197" y="342748"/>
                  <a:pt x="458061" y="349884"/>
                </a:cubicBezTo>
                <a:cubicBezTo>
                  <a:pt x="450924" y="357021"/>
                  <a:pt x="442472" y="360589"/>
                  <a:pt x="432708" y="360589"/>
                </a:cubicBezTo>
                <a:cubicBezTo>
                  <a:pt x="354392" y="295420"/>
                  <a:pt x="278142" y="259737"/>
                  <a:pt x="203958" y="253539"/>
                </a:cubicBezTo>
                <a:cubicBezTo>
                  <a:pt x="193066" y="257108"/>
                  <a:pt x="184520" y="263305"/>
                  <a:pt x="178324" y="272132"/>
                </a:cubicBezTo>
                <a:cubicBezTo>
                  <a:pt x="172125" y="280959"/>
                  <a:pt x="169215" y="290396"/>
                  <a:pt x="169589" y="300444"/>
                </a:cubicBezTo>
                <a:cubicBezTo>
                  <a:pt x="169965" y="310492"/>
                  <a:pt x="173722" y="319178"/>
                  <a:pt x="180858" y="326502"/>
                </a:cubicBezTo>
                <a:cubicBezTo>
                  <a:pt x="177102" y="332700"/>
                  <a:pt x="174942" y="338851"/>
                  <a:pt x="174378" y="344954"/>
                </a:cubicBezTo>
                <a:cubicBezTo>
                  <a:pt x="173815" y="351058"/>
                  <a:pt x="174378" y="356504"/>
                  <a:pt x="176069" y="361294"/>
                </a:cubicBezTo>
                <a:cubicBezTo>
                  <a:pt x="177760" y="366083"/>
                  <a:pt x="180904" y="371247"/>
                  <a:pt x="185506" y="376788"/>
                </a:cubicBezTo>
                <a:cubicBezTo>
                  <a:pt x="190107" y="382328"/>
                  <a:pt x="194615" y="387023"/>
                  <a:pt x="199029" y="390873"/>
                </a:cubicBezTo>
                <a:cubicBezTo>
                  <a:pt x="203443" y="394723"/>
                  <a:pt x="209218" y="399465"/>
                  <a:pt x="216353" y="405099"/>
                </a:cubicBezTo>
                <a:cubicBezTo>
                  <a:pt x="210908" y="415992"/>
                  <a:pt x="200436" y="423786"/>
                  <a:pt x="184942" y="428481"/>
                </a:cubicBezTo>
                <a:cubicBezTo>
                  <a:pt x="169449" y="433177"/>
                  <a:pt x="153625" y="434257"/>
                  <a:pt x="137474" y="431721"/>
                </a:cubicBezTo>
                <a:cubicBezTo>
                  <a:pt x="121323" y="429186"/>
                  <a:pt x="108928" y="423974"/>
                  <a:pt x="100289" y="416086"/>
                </a:cubicBezTo>
                <a:cubicBezTo>
                  <a:pt x="98974" y="411767"/>
                  <a:pt x="96203" y="403550"/>
                  <a:pt x="91979" y="391437"/>
                </a:cubicBezTo>
                <a:cubicBezTo>
                  <a:pt x="87753" y="379323"/>
                  <a:pt x="84747" y="370449"/>
                  <a:pt x="82963" y="364815"/>
                </a:cubicBezTo>
                <a:cubicBezTo>
                  <a:pt x="81180" y="359181"/>
                  <a:pt x="79020" y="350823"/>
                  <a:pt x="76484" y="339743"/>
                </a:cubicBezTo>
                <a:cubicBezTo>
                  <a:pt x="73949" y="328662"/>
                  <a:pt x="72540" y="319178"/>
                  <a:pt x="72259" y="311290"/>
                </a:cubicBezTo>
                <a:cubicBezTo>
                  <a:pt x="71977" y="303402"/>
                  <a:pt x="72306" y="294153"/>
                  <a:pt x="73245" y="283541"/>
                </a:cubicBezTo>
                <a:cubicBezTo>
                  <a:pt x="74184" y="272930"/>
                  <a:pt x="76250" y="262554"/>
                  <a:pt x="79442" y="252412"/>
                </a:cubicBezTo>
                <a:lnTo>
                  <a:pt x="45073" y="252412"/>
                </a:lnTo>
                <a:cubicBezTo>
                  <a:pt x="32678" y="252412"/>
                  <a:pt x="22067" y="247999"/>
                  <a:pt x="13240" y="239172"/>
                </a:cubicBezTo>
                <a:cubicBezTo>
                  <a:pt x="4414" y="230345"/>
                  <a:pt x="0" y="219734"/>
                  <a:pt x="0" y="207339"/>
                </a:cubicBezTo>
                <a:lnTo>
                  <a:pt x="0" y="153250"/>
                </a:lnTo>
                <a:cubicBezTo>
                  <a:pt x="0" y="140855"/>
                  <a:pt x="4414" y="130244"/>
                  <a:pt x="13240" y="121417"/>
                </a:cubicBezTo>
                <a:cubicBezTo>
                  <a:pt x="22067" y="112590"/>
                  <a:pt x="32678" y="108177"/>
                  <a:pt x="45073" y="108177"/>
                </a:cubicBezTo>
                <a:lnTo>
                  <a:pt x="180295" y="108177"/>
                </a:lnTo>
                <a:cubicBezTo>
                  <a:pt x="261991" y="108177"/>
                  <a:pt x="346129" y="72118"/>
                  <a:pt x="432708" y="0"/>
                </a:cubicBezTo>
                <a:close/>
                <a:moveTo>
                  <a:pt x="432708" y="45637"/>
                </a:moveTo>
                <a:cubicBezTo>
                  <a:pt x="358711" y="102355"/>
                  <a:pt x="286593" y="134564"/>
                  <a:pt x="216353" y="142264"/>
                </a:cubicBezTo>
                <a:lnTo>
                  <a:pt x="216353" y="218326"/>
                </a:lnTo>
                <a:cubicBezTo>
                  <a:pt x="287157" y="226213"/>
                  <a:pt x="359274" y="258234"/>
                  <a:pt x="432708" y="314389"/>
                </a:cubicBezTo>
                <a:lnTo>
                  <a:pt x="432708" y="456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3" name="Freeform 296">
            <a:extLst>
              <a:ext uri="{FF2B5EF4-FFF2-40B4-BE49-F238E27FC236}">
                <a16:creationId xmlns:a16="http://schemas.microsoft.com/office/drawing/2014/main" id="{2B8A50F5-2E1E-4B6B-94B6-EB6DE4268B12}"/>
              </a:ext>
            </a:extLst>
          </p:cNvPr>
          <p:cNvSpPr/>
          <p:nvPr/>
        </p:nvSpPr>
        <p:spPr>
          <a:xfrm>
            <a:off x="3309721" y="3214066"/>
            <a:ext cx="378620" cy="324531"/>
          </a:xfrm>
          <a:custGeom>
            <a:avLst/>
            <a:gdLst/>
            <a:ahLst/>
            <a:cxnLst/>
            <a:rect l="l" t="t" r="r" b="b"/>
            <a:pathLst>
              <a:path w="504826" h="432707">
                <a:moveTo>
                  <a:pt x="252413" y="0"/>
                </a:moveTo>
                <a:cubicBezTo>
                  <a:pt x="275889" y="0"/>
                  <a:pt x="295280" y="6292"/>
                  <a:pt x="310586" y="18875"/>
                </a:cubicBezTo>
                <a:cubicBezTo>
                  <a:pt x="325892" y="31458"/>
                  <a:pt x="333545" y="49205"/>
                  <a:pt x="333545" y="72118"/>
                </a:cubicBezTo>
                <a:cubicBezTo>
                  <a:pt x="333545" y="84889"/>
                  <a:pt x="331480" y="96908"/>
                  <a:pt x="327348" y="108177"/>
                </a:cubicBezTo>
                <a:lnTo>
                  <a:pt x="432708" y="108177"/>
                </a:lnTo>
                <a:cubicBezTo>
                  <a:pt x="452239" y="108177"/>
                  <a:pt x="469142" y="115313"/>
                  <a:pt x="483415" y="129587"/>
                </a:cubicBezTo>
                <a:cubicBezTo>
                  <a:pt x="497689" y="143860"/>
                  <a:pt x="504826" y="160669"/>
                  <a:pt x="504826" y="180013"/>
                </a:cubicBezTo>
                <a:cubicBezTo>
                  <a:pt x="504826" y="199733"/>
                  <a:pt x="497736" y="216729"/>
                  <a:pt x="483556" y="231003"/>
                </a:cubicBezTo>
                <a:cubicBezTo>
                  <a:pt x="469377" y="245276"/>
                  <a:pt x="452428" y="252412"/>
                  <a:pt x="432708" y="252412"/>
                </a:cubicBezTo>
                <a:lnTo>
                  <a:pt x="385099" y="252412"/>
                </a:lnTo>
                <a:cubicBezTo>
                  <a:pt x="384347" y="264056"/>
                  <a:pt x="380873" y="275231"/>
                  <a:pt x="374675" y="285936"/>
                </a:cubicBezTo>
                <a:cubicBezTo>
                  <a:pt x="375238" y="289880"/>
                  <a:pt x="375521" y="293918"/>
                  <a:pt x="375521" y="298050"/>
                </a:cubicBezTo>
                <a:cubicBezTo>
                  <a:pt x="375521" y="317018"/>
                  <a:pt x="369886" y="333733"/>
                  <a:pt x="358618" y="348194"/>
                </a:cubicBezTo>
                <a:cubicBezTo>
                  <a:pt x="358805" y="374299"/>
                  <a:pt x="350824" y="394911"/>
                  <a:pt x="334673" y="410029"/>
                </a:cubicBezTo>
                <a:cubicBezTo>
                  <a:pt x="318521" y="425148"/>
                  <a:pt x="297205" y="432707"/>
                  <a:pt x="270724" y="432707"/>
                </a:cubicBezTo>
                <a:cubicBezTo>
                  <a:pt x="245746" y="432707"/>
                  <a:pt x="215509" y="426228"/>
                  <a:pt x="180013" y="413269"/>
                </a:cubicBezTo>
                <a:cubicBezTo>
                  <a:pt x="149213" y="402188"/>
                  <a:pt x="128272" y="396648"/>
                  <a:pt x="117192" y="396648"/>
                </a:cubicBezTo>
                <a:lnTo>
                  <a:pt x="36059" y="396648"/>
                </a:lnTo>
                <a:cubicBezTo>
                  <a:pt x="26106" y="396648"/>
                  <a:pt x="17608" y="393127"/>
                  <a:pt x="10565" y="386084"/>
                </a:cubicBezTo>
                <a:cubicBezTo>
                  <a:pt x="3522" y="379041"/>
                  <a:pt x="0" y="370543"/>
                  <a:pt x="0" y="360589"/>
                </a:cubicBezTo>
                <a:lnTo>
                  <a:pt x="0" y="180295"/>
                </a:lnTo>
                <a:cubicBezTo>
                  <a:pt x="0" y="170341"/>
                  <a:pt x="3522" y="161843"/>
                  <a:pt x="10565" y="154800"/>
                </a:cubicBezTo>
                <a:cubicBezTo>
                  <a:pt x="17608" y="147757"/>
                  <a:pt x="26106" y="144236"/>
                  <a:pt x="36059" y="144236"/>
                </a:cubicBezTo>
                <a:lnTo>
                  <a:pt x="117192" y="144236"/>
                </a:lnTo>
                <a:cubicBezTo>
                  <a:pt x="119070" y="144236"/>
                  <a:pt x="121089" y="143813"/>
                  <a:pt x="123248" y="142968"/>
                </a:cubicBezTo>
                <a:cubicBezTo>
                  <a:pt x="125409" y="142123"/>
                  <a:pt x="127615" y="140808"/>
                  <a:pt x="129869" y="139024"/>
                </a:cubicBezTo>
                <a:cubicBezTo>
                  <a:pt x="132122" y="137240"/>
                  <a:pt x="134235" y="135550"/>
                  <a:pt x="136207" y="133953"/>
                </a:cubicBezTo>
                <a:cubicBezTo>
                  <a:pt x="138180" y="132357"/>
                  <a:pt x="140433" y="130244"/>
                  <a:pt x="142968" y="127615"/>
                </a:cubicBezTo>
                <a:cubicBezTo>
                  <a:pt x="145504" y="124985"/>
                  <a:pt x="147429" y="122967"/>
                  <a:pt x="148744" y="121558"/>
                </a:cubicBezTo>
                <a:cubicBezTo>
                  <a:pt x="150059" y="120149"/>
                  <a:pt x="151842" y="118130"/>
                  <a:pt x="154096" y="115501"/>
                </a:cubicBezTo>
                <a:cubicBezTo>
                  <a:pt x="156350" y="112872"/>
                  <a:pt x="157665" y="111276"/>
                  <a:pt x="158040" y="110712"/>
                </a:cubicBezTo>
                <a:cubicBezTo>
                  <a:pt x="170247" y="96814"/>
                  <a:pt x="179638" y="84701"/>
                  <a:pt x="186211" y="74372"/>
                </a:cubicBezTo>
                <a:cubicBezTo>
                  <a:pt x="188653" y="70428"/>
                  <a:pt x="191752" y="64606"/>
                  <a:pt x="195507" y="56905"/>
                </a:cubicBezTo>
                <a:cubicBezTo>
                  <a:pt x="199264" y="49205"/>
                  <a:pt x="202738" y="42444"/>
                  <a:pt x="205931" y="36622"/>
                </a:cubicBezTo>
                <a:cubicBezTo>
                  <a:pt x="209124" y="30800"/>
                  <a:pt x="212927" y="24884"/>
                  <a:pt x="217340" y="18875"/>
                </a:cubicBezTo>
                <a:cubicBezTo>
                  <a:pt x="221753" y="12865"/>
                  <a:pt x="226918" y="8217"/>
                  <a:pt x="232834" y="4930"/>
                </a:cubicBezTo>
                <a:cubicBezTo>
                  <a:pt x="238750" y="1643"/>
                  <a:pt x="245277" y="0"/>
                  <a:pt x="252413" y="0"/>
                </a:cubicBezTo>
                <a:close/>
                <a:moveTo>
                  <a:pt x="252413" y="36059"/>
                </a:moveTo>
                <a:cubicBezTo>
                  <a:pt x="247906" y="36059"/>
                  <a:pt x="239455" y="49111"/>
                  <a:pt x="227059" y="75217"/>
                </a:cubicBezTo>
                <a:cubicBezTo>
                  <a:pt x="222552" y="83480"/>
                  <a:pt x="219077" y="89584"/>
                  <a:pt x="216636" y="93528"/>
                </a:cubicBezTo>
                <a:cubicBezTo>
                  <a:pt x="209124" y="105548"/>
                  <a:pt x="198606" y="119163"/>
                  <a:pt x="185084" y="134376"/>
                </a:cubicBezTo>
                <a:cubicBezTo>
                  <a:pt x="171750" y="149588"/>
                  <a:pt x="162266" y="159542"/>
                  <a:pt x="156631" y="164237"/>
                </a:cubicBezTo>
                <a:cubicBezTo>
                  <a:pt x="143673" y="174942"/>
                  <a:pt x="130526" y="180295"/>
                  <a:pt x="117192" y="180295"/>
                </a:cubicBezTo>
                <a:lnTo>
                  <a:pt x="108177" y="180295"/>
                </a:lnTo>
                <a:lnTo>
                  <a:pt x="108177" y="360589"/>
                </a:lnTo>
                <a:lnTo>
                  <a:pt x="117192" y="360589"/>
                </a:lnTo>
                <a:cubicBezTo>
                  <a:pt x="130714" y="360589"/>
                  <a:pt x="146396" y="363594"/>
                  <a:pt x="164237" y="369604"/>
                </a:cubicBezTo>
                <a:cubicBezTo>
                  <a:pt x="182079" y="375614"/>
                  <a:pt x="200250" y="381624"/>
                  <a:pt x="218749" y="387634"/>
                </a:cubicBezTo>
                <a:cubicBezTo>
                  <a:pt x="237248" y="393643"/>
                  <a:pt x="254103" y="396648"/>
                  <a:pt x="269316" y="396648"/>
                </a:cubicBezTo>
                <a:cubicBezTo>
                  <a:pt x="304811" y="396648"/>
                  <a:pt x="322559" y="380966"/>
                  <a:pt x="322559" y="349603"/>
                </a:cubicBezTo>
                <a:cubicBezTo>
                  <a:pt x="322559" y="344720"/>
                  <a:pt x="322089" y="339461"/>
                  <a:pt x="321150" y="333827"/>
                </a:cubicBezTo>
                <a:cubicBezTo>
                  <a:pt x="326784" y="330822"/>
                  <a:pt x="331245" y="325892"/>
                  <a:pt x="334532" y="319037"/>
                </a:cubicBezTo>
                <a:cubicBezTo>
                  <a:pt x="337818" y="312182"/>
                  <a:pt x="339462" y="305280"/>
                  <a:pt x="339462" y="298331"/>
                </a:cubicBezTo>
                <a:cubicBezTo>
                  <a:pt x="339462" y="291382"/>
                  <a:pt x="337771" y="284903"/>
                  <a:pt x="334391" y="278893"/>
                </a:cubicBezTo>
                <a:cubicBezTo>
                  <a:pt x="344344" y="269503"/>
                  <a:pt x="349321" y="258328"/>
                  <a:pt x="349321" y="245370"/>
                </a:cubicBezTo>
                <a:cubicBezTo>
                  <a:pt x="349321" y="240675"/>
                  <a:pt x="348382" y="235463"/>
                  <a:pt x="346504" y="229735"/>
                </a:cubicBezTo>
                <a:cubicBezTo>
                  <a:pt x="344626" y="224007"/>
                  <a:pt x="342279" y="219546"/>
                  <a:pt x="339462" y="216354"/>
                </a:cubicBezTo>
                <a:lnTo>
                  <a:pt x="432708" y="216354"/>
                </a:lnTo>
                <a:cubicBezTo>
                  <a:pt x="442473" y="216354"/>
                  <a:pt x="450925" y="212785"/>
                  <a:pt x="458062" y="205649"/>
                </a:cubicBezTo>
                <a:cubicBezTo>
                  <a:pt x="465198" y="198512"/>
                  <a:pt x="468767" y="190061"/>
                  <a:pt x="468767" y="180295"/>
                </a:cubicBezTo>
                <a:cubicBezTo>
                  <a:pt x="468767" y="170717"/>
                  <a:pt x="465104" y="162312"/>
                  <a:pt x="457780" y="155082"/>
                </a:cubicBezTo>
                <a:cubicBezTo>
                  <a:pt x="450456" y="147851"/>
                  <a:pt x="442098" y="144236"/>
                  <a:pt x="432708" y="144236"/>
                </a:cubicBezTo>
                <a:lnTo>
                  <a:pt x="270442" y="144236"/>
                </a:lnTo>
                <a:cubicBezTo>
                  <a:pt x="270442" y="140480"/>
                  <a:pt x="271851" y="135925"/>
                  <a:pt x="274668" y="130573"/>
                </a:cubicBezTo>
                <a:cubicBezTo>
                  <a:pt x="277485" y="125220"/>
                  <a:pt x="280584" y="120056"/>
                  <a:pt x="283964" y="115079"/>
                </a:cubicBezTo>
                <a:cubicBezTo>
                  <a:pt x="287345" y="110102"/>
                  <a:pt x="290444" y="103716"/>
                  <a:pt x="293261" y="95922"/>
                </a:cubicBezTo>
                <a:cubicBezTo>
                  <a:pt x="296078" y="88128"/>
                  <a:pt x="297487" y="80194"/>
                  <a:pt x="297487" y="72118"/>
                </a:cubicBezTo>
                <a:cubicBezTo>
                  <a:pt x="297487" y="59535"/>
                  <a:pt x="293308" y="50379"/>
                  <a:pt x="284951" y="44651"/>
                </a:cubicBezTo>
                <a:cubicBezTo>
                  <a:pt x="276593" y="38923"/>
                  <a:pt x="265747" y="36059"/>
                  <a:pt x="252413" y="36059"/>
                </a:cubicBezTo>
                <a:close/>
                <a:moveTo>
                  <a:pt x="54089" y="324530"/>
                </a:moveTo>
                <a:cubicBezTo>
                  <a:pt x="49206" y="324530"/>
                  <a:pt x="44980" y="326314"/>
                  <a:pt x="41412" y="329883"/>
                </a:cubicBezTo>
                <a:cubicBezTo>
                  <a:pt x="37843" y="333451"/>
                  <a:pt x="36059" y="337677"/>
                  <a:pt x="36059" y="342560"/>
                </a:cubicBezTo>
                <a:cubicBezTo>
                  <a:pt x="36059" y="347443"/>
                  <a:pt x="37843" y="351668"/>
                  <a:pt x="41412" y="355237"/>
                </a:cubicBezTo>
                <a:cubicBezTo>
                  <a:pt x="44980" y="358805"/>
                  <a:pt x="49206" y="360589"/>
                  <a:pt x="54089" y="360589"/>
                </a:cubicBezTo>
                <a:cubicBezTo>
                  <a:pt x="58972" y="360589"/>
                  <a:pt x="63197" y="358805"/>
                  <a:pt x="66766" y="355237"/>
                </a:cubicBezTo>
                <a:cubicBezTo>
                  <a:pt x="70334" y="351668"/>
                  <a:pt x="72118" y="347443"/>
                  <a:pt x="72118" y="342560"/>
                </a:cubicBezTo>
                <a:cubicBezTo>
                  <a:pt x="72118" y="337677"/>
                  <a:pt x="70334" y="333451"/>
                  <a:pt x="66766" y="329883"/>
                </a:cubicBezTo>
                <a:cubicBezTo>
                  <a:pt x="63197" y="326314"/>
                  <a:pt x="58972" y="324530"/>
                  <a:pt x="54089" y="3245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4" name="Freeform 295">
            <a:extLst>
              <a:ext uri="{FF2B5EF4-FFF2-40B4-BE49-F238E27FC236}">
                <a16:creationId xmlns:a16="http://schemas.microsoft.com/office/drawing/2014/main" id="{4CE87E1D-2627-447F-A883-2C0B83593055}"/>
              </a:ext>
            </a:extLst>
          </p:cNvPr>
          <p:cNvSpPr/>
          <p:nvPr/>
        </p:nvSpPr>
        <p:spPr>
          <a:xfrm>
            <a:off x="3831216" y="3214066"/>
            <a:ext cx="378619" cy="324531"/>
          </a:xfrm>
          <a:custGeom>
            <a:avLst/>
            <a:gdLst/>
            <a:ahLst/>
            <a:cxnLst/>
            <a:rect l="l" t="t" r="r" b="b"/>
            <a:pathLst>
              <a:path w="504825" h="432707">
                <a:moveTo>
                  <a:pt x="252413" y="0"/>
                </a:moveTo>
                <a:cubicBezTo>
                  <a:pt x="259549" y="0"/>
                  <a:pt x="266075" y="1643"/>
                  <a:pt x="271991" y="4930"/>
                </a:cubicBezTo>
                <a:cubicBezTo>
                  <a:pt x="277907" y="8217"/>
                  <a:pt x="283072" y="12865"/>
                  <a:pt x="287485" y="18875"/>
                </a:cubicBezTo>
                <a:cubicBezTo>
                  <a:pt x="291899" y="24884"/>
                  <a:pt x="295702" y="30800"/>
                  <a:pt x="298895" y="36622"/>
                </a:cubicBezTo>
                <a:cubicBezTo>
                  <a:pt x="302087" y="42444"/>
                  <a:pt x="305562" y="49205"/>
                  <a:pt x="309318" y="56905"/>
                </a:cubicBezTo>
                <a:cubicBezTo>
                  <a:pt x="313074" y="64606"/>
                  <a:pt x="316173" y="70428"/>
                  <a:pt x="318614" y="74372"/>
                </a:cubicBezTo>
                <a:cubicBezTo>
                  <a:pt x="325188" y="84701"/>
                  <a:pt x="334578" y="96814"/>
                  <a:pt x="346785" y="110712"/>
                </a:cubicBezTo>
                <a:cubicBezTo>
                  <a:pt x="347161" y="111276"/>
                  <a:pt x="348476" y="112872"/>
                  <a:pt x="350729" y="115501"/>
                </a:cubicBezTo>
                <a:cubicBezTo>
                  <a:pt x="352983" y="118130"/>
                  <a:pt x="354767" y="120149"/>
                  <a:pt x="356082" y="121558"/>
                </a:cubicBezTo>
                <a:cubicBezTo>
                  <a:pt x="357397" y="122967"/>
                  <a:pt x="359322" y="124985"/>
                  <a:pt x="361857" y="127615"/>
                </a:cubicBezTo>
                <a:cubicBezTo>
                  <a:pt x="364392" y="130244"/>
                  <a:pt x="366646" y="132357"/>
                  <a:pt x="368618" y="133953"/>
                </a:cubicBezTo>
                <a:cubicBezTo>
                  <a:pt x="370590" y="135550"/>
                  <a:pt x="372703" y="137240"/>
                  <a:pt x="374956" y="139024"/>
                </a:cubicBezTo>
                <a:cubicBezTo>
                  <a:pt x="377210" y="140808"/>
                  <a:pt x="379417" y="142123"/>
                  <a:pt x="381577" y="142968"/>
                </a:cubicBezTo>
                <a:cubicBezTo>
                  <a:pt x="383736" y="143813"/>
                  <a:pt x="385756" y="144236"/>
                  <a:pt x="387633" y="144236"/>
                </a:cubicBezTo>
                <a:lnTo>
                  <a:pt x="468766" y="144236"/>
                </a:lnTo>
                <a:cubicBezTo>
                  <a:pt x="478720" y="144236"/>
                  <a:pt x="487218" y="147757"/>
                  <a:pt x="494261" y="154800"/>
                </a:cubicBezTo>
                <a:cubicBezTo>
                  <a:pt x="501304" y="161843"/>
                  <a:pt x="504825" y="170341"/>
                  <a:pt x="504825" y="180295"/>
                </a:cubicBezTo>
                <a:lnTo>
                  <a:pt x="504825" y="360589"/>
                </a:lnTo>
                <a:cubicBezTo>
                  <a:pt x="504825" y="370543"/>
                  <a:pt x="501304" y="379041"/>
                  <a:pt x="494261" y="386084"/>
                </a:cubicBezTo>
                <a:cubicBezTo>
                  <a:pt x="487218" y="393127"/>
                  <a:pt x="478720" y="396648"/>
                  <a:pt x="468766" y="396648"/>
                </a:cubicBezTo>
                <a:lnTo>
                  <a:pt x="387633" y="396648"/>
                </a:lnTo>
                <a:cubicBezTo>
                  <a:pt x="376553" y="396648"/>
                  <a:pt x="355613" y="402188"/>
                  <a:pt x="324812" y="413269"/>
                </a:cubicBezTo>
                <a:cubicBezTo>
                  <a:pt x="289129" y="426228"/>
                  <a:pt x="259362" y="432707"/>
                  <a:pt x="235509" y="432707"/>
                </a:cubicBezTo>
                <a:cubicBezTo>
                  <a:pt x="208841" y="432707"/>
                  <a:pt x="187244" y="425430"/>
                  <a:pt x="170717" y="410875"/>
                </a:cubicBezTo>
                <a:cubicBezTo>
                  <a:pt x="154189" y="396319"/>
                  <a:pt x="146020" y="375896"/>
                  <a:pt x="146207" y="349603"/>
                </a:cubicBezTo>
                <a:lnTo>
                  <a:pt x="146489" y="348194"/>
                </a:lnTo>
                <a:cubicBezTo>
                  <a:pt x="135034" y="333921"/>
                  <a:pt x="129305" y="317206"/>
                  <a:pt x="129305" y="298050"/>
                </a:cubicBezTo>
                <a:cubicBezTo>
                  <a:pt x="129305" y="293918"/>
                  <a:pt x="129587" y="289880"/>
                  <a:pt x="130151" y="285936"/>
                </a:cubicBezTo>
                <a:cubicBezTo>
                  <a:pt x="123953" y="275231"/>
                  <a:pt x="120479" y="264056"/>
                  <a:pt x="119727" y="252412"/>
                </a:cubicBezTo>
                <a:lnTo>
                  <a:pt x="72118" y="252412"/>
                </a:lnTo>
                <a:cubicBezTo>
                  <a:pt x="52399" y="252412"/>
                  <a:pt x="35449" y="245276"/>
                  <a:pt x="21269" y="231003"/>
                </a:cubicBezTo>
                <a:cubicBezTo>
                  <a:pt x="7090" y="216729"/>
                  <a:pt x="0" y="199733"/>
                  <a:pt x="0" y="180013"/>
                </a:cubicBezTo>
                <a:cubicBezTo>
                  <a:pt x="0" y="160669"/>
                  <a:pt x="7137" y="143860"/>
                  <a:pt x="21410" y="129587"/>
                </a:cubicBezTo>
                <a:cubicBezTo>
                  <a:pt x="35684" y="115313"/>
                  <a:pt x="52586" y="108177"/>
                  <a:pt x="72118" y="108177"/>
                </a:cubicBezTo>
                <a:lnTo>
                  <a:pt x="177478" y="108177"/>
                </a:lnTo>
                <a:cubicBezTo>
                  <a:pt x="173346" y="96908"/>
                  <a:pt x="171280" y="84889"/>
                  <a:pt x="171280" y="72118"/>
                </a:cubicBezTo>
                <a:cubicBezTo>
                  <a:pt x="171280" y="49205"/>
                  <a:pt x="178934" y="31458"/>
                  <a:pt x="194239" y="18875"/>
                </a:cubicBezTo>
                <a:cubicBezTo>
                  <a:pt x="209546" y="6292"/>
                  <a:pt x="228937" y="0"/>
                  <a:pt x="252413" y="0"/>
                </a:cubicBezTo>
                <a:close/>
                <a:moveTo>
                  <a:pt x="252413" y="36059"/>
                </a:moveTo>
                <a:cubicBezTo>
                  <a:pt x="239078" y="36059"/>
                  <a:pt x="228233" y="38923"/>
                  <a:pt x="219875" y="44651"/>
                </a:cubicBezTo>
                <a:cubicBezTo>
                  <a:pt x="211518" y="50379"/>
                  <a:pt x="207339" y="59535"/>
                  <a:pt x="207339" y="72118"/>
                </a:cubicBezTo>
                <a:cubicBezTo>
                  <a:pt x="207339" y="80194"/>
                  <a:pt x="208748" y="88128"/>
                  <a:pt x="211565" y="95922"/>
                </a:cubicBezTo>
                <a:cubicBezTo>
                  <a:pt x="214382" y="103716"/>
                  <a:pt x="217481" y="110102"/>
                  <a:pt x="220861" y="115079"/>
                </a:cubicBezTo>
                <a:cubicBezTo>
                  <a:pt x="224242" y="120056"/>
                  <a:pt x="227341" y="125220"/>
                  <a:pt x="230157" y="130573"/>
                </a:cubicBezTo>
                <a:cubicBezTo>
                  <a:pt x="232974" y="135925"/>
                  <a:pt x="234383" y="140480"/>
                  <a:pt x="234383" y="144236"/>
                </a:cubicBezTo>
                <a:lnTo>
                  <a:pt x="72118" y="144236"/>
                </a:lnTo>
                <a:cubicBezTo>
                  <a:pt x="62728" y="144236"/>
                  <a:pt x="54371" y="147851"/>
                  <a:pt x="47046" y="155082"/>
                </a:cubicBezTo>
                <a:cubicBezTo>
                  <a:pt x="39721" y="162312"/>
                  <a:pt x="36059" y="170717"/>
                  <a:pt x="36059" y="180295"/>
                </a:cubicBezTo>
                <a:cubicBezTo>
                  <a:pt x="36059" y="190061"/>
                  <a:pt x="39628" y="198512"/>
                  <a:pt x="46764" y="205649"/>
                </a:cubicBezTo>
                <a:cubicBezTo>
                  <a:pt x="53901" y="212785"/>
                  <a:pt x="62353" y="216354"/>
                  <a:pt x="72118" y="216354"/>
                </a:cubicBezTo>
                <a:lnTo>
                  <a:pt x="165364" y="216354"/>
                </a:lnTo>
                <a:cubicBezTo>
                  <a:pt x="162547" y="219546"/>
                  <a:pt x="160200" y="224007"/>
                  <a:pt x="158321" y="229735"/>
                </a:cubicBezTo>
                <a:cubicBezTo>
                  <a:pt x="156443" y="235463"/>
                  <a:pt x="155504" y="240675"/>
                  <a:pt x="155504" y="245370"/>
                </a:cubicBezTo>
                <a:cubicBezTo>
                  <a:pt x="155504" y="258328"/>
                  <a:pt x="160482" y="269503"/>
                  <a:pt x="170435" y="278893"/>
                </a:cubicBezTo>
                <a:cubicBezTo>
                  <a:pt x="167054" y="284903"/>
                  <a:pt x="165364" y="291382"/>
                  <a:pt x="165364" y="298331"/>
                </a:cubicBezTo>
                <a:cubicBezTo>
                  <a:pt x="165364" y="305280"/>
                  <a:pt x="167008" y="312182"/>
                  <a:pt x="170294" y="319037"/>
                </a:cubicBezTo>
                <a:cubicBezTo>
                  <a:pt x="173581" y="325892"/>
                  <a:pt x="178041" y="330822"/>
                  <a:pt x="183675" y="333827"/>
                </a:cubicBezTo>
                <a:cubicBezTo>
                  <a:pt x="182924" y="338334"/>
                  <a:pt x="182548" y="343593"/>
                  <a:pt x="182548" y="349603"/>
                </a:cubicBezTo>
                <a:cubicBezTo>
                  <a:pt x="182548" y="365566"/>
                  <a:pt x="187103" y="377398"/>
                  <a:pt x="196211" y="385098"/>
                </a:cubicBezTo>
                <a:cubicBezTo>
                  <a:pt x="205321" y="392798"/>
                  <a:pt x="218044" y="396648"/>
                  <a:pt x="234383" y="396648"/>
                </a:cubicBezTo>
                <a:cubicBezTo>
                  <a:pt x="250159" y="396648"/>
                  <a:pt x="267343" y="393643"/>
                  <a:pt x="285936" y="387634"/>
                </a:cubicBezTo>
                <a:cubicBezTo>
                  <a:pt x="304529" y="381624"/>
                  <a:pt x="322747" y="375614"/>
                  <a:pt x="340588" y="369604"/>
                </a:cubicBezTo>
                <a:cubicBezTo>
                  <a:pt x="358429" y="363594"/>
                  <a:pt x="374111" y="360589"/>
                  <a:pt x="387633" y="360589"/>
                </a:cubicBezTo>
                <a:lnTo>
                  <a:pt x="396648" y="360589"/>
                </a:lnTo>
                <a:lnTo>
                  <a:pt x="396648" y="180295"/>
                </a:lnTo>
                <a:lnTo>
                  <a:pt x="387633" y="180295"/>
                </a:lnTo>
                <a:cubicBezTo>
                  <a:pt x="381060" y="180295"/>
                  <a:pt x="374722" y="179168"/>
                  <a:pt x="368618" y="176914"/>
                </a:cubicBezTo>
                <a:cubicBezTo>
                  <a:pt x="362515" y="174660"/>
                  <a:pt x="356645" y="171186"/>
                  <a:pt x="351011" y="166491"/>
                </a:cubicBezTo>
                <a:cubicBezTo>
                  <a:pt x="345377" y="161796"/>
                  <a:pt x="340682" y="157476"/>
                  <a:pt x="336925" y="153532"/>
                </a:cubicBezTo>
                <a:cubicBezTo>
                  <a:pt x="333170" y="149588"/>
                  <a:pt x="328568" y="144517"/>
                  <a:pt x="323122" y="138320"/>
                </a:cubicBezTo>
                <a:cubicBezTo>
                  <a:pt x="322747" y="137756"/>
                  <a:pt x="322418" y="137334"/>
                  <a:pt x="322136" y="137052"/>
                </a:cubicBezTo>
                <a:cubicBezTo>
                  <a:pt x="321854" y="136770"/>
                  <a:pt x="321479" y="136348"/>
                  <a:pt x="321009" y="135784"/>
                </a:cubicBezTo>
                <a:cubicBezTo>
                  <a:pt x="320540" y="135221"/>
                  <a:pt x="320117" y="134751"/>
                  <a:pt x="319741" y="134376"/>
                </a:cubicBezTo>
                <a:cubicBezTo>
                  <a:pt x="306219" y="119163"/>
                  <a:pt x="295702" y="105548"/>
                  <a:pt x="288189" y="93528"/>
                </a:cubicBezTo>
                <a:cubicBezTo>
                  <a:pt x="285560" y="89396"/>
                  <a:pt x="281992" y="83011"/>
                  <a:pt x="277485" y="74372"/>
                </a:cubicBezTo>
                <a:cubicBezTo>
                  <a:pt x="277297" y="73808"/>
                  <a:pt x="276311" y="71695"/>
                  <a:pt x="274527" y="68033"/>
                </a:cubicBezTo>
                <a:cubicBezTo>
                  <a:pt x="272743" y="64371"/>
                  <a:pt x="271005" y="60990"/>
                  <a:pt x="269315" y="57891"/>
                </a:cubicBezTo>
                <a:cubicBezTo>
                  <a:pt x="267625" y="54793"/>
                  <a:pt x="265747" y="51459"/>
                  <a:pt x="263681" y="47891"/>
                </a:cubicBezTo>
                <a:cubicBezTo>
                  <a:pt x="261615" y="44322"/>
                  <a:pt x="259596" y="41458"/>
                  <a:pt x="257624" y="39299"/>
                </a:cubicBezTo>
                <a:cubicBezTo>
                  <a:pt x="255652" y="37139"/>
                  <a:pt x="253915" y="36059"/>
                  <a:pt x="252413" y="36059"/>
                </a:cubicBezTo>
                <a:close/>
                <a:moveTo>
                  <a:pt x="450736" y="324530"/>
                </a:moveTo>
                <a:cubicBezTo>
                  <a:pt x="445854" y="324530"/>
                  <a:pt x="441628" y="326314"/>
                  <a:pt x="438059" y="329883"/>
                </a:cubicBezTo>
                <a:cubicBezTo>
                  <a:pt x="434492" y="333451"/>
                  <a:pt x="432707" y="337677"/>
                  <a:pt x="432707" y="342560"/>
                </a:cubicBezTo>
                <a:cubicBezTo>
                  <a:pt x="432707" y="347443"/>
                  <a:pt x="434492" y="351668"/>
                  <a:pt x="438059" y="355237"/>
                </a:cubicBezTo>
                <a:cubicBezTo>
                  <a:pt x="441628" y="358805"/>
                  <a:pt x="445854" y="360589"/>
                  <a:pt x="450736" y="360589"/>
                </a:cubicBezTo>
                <a:cubicBezTo>
                  <a:pt x="455620" y="360589"/>
                  <a:pt x="459845" y="358805"/>
                  <a:pt x="463414" y="355237"/>
                </a:cubicBezTo>
                <a:cubicBezTo>
                  <a:pt x="466982" y="351668"/>
                  <a:pt x="468766" y="347443"/>
                  <a:pt x="468766" y="342560"/>
                </a:cubicBezTo>
                <a:cubicBezTo>
                  <a:pt x="468766" y="337677"/>
                  <a:pt x="466982" y="333451"/>
                  <a:pt x="463414" y="329883"/>
                </a:cubicBezTo>
                <a:cubicBezTo>
                  <a:pt x="459845" y="326314"/>
                  <a:pt x="455620" y="324530"/>
                  <a:pt x="450736" y="3245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5" name="Freeform 294">
            <a:extLst>
              <a:ext uri="{FF2B5EF4-FFF2-40B4-BE49-F238E27FC236}">
                <a16:creationId xmlns:a16="http://schemas.microsoft.com/office/drawing/2014/main" id="{A070BE6A-665E-48BD-B311-5E0672DAE0F1}"/>
              </a:ext>
            </a:extLst>
          </p:cNvPr>
          <p:cNvSpPr/>
          <p:nvPr/>
        </p:nvSpPr>
        <p:spPr>
          <a:xfrm>
            <a:off x="5281398" y="32140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216072" y="70991"/>
                </a:moveTo>
                <a:cubicBezTo>
                  <a:pt x="211001" y="70991"/>
                  <a:pt x="206776" y="72681"/>
                  <a:pt x="203395" y="76062"/>
                </a:cubicBezTo>
                <a:lnTo>
                  <a:pt x="101416" y="178041"/>
                </a:lnTo>
                <a:lnTo>
                  <a:pt x="75780" y="203677"/>
                </a:lnTo>
                <a:cubicBezTo>
                  <a:pt x="72400" y="207057"/>
                  <a:pt x="70710" y="211283"/>
                  <a:pt x="70710" y="216354"/>
                </a:cubicBezTo>
                <a:cubicBezTo>
                  <a:pt x="70710" y="221424"/>
                  <a:pt x="72400" y="225650"/>
                  <a:pt x="75780" y="229031"/>
                </a:cubicBezTo>
                <a:lnTo>
                  <a:pt x="101416" y="254666"/>
                </a:lnTo>
                <a:lnTo>
                  <a:pt x="203395" y="356645"/>
                </a:lnTo>
                <a:cubicBezTo>
                  <a:pt x="206776" y="360026"/>
                  <a:pt x="211001" y="361716"/>
                  <a:pt x="216072" y="361716"/>
                </a:cubicBezTo>
                <a:cubicBezTo>
                  <a:pt x="221143" y="361716"/>
                  <a:pt x="225368" y="360026"/>
                  <a:pt x="228749" y="356645"/>
                </a:cubicBezTo>
                <a:lnTo>
                  <a:pt x="254384" y="331010"/>
                </a:lnTo>
                <a:cubicBezTo>
                  <a:pt x="257765" y="327629"/>
                  <a:pt x="259455" y="323404"/>
                  <a:pt x="259455" y="318333"/>
                </a:cubicBezTo>
                <a:cubicBezTo>
                  <a:pt x="259455" y="313262"/>
                  <a:pt x="257765" y="309036"/>
                  <a:pt x="254384" y="305656"/>
                </a:cubicBezTo>
                <a:lnTo>
                  <a:pt x="201141" y="252412"/>
                </a:lnTo>
                <a:lnTo>
                  <a:pt x="342560" y="252412"/>
                </a:lnTo>
                <a:cubicBezTo>
                  <a:pt x="347443" y="252412"/>
                  <a:pt x="351668" y="250628"/>
                  <a:pt x="355237" y="247060"/>
                </a:cubicBezTo>
                <a:cubicBezTo>
                  <a:pt x="358805" y="243492"/>
                  <a:pt x="360590" y="239266"/>
                  <a:pt x="360590" y="234383"/>
                </a:cubicBezTo>
                <a:lnTo>
                  <a:pt x="360590" y="198324"/>
                </a:lnTo>
                <a:cubicBezTo>
                  <a:pt x="360590" y="193441"/>
                  <a:pt x="358805" y="189215"/>
                  <a:pt x="355237" y="185647"/>
                </a:cubicBezTo>
                <a:cubicBezTo>
                  <a:pt x="351668" y="182079"/>
                  <a:pt x="347443" y="180295"/>
                  <a:pt x="342560" y="180295"/>
                </a:cubicBezTo>
                <a:lnTo>
                  <a:pt x="201141" y="180295"/>
                </a:lnTo>
                <a:lnTo>
                  <a:pt x="254384" y="127051"/>
                </a:lnTo>
                <a:cubicBezTo>
                  <a:pt x="257953" y="123483"/>
                  <a:pt x="259737" y="119257"/>
                  <a:pt x="259737" y="114374"/>
                </a:cubicBezTo>
                <a:cubicBezTo>
                  <a:pt x="259737" y="109491"/>
                  <a:pt x="257953" y="105266"/>
                  <a:pt x="254384" y="101697"/>
                </a:cubicBezTo>
                <a:lnTo>
                  <a:pt x="228749" y="76062"/>
                </a:lnTo>
                <a:cubicBezTo>
                  <a:pt x="225368" y="72681"/>
                  <a:pt x="221143" y="70991"/>
                  <a:pt x="216072" y="709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6" name="Freeform 293">
            <a:extLst>
              <a:ext uri="{FF2B5EF4-FFF2-40B4-BE49-F238E27FC236}">
                <a16:creationId xmlns:a16="http://schemas.microsoft.com/office/drawing/2014/main" id="{18C7C69F-AEA3-4D2B-A782-0C530D73B3E6}"/>
              </a:ext>
            </a:extLst>
          </p:cNvPr>
          <p:cNvSpPr/>
          <p:nvPr/>
        </p:nvSpPr>
        <p:spPr>
          <a:xfrm>
            <a:off x="5745742" y="32140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216636" y="70991"/>
                </a:moveTo>
                <a:cubicBezTo>
                  <a:pt x="211565" y="70991"/>
                  <a:pt x="207339" y="72681"/>
                  <a:pt x="203958" y="76062"/>
                </a:cubicBezTo>
                <a:lnTo>
                  <a:pt x="178323" y="101697"/>
                </a:lnTo>
                <a:cubicBezTo>
                  <a:pt x="174942" y="105078"/>
                  <a:pt x="173252" y="109304"/>
                  <a:pt x="173252" y="114374"/>
                </a:cubicBezTo>
                <a:cubicBezTo>
                  <a:pt x="173252" y="119445"/>
                  <a:pt x="174942" y="123671"/>
                  <a:pt x="178323" y="127051"/>
                </a:cubicBezTo>
                <a:lnTo>
                  <a:pt x="231566" y="180295"/>
                </a:lnTo>
                <a:lnTo>
                  <a:pt x="90147" y="180295"/>
                </a:lnTo>
                <a:cubicBezTo>
                  <a:pt x="85265" y="180295"/>
                  <a:pt x="81039" y="182079"/>
                  <a:pt x="77471" y="185647"/>
                </a:cubicBezTo>
                <a:cubicBezTo>
                  <a:pt x="73902" y="189215"/>
                  <a:pt x="72118" y="193441"/>
                  <a:pt x="72118" y="198324"/>
                </a:cubicBezTo>
                <a:lnTo>
                  <a:pt x="72118" y="234383"/>
                </a:lnTo>
                <a:cubicBezTo>
                  <a:pt x="72118" y="239266"/>
                  <a:pt x="73902" y="243492"/>
                  <a:pt x="77471" y="247060"/>
                </a:cubicBezTo>
                <a:cubicBezTo>
                  <a:pt x="81039" y="250628"/>
                  <a:pt x="85265" y="252412"/>
                  <a:pt x="90147" y="252412"/>
                </a:cubicBezTo>
                <a:lnTo>
                  <a:pt x="231566" y="252412"/>
                </a:lnTo>
                <a:lnTo>
                  <a:pt x="178323" y="305656"/>
                </a:lnTo>
                <a:cubicBezTo>
                  <a:pt x="174754" y="309224"/>
                  <a:pt x="172970" y="313450"/>
                  <a:pt x="172970" y="318333"/>
                </a:cubicBezTo>
                <a:cubicBezTo>
                  <a:pt x="172970" y="323216"/>
                  <a:pt x="174754" y="327441"/>
                  <a:pt x="178323" y="331010"/>
                </a:cubicBezTo>
                <a:lnTo>
                  <a:pt x="203958" y="356645"/>
                </a:lnTo>
                <a:cubicBezTo>
                  <a:pt x="207339" y="360026"/>
                  <a:pt x="211565" y="361716"/>
                  <a:pt x="216636" y="361716"/>
                </a:cubicBezTo>
                <a:cubicBezTo>
                  <a:pt x="221706" y="361716"/>
                  <a:pt x="225932" y="360026"/>
                  <a:pt x="229313" y="356645"/>
                </a:cubicBezTo>
                <a:lnTo>
                  <a:pt x="331291" y="254666"/>
                </a:lnTo>
                <a:lnTo>
                  <a:pt x="356927" y="229031"/>
                </a:lnTo>
                <a:cubicBezTo>
                  <a:pt x="360308" y="225650"/>
                  <a:pt x="361998" y="221424"/>
                  <a:pt x="361998" y="216354"/>
                </a:cubicBezTo>
                <a:cubicBezTo>
                  <a:pt x="361998" y="211283"/>
                  <a:pt x="360308" y="207057"/>
                  <a:pt x="356927" y="203677"/>
                </a:cubicBezTo>
                <a:lnTo>
                  <a:pt x="331291" y="178041"/>
                </a:lnTo>
                <a:lnTo>
                  <a:pt x="229313" y="76062"/>
                </a:lnTo>
                <a:cubicBezTo>
                  <a:pt x="225932" y="72681"/>
                  <a:pt x="221706" y="70991"/>
                  <a:pt x="216636" y="709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7" name="Freeform 292">
            <a:extLst>
              <a:ext uri="{FF2B5EF4-FFF2-40B4-BE49-F238E27FC236}">
                <a16:creationId xmlns:a16="http://schemas.microsoft.com/office/drawing/2014/main" id="{AE5563A7-D3FA-48F1-A3FF-E202B1154425}"/>
              </a:ext>
            </a:extLst>
          </p:cNvPr>
          <p:cNvSpPr/>
          <p:nvPr/>
        </p:nvSpPr>
        <p:spPr>
          <a:xfrm>
            <a:off x="6217228" y="32140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1" y="432707"/>
                  <a:pt x="140901" y="423035"/>
                  <a:pt x="107754" y="403691"/>
                </a:cubicBezTo>
                <a:cubicBezTo>
                  <a:pt x="74605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5" y="48360"/>
                  <a:pt x="107754" y="29016"/>
                </a:cubicBezTo>
                <a:cubicBezTo>
                  <a:pt x="140901" y="9672"/>
                  <a:pt x="177101" y="0"/>
                  <a:pt x="216353" y="0"/>
                </a:cubicBezTo>
                <a:close/>
                <a:moveTo>
                  <a:pt x="216353" y="70709"/>
                </a:moveTo>
                <a:cubicBezTo>
                  <a:pt x="211283" y="70709"/>
                  <a:pt x="207057" y="72400"/>
                  <a:pt x="203677" y="75780"/>
                </a:cubicBezTo>
                <a:lnTo>
                  <a:pt x="178041" y="101416"/>
                </a:lnTo>
                <a:lnTo>
                  <a:pt x="76062" y="203395"/>
                </a:lnTo>
                <a:cubicBezTo>
                  <a:pt x="72681" y="206775"/>
                  <a:pt x="70991" y="211001"/>
                  <a:pt x="70991" y="216072"/>
                </a:cubicBezTo>
                <a:cubicBezTo>
                  <a:pt x="70991" y="221143"/>
                  <a:pt x="72681" y="225368"/>
                  <a:pt x="76062" y="228749"/>
                </a:cubicBezTo>
                <a:lnTo>
                  <a:pt x="101697" y="254384"/>
                </a:lnTo>
                <a:cubicBezTo>
                  <a:pt x="105077" y="257765"/>
                  <a:pt x="109303" y="259455"/>
                  <a:pt x="114374" y="259455"/>
                </a:cubicBezTo>
                <a:cubicBezTo>
                  <a:pt x="119445" y="259455"/>
                  <a:pt x="123671" y="257765"/>
                  <a:pt x="127051" y="254384"/>
                </a:cubicBezTo>
                <a:lnTo>
                  <a:pt x="180295" y="201141"/>
                </a:lnTo>
                <a:lnTo>
                  <a:pt x="180295" y="342560"/>
                </a:lnTo>
                <a:cubicBezTo>
                  <a:pt x="180295" y="347443"/>
                  <a:pt x="182078" y="351668"/>
                  <a:pt x="185647" y="355237"/>
                </a:cubicBezTo>
                <a:cubicBezTo>
                  <a:pt x="189215" y="358805"/>
                  <a:pt x="193441" y="360589"/>
                  <a:pt x="198325" y="360589"/>
                </a:cubicBezTo>
                <a:lnTo>
                  <a:pt x="234383" y="360589"/>
                </a:lnTo>
                <a:cubicBezTo>
                  <a:pt x="239265" y="360589"/>
                  <a:pt x="243491" y="358805"/>
                  <a:pt x="247059" y="355237"/>
                </a:cubicBezTo>
                <a:cubicBezTo>
                  <a:pt x="250628" y="351668"/>
                  <a:pt x="252413" y="347443"/>
                  <a:pt x="252413" y="342560"/>
                </a:cubicBezTo>
                <a:lnTo>
                  <a:pt x="252413" y="201141"/>
                </a:lnTo>
                <a:lnTo>
                  <a:pt x="305655" y="254384"/>
                </a:lnTo>
                <a:cubicBezTo>
                  <a:pt x="309224" y="257953"/>
                  <a:pt x="313449" y="259737"/>
                  <a:pt x="318333" y="259737"/>
                </a:cubicBezTo>
                <a:cubicBezTo>
                  <a:pt x="323215" y="259737"/>
                  <a:pt x="327441" y="257953"/>
                  <a:pt x="331010" y="254384"/>
                </a:cubicBezTo>
                <a:lnTo>
                  <a:pt x="356645" y="228749"/>
                </a:lnTo>
                <a:cubicBezTo>
                  <a:pt x="360026" y="225368"/>
                  <a:pt x="361716" y="221143"/>
                  <a:pt x="361716" y="216072"/>
                </a:cubicBezTo>
                <a:cubicBezTo>
                  <a:pt x="361716" y="211001"/>
                  <a:pt x="360026" y="206775"/>
                  <a:pt x="356645" y="203395"/>
                </a:cubicBezTo>
                <a:lnTo>
                  <a:pt x="254666" y="101416"/>
                </a:lnTo>
                <a:lnTo>
                  <a:pt x="229031" y="75780"/>
                </a:lnTo>
                <a:cubicBezTo>
                  <a:pt x="225650" y="72400"/>
                  <a:pt x="221424" y="70709"/>
                  <a:pt x="216353" y="707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8" name="Freeform 291">
            <a:extLst>
              <a:ext uri="{FF2B5EF4-FFF2-40B4-BE49-F238E27FC236}">
                <a16:creationId xmlns:a16="http://schemas.microsoft.com/office/drawing/2014/main" id="{8ADE137D-57AB-4F5E-BBCC-0BC54B45286A}"/>
              </a:ext>
            </a:extLst>
          </p:cNvPr>
          <p:cNvSpPr/>
          <p:nvPr/>
        </p:nvSpPr>
        <p:spPr>
          <a:xfrm>
            <a:off x="6688716" y="32140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98324" y="72118"/>
                </a:moveTo>
                <a:cubicBezTo>
                  <a:pt x="193441" y="72118"/>
                  <a:pt x="189215" y="73902"/>
                  <a:pt x="185647" y="77470"/>
                </a:cubicBezTo>
                <a:cubicBezTo>
                  <a:pt x="182079" y="81039"/>
                  <a:pt x="180295" y="85264"/>
                  <a:pt x="180295" y="90147"/>
                </a:cubicBezTo>
                <a:lnTo>
                  <a:pt x="180295" y="231566"/>
                </a:lnTo>
                <a:lnTo>
                  <a:pt x="127051" y="178323"/>
                </a:lnTo>
                <a:cubicBezTo>
                  <a:pt x="123483" y="174754"/>
                  <a:pt x="119258" y="172970"/>
                  <a:pt x="114374" y="172970"/>
                </a:cubicBezTo>
                <a:cubicBezTo>
                  <a:pt x="109491" y="172970"/>
                  <a:pt x="105265" y="174754"/>
                  <a:pt x="101697" y="178323"/>
                </a:cubicBezTo>
                <a:lnTo>
                  <a:pt x="76061" y="203958"/>
                </a:lnTo>
                <a:cubicBezTo>
                  <a:pt x="72681" y="207339"/>
                  <a:pt x="70991" y="211564"/>
                  <a:pt x="70991" y="216635"/>
                </a:cubicBezTo>
                <a:cubicBezTo>
                  <a:pt x="70991" y="221706"/>
                  <a:pt x="72681" y="225932"/>
                  <a:pt x="76061" y="229312"/>
                </a:cubicBezTo>
                <a:lnTo>
                  <a:pt x="178041" y="331291"/>
                </a:lnTo>
                <a:lnTo>
                  <a:pt x="203676" y="356927"/>
                </a:lnTo>
                <a:cubicBezTo>
                  <a:pt x="207057" y="360308"/>
                  <a:pt x="211283" y="361998"/>
                  <a:pt x="216353" y="361998"/>
                </a:cubicBezTo>
                <a:cubicBezTo>
                  <a:pt x="221424" y="361998"/>
                  <a:pt x="225650" y="360308"/>
                  <a:pt x="229031" y="356927"/>
                </a:cubicBezTo>
                <a:lnTo>
                  <a:pt x="254666" y="331291"/>
                </a:lnTo>
                <a:lnTo>
                  <a:pt x="356645" y="229312"/>
                </a:lnTo>
                <a:cubicBezTo>
                  <a:pt x="360025" y="225932"/>
                  <a:pt x="361716" y="221706"/>
                  <a:pt x="361716" y="216635"/>
                </a:cubicBezTo>
                <a:cubicBezTo>
                  <a:pt x="361716" y="211564"/>
                  <a:pt x="360025" y="207339"/>
                  <a:pt x="356645" y="203958"/>
                </a:cubicBezTo>
                <a:lnTo>
                  <a:pt x="331010" y="178323"/>
                </a:lnTo>
                <a:cubicBezTo>
                  <a:pt x="327629" y="174942"/>
                  <a:pt x="323403" y="173252"/>
                  <a:pt x="318333" y="173252"/>
                </a:cubicBezTo>
                <a:cubicBezTo>
                  <a:pt x="313262" y="173252"/>
                  <a:pt x="309036" y="174942"/>
                  <a:pt x="305656" y="178323"/>
                </a:cubicBezTo>
                <a:lnTo>
                  <a:pt x="252412" y="231566"/>
                </a:lnTo>
                <a:lnTo>
                  <a:pt x="252412" y="90147"/>
                </a:lnTo>
                <a:cubicBezTo>
                  <a:pt x="252412" y="85264"/>
                  <a:pt x="250628" y="81039"/>
                  <a:pt x="247060" y="77470"/>
                </a:cubicBezTo>
                <a:cubicBezTo>
                  <a:pt x="243492" y="73902"/>
                  <a:pt x="239266" y="72118"/>
                  <a:pt x="234383" y="72118"/>
                </a:cubicBezTo>
                <a:lnTo>
                  <a:pt x="198324" y="72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9" name="Freeform 290">
            <a:extLst>
              <a:ext uri="{FF2B5EF4-FFF2-40B4-BE49-F238E27FC236}">
                <a16:creationId xmlns:a16="http://schemas.microsoft.com/office/drawing/2014/main" id="{1307F530-6C2A-416D-B17A-11EF304FBA92}"/>
              </a:ext>
            </a:extLst>
          </p:cNvPr>
          <p:cNvSpPr/>
          <p:nvPr/>
        </p:nvSpPr>
        <p:spPr>
          <a:xfrm>
            <a:off x="7153056" y="32140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0" y="107754"/>
                </a:cubicBezTo>
                <a:cubicBezTo>
                  <a:pt x="423035" y="140902"/>
                  <a:pt x="432706" y="177102"/>
                  <a:pt x="432706" y="216354"/>
                </a:cubicBezTo>
                <a:cubicBezTo>
                  <a:pt x="432706" y="255605"/>
                  <a:pt x="423035" y="291805"/>
                  <a:pt x="403690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94520" y="41130"/>
                </a:moveTo>
                <a:cubicBezTo>
                  <a:pt x="191985" y="40942"/>
                  <a:pt x="190154" y="41317"/>
                  <a:pt x="189027" y="42256"/>
                </a:cubicBezTo>
                <a:cubicBezTo>
                  <a:pt x="188088" y="43571"/>
                  <a:pt x="187572" y="44651"/>
                  <a:pt x="187478" y="45496"/>
                </a:cubicBezTo>
                <a:cubicBezTo>
                  <a:pt x="187384" y="46341"/>
                  <a:pt x="187854" y="47093"/>
                  <a:pt x="188886" y="47750"/>
                </a:cubicBezTo>
                <a:cubicBezTo>
                  <a:pt x="189920" y="48407"/>
                  <a:pt x="190906" y="48924"/>
                  <a:pt x="191844" y="49299"/>
                </a:cubicBezTo>
                <a:cubicBezTo>
                  <a:pt x="192784" y="49675"/>
                  <a:pt x="193864" y="50050"/>
                  <a:pt x="195084" y="50426"/>
                </a:cubicBezTo>
                <a:cubicBezTo>
                  <a:pt x="196305" y="50802"/>
                  <a:pt x="197103" y="51083"/>
                  <a:pt x="197478" y="51271"/>
                </a:cubicBezTo>
                <a:cubicBezTo>
                  <a:pt x="200108" y="53149"/>
                  <a:pt x="200859" y="54464"/>
                  <a:pt x="199732" y="55215"/>
                </a:cubicBezTo>
                <a:cubicBezTo>
                  <a:pt x="199357" y="55403"/>
                  <a:pt x="198559" y="55732"/>
                  <a:pt x="197338" y="56201"/>
                </a:cubicBezTo>
                <a:cubicBezTo>
                  <a:pt x="196117" y="56671"/>
                  <a:pt x="195038" y="57093"/>
                  <a:pt x="194098" y="57469"/>
                </a:cubicBezTo>
                <a:cubicBezTo>
                  <a:pt x="193159" y="57844"/>
                  <a:pt x="192596" y="58220"/>
                  <a:pt x="192408" y="58596"/>
                </a:cubicBezTo>
                <a:cubicBezTo>
                  <a:pt x="191844" y="59347"/>
                  <a:pt x="191844" y="60662"/>
                  <a:pt x="192408" y="62540"/>
                </a:cubicBezTo>
                <a:cubicBezTo>
                  <a:pt x="192971" y="64418"/>
                  <a:pt x="192784" y="65732"/>
                  <a:pt x="191844" y="66484"/>
                </a:cubicBezTo>
                <a:cubicBezTo>
                  <a:pt x="190906" y="65545"/>
                  <a:pt x="190060" y="63901"/>
                  <a:pt x="189309" y="61554"/>
                </a:cubicBezTo>
                <a:cubicBezTo>
                  <a:pt x="188558" y="59206"/>
                  <a:pt x="187901" y="57657"/>
                  <a:pt x="187337" y="56905"/>
                </a:cubicBezTo>
                <a:cubicBezTo>
                  <a:pt x="188652" y="58596"/>
                  <a:pt x="186305" y="59159"/>
                  <a:pt x="180294" y="58596"/>
                </a:cubicBezTo>
                <a:lnTo>
                  <a:pt x="177477" y="58314"/>
                </a:lnTo>
                <a:cubicBezTo>
                  <a:pt x="176726" y="58314"/>
                  <a:pt x="175223" y="58502"/>
                  <a:pt x="172969" y="58877"/>
                </a:cubicBezTo>
                <a:cubicBezTo>
                  <a:pt x="170716" y="59253"/>
                  <a:pt x="168791" y="59347"/>
                  <a:pt x="167195" y="59159"/>
                </a:cubicBezTo>
                <a:cubicBezTo>
                  <a:pt x="165599" y="58971"/>
                  <a:pt x="164331" y="58220"/>
                  <a:pt x="163392" y="56905"/>
                </a:cubicBezTo>
                <a:cubicBezTo>
                  <a:pt x="162641" y="55403"/>
                  <a:pt x="162641" y="53525"/>
                  <a:pt x="163392" y="51271"/>
                </a:cubicBezTo>
                <a:cubicBezTo>
                  <a:pt x="163580" y="50520"/>
                  <a:pt x="163955" y="50332"/>
                  <a:pt x="164518" y="50708"/>
                </a:cubicBezTo>
                <a:cubicBezTo>
                  <a:pt x="163768" y="50144"/>
                  <a:pt x="162735" y="49252"/>
                  <a:pt x="161420" y="48032"/>
                </a:cubicBezTo>
                <a:cubicBezTo>
                  <a:pt x="160106" y="46811"/>
                  <a:pt x="159166" y="46013"/>
                  <a:pt x="158602" y="45637"/>
                </a:cubicBezTo>
                <a:cubicBezTo>
                  <a:pt x="149963" y="48454"/>
                  <a:pt x="141137" y="52304"/>
                  <a:pt x="132122" y="57187"/>
                </a:cubicBezTo>
                <a:cubicBezTo>
                  <a:pt x="133249" y="57375"/>
                  <a:pt x="134376" y="57281"/>
                  <a:pt x="135503" y="56905"/>
                </a:cubicBezTo>
                <a:cubicBezTo>
                  <a:pt x="136441" y="56530"/>
                  <a:pt x="137662" y="55919"/>
                  <a:pt x="139165" y="55074"/>
                </a:cubicBezTo>
                <a:cubicBezTo>
                  <a:pt x="140667" y="54229"/>
                  <a:pt x="141606" y="53713"/>
                  <a:pt x="141982" y="53525"/>
                </a:cubicBezTo>
                <a:cubicBezTo>
                  <a:pt x="148367" y="50896"/>
                  <a:pt x="152311" y="50238"/>
                  <a:pt x="153813" y="51553"/>
                </a:cubicBezTo>
                <a:lnTo>
                  <a:pt x="155222" y="50144"/>
                </a:lnTo>
                <a:cubicBezTo>
                  <a:pt x="157852" y="53149"/>
                  <a:pt x="159729" y="55497"/>
                  <a:pt x="160856" y="57187"/>
                </a:cubicBezTo>
                <a:cubicBezTo>
                  <a:pt x="159542" y="56436"/>
                  <a:pt x="156725" y="56342"/>
                  <a:pt x="152406" y="56905"/>
                </a:cubicBezTo>
                <a:cubicBezTo>
                  <a:pt x="148649" y="58032"/>
                  <a:pt x="146583" y="59159"/>
                  <a:pt x="146208" y="60286"/>
                </a:cubicBezTo>
                <a:cubicBezTo>
                  <a:pt x="147522" y="62540"/>
                  <a:pt x="147991" y="64230"/>
                  <a:pt x="147616" y="65357"/>
                </a:cubicBezTo>
                <a:cubicBezTo>
                  <a:pt x="146865" y="64793"/>
                  <a:pt x="145785" y="63854"/>
                  <a:pt x="144376" y="62540"/>
                </a:cubicBezTo>
                <a:cubicBezTo>
                  <a:pt x="142968" y="61225"/>
                  <a:pt x="141606" y="60192"/>
                  <a:pt x="140292" y="59441"/>
                </a:cubicBezTo>
                <a:cubicBezTo>
                  <a:pt x="138977" y="58690"/>
                  <a:pt x="137568" y="58220"/>
                  <a:pt x="136066" y="58032"/>
                </a:cubicBezTo>
                <a:cubicBezTo>
                  <a:pt x="133061" y="58032"/>
                  <a:pt x="130995" y="58126"/>
                  <a:pt x="129869" y="58314"/>
                </a:cubicBezTo>
                <a:cubicBezTo>
                  <a:pt x="102449" y="73339"/>
                  <a:pt x="80381" y="94185"/>
                  <a:pt x="63667" y="120854"/>
                </a:cubicBezTo>
                <a:cubicBezTo>
                  <a:pt x="64981" y="122168"/>
                  <a:pt x="66108" y="122920"/>
                  <a:pt x="67047" y="123107"/>
                </a:cubicBezTo>
                <a:cubicBezTo>
                  <a:pt x="67798" y="123295"/>
                  <a:pt x="68268" y="124140"/>
                  <a:pt x="68455" y="125643"/>
                </a:cubicBezTo>
                <a:cubicBezTo>
                  <a:pt x="68643" y="127145"/>
                  <a:pt x="68878" y="128178"/>
                  <a:pt x="69160" y="128742"/>
                </a:cubicBezTo>
                <a:cubicBezTo>
                  <a:pt x="69441" y="129305"/>
                  <a:pt x="70521" y="129023"/>
                  <a:pt x="72399" y="127896"/>
                </a:cubicBezTo>
                <a:cubicBezTo>
                  <a:pt x="74090" y="129399"/>
                  <a:pt x="74371" y="131183"/>
                  <a:pt x="73245" y="133249"/>
                </a:cubicBezTo>
                <a:cubicBezTo>
                  <a:pt x="73432" y="133061"/>
                  <a:pt x="77564" y="135597"/>
                  <a:pt x="85640" y="140855"/>
                </a:cubicBezTo>
                <a:cubicBezTo>
                  <a:pt x="89208" y="144048"/>
                  <a:pt x="91180" y="146020"/>
                  <a:pt x="91556" y="146771"/>
                </a:cubicBezTo>
                <a:cubicBezTo>
                  <a:pt x="92119" y="148837"/>
                  <a:pt x="91180" y="150527"/>
                  <a:pt x="88739" y="151842"/>
                </a:cubicBezTo>
                <a:cubicBezTo>
                  <a:pt x="88551" y="151466"/>
                  <a:pt x="87705" y="150621"/>
                  <a:pt x="86203" y="149306"/>
                </a:cubicBezTo>
                <a:cubicBezTo>
                  <a:pt x="84701" y="147992"/>
                  <a:pt x="83856" y="147616"/>
                  <a:pt x="83668" y="148180"/>
                </a:cubicBezTo>
                <a:cubicBezTo>
                  <a:pt x="83105" y="149119"/>
                  <a:pt x="83151" y="150856"/>
                  <a:pt x="83809" y="153391"/>
                </a:cubicBezTo>
                <a:cubicBezTo>
                  <a:pt x="84466" y="155927"/>
                  <a:pt x="85452" y="157100"/>
                  <a:pt x="86767" y="156913"/>
                </a:cubicBezTo>
                <a:cubicBezTo>
                  <a:pt x="85452" y="156913"/>
                  <a:pt x="84560" y="158415"/>
                  <a:pt x="84091" y="161420"/>
                </a:cubicBezTo>
                <a:cubicBezTo>
                  <a:pt x="83621" y="164425"/>
                  <a:pt x="83387" y="167759"/>
                  <a:pt x="83387" y="171421"/>
                </a:cubicBezTo>
                <a:cubicBezTo>
                  <a:pt x="83387" y="175083"/>
                  <a:pt x="83292" y="177290"/>
                  <a:pt x="83105" y="178041"/>
                </a:cubicBezTo>
                <a:lnTo>
                  <a:pt x="83668" y="178323"/>
                </a:lnTo>
                <a:cubicBezTo>
                  <a:pt x="83105" y="180576"/>
                  <a:pt x="83621" y="183816"/>
                  <a:pt x="85217" y="188042"/>
                </a:cubicBezTo>
                <a:cubicBezTo>
                  <a:pt x="86814" y="192267"/>
                  <a:pt x="88832" y="194099"/>
                  <a:pt x="91274" y="193535"/>
                </a:cubicBezTo>
                <a:cubicBezTo>
                  <a:pt x="88832" y="194099"/>
                  <a:pt x="90711" y="198136"/>
                  <a:pt x="96908" y="205649"/>
                </a:cubicBezTo>
                <a:cubicBezTo>
                  <a:pt x="98035" y="207151"/>
                  <a:pt x="98786" y="207996"/>
                  <a:pt x="99162" y="208184"/>
                </a:cubicBezTo>
                <a:cubicBezTo>
                  <a:pt x="99726" y="208560"/>
                  <a:pt x="100852" y="209264"/>
                  <a:pt x="102542" y="210297"/>
                </a:cubicBezTo>
                <a:cubicBezTo>
                  <a:pt x="104233" y="211330"/>
                  <a:pt x="105642" y="212269"/>
                  <a:pt x="106768" y="213114"/>
                </a:cubicBezTo>
                <a:cubicBezTo>
                  <a:pt x="107895" y="213959"/>
                  <a:pt x="108834" y="214945"/>
                  <a:pt x="109586" y="216072"/>
                </a:cubicBezTo>
                <a:cubicBezTo>
                  <a:pt x="110337" y="217011"/>
                  <a:pt x="111276" y="219124"/>
                  <a:pt x="112402" y="222410"/>
                </a:cubicBezTo>
                <a:cubicBezTo>
                  <a:pt x="113529" y="225697"/>
                  <a:pt x="114844" y="227904"/>
                  <a:pt x="116346" y="229031"/>
                </a:cubicBezTo>
                <a:cubicBezTo>
                  <a:pt x="115971" y="230157"/>
                  <a:pt x="116862" y="232035"/>
                  <a:pt x="119023" y="234665"/>
                </a:cubicBezTo>
                <a:cubicBezTo>
                  <a:pt x="121182" y="237294"/>
                  <a:pt x="122168" y="239454"/>
                  <a:pt x="121981" y="241144"/>
                </a:cubicBezTo>
                <a:cubicBezTo>
                  <a:pt x="121792" y="241144"/>
                  <a:pt x="121558" y="241238"/>
                  <a:pt x="121276" y="241426"/>
                </a:cubicBezTo>
                <a:cubicBezTo>
                  <a:pt x="120995" y="241614"/>
                  <a:pt x="120760" y="241708"/>
                  <a:pt x="120572" y="241708"/>
                </a:cubicBezTo>
                <a:cubicBezTo>
                  <a:pt x="121135" y="243022"/>
                  <a:pt x="122591" y="244337"/>
                  <a:pt x="124939" y="245651"/>
                </a:cubicBezTo>
                <a:cubicBezTo>
                  <a:pt x="127286" y="246966"/>
                  <a:pt x="128742" y="248187"/>
                  <a:pt x="129305" y="249314"/>
                </a:cubicBezTo>
                <a:cubicBezTo>
                  <a:pt x="129492" y="249877"/>
                  <a:pt x="129680" y="250816"/>
                  <a:pt x="129869" y="252131"/>
                </a:cubicBezTo>
                <a:cubicBezTo>
                  <a:pt x="130056" y="253445"/>
                  <a:pt x="130338" y="254478"/>
                  <a:pt x="130714" y="255230"/>
                </a:cubicBezTo>
                <a:cubicBezTo>
                  <a:pt x="131089" y="255981"/>
                  <a:pt x="131841" y="256169"/>
                  <a:pt x="132967" y="255793"/>
                </a:cubicBezTo>
                <a:cubicBezTo>
                  <a:pt x="133343" y="252037"/>
                  <a:pt x="131089" y="246215"/>
                  <a:pt x="126206" y="238327"/>
                </a:cubicBezTo>
                <a:cubicBezTo>
                  <a:pt x="123389" y="233632"/>
                  <a:pt x="121792" y="230909"/>
                  <a:pt x="121417" y="230157"/>
                </a:cubicBezTo>
                <a:cubicBezTo>
                  <a:pt x="120854" y="229218"/>
                  <a:pt x="120337" y="227763"/>
                  <a:pt x="119868" y="225791"/>
                </a:cubicBezTo>
                <a:cubicBezTo>
                  <a:pt x="119398" y="223819"/>
                  <a:pt x="118975" y="222457"/>
                  <a:pt x="118600" y="221706"/>
                </a:cubicBezTo>
                <a:cubicBezTo>
                  <a:pt x="118975" y="221706"/>
                  <a:pt x="119539" y="221847"/>
                  <a:pt x="120290" y="222129"/>
                </a:cubicBezTo>
                <a:cubicBezTo>
                  <a:pt x="121041" y="222410"/>
                  <a:pt x="121840" y="222739"/>
                  <a:pt x="122685" y="223115"/>
                </a:cubicBezTo>
                <a:cubicBezTo>
                  <a:pt x="123530" y="223490"/>
                  <a:pt x="124234" y="223866"/>
                  <a:pt x="124798" y="224241"/>
                </a:cubicBezTo>
                <a:cubicBezTo>
                  <a:pt x="125361" y="224617"/>
                  <a:pt x="125548" y="224899"/>
                  <a:pt x="125361" y="225087"/>
                </a:cubicBezTo>
                <a:cubicBezTo>
                  <a:pt x="124798" y="226401"/>
                  <a:pt x="124985" y="228045"/>
                  <a:pt x="125925" y="230017"/>
                </a:cubicBezTo>
                <a:cubicBezTo>
                  <a:pt x="126863" y="231988"/>
                  <a:pt x="127990" y="233726"/>
                  <a:pt x="129305" y="235228"/>
                </a:cubicBezTo>
                <a:cubicBezTo>
                  <a:pt x="130620" y="236731"/>
                  <a:pt x="132216" y="238515"/>
                  <a:pt x="134094" y="240581"/>
                </a:cubicBezTo>
                <a:cubicBezTo>
                  <a:pt x="135972" y="242647"/>
                  <a:pt x="137099" y="243867"/>
                  <a:pt x="137475" y="244243"/>
                </a:cubicBezTo>
                <a:cubicBezTo>
                  <a:pt x="138602" y="245370"/>
                  <a:pt x="139916" y="247201"/>
                  <a:pt x="141418" y="249736"/>
                </a:cubicBezTo>
                <a:cubicBezTo>
                  <a:pt x="142921" y="252272"/>
                  <a:pt x="142921" y="253539"/>
                  <a:pt x="141418" y="253539"/>
                </a:cubicBezTo>
                <a:cubicBezTo>
                  <a:pt x="143109" y="253539"/>
                  <a:pt x="144987" y="254478"/>
                  <a:pt x="147053" y="256356"/>
                </a:cubicBezTo>
                <a:cubicBezTo>
                  <a:pt x="149119" y="258234"/>
                  <a:pt x="150715" y="260113"/>
                  <a:pt x="151842" y="261991"/>
                </a:cubicBezTo>
                <a:cubicBezTo>
                  <a:pt x="152781" y="263493"/>
                  <a:pt x="153532" y="265935"/>
                  <a:pt x="154095" y="269315"/>
                </a:cubicBezTo>
                <a:cubicBezTo>
                  <a:pt x="154658" y="272696"/>
                  <a:pt x="155128" y="274949"/>
                  <a:pt x="155504" y="276076"/>
                </a:cubicBezTo>
                <a:cubicBezTo>
                  <a:pt x="155880" y="277391"/>
                  <a:pt x="156678" y="278658"/>
                  <a:pt x="157898" y="279879"/>
                </a:cubicBezTo>
                <a:cubicBezTo>
                  <a:pt x="159120" y="281100"/>
                  <a:pt x="160293" y="281992"/>
                  <a:pt x="161420" y="282555"/>
                </a:cubicBezTo>
                <a:cubicBezTo>
                  <a:pt x="162546" y="283119"/>
                  <a:pt x="164050" y="283870"/>
                  <a:pt x="165927" y="284809"/>
                </a:cubicBezTo>
                <a:cubicBezTo>
                  <a:pt x="167805" y="285748"/>
                  <a:pt x="169025" y="286406"/>
                  <a:pt x="169589" y="286781"/>
                </a:cubicBezTo>
                <a:cubicBezTo>
                  <a:pt x="170529" y="287157"/>
                  <a:pt x="172265" y="288143"/>
                  <a:pt x="174801" y="289739"/>
                </a:cubicBezTo>
                <a:cubicBezTo>
                  <a:pt x="177336" y="291335"/>
                  <a:pt x="179356" y="292415"/>
                  <a:pt x="180857" y="292979"/>
                </a:cubicBezTo>
                <a:cubicBezTo>
                  <a:pt x="182736" y="293730"/>
                  <a:pt x="184238" y="294106"/>
                  <a:pt x="185365" y="294106"/>
                </a:cubicBezTo>
                <a:cubicBezTo>
                  <a:pt x="186492" y="294106"/>
                  <a:pt x="187854" y="293871"/>
                  <a:pt x="189450" y="293401"/>
                </a:cubicBezTo>
                <a:cubicBezTo>
                  <a:pt x="191046" y="292932"/>
                  <a:pt x="192314" y="292603"/>
                  <a:pt x="193253" y="292415"/>
                </a:cubicBezTo>
                <a:cubicBezTo>
                  <a:pt x="196070" y="292040"/>
                  <a:pt x="198793" y="293448"/>
                  <a:pt x="201422" y="296641"/>
                </a:cubicBezTo>
                <a:cubicBezTo>
                  <a:pt x="204052" y="299834"/>
                  <a:pt x="206024" y="301806"/>
                  <a:pt x="207338" y="302557"/>
                </a:cubicBezTo>
                <a:cubicBezTo>
                  <a:pt x="214099" y="306125"/>
                  <a:pt x="219265" y="307158"/>
                  <a:pt x="222832" y="305656"/>
                </a:cubicBezTo>
                <a:cubicBezTo>
                  <a:pt x="222457" y="305844"/>
                  <a:pt x="222504" y="306548"/>
                  <a:pt x="222973" y="307769"/>
                </a:cubicBezTo>
                <a:cubicBezTo>
                  <a:pt x="223443" y="308989"/>
                  <a:pt x="224195" y="310445"/>
                  <a:pt x="225227" y="312135"/>
                </a:cubicBezTo>
                <a:cubicBezTo>
                  <a:pt x="226260" y="313825"/>
                  <a:pt x="227105" y="315187"/>
                  <a:pt x="227762" y="316220"/>
                </a:cubicBezTo>
                <a:cubicBezTo>
                  <a:pt x="228420" y="317253"/>
                  <a:pt x="228936" y="318051"/>
                  <a:pt x="229312" y="318614"/>
                </a:cubicBezTo>
                <a:cubicBezTo>
                  <a:pt x="230251" y="319741"/>
                  <a:pt x="231941" y="321150"/>
                  <a:pt x="234383" y="322840"/>
                </a:cubicBezTo>
                <a:cubicBezTo>
                  <a:pt x="236824" y="324530"/>
                  <a:pt x="238515" y="325939"/>
                  <a:pt x="239453" y="327066"/>
                </a:cubicBezTo>
                <a:cubicBezTo>
                  <a:pt x="240580" y="326314"/>
                  <a:pt x="241238" y="325469"/>
                  <a:pt x="241425" y="324530"/>
                </a:cubicBezTo>
                <a:cubicBezTo>
                  <a:pt x="240862" y="326033"/>
                  <a:pt x="241520" y="327911"/>
                  <a:pt x="243397" y="330164"/>
                </a:cubicBezTo>
                <a:cubicBezTo>
                  <a:pt x="245275" y="332418"/>
                  <a:pt x="246966" y="333357"/>
                  <a:pt x="248468" y="332982"/>
                </a:cubicBezTo>
                <a:cubicBezTo>
                  <a:pt x="251098" y="332418"/>
                  <a:pt x="252412" y="329413"/>
                  <a:pt x="252412" y="323967"/>
                </a:cubicBezTo>
                <a:cubicBezTo>
                  <a:pt x="246591" y="326784"/>
                  <a:pt x="241988" y="325094"/>
                  <a:pt x="238608" y="318896"/>
                </a:cubicBezTo>
                <a:cubicBezTo>
                  <a:pt x="238608" y="318708"/>
                  <a:pt x="238374" y="318192"/>
                  <a:pt x="237904" y="317347"/>
                </a:cubicBezTo>
                <a:cubicBezTo>
                  <a:pt x="237435" y="316502"/>
                  <a:pt x="237059" y="315703"/>
                  <a:pt x="236777" y="314952"/>
                </a:cubicBezTo>
                <a:cubicBezTo>
                  <a:pt x="236495" y="314201"/>
                  <a:pt x="236261" y="313403"/>
                  <a:pt x="236073" y="312558"/>
                </a:cubicBezTo>
                <a:cubicBezTo>
                  <a:pt x="235885" y="311713"/>
                  <a:pt x="235885" y="311008"/>
                  <a:pt x="236073" y="310445"/>
                </a:cubicBezTo>
                <a:cubicBezTo>
                  <a:pt x="236261" y="309881"/>
                  <a:pt x="236731" y="309600"/>
                  <a:pt x="237481" y="309600"/>
                </a:cubicBezTo>
                <a:cubicBezTo>
                  <a:pt x="239172" y="309600"/>
                  <a:pt x="240111" y="309271"/>
                  <a:pt x="240298" y="308614"/>
                </a:cubicBezTo>
                <a:cubicBezTo>
                  <a:pt x="240487" y="307956"/>
                  <a:pt x="240298" y="306783"/>
                  <a:pt x="239735" y="305092"/>
                </a:cubicBezTo>
                <a:cubicBezTo>
                  <a:pt x="239172" y="303402"/>
                  <a:pt x="238796" y="302181"/>
                  <a:pt x="238608" y="301430"/>
                </a:cubicBezTo>
                <a:cubicBezTo>
                  <a:pt x="238421" y="299928"/>
                  <a:pt x="237388" y="298050"/>
                  <a:pt x="235509" y="295796"/>
                </a:cubicBezTo>
                <a:cubicBezTo>
                  <a:pt x="233632" y="293542"/>
                  <a:pt x="232505" y="292134"/>
                  <a:pt x="232129" y="291570"/>
                </a:cubicBezTo>
                <a:cubicBezTo>
                  <a:pt x="231190" y="293260"/>
                  <a:pt x="229688" y="294012"/>
                  <a:pt x="227621" y="293824"/>
                </a:cubicBezTo>
                <a:cubicBezTo>
                  <a:pt x="225556" y="293636"/>
                  <a:pt x="224054" y="292791"/>
                  <a:pt x="223114" y="291289"/>
                </a:cubicBezTo>
                <a:cubicBezTo>
                  <a:pt x="223114" y="291476"/>
                  <a:pt x="222973" y="291993"/>
                  <a:pt x="222691" y="292838"/>
                </a:cubicBezTo>
                <a:cubicBezTo>
                  <a:pt x="222410" y="293683"/>
                  <a:pt x="222269" y="294293"/>
                  <a:pt x="222269" y="294669"/>
                </a:cubicBezTo>
                <a:cubicBezTo>
                  <a:pt x="219828" y="294669"/>
                  <a:pt x="218420" y="294575"/>
                  <a:pt x="218043" y="294387"/>
                </a:cubicBezTo>
                <a:cubicBezTo>
                  <a:pt x="218231" y="293824"/>
                  <a:pt x="218466" y="292181"/>
                  <a:pt x="218747" y="289457"/>
                </a:cubicBezTo>
                <a:cubicBezTo>
                  <a:pt x="219029" y="286734"/>
                  <a:pt x="219358" y="284621"/>
                  <a:pt x="219733" y="283119"/>
                </a:cubicBezTo>
                <a:cubicBezTo>
                  <a:pt x="219922" y="282368"/>
                  <a:pt x="220438" y="281241"/>
                  <a:pt x="221283" y="279738"/>
                </a:cubicBezTo>
                <a:cubicBezTo>
                  <a:pt x="222128" y="278236"/>
                  <a:pt x="222832" y="276874"/>
                  <a:pt x="223396" y="275654"/>
                </a:cubicBezTo>
                <a:cubicBezTo>
                  <a:pt x="223959" y="274433"/>
                  <a:pt x="224335" y="273259"/>
                  <a:pt x="224523" y="272132"/>
                </a:cubicBezTo>
                <a:cubicBezTo>
                  <a:pt x="224711" y="271005"/>
                  <a:pt x="224288" y="270113"/>
                  <a:pt x="223255" y="269456"/>
                </a:cubicBezTo>
                <a:cubicBezTo>
                  <a:pt x="222223" y="268799"/>
                  <a:pt x="220579" y="268564"/>
                  <a:pt x="218325" y="268752"/>
                </a:cubicBezTo>
                <a:cubicBezTo>
                  <a:pt x="214758" y="268939"/>
                  <a:pt x="212315" y="270818"/>
                  <a:pt x="211000" y="274386"/>
                </a:cubicBezTo>
                <a:cubicBezTo>
                  <a:pt x="210814" y="274949"/>
                  <a:pt x="210532" y="275935"/>
                  <a:pt x="210156" y="277344"/>
                </a:cubicBezTo>
                <a:cubicBezTo>
                  <a:pt x="209780" y="278752"/>
                  <a:pt x="209310" y="279832"/>
                  <a:pt x="208747" y="280583"/>
                </a:cubicBezTo>
                <a:cubicBezTo>
                  <a:pt x="208184" y="281335"/>
                  <a:pt x="207338" y="281992"/>
                  <a:pt x="206212" y="282555"/>
                </a:cubicBezTo>
                <a:cubicBezTo>
                  <a:pt x="204898" y="283119"/>
                  <a:pt x="202644" y="283307"/>
                  <a:pt x="199450" y="283119"/>
                </a:cubicBezTo>
                <a:cubicBezTo>
                  <a:pt x="196258" y="282931"/>
                  <a:pt x="194004" y="282462"/>
                  <a:pt x="192689" y="281710"/>
                </a:cubicBezTo>
                <a:cubicBezTo>
                  <a:pt x="190249" y="280208"/>
                  <a:pt x="188136" y="277485"/>
                  <a:pt x="186351" y="273541"/>
                </a:cubicBezTo>
                <a:cubicBezTo>
                  <a:pt x="184567" y="269597"/>
                  <a:pt x="183675" y="266122"/>
                  <a:pt x="183675" y="263117"/>
                </a:cubicBezTo>
                <a:cubicBezTo>
                  <a:pt x="183675" y="261239"/>
                  <a:pt x="183910" y="258751"/>
                  <a:pt x="184379" y="255652"/>
                </a:cubicBezTo>
                <a:cubicBezTo>
                  <a:pt x="184849" y="252553"/>
                  <a:pt x="185130" y="250206"/>
                  <a:pt x="185224" y="248609"/>
                </a:cubicBezTo>
                <a:cubicBezTo>
                  <a:pt x="185319" y="247013"/>
                  <a:pt x="184801" y="244712"/>
                  <a:pt x="183675" y="241708"/>
                </a:cubicBezTo>
                <a:cubicBezTo>
                  <a:pt x="184238" y="241332"/>
                  <a:pt x="185083" y="240440"/>
                  <a:pt x="186210" y="239031"/>
                </a:cubicBezTo>
                <a:cubicBezTo>
                  <a:pt x="187337" y="237623"/>
                  <a:pt x="188277" y="236637"/>
                  <a:pt x="189027" y="236073"/>
                </a:cubicBezTo>
                <a:cubicBezTo>
                  <a:pt x="189403" y="235886"/>
                  <a:pt x="189826" y="235745"/>
                  <a:pt x="190295" y="235651"/>
                </a:cubicBezTo>
                <a:cubicBezTo>
                  <a:pt x="190765" y="235557"/>
                  <a:pt x="191188" y="235557"/>
                  <a:pt x="191562" y="235651"/>
                </a:cubicBezTo>
                <a:cubicBezTo>
                  <a:pt x="191939" y="235745"/>
                  <a:pt x="192314" y="235604"/>
                  <a:pt x="192689" y="235228"/>
                </a:cubicBezTo>
                <a:cubicBezTo>
                  <a:pt x="193066" y="234853"/>
                  <a:pt x="193347" y="234289"/>
                  <a:pt x="193534" y="233538"/>
                </a:cubicBezTo>
                <a:cubicBezTo>
                  <a:pt x="193347" y="233350"/>
                  <a:pt x="192971" y="233068"/>
                  <a:pt x="192408" y="232693"/>
                </a:cubicBezTo>
                <a:cubicBezTo>
                  <a:pt x="191844" y="232129"/>
                  <a:pt x="191469" y="231848"/>
                  <a:pt x="191281" y="231848"/>
                </a:cubicBezTo>
                <a:cubicBezTo>
                  <a:pt x="192596" y="232411"/>
                  <a:pt x="195272" y="232270"/>
                  <a:pt x="199310" y="231425"/>
                </a:cubicBezTo>
                <a:cubicBezTo>
                  <a:pt x="203348" y="230580"/>
                  <a:pt x="205930" y="230721"/>
                  <a:pt x="207056" y="231848"/>
                </a:cubicBezTo>
                <a:cubicBezTo>
                  <a:pt x="209874" y="233914"/>
                  <a:pt x="211940" y="233726"/>
                  <a:pt x="213254" y="231284"/>
                </a:cubicBezTo>
                <a:cubicBezTo>
                  <a:pt x="213254" y="231096"/>
                  <a:pt x="213020" y="230204"/>
                  <a:pt x="212550" y="228608"/>
                </a:cubicBezTo>
                <a:cubicBezTo>
                  <a:pt x="212081" y="227012"/>
                  <a:pt x="212034" y="225744"/>
                  <a:pt x="212409" y="224805"/>
                </a:cubicBezTo>
                <a:cubicBezTo>
                  <a:pt x="213349" y="229876"/>
                  <a:pt x="216071" y="230721"/>
                  <a:pt x="220579" y="227340"/>
                </a:cubicBezTo>
                <a:cubicBezTo>
                  <a:pt x="221142" y="227904"/>
                  <a:pt x="222598" y="228373"/>
                  <a:pt x="224945" y="228749"/>
                </a:cubicBezTo>
                <a:cubicBezTo>
                  <a:pt x="227293" y="229124"/>
                  <a:pt x="228936" y="229594"/>
                  <a:pt x="229875" y="230157"/>
                </a:cubicBezTo>
                <a:cubicBezTo>
                  <a:pt x="230439" y="230533"/>
                  <a:pt x="231097" y="231049"/>
                  <a:pt x="231847" y="231707"/>
                </a:cubicBezTo>
                <a:cubicBezTo>
                  <a:pt x="232599" y="232364"/>
                  <a:pt x="233115" y="232787"/>
                  <a:pt x="233397" y="232974"/>
                </a:cubicBezTo>
                <a:cubicBezTo>
                  <a:pt x="233678" y="233162"/>
                  <a:pt x="234148" y="233115"/>
                  <a:pt x="234805" y="232834"/>
                </a:cubicBezTo>
                <a:cubicBezTo>
                  <a:pt x="235463" y="232552"/>
                  <a:pt x="236261" y="231942"/>
                  <a:pt x="237200" y="231003"/>
                </a:cubicBezTo>
                <a:cubicBezTo>
                  <a:pt x="239078" y="233632"/>
                  <a:pt x="240205" y="235886"/>
                  <a:pt x="240580" y="237764"/>
                </a:cubicBezTo>
                <a:cubicBezTo>
                  <a:pt x="242647" y="245276"/>
                  <a:pt x="244431" y="249407"/>
                  <a:pt x="245932" y="250159"/>
                </a:cubicBezTo>
                <a:cubicBezTo>
                  <a:pt x="247247" y="250722"/>
                  <a:pt x="248281" y="250910"/>
                  <a:pt x="249032" y="250722"/>
                </a:cubicBezTo>
                <a:cubicBezTo>
                  <a:pt x="249783" y="250534"/>
                  <a:pt x="250205" y="249642"/>
                  <a:pt x="250299" y="248046"/>
                </a:cubicBezTo>
                <a:cubicBezTo>
                  <a:pt x="250394" y="246450"/>
                  <a:pt x="250394" y="245135"/>
                  <a:pt x="250299" y="244102"/>
                </a:cubicBezTo>
                <a:cubicBezTo>
                  <a:pt x="250205" y="243069"/>
                  <a:pt x="250065" y="241895"/>
                  <a:pt x="249876" y="240581"/>
                </a:cubicBezTo>
                <a:lnTo>
                  <a:pt x="249595" y="238327"/>
                </a:lnTo>
                <a:cubicBezTo>
                  <a:pt x="249595" y="236637"/>
                  <a:pt x="249595" y="234946"/>
                  <a:pt x="249595" y="233256"/>
                </a:cubicBezTo>
                <a:lnTo>
                  <a:pt x="249313" y="231003"/>
                </a:lnTo>
                <a:cubicBezTo>
                  <a:pt x="246496" y="230439"/>
                  <a:pt x="244759" y="229312"/>
                  <a:pt x="244102" y="227622"/>
                </a:cubicBezTo>
                <a:cubicBezTo>
                  <a:pt x="243445" y="225932"/>
                  <a:pt x="243585" y="224194"/>
                  <a:pt x="244524" y="222410"/>
                </a:cubicBezTo>
                <a:cubicBezTo>
                  <a:pt x="245464" y="220626"/>
                  <a:pt x="246872" y="218889"/>
                  <a:pt x="248750" y="217199"/>
                </a:cubicBezTo>
                <a:cubicBezTo>
                  <a:pt x="248938" y="217011"/>
                  <a:pt x="249689" y="216682"/>
                  <a:pt x="251004" y="216213"/>
                </a:cubicBezTo>
                <a:cubicBezTo>
                  <a:pt x="252319" y="215743"/>
                  <a:pt x="253774" y="215133"/>
                  <a:pt x="255370" y="214382"/>
                </a:cubicBezTo>
                <a:cubicBezTo>
                  <a:pt x="256967" y="213630"/>
                  <a:pt x="258141" y="212879"/>
                  <a:pt x="258892" y="212128"/>
                </a:cubicBezTo>
                <a:cubicBezTo>
                  <a:pt x="262835" y="208560"/>
                  <a:pt x="264244" y="205273"/>
                  <a:pt x="263117" y="202268"/>
                </a:cubicBezTo>
                <a:cubicBezTo>
                  <a:pt x="264432" y="202268"/>
                  <a:pt x="265465" y="201423"/>
                  <a:pt x="266215" y="199733"/>
                </a:cubicBezTo>
                <a:cubicBezTo>
                  <a:pt x="266029" y="199733"/>
                  <a:pt x="265559" y="199451"/>
                  <a:pt x="264807" y="198887"/>
                </a:cubicBezTo>
                <a:cubicBezTo>
                  <a:pt x="264057" y="198324"/>
                  <a:pt x="263352" y="197855"/>
                  <a:pt x="262694" y="197479"/>
                </a:cubicBezTo>
                <a:cubicBezTo>
                  <a:pt x="262037" y="197103"/>
                  <a:pt x="261615" y="196915"/>
                  <a:pt x="261427" y="196915"/>
                </a:cubicBezTo>
                <a:cubicBezTo>
                  <a:pt x="263117" y="195976"/>
                  <a:pt x="263305" y="194474"/>
                  <a:pt x="261990" y="192408"/>
                </a:cubicBezTo>
                <a:cubicBezTo>
                  <a:pt x="262930" y="191845"/>
                  <a:pt x="263634" y="190812"/>
                  <a:pt x="264103" y="189309"/>
                </a:cubicBezTo>
                <a:cubicBezTo>
                  <a:pt x="264573" y="187807"/>
                  <a:pt x="265277" y="186868"/>
                  <a:pt x="266215" y="186492"/>
                </a:cubicBezTo>
                <a:cubicBezTo>
                  <a:pt x="267906" y="188746"/>
                  <a:pt x="269878" y="188934"/>
                  <a:pt x="272131" y="187056"/>
                </a:cubicBezTo>
                <a:cubicBezTo>
                  <a:pt x="273446" y="185553"/>
                  <a:pt x="273540" y="184051"/>
                  <a:pt x="272413" y="182548"/>
                </a:cubicBezTo>
                <a:cubicBezTo>
                  <a:pt x="273353" y="181234"/>
                  <a:pt x="275278" y="180248"/>
                  <a:pt x="278189" y="179590"/>
                </a:cubicBezTo>
                <a:cubicBezTo>
                  <a:pt x="281100" y="178933"/>
                  <a:pt x="282837" y="178041"/>
                  <a:pt x="283400" y="176914"/>
                </a:cubicBezTo>
                <a:cubicBezTo>
                  <a:pt x="284715" y="177290"/>
                  <a:pt x="285467" y="177102"/>
                  <a:pt x="285654" y="176351"/>
                </a:cubicBezTo>
                <a:cubicBezTo>
                  <a:pt x="285842" y="175599"/>
                  <a:pt x="285935" y="174473"/>
                  <a:pt x="285935" y="172970"/>
                </a:cubicBezTo>
                <a:cubicBezTo>
                  <a:pt x="285935" y="171468"/>
                  <a:pt x="286217" y="170341"/>
                  <a:pt x="286781" y="169590"/>
                </a:cubicBezTo>
                <a:cubicBezTo>
                  <a:pt x="287532" y="168651"/>
                  <a:pt x="288941" y="167805"/>
                  <a:pt x="291006" y="167054"/>
                </a:cubicBezTo>
                <a:cubicBezTo>
                  <a:pt x="293073" y="166303"/>
                  <a:pt x="294293" y="165834"/>
                  <a:pt x="294668" y="165646"/>
                </a:cubicBezTo>
                <a:lnTo>
                  <a:pt x="299458" y="162547"/>
                </a:lnTo>
                <a:cubicBezTo>
                  <a:pt x="300021" y="161796"/>
                  <a:pt x="300021" y="161420"/>
                  <a:pt x="299458" y="161420"/>
                </a:cubicBezTo>
                <a:cubicBezTo>
                  <a:pt x="302838" y="161796"/>
                  <a:pt x="305750" y="160763"/>
                  <a:pt x="308191" y="158321"/>
                </a:cubicBezTo>
                <a:cubicBezTo>
                  <a:pt x="310069" y="156255"/>
                  <a:pt x="309506" y="154377"/>
                  <a:pt x="306500" y="152687"/>
                </a:cubicBezTo>
                <a:cubicBezTo>
                  <a:pt x="307064" y="151560"/>
                  <a:pt x="306782" y="150668"/>
                  <a:pt x="305655" y="150011"/>
                </a:cubicBezTo>
                <a:cubicBezTo>
                  <a:pt x="304528" y="149353"/>
                  <a:pt x="303120" y="148837"/>
                  <a:pt x="301430" y="148461"/>
                </a:cubicBezTo>
                <a:cubicBezTo>
                  <a:pt x="301993" y="148274"/>
                  <a:pt x="303074" y="148227"/>
                  <a:pt x="304669" y="148320"/>
                </a:cubicBezTo>
                <a:cubicBezTo>
                  <a:pt x="306266" y="148414"/>
                  <a:pt x="307252" y="148274"/>
                  <a:pt x="307627" y="147898"/>
                </a:cubicBezTo>
                <a:cubicBezTo>
                  <a:pt x="310444" y="146020"/>
                  <a:pt x="309787" y="144517"/>
                  <a:pt x="305655" y="143391"/>
                </a:cubicBezTo>
                <a:cubicBezTo>
                  <a:pt x="302463" y="142452"/>
                  <a:pt x="298425" y="143578"/>
                  <a:pt x="293542" y="146771"/>
                </a:cubicBezTo>
                <a:cubicBezTo>
                  <a:pt x="293166" y="146959"/>
                  <a:pt x="292274" y="147851"/>
                  <a:pt x="290865" y="149447"/>
                </a:cubicBezTo>
                <a:cubicBezTo>
                  <a:pt x="289457" y="151044"/>
                  <a:pt x="288189" y="151936"/>
                  <a:pt x="287062" y="152124"/>
                </a:cubicBezTo>
                <a:cubicBezTo>
                  <a:pt x="287439" y="152124"/>
                  <a:pt x="287861" y="151654"/>
                  <a:pt x="288330" y="150715"/>
                </a:cubicBezTo>
                <a:cubicBezTo>
                  <a:pt x="288800" y="149776"/>
                  <a:pt x="289270" y="148743"/>
                  <a:pt x="289738" y="147616"/>
                </a:cubicBezTo>
                <a:cubicBezTo>
                  <a:pt x="290208" y="146489"/>
                  <a:pt x="290537" y="145832"/>
                  <a:pt x="290724" y="145644"/>
                </a:cubicBezTo>
                <a:cubicBezTo>
                  <a:pt x="291851" y="144330"/>
                  <a:pt x="293918" y="142921"/>
                  <a:pt x="296922" y="141419"/>
                </a:cubicBezTo>
                <a:cubicBezTo>
                  <a:pt x="299552" y="140292"/>
                  <a:pt x="304435" y="139165"/>
                  <a:pt x="311571" y="138038"/>
                </a:cubicBezTo>
                <a:cubicBezTo>
                  <a:pt x="317957" y="136536"/>
                  <a:pt x="322746" y="137569"/>
                  <a:pt x="325939" y="141137"/>
                </a:cubicBezTo>
                <a:cubicBezTo>
                  <a:pt x="325563" y="140761"/>
                  <a:pt x="326455" y="139541"/>
                  <a:pt x="328615" y="137475"/>
                </a:cubicBezTo>
                <a:cubicBezTo>
                  <a:pt x="330775" y="135409"/>
                  <a:pt x="332136" y="134282"/>
                  <a:pt x="332699" y="134094"/>
                </a:cubicBezTo>
                <a:cubicBezTo>
                  <a:pt x="333263" y="133718"/>
                  <a:pt x="334671" y="133296"/>
                  <a:pt x="336925" y="132826"/>
                </a:cubicBezTo>
                <a:cubicBezTo>
                  <a:pt x="339178" y="132357"/>
                  <a:pt x="340587" y="131653"/>
                  <a:pt x="341150" y="130714"/>
                </a:cubicBezTo>
                <a:lnTo>
                  <a:pt x="341714" y="124516"/>
                </a:lnTo>
                <a:cubicBezTo>
                  <a:pt x="339460" y="124704"/>
                  <a:pt x="337818" y="124046"/>
                  <a:pt x="336784" y="122544"/>
                </a:cubicBezTo>
                <a:cubicBezTo>
                  <a:pt x="335752" y="121041"/>
                  <a:pt x="335142" y="119070"/>
                  <a:pt x="334953" y="116628"/>
                </a:cubicBezTo>
                <a:cubicBezTo>
                  <a:pt x="334953" y="117004"/>
                  <a:pt x="334390" y="117755"/>
                  <a:pt x="333263" y="118882"/>
                </a:cubicBezTo>
                <a:cubicBezTo>
                  <a:pt x="333263" y="117567"/>
                  <a:pt x="332840" y="116816"/>
                  <a:pt x="331995" y="116628"/>
                </a:cubicBezTo>
                <a:cubicBezTo>
                  <a:pt x="331150" y="116440"/>
                  <a:pt x="330070" y="116534"/>
                  <a:pt x="328755" y="116910"/>
                </a:cubicBezTo>
                <a:cubicBezTo>
                  <a:pt x="327441" y="117285"/>
                  <a:pt x="326596" y="117379"/>
                  <a:pt x="326220" y="117191"/>
                </a:cubicBezTo>
                <a:cubicBezTo>
                  <a:pt x="324343" y="116628"/>
                  <a:pt x="322934" y="115924"/>
                  <a:pt x="321995" y="115079"/>
                </a:cubicBezTo>
                <a:cubicBezTo>
                  <a:pt x="321056" y="114233"/>
                  <a:pt x="320304" y="112684"/>
                  <a:pt x="319741" y="110431"/>
                </a:cubicBezTo>
                <a:cubicBezTo>
                  <a:pt x="319177" y="108177"/>
                  <a:pt x="318802" y="106768"/>
                  <a:pt x="318614" y="106205"/>
                </a:cubicBezTo>
                <a:cubicBezTo>
                  <a:pt x="318238" y="105266"/>
                  <a:pt x="317346" y="104280"/>
                  <a:pt x="315937" y="103247"/>
                </a:cubicBezTo>
                <a:cubicBezTo>
                  <a:pt x="314529" y="102214"/>
                  <a:pt x="313638" y="101228"/>
                  <a:pt x="313261" y="100289"/>
                </a:cubicBezTo>
                <a:cubicBezTo>
                  <a:pt x="313074" y="99913"/>
                  <a:pt x="312839" y="99397"/>
                  <a:pt x="312557" y="98740"/>
                </a:cubicBezTo>
                <a:cubicBezTo>
                  <a:pt x="312275" y="98082"/>
                  <a:pt x="311994" y="97472"/>
                  <a:pt x="311712" y="96908"/>
                </a:cubicBezTo>
                <a:cubicBezTo>
                  <a:pt x="311430" y="96345"/>
                  <a:pt x="311055" y="95828"/>
                  <a:pt x="310585" y="95359"/>
                </a:cubicBezTo>
                <a:cubicBezTo>
                  <a:pt x="310116" y="94889"/>
                  <a:pt x="309599" y="94655"/>
                  <a:pt x="309036" y="94655"/>
                </a:cubicBezTo>
                <a:cubicBezTo>
                  <a:pt x="308472" y="94655"/>
                  <a:pt x="307815" y="95124"/>
                  <a:pt x="307064" y="96063"/>
                </a:cubicBezTo>
                <a:cubicBezTo>
                  <a:pt x="306313" y="97002"/>
                  <a:pt x="305609" y="97941"/>
                  <a:pt x="304951" y="98880"/>
                </a:cubicBezTo>
                <a:cubicBezTo>
                  <a:pt x="304294" y="99819"/>
                  <a:pt x="303871" y="100289"/>
                  <a:pt x="303683" y="100289"/>
                </a:cubicBezTo>
                <a:cubicBezTo>
                  <a:pt x="303120" y="99913"/>
                  <a:pt x="302556" y="99772"/>
                  <a:pt x="301993" y="99866"/>
                </a:cubicBezTo>
                <a:cubicBezTo>
                  <a:pt x="301430" y="99960"/>
                  <a:pt x="301007" y="100054"/>
                  <a:pt x="300725" y="100148"/>
                </a:cubicBezTo>
                <a:cubicBezTo>
                  <a:pt x="300444" y="100242"/>
                  <a:pt x="300021" y="100524"/>
                  <a:pt x="299458" y="100993"/>
                </a:cubicBezTo>
                <a:cubicBezTo>
                  <a:pt x="298894" y="101463"/>
                  <a:pt x="298425" y="101791"/>
                  <a:pt x="298049" y="101979"/>
                </a:cubicBezTo>
                <a:cubicBezTo>
                  <a:pt x="297486" y="102355"/>
                  <a:pt x="296688" y="102637"/>
                  <a:pt x="295654" y="102824"/>
                </a:cubicBezTo>
                <a:cubicBezTo>
                  <a:pt x="294622" y="103012"/>
                  <a:pt x="293823" y="103200"/>
                  <a:pt x="293260" y="103388"/>
                </a:cubicBezTo>
                <a:cubicBezTo>
                  <a:pt x="296077" y="102449"/>
                  <a:pt x="295983" y="101416"/>
                  <a:pt x="292978" y="100289"/>
                </a:cubicBezTo>
                <a:cubicBezTo>
                  <a:pt x="291101" y="99538"/>
                  <a:pt x="289598" y="99256"/>
                  <a:pt x="288471" y="99444"/>
                </a:cubicBezTo>
                <a:cubicBezTo>
                  <a:pt x="290161" y="98693"/>
                  <a:pt x="290865" y="97566"/>
                  <a:pt x="290584" y="96063"/>
                </a:cubicBezTo>
                <a:cubicBezTo>
                  <a:pt x="290302" y="94561"/>
                  <a:pt x="289504" y="93246"/>
                  <a:pt x="288189" y="92119"/>
                </a:cubicBezTo>
                <a:lnTo>
                  <a:pt x="289598" y="92119"/>
                </a:lnTo>
                <a:cubicBezTo>
                  <a:pt x="289411" y="91368"/>
                  <a:pt x="288612" y="90570"/>
                  <a:pt x="287203" y="89725"/>
                </a:cubicBezTo>
                <a:cubicBezTo>
                  <a:pt x="285795" y="88880"/>
                  <a:pt x="284152" y="88081"/>
                  <a:pt x="282273" y="87330"/>
                </a:cubicBezTo>
                <a:cubicBezTo>
                  <a:pt x="280396" y="86579"/>
                  <a:pt x="279175" y="86016"/>
                  <a:pt x="278611" y="85640"/>
                </a:cubicBezTo>
                <a:cubicBezTo>
                  <a:pt x="277109" y="84701"/>
                  <a:pt x="273917" y="83809"/>
                  <a:pt x="269033" y="82964"/>
                </a:cubicBezTo>
                <a:cubicBezTo>
                  <a:pt x="264151" y="82119"/>
                  <a:pt x="261051" y="82072"/>
                  <a:pt x="259736" y="82823"/>
                </a:cubicBezTo>
                <a:cubicBezTo>
                  <a:pt x="258798" y="83950"/>
                  <a:pt x="258375" y="84936"/>
                  <a:pt x="258469" y="85781"/>
                </a:cubicBezTo>
                <a:cubicBezTo>
                  <a:pt x="258563" y="86626"/>
                  <a:pt x="258939" y="87941"/>
                  <a:pt x="259596" y="89725"/>
                </a:cubicBezTo>
                <a:cubicBezTo>
                  <a:pt x="260254" y="91509"/>
                  <a:pt x="260582" y="92683"/>
                  <a:pt x="260582" y="93246"/>
                </a:cubicBezTo>
                <a:cubicBezTo>
                  <a:pt x="260770" y="94373"/>
                  <a:pt x="260254" y="95594"/>
                  <a:pt x="259032" y="96908"/>
                </a:cubicBezTo>
                <a:cubicBezTo>
                  <a:pt x="257812" y="98223"/>
                  <a:pt x="257201" y="99350"/>
                  <a:pt x="257201" y="100289"/>
                </a:cubicBezTo>
                <a:cubicBezTo>
                  <a:pt x="257201" y="101604"/>
                  <a:pt x="258516" y="103059"/>
                  <a:pt x="261145" y="104655"/>
                </a:cubicBezTo>
                <a:cubicBezTo>
                  <a:pt x="263775" y="106252"/>
                  <a:pt x="264714" y="108271"/>
                  <a:pt x="263962" y="110712"/>
                </a:cubicBezTo>
                <a:cubicBezTo>
                  <a:pt x="263399" y="112215"/>
                  <a:pt x="261897" y="113717"/>
                  <a:pt x="259455" y="115219"/>
                </a:cubicBezTo>
                <a:cubicBezTo>
                  <a:pt x="257014" y="116722"/>
                  <a:pt x="255511" y="117849"/>
                  <a:pt x="254948" y="118600"/>
                </a:cubicBezTo>
                <a:cubicBezTo>
                  <a:pt x="254009" y="120102"/>
                  <a:pt x="253868" y="121840"/>
                  <a:pt x="254525" y="123812"/>
                </a:cubicBezTo>
                <a:cubicBezTo>
                  <a:pt x="255183" y="125784"/>
                  <a:pt x="256169" y="127333"/>
                  <a:pt x="257483" y="128460"/>
                </a:cubicBezTo>
                <a:cubicBezTo>
                  <a:pt x="257859" y="128835"/>
                  <a:pt x="258000" y="129211"/>
                  <a:pt x="257906" y="129587"/>
                </a:cubicBezTo>
                <a:cubicBezTo>
                  <a:pt x="257812" y="129962"/>
                  <a:pt x="257483" y="130385"/>
                  <a:pt x="256920" y="130854"/>
                </a:cubicBezTo>
                <a:cubicBezTo>
                  <a:pt x="256356" y="131324"/>
                  <a:pt x="255840" y="131700"/>
                  <a:pt x="255370" y="131981"/>
                </a:cubicBezTo>
                <a:cubicBezTo>
                  <a:pt x="254901" y="132263"/>
                  <a:pt x="254291" y="132592"/>
                  <a:pt x="253539" y="132967"/>
                </a:cubicBezTo>
                <a:lnTo>
                  <a:pt x="252694" y="133531"/>
                </a:lnTo>
                <a:cubicBezTo>
                  <a:pt x="250628" y="134470"/>
                  <a:pt x="248703" y="133906"/>
                  <a:pt x="246918" y="131840"/>
                </a:cubicBezTo>
                <a:cubicBezTo>
                  <a:pt x="245135" y="129775"/>
                  <a:pt x="243867" y="127333"/>
                  <a:pt x="243116" y="124516"/>
                </a:cubicBezTo>
                <a:cubicBezTo>
                  <a:pt x="241801" y="119821"/>
                  <a:pt x="240298" y="117004"/>
                  <a:pt x="238608" y="116065"/>
                </a:cubicBezTo>
                <a:cubicBezTo>
                  <a:pt x="234289" y="114562"/>
                  <a:pt x="231565" y="114656"/>
                  <a:pt x="230439" y="116346"/>
                </a:cubicBezTo>
                <a:cubicBezTo>
                  <a:pt x="229500" y="113905"/>
                  <a:pt x="225649" y="111463"/>
                  <a:pt x="218888" y="109022"/>
                </a:cubicBezTo>
                <a:cubicBezTo>
                  <a:pt x="214194" y="107332"/>
                  <a:pt x="208747" y="106956"/>
                  <a:pt x="202549" y="107895"/>
                </a:cubicBezTo>
                <a:cubicBezTo>
                  <a:pt x="203676" y="107707"/>
                  <a:pt x="203676" y="106299"/>
                  <a:pt x="202549" y="103669"/>
                </a:cubicBezTo>
                <a:cubicBezTo>
                  <a:pt x="201235" y="100852"/>
                  <a:pt x="199450" y="99725"/>
                  <a:pt x="197196" y="100289"/>
                </a:cubicBezTo>
                <a:cubicBezTo>
                  <a:pt x="197760" y="99162"/>
                  <a:pt x="198137" y="97519"/>
                  <a:pt x="198324" y="95359"/>
                </a:cubicBezTo>
                <a:cubicBezTo>
                  <a:pt x="198511" y="93199"/>
                  <a:pt x="198605" y="91931"/>
                  <a:pt x="198605" y="91556"/>
                </a:cubicBezTo>
                <a:cubicBezTo>
                  <a:pt x="199168" y="89114"/>
                  <a:pt x="200296" y="86955"/>
                  <a:pt x="201986" y="85077"/>
                </a:cubicBezTo>
                <a:cubicBezTo>
                  <a:pt x="202174" y="84889"/>
                  <a:pt x="202831" y="84091"/>
                  <a:pt x="203958" y="82682"/>
                </a:cubicBezTo>
                <a:cubicBezTo>
                  <a:pt x="205084" y="81273"/>
                  <a:pt x="205977" y="80006"/>
                  <a:pt x="206634" y="78879"/>
                </a:cubicBezTo>
                <a:cubicBezTo>
                  <a:pt x="207292" y="77752"/>
                  <a:pt x="207338" y="77189"/>
                  <a:pt x="206775" y="77189"/>
                </a:cubicBezTo>
                <a:cubicBezTo>
                  <a:pt x="213349" y="77940"/>
                  <a:pt x="218043" y="76907"/>
                  <a:pt x="220860" y="74090"/>
                </a:cubicBezTo>
                <a:cubicBezTo>
                  <a:pt x="221800" y="73151"/>
                  <a:pt x="222880" y="71554"/>
                  <a:pt x="224100" y="69301"/>
                </a:cubicBezTo>
                <a:cubicBezTo>
                  <a:pt x="225321" y="67047"/>
                  <a:pt x="226307" y="65451"/>
                  <a:pt x="227058" y="64512"/>
                </a:cubicBezTo>
                <a:cubicBezTo>
                  <a:pt x="228748" y="63385"/>
                  <a:pt x="230063" y="62868"/>
                  <a:pt x="231002" y="62962"/>
                </a:cubicBezTo>
                <a:cubicBezTo>
                  <a:pt x="231941" y="63056"/>
                  <a:pt x="233303" y="63573"/>
                  <a:pt x="235087" y="64512"/>
                </a:cubicBezTo>
                <a:cubicBezTo>
                  <a:pt x="236871" y="65451"/>
                  <a:pt x="238233" y="65920"/>
                  <a:pt x="239172" y="65920"/>
                </a:cubicBezTo>
                <a:cubicBezTo>
                  <a:pt x="241801" y="66108"/>
                  <a:pt x="243256" y="65075"/>
                  <a:pt x="243538" y="62821"/>
                </a:cubicBezTo>
                <a:cubicBezTo>
                  <a:pt x="243820" y="60568"/>
                  <a:pt x="243116" y="58690"/>
                  <a:pt x="241425" y="57187"/>
                </a:cubicBezTo>
                <a:cubicBezTo>
                  <a:pt x="243679" y="57375"/>
                  <a:pt x="243960" y="55779"/>
                  <a:pt x="242270" y="52398"/>
                </a:cubicBezTo>
                <a:cubicBezTo>
                  <a:pt x="241332" y="51083"/>
                  <a:pt x="240580" y="50238"/>
                  <a:pt x="240017" y="49863"/>
                </a:cubicBezTo>
                <a:cubicBezTo>
                  <a:pt x="237763" y="49111"/>
                  <a:pt x="235228" y="49581"/>
                  <a:pt x="232411" y="51271"/>
                </a:cubicBezTo>
                <a:cubicBezTo>
                  <a:pt x="230908" y="52022"/>
                  <a:pt x="231097" y="52774"/>
                  <a:pt x="232974" y="53525"/>
                </a:cubicBezTo>
                <a:cubicBezTo>
                  <a:pt x="232787" y="53337"/>
                  <a:pt x="231894" y="54323"/>
                  <a:pt x="230298" y="56483"/>
                </a:cubicBezTo>
                <a:cubicBezTo>
                  <a:pt x="228702" y="58643"/>
                  <a:pt x="227153" y="60286"/>
                  <a:pt x="225649" y="61413"/>
                </a:cubicBezTo>
                <a:cubicBezTo>
                  <a:pt x="224147" y="62540"/>
                  <a:pt x="222645" y="62070"/>
                  <a:pt x="221142" y="60004"/>
                </a:cubicBezTo>
                <a:cubicBezTo>
                  <a:pt x="220955" y="59816"/>
                  <a:pt x="220438" y="58549"/>
                  <a:pt x="219593" y="56201"/>
                </a:cubicBezTo>
                <a:cubicBezTo>
                  <a:pt x="218747" y="53854"/>
                  <a:pt x="217856" y="52586"/>
                  <a:pt x="216916" y="52398"/>
                </a:cubicBezTo>
                <a:cubicBezTo>
                  <a:pt x="215415" y="52398"/>
                  <a:pt x="213912" y="53807"/>
                  <a:pt x="212409" y="56624"/>
                </a:cubicBezTo>
                <a:cubicBezTo>
                  <a:pt x="212972" y="55121"/>
                  <a:pt x="211940" y="53713"/>
                  <a:pt x="209310" y="52398"/>
                </a:cubicBezTo>
                <a:cubicBezTo>
                  <a:pt x="206681" y="51083"/>
                  <a:pt x="204427" y="50332"/>
                  <a:pt x="202549" y="50144"/>
                </a:cubicBezTo>
                <a:cubicBezTo>
                  <a:pt x="206118" y="47891"/>
                  <a:pt x="205366" y="45355"/>
                  <a:pt x="200296" y="42538"/>
                </a:cubicBezTo>
                <a:cubicBezTo>
                  <a:pt x="198982" y="41787"/>
                  <a:pt x="197056" y="41317"/>
                  <a:pt x="194520" y="41130"/>
                </a:cubicBezTo>
                <a:close/>
                <a:moveTo>
                  <a:pt x="279879" y="312558"/>
                </a:moveTo>
                <a:cubicBezTo>
                  <a:pt x="278470" y="312839"/>
                  <a:pt x="277343" y="313262"/>
                  <a:pt x="276498" y="313825"/>
                </a:cubicBezTo>
                <a:cubicBezTo>
                  <a:pt x="275653" y="314389"/>
                  <a:pt x="274574" y="315187"/>
                  <a:pt x="273259" y="316220"/>
                </a:cubicBezTo>
                <a:cubicBezTo>
                  <a:pt x="271945" y="317253"/>
                  <a:pt x="271099" y="317863"/>
                  <a:pt x="270723" y="318051"/>
                </a:cubicBezTo>
                <a:cubicBezTo>
                  <a:pt x="270348" y="318239"/>
                  <a:pt x="269550" y="318755"/>
                  <a:pt x="268329" y="319600"/>
                </a:cubicBezTo>
                <a:cubicBezTo>
                  <a:pt x="267108" y="320445"/>
                  <a:pt x="266310" y="321150"/>
                  <a:pt x="265934" y="321713"/>
                </a:cubicBezTo>
                <a:cubicBezTo>
                  <a:pt x="265371" y="322465"/>
                  <a:pt x="264807" y="323591"/>
                  <a:pt x="264244" y="325094"/>
                </a:cubicBezTo>
                <a:cubicBezTo>
                  <a:pt x="263680" y="326596"/>
                  <a:pt x="263212" y="327629"/>
                  <a:pt x="262835" y="328193"/>
                </a:cubicBezTo>
                <a:cubicBezTo>
                  <a:pt x="262460" y="327441"/>
                  <a:pt x="261380" y="326831"/>
                  <a:pt x="259596" y="326362"/>
                </a:cubicBezTo>
                <a:cubicBezTo>
                  <a:pt x="257812" y="325892"/>
                  <a:pt x="256920" y="325376"/>
                  <a:pt x="256920" y="324812"/>
                </a:cubicBezTo>
                <a:cubicBezTo>
                  <a:pt x="257296" y="326690"/>
                  <a:pt x="257671" y="329977"/>
                  <a:pt x="258046" y="334672"/>
                </a:cubicBezTo>
                <a:cubicBezTo>
                  <a:pt x="258422" y="339367"/>
                  <a:pt x="258892" y="342935"/>
                  <a:pt x="259455" y="345377"/>
                </a:cubicBezTo>
                <a:cubicBezTo>
                  <a:pt x="260770" y="351199"/>
                  <a:pt x="259643" y="355706"/>
                  <a:pt x="256074" y="358899"/>
                </a:cubicBezTo>
                <a:cubicBezTo>
                  <a:pt x="251004" y="363594"/>
                  <a:pt x="248281" y="367350"/>
                  <a:pt x="247904" y="370167"/>
                </a:cubicBezTo>
                <a:cubicBezTo>
                  <a:pt x="247154" y="374299"/>
                  <a:pt x="248281" y="376741"/>
                  <a:pt x="251285" y="377492"/>
                </a:cubicBezTo>
                <a:cubicBezTo>
                  <a:pt x="251285" y="378807"/>
                  <a:pt x="250534" y="380732"/>
                  <a:pt x="249032" y="383267"/>
                </a:cubicBezTo>
                <a:cubicBezTo>
                  <a:pt x="247529" y="385802"/>
                  <a:pt x="246872" y="387821"/>
                  <a:pt x="247060" y="389324"/>
                </a:cubicBezTo>
                <a:cubicBezTo>
                  <a:pt x="247060" y="390451"/>
                  <a:pt x="247247" y="391953"/>
                  <a:pt x="247623" y="393831"/>
                </a:cubicBezTo>
                <a:cubicBezTo>
                  <a:pt x="286312" y="387070"/>
                  <a:pt x="319272" y="369322"/>
                  <a:pt x="346503" y="340588"/>
                </a:cubicBezTo>
                <a:cubicBezTo>
                  <a:pt x="345940" y="340024"/>
                  <a:pt x="344767" y="339602"/>
                  <a:pt x="342982" y="339320"/>
                </a:cubicBezTo>
                <a:cubicBezTo>
                  <a:pt x="341198" y="339038"/>
                  <a:pt x="340024" y="338710"/>
                  <a:pt x="339460" y="338334"/>
                </a:cubicBezTo>
                <a:cubicBezTo>
                  <a:pt x="336080" y="337019"/>
                  <a:pt x="333826" y="336268"/>
                  <a:pt x="332699" y="336080"/>
                </a:cubicBezTo>
                <a:cubicBezTo>
                  <a:pt x="332888" y="334766"/>
                  <a:pt x="332653" y="333545"/>
                  <a:pt x="331995" y="332418"/>
                </a:cubicBezTo>
                <a:cubicBezTo>
                  <a:pt x="331338" y="331291"/>
                  <a:pt x="330587" y="330446"/>
                  <a:pt x="329741" y="329883"/>
                </a:cubicBezTo>
                <a:cubicBezTo>
                  <a:pt x="328897" y="329319"/>
                  <a:pt x="327723" y="328568"/>
                  <a:pt x="326220" y="327629"/>
                </a:cubicBezTo>
                <a:cubicBezTo>
                  <a:pt x="324718" y="326690"/>
                  <a:pt x="323685" y="326033"/>
                  <a:pt x="323121" y="325657"/>
                </a:cubicBezTo>
                <a:cubicBezTo>
                  <a:pt x="322746" y="325281"/>
                  <a:pt x="322089" y="324718"/>
                  <a:pt x="321149" y="323967"/>
                </a:cubicBezTo>
                <a:cubicBezTo>
                  <a:pt x="320210" y="323216"/>
                  <a:pt x="319554" y="322699"/>
                  <a:pt x="319177" y="322418"/>
                </a:cubicBezTo>
                <a:cubicBezTo>
                  <a:pt x="318802" y="322136"/>
                  <a:pt x="318098" y="321713"/>
                  <a:pt x="317065" y="321150"/>
                </a:cubicBezTo>
                <a:cubicBezTo>
                  <a:pt x="316032" y="320586"/>
                  <a:pt x="315233" y="320399"/>
                  <a:pt x="314670" y="320586"/>
                </a:cubicBezTo>
                <a:cubicBezTo>
                  <a:pt x="314107" y="320774"/>
                  <a:pt x="313168" y="320868"/>
                  <a:pt x="311853" y="320868"/>
                </a:cubicBezTo>
                <a:lnTo>
                  <a:pt x="311008" y="321150"/>
                </a:lnTo>
                <a:cubicBezTo>
                  <a:pt x="310444" y="321338"/>
                  <a:pt x="309928" y="321572"/>
                  <a:pt x="309458" y="321854"/>
                </a:cubicBezTo>
                <a:cubicBezTo>
                  <a:pt x="308990" y="322136"/>
                  <a:pt x="308472" y="322418"/>
                  <a:pt x="307909" y="322699"/>
                </a:cubicBezTo>
                <a:cubicBezTo>
                  <a:pt x="307346" y="322981"/>
                  <a:pt x="306970" y="323263"/>
                  <a:pt x="306782" y="323544"/>
                </a:cubicBezTo>
                <a:cubicBezTo>
                  <a:pt x="306595" y="323826"/>
                  <a:pt x="306595" y="324061"/>
                  <a:pt x="306782" y="324249"/>
                </a:cubicBezTo>
                <a:cubicBezTo>
                  <a:pt x="302838" y="321056"/>
                  <a:pt x="299458" y="318990"/>
                  <a:pt x="296640" y="318051"/>
                </a:cubicBezTo>
                <a:cubicBezTo>
                  <a:pt x="295702" y="317863"/>
                  <a:pt x="294668" y="317347"/>
                  <a:pt x="293542" y="316502"/>
                </a:cubicBezTo>
                <a:cubicBezTo>
                  <a:pt x="292415" y="315657"/>
                  <a:pt x="291429" y="314999"/>
                  <a:pt x="290584" y="314530"/>
                </a:cubicBezTo>
                <a:cubicBezTo>
                  <a:pt x="289738" y="314060"/>
                  <a:pt x="288800" y="313919"/>
                  <a:pt x="287767" y="314107"/>
                </a:cubicBezTo>
                <a:cubicBezTo>
                  <a:pt x="286735" y="314295"/>
                  <a:pt x="285654" y="314952"/>
                  <a:pt x="284527" y="316079"/>
                </a:cubicBezTo>
                <a:cubicBezTo>
                  <a:pt x="283588" y="317018"/>
                  <a:pt x="283025" y="318427"/>
                  <a:pt x="282837" y="320305"/>
                </a:cubicBezTo>
                <a:cubicBezTo>
                  <a:pt x="282649" y="322183"/>
                  <a:pt x="282462" y="323404"/>
                  <a:pt x="282273" y="323967"/>
                </a:cubicBezTo>
                <a:cubicBezTo>
                  <a:pt x="280959" y="323028"/>
                  <a:pt x="280959" y="321384"/>
                  <a:pt x="282273" y="319037"/>
                </a:cubicBezTo>
                <a:cubicBezTo>
                  <a:pt x="283588" y="316689"/>
                  <a:pt x="283777" y="314952"/>
                  <a:pt x="282837" y="313825"/>
                </a:cubicBezTo>
                <a:cubicBezTo>
                  <a:pt x="282273" y="312699"/>
                  <a:pt x="281287" y="312276"/>
                  <a:pt x="279879" y="3125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0" name="Freeform 288">
            <a:extLst>
              <a:ext uri="{FF2B5EF4-FFF2-40B4-BE49-F238E27FC236}">
                <a16:creationId xmlns:a16="http://schemas.microsoft.com/office/drawing/2014/main" id="{962F3075-41F1-4ACE-8CEC-03515CFFAEC6}"/>
              </a:ext>
            </a:extLst>
          </p:cNvPr>
          <p:cNvSpPr/>
          <p:nvPr/>
        </p:nvSpPr>
        <p:spPr>
          <a:xfrm>
            <a:off x="2845271" y="3213992"/>
            <a:ext cx="324741" cy="324711"/>
          </a:xfrm>
          <a:custGeom>
            <a:avLst/>
            <a:gdLst/>
            <a:ahLst/>
            <a:cxnLst/>
            <a:rect l="l" t="t" r="r" b="b"/>
            <a:pathLst>
              <a:path w="432988" h="432947">
                <a:moveTo>
                  <a:pt x="169448" y="592"/>
                </a:moveTo>
                <a:cubicBezTo>
                  <a:pt x="172735" y="1484"/>
                  <a:pt x="175740" y="3386"/>
                  <a:pt x="178463" y="6297"/>
                </a:cubicBezTo>
                <a:lnTo>
                  <a:pt x="216494" y="45454"/>
                </a:lnTo>
                <a:lnTo>
                  <a:pt x="254525" y="6297"/>
                </a:lnTo>
                <a:cubicBezTo>
                  <a:pt x="259971" y="662"/>
                  <a:pt x="266545" y="-1122"/>
                  <a:pt x="274244" y="944"/>
                </a:cubicBezTo>
                <a:cubicBezTo>
                  <a:pt x="281944" y="2822"/>
                  <a:pt x="286734" y="7611"/>
                  <a:pt x="288612" y="15311"/>
                </a:cubicBezTo>
                <a:lnTo>
                  <a:pt x="302134" y="68273"/>
                </a:lnTo>
                <a:lnTo>
                  <a:pt x="354532" y="53342"/>
                </a:lnTo>
                <a:cubicBezTo>
                  <a:pt x="362232" y="51089"/>
                  <a:pt x="368805" y="52873"/>
                  <a:pt x="374251" y="58695"/>
                </a:cubicBezTo>
                <a:cubicBezTo>
                  <a:pt x="380074" y="64141"/>
                  <a:pt x="381858" y="70714"/>
                  <a:pt x="379604" y="78414"/>
                </a:cubicBezTo>
                <a:lnTo>
                  <a:pt x="364674" y="130813"/>
                </a:lnTo>
                <a:lnTo>
                  <a:pt x="417635" y="144335"/>
                </a:lnTo>
                <a:cubicBezTo>
                  <a:pt x="425148" y="146213"/>
                  <a:pt x="430031" y="151002"/>
                  <a:pt x="432284" y="158702"/>
                </a:cubicBezTo>
                <a:cubicBezTo>
                  <a:pt x="434162" y="166590"/>
                  <a:pt x="432284" y="173163"/>
                  <a:pt x="426650" y="178422"/>
                </a:cubicBezTo>
                <a:lnTo>
                  <a:pt x="387773" y="216453"/>
                </a:lnTo>
                <a:lnTo>
                  <a:pt x="426650" y="254483"/>
                </a:lnTo>
                <a:cubicBezTo>
                  <a:pt x="432284" y="259742"/>
                  <a:pt x="434162" y="266315"/>
                  <a:pt x="432284" y="274203"/>
                </a:cubicBezTo>
                <a:cubicBezTo>
                  <a:pt x="430031" y="281903"/>
                  <a:pt x="425148" y="286692"/>
                  <a:pt x="417635" y="288570"/>
                </a:cubicBezTo>
                <a:lnTo>
                  <a:pt x="364674" y="302093"/>
                </a:lnTo>
                <a:lnTo>
                  <a:pt x="379604" y="354491"/>
                </a:lnTo>
                <a:cubicBezTo>
                  <a:pt x="381858" y="362191"/>
                  <a:pt x="380074" y="368764"/>
                  <a:pt x="374251" y="374210"/>
                </a:cubicBezTo>
                <a:cubicBezTo>
                  <a:pt x="368805" y="380032"/>
                  <a:pt x="362232" y="381817"/>
                  <a:pt x="354532" y="379563"/>
                </a:cubicBezTo>
                <a:lnTo>
                  <a:pt x="302134" y="364632"/>
                </a:lnTo>
                <a:lnTo>
                  <a:pt x="288612" y="417594"/>
                </a:lnTo>
                <a:cubicBezTo>
                  <a:pt x="286734" y="425106"/>
                  <a:pt x="281944" y="429989"/>
                  <a:pt x="274244" y="432243"/>
                </a:cubicBezTo>
                <a:cubicBezTo>
                  <a:pt x="271991" y="432618"/>
                  <a:pt x="270207" y="432806"/>
                  <a:pt x="268892" y="432806"/>
                </a:cubicBezTo>
                <a:cubicBezTo>
                  <a:pt x="263070" y="432806"/>
                  <a:pt x="258281" y="430740"/>
                  <a:pt x="254525" y="426608"/>
                </a:cubicBezTo>
                <a:lnTo>
                  <a:pt x="216494" y="387733"/>
                </a:lnTo>
                <a:lnTo>
                  <a:pt x="178463" y="426608"/>
                </a:lnTo>
                <a:cubicBezTo>
                  <a:pt x="173204" y="432243"/>
                  <a:pt x="166631" y="434121"/>
                  <a:pt x="158743" y="432243"/>
                </a:cubicBezTo>
                <a:cubicBezTo>
                  <a:pt x="151043" y="430177"/>
                  <a:pt x="146254" y="425294"/>
                  <a:pt x="144376" y="417594"/>
                </a:cubicBezTo>
                <a:lnTo>
                  <a:pt x="130854" y="364632"/>
                </a:lnTo>
                <a:lnTo>
                  <a:pt x="78456" y="379563"/>
                </a:lnTo>
                <a:cubicBezTo>
                  <a:pt x="70756" y="381817"/>
                  <a:pt x="64182" y="380032"/>
                  <a:pt x="58736" y="374210"/>
                </a:cubicBezTo>
                <a:cubicBezTo>
                  <a:pt x="52914" y="368764"/>
                  <a:pt x="51130" y="362191"/>
                  <a:pt x="53384" y="354491"/>
                </a:cubicBezTo>
                <a:lnTo>
                  <a:pt x="68314" y="302093"/>
                </a:lnTo>
                <a:lnTo>
                  <a:pt x="15354" y="288570"/>
                </a:lnTo>
                <a:cubicBezTo>
                  <a:pt x="7842" y="286692"/>
                  <a:pt x="2958" y="281903"/>
                  <a:pt x="705" y="274203"/>
                </a:cubicBezTo>
                <a:cubicBezTo>
                  <a:pt x="-1174" y="266315"/>
                  <a:pt x="705" y="259742"/>
                  <a:pt x="6338" y="254483"/>
                </a:cubicBezTo>
                <a:lnTo>
                  <a:pt x="45214" y="216453"/>
                </a:lnTo>
                <a:lnTo>
                  <a:pt x="6338" y="178422"/>
                </a:lnTo>
                <a:cubicBezTo>
                  <a:pt x="705" y="173163"/>
                  <a:pt x="-1174" y="166590"/>
                  <a:pt x="705" y="158702"/>
                </a:cubicBezTo>
                <a:cubicBezTo>
                  <a:pt x="2958" y="151002"/>
                  <a:pt x="7842" y="146213"/>
                  <a:pt x="15354" y="144335"/>
                </a:cubicBezTo>
                <a:lnTo>
                  <a:pt x="68314" y="130813"/>
                </a:lnTo>
                <a:lnTo>
                  <a:pt x="53384" y="78414"/>
                </a:lnTo>
                <a:cubicBezTo>
                  <a:pt x="51130" y="70714"/>
                  <a:pt x="52914" y="64141"/>
                  <a:pt x="58736" y="58695"/>
                </a:cubicBezTo>
                <a:cubicBezTo>
                  <a:pt x="64182" y="52873"/>
                  <a:pt x="70756" y="51089"/>
                  <a:pt x="78456" y="53342"/>
                </a:cubicBezTo>
                <a:lnTo>
                  <a:pt x="130854" y="68273"/>
                </a:lnTo>
                <a:lnTo>
                  <a:pt x="144376" y="15311"/>
                </a:lnTo>
                <a:cubicBezTo>
                  <a:pt x="146254" y="7611"/>
                  <a:pt x="151043" y="2822"/>
                  <a:pt x="158743" y="944"/>
                </a:cubicBezTo>
                <a:cubicBezTo>
                  <a:pt x="162593" y="-183"/>
                  <a:pt x="166162" y="-300"/>
                  <a:pt x="169448" y="5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1" name="Freeform 379">
            <a:extLst>
              <a:ext uri="{FF2B5EF4-FFF2-40B4-BE49-F238E27FC236}">
                <a16:creationId xmlns:a16="http://schemas.microsoft.com/office/drawing/2014/main" id="{8EC0DA4D-50B1-4535-BB4B-72511BAB9C4C}"/>
              </a:ext>
            </a:extLst>
          </p:cNvPr>
          <p:cNvSpPr/>
          <p:nvPr/>
        </p:nvSpPr>
        <p:spPr>
          <a:xfrm>
            <a:off x="7628984" y="3214063"/>
            <a:ext cx="346713" cy="347139"/>
          </a:xfrm>
          <a:custGeom>
            <a:avLst/>
            <a:gdLst>
              <a:gd name="connsiteX0" fmla="*/ 84231 w 462284"/>
              <a:gd name="connsiteY0" fmla="*/ 360589 h 462850"/>
              <a:gd name="connsiteX1" fmla="*/ 71553 w 462284"/>
              <a:gd name="connsiteY1" fmla="*/ 365942 h 462850"/>
              <a:gd name="connsiteX2" fmla="*/ 66201 w 462284"/>
              <a:gd name="connsiteY2" fmla="*/ 378619 h 462850"/>
              <a:gd name="connsiteX3" fmla="*/ 71553 w 462284"/>
              <a:gd name="connsiteY3" fmla="*/ 391296 h 462850"/>
              <a:gd name="connsiteX4" fmla="*/ 84231 w 462284"/>
              <a:gd name="connsiteY4" fmla="*/ 396648 h 462850"/>
              <a:gd name="connsiteX5" fmla="*/ 96908 w 462284"/>
              <a:gd name="connsiteY5" fmla="*/ 391296 h 462850"/>
              <a:gd name="connsiteX6" fmla="*/ 102260 w 462284"/>
              <a:gd name="connsiteY6" fmla="*/ 378619 h 462850"/>
              <a:gd name="connsiteX7" fmla="*/ 96908 w 462284"/>
              <a:gd name="connsiteY7" fmla="*/ 365942 h 462850"/>
              <a:gd name="connsiteX8" fmla="*/ 84231 w 462284"/>
              <a:gd name="connsiteY8" fmla="*/ 360589 h 462850"/>
              <a:gd name="connsiteX9" fmla="*/ 202549 w 462284"/>
              <a:gd name="connsiteY9" fmla="*/ 179168 h 462850"/>
              <a:gd name="connsiteX10" fmla="*/ 234805 w 462284"/>
              <a:gd name="connsiteY10" fmla="*/ 228045 h 462850"/>
              <a:gd name="connsiteX11" fmla="*/ 283681 w 462284"/>
              <a:gd name="connsiteY11" fmla="*/ 260300 h 462850"/>
              <a:gd name="connsiteX12" fmla="*/ 91555 w 462284"/>
              <a:gd name="connsiteY12" fmla="*/ 452427 h 462850"/>
              <a:gd name="connsiteX13" fmla="*/ 66201 w 462284"/>
              <a:gd name="connsiteY13" fmla="*/ 462850 h 462850"/>
              <a:gd name="connsiteX14" fmla="*/ 40566 w 462284"/>
              <a:gd name="connsiteY14" fmla="*/ 452427 h 462850"/>
              <a:gd name="connsiteX15" fmla="*/ 10705 w 462284"/>
              <a:gd name="connsiteY15" fmla="*/ 422002 h 462850"/>
              <a:gd name="connsiteX16" fmla="*/ 0 w 462284"/>
              <a:gd name="connsiteY16" fmla="*/ 396648 h 462850"/>
              <a:gd name="connsiteX17" fmla="*/ 10705 w 462284"/>
              <a:gd name="connsiteY17" fmla="*/ 371013 h 462850"/>
              <a:gd name="connsiteX18" fmla="*/ 336642 w 462284"/>
              <a:gd name="connsiteY18" fmla="*/ 0 h 462850"/>
              <a:gd name="connsiteX19" fmla="*/ 370870 w 462284"/>
              <a:gd name="connsiteY19" fmla="*/ 4648 h 462850"/>
              <a:gd name="connsiteX20" fmla="*/ 401153 w 462284"/>
              <a:gd name="connsiteY20" fmla="*/ 17748 h 462850"/>
              <a:gd name="connsiteX21" fmla="*/ 405661 w 462284"/>
              <a:gd name="connsiteY21" fmla="*/ 25636 h 462850"/>
              <a:gd name="connsiteX22" fmla="*/ 401153 w 462284"/>
              <a:gd name="connsiteY22" fmla="*/ 33524 h 462850"/>
              <a:gd name="connsiteX23" fmla="*/ 318613 w 462284"/>
              <a:gd name="connsiteY23" fmla="*/ 81133 h 462850"/>
              <a:gd name="connsiteX24" fmla="*/ 318613 w 462284"/>
              <a:gd name="connsiteY24" fmla="*/ 144236 h 462850"/>
              <a:gd name="connsiteX25" fmla="*/ 372983 w 462284"/>
              <a:gd name="connsiteY25" fmla="*/ 174379 h 462850"/>
              <a:gd name="connsiteX26" fmla="*/ 395237 w 462284"/>
              <a:gd name="connsiteY26" fmla="*/ 160716 h 462850"/>
              <a:gd name="connsiteX27" fmla="*/ 433409 w 462284"/>
              <a:gd name="connsiteY27" fmla="*/ 137897 h 462850"/>
              <a:gd name="connsiteX28" fmla="*/ 453270 w 462284"/>
              <a:gd name="connsiteY28" fmla="*/ 127896 h 462850"/>
              <a:gd name="connsiteX29" fmla="*/ 459890 w 462284"/>
              <a:gd name="connsiteY29" fmla="*/ 130714 h 462850"/>
              <a:gd name="connsiteX30" fmla="*/ 462284 w 462284"/>
              <a:gd name="connsiteY30" fmla="*/ 137756 h 462850"/>
              <a:gd name="connsiteX31" fmla="*/ 455806 w 462284"/>
              <a:gd name="connsiteY31" fmla="*/ 167618 h 462850"/>
              <a:gd name="connsiteX32" fmla="*/ 409464 w 462284"/>
              <a:gd name="connsiteY32" fmla="*/ 228890 h 462850"/>
              <a:gd name="connsiteX33" fmla="*/ 336642 w 462284"/>
              <a:gd name="connsiteY33" fmla="*/ 252412 h 462850"/>
              <a:gd name="connsiteX34" fmla="*/ 247481 w 462284"/>
              <a:gd name="connsiteY34" fmla="*/ 215368 h 462850"/>
              <a:gd name="connsiteX35" fmla="*/ 210436 w 462284"/>
              <a:gd name="connsiteY35" fmla="*/ 126206 h 462850"/>
              <a:gd name="connsiteX36" fmla="*/ 247481 w 462284"/>
              <a:gd name="connsiteY36" fmla="*/ 37045 h 462850"/>
              <a:gd name="connsiteX37" fmla="*/ 336642 w 462284"/>
              <a:gd name="connsiteY37" fmla="*/ 0 h 46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62284" h="462850">
                <a:moveTo>
                  <a:pt x="84231" y="360589"/>
                </a:moveTo>
                <a:cubicBezTo>
                  <a:pt x="79348" y="360589"/>
                  <a:pt x="75122" y="362373"/>
                  <a:pt x="71553" y="365942"/>
                </a:cubicBezTo>
                <a:cubicBezTo>
                  <a:pt x="67986" y="369510"/>
                  <a:pt x="66201" y="373736"/>
                  <a:pt x="66201" y="378619"/>
                </a:cubicBezTo>
                <a:cubicBezTo>
                  <a:pt x="66201" y="383502"/>
                  <a:pt x="67986" y="387727"/>
                  <a:pt x="71553" y="391296"/>
                </a:cubicBezTo>
                <a:cubicBezTo>
                  <a:pt x="75122" y="394864"/>
                  <a:pt x="79348" y="396648"/>
                  <a:pt x="84231" y="396648"/>
                </a:cubicBezTo>
                <a:cubicBezTo>
                  <a:pt x="89114" y="396648"/>
                  <a:pt x="93340" y="394864"/>
                  <a:pt x="96908" y="391296"/>
                </a:cubicBezTo>
                <a:cubicBezTo>
                  <a:pt x="100476" y="387727"/>
                  <a:pt x="102260" y="383502"/>
                  <a:pt x="102260" y="378619"/>
                </a:cubicBezTo>
                <a:cubicBezTo>
                  <a:pt x="102260" y="373736"/>
                  <a:pt x="100476" y="369510"/>
                  <a:pt x="96908" y="365942"/>
                </a:cubicBezTo>
                <a:cubicBezTo>
                  <a:pt x="93340" y="362373"/>
                  <a:pt x="89114" y="360589"/>
                  <a:pt x="84231" y="360589"/>
                </a:cubicBezTo>
                <a:close/>
                <a:moveTo>
                  <a:pt x="202549" y="179168"/>
                </a:moveTo>
                <a:cubicBezTo>
                  <a:pt x="209873" y="197573"/>
                  <a:pt x="220626" y="213865"/>
                  <a:pt x="234805" y="228045"/>
                </a:cubicBezTo>
                <a:cubicBezTo>
                  <a:pt x="248984" y="242224"/>
                  <a:pt x="265277" y="252976"/>
                  <a:pt x="283681" y="260300"/>
                </a:cubicBezTo>
                <a:lnTo>
                  <a:pt x="91555" y="452427"/>
                </a:lnTo>
                <a:cubicBezTo>
                  <a:pt x="84607" y="459376"/>
                  <a:pt x="76156" y="462850"/>
                  <a:pt x="66201" y="462850"/>
                </a:cubicBezTo>
                <a:cubicBezTo>
                  <a:pt x="56436" y="462850"/>
                  <a:pt x="47890" y="459376"/>
                  <a:pt x="40566" y="452427"/>
                </a:cubicBezTo>
                <a:lnTo>
                  <a:pt x="10705" y="422002"/>
                </a:lnTo>
                <a:cubicBezTo>
                  <a:pt x="3568" y="415241"/>
                  <a:pt x="0" y="406790"/>
                  <a:pt x="0" y="396648"/>
                </a:cubicBezTo>
                <a:cubicBezTo>
                  <a:pt x="0" y="386694"/>
                  <a:pt x="3568" y="378149"/>
                  <a:pt x="10705" y="371013"/>
                </a:cubicBezTo>
                <a:close/>
                <a:moveTo>
                  <a:pt x="336642" y="0"/>
                </a:moveTo>
                <a:cubicBezTo>
                  <a:pt x="347536" y="0"/>
                  <a:pt x="358944" y="1549"/>
                  <a:pt x="370870" y="4648"/>
                </a:cubicBezTo>
                <a:cubicBezTo>
                  <a:pt x="382796" y="7747"/>
                  <a:pt x="392891" y="12114"/>
                  <a:pt x="401153" y="17748"/>
                </a:cubicBezTo>
                <a:cubicBezTo>
                  <a:pt x="404159" y="19814"/>
                  <a:pt x="405661" y="22443"/>
                  <a:pt x="405661" y="25636"/>
                </a:cubicBezTo>
                <a:cubicBezTo>
                  <a:pt x="405661" y="28828"/>
                  <a:pt x="404159" y="31458"/>
                  <a:pt x="401153" y="33524"/>
                </a:cubicBezTo>
                <a:lnTo>
                  <a:pt x="318613" y="81133"/>
                </a:lnTo>
                <a:lnTo>
                  <a:pt x="318613" y="144236"/>
                </a:lnTo>
                <a:lnTo>
                  <a:pt x="372983" y="174379"/>
                </a:lnTo>
                <a:cubicBezTo>
                  <a:pt x="373922" y="173815"/>
                  <a:pt x="381341" y="169261"/>
                  <a:pt x="395237" y="160716"/>
                </a:cubicBezTo>
                <a:cubicBezTo>
                  <a:pt x="409137" y="152171"/>
                  <a:pt x="421859" y="144564"/>
                  <a:pt x="433409" y="137897"/>
                </a:cubicBezTo>
                <a:cubicBezTo>
                  <a:pt x="444960" y="131230"/>
                  <a:pt x="451580" y="127896"/>
                  <a:pt x="453270" y="127896"/>
                </a:cubicBezTo>
                <a:cubicBezTo>
                  <a:pt x="456087" y="127896"/>
                  <a:pt x="458295" y="128835"/>
                  <a:pt x="459890" y="130714"/>
                </a:cubicBezTo>
                <a:cubicBezTo>
                  <a:pt x="461487" y="132592"/>
                  <a:pt x="462284" y="134939"/>
                  <a:pt x="462284" y="137756"/>
                </a:cubicBezTo>
                <a:cubicBezTo>
                  <a:pt x="462284" y="145081"/>
                  <a:pt x="460126" y="155035"/>
                  <a:pt x="455806" y="167618"/>
                </a:cubicBezTo>
                <a:cubicBezTo>
                  <a:pt x="446980" y="192784"/>
                  <a:pt x="431533" y="213208"/>
                  <a:pt x="409464" y="228890"/>
                </a:cubicBezTo>
                <a:cubicBezTo>
                  <a:pt x="387397" y="244572"/>
                  <a:pt x="363123" y="252412"/>
                  <a:pt x="336642" y="252412"/>
                </a:cubicBezTo>
                <a:cubicBezTo>
                  <a:pt x="301898" y="252412"/>
                  <a:pt x="272177" y="240064"/>
                  <a:pt x="247481" y="215368"/>
                </a:cubicBezTo>
                <a:cubicBezTo>
                  <a:pt x="222785" y="190671"/>
                  <a:pt x="210436" y="160951"/>
                  <a:pt x="210436" y="126206"/>
                </a:cubicBezTo>
                <a:cubicBezTo>
                  <a:pt x="210436" y="91462"/>
                  <a:pt x="222785" y="61741"/>
                  <a:pt x="247481" y="37045"/>
                </a:cubicBezTo>
                <a:cubicBezTo>
                  <a:pt x="272177" y="12348"/>
                  <a:pt x="301898" y="0"/>
                  <a:pt x="3366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2" name="Freeform 378">
            <a:extLst>
              <a:ext uri="{FF2B5EF4-FFF2-40B4-BE49-F238E27FC236}">
                <a16:creationId xmlns:a16="http://schemas.microsoft.com/office/drawing/2014/main" id="{B7415D15-40BE-4E92-B3F8-F38CE7FBB8A5}"/>
              </a:ext>
            </a:extLst>
          </p:cNvPr>
          <p:cNvSpPr/>
          <p:nvPr/>
        </p:nvSpPr>
        <p:spPr>
          <a:xfrm>
            <a:off x="1338046" y="3241110"/>
            <a:ext cx="324531" cy="270443"/>
          </a:xfrm>
          <a:custGeom>
            <a:avLst/>
            <a:gdLst>
              <a:gd name="connsiteX0" fmla="*/ 342561 w 432708"/>
              <a:gd name="connsiteY0" fmla="*/ 247904 h 360589"/>
              <a:gd name="connsiteX1" fmla="*/ 358478 w 432708"/>
              <a:gd name="connsiteY1" fmla="*/ 254524 h 360589"/>
              <a:gd name="connsiteX2" fmla="*/ 365098 w 432708"/>
              <a:gd name="connsiteY2" fmla="*/ 270441 h 360589"/>
              <a:gd name="connsiteX3" fmla="*/ 358478 w 432708"/>
              <a:gd name="connsiteY3" fmla="*/ 286358 h 360589"/>
              <a:gd name="connsiteX4" fmla="*/ 342561 w 432708"/>
              <a:gd name="connsiteY4" fmla="*/ 292978 h 360589"/>
              <a:gd name="connsiteX5" fmla="*/ 326645 w 432708"/>
              <a:gd name="connsiteY5" fmla="*/ 286358 h 360589"/>
              <a:gd name="connsiteX6" fmla="*/ 320025 w 432708"/>
              <a:gd name="connsiteY6" fmla="*/ 270441 h 360589"/>
              <a:gd name="connsiteX7" fmla="*/ 326645 w 432708"/>
              <a:gd name="connsiteY7" fmla="*/ 254524 h 360589"/>
              <a:gd name="connsiteX8" fmla="*/ 342561 w 432708"/>
              <a:gd name="connsiteY8" fmla="*/ 247904 h 360589"/>
              <a:gd name="connsiteX9" fmla="*/ 270442 w 432708"/>
              <a:gd name="connsiteY9" fmla="*/ 247904 h 360589"/>
              <a:gd name="connsiteX10" fmla="*/ 286359 w 432708"/>
              <a:gd name="connsiteY10" fmla="*/ 254524 h 360589"/>
              <a:gd name="connsiteX11" fmla="*/ 292981 w 432708"/>
              <a:gd name="connsiteY11" fmla="*/ 270441 h 360589"/>
              <a:gd name="connsiteX12" fmla="*/ 286359 w 432708"/>
              <a:gd name="connsiteY12" fmla="*/ 286358 h 360589"/>
              <a:gd name="connsiteX13" fmla="*/ 270442 w 432708"/>
              <a:gd name="connsiteY13" fmla="*/ 292978 h 360589"/>
              <a:gd name="connsiteX14" fmla="*/ 254526 w 432708"/>
              <a:gd name="connsiteY14" fmla="*/ 286358 h 360589"/>
              <a:gd name="connsiteX15" fmla="*/ 247906 w 432708"/>
              <a:gd name="connsiteY15" fmla="*/ 270441 h 360589"/>
              <a:gd name="connsiteX16" fmla="*/ 254526 w 432708"/>
              <a:gd name="connsiteY16" fmla="*/ 254524 h 360589"/>
              <a:gd name="connsiteX17" fmla="*/ 270442 w 432708"/>
              <a:gd name="connsiteY17" fmla="*/ 247904 h 360589"/>
              <a:gd name="connsiteX18" fmla="*/ 45074 w 432708"/>
              <a:gd name="connsiteY18" fmla="*/ 216353 h 360589"/>
              <a:gd name="connsiteX19" fmla="*/ 38735 w 432708"/>
              <a:gd name="connsiteY19" fmla="*/ 219030 h 360589"/>
              <a:gd name="connsiteX20" fmla="*/ 36059 w 432708"/>
              <a:gd name="connsiteY20" fmla="*/ 225368 h 360589"/>
              <a:gd name="connsiteX21" fmla="*/ 36059 w 432708"/>
              <a:gd name="connsiteY21" fmla="*/ 315516 h 360589"/>
              <a:gd name="connsiteX22" fmla="*/ 38735 w 432708"/>
              <a:gd name="connsiteY22" fmla="*/ 321854 h 360589"/>
              <a:gd name="connsiteX23" fmla="*/ 45074 w 432708"/>
              <a:gd name="connsiteY23" fmla="*/ 324530 h 360589"/>
              <a:gd name="connsiteX24" fmla="*/ 387633 w 432708"/>
              <a:gd name="connsiteY24" fmla="*/ 324530 h 360589"/>
              <a:gd name="connsiteX25" fmla="*/ 393972 w 432708"/>
              <a:gd name="connsiteY25" fmla="*/ 321854 h 360589"/>
              <a:gd name="connsiteX26" fmla="*/ 396648 w 432708"/>
              <a:gd name="connsiteY26" fmla="*/ 315516 h 360589"/>
              <a:gd name="connsiteX27" fmla="*/ 396648 w 432708"/>
              <a:gd name="connsiteY27" fmla="*/ 225368 h 360589"/>
              <a:gd name="connsiteX28" fmla="*/ 393972 w 432708"/>
              <a:gd name="connsiteY28" fmla="*/ 219030 h 360589"/>
              <a:gd name="connsiteX29" fmla="*/ 387633 w 432708"/>
              <a:gd name="connsiteY29" fmla="*/ 216353 h 360589"/>
              <a:gd name="connsiteX30" fmla="*/ 106205 w 432708"/>
              <a:gd name="connsiteY30" fmla="*/ 36059 h 360589"/>
              <a:gd name="connsiteX31" fmla="*/ 98880 w 432708"/>
              <a:gd name="connsiteY31" fmla="*/ 38453 h 360589"/>
              <a:gd name="connsiteX32" fmla="*/ 94373 w 432708"/>
              <a:gd name="connsiteY32" fmla="*/ 44510 h 360589"/>
              <a:gd name="connsiteX33" fmla="*/ 50144 w 432708"/>
              <a:gd name="connsiteY33" fmla="*/ 180295 h 360589"/>
              <a:gd name="connsiteX34" fmla="*/ 382563 w 432708"/>
              <a:gd name="connsiteY34" fmla="*/ 180295 h 360589"/>
              <a:gd name="connsiteX35" fmla="*/ 338334 w 432708"/>
              <a:gd name="connsiteY35" fmla="*/ 44510 h 360589"/>
              <a:gd name="connsiteX36" fmla="*/ 333826 w 432708"/>
              <a:gd name="connsiteY36" fmla="*/ 38453 h 360589"/>
              <a:gd name="connsiteX37" fmla="*/ 326502 w 432708"/>
              <a:gd name="connsiteY37" fmla="*/ 36059 h 360589"/>
              <a:gd name="connsiteX38" fmla="*/ 106205 w 432708"/>
              <a:gd name="connsiteY38" fmla="*/ 0 h 360589"/>
              <a:gd name="connsiteX39" fmla="*/ 326502 w 432708"/>
              <a:gd name="connsiteY39" fmla="*/ 0 h 360589"/>
              <a:gd name="connsiteX40" fmla="*/ 354955 w 432708"/>
              <a:gd name="connsiteY40" fmla="*/ 9296 h 360589"/>
              <a:gd name="connsiteX41" fmla="*/ 372703 w 432708"/>
              <a:gd name="connsiteY41" fmla="*/ 33523 h 360589"/>
              <a:gd name="connsiteX42" fmla="*/ 428200 w 432708"/>
              <a:gd name="connsiteY42" fmla="*/ 204240 h 360589"/>
              <a:gd name="connsiteX43" fmla="*/ 432708 w 432708"/>
              <a:gd name="connsiteY43" fmla="*/ 225368 h 360589"/>
              <a:gd name="connsiteX44" fmla="*/ 432708 w 432708"/>
              <a:gd name="connsiteY44" fmla="*/ 315516 h 360589"/>
              <a:gd name="connsiteX45" fmla="*/ 419467 w 432708"/>
              <a:gd name="connsiteY45" fmla="*/ 347349 h 360589"/>
              <a:gd name="connsiteX46" fmla="*/ 387633 w 432708"/>
              <a:gd name="connsiteY46" fmla="*/ 360589 h 360589"/>
              <a:gd name="connsiteX47" fmla="*/ 45074 w 432708"/>
              <a:gd name="connsiteY47" fmla="*/ 360589 h 360589"/>
              <a:gd name="connsiteX48" fmla="*/ 13240 w 432708"/>
              <a:gd name="connsiteY48" fmla="*/ 347349 h 360589"/>
              <a:gd name="connsiteX49" fmla="*/ 0 w 432708"/>
              <a:gd name="connsiteY49" fmla="*/ 315516 h 360589"/>
              <a:gd name="connsiteX50" fmla="*/ 0 w 432708"/>
              <a:gd name="connsiteY50" fmla="*/ 225368 h 360589"/>
              <a:gd name="connsiteX51" fmla="*/ 4508 w 432708"/>
              <a:gd name="connsiteY51" fmla="*/ 204240 h 360589"/>
              <a:gd name="connsiteX52" fmla="*/ 60004 w 432708"/>
              <a:gd name="connsiteY52" fmla="*/ 33523 h 360589"/>
              <a:gd name="connsiteX53" fmla="*/ 77752 w 432708"/>
              <a:gd name="connsiteY53" fmla="*/ 9296 h 360589"/>
              <a:gd name="connsiteX54" fmla="*/ 106205 w 432708"/>
              <a:gd name="connsiteY54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32708" h="360589">
                <a:moveTo>
                  <a:pt x="342561" y="247904"/>
                </a:moveTo>
                <a:cubicBezTo>
                  <a:pt x="348758" y="247904"/>
                  <a:pt x="354063" y="250111"/>
                  <a:pt x="358478" y="254524"/>
                </a:cubicBezTo>
                <a:cubicBezTo>
                  <a:pt x="362891" y="258938"/>
                  <a:pt x="365098" y="264243"/>
                  <a:pt x="365098" y="270441"/>
                </a:cubicBezTo>
                <a:cubicBezTo>
                  <a:pt x="365098" y="276639"/>
                  <a:pt x="362891" y="281944"/>
                  <a:pt x="358478" y="286358"/>
                </a:cubicBezTo>
                <a:cubicBezTo>
                  <a:pt x="354063" y="290771"/>
                  <a:pt x="348758" y="292978"/>
                  <a:pt x="342561" y="292978"/>
                </a:cubicBezTo>
                <a:cubicBezTo>
                  <a:pt x="336363" y="292978"/>
                  <a:pt x="331058" y="290771"/>
                  <a:pt x="326645" y="286358"/>
                </a:cubicBezTo>
                <a:cubicBezTo>
                  <a:pt x="322231" y="281944"/>
                  <a:pt x="320025" y="276639"/>
                  <a:pt x="320025" y="270441"/>
                </a:cubicBezTo>
                <a:cubicBezTo>
                  <a:pt x="320025" y="264243"/>
                  <a:pt x="322231" y="258938"/>
                  <a:pt x="326645" y="254524"/>
                </a:cubicBezTo>
                <a:cubicBezTo>
                  <a:pt x="331058" y="250111"/>
                  <a:pt x="336363" y="247904"/>
                  <a:pt x="342561" y="247904"/>
                </a:cubicBezTo>
                <a:close/>
                <a:moveTo>
                  <a:pt x="270442" y="247904"/>
                </a:moveTo>
                <a:cubicBezTo>
                  <a:pt x="276640" y="247904"/>
                  <a:pt x="281947" y="250111"/>
                  <a:pt x="286359" y="254524"/>
                </a:cubicBezTo>
                <a:cubicBezTo>
                  <a:pt x="290773" y="258938"/>
                  <a:pt x="292981" y="264243"/>
                  <a:pt x="292981" y="270441"/>
                </a:cubicBezTo>
                <a:cubicBezTo>
                  <a:pt x="292981" y="276639"/>
                  <a:pt x="290773" y="281944"/>
                  <a:pt x="286359" y="286358"/>
                </a:cubicBezTo>
                <a:cubicBezTo>
                  <a:pt x="281947" y="290771"/>
                  <a:pt x="276640" y="292978"/>
                  <a:pt x="270442" y="292978"/>
                </a:cubicBezTo>
                <a:cubicBezTo>
                  <a:pt x="264245" y="292978"/>
                  <a:pt x="258940" y="290771"/>
                  <a:pt x="254526" y="286358"/>
                </a:cubicBezTo>
                <a:cubicBezTo>
                  <a:pt x="250113" y="281944"/>
                  <a:pt x="247906" y="276639"/>
                  <a:pt x="247906" y="270441"/>
                </a:cubicBezTo>
                <a:cubicBezTo>
                  <a:pt x="247906" y="264243"/>
                  <a:pt x="250113" y="258938"/>
                  <a:pt x="254526" y="254524"/>
                </a:cubicBezTo>
                <a:cubicBezTo>
                  <a:pt x="258940" y="250111"/>
                  <a:pt x="264245" y="247904"/>
                  <a:pt x="270442" y="247904"/>
                </a:cubicBezTo>
                <a:close/>
                <a:moveTo>
                  <a:pt x="45074" y="216353"/>
                </a:moveTo>
                <a:cubicBezTo>
                  <a:pt x="42632" y="216353"/>
                  <a:pt x="40519" y="217245"/>
                  <a:pt x="38735" y="219030"/>
                </a:cubicBezTo>
                <a:cubicBezTo>
                  <a:pt x="36951" y="220814"/>
                  <a:pt x="36059" y="222927"/>
                  <a:pt x="36059" y="225368"/>
                </a:cubicBezTo>
                <a:lnTo>
                  <a:pt x="36059" y="315516"/>
                </a:lnTo>
                <a:cubicBezTo>
                  <a:pt x="36059" y="317957"/>
                  <a:pt x="36951" y="320070"/>
                  <a:pt x="38735" y="321854"/>
                </a:cubicBezTo>
                <a:cubicBezTo>
                  <a:pt x="40519" y="323638"/>
                  <a:pt x="42632" y="324530"/>
                  <a:pt x="45074" y="324530"/>
                </a:cubicBezTo>
                <a:lnTo>
                  <a:pt x="387633" y="324530"/>
                </a:lnTo>
                <a:cubicBezTo>
                  <a:pt x="390076" y="324530"/>
                  <a:pt x="392188" y="323638"/>
                  <a:pt x="393972" y="321854"/>
                </a:cubicBezTo>
                <a:cubicBezTo>
                  <a:pt x="395756" y="320070"/>
                  <a:pt x="396648" y="317957"/>
                  <a:pt x="396648" y="315516"/>
                </a:cubicBezTo>
                <a:lnTo>
                  <a:pt x="396648" y="225368"/>
                </a:lnTo>
                <a:cubicBezTo>
                  <a:pt x="396648" y="222927"/>
                  <a:pt x="395756" y="220814"/>
                  <a:pt x="393972" y="219030"/>
                </a:cubicBezTo>
                <a:cubicBezTo>
                  <a:pt x="392188" y="217245"/>
                  <a:pt x="390076" y="216353"/>
                  <a:pt x="387633" y="216353"/>
                </a:cubicBezTo>
                <a:close/>
                <a:moveTo>
                  <a:pt x="106205" y="36059"/>
                </a:moveTo>
                <a:cubicBezTo>
                  <a:pt x="103576" y="36059"/>
                  <a:pt x="101133" y="36857"/>
                  <a:pt x="98880" y="38453"/>
                </a:cubicBezTo>
                <a:cubicBezTo>
                  <a:pt x="96627" y="40050"/>
                  <a:pt x="95124" y="42069"/>
                  <a:pt x="94373" y="44510"/>
                </a:cubicBezTo>
                <a:lnTo>
                  <a:pt x="50144" y="180295"/>
                </a:lnTo>
                <a:lnTo>
                  <a:pt x="382563" y="180295"/>
                </a:lnTo>
                <a:lnTo>
                  <a:pt x="338334" y="44510"/>
                </a:lnTo>
                <a:cubicBezTo>
                  <a:pt x="337583" y="42069"/>
                  <a:pt x="336081" y="40050"/>
                  <a:pt x="333826" y="38453"/>
                </a:cubicBezTo>
                <a:cubicBezTo>
                  <a:pt x="331574" y="36857"/>
                  <a:pt x="329132" y="36059"/>
                  <a:pt x="326502" y="36059"/>
                </a:cubicBezTo>
                <a:close/>
                <a:moveTo>
                  <a:pt x="106205" y="0"/>
                </a:moveTo>
                <a:lnTo>
                  <a:pt x="326502" y="0"/>
                </a:lnTo>
                <a:cubicBezTo>
                  <a:pt x="336833" y="0"/>
                  <a:pt x="346316" y="3099"/>
                  <a:pt x="354955" y="9296"/>
                </a:cubicBezTo>
                <a:cubicBezTo>
                  <a:pt x="363594" y="15494"/>
                  <a:pt x="369510" y="23570"/>
                  <a:pt x="372703" y="33523"/>
                </a:cubicBezTo>
                <a:lnTo>
                  <a:pt x="428200" y="204240"/>
                </a:lnTo>
                <a:cubicBezTo>
                  <a:pt x="431205" y="213630"/>
                  <a:pt x="432708" y="220673"/>
                  <a:pt x="432708" y="225368"/>
                </a:cubicBezTo>
                <a:lnTo>
                  <a:pt x="432708" y="315516"/>
                </a:lnTo>
                <a:cubicBezTo>
                  <a:pt x="432708" y="327911"/>
                  <a:pt x="428294" y="338522"/>
                  <a:pt x="419467" y="347349"/>
                </a:cubicBezTo>
                <a:cubicBezTo>
                  <a:pt x="410640" y="356176"/>
                  <a:pt x="400028" y="360589"/>
                  <a:pt x="387633" y="360589"/>
                </a:cubicBezTo>
                <a:lnTo>
                  <a:pt x="45074" y="360589"/>
                </a:lnTo>
                <a:cubicBezTo>
                  <a:pt x="32678" y="360589"/>
                  <a:pt x="22067" y="356176"/>
                  <a:pt x="13240" y="347349"/>
                </a:cubicBezTo>
                <a:cubicBezTo>
                  <a:pt x="4413" y="338522"/>
                  <a:pt x="0" y="327911"/>
                  <a:pt x="0" y="315516"/>
                </a:cubicBezTo>
                <a:lnTo>
                  <a:pt x="0" y="225368"/>
                </a:lnTo>
                <a:cubicBezTo>
                  <a:pt x="0" y="220673"/>
                  <a:pt x="1502" y="213630"/>
                  <a:pt x="4508" y="204240"/>
                </a:cubicBezTo>
                <a:lnTo>
                  <a:pt x="60004" y="33523"/>
                </a:lnTo>
                <a:cubicBezTo>
                  <a:pt x="63198" y="23570"/>
                  <a:pt x="69113" y="15494"/>
                  <a:pt x="77752" y="9296"/>
                </a:cubicBezTo>
                <a:cubicBezTo>
                  <a:pt x="86392" y="3099"/>
                  <a:pt x="95875" y="0"/>
                  <a:pt x="10620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3" name="Freeform 377">
            <a:extLst>
              <a:ext uri="{FF2B5EF4-FFF2-40B4-BE49-F238E27FC236}">
                <a16:creationId xmlns:a16="http://schemas.microsoft.com/office/drawing/2014/main" id="{BD707819-8F6D-4DB4-95A8-5293A3A54B94}"/>
              </a:ext>
            </a:extLst>
          </p:cNvPr>
          <p:cNvSpPr/>
          <p:nvPr/>
        </p:nvSpPr>
        <p:spPr>
          <a:xfrm>
            <a:off x="895134" y="3214067"/>
            <a:ext cx="297525" cy="297487"/>
          </a:xfrm>
          <a:custGeom>
            <a:avLst/>
            <a:gdLst>
              <a:gd name="connsiteX0" fmla="*/ 54090 w 396700"/>
              <a:gd name="connsiteY0" fmla="*/ 288472 h 396649"/>
              <a:gd name="connsiteX1" fmla="*/ 92402 w 396700"/>
              <a:gd name="connsiteY1" fmla="*/ 304248 h 396649"/>
              <a:gd name="connsiteX2" fmla="*/ 108178 w 396700"/>
              <a:gd name="connsiteY2" fmla="*/ 342561 h 396649"/>
              <a:gd name="connsiteX3" fmla="*/ 92402 w 396700"/>
              <a:gd name="connsiteY3" fmla="*/ 380873 h 396649"/>
              <a:gd name="connsiteX4" fmla="*/ 54090 w 396700"/>
              <a:gd name="connsiteY4" fmla="*/ 396649 h 396649"/>
              <a:gd name="connsiteX5" fmla="*/ 15777 w 396700"/>
              <a:gd name="connsiteY5" fmla="*/ 380873 h 396649"/>
              <a:gd name="connsiteX6" fmla="*/ 1 w 396700"/>
              <a:gd name="connsiteY6" fmla="*/ 342561 h 396649"/>
              <a:gd name="connsiteX7" fmla="*/ 15777 w 396700"/>
              <a:gd name="connsiteY7" fmla="*/ 304248 h 396649"/>
              <a:gd name="connsiteX8" fmla="*/ 54090 w 396700"/>
              <a:gd name="connsiteY8" fmla="*/ 288472 h 396649"/>
              <a:gd name="connsiteX9" fmla="*/ 18030 w 396700"/>
              <a:gd name="connsiteY9" fmla="*/ 144236 h 396649"/>
              <a:gd name="connsiteX10" fmla="*/ 19438 w 396700"/>
              <a:gd name="connsiteY10" fmla="*/ 144236 h 396649"/>
              <a:gd name="connsiteX11" fmla="*/ 105642 w 396700"/>
              <a:gd name="connsiteY11" fmla="*/ 166913 h 396649"/>
              <a:gd name="connsiteX12" fmla="*/ 178604 w 396700"/>
              <a:gd name="connsiteY12" fmla="*/ 218044 h 396649"/>
              <a:gd name="connsiteX13" fmla="*/ 229735 w 396700"/>
              <a:gd name="connsiteY13" fmla="*/ 291007 h 396649"/>
              <a:gd name="connsiteX14" fmla="*/ 252413 w 396700"/>
              <a:gd name="connsiteY14" fmla="*/ 377210 h 396649"/>
              <a:gd name="connsiteX15" fmla="*/ 247624 w 396700"/>
              <a:gd name="connsiteY15" fmla="*/ 390732 h 396649"/>
              <a:gd name="connsiteX16" fmla="*/ 234383 w 396700"/>
              <a:gd name="connsiteY16" fmla="*/ 396648 h 396649"/>
              <a:gd name="connsiteX17" fmla="*/ 196352 w 396700"/>
              <a:gd name="connsiteY17" fmla="*/ 396648 h 396649"/>
              <a:gd name="connsiteX18" fmla="*/ 184239 w 396700"/>
              <a:gd name="connsiteY18" fmla="*/ 392000 h 396649"/>
              <a:gd name="connsiteX19" fmla="*/ 178604 w 396700"/>
              <a:gd name="connsiteY19" fmla="*/ 380309 h 396649"/>
              <a:gd name="connsiteX20" fmla="*/ 126629 w 396700"/>
              <a:gd name="connsiteY20" fmla="*/ 270019 h 396649"/>
              <a:gd name="connsiteX21" fmla="*/ 16339 w 396700"/>
              <a:gd name="connsiteY21" fmla="*/ 218044 h 396649"/>
              <a:gd name="connsiteX22" fmla="*/ 4648 w 396700"/>
              <a:gd name="connsiteY22" fmla="*/ 212410 h 396649"/>
              <a:gd name="connsiteX23" fmla="*/ 0 w 396700"/>
              <a:gd name="connsiteY23" fmla="*/ 200296 h 396649"/>
              <a:gd name="connsiteX24" fmla="*/ 0 w 396700"/>
              <a:gd name="connsiteY24" fmla="*/ 162265 h 396649"/>
              <a:gd name="connsiteX25" fmla="*/ 5916 w 396700"/>
              <a:gd name="connsiteY25" fmla="*/ 149025 h 396649"/>
              <a:gd name="connsiteX26" fmla="*/ 18030 w 396700"/>
              <a:gd name="connsiteY26" fmla="*/ 144236 h 396649"/>
              <a:gd name="connsiteX27" fmla="*/ 18031 w 396700"/>
              <a:gd name="connsiteY27" fmla="*/ 0 h 396649"/>
              <a:gd name="connsiteX28" fmla="*/ 18876 w 396700"/>
              <a:gd name="connsiteY28" fmla="*/ 0 h 396649"/>
              <a:gd name="connsiteX29" fmla="*/ 160153 w 396700"/>
              <a:gd name="connsiteY29" fmla="*/ 33805 h 396649"/>
              <a:gd name="connsiteX30" fmla="*/ 280021 w 396700"/>
              <a:gd name="connsiteY30" fmla="*/ 116628 h 396649"/>
              <a:gd name="connsiteX31" fmla="*/ 362844 w 396700"/>
              <a:gd name="connsiteY31" fmla="*/ 236496 h 396649"/>
              <a:gd name="connsiteX32" fmla="*/ 396649 w 396700"/>
              <a:gd name="connsiteY32" fmla="*/ 377774 h 396649"/>
              <a:gd name="connsiteX33" fmla="*/ 391579 w 396700"/>
              <a:gd name="connsiteY33" fmla="*/ 391014 h 396649"/>
              <a:gd name="connsiteX34" fmla="*/ 378620 w 396700"/>
              <a:gd name="connsiteY34" fmla="*/ 396648 h 396649"/>
              <a:gd name="connsiteX35" fmla="*/ 338335 w 396700"/>
              <a:gd name="connsiteY35" fmla="*/ 396648 h 396649"/>
              <a:gd name="connsiteX36" fmla="*/ 325799 w 396700"/>
              <a:gd name="connsiteY36" fmla="*/ 391718 h 396649"/>
              <a:gd name="connsiteX37" fmla="*/ 320306 w 396700"/>
              <a:gd name="connsiteY37" fmla="*/ 379746 h 396649"/>
              <a:gd name="connsiteX38" fmla="*/ 291853 w 396700"/>
              <a:gd name="connsiteY38" fmla="*/ 264667 h 396649"/>
              <a:gd name="connsiteX39" fmla="*/ 226637 w 396700"/>
              <a:gd name="connsiteY39" fmla="*/ 170012 h 396649"/>
              <a:gd name="connsiteX40" fmla="*/ 131982 w 396700"/>
              <a:gd name="connsiteY40" fmla="*/ 104796 h 396649"/>
              <a:gd name="connsiteX41" fmla="*/ 16904 w 396700"/>
              <a:gd name="connsiteY41" fmla="*/ 76062 h 396649"/>
              <a:gd name="connsiteX42" fmla="*/ 4931 w 396700"/>
              <a:gd name="connsiteY42" fmla="*/ 70568 h 396649"/>
              <a:gd name="connsiteX43" fmla="*/ 1 w 396700"/>
              <a:gd name="connsiteY43" fmla="*/ 58314 h 396649"/>
              <a:gd name="connsiteX44" fmla="*/ 1 w 396700"/>
              <a:gd name="connsiteY44" fmla="*/ 18029 h 396649"/>
              <a:gd name="connsiteX45" fmla="*/ 5635 w 396700"/>
              <a:gd name="connsiteY45" fmla="*/ 5071 h 396649"/>
              <a:gd name="connsiteX46" fmla="*/ 18031 w 396700"/>
              <a:gd name="connsiteY46" fmla="*/ 0 h 39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96700" h="396649">
                <a:moveTo>
                  <a:pt x="54090" y="288472"/>
                </a:moveTo>
                <a:cubicBezTo>
                  <a:pt x="69114" y="288472"/>
                  <a:pt x="81885" y="293731"/>
                  <a:pt x="92402" y="304248"/>
                </a:cubicBezTo>
                <a:cubicBezTo>
                  <a:pt x="102919" y="314765"/>
                  <a:pt x="108178" y="327536"/>
                  <a:pt x="108178" y="342561"/>
                </a:cubicBezTo>
                <a:cubicBezTo>
                  <a:pt x="108178" y="357585"/>
                  <a:pt x="102919" y="370356"/>
                  <a:pt x="92402" y="380873"/>
                </a:cubicBezTo>
                <a:cubicBezTo>
                  <a:pt x="81885" y="391391"/>
                  <a:pt x="69114" y="396649"/>
                  <a:pt x="54090" y="396649"/>
                </a:cubicBezTo>
                <a:cubicBezTo>
                  <a:pt x="39065" y="396649"/>
                  <a:pt x="26294" y="391391"/>
                  <a:pt x="15777" y="380873"/>
                </a:cubicBezTo>
                <a:cubicBezTo>
                  <a:pt x="5260" y="370356"/>
                  <a:pt x="1" y="357585"/>
                  <a:pt x="1" y="342561"/>
                </a:cubicBezTo>
                <a:cubicBezTo>
                  <a:pt x="1" y="327536"/>
                  <a:pt x="5260" y="314765"/>
                  <a:pt x="15777" y="304248"/>
                </a:cubicBezTo>
                <a:cubicBezTo>
                  <a:pt x="26294" y="293731"/>
                  <a:pt x="39065" y="288472"/>
                  <a:pt x="54090" y="288472"/>
                </a:cubicBezTo>
                <a:close/>
                <a:moveTo>
                  <a:pt x="18030" y="144236"/>
                </a:moveTo>
                <a:lnTo>
                  <a:pt x="19438" y="144236"/>
                </a:lnTo>
                <a:cubicBezTo>
                  <a:pt x="49487" y="146677"/>
                  <a:pt x="78222" y="154236"/>
                  <a:pt x="105642" y="166913"/>
                </a:cubicBezTo>
                <a:cubicBezTo>
                  <a:pt x="133062" y="179590"/>
                  <a:pt x="157382" y="196634"/>
                  <a:pt x="178604" y="218044"/>
                </a:cubicBezTo>
                <a:cubicBezTo>
                  <a:pt x="200015" y="239266"/>
                  <a:pt x="217058" y="263587"/>
                  <a:pt x="229735" y="291007"/>
                </a:cubicBezTo>
                <a:cubicBezTo>
                  <a:pt x="242412" y="318427"/>
                  <a:pt x="249971" y="347161"/>
                  <a:pt x="252413" y="377210"/>
                </a:cubicBezTo>
                <a:cubicBezTo>
                  <a:pt x="252788" y="382469"/>
                  <a:pt x="251192" y="386976"/>
                  <a:pt x="247624" y="390732"/>
                </a:cubicBezTo>
                <a:cubicBezTo>
                  <a:pt x="244243" y="394676"/>
                  <a:pt x="239830" y="396648"/>
                  <a:pt x="234383" y="396648"/>
                </a:cubicBezTo>
                <a:lnTo>
                  <a:pt x="196352" y="396648"/>
                </a:lnTo>
                <a:cubicBezTo>
                  <a:pt x="191657" y="396648"/>
                  <a:pt x="187619" y="395099"/>
                  <a:pt x="184239" y="392000"/>
                </a:cubicBezTo>
                <a:cubicBezTo>
                  <a:pt x="180858" y="388901"/>
                  <a:pt x="178980" y="385004"/>
                  <a:pt x="178604" y="380309"/>
                </a:cubicBezTo>
                <a:cubicBezTo>
                  <a:pt x="174473" y="337301"/>
                  <a:pt x="157147" y="300538"/>
                  <a:pt x="126629" y="270019"/>
                </a:cubicBezTo>
                <a:cubicBezTo>
                  <a:pt x="96110" y="239501"/>
                  <a:pt x="59348" y="222176"/>
                  <a:pt x="16339" y="218044"/>
                </a:cubicBezTo>
                <a:cubicBezTo>
                  <a:pt x="11644" y="217668"/>
                  <a:pt x="7747" y="215790"/>
                  <a:pt x="4648" y="212410"/>
                </a:cubicBezTo>
                <a:cubicBezTo>
                  <a:pt x="1550" y="209029"/>
                  <a:pt x="0" y="204991"/>
                  <a:pt x="0" y="200296"/>
                </a:cubicBezTo>
                <a:lnTo>
                  <a:pt x="0" y="162265"/>
                </a:lnTo>
                <a:cubicBezTo>
                  <a:pt x="0" y="156819"/>
                  <a:pt x="1972" y="152405"/>
                  <a:pt x="5916" y="149025"/>
                </a:cubicBezTo>
                <a:cubicBezTo>
                  <a:pt x="9109" y="145832"/>
                  <a:pt x="13147" y="144236"/>
                  <a:pt x="18030" y="144236"/>
                </a:cubicBezTo>
                <a:close/>
                <a:moveTo>
                  <a:pt x="18031" y="0"/>
                </a:moveTo>
                <a:lnTo>
                  <a:pt x="18876" y="0"/>
                </a:lnTo>
                <a:cubicBezTo>
                  <a:pt x="68081" y="2441"/>
                  <a:pt x="115174" y="13710"/>
                  <a:pt x="160153" y="33805"/>
                </a:cubicBezTo>
                <a:cubicBezTo>
                  <a:pt x="205133" y="53901"/>
                  <a:pt x="245089" y="81508"/>
                  <a:pt x="280021" y="116628"/>
                </a:cubicBezTo>
                <a:cubicBezTo>
                  <a:pt x="315141" y="151560"/>
                  <a:pt x="342749" y="191516"/>
                  <a:pt x="362844" y="236496"/>
                </a:cubicBezTo>
                <a:cubicBezTo>
                  <a:pt x="382939" y="281476"/>
                  <a:pt x="394208" y="328568"/>
                  <a:pt x="396649" y="377774"/>
                </a:cubicBezTo>
                <a:cubicBezTo>
                  <a:pt x="397025" y="382844"/>
                  <a:pt x="395335" y="387258"/>
                  <a:pt x="391579" y="391014"/>
                </a:cubicBezTo>
                <a:cubicBezTo>
                  <a:pt x="388198" y="394770"/>
                  <a:pt x="383879" y="396648"/>
                  <a:pt x="378620" y="396648"/>
                </a:cubicBezTo>
                <a:lnTo>
                  <a:pt x="338335" y="396648"/>
                </a:lnTo>
                <a:cubicBezTo>
                  <a:pt x="333452" y="396648"/>
                  <a:pt x="329274" y="395005"/>
                  <a:pt x="325799" y="391718"/>
                </a:cubicBezTo>
                <a:cubicBezTo>
                  <a:pt x="322325" y="388432"/>
                  <a:pt x="320493" y="384441"/>
                  <a:pt x="320306" y="379746"/>
                </a:cubicBezTo>
                <a:cubicBezTo>
                  <a:pt x="318052" y="339367"/>
                  <a:pt x="308568" y="301008"/>
                  <a:pt x="291853" y="264667"/>
                </a:cubicBezTo>
                <a:cubicBezTo>
                  <a:pt x="275138" y="228326"/>
                  <a:pt x="253400" y="196775"/>
                  <a:pt x="226637" y="170012"/>
                </a:cubicBezTo>
                <a:cubicBezTo>
                  <a:pt x="199874" y="143250"/>
                  <a:pt x="168323" y="121511"/>
                  <a:pt x="131982" y="104796"/>
                </a:cubicBezTo>
                <a:cubicBezTo>
                  <a:pt x="95642" y="88081"/>
                  <a:pt x="57282" y="78503"/>
                  <a:pt x="16904" y="76062"/>
                </a:cubicBezTo>
                <a:cubicBezTo>
                  <a:pt x="12208" y="75874"/>
                  <a:pt x="8218" y="74043"/>
                  <a:pt x="4931" y="70568"/>
                </a:cubicBezTo>
                <a:cubicBezTo>
                  <a:pt x="1645" y="67094"/>
                  <a:pt x="1" y="63009"/>
                  <a:pt x="1" y="58314"/>
                </a:cubicBezTo>
                <a:lnTo>
                  <a:pt x="1" y="18029"/>
                </a:lnTo>
                <a:cubicBezTo>
                  <a:pt x="1" y="12771"/>
                  <a:pt x="1879" y="8451"/>
                  <a:pt x="5635" y="5071"/>
                </a:cubicBezTo>
                <a:cubicBezTo>
                  <a:pt x="9016" y="1690"/>
                  <a:pt x="13148" y="0"/>
                  <a:pt x="180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4" name="Freeform 376">
            <a:extLst>
              <a:ext uri="{FF2B5EF4-FFF2-40B4-BE49-F238E27FC236}">
                <a16:creationId xmlns:a16="http://schemas.microsoft.com/office/drawing/2014/main" id="{C8268C5D-F69F-4E30-8215-90EF40B10583}"/>
              </a:ext>
            </a:extLst>
          </p:cNvPr>
          <p:cNvSpPr/>
          <p:nvPr/>
        </p:nvSpPr>
        <p:spPr>
          <a:xfrm>
            <a:off x="345066" y="3214063"/>
            <a:ext cx="405663" cy="324531"/>
          </a:xfrm>
          <a:custGeom>
            <a:avLst/>
            <a:gdLst>
              <a:gd name="connsiteX0" fmla="*/ 180295 w 540884"/>
              <a:gd name="connsiteY0" fmla="*/ 324530 h 432707"/>
              <a:gd name="connsiteX1" fmla="*/ 288471 w 540884"/>
              <a:gd name="connsiteY1" fmla="*/ 324530 h 432707"/>
              <a:gd name="connsiteX2" fmla="*/ 288471 w 540884"/>
              <a:gd name="connsiteY2" fmla="*/ 360589 h 432707"/>
              <a:gd name="connsiteX3" fmla="*/ 180295 w 540884"/>
              <a:gd name="connsiteY3" fmla="*/ 360589 h 432707"/>
              <a:gd name="connsiteX4" fmla="*/ 72118 w 540884"/>
              <a:gd name="connsiteY4" fmla="*/ 324530 h 432707"/>
              <a:gd name="connsiteX5" fmla="*/ 144236 w 540884"/>
              <a:gd name="connsiteY5" fmla="*/ 324530 h 432707"/>
              <a:gd name="connsiteX6" fmla="*/ 144236 w 540884"/>
              <a:gd name="connsiteY6" fmla="*/ 360589 h 432707"/>
              <a:gd name="connsiteX7" fmla="*/ 72118 w 540884"/>
              <a:gd name="connsiteY7" fmla="*/ 360589 h 432707"/>
              <a:gd name="connsiteX8" fmla="*/ 36059 w 540884"/>
              <a:gd name="connsiteY8" fmla="*/ 216354 h 432707"/>
              <a:gd name="connsiteX9" fmla="*/ 36059 w 540884"/>
              <a:gd name="connsiteY9" fmla="*/ 387634 h 432707"/>
              <a:gd name="connsiteX10" fmla="*/ 38735 w 540884"/>
              <a:gd name="connsiteY10" fmla="*/ 393972 h 432707"/>
              <a:gd name="connsiteX11" fmla="*/ 45074 w 540884"/>
              <a:gd name="connsiteY11" fmla="*/ 396648 h 432707"/>
              <a:gd name="connsiteX12" fmla="*/ 495810 w 540884"/>
              <a:gd name="connsiteY12" fmla="*/ 396648 h 432707"/>
              <a:gd name="connsiteX13" fmla="*/ 502149 w 540884"/>
              <a:gd name="connsiteY13" fmla="*/ 393972 h 432707"/>
              <a:gd name="connsiteX14" fmla="*/ 504825 w 540884"/>
              <a:gd name="connsiteY14" fmla="*/ 387634 h 432707"/>
              <a:gd name="connsiteX15" fmla="*/ 504825 w 540884"/>
              <a:gd name="connsiteY15" fmla="*/ 216354 h 432707"/>
              <a:gd name="connsiteX16" fmla="*/ 45074 w 540884"/>
              <a:gd name="connsiteY16" fmla="*/ 36059 h 432707"/>
              <a:gd name="connsiteX17" fmla="*/ 38735 w 540884"/>
              <a:gd name="connsiteY17" fmla="*/ 38735 h 432707"/>
              <a:gd name="connsiteX18" fmla="*/ 36059 w 540884"/>
              <a:gd name="connsiteY18" fmla="*/ 45074 h 432707"/>
              <a:gd name="connsiteX19" fmla="*/ 36059 w 540884"/>
              <a:gd name="connsiteY19" fmla="*/ 108177 h 432707"/>
              <a:gd name="connsiteX20" fmla="*/ 504825 w 540884"/>
              <a:gd name="connsiteY20" fmla="*/ 108177 h 432707"/>
              <a:gd name="connsiteX21" fmla="*/ 504825 w 540884"/>
              <a:gd name="connsiteY21" fmla="*/ 45074 h 432707"/>
              <a:gd name="connsiteX22" fmla="*/ 502149 w 540884"/>
              <a:gd name="connsiteY22" fmla="*/ 38735 h 432707"/>
              <a:gd name="connsiteX23" fmla="*/ 495810 w 540884"/>
              <a:gd name="connsiteY23" fmla="*/ 36059 h 432707"/>
              <a:gd name="connsiteX24" fmla="*/ 45074 w 540884"/>
              <a:gd name="connsiteY24" fmla="*/ 0 h 432707"/>
              <a:gd name="connsiteX25" fmla="*/ 495810 w 540884"/>
              <a:gd name="connsiteY25" fmla="*/ 0 h 432707"/>
              <a:gd name="connsiteX26" fmla="*/ 527644 w 540884"/>
              <a:gd name="connsiteY26" fmla="*/ 13240 h 432707"/>
              <a:gd name="connsiteX27" fmla="*/ 540884 w 540884"/>
              <a:gd name="connsiteY27" fmla="*/ 45074 h 432707"/>
              <a:gd name="connsiteX28" fmla="*/ 540884 w 540884"/>
              <a:gd name="connsiteY28" fmla="*/ 387634 h 432707"/>
              <a:gd name="connsiteX29" fmla="*/ 527644 w 540884"/>
              <a:gd name="connsiteY29" fmla="*/ 419467 h 432707"/>
              <a:gd name="connsiteX30" fmla="*/ 495810 w 540884"/>
              <a:gd name="connsiteY30" fmla="*/ 432707 h 432707"/>
              <a:gd name="connsiteX31" fmla="*/ 45074 w 540884"/>
              <a:gd name="connsiteY31" fmla="*/ 432707 h 432707"/>
              <a:gd name="connsiteX32" fmla="*/ 13241 w 540884"/>
              <a:gd name="connsiteY32" fmla="*/ 419467 h 432707"/>
              <a:gd name="connsiteX33" fmla="*/ 0 w 540884"/>
              <a:gd name="connsiteY33" fmla="*/ 387634 h 432707"/>
              <a:gd name="connsiteX34" fmla="*/ 0 w 540884"/>
              <a:gd name="connsiteY34" fmla="*/ 45074 h 432707"/>
              <a:gd name="connsiteX35" fmla="*/ 13241 w 540884"/>
              <a:gd name="connsiteY35" fmla="*/ 13240 h 432707"/>
              <a:gd name="connsiteX36" fmla="*/ 45074 w 540884"/>
              <a:gd name="connsiteY3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40884" h="432707">
                <a:moveTo>
                  <a:pt x="180295" y="324530"/>
                </a:moveTo>
                <a:lnTo>
                  <a:pt x="288471" y="324530"/>
                </a:lnTo>
                <a:lnTo>
                  <a:pt x="288471" y="360589"/>
                </a:lnTo>
                <a:lnTo>
                  <a:pt x="180295" y="360589"/>
                </a:lnTo>
                <a:close/>
                <a:moveTo>
                  <a:pt x="72118" y="324530"/>
                </a:moveTo>
                <a:lnTo>
                  <a:pt x="144236" y="324530"/>
                </a:lnTo>
                <a:lnTo>
                  <a:pt x="144236" y="360589"/>
                </a:lnTo>
                <a:lnTo>
                  <a:pt x="72118" y="360589"/>
                </a:lnTo>
                <a:close/>
                <a:moveTo>
                  <a:pt x="36059" y="216354"/>
                </a:moveTo>
                <a:lnTo>
                  <a:pt x="36059" y="387634"/>
                </a:lnTo>
                <a:cubicBezTo>
                  <a:pt x="36059" y="390075"/>
                  <a:pt x="36951" y="392188"/>
                  <a:pt x="38735" y="393972"/>
                </a:cubicBezTo>
                <a:cubicBezTo>
                  <a:pt x="40519" y="395756"/>
                  <a:pt x="42632" y="396648"/>
                  <a:pt x="45074" y="396648"/>
                </a:cubicBezTo>
                <a:lnTo>
                  <a:pt x="495810" y="396648"/>
                </a:lnTo>
                <a:cubicBezTo>
                  <a:pt x="498252" y="396648"/>
                  <a:pt x="500365" y="395756"/>
                  <a:pt x="502149" y="393972"/>
                </a:cubicBezTo>
                <a:cubicBezTo>
                  <a:pt x="503933" y="392188"/>
                  <a:pt x="504825" y="390075"/>
                  <a:pt x="504825" y="387634"/>
                </a:cubicBezTo>
                <a:lnTo>
                  <a:pt x="504825" y="216354"/>
                </a:lnTo>
                <a:close/>
                <a:moveTo>
                  <a:pt x="45074" y="36059"/>
                </a:moveTo>
                <a:cubicBezTo>
                  <a:pt x="42632" y="36059"/>
                  <a:pt x="40519" y="36951"/>
                  <a:pt x="38735" y="38735"/>
                </a:cubicBezTo>
                <a:cubicBezTo>
                  <a:pt x="36951" y="40519"/>
                  <a:pt x="36059" y="42632"/>
                  <a:pt x="36059" y="45074"/>
                </a:cubicBezTo>
                <a:lnTo>
                  <a:pt x="36059" y="108177"/>
                </a:lnTo>
                <a:lnTo>
                  <a:pt x="504825" y="108177"/>
                </a:lnTo>
                <a:lnTo>
                  <a:pt x="504825" y="45074"/>
                </a:lnTo>
                <a:cubicBezTo>
                  <a:pt x="504825" y="42632"/>
                  <a:pt x="503933" y="40519"/>
                  <a:pt x="502149" y="38735"/>
                </a:cubicBezTo>
                <a:cubicBezTo>
                  <a:pt x="500365" y="36951"/>
                  <a:pt x="498252" y="36059"/>
                  <a:pt x="495810" y="36059"/>
                </a:cubicBezTo>
                <a:close/>
                <a:moveTo>
                  <a:pt x="45074" y="0"/>
                </a:moveTo>
                <a:lnTo>
                  <a:pt x="495810" y="0"/>
                </a:lnTo>
                <a:cubicBezTo>
                  <a:pt x="508205" y="0"/>
                  <a:pt x="518817" y="4413"/>
                  <a:pt x="527644" y="13240"/>
                </a:cubicBezTo>
                <a:cubicBezTo>
                  <a:pt x="536471" y="22067"/>
                  <a:pt x="540884" y="32678"/>
                  <a:pt x="540884" y="45074"/>
                </a:cubicBezTo>
                <a:lnTo>
                  <a:pt x="540884" y="387634"/>
                </a:lnTo>
                <a:cubicBezTo>
                  <a:pt x="540884" y="400029"/>
                  <a:pt x="536471" y="410640"/>
                  <a:pt x="527644" y="419467"/>
                </a:cubicBezTo>
                <a:cubicBezTo>
                  <a:pt x="518817" y="428294"/>
                  <a:pt x="508205" y="432707"/>
                  <a:pt x="495810" y="432707"/>
                </a:cubicBezTo>
                <a:lnTo>
                  <a:pt x="45074" y="432707"/>
                </a:lnTo>
                <a:cubicBezTo>
                  <a:pt x="32679" y="432707"/>
                  <a:pt x="22067" y="428294"/>
                  <a:pt x="13241" y="419467"/>
                </a:cubicBezTo>
                <a:cubicBezTo>
                  <a:pt x="4414" y="410640"/>
                  <a:pt x="0" y="400029"/>
                  <a:pt x="0" y="387634"/>
                </a:cubicBezTo>
                <a:lnTo>
                  <a:pt x="0" y="45074"/>
                </a:lnTo>
                <a:cubicBezTo>
                  <a:pt x="0" y="32678"/>
                  <a:pt x="4414" y="22067"/>
                  <a:pt x="13241" y="13240"/>
                </a:cubicBezTo>
                <a:cubicBezTo>
                  <a:pt x="22067" y="4413"/>
                  <a:pt x="32679" y="0"/>
                  <a:pt x="450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5" name="Freeform 276">
            <a:extLst>
              <a:ext uri="{FF2B5EF4-FFF2-40B4-BE49-F238E27FC236}">
                <a16:creationId xmlns:a16="http://schemas.microsoft.com/office/drawing/2014/main" id="{DDDC6920-2405-4465-83CD-0F620FA3DDA4}"/>
              </a:ext>
            </a:extLst>
          </p:cNvPr>
          <p:cNvSpPr/>
          <p:nvPr/>
        </p:nvSpPr>
        <p:spPr>
          <a:xfrm>
            <a:off x="4902780" y="3644222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180295" y="0"/>
                </a:moveTo>
                <a:lnTo>
                  <a:pt x="297487" y="0"/>
                </a:lnTo>
                <a:cubicBezTo>
                  <a:pt x="304998" y="0"/>
                  <a:pt x="311384" y="2629"/>
                  <a:pt x="316642" y="7888"/>
                </a:cubicBezTo>
                <a:cubicBezTo>
                  <a:pt x="321901" y="13146"/>
                  <a:pt x="324530" y="19532"/>
                  <a:pt x="324530" y="27044"/>
                </a:cubicBezTo>
                <a:lnTo>
                  <a:pt x="324530" y="119445"/>
                </a:lnTo>
                <a:cubicBezTo>
                  <a:pt x="337301" y="111933"/>
                  <a:pt x="349321" y="108177"/>
                  <a:pt x="360590" y="108177"/>
                </a:cubicBezTo>
                <a:lnTo>
                  <a:pt x="477781" y="108177"/>
                </a:lnTo>
                <a:cubicBezTo>
                  <a:pt x="485293" y="108177"/>
                  <a:pt x="491678" y="110806"/>
                  <a:pt x="496937" y="116065"/>
                </a:cubicBezTo>
                <a:cubicBezTo>
                  <a:pt x="502196" y="121323"/>
                  <a:pt x="504825" y="127709"/>
                  <a:pt x="504825" y="135221"/>
                </a:cubicBezTo>
                <a:lnTo>
                  <a:pt x="504825" y="477781"/>
                </a:lnTo>
                <a:cubicBezTo>
                  <a:pt x="504825" y="485293"/>
                  <a:pt x="502196" y="491678"/>
                  <a:pt x="496937" y="496937"/>
                </a:cubicBezTo>
                <a:cubicBezTo>
                  <a:pt x="491678" y="502196"/>
                  <a:pt x="485293" y="504825"/>
                  <a:pt x="477781" y="504825"/>
                </a:cubicBezTo>
                <a:lnTo>
                  <a:pt x="207339" y="504825"/>
                </a:lnTo>
                <a:cubicBezTo>
                  <a:pt x="199826" y="504825"/>
                  <a:pt x="193441" y="502196"/>
                  <a:pt x="188183" y="496937"/>
                </a:cubicBezTo>
                <a:cubicBezTo>
                  <a:pt x="182924" y="491678"/>
                  <a:pt x="180295" y="485293"/>
                  <a:pt x="180295" y="477781"/>
                </a:cubicBezTo>
                <a:lnTo>
                  <a:pt x="180295" y="396648"/>
                </a:lnTo>
                <a:lnTo>
                  <a:pt x="27044" y="396648"/>
                </a:lnTo>
                <a:cubicBezTo>
                  <a:pt x="19532" y="396648"/>
                  <a:pt x="13146" y="394019"/>
                  <a:pt x="7888" y="388760"/>
                </a:cubicBezTo>
                <a:cubicBezTo>
                  <a:pt x="2629" y="383502"/>
                  <a:pt x="0" y="377116"/>
                  <a:pt x="0" y="369604"/>
                </a:cubicBezTo>
                <a:lnTo>
                  <a:pt x="0" y="180295"/>
                </a:lnTo>
                <a:cubicBezTo>
                  <a:pt x="0" y="172782"/>
                  <a:pt x="1878" y="164519"/>
                  <a:pt x="5635" y="155504"/>
                </a:cubicBezTo>
                <a:cubicBezTo>
                  <a:pt x="9390" y="146489"/>
                  <a:pt x="13897" y="139353"/>
                  <a:pt x="19156" y="134094"/>
                </a:cubicBezTo>
                <a:lnTo>
                  <a:pt x="134094" y="19156"/>
                </a:lnTo>
                <a:cubicBezTo>
                  <a:pt x="139353" y="13898"/>
                  <a:pt x="146489" y="9390"/>
                  <a:pt x="155504" y="5634"/>
                </a:cubicBezTo>
                <a:cubicBezTo>
                  <a:pt x="164519" y="1878"/>
                  <a:pt x="172782" y="0"/>
                  <a:pt x="180295" y="0"/>
                </a:cubicBezTo>
                <a:close/>
                <a:moveTo>
                  <a:pt x="180295" y="36059"/>
                </a:moveTo>
                <a:lnTo>
                  <a:pt x="180295" y="153250"/>
                </a:lnTo>
                <a:cubicBezTo>
                  <a:pt x="180295" y="160763"/>
                  <a:pt x="177665" y="167148"/>
                  <a:pt x="172407" y="172407"/>
                </a:cubicBezTo>
                <a:cubicBezTo>
                  <a:pt x="167148" y="177665"/>
                  <a:pt x="160763" y="180295"/>
                  <a:pt x="153251" y="180295"/>
                </a:cubicBezTo>
                <a:lnTo>
                  <a:pt x="36059" y="180295"/>
                </a:lnTo>
                <a:lnTo>
                  <a:pt x="36059" y="360589"/>
                </a:lnTo>
                <a:lnTo>
                  <a:pt x="180295" y="360589"/>
                </a:lnTo>
                <a:lnTo>
                  <a:pt x="180295" y="288471"/>
                </a:lnTo>
                <a:cubicBezTo>
                  <a:pt x="180295" y="280959"/>
                  <a:pt x="182173" y="272696"/>
                  <a:pt x="185929" y="263681"/>
                </a:cubicBezTo>
                <a:cubicBezTo>
                  <a:pt x="189685" y="254666"/>
                  <a:pt x="194192" y="247530"/>
                  <a:pt x="199451" y="242271"/>
                </a:cubicBezTo>
                <a:lnTo>
                  <a:pt x="288471" y="153250"/>
                </a:lnTo>
                <a:lnTo>
                  <a:pt x="288471" y="36059"/>
                </a:lnTo>
                <a:lnTo>
                  <a:pt x="180295" y="36059"/>
                </a:lnTo>
                <a:close/>
                <a:moveTo>
                  <a:pt x="360590" y="144236"/>
                </a:moveTo>
                <a:lnTo>
                  <a:pt x="360590" y="261427"/>
                </a:lnTo>
                <a:cubicBezTo>
                  <a:pt x="360590" y="268940"/>
                  <a:pt x="357960" y="275325"/>
                  <a:pt x="352702" y="280583"/>
                </a:cubicBezTo>
                <a:cubicBezTo>
                  <a:pt x="347443" y="285842"/>
                  <a:pt x="341057" y="288471"/>
                  <a:pt x="333545" y="288471"/>
                </a:cubicBezTo>
                <a:lnTo>
                  <a:pt x="216354" y="288471"/>
                </a:lnTo>
                <a:lnTo>
                  <a:pt x="216354" y="468766"/>
                </a:lnTo>
                <a:lnTo>
                  <a:pt x="468766" y="468766"/>
                </a:lnTo>
                <a:lnTo>
                  <a:pt x="468766" y="144236"/>
                </a:lnTo>
                <a:lnTo>
                  <a:pt x="360590" y="144236"/>
                </a:lnTo>
                <a:close/>
                <a:moveTo>
                  <a:pt x="324530" y="168181"/>
                </a:moveTo>
                <a:lnTo>
                  <a:pt x="240299" y="252412"/>
                </a:lnTo>
                <a:lnTo>
                  <a:pt x="324530" y="252412"/>
                </a:lnTo>
                <a:lnTo>
                  <a:pt x="324530" y="168181"/>
                </a:lnTo>
                <a:close/>
                <a:moveTo>
                  <a:pt x="144236" y="60004"/>
                </a:moveTo>
                <a:lnTo>
                  <a:pt x="60004" y="144236"/>
                </a:lnTo>
                <a:lnTo>
                  <a:pt x="144236" y="144236"/>
                </a:lnTo>
                <a:lnTo>
                  <a:pt x="144236" y="600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6" name="Freeform 274">
            <a:extLst>
              <a:ext uri="{FF2B5EF4-FFF2-40B4-BE49-F238E27FC236}">
                <a16:creationId xmlns:a16="http://schemas.microsoft.com/office/drawing/2014/main" id="{7E48F1B2-E3DC-4AE2-B744-5FEFE4905583}"/>
              </a:ext>
            </a:extLst>
          </p:cNvPr>
          <p:cNvSpPr/>
          <p:nvPr/>
        </p:nvSpPr>
        <p:spPr>
          <a:xfrm>
            <a:off x="2848761" y="3647600"/>
            <a:ext cx="344813" cy="344815"/>
          </a:xfrm>
          <a:custGeom>
            <a:avLst/>
            <a:gdLst/>
            <a:ahLst/>
            <a:cxnLst/>
            <a:rect l="l" t="t" r="r" b="b"/>
            <a:pathLst>
              <a:path w="459751" h="459752">
                <a:moveTo>
                  <a:pt x="122544" y="0"/>
                </a:moveTo>
                <a:cubicBezTo>
                  <a:pt x="145269" y="0"/>
                  <a:pt x="164425" y="7982"/>
                  <a:pt x="180012" y="23946"/>
                </a:cubicBezTo>
                <a:lnTo>
                  <a:pt x="238045" y="82260"/>
                </a:lnTo>
                <a:cubicBezTo>
                  <a:pt x="253633" y="97848"/>
                  <a:pt x="261427" y="116910"/>
                  <a:pt x="261427" y="139447"/>
                </a:cubicBezTo>
                <a:cubicBezTo>
                  <a:pt x="261427" y="162547"/>
                  <a:pt x="253164" y="182173"/>
                  <a:pt x="236636" y="198325"/>
                </a:cubicBezTo>
                <a:lnTo>
                  <a:pt x="261427" y="223115"/>
                </a:lnTo>
                <a:cubicBezTo>
                  <a:pt x="277578" y="206588"/>
                  <a:pt x="297110" y="198325"/>
                  <a:pt x="320023" y="198325"/>
                </a:cubicBezTo>
                <a:cubicBezTo>
                  <a:pt x="342560" y="198325"/>
                  <a:pt x="361715" y="206212"/>
                  <a:pt x="377491" y="221988"/>
                </a:cubicBezTo>
                <a:lnTo>
                  <a:pt x="436087" y="280584"/>
                </a:lnTo>
                <a:cubicBezTo>
                  <a:pt x="451863" y="296360"/>
                  <a:pt x="459751" y="315516"/>
                  <a:pt x="459751" y="338053"/>
                </a:cubicBezTo>
                <a:cubicBezTo>
                  <a:pt x="459751" y="360590"/>
                  <a:pt x="451769" y="379652"/>
                  <a:pt x="435806" y="395240"/>
                </a:cubicBezTo>
                <a:lnTo>
                  <a:pt x="394394" y="436370"/>
                </a:lnTo>
                <a:cubicBezTo>
                  <a:pt x="378806" y="451958"/>
                  <a:pt x="359743" y="459752"/>
                  <a:pt x="337207" y="459752"/>
                </a:cubicBezTo>
                <a:cubicBezTo>
                  <a:pt x="314483" y="459752"/>
                  <a:pt x="295326" y="451770"/>
                  <a:pt x="279738" y="435806"/>
                </a:cubicBezTo>
                <a:lnTo>
                  <a:pt x="221706" y="377492"/>
                </a:lnTo>
                <a:cubicBezTo>
                  <a:pt x="206118" y="361904"/>
                  <a:pt x="198324" y="342842"/>
                  <a:pt x="198324" y="320305"/>
                </a:cubicBezTo>
                <a:cubicBezTo>
                  <a:pt x="198324" y="297205"/>
                  <a:pt x="206587" y="277579"/>
                  <a:pt x="223114" y="261428"/>
                </a:cubicBezTo>
                <a:lnTo>
                  <a:pt x="198324" y="236637"/>
                </a:lnTo>
                <a:cubicBezTo>
                  <a:pt x="182173" y="253164"/>
                  <a:pt x="162640" y="261428"/>
                  <a:pt x="139728" y="261428"/>
                </a:cubicBezTo>
                <a:cubicBezTo>
                  <a:pt x="117191" y="261428"/>
                  <a:pt x="98035" y="253540"/>
                  <a:pt x="82259" y="237764"/>
                </a:cubicBezTo>
                <a:lnTo>
                  <a:pt x="23664" y="179168"/>
                </a:lnTo>
                <a:cubicBezTo>
                  <a:pt x="7889" y="163392"/>
                  <a:pt x="0" y="144236"/>
                  <a:pt x="0" y="121699"/>
                </a:cubicBezTo>
                <a:cubicBezTo>
                  <a:pt x="0" y="99162"/>
                  <a:pt x="7982" y="80100"/>
                  <a:pt x="23946" y="64512"/>
                </a:cubicBezTo>
                <a:lnTo>
                  <a:pt x="65357" y="23382"/>
                </a:lnTo>
                <a:cubicBezTo>
                  <a:pt x="80945" y="7794"/>
                  <a:pt x="100007" y="0"/>
                  <a:pt x="122544" y="0"/>
                </a:cubicBezTo>
                <a:close/>
                <a:moveTo>
                  <a:pt x="122544" y="54089"/>
                </a:moveTo>
                <a:cubicBezTo>
                  <a:pt x="115219" y="54089"/>
                  <a:pt x="108834" y="56624"/>
                  <a:pt x="103387" y="61695"/>
                </a:cubicBezTo>
                <a:lnTo>
                  <a:pt x="61976" y="102825"/>
                </a:lnTo>
                <a:cubicBezTo>
                  <a:pt x="56718" y="108083"/>
                  <a:pt x="54088" y="114375"/>
                  <a:pt x="54088" y="121699"/>
                </a:cubicBezTo>
                <a:cubicBezTo>
                  <a:pt x="54088" y="129212"/>
                  <a:pt x="56718" y="135597"/>
                  <a:pt x="61976" y="140855"/>
                </a:cubicBezTo>
                <a:lnTo>
                  <a:pt x="120571" y="199451"/>
                </a:lnTo>
                <a:cubicBezTo>
                  <a:pt x="125642" y="204522"/>
                  <a:pt x="132028" y="207058"/>
                  <a:pt x="139728" y="207058"/>
                </a:cubicBezTo>
                <a:cubicBezTo>
                  <a:pt x="147616" y="207058"/>
                  <a:pt x="154377" y="204147"/>
                  <a:pt x="160011" y="198325"/>
                </a:cubicBezTo>
                <a:cubicBezTo>
                  <a:pt x="159448" y="197761"/>
                  <a:pt x="157664" y="196024"/>
                  <a:pt x="154658" y="193113"/>
                </a:cubicBezTo>
                <a:cubicBezTo>
                  <a:pt x="151654" y="190202"/>
                  <a:pt x="149635" y="188183"/>
                  <a:pt x="148602" y="187056"/>
                </a:cubicBezTo>
                <a:cubicBezTo>
                  <a:pt x="147569" y="185929"/>
                  <a:pt x="146161" y="184145"/>
                  <a:pt x="144376" y="181704"/>
                </a:cubicBezTo>
                <a:cubicBezTo>
                  <a:pt x="142592" y="179262"/>
                  <a:pt x="141371" y="176868"/>
                  <a:pt x="140714" y="174520"/>
                </a:cubicBezTo>
                <a:cubicBezTo>
                  <a:pt x="140057" y="172172"/>
                  <a:pt x="139728" y="169590"/>
                  <a:pt x="139728" y="166773"/>
                </a:cubicBezTo>
                <a:cubicBezTo>
                  <a:pt x="139728" y="159261"/>
                  <a:pt x="142357" y="152875"/>
                  <a:pt x="147616" y="147617"/>
                </a:cubicBezTo>
                <a:cubicBezTo>
                  <a:pt x="152874" y="142358"/>
                  <a:pt x="159260" y="139729"/>
                  <a:pt x="166772" y="139729"/>
                </a:cubicBezTo>
                <a:cubicBezTo>
                  <a:pt x="169589" y="139729"/>
                  <a:pt x="172172" y="140057"/>
                  <a:pt x="174519" y="140715"/>
                </a:cubicBezTo>
                <a:cubicBezTo>
                  <a:pt x="176867" y="141372"/>
                  <a:pt x="179261" y="142593"/>
                  <a:pt x="181703" y="144377"/>
                </a:cubicBezTo>
                <a:cubicBezTo>
                  <a:pt x="184145" y="146161"/>
                  <a:pt x="185929" y="147570"/>
                  <a:pt x="187055" y="148603"/>
                </a:cubicBezTo>
                <a:cubicBezTo>
                  <a:pt x="188182" y="149635"/>
                  <a:pt x="190201" y="151654"/>
                  <a:pt x="193112" y="154659"/>
                </a:cubicBezTo>
                <a:cubicBezTo>
                  <a:pt x="196023" y="157664"/>
                  <a:pt x="197760" y="159448"/>
                  <a:pt x="198324" y="160012"/>
                </a:cubicBezTo>
                <a:cubicBezTo>
                  <a:pt x="204521" y="154190"/>
                  <a:pt x="207620" y="147335"/>
                  <a:pt x="207620" y="139447"/>
                </a:cubicBezTo>
                <a:cubicBezTo>
                  <a:pt x="207620" y="131935"/>
                  <a:pt x="204991" y="125549"/>
                  <a:pt x="199732" y="120291"/>
                </a:cubicBezTo>
                <a:lnTo>
                  <a:pt x="141700" y="61977"/>
                </a:lnTo>
                <a:cubicBezTo>
                  <a:pt x="136441" y="56718"/>
                  <a:pt x="130056" y="54089"/>
                  <a:pt x="122544" y="54089"/>
                </a:cubicBezTo>
                <a:close/>
                <a:moveTo>
                  <a:pt x="320023" y="252413"/>
                </a:moveTo>
                <a:cubicBezTo>
                  <a:pt x="312135" y="252413"/>
                  <a:pt x="305374" y="255418"/>
                  <a:pt x="299740" y="261428"/>
                </a:cubicBezTo>
                <a:cubicBezTo>
                  <a:pt x="300303" y="261991"/>
                  <a:pt x="302087" y="263728"/>
                  <a:pt x="305092" y="266639"/>
                </a:cubicBezTo>
                <a:cubicBezTo>
                  <a:pt x="308097" y="269550"/>
                  <a:pt x="310116" y="271569"/>
                  <a:pt x="311149" y="272696"/>
                </a:cubicBezTo>
                <a:cubicBezTo>
                  <a:pt x="312182" y="273823"/>
                  <a:pt x="313590" y="275607"/>
                  <a:pt x="315374" y="278048"/>
                </a:cubicBezTo>
                <a:cubicBezTo>
                  <a:pt x="317159" y="280490"/>
                  <a:pt x="318379" y="282884"/>
                  <a:pt x="319037" y="285232"/>
                </a:cubicBezTo>
                <a:cubicBezTo>
                  <a:pt x="319694" y="287580"/>
                  <a:pt x="320023" y="290162"/>
                  <a:pt x="320023" y="292979"/>
                </a:cubicBezTo>
                <a:cubicBezTo>
                  <a:pt x="320023" y="300491"/>
                  <a:pt x="317393" y="306877"/>
                  <a:pt x="312135" y="312135"/>
                </a:cubicBezTo>
                <a:cubicBezTo>
                  <a:pt x="306876" y="317394"/>
                  <a:pt x="300491" y="320023"/>
                  <a:pt x="292979" y="320023"/>
                </a:cubicBezTo>
                <a:cubicBezTo>
                  <a:pt x="290161" y="320023"/>
                  <a:pt x="287579" y="319695"/>
                  <a:pt x="285231" y="319037"/>
                </a:cubicBezTo>
                <a:cubicBezTo>
                  <a:pt x="282884" y="318380"/>
                  <a:pt x="280490" y="317159"/>
                  <a:pt x="278048" y="315375"/>
                </a:cubicBezTo>
                <a:cubicBezTo>
                  <a:pt x="275606" y="313591"/>
                  <a:pt x="273822" y="312182"/>
                  <a:pt x="272695" y="311149"/>
                </a:cubicBezTo>
                <a:cubicBezTo>
                  <a:pt x="271569" y="310117"/>
                  <a:pt x="269550" y="308098"/>
                  <a:pt x="266639" y="305093"/>
                </a:cubicBezTo>
                <a:cubicBezTo>
                  <a:pt x="263728" y="302088"/>
                  <a:pt x="261990" y="300304"/>
                  <a:pt x="261427" y="299740"/>
                </a:cubicBezTo>
                <a:cubicBezTo>
                  <a:pt x="255229" y="305562"/>
                  <a:pt x="252130" y="312417"/>
                  <a:pt x="252130" y="320305"/>
                </a:cubicBezTo>
                <a:cubicBezTo>
                  <a:pt x="252130" y="327817"/>
                  <a:pt x="254760" y="334203"/>
                  <a:pt x="260018" y="339461"/>
                </a:cubicBezTo>
                <a:lnTo>
                  <a:pt x="318051" y="397775"/>
                </a:lnTo>
                <a:cubicBezTo>
                  <a:pt x="323121" y="402846"/>
                  <a:pt x="329507" y="405382"/>
                  <a:pt x="337207" y="405382"/>
                </a:cubicBezTo>
                <a:cubicBezTo>
                  <a:pt x="344719" y="405382"/>
                  <a:pt x="351105" y="402940"/>
                  <a:pt x="356363" y="398057"/>
                </a:cubicBezTo>
                <a:lnTo>
                  <a:pt x="397775" y="356927"/>
                </a:lnTo>
                <a:cubicBezTo>
                  <a:pt x="403033" y="351669"/>
                  <a:pt x="405662" y="345377"/>
                  <a:pt x="405662" y="338053"/>
                </a:cubicBezTo>
                <a:cubicBezTo>
                  <a:pt x="405662" y="330541"/>
                  <a:pt x="403033" y="324155"/>
                  <a:pt x="397775" y="318897"/>
                </a:cubicBezTo>
                <a:lnTo>
                  <a:pt x="339179" y="260301"/>
                </a:lnTo>
                <a:cubicBezTo>
                  <a:pt x="333921" y="255042"/>
                  <a:pt x="327535" y="252413"/>
                  <a:pt x="320023" y="252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7" name="Freeform 272">
            <a:extLst>
              <a:ext uri="{FF2B5EF4-FFF2-40B4-BE49-F238E27FC236}">
                <a16:creationId xmlns:a16="http://schemas.microsoft.com/office/drawing/2014/main" id="{3B327B77-BD4C-483D-BC1B-346AC1F60278}"/>
              </a:ext>
            </a:extLst>
          </p:cNvPr>
          <p:cNvSpPr/>
          <p:nvPr/>
        </p:nvSpPr>
        <p:spPr>
          <a:xfrm>
            <a:off x="1830967" y="36712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8029" y="0"/>
                </a:moveTo>
                <a:lnTo>
                  <a:pt x="144236" y="0"/>
                </a:lnTo>
                <a:cubicBezTo>
                  <a:pt x="152124" y="0"/>
                  <a:pt x="157664" y="3756"/>
                  <a:pt x="160856" y="11268"/>
                </a:cubicBezTo>
                <a:cubicBezTo>
                  <a:pt x="164050" y="18593"/>
                  <a:pt x="162735" y="25072"/>
                  <a:pt x="156912" y="30706"/>
                </a:cubicBezTo>
                <a:lnTo>
                  <a:pt x="116347" y="71273"/>
                </a:lnTo>
                <a:lnTo>
                  <a:pt x="216353" y="171280"/>
                </a:lnTo>
                <a:lnTo>
                  <a:pt x="316361" y="71273"/>
                </a:lnTo>
                <a:lnTo>
                  <a:pt x="275795" y="30706"/>
                </a:lnTo>
                <a:cubicBezTo>
                  <a:pt x="269973" y="25072"/>
                  <a:pt x="268657" y="18593"/>
                  <a:pt x="271850" y="11268"/>
                </a:cubicBezTo>
                <a:cubicBezTo>
                  <a:pt x="275043" y="3756"/>
                  <a:pt x="280583" y="0"/>
                  <a:pt x="288472" y="0"/>
                </a:cubicBezTo>
                <a:lnTo>
                  <a:pt x="414678" y="0"/>
                </a:lnTo>
                <a:cubicBezTo>
                  <a:pt x="419561" y="0"/>
                  <a:pt x="423786" y="1784"/>
                  <a:pt x="427355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144236"/>
                </a:lnTo>
                <a:cubicBezTo>
                  <a:pt x="432707" y="152124"/>
                  <a:pt x="429044" y="157664"/>
                  <a:pt x="421721" y="160857"/>
                </a:cubicBezTo>
                <a:cubicBezTo>
                  <a:pt x="419279" y="161796"/>
                  <a:pt x="416931" y="162265"/>
                  <a:pt x="414678" y="162265"/>
                </a:cubicBezTo>
                <a:cubicBezTo>
                  <a:pt x="409794" y="162265"/>
                  <a:pt x="405569" y="160481"/>
                  <a:pt x="402000" y="156913"/>
                </a:cubicBezTo>
                <a:lnTo>
                  <a:pt x="361434" y="116346"/>
                </a:lnTo>
                <a:lnTo>
                  <a:pt x="261427" y="216353"/>
                </a:lnTo>
                <a:lnTo>
                  <a:pt x="361434" y="316361"/>
                </a:lnTo>
                <a:lnTo>
                  <a:pt x="402000" y="275794"/>
                </a:lnTo>
                <a:cubicBezTo>
                  <a:pt x="407446" y="269972"/>
                  <a:pt x="414020" y="268658"/>
                  <a:pt x="421721" y="271850"/>
                </a:cubicBezTo>
                <a:cubicBezTo>
                  <a:pt x="429044" y="275043"/>
                  <a:pt x="432707" y="280583"/>
                  <a:pt x="432707" y="288471"/>
                </a:cubicBezTo>
                <a:lnTo>
                  <a:pt x="432707" y="414678"/>
                </a:lnTo>
                <a:cubicBezTo>
                  <a:pt x="432707" y="419561"/>
                  <a:pt x="430923" y="423786"/>
                  <a:pt x="427355" y="427355"/>
                </a:cubicBezTo>
                <a:cubicBezTo>
                  <a:pt x="423786" y="430923"/>
                  <a:pt x="419561" y="432707"/>
                  <a:pt x="414678" y="432707"/>
                </a:cubicBezTo>
                <a:lnTo>
                  <a:pt x="288472" y="432707"/>
                </a:lnTo>
                <a:cubicBezTo>
                  <a:pt x="280583" y="432707"/>
                  <a:pt x="275043" y="428951"/>
                  <a:pt x="271850" y="421439"/>
                </a:cubicBezTo>
                <a:cubicBezTo>
                  <a:pt x="268657" y="414114"/>
                  <a:pt x="269973" y="407635"/>
                  <a:pt x="275795" y="402001"/>
                </a:cubicBezTo>
                <a:lnTo>
                  <a:pt x="316361" y="361434"/>
                </a:lnTo>
                <a:lnTo>
                  <a:pt x="216353" y="261427"/>
                </a:lnTo>
                <a:lnTo>
                  <a:pt x="116347" y="361434"/>
                </a:lnTo>
                <a:lnTo>
                  <a:pt x="156912" y="402001"/>
                </a:lnTo>
                <a:cubicBezTo>
                  <a:pt x="162735" y="407635"/>
                  <a:pt x="164050" y="414114"/>
                  <a:pt x="160856" y="421439"/>
                </a:cubicBezTo>
                <a:cubicBezTo>
                  <a:pt x="157664" y="428951"/>
                  <a:pt x="152124" y="432707"/>
                  <a:pt x="144236" y="432707"/>
                </a:cubicBezTo>
                <a:lnTo>
                  <a:pt x="18029" y="432707"/>
                </a:lnTo>
                <a:cubicBezTo>
                  <a:pt x="13147" y="432707"/>
                  <a:pt x="8921" y="430923"/>
                  <a:pt x="5352" y="427355"/>
                </a:cubicBezTo>
                <a:cubicBezTo>
                  <a:pt x="1785" y="423786"/>
                  <a:pt x="0" y="419561"/>
                  <a:pt x="0" y="414678"/>
                </a:cubicBezTo>
                <a:lnTo>
                  <a:pt x="0" y="288471"/>
                </a:lnTo>
                <a:cubicBezTo>
                  <a:pt x="0" y="280583"/>
                  <a:pt x="3757" y="275043"/>
                  <a:pt x="11269" y="271850"/>
                </a:cubicBezTo>
                <a:cubicBezTo>
                  <a:pt x="18592" y="268658"/>
                  <a:pt x="25072" y="269972"/>
                  <a:pt x="30706" y="275794"/>
                </a:cubicBezTo>
                <a:lnTo>
                  <a:pt x="71273" y="316361"/>
                </a:lnTo>
                <a:lnTo>
                  <a:pt x="171280" y="216353"/>
                </a:lnTo>
                <a:lnTo>
                  <a:pt x="71273" y="116346"/>
                </a:lnTo>
                <a:lnTo>
                  <a:pt x="30706" y="156913"/>
                </a:lnTo>
                <a:cubicBezTo>
                  <a:pt x="27139" y="160481"/>
                  <a:pt x="22912" y="162265"/>
                  <a:pt x="18029" y="162265"/>
                </a:cubicBezTo>
                <a:cubicBezTo>
                  <a:pt x="15776" y="162265"/>
                  <a:pt x="13522" y="161796"/>
                  <a:pt x="11269" y="160857"/>
                </a:cubicBezTo>
                <a:cubicBezTo>
                  <a:pt x="3757" y="157664"/>
                  <a:pt x="0" y="152124"/>
                  <a:pt x="0" y="144236"/>
                </a:cubicBezTo>
                <a:lnTo>
                  <a:pt x="0" y="18029"/>
                </a:lnTo>
                <a:cubicBezTo>
                  <a:pt x="0" y="13146"/>
                  <a:pt x="1785" y="8921"/>
                  <a:pt x="5352" y="5352"/>
                </a:cubicBezTo>
                <a:cubicBezTo>
                  <a:pt x="8921" y="1784"/>
                  <a:pt x="13147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8" name="Freeform 271">
            <a:extLst>
              <a:ext uri="{FF2B5EF4-FFF2-40B4-BE49-F238E27FC236}">
                <a16:creationId xmlns:a16="http://schemas.microsoft.com/office/drawing/2014/main" id="{18475C22-7CBD-48EF-8E48-4A9C1E76F6A2}"/>
              </a:ext>
            </a:extLst>
          </p:cNvPr>
          <p:cNvSpPr/>
          <p:nvPr/>
        </p:nvSpPr>
        <p:spPr>
          <a:xfrm>
            <a:off x="3338297" y="3671264"/>
            <a:ext cx="405663" cy="297487"/>
          </a:xfrm>
          <a:custGeom>
            <a:avLst/>
            <a:gdLst/>
            <a:ahLst/>
            <a:cxnLst/>
            <a:rect l="l" t="t" r="r" b="b"/>
            <a:pathLst>
              <a:path w="540884" h="396648">
                <a:moveTo>
                  <a:pt x="216354" y="0"/>
                </a:moveTo>
                <a:cubicBezTo>
                  <a:pt x="246027" y="0"/>
                  <a:pt x="272931" y="8263"/>
                  <a:pt x="297064" y="24791"/>
                </a:cubicBezTo>
                <a:cubicBezTo>
                  <a:pt x="321198" y="41317"/>
                  <a:pt x="338804" y="62915"/>
                  <a:pt x="349885" y="89584"/>
                </a:cubicBezTo>
                <a:cubicBezTo>
                  <a:pt x="363031" y="77940"/>
                  <a:pt x="378619" y="72118"/>
                  <a:pt x="396649" y="72118"/>
                </a:cubicBezTo>
                <a:cubicBezTo>
                  <a:pt x="416556" y="72118"/>
                  <a:pt x="433553" y="79161"/>
                  <a:pt x="447638" y="93246"/>
                </a:cubicBezTo>
                <a:cubicBezTo>
                  <a:pt x="461724" y="107332"/>
                  <a:pt x="468767" y="124328"/>
                  <a:pt x="468767" y="144236"/>
                </a:cubicBezTo>
                <a:cubicBezTo>
                  <a:pt x="468767" y="158321"/>
                  <a:pt x="464916" y="171280"/>
                  <a:pt x="457217" y="183112"/>
                </a:cubicBezTo>
                <a:cubicBezTo>
                  <a:pt x="481444" y="188746"/>
                  <a:pt x="501445" y="201376"/>
                  <a:pt x="517220" y="221002"/>
                </a:cubicBezTo>
                <a:cubicBezTo>
                  <a:pt x="532996" y="240628"/>
                  <a:pt x="540884" y="263117"/>
                  <a:pt x="540884" y="288471"/>
                </a:cubicBezTo>
                <a:cubicBezTo>
                  <a:pt x="540884" y="318333"/>
                  <a:pt x="530320" y="343827"/>
                  <a:pt x="509192" y="364956"/>
                </a:cubicBezTo>
                <a:cubicBezTo>
                  <a:pt x="488064" y="386084"/>
                  <a:pt x="462569" y="396648"/>
                  <a:pt x="432708" y="396648"/>
                </a:cubicBezTo>
                <a:lnTo>
                  <a:pt x="126207" y="396648"/>
                </a:lnTo>
                <a:cubicBezTo>
                  <a:pt x="91463" y="396648"/>
                  <a:pt x="61742" y="384300"/>
                  <a:pt x="37045" y="359603"/>
                </a:cubicBezTo>
                <a:cubicBezTo>
                  <a:pt x="12349" y="334907"/>
                  <a:pt x="0" y="305186"/>
                  <a:pt x="0" y="270442"/>
                </a:cubicBezTo>
                <a:cubicBezTo>
                  <a:pt x="0" y="245651"/>
                  <a:pt x="6668" y="222974"/>
                  <a:pt x="20002" y="202409"/>
                </a:cubicBezTo>
                <a:cubicBezTo>
                  <a:pt x="33336" y="181844"/>
                  <a:pt x="50896" y="166491"/>
                  <a:pt x="72682" y="156349"/>
                </a:cubicBezTo>
                <a:cubicBezTo>
                  <a:pt x="72306" y="151091"/>
                  <a:pt x="72118" y="147053"/>
                  <a:pt x="72118" y="144236"/>
                </a:cubicBezTo>
                <a:cubicBezTo>
                  <a:pt x="72118" y="104420"/>
                  <a:pt x="86204" y="70428"/>
                  <a:pt x="114375" y="42256"/>
                </a:cubicBezTo>
                <a:cubicBezTo>
                  <a:pt x="142546" y="14086"/>
                  <a:pt x="176539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9" name="Freeform 270">
            <a:extLst>
              <a:ext uri="{FF2B5EF4-FFF2-40B4-BE49-F238E27FC236}">
                <a16:creationId xmlns:a16="http://schemas.microsoft.com/office/drawing/2014/main" id="{58CFA9E2-55D9-474B-9BF1-381F83B0C73C}"/>
              </a:ext>
            </a:extLst>
          </p:cNvPr>
          <p:cNvSpPr/>
          <p:nvPr/>
        </p:nvSpPr>
        <p:spPr>
          <a:xfrm>
            <a:off x="3909990" y="3671266"/>
            <a:ext cx="308325" cy="324531"/>
          </a:xfrm>
          <a:custGeom>
            <a:avLst/>
            <a:gdLst/>
            <a:ahLst/>
            <a:cxnLst/>
            <a:rect l="l" t="t" r="r" b="b"/>
            <a:pathLst>
              <a:path w="411100" h="432707">
                <a:moveTo>
                  <a:pt x="133433" y="0"/>
                </a:moveTo>
                <a:lnTo>
                  <a:pt x="277668" y="0"/>
                </a:lnTo>
                <a:cubicBezTo>
                  <a:pt x="282551" y="0"/>
                  <a:pt x="286776" y="1784"/>
                  <a:pt x="290345" y="5352"/>
                </a:cubicBezTo>
                <a:cubicBezTo>
                  <a:pt x="293913" y="8921"/>
                  <a:pt x="295698" y="13146"/>
                  <a:pt x="295698" y="18029"/>
                </a:cubicBezTo>
                <a:cubicBezTo>
                  <a:pt x="295698" y="22912"/>
                  <a:pt x="293913" y="27138"/>
                  <a:pt x="290345" y="30706"/>
                </a:cubicBezTo>
                <a:cubicBezTo>
                  <a:pt x="286776" y="34275"/>
                  <a:pt x="282551" y="36059"/>
                  <a:pt x="277668" y="36059"/>
                </a:cubicBezTo>
                <a:lnTo>
                  <a:pt x="259639" y="36059"/>
                </a:lnTo>
                <a:lnTo>
                  <a:pt x="259639" y="148461"/>
                </a:lnTo>
                <a:lnTo>
                  <a:pt x="401339" y="371858"/>
                </a:lnTo>
                <a:cubicBezTo>
                  <a:pt x="411856" y="388572"/>
                  <a:pt x="413875" y="402893"/>
                  <a:pt x="407396" y="414818"/>
                </a:cubicBezTo>
                <a:cubicBezTo>
                  <a:pt x="400916" y="426744"/>
                  <a:pt x="387723" y="432707"/>
                  <a:pt x="367815" y="432707"/>
                </a:cubicBezTo>
                <a:lnTo>
                  <a:pt x="43285" y="432707"/>
                </a:lnTo>
                <a:cubicBezTo>
                  <a:pt x="23378" y="432707"/>
                  <a:pt x="10185" y="426744"/>
                  <a:pt x="3705" y="414818"/>
                </a:cubicBezTo>
                <a:cubicBezTo>
                  <a:pt x="-2774" y="402893"/>
                  <a:pt x="-755" y="388572"/>
                  <a:pt x="9762" y="371858"/>
                </a:cubicBezTo>
                <a:lnTo>
                  <a:pt x="151462" y="148461"/>
                </a:lnTo>
                <a:lnTo>
                  <a:pt x="151462" y="36059"/>
                </a:lnTo>
                <a:lnTo>
                  <a:pt x="133433" y="36059"/>
                </a:lnTo>
                <a:cubicBezTo>
                  <a:pt x="128549" y="36059"/>
                  <a:pt x="124323" y="34275"/>
                  <a:pt x="120756" y="30706"/>
                </a:cubicBezTo>
                <a:cubicBezTo>
                  <a:pt x="117187" y="27138"/>
                  <a:pt x="115404" y="22912"/>
                  <a:pt x="115404" y="18029"/>
                </a:cubicBezTo>
                <a:cubicBezTo>
                  <a:pt x="115404" y="13146"/>
                  <a:pt x="117187" y="8921"/>
                  <a:pt x="120756" y="5352"/>
                </a:cubicBezTo>
                <a:cubicBezTo>
                  <a:pt x="124323" y="1784"/>
                  <a:pt x="128549" y="0"/>
                  <a:pt x="133433" y="0"/>
                </a:cubicBezTo>
                <a:close/>
                <a:moveTo>
                  <a:pt x="187521" y="36059"/>
                </a:moveTo>
                <a:lnTo>
                  <a:pt x="187521" y="148461"/>
                </a:lnTo>
                <a:lnTo>
                  <a:pt x="187521" y="158885"/>
                </a:lnTo>
                <a:lnTo>
                  <a:pt x="181887" y="167618"/>
                </a:lnTo>
                <a:lnTo>
                  <a:pt x="105262" y="288471"/>
                </a:lnTo>
                <a:lnTo>
                  <a:pt x="305839" y="288471"/>
                </a:lnTo>
                <a:lnTo>
                  <a:pt x="229214" y="167618"/>
                </a:lnTo>
                <a:lnTo>
                  <a:pt x="223580" y="158885"/>
                </a:lnTo>
                <a:lnTo>
                  <a:pt x="223580" y="148461"/>
                </a:lnTo>
                <a:lnTo>
                  <a:pt x="223580" y="36059"/>
                </a:lnTo>
                <a:lnTo>
                  <a:pt x="187521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0" name="Freeform 269">
            <a:extLst>
              <a:ext uri="{FF2B5EF4-FFF2-40B4-BE49-F238E27FC236}">
                <a16:creationId xmlns:a16="http://schemas.microsoft.com/office/drawing/2014/main" id="{B666FD73-7B22-4632-834E-33325A5B6914}"/>
              </a:ext>
            </a:extLst>
          </p:cNvPr>
          <p:cNvSpPr/>
          <p:nvPr/>
        </p:nvSpPr>
        <p:spPr>
          <a:xfrm>
            <a:off x="5867182" y="36712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27044" y="0"/>
                </a:moveTo>
                <a:lnTo>
                  <a:pt x="288471" y="0"/>
                </a:lnTo>
                <a:cubicBezTo>
                  <a:pt x="295984" y="0"/>
                  <a:pt x="304247" y="1878"/>
                  <a:pt x="313262" y="5634"/>
                </a:cubicBezTo>
                <a:cubicBezTo>
                  <a:pt x="322276" y="9390"/>
                  <a:pt x="329414" y="13898"/>
                  <a:pt x="334672" y="19156"/>
                </a:cubicBezTo>
                <a:lnTo>
                  <a:pt x="413550" y="98035"/>
                </a:lnTo>
                <a:cubicBezTo>
                  <a:pt x="418810" y="103294"/>
                  <a:pt x="423317" y="110430"/>
                  <a:pt x="427072" y="119445"/>
                </a:cubicBezTo>
                <a:cubicBezTo>
                  <a:pt x="430828" y="128460"/>
                  <a:pt x="432706" y="136723"/>
                  <a:pt x="432706" y="144236"/>
                </a:cubicBezTo>
                <a:lnTo>
                  <a:pt x="432706" y="405663"/>
                </a:lnTo>
                <a:cubicBezTo>
                  <a:pt x="432706" y="413175"/>
                  <a:pt x="430078" y="419561"/>
                  <a:pt x="424818" y="424819"/>
                </a:cubicBezTo>
                <a:cubicBezTo>
                  <a:pt x="419560" y="430078"/>
                  <a:pt x="413175" y="432707"/>
                  <a:pt x="405663" y="432707"/>
                </a:cubicBezTo>
                <a:lnTo>
                  <a:pt x="27044" y="432707"/>
                </a:lnTo>
                <a:cubicBezTo>
                  <a:pt x="19532" y="432707"/>
                  <a:pt x="13147" y="430078"/>
                  <a:pt x="7888" y="424819"/>
                </a:cubicBezTo>
                <a:cubicBezTo>
                  <a:pt x="2630" y="419561"/>
                  <a:pt x="0" y="413175"/>
                  <a:pt x="0" y="405663"/>
                </a:cubicBezTo>
                <a:lnTo>
                  <a:pt x="0" y="27044"/>
                </a:lnTo>
                <a:cubicBezTo>
                  <a:pt x="0" y="19532"/>
                  <a:pt x="2630" y="13146"/>
                  <a:pt x="7888" y="7888"/>
                </a:cubicBezTo>
                <a:cubicBezTo>
                  <a:pt x="13147" y="2629"/>
                  <a:pt x="19532" y="0"/>
                  <a:pt x="27044" y="0"/>
                </a:cubicBezTo>
                <a:close/>
                <a:moveTo>
                  <a:pt x="36059" y="36059"/>
                </a:moveTo>
                <a:lnTo>
                  <a:pt x="36059" y="396648"/>
                </a:lnTo>
                <a:lnTo>
                  <a:pt x="72118" y="396648"/>
                </a:lnTo>
                <a:lnTo>
                  <a:pt x="72118" y="279457"/>
                </a:lnTo>
                <a:cubicBezTo>
                  <a:pt x="72118" y="271944"/>
                  <a:pt x="74747" y="265559"/>
                  <a:pt x="80006" y="260300"/>
                </a:cubicBezTo>
                <a:cubicBezTo>
                  <a:pt x="85265" y="255042"/>
                  <a:pt x="91650" y="252412"/>
                  <a:pt x="99162" y="252412"/>
                </a:cubicBezTo>
                <a:lnTo>
                  <a:pt x="333544" y="252412"/>
                </a:lnTo>
                <a:cubicBezTo>
                  <a:pt x="341058" y="252412"/>
                  <a:pt x="347442" y="255042"/>
                  <a:pt x="352701" y="260300"/>
                </a:cubicBezTo>
                <a:cubicBezTo>
                  <a:pt x="357960" y="265559"/>
                  <a:pt x="360589" y="271944"/>
                  <a:pt x="360589" y="279457"/>
                </a:cubicBezTo>
                <a:lnTo>
                  <a:pt x="360589" y="396648"/>
                </a:lnTo>
                <a:lnTo>
                  <a:pt x="396648" y="396648"/>
                </a:lnTo>
                <a:lnTo>
                  <a:pt x="396648" y="144236"/>
                </a:lnTo>
                <a:cubicBezTo>
                  <a:pt x="396648" y="141606"/>
                  <a:pt x="395710" y="137991"/>
                  <a:pt x="393831" y="133390"/>
                </a:cubicBezTo>
                <a:cubicBezTo>
                  <a:pt x="391952" y="128788"/>
                  <a:pt x="390075" y="125549"/>
                  <a:pt x="388196" y="123671"/>
                </a:cubicBezTo>
                <a:lnTo>
                  <a:pt x="309036" y="44510"/>
                </a:lnTo>
                <a:cubicBezTo>
                  <a:pt x="307158" y="42632"/>
                  <a:pt x="303965" y="40754"/>
                  <a:pt x="299458" y="38876"/>
                </a:cubicBezTo>
                <a:cubicBezTo>
                  <a:pt x="294950" y="36998"/>
                  <a:pt x="291288" y="36059"/>
                  <a:pt x="288471" y="36059"/>
                </a:cubicBezTo>
                <a:lnTo>
                  <a:pt x="288471" y="153250"/>
                </a:lnTo>
                <a:cubicBezTo>
                  <a:pt x="288471" y="160763"/>
                  <a:pt x="285842" y="167148"/>
                  <a:pt x="280583" y="172407"/>
                </a:cubicBezTo>
                <a:cubicBezTo>
                  <a:pt x="275325" y="177665"/>
                  <a:pt x="268940" y="180295"/>
                  <a:pt x="261427" y="180295"/>
                </a:cubicBezTo>
                <a:lnTo>
                  <a:pt x="99162" y="180295"/>
                </a:lnTo>
                <a:cubicBezTo>
                  <a:pt x="91650" y="180295"/>
                  <a:pt x="85265" y="177665"/>
                  <a:pt x="80006" y="172407"/>
                </a:cubicBezTo>
                <a:cubicBezTo>
                  <a:pt x="74747" y="167148"/>
                  <a:pt x="72118" y="160763"/>
                  <a:pt x="72118" y="153250"/>
                </a:cubicBezTo>
                <a:lnTo>
                  <a:pt x="72118" y="36059"/>
                </a:lnTo>
                <a:lnTo>
                  <a:pt x="36059" y="36059"/>
                </a:lnTo>
                <a:close/>
                <a:moveTo>
                  <a:pt x="189309" y="36059"/>
                </a:moveTo>
                <a:cubicBezTo>
                  <a:pt x="186868" y="36059"/>
                  <a:pt x="184755" y="36951"/>
                  <a:pt x="182971" y="38735"/>
                </a:cubicBezTo>
                <a:cubicBezTo>
                  <a:pt x="181187" y="40519"/>
                  <a:pt x="180294" y="42632"/>
                  <a:pt x="180294" y="45074"/>
                </a:cubicBezTo>
                <a:lnTo>
                  <a:pt x="180294" y="135221"/>
                </a:lnTo>
                <a:cubicBezTo>
                  <a:pt x="180294" y="137662"/>
                  <a:pt x="181187" y="139775"/>
                  <a:pt x="182971" y="141559"/>
                </a:cubicBezTo>
                <a:cubicBezTo>
                  <a:pt x="184755" y="143344"/>
                  <a:pt x="186868" y="144236"/>
                  <a:pt x="189309" y="144236"/>
                </a:cubicBezTo>
                <a:lnTo>
                  <a:pt x="243397" y="144236"/>
                </a:lnTo>
                <a:cubicBezTo>
                  <a:pt x="245840" y="144236"/>
                  <a:pt x="247952" y="143344"/>
                  <a:pt x="249736" y="141559"/>
                </a:cubicBezTo>
                <a:cubicBezTo>
                  <a:pt x="251520" y="139775"/>
                  <a:pt x="252412" y="137662"/>
                  <a:pt x="252412" y="135221"/>
                </a:cubicBezTo>
                <a:lnTo>
                  <a:pt x="252412" y="45074"/>
                </a:lnTo>
                <a:cubicBezTo>
                  <a:pt x="252412" y="42632"/>
                  <a:pt x="251520" y="40519"/>
                  <a:pt x="249736" y="38735"/>
                </a:cubicBezTo>
                <a:cubicBezTo>
                  <a:pt x="247952" y="36951"/>
                  <a:pt x="245840" y="36059"/>
                  <a:pt x="243397" y="36059"/>
                </a:cubicBezTo>
                <a:lnTo>
                  <a:pt x="189309" y="36059"/>
                </a:lnTo>
                <a:close/>
                <a:moveTo>
                  <a:pt x="108177" y="288471"/>
                </a:moveTo>
                <a:lnTo>
                  <a:pt x="108177" y="396648"/>
                </a:lnTo>
                <a:lnTo>
                  <a:pt x="324530" y="396648"/>
                </a:lnTo>
                <a:lnTo>
                  <a:pt x="324530" y="288471"/>
                </a:lnTo>
                <a:lnTo>
                  <a:pt x="108177" y="2884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1" name="Freeform 268">
            <a:extLst>
              <a:ext uri="{FF2B5EF4-FFF2-40B4-BE49-F238E27FC236}">
                <a16:creationId xmlns:a16="http://schemas.microsoft.com/office/drawing/2014/main" id="{0CB36BB9-225B-4AD5-8391-3D80CD1D5756}"/>
              </a:ext>
            </a:extLst>
          </p:cNvPr>
          <p:cNvSpPr/>
          <p:nvPr/>
        </p:nvSpPr>
        <p:spPr>
          <a:xfrm>
            <a:off x="6331528" y="36712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3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4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4" y="39674"/>
                  <a:pt x="23804" y="23805"/>
                </a:cubicBezTo>
                <a:cubicBezTo>
                  <a:pt x="39674" y="7935"/>
                  <a:pt x="58783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2" name="Freeform 267">
            <a:extLst>
              <a:ext uri="{FF2B5EF4-FFF2-40B4-BE49-F238E27FC236}">
                <a16:creationId xmlns:a16="http://schemas.microsoft.com/office/drawing/2014/main" id="{ECA564DD-0F79-430B-B72F-84F84076EC9A}"/>
              </a:ext>
            </a:extLst>
          </p:cNvPr>
          <p:cNvSpPr/>
          <p:nvPr/>
        </p:nvSpPr>
        <p:spPr>
          <a:xfrm>
            <a:off x="5425118" y="3672111"/>
            <a:ext cx="295796" cy="322840"/>
          </a:xfrm>
          <a:custGeom>
            <a:avLst/>
            <a:gdLst/>
            <a:ahLst/>
            <a:cxnLst/>
            <a:rect l="l" t="t" r="r" b="b"/>
            <a:pathLst>
              <a:path w="394395" h="430453">
                <a:moveTo>
                  <a:pt x="106768" y="0"/>
                </a:moveTo>
                <a:cubicBezTo>
                  <a:pt x="136441" y="0"/>
                  <a:pt x="162077" y="10611"/>
                  <a:pt x="183675" y="31833"/>
                </a:cubicBezTo>
                <a:lnTo>
                  <a:pt x="354110" y="202550"/>
                </a:lnTo>
                <a:cubicBezTo>
                  <a:pt x="355988" y="204428"/>
                  <a:pt x="356927" y="206493"/>
                  <a:pt x="356927" y="208747"/>
                </a:cubicBezTo>
                <a:cubicBezTo>
                  <a:pt x="356927" y="211752"/>
                  <a:pt x="354062" y="216119"/>
                  <a:pt x="348335" y="221847"/>
                </a:cubicBezTo>
                <a:cubicBezTo>
                  <a:pt x="342607" y="227575"/>
                  <a:pt x="338240" y="230439"/>
                  <a:pt x="335236" y="230439"/>
                </a:cubicBezTo>
                <a:cubicBezTo>
                  <a:pt x="332793" y="230439"/>
                  <a:pt x="330634" y="229500"/>
                  <a:pt x="328756" y="227622"/>
                </a:cubicBezTo>
                <a:lnTo>
                  <a:pt x="158039" y="56624"/>
                </a:lnTo>
                <a:cubicBezTo>
                  <a:pt x="143203" y="42162"/>
                  <a:pt x="126207" y="34932"/>
                  <a:pt x="107050" y="34932"/>
                </a:cubicBezTo>
                <a:cubicBezTo>
                  <a:pt x="87142" y="34932"/>
                  <a:pt x="70334" y="41975"/>
                  <a:pt x="56624" y="56060"/>
                </a:cubicBezTo>
                <a:cubicBezTo>
                  <a:pt x="42913" y="70146"/>
                  <a:pt x="36059" y="87142"/>
                  <a:pt x="36059" y="107050"/>
                </a:cubicBezTo>
                <a:cubicBezTo>
                  <a:pt x="36059" y="126769"/>
                  <a:pt x="43195" y="143766"/>
                  <a:pt x="57469" y="158039"/>
                </a:cubicBezTo>
                <a:lnTo>
                  <a:pt x="276076" y="376928"/>
                </a:lnTo>
                <a:cubicBezTo>
                  <a:pt x="287908" y="388760"/>
                  <a:pt x="301524" y="394676"/>
                  <a:pt x="316924" y="394676"/>
                </a:cubicBezTo>
                <a:cubicBezTo>
                  <a:pt x="328944" y="394676"/>
                  <a:pt x="338898" y="390732"/>
                  <a:pt x="346786" y="382844"/>
                </a:cubicBezTo>
                <a:cubicBezTo>
                  <a:pt x="354673" y="374956"/>
                  <a:pt x="358617" y="365003"/>
                  <a:pt x="358617" y="352983"/>
                </a:cubicBezTo>
                <a:cubicBezTo>
                  <a:pt x="358617" y="337583"/>
                  <a:pt x="352701" y="323967"/>
                  <a:pt x="340870" y="312135"/>
                </a:cubicBezTo>
                <a:lnTo>
                  <a:pt x="177196" y="148461"/>
                </a:lnTo>
                <a:cubicBezTo>
                  <a:pt x="172312" y="143954"/>
                  <a:pt x="166678" y="141700"/>
                  <a:pt x="160293" y="141700"/>
                </a:cubicBezTo>
                <a:cubicBezTo>
                  <a:pt x="154847" y="141700"/>
                  <a:pt x="150339" y="143484"/>
                  <a:pt x="146771" y="147053"/>
                </a:cubicBezTo>
                <a:cubicBezTo>
                  <a:pt x="143203" y="150621"/>
                  <a:pt x="141418" y="155128"/>
                  <a:pt x="141418" y="160575"/>
                </a:cubicBezTo>
                <a:cubicBezTo>
                  <a:pt x="141418" y="166585"/>
                  <a:pt x="143766" y="172125"/>
                  <a:pt x="148462" y="177196"/>
                </a:cubicBezTo>
                <a:lnTo>
                  <a:pt x="263963" y="292697"/>
                </a:lnTo>
                <a:cubicBezTo>
                  <a:pt x="265840" y="294575"/>
                  <a:pt x="266780" y="296641"/>
                  <a:pt x="266780" y="298894"/>
                </a:cubicBezTo>
                <a:cubicBezTo>
                  <a:pt x="266780" y="301899"/>
                  <a:pt x="263868" y="306313"/>
                  <a:pt x="258047" y="312135"/>
                </a:cubicBezTo>
                <a:cubicBezTo>
                  <a:pt x="252224" y="317957"/>
                  <a:pt x="247811" y="320868"/>
                  <a:pt x="244806" y="320868"/>
                </a:cubicBezTo>
                <a:cubicBezTo>
                  <a:pt x="242553" y="320868"/>
                  <a:pt x="240487" y="319929"/>
                  <a:pt x="238609" y="318051"/>
                </a:cubicBezTo>
                <a:lnTo>
                  <a:pt x="123107" y="202550"/>
                </a:lnTo>
                <a:cubicBezTo>
                  <a:pt x="111275" y="191093"/>
                  <a:pt x="105360" y="177102"/>
                  <a:pt x="105360" y="160575"/>
                </a:cubicBezTo>
                <a:cubicBezTo>
                  <a:pt x="105360" y="145175"/>
                  <a:pt x="110712" y="132122"/>
                  <a:pt x="121417" y="121417"/>
                </a:cubicBezTo>
                <a:cubicBezTo>
                  <a:pt x="132122" y="110712"/>
                  <a:pt x="145175" y="105360"/>
                  <a:pt x="160575" y="105360"/>
                </a:cubicBezTo>
                <a:cubicBezTo>
                  <a:pt x="177102" y="105360"/>
                  <a:pt x="191093" y="111275"/>
                  <a:pt x="202550" y="123107"/>
                </a:cubicBezTo>
                <a:lnTo>
                  <a:pt x="366223" y="286781"/>
                </a:lnTo>
                <a:cubicBezTo>
                  <a:pt x="385004" y="305186"/>
                  <a:pt x="394395" y="327253"/>
                  <a:pt x="394395" y="352983"/>
                </a:cubicBezTo>
                <a:cubicBezTo>
                  <a:pt x="394395" y="374956"/>
                  <a:pt x="386976" y="393361"/>
                  <a:pt x="372139" y="408198"/>
                </a:cubicBezTo>
                <a:cubicBezTo>
                  <a:pt x="357302" y="423035"/>
                  <a:pt x="338898" y="430453"/>
                  <a:pt x="316924" y="430453"/>
                </a:cubicBezTo>
                <a:cubicBezTo>
                  <a:pt x="291570" y="430453"/>
                  <a:pt x="269503" y="421063"/>
                  <a:pt x="250722" y="402282"/>
                </a:cubicBezTo>
                <a:lnTo>
                  <a:pt x="31833" y="183675"/>
                </a:lnTo>
                <a:cubicBezTo>
                  <a:pt x="10611" y="162077"/>
                  <a:pt x="0" y="136629"/>
                  <a:pt x="0" y="107331"/>
                </a:cubicBezTo>
                <a:cubicBezTo>
                  <a:pt x="0" y="77470"/>
                  <a:pt x="10329" y="52116"/>
                  <a:pt x="30988" y="31270"/>
                </a:cubicBezTo>
                <a:cubicBezTo>
                  <a:pt x="51647" y="10423"/>
                  <a:pt x="76907" y="0"/>
                  <a:pt x="1067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3" name="Freeform 265">
            <a:extLst>
              <a:ext uri="{FF2B5EF4-FFF2-40B4-BE49-F238E27FC236}">
                <a16:creationId xmlns:a16="http://schemas.microsoft.com/office/drawing/2014/main" id="{1FC994D1-56BB-4080-80E8-EC240F920BB2}"/>
              </a:ext>
            </a:extLst>
          </p:cNvPr>
          <p:cNvSpPr/>
          <p:nvPr/>
        </p:nvSpPr>
        <p:spPr>
          <a:xfrm>
            <a:off x="866345" y="3698308"/>
            <a:ext cx="297917" cy="297487"/>
          </a:xfrm>
          <a:custGeom>
            <a:avLst/>
            <a:gdLst/>
            <a:ahLst/>
            <a:cxnLst/>
            <a:rect l="l" t="t" r="r" b="b"/>
            <a:pathLst>
              <a:path w="397223" h="396648">
                <a:moveTo>
                  <a:pt x="18317" y="0"/>
                </a:moveTo>
                <a:lnTo>
                  <a:pt x="378907" y="0"/>
                </a:lnTo>
                <a:cubicBezTo>
                  <a:pt x="386795" y="0"/>
                  <a:pt x="392335" y="3662"/>
                  <a:pt x="395527" y="10987"/>
                </a:cubicBezTo>
                <a:cubicBezTo>
                  <a:pt x="398720" y="18687"/>
                  <a:pt x="397406" y="25260"/>
                  <a:pt x="391584" y="30706"/>
                </a:cubicBezTo>
                <a:lnTo>
                  <a:pt x="252700" y="169589"/>
                </a:lnTo>
                <a:lnTo>
                  <a:pt x="252700" y="378619"/>
                </a:lnTo>
                <a:cubicBezTo>
                  <a:pt x="252700" y="386506"/>
                  <a:pt x="249038" y="392047"/>
                  <a:pt x="241714" y="395240"/>
                </a:cubicBezTo>
                <a:cubicBezTo>
                  <a:pt x="239272" y="396179"/>
                  <a:pt x="236925" y="396648"/>
                  <a:pt x="234671" y="396648"/>
                </a:cubicBezTo>
                <a:cubicBezTo>
                  <a:pt x="229600" y="396648"/>
                  <a:pt x="225375" y="394864"/>
                  <a:pt x="221994" y="391296"/>
                </a:cubicBezTo>
                <a:lnTo>
                  <a:pt x="149876" y="319178"/>
                </a:lnTo>
                <a:cubicBezTo>
                  <a:pt x="146308" y="315609"/>
                  <a:pt x="144524" y="311384"/>
                  <a:pt x="144524" y="306501"/>
                </a:cubicBezTo>
                <a:lnTo>
                  <a:pt x="144524" y="169589"/>
                </a:lnTo>
                <a:lnTo>
                  <a:pt x="5640" y="30706"/>
                </a:lnTo>
                <a:cubicBezTo>
                  <a:pt x="-182" y="25260"/>
                  <a:pt x="-1496" y="18687"/>
                  <a:pt x="1697" y="10987"/>
                </a:cubicBezTo>
                <a:cubicBezTo>
                  <a:pt x="4889" y="3662"/>
                  <a:pt x="10430" y="0"/>
                  <a:pt x="183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4" name="Freeform 381">
            <a:extLst>
              <a:ext uri="{FF2B5EF4-FFF2-40B4-BE49-F238E27FC236}">
                <a16:creationId xmlns:a16="http://schemas.microsoft.com/office/drawing/2014/main" id="{829DE1F3-C474-40E2-829D-0AEFD7738C5B}"/>
              </a:ext>
            </a:extLst>
          </p:cNvPr>
          <p:cNvSpPr/>
          <p:nvPr/>
        </p:nvSpPr>
        <p:spPr>
          <a:xfrm>
            <a:off x="1309474" y="3644219"/>
            <a:ext cx="378619" cy="324531"/>
          </a:xfrm>
          <a:custGeom>
            <a:avLst/>
            <a:gdLst>
              <a:gd name="connsiteX0" fmla="*/ 216352 w 504825"/>
              <a:gd name="connsiteY0" fmla="*/ 252413 h 432708"/>
              <a:gd name="connsiteX1" fmla="*/ 288470 w 504825"/>
              <a:gd name="connsiteY1" fmla="*/ 252413 h 432708"/>
              <a:gd name="connsiteX2" fmla="*/ 288470 w 504825"/>
              <a:gd name="connsiteY2" fmla="*/ 288472 h 432708"/>
              <a:gd name="connsiteX3" fmla="*/ 216352 w 504825"/>
              <a:gd name="connsiteY3" fmla="*/ 288472 h 432708"/>
              <a:gd name="connsiteX4" fmla="*/ 0 w 504825"/>
              <a:gd name="connsiteY4" fmla="*/ 252413 h 432708"/>
              <a:gd name="connsiteX5" fmla="*/ 189309 w 504825"/>
              <a:gd name="connsiteY5" fmla="*/ 252413 h 432708"/>
              <a:gd name="connsiteX6" fmla="*/ 189309 w 504825"/>
              <a:gd name="connsiteY6" fmla="*/ 297487 h 432708"/>
              <a:gd name="connsiteX7" fmla="*/ 194661 w 504825"/>
              <a:gd name="connsiteY7" fmla="*/ 310164 h 432708"/>
              <a:gd name="connsiteX8" fmla="*/ 207339 w 504825"/>
              <a:gd name="connsiteY8" fmla="*/ 315517 h 432708"/>
              <a:gd name="connsiteX9" fmla="*/ 297486 w 504825"/>
              <a:gd name="connsiteY9" fmla="*/ 315517 h 432708"/>
              <a:gd name="connsiteX10" fmla="*/ 310163 w 504825"/>
              <a:gd name="connsiteY10" fmla="*/ 310164 h 432708"/>
              <a:gd name="connsiteX11" fmla="*/ 315515 w 504825"/>
              <a:gd name="connsiteY11" fmla="*/ 297487 h 432708"/>
              <a:gd name="connsiteX12" fmla="*/ 315515 w 504825"/>
              <a:gd name="connsiteY12" fmla="*/ 252413 h 432708"/>
              <a:gd name="connsiteX13" fmla="*/ 504825 w 504825"/>
              <a:gd name="connsiteY13" fmla="*/ 252413 h 432708"/>
              <a:gd name="connsiteX14" fmla="*/ 504825 w 504825"/>
              <a:gd name="connsiteY14" fmla="*/ 387634 h 432708"/>
              <a:gd name="connsiteX15" fmla="*/ 491585 w 504825"/>
              <a:gd name="connsiteY15" fmla="*/ 419468 h 432708"/>
              <a:gd name="connsiteX16" fmla="*/ 459751 w 504825"/>
              <a:gd name="connsiteY16" fmla="*/ 432708 h 432708"/>
              <a:gd name="connsiteX17" fmla="*/ 45074 w 504825"/>
              <a:gd name="connsiteY17" fmla="*/ 432708 h 432708"/>
              <a:gd name="connsiteX18" fmla="*/ 13240 w 504825"/>
              <a:gd name="connsiteY18" fmla="*/ 419468 h 432708"/>
              <a:gd name="connsiteX19" fmla="*/ 0 w 504825"/>
              <a:gd name="connsiteY19" fmla="*/ 387634 h 432708"/>
              <a:gd name="connsiteX20" fmla="*/ 180295 w 504825"/>
              <a:gd name="connsiteY20" fmla="*/ 36059 h 432708"/>
              <a:gd name="connsiteX21" fmla="*/ 180295 w 504825"/>
              <a:gd name="connsiteY21" fmla="*/ 72118 h 432708"/>
              <a:gd name="connsiteX22" fmla="*/ 324530 w 504825"/>
              <a:gd name="connsiteY22" fmla="*/ 72118 h 432708"/>
              <a:gd name="connsiteX23" fmla="*/ 324530 w 504825"/>
              <a:gd name="connsiteY23" fmla="*/ 36059 h 432708"/>
              <a:gd name="connsiteX24" fmla="*/ 171280 w 504825"/>
              <a:gd name="connsiteY24" fmla="*/ 0 h 432708"/>
              <a:gd name="connsiteX25" fmla="*/ 333545 w 504825"/>
              <a:gd name="connsiteY25" fmla="*/ 0 h 432708"/>
              <a:gd name="connsiteX26" fmla="*/ 352701 w 504825"/>
              <a:gd name="connsiteY26" fmla="*/ 7888 h 432708"/>
              <a:gd name="connsiteX27" fmla="*/ 360589 w 504825"/>
              <a:gd name="connsiteY27" fmla="*/ 27044 h 432708"/>
              <a:gd name="connsiteX28" fmla="*/ 360589 w 504825"/>
              <a:gd name="connsiteY28" fmla="*/ 72118 h 432708"/>
              <a:gd name="connsiteX29" fmla="*/ 459751 w 504825"/>
              <a:gd name="connsiteY29" fmla="*/ 72118 h 432708"/>
              <a:gd name="connsiteX30" fmla="*/ 491585 w 504825"/>
              <a:gd name="connsiteY30" fmla="*/ 85358 h 432708"/>
              <a:gd name="connsiteX31" fmla="*/ 504825 w 504825"/>
              <a:gd name="connsiteY31" fmla="*/ 117192 h 432708"/>
              <a:gd name="connsiteX32" fmla="*/ 504825 w 504825"/>
              <a:gd name="connsiteY32" fmla="*/ 225368 h 432708"/>
              <a:gd name="connsiteX33" fmla="*/ 0 w 504825"/>
              <a:gd name="connsiteY33" fmla="*/ 225368 h 432708"/>
              <a:gd name="connsiteX34" fmla="*/ 0 w 504825"/>
              <a:gd name="connsiteY34" fmla="*/ 117192 h 432708"/>
              <a:gd name="connsiteX35" fmla="*/ 13240 w 504825"/>
              <a:gd name="connsiteY35" fmla="*/ 85358 h 432708"/>
              <a:gd name="connsiteX36" fmla="*/ 45074 w 504825"/>
              <a:gd name="connsiteY36" fmla="*/ 72118 h 432708"/>
              <a:gd name="connsiteX37" fmla="*/ 144236 w 504825"/>
              <a:gd name="connsiteY37" fmla="*/ 72118 h 432708"/>
              <a:gd name="connsiteX38" fmla="*/ 144236 w 504825"/>
              <a:gd name="connsiteY38" fmla="*/ 27044 h 432708"/>
              <a:gd name="connsiteX39" fmla="*/ 152123 w 504825"/>
              <a:gd name="connsiteY39" fmla="*/ 7888 h 432708"/>
              <a:gd name="connsiteX40" fmla="*/ 171280 w 504825"/>
              <a:gd name="connsiteY40" fmla="*/ 0 h 4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04825" h="432708">
                <a:moveTo>
                  <a:pt x="216352" y="252413"/>
                </a:moveTo>
                <a:lnTo>
                  <a:pt x="288470" y="252413"/>
                </a:lnTo>
                <a:lnTo>
                  <a:pt x="288470" y="288472"/>
                </a:lnTo>
                <a:lnTo>
                  <a:pt x="216352" y="288472"/>
                </a:lnTo>
                <a:close/>
                <a:moveTo>
                  <a:pt x="0" y="252413"/>
                </a:moveTo>
                <a:lnTo>
                  <a:pt x="189309" y="252413"/>
                </a:lnTo>
                <a:lnTo>
                  <a:pt x="189309" y="297487"/>
                </a:lnTo>
                <a:cubicBezTo>
                  <a:pt x="189309" y="302370"/>
                  <a:pt x="191093" y="306596"/>
                  <a:pt x="194661" y="310164"/>
                </a:cubicBezTo>
                <a:cubicBezTo>
                  <a:pt x="198230" y="313732"/>
                  <a:pt x="202455" y="315517"/>
                  <a:pt x="207339" y="315517"/>
                </a:cubicBezTo>
                <a:lnTo>
                  <a:pt x="297486" y="315517"/>
                </a:lnTo>
                <a:cubicBezTo>
                  <a:pt x="302370" y="315517"/>
                  <a:pt x="306595" y="313732"/>
                  <a:pt x="310163" y="310164"/>
                </a:cubicBezTo>
                <a:cubicBezTo>
                  <a:pt x="313731" y="306596"/>
                  <a:pt x="315515" y="302370"/>
                  <a:pt x="315515" y="297487"/>
                </a:cubicBezTo>
                <a:lnTo>
                  <a:pt x="315515" y="252413"/>
                </a:lnTo>
                <a:lnTo>
                  <a:pt x="504825" y="252413"/>
                </a:lnTo>
                <a:lnTo>
                  <a:pt x="504825" y="387634"/>
                </a:lnTo>
                <a:cubicBezTo>
                  <a:pt x="504825" y="400030"/>
                  <a:pt x="500411" y="410641"/>
                  <a:pt x="491585" y="419468"/>
                </a:cubicBezTo>
                <a:cubicBezTo>
                  <a:pt x="482757" y="428295"/>
                  <a:pt x="472147" y="432708"/>
                  <a:pt x="459751" y="432708"/>
                </a:cubicBezTo>
                <a:lnTo>
                  <a:pt x="45074" y="432708"/>
                </a:lnTo>
                <a:cubicBezTo>
                  <a:pt x="32678" y="432708"/>
                  <a:pt x="22068" y="428295"/>
                  <a:pt x="13240" y="419468"/>
                </a:cubicBezTo>
                <a:cubicBezTo>
                  <a:pt x="4414" y="410641"/>
                  <a:pt x="0" y="400030"/>
                  <a:pt x="0" y="387634"/>
                </a:cubicBezTo>
                <a:close/>
                <a:moveTo>
                  <a:pt x="180295" y="36059"/>
                </a:moveTo>
                <a:lnTo>
                  <a:pt x="180295" y="72118"/>
                </a:lnTo>
                <a:lnTo>
                  <a:pt x="324530" y="72118"/>
                </a:lnTo>
                <a:lnTo>
                  <a:pt x="324530" y="36059"/>
                </a:lnTo>
                <a:close/>
                <a:moveTo>
                  <a:pt x="171280" y="0"/>
                </a:moveTo>
                <a:lnTo>
                  <a:pt x="333545" y="0"/>
                </a:lnTo>
                <a:cubicBezTo>
                  <a:pt x="341057" y="0"/>
                  <a:pt x="347443" y="2629"/>
                  <a:pt x="352701" y="7888"/>
                </a:cubicBezTo>
                <a:cubicBezTo>
                  <a:pt x="357959" y="13146"/>
                  <a:pt x="360589" y="19532"/>
                  <a:pt x="360589" y="27044"/>
                </a:cubicBezTo>
                <a:lnTo>
                  <a:pt x="360589" y="72118"/>
                </a:lnTo>
                <a:lnTo>
                  <a:pt x="459751" y="72118"/>
                </a:lnTo>
                <a:cubicBezTo>
                  <a:pt x="472147" y="72118"/>
                  <a:pt x="482757" y="76531"/>
                  <a:pt x="491585" y="85358"/>
                </a:cubicBezTo>
                <a:cubicBezTo>
                  <a:pt x="500411" y="94185"/>
                  <a:pt x="504825" y="104796"/>
                  <a:pt x="504825" y="117192"/>
                </a:cubicBezTo>
                <a:lnTo>
                  <a:pt x="504825" y="225368"/>
                </a:lnTo>
                <a:lnTo>
                  <a:pt x="0" y="225368"/>
                </a:lnTo>
                <a:lnTo>
                  <a:pt x="0" y="117192"/>
                </a:lnTo>
                <a:cubicBezTo>
                  <a:pt x="0" y="104796"/>
                  <a:pt x="4414" y="94185"/>
                  <a:pt x="13240" y="85358"/>
                </a:cubicBezTo>
                <a:cubicBezTo>
                  <a:pt x="22068" y="76531"/>
                  <a:pt x="32678" y="72118"/>
                  <a:pt x="45074" y="72118"/>
                </a:cubicBezTo>
                <a:lnTo>
                  <a:pt x="144236" y="72118"/>
                </a:lnTo>
                <a:lnTo>
                  <a:pt x="144236" y="27044"/>
                </a:lnTo>
                <a:cubicBezTo>
                  <a:pt x="144236" y="19532"/>
                  <a:pt x="146865" y="13146"/>
                  <a:pt x="152123" y="7888"/>
                </a:cubicBezTo>
                <a:cubicBezTo>
                  <a:pt x="157382" y="2629"/>
                  <a:pt x="163767" y="0"/>
                  <a:pt x="1712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5" name="Freeform 383">
            <a:extLst>
              <a:ext uri="{FF2B5EF4-FFF2-40B4-BE49-F238E27FC236}">
                <a16:creationId xmlns:a16="http://schemas.microsoft.com/office/drawing/2014/main" id="{2BF7E749-767D-44D3-AF66-CF7EE0A0B148}"/>
              </a:ext>
            </a:extLst>
          </p:cNvPr>
          <p:cNvSpPr/>
          <p:nvPr/>
        </p:nvSpPr>
        <p:spPr>
          <a:xfrm>
            <a:off x="4381244" y="3698307"/>
            <a:ext cx="378721" cy="297487"/>
          </a:xfrm>
          <a:custGeom>
            <a:avLst/>
            <a:gdLst>
              <a:gd name="connsiteX0" fmla="*/ 131332 w 504961"/>
              <a:gd name="connsiteY0" fmla="*/ 261427 h 396648"/>
              <a:gd name="connsiteX1" fmla="*/ 77244 w 504961"/>
              <a:gd name="connsiteY1" fmla="*/ 278048 h 396648"/>
              <a:gd name="connsiteX2" fmla="*/ 47382 w 504961"/>
              <a:gd name="connsiteY2" fmla="*/ 311008 h 396648"/>
              <a:gd name="connsiteX3" fmla="*/ 53298 w 504961"/>
              <a:gd name="connsiteY3" fmla="*/ 341433 h 396648"/>
              <a:gd name="connsiteX4" fmla="*/ 85132 w 504961"/>
              <a:gd name="connsiteY4" fmla="*/ 351574 h 396648"/>
              <a:gd name="connsiteX5" fmla="*/ 139220 w 504961"/>
              <a:gd name="connsiteY5" fmla="*/ 334954 h 396648"/>
              <a:gd name="connsiteX6" fmla="*/ 169081 w 504961"/>
              <a:gd name="connsiteY6" fmla="*/ 301993 h 396648"/>
              <a:gd name="connsiteX7" fmla="*/ 163165 w 504961"/>
              <a:gd name="connsiteY7" fmla="*/ 271569 h 396648"/>
              <a:gd name="connsiteX8" fmla="*/ 131332 w 504961"/>
              <a:gd name="connsiteY8" fmla="*/ 261427 h 396648"/>
              <a:gd name="connsiteX9" fmla="*/ 340361 w 504961"/>
              <a:gd name="connsiteY9" fmla="*/ 209592 h 396648"/>
              <a:gd name="connsiteX10" fmla="*/ 290498 w 504961"/>
              <a:gd name="connsiteY10" fmla="*/ 248468 h 396648"/>
              <a:gd name="connsiteX11" fmla="*/ 286836 w 504961"/>
              <a:gd name="connsiteY11" fmla="*/ 250440 h 396648"/>
              <a:gd name="connsiteX12" fmla="*/ 450791 w 504961"/>
              <a:gd name="connsiteY12" fmla="*/ 342560 h 396648"/>
              <a:gd name="connsiteX13" fmla="*/ 486851 w 504961"/>
              <a:gd name="connsiteY13" fmla="*/ 324530 h 396648"/>
              <a:gd name="connsiteX14" fmla="*/ 270497 w 504961"/>
              <a:gd name="connsiteY14" fmla="*/ 180295 h 396648"/>
              <a:gd name="connsiteX15" fmla="*/ 283174 w 504961"/>
              <a:gd name="connsiteY15" fmla="*/ 185648 h 396648"/>
              <a:gd name="connsiteX16" fmla="*/ 288526 w 504961"/>
              <a:gd name="connsiteY16" fmla="*/ 198325 h 396648"/>
              <a:gd name="connsiteX17" fmla="*/ 283174 w 504961"/>
              <a:gd name="connsiteY17" fmla="*/ 211002 h 396648"/>
              <a:gd name="connsiteX18" fmla="*/ 270497 w 504961"/>
              <a:gd name="connsiteY18" fmla="*/ 216354 h 396648"/>
              <a:gd name="connsiteX19" fmla="*/ 257820 w 504961"/>
              <a:gd name="connsiteY19" fmla="*/ 211002 h 396648"/>
              <a:gd name="connsiteX20" fmla="*/ 252468 w 504961"/>
              <a:gd name="connsiteY20" fmla="*/ 198325 h 396648"/>
              <a:gd name="connsiteX21" fmla="*/ 257820 w 504961"/>
              <a:gd name="connsiteY21" fmla="*/ 185648 h 396648"/>
              <a:gd name="connsiteX22" fmla="*/ 270497 w 504961"/>
              <a:gd name="connsiteY22" fmla="*/ 180295 h 396648"/>
              <a:gd name="connsiteX23" fmla="*/ 207394 w 504961"/>
              <a:gd name="connsiteY23" fmla="*/ 144236 h 396648"/>
              <a:gd name="connsiteX24" fmla="*/ 200070 w 504961"/>
              <a:gd name="connsiteY24" fmla="*/ 151560 h 396648"/>
              <a:gd name="connsiteX25" fmla="*/ 197252 w 504961"/>
              <a:gd name="connsiteY25" fmla="*/ 154659 h 396648"/>
              <a:gd name="connsiteX26" fmla="*/ 193872 w 504961"/>
              <a:gd name="connsiteY26" fmla="*/ 158039 h 396648"/>
              <a:gd name="connsiteX27" fmla="*/ 192745 w 504961"/>
              <a:gd name="connsiteY27" fmla="*/ 159025 h 396648"/>
              <a:gd name="connsiteX28" fmla="*/ 191900 w 504961"/>
              <a:gd name="connsiteY28" fmla="*/ 159730 h 396648"/>
              <a:gd name="connsiteX29" fmla="*/ 189364 w 504961"/>
              <a:gd name="connsiteY29" fmla="*/ 162265 h 396648"/>
              <a:gd name="connsiteX30" fmla="*/ 216409 w 504961"/>
              <a:gd name="connsiteY30" fmla="*/ 178604 h 396648"/>
              <a:gd name="connsiteX31" fmla="*/ 216409 w 504961"/>
              <a:gd name="connsiteY31" fmla="*/ 175505 h 396648"/>
              <a:gd name="connsiteX32" fmla="*/ 225705 w 504961"/>
              <a:gd name="connsiteY32" fmla="*/ 159730 h 396648"/>
              <a:gd name="connsiteX33" fmla="*/ 229649 w 504961"/>
              <a:gd name="connsiteY33" fmla="*/ 157476 h 396648"/>
              <a:gd name="connsiteX34" fmla="*/ 450791 w 504961"/>
              <a:gd name="connsiteY34" fmla="*/ 54088 h 396648"/>
              <a:gd name="connsiteX35" fmla="*/ 234438 w 504961"/>
              <a:gd name="connsiteY35" fmla="*/ 175505 h 396648"/>
              <a:gd name="connsiteX36" fmla="*/ 234438 w 504961"/>
              <a:gd name="connsiteY36" fmla="*/ 207339 h 396648"/>
              <a:gd name="connsiteX37" fmla="*/ 189364 w 504961"/>
              <a:gd name="connsiteY37" fmla="*/ 234383 h 396648"/>
              <a:gd name="connsiteX38" fmla="*/ 191900 w 504961"/>
              <a:gd name="connsiteY38" fmla="*/ 236637 h 396648"/>
              <a:gd name="connsiteX39" fmla="*/ 193872 w 504961"/>
              <a:gd name="connsiteY39" fmla="*/ 238327 h 396648"/>
              <a:gd name="connsiteX40" fmla="*/ 196971 w 504961"/>
              <a:gd name="connsiteY40" fmla="*/ 241707 h 396648"/>
              <a:gd name="connsiteX41" fmla="*/ 200070 w 504961"/>
              <a:gd name="connsiteY41" fmla="*/ 245088 h 396648"/>
              <a:gd name="connsiteX42" fmla="*/ 207394 w 504961"/>
              <a:gd name="connsiteY42" fmla="*/ 252412 h 396648"/>
              <a:gd name="connsiteX43" fmla="*/ 252468 w 504961"/>
              <a:gd name="connsiteY43" fmla="*/ 225368 h 396648"/>
              <a:gd name="connsiteX44" fmla="*/ 279512 w 504961"/>
              <a:gd name="connsiteY44" fmla="*/ 234383 h 396648"/>
              <a:gd name="connsiteX45" fmla="*/ 486851 w 504961"/>
              <a:gd name="connsiteY45" fmla="*/ 72118 h 396648"/>
              <a:gd name="connsiteX46" fmla="*/ 85132 w 504961"/>
              <a:gd name="connsiteY46" fmla="*/ 45074 h 396648"/>
              <a:gd name="connsiteX47" fmla="*/ 53298 w 504961"/>
              <a:gd name="connsiteY47" fmla="*/ 55215 h 396648"/>
              <a:gd name="connsiteX48" fmla="*/ 47382 w 504961"/>
              <a:gd name="connsiteY48" fmla="*/ 85640 h 396648"/>
              <a:gd name="connsiteX49" fmla="*/ 77244 w 504961"/>
              <a:gd name="connsiteY49" fmla="*/ 118600 h 396648"/>
              <a:gd name="connsiteX50" fmla="*/ 131332 w 504961"/>
              <a:gd name="connsiteY50" fmla="*/ 135221 h 396648"/>
              <a:gd name="connsiteX51" fmla="*/ 163165 w 504961"/>
              <a:gd name="connsiteY51" fmla="*/ 125079 h 396648"/>
              <a:gd name="connsiteX52" fmla="*/ 169081 w 504961"/>
              <a:gd name="connsiteY52" fmla="*/ 94655 h 396648"/>
              <a:gd name="connsiteX53" fmla="*/ 139220 w 504961"/>
              <a:gd name="connsiteY53" fmla="*/ 61694 h 396648"/>
              <a:gd name="connsiteX54" fmla="*/ 85132 w 504961"/>
              <a:gd name="connsiteY54" fmla="*/ 45074 h 396648"/>
              <a:gd name="connsiteX55" fmla="*/ 85132 w 504961"/>
              <a:gd name="connsiteY55" fmla="*/ 0 h 396648"/>
              <a:gd name="connsiteX56" fmla="*/ 163165 w 504961"/>
              <a:gd name="connsiteY56" fmla="*/ 23664 h 396648"/>
              <a:gd name="connsiteX57" fmla="*/ 200351 w 504961"/>
              <a:gd name="connsiteY57" fmla="*/ 58314 h 396648"/>
              <a:gd name="connsiteX58" fmla="*/ 216127 w 504961"/>
              <a:gd name="connsiteY58" fmla="*/ 100007 h 396648"/>
              <a:gd name="connsiteX59" fmla="*/ 213310 w 504961"/>
              <a:gd name="connsiteY59" fmla="*/ 127333 h 396648"/>
              <a:gd name="connsiteX60" fmla="*/ 216691 w 504961"/>
              <a:gd name="connsiteY60" fmla="*/ 128742 h 396648"/>
              <a:gd name="connsiteX61" fmla="*/ 247678 w 504961"/>
              <a:gd name="connsiteY61" fmla="*/ 147334 h 396648"/>
              <a:gd name="connsiteX62" fmla="*/ 442059 w 504961"/>
              <a:gd name="connsiteY62" fmla="*/ 38313 h 396648"/>
              <a:gd name="connsiteX63" fmla="*/ 450791 w 504961"/>
              <a:gd name="connsiteY63" fmla="*/ 36059 h 396648"/>
              <a:gd name="connsiteX64" fmla="*/ 458961 w 504961"/>
              <a:gd name="connsiteY64" fmla="*/ 38031 h 396648"/>
              <a:gd name="connsiteX65" fmla="*/ 495020 w 504961"/>
              <a:gd name="connsiteY65" fmla="*/ 56060 h 396648"/>
              <a:gd name="connsiteX66" fmla="*/ 504880 w 504961"/>
              <a:gd name="connsiteY66" fmla="*/ 70428 h 396648"/>
              <a:gd name="connsiteX67" fmla="*/ 497837 w 504961"/>
              <a:gd name="connsiteY67" fmla="*/ 86203 h 396648"/>
              <a:gd name="connsiteX68" fmla="*/ 355010 w 504961"/>
              <a:gd name="connsiteY68" fmla="*/ 198324 h 396648"/>
              <a:gd name="connsiteX69" fmla="*/ 497837 w 504961"/>
              <a:gd name="connsiteY69" fmla="*/ 310445 h 396648"/>
              <a:gd name="connsiteX70" fmla="*/ 504880 w 504961"/>
              <a:gd name="connsiteY70" fmla="*/ 326220 h 396648"/>
              <a:gd name="connsiteX71" fmla="*/ 495020 w 504961"/>
              <a:gd name="connsiteY71" fmla="*/ 340588 h 396648"/>
              <a:gd name="connsiteX72" fmla="*/ 458961 w 504961"/>
              <a:gd name="connsiteY72" fmla="*/ 358617 h 396648"/>
              <a:gd name="connsiteX73" fmla="*/ 450791 w 504961"/>
              <a:gd name="connsiteY73" fmla="*/ 360589 h 396648"/>
              <a:gd name="connsiteX74" fmla="*/ 442059 w 504961"/>
              <a:gd name="connsiteY74" fmla="*/ 358336 h 396648"/>
              <a:gd name="connsiteX75" fmla="*/ 247678 w 504961"/>
              <a:gd name="connsiteY75" fmla="*/ 249314 h 396648"/>
              <a:gd name="connsiteX76" fmla="*/ 216691 w 504961"/>
              <a:gd name="connsiteY76" fmla="*/ 267906 h 396648"/>
              <a:gd name="connsiteX77" fmla="*/ 213310 w 504961"/>
              <a:gd name="connsiteY77" fmla="*/ 269315 h 396648"/>
              <a:gd name="connsiteX78" fmla="*/ 216127 w 504961"/>
              <a:gd name="connsiteY78" fmla="*/ 296641 h 396648"/>
              <a:gd name="connsiteX79" fmla="*/ 200351 w 504961"/>
              <a:gd name="connsiteY79" fmla="*/ 338193 h 396648"/>
              <a:gd name="connsiteX80" fmla="*/ 163165 w 504961"/>
              <a:gd name="connsiteY80" fmla="*/ 372984 h 396648"/>
              <a:gd name="connsiteX81" fmla="*/ 85132 w 504961"/>
              <a:gd name="connsiteY81" fmla="*/ 396648 h 396648"/>
              <a:gd name="connsiteX82" fmla="*/ 22592 w 504961"/>
              <a:gd name="connsiteY82" fmla="*/ 374675 h 396648"/>
              <a:gd name="connsiteX83" fmla="*/ 337 w 504961"/>
              <a:gd name="connsiteY83" fmla="*/ 316361 h 396648"/>
              <a:gd name="connsiteX84" fmla="*/ 16113 w 504961"/>
              <a:gd name="connsiteY84" fmla="*/ 274949 h 396648"/>
              <a:gd name="connsiteX85" fmla="*/ 53017 w 504961"/>
              <a:gd name="connsiteY85" fmla="*/ 240017 h 396648"/>
              <a:gd name="connsiteX86" fmla="*/ 131332 w 504961"/>
              <a:gd name="connsiteY86" fmla="*/ 216353 h 396648"/>
              <a:gd name="connsiteX87" fmla="*/ 173871 w 504961"/>
              <a:gd name="connsiteY87" fmla="*/ 225086 h 396648"/>
              <a:gd name="connsiteX88" fmla="*/ 180068 w 504961"/>
              <a:gd name="connsiteY88" fmla="*/ 218889 h 396648"/>
              <a:gd name="connsiteX89" fmla="*/ 214437 w 504961"/>
              <a:gd name="connsiteY89" fmla="*/ 198324 h 396648"/>
              <a:gd name="connsiteX90" fmla="*/ 180068 w 504961"/>
              <a:gd name="connsiteY90" fmla="*/ 177759 h 396648"/>
              <a:gd name="connsiteX91" fmla="*/ 173871 w 504961"/>
              <a:gd name="connsiteY91" fmla="*/ 171561 h 396648"/>
              <a:gd name="connsiteX92" fmla="*/ 131332 w 504961"/>
              <a:gd name="connsiteY92" fmla="*/ 180294 h 396648"/>
              <a:gd name="connsiteX93" fmla="*/ 53017 w 504961"/>
              <a:gd name="connsiteY93" fmla="*/ 156631 h 396648"/>
              <a:gd name="connsiteX94" fmla="*/ 16113 w 504961"/>
              <a:gd name="connsiteY94" fmla="*/ 121699 h 396648"/>
              <a:gd name="connsiteX95" fmla="*/ 337 w 504961"/>
              <a:gd name="connsiteY95" fmla="*/ 80287 h 396648"/>
              <a:gd name="connsiteX96" fmla="*/ 4704 w 504961"/>
              <a:gd name="connsiteY96" fmla="*/ 48454 h 396648"/>
              <a:gd name="connsiteX97" fmla="*/ 22592 w 504961"/>
              <a:gd name="connsiteY97" fmla="*/ 22255 h 396648"/>
              <a:gd name="connsiteX98" fmla="*/ 85132 w 504961"/>
              <a:gd name="connsiteY98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04961" h="396648">
                <a:moveTo>
                  <a:pt x="131332" y="261427"/>
                </a:moveTo>
                <a:cubicBezTo>
                  <a:pt x="112552" y="261427"/>
                  <a:pt x="94522" y="266967"/>
                  <a:pt x="77244" y="278048"/>
                </a:cubicBezTo>
                <a:cubicBezTo>
                  <a:pt x="62031" y="287626"/>
                  <a:pt x="52077" y="298613"/>
                  <a:pt x="47382" y="311008"/>
                </a:cubicBezTo>
                <a:cubicBezTo>
                  <a:pt x="42687" y="323403"/>
                  <a:pt x="44659" y="333545"/>
                  <a:pt x="53298" y="341433"/>
                </a:cubicBezTo>
                <a:cubicBezTo>
                  <a:pt x="60623" y="348194"/>
                  <a:pt x="71234" y="351574"/>
                  <a:pt x="85132" y="351574"/>
                </a:cubicBezTo>
                <a:cubicBezTo>
                  <a:pt x="103912" y="351574"/>
                  <a:pt x="121942" y="346034"/>
                  <a:pt x="139220" y="334954"/>
                </a:cubicBezTo>
                <a:cubicBezTo>
                  <a:pt x="154432" y="325375"/>
                  <a:pt x="164386" y="314389"/>
                  <a:pt x="169081" y="301993"/>
                </a:cubicBezTo>
                <a:cubicBezTo>
                  <a:pt x="173776" y="289598"/>
                  <a:pt x="171804" y="279456"/>
                  <a:pt x="163165" y="271569"/>
                </a:cubicBezTo>
                <a:cubicBezTo>
                  <a:pt x="155841" y="264808"/>
                  <a:pt x="145230" y="261427"/>
                  <a:pt x="131332" y="261427"/>
                </a:cubicBezTo>
                <a:close/>
                <a:moveTo>
                  <a:pt x="340361" y="209592"/>
                </a:moveTo>
                <a:lnTo>
                  <a:pt x="290498" y="248468"/>
                </a:lnTo>
                <a:cubicBezTo>
                  <a:pt x="290123" y="249032"/>
                  <a:pt x="288903" y="249689"/>
                  <a:pt x="286836" y="250440"/>
                </a:cubicBezTo>
                <a:lnTo>
                  <a:pt x="450791" y="342560"/>
                </a:lnTo>
                <a:lnTo>
                  <a:pt x="486851" y="324530"/>
                </a:lnTo>
                <a:close/>
                <a:moveTo>
                  <a:pt x="270497" y="180295"/>
                </a:moveTo>
                <a:cubicBezTo>
                  <a:pt x="275380" y="180295"/>
                  <a:pt x="279606" y="182080"/>
                  <a:pt x="283174" y="185648"/>
                </a:cubicBezTo>
                <a:cubicBezTo>
                  <a:pt x="286742" y="189216"/>
                  <a:pt x="288526" y="193442"/>
                  <a:pt x="288526" y="198325"/>
                </a:cubicBezTo>
                <a:cubicBezTo>
                  <a:pt x="288526" y="203208"/>
                  <a:pt x="286742" y="207434"/>
                  <a:pt x="283174" y="211002"/>
                </a:cubicBezTo>
                <a:cubicBezTo>
                  <a:pt x="279606" y="214570"/>
                  <a:pt x="275380" y="216354"/>
                  <a:pt x="270497" y="216354"/>
                </a:cubicBezTo>
                <a:cubicBezTo>
                  <a:pt x="265614" y="216354"/>
                  <a:pt x="261388" y="214570"/>
                  <a:pt x="257820" y="211002"/>
                </a:cubicBezTo>
                <a:cubicBezTo>
                  <a:pt x="254252" y="207434"/>
                  <a:pt x="252468" y="203208"/>
                  <a:pt x="252468" y="198325"/>
                </a:cubicBezTo>
                <a:cubicBezTo>
                  <a:pt x="252468" y="193442"/>
                  <a:pt x="254252" y="189216"/>
                  <a:pt x="257820" y="185648"/>
                </a:cubicBezTo>
                <a:cubicBezTo>
                  <a:pt x="261388" y="182080"/>
                  <a:pt x="265614" y="180295"/>
                  <a:pt x="270497" y="180295"/>
                </a:cubicBezTo>
                <a:close/>
                <a:moveTo>
                  <a:pt x="207394" y="144236"/>
                </a:moveTo>
                <a:lnTo>
                  <a:pt x="200070" y="151560"/>
                </a:lnTo>
                <a:cubicBezTo>
                  <a:pt x="199506" y="152124"/>
                  <a:pt x="198567" y="153156"/>
                  <a:pt x="197252" y="154659"/>
                </a:cubicBezTo>
                <a:cubicBezTo>
                  <a:pt x="195938" y="156161"/>
                  <a:pt x="194811" y="157288"/>
                  <a:pt x="193872" y="158039"/>
                </a:cubicBezTo>
                <a:cubicBezTo>
                  <a:pt x="193496" y="158415"/>
                  <a:pt x="193121" y="158744"/>
                  <a:pt x="192745" y="159025"/>
                </a:cubicBezTo>
                <a:cubicBezTo>
                  <a:pt x="192369" y="159307"/>
                  <a:pt x="192087" y="159542"/>
                  <a:pt x="191900" y="159730"/>
                </a:cubicBezTo>
                <a:lnTo>
                  <a:pt x="189364" y="162265"/>
                </a:lnTo>
                <a:lnTo>
                  <a:pt x="216409" y="178604"/>
                </a:lnTo>
                <a:lnTo>
                  <a:pt x="216409" y="175505"/>
                </a:lnTo>
                <a:cubicBezTo>
                  <a:pt x="216409" y="168744"/>
                  <a:pt x="219507" y="163486"/>
                  <a:pt x="225705" y="159730"/>
                </a:cubicBezTo>
                <a:lnTo>
                  <a:pt x="229649" y="157476"/>
                </a:lnTo>
                <a:close/>
                <a:moveTo>
                  <a:pt x="450791" y="54088"/>
                </a:moveTo>
                <a:lnTo>
                  <a:pt x="234438" y="175505"/>
                </a:lnTo>
                <a:lnTo>
                  <a:pt x="234438" y="207339"/>
                </a:lnTo>
                <a:lnTo>
                  <a:pt x="189364" y="234383"/>
                </a:lnTo>
                <a:lnTo>
                  <a:pt x="191900" y="236637"/>
                </a:lnTo>
                <a:cubicBezTo>
                  <a:pt x="192276" y="237012"/>
                  <a:pt x="192933" y="237576"/>
                  <a:pt x="193872" y="238327"/>
                </a:cubicBezTo>
                <a:cubicBezTo>
                  <a:pt x="194623" y="239078"/>
                  <a:pt x="195656" y="240205"/>
                  <a:pt x="196971" y="241707"/>
                </a:cubicBezTo>
                <a:cubicBezTo>
                  <a:pt x="198285" y="243210"/>
                  <a:pt x="199318" y="244337"/>
                  <a:pt x="200070" y="245088"/>
                </a:cubicBezTo>
                <a:lnTo>
                  <a:pt x="207394" y="252412"/>
                </a:lnTo>
                <a:lnTo>
                  <a:pt x="252468" y="225368"/>
                </a:lnTo>
                <a:lnTo>
                  <a:pt x="279512" y="234383"/>
                </a:lnTo>
                <a:lnTo>
                  <a:pt x="486851" y="72118"/>
                </a:lnTo>
                <a:close/>
                <a:moveTo>
                  <a:pt x="85132" y="45074"/>
                </a:moveTo>
                <a:cubicBezTo>
                  <a:pt x="71234" y="45074"/>
                  <a:pt x="60623" y="48454"/>
                  <a:pt x="53298" y="55215"/>
                </a:cubicBezTo>
                <a:cubicBezTo>
                  <a:pt x="44659" y="63103"/>
                  <a:pt x="42687" y="73244"/>
                  <a:pt x="47382" y="85640"/>
                </a:cubicBezTo>
                <a:cubicBezTo>
                  <a:pt x="52077" y="98035"/>
                  <a:pt x="62031" y="109022"/>
                  <a:pt x="77244" y="118600"/>
                </a:cubicBezTo>
                <a:cubicBezTo>
                  <a:pt x="94522" y="129681"/>
                  <a:pt x="112552" y="135221"/>
                  <a:pt x="131332" y="135221"/>
                </a:cubicBezTo>
                <a:cubicBezTo>
                  <a:pt x="145230" y="135221"/>
                  <a:pt x="155841" y="131840"/>
                  <a:pt x="163165" y="125079"/>
                </a:cubicBezTo>
                <a:cubicBezTo>
                  <a:pt x="171804" y="117191"/>
                  <a:pt x="173776" y="107050"/>
                  <a:pt x="169081" y="94655"/>
                </a:cubicBezTo>
                <a:cubicBezTo>
                  <a:pt x="164386" y="82259"/>
                  <a:pt x="154432" y="71273"/>
                  <a:pt x="139220" y="61694"/>
                </a:cubicBezTo>
                <a:cubicBezTo>
                  <a:pt x="121942" y="50614"/>
                  <a:pt x="103912" y="45074"/>
                  <a:pt x="85132" y="45074"/>
                </a:cubicBezTo>
                <a:close/>
                <a:moveTo>
                  <a:pt x="85132" y="0"/>
                </a:moveTo>
                <a:cubicBezTo>
                  <a:pt x="112363" y="0"/>
                  <a:pt x="138375" y="7888"/>
                  <a:pt x="163165" y="23664"/>
                </a:cubicBezTo>
                <a:cubicBezTo>
                  <a:pt x="178753" y="33430"/>
                  <a:pt x="191149" y="44980"/>
                  <a:pt x="200351" y="58314"/>
                </a:cubicBezTo>
                <a:cubicBezTo>
                  <a:pt x="209553" y="71648"/>
                  <a:pt x="214812" y="85546"/>
                  <a:pt x="216127" y="100007"/>
                </a:cubicBezTo>
                <a:cubicBezTo>
                  <a:pt x="216878" y="109022"/>
                  <a:pt x="215940" y="118130"/>
                  <a:pt x="213310" y="127333"/>
                </a:cubicBezTo>
                <a:cubicBezTo>
                  <a:pt x="214061" y="127521"/>
                  <a:pt x="215188" y="127990"/>
                  <a:pt x="216691" y="128742"/>
                </a:cubicBezTo>
                <a:lnTo>
                  <a:pt x="247678" y="147334"/>
                </a:lnTo>
                <a:lnTo>
                  <a:pt x="442059" y="38313"/>
                </a:lnTo>
                <a:cubicBezTo>
                  <a:pt x="444688" y="36810"/>
                  <a:pt x="447599" y="36059"/>
                  <a:pt x="450791" y="36059"/>
                </a:cubicBezTo>
                <a:cubicBezTo>
                  <a:pt x="453797" y="36059"/>
                  <a:pt x="456520" y="36716"/>
                  <a:pt x="458961" y="38031"/>
                </a:cubicBezTo>
                <a:lnTo>
                  <a:pt x="495020" y="56060"/>
                </a:lnTo>
                <a:cubicBezTo>
                  <a:pt x="500655" y="59065"/>
                  <a:pt x="503941" y="63854"/>
                  <a:pt x="504880" y="70428"/>
                </a:cubicBezTo>
                <a:cubicBezTo>
                  <a:pt x="505443" y="77188"/>
                  <a:pt x="503096" y="82447"/>
                  <a:pt x="497837" y="86203"/>
                </a:cubicBezTo>
                <a:lnTo>
                  <a:pt x="355010" y="198324"/>
                </a:lnTo>
                <a:lnTo>
                  <a:pt x="497837" y="310445"/>
                </a:lnTo>
                <a:cubicBezTo>
                  <a:pt x="503096" y="314201"/>
                  <a:pt x="505443" y="319459"/>
                  <a:pt x="504880" y="326220"/>
                </a:cubicBezTo>
                <a:cubicBezTo>
                  <a:pt x="503941" y="332794"/>
                  <a:pt x="500655" y="337583"/>
                  <a:pt x="495020" y="340588"/>
                </a:cubicBezTo>
                <a:lnTo>
                  <a:pt x="458961" y="358617"/>
                </a:lnTo>
                <a:cubicBezTo>
                  <a:pt x="456520" y="359932"/>
                  <a:pt x="453797" y="360589"/>
                  <a:pt x="450791" y="360589"/>
                </a:cubicBezTo>
                <a:cubicBezTo>
                  <a:pt x="447599" y="360589"/>
                  <a:pt x="444688" y="359838"/>
                  <a:pt x="442059" y="358336"/>
                </a:cubicBezTo>
                <a:lnTo>
                  <a:pt x="247678" y="249314"/>
                </a:lnTo>
                <a:lnTo>
                  <a:pt x="216691" y="267906"/>
                </a:lnTo>
                <a:cubicBezTo>
                  <a:pt x="215188" y="268658"/>
                  <a:pt x="214061" y="269127"/>
                  <a:pt x="213310" y="269315"/>
                </a:cubicBezTo>
                <a:cubicBezTo>
                  <a:pt x="215940" y="278518"/>
                  <a:pt x="216878" y="287626"/>
                  <a:pt x="216127" y="296641"/>
                </a:cubicBezTo>
                <a:cubicBezTo>
                  <a:pt x="214812" y="311102"/>
                  <a:pt x="209553" y="324953"/>
                  <a:pt x="200351" y="338193"/>
                </a:cubicBezTo>
                <a:cubicBezTo>
                  <a:pt x="191149" y="351434"/>
                  <a:pt x="178753" y="363031"/>
                  <a:pt x="163165" y="372984"/>
                </a:cubicBezTo>
                <a:cubicBezTo>
                  <a:pt x="138375" y="388760"/>
                  <a:pt x="112363" y="396648"/>
                  <a:pt x="85132" y="396648"/>
                </a:cubicBezTo>
                <a:cubicBezTo>
                  <a:pt x="59590" y="396648"/>
                  <a:pt x="38743" y="389324"/>
                  <a:pt x="22592" y="374675"/>
                </a:cubicBezTo>
                <a:cubicBezTo>
                  <a:pt x="5690" y="358899"/>
                  <a:pt x="-1729" y="339461"/>
                  <a:pt x="337" y="316361"/>
                </a:cubicBezTo>
                <a:cubicBezTo>
                  <a:pt x="1651" y="302087"/>
                  <a:pt x="6910" y="288283"/>
                  <a:pt x="16113" y="274949"/>
                </a:cubicBezTo>
                <a:cubicBezTo>
                  <a:pt x="25315" y="261615"/>
                  <a:pt x="37617" y="249971"/>
                  <a:pt x="53017" y="240017"/>
                </a:cubicBezTo>
                <a:cubicBezTo>
                  <a:pt x="77807" y="224241"/>
                  <a:pt x="103912" y="216353"/>
                  <a:pt x="131332" y="216353"/>
                </a:cubicBezTo>
                <a:cubicBezTo>
                  <a:pt x="146920" y="216353"/>
                  <a:pt x="161099" y="219264"/>
                  <a:pt x="173871" y="225086"/>
                </a:cubicBezTo>
                <a:cubicBezTo>
                  <a:pt x="175561" y="222645"/>
                  <a:pt x="177627" y="220579"/>
                  <a:pt x="180068" y="218889"/>
                </a:cubicBezTo>
                <a:lnTo>
                  <a:pt x="214437" y="198324"/>
                </a:lnTo>
                <a:lnTo>
                  <a:pt x="180068" y="177759"/>
                </a:lnTo>
                <a:cubicBezTo>
                  <a:pt x="177627" y="176069"/>
                  <a:pt x="175561" y="174003"/>
                  <a:pt x="173871" y="171561"/>
                </a:cubicBezTo>
                <a:cubicBezTo>
                  <a:pt x="161099" y="177383"/>
                  <a:pt x="146920" y="180294"/>
                  <a:pt x="131332" y="180294"/>
                </a:cubicBezTo>
                <a:cubicBezTo>
                  <a:pt x="103912" y="180294"/>
                  <a:pt x="77807" y="172407"/>
                  <a:pt x="53017" y="156631"/>
                </a:cubicBezTo>
                <a:cubicBezTo>
                  <a:pt x="37617" y="146677"/>
                  <a:pt x="25315" y="135033"/>
                  <a:pt x="16113" y="121699"/>
                </a:cubicBezTo>
                <a:cubicBezTo>
                  <a:pt x="6910" y="108364"/>
                  <a:pt x="1651" y="94561"/>
                  <a:pt x="337" y="80287"/>
                </a:cubicBezTo>
                <a:cubicBezTo>
                  <a:pt x="-603" y="69207"/>
                  <a:pt x="853" y="58596"/>
                  <a:pt x="4704" y="48454"/>
                </a:cubicBezTo>
                <a:cubicBezTo>
                  <a:pt x="8553" y="38313"/>
                  <a:pt x="14516" y="29579"/>
                  <a:pt x="22592" y="22255"/>
                </a:cubicBezTo>
                <a:cubicBezTo>
                  <a:pt x="38556" y="7418"/>
                  <a:pt x="59402" y="0"/>
                  <a:pt x="85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6" name="Freeform 382">
            <a:extLst>
              <a:ext uri="{FF2B5EF4-FFF2-40B4-BE49-F238E27FC236}">
                <a16:creationId xmlns:a16="http://schemas.microsoft.com/office/drawing/2014/main" id="{DC6D5E56-999A-41FA-BB0A-3CE68012C4CC}"/>
              </a:ext>
            </a:extLst>
          </p:cNvPr>
          <p:cNvSpPr/>
          <p:nvPr/>
        </p:nvSpPr>
        <p:spPr>
          <a:xfrm>
            <a:off x="2295310" y="3644219"/>
            <a:ext cx="405664" cy="378620"/>
          </a:xfrm>
          <a:custGeom>
            <a:avLst/>
            <a:gdLst>
              <a:gd name="connsiteX0" fmla="*/ 169590 w 540885"/>
              <a:gd name="connsiteY0" fmla="*/ 270443 h 504826"/>
              <a:gd name="connsiteX1" fmla="*/ 181704 w 540885"/>
              <a:gd name="connsiteY1" fmla="*/ 276500 h 504826"/>
              <a:gd name="connsiteX2" fmla="*/ 202269 w 540885"/>
              <a:gd name="connsiteY2" fmla="*/ 290022 h 504826"/>
              <a:gd name="connsiteX3" fmla="*/ 232412 w 540885"/>
              <a:gd name="connsiteY3" fmla="*/ 303544 h 504826"/>
              <a:gd name="connsiteX4" fmla="*/ 270443 w 540885"/>
              <a:gd name="connsiteY4" fmla="*/ 309601 h 504826"/>
              <a:gd name="connsiteX5" fmla="*/ 308473 w 540885"/>
              <a:gd name="connsiteY5" fmla="*/ 303544 h 504826"/>
              <a:gd name="connsiteX6" fmla="*/ 338617 w 540885"/>
              <a:gd name="connsiteY6" fmla="*/ 290022 h 504826"/>
              <a:gd name="connsiteX7" fmla="*/ 359181 w 540885"/>
              <a:gd name="connsiteY7" fmla="*/ 276500 h 504826"/>
              <a:gd name="connsiteX8" fmla="*/ 371295 w 540885"/>
              <a:gd name="connsiteY8" fmla="*/ 270443 h 504826"/>
              <a:gd name="connsiteX9" fmla="*/ 402705 w 540885"/>
              <a:gd name="connsiteY9" fmla="*/ 276077 h 504826"/>
              <a:gd name="connsiteX10" fmla="*/ 426792 w 540885"/>
              <a:gd name="connsiteY10" fmla="*/ 291149 h 504826"/>
              <a:gd name="connsiteX11" fmla="*/ 444258 w 540885"/>
              <a:gd name="connsiteY11" fmla="*/ 313967 h 504826"/>
              <a:gd name="connsiteX12" fmla="*/ 456371 w 540885"/>
              <a:gd name="connsiteY12" fmla="*/ 341434 h 504826"/>
              <a:gd name="connsiteX13" fmla="*/ 463837 w 540885"/>
              <a:gd name="connsiteY13" fmla="*/ 372000 h 504826"/>
              <a:gd name="connsiteX14" fmla="*/ 467781 w 540885"/>
              <a:gd name="connsiteY14" fmla="*/ 402706 h 504826"/>
              <a:gd name="connsiteX15" fmla="*/ 468767 w 540885"/>
              <a:gd name="connsiteY15" fmla="*/ 431863 h 504826"/>
              <a:gd name="connsiteX16" fmla="*/ 448202 w 540885"/>
              <a:gd name="connsiteY16" fmla="*/ 485247 h 504826"/>
              <a:gd name="connsiteX17" fmla="*/ 393550 w 540885"/>
              <a:gd name="connsiteY17" fmla="*/ 504826 h 504826"/>
              <a:gd name="connsiteX18" fmla="*/ 147335 w 540885"/>
              <a:gd name="connsiteY18" fmla="*/ 504826 h 504826"/>
              <a:gd name="connsiteX19" fmla="*/ 92683 w 540885"/>
              <a:gd name="connsiteY19" fmla="*/ 485247 h 504826"/>
              <a:gd name="connsiteX20" fmla="*/ 72118 w 540885"/>
              <a:gd name="connsiteY20" fmla="*/ 431863 h 504826"/>
              <a:gd name="connsiteX21" fmla="*/ 73104 w 540885"/>
              <a:gd name="connsiteY21" fmla="*/ 402706 h 504826"/>
              <a:gd name="connsiteX22" fmla="*/ 77049 w 540885"/>
              <a:gd name="connsiteY22" fmla="*/ 372000 h 504826"/>
              <a:gd name="connsiteX23" fmla="*/ 84514 w 540885"/>
              <a:gd name="connsiteY23" fmla="*/ 341434 h 504826"/>
              <a:gd name="connsiteX24" fmla="*/ 96628 w 540885"/>
              <a:gd name="connsiteY24" fmla="*/ 313967 h 504826"/>
              <a:gd name="connsiteX25" fmla="*/ 114093 w 540885"/>
              <a:gd name="connsiteY25" fmla="*/ 291149 h 504826"/>
              <a:gd name="connsiteX26" fmla="*/ 138180 w 540885"/>
              <a:gd name="connsiteY26" fmla="*/ 276077 h 504826"/>
              <a:gd name="connsiteX27" fmla="*/ 169590 w 540885"/>
              <a:gd name="connsiteY27" fmla="*/ 270443 h 504826"/>
              <a:gd name="connsiteX28" fmla="*/ 505953 w 540885"/>
              <a:gd name="connsiteY28" fmla="*/ 144237 h 504826"/>
              <a:gd name="connsiteX29" fmla="*/ 540885 w 540885"/>
              <a:gd name="connsiteY29" fmla="*/ 243680 h 504826"/>
              <a:gd name="connsiteX30" fmla="*/ 525109 w 540885"/>
              <a:gd name="connsiteY30" fmla="*/ 277063 h 504826"/>
              <a:gd name="connsiteX31" fmla="*/ 486233 w 540885"/>
              <a:gd name="connsiteY31" fmla="*/ 288472 h 504826"/>
              <a:gd name="connsiteX32" fmla="*/ 448484 w 540885"/>
              <a:gd name="connsiteY32" fmla="*/ 288472 h 504826"/>
              <a:gd name="connsiteX33" fmla="*/ 373830 w 540885"/>
              <a:gd name="connsiteY33" fmla="*/ 252413 h 504826"/>
              <a:gd name="connsiteX34" fmla="*/ 396649 w 540885"/>
              <a:gd name="connsiteY34" fmla="*/ 180296 h 504826"/>
              <a:gd name="connsiteX35" fmla="*/ 395240 w 540885"/>
              <a:gd name="connsiteY35" fmla="*/ 161703 h 504826"/>
              <a:gd name="connsiteX36" fmla="*/ 432708 w 540885"/>
              <a:gd name="connsiteY36" fmla="*/ 168182 h 504826"/>
              <a:gd name="connsiteX37" fmla="*/ 466231 w 540885"/>
              <a:gd name="connsiteY37" fmla="*/ 162125 h 504826"/>
              <a:gd name="connsiteX38" fmla="*/ 493698 w 540885"/>
              <a:gd name="connsiteY38" fmla="*/ 150153 h 504826"/>
              <a:gd name="connsiteX39" fmla="*/ 505953 w 540885"/>
              <a:gd name="connsiteY39" fmla="*/ 144237 h 504826"/>
              <a:gd name="connsiteX40" fmla="*/ 34932 w 540885"/>
              <a:gd name="connsiteY40" fmla="*/ 144237 h 504826"/>
              <a:gd name="connsiteX41" fmla="*/ 47187 w 540885"/>
              <a:gd name="connsiteY41" fmla="*/ 150153 h 504826"/>
              <a:gd name="connsiteX42" fmla="*/ 74653 w 540885"/>
              <a:gd name="connsiteY42" fmla="*/ 162125 h 504826"/>
              <a:gd name="connsiteX43" fmla="*/ 108176 w 540885"/>
              <a:gd name="connsiteY43" fmla="*/ 168182 h 504826"/>
              <a:gd name="connsiteX44" fmla="*/ 145644 w 540885"/>
              <a:gd name="connsiteY44" fmla="*/ 161703 h 504826"/>
              <a:gd name="connsiteX45" fmla="*/ 144235 w 540885"/>
              <a:gd name="connsiteY45" fmla="*/ 180296 h 504826"/>
              <a:gd name="connsiteX46" fmla="*/ 167054 w 540885"/>
              <a:gd name="connsiteY46" fmla="*/ 252413 h 504826"/>
              <a:gd name="connsiteX47" fmla="*/ 92401 w 540885"/>
              <a:gd name="connsiteY47" fmla="*/ 288472 h 504826"/>
              <a:gd name="connsiteX48" fmla="*/ 54652 w 540885"/>
              <a:gd name="connsiteY48" fmla="*/ 288472 h 504826"/>
              <a:gd name="connsiteX49" fmla="*/ 15776 w 540885"/>
              <a:gd name="connsiteY49" fmla="*/ 277063 h 504826"/>
              <a:gd name="connsiteX50" fmla="*/ 0 w 540885"/>
              <a:gd name="connsiteY50" fmla="*/ 243680 h 504826"/>
              <a:gd name="connsiteX51" fmla="*/ 34932 w 540885"/>
              <a:gd name="connsiteY51" fmla="*/ 144237 h 504826"/>
              <a:gd name="connsiteX52" fmla="*/ 270442 w 540885"/>
              <a:gd name="connsiteY52" fmla="*/ 72119 h 504826"/>
              <a:gd name="connsiteX53" fmla="*/ 346926 w 540885"/>
              <a:gd name="connsiteY53" fmla="*/ 103811 h 504826"/>
              <a:gd name="connsiteX54" fmla="*/ 378619 w 540885"/>
              <a:gd name="connsiteY54" fmla="*/ 180296 h 504826"/>
              <a:gd name="connsiteX55" fmla="*/ 346926 w 540885"/>
              <a:gd name="connsiteY55" fmla="*/ 256780 h 504826"/>
              <a:gd name="connsiteX56" fmla="*/ 270442 w 540885"/>
              <a:gd name="connsiteY56" fmla="*/ 288472 h 504826"/>
              <a:gd name="connsiteX57" fmla="*/ 193957 w 540885"/>
              <a:gd name="connsiteY57" fmla="*/ 256780 h 504826"/>
              <a:gd name="connsiteX58" fmla="*/ 162265 w 540885"/>
              <a:gd name="connsiteY58" fmla="*/ 180296 h 504826"/>
              <a:gd name="connsiteX59" fmla="*/ 193957 w 540885"/>
              <a:gd name="connsiteY59" fmla="*/ 103811 h 504826"/>
              <a:gd name="connsiteX60" fmla="*/ 270442 w 540885"/>
              <a:gd name="connsiteY60" fmla="*/ 72119 h 504826"/>
              <a:gd name="connsiteX61" fmla="*/ 432707 w 540885"/>
              <a:gd name="connsiteY61" fmla="*/ 0 h 504826"/>
              <a:gd name="connsiteX62" fmla="*/ 483697 w 540885"/>
              <a:gd name="connsiteY62" fmla="*/ 21128 h 504826"/>
              <a:gd name="connsiteX63" fmla="*/ 504825 w 540885"/>
              <a:gd name="connsiteY63" fmla="*/ 72118 h 504826"/>
              <a:gd name="connsiteX64" fmla="*/ 483697 w 540885"/>
              <a:gd name="connsiteY64" fmla="*/ 123108 h 504826"/>
              <a:gd name="connsiteX65" fmla="*/ 432707 w 540885"/>
              <a:gd name="connsiteY65" fmla="*/ 144236 h 504826"/>
              <a:gd name="connsiteX66" fmla="*/ 381717 w 540885"/>
              <a:gd name="connsiteY66" fmla="*/ 123108 h 504826"/>
              <a:gd name="connsiteX67" fmla="*/ 360589 w 540885"/>
              <a:gd name="connsiteY67" fmla="*/ 72118 h 504826"/>
              <a:gd name="connsiteX68" fmla="*/ 381717 w 540885"/>
              <a:gd name="connsiteY68" fmla="*/ 21128 h 504826"/>
              <a:gd name="connsiteX69" fmla="*/ 432707 w 540885"/>
              <a:gd name="connsiteY69" fmla="*/ 0 h 504826"/>
              <a:gd name="connsiteX70" fmla="*/ 108176 w 540885"/>
              <a:gd name="connsiteY70" fmla="*/ 0 h 504826"/>
              <a:gd name="connsiteX71" fmla="*/ 159167 w 540885"/>
              <a:gd name="connsiteY71" fmla="*/ 21128 h 504826"/>
              <a:gd name="connsiteX72" fmla="*/ 180295 w 540885"/>
              <a:gd name="connsiteY72" fmla="*/ 72118 h 504826"/>
              <a:gd name="connsiteX73" fmla="*/ 159167 w 540885"/>
              <a:gd name="connsiteY73" fmla="*/ 123108 h 504826"/>
              <a:gd name="connsiteX74" fmla="*/ 108176 w 540885"/>
              <a:gd name="connsiteY74" fmla="*/ 144236 h 504826"/>
              <a:gd name="connsiteX75" fmla="*/ 57187 w 540885"/>
              <a:gd name="connsiteY75" fmla="*/ 123108 h 504826"/>
              <a:gd name="connsiteX76" fmla="*/ 36059 w 540885"/>
              <a:gd name="connsiteY76" fmla="*/ 72118 h 504826"/>
              <a:gd name="connsiteX77" fmla="*/ 57187 w 540885"/>
              <a:gd name="connsiteY77" fmla="*/ 21128 h 504826"/>
              <a:gd name="connsiteX78" fmla="*/ 108176 w 540885"/>
              <a:gd name="connsiteY78" fmla="*/ 0 h 50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40885" h="504826">
                <a:moveTo>
                  <a:pt x="169590" y="270443"/>
                </a:moveTo>
                <a:cubicBezTo>
                  <a:pt x="171469" y="270443"/>
                  <a:pt x="175506" y="272462"/>
                  <a:pt x="181704" y="276500"/>
                </a:cubicBezTo>
                <a:cubicBezTo>
                  <a:pt x="187902" y="280538"/>
                  <a:pt x="194757" y="285045"/>
                  <a:pt x="202269" y="290022"/>
                </a:cubicBezTo>
                <a:cubicBezTo>
                  <a:pt x="209781" y="294999"/>
                  <a:pt x="219829" y="299506"/>
                  <a:pt x="232412" y="303544"/>
                </a:cubicBezTo>
                <a:cubicBezTo>
                  <a:pt x="244995" y="307582"/>
                  <a:pt x="257673" y="309601"/>
                  <a:pt x="270443" y="309601"/>
                </a:cubicBezTo>
                <a:cubicBezTo>
                  <a:pt x="283214" y="309601"/>
                  <a:pt x="295891" y="307582"/>
                  <a:pt x="308473" y="303544"/>
                </a:cubicBezTo>
                <a:cubicBezTo>
                  <a:pt x="321057" y="299506"/>
                  <a:pt x="331105" y="294999"/>
                  <a:pt x="338617" y="290022"/>
                </a:cubicBezTo>
                <a:cubicBezTo>
                  <a:pt x="346129" y="285045"/>
                  <a:pt x="352983" y="280538"/>
                  <a:pt x="359181" y="276500"/>
                </a:cubicBezTo>
                <a:cubicBezTo>
                  <a:pt x="365379" y="272462"/>
                  <a:pt x="369418" y="270443"/>
                  <a:pt x="371295" y="270443"/>
                </a:cubicBezTo>
                <a:cubicBezTo>
                  <a:pt x="382751" y="270443"/>
                  <a:pt x="393222" y="272321"/>
                  <a:pt x="402705" y="276077"/>
                </a:cubicBezTo>
                <a:cubicBezTo>
                  <a:pt x="412191" y="279833"/>
                  <a:pt x="420218" y="284857"/>
                  <a:pt x="426792" y="291149"/>
                </a:cubicBezTo>
                <a:cubicBezTo>
                  <a:pt x="433365" y="297440"/>
                  <a:pt x="439187" y="305046"/>
                  <a:pt x="444258" y="313967"/>
                </a:cubicBezTo>
                <a:cubicBezTo>
                  <a:pt x="449329" y="322888"/>
                  <a:pt x="453367" y="332044"/>
                  <a:pt x="456371" y="341434"/>
                </a:cubicBezTo>
                <a:cubicBezTo>
                  <a:pt x="459376" y="350824"/>
                  <a:pt x="461865" y="361013"/>
                  <a:pt x="463837" y="372000"/>
                </a:cubicBezTo>
                <a:cubicBezTo>
                  <a:pt x="465809" y="382986"/>
                  <a:pt x="467124" y="393222"/>
                  <a:pt x="467781" y="402706"/>
                </a:cubicBezTo>
                <a:cubicBezTo>
                  <a:pt x="468438" y="412190"/>
                  <a:pt x="468767" y="421909"/>
                  <a:pt x="468767" y="431863"/>
                </a:cubicBezTo>
                <a:cubicBezTo>
                  <a:pt x="468767" y="454400"/>
                  <a:pt x="461912" y="472195"/>
                  <a:pt x="448202" y="485247"/>
                </a:cubicBezTo>
                <a:cubicBezTo>
                  <a:pt x="434492" y="498300"/>
                  <a:pt x="416275" y="504826"/>
                  <a:pt x="393550" y="504826"/>
                </a:cubicBezTo>
                <a:lnTo>
                  <a:pt x="147335" y="504826"/>
                </a:lnTo>
                <a:cubicBezTo>
                  <a:pt x="124611" y="504826"/>
                  <a:pt x="106393" y="498300"/>
                  <a:pt x="92683" y="485247"/>
                </a:cubicBezTo>
                <a:cubicBezTo>
                  <a:pt x="78974" y="472195"/>
                  <a:pt x="72118" y="454400"/>
                  <a:pt x="72118" y="431863"/>
                </a:cubicBezTo>
                <a:cubicBezTo>
                  <a:pt x="72118" y="421909"/>
                  <a:pt x="72447" y="412190"/>
                  <a:pt x="73104" y="402706"/>
                </a:cubicBezTo>
                <a:cubicBezTo>
                  <a:pt x="73761" y="393222"/>
                  <a:pt x="75077" y="382986"/>
                  <a:pt x="77049" y="372000"/>
                </a:cubicBezTo>
                <a:cubicBezTo>
                  <a:pt x="79021" y="361013"/>
                  <a:pt x="81510" y="350824"/>
                  <a:pt x="84514" y="341434"/>
                </a:cubicBezTo>
                <a:cubicBezTo>
                  <a:pt x="87519" y="332044"/>
                  <a:pt x="91556" y="322888"/>
                  <a:pt x="96628" y="313967"/>
                </a:cubicBezTo>
                <a:cubicBezTo>
                  <a:pt x="101698" y="305046"/>
                  <a:pt x="107521" y="297440"/>
                  <a:pt x="114093" y="291149"/>
                </a:cubicBezTo>
                <a:cubicBezTo>
                  <a:pt x="120667" y="284857"/>
                  <a:pt x="128696" y="279833"/>
                  <a:pt x="138180" y="276077"/>
                </a:cubicBezTo>
                <a:cubicBezTo>
                  <a:pt x="147664" y="272321"/>
                  <a:pt x="158135" y="270443"/>
                  <a:pt x="169590" y="270443"/>
                </a:cubicBezTo>
                <a:close/>
                <a:moveTo>
                  <a:pt x="505953" y="144237"/>
                </a:moveTo>
                <a:cubicBezTo>
                  <a:pt x="529241" y="144237"/>
                  <a:pt x="540885" y="177385"/>
                  <a:pt x="540885" y="243680"/>
                </a:cubicBezTo>
                <a:cubicBezTo>
                  <a:pt x="540885" y="258329"/>
                  <a:pt x="535626" y="269457"/>
                  <a:pt x="525109" y="277063"/>
                </a:cubicBezTo>
                <a:cubicBezTo>
                  <a:pt x="514592" y="284669"/>
                  <a:pt x="501634" y="288472"/>
                  <a:pt x="486233" y="288472"/>
                </a:cubicBezTo>
                <a:lnTo>
                  <a:pt x="448484" y="288472"/>
                </a:lnTo>
                <a:cubicBezTo>
                  <a:pt x="429140" y="265372"/>
                  <a:pt x="404256" y="253353"/>
                  <a:pt x="373830" y="252413"/>
                </a:cubicBezTo>
                <a:cubicBezTo>
                  <a:pt x="389043" y="230440"/>
                  <a:pt x="396649" y="206401"/>
                  <a:pt x="396649" y="180296"/>
                </a:cubicBezTo>
                <a:cubicBezTo>
                  <a:pt x="396649" y="174849"/>
                  <a:pt x="396179" y="168652"/>
                  <a:pt x="395240" y="161703"/>
                </a:cubicBezTo>
                <a:cubicBezTo>
                  <a:pt x="407636" y="166022"/>
                  <a:pt x="420125" y="168182"/>
                  <a:pt x="432708" y="168182"/>
                </a:cubicBezTo>
                <a:cubicBezTo>
                  <a:pt x="443789" y="168182"/>
                  <a:pt x="454964" y="166163"/>
                  <a:pt x="466231" y="162125"/>
                </a:cubicBezTo>
                <a:cubicBezTo>
                  <a:pt x="477500" y="158087"/>
                  <a:pt x="486655" y="154097"/>
                  <a:pt x="493698" y="150153"/>
                </a:cubicBezTo>
                <a:cubicBezTo>
                  <a:pt x="500742" y="146209"/>
                  <a:pt x="504826" y="144237"/>
                  <a:pt x="505953" y="144237"/>
                </a:cubicBezTo>
                <a:close/>
                <a:moveTo>
                  <a:pt x="34932" y="144237"/>
                </a:moveTo>
                <a:cubicBezTo>
                  <a:pt x="36059" y="144237"/>
                  <a:pt x="40144" y="146209"/>
                  <a:pt x="47187" y="150153"/>
                </a:cubicBezTo>
                <a:cubicBezTo>
                  <a:pt x="54229" y="154097"/>
                  <a:pt x="63384" y="158087"/>
                  <a:pt x="74653" y="162125"/>
                </a:cubicBezTo>
                <a:cubicBezTo>
                  <a:pt x="85921" y="166163"/>
                  <a:pt x="97096" y="168182"/>
                  <a:pt x="108176" y="168182"/>
                </a:cubicBezTo>
                <a:cubicBezTo>
                  <a:pt x="120760" y="168182"/>
                  <a:pt x="133249" y="166022"/>
                  <a:pt x="145644" y="161703"/>
                </a:cubicBezTo>
                <a:cubicBezTo>
                  <a:pt x="144705" y="168652"/>
                  <a:pt x="144235" y="174849"/>
                  <a:pt x="144235" y="180296"/>
                </a:cubicBezTo>
                <a:cubicBezTo>
                  <a:pt x="144235" y="206401"/>
                  <a:pt x="151841" y="230440"/>
                  <a:pt x="167054" y="252413"/>
                </a:cubicBezTo>
                <a:cubicBezTo>
                  <a:pt x="136630" y="253353"/>
                  <a:pt x="111745" y="265372"/>
                  <a:pt x="92401" y="288472"/>
                </a:cubicBezTo>
                <a:lnTo>
                  <a:pt x="54652" y="288472"/>
                </a:lnTo>
                <a:cubicBezTo>
                  <a:pt x="39251" y="288472"/>
                  <a:pt x="26293" y="284669"/>
                  <a:pt x="15776" y="277063"/>
                </a:cubicBezTo>
                <a:cubicBezTo>
                  <a:pt x="5259" y="269457"/>
                  <a:pt x="0" y="258329"/>
                  <a:pt x="0" y="243680"/>
                </a:cubicBezTo>
                <a:cubicBezTo>
                  <a:pt x="0" y="177385"/>
                  <a:pt x="11644" y="144237"/>
                  <a:pt x="34932" y="144237"/>
                </a:cubicBezTo>
                <a:close/>
                <a:moveTo>
                  <a:pt x="270442" y="72119"/>
                </a:moveTo>
                <a:cubicBezTo>
                  <a:pt x="300303" y="72119"/>
                  <a:pt x="325799" y="82683"/>
                  <a:pt x="346926" y="103811"/>
                </a:cubicBezTo>
                <a:cubicBezTo>
                  <a:pt x="368054" y="124940"/>
                  <a:pt x="378619" y="150434"/>
                  <a:pt x="378619" y="180296"/>
                </a:cubicBezTo>
                <a:cubicBezTo>
                  <a:pt x="378619" y="210157"/>
                  <a:pt x="368054" y="235652"/>
                  <a:pt x="346926" y="256780"/>
                </a:cubicBezTo>
                <a:cubicBezTo>
                  <a:pt x="325799" y="277908"/>
                  <a:pt x="300303" y="288472"/>
                  <a:pt x="270442" y="288472"/>
                </a:cubicBezTo>
                <a:cubicBezTo>
                  <a:pt x="240580" y="288472"/>
                  <a:pt x="215085" y="277908"/>
                  <a:pt x="193957" y="256780"/>
                </a:cubicBezTo>
                <a:cubicBezTo>
                  <a:pt x="172829" y="235652"/>
                  <a:pt x="162265" y="210157"/>
                  <a:pt x="162265" y="180296"/>
                </a:cubicBezTo>
                <a:cubicBezTo>
                  <a:pt x="162265" y="150434"/>
                  <a:pt x="172829" y="124940"/>
                  <a:pt x="193957" y="103811"/>
                </a:cubicBezTo>
                <a:cubicBezTo>
                  <a:pt x="215085" y="82683"/>
                  <a:pt x="240580" y="72119"/>
                  <a:pt x="270442" y="72119"/>
                </a:cubicBezTo>
                <a:close/>
                <a:moveTo>
                  <a:pt x="432707" y="0"/>
                </a:moveTo>
                <a:cubicBezTo>
                  <a:pt x="452615" y="0"/>
                  <a:pt x="469611" y="7043"/>
                  <a:pt x="483697" y="21128"/>
                </a:cubicBezTo>
                <a:cubicBezTo>
                  <a:pt x="497783" y="35214"/>
                  <a:pt x="504825" y="52210"/>
                  <a:pt x="504825" y="72118"/>
                </a:cubicBezTo>
                <a:cubicBezTo>
                  <a:pt x="504825" y="92025"/>
                  <a:pt x="497783" y="109022"/>
                  <a:pt x="483697" y="123108"/>
                </a:cubicBezTo>
                <a:cubicBezTo>
                  <a:pt x="469611" y="137193"/>
                  <a:pt x="452615" y="144236"/>
                  <a:pt x="432707" y="144236"/>
                </a:cubicBezTo>
                <a:cubicBezTo>
                  <a:pt x="412800" y="144236"/>
                  <a:pt x="395803" y="137193"/>
                  <a:pt x="381717" y="123108"/>
                </a:cubicBezTo>
                <a:cubicBezTo>
                  <a:pt x="367632" y="109022"/>
                  <a:pt x="360589" y="92025"/>
                  <a:pt x="360589" y="72118"/>
                </a:cubicBezTo>
                <a:cubicBezTo>
                  <a:pt x="360589" y="52210"/>
                  <a:pt x="367632" y="35214"/>
                  <a:pt x="381717" y="21128"/>
                </a:cubicBezTo>
                <a:cubicBezTo>
                  <a:pt x="395803" y="7043"/>
                  <a:pt x="412800" y="0"/>
                  <a:pt x="432707" y="0"/>
                </a:cubicBezTo>
                <a:close/>
                <a:moveTo>
                  <a:pt x="108176" y="0"/>
                </a:moveTo>
                <a:cubicBezTo>
                  <a:pt x="128085" y="0"/>
                  <a:pt x="145080" y="7043"/>
                  <a:pt x="159167" y="21128"/>
                </a:cubicBezTo>
                <a:cubicBezTo>
                  <a:pt x="173252" y="35214"/>
                  <a:pt x="180295" y="52210"/>
                  <a:pt x="180295" y="72118"/>
                </a:cubicBezTo>
                <a:cubicBezTo>
                  <a:pt x="180295" y="92025"/>
                  <a:pt x="173252" y="109022"/>
                  <a:pt x="159167" y="123108"/>
                </a:cubicBezTo>
                <a:cubicBezTo>
                  <a:pt x="145080" y="137193"/>
                  <a:pt x="128085" y="144236"/>
                  <a:pt x="108176" y="144236"/>
                </a:cubicBezTo>
                <a:cubicBezTo>
                  <a:pt x="88270" y="144236"/>
                  <a:pt x="71272" y="137193"/>
                  <a:pt x="57187" y="123108"/>
                </a:cubicBezTo>
                <a:cubicBezTo>
                  <a:pt x="43102" y="109022"/>
                  <a:pt x="36059" y="92025"/>
                  <a:pt x="36059" y="72118"/>
                </a:cubicBezTo>
                <a:cubicBezTo>
                  <a:pt x="36059" y="52210"/>
                  <a:pt x="43102" y="35214"/>
                  <a:pt x="57187" y="21128"/>
                </a:cubicBezTo>
                <a:cubicBezTo>
                  <a:pt x="71272" y="7043"/>
                  <a:pt x="88270" y="0"/>
                  <a:pt x="1081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7" name="Freeform 380">
            <a:extLst>
              <a:ext uri="{FF2B5EF4-FFF2-40B4-BE49-F238E27FC236}">
                <a16:creationId xmlns:a16="http://schemas.microsoft.com/office/drawing/2014/main" id="{FE364371-550C-48FB-B880-066BA53F5C72}"/>
              </a:ext>
            </a:extLst>
          </p:cNvPr>
          <p:cNvSpPr/>
          <p:nvPr/>
        </p:nvSpPr>
        <p:spPr>
          <a:xfrm>
            <a:off x="345067" y="3671264"/>
            <a:ext cx="378619" cy="297487"/>
          </a:xfrm>
          <a:custGeom>
            <a:avLst/>
            <a:gdLst>
              <a:gd name="connsiteX0" fmla="*/ 288471 w 504825"/>
              <a:gd name="connsiteY0" fmla="*/ 324530 h 396648"/>
              <a:gd name="connsiteX1" fmla="*/ 288471 w 504825"/>
              <a:gd name="connsiteY1" fmla="*/ 360589 h 396648"/>
              <a:gd name="connsiteX2" fmla="*/ 468766 w 504825"/>
              <a:gd name="connsiteY2" fmla="*/ 360589 h 396648"/>
              <a:gd name="connsiteX3" fmla="*/ 468766 w 504825"/>
              <a:gd name="connsiteY3" fmla="*/ 324530 h 396648"/>
              <a:gd name="connsiteX4" fmla="*/ 18029 w 504825"/>
              <a:gd name="connsiteY4" fmla="*/ 288471 h 396648"/>
              <a:gd name="connsiteX5" fmla="*/ 486796 w 504825"/>
              <a:gd name="connsiteY5" fmla="*/ 288471 h 396648"/>
              <a:gd name="connsiteX6" fmla="*/ 499472 w 504825"/>
              <a:gd name="connsiteY6" fmla="*/ 293824 h 396648"/>
              <a:gd name="connsiteX7" fmla="*/ 504825 w 504825"/>
              <a:gd name="connsiteY7" fmla="*/ 306501 h 396648"/>
              <a:gd name="connsiteX8" fmla="*/ 504825 w 504825"/>
              <a:gd name="connsiteY8" fmla="*/ 378619 h 396648"/>
              <a:gd name="connsiteX9" fmla="*/ 499472 w 504825"/>
              <a:gd name="connsiteY9" fmla="*/ 391296 h 396648"/>
              <a:gd name="connsiteX10" fmla="*/ 486796 w 504825"/>
              <a:gd name="connsiteY10" fmla="*/ 396648 h 396648"/>
              <a:gd name="connsiteX11" fmla="*/ 18029 w 504825"/>
              <a:gd name="connsiteY11" fmla="*/ 396648 h 396648"/>
              <a:gd name="connsiteX12" fmla="*/ 5353 w 504825"/>
              <a:gd name="connsiteY12" fmla="*/ 391296 h 396648"/>
              <a:gd name="connsiteX13" fmla="*/ 0 w 504825"/>
              <a:gd name="connsiteY13" fmla="*/ 378619 h 396648"/>
              <a:gd name="connsiteX14" fmla="*/ 0 w 504825"/>
              <a:gd name="connsiteY14" fmla="*/ 306501 h 396648"/>
              <a:gd name="connsiteX15" fmla="*/ 5353 w 504825"/>
              <a:gd name="connsiteY15" fmla="*/ 293824 h 396648"/>
              <a:gd name="connsiteX16" fmla="*/ 18029 w 504825"/>
              <a:gd name="connsiteY16" fmla="*/ 288471 h 396648"/>
              <a:gd name="connsiteX17" fmla="*/ 180295 w 504825"/>
              <a:gd name="connsiteY17" fmla="*/ 180294 h 396648"/>
              <a:gd name="connsiteX18" fmla="*/ 180295 w 504825"/>
              <a:gd name="connsiteY18" fmla="*/ 216352 h 396648"/>
              <a:gd name="connsiteX19" fmla="*/ 468766 w 504825"/>
              <a:gd name="connsiteY19" fmla="*/ 216352 h 396648"/>
              <a:gd name="connsiteX20" fmla="*/ 468766 w 504825"/>
              <a:gd name="connsiteY20" fmla="*/ 180294 h 396648"/>
              <a:gd name="connsiteX21" fmla="*/ 18029 w 504825"/>
              <a:gd name="connsiteY21" fmla="*/ 144235 h 396648"/>
              <a:gd name="connsiteX22" fmla="*/ 486796 w 504825"/>
              <a:gd name="connsiteY22" fmla="*/ 144235 h 396648"/>
              <a:gd name="connsiteX23" fmla="*/ 499472 w 504825"/>
              <a:gd name="connsiteY23" fmla="*/ 149587 h 396648"/>
              <a:gd name="connsiteX24" fmla="*/ 504825 w 504825"/>
              <a:gd name="connsiteY24" fmla="*/ 162264 h 396648"/>
              <a:gd name="connsiteX25" fmla="*/ 504825 w 504825"/>
              <a:gd name="connsiteY25" fmla="*/ 234382 h 396648"/>
              <a:gd name="connsiteX26" fmla="*/ 499472 w 504825"/>
              <a:gd name="connsiteY26" fmla="*/ 247059 h 396648"/>
              <a:gd name="connsiteX27" fmla="*/ 486796 w 504825"/>
              <a:gd name="connsiteY27" fmla="*/ 252411 h 396648"/>
              <a:gd name="connsiteX28" fmla="*/ 18029 w 504825"/>
              <a:gd name="connsiteY28" fmla="*/ 252411 h 396648"/>
              <a:gd name="connsiteX29" fmla="*/ 5353 w 504825"/>
              <a:gd name="connsiteY29" fmla="*/ 247059 h 396648"/>
              <a:gd name="connsiteX30" fmla="*/ 0 w 504825"/>
              <a:gd name="connsiteY30" fmla="*/ 234382 h 396648"/>
              <a:gd name="connsiteX31" fmla="*/ 0 w 504825"/>
              <a:gd name="connsiteY31" fmla="*/ 162264 h 396648"/>
              <a:gd name="connsiteX32" fmla="*/ 5353 w 504825"/>
              <a:gd name="connsiteY32" fmla="*/ 149587 h 396648"/>
              <a:gd name="connsiteX33" fmla="*/ 18029 w 504825"/>
              <a:gd name="connsiteY33" fmla="*/ 144235 h 396648"/>
              <a:gd name="connsiteX34" fmla="*/ 360589 w 504825"/>
              <a:gd name="connsiteY34" fmla="*/ 36059 h 396648"/>
              <a:gd name="connsiteX35" fmla="*/ 360589 w 504825"/>
              <a:gd name="connsiteY35" fmla="*/ 72118 h 396648"/>
              <a:gd name="connsiteX36" fmla="*/ 468766 w 504825"/>
              <a:gd name="connsiteY36" fmla="*/ 72118 h 396648"/>
              <a:gd name="connsiteX37" fmla="*/ 468766 w 504825"/>
              <a:gd name="connsiteY37" fmla="*/ 36059 h 396648"/>
              <a:gd name="connsiteX38" fmla="*/ 18029 w 504825"/>
              <a:gd name="connsiteY38" fmla="*/ 0 h 396648"/>
              <a:gd name="connsiteX39" fmla="*/ 486796 w 504825"/>
              <a:gd name="connsiteY39" fmla="*/ 0 h 396648"/>
              <a:gd name="connsiteX40" fmla="*/ 499472 w 504825"/>
              <a:gd name="connsiteY40" fmla="*/ 5352 h 396648"/>
              <a:gd name="connsiteX41" fmla="*/ 504825 w 504825"/>
              <a:gd name="connsiteY41" fmla="*/ 18029 h 396648"/>
              <a:gd name="connsiteX42" fmla="*/ 504825 w 504825"/>
              <a:gd name="connsiteY42" fmla="*/ 90147 h 396648"/>
              <a:gd name="connsiteX43" fmla="*/ 499472 w 504825"/>
              <a:gd name="connsiteY43" fmla="*/ 102824 h 396648"/>
              <a:gd name="connsiteX44" fmla="*/ 486796 w 504825"/>
              <a:gd name="connsiteY44" fmla="*/ 108177 h 396648"/>
              <a:gd name="connsiteX45" fmla="*/ 18029 w 504825"/>
              <a:gd name="connsiteY45" fmla="*/ 108177 h 396648"/>
              <a:gd name="connsiteX46" fmla="*/ 5353 w 504825"/>
              <a:gd name="connsiteY46" fmla="*/ 102824 h 396648"/>
              <a:gd name="connsiteX47" fmla="*/ 0 w 504825"/>
              <a:gd name="connsiteY47" fmla="*/ 90147 h 396648"/>
              <a:gd name="connsiteX48" fmla="*/ 0 w 504825"/>
              <a:gd name="connsiteY48" fmla="*/ 18029 h 396648"/>
              <a:gd name="connsiteX49" fmla="*/ 5353 w 504825"/>
              <a:gd name="connsiteY49" fmla="*/ 5352 h 396648"/>
              <a:gd name="connsiteX50" fmla="*/ 18029 w 504825"/>
              <a:gd name="connsiteY50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4825" h="396648">
                <a:moveTo>
                  <a:pt x="288471" y="324530"/>
                </a:moveTo>
                <a:lnTo>
                  <a:pt x="288471" y="360589"/>
                </a:lnTo>
                <a:lnTo>
                  <a:pt x="468766" y="360589"/>
                </a:lnTo>
                <a:lnTo>
                  <a:pt x="468766" y="324530"/>
                </a:lnTo>
                <a:close/>
                <a:moveTo>
                  <a:pt x="18029" y="288471"/>
                </a:moveTo>
                <a:lnTo>
                  <a:pt x="486796" y="288471"/>
                </a:lnTo>
                <a:cubicBezTo>
                  <a:pt x="491679" y="288471"/>
                  <a:pt x="495904" y="290256"/>
                  <a:pt x="499472" y="293824"/>
                </a:cubicBezTo>
                <a:cubicBezTo>
                  <a:pt x="503041" y="297392"/>
                  <a:pt x="504825" y="301618"/>
                  <a:pt x="504825" y="306501"/>
                </a:cubicBezTo>
                <a:lnTo>
                  <a:pt x="504825" y="378619"/>
                </a:lnTo>
                <a:cubicBezTo>
                  <a:pt x="504825" y="383502"/>
                  <a:pt x="503041" y="387727"/>
                  <a:pt x="499472" y="391296"/>
                </a:cubicBezTo>
                <a:cubicBezTo>
                  <a:pt x="495904" y="394864"/>
                  <a:pt x="491679" y="396648"/>
                  <a:pt x="486796" y="396648"/>
                </a:cubicBezTo>
                <a:lnTo>
                  <a:pt x="18029" y="396648"/>
                </a:lnTo>
                <a:cubicBezTo>
                  <a:pt x="13146" y="396648"/>
                  <a:pt x="8921" y="394864"/>
                  <a:pt x="5353" y="391296"/>
                </a:cubicBezTo>
                <a:cubicBezTo>
                  <a:pt x="1784" y="387727"/>
                  <a:pt x="0" y="383502"/>
                  <a:pt x="0" y="378619"/>
                </a:cubicBezTo>
                <a:lnTo>
                  <a:pt x="0" y="306501"/>
                </a:lnTo>
                <a:cubicBezTo>
                  <a:pt x="0" y="301618"/>
                  <a:pt x="1784" y="297392"/>
                  <a:pt x="5353" y="293824"/>
                </a:cubicBezTo>
                <a:cubicBezTo>
                  <a:pt x="8921" y="290256"/>
                  <a:pt x="13146" y="288471"/>
                  <a:pt x="18029" y="288471"/>
                </a:cubicBezTo>
                <a:close/>
                <a:moveTo>
                  <a:pt x="180295" y="180294"/>
                </a:moveTo>
                <a:lnTo>
                  <a:pt x="180295" y="216352"/>
                </a:lnTo>
                <a:lnTo>
                  <a:pt x="468766" y="216352"/>
                </a:lnTo>
                <a:lnTo>
                  <a:pt x="468766" y="180294"/>
                </a:lnTo>
                <a:close/>
                <a:moveTo>
                  <a:pt x="18029" y="144235"/>
                </a:moveTo>
                <a:lnTo>
                  <a:pt x="486796" y="144235"/>
                </a:lnTo>
                <a:cubicBezTo>
                  <a:pt x="491679" y="144235"/>
                  <a:pt x="495904" y="146019"/>
                  <a:pt x="499472" y="149587"/>
                </a:cubicBezTo>
                <a:cubicBezTo>
                  <a:pt x="503041" y="153155"/>
                  <a:pt x="504825" y="157381"/>
                  <a:pt x="504825" y="162264"/>
                </a:cubicBezTo>
                <a:lnTo>
                  <a:pt x="504825" y="234382"/>
                </a:lnTo>
                <a:cubicBezTo>
                  <a:pt x="504825" y="239265"/>
                  <a:pt x="503041" y="243491"/>
                  <a:pt x="499472" y="247059"/>
                </a:cubicBezTo>
                <a:cubicBezTo>
                  <a:pt x="495904" y="250627"/>
                  <a:pt x="491679" y="252411"/>
                  <a:pt x="486796" y="252411"/>
                </a:cubicBezTo>
                <a:lnTo>
                  <a:pt x="18029" y="252411"/>
                </a:lnTo>
                <a:cubicBezTo>
                  <a:pt x="13146" y="252411"/>
                  <a:pt x="8921" y="250627"/>
                  <a:pt x="5353" y="247059"/>
                </a:cubicBezTo>
                <a:cubicBezTo>
                  <a:pt x="1784" y="243491"/>
                  <a:pt x="0" y="239265"/>
                  <a:pt x="0" y="234382"/>
                </a:cubicBezTo>
                <a:lnTo>
                  <a:pt x="0" y="162264"/>
                </a:lnTo>
                <a:cubicBezTo>
                  <a:pt x="0" y="157381"/>
                  <a:pt x="1784" y="153155"/>
                  <a:pt x="5353" y="149587"/>
                </a:cubicBezTo>
                <a:cubicBezTo>
                  <a:pt x="8921" y="146019"/>
                  <a:pt x="13146" y="144235"/>
                  <a:pt x="18029" y="144235"/>
                </a:cubicBezTo>
                <a:close/>
                <a:moveTo>
                  <a:pt x="360589" y="36059"/>
                </a:moveTo>
                <a:lnTo>
                  <a:pt x="360589" y="72118"/>
                </a:lnTo>
                <a:lnTo>
                  <a:pt x="468766" y="72118"/>
                </a:lnTo>
                <a:lnTo>
                  <a:pt x="468766" y="36059"/>
                </a:lnTo>
                <a:close/>
                <a:moveTo>
                  <a:pt x="18029" y="0"/>
                </a:moveTo>
                <a:lnTo>
                  <a:pt x="486796" y="0"/>
                </a:lnTo>
                <a:cubicBezTo>
                  <a:pt x="491679" y="0"/>
                  <a:pt x="495904" y="1784"/>
                  <a:pt x="499472" y="5352"/>
                </a:cubicBezTo>
                <a:cubicBezTo>
                  <a:pt x="503041" y="8921"/>
                  <a:pt x="504825" y="13146"/>
                  <a:pt x="504825" y="18029"/>
                </a:cubicBezTo>
                <a:lnTo>
                  <a:pt x="504825" y="90147"/>
                </a:lnTo>
                <a:cubicBezTo>
                  <a:pt x="504825" y="95030"/>
                  <a:pt x="503041" y="99256"/>
                  <a:pt x="499472" y="102824"/>
                </a:cubicBezTo>
                <a:cubicBezTo>
                  <a:pt x="495904" y="106392"/>
                  <a:pt x="491679" y="108177"/>
                  <a:pt x="486796" y="108177"/>
                </a:cubicBezTo>
                <a:lnTo>
                  <a:pt x="18029" y="108177"/>
                </a:lnTo>
                <a:cubicBezTo>
                  <a:pt x="13146" y="108177"/>
                  <a:pt x="8921" y="106392"/>
                  <a:pt x="5353" y="102824"/>
                </a:cubicBezTo>
                <a:cubicBezTo>
                  <a:pt x="1784" y="99256"/>
                  <a:pt x="0" y="95030"/>
                  <a:pt x="0" y="90147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8" name="Freeform 384">
            <a:extLst>
              <a:ext uri="{FF2B5EF4-FFF2-40B4-BE49-F238E27FC236}">
                <a16:creationId xmlns:a16="http://schemas.microsoft.com/office/drawing/2014/main" id="{89FBC002-1C42-49F8-803B-472BFEF520E2}"/>
              </a:ext>
            </a:extLst>
          </p:cNvPr>
          <p:cNvSpPr/>
          <p:nvPr/>
        </p:nvSpPr>
        <p:spPr>
          <a:xfrm>
            <a:off x="6795872" y="3698309"/>
            <a:ext cx="324531" cy="270443"/>
          </a:xfrm>
          <a:custGeom>
            <a:avLst/>
            <a:gdLst>
              <a:gd name="connsiteX0" fmla="*/ 18029 w 432707"/>
              <a:gd name="connsiteY0" fmla="*/ 288471 h 360589"/>
              <a:gd name="connsiteX1" fmla="*/ 414677 w 432707"/>
              <a:gd name="connsiteY1" fmla="*/ 288471 h 360589"/>
              <a:gd name="connsiteX2" fmla="*/ 427354 w 432707"/>
              <a:gd name="connsiteY2" fmla="*/ 293824 h 360589"/>
              <a:gd name="connsiteX3" fmla="*/ 432707 w 432707"/>
              <a:gd name="connsiteY3" fmla="*/ 306501 h 360589"/>
              <a:gd name="connsiteX4" fmla="*/ 432707 w 432707"/>
              <a:gd name="connsiteY4" fmla="*/ 342560 h 360589"/>
              <a:gd name="connsiteX5" fmla="*/ 427354 w 432707"/>
              <a:gd name="connsiteY5" fmla="*/ 355237 h 360589"/>
              <a:gd name="connsiteX6" fmla="*/ 414677 w 432707"/>
              <a:gd name="connsiteY6" fmla="*/ 360589 h 360589"/>
              <a:gd name="connsiteX7" fmla="*/ 18029 w 432707"/>
              <a:gd name="connsiteY7" fmla="*/ 360589 h 360589"/>
              <a:gd name="connsiteX8" fmla="*/ 5352 w 432707"/>
              <a:gd name="connsiteY8" fmla="*/ 355237 h 360589"/>
              <a:gd name="connsiteX9" fmla="*/ 0 w 432707"/>
              <a:gd name="connsiteY9" fmla="*/ 342560 h 360589"/>
              <a:gd name="connsiteX10" fmla="*/ 0 w 432707"/>
              <a:gd name="connsiteY10" fmla="*/ 306501 h 360589"/>
              <a:gd name="connsiteX11" fmla="*/ 5352 w 432707"/>
              <a:gd name="connsiteY11" fmla="*/ 293824 h 360589"/>
              <a:gd name="connsiteX12" fmla="*/ 18029 w 432707"/>
              <a:gd name="connsiteY12" fmla="*/ 288471 h 360589"/>
              <a:gd name="connsiteX13" fmla="*/ 18029 w 432707"/>
              <a:gd name="connsiteY13" fmla="*/ 144237 h 360589"/>
              <a:gd name="connsiteX14" fmla="*/ 414677 w 432707"/>
              <a:gd name="connsiteY14" fmla="*/ 144237 h 360589"/>
              <a:gd name="connsiteX15" fmla="*/ 427354 w 432707"/>
              <a:gd name="connsiteY15" fmla="*/ 149589 h 360589"/>
              <a:gd name="connsiteX16" fmla="*/ 432707 w 432707"/>
              <a:gd name="connsiteY16" fmla="*/ 162266 h 360589"/>
              <a:gd name="connsiteX17" fmla="*/ 432707 w 432707"/>
              <a:gd name="connsiteY17" fmla="*/ 198325 h 360589"/>
              <a:gd name="connsiteX18" fmla="*/ 427354 w 432707"/>
              <a:gd name="connsiteY18" fmla="*/ 211002 h 360589"/>
              <a:gd name="connsiteX19" fmla="*/ 414677 w 432707"/>
              <a:gd name="connsiteY19" fmla="*/ 216354 h 360589"/>
              <a:gd name="connsiteX20" fmla="*/ 18029 w 432707"/>
              <a:gd name="connsiteY20" fmla="*/ 216354 h 360589"/>
              <a:gd name="connsiteX21" fmla="*/ 5352 w 432707"/>
              <a:gd name="connsiteY21" fmla="*/ 211002 h 360589"/>
              <a:gd name="connsiteX22" fmla="*/ 0 w 432707"/>
              <a:gd name="connsiteY22" fmla="*/ 198325 h 360589"/>
              <a:gd name="connsiteX23" fmla="*/ 0 w 432707"/>
              <a:gd name="connsiteY23" fmla="*/ 162266 h 360589"/>
              <a:gd name="connsiteX24" fmla="*/ 5352 w 432707"/>
              <a:gd name="connsiteY24" fmla="*/ 149589 h 360589"/>
              <a:gd name="connsiteX25" fmla="*/ 18029 w 432707"/>
              <a:gd name="connsiteY25" fmla="*/ 144237 h 360589"/>
              <a:gd name="connsiteX26" fmla="*/ 18029 w 432707"/>
              <a:gd name="connsiteY26" fmla="*/ 0 h 360589"/>
              <a:gd name="connsiteX27" fmla="*/ 414677 w 432707"/>
              <a:gd name="connsiteY27" fmla="*/ 0 h 360589"/>
              <a:gd name="connsiteX28" fmla="*/ 427354 w 432707"/>
              <a:gd name="connsiteY28" fmla="*/ 5352 h 360589"/>
              <a:gd name="connsiteX29" fmla="*/ 432707 w 432707"/>
              <a:gd name="connsiteY29" fmla="*/ 18029 h 360589"/>
              <a:gd name="connsiteX30" fmla="*/ 432707 w 432707"/>
              <a:gd name="connsiteY30" fmla="*/ 54088 h 360589"/>
              <a:gd name="connsiteX31" fmla="*/ 427354 w 432707"/>
              <a:gd name="connsiteY31" fmla="*/ 66765 h 360589"/>
              <a:gd name="connsiteX32" fmla="*/ 414677 w 432707"/>
              <a:gd name="connsiteY32" fmla="*/ 72118 h 360589"/>
              <a:gd name="connsiteX33" fmla="*/ 18029 w 432707"/>
              <a:gd name="connsiteY33" fmla="*/ 72118 h 360589"/>
              <a:gd name="connsiteX34" fmla="*/ 5352 w 432707"/>
              <a:gd name="connsiteY34" fmla="*/ 66765 h 360589"/>
              <a:gd name="connsiteX35" fmla="*/ 0 w 432707"/>
              <a:gd name="connsiteY35" fmla="*/ 54088 h 360589"/>
              <a:gd name="connsiteX36" fmla="*/ 0 w 432707"/>
              <a:gd name="connsiteY36" fmla="*/ 18029 h 360589"/>
              <a:gd name="connsiteX37" fmla="*/ 5352 w 432707"/>
              <a:gd name="connsiteY37" fmla="*/ 5352 h 360589"/>
              <a:gd name="connsiteX38" fmla="*/ 18029 w 432707"/>
              <a:gd name="connsiteY38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32707" h="360589">
                <a:moveTo>
                  <a:pt x="18029" y="288471"/>
                </a:moveTo>
                <a:lnTo>
                  <a:pt x="414677" y="288471"/>
                </a:lnTo>
                <a:cubicBezTo>
                  <a:pt x="419560" y="288471"/>
                  <a:pt x="423786" y="290255"/>
                  <a:pt x="427354" y="293824"/>
                </a:cubicBezTo>
                <a:cubicBezTo>
                  <a:pt x="430923" y="297392"/>
                  <a:pt x="432707" y="301618"/>
                  <a:pt x="432707" y="306501"/>
                </a:cubicBezTo>
                <a:lnTo>
                  <a:pt x="432707" y="342560"/>
                </a:lnTo>
                <a:cubicBezTo>
                  <a:pt x="432707" y="347443"/>
                  <a:pt x="430923" y="351668"/>
                  <a:pt x="427354" y="355237"/>
                </a:cubicBezTo>
                <a:cubicBezTo>
                  <a:pt x="423786" y="358805"/>
                  <a:pt x="419560" y="360589"/>
                  <a:pt x="414677" y="360589"/>
                </a:cubicBezTo>
                <a:lnTo>
                  <a:pt x="18029" y="360589"/>
                </a:lnTo>
                <a:cubicBezTo>
                  <a:pt x="13146" y="360589"/>
                  <a:pt x="8921" y="358805"/>
                  <a:pt x="5352" y="355237"/>
                </a:cubicBezTo>
                <a:cubicBezTo>
                  <a:pt x="1784" y="351668"/>
                  <a:pt x="0" y="347443"/>
                  <a:pt x="0" y="342560"/>
                </a:cubicBezTo>
                <a:lnTo>
                  <a:pt x="0" y="306501"/>
                </a:lnTo>
                <a:cubicBezTo>
                  <a:pt x="0" y="301618"/>
                  <a:pt x="1784" y="297392"/>
                  <a:pt x="5352" y="293824"/>
                </a:cubicBezTo>
                <a:cubicBezTo>
                  <a:pt x="8921" y="290255"/>
                  <a:pt x="13146" y="288471"/>
                  <a:pt x="18029" y="288471"/>
                </a:cubicBezTo>
                <a:close/>
                <a:moveTo>
                  <a:pt x="18029" y="144237"/>
                </a:moveTo>
                <a:lnTo>
                  <a:pt x="414677" y="144237"/>
                </a:lnTo>
                <a:cubicBezTo>
                  <a:pt x="419560" y="144237"/>
                  <a:pt x="423786" y="146021"/>
                  <a:pt x="427354" y="149589"/>
                </a:cubicBezTo>
                <a:cubicBezTo>
                  <a:pt x="430923" y="153157"/>
                  <a:pt x="432707" y="157383"/>
                  <a:pt x="432707" y="162266"/>
                </a:cubicBezTo>
                <a:lnTo>
                  <a:pt x="432707" y="198325"/>
                </a:lnTo>
                <a:cubicBezTo>
                  <a:pt x="432707" y="203208"/>
                  <a:pt x="430923" y="207434"/>
                  <a:pt x="427354" y="211002"/>
                </a:cubicBezTo>
                <a:cubicBezTo>
                  <a:pt x="423786" y="214570"/>
                  <a:pt x="419560" y="216354"/>
                  <a:pt x="414677" y="216354"/>
                </a:cubicBezTo>
                <a:lnTo>
                  <a:pt x="18029" y="216354"/>
                </a:lnTo>
                <a:cubicBezTo>
                  <a:pt x="13146" y="216354"/>
                  <a:pt x="8921" y="214570"/>
                  <a:pt x="5352" y="211002"/>
                </a:cubicBezTo>
                <a:cubicBezTo>
                  <a:pt x="1784" y="207434"/>
                  <a:pt x="0" y="203208"/>
                  <a:pt x="0" y="198325"/>
                </a:cubicBezTo>
                <a:lnTo>
                  <a:pt x="0" y="162266"/>
                </a:lnTo>
                <a:cubicBezTo>
                  <a:pt x="0" y="157383"/>
                  <a:pt x="1784" y="153157"/>
                  <a:pt x="5352" y="149589"/>
                </a:cubicBezTo>
                <a:cubicBezTo>
                  <a:pt x="8921" y="146021"/>
                  <a:pt x="13146" y="144237"/>
                  <a:pt x="18029" y="144237"/>
                </a:cubicBezTo>
                <a:close/>
                <a:moveTo>
                  <a:pt x="18029" y="0"/>
                </a:moveTo>
                <a:lnTo>
                  <a:pt x="414677" y="0"/>
                </a:lnTo>
                <a:cubicBezTo>
                  <a:pt x="419560" y="0"/>
                  <a:pt x="423786" y="1784"/>
                  <a:pt x="427354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54088"/>
                </a:lnTo>
                <a:cubicBezTo>
                  <a:pt x="432707" y="58971"/>
                  <a:pt x="430923" y="63197"/>
                  <a:pt x="427354" y="66765"/>
                </a:cubicBezTo>
                <a:cubicBezTo>
                  <a:pt x="423786" y="70333"/>
                  <a:pt x="419560" y="72118"/>
                  <a:pt x="414677" y="72118"/>
                </a:cubicBezTo>
                <a:lnTo>
                  <a:pt x="18029" y="72118"/>
                </a:lnTo>
                <a:cubicBezTo>
                  <a:pt x="13146" y="72118"/>
                  <a:pt x="8921" y="70333"/>
                  <a:pt x="5352" y="66765"/>
                </a:cubicBezTo>
                <a:cubicBezTo>
                  <a:pt x="1784" y="63197"/>
                  <a:pt x="0" y="58971"/>
                  <a:pt x="0" y="54088"/>
                </a:cubicBezTo>
                <a:lnTo>
                  <a:pt x="0" y="18029"/>
                </a:lnTo>
                <a:cubicBezTo>
                  <a:pt x="0" y="13146"/>
                  <a:pt x="1784" y="8921"/>
                  <a:pt x="5352" y="5352"/>
                </a:cubicBezTo>
                <a:cubicBezTo>
                  <a:pt x="8921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9" name="Freeform 385">
            <a:extLst>
              <a:ext uri="{FF2B5EF4-FFF2-40B4-BE49-F238E27FC236}">
                <a16:creationId xmlns:a16="http://schemas.microsoft.com/office/drawing/2014/main" id="{540734A2-1FC6-4F5D-8E16-F7C6691ED2F4}"/>
              </a:ext>
            </a:extLst>
          </p:cNvPr>
          <p:cNvSpPr/>
          <p:nvPr/>
        </p:nvSpPr>
        <p:spPr>
          <a:xfrm>
            <a:off x="7260216" y="3684788"/>
            <a:ext cx="378619" cy="297487"/>
          </a:xfrm>
          <a:custGeom>
            <a:avLst/>
            <a:gdLst>
              <a:gd name="connsiteX0" fmla="*/ 153250 w 504825"/>
              <a:gd name="connsiteY0" fmla="*/ 306500 h 396649"/>
              <a:gd name="connsiteX1" fmla="*/ 495810 w 504825"/>
              <a:gd name="connsiteY1" fmla="*/ 306500 h 396649"/>
              <a:gd name="connsiteX2" fmla="*/ 502149 w 504825"/>
              <a:gd name="connsiteY2" fmla="*/ 309176 h 396649"/>
              <a:gd name="connsiteX3" fmla="*/ 504825 w 504825"/>
              <a:gd name="connsiteY3" fmla="*/ 315515 h 396649"/>
              <a:gd name="connsiteX4" fmla="*/ 504825 w 504825"/>
              <a:gd name="connsiteY4" fmla="*/ 369603 h 396649"/>
              <a:gd name="connsiteX5" fmla="*/ 502149 w 504825"/>
              <a:gd name="connsiteY5" fmla="*/ 375942 h 396649"/>
              <a:gd name="connsiteX6" fmla="*/ 495810 w 504825"/>
              <a:gd name="connsiteY6" fmla="*/ 378618 h 396649"/>
              <a:gd name="connsiteX7" fmla="*/ 153250 w 504825"/>
              <a:gd name="connsiteY7" fmla="*/ 378618 h 396649"/>
              <a:gd name="connsiteX8" fmla="*/ 146912 w 504825"/>
              <a:gd name="connsiteY8" fmla="*/ 375942 h 396649"/>
              <a:gd name="connsiteX9" fmla="*/ 144236 w 504825"/>
              <a:gd name="connsiteY9" fmla="*/ 369603 h 396649"/>
              <a:gd name="connsiteX10" fmla="*/ 144236 w 504825"/>
              <a:gd name="connsiteY10" fmla="*/ 315515 h 396649"/>
              <a:gd name="connsiteX11" fmla="*/ 146912 w 504825"/>
              <a:gd name="connsiteY11" fmla="*/ 309176 h 396649"/>
              <a:gd name="connsiteX12" fmla="*/ 153250 w 504825"/>
              <a:gd name="connsiteY12" fmla="*/ 306500 h 396649"/>
              <a:gd name="connsiteX13" fmla="*/ 54088 w 504825"/>
              <a:gd name="connsiteY13" fmla="*/ 288472 h 396649"/>
              <a:gd name="connsiteX14" fmla="*/ 92401 w 504825"/>
              <a:gd name="connsiteY14" fmla="*/ 304248 h 396649"/>
              <a:gd name="connsiteX15" fmla="*/ 108177 w 504825"/>
              <a:gd name="connsiteY15" fmla="*/ 342560 h 396649"/>
              <a:gd name="connsiteX16" fmla="*/ 92401 w 504825"/>
              <a:gd name="connsiteY16" fmla="*/ 380873 h 396649"/>
              <a:gd name="connsiteX17" fmla="*/ 54088 w 504825"/>
              <a:gd name="connsiteY17" fmla="*/ 396649 h 396649"/>
              <a:gd name="connsiteX18" fmla="*/ 15776 w 504825"/>
              <a:gd name="connsiteY18" fmla="*/ 380873 h 396649"/>
              <a:gd name="connsiteX19" fmla="*/ 0 w 504825"/>
              <a:gd name="connsiteY19" fmla="*/ 342560 h 396649"/>
              <a:gd name="connsiteX20" fmla="*/ 15776 w 504825"/>
              <a:gd name="connsiteY20" fmla="*/ 304248 h 396649"/>
              <a:gd name="connsiteX21" fmla="*/ 54088 w 504825"/>
              <a:gd name="connsiteY21" fmla="*/ 288472 h 396649"/>
              <a:gd name="connsiteX22" fmla="*/ 153250 w 504825"/>
              <a:gd name="connsiteY22" fmla="*/ 162266 h 396649"/>
              <a:gd name="connsiteX23" fmla="*/ 495810 w 504825"/>
              <a:gd name="connsiteY23" fmla="*/ 162266 h 396649"/>
              <a:gd name="connsiteX24" fmla="*/ 502149 w 504825"/>
              <a:gd name="connsiteY24" fmla="*/ 164942 h 396649"/>
              <a:gd name="connsiteX25" fmla="*/ 504825 w 504825"/>
              <a:gd name="connsiteY25" fmla="*/ 171280 h 396649"/>
              <a:gd name="connsiteX26" fmla="*/ 504825 w 504825"/>
              <a:gd name="connsiteY26" fmla="*/ 225369 h 396649"/>
              <a:gd name="connsiteX27" fmla="*/ 502149 w 504825"/>
              <a:gd name="connsiteY27" fmla="*/ 231707 h 396649"/>
              <a:gd name="connsiteX28" fmla="*/ 495810 w 504825"/>
              <a:gd name="connsiteY28" fmla="*/ 234383 h 396649"/>
              <a:gd name="connsiteX29" fmla="*/ 153250 w 504825"/>
              <a:gd name="connsiteY29" fmla="*/ 234383 h 396649"/>
              <a:gd name="connsiteX30" fmla="*/ 146912 w 504825"/>
              <a:gd name="connsiteY30" fmla="*/ 231707 h 396649"/>
              <a:gd name="connsiteX31" fmla="*/ 144236 w 504825"/>
              <a:gd name="connsiteY31" fmla="*/ 225369 h 396649"/>
              <a:gd name="connsiteX32" fmla="*/ 144236 w 504825"/>
              <a:gd name="connsiteY32" fmla="*/ 171280 h 396649"/>
              <a:gd name="connsiteX33" fmla="*/ 146912 w 504825"/>
              <a:gd name="connsiteY33" fmla="*/ 164942 h 396649"/>
              <a:gd name="connsiteX34" fmla="*/ 153250 w 504825"/>
              <a:gd name="connsiteY34" fmla="*/ 162266 h 396649"/>
              <a:gd name="connsiteX35" fmla="*/ 54088 w 504825"/>
              <a:gd name="connsiteY35" fmla="*/ 144236 h 396649"/>
              <a:gd name="connsiteX36" fmla="*/ 92401 w 504825"/>
              <a:gd name="connsiteY36" fmla="*/ 160012 h 396649"/>
              <a:gd name="connsiteX37" fmla="*/ 108177 w 504825"/>
              <a:gd name="connsiteY37" fmla="*/ 198324 h 396649"/>
              <a:gd name="connsiteX38" fmla="*/ 92401 w 504825"/>
              <a:gd name="connsiteY38" fmla="*/ 236637 h 396649"/>
              <a:gd name="connsiteX39" fmla="*/ 54088 w 504825"/>
              <a:gd name="connsiteY39" fmla="*/ 252413 h 396649"/>
              <a:gd name="connsiteX40" fmla="*/ 15776 w 504825"/>
              <a:gd name="connsiteY40" fmla="*/ 236637 h 396649"/>
              <a:gd name="connsiteX41" fmla="*/ 0 w 504825"/>
              <a:gd name="connsiteY41" fmla="*/ 198324 h 396649"/>
              <a:gd name="connsiteX42" fmla="*/ 15776 w 504825"/>
              <a:gd name="connsiteY42" fmla="*/ 160012 h 396649"/>
              <a:gd name="connsiteX43" fmla="*/ 54088 w 504825"/>
              <a:gd name="connsiteY43" fmla="*/ 144236 h 396649"/>
              <a:gd name="connsiteX44" fmla="*/ 153250 w 504825"/>
              <a:gd name="connsiteY44" fmla="*/ 18029 h 396649"/>
              <a:gd name="connsiteX45" fmla="*/ 495810 w 504825"/>
              <a:gd name="connsiteY45" fmla="*/ 18029 h 396649"/>
              <a:gd name="connsiteX46" fmla="*/ 502149 w 504825"/>
              <a:gd name="connsiteY46" fmla="*/ 20705 h 396649"/>
              <a:gd name="connsiteX47" fmla="*/ 504825 w 504825"/>
              <a:gd name="connsiteY47" fmla="*/ 27044 h 396649"/>
              <a:gd name="connsiteX48" fmla="*/ 504825 w 504825"/>
              <a:gd name="connsiteY48" fmla="*/ 81132 h 396649"/>
              <a:gd name="connsiteX49" fmla="*/ 502149 w 504825"/>
              <a:gd name="connsiteY49" fmla="*/ 87471 h 396649"/>
              <a:gd name="connsiteX50" fmla="*/ 495810 w 504825"/>
              <a:gd name="connsiteY50" fmla="*/ 90147 h 396649"/>
              <a:gd name="connsiteX51" fmla="*/ 153250 w 504825"/>
              <a:gd name="connsiteY51" fmla="*/ 90147 h 396649"/>
              <a:gd name="connsiteX52" fmla="*/ 146912 w 504825"/>
              <a:gd name="connsiteY52" fmla="*/ 87471 h 396649"/>
              <a:gd name="connsiteX53" fmla="*/ 144236 w 504825"/>
              <a:gd name="connsiteY53" fmla="*/ 81132 h 396649"/>
              <a:gd name="connsiteX54" fmla="*/ 144236 w 504825"/>
              <a:gd name="connsiteY54" fmla="*/ 27044 h 396649"/>
              <a:gd name="connsiteX55" fmla="*/ 146912 w 504825"/>
              <a:gd name="connsiteY55" fmla="*/ 20705 h 396649"/>
              <a:gd name="connsiteX56" fmla="*/ 153250 w 504825"/>
              <a:gd name="connsiteY56" fmla="*/ 18029 h 396649"/>
              <a:gd name="connsiteX57" fmla="*/ 54088 w 504825"/>
              <a:gd name="connsiteY57" fmla="*/ 0 h 396649"/>
              <a:gd name="connsiteX58" fmla="*/ 92401 w 504825"/>
              <a:gd name="connsiteY58" fmla="*/ 15776 h 396649"/>
              <a:gd name="connsiteX59" fmla="*/ 108177 w 504825"/>
              <a:gd name="connsiteY59" fmla="*/ 54089 h 396649"/>
              <a:gd name="connsiteX60" fmla="*/ 92401 w 504825"/>
              <a:gd name="connsiteY60" fmla="*/ 92401 h 396649"/>
              <a:gd name="connsiteX61" fmla="*/ 54088 w 504825"/>
              <a:gd name="connsiteY61" fmla="*/ 108177 h 396649"/>
              <a:gd name="connsiteX62" fmla="*/ 15776 w 504825"/>
              <a:gd name="connsiteY62" fmla="*/ 92401 h 396649"/>
              <a:gd name="connsiteX63" fmla="*/ 0 w 504825"/>
              <a:gd name="connsiteY63" fmla="*/ 54089 h 396649"/>
              <a:gd name="connsiteX64" fmla="*/ 15776 w 504825"/>
              <a:gd name="connsiteY64" fmla="*/ 15776 h 396649"/>
              <a:gd name="connsiteX65" fmla="*/ 54088 w 504825"/>
              <a:gd name="connsiteY65" fmla="*/ 0 h 39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04825" h="396649">
                <a:moveTo>
                  <a:pt x="153250" y="306500"/>
                </a:moveTo>
                <a:lnTo>
                  <a:pt x="495810" y="306500"/>
                </a:lnTo>
                <a:cubicBezTo>
                  <a:pt x="498251" y="306500"/>
                  <a:pt x="500365" y="307392"/>
                  <a:pt x="502149" y="309176"/>
                </a:cubicBezTo>
                <a:cubicBezTo>
                  <a:pt x="503933" y="310961"/>
                  <a:pt x="504825" y="313073"/>
                  <a:pt x="504825" y="315515"/>
                </a:cubicBezTo>
                <a:lnTo>
                  <a:pt x="504825" y="369603"/>
                </a:lnTo>
                <a:cubicBezTo>
                  <a:pt x="504825" y="372045"/>
                  <a:pt x="503933" y="374158"/>
                  <a:pt x="502149" y="375942"/>
                </a:cubicBezTo>
                <a:cubicBezTo>
                  <a:pt x="500365" y="377726"/>
                  <a:pt x="498251" y="378618"/>
                  <a:pt x="495810" y="378618"/>
                </a:cubicBezTo>
                <a:lnTo>
                  <a:pt x="153250" y="378618"/>
                </a:lnTo>
                <a:cubicBezTo>
                  <a:pt x="150809" y="378618"/>
                  <a:pt x="148696" y="377726"/>
                  <a:pt x="146912" y="375942"/>
                </a:cubicBezTo>
                <a:cubicBezTo>
                  <a:pt x="145127" y="374158"/>
                  <a:pt x="144236" y="372045"/>
                  <a:pt x="144236" y="369603"/>
                </a:cubicBezTo>
                <a:lnTo>
                  <a:pt x="144236" y="315515"/>
                </a:lnTo>
                <a:cubicBezTo>
                  <a:pt x="144236" y="313073"/>
                  <a:pt x="145127" y="310961"/>
                  <a:pt x="146912" y="309176"/>
                </a:cubicBezTo>
                <a:cubicBezTo>
                  <a:pt x="148696" y="307392"/>
                  <a:pt x="150809" y="306500"/>
                  <a:pt x="153250" y="306500"/>
                </a:cubicBezTo>
                <a:close/>
                <a:moveTo>
                  <a:pt x="54088" y="288472"/>
                </a:moveTo>
                <a:cubicBezTo>
                  <a:pt x="69112" y="288472"/>
                  <a:pt x="81883" y="293730"/>
                  <a:pt x="92401" y="304248"/>
                </a:cubicBezTo>
                <a:cubicBezTo>
                  <a:pt x="102918" y="314765"/>
                  <a:pt x="108177" y="327536"/>
                  <a:pt x="108177" y="342560"/>
                </a:cubicBezTo>
                <a:cubicBezTo>
                  <a:pt x="108177" y="357585"/>
                  <a:pt x="102918" y="370356"/>
                  <a:pt x="92401" y="380873"/>
                </a:cubicBezTo>
                <a:cubicBezTo>
                  <a:pt x="81883" y="391390"/>
                  <a:pt x="69112" y="396649"/>
                  <a:pt x="54088" y="396649"/>
                </a:cubicBezTo>
                <a:cubicBezTo>
                  <a:pt x="39063" y="396649"/>
                  <a:pt x="26292" y="391390"/>
                  <a:pt x="15776" y="380873"/>
                </a:cubicBezTo>
                <a:cubicBezTo>
                  <a:pt x="5258" y="370356"/>
                  <a:pt x="0" y="357585"/>
                  <a:pt x="0" y="342560"/>
                </a:cubicBezTo>
                <a:cubicBezTo>
                  <a:pt x="0" y="327536"/>
                  <a:pt x="5258" y="314765"/>
                  <a:pt x="15776" y="304248"/>
                </a:cubicBezTo>
                <a:cubicBezTo>
                  <a:pt x="26292" y="293730"/>
                  <a:pt x="39063" y="288472"/>
                  <a:pt x="54088" y="288472"/>
                </a:cubicBezTo>
                <a:close/>
                <a:moveTo>
                  <a:pt x="153250" y="162266"/>
                </a:moveTo>
                <a:lnTo>
                  <a:pt x="495810" y="162266"/>
                </a:lnTo>
                <a:cubicBezTo>
                  <a:pt x="498251" y="162266"/>
                  <a:pt x="500365" y="163158"/>
                  <a:pt x="502149" y="164942"/>
                </a:cubicBezTo>
                <a:cubicBezTo>
                  <a:pt x="503933" y="166726"/>
                  <a:pt x="504825" y="168839"/>
                  <a:pt x="504825" y="171280"/>
                </a:cubicBezTo>
                <a:lnTo>
                  <a:pt x="504825" y="225369"/>
                </a:lnTo>
                <a:cubicBezTo>
                  <a:pt x="504825" y="227810"/>
                  <a:pt x="503933" y="229923"/>
                  <a:pt x="502149" y="231707"/>
                </a:cubicBezTo>
                <a:cubicBezTo>
                  <a:pt x="500365" y="233491"/>
                  <a:pt x="498251" y="234383"/>
                  <a:pt x="495810" y="234383"/>
                </a:cubicBezTo>
                <a:lnTo>
                  <a:pt x="153250" y="234383"/>
                </a:lnTo>
                <a:cubicBezTo>
                  <a:pt x="150809" y="234383"/>
                  <a:pt x="148696" y="233491"/>
                  <a:pt x="146912" y="231707"/>
                </a:cubicBezTo>
                <a:cubicBezTo>
                  <a:pt x="145127" y="229923"/>
                  <a:pt x="144236" y="227810"/>
                  <a:pt x="144236" y="225369"/>
                </a:cubicBezTo>
                <a:lnTo>
                  <a:pt x="144236" y="171280"/>
                </a:lnTo>
                <a:cubicBezTo>
                  <a:pt x="144236" y="168839"/>
                  <a:pt x="145127" y="166726"/>
                  <a:pt x="146912" y="164942"/>
                </a:cubicBezTo>
                <a:cubicBezTo>
                  <a:pt x="148696" y="163158"/>
                  <a:pt x="150809" y="162266"/>
                  <a:pt x="153250" y="162266"/>
                </a:cubicBezTo>
                <a:close/>
                <a:moveTo>
                  <a:pt x="54088" y="144236"/>
                </a:moveTo>
                <a:cubicBezTo>
                  <a:pt x="69112" y="144236"/>
                  <a:pt x="81883" y="149495"/>
                  <a:pt x="92401" y="160012"/>
                </a:cubicBezTo>
                <a:cubicBezTo>
                  <a:pt x="102918" y="170529"/>
                  <a:pt x="108177" y="183300"/>
                  <a:pt x="108177" y="198324"/>
                </a:cubicBezTo>
                <a:cubicBezTo>
                  <a:pt x="108177" y="213349"/>
                  <a:pt x="102918" y="226120"/>
                  <a:pt x="92401" y="236637"/>
                </a:cubicBezTo>
                <a:cubicBezTo>
                  <a:pt x="81883" y="247154"/>
                  <a:pt x="69112" y="252413"/>
                  <a:pt x="54088" y="252413"/>
                </a:cubicBezTo>
                <a:cubicBezTo>
                  <a:pt x="39063" y="252413"/>
                  <a:pt x="26292" y="247154"/>
                  <a:pt x="15776" y="236637"/>
                </a:cubicBezTo>
                <a:cubicBezTo>
                  <a:pt x="5258" y="226120"/>
                  <a:pt x="0" y="213349"/>
                  <a:pt x="0" y="198324"/>
                </a:cubicBezTo>
                <a:cubicBezTo>
                  <a:pt x="0" y="183300"/>
                  <a:pt x="5258" y="170529"/>
                  <a:pt x="15776" y="160012"/>
                </a:cubicBezTo>
                <a:cubicBezTo>
                  <a:pt x="26292" y="149495"/>
                  <a:pt x="39063" y="144236"/>
                  <a:pt x="54088" y="144236"/>
                </a:cubicBezTo>
                <a:close/>
                <a:moveTo>
                  <a:pt x="153250" y="18029"/>
                </a:moveTo>
                <a:lnTo>
                  <a:pt x="495810" y="18029"/>
                </a:lnTo>
                <a:cubicBezTo>
                  <a:pt x="498251" y="18029"/>
                  <a:pt x="500365" y="18921"/>
                  <a:pt x="502149" y="20705"/>
                </a:cubicBezTo>
                <a:cubicBezTo>
                  <a:pt x="503933" y="22489"/>
                  <a:pt x="504825" y="24602"/>
                  <a:pt x="504825" y="27044"/>
                </a:cubicBezTo>
                <a:lnTo>
                  <a:pt x="504825" y="81132"/>
                </a:lnTo>
                <a:cubicBezTo>
                  <a:pt x="504825" y="83574"/>
                  <a:pt x="503933" y="85686"/>
                  <a:pt x="502149" y="87471"/>
                </a:cubicBezTo>
                <a:cubicBezTo>
                  <a:pt x="500365" y="89255"/>
                  <a:pt x="498251" y="90147"/>
                  <a:pt x="495810" y="90147"/>
                </a:cubicBezTo>
                <a:lnTo>
                  <a:pt x="153250" y="90147"/>
                </a:lnTo>
                <a:cubicBezTo>
                  <a:pt x="150809" y="90147"/>
                  <a:pt x="148696" y="89255"/>
                  <a:pt x="146912" y="87471"/>
                </a:cubicBezTo>
                <a:cubicBezTo>
                  <a:pt x="145127" y="85686"/>
                  <a:pt x="144236" y="83574"/>
                  <a:pt x="144236" y="81132"/>
                </a:cubicBezTo>
                <a:lnTo>
                  <a:pt x="144236" y="27044"/>
                </a:lnTo>
                <a:cubicBezTo>
                  <a:pt x="144236" y="24602"/>
                  <a:pt x="145127" y="22489"/>
                  <a:pt x="146912" y="20705"/>
                </a:cubicBezTo>
                <a:cubicBezTo>
                  <a:pt x="148696" y="18921"/>
                  <a:pt x="150809" y="18029"/>
                  <a:pt x="153250" y="18029"/>
                </a:cubicBezTo>
                <a:close/>
                <a:moveTo>
                  <a:pt x="54088" y="0"/>
                </a:moveTo>
                <a:cubicBezTo>
                  <a:pt x="69112" y="0"/>
                  <a:pt x="81883" y="5259"/>
                  <a:pt x="92401" y="15776"/>
                </a:cubicBezTo>
                <a:cubicBezTo>
                  <a:pt x="102918" y="26293"/>
                  <a:pt x="108177" y="39064"/>
                  <a:pt x="108177" y="54089"/>
                </a:cubicBezTo>
                <a:cubicBezTo>
                  <a:pt x="108177" y="69113"/>
                  <a:pt x="102918" y="81884"/>
                  <a:pt x="92401" y="92401"/>
                </a:cubicBezTo>
                <a:cubicBezTo>
                  <a:pt x="81883" y="102919"/>
                  <a:pt x="69112" y="108177"/>
                  <a:pt x="54088" y="108177"/>
                </a:cubicBezTo>
                <a:cubicBezTo>
                  <a:pt x="39063" y="108177"/>
                  <a:pt x="26292" y="102919"/>
                  <a:pt x="15776" y="92401"/>
                </a:cubicBezTo>
                <a:cubicBezTo>
                  <a:pt x="5258" y="81884"/>
                  <a:pt x="0" y="69113"/>
                  <a:pt x="0" y="54089"/>
                </a:cubicBezTo>
                <a:cubicBezTo>
                  <a:pt x="0" y="39064"/>
                  <a:pt x="5258" y="26293"/>
                  <a:pt x="15776" y="15776"/>
                </a:cubicBezTo>
                <a:cubicBezTo>
                  <a:pt x="26292" y="5259"/>
                  <a:pt x="39063" y="0"/>
                  <a:pt x="540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0" name="Freeform 386">
            <a:extLst>
              <a:ext uri="{FF2B5EF4-FFF2-40B4-BE49-F238E27FC236}">
                <a16:creationId xmlns:a16="http://schemas.microsoft.com/office/drawing/2014/main" id="{3995EAD5-ACBE-480C-B129-DC9AAB1DE0B0}"/>
              </a:ext>
            </a:extLst>
          </p:cNvPr>
          <p:cNvSpPr/>
          <p:nvPr/>
        </p:nvSpPr>
        <p:spPr>
          <a:xfrm>
            <a:off x="7792023" y="3646122"/>
            <a:ext cx="375449" cy="376717"/>
          </a:xfrm>
          <a:custGeom>
            <a:avLst/>
            <a:gdLst>
              <a:gd name="connsiteX0" fmla="*/ 149024 w 500599"/>
              <a:gd name="connsiteY0" fmla="*/ 358053 h 502289"/>
              <a:gd name="connsiteX1" fmla="*/ 491583 w 500599"/>
              <a:gd name="connsiteY1" fmla="*/ 358053 h 502289"/>
              <a:gd name="connsiteX2" fmla="*/ 497922 w 500599"/>
              <a:gd name="connsiteY2" fmla="*/ 360729 h 502289"/>
              <a:gd name="connsiteX3" fmla="*/ 500599 w 500599"/>
              <a:gd name="connsiteY3" fmla="*/ 367068 h 502289"/>
              <a:gd name="connsiteX4" fmla="*/ 500599 w 500599"/>
              <a:gd name="connsiteY4" fmla="*/ 421156 h 502289"/>
              <a:gd name="connsiteX5" fmla="*/ 497922 w 500599"/>
              <a:gd name="connsiteY5" fmla="*/ 427495 h 502289"/>
              <a:gd name="connsiteX6" fmla="*/ 491583 w 500599"/>
              <a:gd name="connsiteY6" fmla="*/ 430171 h 502289"/>
              <a:gd name="connsiteX7" fmla="*/ 149024 w 500599"/>
              <a:gd name="connsiteY7" fmla="*/ 430171 h 502289"/>
              <a:gd name="connsiteX8" fmla="*/ 142686 w 500599"/>
              <a:gd name="connsiteY8" fmla="*/ 427495 h 502289"/>
              <a:gd name="connsiteX9" fmla="*/ 140009 w 500599"/>
              <a:gd name="connsiteY9" fmla="*/ 421156 h 502289"/>
              <a:gd name="connsiteX10" fmla="*/ 140009 w 500599"/>
              <a:gd name="connsiteY10" fmla="*/ 367068 h 502289"/>
              <a:gd name="connsiteX11" fmla="*/ 142544 w 500599"/>
              <a:gd name="connsiteY11" fmla="*/ 360589 h 502289"/>
              <a:gd name="connsiteX12" fmla="*/ 149024 w 500599"/>
              <a:gd name="connsiteY12" fmla="*/ 358053 h 502289"/>
              <a:gd name="connsiteX13" fmla="*/ 4788 w 500599"/>
              <a:gd name="connsiteY13" fmla="*/ 358053 h 502289"/>
              <a:gd name="connsiteX14" fmla="*/ 98598 w 500599"/>
              <a:gd name="connsiteY14" fmla="*/ 358053 h 502289"/>
              <a:gd name="connsiteX15" fmla="*/ 98598 w 500599"/>
              <a:gd name="connsiteY15" fmla="*/ 382844 h 502289"/>
              <a:gd name="connsiteX16" fmla="*/ 71835 w 500599"/>
              <a:gd name="connsiteY16" fmla="*/ 415241 h 502289"/>
              <a:gd name="connsiteX17" fmla="*/ 94654 w 500599"/>
              <a:gd name="connsiteY17" fmla="*/ 429044 h 502289"/>
              <a:gd name="connsiteX18" fmla="*/ 103104 w 500599"/>
              <a:gd name="connsiteY18" fmla="*/ 453835 h 502289"/>
              <a:gd name="connsiteX19" fmla="*/ 87752 w 500599"/>
              <a:gd name="connsiteY19" fmla="*/ 489330 h 502289"/>
              <a:gd name="connsiteX20" fmla="*/ 49580 w 500599"/>
              <a:gd name="connsiteY20" fmla="*/ 502289 h 502289"/>
              <a:gd name="connsiteX21" fmla="*/ 1126 w 500599"/>
              <a:gd name="connsiteY21" fmla="*/ 483696 h 502289"/>
              <a:gd name="connsiteX22" fmla="*/ 17183 w 500599"/>
              <a:gd name="connsiteY22" fmla="*/ 458906 h 502289"/>
              <a:gd name="connsiteX23" fmla="*/ 47045 w 500599"/>
              <a:gd name="connsiteY23" fmla="*/ 471582 h 502289"/>
              <a:gd name="connsiteX24" fmla="*/ 61271 w 500599"/>
              <a:gd name="connsiteY24" fmla="*/ 467498 h 502289"/>
              <a:gd name="connsiteX25" fmla="*/ 67328 w 500599"/>
              <a:gd name="connsiteY25" fmla="*/ 455525 h 502289"/>
              <a:gd name="connsiteX26" fmla="*/ 37748 w 500599"/>
              <a:gd name="connsiteY26" fmla="*/ 439749 h 502289"/>
              <a:gd name="connsiteX27" fmla="*/ 30424 w 500599"/>
              <a:gd name="connsiteY27" fmla="*/ 423974 h 502289"/>
              <a:gd name="connsiteX28" fmla="*/ 39579 w 500599"/>
              <a:gd name="connsiteY28" fmla="*/ 411719 h 502289"/>
              <a:gd name="connsiteX29" fmla="*/ 51552 w 500599"/>
              <a:gd name="connsiteY29" fmla="*/ 396507 h 502289"/>
              <a:gd name="connsiteX30" fmla="*/ 61976 w 500599"/>
              <a:gd name="connsiteY30" fmla="*/ 385661 h 502289"/>
              <a:gd name="connsiteX31" fmla="*/ 61976 w 500599"/>
              <a:gd name="connsiteY31" fmla="*/ 385379 h 502289"/>
              <a:gd name="connsiteX32" fmla="*/ 48312 w 500599"/>
              <a:gd name="connsiteY32" fmla="*/ 385661 h 502289"/>
              <a:gd name="connsiteX33" fmla="*/ 34649 w 500599"/>
              <a:gd name="connsiteY33" fmla="*/ 385943 h 502289"/>
              <a:gd name="connsiteX34" fmla="*/ 34649 w 500599"/>
              <a:gd name="connsiteY34" fmla="*/ 400873 h 502289"/>
              <a:gd name="connsiteX35" fmla="*/ 4788 w 500599"/>
              <a:gd name="connsiteY35" fmla="*/ 400873 h 502289"/>
              <a:gd name="connsiteX36" fmla="*/ 149024 w 500599"/>
              <a:gd name="connsiteY36" fmla="*/ 213819 h 502289"/>
              <a:gd name="connsiteX37" fmla="*/ 491583 w 500599"/>
              <a:gd name="connsiteY37" fmla="*/ 213819 h 502289"/>
              <a:gd name="connsiteX38" fmla="*/ 497922 w 500599"/>
              <a:gd name="connsiteY38" fmla="*/ 216495 h 502289"/>
              <a:gd name="connsiteX39" fmla="*/ 500599 w 500599"/>
              <a:gd name="connsiteY39" fmla="*/ 222833 h 502289"/>
              <a:gd name="connsiteX40" fmla="*/ 500599 w 500599"/>
              <a:gd name="connsiteY40" fmla="*/ 276922 h 502289"/>
              <a:gd name="connsiteX41" fmla="*/ 497922 w 500599"/>
              <a:gd name="connsiteY41" fmla="*/ 283260 h 502289"/>
              <a:gd name="connsiteX42" fmla="*/ 491583 w 500599"/>
              <a:gd name="connsiteY42" fmla="*/ 285936 h 502289"/>
              <a:gd name="connsiteX43" fmla="*/ 149024 w 500599"/>
              <a:gd name="connsiteY43" fmla="*/ 285936 h 502289"/>
              <a:gd name="connsiteX44" fmla="*/ 142686 w 500599"/>
              <a:gd name="connsiteY44" fmla="*/ 283260 h 502289"/>
              <a:gd name="connsiteX45" fmla="*/ 140009 w 500599"/>
              <a:gd name="connsiteY45" fmla="*/ 276922 h 502289"/>
              <a:gd name="connsiteX46" fmla="*/ 140009 w 500599"/>
              <a:gd name="connsiteY46" fmla="*/ 222833 h 502289"/>
              <a:gd name="connsiteX47" fmla="*/ 142544 w 500599"/>
              <a:gd name="connsiteY47" fmla="*/ 216354 h 502289"/>
              <a:gd name="connsiteX48" fmla="*/ 149024 w 500599"/>
              <a:gd name="connsiteY48" fmla="*/ 213819 h 502289"/>
              <a:gd name="connsiteX49" fmla="*/ 51553 w 500599"/>
              <a:gd name="connsiteY49" fmla="*/ 177760 h 502289"/>
              <a:gd name="connsiteX50" fmla="*/ 86203 w 500599"/>
              <a:gd name="connsiteY50" fmla="*/ 189451 h 502289"/>
              <a:gd name="connsiteX51" fmla="*/ 100289 w 500599"/>
              <a:gd name="connsiteY51" fmla="*/ 221143 h 502289"/>
              <a:gd name="connsiteX52" fmla="*/ 90711 w 500599"/>
              <a:gd name="connsiteY52" fmla="*/ 246920 h 502289"/>
              <a:gd name="connsiteX53" fmla="*/ 69582 w 500599"/>
              <a:gd name="connsiteY53" fmla="*/ 265090 h 502289"/>
              <a:gd name="connsiteX54" fmla="*/ 48313 w 500599"/>
              <a:gd name="connsiteY54" fmla="*/ 279316 h 502289"/>
              <a:gd name="connsiteX55" fmla="*/ 38313 w 500599"/>
              <a:gd name="connsiteY55" fmla="*/ 294106 h 502289"/>
              <a:gd name="connsiteX56" fmla="*/ 74090 w 500599"/>
              <a:gd name="connsiteY56" fmla="*/ 294106 h 502289"/>
              <a:gd name="connsiteX57" fmla="*/ 74090 w 500599"/>
              <a:gd name="connsiteY57" fmla="*/ 277203 h 502289"/>
              <a:gd name="connsiteX58" fmla="*/ 103669 w 500599"/>
              <a:gd name="connsiteY58" fmla="*/ 277203 h 502289"/>
              <a:gd name="connsiteX59" fmla="*/ 103669 w 500599"/>
              <a:gd name="connsiteY59" fmla="*/ 321995 h 502289"/>
              <a:gd name="connsiteX60" fmla="*/ 1691 w 500599"/>
              <a:gd name="connsiteY60" fmla="*/ 321995 h 502289"/>
              <a:gd name="connsiteX61" fmla="*/ 0 w 500599"/>
              <a:gd name="connsiteY61" fmla="*/ 306783 h 502289"/>
              <a:gd name="connsiteX62" fmla="*/ 6621 w 500599"/>
              <a:gd name="connsiteY62" fmla="*/ 280584 h 502289"/>
              <a:gd name="connsiteX63" fmla="*/ 22537 w 500599"/>
              <a:gd name="connsiteY63" fmla="*/ 261428 h 502289"/>
              <a:gd name="connsiteX64" fmla="*/ 41130 w 500599"/>
              <a:gd name="connsiteY64" fmla="*/ 248046 h 502289"/>
              <a:gd name="connsiteX65" fmla="*/ 57047 w 500599"/>
              <a:gd name="connsiteY65" fmla="*/ 235792 h 502289"/>
              <a:gd name="connsiteX66" fmla="*/ 63666 w 500599"/>
              <a:gd name="connsiteY66" fmla="*/ 223115 h 502289"/>
              <a:gd name="connsiteX67" fmla="*/ 59581 w 500599"/>
              <a:gd name="connsiteY67" fmla="*/ 212269 h 502289"/>
              <a:gd name="connsiteX68" fmla="*/ 48454 w 500599"/>
              <a:gd name="connsiteY68" fmla="*/ 208466 h 502289"/>
              <a:gd name="connsiteX69" fmla="*/ 25636 w 500599"/>
              <a:gd name="connsiteY69" fmla="*/ 224805 h 502289"/>
              <a:gd name="connsiteX70" fmla="*/ 1691 w 500599"/>
              <a:gd name="connsiteY70" fmla="*/ 208184 h 502289"/>
              <a:gd name="connsiteX71" fmla="*/ 21832 w 500599"/>
              <a:gd name="connsiteY71" fmla="*/ 185788 h 502289"/>
              <a:gd name="connsiteX72" fmla="*/ 51553 w 500599"/>
              <a:gd name="connsiteY72" fmla="*/ 177760 h 502289"/>
              <a:gd name="connsiteX73" fmla="*/ 149024 w 500599"/>
              <a:gd name="connsiteY73" fmla="*/ 69582 h 502289"/>
              <a:gd name="connsiteX74" fmla="*/ 491583 w 500599"/>
              <a:gd name="connsiteY74" fmla="*/ 69582 h 502289"/>
              <a:gd name="connsiteX75" fmla="*/ 497922 w 500599"/>
              <a:gd name="connsiteY75" fmla="*/ 72258 h 502289"/>
              <a:gd name="connsiteX76" fmla="*/ 500599 w 500599"/>
              <a:gd name="connsiteY76" fmla="*/ 78597 h 502289"/>
              <a:gd name="connsiteX77" fmla="*/ 500599 w 500599"/>
              <a:gd name="connsiteY77" fmla="*/ 132685 h 502289"/>
              <a:gd name="connsiteX78" fmla="*/ 497922 w 500599"/>
              <a:gd name="connsiteY78" fmla="*/ 139024 h 502289"/>
              <a:gd name="connsiteX79" fmla="*/ 491583 w 500599"/>
              <a:gd name="connsiteY79" fmla="*/ 141700 h 502289"/>
              <a:gd name="connsiteX80" fmla="*/ 149024 w 500599"/>
              <a:gd name="connsiteY80" fmla="*/ 141700 h 502289"/>
              <a:gd name="connsiteX81" fmla="*/ 142686 w 500599"/>
              <a:gd name="connsiteY81" fmla="*/ 139024 h 502289"/>
              <a:gd name="connsiteX82" fmla="*/ 140009 w 500599"/>
              <a:gd name="connsiteY82" fmla="*/ 132685 h 502289"/>
              <a:gd name="connsiteX83" fmla="*/ 140009 w 500599"/>
              <a:gd name="connsiteY83" fmla="*/ 78597 h 502289"/>
              <a:gd name="connsiteX84" fmla="*/ 142686 w 500599"/>
              <a:gd name="connsiteY84" fmla="*/ 72258 h 502289"/>
              <a:gd name="connsiteX85" fmla="*/ 149024 w 500599"/>
              <a:gd name="connsiteY85" fmla="*/ 69582 h 502289"/>
              <a:gd name="connsiteX86" fmla="*/ 43665 w 500599"/>
              <a:gd name="connsiteY86" fmla="*/ 0 h 502289"/>
              <a:gd name="connsiteX87" fmla="*/ 73526 w 500599"/>
              <a:gd name="connsiteY87" fmla="*/ 0 h 502289"/>
              <a:gd name="connsiteX88" fmla="*/ 73526 w 500599"/>
              <a:gd name="connsiteY88" fmla="*/ 113810 h 502289"/>
              <a:gd name="connsiteX89" fmla="*/ 103951 w 500599"/>
              <a:gd name="connsiteY89" fmla="*/ 113810 h 502289"/>
              <a:gd name="connsiteX90" fmla="*/ 103951 w 500599"/>
              <a:gd name="connsiteY90" fmla="*/ 141700 h 502289"/>
              <a:gd name="connsiteX91" fmla="*/ 9579 w 500599"/>
              <a:gd name="connsiteY91" fmla="*/ 141700 h 502289"/>
              <a:gd name="connsiteX92" fmla="*/ 9579 w 500599"/>
              <a:gd name="connsiteY92" fmla="*/ 113810 h 502289"/>
              <a:gd name="connsiteX93" fmla="*/ 39721 w 500599"/>
              <a:gd name="connsiteY93" fmla="*/ 113810 h 502289"/>
              <a:gd name="connsiteX94" fmla="*/ 39862 w 500599"/>
              <a:gd name="connsiteY94" fmla="*/ 79442 h 502289"/>
              <a:gd name="connsiteX95" fmla="*/ 40002 w 500599"/>
              <a:gd name="connsiteY95" fmla="*/ 45355 h 502289"/>
              <a:gd name="connsiteX96" fmla="*/ 40002 w 500599"/>
              <a:gd name="connsiteY96" fmla="*/ 41974 h 502289"/>
              <a:gd name="connsiteX97" fmla="*/ 39440 w 500599"/>
              <a:gd name="connsiteY97" fmla="*/ 41974 h 502289"/>
              <a:gd name="connsiteX98" fmla="*/ 25354 w 500599"/>
              <a:gd name="connsiteY98" fmla="*/ 57187 h 502289"/>
              <a:gd name="connsiteX99" fmla="*/ 5352 w 500599"/>
              <a:gd name="connsiteY99" fmla="*/ 35777 h 50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00599" h="502289">
                <a:moveTo>
                  <a:pt x="149024" y="358053"/>
                </a:moveTo>
                <a:lnTo>
                  <a:pt x="491583" y="358053"/>
                </a:lnTo>
                <a:cubicBezTo>
                  <a:pt x="494026" y="358053"/>
                  <a:pt x="496139" y="358945"/>
                  <a:pt x="497922" y="360729"/>
                </a:cubicBezTo>
                <a:cubicBezTo>
                  <a:pt x="499707" y="362514"/>
                  <a:pt x="500599" y="364626"/>
                  <a:pt x="500599" y="367068"/>
                </a:cubicBezTo>
                <a:lnTo>
                  <a:pt x="500599" y="421156"/>
                </a:lnTo>
                <a:cubicBezTo>
                  <a:pt x="500599" y="423598"/>
                  <a:pt x="499707" y="425711"/>
                  <a:pt x="497922" y="427495"/>
                </a:cubicBezTo>
                <a:cubicBezTo>
                  <a:pt x="496139" y="429279"/>
                  <a:pt x="494026" y="430171"/>
                  <a:pt x="491583" y="430171"/>
                </a:cubicBezTo>
                <a:lnTo>
                  <a:pt x="149024" y="430171"/>
                </a:lnTo>
                <a:cubicBezTo>
                  <a:pt x="146583" y="430171"/>
                  <a:pt x="144471" y="429279"/>
                  <a:pt x="142686" y="427495"/>
                </a:cubicBezTo>
                <a:cubicBezTo>
                  <a:pt x="140901" y="425711"/>
                  <a:pt x="140009" y="423598"/>
                  <a:pt x="140009" y="421156"/>
                </a:cubicBezTo>
                <a:lnTo>
                  <a:pt x="140009" y="367068"/>
                </a:lnTo>
                <a:cubicBezTo>
                  <a:pt x="140009" y="364439"/>
                  <a:pt x="140854" y="362279"/>
                  <a:pt x="142544" y="360589"/>
                </a:cubicBezTo>
                <a:cubicBezTo>
                  <a:pt x="144234" y="358898"/>
                  <a:pt x="146395" y="358053"/>
                  <a:pt x="149024" y="358053"/>
                </a:cubicBezTo>
                <a:close/>
                <a:moveTo>
                  <a:pt x="4788" y="358053"/>
                </a:moveTo>
                <a:lnTo>
                  <a:pt x="98598" y="358053"/>
                </a:lnTo>
                <a:lnTo>
                  <a:pt x="98598" y="382844"/>
                </a:lnTo>
                <a:lnTo>
                  <a:pt x="71835" y="415241"/>
                </a:lnTo>
                <a:cubicBezTo>
                  <a:pt x="81413" y="417494"/>
                  <a:pt x="89019" y="422095"/>
                  <a:pt x="94654" y="429044"/>
                </a:cubicBezTo>
                <a:cubicBezTo>
                  <a:pt x="100288" y="435993"/>
                  <a:pt x="103104" y="444257"/>
                  <a:pt x="103104" y="453835"/>
                </a:cubicBezTo>
                <a:cubicBezTo>
                  <a:pt x="103104" y="468859"/>
                  <a:pt x="97988" y="480691"/>
                  <a:pt x="87752" y="489330"/>
                </a:cubicBezTo>
                <a:cubicBezTo>
                  <a:pt x="77516" y="497969"/>
                  <a:pt x="64793" y="502289"/>
                  <a:pt x="49580" y="502289"/>
                </a:cubicBezTo>
                <a:cubicBezTo>
                  <a:pt x="29673" y="502289"/>
                  <a:pt x="13522" y="496091"/>
                  <a:pt x="1126" y="483696"/>
                </a:cubicBezTo>
                <a:lnTo>
                  <a:pt x="17183" y="458906"/>
                </a:lnTo>
                <a:cubicBezTo>
                  <a:pt x="26386" y="467357"/>
                  <a:pt x="36340" y="471582"/>
                  <a:pt x="47045" y="471582"/>
                </a:cubicBezTo>
                <a:cubicBezTo>
                  <a:pt x="52491" y="471582"/>
                  <a:pt x="57234" y="470221"/>
                  <a:pt x="61271" y="467498"/>
                </a:cubicBezTo>
                <a:cubicBezTo>
                  <a:pt x="65309" y="464775"/>
                  <a:pt x="67328" y="460784"/>
                  <a:pt x="67328" y="455525"/>
                </a:cubicBezTo>
                <a:cubicBezTo>
                  <a:pt x="67328" y="443505"/>
                  <a:pt x="57468" y="438247"/>
                  <a:pt x="37748" y="439749"/>
                </a:cubicBezTo>
                <a:lnTo>
                  <a:pt x="30424" y="423974"/>
                </a:lnTo>
                <a:cubicBezTo>
                  <a:pt x="31927" y="422095"/>
                  <a:pt x="34978" y="418011"/>
                  <a:pt x="39579" y="411719"/>
                </a:cubicBezTo>
                <a:cubicBezTo>
                  <a:pt x="44181" y="405428"/>
                  <a:pt x="48172" y="400357"/>
                  <a:pt x="51552" y="396507"/>
                </a:cubicBezTo>
                <a:cubicBezTo>
                  <a:pt x="54933" y="392657"/>
                  <a:pt x="58407" y="389041"/>
                  <a:pt x="61976" y="385661"/>
                </a:cubicBezTo>
                <a:lnTo>
                  <a:pt x="61976" y="385379"/>
                </a:lnTo>
                <a:cubicBezTo>
                  <a:pt x="58971" y="385379"/>
                  <a:pt x="54417" y="385473"/>
                  <a:pt x="48312" y="385661"/>
                </a:cubicBezTo>
                <a:cubicBezTo>
                  <a:pt x="42209" y="385849"/>
                  <a:pt x="37655" y="385943"/>
                  <a:pt x="34649" y="385943"/>
                </a:cubicBezTo>
                <a:lnTo>
                  <a:pt x="34649" y="400873"/>
                </a:lnTo>
                <a:lnTo>
                  <a:pt x="4788" y="400873"/>
                </a:lnTo>
                <a:close/>
                <a:moveTo>
                  <a:pt x="149024" y="213819"/>
                </a:moveTo>
                <a:lnTo>
                  <a:pt x="491583" y="213819"/>
                </a:lnTo>
                <a:cubicBezTo>
                  <a:pt x="494026" y="213819"/>
                  <a:pt x="496139" y="214711"/>
                  <a:pt x="497922" y="216495"/>
                </a:cubicBezTo>
                <a:cubicBezTo>
                  <a:pt x="499707" y="218279"/>
                  <a:pt x="500599" y="220392"/>
                  <a:pt x="500599" y="222833"/>
                </a:cubicBezTo>
                <a:lnTo>
                  <a:pt x="500599" y="276922"/>
                </a:lnTo>
                <a:cubicBezTo>
                  <a:pt x="500599" y="279363"/>
                  <a:pt x="499707" y="281476"/>
                  <a:pt x="497922" y="283260"/>
                </a:cubicBezTo>
                <a:cubicBezTo>
                  <a:pt x="496139" y="285044"/>
                  <a:pt x="494026" y="285936"/>
                  <a:pt x="491583" y="285936"/>
                </a:cubicBezTo>
                <a:lnTo>
                  <a:pt x="149024" y="285936"/>
                </a:lnTo>
                <a:cubicBezTo>
                  <a:pt x="146583" y="285936"/>
                  <a:pt x="144471" y="285044"/>
                  <a:pt x="142686" y="283260"/>
                </a:cubicBezTo>
                <a:cubicBezTo>
                  <a:pt x="140901" y="281476"/>
                  <a:pt x="140009" y="279363"/>
                  <a:pt x="140009" y="276922"/>
                </a:cubicBezTo>
                <a:lnTo>
                  <a:pt x="140009" y="222833"/>
                </a:lnTo>
                <a:cubicBezTo>
                  <a:pt x="140009" y="220204"/>
                  <a:pt x="140854" y="218044"/>
                  <a:pt x="142544" y="216354"/>
                </a:cubicBezTo>
                <a:cubicBezTo>
                  <a:pt x="144234" y="214664"/>
                  <a:pt x="146395" y="213819"/>
                  <a:pt x="149024" y="213819"/>
                </a:cubicBezTo>
                <a:close/>
                <a:moveTo>
                  <a:pt x="51553" y="177760"/>
                </a:moveTo>
                <a:cubicBezTo>
                  <a:pt x="65264" y="177760"/>
                  <a:pt x="76813" y="181657"/>
                  <a:pt x="86203" y="189451"/>
                </a:cubicBezTo>
                <a:cubicBezTo>
                  <a:pt x="95594" y="197245"/>
                  <a:pt x="100289" y="207809"/>
                  <a:pt x="100289" y="221143"/>
                </a:cubicBezTo>
                <a:cubicBezTo>
                  <a:pt x="100289" y="230533"/>
                  <a:pt x="97096" y="239126"/>
                  <a:pt x="90711" y="246920"/>
                </a:cubicBezTo>
                <a:cubicBezTo>
                  <a:pt x="84326" y="254714"/>
                  <a:pt x="77284" y="260770"/>
                  <a:pt x="69582" y="265090"/>
                </a:cubicBezTo>
                <a:cubicBezTo>
                  <a:pt x="61882" y="269409"/>
                  <a:pt x="54792" y="274152"/>
                  <a:pt x="48313" y="279316"/>
                </a:cubicBezTo>
                <a:cubicBezTo>
                  <a:pt x="41834" y="284481"/>
                  <a:pt x="38501" y="289411"/>
                  <a:pt x="38313" y="294106"/>
                </a:cubicBezTo>
                <a:lnTo>
                  <a:pt x="74090" y="294106"/>
                </a:lnTo>
                <a:lnTo>
                  <a:pt x="74090" y="277203"/>
                </a:lnTo>
                <a:lnTo>
                  <a:pt x="103669" y="277203"/>
                </a:lnTo>
                <a:lnTo>
                  <a:pt x="103669" y="321995"/>
                </a:lnTo>
                <a:lnTo>
                  <a:pt x="1691" y="321995"/>
                </a:lnTo>
                <a:cubicBezTo>
                  <a:pt x="563" y="315234"/>
                  <a:pt x="0" y="310163"/>
                  <a:pt x="0" y="306783"/>
                </a:cubicBezTo>
                <a:cubicBezTo>
                  <a:pt x="0" y="297205"/>
                  <a:pt x="2207" y="288472"/>
                  <a:pt x="6621" y="280584"/>
                </a:cubicBezTo>
                <a:cubicBezTo>
                  <a:pt x="11034" y="272696"/>
                  <a:pt x="16339" y="266311"/>
                  <a:pt x="22537" y="261428"/>
                </a:cubicBezTo>
                <a:cubicBezTo>
                  <a:pt x="28734" y="256545"/>
                  <a:pt x="34932" y="252084"/>
                  <a:pt x="41130" y="248046"/>
                </a:cubicBezTo>
                <a:cubicBezTo>
                  <a:pt x="47327" y="244009"/>
                  <a:pt x="52634" y="239924"/>
                  <a:pt x="57047" y="235792"/>
                </a:cubicBezTo>
                <a:cubicBezTo>
                  <a:pt x="61460" y="231660"/>
                  <a:pt x="63666" y="227435"/>
                  <a:pt x="63666" y="223115"/>
                </a:cubicBezTo>
                <a:cubicBezTo>
                  <a:pt x="63666" y="218420"/>
                  <a:pt x="62306" y="214805"/>
                  <a:pt x="59581" y="212269"/>
                </a:cubicBezTo>
                <a:cubicBezTo>
                  <a:pt x="56859" y="209734"/>
                  <a:pt x="53149" y="208466"/>
                  <a:pt x="48454" y="208466"/>
                </a:cubicBezTo>
                <a:cubicBezTo>
                  <a:pt x="39816" y="208466"/>
                  <a:pt x="32210" y="213913"/>
                  <a:pt x="25636" y="224805"/>
                </a:cubicBezTo>
                <a:lnTo>
                  <a:pt x="1691" y="208184"/>
                </a:lnTo>
                <a:cubicBezTo>
                  <a:pt x="6197" y="198606"/>
                  <a:pt x="12912" y="191141"/>
                  <a:pt x="21832" y="185788"/>
                </a:cubicBezTo>
                <a:cubicBezTo>
                  <a:pt x="30754" y="180436"/>
                  <a:pt x="40660" y="177760"/>
                  <a:pt x="51553" y="177760"/>
                </a:cubicBezTo>
                <a:close/>
                <a:moveTo>
                  <a:pt x="149024" y="69582"/>
                </a:moveTo>
                <a:lnTo>
                  <a:pt x="491583" y="69582"/>
                </a:lnTo>
                <a:cubicBezTo>
                  <a:pt x="494026" y="69582"/>
                  <a:pt x="496139" y="70474"/>
                  <a:pt x="497922" y="72258"/>
                </a:cubicBezTo>
                <a:cubicBezTo>
                  <a:pt x="499707" y="74042"/>
                  <a:pt x="500599" y="76155"/>
                  <a:pt x="500599" y="78597"/>
                </a:cubicBezTo>
                <a:lnTo>
                  <a:pt x="500599" y="132685"/>
                </a:lnTo>
                <a:cubicBezTo>
                  <a:pt x="500599" y="135127"/>
                  <a:pt x="499707" y="137239"/>
                  <a:pt x="497922" y="139024"/>
                </a:cubicBezTo>
                <a:cubicBezTo>
                  <a:pt x="496139" y="140808"/>
                  <a:pt x="494026" y="141700"/>
                  <a:pt x="491583" y="141700"/>
                </a:cubicBezTo>
                <a:lnTo>
                  <a:pt x="149024" y="141700"/>
                </a:lnTo>
                <a:cubicBezTo>
                  <a:pt x="146583" y="141700"/>
                  <a:pt x="144471" y="140808"/>
                  <a:pt x="142686" y="139024"/>
                </a:cubicBezTo>
                <a:cubicBezTo>
                  <a:pt x="140901" y="137239"/>
                  <a:pt x="140009" y="135127"/>
                  <a:pt x="140009" y="132685"/>
                </a:cubicBezTo>
                <a:lnTo>
                  <a:pt x="140009" y="78597"/>
                </a:lnTo>
                <a:cubicBezTo>
                  <a:pt x="140009" y="76155"/>
                  <a:pt x="140901" y="74042"/>
                  <a:pt x="142686" y="72258"/>
                </a:cubicBezTo>
                <a:cubicBezTo>
                  <a:pt x="144471" y="70474"/>
                  <a:pt x="146583" y="69582"/>
                  <a:pt x="149024" y="69582"/>
                </a:cubicBezTo>
                <a:close/>
                <a:moveTo>
                  <a:pt x="43665" y="0"/>
                </a:moveTo>
                <a:lnTo>
                  <a:pt x="73526" y="0"/>
                </a:lnTo>
                <a:lnTo>
                  <a:pt x="73526" y="113810"/>
                </a:lnTo>
                <a:lnTo>
                  <a:pt x="103951" y="113810"/>
                </a:lnTo>
                <a:lnTo>
                  <a:pt x="103951" y="141700"/>
                </a:lnTo>
                <a:lnTo>
                  <a:pt x="9579" y="141700"/>
                </a:lnTo>
                <a:lnTo>
                  <a:pt x="9579" y="113810"/>
                </a:lnTo>
                <a:lnTo>
                  <a:pt x="39721" y="113810"/>
                </a:lnTo>
                <a:cubicBezTo>
                  <a:pt x="39721" y="106110"/>
                  <a:pt x="39769" y="94654"/>
                  <a:pt x="39862" y="79442"/>
                </a:cubicBezTo>
                <a:cubicBezTo>
                  <a:pt x="39957" y="64229"/>
                  <a:pt x="40002" y="52867"/>
                  <a:pt x="40002" y="45355"/>
                </a:cubicBezTo>
                <a:lnTo>
                  <a:pt x="40002" y="41974"/>
                </a:lnTo>
                <a:lnTo>
                  <a:pt x="39440" y="41974"/>
                </a:lnTo>
                <a:cubicBezTo>
                  <a:pt x="37937" y="45167"/>
                  <a:pt x="33242" y="50238"/>
                  <a:pt x="25354" y="57187"/>
                </a:cubicBezTo>
                <a:lnTo>
                  <a:pt x="5352" y="357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1" name="Freeform 234">
            <a:extLst>
              <a:ext uri="{FF2B5EF4-FFF2-40B4-BE49-F238E27FC236}">
                <a16:creationId xmlns:a16="http://schemas.microsoft.com/office/drawing/2014/main" id="{D2876D50-868D-4FE8-865D-23E07C860841}"/>
              </a:ext>
            </a:extLst>
          </p:cNvPr>
          <p:cNvSpPr/>
          <p:nvPr/>
        </p:nvSpPr>
        <p:spPr>
          <a:xfrm>
            <a:off x="1330904" y="4128464"/>
            <a:ext cx="351575" cy="297487"/>
          </a:xfrm>
          <a:custGeom>
            <a:avLst/>
            <a:gdLst/>
            <a:ahLst/>
            <a:cxnLst/>
            <a:rect l="l" t="t" r="r" b="b"/>
            <a:pathLst>
              <a:path w="468766" h="396648">
                <a:moveTo>
                  <a:pt x="45073" y="0"/>
                </a:moveTo>
                <a:lnTo>
                  <a:pt x="423693" y="0"/>
                </a:lnTo>
                <a:cubicBezTo>
                  <a:pt x="436088" y="0"/>
                  <a:pt x="446699" y="4413"/>
                  <a:pt x="455526" y="13240"/>
                </a:cubicBezTo>
                <a:cubicBezTo>
                  <a:pt x="464353" y="22067"/>
                  <a:pt x="468766" y="32678"/>
                  <a:pt x="468766" y="45074"/>
                </a:cubicBezTo>
                <a:lnTo>
                  <a:pt x="468766" y="351575"/>
                </a:lnTo>
                <a:cubicBezTo>
                  <a:pt x="468766" y="363970"/>
                  <a:pt x="464353" y="374581"/>
                  <a:pt x="455526" y="383408"/>
                </a:cubicBezTo>
                <a:cubicBezTo>
                  <a:pt x="446699" y="392235"/>
                  <a:pt x="436088" y="396648"/>
                  <a:pt x="423693" y="396648"/>
                </a:cubicBezTo>
                <a:lnTo>
                  <a:pt x="45073" y="396648"/>
                </a:lnTo>
                <a:cubicBezTo>
                  <a:pt x="32678" y="396648"/>
                  <a:pt x="22067" y="392235"/>
                  <a:pt x="13240" y="383408"/>
                </a:cubicBezTo>
                <a:cubicBezTo>
                  <a:pt x="4413" y="374581"/>
                  <a:pt x="0" y="363970"/>
                  <a:pt x="0" y="351575"/>
                </a:cubicBezTo>
                <a:lnTo>
                  <a:pt x="0" y="45074"/>
                </a:lnTo>
                <a:cubicBezTo>
                  <a:pt x="0" y="32678"/>
                  <a:pt x="4413" y="22067"/>
                  <a:pt x="13240" y="13240"/>
                </a:cubicBezTo>
                <a:cubicBezTo>
                  <a:pt x="22067" y="4413"/>
                  <a:pt x="32678" y="0"/>
                  <a:pt x="45073" y="0"/>
                </a:cubicBezTo>
                <a:close/>
                <a:moveTo>
                  <a:pt x="45073" y="72118"/>
                </a:moveTo>
                <a:cubicBezTo>
                  <a:pt x="42444" y="72118"/>
                  <a:pt x="40285" y="72963"/>
                  <a:pt x="38594" y="74653"/>
                </a:cubicBezTo>
                <a:cubicBezTo>
                  <a:pt x="36904" y="76343"/>
                  <a:pt x="36059" y="78503"/>
                  <a:pt x="36059" y="81132"/>
                </a:cubicBezTo>
                <a:lnTo>
                  <a:pt x="36059" y="135221"/>
                </a:lnTo>
                <a:cubicBezTo>
                  <a:pt x="36059" y="137850"/>
                  <a:pt x="36904" y="140010"/>
                  <a:pt x="38594" y="141700"/>
                </a:cubicBezTo>
                <a:cubicBezTo>
                  <a:pt x="40285" y="143391"/>
                  <a:pt x="42444" y="144236"/>
                  <a:pt x="45073" y="144236"/>
                </a:cubicBezTo>
                <a:lnTo>
                  <a:pt x="135221" y="144236"/>
                </a:lnTo>
                <a:cubicBezTo>
                  <a:pt x="137851" y="144236"/>
                  <a:pt x="140010" y="143391"/>
                  <a:pt x="141701" y="141700"/>
                </a:cubicBezTo>
                <a:cubicBezTo>
                  <a:pt x="143391" y="140010"/>
                  <a:pt x="144235" y="137850"/>
                  <a:pt x="144235" y="135221"/>
                </a:cubicBezTo>
                <a:lnTo>
                  <a:pt x="144235" y="81132"/>
                </a:lnTo>
                <a:cubicBezTo>
                  <a:pt x="144235" y="78503"/>
                  <a:pt x="143391" y="76343"/>
                  <a:pt x="141701" y="74653"/>
                </a:cubicBezTo>
                <a:cubicBezTo>
                  <a:pt x="140010" y="72963"/>
                  <a:pt x="137851" y="72118"/>
                  <a:pt x="135221" y="72118"/>
                </a:cubicBezTo>
                <a:lnTo>
                  <a:pt x="45073" y="72118"/>
                </a:lnTo>
                <a:close/>
                <a:moveTo>
                  <a:pt x="189309" y="72118"/>
                </a:moveTo>
                <a:cubicBezTo>
                  <a:pt x="186680" y="72118"/>
                  <a:pt x="184521" y="72963"/>
                  <a:pt x="182830" y="74653"/>
                </a:cubicBezTo>
                <a:cubicBezTo>
                  <a:pt x="181140" y="76343"/>
                  <a:pt x="180295" y="78503"/>
                  <a:pt x="180295" y="81132"/>
                </a:cubicBezTo>
                <a:lnTo>
                  <a:pt x="180295" y="135221"/>
                </a:lnTo>
                <a:cubicBezTo>
                  <a:pt x="180295" y="137850"/>
                  <a:pt x="181140" y="140010"/>
                  <a:pt x="182830" y="141700"/>
                </a:cubicBezTo>
                <a:cubicBezTo>
                  <a:pt x="184521" y="143391"/>
                  <a:pt x="186680" y="144236"/>
                  <a:pt x="189309" y="144236"/>
                </a:cubicBezTo>
                <a:lnTo>
                  <a:pt x="279457" y="144236"/>
                </a:lnTo>
                <a:cubicBezTo>
                  <a:pt x="282086" y="144236"/>
                  <a:pt x="284246" y="143391"/>
                  <a:pt x="285936" y="141700"/>
                </a:cubicBezTo>
                <a:cubicBezTo>
                  <a:pt x="287626" y="140010"/>
                  <a:pt x="288471" y="137850"/>
                  <a:pt x="288471" y="135221"/>
                </a:cubicBezTo>
                <a:lnTo>
                  <a:pt x="288471" y="81132"/>
                </a:lnTo>
                <a:cubicBezTo>
                  <a:pt x="288471" y="78503"/>
                  <a:pt x="287626" y="76343"/>
                  <a:pt x="285936" y="74653"/>
                </a:cubicBezTo>
                <a:cubicBezTo>
                  <a:pt x="284246" y="72963"/>
                  <a:pt x="282086" y="72118"/>
                  <a:pt x="279457" y="72118"/>
                </a:cubicBezTo>
                <a:lnTo>
                  <a:pt x="189309" y="72118"/>
                </a:lnTo>
                <a:close/>
                <a:moveTo>
                  <a:pt x="333545" y="72118"/>
                </a:moveTo>
                <a:cubicBezTo>
                  <a:pt x="330915" y="72118"/>
                  <a:pt x="328756" y="72963"/>
                  <a:pt x="327065" y="74653"/>
                </a:cubicBezTo>
                <a:cubicBezTo>
                  <a:pt x="325375" y="76343"/>
                  <a:pt x="324530" y="78503"/>
                  <a:pt x="324530" y="81132"/>
                </a:cubicBezTo>
                <a:lnTo>
                  <a:pt x="324530" y="135221"/>
                </a:lnTo>
                <a:cubicBezTo>
                  <a:pt x="324530" y="137850"/>
                  <a:pt x="325375" y="140010"/>
                  <a:pt x="327065" y="141700"/>
                </a:cubicBezTo>
                <a:cubicBezTo>
                  <a:pt x="328756" y="143391"/>
                  <a:pt x="330915" y="144236"/>
                  <a:pt x="333545" y="144236"/>
                </a:cubicBezTo>
                <a:lnTo>
                  <a:pt x="423693" y="144236"/>
                </a:lnTo>
                <a:cubicBezTo>
                  <a:pt x="426321" y="144236"/>
                  <a:pt x="428482" y="143391"/>
                  <a:pt x="430172" y="141700"/>
                </a:cubicBezTo>
                <a:cubicBezTo>
                  <a:pt x="431862" y="140010"/>
                  <a:pt x="432707" y="137850"/>
                  <a:pt x="432707" y="135221"/>
                </a:cubicBezTo>
                <a:lnTo>
                  <a:pt x="432707" y="81132"/>
                </a:lnTo>
                <a:cubicBezTo>
                  <a:pt x="432707" y="78503"/>
                  <a:pt x="431862" y="76343"/>
                  <a:pt x="430172" y="74653"/>
                </a:cubicBezTo>
                <a:cubicBezTo>
                  <a:pt x="428482" y="72963"/>
                  <a:pt x="426321" y="72118"/>
                  <a:pt x="423693" y="72118"/>
                </a:cubicBezTo>
                <a:lnTo>
                  <a:pt x="333545" y="72118"/>
                </a:lnTo>
                <a:close/>
                <a:moveTo>
                  <a:pt x="45073" y="180295"/>
                </a:moveTo>
                <a:cubicBezTo>
                  <a:pt x="42444" y="180295"/>
                  <a:pt x="40285" y="181140"/>
                  <a:pt x="38594" y="182830"/>
                </a:cubicBezTo>
                <a:cubicBezTo>
                  <a:pt x="36904" y="184520"/>
                  <a:pt x="36059" y="186680"/>
                  <a:pt x="36059" y="189309"/>
                </a:cubicBezTo>
                <a:lnTo>
                  <a:pt x="36059" y="243398"/>
                </a:lnTo>
                <a:cubicBezTo>
                  <a:pt x="36059" y="246027"/>
                  <a:pt x="36904" y="248187"/>
                  <a:pt x="38594" y="249877"/>
                </a:cubicBezTo>
                <a:cubicBezTo>
                  <a:pt x="40285" y="251567"/>
                  <a:pt x="42444" y="252412"/>
                  <a:pt x="45073" y="252412"/>
                </a:cubicBezTo>
                <a:lnTo>
                  <a:pt x="135221" y="252412"/>
                </a:lnTo>
                <a:cubicBezTo>
                  <a:pt x="137851" y="252412"/>
                  <a:pt x="140010" y="251567"/>
                  <a:pt x="141701" y="249877"/>
                </a:cubicBezTo>
                <a:cubicBezTo>
                  <a:pt x="143391" y="248187"/>
                  <a:pt x="144235" y="246027"/>
                  <a:pt x="144235" y="243398"/>
                </a:cubicBezTo>
                <a:lnTo>
                  <a:pt x="144235" y="189309"/>
                </a:lnTo>
                <a:cubicBezTo>
                  <a:pt x="144235" y="186680"/>
                  <a:pt x="143391" y="184520"/>
                  <a:pt x="141701" y="182830"/>
                </a:cubicBezTo>
                <a:cubicBezTo>
                  <a:pt x="140010" y="181140"/>
                  <a:pt x="137851" y="180295"/>
                  <a:pt x="135221" y="180295"/>
                </a:cubicBezTo>
                <a:lnTo>
                  <a:pt x="45073" y="180295"/>
                </a:lnTo>
                <a:close/>
                <a:moveTo>
                  <a:pt x="189309" y="180295"/>
                </a:moveTo>
                <a:cubicBezTo>
                  <a:pt x="186680" y="180295"/>
                  <a:pt x="184521" y="181140"/>
                  <a:pt x="182830" y="182830"/>
                </a:cubicBezTo>
                <a:cubicBezTo>
                  <a:pt x="181140" y="184520"/>
                  <a:pt x="180295" y="186680"/>
                  <a:pt x="180295" y="189309"/>
                </a:cubicBezTo>
                <a:lnTo>
                  <a:pt x="180295" y="243398"/>
                </a:lnTo>
                <a:cubicBezTo>
                  <a:pt x="180295" y="246027"/>
                  <a:pt x="181140" y="248187"/>
                  <a:pt x="182830" y="249877"/>
                </a:cubicBezTo>
                <a:cubicBezTo>
                  <a:pt x="184521" y="251567"/>
                  <a:pt x="186680" y="252412"/>
                  <a:pt x="189309" y="252412"/>
                </a:cubicBezTo>
                <a:lnTo>
                  <a:pt x="279457" y="252412"/>
                </a:lnTo>
                <a:cubicBezTo>
                  <a:pt x="282086" y="252412"/>
                  <a:pt x="284246" y="251567"/>
                  <a:pt x="285936" y="249877"/>
                </a:cubicBezTo>
                <a:cubicBezTo>
                  <a:pt x="287626" y="248187"/>
                  <a:pt x="288471" y="246027"/>
                  <a:pt x="288471" y="243398"/>
                </a:cubicBezTo>
                <a:lnTo>
                  <a:pt x="288471" y="189309"/>
                </a:lnTo>
                <a:cubicBezTo>
                  <a:pt x="288471" y="186680"/>
                  <a:pt x="287626" y="184520"/>
                  <a:pt x="285936" y="182830"/>
                </a:cubicBezTo>
                <a:cubicBezTo>
                  <a:pt x="284246" y="181140"/>
                  <a:pt x="282086" y="180295"/>
                  <a:pt x="279457" y="180295"/>
                </a:cubicBezTo>
                <a:lnTo>
                  <a:pt x="189309" y="180295"/>
                </a:lnTo>
                <a:close/>
                <a:moveTo>
                  <a:pt x="333545" y="180295"/>
                </a:moveTo>
                <a:cubicBezTo>
                  <a:pt x="330915" y="180295"/>
                  <a:pt x="328756" y="181140"/>
                  <a:pt x="327065" y="182830"/>
                </a:cubicBezTo>
                <a:cubicBezTo>
                  <a:pt x="325375" y="184520"/>
                  <a:pt x="324530" y="186680"/>
                  <a:pt x="324530" y="189309"/>
                </a:cubicBezTo>
                <a:lnTo>
                  <a:pt x="324530" y="243398"/>
                </a:lnTo>
                <a:cubicBezTo>
                  <a:pt x="324530" y="246027"/>
                  <a:pt x="325375" y="248187"/>
                  <a:pt x="327065" y="249877"/>
                </a:cubicBezTo>
                <a:cubicBezTo>
                  <a:pt x="328756" y="251567"/>
                  <a:pt x="330915" y="252412"/>
                  <a:pt x="333545" y="252412"/>
                </a:cubicBezTo>
                <a:lnTo>
                  <a:pt x="423693" y="252412"/>
                </a:lnTo>
                <a:cubicBezTo>
                  <a:pt x="426321" y="252412"/>
                  <a:pt x="428482" y="251567"/>
                  <a:pt x="430172" y="249877"/>
                </a:cubicBezTo>
                <a:cubicBezTo>
                  <a:pt x="431862" y="248187"/>
                  <a:pt x="432707" y="246027"/>
                  <a:pt x="432707" y="243398"/>
                </a:cubicBezTo>
                <a:lnTo>
                  <a:pt x="432707" y="189309"/>
                </a:lnTo>
                <a:cubicBezTo>
                  <a:pt x="432707" y="186680"/>
                  <a:pt x="431862" y="184520"/>
                  <a:pt x="430172" y="182830"/>
                </a:cubicBezTo>
                <a:cubicBezTo>
                  <a:pt x="428482" y="181140"/>
                  <a:pt x="426321" y="180295"/>
                  <a:pt x="423693" y="180295"/>
                </a:cubicBezTo>
                <a:lnTo>
                  <a:pt x="333545" y="180295"/>
                </a:lnTo>
                <a:close/>
                <a:moveTo>
                  <a:pt x="45073" y="288471"/>
                </a:moveTo>
                <a:cubicBezTo>
                  <a:pt x="42444" y="288471"/>
                  <a:pt x="40285" y="289316"/>
                  <a:pt x="38594" y="291007"/>
                </a:cubicBezTo>
                <a:cubicBezTo>
                  <a:pt x="36904" y="292697"/>
                  <a:pt x="36059" y="294857"/>
                  <a:pt x="36059" y="297486"/>
                </a:cubicBezTo>
                <a:lnTo>
                  <a:pt x="36059" y="351575"/>
                </a:lnTo>
                <a:cubicBezTo>
                  <a:pt x="36059" y="354204"/>
                  <a:pt x="36904" y="356364"/>
                  <a:pt x="38594" y="358054"/>
                </a:cubicBezTo>
                <a:cubicBezTo>
                  <a:pt x="40285" y="359744"/>
                  <a:pt x="42444" y="360589"/>
                  <a:pt x="45073" y="360589"/>
                </a:cubicBezTo>
                <a:lnTo>
                  <a:pt x="135221" y="360589"/>
                </a:lnTo>
                <a:cubicBezTo>
                  <a:pt x="137851" y="360589"/>
                  <a:pt x="140010" y="359744"/>
                  <a:pt x="141701" y="358054"/>
                </a:cubicBezTo>
                <a:cubicBezTo>
                  <a:pt x="143391" y="356364"/>
                  <a:pt x="144235" y="354204"/>
                  <a:pt x="144235" y="351575"/>
                </a:cubicBezTo>
                <a:lnTo>
                  <a:pt x="144235" y="297486"/>
                </a:lnTo>
                <a:cubicBezTo>
                  <a:pt x="144235" y="294857"/>
                  <a:pt x="143391" y="292697"/>
                  <a:pt x="141701" y="291007"/>
                </a:cubicBezTo>
                <a:cubicBezTo>
                  <a:pt x="140010" y="289316"/>
                  <a:pt x="137851" y="288471"/>
                  <a:pt x="135221" y="288471"/>
                </a:cubicBezTo>
                <a:lnTo>
                  <a:pt x="45073" y="288471"/>
                </a:lnTo>
                <a:close/>
                <a:moveTo>
                  <a:pt x="189309" y="288471"/>
                </a:moveTo>
                <a:cubicBezTo>
                  <a:pt x="186680" y="288471"/>
                  <a:pt x="184521" y="289316"/>
                  <a:pt x="182830" y="291007"/>
                </a:cubicBezTo>
                <a:cubicBezTo>
                  <a:pt x="181140" y="292697"/>
                  <a:pt x="180295" y="294857"/>
                  <a:pt x="180295" y="297486"/>
                </a:cubicBezTo>
                <a:lnTo>
                  <a:pt x="180295" y="351575"/>
                </a:lnTo>
                <a:cubicBezTo>
                  <a:pt x="180295" y="354204"/>
                  <a:pt x="181140" y="356364"/>
                  <a:pt x="182830" y="358054"/>
                </a:cubicBezTo>
                <a:cubicBezTo>
                  <a:pt x="184521" y="359744"/>
                  <a:pt x="186680" y="360589"/>
                  <a:pt x="189309" y="360589"/>
                </a:cubicBezTo>
                <a:lnTo>
                  <a:pt x="279457" y="360589"/>
                </a:lnTo>
                <a:cubicBezTo>
                  <a:pt x="282086" y="360589"/>
                  <a:pt x="284246" y="359744"/>
                  <a:pt x="285936" y="358054"/>
                </a:cubicBezTo>
                <a:cubicBezTo>
                  <a:pt x="287626" y="356364"/>
                  <a:pt x="288471" y="354204"/>
                  <a:pt x="288471" y="351575"/>
                </a:cubicBezTo>
                <a:lnTo>
                  <a:pt x="288471" y="297486"/>
                </a:lnTo>
                <a:cubicBezTo>
                  <a:pt x="288471" y="294857"/>
                  <a:pt x="287626" y="292697"/>
                  <a:pt x="285936" y="291007"/>
                </a:cubicBezTo>
                <a:cubicBezTo>
                  <a:pt x="284246" y="289316"/>
                  <a:pt x="282086" y="288471"/>
                  <a:pt x="279457" y="288471"/>
                </a:cubicBezTo>
                <a:lnTo>
                  <a:pt x="189309" y="288471"/>
                </a:lnTo>
                <a:close/>
                <a:moveTo>
                  <a:pt x="333545" y="288471"/>
                </a:moveTo>
                <a:cubicBezTo>
                  <a:pt x="330915" y="288471"/>
                  <a:pt x="328756" y="289316"/>
                  <a:pt x="327065" y="291007"/>
                </a:cubicBezTo>
                <a:cubicBezTo>
                  <a:pt x="325375" y="292697"/>
                  <a:pt x="324530" y="294857"/>
                  <a:pt x="324530" y="297486"/>
                </a:cubicBezTo>
                <a:lnTo>
                  <a:pt x="324530" y="351575"/>
                </a:lnTo>
                <a:cubicBezTo>
                  <a:pt x="324530" y="354204"/>
                  <a:pt x="325375" y="356364"/>
                  <a:pt x="327065" y="358054"/>
                </a:cubicBezTo>
                <a:cubicBezTo>
                  <a:pt x="328756" y="359744"/>
                  <a:pt x="330915" y="360589"/>
                  <a:pt x="333545" y="360589"/>
                </a:cubicBezTo>
                <a:lnTo>
                  <a:pt x="423693" y="360589"/>
                </a:lnTo>
                <a:cubicBezTo>
                  <a:pt x="426321" y="360589"/>
                  <a:pt x="428482" y="359744"/>
                  <a:pt x="430172" y="358054"/>
                </a:cubicBezTo>
                <a:cubicBezTo>
                  <a:pt x="431862" y="356364"/>
                  <a:pt x="432707" y="354204"/>
                  <a:pt x="432707" y="351575"/>
                </a:cubicBezTo>
                <a:lnTo>
                  <a:pt x="432707" y="297486"/>
                </a:lnTo>
                <a:cubicBezTo>
                  <a:pt x="432707" y="294857"/>
                  <a:pt x="431862" y="292697"/>
                  <a:pt x="430172" y="291007"/>
                </a:cubicBezTo>
                <a:cubicBezTo>
                  <a:pt x="428482" y="289316"/>
                  <a:pt x="426321" y="288471"/>
                  <a:pt x="423693" y="288471"/>
                </a:cubicBezTo>
                <a:lnTo>
                  <a:pt x="333545" y="2884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2" name="Freeform 233">
            <a:extLst>
              <a:ext uri="{FF2B5EF4-FFF2-40B4-BE49-F238E27FC236}">
                <a16:creationId xmlns:a16="http://schemas.microsoft.com/office/drawing/2014/main" id="{0363B2E2-1CCD-4C03-AC96-5F9BAE6E57BD}"/>
              </a:ext>
            </a:extLst>
          </p:cNvPr>
          <p:cNvSpPr/>
          <p:nvPr/>
        </p:nvSpPr>
        <p:spPr>
          <a:xfrm>
            <a:off x="2838236" y="41284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4" y="140902"/>
                  <a:pt x="432707" y="177102"/>
                  <a:pt x="432707" y="216353"/>
                </a:cubicBezTo>
                <a:cubicBezTo>
                  <a:pt x="432707" y="255605"/>
                  <a:pt x="423034" y="291805"/>
                  <a:pt x="403691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95506" y="432707"/>
                  <a:pt x="175035" y="429702"/>
                  <a:pt x="154940" y="423692"/>
                </a:cubicBezTo>
                <a:cubicBezTo>
                  <a:pt x="166021" y="406226"/>
                  <a:pt x="173345" y="390826"/>
                  <a:pt x="176914" y="377492"/>
                </a:cubicBezTo>
                <a:cubicBezTo>
                  <a:pt x="178604" y="371106"/>
                  <a:pt x="183675" y="351293"/>
                  <a:pt x="192126" y="318051"/>
                </a:cubicBezTo>
                <a:cubicBezTo>
                  <a:pt x="195882" y="325375"/>
                  <a:pt x="202737" y="331714"/>
                  <a:pt x="212691" y="337066"/>
                </a:cubicBezTo>
                <a:cubicBezTo>
                  <a:pt x="222644" y="342419"/>
                  <a:pt x="233349" y="345095"/>
                  <a:pt x="244806" y="345095"/>
                </a:cubicBezTo>
                <a:cubicBezTo>
                  <a:pt x="267530" y="345095"/>
                  <a:pt x="287813" y="338663"/>
                  <a:pt x="305655" y="325798"/>
                </a:cubicBezTo>
                <a:cubicBezTo>
                  <a:pt x="323497" y="312933"/>
                  <a:pt x="337300" y="295232"/>
                  <a:pt x="347066" y="272696"/>
                </a:cubicBezTo>
                <a:cubicBezTo>
                  <a:pt x="356832" y="250159"/>
                  <a:pt x="361715" y="224805"/>
                  <a:pt x="361715" y="196634"/>
                </a:cubicBezTo>
                <a:cubicBezTo>
                  <a:pt x="361715" y="175224"/>
                  <a:pt x="356128" y="155128"/>
                  <a:pt x="344954" y="136348"/>
                </a:cubicBezTo>
                <a:cubicBezTo>
                  <a:pt x="333779" y="117567"/>
                  <a:pt x="317581" y="102261"/>
                  <a:pt x="296359" y="90429"/>
                </a:cubicBezTo>
                <a:cubicBezTo>
                  <a:pt x="275136" y="78597"/>
                  <a:pt x="251191" y="72681"/>
                  <a:pt x="224522" y="72681"/>
                </a:cubicBezTo>
                <a:cubicBezTo>
                  <a:pt x="204803" y="72681"/>
                  <a:pt x="186398" y="75404"/>
                  <a:pt x="169307" y="80851"/>
                </a:cubicBezTo>
                <a:cubicBezTo>
                  <a:pt x="152217" y="86297"/>
                  <a:pt x="137709" y="93528"/>
                  <a:pt x="125783" y="102542"/>
                </a:cubicBezTo>
                <a:cubicBezTo>
                  <a:pt x="113857" y="111557"/>
                  <a:pt x="103622" y="121934"/>
                  <a:pt x="95077" y="133672"/>
                </a:cubicBezTo>
                <a:cubicBezTo>
                  <a:pt x="86531" y="145410"/>
                  <a:pt x="80240" y="157570"/>
                  <a:pt x="76202" y="170153"/>
                </a:cubicBezTo>
                <a:cubicBezTo>
                  <a:pt x="72164" y="182736"/>
                  <a:pt x="70145" y="195319"/>
                  <a:pt x="70145" y="207902"/>
                </a:cubicBezTo>
                <a:cubicBezTo>
                  <a:pt x="70145" y="227434"/>
                  <a:pt x="73902" y="244618"/>
                  <a:pt x="81414" y="259455"/>
                </a:cubicBezTo>
                <a:cubicBezTo>
                  <a:pt x="88926" y="274292"/>
                  <a:pt x="99912" y="284715"/>
                  <a:pt x="114374" y="290725"/>
                </a:cubicBezTo>
                <a:cubicBezTo>
                  <a:pt x="120008" y="292979"/>
                  <a:pt x="123576" y="291101"/>
                  <a:pt x="125079" y="285091"/>
                </a:cubicBezTo>
                <a:cubicBezTo>
                  <a:pt x="125454" y="283776"/>
                  <a:pt x="126206" y="280865"/>
                  <a:pt x="127332" y="276358"/>
                </a:cubicBezTo>
                <a:cubicBezTo>
                  <a:pt x="128459" y="271850"/>
                  <a:pt x="129210" y="269033"/>
                  <a:pt x="129586" y="267906"/>
                </a:cubicBezTo>
                <a:cubicBezTo>
                  <a:pt x="130713" y="263587"/>
                  <a:pt x="129680" y="259549"/>
                  <a:pt x="126488" y="255793"/>
                </a:cubicBezTo>
                <a:cubicBezTo>
                  <a:pt x="116909" y="244337"/>
                  <a:pt x="112120" y="230157"/>
                  <a:pt x="112120" y="213255"/>
                </a:cubicBezTo>
                <a:cubicBezTo>
                  <a:pt x="112120" y="184896"/>
                  <a:pt x="121933" y="160528"/>
                  <a:pt x="141559" y="140151"/>
                </a:cubicBezTo>
                <a:cubicBezTo>
                  <a:pt x="161185" y="119774"/>
                  <a:pt x="186867" y="109585"/>
                  <a:pt x="218607" y="109585"/>
                </a:cubicBezTo>
                <a:cubicBezTo>
                  <a:pt x="246965" y="109585"/>
                  <a:pt x="269080" y="117285"/>
                  <a:pt x="284949" y="132686"/>
                </a:cubicBezTo>
                <a:cubicBezTo>
                  <a:pt x="300819" y="148086"/>
                  <a:pt x="308754" y="168087"/>
                  <a:pt x="308754" y="192690"/>
                </a:cubicBezTo>
                <a:cubicBezTo>
                  <a:pt x="308754" y="224617"/>
                  <a:pt x="302321" y="251755"/>
                  <a:pt x="289457" y="274104"/>
                </a:cubicBezTo>
                <a:cubicBezTo>
                  <a:pt x="276592" y="296453"/>
                  <a:pt x="260112" y="307628"/>
                  <a:pt x="240017" y="307628"/>
                </a:cubicBezTo>
                <a:cubicBezTo>
                  <a:pt x="228561" y="307628"/>
                  <a:pt x="219358" y="303543"/>
                  <a:pt x="212409" y="295373"/>
                </a:cubicBezTo>
                <a:cubicBezTo>
                  <a:pt x="205460" y="287204"/>
                  <a:pt x="203300" y="277391"/>
                  <a:pt x="205930" y="265934"/>
                </a:cubicBezTo>
                <a:cubicBezTo>
                  <a:pt x="207432" y="259361"/>
                  <a:pt x="209920" y="250581"/>
                  <a:pt x="213395" y="239595"/>
                </a:cubicBezTo>
                <a:cubicBezTo>
                  <a:pt x="216870" y="228608"/>
                  <a:pt x="219686" y="218936"/>
                  <a:pt x="221846" y="210579"/>
                </a:cubicBezTo>
                <a:cubicBezTo>
                  <a:pt x="224006" y="202221"/>
                  <a:pt x="225086" y="195131"/>
                  <a:pt x="225086" y="189309"/>
                </a:cubicBezTo>
                <a:cubicBezTo>
                  <a:pt x="225086" y="179919"/>
                  <a:pt x="222550" y="172125"/>
                  <a:pt x="217480" y="165927"/>
                </a:cubicBezTo>
                <a:cubicBezTo>
                  <a:pt x="212409" y="159730"/>
                  <a:pt x="205178" y="156631"/>
                  <a:pt x="195788" y="156631"/>
                </a:cubicBezTo>
                <a:cubicBezTo>
                  <a:pt x="184144" y="156631"/>
                  <a:pt x="174284" y="161983"/>
                  <a:pt x="166209" y="172688"/>
                </a:cubicBezTo>
                <a:cubicBezTo>
                  <a:pt x="158133" y="183393"/>
                  <a:pt x="154095" y="196728"/>
                  <a:pt x="154095" y="212691"/>
                </a:cubicBezTo>
                <a:cubicBezTo>
                  <a:pt x="154095" y="226401"/>
                  <a:pt x="156443" y="237857"/>
                  <a:pt x="161138" y="247060"/>
                </a:cubicBezTo>
                <a:lnTo>
                  <a:pt x="133248" y="364815"/>
                </a:lnTo>
                <a:cubicBezTo>
                  <a:pt x="130055" y="377961"/>
                  <a:pt x="128835" y="394582"/>
                  <a:pt x="129586" y="414678"/>
                </a:cubicBezTo>
                <a:cubicBezTo>
                  <a:pt x="90898" y="397587"/>
                  <a:pt x="59628" y="371200"/>
                  <a:pt x="35778" y="335517"/>
                </a:cubicBezTo>
                <a:cubicBezTo>
                  <a:pt x="11925" y="299834"/>
                  <a:pt x="0" y="260112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59" y="74606"/>
                  <a:pt x="74605" y="48360"/>
                  <a:pt x="107754" y="29016"/>
                </a:cubicBezTo>
                <a:cubicBezTo>
                  <a:pt x="140902" y="9672"/>
                  <a:pt x="177101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3" name="Freeform 232">
            <a:extLst>
              <a:ext uri="{FF2B5EF4-FFF2-40B4-BE49-F238E27FC236}">
                <a16:creationId xmlns:a16="http://schemas.microsoft.com/office/drawing/2014/main" id="{E701B77D-B3F0-471B-ABB1-D1181E1449FA}"/>
              </a:ext>
            </a:extLst>
          </p:cNvPr>
          <p:cNvSpPr/>
          <p:nvPr/>
        </p:nvSpPr>
        <p:spPr>
          <a:xfrm>
            <a:off x="3302579" y="41284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4"/>
                </a:cubicBezTo>
                <a:cubicBezTo>
                  <a:pt x="424773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3" y="393033"/>
                  <a:pt x="408903" y="408902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147335" y="432707"/>
                </a:lnTo>
                <a:cubicBezTo>
                  <a:pt x="163298" y="409795"/>
                  <a:pt x="173440" y="390075"/>
                  <a:pt x="177760" y="373548"/>
                </a:cubicBezTo>
                <a:cubicBezTo>
                  <a:pt x="179450" y="367162"/>
                  <a:pt x="184427" y="347536"/>
                  <a:pt x="192691" y="314670"/>
                </a:cubicBezTo>
                <a:cubicBezTo>
                  <a:pt x="196634" y="321995"/>
                  <a:pt x="203536" y="328286"/>
                  <a:pt x="213396" y="333545"/>
                </a:cubicBezTo>
                <a:cubicBezTo>
                  <a:pt x="223256" y="338804"/>
                  <a:pt x="233820" y="341433"/>
                  <a:pt x="245089" y="341433"/>
                </a:cubicBezTo>
                <a:cubicBezTo>
                  <a:pt x="279082" y="341433"/>
                  <a:pt x="306830" y="327582"/>
                  <a:pt x="328334" y="299881"/>
                </a:cubicBezTo>
                <a:cubicBezTo>
                  <a:pt x="349838" y="272179"/>
                  <a:pt x="360590" y="237106"/>
                  <a:pt x="360590" y="194662"/>
                </a:cubicBezTo>
                <a:cubicBezTo>
                  <a:pt x="360590" y="178886"/>
                  <a:pt x="357303" y="163627"/>
                  <a:pt x="350730" y="148884"/>
                </a:cubicBezTo>
                <a:cubicBezTo>
                  <a:pt x="344157" y="134141"/>
                  <a:pt x="335095" y="121088"/>
                  <a:pt x="323545" y="109726"/>
                </a:cubicBezTo>
                <a:cubicBezTo>
                  <a:pt x="311995" y="98364"/>
                  <a:pt x="297674" y="89255"/>
                  <a:pt x="280584" y="82400"/>
                </a:cubicBezTo>
                <a:cubicBezTo>
                  <a:pt x="263493" y="75545"/>
                  <a:pt x="244994" y="72118"/>
                  <a:pt x="225087" y="72118"/>
                </a:cubicBezTo>
                <a:cubicBezTo>
                  <a:pt x="205555" y="72118"/>
                  <a:pt x="187291" y="74794"/>
                  <a:pt x="170295" y="80146"/>
                </a:cubicBezTo>
                <a:cubicBezTo>
                  <a:pt x="153298" y="85499"/>
                  <a:pt x="138931" y="92683"/>
                  <a:pt x="127193" y="101697"/>
                </a:cubicBezTo>
                <a:cubicBezTo>
                  <a:pt x="115454" y="110712"/>
                  <a:pt x="105360" y="120994"/>
                  <a:pt x="96909" y="132545"/>
                </a:cubicBezTo>
                <a:cubicBezTo>
                  <a:pt x="88457" y="144095"/>
                  <a:pt x="82213" y="156114"/>
                  <a:pt x="78175" y="168603"/>
                </a:cubicBezTo>
                <a:cubicBezTo>
                  <a:pt x="74137" y="181093"/>
                  <a:pt x="72118" y="193535"/>
                  <a:pt x="72118" y="205930"/>
                </a:cubicBezTo>
                <a:cubicBezTo>
                  <a:pt x="72118" y="225086"/>
                  <a:pt x="75827" y="241989"/>
                  <a:pt x="83246" y="256638"/>
                </a:cubicBezTo>
                <a:cubicBezTo>
                  <a:pt x="90664" y="271287"/>
                  <a:pt x="101604" y="281616"/>
                  <a:pt x="116065" y="287626"/>
                </a:cubicBezTo>
                <a:cubicBezTo>
                  <a:pt x="118506" y="288565"/>
                  <a:pt x="120713" y="288565"/>
                  <a:pt x="122685" y="287626"/>
                </a:cubicBezTo>
                <a:cubicBezTo>
                  <a:pt x="124657" y="286687"/>
                  <a:pt x="126019" y="284903"/>
                  <a:pt x="126770" y="282274"/>
                </a:cubicBezTo>
                <a:cubicBezTo>
                  <a:pt x="128648" y="274010"/>
                  <a:pt x="130056" y="268282"/>
                  <a:pt x="130996" y="265089"/>
                </a:cubicBezTo>
                <a:cubicBezTo>
                  <a:pt x="132123" y="260770"/>
                  <a:pt x="131089" y="256826"/>
                  <a:pt x="127897" y="253258"/>
                </a:cubicBezTo>
                <a:cubicBezTo>
                  <a:pt x="118506" y="241614"/>
                  <a:pt x="113811" y="227528"/>
                  <a:pt x="113811" y="211001"/>
                </a:cubicBezTo>
                <a:cubicBezTo>
                  <a:pt x="113811" y="182830"/>
                  <a:pt x="123530" y="158744"/>
                  <a:pt x="142968" y="138742"/>
                </a:cubicBezTo>
                <a:cubicBezTo>
                  <a:pt x="162407" y="118741"/>
                  <a:pt x="187807" y="108740"/>
                  <a:pt x="219171" y="108740"/>
                </a:cubicBezTo>
                <a:cubicBezTo>
                  <a:pt x="247154" y="108740"/>
                  <a:pt x="268987" y="116346"/>
                  <a:pt x="284669" y="131559"/>
                </a:cubicBezTo>
                <a:cubicBezTo>
                  <a:pt x="300351" y="146771"/>
                  <a:pt x="308191" y="166491"/>
                  <a:pt x="308191" y="190718"/>
                </a:cubicBezTo>
                <a:cubicBezTo>
                  <a:pt x="308191" y="222269"/>
                  <a:pt x="301853" y="249126"/>
                  <a:pt x="289176" y="271287"/>
                </a:cubicBezTo>
                <a:cubicBezTo>
                  <a:pt x="276499" y="293448"/>
                  <a:pt x="260207" y="304529"/>
                  <a:pt x="240299" y="304529"/>
                </a:cubicBezTo>
                <a:cubicBezTo>
                  <a:pt x="229031" y="304529"/>
                  <a:pt x="219923" y="300444"/>
                  <a:pt x="212973" y="292274"/>
                </a:cubicBezTo>
                <a:cubicBezTo>
                  <a:pt x="206024" y="284105"/>
                  <a:pt x="203865" y="274386"/>
                  <a:pt x="206494" y="263117"/>
                </a:cubicBezTo>
                <a:cubicBezTo>
                  <a:pt x="207996" y="256732"/>
                  <a:pt x="210485" y="248046"/>
                  <a:pt x="213960" y="237059"/>
                </a:cubicBezTo>
                <a:cubicBezTo>
                  <a:pt x="217434" y="226072"/>
                  <a:pt x="220204" y="216494"/>
                  <a:pt x="222270" y="208325"/>
                </a:cubicBezTo>
                <a:cubicBezTo>
                  <a:pt x="224336" y="200155"/>
                  <a:pt x="225369" y="193159"/>
                  <a:pt x="225369" y="187337"/>
                </a:cubicBezTo>
                <a:cubicBezTo>
                  <a:pt x="225369" y="178135"/>
                  <a:pt x="222881" y="170482"/>
                  <a:pt x="217903" y="164378"/>
                </a:cubicBezTo>
                <a:cubicBezTo>
                  <a:pt x="212926" y="158274"/>
                  <a:pt x="205837" y="155222"/>
                  <a:pt x="196634" y="155222"/>
                </a:cubicBezTo>
                <a:cubicBezTo>
                  <a:pt x="185178" y="155222"/>
                  <a:pt x="175459" y="160528"/>
                  <a:pt x="167477" y="171139"/>
                </a:cubicBezTo>
                <a:cubicBezTo>
                  <a:pt x="159496" y="181750"/>
                  <a:pt x="155504" y="194850"/>
                  <a:pt x="155504" y="210438"/>
                </a:cubicBezTo>
                <a:cubicBezTo>
                  <a:pt x="155504" y="223960"/>
                  <a:pt x="157758" y="235322"/>
                  <a:pt x="162266" y="244524"/>
                </a:cubicBezTo>
                <a:lnTo>
                  <a:pt x="134658" y="361153"/>
                </a:lnTo>
                <a:cubicBezTo>
                  <a:pt x="130150" y="379933"/>
                  <a:pt x="129493" y="403785"/>
                  <a:pt x="132686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5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4" name="Freeform 230">
            <a:extLst>
              <a:ext uri="{FF2B5EF4-FFF2-40B4-BE49-F238E27FC236}">
                <a16:creationId xmlns:a16="http://schemas.microsoft.com/office/drawing/2014/main" id="{D8251EDC-1CF2-4EE7-8245-EBB56ED0E501}"/>
              </a:ext>
            </a:extLst>
          </p:cNvPr>
          <p:cNvSpPr/>
          <p:nvPr/>
        </p:nvSpPr>
        <p:spPr>
          <a:xfrm>
            <a:off x="6552984" y="4128466"/>
            <a:ext cx="351575" cy="324531"/>
          </a:xfrm>
          <a:custGeom>
            <a:avLst/>
            <a:gdLst/>
            <a:ahLst/>
            <a:cxnLst/>
            <a:rect l="l" t="t" r="r" b="b"/>
            <a:pathLst>
              <a:path w="468766" h="432707">
                <a:moveTo>
                  <a:pt x="45073" y="0"/>
                </a:moveTo>
                <a:lnTo>
                  <a:pt x="423692" y="0"/>
                </a:lnTo>
                <a:cubicBezTo>
                  <a:pt x="436087" y="0"/>
                  <a:pt x="446699" y="4413"/>
                  <a:pt x="455525" y="13240"/>
                </a:cubicBezTo>
                <a:cubicBezTo>
                  <a:pt x="464352" y="22067"/>
                  <a:pt x="468766" y="32678"/>
                  <a:pt x="468766" y="45074"/>
                </a:cubicBezTo>
                <a:lnTo>
                  <a:pt x="468766" y="387633"/>
                </a:lnTo>
                <a:cubicBezTo>
                  <a:pt x="468766" y="400029"/>
                  <a:pt x="464352" y="410640"/>
                  <a:pt x="455525" y="419467"/>
                </a:cubicBezTo>
                <a:cubicBezTo>
                  <a:pt x="446699" y="428293"/>
                  <a:pt x="436087" y="432707"/>
                  <a:pt x="423692" y="432707"/>
                </a:cubicBezTo>
                <a:lnTo>
                  <a:pt x="45073" y="432707"/>
                </a:lnTo>
                <a:cubicBezTo>
                  <a:pt x="32678" y="432707"/>
                  <a:pt x="22067" y="428293"/>
                  <a:pt x="13240" y="419467"/>
                </a:cubicBezTo>
                <a:cubicBezTo>
                  <a:pt x="4414" y="410640"/>
                  <a:pt x="0" y="400029"/>
                  <a:pt x="0" y="387633"/>
                </a:cubicBezTo>
                <a:lnTo>
                  <a:pt x="0" y="45074"/>
                </a:lnTo>
                <a:cubicBezTo>
                  <a:pt x="0" y="32678"/>
                  <a:pt x="4414" y="22067"/>
                  <a:pt x="13240" y="13240"/>
                </a:cubicBezTo>
                <a:cubicBezTo>
                  <a:pt x="22067" y="4413"/>
                  <a:pt x="32678" y="0"/>
                  <a:pt x="45073" y="0"/>
                </a:cubicBezTo>
                <a:close/>
                <a:moveTo>
                  <a:pt x="36059" y="72118"/>
                </a:moveTo>
                <a:lnTo>
                  <a:pt x="36059" y="387633"/>
                </a:lnTo>
                <a:cubicBezTo>
                  <a:pt x="36059" y="390075"/>
                  <a:pt x="36951" y="392188"/>
                  <a:pt x="38735" y="393972"/>
                </a:cubicBezTo>
                <a:cubicBezTo>
                  <a:pt x="40519" y="395756"/>
                  <a:pt x="42632" y="396648"/>
                  <a:pt x="45073" y="396648"/>
                </a:cubicBezTo>
                <a:lnTo>
                  <a:pt x="216353" y="396648"/>
                </a:lnTo>
                <a:lnTo>
                  <a:pt x="216353" y="72118"/>
                </a:lnTo>
                <a:lnTo>
                  <a:pt x="36059" y="72118"/>
                </a:lnTo>
                <a:close/>
                <a:moveTo>
                  <a:pt x="252412" y="72118"/>
                </a:moveTo>
                <a:lnTo>
                  <a:pt x="252412" y="396648"/>
                </a:lnTo>
                <a:lnTo>
                  <a:pt x="423692" y="396648"/>
                </a:lnTo>
                <a:cubicBezTo>
                  <a:pt x="426134" y="396648"/>
                  <a:pt x="428247" y="395756"/>
                  <a:pt x="430030" y="393972"/>
                </a:cubicBezTo>
                <a:cubicBezTo>
                  <a:pt x="431815" y="392188"/>
                  <a:pt x="432706" y="390075"/>
                  <a:pt x="432706" y="387633"/>
                </a:cubicBezTo>
                <a:lnTo>
                  <a:pt x="432706" y="72118"/>
                </a:lnTo>
                <a:lnTo>
                  <a:pt x="252412" y="72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5" name="Freeform 228">
            <a:extLst>
              <a:ext uri="{FF2B5EF4-FFF2-40B4-BE49-F238E27FC236}">
                <a16:creationId xmlns:a16="http://schemas.microsoft.com/office/drawing/2014/main" id="{F6340A80-A6E6-4D08-BAFF-74579E9B4EA3}"/>
              </a:ext>
            </a:extLst>
          </p:cNvPr>
          <p:cNvSpPr/>
          <p:nvPr/>
        </p:nvSpPr>
        <p:spPr>
          <a:xfrm>
            <a:off x="7774564" y="4141985"/>
            <a:ext cx="216355" cy="121700"/>
          </a:xfrm>
          <a:custGeom>
            <a:avLst/>
            <a:gdLst/>
            <a:ahLst/>
            <a:cxnLst/>
            <a:rect l="l" t="t" r="r" b="b"/>
            <a:pathLst>
              <a:path w="288472" h="162266">
                <a:moveTo>
                  <a:pt x="144235" y="0"/>
                </a:moveTo>
                <a:cubicBezTo>
                  <a:pt x="149119" y="0"/>
                  <a:pt x="153344" y="1784"/>
                  <a:pt x="156912" y="5353"/>
                </a:cubicBezTo>
                <a:lnTo>
                  <a:pt x="283119" y="131559"/>
                </a:lnTo>
                <a:cubicBezTo>
                  <a:pt x="286687" y="135127"/>
                  <a:pt x="288472" y="139353"/>
                  <a:pt x="288472" y="144236"/>
                </a:cubicBezTo>
                <a:cubicBezTo>
                  <a:pt x="288472" y="149119"/>
                  <a:pt x="286687" y="153345"/>
                  <a:pt x="283119" y="156913"/>
                </a:cubicBezTo>
                <a:cubicBezTo>
                  <a:pt x="279550" y="160481"/>
                  <a:pt x="275325" y="162266"/>
                  <a:pt x="270441" y="162266"/>
                </a:cubicBezTo>
                <a:lnTo>
                  <a:pt x="18029" y="162266"/>
                </a:lnTo>
                <a:cubicBezTo>
                  <a:pt x="13147" y="162266"/>
                  <a:pt x="8921" y="160481"/>
                  <a:pt x="5352" y="156913"/>
                </a:cubicBezTo>
                <a:cubicBezTo>
                  <a:pt x="1783" y="153345"/>
                  <a:pt x="0" y="149119"/>
                  <a:pt x="0" y="144236"/>
                </a:cubicBezTo>
                <a:cubicBezTo>
                  <a:pt x="0" y="139353"/>
                  <a:pt x="1783" y="135127"/>
                  <a:pt x="5352" y="131559"/>
                </a:cubicBezTo>
                <a:lnTo>
                  <a:pt x="131558" y="5353"/>
                </a:lnTo>
                <a:cubicBezTo>
                  <a:pt x="135128" y="1784"/>
                  <a:pt x="139353" y="0"/>
                  <a:pt x="14423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6" name="Freeform 227">
            <a:extLst>
              <a:ext uri="{FF2B5EF4-FFF2-40B4-BE49-F238E27FC236}">
                <a16:creationId xmlns:a16="http://schemas.microsoft.com/office/drawing/2014/main" id="{E82E5F3B-D2B0-49CB-9079-5CB0CFF29828}"/>
              </a:ext>
            </a:extLst>
          </p:cNvPr>
          <p:cNvSpPr/>
          <p:nvPr/>
        </p:nvSpPr>
        <p:spPr>
          <a:xfrm>
            <a:off x="2330264" y="4155508"/>
            <a:ext cx="365096" cy="297487"/>
          </a:xfrm>
          <a:custGeom>
            <a:avLst/>
            <a:gdLst/>
            <a:ahLst/>
            <a:cxnLst/>
            <a:rect l="l" t="t" r="r" b="b"/>
            <a:pathLst>
              <a:path w="486795" h="396648">
                <a:moveTo>
                  <a:pt x="180295" y="0"/>
                </a:moveTo>
                <a:lnTo>
                  <a:pt x="468766" y="0"/>
                </a:lnTo>
                <a:cubicBezTo>
                  <a:pt x="473649" y="0"/>
                  <a:pt x="477875" y="1784"/>
                  <a:pt x="481444" y="5352"/>
                </a:cubicBezTo>
                <a:cubicBezTo>
                  <a:pt x="485012" y="8921"/>
                  <a:pt x="486795" y="13146"/>
                  <a:pt x="486795" y="18029"/>
                </a:cubicBezTo>
                <a:lnTo>
                  <a:pt x="486795" y="306501"/>
                </a:lnTo>
                <a:cubicBezTo>
                  <a:pt x="486795" y="309318"/>
                  <a:pt x="486420" y="311806"/>
                  <a:pt x="485669" y="313966"/>
                </a:cubicBezTo>
                <a:cubicBezTo>
                  <a:pt x="484918" y="316126"/>
                  <a:pt x="483650" y="317863"/>
                  <a:pt x="481866" y="319178"/>
                </a:cubicBezTo>
                <a:cubicBezTo>
                  <a:pt x="480081" y="320492"/>
                  <a:pt x="478532" y="321572"/>
                  <a:pt x="477218" y="322418"/>
                </a:cubicBezTo>
                <a:cubicBezTo>
                  <a:pt x="475903" y="323263"/>
                  <a:pt x="473696" y="323826"/>
                  <a:pt x="470598" y="324108"/>
                </a:cubicBezTo>
                <a:cubicBezTo>
                  <a:pt x="467499" y="324389"/>
                  <a:pt x="465386" y="324577"/>
                  <a:pt x="464259" y="324671"/>
                </a:cubicBezTo>
                <a:cubicBezTo>
                  <a:pt x="463132" y="324765"/>
                  <a:pt x="460738" y="324765"/>
                  <a:pt x="457076" y="324671"/>
                </a:cubicBezTo>
                <a:cubicBezTo>
                  <a:pt x="453414" y="324577"/>
                  <a:pt x="451300" y="324530"/>
                  <a:pt x="450737" y="324530"/>
                </a:cubicBezTo>
                <a:cubicBezTo>
                  <a:pt x="450737" y="344438"/>
                  <a:pt x="443694" y="361434"/>
                  <a:pt x="429608" y="375520"/>
                </a:cubicBezTo>
                <a:cubicBezTo>
                  <a:pt x="415523" y="389605"/>
                  <a:pt x="398527" y="396648"/>
                  <a:pt x="378619" y="396648"/>
                </a:cubicBezTo>
                <a:cubicBezTo>
                  <a:pt x="358711" y="396648"/>
                  <a:pt x="341716" y="389605"/>
                  <a:pt x="327630" y="375520"/>
                </a:cubicBezTo>
                <a:cubicBezTo>
                  <a:pt x="313545" y="361434"/>
                  <a:pt x="306501" y="344438"/>
                  <a:pt x="306501" y="324530"/>
                </a:cubicBezTo>
                <a:lnTo>
                  <a:pt x="198325" y="324530"/>
                </a:lnTo>
                <a:cubicBezTo>
                  <a:pt x="198325" y="344438"/>
                  <a:pt x="191281" y="361434"/>
                  <a:pt x="177196" y="375520"/>
                </a:cubicBezTo>
                <a:cubicBezTo>
                  <a:pt x="163110" y="389605"/>
                  <a:pt x="146115" y="396648"/>
                  <a:pt x="126206" y="396648"/>
                </a:cubicBezTo>
                <a:cubicBezTo>
                  <a:pt x="106299" y="396648"/>
                  <a:pt x="89303" y="389605"/>
                  <a:pt x="75218" y="375520"/>
                </a:cubicBezTo>
                <a:cubicBezTo>
                  <a:pt x="61132" y="361434"/>
                  <a:pt x="54089" y="344438"/>
                  <a:pt x="54089" y="324530"/>
                </a:cubicBezTo>
                <a:lnTo>
                  <a:pt x="36060" y="324530"/>
                </a:lnTo>
                <a:cubicBezTo>
                  <a:pt x="35496" y="324530"/>
                  <a:pt x="33383" y="324577"/>
                  <a:pt x="29721" y="324671"/>
                </a:cubicBezTo>
                <a:cubicBezTo>
                  <a:pt x="26059" y="324765"/>
                  <a:pt x="23664" y="324765"/>
                  <a:pt x="22537" y="324671"/>
                </a:cubicBezTo>
                <a:cubicBezTo>
                  <a:pt x="21411" y="324577"/>
                  <a:pt x="19298" y="324389"/>
                  <a:pt x="16199" y="324108"/>
                </a:cubicBezTo>
                <a:cubicBezTo>
                  <a:pt x="13100" y="323826"/>
                  <a:pt x="10893" y="323263"/>
                  <a:pt x="9578" y="322418"/>
                </a:cubicBezTo>
                <a:cubicBezTo>
                  <a:pt x="8264" y="321572"/>
                  <a:pt x="6714" y="320492"/>
                  <a:pt x="4930" y="319178"/>
                </a:cubicBezTo>
                <a:cubicBezTo>
                  <a:pt x="3146" y="317863"/>
                  <a:pt x="1878" y="316126"/>
                  <a:pt x="1127" y="313966"/>
                </a:cubicBezTo>
                <a:cubicBezTo>
                  <a:pt x="376" y="311806"/>
                  <a:pt x="0" y="309318"/>
                  <a:pt x="0" y="306501"/>
                </a:cubicBezTo>
                <a:cubicBezTo>
                  <a:pt x="0" y="301618"/>
                  <a:pt x="1785" y="297392"/>
                  <a:pt x="5353" y="293824"/>
                </a:cubicBezTo>
                <a:cubicBezTo>
                  <a:pt x="8921" y="290256"/>
                  <a:pt x="13147" y="288471"/>
                  <a:pt x="18030" y="288471"/>
                </a:cubicBezTo>
                <a:lnTo>
                  <a:pt x="18030" y="198324"/>
                </a:lnTo>
                <a:cubicBezTo>
                  <a:pt x="18030" y="196821"/>
                  <a:pt x="17982" y="193535"/>
                  <a:pt x="17888" y="188464"/>
                </a:cubicBezTo>
                <a:cubicBezTo>
                  <a:pt x="17795" y="183393"/>
                  <a:pt x="17795" y="179825"/>
                  <a:pt x="17888" y="177759"/>
                </a:cubicBezTo>
                <a:cubicBezTo>
                  <a:pt x="17982" y="175693"/>
                  <a:pt x="18217" y="172454"/>
                  <a:pt x="18594" y="168040"/>
                </a:cubicBezTo>
                <a:cubicBezTo>
                  <a:pt x="18969" y="163627"/>
                  <a:pt x="19579" y="160152"/>
                  <a:pt x="20424" y="157617"/>
                </a:cubicBezTo>
                <a:cubicBezTo>
                  <a:pt x="21270" y="155081"/>
                  <a:pt x="22583" y="152217"/>
                  <a:pt x="24368" y="149025"/>
                </a:cubicBezTo>
                <a:cubicBezTo>
                  <a:pt x="26153" y="145832"/>
                  <a:pt x="28265" y="143015"/>
                  <a:pt x="30706" y="140573"/>
                </a:cubicBezTo>
                <a:lnTo>
                  <a:pt x="86486" y="84795"/>
                </a:lnTo>
                <a:cubicBezTo>
                  <a:pt x="90053" y="81226"/>
                  <a:pt x="94797" y="78221"/>
                  <a:pt x="100712" y="75780"/>
                </a:cubicBezTo>
                <a:cubicBezTo>
                  <a:pt x="106628" y="73339"/>
                  <a:pt x="112121" y="72118"/>
                  <a:pt x="117192" y="72118"/>
                </a:cubicBezTo>
                <a:lnTo>
                  <a:pt x="162266" y="72118"/>
                </a:lnTo>
                <a:lnTo>
                  <a:pt x="162266" y="18029"/>
                </a:lnTo>
                <a:cubicBezTo>
                  <a:pt x="162266" y="13146"/>
                  <a:pt x="164050" y="8921"/>
                  <a:pt x="167618" y="5352"/>
                </a:cubicBezTo>
                <a:cubicBezTo>
                  <a:pt x="171187" y="1784"/>
                  <a:pt x="175412" y="0"/>
                  <a:pt x="180295" y="0"/>
                </a:cubicBezTo>
                <a:close/>
                <a:moveTo>
                  <a:pt x="117755" y="108177"/>
                </a:moveTo>
                <a:cubicBezTo>
                  <a:pt x="115314" y="108177"/>
                  <a:pt x="113248" y="109022"/>
                  <a:pt x="111557" y="110712"/>
                </a:cubicBezTo>
                <a:lnTo>
                  <a:pt x="56624" y="165646"/>
                </a:lnTo>
                <a:cubicBezTo>
                  <a:pt x="54934" y="167336"/>
                  <a:pt x="54089" y="169402"/>
                  <a:pt x="54089" y="171843"/>
                </a:cubicBezTo>
                <a:lnTo>
                  <a:pt x="54089" y="180294"/>
                </a:lnTo>
                <a:lnTo>
                  <a:pt x="162266" y="180294"/>
                </a:lnTo>
                <a:lnTo>
                  <a:pt x="162266" y="108177"/>
                </a:lnTo>
                <a:lnTo>
                  <a:pt x="117755" y="108177"/>
                </a:lnTo>
                <a:close/>
                <a:moveTo>
                  <a:pt x="126206" y="288471"/>
                </a:moveTo>
                <a:cubicBezTo>
                  <a:pt x="116440" y="288471"/>
                  <a:pt x="107990" y="292040"/>
                  <a:pt x="100852" y="299176"/>
                </a:cubicBezTo>
                <a:cubicBezTo>
                  <a:pt x="93716" y="306313"/>
                  <a:pt x="90148" y="314764"/>
                  <a:pt x="90148" y="324530"/>
                </a:cubicBezTo>
                <a:cubicBezTo>
                  <a:pt x="90148" y="334296"/>
                  <a:pt x="93716" y="342747"/>
                  <a:pt x="100852" y="349884"/>
                </a:cubicBezTo>
                <a:cubicBezTo>
                  <a:pt x="107990" y="357021"/>
                  <a:pt x="116440" y="360589"/>
                  <a:pt x="126206" y="360589"/>
                </a:cubicBezTo>
                <a:cubicBezTo>
                  <a:pt x="135973" y="360589"/>
                  <a:pt x="144424" y="357021"/>
                  <a:pt x="151560" y="349884"/>
                </a:cubicBezTo>
                <a:cubicBezTo>
                  <a:pt x="158697" y="342747"/>
                  <a:pt x="162266" y="334296"/>
                  <a:pt x="162266" y="324530"/>
                </a:cubicBezTo>
                <a:cubicBezTo>
                  <a:pt x="162266" y="314764"/>
                  <a:pt x="158697" y="306313"/>
                  <a:pt x="151560" y="299176"/>
                </a:cubicBezTo>
                <a:cubicBezTo>
                  <a:pt x="144424" y="292040"/>
                  <a:pt x="135973" y="288471"/>
                  <a:pt x="126206" y="288471"/>
                </a:cubicBezTo>
                <a:close/>
                <a:moveTo>
                  <a:pt x="378619" y="288471"/>
                </a:moveTo>
                <a:cubicBezTo>
                  <a:pt x="368853" y="288471"/>
                  <a:pt x="360401" y="292040"/>
                  <a:pt x="353265" y="299176"/>
                </a:cubicBezTo>
                <a:cubicBezTo>
                  <a:pt x="346128" y="306313"/>
                  <a:pt x="342561" y="314764"/>
                  <a:pt x="342561" y="324530"/>
                </a:cubicBezTo>
                <a:cubicBezTo>
                  <a:pt x="342561" y="334296"/>
                  <a:pt x="346128" y="342747"/>
                  <a:pt x="353265" y="349884"/>
                </a:cubicBezTo>
                <a:cubicBezTo>
                  <a:pt x="360401" y="357021"/>
                  <a:pt x="368853" y="360589"/>
                  <a:pt x="378619" y="360589"/>
                </a:cubicBezTo>
                <a:cubicBezTo>
                  <a:pt x="388385" y="360589"/>
                  <a:pt x="396837" y="357021"/>
                  <a:pt x="403973" y="349884"/>
                </a:cubicBezTo>
                <a:cubicBezTo>
                  <a:pt x="411110" y="342747"/>
                  <a:pt x="414678" y="334296"/>
                  <a:pt x="414678" y="324530"/>
                </a:cubicBezTo>
                <a:cubicBezTo>
                  <a:pt x="414678" y="314764"/>
                  <a:pt x="411110" y="306313"/>
                  <a:pt x="403973" y="299176"/>
                </a:cubicBezTo>
                <a:cubicBezTo>
                  <a:pt x="396837" y="292040"/>
                  <a:pt x="388385" y="288471"/>
                  <a:pt x="378619" y="2884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7" name="Freeform 225">
            <a:extLst>
              <a:ext uri="{FF2B5EF4-FFF2-40B4-BE49-F238E27FC236}">
                <a16:creationId xmlns:a16="http://schemas.microsoft.com/office/drawing/2014/main" id="{D0CA8ECC-726F-45EE-B289-49D6743E7EFB}"/>
              </a:ext>
            </a:extLst>
          </p:cNvPr>
          <p:cNvSpPr/>
          <p:nvPr/>
        </p:nvSpPr>
        <p:spPr>
          <a:xfrm>
            <a:off x="6009295" y="4182555"/>
            <a:ext cx="121699" cy="216353"/>
          </a:xfrm>
          <a:custGeom>
            <a:avLst/>
            <a:gdLst/>
            <a:ahLst/>
            <a:cxnLst/>
            <a:rect l="l" t="t" r="r" b="b"/>
            <a:pathLst>
              <a:path w="162265" h="288471">
                <a:moveTo>
                  <a:pt x="144236" y="0"/>
                </a:moveTo>
                <a:cubicBezTo>
                  <a:pt x="149119" y="0"/>
                  <a:pt x="153345" y="1784"/>
                  <a:pt x="156913" y="5352"/>
                </a:cubicBezTo>
                <a:cubicBezTo>
                  <a:pt x="160481" y="8920"/>
                  <a:pt x="162265" y="13146"/>
                  <a:pt x="162265" y="18029"/>
                </a:cubicBezTo>
                <a:lnTo>
                  <a:pt x="162265" y="270442"/>
                </a:lnTo>
                <a:cubicBezTo>
                  <a:pt x="162265" y="275325"/>
                  <a:pt x="160481" y="279550"/>
                  <a:pt x="156913" y="283119"/>
                </a:cubicBezTo>
                <a:cubicBezTo>
                  <a:pt x="153345" y="286687"/>
                  <a:pt x="149119" y="288471"/>
                  <a:pt x="144236" y="288471"/>
                </a:cubicBezTo>
                <a:cubicBezTo>
                  <a:pt x="139353" y="288471"/>
                  <a:pt x="135127" y="286687"/>
                  <a:pt x="131559" y="283119"/>
                </a:cubicBezTo>
                <a:lnTo>
                  <a:pt x="5353" y="156912"/>
                </a:lnTo>
                <a:cubicBezTo>
                  <a:pt x="1784" y="153344"/>
                  <a:pt x="0" y="149118"/>
                  <a:pt x="0" y="144235"/>
                </a:cubicBezTo>
                <a:cubicBezTo>
                  <a:pt x="0" y="139353"/>
                  <a:pt x="1784" y="135127"/>
                  <a:pt x="5353" y="131559"/>
                </a:cubicBezTo>
                <a:lnTo>
                  <a:pt x="131559" y="5352"/>
                </a:lnTo>
                <a:cubicBezTo>
                  <a:pt x="135127" y="1784"/>
                  <a:pt x="139353" y="0"/>
                  <a:pt x="1442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8" name="Freeform 224">
            <a:extLst>
              <a:ext uri="{FF2B5EF4-FFF2-40B4-BE49-F238E27FC236}">
                <a16:creationId xmlns:a16="http://schemas.microsoft.com/office/drawing/2014/main" id="{C393A991-2950-45EE-8D23-D1CAB9CE3E17}"/>
              </a:ext>
            </a:extLst>
          </p:cNvPr>
          <p:cNvSpPr/>
          <p:nvPr/>
        </p:nvSpPr>
        <p:spPr>
          <a:xfrm>
            <a:off x="6274380" y="4182555"/>
            <a:ext cx="121699" cy="216353"/>
          </a:xfrm>
          <a:custGeom>
            <a:avLst/>
            <a:gdLst/>
            <a:ahLst/>
            <a:cxnLst/>
            <a:rect l="l" t="t" r="r" b="b"/>
            <a:pathLst>
              <a:path w="162265" h="288471">
                <a:moveTo>
                  <a:pt x="18029" y="0"/>
                </a:moveTo>
                <a:cubicBezTo>
                  <a:pt x="22913" y="0"/>
                  <a:pt x="27138" y="1784"/>
                  <a:pt x="30706" y="5352"/>
                </a:cubicBezTo>
                <a:lnTo>
                  <a:pt x="156913" y="131559"/>
                </a:lnTo>
                <a:cubicBezTo>
                  <a:pt x="160481" y="135127"/>
                  <a:pt x="162265" y="139353"/>
                  <a:pt x="162265" y="144235"/>
                </a:cubicBezTo>
                <a:cubicBezTo>
                  <a:pt x="162265" y="149118"/>
                  <a:pt x="160481" y="153344"/>
                  <a:pt x="156913" y="156912"/>
                </a:cubicBezTo>
                <a:lnTo>
                  <a:pt x="30706" y="283119"/>
                </a:lnTo>
                <a:cubicBezTo>
                  <a:pt x="27138" y="286687"/>
                  <a:pt x="22913" y="288471"/>
                  <a:pt x="18029" y="288471"/>
                </a:cubicBezTo>
                <a:cubicBezTo>
                  <a:pt x="13146" y="288471"/>
                  <a:pt x="8921" y="286687"/>
                  <a:pt x="5353" y="283119"/>
                </a:cubicBezTo>
                <a:cubicBezTo>
                  <a:pt x="1784" y="279550"/>
                  <a:pt x="0" y="275325"/>
                  <a:pt x="0" y="270442"/>
                </a:cubicBezTo>
                <a:lnTo>
                  <a:pt x="0" y="18029"/>
                </a:lnTo>
                <a:cubicBezTo>
                  <a:pt x="0" y="13146"/>
                  <a:pt x="1784" y="8920"/>
                  <a:pt x="5353" y="5352"/>
                </a:cubicBezTo>
                <a:cubicBezTo>
                  <a:pt x="8921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9" name="Freeform 391">
            <a:extLst>
              <a:ext uri="{FF2B5EF4-FFF2-40B4-BE49-F238E27FC236}">
                <a16:creationId xmlns:a16="http://schemas.microsoft.com/office/drawing/2014/main" id="{F22F3788-79D1-48C2-B09C-886E34467D0E}"/>
              </a:ext>
            </a:extLst>
          </p:cNvPr>
          <p:cNvSpPr/>
          <p:nvPr/>
        </p:nvSpPr>
        <p:spPr>
          <a:xfrm>
            <a:off x="4238024" y="4101420"/>
            <a:ext cx="334251" cy="351575"/>
          </a:xfrm>
          <a:custGeom>
            <a:avLst/>
            <a:gdLst>
              <a:gd name="connsiteX0" fmla="*/ 166491 w 445666"/>
              <a:gd name="connsiteY0" fmla="*/ 295796 h 468766"/>
              <a:gd name="connsiteX1" fmla="*/ 136911 w 445666"/>
              <a:gd name="connsiteY1" fmla="*/ 297768 h 468766"/>
              <a:gd name="connsiteX2" fmla="*/ 106627 w 445666"/>
              <a:gd name="connsiteY2" fmla="*/ 304811 h 468766"/>
              <a:gd name="connsiteX3" fmla="*/ 79302 w 445666"/>
              <a:gd name="connsiteY3" fmla="*/ 317769 h 468766"/>
              <a:gd name="connsiteX4" fmla="*/ 60004 w 445666"/>
              <a:gd name="connsiteY4" fmla="*/ 338757 h 468766"/>
              <a:gd name="connsiteX5" fmla="*/ 52398 w 445666"/>
              <a:gd name="connsiteY5" fmla="*/ 368477 h 468766"/>
              <a:gd name="connsiteX6" fmla="*/ 62258 w 445666"/>
              <a:gd name="connsiteY6" fmla="*/ 403268 h 468766"/>
              <a:gd name="connsiteX7" fmla="*/ 88034 w 445666"/>
              <a:gd name="connsiteY7" fmla="*/ 426650 h 468766"/>
              <a:gd name="connsiteX8" fmla="*/ 121558 w 445666"/>
              <a:gd name="connsiteY8" fmla="*/ 439046 h 468766"/>
              <a:gd name="connsiteX9" fmla="*/ 157476 w 445666"/>
              <a:gd name="connsiteY9" fmla="*/ 443131 h 468766"/>
              <a:gd name="connsiteX10" fmla="*/ 188887 w 445666"/>
              <a:gd name="connsiteY10" fmla="*/ 439468 h 468766"/>
              <a:gd name="connsiteX11" fmla="*/ 216776 w 445666"/>
              <a:gd name="connsiteY11" fmla="*/ 428481 h 468766"/>
              <a:gd name="connsiteX12" fmla="*/ 237341 w 445666"/>
              <a:gd name="connsiteY12" fmla="*/ 407917 h 468766"/>
              <a:gd name="connsiteX13" fmla="*/ 245088 w 445666"/>
              <a:gd name="connsiteY13" fmla="*/ 377210 h 468766"/>
              <a:gd name="connsiteX14" fmla="*/ 243116 w 445666"/>
              <a:gd name="connsiteY14" fmla="*/ 363406 h 468766"/>
              <a:gd name="connsiteX15" fmla="*/ 239032 w 445666"/>
              <a:gd name="connsiteY15" fmla="*/ 351574 h 468766"/>
              <a:gd name="connsiteX16" fmla="*/ 231425 w 445666"/>
              <a:gd name="connsiteY16" fmla="*/ 339884 h 468766"/>
              <a:gd name="connsiteX17" fmla="*/ 223114 w 445666"/>
              <a:gd name="connsiteY17" fmla="*/ 330024 h 468766"/>
              <a:gd name="connsiteX18" fmla="*/ 212269 w 445666"/>
              <a:gd name="connsiteY18" fmla="*/ 320305 h 468766"/>
              <a:gd name="connsiteX19" fmla="*/ 201986 w 445666"/>
              <a:gd name="connsiteY19" fmla="*/ 312135 h 468766"/>
              <a:gd name="connsiteX20" fmla="*/ 190296 w 445666"/>
              <a:gd name="connsiteY20" fmla="*/ 303684 h 468766"/>
              <a:gd name="connsiteX21" fmla="*/ 180013 w 445666"/>
              <a:gd name="connsiteY21" fmla="*/ 296359 h 468766"/>
              <a:gd name="connsiteX22" fmla="*/ 166491 w 445666"/>
              <a:gd name="connsiteY22" fmla="*/ 295796 h 468766"/>
              <a:gd name="connsiteX23" fmla="*/ 356082 w 445666"/>
              <a:gd name="connsiteY23" fmla="*/ 135221 h 468766"/>
              <a:gd name="connsiteX24" fmla="*/ 385662 w 445666"/>
              <a:gd name="connsiteY24" fmla="*/ 135221 h 468766"/>
              <a:gd name="connsiteX25" fmla="*/ 385662 w 445666"/>
              <a:gd name="connsiteY25" fmla="*/ 196352 h 468766"/>
              <a:gd name="connsiteX26" fmla="*/ 445666 w 445666"/>
              <a:gd name="connsiteY26" fmla="*/ 196352 h 468766"/>
              <a:gd name="connsiteX27" fmla="*/ 445666 w 445666"/>
              <a:gd name="connsiteY27" fmla="*/ 226777 h 468766"/>
              <a:gd name="connsiteX28" fmla="*/ 385662 w 445666"/>
              <a:gd name="connsiteY28" fmla="*/ 226777 h 468766"/>
              <a:gd name="connsiteX29" fmla="*/ 385662 w 445666"/>
              <a:gd name="connsiteY29" fmla="*/ 288471 h 468766"/>
              <a:gd name="connsiteX30" fmla="*/ 356082 w 445666"/>
              <a:gd name="connsiteY30" fmla="*/ 288471 h 468766"/>
              <a:gd name="connsiteX31" fmla="*/ 356082 w 445666"/>
              <a:gd name="connsiteY31" fmla="*/ 226777 h 468766"/>
              <a:gd name="connsiteX32" fmla="*/ 296359 w 445666"/>
              <a:gd name="connsiteY32" fmla="*/ 226777 h 468766"/>
              <a:gd name="connsiteX33" fmla="*/ 296359 w 445666"/>
              <a:gd name="connsiteY33" fmla="*/ 196352 h 468766"/>
              <a:gd name="connsiteX34" fmla="*/ 356082 w 445666"/>
              <a:gd name="connsiteY34" fmla="*/ 196352 h 468766"/>
              <a:gd name="connsiteX35" fmla="*/ 137193 w 445666"/>
              <a:gd name="connsiteY35" fmla="*/ 23100 h 468766"/>
              <a:gd name="connsiteX36" fmla="*/ 113952 w 445666"/>
              <a:gd name="connsiteY36" fmla="*/ 28594 h 468766"/>
              <a:gd name="connsiteX37" fmla="*/ 95500 w 445666"/>
              <a:gd name="connsiteY37" fmla="*/ 43383 h 468766"/>
              <a:gd name="connsiteX38" fmla="*/ 82260 w 445666"/>
              <a:gd name="connsiteY38" fmla="*/ 88457 h 468766"/>
              <a:gd name="connsiteX39" fmla="*/ 85076 w 445666"/>
              <a:gd name="connsiteY39" fmla="*/ 115924 h 468766"/>
              <a:gd name="connsiteX40" fmla="*/ 93950 w 445666"/>
              <a:gd name="connsiteY40" fmla="*/ 144940 h 468766"/>
              <a:gd name="connsiteX41" fmla="*/ 108599 w 445666"/>
              <a:gd name="connsiteY41" fmla="*/ 170998 h 468766"/>
              <a:gd name="connsiteX42" fmla="*/ 129728 w 445666"/>
              <a:gd name="connsiteY42" fmla="*/ 189873 h 468766"/>
              <a:gd name="connsiteX43" fmla="*/ 156913 w 445666"/>
              <a:gd name="connsiteY43" fmla="*/ 197197 h 468766"/>
              <a:gd name="connsiteX44" fmla="*/ 178886 w 445666"/>
              <a:gd name="connsiteY44" fmla="*/ 192549 h 468766"/>
              <a:gd name="connsiteX45" fmla="*/ 197479 w 445666"/>
              <a:gd name="connsiteY45" fmla="*/ 180295 h 468766"/>
              <a:gd name="connsiteX46" fmla="*/ 212410 w 445666"/>
              <a:gd name="connsiteY46" fmla="*/ 135503 h 468766"/>
              <a:gd name="connsiteX47" fmla="*/ 207621 w 445666"/>
              <a:gd name="connsiteY47" fmla="*/ 100289 h 468766"/>
              <a:gd name="connsiteX48" fmla="*/ 193958 w 445666"/>
              <a:gd name="connsiteY48" fmla="*/ 63807 h 468766"/>
              <a:gd name="connsiteX49" fmla="*/ 170153 w 445666"/>
              <a:gd name="connsiteY49" fmla="*/ 34650 h 468766"/>
              <a:gd name="connsiteX50" fmla="*/ 137193 w 445666"/>
              <a:gd name="connsiteY50" fmla="*/ 23100 h 468766"/>
              <a:gd name="connsiteX51" fmla="*/ 180576 w 445666"/>
              <a:gd name="connsiteY51" fmla="*/ 0 h 468766"/>
              <a:gd name="connsiteX52" fmla="*/ 298331 w 445666"/>
              <a:gd name="connsiteY52" fmla="*/ 0 h 468766"/>
              <a:gd name="connsiteX53" fmla="*/ 259455 w 445666"/>
              <a:gd name="connsiteY53" fmla="*/ 24791 h 468766"/>
              <a:gd name="connsiteX54" fmla="*/ 222551 w 445666"/>
              <a:gd name="connsiteY54" fmla="*/ 24791 h 468766"/>
              <a:gd name="connsiteX55" fmla="*/ 254103 w 445666"/>
              <a:gd name="connsiteY55" fmla="*/ 62258 h 468766"/>
              <a:gd name="connsiteX56" fmla="*/ 264808 w 445666"/>
              <a:gd name="connsiteY56" fmla="*/ 107332 h 468766"/>
              <a:gd name="connsiteX57" fmla="*/ 257906 w 445666"/>
              <a:gd name="connsiteY57" fmla="*/ 143813 h 468766"/>
              <a:gd name="connsiteX58" fmla="*/ 241285 w 445666"/>
              <a:gd name="connsiteY58" fmla="*/ 170012 h 468766"/>
              <a:gd name="connsiteX59" fmla="*/ 221706 w 445666"/>
              <a:gd name="connsiteY59" fmla="*/ 188323 h 468766"/>
              <a:gd name="connsiteX60" fmla="*/ 204944 w 445666"/>
              <a:gd name="connsiteY60" fmla="*/ 205648 h 468766"/>
              <a:gd name="connsiteX61" fmla="*/ 198042 w 445666"/>
              <a:gd name="connsiteY61" fmla="*/ 224242 h 468766"/>
              <a:gd name="connsiteX62" fmla="*/ 207057 w 445666"/>
              <a:gd name="connsiteY62" fmla="*/ 244102 h 468766"/>
              <a:gd name="connsiteX63" fmla="*/ 228890 w 445666"/>
              <a:gd name="connsiteY63" fmla="*/ 263258 h 468766"/>
              <a:gd name="connsiteX64" fmla="*/ 254385 w 445666"/>
              <a:gd name="connsiteY64" fmla="*/ 283964 h 468766"/>
              <a:gd name="connsiteX65" fmla="*/ 276076 w 445666"/>
              <a:gd name="connsiteY65" fmla="*/ 313262 h 468766"/>
              <a:gd name="connsiteX66" fmla="*/ 285091 w 445666"/>
              <a:gd name="connsiteY66" fmla="*/ 353265 h 468766"/>
              <a:gd name="connsiteX67" fmla="*/ 271569 w 445666"/>
              <a:gd name="connsiteY67" fmla="*/ 402001 h 468766"/>
              <a:gd name="connsiteX68" fmla="*/ 212128 w 445666"/>
              <a:gd name="connsiteY68" fmla="*/ 452568 h 468766"/>
              <a:gd name="connsiteX69" fmla="*/ 128178 w 445666"/>
              <a:gd name="connsiteY69" fmla="*/ 468766 h 468766"/>
              <a:gd name="connsiteX70" fmla="*/ 58737 w 445666"/>
              <a:gd name="connsiteY70" fmla="*/ 457075 h 468766"/>
              <a:gd name="connsiteX71" fmla="*/ 10423 w 445666"/>
              <a:gd name="connsiteY71" fmla="*/ 418340 h 468766"/>
              <a:gd name="connsiteX72" fmla="*/ 0 w 445666"/>
              <a:gd name="connsiteY72" fmla="*/ 381436 h 468766"/>
              <a:gd name="connsiteX73" fmla="*/ 12536 w 445666"/>
              <a:gd name="connsiteY73" fmla="*/ 339179 h 468766"/>
              <a:gd name="connsiteX74" fmla="*/ 45919 w 445666"/>
              <a:gd name="connsiteY74" fmla="*/ 306783 h 468766"/>
              <a:gd name="connsiteX75" fmla="*/ 159730 w 445666"/>
              <a:gd name="connsiteY75" fmla="*/ 278611 h 468766"/>
              <a:gd name="connsiteX76" fmla="*/ 146349 w 445666"/>
              <a:gd name="connsiteY76" fmla="*/ 257765 h 468766"/>
              <a:gd name="connsiteX77" fmla="*/ 141982 w 445666"/>
              <a:gd name="connsiteY77" fmla="*/ 237200 h 468766"/>
              <a:gd name="connsiteX78" fmla="*/ 147898 w 445666"/>
              <a:gd name="connsiteY78" fmla="*/ 213255 h 468766"/>
              <a:gd name="connsiteX79" fmla="*/ 128742 w 445666"/>
              <a:gd name="connsiteY79" fmla="*/ 214382 h 468766"/>
              <a:gd name="connsiteX80" fmla="*/ 58455 w 445666"/>
              <a:gd name="connsiteY80" fmla="*/ 187196 h 468766"/>
              <a:gd name="connsiteX81" fmla="*/ 29861 w 445666"/>
              <a:gd name="connsiteY81" fmla="*/ 118318 h 468766"/>
              <a:gd name="connsiteX82" fmla="*/ 40003 w 445666"/>
              <a:gd name="connsiteY82" fmla="*/ 73526 h 468766"/>
              <a:gd name="connsiteX83" fmla="*/ 67892 w 445666"/>
              <a:gd name="connsiteY83" fmla="*/ 36622 h 468766"/>
              <a:gd name="connsiteX84" fmla="*/ 119305 w 445666"/>
              <a:gd name="connsiteY84" fmla="*/ 9015 h 468766"/>
              <a:gd name="connsiteX85" fmla="*/ 180576 w 445666"/>
              <a:gd name="connsiteY85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45666" h="468766">
                <a:moveTo>
                  <a:pt x="166491" y="295796"/>
                </a:moveTo>
                <a:cubicBezTo>
                  <a:pt x="156537" y="295796"/>
                  <a:pt x="146677" y="296453"/>
                  <a:pt x="136911" y="297768"/>
                </a:cubicBezTo>
                <a:cubicBezTo>
                  <a:pt x="127145" y="299083"/>
                  <a:pt x="117051" y="301430"/>
                  <a:pt x="106627" y="304811"/>
                </a:cubicBezTo>
                <a:cubicBezTo>
                  <a:pt x="96204" y="308191"/>
                  <a:pt x="87095" y="312511"/>
                  <a:pt x="79302" y="317769"/>
                </a:cubicBezTo>
                <a:cubicBezTo>
                  <a:pt x="71507" y="323028"/>
                  <a:pt x="65075" y="330024"/>
                  <a:pt x="60004" y="338757"/>
                </a:cubicBezTo>
                <a:cubicBezTo>
                  <a:pt x="54933" y="347490"/>
                  <a:pt x="52398" y="357396"/>
                  <a:pt x="52398" y="368477"/>
                </a:cubicBezTo>
                <a:cubicBezTo>
                  <a:pt x="52398" y="381623"/>
                  <a:pt x="55685" y="393221"/>
                  <a:pt x="62258" y="403268"/>
                </a:cubicBezTo>
                <a:cubicBezTo>
                  <a:pt x="68831" y="413316"/>
                  <a:pt x="77423" y="421110"/>
                  <a:pt x="88034" y="426650"/>
                </a:cubicBezTo>
                <a:cubicBezTo>
                  <a:pt x="98645" y="432191"/>
                  <a:pt x="109820" y="436322"/>
                  <a:pt x="121558" y="439046"/>
                </a:cubicBezTo>
                <a:cubicBezTo>
                  <a:pt x="133296" y="441769"/>
                  <a:pt x="145269" y="443131"/>
                  <a:pt x="157476" y="443131"/>
                </a:cubicBezTo>
                <a:cubicBezTo>
                  <a:pt x="168369" y="443131"/>
                  <a:pt x="178839" y="441910"/>
                  <a:pt x="188887" y="439468"/>
                </a:cubicBezTo>
                <a:cubicBezTo>
                  <a:pt x="198935" y="437027"/>
                  <a:pt x="208230" y="433365"/>
                  <a:pt x="216776" y="428481"/>
                </a:cubicBezTo>
                <a:cubicBezTo>
                  <a:pt x="225321" y="423599"/>
                  <a:pt x="232176" y="416743"/>
                  <a:pt x="237341" y="407917"/>
                </a:cubicBezTo>
                <a:cubicBezTo>
                  <a:pt x="242505" y="399090"/>
                  <a:pt x="245088" y="388854"/>
                  <a:pt x="245088" y="377210"/>
                </a:cubicBezTo>
                <a:cubicBezTo>
                  <a:pt x="245088" y="372515"/>
                  <a:pt x="244431" y="367914"/>
                  <a:pt x="243116" y="363406"/>
                </a:cubicBezTo>
                <a:cubicBezTo>
                  <a:pt x="241801" y="358899"/>
                  <a:pt x="240440" y="354955"/>
                  <a:pt x="239032" y="351574"/>
                </a:cubicBezTo>
                <a:cubicBezTo>
                  <a:pt x="237623" y="348194"/>
                  <a:pt x="235088" y="344297"/>
                  <a:pt x="231425" y="339884"/>
                </a:cubicBezTo>
                <a:cubicBezTo>
                  <a:pt x="227763" y="335470"/>
                  <a:pt x="224992" y="332183"/>
                  <a:pt x="223114" y="330024"/>
                </a:cubicBezTo>
                <a:cubicBezTo>
                  <a:pt x="221236" y="327864"/>
                  <a:pt x="217621" y="324624"/>
                  <a:pt x="212269" y="320305"/>
                </a:cubicBezTo>
                <a:cubicBezTo>
                  <a:pt x="206916" y="315985"/>
                  <a:pt x="203488" y="313262"/>
                  <a:pt x="201986" y="312135"/>
                </a:cubicBezTo>
                <a:cubicBezTo>
                  <a:pt x="200484" y="311008"/>
                  <a:pt x="196586" y="308191"/>
                  <a:pt x="190296" y="303684"/>
                </a:cubicBezTo>
                <a:cubicBezTo>
                  <a:pt x="184003" y="299176"/>
                  <a:pt x="180576" y="296735"/>
                  <a:pt x="180013" y="296359"/>
                </a:cubicBezTo>
                <a:cubicBezTo>
                  <a:pt x="177007" y="295984"/>
                  <a:pt x="172500" y="295796"/>
                  <a:pt x="166491" y="295796"/>
                </a:cubicBezTo>
                <a:close/>
                <a:moveTo>
                  <a:pt x="356082" y="135221"/>
                </a:moveTo>
                <a:lnTo>
                  <a:pt x="385662" y="135221"/>
                </a:lnTo>
                <a:lnTo>
                  <a:pt x="385662" y="196352"/>
                </a:lnTo>
                <a:lnTo>
                  <a:pt x="445666" y="196352"/>
                </a:lnTo>
                <a:lnTo>
                  <a:pt x="445666" y="226777"/>
                </a:lnTo>
                <a:lnTo>
                  <a:pt x="385662" y="226777"/>
                </a:lnTo>
                <a:lnTo>
                  <a:pt x="385662" y="288471"/>
                </a:lnTo>
                <a:lnTo>
                  <a:pt x="356082" y="288471"/>
                </a:lnTo>
                <a:lnTo>
                  <a:pt x="356082" y="226777"/>
                </a:lnTo>
                <a:lnTo>
                  <a:pt x="296359" y="226777"/>
                </a:lnTo>
                <a:lnTo>
                  <a:pt x="296359" y="196352"/>
                </a:lnTo>
                <a:lnTo>
                  <a:pt x="356082" y="196352"/>
                </a:lnTo>
                <a:close/>
                <a:moveTo>
                  <a:pt x="137193" y="23100"/>
                </a:moveTo>
                <a:cubicBezTo>
                  <a:pt x="129305" y="23100"/>
                  <a:pt x="121558" y="24931"/>
                  <a:pt x="113952" y="28594"/>
                </a:cubicBezTo>
                <a:cubicBezTo>
                  <a:pt x="106345" y="32256"/>
                  <a:pt x="100195" y="37186"/>
                  <a:pt x="95500" y="43383"/>
                </a:cubicBezTo>
                <a:cubicBezTo>
                  <a:pt x="86673" y="54464"/>
                  <a:pt x="82260" y="69488"/>
                  <a:pt x="82260" y="88457"/>
                </a:cubicBezTo>
                <a:cubicBezTo>
                  <a:pt x="82260" y="97096"/>
                  <a:pt x="83198" y="106252"/>
                  <a:pt x="85076" y="115924"/>
                </a:cubicBezTo>
                <a:cubicBezTo>
                  <a:pt x="86954" y="125596"/>
                  <a:pt x="89912" y="135268"/>
                  <a:pt x="93950" y="144940"/>
                </a:cubicBezTo>
                <a:cubicBezTo>
                  <a:pt x="97988" y="154612"/>
                  <a:pt x="102871" y="163298"/>
                  <a:pt x="108599" y="170998"/>
                </a:cubicBezTo>
                <a:cubicBezTo>
                  <a:pt x="114327" y="178698"/>
                  <a:pt x="121370" y="184990"/>
                  <a:pt x="129728" y="189873"/>
                </a:cubicBezTo>
                <a:cubicBezTo>
                  <a:pt x="138085" y="194756"/>
                  <a:pt x="147146" y="197197"/>
                  <a:pt x="156913" y="197197"/>
                </a:cubicBezTo>
                <a:cubicBezTo>
                  <a:pt x="164049" y="197197"/>
                  <a:pt x="171373" y="195648"/>
                  <a:pt x="178886" y="192549"/>
                </a:cubicBezTo>
                <a:cubicBezTo>
                  <a:pt x="186398" y="189450"/>
                  <a:pt x="192596" y="185365"/>
                  <a:pt x="197479" y="180295"/>
                </a:cubicBezTo>
                <a:cubicBezTo>
                  <a:pt x="207432" y="169590"/>
                  <a:pt x="212410" y="154659"/>
                  <a:pt x="212410" y="135503"/>
                </a:cubicBezTo>
                <a:cubicBezTo>
                  <a:pt x="212410" y="124610"/>
                  <a:pt x="210813" y="112872"/>
                  <a:pt x="207621" y="100289"/>
                </a:cubicBezTo>
                <a:cubicBezTo>
                  <a:pt x="204428" y="87706"/>
                  <a:pt x="199873" y="75545"/>
                  <a:pt x="193958" y="63807"/>
                </a:cubicBezTo>
                <a:cubicBezTo>
                  <a:pt x="188042" y="52069"/>
                  <a:pt x="180107" y="42351"/>
                  <a:pt x="170153" y="34650"/>
                </a:cubicBezTo>
                <a:cubicBezTo>
                  <a:pt x="160199" y="26950"/>
                  <a:pt x="149213" y="23100"/>
                  <a:pt x="137193" y="23100"/>
                </a:cubicBezTo>
                <a:close/>
                <a:moveTo>
                  <a:pt x="180576" y="0"/>
                </a:moveTo>
                <a:lnTo>
                  <a:pt x="298331" y="0"/>
                </a:lnTo>
                <a:lnTo>
                  <a:pt x="259455" y="24791"/>
                </a:lnTo>
                <a:lnTo>
                  <a:pt x="222551" y="24791"/>
                </a:lnTo>
                <a:cubicBezTo>
                  <a:pt x="236449" y="36622"/>
                  <a:pt x="246966" y="49112"/>
                  <a:pt x="254103" y="62258"/>
                </a:cubicBezTo>
                <a:cubicBezTo>
                  <a:pt x="261239" y="75404"/>
                  <a:pt x="264808" y="90429"/>
                  <a:pt x="264808" y="107332"/>
                </a:cubicBezTo>
                <a:cubicBezTo>
                  <a:pt x="264808" y="120854"/>
                  <a:pt x="262507" y="133014"/>
                  <a:pt x="257906" y="143813"/>
                </a:cubicBezTo>
                <a:cubicBezTo>
                  <a:pt x="253304" y="154612"/>
                  <a:pt x="247764" y="163345"/>
                  <a:pt x="241285" y="170012"/>
                </a:cubicBezTo>
                <a:cubicBezTo>
                  <a:pt x="234806" y="176679"/>
                  <a:pt x="228279" y="182783"/>
                  <a:pt x="221706" y="188323"/>
                </a:cubicBezTo>
                <a:cubicBezTo>
                  <a:pt x="215132" y="193864"/>
                  <a:pt x="209545" y="199639"/>
                  <a:pt x="204944" y="205648"/>
                </a:cubicBezTo>
                <a:cubicBezTo>
                  <a:pt x="200343" y="211658"/>
                  <a:pt x="198042" y="217856"/>
                  <a:pt x="198042" y="224242"/>
                </a:cubicBezTo>
                <a:cubicBezTo>
                  <a:pt x="198042" y="231002"/>
                  <a:pt x="201047" y="237623"/>
                  <a:pt x="207057" y="244102"/>
                </a:cubicBezTo>
                <a:cubicBezTo>
                  <a:pt x="213067" y="250581"/>
                  <a:pt x="220344" y="256967"/>
                  <a:pt x="228890" y="263258"/>
                </a:cubicBezTo>
                <a:cubicBezTo>
                  <a:pt x="237435" y="269550"/>
                  <a:pt x="245933" y="276452"/>
                  <a:pt x="254385" y="283964"/>
                </a:cubicBezTo>
                <a:cubicBezTo>
                  <a:pt x="262836" y="291476"/>
                  <a:pt x="270066" y="301242"/>
                  <a:pt x="276076" y="313262"/>
                </a:cubicBezTo>
                <a:cubicBezTo>
                  <a:pt x="282086" y="325282"/>
                  <a:pt x="285091" y="338616"/>
                  <a:pt x="285091" y="353265"/>
                </a:cubicBezTo>
                <a:cubicBezTo>
                  <a:pt x="285091" y="370168"/>
                  <a:pt x="280584" y="386413"/>
                  <a:pt x="271569" y="402001"/>
                </a:cubicBezTo>
                <a:cubicBezTo>
                  <a:pt x="258047" y="424913"/>
                  <a:pt x="238233" y="441769"/>
                  <a:pt x="212128" y="452568"/>
                </a:cubicBezTo>
                <a:cubicBezTo>
                  <a:pt x="186023" y="463366"/>
                  <a:pt x="158039" y="468766"/>
                  <a:pt x="128178" y="468766"/>
                </a:cubicBezTo>
                <a:cubicBezTo>
                  <a:pt x="103387" y="468766"/>
                  <a:pt x="80240" y="464869"/>
                  <a:pt x="58737" y="457075"/>
                </a:cubicBezTo>
                <a:cubicBezTo>
                  <a:pt x="37233" y="449281"/>
                  <a:pt x="21129" y="436369"/>
                  <a:pt x="10423" y="418340"/>
                </a:cubicBezTo>
                <a:cubicBezTo>
                  <a:pt x="3474" y="407071"/>
                  <a:pt x="0" y="394770"/>
                  <a:pt x="0" y="381436"/>
                </a:cubicBezTo>
                <a:cubicBezTo>
                  <a:pt x="0" y="366224"/>
                  <a:pt x="4178" y="352138"/>
                  <a:pt x="12536" y="339179"/>
                </a:cubicBezTo>
                <a:cubicBezTo>
                  <a:pt x="20893" y="326220"/>
                  <a:pt x="32021" y="315422"/>
                  <a:pt x="45919" y="306783"/>
                </a:cubicBezTo>
                <a:cubicBezTo>
                  <a:pt x="70521" y="291382"/>
                  <a:pt x="108459" y="281992"/>
                  <a:pt x="159730" y="278611"/>
                </a:cubicBezTo>
                <a:cubicBezTo>
                  <a:pt x="153720" y="270724"/>
                  <a:pt x="149259" y="263775"/>
                  <a:pt x="146349" y="257765"/>
                </a:cubicBezTo>
                <a:cubicBezTo>
                  <a:pt x="143437" y="251755"/>
                  <a:pt x="141982" y="244900"/>
                  <a:pt x="141982" y="237200"/>
                </a:cubicBezTo>
                <a:cubicBezTo>
                  <a:pt x="141982" y="230439"/>
                  <a:pt x="143954" y="222457"/>
                  <a:pt x="147898" y="213255"/>
                </a:cubicBezTo>
                <a:cubicBezTo>
                  <a:pt x="139259" y="214006"/>
                  <a:pt x="132873" y="214382"/>
                  <a:pt x="128742" y="214382"/>
                </a:cubicBezTo>
                <a:cubicBezTo>
                  <a:pt x="100946" y="214382"/>
                  <a:pt x="77517" y="205320"/>
                  <a:pt x="58455" y="187196"/>
                </a:cubicBezTo>
                <a:cubicBezTo>
                  <a:pt x="39392" y="169073"/>
                  <a:pt x="29861" y="146114"/>
                  <a:pt x="29861" y="118318"/>
                </a:cubicBezTo>
                <a:cubicBezTo>
                  <a:pt x="29861" y="102918"/>
                  <a:pt x="33242" y="87988"/>
                  <a:pt x="40003" y="73526"/>
                </a:cubicBezTo>
                <a:cubicBezTo>
                  <a:pt x="46764" y="59065"/>
                  <a:pt x="56060" y="46764"/>
                  <a:pt x="67892" y="36622"/>
                </a:cubicBezTo>
                <a:cubicBezTo>
                  <a:pt x="82353" y="24227"/>
                  <a:pt x="99491" y="15025"/>
                  <a:pt x="119305" y="9015"/>
                </a:cubicBezTo>
                <a:cubicBezTo>
                  <a:pt x="139118" y="3005"/>
                  <a:pt x="159542" y="0"/>
                  <a:pt x="1805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0" name="Freeform 392">
            <a:extLst>
              <a:ext uri="{FF2B5EF4-FFF2-40B4-BE49-F238E27FC236}">
                <a16:creationId xmlns:a16="http://schemas.microsoft.com/office/drawing/2014/main" id="{BCA0E355-AFBC-4745-A471-416BB107EB71}"/>
              </a:ext>
            </a:extLst>
          </p:cNvPr>
          <p:cNvSpPr/>
          <p:nvPr/>
        </p:nvSpPr>
        <p:spPr>
          <a:xfrm>
            <a:off x="4724184" y="4155510"/>
            <a:ext cx="405663" cy="270443"/>
          </a:xfrm>
          <a:custGeom>
            <a:avLst/>
            <a:gdLst>
              <a:gd name="connsiteX0" fmla="*/ 256357 w 540884"/>
              <a:gd name="connsiteY0" fmla="*/ 99162 h 360589"/>
              <a:gd name="connsiteX1" fmla="*/ 214665 w 540884"/>
              <a:gd name="connsiteY1" fmla="*/ 137756 h 360589"/>
              <a:gd name="connsiteX2" fmla="*/ 236356 w 540884"/>
              <a:gd name="connsiteY2" fmla="*/ 160293 h 360589"/>
              <a:gd name="connsiteX3" fmla="*/ 251850 w 540884"/>
              <a:gd name="connsiteY3" fmla="*/ 144236 h 360589"/>
              <a:gd name="connsiteX4" fmla="*/ 252414 w 540884"/>
              <a:gd name="connsiteY4" fmla="*/ 144236 h 360589"/>
              <a:gd name="connsiteX5" fmla="*/ 252414 w 540884"/>
              <a:gd name="connsiteY5" fmla="*/ 225368 h 360589"/>
              <a:gd name="connsiteX6" fmla="*/ 216355 w 540884"/>
              <a:gd name="connsiteY6" fmla="*/ 225368 h 360589"/>
              <a:gd name="connsiteX7" fmla="*/ 216355 w 540884"/>
              <a:gd name="connsiteY7" fmla="*/ 252412 h 360589"/>
              <a:gd name="connsiteX8" fmla="*/ 324531 w 540884"/>
              <a:gd name="connsiteY8" fmla="*/ 252412 h 360589"/>
              <a:gd name="connsiteX9" fmla="*/ 324531 w 540884"/>
              <a:gd name="connsiteY9" fmla="*/ 225368 h 360589"/>
              <a:gd name="connsiteX10" fmla="*/ 288472 w 540884"/>
              <a:gd name="connsiteY10" fmla="*/ 225368 h 360589"/>
              <a:gd name="connsiteX11" fmla="*/ 288472 w 540884"/>
              <a:gd name="connsiteY11" fmla="*/ 99162 h 360589"/>
              <a:gd name="connsiteX12" fmla="*/ 270443 w 540884"/>
              <a:gd name="connsiteY12" fmla="*/ 63103 h 360589"/>
              <a:gd name="connsiteX13" fmla="*/ 309319 w 540884"/>
              <a:gd name="connsiteY13" fmla="*/ 74090 h 360589"/>
              <a:gd name="connsiteX14" fmla="*/ 337913 w 540884"/>
              <a:gd name="connsiteY14" fmla="*/ 102543 h 360589"/>
              <a:gd name="connsiteX15" fmla="*/ 354675 w 540884"/>
              <a:gd name="connsiteY15" fmla="*/ 140292 h 360589"/>
              <a:gd name="connsiteX16" fmla="*/ 360591 w 540884"/>
              <a:gd name="connsiteY16" fmla="*/ 180294 h 360589"/>
              <a:gd name="connsiteX17" fmla="*/ 354675 w 540884"/>
              <a:gd name="connsiteY17" fmla="*/ 220297 h 360589"/>
              <a:gd name="connsiteX18" fmla="*/ 337913 w 540884"/>
              <a:gd name="connsiteY18" fmla="*/ 258046 h 360589"/>
              <a:gd name="connsiteX19" fmla="*/ 309319 w 540884"/>
              <a:gd name="connsiteY19" fmla="*/ 286499 h 360589"/>
              <a:gd name="connsiteX20" fmla="*/ 270443 w 540884"/>
              <a:gd name="connsiteY20" fmla="*/ 297486 h 360589"/>
              <a:gd name="connsiteX21" fmla="*/ 231567 w 540884"/>
              <a:gd name="connsiteY21" fmla="*/ 286499 h 360589"/>
              <a:gd name="connsiteX22" fmla="*/ 202974 w 540884"/>
              <a:gd name="connsiteY22" fmla="*/ 258046 h 360589"/>
              <a:gd name="connsiteX23" fmla="*/ 186212 w 540884"/>
              <a:gd name="connsiteY23" fmla="*/ 220297 h 360589"/>
              <a:gd name="connsiteX24" fmla="*/ 180296 w 540884"/>
              <a:gd name="connsiteY24" fmla="*/ 180294 h 360589"/>
              <a:gd name="connsiteX25" fmla="*/ 186212 w 540884"/>
              <a:gd name="connsiteY25" fmla="*/ 140292 h 360589"/>
              <a:gd name="connsiteX26" fmla="*/ 202974 w 540884"/>
              <a:gd name="connsiteY26" fmla="*/ 102543 h 360589"/>
              <a:gd name="connsiteX27" fmla="*/ 231567 w 540884"/>
              <a:gd name="connsiteY27" fmla="*/ 74090 h 360589"/>
              <a:gd name="connsiteX28" fmla="*/ 270443 w 540884"/>
              <a:gd name="connsiteY28" fmla="*/ 63103 h 360589"/>
              <a:gd name="connsiteX29" fmla="*/ 108177 w 540884"/>
              <a:gd name="connsiteY29" fmla="*/ 36059 h 360589"/>
              <a:gd name="connsiteX30" fmla="*/ 87049 w 540884"/>
              <a:gd name="connsiteY30" fmla="*/ 87048 h 360589"/>
              <a:gd name="connsiteX31" fmla="*/ 36059 w 540884"/>
              <a:gd name="connsiteY31" fmla="*/ 108177 h 360589"/>
              <a:gd name="connsiteX32" fmla="*/ 36059 w 540884"/>
              <a:gd name="connsiteY32" fmla="*/ 252412 h 360589"/>
              <a:gd name="connsiteX33" fmla="*/ 87049 w 540884"/>
              <a:gd name="connsiteY33" fmla="*/ 273541 h 360589"/>
              <a:gd name="connsiteX34" fmla="*/ 108177 w 540884"/>
              <a:gd name="connsiteY34" fmla="*/ 324530 h 360589"/>
              <a:gd name="connsiteX35" fmla="*/ 432707 w 540884"/>
              <a:gd name="connsiteY35" fmla="*/ 324530 h 360589"/>
              <a:gd name="connsiteX36" fmla="*/ 453836 w 540884"/>
              <a:gd name="connsiteY36" fmla="*/ 273541 h 360589"/>
              <a:gd name="connsiteX37" fmla="*/ 504825 w 540884"/>
              <a:gd name="connsiteY37" fmla="*/ 252412 h 360589"/>
              <a:gd name="connsiteX38" fmla="*/ 504825 w 540884"/>
              <a:gd name="connsiteY38" fmla="*/ 108177 h 360589"/>
              <a:gd name="connsiteX39" fmla="*/ 453836 w 540884"/>
              <a:gd name="connsiteY39" fmla="*/ 87048 h 360589"/>
              <a:gd name="connsiteX40" fmla="*/ 432707 w 540884"/>
              <a:gd name="connsiteY40" fmla="*/ 36059 h 360589"/>
              <a:gd name="connsiteX41" fmla="*/ 18030 w 540884"/>
              <a:gd name="connsiteY41" fmla="*/ 0 h 360589"/>
              <a:gd name="connsiteX42" fmla="*/ 522855 w 540884"/>
              <a:gd name="connsiteY42" fmla="*/ 0 h 360589"/>
              <a:gd name="connsiteX43" fmla="*/ 535531 w 540884"/>
              <a:gd name="connsiteY43" fmla="*/ 5352 h 360589"/>
              <a:gd name="connsiteX44" fmla="*/ 540884 w 540884"/>
              <a:gd name="connsiteY44" fmla="*/ 18029 h 360589"/>
              <a:gd name="connsiteX45" fmla="*/ 540884 w 540884"/>
              <a:gd name="connsiteY45" fmla="*/ 342560 h 360589"/>
              <a:gd name="connsiteX46" fmla="*/ 535531 w 540884"/>
              <a:gd name="connsiteY46" fmla="*/ 355237 h 360589"/>
              <a:gd name="connsiteX47" fmla="*/ 522855 w 540884"/>
              <a:gd name="connsiteY47" fmla="*/ 360589 h 360589"/>
              <a:gd name="connsiteX48" fmla="*/ 18030 w 540884"/>
              <a:gd name="connsiteY48" fmla="*/ 360589 h 360589"/>
              <a:gd name="connsiteX49" fmla="*/ 5353 w 540884"/>
              <a:gd name="connsiteY49" fmla="*/ 355237 h 360589"/>
              <a:gd name="connsiteX50" fmla="*/ 0 w 540884"/>
              <a:gd name="connsiteY50" fmla="*/ 342560 h 360589"/>
              <a:gd name="connsiteX51" fmla="*/ 0 w 540884"/>
              <a:gd name="connsiteY51" fmla="*/ 18029 h 360589"/>
              <a:gd name="connsiteX52" fmla="*/ 5353 w 540884"/>
              <a:gd name="connsiteY52" fmla="*/ 5352 h 360589"/>
              <a:gd name="connsiteX53" fmla="*/ 18030 w 540884"/>
              <a:gd name="connsiteY53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40884" h="360589">
                <a:moveTo>
                  <a:pt x="256357" y="99162"/>
                </a:moveTo>
                <a:lnTo>
                  <a:pt x="214665" y="137756"/>
                </a:lnTo>
                <a:lnTo>
                  <a:pt x="236356" y="160293"/>
                </a:lnTo>
                <a:cubicBezTo>
                  <a:pt x="244244" y="153344"/>
                  <a:pt x="249409" y="147992"/>
                  <a:pt x="251850" y="144236"/>
                </a:cubicBezTo>
                <a:lnTo>
                  <a:pt x="252414" y="144236"/>
                </a:lnTo>
                <a:lnTo>
                  <a:pt x="252414" y="225368"/>
                </a:lnTo>
                <a:lnTo>
                  <a:pt x="216355" y="225368"/>
                </a:lnTo>
                <a:lnTo>
                  <a:pt x="216355" y="252412"/>
                </a:lnTo>
                <a:lnTo>
                  <a:pt x="324531" y="252412"/>
                </a:lnTo>
                <a:lnTo>
                  <a:pt x="324531" y="225368"/>
                </a:lnTo>
                <a:lnTo>
                  <a:pt x="288472" y="225368"/>
                </a:lnTo>
                <a:lnTo>
                  <a:pt x="288472" y="99162"/>
                </a:lnTo>
                <a:close/>
                <a:moveTo>
                  <a:pt x="270443" y="63103"/>
                </a:moveTo>
                <a:cubicBezTo>
                  <a:pt x="284528" y="63103"/>
                  <a:pt x="297488" y="66765"/>
                  <a:pt x="309319" y="74090"/>
                </a:cubicBezTo>
                <a:cubicBezTo>
                  <a:pt x="321151" y="81414"/>
                  <a:pt x="330683" y="90898"/>
                  <a:pt x="337913" y="102543"/>
                </a:cubicBezTo>
                <a:cubicBezTo>
                  <a:pt x="345143" y="114186"/>
                  <a:pt x="350731" y="126770"/>
                  <a:pt x="354675" y="140292"/>
                </a:cubicBezTo>
                <a:cubicBezTo>
                  <a:pt x="358619" y="153814"/>
                  <a:pt x="360591" y="167148"/>
                  <a:pt x="360591" y="180294"/>
                </a:cubicBezTo>
                <a:cubicBezTo>
                  <a:pt x="360591" y="193441"/>
                  <a:pt x="358619" y="206775"/>
                  <a:pt x="354675" y="220297"/>
                </a:cubicBezTo>
                <a:cubicBezTo>
                  <a:pt x="350731" y="233819"/>
                  <a:pt x="345143" y="246402"/>
                  <a:pt x="337913" y="258046"/>
                </a:cubicBezTo>
                <a:cubicBezTo>
                  <a:pt x="330683" y="269690"/>
                  <a:pt x="321151" y="279175"/>
                  <a:pt x="309319" y="286499"/>
                </a:cubicBezTo>
                <a:cubicBezTo>
                  <a:pt x="297488" y="293824"/>
                  <a:pt x="284528" y="297486"/>
                  <a:pt x="270443" y="297486"/>
                </a:cubicBezTo>
                <a:cubicBezTo>
                  <a:pt x="256357" y="297486"/>
                  <a:pt x="243399" y="293824"/>
                  <a:pt x="231567" y="286499"/>
                </a:cubicBezTo>
                <a:cubicBezTo>
                  <a:pt x="219735" y="279175"/>
                  <a:pt x="210204" y="269690"/>
                  <a:pt x="202974" y="258046"/>
                </a:cubicBezTo>
                <a:cubicBezTo>
                  <a:pt x="195743" y="246402"/>
                  <a:pt x="190156" y="233819"/>
                  <a:pt x="186212" y="220297"/>
                </a:cubicBezTo>
                <a:cubicBezTo>
                  <a:pt x="182268" y="206775"/>
                  <a:pt x="180296" y="193441"/>
                  <a:pt x="180296" y="180294"/>
                </a:cubicBezTo>
                <a:cubicBezTo>
                  <a:pt x="180296" y="167148"/>
                  <a:pt x="182268" y="153814"/>
                  <a:pt x="186212" y="140292"/>
                </a:cubicBezTo>
                <a:cubicBezTo>
                  <a:pt x="190156" y="126770"/>
                  <a:pt x="195743" y="114186"/>
                  <a:pt x="202974" y="102543"/>
                </a:cubicBezTo>
                <a:cubicBezTo>
                  <a:pt x="210204" y="90898"/>
                  <a:pt x="219735" y="81414"/>
                  <a:pt x="231567" y="74090"/>
                </a:cubicBezTo>
                <a:cubicBezTo>
                  <a:pt x="243399" y="66765"/>
                  <a:pt x="256357" y="63103"/>
                  <a:pt x="270443" y="63103"/>
                </a:cubicBezTo>
                <a:close/>
                <a:moveTo>
                  <a:pt x="108177" y="36059"/>
                </a:moveTo>
                <a:cubicBezTo>
                  <a:pt x="108177" y="55966"/>
                  <a:pt x="101134" y="72963"/>
                  <a:pt x="87049" y="87048"/>
                </a:cubicBezTo>
                <a:cubicBezTo>
                  <a:pt x="72963" y="101134"/>
                  <a:pt x="55966" y="108177"/>
                  <a:pt x="36059" y="108177"/>
                </a:cubicBezTo>
                <a:lnTo>
                  <a:pt x="36059" y="252412"/>
                </a:lnTo>
                <a:cubicBezTo>
                  <a:pt x="55966" y="252412"/>
                  <a:pt x="72963" y="259455"/>
                  <a:pt x="87049" y="273541"/>
                </a:cubicBezTo>
                <a:cubicBezTo>
                  <a:pt x="101134" y="287626"/>
                  <a:pt x="108177" y="304623"/>
                  <a:pt x="108177" y="324530"/>
                </a:cubicBezTo>
                <a:lnTo>
                  <a:pt x="432707" y="324530"/>
                </a:lnTo>
                <a:cubicBezTo>
                  <a:pt x="432707" y="304623"/>
                  <a:pt x="439750" y="287626"/>
                  <a:pt x="453836" y="273541"/>
                </a:cubicBezTo>
                <a:cubicBezTo>
                  <a:pt x="467921" y="259455"/>
                  <a:pt x="484918" y="252412"/>
                  <a:pt x="504825" y="252412"/>
                </a:cubicBezTo>
                <a:lnTo>
                  <a:pt x="504825" y="108177"/>
                </a:lnTo>
                <a:cubicBezTo>
                  <a:pt x="484918" y="108177"/>
                  <a:pt x="467921" y="101134"/>
                  <a:pt x="453836" y="87048"/>
                </a:cubicBezTo>
                <a:cubicBezTo>
                  <a:pt x="439750" y="72963"/>
                  <a:pt x="432707" y="55966"/>
                  <a:pt x="432707" y="36059"/>
                </a:cubicBezTo>
                <a:close/>
                <a:moveTo>
                  <a:pt x="18030" y="0"/>
                </a:moveTo>
                <a:lnTo>
                  <a:pt x="522855" y="0"/>
                </a:lnTo>
                <a:cubicBezTo>
                  <a:pt x="527738" y="0"/>
                  <a:pt x="531963" y="1784"/>
                  <a:pt x="535531" y="5352"/>
                </a:cubicBezTo>
                <a:cubicBezTo>
                  <a:pt x="539100" y="8921"/>
                  <a:pt x="540884" y="13146"/>
                  <a:pt x="540884" y="18029"/>
                </a:cubicBezTo>
                <a:lnTo>
                  <a:pt x="540884" y="342560"/>
                </a:lnTo>
                <a:cubicBezTo>
                  <a:pt x="540884" y="347443"/>
                  <a:pt x="539100" y="351668"/>
                  <a:pt x="535531" y="355237"/>
                </a:cubicBezTo>
                <a:cubicBezTo>
                  <a:pt x="531963" y="358805"/>
                  <a:pt x="527738" y="360589"/>
                  <a:pt x="522855" y="360589"/>
                </a:cubicBezTo>
                <a:lnTo>
                  <a:pt x="18030" y="360589"/>
                </a:lnTo>
                <a:cubicBezTo>
                  <a:pt x="13146" y="360589"/>
                  <a:pt x="8921" y="358805"/>
                  <a:pt x="5353" y="355237"/>
                </a:cubicBezTo>
                <a:cubicBezTo>
                  <a:pt x="1784" y="351668"/>
                  <a:pt x="0" y="347443"/>
                  <a:pt x="0" y="342560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6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1" name="Freeform 389">
            <a:extLst>
              <a:ext uri="{FF2B5EF4-FFF2-40B4-BE49-F238E27FC236}">
                <a16:creationId xmlns:a16="http://schemas.microsoft.com/office/drawing/2014/main" id="{93741B90-8520-4720-8141-F680698A100C}"/>
              </a:ext>
            </a:extLst>
          </p:cNvPr>
          <p:cNvSpPr/>
          <p:nvPr/>
        </p:nvSpPr>
        <p:spPr>
          <a:xfrm>
            <a:off x="1829525" y="4101419"/>
            <a:ext cx="345871" cy="345871"/>
          </a:xfrm>
          <a:custGeom>
            <a:avLst/>
            <a:gdLst>
              <a:gd name="connsiteX0" fmla="*/ 425101 w 461160"/>
              <a:gd name="connsiteY0" fmla="*/ 180296 h 461160"/>
              <a:gd name="connsiteX1" fmla="*/ 433552 w 461160"/>
              <a:gd name="connsiteY1" fmla="*/ 207903 h 461160"/>
              <a:gd name="connsiteX2" fmla="*/ 461160 w 461160"/>
              <a:gd name="connsiteY2" fmla="*/ 216355 h 461160"/>
              <a:gd name="connsiteX3" fmla="*/ 433552 w 461160"/>
              <a:gd name="connsiteY3" fmla="*/ 224806 h 461160"/>
              <a:gd name="connsiteX4" fmla="*/ 425101 w 461160"/>
              <a:gd name="connsiteY4" fmla="*/ 252413 h 461160"/>
              <a:gd name="connsiteX5" fmla="*/ 416649 w 461160"/>
              <a:gd name="connsiteY5" fmla="*/ 224806 h 461160"/>
              <a:gd name="connsiteX6" fmla="*/ 389042 w 461160"/>
              <a:gd name="connsiteY6" fmla="*/ 216355 h 461160"/>
              <a:gd name="connsiteX7" fmla="*/ 416649 w 461160"/>
              <a:gd name="connsiteY7" fmla="*/ 207903 h 461160"/>
              <a:gd name="connsiteX8" fmla="*/ 380027 w 461160"/>
              <a:gd name="connsiteY8" fmla="*/ 50990 h 461160"/>
              <a:gd name="connsiteX9" fmla="*/ 297486 w 461160"/>
              <a:gd name="connsiteY9" fmla="*/ 133531 h 461160"/>
              <a:gd name="connsiteX10" fmla="*/ 327629 w 461160"/>
              <a:gd name="connsiteY10" fmla="*/ 163674 h 461160"/>
              <a:gd name="connsiteX11" fmla="*/ 410170 w 461160"/>
              <a:gd name="connsiteY11" fmla="*/ 81133 h 461160"/>
              <a:gd name="connsiteX12" fmla="*/ 154660 w 461160"/>
              <a:gd name="connsiteY12" fmla="*/ 18029 h 461160"/>
              <a:gd name="connsiteX13" fmla="*/ 171563 w 461160"/>
              <a:gd name="connsiteY13" fmla="*/ 73245 h 461160"/>
              <a:gd name="connsiteX14" fmla="*/ 226777 w 461160"/>
              <a:gd name="connsiteY14" fmla="*/ 90147 h 461160"/>
              <a:gd name="connsiteX15" fmla="*/ 171563 w 461160"/>
              <a:gd name="connsiteY15" fmla="*/ 107050 h 461160"/>
              <a:gd name="connsiteX16" fmla="*/ 154660 w 461160"/>
              <a:gd name="connsiteY16" fmla="*/ 162265 h 461160"/>
              <a:gd name="connsiteX17" fmla="*/ 137757 w 461160"/>
              <a:gd name="connsiteY17" fmla="*/ 107050 h 461160"/>
              <a:gd name="connsiteX18" fmla="*/ 82542 w 461160"/>
              <a:gd name="connsiteY18" fmla="*/ 90147 h 461160"/>
              <a:gd name="connsiteX19" fmla="*/ 137757 w 461160"/>
              <a:gd name="connsiteY19" fmla="*/ 73245 h 461160"/>
              <a:gd name="connsiteX20" fmla="*/ 380027 w 461160"/>
              <a:gd name="connsiteY20" fmla="*/ 7606 h 461160"/>
              <a:gd name="connsiteX21" fmla="*/ 392704 w 461160"/>
              <a:gd name="connsiteY21" fmla="*/ 12677 h 461160"/>
              <a:gd name="connsiteX22" fmla="*/ 448483 w 461160"/>
              <a:gd name="connsiteY22" fmla="*/ 68456 h 461160"/>
              <a:gd name="connsiteX23" fmla="*/ 453554 w 461160"/>
              <a:gd name="connsiteY23" fmla="*/ 81133 h 461160"/>
              <a:gd name="connsiteX24" fmla="*/ 448483 w 461160"/>
              <a:gd name="connsiteY24" fmla="*/ 93810 h 461160"/>
              <a:gd name="connsiteX25" fmla="*/ 86203 w 461160"/>
              <a:gd name="connsiteY25" fmla="*/ 456089 h 461160"/>
              <a:gd name="connsiteX26" fmla="*/ 73526 w 461160"/>
              <a:gd name="connsiteY26" fmla="*/ 461160 h 461160"/>
              <a:gd name="connsiteX27" fmla="*/ 60849 w 461160"/>
              <a:gd name="connsiteY27" fmla="*/ 456089 h 461160"/>
              <a:gd name="connsiteX28" fmla="*/ 5071 w 461160"/>
              <a:gd name="connsiteY28" fmla="*/ 400310 h 461160"/>
              <a:gd name="connsiteX29" fmla="*/ 0 w 461160"/>
              <a:gd name="connsiteY29" fmla="*/ 387634 h 461160"/>
              <a:gd name="connsiteX30" fmla="*/ 5071 w 461160"/>
              <a:gd name="connsiteY30" fmla="*/ 374956 h 461160"/>
              <a:gd name="connsiteX31" fmla="*/ 367350 w 461160"/>
              <a:gd name="connsiteY31" fmla="*/ 12677 h 461160"/>
              <a:gd name="connsiteX32" fmla="*/ 380027 w 461160"/>
              <a:gd name="connsiteY32" fmla="*/ 7606 h 461160"/>
              <a:gd name="connsiteX33" fmla="*/ 244807 w 461160"/>
              <a:gd name="connsiteY33" fmla="*/ 0 h 461160"/>
              <a:gd name="connsiteX34" fmla="*/ 253259 w 461160"/>
              <a:gd name="connsiteY34" fmla="*/ 27608 h 461160"/>
              <a:gd name="connsiteX35" fmla="*/ 280866 w 461160"/>
              <a:gd name="connsiteY35" fmla="*/ 36059 h 461160"/>
              <a:gd name="connsiteX36" fmla="*/ 253259 w 461160"/>
              <a:gd name="connsiteY36" fmla="*/ 44510 h 461160"/>
              <a:gd name="connsiteX37" fmla="*/ 244807 w 461160"/>
              <a:gd name="connsiteY37" fmla="*/ 72118 h 461160"/>
              <a:gd name="connsiteX38" fmla="*/ 236356 w 461160"/>
              <a:gd name="connsiteY38" fmla="*/ 44510 h 461160"/>
              <a:gd name="connsiteX39" fmla="*/ 208749 w 461160"/>
              <a:gd name="connsiteY39" fmla="*/ 36059 h 461160"/>
              <a:gd name="connsiteX40" fmla="*/ 236356 w 461160"/>
              <a:gd name="connsiteY40" fmla="*/ 27608 h 461160"/>
              <a:gd name="connsiteX41" fmla="*/ 64513 w 461160"/>
              <a:gd name="connsiteY41" fmla="*/ 0 h 461160"/>
              <a:gd name="connsiteX42" fmla="*/ 72964 w 461160"/>
              <a:gd name="connsiteY42" fmla="*/ 27608 h 461160"/>
              <a:gd name="connsiteX43" fmla="*/ 100571 w 461160"/>
              <a:gd name="connsiteY43" fmla="*/ 36059 h 461160"/>
              <a:gd name="connsiteX44" fmla="*/ 72964 w 461160"/>
              <a:gd name="connsiteY44" fmla="*/ 44510 h 461160"/>
              <a:gd name="connsiteX45" fmla="*/ 64513 w 461160"/>
              <a:gd name="connsiteY45" fmla="*/ 72118 h 461160"/>
              <a:gd name="connsiteX46" fmla="*/ 56061 w 461160"/>
              <a:gd name="connsiteY46" fmla="*/ 44510 h 461160"/>
              <a:gd name="connsiteX47" fmla="*/ 28454 w 461160"/>
              <a:gd name="connsiteY47" fmla="*/ 36059 h 461160"/>
              <a:gd name="connsiteX48" fmla="*/ 56061 w 461160"/>
              <a:gd name="connsiteY48" fmla="*/ 27608 h 461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61160" h="461160">
                <a:moveTo>
                  <a:pt x="425101" y="180296"/>
                </a:moveTo>
                <a:lnTo>
                  <a:pt x="433552" y="207903"/>
                </a:lnTo>
                <a:lnTo>
                  <a:pt x="461160" y="216355"/>
                </a:lnTo>
                <a:lnTo>
                  <a:pt x="433552" y="224806"/>
                </a:lnTo>
                <a:lnTo>
                  <a:pt x="425101" y="252413"/>
                </a:lnTo>
                <a:lnTo>
                  <a:pt x="416649" y="224806"/>
                </a:lnTo>
                <a:lnTo>
                  <a:pt x="389042" y="216355"/>
                </a:lnTo>
                <a:lnTo>
                  <a:pt x="416649" y="207903"/>
                </a:lnTo>
                <a:close/>
                <a:moveTo>
                  <a:pt x="380027" y="50990"/>
                </a:moveTo>
                <a:lnTo>
                  <a:pt x="297486" y="133531"/>
                </a:lnTo>
                <a:lnTo>
                  <a:pt x="327629" y="163674"/>
                </a:lnTo>
                <a:lnTo>
                  <a:pt x="410170" y="81133"/>
                </a:lnTo>
                <a:close/>
                <a:moveTo>
                  <a:pt x="154660" y="18029"/>
                </a:moveTo>
                <a:lnTo>
                  <a:pt x="171563" y="73245"/>
                </a:lnTo>
                <a:lnTo>
                  <a:pt x="226777" y="90147"/>
                </a:lnTo>
                <a:lnTo>
                  <a:pt x="171563" y="107050"/>
                </a:lnTo>
                <a:lnTo>
                  <a:pt x="154660" y="162265"/>
                </a:lnTo>
                <a:lnTo>
                  <a:pt x="137757" y="107050"/>
                </a:lnTo>
                <a:lnTo>
                  <a:pt x="82542" y="90147"/>
                </a:lnTo>
                <a:lnTo>
                  <a:pt x="137757" y="73245"/>
                </a:lnTo>
                <a:close/>
                <a:moveTo>
                  <a:pt x="380027" y="7606"/>
                </a:moveTo>
                <a:cubicBezTo>
                  <a:pt x="385098" y="7606"/>
                  <a:pt x="389324" y="9297"/>
                  <a:pt x="392704" y="12677"/>
                </a:cubicBezTo>
                <a:lnTo>
                  <a:pt x="448483" y="68456"/>
                </a:lnTo>
                <a:cubicBezTo>
                  <a:pt x="451863" y="71836"/>
                  <a:pt x="453554" y="76062"/>
                  <a:pt x="453554" y="81133"/>
                </a:cubicBezTo>
                <a:cubicBezTo>
                  <a:pt x="453554" y="86203"/>
                  <a:pt x="451863" y="90429"/>
                  <a:pt x="448483" y="93810"/>
                </a:cubicBezTo>
                <a:lnTo>
                  <a:pt x="86203" y="456089"/>
                </a:lnTo>
                <a:cubicBezTo>
                  <a:pt x="82823" y="459470"/>
                  <a:pt x="78597" y="461160"/>
                  <a:pt x="73526" y="461160"/>
                </a:cubicBezTo>
                <a:cubicBezTo>
                  <a:pt x="68456" y="461160"/>
                  <a:pt x="64230" y="459470"/>
                  <a:pt x="60849" y="456089"/>
                </a:cubicBezTo>
                <a:lnTo>
                  <a:pt x="5071" y="400310"/>
                </a:lnTo>
                <a:cubicBezTo>
                  <a:pt x="1690" y="396930"/>
                  <a:pt x="0" y="392704"/>
                  <a:pt x="0" y="387634"/>
                </a:cubicBezTo>
                <a:cubicBezTo>
                  <a:pt x="0" y="382563"/>
                  <a:pt x="1690" y="378337"/>
                  <a:pt x="5071" y="374956"/>
                </a:cubicBezTo>
                <a:lnTo>
                  <a:pt x="367350" y="12677"/>
                </a:lnTo>
                <a:cubicBezTo>
                  <a:pt x="370732" y="9297"/>
                  <a:pt x="374956" y="7606"/>
                  <a:pt x="380027" y="7606"/>
                </a:cubicBezTo>
                <a:close/>
                <a:moveTo>
                  <a:pt x="244807" y="0"/>
                </a:moveTo>
                <a:lnTo>
                  <a:pt x="253259" y="27608"/>
                </a:lnTo>
                <a:lnTo>
                  <a:pt x="280866" y="36059"/>
                </a:lnTo>
                <a:lnTo>
                  <a:pt x="253259" y="44510"/>
                </a:lnTo>
                <a:lnTo>
                  <a:pt x="244807" y="72118"/>
                </a:lnTo>
                <a:lnTo>
                  <a:pt x="236356" y="44510"/>
                </a:lnTo>
                <a:lnTo>
                  <a:pt x="208749" y="36059"/>
                </a:lnTo>
                <a:lnTo>
                  <a:pt x="236356" y="27608"/>
                </a:lnTo>
                <a:close/>
                <a:moveTo>
                  <a:pt x="64513" y="0"/>
                </a:moveTo>
                <a:lnTo>
                  <a:pt x="72964" y="27608"/>
                </a:lnTo>
                <a:lnTo>
                  <a:pt x="100571" y="36059"/>
                </a:lnTo>
                <a:lnTo>
                  <a:pt x="72964" y="44510"/>
                </a:lnTo>
                <a:lnTo>
                  <a:pt x="64513" y="72118"/>
                </a:lnTo>
                <a:lnTo>
                  <a:pt x="56061" y="44510"/>
                </a:lnTo>
                <a:lnTo>
                  <a:pt x="28454" y="36059"/>
                </a:lnTo>
                <a:lnTo>
                  <a:pt x="56061" y="276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2" name="Freeform 219">
            <a:extLst>
              <a:ext uri="{FF2B5EF4-FFF2-40B4-BE49-F238E27FC236}">
                <a16:creationId xmlns:a16="http://schemas.microsoft.com/office/drawing/2014/main" id="{08C0062E-5416-4B32-B786-C56E130AF7F7}"/>
              </a:ext>
            </a:extLst>
          </p:cNvPr>
          <p:cNvSpPr/>
          <p:nvPr/>
        </p:nvSpPr>
        <p:spPr>
          <a:xfrm>
            <a:off x="5274256" y="4236643"/>
            <a:ext cx="216353" cy="121699"/>
          </a:xfrm>
          <a:custGeom>
            <a:avLst/>
            <a:gdLst/>
            <a:ahLst/>
            <a:cxnLst/>
            <a:rect l="l" t="t" r="r" b="b"/>
            <a:pathLst>
              <a:path w="288471" h="162265">
                <a:moveTo>
                  <a:pt x="18029" y="0"/>
                </a:moveTo>
                <a:lnTo>
                  <a:pt x="270442" y="0"/>
                </a:lnTo>
                <a:cubicBezTo>
                  <a:pt x="275325" y="0"/>
                  <a:pt x="279550" y="1784"/>
                  <a:pt x="283119" y="5352"/>
                </a:cubicBezTo>
                <a:cubicBezTo>
                  <a:pt x="286687" y="8920"/>
                  <a:pt x="288471" y="13146"/>
                  <a:pt x="288471" y="18029"/>
                </a:cubicBezTo>
                <a:cubicBezTo>
                  <a:pt x="288471" y="22912"/>
                  <a:pt x="286687" y="27138"/>
                  <a:pt x="283119" y="30706"/>
                </a:cubicBezTo>
                <a:lnTo>
                  <a:pt x="156913" y="156912"/>
                </a:lnTo>
                <a:cubicBezTo>
                  <a:pt x="153344" y="160481"/>
                  <a:pt x="149119" y="162265"/>
                  <a:pt x="144235" y="162265"/>
                </a:cubicBezTo>
                <a:cubicBezTo>
                  <a:pt x="139353" y="162265"/>
                  <a:pt x="135127" y="160481"/>
                  <a:pt x="131558" y="156912"/>
                </a:cubicBezTo>
                <a:lnTo>
                  <a:pt x="5352" y="30706"/>
                </a:lnTo>
                <a:cubicBezTo>
                  <a:pt x="1784" y="27138"/>
                  <a:pt x="0" y="22912"/>
                  <a:pt x="0" y="18029"/>
                </a:cubicBezTo>
                <a:cubicBezTo>
                  <a:pt x="0" y="13146"/>
                  <a:pt x="1784" y="8920"/>
                  <a:pt x="5352" y="5352"/>
                </a:cubicBezTo>
                <a:cubicBezTo>
                  <a:pt x="8921" y="1784"/>
                  <a:pt x="13147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3" name="Freeform 218">
            <a:extLst>
              <a:ext uri="{FF2B5EF4-FFF2-40B4-BE49-F238E27FC236}">
                <a16:creationId xmlns:a16="http://schemas.microsoft.com/office/drawing/2014/main" id="{481D047F-8FE1-4383-8FE6-297310997C97}"/>
              </a:ext>
            </a:extLst>
          </p:cNvPr>
          <p:cNvSpPr/>
          <p:nvPr/>
        </p:nvSpPr>
        <p:spPr>
          <a:xfrm>
            <a:off x="5638583" y="4250165"/>
            <a:ext cx="216355" cy="121699"/>
          </a:xfrm>
          <a:custGeom>
            <a:avLst/>
            <a:gdLst/>
            <a:ahLst/>
            <a:cxnLst/>
            <a:rect l="l" t="t" r="r" b="b"/>
            <a:pathLst>
              <a:path w="288472" h="162265">
                <a:moveTo>
                  <a:pt x="144236" y="0"/>
                </a:moveTo>
                <a:cubicBezTo>
                  <a:pt x="149119" y="0"/>
                  <a:pt x="153344" y="1784"/>
                  <a:pt x="156913" y="5353"/>
                </a:cubicBezTo>
                <a:lnTo>
                  <a:pt x="283119" y="131559"/>
                </a:lnTo>
                <a:cubicBezTo>
                  <a:pt x="286687" y="135127"/>
                  <a:pt x="288472" y="139353"/>
                  <a:pt x="288472" y="144236"/>
                </a:cubicBezTo>
                <a:cubicBezTo>
                  <a:pt x="288472" y="149119"/>
                  <a:pt x="286687" y="153344"/>
                  <a:pt x="283119" y="156913"/>
                </a:cubicBezTo>
                <a:cubicBezTo>
                  <a:pt x="279550" y="160481"/>
                  <a:pt x="275325" y="162265"/>
                  <a:pt x="270442" y="162265"/>
                </a:cubicBezTo>
                <a:lnTo>
                  <a:pt x="18030" y="162265"/>
                </a:lnTo>
                <a:cubicBezTo>
                  <a:pt x="13146" y="162265"/>
                  <a:pt x="8921" y="160481"/>
                  <a:pt x="5353" y="156913"/>
                </a:cubicBezTo>
                <a:cubicBezTo>
                  <a:pt x="1784" y="153344"/>
                  <a:pt x="0" y="149119"/>
                  <a:pt x="0" y="144236"/>
                </a:cubicBezTo>
                <a:cubicBezTo>
                  <a:pt x="0" y="139353"/>
                  <a:pt x="1784" y="135127"/>
                  <a:pt x="5353" y="131559"/>
                </a:cubicBezTo>
                <a:lnTo>
                  <a:pt x="131559" y="5353"/>
                </a:lnTo>
                <a:cubicBezTo>
                  <a:pt x="135127" y="1784"/>
                  <a:pt x="139353" y="0"/>
                  <a:pt x="1442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4" name="Freeform 393">
            <a:extLst>
              <a:ext uri="{FF2B5EF4-FFF2-40B4-BE49-F238E27FC236}">
                <a16:creationId xmlns:a16="http://schemas.microsoft.com/office/drawing/2014/main" id="{2AAAA7C7-A329-47B2-B237-67726F38E231}"/>
              </a:ext>
            </a:extLst>
          </p:cNvPr>
          <p:cNvSpPr/>
          <p:nvPr/>
        </p:nvSpPr>
        <p:spPr>
          <a:xfrm>
            <a:off x="7053044" y="4141988"/>
            <a:ext cx="216355" cy="297487"/>
          </a:xfrm>
          <a:custGeom>
            <a:avLst/>
            <a:gdLst>
              <a:gd name="connsiteX0" fmla="*/ 18029 w 288472"/>
              <a:gd name="connsiteY0" fmla="*/ 234383 h 396649"/>
              <a:gd name="connsiteX1" fmla="*/ 270442 w 288472"/>
              <a:gd name="connsiteY1" fmla="*/ 234383 h 396649"/>
              <a:gd name="connsiteX2" fmla="*/ 283119 w 288472"/>
              <a:gd name="connsiteY2" fmla="*/ 239736 h 396649"/>
              <a:gd name="connsiteX3" fmla="*/ 288472 w 288472"/>
              <a:gd name="connsiteY3" fmla="*/ 252413 h 396649"/>
              <a:gd name="connsiteX4" fmla="*/ 283119 w 288472"/>
              <a:gd name="connsiteY4" fmla="*/ 265090 h 396649"/>
              <a:gd name="connsiteX5" fmla="*/ 156912 w 288472"/>
              <a:gd name="connsiteY5" fmla="*/ 391296 h 396649"/>
              <a:gd name="connsiteX6" fmla="*/ 144236 w 288472"/>
              <a:gd name="connsiteY6" fmla="*/ 396649 h 396649"/>
              <a:gd name="connsiteX7" fmla="*/ 131559 w 288472"/>
              <a:gd name="connsiteY7" fmla="*/ 391296 h 396649"/>
              <a:gd name="connsiteX8" fmla="*/ 5352 w 288472"/>
              <a:gd name="connsiteY8" fmla="*/ 265090 h 396649"/>
              <a:gd name="connsiteX9" fmla="*/ 0 w 288472"/>
              <a:gd name="connsiteY9" fmla="*/ 252413 h 396649"/>
              <a:gd name="connsiteX10" fmla="*/ 5352 w 288472"/>
              <a:gd name="connsiteY10" fmla="*/ 239736 h 396649"/>
              <a:gd name="connsiteX11" fmla="*/ 18029 w 288472"/>
              <a:gd name="connsiteY11" fmla="*/ 234383 h 396649"/>
              <a:gd name="connsiteX12" fmla="*/ 144236 w 288472"/>
              <a:gd name="connsiteY12" fmla="*/ 0 h 396649"/>
              <a:gd name="connsiteX13" fmla="*/ 156912 w 288472"/>
              <a:gd name="connsiteY13" fmla="*/ 5353 h 396649"/>
              <a:gd name="connsiteX14" fmla="*/ 283119 w 288472"/>
              <a:gd name="connsiteY14" fmla="*/ 131559 h 396649"/>
              <a:gd name="connsiteX15" fmla="*/ 288472 w 288472"/>
              <a:gd name="connsiteY15" fmla="*/ 144236 h 396649"/>
              <a:gd name="connsiteX16" fmla="*/ 283119 w 288472"/>
              <a:gd name="connsiteY16" fmla="*/ 156913 h 396649"/>
              <a:gd name="connsiteX17" fmla="*/ 270442 w 288472"/>
              <a:gd name="connsiteY17" fmla="*/ 162266 h 396649"/>
              <a:gd name="connsiteX18" fmla="*/ 18029 w 288472"/>
              <a:gd name="connsiteY18" fmla="*/ 162266 h 396649"/>
              <a:gd name="connsiteX19" fmla="*/ 5352 w 288472"/>
              <a:gd name="connsiteY19" fmla="*/ 156913 h 396649"/>
              <a:gd name="connsiteX20" fmla="*/ 0 w 288472"/>
              <a:gd name="connsiteY20" fmla="*/ 144236 h 396649"/>
              <a:gd name="connsiteX21" fmla="*/ 5352 w 288472"/>
              <a:gd name="connsiteY21" fmla="*/ 131559 h 396649"/>
              <a:gd name="connsiteX22" fmla="*/ 131559 w 288472"/>
              <a:gd name="connsiteY22" fmla="*/ 5353 h 396649"/>
              <a:gd name="connsiteX23" fmla="*/ 144236 w 288472"/>
              <a:gd name="connsiteY23" fmla="*/ 0 h 39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8472" h="396649">
                <a:moveTo>
                  <a:pt x="18029" y="234383"/>
                </a:moveTo>
                <a:lnTo>
                  <a:pt x="270442" y="234383"/>
                </a:lnTo>
                <a:cubicBezTo>
                  <a:pt x="275325" y="234383"/>
                  <a:pt x="279551" y="236168"/>
                  <a:pt x="283119" y="239736"/>
                </a:cubicBezTo>
                <a:cubicBezTo>
                  <a:pt x="286687" y="243304"/>
                  <a:pt x="288472" y="247530"/>
                  <a:pt x="288472" y="252413"/>
                </a:cubicBezTo>
                <a:cubicBezTo>
                  <a:pt x="288472" y="257296"/>
                  <a:pt x="286687" y="261522"/>
                  <a:pt x="283119" y="265090"/>
                </a:cubicBezTo>
                <a:lnTo>
                  <a:pt x="156912" y="391296"/>
                </a:lnTo>
                <a:cubicBezTo>
                  <a:pt x="153344" y="394865"/>
                  <a:pt x="149119" y="396649"/>
                  <a:pt x="144236" y="396649"/>
                </a:cubicBezTo>
                <a:cubicBezTo>
                  <a:pt x="139352" y="396649"/>
                  <a:pt x="135126" y="394865"/>
                  <a:pt x="131559" y="391296"/>
                </a:cubicBezTo>
                <a:lnTo>
                  <a:pt x="5352" y="265090"/>
                </a:lnTo>
                <a:cubicBezTo>
                  <a:pt x="1784" y="261522"/>
                  <a:pt x="0" y="257296"/>
                  <a:pt x="0" y="252413"/>
                </a:cubicBezTo>
                <a:cubicBezTo>
                  <a:pt x="0" y="247530"/>
                  <a:pt x="1784" y="243304"/>
                  <a:pt x="5352" y="239736"/>
                </a:cubicBezTo>
                <a:cubicBezTo>
                  <a:pt x="8920" y="236168"/>
                  <a:pt x="13146" y="234383"/>
                  <a:pt x="18029" y="234383"/>
                </a:cubicBezTo>
                <a:close/>
                <a:moveTo>
                  <a:pt x="144236" y="0"/>
                </a:moveTo>
                <a:cubicBezTo>
                  <a:pt x="149119" y="0"/>
                  <a:pt x="153344" y="1784"/>
                  <a:pt x="156912" y="5353"/>
                </a:cubicBezTo>
                <a:lnTo>
                  <a:pt x="283119" y="131559"/>
                </a:lnTo>
                <a:cubicBezTo>
                  <a:pt x="286687" y="135127"/>
                  <a:pt x="288472" y="139353"/>
                  <a:pt x="288472" y="144236"/>
                </a:cubicBezTo>
                <a:cubicBezTo>
                  <a:pt x="288472" y="149119"/>
                  <a:pt x="286687" y="153345"/>
                  <a:pt x="283119" y="156913"/>
                </a:cubicBezTo>
                <a:cubicBezTo>
                  <a:pt x="279551" y="160481"/>
                  <a:pt x="275325" y="162266"/>
                  <a:pt x="270442" y="162266"/>
                </a:cubicBezTo>
                <a:lnTo>
                  <a:pt x="18029" y="162266"/>
                </a:lnTo>
                <a:cubicBezTo>
                  <a:pt x="13146" y="162266"/>
                  <a:pt x="8920" y="160481"/>
                  <a:pt x="5352" y="156913"/>
                </a:cubicBezTo>
                <a:cubicBezTo>
                  <a:pt x="1784" y="153345"/>
                  <a:pt x="0" y="149119"/>
                  <a:pt x="0" y="144236"/>
                </a:cubicBezTo>
                <a:cubicBezTo>
                  <a:pt x="0" y="139353"/>
                  <a:pt x="1784" y="135127"/>
                  <a:pt x="5352" y="131559"/>
                </a:cubicBezTo>
                <a:lnTo>
                  <a:pt x="131559" y="5353"/>
                </a:lnTo>
                <a:cubicBezTo>
                  <a:pt x="135126" y="1784"/>
                  <a:pt x="139352" y="0"/>
                  <a:pt x="1442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5" name="Freeform 215">
            <a:extLst>
              <a:ext uri="{FF2B5EF4-FFF2-40B4-BE49-F238E27FC236}">
                <a16:creationId xmlns:a16="http://schemas.microsoft.com/office/drawing/2014/main" id="{DC20506F-7CB9-4BFA-9F50-FCD20AE6D5F3}"/>
              </a:ext>
            </a:extLst>
          </p:cNvPr>
          <p:cNvSpPr/>
          <p:nvPr/>
        </p:nvSpPr>
        <p:spPr>
          <a:xfrm>
            <a:off x="7417376" y="4317773"/>
            <a:ext cx="216355" cy="121700"/>
          </a:xfrm>
          <a:custGeom>
            <a:avLst/>
            <a:gdLst/>
            <a:ahLst/>
            <a:cxnLst/>
            <a:rect l="l" t="t" r="r" b="b"/>
            <a:pathLst>
              <a:path w="288472" h="162266">
                <a:moveTo>
                  <a:pt x="18029" y="0"/>
                </a:moveTo>
                <a:lnTo>
                  <a:pt x="270441" y="0"/>
                </a:lnTo>
                <a:cubicBezTo>
                  <a:pt x="275325" y="0"/>
                  <a:pt x="279550" y="1785"/>
                  <a:pt x="283119" y="5353"/>
                </a:cubicBezTo>
                <a:cubicBezTo>
                  <a:pt x="286688" y="8921"/>
                  <a:pt x="288472" y="13147"/>
                  <a:pt x="288472" y="18030"/>
                </a:cubicBezTo>
                <a:cubicBezTo>
                  <a:pt x="288472" y="22913"/>
                  <a:pt x="286688" y="27139"/>
                  <a:pt x="283119" y="30707"/>
                </a:cubicBezTo>
                <a:lnTo>
                  <a:pt x="156912" y="156913"/>
                </a:lnTo>
                <a:cubicBezTo>
                  <a:pt x="153344" y="160482"/>
                  <a:pt x="149118" y="162266"/>
                  <a:pt x="144235" y="162266"/>
                </a:cubicBezTo>
                <a:cubicBezTo>
                  <a:pt x="139353" y="162266"/>
                  <a:pt x="135127" y="160482"/>
                  <a:pt x="131559" y="156913"/>
                </a:cubicBezTo>
                <a:lnTo>
                  <a:pt x="5352" y="30707"/>
                </a:lnTo>
                <a:cubicBezTo>
                  <a:pt x="1783" y="27139"/>
                  <a:pt x="0" y="22913"/>
                  <a:pt x="0" y="18030"/>
                </a:cubicBezTo>
                <a:cubicBezTo>
                  <a:pt x="0" y="13147"/>
                  <a:pt x="1783" y="8921"/>
                  <a:pt x="5352" y="5353"/>
                </a:cubicBezTo>
                <a:cubicBezTo>
                  <a:pt x="8921" y="1785"/>
                  <a:pt x="13147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6" name="Freeform 390">
            <a:extLst>
              <a:ext uri="{FF2B5EF4-FFF2-40B4-BE49-F238E27FC236}">
                <a16:creationId xmlns:a16="http://schemas.microsoft.com/office/drawing/2014/main" id="{C85479BB-E78E-43BE-9F0C-8DAF6EFCFEE0}"/>
              </a:ext>
            </a:extLst>
          </p:cNvPr>
          <p:cNvSpPr/>
          <p:nvPr/>
        </p:nvSpPr>
        <p:spPr>
          <a:xfrm>
            <a:off x="3766923" y="4128466"/>
            <a:ext cx="324531" cy="324531"/>
          </a:xfrm>
          <a:custGeom>
            <a:avLst/>
            <a:gdLst>
              <a:gd name="connsiteX0" fmla="*/ 183675 w 432707"/>
              <a:gd name="connsiteY0" fmla="*/ 255230 h 432707"/>
              <a:gd name="connsiteX1" fmla="*/ 192408 w 432707"/>
              <a:gd name="connsiteY1" fmla="*/ 255793 h 432707"/>
              <a:gd name="connsiteX2" fmla="*/ 198887 w 432707"/>
              <a:gd name="connsiteY2" fmla="*/ 260441 h 432707"/>
              <a:gd name="connsiteX3" fmla="*/ 206211 w 432707"/>
              <a:gd name="connsiteY3" fmla="*/ 265794 h 432707"/>
              <a:gd name="connsiteX4" fmla="*/ 212691 w 432707"/>
              <a:gd name="connsiteY4" fmla="*/ 270864 h 432707"/>
              <a:gd name="connsiteX5" fmla="*/ 219593 w 432707"/>
              <a:gd name="connsiteY5" fmla="*/ 277062 h 432707"/>
              <a:gd name="connsiteX6" fmla="*/ 224945 w 432707"/>
              <a:gd name="connsiteY6" fmla="*/ 283401 h 432707"/>
              <a:gd name="connsiteX7" fmla="*/ 229734 w 432707"/>
              <a:gd name="connsiteY7" fmla="*/ 290725 h 432707"/>
              <a:gd name="connsiteX8" fmla="*/ 232270 w 432707"/>
              <a:gd name="connsiteY8" fmla="*/ 298190 h 432707"/>
              <a:gd name="connsiteX9" fmla="*/ 233537 w 432707"/>
              <a:gd name="connsiteY9" fmla="*/ 307064 h 432707"/>
              <a:gd name="connsiteX10" fmla="*/ 217057 w 432707"/>
              <a:gd name="connsiteY10" fmla="*/ 338757 h 432707"/>
              <a:gd name="connsiteX11" fmla="*/ 177759 w 432707"/>
              <a:gd name="connsiteY11" fmla="*/ 349039 h 432707"/>
              <a:gd name="connsiteX12" fmla="*/ 155081 w 432707"/>
              <a:gd name="connsiteY12" fmla="*/ 346363 h 432707"/>
              <a:gd name="connsiteX13" fmla="*/ 133812 w 432707"/>
              <a:gd name="connsiteY13" fmla="*/ 338334 h 432707"/>
              <a:gd name="connsiteX14" fmla="*/ 117473 w 432707"/>
              <a:gd name="connsiteY14" fmla="*/ 323403 h 432707"/>
              <a:gd name="connsiteX15" fmla="*/ 111275 w 432707"/>
              <a:gd name="connsiteY15" fmla="*/ 301430 h 432707"/>
              <a:gd name="connsiteX16" fmla="*/ 118318 w 432707"/>
              <a:gd name="connsiteY16" fmla="*/ 278893 h 432707"/>
              <a:gd name="connsiteX17" fmla="*/ 136770 w 432707"/>
              <a:gd name="connsiteY17" fmla="*/ 264385 h 432707"/>
              <a:gd name="connsiteX18" fmla="*/ 159870 w 432707"/>
              <a:gd name="connsiteY18" fmla="*/ 257342 h 432707"/>
              <a:gd name="connsiteX19" fmla="*/ 183675 w 432707"/>
              <a:gd name="connsiteY19" fmla="*/ 255230 h 432707"/>
              <a:gd name="connsiteX20" fmla="*/ 306501 w 432707"/>
              <a:gd name="connsiteY20" fmla="*/ 153250 h 432707"/>
              <a:gd name="connsiteX21" fmla="*/ 306501 w 432707"/>
              <a:gd name="connsiteY21" fmla="*/ 189309 h 432707"/>
              <a:gd name="connsiteX22" fmla="*/ 270443 w 432707"/>
              <a:gd name="connsiteY22" fmla="*/ 189309 h 432707"/>
              <a:gd name="connsiteX23" fmla="*/ 270443 w 432707"/>
              <a:gd name="connsiteY23" fmla="*/ 207339 h 432707"/>
              <a:gd name="connsiteX24" fmla="*/ 306501 w 432707"/>
              <a:gd name="connsiteY24" fmla="*/ 207339 h 432707"/>
              <a:gd name="connsiteX25" fmla="*/ 306501 w 432707"/>
              <a:gd name="connsiteY25" fmla="*/ 252412 h 432707"/>
              <a:gd name="connsiteX26" fmla="*/ 324530 w 432707"/>
              <a:gd name="connsiteY26" fmla="*/ 252412 h 432707"/>
              <a:gd name="connsiteX27" fmla="*/ 324530 w 432707"/>
              <a:gd name="connsiteY27" fmla="*/ 207339 h 432707"/>
              <a:gd name="connsiteX28" fmla="*/ 360590 w 432707"/>
              <a:gd name="connsiteY28" fmla="*/ 207339 h 432707"/>
              <a:gd name="connsiteX29" fmla="*/ 360590 w 432707"/>
              <a:gd name="connsiteY29" fmla="*/ 189309 h 432707"/>
              <a:gd name="connsiteX30" fmla="*/ 324530 w 432707"/>
              <a:gd name="connsiteY30" fmla="*/ 189309 h 432707"/>
              <a:gd name="connsiteX31" fmla="*/ 324530 w 432707"/>
              <a:gd name="connsiteY31" fmla="*/ 153250 h 432707"/>
              <a:gd name="connsiteX32" fmla="*/ 165083 w 432707"/>
              <a:gd name="connsiteY32" fmla="*/ 82259 h 432707"/>
              <a:gd name="connsiteX33" fmla="*/ 191423 w 432707"/>
              <a:gd name="connsiteY33" fmla="*/ 94936 h 432707"/>
              <a:gd name="connsiteX34" fmla="*/ 207762 w 432707"/>
              <a:gd name="connsiteY34" fmla="*/ 123389 h 432707"/>
              <a:gd name="connsiteX35" fmla="*/ 212692 w 432707"/>
              <a:gd name="connsiteY35" fmla="*/ 153532 h 432707"/>
              <a:gd name="connsiteX36" fmla="*/ 203396 w 432707"/>
              <a:gd name="connsiteY36" fmla="*/ 181562 h 432707"/>
              <a:gd name="connsiteX37" fmla="*/ 177478 w 432707"/>
              <a:gd name="connsiteY37" fmla="*/ 192690 h 432707"/>
              <a:gd name="connsiteX38" fmla="*/ 151279 w 432707"/>
              <a:gd name="connsiteY38" fmla="*/ 180717 h 432707"/>
              <a:gd name="connsiteX39" fmla="*/ 135081 w 432707"/>
              <a:gd name="connsiteY39" fmla="*/ 153532 h 432707"/>
              <a:gd name="connsiteX40" fmla="*/ 130151 w 432707"/>
              <a:gd name="connsiteY40" fmla="*/ 123671 h 432707"/>
              <a:gd name="connsiteX41" fmla="*/ 139165 w 432707"/>
              <a:gd name="connsiteY41" fmla="*/ 94373 h 432707"/>
              <a:gd name="connsiteX42" fmla="*/ 165083 w 432707"/>
              <a:gd name="connsiteY42" fmla="*/ 82259 h 432707"/>
              <a:gd name="connsiteX43" fmla="*/ 192691 w 432707"/>
              <a:gd name="connsiteY43" fmla="*/ 63103 h 432707"/>
              <a:gd name="connsiteX44" fmla="*/ 147335 w 432707"/>
              <a:gd name="connsiteY44" fmla="*/ 72118 h 432707"/>
              <a:gd name="connsiteX45" fmla="*/ 111417 w 432707"/>
              <a:gd name="connsiteY45" fmla="*/ 99725 h 432707"/>
              <a:gd name="connsiteX46" fmla="*/ 96909 w 432707"/>
              <a:gd name="connsiteY46" fmla="*/ 142827 h 432707"/>
              <a:gd name="connsiteX47" fmla="*/ 115079 w 432707"/>
              <a:gd name="connsiteY47" fmla="*/ 186351 h 432707"/>
              <a:gd name="connsiteX48" fmla="*/ 159730 w 432707"/>
              <a:gd name="connsiteY48" fmla="*/ 203677 h 432707"/>
              <a:gd name="connsiteX49" fmla="*/ 171844 w 432707"/>
              <a:gd name="connsiteY49" fmla="*/ 202831 h 432707"/>
              <a:gd name="connsiteX50" fmla="*/ 168182 w 432707"/>
              <a:gd name="connsiteY50" fmla="*/ 218044 h 432707"/>
              <a:gd name="connsiteX51" fmla="*/ 179450 w 432707"/>
              <a:gd name="connsiteY51" fmla="*/ 244524 h 432707"/>
              <a:gd name="connsiteX52" fmla="*/ 107050 w 432707"/>
              <a:gd name="connsiteY52" fmla="*/ 262272 h 432707"/>
              <a:gd name="connsiteX53" fmla="*/ 85781 w 432707"/>
              <a:gd name="connsiteY53" fmla="*/ 282837 h 432707"/>
              <a:gd name="connsiteX54" fmla="*/ 77753 w 432707"/>
              <a:gd name="connsiteY54" fmla="*/ 309600 h 432707"/>
              <a:gd name="connsiteX55" fmla="*/ 82964 w 432707"/>
              <a:gd name="connsiteY55" fmla="*/ 331432 h 432707"/>
              <a:gd name="connsiteX56" fmla="*/ 96627 w 432707"/>
              <a:gd name="connsiteY56" fmla="*/ 347349 h 432707"/>
              <a:gd name="connsiteX57" fmla="*/ 116065 w 432707"/>
              <a:gd name="connsiteY57" fmla="*/ 357772 h 432707"/>
              <a:gd name="connsiteX58" fmla="*/ 137898 w 432707"/>
              <a:gd name="connsiteY58" fmla="*/ 363688 h 432707"/>
              <a:gd name="connsiteX59" fmla="*/ 159449 w 432707"/>
              <a:gd name="connsiteY59" fmla="*/ 365378 h 432707"/>
              <a:gd name="connsiteX60" fmla="*/ 193395 w 432707"/>
              <a:gd name="connsiteY60" fmla="*/ 361012 h 432707"/>
              <a:gd name="connsiteX61" fmla="*/ 225369 w 432707"/>
              <a:gd name="connsiteY61" fmla="*/ 348053 h 432707"/>
              <a:gd name="connsiteX62" fmla="*/ 249596 w 432707"/>
              <a:gd name="connsiteY62" fmla="*/ 324812 h 432707"/>
              <a:gd name="connsiteX63" fmla="*/ 258892 w 432707"/>
              <a:gd name="connsiteY63" fmla="*/ 291852 h 432707"/>
              <a:gd name="connsiteX64" fmla="*/ 253258 w 432707"/>
              <a:gd name="connsiteY64" fmla="*/ 266639 h 432707"/>
              <a:gd name="connsiteX65" fmla="*/ 239454 w 432707"/>
              <a:gd name="connsiteY65" fmla="*/ 247905 h 432707"/>
              <a:gd name="connsiteX66" fmla="*/ 223115 w 432707"/>
              <a:gd name="connsiteY66" fmla="*/ 234524 h 432707"/>
              <a:gd name="connsiteX67" fmla="*/ 209311 w 432707"/>
              <a:gd name="connsiteY67" fmla="*/ 222128 h 432707"/>
              <a:gd name="connsiteX68" fmla="*/ 203677 w 432707"/>
              <a:gd name="connsiteY68" fmla="*/ 209593 h 432707"/>
              <a:gd name="connsiteX69" fmla="*/ 208044 w 432707"/>
              <a:gd name="connsiteY69" fmla="*/ 197620 h 432707"/>
              <a:gd name="connsiteX70" fmla="*/ 218608 w 432707"/>
              <a:gd name="connsiteY70" fmla="*/ 186492 h 432707"/>
              <a:gd name="connsiteX71" fmla="*/ 231003 w 432707"/>
              <a:gd name="connsiteY71" fmla="*/ 174660 h 432707"/>
              <a:gd name="connsiteX72" fmla="*/ 241567 w 432707"/>
              <a:gd name="connsiteY72" fmla="*/ 157899 h 432707"/>
              <a:gd name="connsiteX73" fmla="*/ 245933 w 432707"/>
              <a:gd name="connsiteY73" fmla="*/ 134658 h 432707"/>
              <a:gd name="connsiteX74" fmla="*/ 239595 w 432707"/>
              <a:gd name="connsiteY74" fmla="*/ 106627 h 432707"/>
              <a:gd name="connsiteX75" fmla="*/ 219171 w 432707"/>
              <a:gd name="connsiteY75" fmla="*/ 81132 h 432707"/>
              <a:gd name="connsiteX76" fmla="*/ 242553 w 432707"/>
              <a:gd name="connsiteY76" fmla="*/ 81132 h 432707"/>
              <a:gd name="connsiteX77" fmla="*/ 267344 w 432707"/>
              <a:gd name="connsiteY77" fmla="*/ 63103 h 432707"/>
              <a:gd name="connsiteX78" fmla="*/ 81133 w 432707"/>
              <a:gd name="connsiteY78" fmla="*/ 0 h 432707"/>
              <a:gd name="connsiteX79" fmla="*/ 351574 w 432707"/>
              <a:gd name="connsiteY79" fmla="*/ 0 h 432707"/>
              <a:gd name="connsiteX80" fmla="*/ 408903 w 432707"/>
              <a:gd name="connsiteY80" fmla="*/ 23804 h 432707"/>
              <a:gd name="connsiteX81" fmla="*/ 432707 w 432707"/>
              <a:gd name="connsiteY81" fmla="*/ 81132 h 432707"/>
              <a:gd name="connsiteX82" fmla="*/ 432707 w 432707"/>
              <a:gd name="connsiteY82" fmla="*/ 351575 h 432707"/>
              <a:gd name="connsiteX83" fmla="*/ 408903 w 432707"/>
              <a:gd name="connsiteY83" fmla="*/ 408902 h 432707"/>
              <a:gd name="connsiteX84" fmla="*/ 351574 w 432707"/>
              <a:gd name="connsiteY84" fmla="*/ 432707 h 432707"/>
              <a:gd name="connsiteX85" fmla="*/ 81133 w 432707"/>
              <a:gd name="connsiteY85" fmla="*/ 432707 h 432707"/>
              <a:gd name="connsiteX86" fmla="*/ 23805 w 432707"/>
              <a:gd name="connsiteY86" fmla="*/ 408902 h 432707"/>
              <a:gd name="connsiteX87" fmla="*/ 0 w 432707"/>
              <a:gd name="connsiteY87" fmla="*/ 351575 h 432707"/>
              <a:gd name="connsiteX88" fmla="*/ 0 w 432707"/>
              <a:gd name="connsiteY88" fmla="*/ 81132 h 432707"/>
              <a:gd name="connsiteX89" fmla="*/ 23805 w 432707"/>
              <a:gd name="connsiteY89" fmla="*/ 23804 h 432707"/>
              <a:gd name="connsiteX90" fmla="*/ 81133 w 432707"/>
              <a:gd name="connsiteY9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32707" h="432707">
                <a:moveTo>
                  <a:pt x="183675" y="255230"/>
                </a:moveTo>
                <a:cubicBezTo>
                  <a:pt x="187431" y="255230"/>
                  <a:pt x="190341" y="255417"/>
                  <a:pt x="192408" y="255793"/>
                </a:cubicBezTo>
                <a:cubicBezTo>
                  <a:pt x="192783" y="255981"/>
                  <a:pt x="194943" y="257530"/>
                  <a:pt x="198887" y="260441"/>
                </a:cubicBezTo>
                <a:cubicBezTo>
                  <a:pt x="202831" y="263352"/>
                  <a:pt x="205273" y="265136"/>
                  <a:pt x="206211" y="265794"/>
                </a:cubicBezTo>
                <a:cubicBezTo>
                  <a:pt x="207150" y="266451"/>
                  <a:pt x="209310" y="268141"/>
                  <a:pt x="212691" y="270864"/>
                </a:cubicBezTo>
                <a:cubicBezTo>
                  <a:pt x="216071" y="273587"/>
                  <a:pt x="218372" y="275654"/>
                  <a:pt x="219593" y="277062"/>
                </a:cubicBezTo>
                <a:cubicBezTo>
                  <a:pt x="220813" y="278471"/>
                  <a:pt x="222598" y="280584"/>
                  <a:pt x="224945" y="283401"/>
                </a:cubicBezTo>
                <a:cubicBezTo>
                  <a:pt x="227293" y="286218"/>
                  <a:pt x="228889" y="288659"/>
                  <a:pt x="229734" y="290725"/>
                </a:cubicBezTo>
                <a:cubicBezTo>
                  <a:pt x="230580" y="292791"/>
                  <a:pt x="231424" y="295279"/>
                  <a:pt x="232270" y="298190"/>
                </a:cubicBezTo>
                <a:cubicBezTo>
                  <a:pt x="233114" y="301101"/>
                  <a:pt x="233537" y="304059"/>
                  <a:pt x="233537" y="307064"/>
                </a:cubicBezTo>
                <a:cubicBezTo>
                  <a:pt x="233537" y="321337"/>
                  <a:pt x="228044" y="331902"/>
                  <a:pt x="217057" y="338757"/>
                </a:cubicBezTo>
                <a:cubicBezTo>
                  <a:pt x="206070" y="345612"/>
                  <a:pt x="192971" y="349039"/>
                  <a:pt x="177759" y="349039"/>
                </a:cubicBezTo>
                <a:cubicBezTo>
                  <a:pt x="170059" y="349039"/>
                  <a:pt x="162499" y="348147"/>
                  <a:pt x="155081" y="346363"/>
                </a:cubicBezTo>
                <a:cubicBezTo>
                  <a:pt x="147663" y="344579"/>
                  <a:pt x="140573" y="341903"/>
                  <a:pt x="133812" y="338334"/>
                </a:cubicBezTo>
                <a:cubicBezTo>
                  <a:pt x="127051" y="334766"/>
                  <a:pt x="121604" y="329789"/>
                  <a:pt x="117473" y="323403"/>
                </a:cubicBezTo>
                <a:cubicBezTo>
                  <a:pt x="113341" y="317018"/>
                  <a:pt x="111275" y="309693"/>
                  <a:pt x="111275" y="301430"/>
                </a:cubicBezTo>
                <a:cubicBezTo>
                  <a:pt x="111275" y="292791"/>
                  <a:pt x="113622" y="285279"/>
                  <a:pt x="118318" y="278893"/>
                </a:cubicBezTo>
                <a:cubicBezTo>
                  <a:pt x="123013" y="272508"/>
                  <a:pt x="129164" y="267672"/>
                  <a:pt x="136770" y="264385"/>
                </a:cubicBezTo>
                <a:cubicBezTo>
                  <a:pt x="144376" y="261098"/>
                  <a:pt x="152076" y="258751"/>
                  <a:pt x="159870" y="257342"/>
                </a:cubicBezTo>
                <a:cubicBezTo>
                  <a:pt x="167664" y="255934"/>
                  <a:pt x="175598" y="255230"/>
                  <a:pt x="183675" y="255230"/>
                </a:cubicBezTo>
                <a:close/>
                <a:moveTo>
                  <a:pt x="306501" y="153250"/>
                </a:moveTo>
                <a:lnTo>
                  <a:pt x="306501" y="189309"/>
                </a:lnTo>
                <a:lnTo>
                  <a:pt x="270443" y="189309"/>
                </a:lnTo>
                <a:lnTo>
                  <a:pt x="270443" y="207339"/>
                </a:lnTo>
                <a:lnTo>
                  <a:pt x="306501" y="207339"/>
                </a:lnTo>
                <a:lnTo>
                  <a:pt x="306501" y="252412"/>
                </a:lnTo>
                <a:lnTo>
                  <a:pt x="324530" y="252412"/>
                </a:lnTo>
                <a:lnTo>
                  <a:pt x="324530" y="207339"/>
                </a:lnTo>
                <a:lnTo>
                  <a:pt x="360590" y="207339"/>
                </a:lnTo>
                <a:lnTo>
                  <a:pt x="360590" y="189309"/>
                </a:lnTo>
                <a:lnTo>
                  <a:pt x="324530" y="189309"/>
                </a:lnTo>
                <a:lnTo>
                  <a:pt x="324530" y="153250"/>
                </a:lnTo>
                <a:close/>
                <a:moveTo>
                  <a:pt x="165083" y="82259"/>
                </a:moveTo>
                <a:cubicBezTo>
                  <a:pt x="175036" y="82259"/>
                  <a:pt x="183816" y="86485"/>
                  <a:pt x="191423" y="94936"/>
                </a:cubicBezTo>
                <a:cubicBezTo>
                  <a:pt x="199029" y="103388"/>
                  <a:pt x="204475" y="112872"/>
                  <a:pt x="207762" y="123389"/>
                </a:cubicBezTo>
                <a:cubicBezTo>
                  <a:pt x="211048" y="133906"/>
                  <a:pt x="212692" y="143954"/>
                  <a:pt x="212692" y="153532"/>
                </a:cubicBezTo>
                <a:cubicBezTo>
                  <a:pt x="212692" y="164801"/>
                  <a:pt x="209593" y="174144"/>
                  <a:pt x="203396" y="181562"/>
                </a:cubicBezTo>
                <a:cubicBezTo>
                  <a:pt x="197198" y="188981"/>
                  <a:pt x="188558" y="192690"/>
                  <a:pt x="177478" y="192690"/>
                </a:cubicBezTo>
                <a:cubicBezTo>
                  <a:pt x="167524" y="192690"/>
                  <a:pt x="158791" y="188699"/>
                  <a:pt x="151279" y="180717"/>
                </a:cubicBezTo>
                <a:cubicBezTo>
                  <a:pt x="143766" y="172735"/>
                  <a:pt x="138367" y="163674"/>
                  <a:pt x="135081" y="153532"/>
                </a:cubicBezTo>
                <a:cubicBezTo>
                  <a:pt x="131794" y="143391"/>
                  <a:pt x="130151" y="133437"/>
                  <a:pt x="130151" y="123671"/>
                </a:cubicBezTo>
                <a:cubicBezTo>
                  <a:pt x="130151" y="112214"/>
                  <a:pt x="133156" y="102449"/>
                  <a:pt x="139165" y="94373"/>
                </a:cubicBezTo>
                <a:cubicBezTo>
                  <a:pt x="145175" y="86297"/>
                  <a:pt x="153814" y="82259"/>
                  <a:pt x="165083" y="82259"/>
                </a:cubicBezTo>
                <a:close/>
                <a:moveTo>
                  <a:pt x="192691" y="63103"/>
                </a:moveTo>
                <a:cubicBezTo>
                  <a:pt x="176727" y="63103"/>
                  <a:pt x="161608" y="66108"/>
                  <a:pt x="147335" y="72118"/>
                </a:cubicBezTo>
                <a:cubicBezTo>
                  <a:pt x="133062" y="78128"/>
                  <a:pt x="121089" y="87330"/>
                  <a:pt x="111417" y="99725"/>
                </a:cubicBezTo>
                <a:cubicBezTo>
                  <a:pt x="101745" y="112121"/>
                  <a:pt x="96909" y="126488"/>
                  <a:pt x="96909" y="142827"/>
                </a:cubicBezTo>
                <a:cubicBezTo>
                  <a:pt x="96909" y="160293"/>
                  <a:pt x="102966" y="174801"/>
                  <a:pt x="115079" y="186351"/>
                </a:cubicBezTo>
                <a:cubicBezTo>
                  <a:pt x="127193" y="197901"/>
                  <a:pt x="142076" y="203677"/>
                  <a:pt x="159730" y="203677"/>
                </a:cubicBezTo>
                <a:cubicBezTo>
                  <a:pt x="163862" y="203677"/>
                  <a:pt x="167900" y="203395"/>
                  <a:pt x="171844" y="202831"/>
                </a:cubicBezTo>
                <a:cubicBezTo>
                  <a:pt x="169402" y="208278"/>
                  <a:pt x="168182" y="213348"/>
                  <a:pt x="168182" y="218044"/>
                </a:cubicBezTo>
                <a:cubicBezTo>
                  <a:pt x="168182" y="226307"/>
                  <a:pt x="171937" y="235134"/>
                  <a:pt x="179450" y="244524"/>
                </a:cubicBezTo>
                <a:cubicBezTo>
                  <a:pt x="146583" y="246778"/>
                  <a:pt x="122451" y="252694"/>
                  <a:pt x="107050" y="262272"/>
                </a:cubicBezTo>
                <a:cubicBezTo>
                  <a:pt x="98224" y="267719"/>
                  <a:pt x="91134" y="274573"/>
                  <a:pt x="85781" y="282837"/>
                </a:cubicBezTo>
                <a:cubicBezTo>
                  <a:pt x="80429" y="291101"/>
                  <a:pt x="77753" y="300021"/>
                  <a:pt x="77753" y="309600"/>
                </a:cubicBezTo>
                <a:cubicBezTo>
                  <a:pt x="77753" y="317675"/>
                  <a:pt x="79490" y="324953"/>
                  <a:pt x="82964" y="331432"/>
                </a:cubicBezTo>
                <a:cubicBezTo>
                  <a:pt x="86438" y="337911"/>
                  <a:pt x="90993" y="343217"/>
                  <a:pt x="96627" y="347349"/>
                </a:cubicBezTo>
                <a:cubicBezTo>
                  <a:pt x="102261" y="351480"/>
                  <a:pt x="108741" y="354955"/>
                  <a:pt x="116065" y="357772"/>
                </a:cubicBezTo>
                <a:cubicBezTo>
                  <a:pt x="123390" y="360589"/>
                  <a:pt x="130667" y="362561"/>
                  <a:pt x="137898" y="363688"/>
                </a:cubicBezTo>
                <a:cubicBezTo>
                  <a:pt x="145128" y="364815"/>
                  <a:pt x="152312" y="365378"/>
                  <a:pt x="159449" y="365378"/>
                </a:cubicBezTo>
                <a:cubicBezTo>
                  <a:pt x="170717" y="365378"/>
                  <a:pt x="182032" y="363923"/>
                  <a:pt x="193395" y="361012"/>
                </a:cubicBezTo>
                <a:cubicBezTo>
                  <a:pt x="204757" y="358101"/>
                  <a:pt x="215415" y="353781"/>
                  <a:pt x="225369" y="348053"/>
                </a:cubicBezTo>
                <a:cubicBezTo>
                  <a:pt x="235322" y="342325"/>
                  <a:pt x="243399" y="334578"/>
                  <a:pt x="249596" y="324812"/>
                </a:cubicBezTo>
                <a:cubicBezTo>
                  <a:pt x="255793" y="315046"/>
                  <a:pt x="258892" y="304059"/>
                  <a:pt x="258892" y="291852"/>
                </a:cubicBezTo>
                <a:cubicBezTo>
                  <a:pt x="258892" y="282649"/>
                  <a:pt x="257013" y="274245"/>
                  <a:pt x="253258" y="266639"/>
                </a:cubicBezTo>
                <a:cubicBezTo>
                  <a:pt x="249502" y="259033"/>
                  <a:pt x="244900" y="252788"/>
                  <a:pt x="239454" y="247905"/>
                </a:cubicBezTo>
                <a:cubicBezTo>
                  <a:pt x="234008" y="243022"/>
                  <a:pt x="228561" y="238562"/>
                  <a:pt x="223115" y="234524"/>
                </a:cubicBezTo>
                <a:cubicBezTo>
                  <a:pt x="217669" y="230486"/>
                  <a:pt x="213067" y="226354"/>
                  <a:pt x="209311" y="222128"/>
                </a:cubicBezTo>
                <a:cubicBezTo>
                  <a:pt x="205555" y="217903"/>
                  <a:pt x="203677" y="213724"/>
                  <a:pt x="203677" y="209593"/>
                </a:cubicBezTo>
                <a:cubicBezTo>
                  <a:pt x="203677" y="205461"/>
                  <a:pt x="205133" y="201470"/>
                  <a:pt x="208044" y="197620"/>
                </a:cubicBezTo>
                <a:cubicBezTo>
                  <a:pt x="210954" y="193770"/>
                  <a:pt x="214476" y="190061"/>
                  <a:pt x="218608" y="186492"/>
                </a:cubicBezTo>
                <a:cubicBezTo>
                  <a:pt x="222740" y="182924"/>
                  <a:pt x="226870" y="178980"/>
                  <a:pt x="231003" y="174660"/>
                </a:cubicBezTo>
                <a:cubicBezTo>
                  <a:pt x="235135" y="170341"/>
                  <a:pt x="238656" y="164753"/>
                  <a:pt x="241567" y="157899"/>
                </a:cubicBezTo>
                <a:cubicBezTo>
                  <a:pt x="244478" y="151044"/>
                  <a:pt x="245933" y="143297"/>
                  <a:pt x="245933" y="134658"/>
                </a:cubicBezTo>
                <a:cubicBezTo>
                  <a:pt x="245933" y="123389"/>
                  <a:pt x="243821" y="114046"/>
                  <a:pt x="239595" y="106627"/>
                </a:cubicBezTo>
                <a:cubicBezTo>
                  <a:pt x="235369" y="99209"/>
                  <a:pt x="228561" y="90711"/>
                  <a:pt x="219171" y="81132"/>
                </a:cubicBezTo>
                <a:lnTo>
                  <a:pt x="242553" y="81132"/>
                </a:lnTo>
                <a:lnTo>
                  <a:pt x="267344" y="63103"/>
                </a:lnTo>
                <a:close/>
                <a:moveTo>
                  <a:pt x="81133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5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7" name="Freeform 387">
            <a:extLst>
              <a:ext uri="{FF2B5EF4-FFF2-40B4-BE49-F238E27FC236}">
                <a16:creationId xmlns:a16="http://schemas.microsoft.com/office/drawing/2014/main" id="{BFB8CB98-2014-4375-92E5-D8019B14B8E8}"/>
              </a:ext>
            </a:extLst>
          </p:cNvPr>
          <p:cNvSpPr/>
          <p:nvPr/>
        </p:nvSpPr>
        <p:spPr>
          <a:xfrm>
            <a:off x="345067" y="4128463"/>
            <a:ext cx="378619" cy="324531"/>
          </a:xfrm>
          <a:custGeom>
            <a:avLst/>
            <a:gdLst>
              <a:gd name="connsiteX0" fmla="*/ 278893 w 504825"/>
              <a:gd name="connsiteY0" fmla="*/ 270443 h 432708"/>
              <a:gd name="connsiteX1" fmla="*/ 394676 w 504825"/>
              <a:gd name="connsiteY1" fmla="*/ 270443 h 432708"/>
              <a:gd name="connsiteX2" fmla="*/ 396648 w 504825"/>
              <a:gd name="connsiteY2" fmla="*/ 296360 h 432708"/>
              <a:gd name="connsiteX3" fmla="*/ 385098 w 504825"/>
              <a:gd name="connsiteY3" fmla="*/ 356083 h 432708"/>
              <a:gd name="connsiteX4" fmla="*/ 365096 w 504825"/>
              <a:gd name="connsiteY4" fmla="*/ 385381 h 432708"/>
              <a:gd name="connsiteX5" fmla="*/ 334390 w 504825"/>
              <a:gd name="connsiteY5" fmla="*/ 408199 h 432708"/>
              <a:gd name="connsiteX6" fmla="*/ 291288 w 504825"/>
              <a:gd name="connsiteY6" fmla="*/ 426792 h 432708"/>
              <a:gd name="connsiteX7" fmla="*/ 234101 w 504825"/>
              <a:gd name="connsiteY7" fmla="*/ 432708 h 432708"/>
              <a:gd name="connsiteX8" fmla="*/ 179168 w 504825"/>
              <a:gd name="connsiteY8" fmla="*/ 426229 h 432708"/>
              <a:gd name="connsiteX9" fmla="*/ 139728 w 504825"/>
              <a:gd name="connsiteY9" fmla="*/ 414960 h 432708"/>
              <a:gd name="connsiteX10" fmla="*/ 119445 w 504825"/>
              <a:gd name="connsiteY10" fmla="*/ 407073 h 432708"/>
              <a:gd name="connsiteX11" fmla="*/ 117191 w 504825"/>
              <a:gd name="connsiteY11" fmla="*/ 400875 h 432708"/>
              <a:gd name="connsiteX12" fmla="*/ 117191 w 504825"/>
              <a:gd name="connsiteY12" fmla="*/ 397213 h 432708"/>
              <a:gd name="connsiteX13" fmla="*/ 116628 w 504825"/>
              <a:gd name="connsiteY13" fmla="*/ 353266 h 432708"/>
              <a:gd name="connsiteX14" fmla="*/ 116628 w 504825"/>
              <a:gd name="connsiteY14" fmla="*/ 334110 h 432708"/>
              <a:gd name="connsiteX15" fmla="*/ 117191 w 504825"/>
              <a:gd name="connsiteY15" fmla="*/ 323686 h 432708"/>
              <a:gd name="connsiteX16" fmla="*/ 117191 w 504825"/>
              <a:gd name="connsiteY16" fmla="*/ 311291 h 432708"/>
              <a:gd name="connsiteX17" fmla="*/ 145926 w 504825"/>
              <a:gd name="connsiteY17" fmla="*/ 310728 h 432708"/>
              <a:gd name="connsiteX18" fmla="*/ 154377 w 504825"/>
              <a:gd name="connsiteY18" fmla="*/ 330729 h 432708"/>
              <a:gd name="connsiteX19" fmla="*/ 160716 w 504825"/>
              <a:gd name="connsiteY19" fmla="*/ 346505 h 432708"/>
              <a:gd name="connsiteX20" fmla="*/ 164237 w 504825"/>
              <a:gd name="connsiteY20" fmla="*/ 354111 h 432708"/>
              <a:gd name="connsiteX21" fmla="*/ 186774 w 504825"/>
              <a:gd name="connsiteY21" fmla="*/ 380592 h 432708"/>
              <a:gd name="connsiteX22" fmla="*/ 216353 w 504825"/>
              <a:gd name="connsiteY22" fmla="*/ 396649 h 432708"/>
              <a:gd name="connsiteX23" fmla="*/ 253539 w 504825"/>
              <a:gd name="connsiteY23" fmla="*/ 402847 h 432708"/>
              <a:gd name="connsiteX24" fmla="*/ 292697 w 504825"/>
              <a:gd name="connsiteY24" fmla="*/ 395241 h 432708"/>
              <a:gd name="connsiteX25" fmla="*/ 327066 w 504825"/>
              <a:gd name="connsiteY25" fmla="*/ 371013 h 432708"/>
              <a:gd name="connsiteX26" fmla="*/ 340306 w 504825"/>
              <a:gd name="connsiteY26" fmla="*/ 334673 h 432708"/>
              <a:gd name="connsiteX27" fmla="*/ 317487 w 504825"/>
              <a:gd name="connsiteY27" fmla="*/ 290444 h 432708"/>
              <a:gd name="connsiteX28" fmla="*/ 278893 w 504825"/>
              <a:gd name="connsiteY28" fmla="*/ 270443 h 432708"/>
              <a:gd name="connsiteX29" fmla="*/ 9015 w 504825"/>
              <a:gd name="connsiteY29" fmla="*/ 216354 h 432708"/>
              <a:gd name="connsiteX30" fmla="*/ 495810 w 504825"/>
              <a:gd name="connsiteY30" fmla="*/ 216354 h 432708"/>
              <a:gd name="connsiteX31" fmla="*/ 502289 w 504825"/>
              <a:gd name="connsiteY31" fmla="*/ 218890 h 432708"/>
              <a:gd name="connsiteX32" fmla="*/ 504825 w 504825"/>
              <a:gd name="connsiteY32" fmla="*/ 225369 h 432708"/>
              <a:gd name="connsiteX33" fmla="*/ 504825 w 504825"/>
              <a:gd name="connsiteY33" fmla="*/ 243399 h 432708"/>
              <a:gd name="connsiteX34" fmla="*/ 502289 w 504825"/>
              <a:gd name="connsiteY34" fmla="*/ 249878 h 432708"/>
              <a:gd name="connsiteX35" fmla="*/ 495810 w 504825"/>
              <a:gd name="connsiteY35" fmla="*/ 252413 h 432708"/>
              <a:gd name="connsiteX36" fmla="*/ 9015 w 504825"/>
              <a:gd name="connsiteY36" fmla="*/ 252413 h 432708"/>
              <a:gd name="connsiteX37" fmla="*/ 2535 w 504825"/>
              <a:gd name="connsiteY37" fmla="*/ 249878 h 432708"/>
              <a:gd name="connsiteX38" fmla="*/ 0 w 504825"/>
              <a:gd name="connsiteY38" fmla="*/ 243399 h 432708"/>
              <a:gd name="connsiteX39" fmla="*/ 0 w 504825"/>
              <a:gd name="connsiteY39" fmla="*/ 225369 h 432708"/>
              <a:gd name="connsiteX40" fmla="*/ 2535 w 504825"/>
              <a:gd name="connsiteY40" fmla="*/ 218890 h 432708"/>
              <a:gd name="connsiteX41" fmla="*/ 9015 w 504825"/>
              <a:gd name="connsiteY41" fmla="*/ 216354 h 432708"/>
              <a:gd name="connsiteX42" fmla="*/ 256637 w 504825"/>
              <a:gd name="connsiteY42" fmla="*/ 0 h 432708"/>
              <a:gd name="connsiteX43" fmla="*/ 303682 w 504825"/>
              <a:gd name="connsiteY43" fmla="*/ 5352 h 432708"/>
              <a:gd name="connsiteX44" fmla="*/ 353545 w 504825"/>
              <a:gd name="connsiteY44" fmla="*/ 18875 h 432708"/>
              <a:gd name="connsiteX45" fmla="*/ 359461 w 504825"/>
              <a:gd name="connsiteY45" fmla="*/ 52116 h 432708"/>
              <a:gd name="connsiteX46" fmla="*/ 363405 w 504825"/>
              <a:gd name="connsiteY46" fmla="*/ 103669 h 432708"/>
              <a:gd name="connsiteX47" fmla="*/ 361997 w 504825"/>
              <a:gd name="connsiteY47" fmla="*/ 116346 h 432708"/>
              <a:gd name="connsiteX48" fmla="*/ 358616 w 504825"/>
              <a:gd name="connsiteY48" fmla="*/ 117192 h 432708"/>
              <a:gd name="connsiteX49" fmla="*/ 334953 w 504825"/>
              <a:gd name="connsiteY49" fmla="*/ 115501 h 432708"/>
              <a:gd name="connsiteX50" fmla="*/ 331008 w 504825"/>
              <a:gd name="connsiteY50" fmla="*/ 114938 h 432708"/>
              <a:gd name="connsiteX51" fmla="*/ 301992 w 504825"/>
              <a:gd name="connsiteY51" fmla="*/ 57187 h 432708"/>
              <a:gd name="connsiteX52" fmla="*/ 242833 w 504825"/>
              <a:gd name="connsiteY52" fmla="*/ 31551 h 432708"/>
              <a:gd name="connsiteX53" fmla="*/ 191562 w 504825"/>
              <a:gd name="connsiteY53" fmla="*/ 48172 h 432708"/>
              <a:gd name="connsiteX54" fmla="*/ 172687 w 504825"/>
              <a:gd name="connsiteY54" fmla="*/ 89302 h 432708"/>
              <a:gd name="connsiteX55" fmla="*/ 191280 w 504825"/>
              <a:gd name="connsiteY55" fmla="*/ 128742 h 432708"/>
              <a:gd name="connsiteX56" fmla="*/ 269877 w 504825"/>
              <a:gd name="connsiteY56" fmla="*/ 165082 h 432708"/>
              <a:gd name="connsiteX57" fmla="*/ 318613 w 504825"/>
              <a:gd name="connsiteY57" fmla="*/ 183675 h 432708"/>
              <a:gd name="connsiteX58" fmla="*/ 345376 w 504825"/>
              <a:gd name="connsiteY58" fmla="*/ 198324 h 432708"/>
              <a:gd name="connsiteX59" fmla="*/ 136065 w 504825"/>
              <a:gd name="connsiteY59" fmla="*/ 198324 h 432708"/>
              <a:gd name="connsiteX60" fmla="*/ 121698 w 504825"/>
              <a:gd name="connsiteY60" fmla="*/ 175787 h 432708"/>
              <a:gd name="connsiteX61" fmla="*/ 108175 w 504825"/>
              <a:gd name="connsiteY61" fmla="*/ 122826 h 432708"/>
              <a:gd name="connsiteX62" fmla="*/ 145925 w 504825"/>
              <a:gd name="connsiteY62" fmla="*/ 35777 h 432708"/>
              <a:gd name="connsiteX63" fmla="*/ 256637 w 504825"/>
              <a:gd name="connsiteY63" fmla="*/ 0 h 4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4825" h="432708">
                <a:moveTo>
                  <a:pt x="278893" y="270443"/>
                </a:moveTo>
                <a:lnTo>
                  <a:pt x="394676" y="270443"/>
                </a:lnTo>
                <a:cubicBezTo>
                  <a:pt x="395991" y="277767"/>
                  <a:pt x="396648" y="286406"/>
                  <a:pt x="396648" y="296360"/>
                </a:cubicBezTo>
                <a:cubicBezTo>
                  <a:pt x="396648" y="317207"/>
                  <a:pt x="392798" y="337114"/>
                  <a:pt x="385098" y="356083"/>
                </a:cubicBezTo>
                <a:cubicBezTo>
                  <a:pt x="380778" y="366412"/>
                  <a:pt x="374111" y="376178"/>
                  <a:pt x="365096" y="385381"/>
                </a:cubicBezTo>
                <a:cubicBezTo>
                  <a:pt x="358148" y="391954"/>
                  <a:pt x="347912" y="399560"/>
                  <a:pt x="334390" y="408199"/>
                </a:cubicBezTo>
                <a:cubicBezTo>
                  <a:pt x="319365" y="417214"/>
                  <a:pt x="304998" y="423412"/>
                  <a:pt x="291288" y="426792"/>
                </a:cubicBezTo>
                <a:cubicBezTo>
                  <a:pt x="276264" y="430736"/>
                  <a:pt x="257201" y="432708"/>
                  <a:pt x="234101" y="432708"/>
                </a:cubicBezTo>
                <a:cubicBezTo>
                  <a:pt x="212691" y="432708"/>
                  <a:pt x="194380" y="430548"/>
                  <a:pt x="179168" y="426229"/>
                </a:cubicBezTo>
                <a:lnTo>
                  <a:pt x="139728" y="414960"/>
                </a:lnTo>
                <a:cubicBezTo>
                  <a:pt x="129023" y="411955"/>
                  <a:pt x="122262" y="409326"/>
                  <a:pt x="119445" y="407073"/>
                </a:cubicBezTo>
                <a:cubicBezTo>
                  <a:pt x="117943" y="405570"/>
                  <a:pt x="117191" y="403504"/>
                  <a:pt x="117191" y="400875"/>
                </a:cubicBezTo>
                <a:lnTo>
                  <a:pt x="117191" y="397213"/>
                </a:lnTo>
                <a:cubicBezTo>
                  <a:pt x="117191" y="376929"/>
                  <a:pt x="117004" y="362280"/>
                  <a:pt x="116628" y="353266"/>
                </a:cubicBezTo>
                <a:cubicBezTo>
                  <a:pt x="116440" y="347632"/>
                  <a:pt x="116440" y="341246"/>
                  <a:pt x="116628" y="334110"/>
                </a:cubicBezTo>
                <a:lnTo>
                  <a:pt x="117191" y="323686"/>
                </a:lnTo>
                <a:lnTo>
                  <a:pt x="117191" y="311291"/>
                </a:lnTo>
                <a:lnTo>
                  <a:pt x="145926" y="310728"/>
                </a:lnTo>
                <a:cubicBezTo>
                  <a:pt x="148743" y="317113"/>
                  <a:pt x="151560" y="323780"/>
                  <a:pt x="154377" y="330729"/>
                </a:cubicBezTo>
                <a:cubicBezTo>
                  <a:pt x="157194" y="337678"/>
                  <a:pt x="159307" y="342936"/>
                  <a:pt x="160716" y="346505"/>
                </a:cubicBezTo>
                <a:cubicBezTo>
                  <a:pt x="162124" y="350073"/>
                  <a:pt x="163298" y="352608"/>
                  <a:pt x="164237" y="354111"/>
                </a:cubicBezTo>
                <a:cubicBezTo>
                  <a:pt x="170810" y="364816"/>
                  <a:pt x="178323" y="373643"/>
                  <a:pt x="186774" y="380592"/>
                </a:cubicBezTo>
                <a:cubicBezTo>
                  <a:pt x="194850" y="387353"/>
                  <a:pt x="204709" y="392705"/>
                  <a:pt x="216353" y="396649"/>
                </a:cubicBezTo>
                <a:cubicBezTo>
                  <a:pt x="227434" y="400781"/>
                  <a:pt x="239829" y="402847"/>
                  <a:pt x="253539" y="402847"/>
                </a:cubicBezTo>
                <a:cubicBezTo>
                  <a:pt x="265559" y="402847"/>
                  <a:pt x="278611" y="400311"/>
                  <a:pt x="292697" y="395241"/>
                </a:cubicBezTo>
                <a:cubicBezTo>
                  <a:pt x="307158" y="390358"/>
                  <a:pt x="318614" y="382282"/>
                  <a:pt x="327066" y="371013"/>
                </a:cubicBezTo>
                <a:cubicBezTo>
                  <a:pt x="335892" y="359557"/>
                  <a:pt x="340306" y="347444"/>
                  <a:pt x="340306" y="334673"/>
                </a:cubicBezTo>
                <a:cubicBezTo>
                  <a:pt x="340306" y="318897"/>
                  <a:pt x="332700" y="304154"/>
                  <a:pt x="317487" y="290444"/>
                </a:cubicBezTo>
                <a:cubicBezTo>
                  <a:pt x="311102" y="284998"/>
                  <a:pt x="298237" y="278331"/>
                  <a:pt x="278893" y="270443"/>
                </a:cubicBezTo>
                <a:close/>
                <a:moveTo>
                  <a:pt x="9015" y="216354"/>
                </a:moveTo>
                <a:lnTo>
                  <a:pt x="495810" y="216354"/>
                </a:lnTo>
                <a:cubicBezTo>
                  <a:pt x="498439" y="216354"/>
                  <a:pt x="500599" y="217199"/>
                  <a:pt x="502289" y="218890"/>
                </a:cubicBezTo>
                <a:cubicBezTo>
                  <a:pt x="503980" y="220580"/>
                  <a:pt x="504825" y="222740"/>
                  <a:pt x="504825" y="225369"/>
                </a:cubicBezTo>
                <a:lnTo>
                  <a:pt x="504825" y="243399"/>
                </a:lnTo>
                <a:cubicBezTo>
                  <a:pt x="504825" y="246028"/>
                  <a:pt x="503980" y="248188"/>
                  <a:pt x="502289" y="249878"/>
                </a:cubicBezTo>
                <a:cubicBezTo>
                  <a:pt x="500599" y="251568"/>
                  <a:pt x="498439" y="252413"/>
                  <a:pt x="495810" y="252413"/>
                </a:cubicBezTo>
                <a:lnTo>
                  <a:pt x="9015" y="252413"/>
                </a:lnTo>
                <a:cubicBezTo>
                  <a:pt x="6385" y="252413"/>
                  <a:pt x="4226" y="251568"/>
                  <a:pt x="2535" y="249878"/>
                </a:cubicBezTo>
                <a:cubicBezTo>
                  <a:pt x="845" y="248188"/>
                  <a:pt x="0" y="246028"/>
                  <a:pt x="0" y="243399"/>
                </a:cubicBezTo>
                <a:lnTo>
                  <a:pt x="0" y="225369"/>
                </a:lnTo>
                <a:cubicBezTo>
                  <a:pt x="0" y="222740"/>
                  <a:pt x="845" y="220580"/>
                  <a:pt x="2535" y="218890"/>
                </a:cubicBezTo>
                <a:cubicBezTo>
                  <a:pt x="4226" y="217199"/>
                  <a:pt x="6385" y="216354"/>
                  <a:pt x="9015" y="216354"/>
                </a:cubicBezTo>
                <a:close/>
                <a:moveTo>
                  <a:pt x="256637" y="0"/>
                </a:moveTo>
                <a:cubicBezTo>
                  <a:pt x="266027" y="0"/>
                  <a:pt x="281709" y="1784"/>
                  <a:pt x="303682" y="5352"/>
                </a:cubicBezTo>
                <a:cubicBezTo>
                  <a:pt x="316078" y="7606"/>
                  <a:pt x="332699" y="12113"/>
                  <a:pt x="353545" y="18875"/>
                </a:cubicBezTo>
                <a:cubicBezTo>
                  <a:pt x="355423" y="26011"/>
                  <a:pt x="357395" y="37092"/>
                  <a:pt x="359461" y="52116"/>
                </a:cubicBezTo>
                <a:cubicBezTo>
                  <a:pt x="362091" y="75216"/>
                  <a:pt x="363405" y="92401"/>
                  <a:pt x="363405" y="103669"/>
                </a:cubicBezTo>
                <a:cubicBezTo>
                  <a:pt x="363405" y="107050"/>
                  <a:pt x="362936" y="111276"/>
                  <a:pt x="361997" y="116346"/>
                </a:cubicBezTo>
                <a:lnTo>
                  <a:pt x="358616" y="117192"/>
                </a:lnTo>
                <a:lnTo>
                  <a:pt x="334953" y="115501"/>
                </a:lnTo>
                <a:lnTo>
                  <a:pt x="331008" y="114938"/>
                </a:lnTo>
                <a:cubicBezTo>
                  <a:pt x="321618" y="86954"/>
                  <a:pt x="311946" y="67704"/>
                  <a:pt x="301992" y="57187"/>
                </a:cubicBezTo>
                <a:cubicBezTo>
                  <a:pt x="285465" y="40097"/>
                  <a:pt x="265746" y="31551"/>
                  <a:pt x="242833" y="31551"/>
                </a:cubicBezTo>
                <a:cubicBezTo>
                  <a:pt x="221423" y="31551"/>
                  <a:pt x="204333" y="37092"/>
                  <a:pt x="191562" y="48172"/>
                </a:cubicBezTo>
                <a:cubicBezTo>
                  <a:pt x="178979" y="59065"/>
                  <a:pt x="172687" y="72775"/>
                  <a:pt x="172687" y="89302"/>
                </a:cubicBezTo>
                <a:cubicBezTo>
                  <a:pt x="172687" y="103012"/>
                  <a:pt x="178885" y="116158"/>
                  <a:pt x="191280" y="128742"/>
                </a:cubicBezTo>
                <a:cubicBezTo>
                  <a:pt x="203675" y="141325"/>
                  <a:pt x="229874" y="153438"/>
                  <a:pt x="269877" y="165082"/>
                </a:cubicBezTo>
                <a:cubicBezTo>
                  <a:pt x="282836" y="168838"/>
                  <a:pt x="299081" y="175036"/>
                  <a:pt x="318613" y="183675"/>
                </a:cubicBezTo>
                <a:cubicBezTo>
                  <a:pt x="329506" y="188934"/>
                  <a:pt x="338427" y="193817"/>
                  <a:pt x="345376" y="198324"/>
                </a:cubicBezTo>
                <a:lnTo>
                  <a:pt x="136065" y="198324"/>
                </a:lnTo>
                <a:cubicBezTo>
                  <a:pt x="130806" y="191751"/>
                  <a:pt x="126017" y="184239"/>
                  <a:pt x="121698" y="175787"/>
                </a:cubicBezTo>
                <a:cubicBezTo>
                  <a:pt x="112683" y="157570"/>
                  <a:pt x="108175" y="139916"/>
                  <a:pt x="108175" y="122826"/>
                </a:cubicBezTo>
                <a:cubicBezTo>
                  <a:pt x="108175" y="88832"/>
                  <a:pt x="120759" y="59817"/>
                  <a:pt x="145925" y="35777"/>
                </a:cubicBezTo>
                <a:cubicBezTo>
                  <a:pt x="170903" y="11926"/>
                  <a:pt x="207807" y="0"/>
                  <a:pt x="2566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8" name="Freeform 388">
            <a:extLst>
              <a:ext uri="{FF2B5EF4-FFF2-40B4-BE49-F238E27FC236}">
                <a16:creationId xmlns:a16="http://schemas.microsoft.com/office/drawing/2014/main" id="{F9043B2D-0DA9-452D-857C-B1D479566889}"/>
              </a:ext>
            </a:extLst>
          </p:cNvPr>
          <p:cNvSpPr/>
          <p:nvPr/>
        </p:nvSpPr>
        <p:spPr>
          <a:xfrm>
            <a:off x="866560" y="4128463"/>
            <a:ext cx="324531" cy="324531"/>
          </a:xfrm>
          <a:custGeom>
            <a:avLst/>
            <a:gdLst>
              <a:gd name="connsiteX0" fmla="*/ 9014 w 432707"/>
              <a:gd name="connsiteY0" fmla="*/ 396648 h 432707"/>
              <a:gd name="connsiteX1" fmla="*/ 423692 w 432707"/>
              <a:gd name="connsiteY1" fmla="*/ 396648 h 432707"/>
              <a:gd name="connsiteX2" fmla="*/ 430171 w 432707"/>
              <a:gd name="connsiteY2" fmla="*/ 399184 h 432707"/>
              <a:gd name="connsiteX3" fmla="*/ 432707 w 432707"/>
              <a:gd name="connsiteY3" fmla="*/ 405663 h 432707"/>
              <a:gd name="connsiteX4" fmla="*/ 432707 w 432707"/>
              <a:gd name="connsiteY4" fmla="*/ 423692 h 432707"/>
              <a:gd name="connsiteX5" fmla="*/ 430171 w 432707"/>
              <a:gd name="connsiteY5" fmla="*/ 430172 h 432707"/>
              <a:gd name="connsiteX6" fmla="*/ 423692 w 432707"/>
              <a:gd name="connsiteY6" fmla="*/ 432707 h 432707"/>
              <a:gd name="connsiteX7" fmla="*/ 9014 w 432707"/>
              <a:gd name="connsiteY7" fmla="*/ 432707 h 432707"/>
              <a:gd name="connsiteX8" fmla="*/ 2535 w 432707"/>
              <a:gd name="connsiteY8" fmla="*/ 430172 h 432707"/>
              <a:gd name="connsiteX9" fmla="*/ 0 w 432707"/>
              <a:gd name="connsiteY9" fmla="*/ 423692 h 432707"/>
              <a:gd name="connsiteX10" fmla="*/ 0 w 432707"/>
              <a:gd name="connsiteY10" fmla="*/ 405663 h 432707"/>
              <a:gd name="connsiteX11" fmla="*/ 2535 w 432707"/>
              <a:gd name="connsiteY11" fmla="*/ 399184 h 432707"/>
              <a:gd name="connsiteX12" fmla="*/ 9014 w 432707"/>
              <a:gd name="connsiteY12" fmla="*/ 396648 h 432707"/>
              <a:gd name="connsiteX13" fmla="*/ 289316 w 432707"/>
              <a:gd name="connsiteY13" fmla="*/ 0 h 432707"/>
              <a:gd name="connsiteX14" fmla="*/ 312980 w 432707"/>
              <a:gd name="connsiteY14" fmla="*/ 0 h 432707"/>
              <a:gd name="connsiteX15" fmla="*/ 370731 w 432707"/>
              <a:gd name="connsiteY15" fmla="*/ 2817 h 432707"/>
              <a:gd name="connsiteX16" fmla="*/ 425946 w 432707"/>
              <a:gd name="connsiteY16" fmla="*/ 0 h 432707"/>
              <a:gd name="connsiteX17" fmla="*/ 431017 w 432707"/>
              <a:gd name="connsiteY17" fmla="*/ 563 h 432707"/>
              <a:gd name="connsiteX18" fmla="*/ 432707 w 432707"/>
              <a:gd name="connsiteY18" fmla="*/ 14931 h 432707"/>
              <a:gd name="connsiteX19" fmla="*/ 431580 w 432707"/>
              <a:gd name="connsiteY19" fmla="*/ 23664 h 432707"/>
              <a:gd name="connsiteX20" fmla="*/ 407916 w 432707"/>
              <a:gd name="connsiteY20" fmla="*/ 27326 h 432707"/>
              <a:gd name="connsiteX21" fmla="*/ 385661 w 432707"/>
              <a:gd name="connsiteY21" fmla="*/ 32115 h 432707"/>
              <a:gd name="connsiteX22" fmla="*/ 381436 w 432707"/>
              <a:gd name="connsiteY22" fmla="*/ 43665 h 432707"/>
              <a:gd name="connsiteX23" fmla="*/ 381858 w 432707"/>
              <a:gd name="connsiteY23" fmla="*/ 51271 h 432707"/>
              <a:gd name="connsiteX24" fmla="*/ 382281 w 432707"/>
              <a:gd name="connsiteY24" fmla="*/ 60004 h 432707"/>
              <a:gd name="connsiteX25" fmla="*/ 388478 w 432707"/>
              <a:gd name="connsiteY25" fmla="*/ 171561 h 432707"/>
              <a:gd name="connsiteX26" fmla="*/ 384253 w 432707"/>
              <a:gd name="connsiteY26" fmla="*/ 257202 h 432707"/>
              <a:gd name="connsiteX27" fmla="*/ 372703 w 432707"/>
              <a:gd name="connsiteY27" fmla="*/ 291570 h 432707"/>
              <a:gd name="connsiteX28" fmla="*/ 341151 w 432707"/>
              <a:gd name="connsiteY28" fmla="*/ 326221 h 432707"/>
              <a:gd name="connsiteX29" fmla="*/ 289880 w 432707"/>
              <a:gd name="connsiteY29" fmla="*/ 351293 h 432707"/>
              <a:gd name="connsiteX30" fmla="*/ 218044 w 432707"/>
              <a:gd name="connsiteY30" fmla="*/ 360589 h 432707"/>
              <a:gd name="connsiteX31" fmla="*/ 138038 w 432707"/>
              <a:gd name="connsiteY31" fmla="*/ 347631 h 432707"/>
              <a:gd name="connsiteX32" fmla="*/ 87612 w 432707"/>
              <a:gd name="connsiteY32" fmla="*/ 313262 h 432707"/>
              <a:gd name="connsiteX33" fmla="*/ 64230 w 432707"/>
              <a:gd name="connsiteY33" fmla="*/ 258328 h 432707"/>
              <a:gd name="connsiteX34" fmla="*/ 59722 w 432707"/>
              <a:gd name="connsiteY34" fmla="*/ 191563 h 432707"/>
              <a:gd name="connsiteX35" fmla="*/ 59722 w 432707"/>
              <a:gd name="connsiteY35" fmla="*/ 97753 h 432707"/>
              <a:gd name="connsiteX36" fmla="*/ 54933 w 432707"/>
              <a:gd name="connsiteY36" fmla="*/ 37749 h 432707"/>
              <a:gd name="connsiteX37" fmla="*/ 13522 w 432707"/>
              <a:gd name="connsiteY37" fmla="*/ 26762 h 432707"/>
              <a:gd name="connsiteX38" fmla="*/ 845 w 432707"/>
              <a:gd name="connsiteY38" fmla="*/ 25635 h 432707"/>
              <a:gd name="connsiteX39" fmla="*/ 0 w 432707"/>
              <a:gd name="connsiteY39" fmla="*/ 845 h 432707"/>
              <a:gd name="connsiteX40" fmla="*/ 11268 w 432707"/>
              <a:gd name="connsiteY40" fmla="*/ 563 h 432707"/>
              <a:gd name="connsiteX41" fmla="*/ 42820 w 432707"/>
              <a:gd name="connsiteY41" fmla="*/ 1690 h 432707"/>
              <a:gd name="connsiteX42" fmla="*/ 89584 w 432707"/>
              <a:gd name="connsiteY42" fmla="*/ 3662 h 432707"/>
              <a:gd name="connsiteX43" fmla="*/ 136911 w 432707"/>
              <a:gd name="connsiteY43" fmla="*/ 2817 h 432707"/>
              <a:gd name="connsiteX44" fmla="*/ 178041 w 432707"/>
              <a:gd name="connsiteY44" fmla="*/ 1408 h 432707"/>
              <a:gd name="connsiteX45" fmla="*/ 202268 w 432707"/>
              <a:gd name="connsiteY45" fmla="*/ 845 h 432707"/>
              <a:gd name="connsiteX46" fmla="*/ 201986 w 432707"/>
              <a:gd name="connsiteY46" fmla="*/ 4789 h 432707"/>
              <a:gd name="connsiteX47" fmla="*/ 202550 w 432707"/>
              <a:gd name="connsiteY47" fmla="*/ 22819 h 432707"/>
              <a:gd name="connsiteX48" fmla="*/ 202550 w 432707"/>
              <a:gd name="connsiteY48" fmla="*/ 25354 h 432707"/>
              <a:gd name="connsiteX49" fmla="*/ 167617 w 432707"/>
              <a:gd name="connsiteY49" fmla="*/ 27889 h 432707"/>
              <a:gd name="connsiteX50" fmla="*/ 145362 w 432707"/>
              <a:gd name="connsiteY50" fmla="*/ 34932 h 432707"/>
              <a:gd name="connsiteX51" fmla="*/ 141700 w 432707"/>
              <a:gd name="connsiteY51" fmla="*/ 72118 h 432707"/>
              <a:gd name="connsiteX52" fmla="*/ 141841 w 432707"/>
              <a:gd name="connsiteY52" fmla="*/ 81273 h 432707"/>
              <a:gd name="connsiteX53" fmla="*/ 141982 w 432707"/>
              <a:gd name="connsiteY53" fmla="*/ 88457 h 432707"/>
              <a:gd name="connsiteX54" fmla="*/ 142263 w 432707"/>
              <a:gd name="connsiteY54" fmla="*/ 152969 h 432707"/>
              <a:gd name="connsiteX55" fmla="*/ 146207 w 432707"/>
              <a:gd name="connsiteY55" fmla="*/ 231848 h 432707"/>
              <a:gd name="connsiteX56" fmla="*/ 160575 w 432707"/>
              <a:gd name="connsiteY56" fmla="*/ 288753 h 432707"/>
              <a:gd name="connsiteX57" fmla="*/ 187619 w 432707"/>
              <a:gd name="connsiteY57" fmla="*/ 314670 h 432707"/>
              <a:gd name="connsiteX58" fmla="*/ 237482 w 432707"/>
              <a:gd name="connsiteY58" fmla="*/ 327911 h 432707"/>
              <a:gd name="connsiteX59" fmla="*/ 291288 w 432707"/>
              <a:gd name="connsiteY59" fmla="*/ 320023 h 432707"/>
              <a:gd name="connsiteX60" fmla="*/ 319178 w 432707"/>
              <a:gd name="connsiteY60" fmla="*/ 305656 h 432707"/>
              <a:gd name="connsiteX61" fmla="*/ 337489 w 432707"/>
              <a:gd name="connsiteY61" fmla="*/ 287626 h 432707"/>
              <a:gd name="connsiteX62" fmla="*/ 352419 w 432707"/>
              <a:gd name="connsiteY62" fmla="*/ 255511 h 432707"/>
              <a:gd name="connsiteX63" fmla="*/ 358335 w 432707"/>
              <a:gd name="connsiteY63" fmla="*/ 191000 h 432707"/>
              <a:gd name="connsiteX64" fmla="*/ 357349 w 432707"/>
              <a:gd name="connsiteY64" fmla="*/ 154941 h 432707"/>
              <a:gd name="connsiteX65" fmla="*/ 354251 w 432707"/>
              <a:gd name="connsiteY65" fmla="*/ 120431 h 432707"/>
              <a:gd name="connsiteX66" fmla="*/ 350448 w 432707"/>
              <a:gd name="connsiteY66" fmla="*/ 75498 h 432707"/>
              <a:gd name="connsiteX67" fmla="*/ 349321 w 432707"/>
              <a:gd name="connsiteY67" fmla="*/ 58877 h 432707"/>
              <a:gd name="connsiteX68" fmla="*/ 342559 w 432707"/>
              <a:gd name="connsiteY68" fmla="*/ 34087 h 432707"/>
              <a:gd name="connsiteX69" fmla="*/ 320868 w 432707"/>
              <a:gd name="connsiteY69" fmla="*/ 24509 h 432707"/>
              <a:gd name="connsiteX70" fmla="*/ 292697 w 432707"/>
              <a:gd name="connsiteY70" fmla="*/ 25072 h 432707"/>
              <a:gd name="connsiteX71" fmla="*/ 288753 w 432707"/>
              <a:gd name="connsiteY71" fmla="*/ 24227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32707" h="432707">
                <a:moveTo>
                  <a:pt x="9014" y="396648"/>
                </a:moveTo>
                <a:lnTo>
                  <a:pt x="423692" y="396648"/>
                </a:lnTo>
                <a:cubicBezTo>
                  <a:pt x="426321" y="396648"/>
                  <a:pt x="428481" y="397493"/>
                  <a:pt x="430171" y="399184"/>
                </a:cubicBezTo>
                <a:cubicBezTo>
                  <a:pt x="431862" y="400874"/>
                  <a:pt x="432707" y="403034"/>
                  <a:pt x="432707" y="405663"/>
                </a:cubicBezTo>
                <a:lnTo>
                  <a:pt x="432707" y="423692"/>
                </a:lnTo>
                <a:cubicBezTo>
                  <a:pt x="432707" y="426321"/>
                  <a:pt x="431862" y="428482"/>
                  <a:pt x="430171" y="430172"/>
                </a:cubicBezTo>
                <a:cubicBezTo>
                  <a:pt x="428481" y="431862"/>
                  <a:pt x="426321" y="432707"/>
                  <a:pt x="423692" y="432707"/>
                </a:cubicBezTo>
                <a:lnTo>
                  <a:pt x="9014" y="432707"/>
                </a:lnTo>
                <a:cubicBezTo>
                  <a:pt x="6385" y="432707"/>
                  <a:pt x="4225" y="431862"/>
                  <a:pt x="2535" y="430172"/>
                </a:cubicBezTo>
                <a:cubicBezTo>
                  <a:pt x="845" y="428482"/>
                  <a:pt x="0" y="426321"/>
                  <a:pt x="0" y="423692"/>
                </a:cubicBezTo>
                <a:lnTo>
                  <a:pt x="0" y="405663"/>
                </a:lnTo>
                <a:cubicBezTo>
                  <a:pt x="0" y="403034"/>
                  <a:pt x="845" y="400874"/>
                  <a:pt x="2535" y="399184"/>
                </a:cubicBezTo>
                <a:cubicBezTo>
                  <a:pt x="4225" y="397493"/>
                  <a:pt x="6385" y="396648"/>
                  <a:pt x="9014" y="396648"/>
                </a:cubicBezTo>
                <a:close/>
                <a:moveTo>
                  <a:pt x="289316" y="0"/>
                </a:moveTo>
                <a:lnTo>
                  <a:pt x="312980" y="0"/>
                </a:lnTo>
                <a:lnTo>
                  <a:pt x="370731" y="2817"/>
                </a:lnTo>
                <a:cubicBezTo>
                  <a:pt x="385004" y="3380"/>
                  <a:pt x="403409" y="2441"/>
                  <a:pt x="425946" y="0"/>
                </a:cubicBezTo>
                <a:lnTo>
                  <a:pt x="431017" y="563"/>
                </a:lnTo>
                <a:cubicBezTo>
                  <a:pt x="432144" y="7700"/>
                  <a:pt x="432707" y="12489"/>
                  <a:pt x="432707" y="14931"/>
                </a:cubicBezTo>
                <a:cubicBezTo>
                  <a:pt x="432707" y="16245"/>
                  <a:pt x="432331" y="19156"/>
                  <a:pt x="431580" y="23664"/>
                </a:cubicBezTo>
                <a:cubicBezTo>
                  <a:pt x="423129" y="25917"/>
                  <a:pt x="415241" y="27138"/>
                  <a:pt x="407916" y="27326"/>
                </a:cubicBezTo>
                <a:cubicBezTo>
                  <a:pt x="394207" y="29392"/>
                  <a:pt x="386788" y="30988"/>
                  <a:pt x="385661" y="32115"/>
                </a:cubicBezTo>
                <a:cubicBezTo>
                  <a:pt x="382844" y="34932"/>
                  <a:pt x="381436" y="38782"/>
                  <a:pt x="381436" y="43665"/>
                </a:cubicBezTo>
                <a:cubicBezTo>
                  <a:pt x="381436" y="44980"/>
                  <a:pt x="381577" y="47515"/>
                  <a:pt x="381858" y="51271"/>
                </a:cubicBezTo>
                <a:cubicBezTo>
                  <a:pt x="382140" y="55027"/>
                  <a:pt x="382281" y="57938"/>
                  <a:pt x="382281" y="60004"/>
                </a:cubicBezTo>
                <a:cubicBezTo>
                  <a:pt x="383783" y="63572"/>
                  <a:pt x="385849" y="100758"/>
                  <a:pt x="388478" y="171561"/>
                </a:cubicBezTo>
                <a:cubicBezTo>
                  <a:pt x="389605" y="208184"/>
                  <a:pt x="388197" y="236730"/>
                  <a:pt x="384253" y="257202"/>
                </a:cubicBezTo>
                <a:cubicBezTo>
                  <a:pt x="381436" y="271475"/>
                  <a:pt x="377586" y="282931"/>
                  <a:pt x="372703" y="291570"/>
                </a:cubicBezTo>
                <a:cubicBezTo>
                  <a:pt x="365566" y="303778"/>
                  <a:pt x="355049" y="315328"/>
                  <a:pt x="341151" y="326221"/>
                </a:cubicBezTo>
                <a:cubicBezTo>
                  <a:pt x="327065" y="336925"/>
                  <a:pt x="309975" y="345283"/>
                  <a:pt x="289880" y="351293"/>
                </a:cubicBezTo>
                <a:cubicBezTo>
                  <a:pt x="269409" y="357491"/>
                  <a:pt x="245464" y="360589"/>
                  <a:pt x="218044" y="360589"/>
                </a:cubicBezTo>
                <a:cubicBezTo>
                  <a:pt x="186680" y="360589"/>
                  <a:pt x="160011" y="356270"/>
                  <a:pt x="138038" y="347631"/>
                </a:cubicBezTo>
                <a:cubicBezTo>
                  <a:pt x="115689" y="338804"/>
                  <a:pt x="98880" y="327347"/>
                  <a:pt x="87612" y="313262"/>
                </a:cubicBezTo>
                <a:cubicBezTo>
                  <a:pt x="76156" y="298989"/>
                  <a:pt x="68362" y="280677"/>
                  <a:pt x="64230" y="258328"/>
                </a:cubicBezTo>
                <a:cubicBezTo>
                  <a:pt x="61225" y="243304"/>
                  <a:pt x="59722" y="221049"/>
                  <a:pt x="59722" y="191563"/>
                </a:cubicBezTo>
                <a:lnTo>
                  <a:pt x="59722" y="97753"/>
                </a:lnTo>
                <a:cubicBezTo>
                  <a:pt x="59722" y="62446"/>
                  <a:pt x="58126" y="42444"/>
                  <a:pt x="54933" y="37749"/>
                </a:cubicBezTo>
                <a:cubicBezTo>
                  <a:pt x="50238" y="30988"/>
                  <a:pt x="36434" y="27326"/>
                  <a:pt x="13522" y="26762"/>
                </a:cubicBezTo>
                <a:cubicBezTo>
                  <a:pt x="6573" y="26387"/>
                  <a:pt x="2347" y="26011"/>
                  <a:pt x="845" y="25635"/>
                </a:cubicBezTo>
                <a:lnTo>
                  <a:pt x="0" y="845"/>
                </a:lnTo>
                <a:cubicBezTo>
                  <a:pt x="2441" y="657"/>
                  <a:pt x="6197" y="563"/>
                  <a:pt x="11268" y="563"/>
                </a:cubicBezTo>
                <a:cubicBezTo>
                  <a:pt x="22536" y="563"/>
                  <a:pt x="33054" y="939"/>
                  <a:pt x="42820" y="1690"/>
                </a:cubicBezTo>
                <a:cubicBezTo>
                  <a:pt x="67610" y="3005"/>
                  <a:pt x="83198" y="3662"/>
                  <a:pt x="89584" y="3662"/>
                </a:cubicBezTo>
                <a:cubicBezTo>
                  <a:pt x="105735" y="3662"/>
                  <a:pt x="121511" y="3380"/>
                  <a:pt x="136911" y="2817"/>
                </a:cubicBezTo>
                <a:cubicBezTo>
                  <a:pt x="158697" y="2066"/>
                  <a:pt x="172406" y="1596"/>
                  <a:pt x="178041" y="1408"/>
                </a:cubicBezTo>
                <a:cubicBezTo>
                  <a:pt x="188558" y="1408"/>
                  <a:pt x="196634" y="1221"/>
                  <a:pt x="202268" y="845"/>
                </a:cubicBezTo>
                <a:lnTo>
                  <a:pt x="201986" y="4789"/>
                </a:lnTo>
                <a:lnTo>
                  <a:pt x="202550" y="22819"/>
                </a:lnTo>
                <a:lnTo>
                  <a:pt x="202550" y="25354"/>
                </a:lnTo>
                <a:cubicBezTo>
                  <a:pt x="191281" y="27044"/>
                  <a:pt x="179637" y="27889"/>
                  <a:pt x="167617" y="27889"/>
                </a:cubicBezTo>
                <a:cubicBezTo>
                  <a:pt x="156349" y="27889"/>
                  <a:pt x="148931" y="30237"/>
                  <a:pt x="145362" y="34932"/>
                </a:cubicBezTo>
                <a:cubicBezTo>
                  <a:pt x="142921" y="37561"/>
                  <a:pt x="141700" y="49957"/>
                  <a:pt x="141700" y="72118"/>
                </a:cubicBezTo>
                <a:cubicBezTo>
                  <a:pt x="141700" y="74559"/>
                  <a:pt x="141747" y="77611"/>
                  <a:pt x="141841" y="81273"/>
                </a:cubicBezTo>
                <a:cubicBezTo>
                  <a:pt x="141935" y="84936"/>
                  <a:pt x="141982" y="87330"/>
                  <a:pt x="141982" y="88457"/>
                </a:cubicBezTo>
                <a:lnTo>
                  <a:pt x="142263" y="152969"/>
                </a:lnTo>
                <a:lnTo>
                  <a:pt x="146207" y="231848"/>
                </a:lnTo>
                <a:cubicBezTo>
                  <a:pt x="147334" y="255136"/>
                  <a:pt x="152123" y="274104"/>
                  <a:pt x="160575" y="288753"/>
                </a:cubicBezTo>
                <a:cubicBezTo>
                  <a:pt x="167148" y="299834"/>
                  <a:pt x="176163" y="308473"/>
                  <a:pt x="187619" y="314670"/>
                </a:cubicBezTo>
                <a:cubicBezTo>
                  <a:pt x="204146" y="323497"/>
                  <a:pt x="220767" y="327911"/>
                  <a:pt x="237482" y="327911"/>
                </a:cubicBezTo>
                <a:cubicBezTo>
                  <a:pt x="257014" y="327911"/>
                  <a:pt x="274949" y="325281"/>
                  <a:pt x="291288" y="320023"/>
                </a:cubicBezTo>
                <a:cubicBezTo>
                  <a:pt x="301806" y="316642"/>
                  <a:pt x="311102" y="311853"/>
                  <a:pt x="319178" y="305656"/>
                </a:cubicBezTo>
                <a:cubicBezTo>
                  <a:pt x="328192" y="298895"/>
                  <a:pt x="334296" y="292885"/>
                  <a:pt x="337489" y="287626"/>
                </a:cubicBezTo>
                <a:cubicBezTo>
                  <a:pt x="344250" y="277109"/>
                  <a:pt x="349227" y="266404"/>
                  <a:pt x="352419" y="255511"/>
                </a:cubicBezTo>
                <a:cubicBezTo>
                  <a:pt x="356363" y="241801"/>
                  <a:pt x="358335" y="220297"/>
                  <a:pt x="358335" y="191000"/>
                </a:cubicBezTo>
                <a:cubicBezTo>
                  <a:pt x="358335" y="176163"/>
                  <a:pt x="358007" y="164143"/>
                  <a:pt x="357349" y="154941"/>
                </a:cubicBezTo>
                <a:cubicBezTo>
                  <a:pt x="356692" y="145738"/>
                  <a:pt x="355659" y="134235"/>
                  <a:pt x="354251" y="120431"/>
                </a:cubicBezTo>
                <a:cubicBezTo>
                  <a:pt x="352842" y="106627"/>
                  <a:pt x="351574" y="91650"/>
                  <a:pt x="350448" y="75498"/>
                </a:cubicBezTo>
                <a:lnTo>
                  <a:pt x="349321" y="58877"/>
                </a:lnTo>
                <a:cubicBezTo>
                  <a:pt x="348382" y="46294"/>
                  <a:pt x="346128" y="38031"/>
                  <a:pt x="342559" y="34087"/>
                </a:cubicBezTo>
                <a:cubicBezTo>
                  <a:pt x="336174" y="27514"/>
                  <a:pt x="328944" y="24321"/>
                  <a:pt x="320868" y="24509"/>
                </a:cubicBezTo>
                <a:lnTo>
                  <a:pt x="292697" y="25072"/>
                </a:lnTo>
                <a:lnTo>
                  <a:pt x="288753" y="242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9" name="Freeform 211">
            <a:extLst>
              <a:ext uri="{FF2B5EF4-FFF2-40B4-BE49-F238E27FC236}">
                <a16:creationId xmlns:a16="http://schemas.microsoft.com/office/drawing/2014/main" id="{FC58ACF4-628B-441F-B136-050A0CB6D1F0}"/>
              </a:ext>
            </a:extLst>
          </p:cNvPr>
          <p:cNvSpPr/>
          <p:nvPr/>
        </p:nvSpPr>
        <p:spPr>
          <a:xfrm>
            <a:off x="5224248" y="4558622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27044" y="0"/>
                </a:moveTo>
                <a:lnTo>
                  <a:pt x="333545" y="0"/>
                </a:lnTo>
                <a:cubicBezTo>
                  <a:pt x="341058" y="0"/>
                  <a:pt x="347443" y="2629"/>
                  <a:pt x="352702" y="7888"/>
                </a:cubicBezTo>
                <a:cubicBezTo>
                  <a:pt x="357960" y="13147"/>
                  <a:pt x="360590" y="19532"/>
                  <a:pt x="360590" y="27044"/>
                </a:cubicBezTo>
                <a:lnTo>
                  <a:pt x="360590" y="119445"/>
                </a:lnTo>
                <a:cubicBezTo>
                  <a:pt x="364534" y="121887"/>
                  <a:pt x="367914" y="124516"/>
                  <a:pt x="370731" y="127333"/>
                </a:cubicBezTo>
                <a:lnTo>
                  <a:pt x="485669" y="242271"/>
                </a:lnTo>
                <a:cubicBezTo>
                  <a:pt x="490928" y="247530"/>
                  <a:pt x="495435" y="254666"/>
                  <a:pt x="499191" y="263681"/>
                </a:cubicBezTo>
                <a:cubicBezTo>
                  <a:pt x="502947" y="272696"/>
                  <a:pt x="504825" y="280959"/>
                  <a:pt x="504825" y="288471"/>
                </a:cubicBezTo>
                <a:lnTo>
                  <a:pt x="504825" y="477781"/>
                </a:lnTo>
                <a:cubicBezTo>
                  <a:pt x="504825" y="485293"/>
                  <a:pt x="502196" y="491678"/>
                  <a:pt x="496937" y="496937"/>
                </a:cubicBezTo>
                <a:cubicBezTo>
                  <a:pt x="491678" y="502196"/>
                  <a:pt x="485293" y="504825"/>
                  <a:pt x="477781" y="504825"/>
                </a:cubicBezTo>
                <a:lnTo>
                  <a:pt x="207339" y="504825"/>
                </a:lnTo>
                <a:cubicBezTo>
                  <a:pt x="199826" y="504825"/>
                  <a:pt x="193441" y="502196"/>
                  <a:pt x="188183" y="496937"/>
                </a:cubicBezTo>
                <a:cubicBezTo>
                  <a:pt x="182924" y="491678"/>
                  <a:pt x="180295" y="485293"/>
                  <a:pt x="180295" y="477781"/>
                </a:cubicBezTo>
                <a:lnTo>
                  <a:pt x="180295" y="432707"/>
                </a:lnTo>
                <a:lnTo>
                  <a:pt x="27044" y="432707"/>
                </a:lnTo>
                <a:cubicBezTo>
                  <a:pt x="19532" y="432707"/>
                  <a:pt x="13146" y="430078"/>
                  <a:pt x="7888" y="424819"/>
                </a:cubicBezTo>
                <a:cubicBezTo>
                  <a:pt x="2629" y="419561"/>
                  <a:pt x="0" y="413175"/>
                  <a:pt x="0" y="405663"/>
                </a:cubicBezTo>
                <a:lnTo>
                  <a:pt x="0" y="27044"/>
                </a:lnTo>
                <a:cubicBezTo>
                  <a:pt x="0" y="19532"/>
                  <a:pt x="2629" y="13147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  <a:moveTo>
                  <a:pt x="81133" y="36059"/>
                </a:moveTo>
                <a:cubicBezTo>
                  <a:pt x="78691" y="36059"/>
                  <a:pt x="76578" y="36951"/>
                  <a:pt x="74794" y="38735"/>
                </a:cubicBezTo>
                <a:cubicBezTo>
                  <a:pt x="73010" y="40519"/>
                  <a:pt x="72118" y="42632"/>
                  <a:pt x="72118" y="45074"/>
                </a:cubicBezTo>
                <a:lnTo>
                  <a:pt x="72118" y="63103"/>
                </a:lnTo>
                <a:cubicBezTo>
                  <a:pt x="72118" y="65545"/>
                  <a:pt x="73010" y="67657"/>
                  <a:pt x="74794" y="69442"/>
                </a:cubicBezTo>
                <a:cubicBezTo>
                  <a:pt x="76578" y="71226"/>
                  <a:pt x="78691" y="72118"/>
                  <a:pt x="81133" y="72118"/>
                </a:cubicBezTo>
                <a:lnTo>
                  <a:pt x="279457" y="72118"/>
                </a:lnTo>
                <a:cubicBezTo>
                  <a:pt x="281899" y="72118"/>
                  <a:pt x="284011" y="71226"/>
                  <a:pt x="285795" y="69442"/>
                </a:cubicBezTo>
                <a:cubicBezTo>
                  <a:pt x="287579" y="67657"/>
                  <a:pt x="288472" y="65545"/>
                  <a:pt x="288472" y="63103"/>
                </a:cubicBezTo>
                <a:lnTo>
                  <a:pt x="288472" y="45074"/>
                </a:lnTo>
                <a:cubicBezTo>
                  <a:pt x="288472" y="42632"/>
                  <a:pt x="287579" y="40519"/>
                  <a:pt x="285795" y="38735"/>
                </a:cubicBezTo>
                <a:cubicBezTo>
                  <a:pt x="284011" y="36951"/>
                  <a:pt x="281899" y="36059"/>
                  <a:pt x="279457" y="36059"/>
                </a:cubicBezTo>
                <a:lnTo>
                  <a:pt x="81133" y="36059"/>
                </a:lnTo>
                <a:close/>
                <a:moveTo>
                  <a:pt x="216354" y="144236"/>
                </a:moveTo>
                <a:lnTo>
                  <a:pt x="216354" y="468766"/>
                </a:lnTo>
                <a:lnTo>
                  <a:pt x="468766" y="468766"/>
                </a:lnTo>
                <a:lnTo>
                  <a:pt x="468766" y="288471"/>
                </a:lnTo>
                <a:lnTo>
                  <a:pt x="351575" y="288471"/>
                </a:lnTo>
                <a:cubicBezTo>
                  <a:pt x="344062" y="288471"/>
                  <a:pt x="337677" y="285842"/>
                  <a:pt x="332419" y="280583"/>
                </a:cubicBezTo>
                <a:cubicBezTo>
                  <a:pt x="327160" y="275325"/>
                  <a:pt x="324531" y="268939"/>
                  <a:pt x="324531" y="261427"/>
                </a:cubicBezTo>
                <a:lnTo>
                  <a:pt x="324531" y="144236"/>
                </a:lnTo>
                <a:lnTo>
                  <a:pt x="216354" y="144236"/>
                </a:lnTo>
                <a:close/>
                <a:moveTo>
                  <a:pt x="360590" y="168181"/>
                </a:moveTo>
                <a:lnTo>
                  <a:pt x="360590" y="252412"/>
                </a:lnTo>
                <a:lnTo>
                  <a:pt x="444821" y="252412"/>
                </a:lnTo>
                <a:lnTo>
                  <a:pt x="360590" y="1681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0" name="Freeform 210">
            <a:extLst>
              <a:ext uri="{FF2B5EF4-FFF2-40B4-BE49-F238E27FC236}">
                <a16:creationId xmlns:a16="http://schemas.microsoft.com/office/drawing/2014/main" id="{377FB419-AC8F-46D0-B1E2-FCF2DF7D18AF}"/>
              </a:ext>
            </a:extLst>
          </p:cNvPr>
          <p:cNvSpPr/>
          <p:nvPr/>
        </p:nvSpPr>
        <p:spPr>
          <a:xfrm>
            <a:off x="1803700" y="4567073"/>
            <a:ext cx="365731" cy="365731"/>
          </a:xfrm>
          <a:custGeom>
            <a:avLst/>
            <a:gdLst/>
            <a:ahLst/>
            <a:cxnLst/>
            <a:rect l="l" t="t" r="r" b="b"/>
            <a:pathLst>
              <a:path w="487641" h="487641">
                <a:moveTo>
                  <a:pt x="214100" y="0"/>
                </a:moveTo>
                <a:cubicBezTo>
                  <a:pt x="221613" y="0"/>
                  <a:pt x="227998" y="2630"/>
                  <a:pt x="233257" y="7888"/>
                </a:cubicBezTo>
                <a:lnTo>
                  <a:pt x="348194" y="122826"/>
                </a:lnTo>
                <a:cubicBezTo>
                  <a:pt x="353453" y="128085"/>
                  <a:pt x="356082" y="134470"/>
                  <a:pt x="356082" y="141983"/>
                </a:cubicBezTo>
                <a:cubicBezTo>
                  <a:pt x="356082" y="144424"/>
                  <a:pt x="355659" y="146865"/>
                  <a:pt x="354814" y="149307"/>
                </a:cubicBezTo>
                <a:cubicBezTo>
                  <a:pt x="353969" y="151748"/>
                  <a:pt x="353124" y="153814"/>
                  <a:pt x="352279" y="155505"/>
                </a:cubicBezTo>
                <a:cubicBezTo>
                  <a:pt x="351434" y="157195"/>
                  <a:pt x="349979" y="159261"/>
                  <a:pt x="347913" y="161702"/>
                </a:cubicBezTo>
                <a:cubicBezTo>
                  <a:pt x="345847" y="164144"/>
                  <a:pt x="344297" y="165881"/>
                  <a:pt x="343264" y="166914"/>
                </a:cubicBezTo>
                <a:cubicBezTo>
                  <a:pt x="342232" y="167947"/>
                  <a:pt x="340307" y="169731"/>
                  <a:pt x="337489" y="172266"/>
                </a:cubicBezTo>
                <a:cubicBezTo>
                  <a:pt x="334672" y="174802"/>
                  <a:pt x="332982" y="176351"/>
                  <a:pt x="332419" y="176914"/>
                </a:cubicBezTo>
                <a:cubicBezTo>
                  <a:pt x="326785" y="182173"/>
                  <a:pt x="320399" y="184802"/>
                  <a:pt x="313262" y="184802"/>
                </a:cubicBezTo>
                <a:cubicBezTo>
                  <a:pt x="311384" y="184802"/>
                  <a:pt x="309694" y="184662"/>
                  <a:pt x="308191" y="184380"/>
                </a:cubicBezTo>
                <a:cubicBezTo>
                  <a:pt x="306688" y="184098"/>
                  <a:pt x="305140" y="183582"/>
                  <a:pt x="303544" y="182830"/>
                </a:cubicBezTo>
                <a:cubicBezTo>
                  <a:pt x="301946" y="182079"/>
                  <a:pt x="300679" y="181516"/>
                  <a:pt x="299740" y="181140"/>
                </a:cubicBezTo>
                <a:cubicBezTo>
                  <a:pt x="298801" y="180764"/>
                  <a:pt x="297534" y="179826"/>
                  <a:pt x="295937" y="178323"/>
                </a:cubicBezTo>
                <a:cubicBezTo>
                  <a:pt x="294341" y="176821"/>
                  <a:pt x="293261" y="175882"/>
                  <a:pt x="292697" y="175506"/>
                </a:cubicBezTo>
                <a:cubicBezTo>
                  <a:pt x="292134" y="175130"/>
                  <a:pt x="290913" y="173956"/>
                  <a:pt x="289035" y="171984"/>
                </a:cubicBezTo>
                <a:cubicBezTo>
                  <a:pt x="287157" y="170012"/>
                  <a:pt x="286030" y="168839"/>
                  <a:pt x="285655" y="168463"/>
                </a:cubicBezTo>
                <a:cubicBezTo>
                  <a:pt x="288283" y="171092"/>
                  <a:pt x="289598" y="174285"/>
                  <a:pt x="289598" y="178041"/>
                </a:cubicBezTo>
                <a:cubicBezTo>
                  <a:pt x="289598" y="181798"/>
                  <a:pt x="288283" y="184990"/>
                  <a:pt x="285655" y="187620"/>
                </a:cubicBezTo>
                <a:lnTo>
                  <a:pt x="250159" y="223115"/>
                </a:lnTo>
                <a:lnTo>
                  <a:pt x="322277" y="295233"/>
                </a:lnTo>
                <a:cubicBezTo>
                  <a:pt x="330353" y="287157"/>
                  <a:pt x="339367" y="283119"/>
                  <a:pt x="349321" y="283119"/>
                </a:cubicBezTo>
                <a:cubicBezTo>
                  <a:pt x="359087" y="283119"/>
                  <a:pt x="367633" y="286594"/>
                  <a:pt x="374957" y="293543"/>
                </a:cubicBezTo>
                <a:lnTo>
                  <a:pt x="477218" y="395803"/>
                </a:lnTo>
                <a:cubicBezTo>
                  <a:pt x="484166" y="403128"/>
                  <a:pt x="487641" y="411673"/>
                  <a:pt x="487641" y="421439"/>
                </a:cubicBezTo>
                <a:cubicBezTo>
                  <a:pt x="487641" y="431393"/>
                  <a:pt x="484166" y="439844"/>
                  <a:pt x="477218" y="446793"/>
                </a:cubicBezTo>
                <a:lnTo>
                  <a:pt x="447074" y="477218"/>
                </a:lnTo>
                <a:cubicBezTo>
                  <a:pt x="439750" y="484167"/>
                  <a:pt x="431205" y="487641"/>
                  <a:pt x="421439" y="487641"/>
                </a:cubicBezTo>
                <a:cubicBezTo>
                  <a:pt x="411485" y="487641"/>
                  <a:pt x="403034" y="484167"/>
                  <a:pt x="396085" y="477218"/>
                </a:cubicBezTo>
                <a:lnTo>
                  <a:pt x="293824" y="374675"/>
                </a:lnTo>
                <a:cubicBezTo>
                  <a:pt x="286687" y="367914"/>
                  <a:pt x="283119" y="359463"/>
                  <a:pt x="283119" y="349321"/>
                </a:cubicBezTo>
                <a:cubicBezTo>
                  <a:pt x="283119" y="339368"/>
                  <a:pt x="287157" y="330353"/>
                  <a:pt x="295232" y="322277"/>
                </a:cubicBezTo>
                <a:lnTo>
                  <a:pt x="223115" y="250159"/>
                </a:lnTo>
                <a:lnTo>
                  <a:pt x="187619" y="285655"/>
                </a:lnTo>
                <a:cubicBezTo>
                  <a:pt x="184990" y="288284"/>
                  <a:pt x="181797" y="289599"/>
                  <a:pt x="178041" y="289599"/>
                </a:cubicBezTo>
                <a:cubicBezTo>
                  <a:pt x="174285" y="289599"/>
                  <a:pt x="171092" y="288284"/>
                  <a:pt x="168463" y="285655"/>
                </a:cubicBezTo>
                <a:cubicBezTo>
                  <a:pt x="168838" y="286030"/>
                  <a:pt x="170012" y="287157"/>
                  <a:pt x="171985" y="289035"/>
                </a:cubicBezTo>
                <a:cubicBezTo>
                  <a:pt x="173957" y="290913"/>
                  <a:pt x="175130" y="292134"/>
                  <a:pt x="175506" y="292697"/>
                </a:cubicBezTo>
                <a:cubicBezTo>
                  <a:pt x="175882" y="293261"/>
                  <a:pt x="176820" y="294341"/>
                  <a:pt x="178323" y="295937"/>
                </a:cubicBezTo>
                <a:cubicBezTo>
                  <a:pt x="179825" y="297533"/>
                  <a:pt x="180764" y="298801"/>
                  <a:pt x="181140" y="299740"/>
                </a:cubicBezTo>
                <a:cubicBezTo>
                  <a:pt x="181516" y="300679"/>
                  <a:pt x="182079" y="301947"/>
                  <a:pt x="182830" y="303543"/>
                </a:cubicBezTo>
                <a:cubicBezTo>
                  <a:pt x="183581" y="305140"/>
                  <a:pt x="184098" y="306689"/>
                  <a:pt x="184380" y="308192"/>
                </a:cubicBezTo>
                <a:cubicBezTo>
                  <a:pt x="184661" y="309694"/>
                  <a:pt x="184802" y="311384"/>
                  <a:pt x="184802" y="313262"/>
                </a:cubicBezTo>
                <a:cubicBezTo>
                  <a:pt x="184802" y="320399"/>
                  <a:pt x="182173" y="326784"/>
                  <a:pt x="176915" y="332419"/>
                </a:cubicBezTo>
                <a:cubicBezTo>
                  <a:pt x="176351" y="332982"/>
                  <a:pt x="174802" y="334672"/>
                  <a:pt x="172266" y="337489"/>
                </a:cubicBezTo>
                <a:cubicBezTo>
                  <a:pt x="169731" y="340306"/>
                  <a:pt x="167947" y="342232"/>
                  <a:pt x="166913" y="343264"/>
                </a:cubicBezTo>
                <a:cubicBezTo>
                  <a:pt x="165881" y="344297"/>
                  <a:pt x="164143" y="345847"/>
                  <a:pt x="161702" y="347913"/>
                </a:cubicBezTo>
                <a:cubicBezTo>
                  <a:pt x="159261" y="349979"/>
                  <a:pt x="157195" y="351434"/>
                  <a:pt x="155504" y="352279"/>
                </a:cubicBezTo>
                <a:cubicBezTo>
                  <a:pt x="153814" y="353124"/>
                  <a:pt x="151748" y="353970"/>
                  <a:pt x="149307" y="354815"/>
                </a:cubicBezTo>
                <a:cubicBezTo>
                  <a:pt x="146865" y="355660"/>
                  <a:pt x="144424" y="356082"/>
                  <a:pt x="141982" y="356082"/>
                </a:cubicBezTo>
                <a:cubicBezTo>
                  <a:pt x="134470" y="356082"/>
                  <a:pt x="128084" y="353453"/>
                  <a:pt x="122826" y="348194"/>
                </a:cubicBezTo>
                <a:lnTo>
                  <a:pt x="7888" y="233257"/>
                </a:lnTo>
                <a:cubicBezTo>
                  <a:pt x="2630" y="227998"/>
                  <a:pt x="0" y="221613"/>
                  <a:pt x="0" y="214100"/>
                </a:cubicBezTo>
                <a:cubicBezTo>
                  <a:pt x="0" y="211659"/>
                  <a:pt x="422" y="209217"/>
                  <a:pt x="1268" y="206776"/>
                </a:cubicBezTo>
                <a:cubicBezTo>
                  <a:pt x="2113" y="204334"/>
                  <a:pt x="2958" y="202268"/>
                  <a:pt x="3804" y="200578"/>
                </a:cubicBezTo>
                <a:cubicBezTo>
                  <a:pt x="4649" y="198888"/>
                  <a:pt x="6104" y="196822"/>
                  <a:pt x="8170" y="194380"/>
                </a:cubicBezTo>
                <a:cubicBezTo>
                  <a:pt x="10235" y="191939"/>
                  <a:pt x="11785" y="190202"/>
                  <a:pt x="12818" y="189169"/>
                </a:cubicBezTo>
                <a:cubicBezTo>
                  <a:pt x="13851" y="188136"/>
                  <a:pt x="15776" y="186352"/>
                  <a:pt x="18593" y="183816"/>
                </a:cubicBezTo>
                <a:cubicBezTo>
                  <a:pt x="21410" y="181281"/>
                  <a:pt x="23101" y="179732"/>
                  <a:pt x="23664" y="179168"/>
                </a:cubicBezTo>
                <a:cubicBezTo>
                  <a:pt x="29298" y="173910"/>
                  <a:pt x="35683" y="171280"/>
                  <a:pt x="42820" y="171280"/>
                </a:cubicBezTo>
                <a:cubicBezTo>
                  <a:pt x="44698" y="171280"/>
                  <a:pt x="46388" y="171421"/>
                  <a:pt x="47891" y="171703"/>
                </a:cubicBezTo>
                <a:cubicBezTo>
                  <a:pt x="49393" y="171984"/>
                  <a:pt x="50943" y="172501"/>
                  <a:pt x="52539" y="173252"/>
                </a:cubicBezTo>
                <a:cubicBezTo>
                  <a:pt x="54136" y="174004"/>
                  <a:pt x="55403" y="174567"/>
                  <a:pt x="56342" y="174942"/>
                </a:cubicBezTo>
                <a:cubicBezTo>
                  <a:pt x="57281" y="175318"/>
                  <a:pt x="58549" y="176257"/>
                  <a:pt x="60146" y="177760"/>
                </a:cubicBezTo>
                <a:cubicBezTo>
                  <a:pt x="61742" y="179262"/>
                  <a:pt x="62822" y="180201"/>
                  <a:pt x="63385" y="180577"/>
                </a:cubicBezTo>
                <a:cubicBezTo>
                  <a:pt x="63949" y="180952"/>
                  <a:pt x="65169" y="182126"/>
                  <a:pt x="67047" y="184098"/>
                </a:cubicBezTo>
                <a:cubicBezTo>
                  <a:pt x="68925" y="186070"/>
                  <a:pt x="70052" y="187244"/>
                  <a:pt x="70428" y="187620"/>
                </a:cubicBezTo>
                <a:cubicBezTo>
                  <a:pt x="67799" y="184990"/>
                  <a:pt x="66484" y="181798"/>
                  <a:pt x="66484" y="178041"/>
                </a:cubicBezTo>
                <a:cubicBezTo>
                  <a:pt x="66484" y="174285"/>
                  <a:pt x="67799" y="171092"/>
                  <a:pt x="70428" y="168463"/>
                </a:cubicBezTo>
                <a:lnTo>
                  <a:pt x="168463" y="70428"/>
                </a:lnTo>
                <a:cubicBezTo>
                  <a:pt x="171092" y="67799"/>
                  <a:pt x="174285" y="66484"/>
                  <a:pt x="178041" y="66484"/>
                </a:cubicBezTo>
                <a:cubicBezTo>
                  <a:pt x="181797" y="66484"/>
                  <a:pt x="184990" y="67799"/>
                  <a:pt x="187619" y="70428"/>
                </a:cubicBezTo>
                <a:cubicBezTo>
                  <a:pt x="187243" y="70052"/>
                  <a:pt x="186070" y="68926"/>
                  <a:pt x="184098" y="67048"/>
                </a:cubicBezTo>
                <a:cubicBezTo>
                  <a:pt x="182126" y="65169"/>
                  <a:pt x="180952" y="63949"/>
                  <a:pt x="180577" y="63385"/>
                </a:cubicBezTo>
                <a:cubicBezTo>
                  <a:pt x="180201" y="62822"/>
                  <a:pt x="179262" y="61742"/>
                  <a:pt x="177760" y="60146"/>
                </a:cubicBezTo>
                <a:cubicBezTo>
                  <a:pt x="176257" y="58549"/>
                  <a:pt x="175318" y="57282"/>
                  <a:pt x="174942" y="56342"/>
                </a:cubicBezTo>
                <a:cubicBezTo>
                  <a:pt x="174567" y="55404"/>
                  <a:pt x="174003" y="54136"/>
                  <a:pt x="173252" y="52539"/>
                </a:cubicBezTo>
                <a:cubicBezTo>
                  <a:pt x="172501" y="50943"/>
                  <a:pt x="171985" y="49394"/>
                  <a:pt x="171703" y="47891"/>
                </a:cubicBezTo>
                <a:cubicBezTo>
                  <a:pt x="171421" y="46389"/>
                  <a:pt x="171280" y="44698"/>
                  <a:pt x="171280" y="42820"/>
                </a:cubicBezTo>
                <a:cubicBezTo>
                  <a:pt x="171280" y="35684"/>
                  <a:pt x="173910" y="29298"/>
                  <a:pt x="179168" y="23664"/>
                </a:cubicBezTo>
                <a:cubicBezTo>
                  <a:pt x="179732" y="23101"/>
                  <a:pt x="181281" y="21411"/>
                  <a:pt x="183816" y="18593"/>
                </a:cubicBezTo>
                <a:cubicBezTo>
                  <a:pt x="186351" y="15776"/>
                  <a:pt x="188136" y="13851"/>
                  <a:pt x="189168" y="12818"/>
                </a:cubicBezTo>
                <a:cubicBezTo>
                  <a:pt x="190201" y="11785"/>
                  <a:pt x="191938" y="10236"/>
                  <a:pt x="194381" y="8170"/>
                </a:cubicBezTo>
                <a:cubicBezTo>
                  <a:pt x="196822" y="6104"/>
                  <a:pt x="198888" y="4649"/>
                  <a:pt x="200578" y="3803"/>
                </a:cubicBezTo>
                <a:cubicBezTo>
                  <a:pt x="202268" y="2958"/>
                  <a:pt x="204334" y="2113"/>
                  <a:pt x="206775" y="1268"/>
                </a:cubicBezTo>
                <a:cubicBezTo>
                  <a:pt x="209217" y="423"/>
                  <a:pt x="211659" y="0"/>
                  <a:pt x="2141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1" name="Freeform 208">
            <a:extLst>
              <a:ext uri="{FF2B5EF4-FFF2-40B4-BE49-F238E27FC236}">
                <a16:creationId xmlns:a16="http://schemas.microsoft.com/office/drawing/2014/main" id="{D65A28BA-B684-4B74-B7A7-E34B11E408F3}"/>
              </a:ext>
            </a:extLst>
          </p:cNvPr>
          <p:cNvSpPr/>
          <p:nvPr/>
        </p:nvSpPr>
        <p:spPr>
          <a:xfrm>
            <a:off x="1330904" y="4585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45651" y="0"/>
                  <a:pt x="273634" y="5728"/>
                  <a:pt x="300303" y="17184"/>
                </a:cubicBezTo>
                <a:cubicBezTo>
                  <a:pt x="326972" y="28641"/>
                  <a:pt x="349978" y="44041"/>
                  <a:pt x="369322" y="63385"/>
                </a:cubicBezTo>
                <a:cubicBezTo>
                  <a:pt x="388666" y="82729"/>
                  <a:pt x="404066" y="105735"/>
                  <a:pt x="415523" y="132404"/>
                </a:cubicBezTo>
                <a:cubicBezTo>
                  <a:pt x="426979" y="159072"/>
                  <a:pt x="432707" y="187056"/>
                  <a:pt x="432707" y="216353"/>
                </a:cubicBezTo>
                <a:cubicBezTo>
                  <a:pt x="432707" y="245651"/>
                  <a:pt x="426979" y="273635"/>
                  <a:pt x="415523" y="300303"/>
                </a:cubicBezTo>
                <a:cubicBezTo>
                  <a:pt x="404066" y="326972"/>
                  <a:pt x="388666" y="349978"/>
                  <a:pt x="369322" y="369322"/>
                </a:cubicBezTo>
                <a:cubicBezTo>
                  <a:pt x="349978" y="388666"/>
                  <a:pt x="326972" y="404066"/>
                  <a:pt x="300303" y="415523"/>
                </a:cubicBezTo>
                <a:cubicBezTo>
                  <a:pt x="273634" y="426979"/>
                  <a:pt x="245651" y="432707"/>
                  <a:pt x="216354" y="432707"/>
                </a:cubicBezTo>
                <a:cubicBezTo>
                  <a:pt x="184051" y="432707"/>
                  <a:pt x="153344" y="425899"/>
                  <a:pt x="124234" y="412283"/>
                </a:cubicBezTo>
                <a:cubicBezTo>
                  <a:pt x="95124" y="398667"/>
                  <a:pt x="70333" y="379464"/>
                  <a:pt x="49862" y="354673"/>
                </a:cubicBezTo>
                <a:cubicBezTo>
                  <a:pt x="48548" y="352795"/>
                  <a:pt x="47937" y="350683"/>
                  <a:pt x="48032" y="348335"/>
                </a:cubicBezTo>
                <a:cubicBezTo>
                  <a:pt x="48125" y="345987"/>
                  <a:pt x="48923" y="344062"/>
                  <a:pt x="50426" y="342560"/>
                </a:cubicBezTo>
                <a:lnTo>
                  <a:pt x="89020" y="303684"/>
                </a:lnTo>
                <a:cubicBezTo>
                  <a:pt x="90898" y="301993"/>
                  <a:pt x="93246" y="301148"/>
                  <a:pt x="96063" y="301148"/>
                </a:cubicBezTo>
                <a:cubicBezTo>
                  <a:pt x="99067" y="301524"/>
                  <a:pt x="101227" y="302651"/>
                  <a:pt x="102543" y="304529"/>
                </a:cubicBezTo>
                <a:cubicBezTo>
                  <a:pt x="116252" y="322371"/>
                  <a:pt x="133061" y="336174"/>
                  <a:pt x="152968" y="345940"/>
                </a:cubicBezTo>
                <a:cubicBezTo>
                  <a:pt x="172876" y="355706"/>
                  <a:pt x="194004" y="360589"/>
                  <a:pt x="216354" y="360589"/>
                </a:cubicBezTo>
                <a:cubicBezTo>
                  <a:pt x="235885" y="360589"/>
                  <a:pt x="254525" y="356786"/>
                  <a:pt x="272273" y="349180"/>
                </a:cubicBezTo>
                <a:cubicBezTo>
                  <a:pt x="290021" y="341574"/>
                  <a:pt x="305373" y="331291"/>
                  <a:pt x="318332" y="318333"/>
                </a:cubicBezTo>
                <a:cubicBezTo>
                  <a:pt x="331291" y="305374"/>
                  <a:pt x="341574" y="290021"/>
                  <a:pt x="349180" y="272273"/>
                </a:cubicBezTo>
                <a:cubicBezTo>
                  <a:pt x="356786" y="254525"/>
                  <a:pt x="360589" y="235885"/>
                  <a:pt x="360589" y="216353"/>
                </a:cubicBezTo>
                <a:cubicBezTo>
                  <a:pt x="360589" y="196822"/>
                  <a:pt x="356786" y="178182"/>
                  <a:pt x="349180" y="160434"/>
                </a:cubicBezTo>
                <a:cubicBezTo>
                  <a:pt x="341574" y="142686"/>
                  <a:pt x="331291" y="127333"/>
                  <a:pt x="318332" y="114374"/>
                </a:cubicBezTo>
                <a:cubicBezTo>
                  <a:pt x="305373" y="101416"/>
                  <a:pt x="290021" y="91133"/>
                  <a:pt x="272273" y="83527"/>
                </a:cubicBezTo>
                <a:cubicBezTo>
                  <a:pt x="254525" y="75921"/>
                  <a:pt x="235885" y="72118"/>
                  <a:pt x="216354" y="72118"/>
                </a:cubicBezTo>
                <a:cubicBezTo>
                  <a:pt x="197948" y="72118"/>
                  <a:pt x="180295" y="75451"/>
                  <a:pt x="163392" y="82118"/>
                </a:cubicBezTo>
                <a:cubicBezTo>
                  <a:pt x="146489" y="88786"/>
                  <a:pt x="131464" y="98317"/>
                  <a:pt x="118318" y="110712"/>
                </a:cubicBezTo>
                <a:lnTo>
                  <a:pt x="156912" y="149588"/>
                </a:lnTo>
                <a:cubicBezTo>
                  <a:pt x="162734" y="155222"/>
                  <a:pt x="164049" y="161702"/>
                  <a:pt x="160856" y="169026"/>
                </a:cubicBezTo>
                <a:cubicBezTo>
                  <a:pt x="157663" y="176538"/>
                  <a:pt x="152123" y="180295"/>
                  <a:pt x="144235" y="180295"/>
                </a:cubicBezTo>
                <a:lnTo>
                  <a:pt x="18029" y="180295"/>
                </a:lnTo>
                <a:cubicBezTo>
                  <a:pt x="13146" y="180295"/>
                  <a:pt x="8920" y="178510"/>
                  <a:pt x="5352" y="174942"/>
                </a:cubicBezTo>
                <a:cubicBezTo>
                  <a:pt x="1784" y="171374"/>
                  <a:pt x="0" y="167148"/>
                  <a:pt x="0" y="162265"/>
                </a:cubicBezTo>
                <a:lnTo>
                  <a:pt x="0" y="36059"/>
                </a:lnTo>
                <a:cubicBezTo>
                  <a:pt x="0" y="28171"/>
                  <a:pt x="3756" y="22631"/>
                  <a:pt x="11269" y="19438"/>
                </a:cubicBezTo>
                <a:cubicBezTo>
                  <a:pt x="18593" y="16245"/>
                  <a:pt x="25072" y="17560"/>
                  <a:pt x="30706" y="23382"/>
                </a:cubicBezTo>
                <a:lnTo>
                  <a:pt x="67329" y="59723"/>
                </a:lnTo>
                <a:cubicBezTo>
                  <a:pt x="87424" y="40754"/>
                  <a:pt x="110383" y="26058"/>
                  <a:pt x="136207" y="15635"/>
                </a:cubicBezTo>
                <a:cubicBezTo>
                  <a:pt x="162030" y="5211"/>
                  <a:pt x="188746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2" name="Freeform 207">
            <a:extLst>
              <a:ext uri="{FF2B5EF4-FFF2-40B4-BE49-F238E27FC236}">
                <a16:creationId xmlns:a16="http://schemas.microsoft.com/office/drawing/2014/main" id="{0D81C8C5-BBC2-4454-B856-3D209417BB5B}"/>
              </a:ext>
            </a:extLst>
          </p:cNvPr>
          <p:cNvSpPr/>
          <p:nvPr/>
        </p:nvSpPr>
        <p:spPr>
          <a:xfrm>
            <a:off x="3881205" y="4585664"/>
            <a:ext cx="189364" cy="351575"/>
          </a:xfrm>
          <a:custGeom>
            <a:avLst/>
            <a:gdLst/>
            <a:ahLst/>
            <a:cxnLst/>
            <a:rect l="l" t="t" r="r" b="b"/>
            <a:pathLst>
              <a:path w="252485" h="468766">
                <a:moveTo>
                  <a:pt x="69326" y="0"/>
                </a:moveTo>
                <a:lnTo>
                  <a:pt x="161727" y="0"/>
                </a:lnTo>
                <a:cubicBezTo>
                  <a:pt x="165295" y="0"/>
                  <a:pt x="168300" y="1174"/>
                  <a:pt x="170741" y="3521"/>
                </a:cubicBezTo>
                <a:cubicBezTo>
                  <a:pt x="173182" y="5869"/>
                  <a:pt x="174404" y="8639"/>
                  <a:pt x="174404" y="11832"/>
                </a:cubicBezTo>
                <a:cubicBezTo>
                  <a:pt x="174404" y="13334"/>
                  <a:pt x="173934" y="15025"/>
                  <a:pt x="172995" y="16903"/>
                </a:cubicBezTo>
                <a:lnTo>
                  <a:pt x="124823" y="147334"/>
                </a:lnTo>
                <a:lnTo>
                  <a:pt x="236380" y="119727"/>
                </a:lnTo>
                <a:cubicBezTo>
                  <a:pt x="237883" y="119351"/>
                  <a:pt x="239009" y="119163"/>
                  <a:pt x="239760" y="119163"/>
                </a:cubicBezTo>
                <a:cubicBezTo>
                  <a:pt x="243329" y="119163"/>
                  <a:pt x="246522" y="120572"/>
                  <a:pt x="249339" y="123389"/>
                </a:cubicBezTo>
                <a:cubicBezTo>
                  <a:pt x="252719" y="127145"/>
                  <a:pt x="253376" y="131277"/>
                  <a:pt x="251311" y="135784"/>
                </a:cubicBezTo>
                <a:lnTo>
                  <a:pt x="99188" y="461723"/>
                </a:lnTo>
                <a:cubicBezTo>
                  <a:pt x="96746" y="466418"/>
                  <a:pt x="92802" y="468766"/>
                  <a:pt x="87355" y="468766"/>
                </a:cubicBezTo>
                <a:cubicBezTo>
                  <a:pt x="86605" y="468766"/>
                  <a:pt x="85290" y="468578"/>
                  <a:pt x="83411" y="468203"/>
                </a:cubicBezTo>
                <a:cubicBezTo>
                  <a:pt x="80219" y="467263"/>
                  <a:pt x="77824" y="465479"/>
                  <a:pt x="76228" y="462850"/>
                </a:cubicBezTo>
                <a:cubicBezTo>
                  <a:pt x="74632" y="460221"/>
                  <a:pt x="74209" y="457404"/>
                  <a:pt x="74961" y="454399"/>
                </a:cubicBezTo>
                <a:lnTo>
                  <a:pt x="130457" y="226777"/>
                </a:lnTo>
                <a:lnTo>
                  <a:pt x="16083" y="255230"/>
                </a:lnTo>
                <a:cubicBezTo>
                  <a:pt x="15332" y="255417"/>
                  <a:pt x="14205" y="255511"/>
                  <a:pt x="12702" y="255511"/>
                </a:cubicBezTo>
                <a:cubicBezTo>
                  <a:pt x="9322" y="255511"/>
                  <a:pt x="6411" y="254478"/>
                  <a:pt x="3970" y="252412"/>
                </a:cubicBezTo>
                <a:cubicBezTo>
                  <a:pt x="589" y="249595"/>
                  <a:pt x="-632" y="245933"/>
                  <a:pt x="307" y="241426"/>
                </a:cubicBezTo>
                <a:lnTo>
                  <a:pt x="56931" y="9015"/>
                </a:lnTo>
                <a:cubicBezTo>
                  <a:pt x="57682" y="6385"/>
                  <a:pt x="59184" y="4225"/>
                  <a:pt x="61438" y="2535"/>
                </a:cubicBezTo>
                <a:cubicBezTo>
                  <a:pt x="63692" y="845"/>
                  <a:pt x="66322" y="0"/>
                  <a:pt x="693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3" name="Freeform 206">
            <a:extLst>
              <a:ext uri="{FF2B5EF4-FFF2-40B4-BE49-F238E27FC236}">
                <a16:creationId xmlns:a16="http://schemas.microsoft.com/office/drawing/2014/main" id="{71100596-27D4-49B7-8503-A6A090119CE3}"/>
              </a:ext>
            </a:extLst>
          </p:cNvPr>
          <p:cNvSpPr/>
          <p:nvPr/>
        </p:nvSpPr>
        <p:spPr>
          <a:xfrm>
            <a:off x="4209836" y="4585666"/>
            <a:ext cx="378619" cy="324531"/>
          </a:xfrm>
          <a:custGeom>
            <a:avLst/>
            <a:gdLst/>
            <a:ahLst/>
            <a:cxnLst/>
            <a:rect l="l" t="t" r="r" b="b"/>
            <a:pathLst>
              <a:path w="504825" h="432707">
                <a:moveTo>
                  <a:pt x="207339" y="0"/>
                </a:moveTo>
                <a:lnTo>
                  <a:pt x="297486" y="0"/>
                </a:lnTo>
                <a:cubicBezTo>
                  <a:pt x="304999" y="0"/>
                  <a:pt x="311384" y="2629"/>
                  <a:pt x="316642" y="7888"/>
                </a:cubicBezTo>
                <a:cubicBezTo>
                  <a:pt x="321901" y="13146"/>
                  <a:pt x="324530" y="19532"/>
                  <a:pt x="324530" y="27044"/>
                </a:cubicBezTo>
                <a:lnTo>
                  <a:pt x="324530" y="117192"/>
                </a:lnTo>
                <a:cubicBezTo>
                  <a:pt x="324530" y="124704"/>
                  <a:pt x="321901" y="131089"/>
                  <a:pt x="316642" y="136348"/>
                </a:cubicBezTo>
                <a:cubicBezTo>
                  <a:pt x="311384" y="141606"/>
                  <a:pt x="304999" y="144236"/>
                  <a:pt x="297486" y="144236"/>
                </a:cubicBezTo>
                <a:lnTo>
                  <a:pt x="270442" y="144236"/>
                </a:lnTo>
                <a:lnTo>
                  <a:pt x="270442" y="198324"/>
                </a:lnTo>
                <a:lnTo>
                  <a:pt x="414678" y="198324"/>
                </a:lnTo>
                <a:cubicBezTo>
                  <a:pt x="424444" y="198324"/>
                  <a:pt x="432895" y="201892"/>
                  <a:pt x="440031" y="209029"/>
                </a:cubicBezTo>
                <a:cubicBezTo>
                  <a:pt x="447168" y="216166"/>
                  <a:pt x="450736" y="224617"/>
                  <a:pt x="450736" y="234383"/>
                </a:cubicBezTo>
                <a:lnTo>
                  <a:pt x="450736" y="288471"/>
                </a:lnTo>
                <a:lnTo>
                  <a:pt x="477781" y="288471"/>
                </a:lnTo>
                <a:cubicBezTo>
                  <a:pt x="485293" y="288471"/>
                  <a:pt x="491679" y="291101"/>
                  <a:pt x="496937" y="296359"/>
                </a:cubicBezTo>
                <a:cubicBezTo>
                  <a:pt x="502196" y="301618"/>
                  <a:pt x="504825" y="308003"/>
                  <a:pt x="504825" y="315515"/>
                </a:cubicBezTo>
                <a:lnTo>
                  <a:pt x="504825" y="405663"/>
                </a:lnTo>
                <a:cubicBezTo>
                  <a:pt x="504825" y="413175"/>
                  <a:pt x="502196" y="419561"/>
                  <a:pt x="496937" y="424819"/>
                </a:cubicBezTo>
                <a:cubicBezTo>
                  <a:pt x="491679" y="430078"/>
                  <a:pt x="485293" y="432707"/>
                  <a:pt x="477781" y="432707"/>
                </a:cubicBezTo>
                <a:lnTo>
                  <a:pt x="387633" y="432707"/>
                </a:lnTo>
                <a:cubicBezTo>
                  <a:pt x="380121" y="432707"/>
                  <a:pt x="373736" y="430078"/>
                  <a:pt x="368477" y="424819"/>
                </a:cubicBezTo>
                <a:cubicBezTo>
                  <a:pt x="363219" y="419561"/>
                  <a:pt x="360589" y="413175"/>
                  <a:pt x="360589" y="405663"/>
                </a:cubicBezTo>
                <a:lnTo>
                  <a:pt x="360589" y="315515"/>
                </a:lnTo>
                <a:cubicBezTo>
                  <a:pt x="360589" y="308003"/>
                  <a:pt x="363219" y="301618"/>
                  <a:pt x="368477" y="296359"/>
                </a:cubicBezTo>
                <a:cubicBezTo>
                  <a:pt x="373736" y="291101"/>
                  <a:pt x="380121" y="288471"/>
                  <a:pt x="387633" y="288471"/>
                </a:cubicBezTo>
                <a:lnTo>
                  <a:pt x="414678" y="288471"/>
                </a:lnTo>
                <a:lnTo>
                  <a:pt x="414678" y="234383"/>
                </a:lnTo>
                <a:lnTo>
                  <a:pt x="270442" y="234383"/>
                </a:lnTo>
                <a:lnTo>
                  <a:pt x="270442" y="288471"/>
                </a:lnTo>
                <a:lnTo>
                  <a:pt x="297486" y="288471"/>
                </a:lnTo>
                <a:cubicBezTo>
                  <a:pt x="304999" y="288471"/>
                  <a:pt x="311384" y="291101"/>
                  <a:pt x="316642" y="296359"/>
                </a:cubicBezTo>
                <a:cubicBezTo>
                  <a:pt x="321901" y="301618"/>
                  <a:pt x="324530" y="308003"/>
                  <a:pt x="324530" y="315515"/>
                </a:cubicBezTo>
                <a:lnTo>
                  <a:pt x="324530" y="405663"/>
                </a:lnTo>
                <a:cubicBezTo>
                  <a:pt x="324530" y="413175"/>
                  <a:pt x="321901" y="419561"/>
                  <a:pt x="316642" y="424819"/>
                </a:cubicBezTo>
                <a:cubicBezTo>
                  <a:pt x="311384" y="430078"/>
                  <a:pt x="304999" y="432707"/>
                  <a:pt x="297486" y="432707"/>
                </a:cubicBezTo>
                <a:lnTo>
                  <a:pt x="207339" y="432707"/>
                </a:lnTo>
                <a:cubicBezTo>
                  <a:pt x="199827" y="432707"/>
                  <a:pt x="193441" y="430078"/>
                  <a:pt x="188182" y="424819"/>
                </a:cubicBezTo>
                <a:cubicBezTo>
                  <a:pt x="182924" y="419561"/>
                  <a:pt x="180294" y="413175"/>
                  <a:pt x="180294" y="405663"/>
                </a:cubicBezTo>
                <a:lnTo>
                  <a:pt x="180294" y="315515"/>
                </a:lnTo>
                <a:cubicBezTo>
                  <a:pt x="180294" y="308003"/>
                  <a:pt x="182924" y="301618"/>
                  <a:pt x="188182" y="296359"/>
                </a:cubicBezTo>
                <a:cubicBezTo>
                  <a:pt x="193441" y="291101"/>
                  <a:pt x="199827" y="288471"/>
                  <a:pt x="207339" y="288471"/>
                </a:cubicBezTo>
                <a:lnTo>
                  <a:pt x="234383" y="288471"/>
                </a:lnTo>
                <a:lnTo>
                  <a:pt x="234383" y="234383"/>
                </a:lnTo>
                <a:lnTo>
                  <a:pt x="90147" y="234383"/>
                </a:lnTo>
                <a:lnTo>
                  <a:pt x="90147" y="288471"/>
                </a:lnTo>
                <a:lnTo>
                  <a:pt x="117191" y="288471"/>
                </a:lnTo>
                <a:cubicBezTo>
                  <a:pt x="124704" y="288471"/>
                  <a:pt x="131089" y="291101"/>
                  <a:pt x="136348" y="296359"/>
                </a:cubicBezTo>
                <a:cubicBezTo>
                  <a:pt x="141606" y="301618"/>
                  <a:pt x="144235" y="308003"/>
                  <a:pt x="144235" y="315515"/>
                </a:cubicBezTo>
                <a:lnTo>
                  <a:pt x="144235" y="405663"/>
                </a:lnTo>
                <a:cubicBezTo>
                  <a:pt x="144235" y="413175"/>
                  <a:pt x="141606" y="419561"/>
                  <a:pt x="136348" y="424819"/>
                </a:cubicBezTo>
                <a:cubicBezTo>
                  <a:pt x="131089" y="430078"/>
                  <a:pt x="124704" y="432707"/>
                  <a:pt x="117191" y="432707"/>
                </a:cubicBezTo>
                <a:lnTo>
                  <a:pt x="27044" y="432707"/>
                </a:lnTo>
                <a:cubicBezTo>
                  <a:pt x="19532" y="432707"/>
                  <a:pt x="13147" y="430078"/>
                  <a:pt x="7888" y="424819"/>
                </a:cubicBezTo>
                <a:cubicBezTo>
                  <a:pt x="2630" y="419561"/>
                  <a:pt x="0" y="413175"/>
                  <a:pt x="0" y="405663"/>
                </a:cubicBezTo>
                <a:lnTo>
                  <a:pt x="0" y="315515"/>
                </a:lnTo>
                <a:cubicBezTo>
                  <a:pt x="0" y="308003"/>
                  <a:pt x="2630" y="301618"/>
                  <a:pt x="7888" y="296359"/>
                </a:cubicBezTo>
                <a:cubicBezTo>
                  <a:pt x="13147" y="291101"/>
                  <a:pt x="19532" y="288471"/>
                  <a:pt x="27044" y="288471"/>
                </a:cubicBezTo>
                <a:lnTo>
                  <a:pt x="54088" y="288471"/>
                </a:lnTo>
                <a:lnTo>
                  <a:pt x="54088" y="234383"/>
                </a:lnTo>
                <a:cubicBezTo>
                  <a:pt x="54088" y="224617"/>
                  <a:pt x="57657" y="216166"/>
                  <a:pt x="64793" y="209029"/>
                </a:cubicBezTo>
                <a:cubicBezTo>
                  <a:pt x="71930" y="201892"/>
                  <a:pt x="80381" y="198324"/>
                  <a:pt x="90147" y="198324"/>
                </a:cubicBezTo>
                <a:lnTo>
                  <a:pt x="234383" y="198324"/>
                </a:lnTo>
                <a:lnTo>
                  <a:pt x="234383" y="144236"/>
                </a:lnTo>
                <a:lnTo>
                  <a:pt x="207339" y="144236"/>
                </a:lnTo>
                <a:cubicBezTo>
                  <a:pt x="199827" y="144236"/>
                  <a:pt x="193441" y="141606"/>
                  <a:pt x="188182" y="136348"/>
                </a:cubicBezTo>
                <a:cubicBezTo>
                  <a:pt x="182924" y="131089"/>
                  <a:pt x="180294" y="124704"/>
                  <a:pt x="180294" y="117192"/>
                </a:cubicBezTo>
                <a:lnTo>
                  <a:pt x="180294" y="27044"/>
                </a:lnTo>
                <a:cubicBezTo>
                  <a:pt x="180294" y="19532"/>
                  <a:pt x="182924" y="13146"/>
                  <a:pt x="188182" y="7888"/>
                </a:cubicBezTo>
                <a:cubicBezTo>
                  <a:pt x="193441" y="2629"/>
                  <a:pt x="199827" y="0"/>
                  <a:pt x="2073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4" name="Freeform 204">
            <a:extLst>
              <a:ext uri="{FF2B5EF4-FFF2-40B4-BE49-F238E27FC236}">
                <a16:creationId xmlns:a16="http://schemas.microsoft.com/office/drawing/2014/main" id="{6318EAF9-AC34-4F78-80F6-533E7F30E089}"/>
              </a:ext>
            </a:extLst>
          </p:cNvPr>
          <p:cNvSpPr/>
          <p:nvPr/>
        </p:nvSpPr>
        <p:spPr>
          <a:xfrm>
            <a:off x="6631565" y="4585664"/>
            <a:ext cx="405663" cy="297487"/>
          </a:xfrm>
          <a:custGeom>
            <a:avLst/>
            <a:gdLst/>
            <a:ahLst/>
            <a:cxnLst/>
            <a:rect l="l" t="t" r="r" b="b"/>
            <a:pathLst>
              <a:path w="540884" h="396648">
                <a:moveTo>
                  <a:pt x="216353" y="0"/>
                </a:moveTo>
                <a:cubicBezTo>
                  <a:pt x="245652" y="0"/>
                  <a:pt x="272460" y="8169"/>
                  <a:pt x="296782" y="24509"/>
                </a:cubicBezTo>
                <a:cubicBezTo>
                  <a:pt x="321102" y="40848"/>
                  <a:pt x="338804" y="62540"/>
                  <a:pt x="349884" y="89584"/>
                </a:cubicBezTo>
                <a:cubicBezTo>
                  <a:pt x="363218" y="77940"/>
                  <a:pt x="378806" y="72118"/>
                  <a:pt x="396648" y="72118"/>
                </a:cubicBezTo>
                <a:cubicBezTo>
                  <a:pt x="416556" y="72118"/>
                  <a:pt x="433552" y="79160"/>
                  <a:pt x="447638" y="93246"/>
                </a:cubicBezTo>
                <a:cubicBezTo>
                  <a:pt x="461723" y="107332"/>
                  <a:pt x="468766" y="124328"/>
                  <a:pt x="468766" y="144236"/>
                </a:cubicBezTo>
                <a:cubicBezTo>
                  <a:pt x="468766" y="158509"/>
                  <a:pt x="464916" y="171468"/>
                  <a:pt x="457216" y="183112"/>
                </a:cubicBezTo>
                <a:cubicBezTo>
                  <a:pt x="481631" y="188934"/>
                  <a:pt x="501679" y="201658"/>
                  <a:pt x="517361" y="221283"/>
                </a:cubicBezTo>
                <a:cubicBezTo>
                  <a:pt x="533043" y="240909"/>
                  <a:pt x="540884" y="263305"/>
                  <a:pt x="540884" y="288471"/>
                </a:cubicBezTo>
                <a:cubicBezTo>
                  <a:pt x="540884" y="318333"/>
                  <a:pt x="530320" y="343827"/>
                  <a:pt x="509191" y="364956"/>
                </a:cubicBezTo>
                <a:cubicBezTo>
                  <a:pt x="488063" y="386084"/>
                  <a:pt x="462569" y="396648"/>
                  <a:pt x="432707" y="396648"/>
                </a:cubicBezTo>
                <a:lnTo>
                  <a:pt x="126206" y="396648"/>
                </a:lnTo>
                <a:cubicBezTo>
                  <a:pt x="91462" y="396648"/>
                  <a:pt x="61741" y="384300"/>
                  <a:pt x="37045" y="359603"/>
                </a:cubicBezTo>
                <a:cubicBezTo>
                  <a:pt x="12348" y="334907"/>
                  <a:pt x="0" y="305186"/>
                  <a:pt x="0" y="270442"/>
                </a:cubicBezTo>
                <a:cubicBezTo>
                  <a:pt x="0" y="246027"/>
                  <a:pt x="6573" y="223490"/>
                  <a:pt x="19719" y="202831"/>
                </a:cubicBezTo>
                <a:cubicBezTo>
                  <a:pt x="32866" y="182173"/>
                  <a:pt x="50519" y="166679"/>
                  <a:pt x="72681" y="156349"/>
                </a:cubicBezTo>
                <a:cubicBezTo>
                  <a:pt x="72305" y="150715"/>
                  <a:pt x="72118" y="146677"/>
                  <a:pt x="72118" y="144236"/>
                </a:cubicBezTo>
                <a:cubicBezTo>
                  <a:pt x="72118" y="104420"/>
                  <a:pt x="86203" y="70428"/>
                  <a:pt x="114374" y="42257"/>
                </a:cubicBezTo>
                <a:cubicBezTo>
                  <a:pt x="142545" y="14085"/>
                  <a:pt x="176538" y="0"/>
                  <a:pt x="216353" y="0"/>
                </a:cubicBezTo>
                <a:close/>
                <a:moveTo>
                  <a:pt x="225368" y="108177"/>
                </a:moveTo>
                <a:cubicBezTo>
                  <a:pt x="222926" y="108177"/>
                  <a:pt x="220814" y="109069"/>
                  <a:pt x="219030" y="110853"/>
                </a:cubicBezTo>
                <a:cubicBezTo>
                  <a:pt x="217245" y="112637"/>
                  <a:pt x="216353" y="114750"/>
                  <a:pt x="216353" y="117192"/>
                </a:cubicBezTo>
                <a:lnTo>
                  <a:pt x="216353" y="216353"/>
                </a:lnTo>
                <a:lnTo>
                  <a:pt x="153250" y="216353"/>
                </a:lnTo>
                <a:cubicBezTo>
                  <a:pt x="150809" y="216353"/>
                  <a:pt x="148696" y="217246"/>
                  <a:pt x="146912" y="219030"/>
                </a:cubicBezTo>
                <a:cubicBezTo>
                  <a:pt x="145128" y="220814"/>
                  <a:pt x="144236" y="222927"/>
                  <a:pt x="144236" y="225368"/>
                </a:cubicBezTo>
                <a:cubicBezTo>
                  <a:pt x="144236" y="227998"/>
                  <a:pt x="145081" y="230157"/>
                  <a:pt x="146771" y="231848"/>
                </a:cubicBezTo>
                <a:lnTo>
                  <a:pt x="245933" y="331010"/>
                </a:lnTo>
                <a:cubicBezTo>
                  <a:pt x="247624" y="332700"/>
                  <a:pt x="249783" y="333545"/>
                  <a:pt x="252412" y="333545"/>
                </a:cubicBezTo>
                <a:cubicBezTo>
                  <a:pt x="255041" y="333545"/>
                  <a:pt x="257202" y="332700"/>
                  <a:pt x="258892" y="331010"/>
                </a:cubicBezTo>
                <a:lnTo>
                  <a:pt x="357772" y="232129"/>
                </a:lnTo>
                <a:cubicBezTo>
                  <a:pt x="359650" y="229876"/>
                  <a:pt x="360589" y="227622"/>
                  <a:pt x="360589" y="225368"/>
                </a:cubicBezTo>
                <a:cubicBezTo>
                  <a:pt x="360589" y="222739"/>
                  <a:pt x="359744" y="220579"/>
                  <a:pt x="358054" y="218889"/>
                </a:cubicBezTo>
                <a:cubicBezTo>
                  <a:pt x="356363" y="217198"/>
                  <a:pt x="354203" y="216353"/>
                  <a:pt x="351574" y="216353"/>
                </a:cubicBezTo>
                <a:lnTo>
                  <a:pt x="288471" y="216353"/>
                </a:lnTo>
                <a:lnTo>
                  <a:pt x="288471" y="117192"/>
                </a:lnTo>
                <a:cubicBezTo>
                  <a:pt x="288471" y="114750"/>
                  <a:pt x="287579" y="112637"/>
                  <a:pt x="285795" y="110853"/>
                </a:cubicBezTo>
                <a:cubicBezTo>
                  <a:pt x="284011" y="109069"/>
                  <a:pt x="281898" y="108177"/>
                  <a:pt x="279457" y="108177"/>
                </a:cubicBezTo>
                <a:lnTo>
                  <a:pt x="225368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5" name="Freeform 203">
            <a:extLst>
              <a:ext uri="{FF2B5EF4-FFF2-40B4-BE49-F238E27FC236}">
                <a16:creationId xmlns:a16="http://schemas.microsoft.com/office/drawing/2014/main" id="{99BC01DD-EAE7-40D9-877D-CE703AE1CD50}"/>
              </a:ext>
            </a:extLst>
          </p:cNvPr>
          <p:cNvSpPr/>
          <p:nvPr/>
        </p:nvSpPr>
        <p:spPr>
          <a:xfrm>
            <a:off x="7181634" y="4585664"/>
            <a:ext cx="405663" cy="297487"/>
          </a:xfrm>
          <a:custGeom>
            <a:avLst/>
            <a:gdLst/>
            <a:ahLst/>
            <a:cxnLst/>
            <a:rect l="l" t="t" r="r" b="b"/>
            <a:pathLst>
              <a:path w="540884" h="396648">
                <a:moveTo>
                  <a:pt x="216353" y="0"/>
                </a:moveTo>
                <a:cubicBezTo>
                  <a:pt x="245651" y="0"/>
                  <a:pt x="272461" y="8169"/>
                  <a:pt x="296782" y="24509"/>
                </a:cubicBezTo>
                <a:cubicBezTo>
                  <a:pt x="321102" y="40848"/>
                  <a:pt x="338804" y="62540"/>
                  <a:pt x="349884" y="89584"/>
                </a:cubicBezTo>
                <a:cubicBezTo>
                  <a:pt x="363218" y="77940"/>
                  <a:pt x="378807" y="72118"/>
                  <a:pt x="396648" y="72118"/>
                </a:cubicBezTo>
                <a:cubicBezTo>
                  <a:pt x="416556" y="72118"/>
                  <a:pt x="433552" y="79160"/>
                  <a:pt x="447638" y="93246"/>
                </a:cubicBezTo>
                <a:cubicBezTo>
                  <a:pt x="461723" y="107332"/>
                  <a:pt x="468766" y="124328"/>
                  <a:pt x="468766" y="144236"/>
                </a:cubicBezTo>
                <a:cubicBezTo>
                  <a:pt x="468766" y="158509"/>
                  <a:pt x="464916" y="171468"/>
                  <a:pt x="457215" y="183112"/>
                </a:cubicBezTo>
                <a:cubicBezTo>
                  <a:pt x="481631" y="188934"/>
                  <a:pt x="501678" y="201658"/>
                  <a:pt x="517361" y="221283"/>
                </a:cubicBezTo>
                <a:cubicBezTo>
                  <a:pt x="533043" y="240909"/>
                  <a:pt x="540884" y="263305"/>
                  <a:pt x="540884" y="288471"/>
                </a:cubicBezTo>
                <a:cubicBezTo>
                  <a:pt x="540884" y="318333"/>
                  <a:pt x="530320" y="343827"/>
                  <a:pt x="509191" y="364956"/>
                </a:cubicBezTo>
                <a:cubicBezTo>
                  <a:pt x="488063" y="386084"/>
                  <a:pt x="462568" y="396648"/>
                  <a:pt x="432707" y="396648"/>
                </a:cubicBezTo>
                <a:lnTo>
                  <a:pt x="126206" y="396648"/>
                </a:lnTo>
                <a:cubicBezTo>
                  <a:pt x="91462" y="396648"/>
                  <a:pt x="61741" y="384300"/>
                  <a:pt x="37045" y="359603"/>
                </a:cubicBezTo>
                <a:cubicBezTo>
                  <a:pt x="12348" y="334907"/>
                  <a:pt x="0" y="305186"/>
                  <a:pt x="0" y="270442"/>
                </a:cubicBezTo>
                <a:cubicBezTo>
                  <a:pt x="0" y="246027"/>
                  <a:pt x="6573" y="223490"/>
                  <a:pt x="19719" y="202831"/>
                </a:cubicBezTo>
                <a:cubicBezTo>
                  <a:pt x="32866" y="182173"/>
                  <a:pt x="50520" y="166679"/>
                  <a:pt x="72681" y="156349"/>
                </a:cubicBezTo>
                <a:cubicBezTo>
                  <a:pt x="72306" y="150715"/>
                  <a:pt x="72117" y="146677"/>
                  <a:pt x="72117" y="144236"/>
                </a:cubicBezTo>
                <a:cubicBezTo>
                  <a:pt x="72117" y="104420"/>
                  <a:pt x="86203" y="70428"/>
                  <a:pt x="114374" y="42257"/>
                </a:cubicBezTo>
                <a:cubicBezTo>
                  <a:pt x="142545" y="14085"/>
                  <a:pt x="176538" y="0"/>
                  <a:pt x="216353" y="0"/>
                </a:cubicBezTo>
                <a:close/>
                <a:moveTo>
                  <a:pt x="252412" y="99162"/>
                </a:moveTo>
                <a:cubicBezTo>
                  <a:pt x="249783" y="99162"/>
                  <a:pt x="247623" y="100007"/>
                  <a:pt x="245933" y="101697"/>
                </a:cubicBezTo>
                <a:lnTo>
                  <a:pt x="147052" y="200578"/>
                </a:lnTo>
                <a:cubicBezTo>
                  <a:pt x="145174" y="202831"/>
                  <a:pt x="144235" y="205085"/>
                  <a:pt x="144235" y="207339"/>
                </a:cubicBezTo>
                <a:cubicBezTo>
                  <a:pt x="144235" y="209968"/>
                  <a:pt x="145080" y="212128"/>
                  <a:pt x="146771" y="213818"/>
                </a:cubicBezTo>
                <a:cubicBezTo>
                  <a:pt x="148461" y="215508"/>
                  <a:pt x="150621" y="216353"/>
                  <a:pt x="153250" y="216353"/>
                </a:cubicBezTo>
                <a:lnTo>
                  <a:pt x="216353" y="216353"/>
                </a:lnTo>
                <a:lnTo>
                  <a:pt x="216353" y="315515"/>
                </a:lnTo>
                <a:cubicBezTo>
                  <a:pt x="216353" y="317957"/>
                  <a:pt x="217246" y="320070"/>
                  <a:pt x="219029" y="321854"/>
                </a:cubicBezTo>
                <a:cubicBezTo>
                  <a:pt x="220813" y="323638"/>
                  <a:pt x="222926" y="324530"/>
                  <a:pt x="225368" y="324530"/>
                </a:cubicBezTo>
                <a:lnTo>
                  <a:pt x="279457" y="324530"/>
                </a:lnTo>
                <a:cubicBezTo>
                  <a:pt x="281898" y="324530"/>
                  <a:pt x="284011" y="323638"/>
                  <a:pt x="285795" y="321854"/>
                </a:cubicBezTo>
                <a:cubicBezTo>
                  <a:pt x="287579" y="320070"/>
                  <a:pt x="288471" y="317957"/>
                  <a:pt x="288471" y="315515"/>
                </a:cubicBezTo>
                <a:lnTo>
                  <a:pt x="288471" y="216353"/>
                </a:lnTo>
                <a:lnTo>
                  <a:pt x="351574" y="216353"/>
                </a:lnTo>
                <a:cubicBezTo>
                  <a:pt x="354016" y="216353"/>
                  <a:pt x="356129" y="215461"/>
                  <a:pt x="357913" y="213677"/>
                </a:cubicBezTo>
                <a:cubicBezTo>
                  <a:pt x="359696" y="211893"/>
                  <a:pt x="360589" y="209780"/>
                  <a:pt x="360589" y="207339"/>
                </a:cubicBezTo>
                <a:cubicBezTo>
                  <a:pt x="360589" y="204709"/>
                  <a:pt x="359744" y="202550"/>
                  <a:pt x="358053" y="200859"/>
                </a:cubicBezTo>
                <a:lnTo>
                  <a:pt x="258892" y="101697"/>
                </a:lnTo>
                <a:cubicBezTo>
                  <a:pt x="257202" y="100007"/>
                  <a:pt x="255041" y="99162"/>
                  <a:pt x="252412" y="991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6" name="Freeform 199">
            <a:extLst>
              <a:ext uri="{FF2B5EF4-FFF2-40B4-BE49-F238E27FC236}">
                <a16:creationId xmlns:a16="http://schemas.microsoft.com/office/drawing/2014/main" id="{E971E1D3-62DC-4F88-8357-A238F690D151}"/>
              </a:ext>
            </a:extLst>
          </p:cNvPr>
          <p:cNvSpPr/>
          <p:nvPr/>
        </p:nvSpPr>
        <p:spPr>
          <a:xfrm>
            <a:off x="2316743" y="4612708"/>
            <a:ext cx="378619" cy="297487"/>
          </a:xfrm>
          <a:custGeom>
            <a:avLst/>
            <a:gdLst/>
            <a:ahLst/>
            <a:cxnLst/>
            <a:rect l="l" t="t" r="r" b="b"/>
            <a:pathLst>
              <a:path w="504825" h="396648">
                <a:moveTo>
                  <a:pt x="252413" y="0"/>
                </a:moveTo>
                <a:cubicBezTo>
                  <a:pt x="286593" y="0"/>
                  <a:pt x="319272" y="6667"/>
                  <a:pt x="350447" y="20001"/>
                </a:cubicBezTo>
                <a:cubicBezTo>
                  <a:pt x="381623" y="33336"/>
                  <a:pt x="408480" y="51271"/>
                  <a:pt x="431017" y="73808"/>
                </a:cubicBezTo>
                <a:cubicBezTo>
                  <a:pt x="453554" y="96345"/>
                  <a:pt x="471489" y="123201"/>
                  <a:pt x="484824" y="154377"/>
                </a:cubicBezTo>
                <a:cubicBezTo>
                  <a:pt x="498158" y="185553"/>
                  <a:pt x="504825" y="218231"/>
                  <a:pt x="504825" y="252412"/>
                </a:cubicBezTo>
                <a:cubicBezTo>
                  <a:pt x="504825" y="301430"/>
                  <a:pt x="491584" y="346785"/>
                  <a:pt x="465104" y="388479"/>
                </a:cubicBezTo>
                <a:cubicBezTo>
                  <a:pt x="461535" y="393925"/>
                  <a:pt x="456465" y="396648"/>
                  <a:pt x="449891" y="396648"/>
                </a:cubicBezTo>
                <a:lnTo>
                  <a:pt x="54933" y="396648"/>
                </a:lnTo>
                <a:cubicBezTo>
                  <a:pt x="48360" y="396648"/>
                  <a:pt x="43290" y="393925"/>
                  <a:pt x="39721" y="388479"/>
                </a:cubicBezTo>
                <a:cubicBezTo>
                  <a:pt x="13241" y="346973"/>
                  <a:pt x="0" y="301618"/>
                  <a:pt x="0" y="252412"/>
                </a:cubicBezTo>
                <a:cubicBezTo>
                  <a:pt x="0" y="218231"/>
                  <a:pt x="6667" y="185553"/>
                  <a:pt x="20001" y="154377"/>
                </a:cubicBezTo>
                <a:cubicBezTo>
                  <a:pt x="33335" y="123201"/>
                  <a:pt x="51271" y="96345"/>
                  <a:pt x="73808" y="73808"/>
                </a:cubicBezTo>
                <a:cubicBezTo>
                  <a:pt x="96345" y="51271"/>
                  <a:pt x="123201" y="33336"/>
                  <a:pt x="154377" y="20001"/>
                </a:cubicBezTo>
                <a:cubicBezTo>
                  <a:pt x="185553" y="6667"/>
                  <a:pt x="218232" y="0"/>
                  <a:pt x="252413" y="0"/>
                </a:cubicBezTo>
                <a:close/>
                <a:moveTo>
                  <a:pt x="252413" y="36059"/>
                </a:moveTo>
                <a:cubicBezTo>
                  <a:pt x="242459" y="36059"/>
                  <a:pt x="233960" y="39580"/>
                  <a:pt x="226918" y="46623"/>
                </a:cubicBezTo>
                <a:cubicBezTo>
                  <a:pt x="219875" y="53666"/>
                  <a:pt x="216353" y="62164"/>
                  <a:pt x="216353" y="72118"/>
                </a:cubicBezTo>
                <a:cubicBezTo>
                  <a:pt x="216353" y="82071"/>
                  <a:pt x="219875" y="90570"/>
                  <a:pt x="226918" y="97613"/>
                </a:cubicBezTo>
                <a:cubicBezTo>
                  <a:pt x="233960" y="104655"/>
                  <a:pt x="242459" y="108177"/>
                  <a:pt x="252413" y="108177"/>
                </a:cubicBezTo>
                <a:cubicBezTo>
                  <a:pt x="262366" y="108177"/>
                  <a:pt x="270864" y="104655"/>
                  <a:pt x="277907" y="97613"/>
                </a:cubicBezTo>
                <a:cubicBezTo>
                  <a:pt x="284949" y="90570"/>
                  <a:pt x="288471" y="82071"/>
                  <a:pt x="288471" y="72118"/>
                </a:cubicBezTo>
                <a:cubicBezTo>
                  <a:pt x="288471" y="62164"/>
                  <a:pt x="284949" y="53666"/>
                  <a:pt x="277907" y="46623"/>
                </a:cubicBezTo>
                <a:cubicBezTo>
                  <a:pt x="270864" y="39580"/>
                  <a:pt x="262366" y="36059"/>
                  <a:pt x="252413" y="36059"/>
                </a:cubicBezTo>
                <a:close/>
                <a:moveTo>
                  <a:pt x="378618" y="90147"/>
                </a:moveTo>
                <a:cubicBezTo>
                  <a:pt x="368665" y="90147"/>
                  <a:pt x="360166" y="93669"/>
                  <a:pt x="353124" y="100711"/>
                </a:cubicBezTo>
                <a:cubicBezTo>
                  <a:pt x="346081" y="107754"/>
                  <a:pt x="342560" y="116252"/>
                  <a:pt x="342560" y="126206"/>
                </a:cubicBezTo>
                <a:cubicBezTo>
                  <a:pt x="342560" y="136160"/>
                  <a:pt x="346081" y="144658"/>
                  <a:pt x="353124" y="151701"/>
                </a:cubicBezTo>
                <a:cubicBezTo>
                  <a:pt x="360166" y="158744"/>
                  <a:pt x="368665" y="162265"/>
                  <a:pt x="378618" y="162265"/>
                </a:cubicBezTo>
                <a:cubicBezTo>
                  <a:pt x="388572" y="162265"/>
                  <a:pt x="397071" y="158744"/>
                  <a:pt x="404113" y="151701"/>
                </a:cubicBezTo>
                <a:cubicBezTo>
                  <a:pt x="411156" y="144658"/>
                  <a:pt x="414678" y="136160"/>
                  <a:pt x="414678" y="126206"/>
                </a:cubicBezTo>
                <a:cubicBezTo>
                  <a:pt x="414678" y="116252"/>
                  <a:pt x="411156" y="107754"/>
                  <a:pt x="404113" y="100711"/>
                </a:cubicBezTo>
                <a:cubicBezTo>
                  <a:pt x="397071" y="93669"/>
                  <a:pt x="388572" y="90147"/>
                  <a:pt x="378618" y="90147"/>
                </a:cubicBezTo>
                <a:close/>
                <a:moveTo>
                  <a:pt x="126206" y="90147"/>
                </a:moveTo>
                <a:cubicBezTo>
                  <a:pt x="116252" y="90147"/>
                  <a:pt x="107754" y="93669"/>
                  <a:pt x="100712" y="100711"/>
                </a:cubicBezTo>
                <a:cubicBezTo>
                  <a:pt x="93668" y="107754"/>
                  <a:pt x="90147" y="116252"/>
                  <a:pt x="90147" y="126206"/>
                </a:cubicBezTo>
                <a:cubicBezTo>
                  <a:pt x="90147" y="136160"/>
                  <a:pt x="93668" y="144658"/>
                  <a:pt x="100712" y="151701"/>
                </a:cubicBezTo>
                <a:cubicBezTo>
                  <a:pt x="107754" y="158744"/>
                  <a:pt x="116252" y="162265"/>
                  <a:pt x="126206" y="162265"/>
                </a:cubicBezTo>
                <a:cubicBezTo>
                  <a:pt x="136160" y="162265"/>
                  <a:pt x="144658" y="158744"/>
                  <a:pt x="151701" y="151701"/>
                </a:cubicBezTo>
                <a:cubicBezTo>
                  <a:pt x="158744" y="144658"/>
                  <a:pt x="162265" y="136160"/>
                  <a:pt x="162265" y="126206"/>
                </a:cubicBezTo>
                <a:cubicBezTo>
                  <a:pt x="162265" y="116252"/>
                  <a:pt x="158744" y="107754"/>
                  <a:pt x="151701" y="100711"/>
                </a:cubicBezTo>
                <a:cubicBezTo>
                  <a:pt x="144658" y="93669"/>
                  <a:pt x="136160" y="90147"/>
                  <a:pt x="126206" y="90147"/>
                </a:cubicBezTo>
                <a:close/>
                <a:moveTo>
                  <a:pt x="291429" y="131594"/>
                </a:moveTo>
                <a:cubicBezTo>
                  <a:pt x="289175" y="131899"/>
                  <a:pt x="286969" y="132685"/>
                  <a:pt x="284809" y="133953"/>
                </a:cubicBezTo>
                <a:cubicBezTo>
                  <a:pt x="280489" y="136488"/>
                  <a:pt x="277672" y="140198"/>
                  <a:pt x="276358" y="145081"/>
                </a:cubicBezTo>
                <a:lnTo>
                  <a:pt x="247905" y="252694"/>
                </a:lnTo>
                <a:cubicBezTo>
                  <a:pt x="236636" y="253633"/>
                  <a:pt x="226589" y="257718"/>
                  <a:pt x="217762" y="264948"/>
                </a:cubicBezTo>
                <a:cubicBezTo>
                  <a:pt x="208935" y="272179"/>
                  <a:pt x="203019" y="281428"/>
                  <a:pt x="200015" y="292697"/>
                </a:cubicBezTo>
                <a:cubicBezTo>
                  <a:pt x="196258" y="307158"/>
                  <a:pt x="198136" y="320868"/>
                  <a:pt x="205648" y="333827"/>
                </a:cubicBezTo>
                <a:cubicBezTo>
                  <a:pt x="213161" y="346785"/>
                  <a:pt x="224147" y="355143"/>
                  <a:pt x="238609" y="358899"/>
                </a:cubicBezTo>
                <a:cubicBezTo>
                  <a:pt x="253070" y="362655"/>
                  <a:pt x="266780" y="360777"/>
                  <a:pt x="279739" y="353265"/>
                </a:cubicBezTo>
                <a:cubicBezTo>
                  <a:pt x="292697" y="345752"/>
                  <a:pt x="301054" y="334766"/>
                  <a:pt x="304811" y="320305"/>
                </a:cubicBezTo>
                <a:cubicBezTo>
                  <a:pt x="307815" y="309036"/>
                  <a:pt x="307252" y="298050"/>
                  <a:pt x="303120" y="287344"/>
                </a:cubicBezTo>
                <a:cubicBezTo>
                  <a:pt x="298988" y="276639"/>
                  <a:pt x="292227" y="268094"/>
                  <a:pt x="282837" y="261709"/>
                </a:cubicBezTo>
                <a:lnTo>
                  <a:pt x="311290" y="154096"/>
                </a:lnTo>
                <a:cubicBezTo>
                  <a:pt x="312417" y="149212"/>
                  <a:pt x="311712" y="144658"/>
                  <a:pt x="309177" y="140432"/>
                </a:cubicBezTo>
                <a:cubicBezTo>
                  <a:pt x="306642" y="136207"/>
                  <a:pt x="303026" y="133437"/>
                  <a:pt x="298331" y="132122"/>
                </a:cubicBezTo>
                <a:cubicBezTo>
                  <a:pt x="295983" y="131465"/>
                  <a:pt x="293683" y="131289"/>
                  <a:pt x="291429" y="131594"/>
                </a:cubicBezTo>
                <a:close/>
                <a:moveTo>
                  <a:pt x="432707" y="216353"/>
                </a:moveTo>
                <a:cubicBezTo>
                  <a:pt x="422753" y="216353"/>
                  <a:pt x="414255" y="219875"/>
                  <a:pt x="407213" y="226918"/>
                </a:cubicBezTo>
                <a:cubicBezTo>
                  <a:pt x="400169" y="233960"/>
                  <a:pt x="396648" y="242458"/>
                  <a:pt x="396648" y="252412"/>
                </a:cubicBezTo>
                <a:cubicBezTo>
                  <a:pt x="396648" y="262366"/>
                  <a:pt x="400169" y="270864"/>
                  <a:pt x="407213" y="277907"/>
                </a:cubicBezTo>
                <a:cubicBezTo>
                  <a:pt x="414255" y="284950"/>
                  <a:pt x="422753" y="288471"/>
                  <a:pt x="432707" y="288471"/>
                </a:cubicBezTo>
                <a:cubicBezTo>
                  <a:pt x="442661" y="288471"/>
                  <a:pt x="451159" y="284950"/>
                  <a:pt x="458202" y="277907"/>
                </a:cubicBezTo>
                <a:cubicBezTo>
                  <a:pt x="465245" y="270864"/>
                  <a:pt x="468766" y="262366"/>
                  <a:pt x="468766" y="252412"/>
                </a:cubicBezTo>
                <a:cubicBezTo>
                  <a:pt x="468766" y="242458"/>
                  <a:pt x="465245" y="233960"/>
                  <a:pt x="458202" y="226918"/>
                </a:cubicBezTo>
                <a:cubicBezTo>
                  <a:pt x="451159" y="219875"/>
                  <a:pt x="442661" y="216353"/>
                  <a:pt x="432707" y="216353"/>
                </a:cubicBezTo>
                <a:close/>
                <a:moveTo>
                  <a:pt x="72118" y="216353"/>
                </a:moveTo>
                <a:cubicBezTo>
                  <a:pt x="62164" y="216353"/>
                  <a:pt x="53666" y="219875"/>
                  <a:pt x="46623" y="226918"/>
                </a:cubicBezTo>
                <a:cubicBezTo>
                  <a:pt x="39580" y="233960"/>
                  <a:pt x="36059" y="242458"/>
                  <a:pt x="36059" y="252412"/>
                </a:cubicBezTo>
                <a:cubicBezTo>
                  <a:pt x="36059" y="262366"/>
                  <a:pt x="39580" y="270864"/>
                  <a:pt x="46623" y="277907"/>
                </a:cubicBezTo>
                <a:cubicBezTo>
                  <a:pt x="53666" y="284950"/>
                  <a:pt x="62164" y="288471"/>
                  <a:pt x="72118" y="288471"/>
                </a:cubicBezTo>
                <a:cubicBezTo>
                  <a:pt x="82072" y="288471"/>
                  <a:pt x="90570" y="284950"/>
                  <a:pt x="97612" y="277907"/>
                </a:cubicBezTo>
                <a:cubicBezTo>
                  <a:pt x="104655" y="270864"/>
                  <a:pt x="108177" y="262366"/>
                  <a:pt x="108177" y="252412"/>
                </a:cubicBezTo>
                <a:cubicBezTo>
                  <a:pt x="108177" y="242458"/>
                  <a:pt x="104655" y="233960"/>
                  <a:pt x="97612" y="226918"/>
                </a:cubicBezTo>
                <a:cubicBezTo>
                  <a:pt x="90570" y="219875"/>
                  <a:pt x="82072" y="216353"/>
                  <a:pt x="72118" y="2163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7" name="Freeform 198">
            <a:extLst>
              <a:ext uri="{FF2B5EF4-FFF2-40B4-BE49-F238E27FC236}">
                <a16:creationId xmlns:a16="http://schemas.microsoft.com/office/drawing/2014/main" id="{9E6F1694-8E0D-4444-BF14-08DE933D3AD0}"/>
              </a:ext>
            </a:extLst>
          </p:cNvPr>
          <p:cNvSpPr/>
          <p:nvPr/>
        </p:nvSpPr>
        <p:spPr>
          <a:xfrm>
            <a:off x="2838232" y="4612710"/>
            <a:ext cx="378619" cy="324531"/>
          </a:xfrm>
          <a:custGeom>
            <a:avLst/>
            <a:gdLst/>
            <a:ahLst/>
            <a:cxnLst/>
            <a:rect l="l" t="t" r="r" b="b"/>
            <a:pathLst>
              <a:path w="504824" h="432707">
                <a:moveTo>
                  <a:pt x="252412" y="0"/>
                </a:moveTo>
                <a:cubicBezTo>
                  <a:pt x="298237" y="0"/>
                  <a:pt x="340493" y="8029"/>
                  <a:pt x="379182" y="24086"/>
                </a:cubicBezTo>
                <a:cubicBezTo>
                  <a:pt x="417870" y="40143"/>
                  <a:pt x="448483" y="62023"/>
                  <a:pt x="471019" y="89725"/>
                </a:cubicBezTo>
                <a:cubicBezTo>
                  <a:pt x="493556" y="117426"/>
                  <a:pt x="504824" y="147616"/>
                  <a:pt x="504824" y="180294"/>
                </a:cubicBezTo>
                <a:cubicBezTo>
                  <a:pt x="504824" y="212973"/>
                  <a:pt x="493556" y="243163"/>
                  <a:pt x="471019" y="270864"/>
                </a:cubicBezTo>
                <a:cubicBezTo>
                  <a:pt x="448483" y="298566"/>
                  <a:pt x="417870" y="320446"/>
                  <a:pt x="379182" y="336503"/>
                </a:cubicBezTo>
                <a:cubicBezTo>
                  <a:pt x="340493" y="352560"/>
                  <a:pt x="298237" y="360589"/>
                  <a:pt x="252412" y="360589"/>
                </a:cubicBezTo>
                <a:cubicBezTo>
                  <a:pt x="239265" y="360589"/>
                  <a:pt x="225650" y="359838"/>
                  <a:pt x="211564" y="358335"/>
                </a:cubicBezTo>
                <a:cubicBezTo>
                  <a:pt x="174378" y="391202"/>
                  <a:pt x="131182" y="413926"/>
                  <a:pt x="81977" y="426509"/>
                </a:cubicBezTo>
                <a:cubicBezTo>
                  <a:pt x="72774" y="429139"/>
                  <a:pt x="62070" y="431204"/>
                  <a:pt x="49862" y="432707"/>
                </a:cubicBezTo>
                <a:lnTo>
                  <a:pt x="48453" y="432707"/>
                </a:lnTo>
                <a:cubicBezTo>
                  <a:pt x="45637" y="432707"/>
                  <a:pt x="43101" y="431721"/>
                  <a:pt x="40848" y="429749"/>
                </a:cubicBezTo>
                <a:cubicBezTo>
                  <a:pt x="38594" y="427777"/>
                  <a:pt x="37092" y="425195"/>
                  <a:pt x="36341" y="422002"/>
                </a:cubicBezTo>
                <a:lnTo>
                  <a:pt x="36341" y="421720"/>
                </a:lnTo>
                <a:cubicBezTo>
                  <a:pt x="35778" y="420969"/>
                  <a:pt x="35730" y="419842"/>
                  <a:pt x="36199" y="418340"/>
                </a:cubicBezTo>
                <a:cubicBezTo>
                  <a:pt x="36669" y="416837"/>
                  <a:pt x="36857" y="415898"/>
                  <a:pt x="36763" y="415523"/>
                </a:cubicBezTo>
                <a:cubicBezTo>
                  <a:pt x="36669" y="415147"/>
                  <a:pt x="37092" y="414255"/>
                  <a:pt x="38031" y="412846"/>
                </a:cubicBezTo>
                <a:cubicBezTo>
                  <a:pt x="38969" y="411438"/>
                  <a:pt x="39533" y="410593"/>
                  <a:pt x="39721" y="410311"/>
                </a:cubicBezTo>
                <a:cubicBezTo>
                  <a:pt x="39909" y="410029"/>
                  <a:pt x="40566" y="409231"/>
                  <a:pt x="41693" y="407916"/>
                </a:cubicBezTo>
                <a:cubicBezTo>
                  <a:pt x="42819" y="406602"/>
                  <a:pt x="43571" y="405757"/>
                  <a:pt x="43947" y="405381"/>
                </a:cubicBezTo>
                <a:cubicBezTo>
                  <a:pt x="45261" y="403879"/>
                  <a:pt x="48172" y="400639"/>
                  <a:pt x="52679" y="395662"/>
                </a:cubicBezTo>
                <a:cubicBezTo>
                  <a:pt x="57186" y="390685"/>
                  <a:pt x="60426" y="387117"/>
                  <a:pt x="62399" y="384957"/>
                </a:cubicBezTo>
                <a:cubicBezTo>
                  <a:pt x="64370" y="382797"/>
                  <a:pt x="67281" y="379088"/>
                  <a:pt x="71131" y="373829"/>
                </a:cubicBezTo>
                <a:cubicBezTo>
                  <a:pt x="74981" y="368571"/>
                  <a:pt x="78033" y="363782"/>
                  <a:pt x="80287" y="359462"/>
                </a:cubicBezTo>
                <a:cubicBezTo>
                  <a:pt x="82540" y="355143"/>
                  <a:pt x="85076" y="349602"/>
                  <a:pt x="87893" y="342841"/>
                </a:cubicBezTo>
                <a:cubicBezTo>
                  <a:pt x="90710" y="336080"/>
                  <a:pt x="93152" y="328944"/>
                  <a:pt x="95217" y="321432"/>
                </a:cubicBezTo>
                <a:cubicBezTo>
                  <a:pt x="65732" y="304717"/>
                  <a:pt x="42491" y="284058"/>
                  <a:pt x="25495" y="259455"/>
                </a:cubicBezTo>
                <a:cubicBezTo>
                  <a:pt x="8498" y="234852"/>
                  <a:pt x="0" y="208465"/>
                  <a:pt x="0" y="180294"/>
                </a:cubicBezTo>
                <a:cubicBezTo>
                  <a:pt x="0" y="147616"/>
                  <a:pt x="11268" y="117426"/>
                  <a:pt x="33805" y="89725"/>
                </a:cubicBezTo>
                <a:cubicBezTo>
                  <a:pt x="56342" y="62023"/>
                  <a:pt x="86954" y="40143"/>
                  <a:pt x="125642" y="24086"/>
                </a:cubicBezTo>
                <a:cubicBezTo>
                  <a:pt x="164330" y="8029"/>
                  <a:pt x="206587" y="0"/>
                  <a:pt x="252412" y="0"/>
                </a:cubicBezTo>
                <a:close/>
                <a:moveTo>
                  <a:pt x="252412" y="36059"/>
                </a:moveTo>
                <a:cubicBezTo>
                  <a:pt x="214099" y="36059"/>
                  <a:pt x="178275" y="42585"/>
                  <a:pt x="144939" y="55638"/>
                </a:cubicBezTo>
                <a:cubicBezTo>
                  <a:pt x="111603" y="68690"/>
                  <a:pt x="85122" y="86297"/>
                  <a:pt x="65497" y="108458"/>
                </a:cubicBezTo>
                <a:cubicBezTo>
                  <a:pt x="45871" y="130620"/>
                  <a:pt x="36059" y="154565"/>
                  <a:pt x="36059" y="180294"/>
                </a:cubicBezTo>
                <a:cubicBezTo>
                  <a:pt x="36059" y="201329"/>
                  <a:pt x="42773" y="221377"/>
                  <a:pt x="56200" y="240440"/>
                </a:cubicBezTo>
                <a:cubicBezTo>
                  <a:pt x="69629" y="259502"/>
                  <a:pt x="88550" y="275982"/>
                  <a:pt x="112966" y="289880"/>
                </a:cubicBezTo>
                <a:lnTo>
                  <a:pt x="137474" y="303965"/>
                </a:lnTo>
                <a:lnTo>
                  <a:pt x="129868" y="331009"/>
                </a:lnTo>
                <a:cubicBezTo>
                  <a:pt x="125360" y="348100"/>
                  <a:pt x="118787" y="364251"/>
                  <a:pt x="110148" y="379464"/>
                </a:cubicBezTo>
                <a:cubicBezTo>
                  <a:pt x="138694" y="367632"/>
                  <a:pt x="164519" y="351574"/>
                  <a:pt x="187619" y="331291"/>
                </a:cubicBezTo>
                <a:lnTo>
                  <a:pt x="199732" y="320586"/>
                </a:lnTo>
                <a:lnTo>
                  <a:pt x="215790" y="322277"/>
                </a:lnTo>
                <a:cubicBezTo>
                  <a:pt x="228748" y="323779"/>
                  <a:pt x="240956" y="324530"/>
                  <a:pt x="252412" y="324530"/>
                </a:cubicBezTo>
                <a:cubicBezTo>
                  <a:pt x="290724" y="324530"/>
                  <a:pt x="326548" y="318004"/>
                  <a:pt x="359884" y="304951"/>
                </a:cubicBezTo>
                <a:cubicBezTo>
                  <a:pt x="393220" y="291899"/>
                  <a:pt x="419701" y="274292"/>
                  <a:pt x="439327" y="252131"/>
                </a:cubicBezTo>
                <a:cubicBezTo>
                  <a:pt x="458952" y="229969"/>
                  <a:pt x="468766" y="206024"/>
                  <a:pt x="468766" y="180294"/>
                </a:cubicBezTo>
                <a:cubicBezTo>
                  <a:pt x="468766" y="154565"/>
                  <a:pt x="458952" y="130620"/>
                  <a:pt x="439327" y="108458"/>
                </a:cubicBezTo>
                <a:cubicBezTo>
                  <a:pt x="419701" y="86297"/>
                  <a:pt x="393220" y="68690"/>
                  <a:pt x="359884" y="55638"/>
                </a:cubicBezTo>
                <a:cubicBezTo>
                  <a:pt x="326548" y="42585"/>
                  <a:pt x="290724" y="36059"/>
                  <a:pt x="252412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8" name="Freeform 126">
            <a:extLst>
              <a:ext uri="{FF2B5EF4-FFF2-40B4-BE49-F238E27FC236}">
                <a16:creationId xmlns:a16="http://schemas.microsoft.com/office/drawing/2014/main" id="{E639C120-BAE2-4E89-8F5E-3672A3BAE6CB}"/>
              </a:ext>
            </a:extLst>
          </p:cNvPr>
          <p:cNvSpPr/>
          <p:nvPr/>
        </p:nvSpPr>
        <p:spPr>
          <a:xfrm>
            <a:off x="5745738" y="4585665"/>
            <a:ext cx="216355" cy="324531"/>
          </a:xfrm>
          <a:custGeom>
            <a:avLst/>
            <a:gdLst>
              <a:gd name="connsiteX0" fmla="*/ 108177 w 216354"/>
              <a:gd name="connsiteY0" fmla="*/ 60848 h 324530"/>
              <a:gd name="connsiteX1" fmla="*/ 129199 w 216354"/>
              <a:gd name="connsiteY1" fmla="*/ 64229 h 324530"/>
              <a:gd name="connsiteX2" fmla="*/ 147581 w 216354"/>
              <a:gd name="connsiteY2" fmla="*/ 75638 h 324530"/>
              <a:gd name="connsiteX3" fmla="*/ 155504 w 216354"/>
              <a:gd name="connsiteY3" fmla="*/ 94654 h 324530"/>
              <a:gd name="connsiteX4" fmla="*/ 153497 w 216354"/>
              <a:gd name="connsiteY4" fmla="*/ 99408 h 324530"/>
              <a:gd name="connsiteX5" fmla="*/ 148744 w 216354"/>
              <a:gd name="connsiteY5" fmla="*/ 101415 h 324530"/>
              <a:gd name="connsiteX6" fmla="*/ 143989 w 216354"/>
              <a:gd name="connsiteY6" fmla="*/ 99408 h 324530"/>
              <a:gd name="connsiteX7" fmla="*/ 141982 w 216354"/>
              <a:gd name="connsiteY7" fmla="*/ 94654 h 324530"/>
              <a:gd name="connsiteX8" fmla="*/ 130573 w 216354"/>
              <a:gd name="connsiteY8" fmla="*/ 79653 h 324530"/>
              <a:gd name="connsiteX9" fmla="*/ 108177 w 216354"/>
              <a:gd name="connsiteY9" fmla="*/ 74371 h 324530"/>
              <a:gd name="connsiteX10" fmla="*/ 103422 w 216354"/>
              <a:gd name="connsiteY10" fmla="*/ 72364 h 324530"/>
              <a:gd name="connsiteX11" fmla="*/ 101415 w 216354"/>
              <a:gd name="connsiteY11" fmla="*/ 67610 h 324530"/>
              <a:gd name="connsiteX12" fmla="*/ 103422 w 216354"/>
              <a:gd name="connsiteY12" fmla="*/ 62856 h 324530"/>
              <a:gd name="connsiteX13" fmla="*/ 108177 w 216354"/>
              <a:gd name="connsiteY13" fmla="*/ 60848 h 324530"/>
              <a:gd name="connsiteX14" fmla="*/ 108177 w 216354"/>
              <a:gd name="connsiteY14" fmla="*/ 27044 h 324530"/>
              <a:gd name="connsiteX15" fmla="*/ 79337 w 216354"/>
              <a:gd name="connsiteY15" fmla="*/ 31797 h 324530"/>
              <a:gd name="connsiteX16" fmla="*/ 53349 w 216354"/>
              <a:gd name="connsiteY16" fmla="*/ 44897 h 324530"/>
              <a:gd name="connsiteX17" fmla="*/ 34333 w 216354"/>
              <a:gd name="connsiteY17" fmla="*/ 66343 h 324530"/>
              <a:gd name="connsiteX18" fmla="*/ 27044 w 216354"/>
              <a:gd name="connsiteY18" fmla="*/ 94655 h 324530"/>
              <a:gd name="connsiteX19" fmla="*/ 41411 w 216354"/>
              <a:gd name="connsiteY19" fmla="*/ 132686 h 324530"/>
              <a:gd name="connsiteX20" fmla="*/ 47856 w 216354"/>
              <a:gd name="connsiteY20" fmla="*/ 139658 h 324530"/>
              <a:gd name="connsiteX21" fmla="*/ 54300 w 216354"/>
              <a:gd name="connsiteY21" fmla="*/ 146630 h 324530"/>
              <a:gd name="connsiteX22" fmla="*/ 84091 w 216354"/>
              <a:gd name="connsiteY22" fmla="*/ 209593 h 324530"/>
              <a:gd name="connsiteX23" fmla="*/ 132263 w 216354"/>
              <a:gd name="connsiteY23" fmla="*/ 209593 h 324530"/>
              <a:gd name="connsiteX24" fmla="*/ 162054 w 216354"/>
              <a:gd name="connsiteY24" fmla="*/ 146630 h 324530"/>
              <a:gd name="connsiteX25" fmla="*/ 168498 w 216354"/>
              <a:gd name="connsiteY25" fmla="*/ 139658 h 324530"/>
              <a:gd name="connsiteX26" fmla="*/ 174943 w 216354"/>
              <a:gd name="connsiteY26" fmla="*/ 132686 h 324530"/>
              <a:gd name="connsiteX27" fmla="*/ 189310 w 216354"/>
              <a:gd name="connsiteY27" fmla="*/ 94655 h 324530"/>
              <a:gd name="connsiteX28" fmla="*/ 182021 w 216354"/>
              <a:gd name="connsiteY28" fmla="*/ 66343 h 324530"/>
              <a:gd name="connsiteX29" fmla="*/ 163005 w 216354"/>
              <a:gd name="connsiteY29" fmla="*/ 44897 h 324530"/>
              <a:gd name="connsiteX30" fmla="*/ 137017 w 216354"/>
              <a:gd name="connsiteY30" fmla="*/ 31797 h 324530"/>
              <a:gd name="connsiteX31" fmla="*/ 108177 w 216354"/>
              <a:gd name="connsiteY31" fmla="*/ 27044 h 324530"/>
              <a:gd name="connsiteX32" fmla="*/ 108177 w 216354"/>
              <a:gd name="connsiteY32" fmla="*/ 0 h 324530"/>
              <a:gd name="connsiteX33" fmla="*/ 147581 w 216354"/>
              <a:gd name="connsiteY33" fmla="*/ 6866 h 324530"/>
              <a:gd name="connsiteX34" fmla="*/ 182231 w 216354"/>
              <a:gd name="connsiteY34" fmla="*/ 25671 h 324530"/>
              <a:gd name="connsiteX35" fmla="*/ 206952 w 216354"/>
              <a:gd name="connsiteY35" fmla="*/ 55672 h 324530"/>
              <a:gd name="connsiteX36" fmla="*/ 216354 w 216354"/>
              <a:gd name="connsiteY36" fmla="*/ 94655 h 324530"/>
              <a:gd name="connsiteX37" fmla="*/ 194592 w 216354"/>
              <a:gd name="connsiteY37" fmla="*/ 151279 h 324530"/>
              <a:gd name="connsiteX38" fmla="*/ 178851 w 216354"/>
              <a:gd name="connsiteY38" fmla="*/ 169660 h 324530"/>
              <a:gd name="connsiteX39" fmla="*/ 166280 w 216354"/>
              <a:gd name="connsiteY39" fmla="*/ 189838 h 324530"/>
              <a:gd name="connsiteX40" fmla="*/ 159096 w 216354"/>
              <a:gd name="connsiteY40" fmla="*/ 212551 h 324530"/>
              <a:gd name="connsiteX41" fmla="*/ 169027 w 216354"/>
              <a:gd name="connsiteY41" fmla="*/ 229876 h 324530"/>
              <a:gd name="connsiteX42" fmla="*/ 163745 w 216354"/>
              <a:gd name="connsiteY42" fmla="*/ 243398 h 324530"/>
              <a:gd name="connsiteX43" fmla="*/ 169027 w 216354"/>
              <a:gd name="connsiteY43" fmla="*/ 256920 h 324530"/>
              <a:gd name="connsiteX44" fmla="*/ 159519 w 216354"/>
              <a:gd name="connsiteY44" fmla="*/ 274034 h 324530"/>
              <a:gd name="connsiteX45" fmla="*/ 162266 w 216354"/>
              <a:gd name="connsiteY45" fmla="*/ 283964 h 324530"/>
              <a:gd name="connsiteX46" fmla="*/ 155610 w 216354"/>
              <a:gd name="connsiteY46" fmla="*/ 298965 h 324530"/>
              <a:gd name="connsiteX47" fmla="*/ 139235 w 216354"/>
              <a:gd name="connsiteY47" fmla="*/ 304247 h 324530"/>
              <a:gd name="connsiteX48" fmla="*/ 126559 w 216354"/>
              <a:gd name="connsiteY48" fmla="*/ 319037 h 324530"/>
              <a:gd name="connsiteX49" fmla="*/ 108177 w 216354"/>
              <a:gd name="connsiteY49" fmla="*/ 324530 h 324530"/>
              <a:gd name="connsiteX50" fmla="*/ 89795 w 216354"/>
              <a:gd name="connsiteY50" fmla="*/ 319037 h 324530"/>
              <a:gd name="connsiteX51" fmla="*/ 77119 w 216354"/>
              <a:gd name="connsiteY51" fmla="*/ 304247 h 324530"/>
              <a:gd name="connsiteX52" fmla="*/ 60744 w 216354"/>
              <a:gd name="connsiteY52" fmla="*/ 298965 h 324530"/>
              <a:gd name="connsiteX53" fmla="*/ 54088 w 216354"/>
              <a:gd name="connsiteY53" fmla="*/ 283964 h 324530"/>
              <a:gd name="connsiteX54" fmla="*/ 56835 w 216354"/>
              <a:gd name="connsiteY54" fmla="*/ 274034 h 324530"/>
              <a:gd name="connsiteX55" fmla="*/ 47327 w 216354"/>
              <a:gd name="connsiteY55" fmla="*/ 256920 h 324530"/>
              <a:gd name="connsiteX56" fmla="*/ 52609 w 216354"/>
              <a:gd name="connsiteY56" fmla="*/ 243398 h 324530"/>
              <a:gd name="connsiteX57" fmla="*/ 47327 w 216354"/>
              <a:gd name="connsiteY57" fmla="*/ 229876 h 324530"/>
              <a:gd name="connsiteX58" fmla="*/ 57258 w 216354"/>
              <a:gd name="connsiteY58" fmla="*/ 212551 h 324530"/>
              <a:gd name="connsiteX59" fmla="*/ 50074 w 216354"/>
              <a:gd name="connsiteY59" fmla="*/ 189838 h 324530"/>
              <a:gd name="connsiteX60" fmla="*/ 37503 w 216354"/>
              <a:gd name="connsiteY60" fmla="*/ 169660 h 324530"/>
              <a:gd name="connsiteX61" fmla="*/ 21762 w 216354"/>
              <a:gd name="connsiteY61" fmla="*/ 151279 h 324530"/>
              <a:gd name="connsiteX62" fmla="*/ 0 w 216354"/>
              <a:gd name="connsiteY62" fmla="*/ 94655 h 324530"/>
              <a:gd name="connsiteX63" fmla="*/ 9402 w 216354"/>
              <a:gd name="connsiteY63" fmla="*/ 55672 h 324530"/>
              <a:gd name="connsiteX64" fmla="*/ 34123 w 216354"/>
              <a:gd name="connsiteY64" fmla="*/ 25671 h 324530"/>
              <a:gd name="connsiteX65" fmla="*/ 68773 w 216354"/>
              <a:gd name="connsiteY65" fmla="*/ 6866 h 324530"/>
              <a:gd name="connsiteX66" fmla="*/ 108177 w 216354"/>
              <a:gd name="connsiteY66" fmla="*/ 0 h 32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216354" h="324530">
                <a:moveTo>
                  <a:pt x="108177" y="60848"/>
                </a:moveTo>
                <a:cubicBezTo>
                  <a:pt x="115219" y="60848"/>
                  <a:pt x="122227" y="61976"/>
                  <a:pt x="129199" y="64229"/>
                </a:cubicBezTo>
                <a:cubicBezTo>
                  <a:pt x="136172" y="66483"/>
                  <a:pt x="142299" y="70286"/>
                  <a:pt x="147581" y="75638"/>
                </a:cubicBezTo>
                <a:cubicBezTo>
                  <a:pt x="152863" y="80991"/>
                  <a:pt x="155504" y="87329"/>
                  <a:pt x="155504" y="94654"/>
                </a:cubicBezTo>
                <a:cubicBezTo>
                  <a:pt x="155504" y="96485"/>
                  <a:pt x="154835" y="98069"/>
                  <a:pt x="153497" y="99408"/>
                </a:cubicBezTo>
                <a:cubicBezTo>
                  <a:pt x="152158" y="100746"/>
                  <a:pt x="150574" y="101415"/>
                  <a:pt x="148744" y="101415"/>
                </a:cubicBezTo>
                <a:cubicBezTo>
                  <a:pt x="146911" y="101415"/>
                  <a:pt x="145327" y="100746"/>
                  <a:pt x="143989" y="99408"/>
                </a:cubicBezTo>
                <a:cubicBezTo>
                  <a:pt x="142651" y="98069"/>
                  <a:pt x="141982" y="96485"/>
                  <a:pt x="141982" y="94654"/>
                </a:cubicBezTo>
                <a:cubicBezTo>
                  <a:pt x="141982" y="88175"/>
                  <a:pt x="138179" y="83174"/>
                  <a:pt x="130573" y="79653"/>
                </a:cubicBezTo>
                <a:cubicBezTo>
                  <a:pt x="122967" y="76132"/>
                  <a:pt x="115501" y="74371"/>
                  <a:pt x="108177" y="74371"/>
                </a:cubicBezTo>
                <a:cubicBezTo>
                  <a:pt x="106345" y="74371"/>
                  <a:pt x="104760" y="73702"/>
                  <a:pt x="103422" y="72364"/>
                </a:cubicBezTo>
                <a:cubicBezTo>
                  <a:pt x="102084" y="71026"/>
                  <a:pt x="101415" y="69441"/>
                  <a:pt x="101415" y="67610"/>
                </a:cubicBezTo>
                <a:cubicBezTo>
                  <a:pt x="101415" y="65779"/>
                  <a:pt x="102084" y="64194"/>
                  <a:pt x="103422" y="62856"/>
                </a:cubicBezTo>
                <a:cubicBezTo>
                  <a:pt x="104760" y="61517"/>
                  <a:pt x="106345" y="60848"/>
                  <a:pt x="108177" y="60848"/>
                </a:cubicBezTo>
                <a:close/>
                <a:moveTo>
                  <a:pt x="108177" y="27044"/>
                </a:moveTo>
                <a:cubicBezTo>
                  <a:pt x="98458" y="27044"/>
                  <a:pt x="88845" y="28629"/>
                  <a:pt x="79337" y="31797"/>
                </a:cubicBezTo>
                <a:cubicBezTo>
                  <a:pt x="69829" y="34967"/>
                  <a:pt x="61167" y="39333"/>
                  <a:pt x="53349" y="44897"/>
                </a:cubicBezTo>
                <a:cubicBezTo>
                  <a:pt x="45532" y="50461"/>
                  <a:pt x="39193" y="57609"/>
                  <a:pt x="34333" y="66343"/>
                </a:cubicBezTo>
                <a:cubicBezTo>
                  <a:pt x="29474" y="75076"/>
                  <a:pt x="27044" y="84513"/>
                  <a:pt x="27044" y="94655"/>
                </a:cubicBezTo>
                <a:cubicBezTo>
                  <a:pt x="27044" y="108881"/>
                  <a:pt x="31834" y="121558"/>
                  <a:pt x="41411" y="132686"/>
                </a:cubicBezTo>
                <a:cubicBezTo>
                  <a:pt x="42820" y="134235"/>
                  <a:pt x="44968" y="136559"/>
                  <a:pt x="47856" y="139658"/>
                </a:cubicBezTo>
                <a:cubicBezTo>
                  <a:pt x="50743" y="142757"/>
                  <a:pt x="52891" y="145081"/>
                  <a:pt x="54300" y="146630"/>
                </a:cubicBezTo>
                <a:cubicBezTo>
                  <a:pt x="72329" y="168181"/>
                  <a:pt x="82259" y="189169"/>
                  <a:pt x="84091" y="209593"/>
                </a:cubicBezTo>
                <a:lnTo>
                  <a:pt x="132263" y="209593"/>
                </a:lnTo>
                <a:cubicBezTo>
                  <a:pt x="134094" y="189169"/>
                  <a:pt x="144024" y="168181"/>
                  <a:pt x="162054" y="146630"/>
                </a:cubicBezTo>
                <a:cubicBezTo>
                  <a:pt x="163463" y="145081"/>
                  <a:pt x="165611" y="142757"/>
                  <a:pt x="168498" y="139658"/>
                </a:cubicBezTo>
                <a:cubicBezTo>
                  <a:pt x="171386" y="136559"/>
                  <a:pt x="173534" y="134235"/>
                  <a:pt x="174943" y="132686"/>
                </a:cubicBezTo>
                <a:cubicBezTo>
                  <a:pt x="184520" y="121558"/>
                  <a:pt x="189310" y="108881"/>
                  <a:pt x="189310" y="94655"/>
                </a:cubicBezTo>
                <a:cubicBezTo>
                  <a:pt x="189310" y="84513"/>
                  <a:pt x="186880" y="75076"/>
                  <a:pt x="182021" y="66343"/>
                </a:cubicBezTo>
                <a:cubicBezTo>
                  <a:pt x="177161" y="57609"/>
                  <a:pt x="170822" y="50461"/>
                  <a:pt x="163005" y="44897"/>
                </a:cubicBezTo>
                <a:cubicBezTo>
                  <a:pt x="155187" y="39333"/>
                  <a:pt x="146525" y="34967"/>
                  <a:pt x="137017" y="31797"/>
                </a:cubicBezTo>
                <a:cubicBezTo>
                  <a:pt x="127509" y="28629"/>
                  <a:pt x="117896" y="27044"/>
                  <a:pt x="108177" y="27044"/>
                </a:cubicBezTo>
                <a:close/>
                <a:moveTo>
                  <a:pt x="108177" y="0"/>
                </a:moveTo>
                <a:cubicBezTo>
                  <a:pt x="121558" y="0"/>
                  <a:pt x="134693" y="2289"/>
                  <a:pt x="147581" y="6866"/>
                </a:cubicBezTo>
                <a:cubicBezTo>
                  <a:pt x="160469" y="11444"/>
                  <a:pt x="172019" y="17712"/>
                  <a:pt x="182231" y="25671"/>
                </a:cubicBezTo>
                <a:cubicBezTo>
                  <a:pt x="192443" y="33629"/>
                  <a:pt x="200684" y="43629"/>
                  <a:pt x="206952" y="55672"/>
                </a:cubicBezTo>
                <a:cubicBezTo>
                  <a:pt x="213220" y="67716"/>
                  <a:pt x="216354" y="80710"/>
                  <a:pt x="216354" y="94655"/>
                </a:cubicBezTo>
                <a:cubicBezTo>
                  <a:pt x="216354" y="116487"/>
                  <a:pt x="209099" y="135362"/>
                  <a:pt x="194592" y="151279"/>
                </a:cubicBezTo>
                <a:cubicBezTo>
                  <a:pt x="188253" y="158180"/>
                  <a:pt x="183006" y="164308"/>
                  <a:pt x="178851" y="169660"/>
                </a:cubicBezTo>
                <a:cubicBezTo>
                  <a:pt x="174696" y="175013"/>
                  <a:pt x="170506" y="181739"/>
                  <a:pt x="166280" y="189838"/>
                </a:cubicBezTo>
                <a:cubicBezTo>
                  <a:pt x="162054" y="197937"/>
                  <a:pt x="159659" y="205508"/>
                  <a:pt x="159096" y="212551"/>
                </a:cubicBezTo>
                <a:cubicBezTo>
                  <a:pt x="165716" y="216494"/>
                  <a:pt x="169027" y="222269"/>
                  <a:pt x="169027" y="229876"/>
                </a:cubicBezTo>
                <a:cubicBezTo>
                  <a:pt x="169027" y="235088"/>
                  <a:pt x="167266" y="239594"/>
                  <a:pt x="163745" y="243398"/>
                </a:cubicBezTo>
                <a:cubicBezTo>
                  <a:pt x="167266" y="247201"/>
                  <a:pt x="169027" y="251708"/>
                  <a:pt x="169027" y="256920"/>
                </a:cubicBezTo>
                <a:cubicBezTo>
                  <a:pt x="169027" y="264245"/>
                  <a:pt x="165857" y="269949"/>
                  <a:pt x="159519" y="274034"/>
                </a:cubicBezTo>
                <a:cubicBezTo>
                  <a:pt x="161350" y="277274"/>
                  <a:pt x="162266" y="280583"/>
                  <a:pt x="162266" y="283964"/>
                </a:cubicBezTo>
                <a:cubicBezTo>
                  <a:pt x="162266" y="290444"/>
                  <a:pt x="160047" y="295444"/>
                  <a:pt x="155610" y="298965"/>
                </a:cubicBezTo>
                <a:cubicBezTo>
                  <a:pt x="151173" y="302486"/>
                  <a:pt x="145715" y="304247"/>
                  <a:pt x="139235" y="304247"/>
                </a:cubicBezTo>
                <a:cubicBezTo>
                  <a:pt x="136418" y="310444"/>
                  <a:pt x="132193" y="315374"/>
                  <a:pt x="126559" y="319037"/>
                </a:cubicBezTo>
                <a:cubicBezTo>
                  <a:pt x="120924" y="322699"/>
                  <a:pt x="114797" y="324530"/>
                  <a:pt x="108177" y="324530"/>
                </a:cubicBezTo>
                <a:cubicBezTo>
                  <a:pt x="101557" y="324530"/>
                  <a:pt x="95429" y="322699"/>
                  <a:pt x="89795" y="319037"/>
                </a:cubicBezTo>
                <a:cubicBezTo>
                  <a:pt x="84161" y="315374"/>
                  <a:pt x="79935" y="310444"/>
                  <a:pt x="77119" y="304247"/>
                </a:cubicBezTo>
                <a:cubicBezTo>
                  <a:pt x="70639" y="304247"/>
                  <a:pt x="65181" y="302486"/>
                  <a:pt x="60744" y="298965"/>
                </a:cubicBezTo>
                <a:cubicBezTo>
                  <a:pt x="56307" y="295444"/>
                  <a:pt x="54088" y="290444"/>
                  <a:pt x="54088" y="283964"/>
                </a:cubicBezTo>
                <a:cubicBezTo>
                  <a:pt x="54088" y="280583"/>
                  <a:pt x="55004" y="277274"/>
                  <a:pt x="56835" y="274034"/>
                </a:cubicBezTo>
                <a:cubicBezTo>
                  <a:pt x="50497" y="269949"/>
                  <a:pt x="47327" y="264245"/>
                  <a:pt x="47327" y="256920"/>
                </a:cubicBezTo>
                <a:cubicBezTo>
                  <a:pt x="47327" y="251708"/>
                  <a:pt x="49088" y="247201"/>
                  <a:pt x="52609" y="243398"/>
                </a:cubicBezTo>
                <a:cubicBezTo>
                  <a:pt x="49088" y="239594"/>
                  <a:pt x="47327" y="235088"/>
                  <a:pt x="47327" y="229876"/>
                </a:cubicBezTo>
                <a:cubicBezTo>
                  <a:pt x="47327" y="222269"/>
                  <a:pt x="50638" y="216494"/>
                  <a:pt x="57258" y="212551"/>
                </a:cubicBezTo>
                <a:cubicBezTo>
                  <a:pt x="56694" y="205508"/>
                  <a:pt x="54300" y="197937"/>
                  <a:pt x="50074" y="189838"/>
                </a:cubicBezTo>
                <a:cubicBezTo>
                  <a:pt x="45848" y="181739"/>
                  <a:pt x="41658" y="175013"/>
                  <a:pt x="37503" y="169660"/>
                </a:cubicBezTo>
                <a:cubicBezTo>
                  <a:pt x="33347" y="164308"/>
                  <a:pt x="28100" y="158180"/>
                  <a:pt x="21762" y="151279"/>
                </a:cubicBezTo>
                <a:cubicBezTo>
                  <a:pt x="7254" y="135362"/>
                  <a:pt x="0" y="116487"/>
                  <a:pt x="0" y="94655"/>
                </a:cubicBezTo>
                <a:cubicBezTo>
                  <a:pt x="0" y="80710"/>
                  <a:pt x="3134" y="67716"/>
                  <a:pt x="9402" y="55672"/>
                </a:cubicBezTo>
                <a:cubicBezTo>
                  <a:pt x="15670" y="43629"/>
                  <a:pt x="23910" y="33629"/>
                  <a:pt x="34123" y="25671"/>
                </a:cubicBezTo>
                <a:cubicBezTo>
                  <a:pt x="44334" y="17712"/>
                  <a:pt x="55885" y="11444"/>
                  <a:pt x="68773" y="6866"/>
                </a:cubicBezTo>
                <a:cubicBezTo>
                  <a:pt x="81661" y="2289"/>
                  <a:pt x="94795" y="0"/>
                  <a:pt x="1081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9" name="Freeform 396">
            <a:extLst>
              <a:ext uri="{FF2B5EF4-FFF2-40B4-BE49-F238E27FC236}">
                <a16:creationId xmlns:a16="http://schemas.microsoft.com/office/drawing/2014/main" id="{02DCCD9B-BE6B-47F0-8480-BD61E8D1A9DC}"/>
              </a:ext>
            </a:extLst>
          </p:cNvPr>
          <p:cNvSpPr/>
          <p:nvPr/>
        </p:nvSpPr>
        <p:spPr>
          <a:xfrm>
            <a:off x="3359730" y="4612707"/>
            <a:ext cx="378619" cy="297511"/>
          </a:xfrm>
          <a:custGeom>
            <a:avLst/>
            <a:gdLst>
              <a:gd name="connsiteX0" fmla="*/ 426227 w 504825"/>
              <a:gd name="connsiteY0" fmla="*/ 101417 h 396680"/>
              <a:gd name="connsiteX1" fmla="*/ 483696 w 504825"/>
              <a:gd name="connsiteY1" fmla="*/ 151561 h 396680"/>
              <a:gd name="connsiteX2" fmla="*/ 504825 w 504825"/>
              <a:gd name="connsiteY2" fmla="*/ 216354 h 396680"/>
              <a:gd name="connsiteX3" fmla="*/ 484823 w 504825"/>
              <a:gd name="connsiteY3" fmla="*/ 279598 h 396680"/>
              <a:gd name="connsiteX4" fmla="*/ 429890 w 504825"/>
              <a:gd name="connsiteY4" fmla="*/ 329320 h 396680"/>
              <a:gd name="connsiteX5" fmla="*/ 435665 w 504825"/>
              <a:gd name="connsiteY5" fmla="*/ 341716 h 396680"/>
              <a:gd name="connsiteX6" fmla="*/ 442707 w 504825"/>
              <a:gd name="connsiteY6" fmla="*/ 352561 h 396680"/>
              <a:gd name="connsiteX7" fmla="*/ 449046 w 504825"/>
              <a:gd name="connsiteY7" fmla="*/ 360731 h 396680"/>
              <a:gd name="connsiteX8" fmla="*/ 456370 w 504825"/>
              <a:gd name="connsiteY8" fmla="*/ 369042 h 396680"/>
              <a:gd name="connsiteX9" fmla="*/ 462850 w 504825"/>
              <a:gd name="connsiteY9" fmla="*/ 376084 h 396680"/>
              <a:gd name="connsiteX10" fmla="*/ 463976 w 504825"/>
              <a:gd name="connsiteY10" fmla="*/ 377352 h 396680"/>
              <a:gd name="connsiteX11" fmla="*/ 465244 w 504825"/>
              <a:gd name="connsiteY11" fmla="*/ 378760 h 396680"/>
              <a:gd name="connsiteX12" fmla="*/ 466371 w 504825"/>
              <a:gd name="connsiteY12" fmla="*/ 380169 h 396680"/>
              <a:gd name="connsiteX13" fmla="*/ 467357 w 504825"/>
              <a:gd name="connsiteY13" fmla="*/ 381718 h 396680"/>
              <a:gd name="connsiteX14" fmla="*/ 468061 w 504825"/>
              <a:gd name="connsiteY14" fmla="*/ 383127 h 396680"/>
              <a:gd name="connsiteX15" fmla="*/ 468625 w 504825"/>
              <a:gd name="connsiteY15" fmla="*/ 384817 h 396680"/>
              <a:gd name="connsiteX16" fmla="*/ 468765 w 504825"/>
              <a:gd name="connsiteY16" fmla="*/ 386648 h 396680"/>
              <a:gd name="connsiteX17" fmla="*/ 468484 w 504825"/>
              <a:gd name="connsiteY17" fmla="*/ 388480 h 396680"/>
              <a:gd name="connsiteX18" fmla="*/ 464821 w 504825"/>
              <a:gd name="connsiteY18" fmla="*/ 394677 h 396680"/>
              <a:gd name="connsiteX19" fmla="*/ 458624 w 504825"/>
              <a:gd name="connsiteY19" fmla="*/ 396649 h 396680"/>
              <a:gd name="connsiteX20" fmla="*/ 434397 w 504825"/>
              <a:gd name="connsiteY20" fmla="*/ 392142 h 396680"/>
              <a:gd name="connsiteX21" fmla="*/ 356081 w 504825"/>
              <a:gd name="connsiteY21" fmla="*/ 356083 h 396680"/>
              <a:gd name="connsiteX22" fmla="*/ 306500 w 504825"/>
              <a:gd name="connsiteY22" fmla="*/ 360590 h 396680"/>
              <a:gd name="connsiteX23" fmla="*/ 173533 w 504825"/>
              <a:gd name="connsiteY23" fmla="*/ 323404 h 396680"/>
              <a:gd name="connsiteX24" fmla="*/ 198323 w 504825"/>
              <a:gd name="connsiteY24" fmla="*/ 324531 h 396680"/>
              <a:gd name="connsiteX25" fmla="*/ 285372 w 504825"/>
              <a:gd name="connsiteY25" fmla="*/ 311854 h 396680"/>
              <a:gd name="connsiteX26" fmla="*/ 359743 w 504825"/>
              <a:gd name="connsiteY26" fmla="*/ 275514 h 396680"/>
              <a:gd name="connsiteX27" fmla="*/ 413832 w 504825"/>
              <a:gd name="connsiteY27" fmla="*/ 215791 h 396680"/>
              <a:gd name="connsiteX28" fmla="*/ 432706 w 504825"/>
              <a:gd name="connsiteY28" fmla="*/ 144237 h 396680"/>
              <a:gd name="connsiteX29" fmla="*/ 426227 w 504825"/>
              <a:gd name="connsiteY29" fmla="*/ 101417 h 396680"/>
              <a:gd name="connsiteX30" fmla="*/ 198324 w 504825"/>
              <a:gd name="connsiteY30" fmla="*/ 36059 h 396680"/>
              <a:gd name="connsiteX31" fmla="*/ 117755 w 504825"/>
              <a:gd name="connsiteY31" fmla="*/ 50708 h 396680"/>
              <a:gd name="connsiteX32" fmla="*/ 58173 w 504825"/>
              <a:gd name="connsiteY32" fmla="*/ 90429 h 396680"/>
              <a:gd name="connsiteX33" fmla="*/ 36059 w 504825"/>
              <a:gd name="connsiteY33" fmla="*/ 144236 h 396680"/>
              <a:gd name="connsiteX34" fmla="*/ 50990 w 504825"/>
              <a:gd name="connsiteY34" fmla="*/ 188746 h 396680"/>
              <a:gd name="connsiteX35" fmla="*/ 92965 w 504825"/>
              <a:gd name="connsiteY35" fmla="*/ 225932 h 396680"/>
              <a:gd name="connsiteX36" fmla="*/ 120291 w 504825"/>
              <a:gd name="connsiteY36" fmla="*/ 241707 h 396680"/>
              <a:gd name="connsiteX37" fmla="*/ 110431 w 504825"/>
              <a:gd name="connsiteY37" fmla="*/ 265371 h 396680"/>
              <a:gd name="connsiteX38" fmla="*/ 127897 w 504825"/>
              <a:gd name="connsiteY38" fmla="*/ 254384 h 396680"/>
              <a:gd name="connsiteX39" fmla="*/ 140292 w 504825"/>
              <a:gd name="connsiteY39" fmla="*/ 245651 h 396680"/>
              <a:gd name="connsiteX40" fmla="*/ 155223 w 504825"/>
              <a:gd name="connsiteY40" fmla="*/ 248469 h 396680"/>
              <a:gd name="connsiteX41" fmla="*/ 198324 w 504825"/>
              <a:gd name="connsiteY41" fmla="*/ 252412 h 396680"/>
              <a:gd name="connsiteX42" fmla="*/ 278893 w 504825"/>
              <a:gd name="connsiteY42" fmla="*/ 237763 h 396680"/>
              <a:gd name="connsiteX43" fmla="*/ 338475 w 504825"/>
              <a:gd name="connsiteY43" fmla="*/ 198042 h 396680"/>
              <a:gd name="connsiteX44" fmla="*/ 360589 w 504825"/>
              <a:gd name="connsiteY44" fmla="*/ 144236 h 396680"/>
              <a:gd name="connsiteX45" fmla="*/ 338475 w 504825"/>
              <a:gd name="connsiteY45" fmla="*/ 90429 h 396680"/>
              <a:gd name="connsiteX46" fmla="*/ 278893 w 504825"/>
              <a:gd name="connsiteY46" fmla="*/ 50708 h 396680"/>
              <a:gd name="connsiteX47" fmla="*/ 198324 w 504825"/>
              <a:gd name="connsiteY47" fmla="*/ 36059 h 396680"/>
              <a:gd name="connsiteX48" fmla="*/ 198324 w 504825"/>
              <a:gd name="connsiteY48" fmla="*/ 0 h 396680"/>
              <a:gd name="connsiteX49" fmla="*/ 297909 w 504825"/>
              <a:gd name="connsiteY49" fmla="*/ 19297 h 396680"/>
              <a:gd name="connsiteX50" fmla="*/ 370168 w 504825"/>
              <a:gd name="connsiteY50" fmla="*/ 71836 h 396680"/>
              <a:gd name="connsiteX51" fmla="*/ 396649 w 504825"/>
              <a:gd name="connsiteY51" fmla="*/ 144236 h 396680"/>
              <a:gd name="connsiteX52" fmla="*/ 370168 w 504825"/>
              <a:gd name="connsiteY52" fmla="*/ 216635 h 396680"/>
              <a:gd name="connsiteX53" fmla="*/ 297909 w 504825"/>
              <a:gd name="connsiteY53" fmla="*/ 269174 h 396680"/>
              <a:gd name="connsiteX54" fmla="*/ 198324 w 504825"/>
              <a:gd name="connsiteY54" fmla="*/ 288471 h 396680"/>
              <a:gd name="connsiteX55" fmla="*/ 148744 w 504825"/>
              <a:gd name="connsiteY55" fmla="*/ 283964 h 396680"/>
              <a:gd name="connsiteX56" fmla="*/ 70428 w 504825"/>
              <a:gd name="connsiteY56" fmla="*/ 320023 h 396680"/>
              <a:gd name="connsiteX57" fmla="*/ 46201 w 504825"/>
              <a:gd name="connsiteY57" fmla="*/ 324530 h 396680"/>
              <a:gd name="connsiteX58" fmla="*/ 45356 w 504825"/>
              <a:gd name="connsiteY58" fmla="*/ 324530 h 396680"/>
              <a:gd name="connsiteX59" fmla="*/ 39580 w 504825"/>
              <a:gd name="connsiteY59" fmla="*/ 322277 h 396680"/>
              <a:gd name="connsiteX60" fmla="*/ 36341 w 504825"/>
              <a:gd name="connsiteY60" fmla="*/ 316361 h 396680"/>
              <a:gd name="connsiteX61" fmla="*/ 36059 w 504825"/>
              <a:gd name="connsiteY61" fmla="*/ 314530 h 396680"/>
              <a:gd name="connsiteX62" fmla="*/ 36200 w 504825"/>
              <a:gd name="connsiteY62" fmla="*/ 312698 h 396680"/>
              <a:gd name="connsiteX63" fmla="*/ 36764 w 504825"/>
              <a:gd name="connsiteY63" fmla="*/ 311008 h 396680"/>
              <a:gd name="connsiteX64" fmla="*/ 37468 w 504825"/>
              <a:gd name="connsiteY64" fmla="*/ 309600 h 396680"/>
              <a:gd name="connsiteX65" fmla="*/ 38454 w 504825"/>
              <a:gd name="connsiteY65" fmla="*/ 308050 h 396680"/>
              <a:gd name="connsiteX66" fmla="*/ 39580 w 504825"/>
              <a:gd name="connsiteY66" fmla="*/ 306642 h 396680"/>
              <a:gd name="connsiteX67" fmla="*/ 40848 w 504825"/>
              <a:gd name="connsiteY67" fmla="*/ 305233 h 396680"/>
              <a:gd name="connsiteX68" fmla="*/ 41975 w 504825"/>
              <a:gd name="connsiteY68" fmla="*/ 303965 h 396680"/>
              <a:gd name="connsiteX69" fmla="*/ 48454 w 504825"/>
              <a:gd name="connsiteY69" fmla="*/ 296923 h 396680"/>
              <a:gd name="connsiteX70" fmla="*/ 55779 w 504825"/>
              <a:gd name="connsiteY70" fmla="*/ 288612 h 396680"/>
              <a:gd name="connsiteX71" fmla="*/ 62118 w 504825"/>
              <a:gd name="connsiteY71" fmla="*/ 280442 h 396680"/>
              <a:gd name="connsiteX72" fmla="*/ 69160 w 504825"/>
              <a:gd name="connsiteY72" fmla="*/ 269597 h 396680"/>
              <a:gd name="connsiteX73" fmla="*/ 74935 w 504825"/>
              <a:gd name="connsiteY73" fmla="*/ 257201 h 396680"/>
              <a:gd name="connsiteX74" fmla="*/ 20002 w 504825"/>
              <a:gd name="connsiteY74" fmla="*/ 207339 h 396680"/>
              <a:gd name="connsiteX75" fmla="*/ 0 w 504825"/>
              <a:gd name="connsiteY75" fmla="*/ 144236 h 396680"/>
              <a:gd name="connsiteX76" fmla="*/ 26481 w 504825"/>
              <a:gd name="connsiteY76" fmla="*/ 71836 h 396680"/>
              <a:gd name="connsiteX77" fmla="*/ 98740 w 504825"/>
              <a:gd name="connsiteY77" fmla="*/ 19297 h 396680"/>
              <a:gd name="connsiteX78" fmla="*/ 198324 w 504825"/>
              <a:gd name="connsiteY78" fmla="*/ 0 h 39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04825" h="396680">
                <a:moveTo>
                  <a:pt x="426227" y="101417"/>
                </a:moveTo>
                <a:cubicBezTo>
                  <a:pt x="450454" y="114751"/>
                  <a:pt x="469610" y="131466"/>
                  <a:pt x="483696" y="151561"/>
                </a:cubicBezTo>
                <a:cubicBezTo>
                  <a:pt x="497781" y="171656"/>
                  <a:pt x="504825" y="193254"/>
                  <a:pt x="504825" y="216354"/>
                </a:cubicBezTo>
                <a:cubicBezTo>
                  <a:pt x="504825" y="238891"/>
                  <a:pt x="498157" y="259973"/>
                  <a:pt x="484823" y="279598"/>
                </a:cubicBezTo>
                <a:cubicBezTo>
                  <a:pt x="471489" y="299224"/>
                  <a:pt x="453178" y="315798"/>
                  <a:pt x="429890" y="329320"/>
                </a:cubicBezTo>
                <a:cubicBezTo>
                  <a:pt x="431767" y="333828"/>
                  <a:pt x="433692" y="337959"/>
                  <a:pt x="435665" y="341716"/>
                </a:cubicBezTo>
                <a:cubicBezTo>
                  <a:pt x="437637" y="345472"/>
                  <a:pt x="439984" y="349087"/>
                  <a:pt x="442707" y="352561"/>
                </a:cubicBezTo>
                <a:cubicBezTo>
                  <a:pt x="445431" y="356036"/>
                  <a:pt x="447544" y="358759"/>
                  <a:pt x="449046" y="360731"/>
                </a:cubicBezTo>
                <a:cubicBezTo>
                  <a:pt x="450548" y="362703"/>
                  <a:pt x="452990" y="365473"/>
                  <a:pt x="456370" y="369042"/>
                </a:cubicBezTo>
                <a:cubicBezTo>
                  <a:pt x="459751" y="372610"/>
                  <a:pt x="461911" y="374957"/>
                  <a:pt x="462850" y="376084"/>
                </a:cubicBezTo>
                <a:cubicBezTo>
                  <a:pt x="463038" y="376272"/>
                  <a:pt x="463413" y="376695"/>
                  <a:pt x="463976" y="377352"/>
                </a:cubicBezTo>
                <a:cubicBezTo>
                  <a:pt x="464540" y="378009"/>
                  <a:pt x="464962" y="378479"/>
                  <a:pt x="465244" y="378760"/>
                </a:cubicBezTo>
                <a:cubicBezTo>
                  <a:pt x="465526" y="379042"/>
                  <a:pt x="465902" y="379512"/>
                  <a:pt x="466371" y="380169"/>
                </a:cubicBezTo>
                <a:cubicBezTo>
                  <a:pt x="466840" y="380826"/>
                  <a:pt x="467169" y="381343"/>
                  <a:pt x="467357" y="381718"/>
                </a:cubicBezTo>
                <a:cubicBezTo>
                  <a:pt x="467545" y="382094"/>
                  <a:pt x="467779" y="382564"/>
                  <a:pt x="468061" y="383127"/>
                </a:cubicBezTo>
                <a:cubicBezTo>
                  <a:pt x="468343" y="383690"/>
                  <a:pt x="468531" y="384254"/>
                  <a:pt x="468625" y="384817"/>
                </a:cubicBezTo>
                <a:cubicBezTo>
                  <a:pt x="468719" y="385381"/>
                  <a:pt x="468765" y="385991"/>
                  <a:pt x="468765" y="386648"/>
                </a:cubicBezTo>
                <a:cubicBezTo>
                  <a:pt x="468765" y="387306"/>
                  <a:pt x="468672" y="387916"/>
                  <a:pt x="468484" y="388480"/>
                </a:cubicBezTo>
                <a:cubicBezTo>
                  <a:pt x="467920" y="391109"/>
                  <a:pt x="466700" y="393175"/>
                  <a:pt x="464821" y="394677"/>
                </a:cubicBezTo>
                <a:cubicBezTo>
                  <a:pt x="462944" y="396179"/>
                  <a:pt x="460877" y="396837"/>
                  <a:pt x="458624" y="396649"/>
                </a:cubicBezTo>
                <a:cubicBezTo>
                  <a:pt x="449234" y="395334"/>
                  <a:pt x="441158" y="393832"/>
                  <a:pt x="434397" y="392142"/>
                </a:cubicBezTo>
                <a:cubicBezTo>
                  <a:pt x="405475" y="384630"/>
                  <a:pt x="379369" y="372610"/>
                  <a:pt x="356081" y="356083"/>
                </a:cubicBezTo>
                <a:cubicBezTo>
                  <a:pt x="339179" y="359088"/>
                  <a:pt x="322652" y="360590"/>
                  <a:pt x="306500" y="360590"/>
                </a:cubicBezTo>
                <a:cubicBezTo>
                  <a:pt x="255605" y="360590"/>
                  <a:pt x="211282" y="348195"/>
                  <a:pt x="173533" y="323404"/>
                </a:cubicBezTo>
                <a:cubicBezTo>
                  <a:pt x="184426" y="324156"/>
                  <a:pt x="192689" y="324531"/>
                  <a:pt x="198323" y="324531"/>
                </a:cubicBezTo>
                <a:cubicBezTo>
                  <a:pt x="228561" y="324531"/>
                  <a:pt x="257577" y="320306"/>
                  <a:pt x="285372" y="311854"/>
                </a:cubicBezTo>
                <a:cubicBezTo>
                  <a:pt x="313167" y="303403"/>
                  <a:pt x="337958" y="291289"/>
                  <a:pt x="359743" y="275514"/>
                </a:cubicBezTo>
                <a:cubicBezTo>
                  <a:pt x="383220" y="258235"/>
                  <a:pt x="401249" y="238328"/>
                  <a:pt x="413832" y="215791"/>
                </a:cubicBezTo>
                <a:cubicBezTo>
                  <a:pt x="426415" y="193254"/>
                  <a:pt x="432706" y="169403"/>
                  <a:pt x="432706" y="144237"/>
                </a:cubicBezTo>
                <a:cubicBezTo>
                  <a:pt x="432706" y="129775"/>
                  <a:pt x="430547" y="115502"/>
                  <a:pt x="426227" y="101417"/>
                </a:cubicBezTo>
                <a:close/>
                <a:moveTo>
                  <a:pt x="198324" y="36059"/>
                </a:moveTo>
                <a:cubicBezTo>
                  <a:pt x="169590" y="36059"/>
                  <a:pt x="142733" y="40942"/>
                  <a:pt x="117755" y="50708"/>
                </a:cubicBezTo>
                <a:cubicBezTo>
                  <a:pt x="92777" y="60474"/>
                  <a:pt x="72916" y="73714"/>
                  <a:pt x="58173" y="90429"/>
                </a:cubicBezTo>
                <a:cubicBezTo>
                  <a:pt x="43431" y="107144"/>
                  <a:pt x="36059" y="125079"/>
                  <a:pt x="36059" y="144236"/>
                </a:cubicBezTo>
                <a:cubicBezTo>
                  <a:pt x="36059" y="159636"/>
                  <a:pt x="41036" y="174472"/>
                  <a:pt x="50990" y="188746"/>
                </a:cubicBezTo>
                <a:cubicBezTo>
                  <a:pt x="60944" y="203019"/>
                  <a:pt x="74935" y="215414"/>
                  <a:pt x="92965" y="225932"/>
                </a:cubicBezTo>
                <a:lnTo>
                  <a:pt x="120291" y="241707"/>
                </a:lnTo>
                <a:lnTo>
                  <a:pt x="110431" y="265371"/>
                </a:lnTo>
                <a:cubicBezTo>
                  <a:pt x="116816" y="261615"/>
                  <a:pt x="122638" y="257953"/>
                  <a:pt x="127897" y="254384"/>
                </a:cubicBezTo>
                <a:lnTo>
                  <a:pt x="140292" y="245651"/>
                </a:lnTo>
                <a:lnTo>
                  <a:pt x="155223" y="248469"/>
                </a:lnTo>
                <a:cubicBezTo>
                  <a:pt x="169872" y="251098"/>
                  <a:pt x="184239" y="252412"/>
                  <a:pt x="198324" y="252412"/>
                </a:cubicBezTo>
                <a:cubicBezTo>
                  <a:pt x="227059" y="252412"/>
                  <a:pt x="253916" y="247529"/>
                  <a:pt x="278893" y="237763"/>
                </a:cubicBezTo>
                <a:cubicBezTo>
                  <a:pt x="303872" y="227997"/>
                  <a:pt x="323733" y="214757"/>
                  <a:pt x="338475" y="198042"/>
                </a:cubicBezTo>
                <a:cubicBezTo>
                  <a:pt x="353218" y="181328"/>
                  <a:pt x="360589" y="163392"/>
                  <a:pt x="360589" y="144236"/>
                </a:cubicBezTo>
                <a:cubicBezTo>
                  <a:pt x="360589" y="125079"/>
                  <a:pt x="353218" y="107144"/>
                  <a:pt x="338475" y="90429"/>
                </a:cubicBezTo>
                <a:cubicBezTo>
                  <a:pt x="323733" y="73714"/>
                  <a:pt x="303872" y="60474"/>
                  <a:pt x="278893" y="50708"/>
                </a:cubicBezTo>
                <a:cubicBezTo>
                  <a:pt x="253916" y="40942"/>
                  <a:pt x="227059" y="36059"/>
                  <a:pt x="198324" y="36059"/>
                </a:cubicBezTo>
                <a:close/>
                <a:moveTo>
                  <a:pt x="198324" y="0"/>
                </a:moveTo>
                <a:cubicBezTo>
                  <a:pt x="234196" y="0"/>
                  <a:pt x="267390" y="6432"/>
                  <a:pt x="297909" y="19297"/>
                </a:cubicBezTo>
                <a:cubicBezTo>
                  <a:pt x="328428" y="32162"/>
                  <a:pt x="352514" y="49675"/>
                  <a:pt x="370168" y="71836"/>
                </a:cubicBezTo>
                <a:cubicBezTo>
                  <a:pt x="387822" y="93997"/>
                  <a:pt x="396649" y="118130"/>
                  <a:pt x="396649" y="144236"/>
                </a:cubicBezTo>
                <a:cubicBezTo>
                  <a:pt x="396649" y="170341"/>
                  <a:pt x="387822" y="194474"/>
                  <a:pt x="370168" y="216635"/>
                </a:cubicBezTo>
                <a:cubicBezTo>
                  <a:pt x="352514" y="238796"/>
                  <a:pt x="328428" y="256309"/>
                  <a:pt x="297909" y="269174"/>
                </a:cubicBezTo>
                <a:cubicBezTo>
                  <a:pt x="267390" y="282039"/>
                  <a:pt x="234196" y="288471"/>
                  <a:pt x="198324" y="288471"/>
                </a:cubicBezTo>
                <a:cubicBezTo>
                  <a:pt x="182173" y="288471"/>
                  <a:pt x="165646" y="286969"/>
                  <a:pt x="148744" y="283964"/>
                </a:cubicBezTo>
                <a:cubicBezTo>
                  <a:pt x="125456" y="300491"/>
                  <a:pt x="99350" y="312511"/>
                  <a:pt x="70428" y="320023"/>
                </a:cubicBezTo>
                <a:cubicBezTo>
                  <a:pt x="63667" y="321713"/>
                  <a:pt x="55591" y="323215"/>
                  <a:pt x="46201" y="324530"/>
                </a:cubicBezTo>
                <a:lnTo>
                  <a:pt x="45356" y="324530"/>
                </a:lnTo>
                <a:cubicBezTo>
                  <a:pt x="43290" y="324530"/>
                  <a:pt x="41365" y="323779"/>
                  <a:pt x="39580" y="322277"/>
                </a:cubicBezTo>
                <a:cubicBezTo>
                  <a:pt x="37797" y="320774"/>
                  <a:pt x="36717" y="318802"/>
                  <a:pt x="36341" y="316361"/>
                </a:cubicBezTo>
                <a:cubicBezTo>
                  <a:pt x="36153" y="315797"/>
                  <a:pt x="36059" y="315187"/>
                  <a:pt x="36059" y="314530"/>
                </a:cubicBezTo>
                <a:cubicBezTo>
                  <a:pt x="36059" y="313872"/>
                  <a:pt x="36106" y="313262"/>
                  <a:pt x="36200" y="312698"/>
                </a:cubicBezTo>
                <a:cubicBezTo>
                  <a:pt x="36294" y="312135"/>
                  <a:pt x="36482" y="311572"/>
                  <a:pt x="36764" y="311008"/>
                </a:cubicBezTo>
                <a:cubicBezTo>
                  <a:pt x="37045" y="310445"/>
                  <a:pt x="37280" y="309975"/>
                  <a:pt x="37468" y="309600"/>
                </a:cubicBezTo>
                <a:cubicBezTo>
                  <a:pt x="37655" y="309224"/>
                  <a:pt x="37984" y="308708"/>
                  <a:pt x="38454" y="308050"/>
                </a:cubicBezTo>
                <a:cubicBezTo>
                  <a:pt x="38923" y="307393"/>
                  <a:pt x="39299" y="306923"/>
                  <a:pt x="39580" y="306642"/>
                </a:cubicBezTo>
                <a:cubicBezTo>
                  <a:pt x="39862" y="306360"/>
                  <a:pt x="40285" y="305890"/>
                  <a:pt x="40848" y="305233"/>
                </a:cubicBezTo>
                <a:cubicBezTo>
                  <a:pt x="41412" y="304576"/>
                  <a:pt x="41787" y="304153"/>
                  <a:pt x="41975" y="303965"/>
                </a:cubicBezTo>
                <a:cubicBezTo>
                  <a:pt x="42914" y="302838"/>
                  <a:pt x="45074" y="300491"/>
                  <a:pt x="48454" y="296923"/>
                </a:cubicBezTo>
                <a:cubicBezTo>
                  <a:pt x="51835" y="293354"/>
                  <a:pt x="54277" y="290584"/>
                  <a:pt x="55779" y="288612"/>
                </a:cubicBezTo>
                <a:cubicBezTo>
                  <a:pt x="57281" y="286640"/>
                  <a:pt x="59394" y="283917"/>
                  <a:pt x="62118" y="280442"/>
                </a:cubicBezTo>
                <a:cubicBezTo>
                  <a:pt x="64841" y="276968"/>
                  <a:pt x="67188" y="273353"/>
                  <a:pt x="69160" y="269597"/>
                </a:cubicBezTo>
                <a:cubicBezTo>
                  <a:pt x="71132" y="265840"/>
                  <a:pt x="73057" y="261709"/>
                  <a:pt x="74935" y="257201"/>
                </a:cubicBezTo>
                <a:cubicBezTo>
                  <a:pt x="51647" y="243679"/>
                  <a:pt x="33336" y="227058"/>
                  <a:pt x="20002" y="207339"/>
                </a:cubicBezTo>
                <a:cubicBezTo>
                  <a:pt x="6668" y="187619"/>
                  <a:pt x="0" y="166585"/>
                  <a:pt x="0" y="144236"/>
                </a:cubicBezTo>
                <a:cubicBezTo>
                  <a:pt x="0" y="118130"/>
                  <a:pt x="8827" y="93997"/>
                  <a:pt x="26481" y="71836"/>
                </a:cubicBezTo>
                <a:cubicBezTo>
                  <a:pt x="44135" y="49675"/>
                  <a:pt x="68221" y="32162"/>
                  <a:pt x="98740" y="19297"/>
                </a:cubicBezTo>
                <a:cubicBezTo>
                  <a:pt x="129258" y="6432"/>
                  <a:pt x="162453" y="0"/>
                  <a:pt x="198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0" name="Freeform 395">
            <a:extLst>
              <a:ext uri="{FF2B5EF4-FFF2-40B4-BE49-F238E27FC236}">
                <a16:creationId xmlns:a16="http://schemas.microsoft.com/office/drawing/2014/main" id="{4585496B-1DC2-49F9-986C-67667EEC4202}"/>
              </a:ext>
            </a:extLst>
          </p:cNvPr>
          <p:cNvSpPr/>
          <p:nvPr/>
        </p:nvSpPr>
        <p:spPr>
          <a:xfrm>
            <a:off x="866560" y="4589891"/>
            <a:ext cx="324531" cy="310163"/>
          </a:xfrm>
          <a:custGeom>
            <a:avLst/>
            <a:gdLst>
              <a:gd name="connsiteX0" fmla="*/ 5351 w 432707"/>
              <a:gd name="connsiteY0" fmla="*/ 134376 h 413551"/>
              <a:gd name="connsiteX1" fmla="*/ 98315 w 432707"/>
              <a:gd name="connsiteY1" fmla="*/ 134376 h 413551"/>
              <a:gd name="connsiteX2" fmla="*/ 98315 w 432707"/>
              <a:gd name="connsiteY2" fmla="*/ 413551 h 413551"/>
              <a:gd name="connsiteX3" fmla="*/ 5351 w 432707"/>
              <a:gd name="connsiteY3" fmla="*/ 413551 h 413551"/>
              <a:gd name="connsiteX4" fmla="*/ 325939 w 432707"/>
              <a:gd name="connsiteY4" fmla="*/ 127896 h 413551"/>
              <a:gd name="connsiteX5" fmla="*/ 403409 w 432707"/>
              <a:gd name="connsiteY5" fmla="*/ 159870 h 413551"/>
              <a:gd name="connsiteX6" fmla="*/ 432707 w 432707"/>
              <a:gd name="connsiteY6" fmla="*/ 253539 h 413551"/>
              <a:gd name="connsiteX7" fmla="*/ 432707 w 432707"/>
              <a:gd name="connsiteY7" fmla="*/ 413550 h 413551"/>
              <a:gd name="connsiteX8" fmla="*/ 340024 w 432707"/>
              <a:gd name="connsiteY8" fmla="*/ 413550 h 413551"/>
              <a:gd name="connsiteX9" fmla="*/ 340024 w 432707"/>
              <a:gd name="connsiteY9" fmla="*/ 264243 h 413551"/>
              <a:gd name="connsiteX10" fmla="*/ 328615 w 432707"/>
              <a:gd name="connsiteY10" fmla="*/ 217902 h 413551"/>
              <a:gd name="connsiteX11" fmla="*/ 292978 w 432707"/>
              <a:gd name="connsiteY11" fmla="*/ 201140 h 413551"/>
              <a:gd name="connsiteX12" fmla="*/ 263258 w 432707"/>
              <a:gd name="connsiteY12" fmla="*/ 210859 h 413551"/>
              <a:gd name="connsiteX13" fmla="*/ 245369 w 432707"/>
              <a:gd name="connsiteY13" fmla="*/ 234946 h 413551"/>
              <a:gd name="connsiteX14" fmla="*/ 242270 w 432707"/>
              <a:gd name="connsiteY14" fmla="*/ 257764 h 413551"/>
              <a:gd name="connsiteX15" fmla="*/ 242270 w 432707"/>
              <a:gd name="connsiteY15" fmla="*/ 413550 h 413551"/>
              <a:gd name="connsiteX16" fmla="*/ 149588 w 432707"/>
              <a:gd name="connsiteY16" fmla="*/ 413550 h 413551"/>
              <a:gd name="connsiteX17" fmla="*/ 150151 w 432707"/>
              <a:gd name="connsiteY17" fmla="*/ 231283 h 413551"/>
              <a:gd name="connsiteX18" fmla="*/ 149869 w 432707"/>
              <a:gd name="connsiteY18" fmla="*/ 147897 h 413551"/>
              <a:gd name="connsiteX19" fmla="*/ 149588 w 432707"/>
              <a:gd name="connsiteY19" fmla="*/ 134375 h 413551"/>
              <a:gd name="connsiteX20" fmla="*/ 242270 w 432707"/>
              <a:gd name="connsiteY20" fmla="*/ 134375 h 413551"/>
              <a:gd name="connsiteX21" fmla="*/ 242270 w 432707"/>
              <a:gd name="connsiteY21" fmla="*/ 174172 h 413551"/>
              <a:gd name="connsiteX22" fmla="*/ 253257 w 432707"/>
              <a:gd name="connsiteY22" fmla="*/ 159166 h 413551"/>
              <a:gd name="connsiteX23" fmla="*/ 269174 w 432707"/>
              <a:gd name="connsiteY23" fmla="*/ 144516 h 413551"/>
              <a:gd name="connsiteX24" fmla="*/ 293683 w 432707"/>
              <a:gd name="connsiteY24" fmla="*/ 132262 h 413551"/>
              <a:gd name="connsiteX25" fmla="*/ 325939 w 432707"/>
              <a:gd name="connsiteY25" fmla="*/ 127896 h 413551"/>
              <a:gd name="connsiteX26" fmla="*/ 52398 w 432707"/>
              <a:gd name="connsiteY26" fmla="*/ 0 h 413551"/>
              <a:gd name="connsiteX27" fmla="*/ 89865 w 432707"/>
              <a:gd name="connsiteY27" fmla="*/ 13663 h 413551"/>
              <a:gd name="connsiteX28" fmla="*/ 104232 w 432707"/>
              <a:gd name="connsiteY28" fmla="*/ 48173 h 413551"/>
              <a:gd name="connsiteX29" fmla="*/ 90006 w 432707"/>
              <a:gd name="connsiteY29" fmla="*/ 82541 h 413551"/>
              <a:gd name="connsiteX30" fmla="*/ 51834 w 432707"/>
              <a:gd name="connsiteY30" fmla="*/ 96345 h 413551"/>
              <a:gd name="connsiteX31" fmla="*/ 51271 w 432707"/>
              <a:gd name="connsiteY31" fmla="*/ 96345 h 413551"/>
              <a:gd name="connsiteX32" fmla="*/ 14085 w 432707"/>
              <a:gd name="connsiteY32" fmla="*/ 82541 h 413551"/>
              <a:gd name="connsiteX33" fmla="*/ 0 w 432707"/>
              <a:gd name="connsiteY33" fmla="*/ 48173 h 413551"/>
              <a:gd name="connsiteX34" fmla="*/ 14508 w 432707"/>
              <a:gd name="connsiteY34" fmla="*/ 13663 h 413551"/>
              <a:gd name="connsiteX35" fmla="*/ 52398 w 432707"/>
              <a:gd name="connsiteY35" fmla="*/ 0 h 41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32707" h="413551">
                <a:moveTo>
                  <a:pt x="5351" y="134376"/>
                </a:moveTo>
                <a:lnTo>
                  <a:pt x="98315" y="134376"/>
                </a:lnTo>
                <a:lnTo>
                  <a:pt x="98315" y="413551"/>
                </a:lnTo>
                <a:lnTo>
                  <a:pt x="5351" y="413551"/>
                </a:lnTo>
                <a:close/>
                <a:moveTo>
                  <a:pt x="325939" y="127896"/>
                </a:moveTo>
                <a:cubicBezTo>
                  <a:pt x="358053" y="127896"/>
                  <a:pt x="383877" y="138554"/>
                  <a:pt x="403409" y="159870"/>
                </a:cubicBezTo>
                <a:cubicBezTo>
                  <a:pt x="422941" y="181186"/>
                  <a:pt x="432707" y="212409"/>
                  <a:pt x="432707" y="253539"/>
                </a:cubicBezTo>
                <a:lnTo>
                  <a:pt x="432707" y="413550"/>
                </a:lnTo>
                <a:lnTo>
                  <a:pt x="340024" y="413550"/>
                </a:lnTo>
                <a:lnTo>
                  <a:pt x="340024" y="264243"/>
                </a:lnTo>
                <a:cubicBezTo>
                  <a:pt x="340024" y="244524"/>
                  <a:pt x="336221" y="229077"/>
                  <a:pt x="328615" y="217902"/>
                </a:cubicBezTo>
                <a:cubicBezTo>
                  <a:pt x="321009" y="206727"/>
                  <a:pt x="309130" y="201140"/>
                  <a:pt x="292978" y="201140"/>
                </a:cubicBezTo>
                <a:cubicBezTo>
                  <a:pt x="281147" y="201140"/>
                  <a:pt x="271240" y="204380"/>
                  <a:pt x="263258" y="210859"/>
                </a:cubicBezTo>
                <a:cubicBezTo>
                  <a:pt x="255276" y="217339"/>
                  <a:pt x="249313" y="225367"/>
                  <a:pt x="245369" y="234946"/>
                </a:cubicBezTo>
                <a:cubicBezTo>
                  <a:pt x="243304" y="240580"/>
                  <a:pt x="242270" y="248186"/>
                  <a:pt x="242270" y="257764"/>
                </a:cubicBezTo>
                <a:lnTo>
                  <a:pt x="242270" y="413550"/>
                </a:lnTo>
                <a:lnTo>
                  <a:pt x="149588" y="413550"/>
                </a:lnTo>
                <a:cubicBezTo>
                  <a:pt x="149963" y="338615"/>
                  <a:pt x="150151" y="277859"/>
                  <a:pt x="150151" y="231283"/>
                </a:cubicBezTo>
                <a:cubicBezTo>
                  <a:pt x="150151" y="184707"/>
                  <a:pt x="150057" y="156912"/>
                  <a:pt x="149869" y="147897"/>
                </a:cubicBezTo>
                <a:lnTo>
                  <a:pt x="149588" y="134375"/>
                </a:lnTo>
                <a:lnTo>
                  <a:pt x="242270" y="134375"/>
                </a:lnTo>
                <a:lnTo>
                  <a:pt x="242270" y="174172"/>
                </a:lnTo>
                <a:lnTo>
                  <a:pt x="253257" y="159166"/>
                </a:lnTo>
                <a:cubicBezTo>
                  <a:pt x="257201" y="154658"/>
                  <a:pt x="262507" y="149775"/>
                  <a:pt x="269174" y="144516"/>
                </a:cubicBezTo>
                <a:cubicBezTo>
                  <a:pt x="275841" y="139258"/>
                  <a:pt x="284011" y="135173"/>
                  <a:pt x="293683" y="132262"/>
                </a:cubicBezTo>
                <a:cubicBezTo>
                  <a:pt x="303355" y="129351"/>
                  <a:pt x="314107" y="127896"/>
                  <a:pt x="325939" y="127896"/>
                </a:cubicBezTo>
                <a:close/>
                <a:moveTo>
                  <a:pt x="52398" y="0"/>
                </a:moveTo>
                <a:cubicBezTo>
                  <a:pt x="67986" y="0"/>
                  <a:pt x="80475" y="4554"/>
                  <a:pt x="89865" y="13663"/>
                </a:cubicBezTo>
                <a:cubicBezTo>
                  <a:pt x="99256" y="22772"/>
                  <a:pt x="104045" y="34275"/>
                  <a:pt x="104232" y="48173"/>
                </a:cubicBezTo>
                <a:cubicBezTo>
                  <a:pt x="104420" y="61882"/>
                  <a:pt x="99678" y="73339"/>
                  <a:pt x="90006" y="82541"/>
                </a:cubicBezTo>
                <a:cubicBezTo>
                  <a:pt x="80334" y="91744"/>
                  <a:pt x="67610" y="96345"/>
                  <a:pt x="51834" y="96345"/>
                </a:cubicBezTo>
                <a:lnTo>
                  <a:pt x="51271" y="96345"/>
                </a:lnTo>
                <a:cubicBezTo>
                  <a:pt x="35871" y="96345"/>
                  <a:pt x="23476" y="91744"/>
                  <a:pt x="14085" y="82541"/>
                </a:cubicBezTo>
                <a:cubicBezTo>
                  <a:pt x="4695" y="73339"/>
                  <a:pt x="0" y="61882"/>
                  <a:pt x="0" y="48173"/>
                </a:cubicBezTo>
                <a:cubicBezTo>
                  <a:pt x="0" y="34275"/>
                  <a:pt x="4836" y="22772"/>
                  <a:pt x="14508" y="13663"/>
                </a:cubicBezTo>
                <a:cubicBezTo>
                  <a:pt x="24180" y="4554"/>
                  <a:pt x="36810" y="0"/>
                  <a:pt x="5239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1" name="Freeform 394">
            <a:extLst>
              <a:ext uri="{FF2B5EF4-FFF2-40B4-BE49-F238E27FC236}">
                <a16:creationId xmlns:a16="http://schemas.microsoft.com/office/drawing/2014/main" id="{35224D67-F457-48D6-AD40-93CDAD8AA079}"/>
              </a:ext>
            </a:extLst>
          </p:cNvPr>
          <p:cNvSpPr/>
          <p:nvPr/>
        </p:nvSpPr>
        <p:spPr>
          <a:xfrm>
            <a:off x="345067" y="4612708"/>
            <a:ext cx="378619" cy="297487"/>
          </a:xfrm>
          <a:custGeom>
            <a:avLst/>
            <a:gdLst>
              <a:gd name="connsiteX0" fmla="*/ 0 w 504825"/>
              <a:gd name="connsiteY0" fmla="*/ 127896 h 396648"/>
              <a:gd name="connsiteX1" fmla="*/ 28452 w 504825"/>
              <a:gd name="connsiteY1" fmla="*/ 152405 h 396648"/>
              <a:gd name="connsiteX2" fmla="*/ 168462 w 504825"/>
              <a:gd name="connsiteY2" fmla="*/ 249595 h 396648"/>
              <a:gd name="connsiteX3" fmla="*/ 194521 w 504825"/>
              <a:gd name="connsiteY3" fmla="*/ 268047 h 396648"/>
              <a:gd name="connsiteX4" fmla="*/ 221142 w 504825"/>
              <a:gd name="connsiteY4" fmla="*/ 281569 h 396648"/>
              <a:gd name="connsiteX5" fmla="*/ 252130 w 504825"/>
              <a:gd name="connsiteY5" fmla="*/ 288471 h 396648"/>
              <a:gd name="connsiteX6" fmla="*/ 252412 w 504825"/>
              <a:gd name="connsiteY6" fmla="*/ 288471 h 396648"/>
              <a:gd name="connsiteX7" fmla="*/ 252694 w 504825"/>
              <a:gd name="connsiteY7" fmla="*/ 288471 h 396648"/>
              <a:gd name="connsiteX8" fmla="*/ 283682 w 504825"/>
              <a:gd name="connsiteY8" fmla="*/ 281569 h 396648"/>
              <a:gd name="connsiteX9" fmla="*/ 310304 w 504825"/>
              <a:gd name="connsiteY9" fmla="*/ 268047 h 396648"/>
              <a:gd name="connsiteX10" fmla="*/ 336362 w 504825"/>
              <a:gd name="connsiteY10" fmla="*/ 249595 h 396648"/>
              <a:gd name="connsiteX11" fmla="*/ 476654 w 504825"/>
              <a:gd name="connsiteY11" fmla="*/ 152405 h 396648"/>
              <a:gd name="connsiteX12" fmla="*/ 504825 w 504825"/>
              <a:gd name="connsiteY12" fmla="*/ 127896 h 396648"/>
              <a:gd name="connsiteX13" fmla="*/ 504825 w 504825"/>
              <a:gd name="connsiteY13" fmla="*/ 351574 h 396648"/>
              <a:gd name="connsiteX14" fmla="*/ 491584 w 504825"/>
              <a:gd name="connsiteY14" fmla="*/ 383408 h 396648"/>
              <a:gd name="connsiteX15" fmla="*/ 459751 w 504825"/>
              <a:gd name="connsiteY15" fmla="*/ 396648 h 396648"/>
              <a:gd name="connsiteX16" fmla="*/ 45073 w 504825"/>
              <a:gd name="connsiteY16" fmla="*/ 396648 h 396648"/>
              <a:gd name="connsiteX17" fmla="*/ 13240 w 504825"/>
              <a:gd name="connsiteY17" fmla="*/ 383408 h 396648"/>
              <a:gd name="connsiteX18" fmla="*/ 0 w 504825"/>
              <a:gd name="connsiteY18" fmla="*/ 351574 h 396648"/>
              <a:gd name="connsiteX19" fmla="*/ 45073 w 504825"/>
              <a:gd name="connsiteY19" fmla="*/ 0 h 396648"/>
              <a:gd name="connsiteX20" fmla="*/ 459751 w 504825"/>
              <a:gd name="connsiteY20" fmla="*/ 0 h 396648"/>
              <a:gd name="connsiteX21" fmla="*/ 491444 w 504825"/>
              <a:gd name="connsiteY21" fmla="*/ 13240 h 396648"/>
              <a:gd name="connsiteX22" fmla="*/ 504825 w 504825"/>
              <a:gd name="connsiteY22" fmla="*/ 45073 h 396648"/>
              <a:gd name="connsiteX23" fmla="*/ 491021 w 504825"/>
              <a:gd name="connsiteY23" fmla="*/ 87612 h 396648"/>
              <a:gd name="connsiteX24" fmla="*/ 456652 w 504825"/>
              <a:gd name="connsiteY24" fmla="*/ 122262 h 396648"/>
              <a:gd name="connsiteX25" fmla="*/ 324812 w 504825"/>
              <a:gd name="connsiteY25" fmla="*/ 213818 h 396648"/>
              <a:gd name="connsiteX26" fmla="*/ 312839 w 504825"/>
              <a:gd name="connsiteY26" fmla="*/ 222410 h 396648"/>
              <a:gd name="connsiteX27" fmla="*/ 297627 w 504825"/>
              <a:gd name="connsiteY27" fmla="*/ 233115 h 396648"/>
              <a:gd name="connsiteX28" fmla="*/ 282978 w 504825"/>
              <a:gd name="connsiteY28" fmla="*/ 242271 h 396648"/>
              <a:gd name="connsiteX29" fmla="*/ 266779 w 504825"/>
              <a:gd name="connsiteY29" fmla="*/ 249877 h 396648"/>
              <a:gd name="connsiteX30" fmla="*/ 252694 w 504825"/>
              <a:gd name="connsiteY30" fmla="*/ 252412 h 396648"/>
              <a:gd name="connsiteX31" fmla="*/ 252412 w 504825"/>
              <a:gd name="connsiteY31" fmla="*/ 252412 h 396648"/>
              <a:gd name="connsiteX32" fmla="*/ 252130 w 504825"/>
              <a:gd name="connsiteY32" fmla="*/ 252412 h 396648"/>
              <a:gd name="connsiteX33" fmla="*/ 238045 w 504825"/>
              <a:gd name="connsiteY33" fmla="*/ 249877 h 396648"/>
              <a:gd name="connsiteX34" fmla="*/ 221847 w 504825"/>
              <a:gd name="connsiteY34" fmla="*/ 242271 h 396648"/>
              <a:gd name="connsiteX35" fmla="*/ 207198 w 504825"/>
              <a:gd name="connsiteY35" fmla="*/ 233115 h 396648"/>
              <a:gd name="connsiteX36" fmla="*/ 191985 w 504825"/>
              <a:gd name="connsiteY36" fmla="*/ 222410 h 396648"/>
              <a:gd name="connsiteX37" fmla="*/ 180013 w 504825"/>
              <a:gd name="connsiteY37" fmla="*/ 213818 h 396648"/>
              <a:gd name="connsiteX38" fmla="*/ 106204 w 504825"/>
              <a:gd name="connsiteY38" fmla="*/ 162406 h 396648"/>
              <a:gd name="connsiteX39" fmla="*/ 48454 w 504825"/>
              <a:gd name="connsiteY39" fmla="*/ 122262 h 396648"/>
              <a:gd name="connsiteX40" fmla="*/ 15494 w 504825"/>
              <a:gd name="connsiteY40" fmla="*/ 89725 h 396648"/>
              <a:gd name="connsiteX41" fmla="*/ 0 w 504825"/>
              <a:gd name="connsiteY41" fmla="*/ 51271 h 396648"/>
              <a:gd name="connsiteX42" fmla="*/ 11691 w 504825"/>
              <a:gd name="connsiteY42" fmla="*/ 14649 h 396648"/>
              <a:gd name="connsiteX43" fmla="*/ 45073 w 504825"/>
              <a:gd name="connsiteY4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04825" h="396648">
                <a:moveTo>
                  <a:pt x="0" y="127896"/>
                </a:moveTo>
                <a:cubicBezTo>
                  <a:pt x="8263" y="137099"/>
                  <a:pt x="17747" y="145268"/>
                  <a:pt x="28452" y="152405"/>
                </a:cubicBezTo>
                <a:cubicBezTo>
                  <a:pt x="96439" y="198606"/>
                  <a:pt x="143109" y="231002"/>
                  <a:pt x="168462" y="249595"/>
                </a:cubicBezTo>
                <a:cubicBezTo>
                  <a:pt x="179168" y="257483"/>
                  <a:pt x="187853" y="263634"/>
                  <a:pt x="194521" y="268047"/>
                </a:cubicBezTo>
                <a:cubicBezTo>
                  <a:pt x="201188" y="272461"/>
                  <a:pt x="210062" y="276968"/>
                  <a:pt x="221142" y="281569"/>
                </a:cubicBezTo>
                <a:cubicBezTo>
                  <a:pt x="232223" y="286171"/>
                  <a:pt x="242552" y="288471"/>
                  <a:pt x="252130" y="288471"/>
                </a:cubicBezTo>
                <a:lnTo>
                  <a:pt x="252412" y="288471"/>
                </a:lnTo>
                <a:lnTo>
                  <a:pt x="252694" y="288471"/>
                </a:lnTo>
                <a:cubicBezTo>
                  <a:pt x="262272" y="288471"/>
                  <a:pt x="272601" y="286171"/>
                  <a:pt x="283682" y="281569"/>
                </a:cubicBezTo>
                <a:cubicBezTo>
                  <a:pt x="294763" y="276968"/>
                  <a:pt x="303637" y="272461"/>
                  <a:pt x="310304" y="268047"/>
                </a:cubicBezTo>
                <a:cubicBezTo>
                  <a:pt x="316971" y="263634"/>
                  <a:pt x="325657" y="257483"/>
                  <a:pt x="336362" y="249595"/>
                </a:cubicBezTo>
                <a:cubicBezTo>
                  <a:pt x="368289" y="226495"/>
                  <a:pt x="415053" y="194098"/>
                  <a:pt x="476654" y="152405"/>
                </a:cubicBezTo>
                <a:cubicBezTo>
                  <a:pt x="487359" y="145081"/>
                  <a:pt x="496749" y="136911"/>
                  <a:pt x="504825" y="127896"/>
                </a:cubicBezTo>
                <a:lnTo>
                  <a:pt x="504825" y="351574"/>
                </a:lnTo>
                <a:cubicBezTo>
                  <a:pt x="504825" y="363970"/>
                  <a:pt x="500411" y="374581"/>
                  <a:pt x="491584" y="383408"/>
                </a:cubicBezTo>
                <a:cubicBezTo>
                  <a:pt x="482757" y="392234"/>
                  <a:pt x="472146" y="396648"/>
                  <a:pt x="459751" y="396648"/>
                </a:cubicBezTo>
                <a:lnTo>
                  <a:pt x="45073" y="396648"/>
                </a:lnTo>
                <a:cubicBezTo>
                  <a:pt x="32678" y="396648"/>
                  <a:pt x="22067" y="392234"/>
                  <a:pt x="13240" y="383408"/>
                </a:cubicBezTo>
                <a:cubicBezTo>
                  <a:pt x="4413" y="374581"/>
                  <a:pt x="0" y="363970"/>
                  <a:pt x="0" y="351574"/>
                </a:cubicBezTo>
                <a:close/>
                <a:moveTo>
                  <a:pt x="45073" y="0"/>
                </a:moveTo>
                <a:lnTo>
                  <a:pt x="459751" y="0"/>
                </a:lnTo>
                <a:cubicBezTo>
                  <a:pt x="471958" y="0"/>
                  <a:pt x="482523" y="4413"/>
                  <a:pt x="491444" y="13240"/>
                </a:cubicBezTo>
                <a:cubicBezTo>
                  <a:pt x="500364" y="22067"/>
                  <a:pt x="504825" y="32678"/>
                  <a:pt x="504825" y="45073"/>
                </a:cubicBezTo>
                <a:cubicBezTo>
                  <a:pt x="504825" y="59910"/>
                  <a:pt x="500223" y="74090"/>
                  <a:pt x="491021" y="87612"/>
                </a:cubicBezTo>
                <a:cubicBezTo>
                  <a:pt x="481818" y="101134"/>
                  <a:pt x="470362" y="112684"/>
                  <a:pt x="456652" y="122262"/>
                </a:cubicBezTo>
                <a:cubicBezTo>
                  <a:pt x="386037" y="171280"/>
                  <a:pt x="342090" y="201798"/>
                  <a:pt x="324812" y="213818"/>
                </a:cubicBezTo>
                <a:cubicBezTo>
                  <a:pt x="322934" y="215133"/>
                  <a:pt x="318943" y="217997"/>
                  <a:pt x="312839" y="222410"/>
                </a:cubicBezTo>
                <a:cubicBezTo>
                  <a:pt x="306735" y="226824"/>
                  <a:pt x="301664" y="230392"/>
                  <a:pt x="297627" y="233115"/>
                </a:cubicBezTo>
                <a:cubicBezTo>
                  <a:pt x="293589" y="235838"/>
                  <a:pt x="288706" y="238890"/>
                  <a:pt x="282978" y="242271"/>
                </a:cubicBezTo>
                <a:cubicBezTo>
                  <a:pt x="277249" y="245651"/>
                  <a:pt x="271850" y="248187"/>
                  <a:pt x="266779" y="249877"/>
                </a:cubicBezTo>
                <a:cubicBezTo>
                  <a:pt x="261709" y="251567"/>
                  <a:pt x="257014" y="252412"/>
                  <a:pt x="252694" y="252412"/>
                </a:cubicBezTo>
                <a:lnTo>
                  <a:pt x="252412" y="252412"/>
                </a:lnTo>
                <a:lnTo>
                  <a:pt x="252130" y="252412"/>
                </a:lnTo>
                <a:cubicBezTo>
                  <a:pt x="247811" y="252412"/>
                  <a:pt x="243116" y="251567"/>
                  <a:pt x="238045" y="249877"/>
                </a:cubicBezTo>
                <a:cubicBezTo>
                  <a:pt x="232974" y="248187"/>
                  <a:pt x="227575" y="245651"/>
                  <a:pt x="221847" y="242271"/>
                </a:cubicBezTo>
                <a:cubicBezTo>
                  <a:pt x="216118" y="238890"/>
                  <a:pt x="211235" y="235838"/>
                  <a:pt x="207198" y="233115"/>
                </a:cubicBezTo>
                <a:cubicBezTo>
                  <a:pt x="203160" y="230392"/>
                  <a:pt x="198089" y="226824"/>
                  <a:pt x="191985" y="222410"/>
                </a:cubicBezTo>
                <a:cubicBezTo>
                  <a:pt x="185882" y="217997"/>
                  <a:pt x="181891" y="215133"/>
                  <a:pt x="180013" y="213818"/>
                </a:cubicBezTo>
                <a:cubicBezTo>
                  <a:pt x="162922" y="201798"/>
                  <a:pt x="138319" y="184661"/>
                  <a:pt x="106204" y="162406"/>
                </a:cubicBezTo>
                <a:cubicBezTo>
                  <a:pt x="74090" y="140151"/>
                  <a:pt x="54839" y="126770"/>
                  <a:pt x="48454" y="122262"/>
                </a:cubicBezTo>
                <a:cubicBezTo>
                  <a:pt x="36810" y="114374"/>
                  <a:pt x="25823" y="103529"/>
                  <a:pt x="15494" y="89725"/>
                </a:cubicBezTo>
                <a:cubicBezTo>
                  <a:pt x="5164" y="75921"/>
                  <a:pt x="0" y="63103"/>
                  <a:pt x="0" y="51271"/>
                </a:cubicBezTo>
                <a:cubicBezTo>
                  <a:pt x="0" y="36622"/>
                  <a:pt x="3897" y="24415"/>
                  <a:pt x="11691" y="14649"/>
                </a:cubicBezTo>
                <a:cubicBezTo>
                  <a:pt x="19485" y="4883"/>
                  <a:pt x="30612" y="0"/>
                  <a:pt x="450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2" name="Freeform 397">
            <a:extLst>
              <a:ext uri="{FF2B5EF4-FFF2-40B4-BE49-F238E27FC236}">
                <a16:creationId xmlns:a16="http://schemas.microsoft.com/office/drawing/2014/main" id="{E38E603D-C12D-462A-B293-25EC10A8761E}"/>
              </a:ext>
            </a:extLst>
          </p:cNvPr>
          <p:cNvSpPr/>
          <p:nvPr/>
        </p:nvSpPr>
        <p:spPr>
          <a:xfrm>
            <a:off x="4731328" y="4572144"/>
            <a:ext cx="351575" cy="338053"/>
          </a:xfrm>
          <a:custGeom>
            <a:avLst/>
            <a:gdLst>
              <a:gd name="connsiteX0" fmla="*/ 234383 w 468766"/>
              <a:gd name="connsiteY0" fmla="*/ 212128 h 450737"/>
              <a:gd name="connsiteX1" fmla="*/ 252413 w 468766"/>
              <a:gd name="connsiteY1" fmla="*/ 215227 h 450737"/>
              <a:gd name="connsiteX2" fmla="*/ 252413 w 468766"/>
              <a:gd name="connsiteY2" fmla="*/ 378619 h 450737"/>
              <a:gd name="connsiteX3" fmla="*/ 231002 w 468766"/>
              <a:gd name="connsiteY3" fmla="*/ 429327 h 450737"/>
              <a:gd name="connsiteX4" fmla="*/ 180294 w 468766"/>
              <a:gd name="connsiteY4" fmla="*/ 450737 h 450737"/>
              <a:gd name="connsiteX5" fmla="*/ 129587 w 468766"/>
              <a:gd name="connsiteY5" fmla="*/ 429327 h 450737"/>
              <a:gd name="connsiteX6" fmla="*/ 108177 w 468766"/>
              <a:gd name="connsiteY6" fmla="*/ 378619 h 450737"/>
              <a:gd name="connsiteX7" fmla="*/ 113529 w 468766"/>
              <a:gd name="connsiteY7" fmla="*/ 365942 h 450737"/>
              <a:gd name="connsiteX8" fmla="*/ 126206 w 468766"/>
              <a:gd name="connsiteY8" fmla="*/ 360590 h 450737"/>
              <a:gd name="connsiteX9" fmla="*/ 138883 w 468766"/>
              <a:gd name="connsiteY9" fmla="*/ 365942 h 450737"/>
              <a:gd name="connsiteX10" fmla="*/ 144235 w 468766"/>
              <a:gd name="connsiteY10" fmla="*/ 378619 h 450737"/>
              <a:gd name="connsiteX11" fmla="*/ 155223 w 468766"/>
              <a:gd name="connsiteY11" fmla="*/ 403691 h 450737"/>
              <a:gd name="connsiteX12" fmla="*/ 180294 w 468766"/>
              <a:gd name="connsiteY12" fmla="*/ 414678 h 450737"/>
              <a:gd name="connsiteX13" fmla="*/ 205367 w 468766"/>
              <a:gd name="connsiteY13" fmla="*/ 403691 h 450737"/>
              <a:gd name="connsiteX14" fmla="*/ 216354 w 468766"/>
              <a:gd name="connsiteY14" fmla="*/ 378619 h 450737"/>
              <a:gd name="connsiteX15" fmla="*/ 216354 w 468766"/>
              <a:gd name="connsiteY15" fmla="*/ 215227 h 450737"/>
              <a:gd name="connsiteX16" fmla="*/ 234383 w 468766"/>
              <a:gd name="connsiteY16" fmla="*/ 212128 h 450737"/>
              <a:gd name="connsiteX17" fmla="*/ 234383 w 468766"/>
              <a:gd name="connsiteY17" fmla="*/ 54088 h 450737"/>
              <a:gd name="connsiteX18" fmla="*/ 311712 w 468766"/>
              <a:gd name="connsiteY18" fmla="*/ 65356 h 450737"/>
              <a:gd name="connsiteX19" fmla="*/ 381154 w 468766"/>
              <a:gd name="connsiteY19" fmla="*/ 97330 h 450737"/>
              <a:gd name="connsiteX20" fmla="*/ 435947 w 468766"/>
              <a:gd name="connsiteY20" fmla="*/ 150010 h 450737"/>
              <a:gd name="connsiteX21" fmla="*/ 468484 w 468766"/>
              <a:gd name="connsiteY21" fmla="*/ 220860 h 450737"/>
              <a:gd name="connsiteX22" fmla="*/ 468766 w 468766"/>
              <a:gd name="connsiteY22" fmla="*/ 222832 h 450737"/>
              <a:gd name="connsiteX23" fmla="*/ 466090 w 468766"/>
              <a:gd name="connsiteY23" fmla="*/ 229171 h 450737"/>
              <a:gd name="connsiteX24" fmla="*/ 459751 w 468766"/>
              <a:gd name="connsiteY24" fmla="*/ 231847 h 450737"/>
              <a:gd name="connsiteX25" fmla="*/ 453272 w 468766"/>
              <a:gd name="connsiteY25" fmla="*/ 229030 h 450737"/>
              <a:gd name="connsiteX26" fmla="*/ 427073 w 468766"/>
              <a:gd name="connsiteY26" fmla="*/ 209592 h 450737"/>
              <a:gd name="connsiteX27" fmla="*/ 398338 w 468766"/>
              <a:gd name="connsiteY27" fmla="*/ 203113 h 450737"/>
              <a:gd name="connsiteX28" fmla="*/ 362280 w 468766"/>
              <a:gd name="connsiteY28" fmla="*/ 213536 h 450737"/>
              <a:gd name="connsiteX29" fmla="*/ 333263 w 468766"/>
              <a:gd name="connsiteY29" fmla="*/ 240862 h 450737"/>
              <a:gd name="connsiteX30" fmla="*/ 328333 w 468766"/>
              <a:gd name="connsiteY30" fmla="*/ 248750 h 450737"/>
              <a:gd name="connsiteX31" fmla="*/ 324248 w 468766"/>
              <a:gd name="connsiteY31" fmla="*/ 255511 h 450737"/>
              <a:gd name="connsiteX32" fmla="*/ 316360 w 468766"/>
              <a:gd name="connsiteY32" fmla="*/ 260300 h 450737"/>
              <a:gd name="connsiteX33" fmla="*/ 308191 w 468766"/>
              <a:gd name="connsiteY33" fmla="*/ 255511 h 450737"/>
              <a:gd name="connsiteX34" fmla="*/ 304106 w 468766"/>
              <a:gd name="connsiteY34" fmla="*/ 248750 h 450737"/>
              <a:gd name="connsiteX35" fmla="*/ 299177 w 468766"/>
              <a:gd name="connsiteY35" fmla="*/ 240862 h 450737"/>
              <a:gd name="connsiteX36" fmla="*/ 270301 w 468766"/>
              <a:gd name="connsiteY36" fmla="*/ 213536 h 450737"/>
              <a:gd name="connsiteX37" fmla="*/ 234383 w 468766"/>
              <a:gd name="connsiteY37" fmla="*/ 203113 h 450737"/>
              <a:gd name="connsiteX38" fmla="*/ 198465 w 468766"/>
              <a:gd name="connsiteY38" fmla="*/ 213536 h 450737"/>
              <a:gd name="connsiteX39" fmla="*/ 169590 w 468766"/>
              <a:gd name="connsiteY39" fmla="*/ 240862 h 450737"/>
              <a:gd name="connsiteX40" fmla="*/ 164660 w 468766"/>
              <a:gd name="connsiteY40" fmla="*/ 248750 h 450737"/>
              <a:gd name="connsiteX41" fmla="*/ 160575 w 468766"/>
              <a:gd name="connsiteY41" fmla="*/ 255511 h 450737"/>
              <a:gd name="connsiteX42" fmla="*/ 152405 w 468766"/>
              <a:gd name="connsiteY42" fmla="*/ 260300 h 450737"/>
              <a:gd name="connsiteX43" fmla="*/ 144517 w 468766"/>
              <a:gd name="connsiteY43" fmla="*/ 255511 h 450737"/>
              <a:gd name="connsiteX44" fmla="*/ 140433 w 468766"/>
              <a:gd name="connsiteY44" fmla="*/ 248750 h 450737"/>
              <a:gd name="connsiteX45" fmla="*/ 135503 w 468766"/>
              <a:gd name="connsiteY45" fmla="*/ 240862 h 450737"/>
              <a:gd name="connsiteX46" fmla="*/ 106487 w 468766"/>
              <a:gd name="connsiteY46" fmla="*/ 213536 h 450737"/>
              <a:gd name="connsiteX47" fmla="*/ 70428 w 468766"/>
              <a:gd name="connsiteY47" fmla="*/ 203113 h 450737"/>
              <a:gd name="connsiteX48" fmla="*/ 41693 w 468766"/>
              <a:gd name="connsiteY48" fmla="*/ 209592 h 450737"/>
              <a:gd name="connsiteX49" fmla="*/ 15494 w 468766"/>
              <a:gd name="connsiteY49" fmla="*/ 229030 h 450737"/>
              <a:gd name="connsiteX50" fmla="*/ 9015 w 468766"/>
              <a:gd name="connsiteY50" fmla="*/ 231847 h 450737"/>
              <a:gd name="connsiteX51" fmla="*/ 2676 w 468766"/>
              <a:gd name="connsiteY51" fmla="*/ 229171 h 450737"/>
              <a:gd name="connsiteX52" fmla="*/ 0 w 468766"/>
              <a:gd name="connsiteY52" fmla="*/ 222832 h 450737"/>
              <a:gd name="connsiteX53" fmla="*/ 281 w 468766"/>
              <a:gd name="connsiteY53" fmla="*/ 220860 h 450737"/>
              <a:gd name="connsiteX54" fmla="*/ 48877 w 468766"/>
              <a:gd name="connsiteY54" fmla="*/ 130854 h 450737"/>
              <a:gd name="connsiteX55" fmla="*/ 132826 w 468766"/>
              <a:gd name="connsiteY55" fmla="*/ 73244 h 450737"/>
              <a:gd name="connsiteX56" fmla="*/ 234383 w 468766"/>
              <a:gd name="connsiteY56" fmla="*/ 54088 h 450737"/>
              <a:gd name="connsiteX57" fmla="*/ 234384 w 468766"/>
              <a:gd name="connsiteY57" fmla="*/ 0 h 450737"/>
              <a:gd name="connsiteX58" fmla="*/ 247061 w 468766"/>
              <a:gd name="connsiteY58" fmla="*/ 5353 h 450737"/>
              <a:gd name="connsiteX59" fmla="*/ 252414 w 468766"/>
              <a:gd name="connsiteY59" fmla="*/ 18030 h 450737"/>
              <a:gd name="connsiteX60" fmla="*/ 252414 w 468766"/>
              <a:gd name="connsiteY60" fmla="*/ 45637 h 450737"/>
              <a:gd name="connsiteX61" fmla="*/ 234384 w 468766"/>
              <a:gd name="connsiteY61" fmla="*/ 45074 h 450737"/>
              <a:gd name="connsiteX62" fmla="*/ 216355 w 468766"/>
              <a:gd name="connsiteY62" fmla="*/ 45637 h 450737"/>
              <a:gd name="connsiteX63" fmla="*/ 216355 w 468766"/>
              <a:gd name="connsiteY63" fmla="*/ 18030 h 450737"/>
              <a:gd name="connsiteX64" fmla="*/ 221707 w 468766"/>
              <a:gd name="connsiteY64" fmla="*/ 5353 h 450737"/>
              <a:gd name="connsiteX65" fmla="*/ 234384 w 468766"/>
              <a:gd name="connsiteY65" fmla="*/ 0 h 450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68766" h="450737">
                <a:moveTo>
                  <a:pt x="234383" y="212128"/>
                </a:moveTo>
                <a:cubicBezTo>
                  <a:pt x="240205" y="212128"/>
                  <a:pt x="246215" y="213161"/>
                  <a:pt x="252413" y="215227"/>
                </a:cubicBezTo>
                <a:lnTo>
                  <a:pt x="252413" y="378619"/>
                </a:lnTo>
                <a:cubicBezTo>
                  <a:pt x="252413" y="398151"/>
                  <a:pt x="245276" y="415054"/>
                  <a:pt x="231002" y="429327"/>
                </a:cubicBezTo>
                <a:cubicBezTo>
                  <a:pt x="216729" y="443600"/>
                  <a:pt x="199827" y="450737"/>
                  <a:pt x="180294" y="450737"/>
                </a:cubicBezTo>
                <a:cubicBezTo>
                  <a:pt x="160763" y="450737"/>
                  <a:pt x="143860" y="443600"/>
                  <a:pt x="129587" y="429327"/>
                </a:cubicBezTo>
                <a:cubicBezTo>
                  <a:pt x="115313" y="415054"/>
                  <a:pt x="108177" y="398151"/>
                  <a:pt x="108177" y="378619"/>
                </a:cubicBezTo>
                <a:cubicBezTo>
                  <a:pt x="108177" y="373736"/>
                  <a:pt x="109961" y="369510"/>
                  <a:pt x="113529" y="365942"/>
                </a:cubicBezTo>
                <a:cubicBezTo>
                  <a:pt x="117098" y="362374"/>
                  <a:pt x="121323" y="360590"/>
                  <a:pt x="126206" y="360590"/>
                </a:cubicBezTo>
                <a:cubicBezTo>
                  <a:pt x="131089" y="360590"/>
                  <a:pt x="135315" y="362374"/>
                  <a:pt x="138883" y="365942"/>
                </a:cubicBezTo>
                <a:cubicBezTo>
                  <a:pt x="142452" y="369510"/>
                  <a:pt x="144235" y="373736"/>
                  <a:pt x="144235" y="378619"/>
                </a:cubicBezTo>
                <a:cubicBezTo>
                  <a:pt x="144235" y="388010"/>
                  <a:pt x="147898" y="396367"/>
                  <a:pt x="155223" y="403691"/>
                </a:cubicBezTo>
                <a:cubicBezTo>
                  <a:pt x="162546" y="411016"/>
                  <a:pt x="170905" y="414678"/>
                  <a:pt x="180294" y="414678"/>
                </a:cubicBezTo>
                <a:cubicBezTo>
                  <a:pt x="189685" y="414678"/>
                  <a:pt x="198042" y="411016"/>
                  <a:pt x="205367" y="403691"/>
                </a:cubicBezTo>
                <a:cubicBezTo>
                  <a:pt x="212691" y="396367"/>
                  <a:pt x="216354" y="388010"/>
                  <a:pt x="216354" y="378619"/>
                </a:cubicBezTo>
                <a:lnTo>
                  <a:pt x="216354" y="215227"/>
                </a:lnTo>
                <a:cubicBezTo>
                  <a:pt x="222551" y="213161"/>
                  <a:pt x="228561" y="212128"/>
                  <a:pt x="234383" y="212128"/>
                </a:cubicBezTo>
                <a:close/>
                <a:moveTo>
                  <a:pt x="234383" y="54088"/>
                </a:moveTo>
                <a:cubicBezTo>
                  <a:pt x="260676" y="54088"/>
                  <a:pt x="286452" y="57844"/>
                  <a:pt x="311712" y="65356"/>
                </a:cubicBezTo>
                <a:cubicBezTo>
                  <a:pt x="336973" y="72869"/>
                  <a:pt x="360120" y="83527"/>
                  <a:pt x="381154" y="97330"/>
                </a:cubicBezTo>
                <a:cubicBezTo>
                  <a:pt x="402189" y="111134"/>
                  <a:pt x="420453" y="128694"/>
                  <a:pt x="435947" y="150010"/>
                </a:cubicBezTo>
                <a:cubicBezTo>
                  <a:pt x="451440" y="171326"/>
                  <a:pt x="462286" y="194943"/>
                  <a:pt x="468484" y="220860"/>
                </a:cubicBezTo>
                <a:cubicBezTo>
                  <a:pt x="468673" y="221236"/>
                  <a:pt x="468766" y="221893"/>
                  <a:pt x="468766" y="222832"/>
                </a:cubicBezTo>
                <a:cubicBezTo>
                  <a:pt x="468766" y="225274"/>
                  <a:pt x="467874" y="227387"/>
                  <a:pt x="466090" y="229171"/>
                </a:cubicBezTo>
                <a:cubicBezTo>
                  <a:pt x="464306" y="230955"/>
                  <a:pt x="462193" y="231847"/>
                  <a:pt x="459751" y="231847"/>
                </a:cubicBezTo>
                <a:cubicBezTo>
                  <a:pt x="457685" y="231847"/>
                  <a:pt x="455526" y="230908"/>
                  <a:pt x="453272" y="229030"/>
                </a:cubicBezTo>
                <a:cubicBezTo>
                  <a:pt x="444069" y="220391"/>
                  <a:pt x="435336" y="213912"/>
                  <a:pt x="427073" y="209592"/>
                </a:cubicBezTo>
                <a:cubicBezTo>
                  <a:pt x="418810" y="205272"/>
                  <a:pt x="409231" y="203113"/>
                  <a:pt x="398338" y="203113"/>
                </a:cubicBezTo>
                <a:cubicBezTo>
                  <a:pt x="385568" y="203113"/>
                  <a:pt x="373548" y="206587"/>
                  <a:pt x="362280" y="213536"/>
                </a:cubicBezTo>
                <a:cubicBezTo>
                  <a:pt x="351011" y="220485"/>
                  <a:pt x="341339" y="229594"/>
                  <a:pt x="333263" y="240862"/>
                </a:cubicBezTo>
                <a:cubicBezTo>
                  <a:pt x="331949" y="242740"/>
                  <a:pt x="330305" y="245369"/>
                  <a:pt x="328333" y="248750"/>
                </a:cubicBezTo>
                <a:cubicBezTo>
                  <a:pt x="326361" y="252130"/>
                  <a:pt x="325000" y="254384"/>
                  <a:pt x="324248" y="255511"/>
                </a:cubicBezTo>
                <a:cubicBezTo>
                  <a:pt x="322183" y="258703"/>
                  <a:pt x="319554" y="260300"/>
                  <a:pt x="316360" y="260300"/>
                </a:cubicBezTo>
                <a:cubicBezTo>
                  <a:pt x="312980" y="260300"/>
                  <a:pt x="310257" y="258703"/>
                  <a:pt x="308191" y="255511"/>
                </a:cubicBezTo>
                <a:cubicBezTo>
                  <a:pt x="307440" y="254384"/>
                  <a:pt x="306078" y="252130"/>
                  <a:pt x="304106" y="248750"/>
                </a:cubicBezTo>
                <a:cubicBezTo>
                  <a:pt x="302134" y="245369"/>
                  <a:pt x="300492" y="242740"/>
                  <a:pt x="299177" y="240862"/>
                </a:cubicBezTo>
                <a:cubicBezTo>
                  <a:pt x="291101" y="229594"/>
                  <a:pt x="281476" y="220485"/>
                  <a:pt x="270301" y="213536"/>
                </a:cubicBezTo>
                <a:cubicBezTo>
                  <a:pt x="259127" y="206587"/>
                  <a:pt x="247154" y="203113"/>
                  <a:pt x="234383" y="203113"/>
                </a:cubicBezTo>
                <a:cubicBezTo>
                  <a:pt x="221613" y="203113"/>
                  <a:pt x="209640" y="206587"/>
                  <a:pt x="198465" y="213536"/>
                </a:cubicBezTo>
                <a:cubicBezTo>
                  <a:pt x="187290" y="220485"/>
                  <a:pt x="177665" y="229594"/>
                  <a:pt x="169590" y="240862"/>
                </a:cubicBezTo>
                <a:cubicBezTo>
                  <a:pt x="168275" y="242740"/>
                  <a:pt x="166632" y="245369"/>
                  <a:pt x="164660" y="248750"/>
                </a:cubicBezTo>
                <a:cubicBezTo>
                  <a:pt x="162688" y="252130"/>
                  <a:pt x="161326" y="254384"/>
                  <a:pt x="160575" y="255511"/>
                </a:cubicBezTo>
                <a:cubicBezTo>
                  <a:pt x="158510" y="258703"/>
                  <a:pt x="155786" y="260300"/>
                  <a:pt x="152405" y="260300"/>
                </a:cubicBezTo>
                <a:cubicBezTo>
                  <a:pt x="149213" y="260300"/>
                  <a:pt x="146584" y="258703"/>
                  <a:pt x="144517" y="255511"/>
                </a:cubicBezTo>
                <a:cubicBezTo>
                  <a:pt x="143766" y="254384"/>
                  <a:pt x="142405" y="252130"/>
                  <a:pt x="140433" y="248750"/>
                </a:cubicBezTo>
                <a:cubicBezTo>
                  <a:pt x="138461" y="245369"/>
                  <a:pt x="136818" y="242740"/>
                  <a:pt x="135503" y="240862"/>
                </a:cubicBezTo>
                <a:cubicBezTo>
                  <a:pt x="127427" y="229594"/>
                  <a:pt x="117755" y="220485"/>
                  <a:pt x="106487" y="213536"/>
                </a:cubicBezTo>
                <a:cubicBezTo>
                  <a:pt x="95218" y="206587"/>
                  <a:pt x="83198" y="203113"/>
                  <a:pt x="70428" y="203113"/>
                </a:cubicBezTo>
                <a:cubicBezTo>
                  <a:pt x="59535" y="203113"/>
                  <a:pt x="49957" y="205272"/>
                  <a:pt x="41693" y="209592"/>
                </a:cubicBezTo>
                <a:cubicBezTo>
                  <a:pt x="33430" y="213912"/>
                  <a:pt x="24697" y="220391"/>
                  <a:pt x="15494" y="229030"/>
                </a:cubicBezTo>
                <a:cubicBezTo>
                  <a:pt x="13240" y="230908"/>
                  <a:pt x="11081" y="231847"/>
                  <a:pt x="9015" y="231847"/>
                </a:cubicBezTo>
                <a:cubicBezTo>
                  <a:pt x="6573" y="231847"/>
                  <a:pt x="4460" y="230955"/>
                  <a:pt x="2676" y="229171"/>
                </a:cubicBezTo>
                <a:cubicBezTo>
                  <a:pt x="892" y="227387"/>
                  <a:pt x="0" y="225274"/>
                  <a:pt x="0" y="222832"/>
                </a:cubicBezTo>
                <a:cubicBezTo>
                  <a:pt x="0" y="221893"/>
                  <a:pt x="94" y="221236"/>
                  <a:pt x="281" y="220860"/>
                </a:cubicBezTo>
                <a:cubicBezTo>
                  <a:pt x="8733" y="186492"/>
                  <a:pt x="24931" y="156490"/>
                  <a:pt x="48877" y="130854"/>
                </a:cubicBezTo>
                <a:cubicBezTo>
                  <a:pt x="72822" y="105218"/>
                  <a:pt x="100805" y="86015"/>
                  <a:pt x="132826" y="73244"/>
                </a:cubicBezTo>
                <a:cubicBezTo>
                  <a:pt x="164848" y="60473"/>
                  <a:pt x="198700" y="54088"/>
                  <a:pt x="234383" y="54088"/>
                </a:cubicBezTo>
                <a:close/>
                <a:moveTo>
                  <a:pt x="234384" y="0"/>
                </a:moveTo>
                <a:cubicBezTo>
                  <a:pt x="239267" y="0"/>
                  <a:pt x="243493" y="1785"/>
                  <a:pt x="247061" y="5353"/>
                </a:cubicBezTo>
                <a:cubicBezTo>
                  <a:pt x="250629" y="8921"/>
                  <a:pt x="252414" y="13147"/>
                  <a:pt x="252414" y="18030"/>
                </a:cubicBezTo>
                <a:lnTo>
                  <a:pt x="252414" y="45637"/>
                </a:lnTo>
                <a:cubicBezTo>
                  <a:pt x="244526" y="45262"/>
                  <a:pt x="238516" y="45074"/>
                  <a:pt x="234384" y="45074"/>
                </a:cubicBezTo>
                <a:cubicBezTo>
                  <a:pt x="230252" y="45074"/>
                  <a:pt x="224243" y="45262"/>
                  <a:pt x="216355" y="45637"/>
                </a:cubicBezTo>
                <a:lnTo>
                  <a:pt x="216355" y="18030"/>
                </a:lnTo>
                <a:cubicBezTo>
                  <a:pt x="216355" y="13147"/>
                  <a:pt x="218139" y="8921"/>
                  <a:pt x="221707" y="5353"/>
                </a:cubicBezTo>
                <a:cubicBezTo>
                  <a:pt x="225276" y="1785"/>
                  <a:pt x="229502" y="0"/>
                  <a:pt x="2343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3" name="Freeform 398">
            <a:extLst>
              <a:ext uri="{FF2B5EF4-FFF2-40B4-BE49-F238E27FC236}">
                <a16:creationId xmlns:a16="http://schemas.microsoft.com/office/drawing/2014/main" id="{3620D00A-1A91-408A-B04B-F79B99A9EE3D}"/>
              </a:ext>
            </a:extLst>
          </p:cNvPr>
          <p:cNvSpPr/>
          <p:nvPr/>
        </p:nvSpPr>
        <p:spPr>
          <a:xfrm>
            <a:off x="6110074" y="4619469"/>
            <a:ext cx="378619" cy="283964"/>
          </a:xfrm>
          <a:custGeom>
            <a:avLst/>
            <a:gdLst>
              <a:gd name="connsiteX0" fmla="*/ 99162 w 504825"/>
              <a:gd name="connsiteY0" fmla="*/ 180294 h 378618"/>
              <a:gd name="connsiteX1" fmla="*/ 105500 w 504825"/>
              <a:gd name="connsiteY1" fmla="*/ 182970 h 378618"/>
              <a:gd name="connsiteX2" fmla="*/ 108177 w 504825"/>
              <a:gd name="connsiteY2" fmla="*/ 189309 h 378618"/>
              <a:gd name="connsiteX3" fmla="*/ 108177 w 504825"/>
              <a:gd name="connsiteY3" fmla="*/ 243397 h 378618"/>
              <a:gd name="connsiteX4" fmla="*/ 495810 w 504825"/>
              <a:gd name="connsiteY4" fmla="*/ 243397 h 378618"/>
              <a:gd name="connsiteX5" fmla="*/ 502149 w 504825"/>
              <a:gd name="connsiteY5" fmla="*/ 246073 h 378618"/>
              <a:gd name="connsiteX6" fmla="*/ 504825 w 504825"/>
              <a:gd name="connsiteY6" fmla="*/ 252412 h 378618"/>
              <a:gd name="connsiteX7" fmla="*/ 504825 w 504825"/>
              <a:gd name="connsiteY7" fmla="*/ 306501 h 378618"/>
              <a:gd name="connsiteX8" fmla="*/ 502149 w 504825"/>
              <a:gd name="connsiteY8" fmla="*/ 312839 h 378618"/>
              <a:gd name="connsiteX9" fmla="*/ 495810 w 504825"/>
              <a:gd name="connsiteY9" fmla="*/ 315515 h 378618"/>
              <a:gd name="connsiteX10" fmla="*/ 108177 w 504825"/>
              <a:gd name="connsiteY10" fmla="*/ 315515 h 378618"/>
              <a:gd name="connsiteX11" fmla="*/ 108177 w 504825"/>
              <a:gd name="connsiteY11" fmla="*/ 369604 h 378618"/>
              <a:gd name="connsiteX12" fmla="*/ 105500 w 504825"/>
              <a:gd name="connsiteY12" fmla="*/ 375942 h 378618"/>
              <a:gd name="connsiteX13" fmla="*/ 99162 w 504825"/>
              <a:gd name="connsiteY13" fmla="*/ 378618 h 378618"/>
              <a:gd name="connsiteX14" fmla="*/ 92401 w 504825"/>
              <a:gd name="connsiteY14" fmla="*/ 375801 h 378618"/>
              <a:gd name="connsiteX15" fmla="*/ 2535 w 504825"/>
              <a:gd name="connsiteY15" fmla="*/ 285654 h 378618"/>
              <a:gd name="connsiteX16" fmla="*/ 0 w 504825"/>
              <a:gd name="connsiteY16" fmla="*/ 279456 h 378618"/>
              <a:gd name="connsiteX17" fmla="*/ 2535 w 504825"/>
              <a:gd name="connsiteY17" fmla="*/ 272977 h 378618"/>
              <a:gd name="connsiteX18" fmla="*/ 92682 w 504825"/>
              <a:gd name="connsiteY18" fmla="*/ 182830 h 378618"/>
              <a:gd name="connsiteX19" fmla="*/ 99162 w 504825"/>
              <a:gd name="connsiteY19" fmla="*/ 180294 h 378618"/>
              <a:gd name="connsiteX20" fmla="*/ 405663 w 504825"/>
              <a:gd name="connsiteY20" fmla="*/ 0 h 378618"/>
              <a:gd name="connsiteX21" fmla="*/ 412424 w 504825"/>
              <a:gd name="connsiteY21" fmla="*/ 2817 h 378618"/>
              <a:gd name="connsiteX22" fmla="*/ 502290 w 504825"/>
              <a:gd name="connsiteY22" fmla="*/ 92682 h 378618"/>
              <a:gd name="connsiteX23" fmla="*/ 504825 w 504825"/>
              <a:gd name="connsiteY23" fmla="*/ 99162 h 378618"/>
              <a:gd name="connsiteX24" fmla="*/ 502290 w 504825"/>
              <a:gd name="connsiteY24" fmla="*/ 105641 h 378618"/>
              <a:gd name="connsiteX25" fmla="*/ 412142 w 504825"/>
              <a:gd name="connsiteY25" fmla="*/ 195788 h 378618"/>
              <a:gd name="connsiteX26" fmla="*/ 405663 w 504825"/>
              <a:gd name="connsiteY26" fmla="*/ 198324 h 378618"/>
              <a:gd name="connsiteX27" fmla="*/ 399324 w 504825"/>
              <a:gd name="connsiteY27" fmla="*/ 195647 h 378618"/>
              <a:gd name="connsiteX28" fmla="*/ 396648 w 504825"/>
              <a:gd name="connsiteY28" fmla="*/ 189309 h 378618"/>
              <a:gd name="connsiteX29" fmla="*/ 396648 w 504825"/>
              <a:gd name="connsiteY29" fmla="*/ 135221 h 378618"/>
              <a:gd name="connsiteX30" fmla="*/ 9015 w 504825"/>
              <a:gd name="connsiteY30" fmla="*/ 135221 h 378618"/>
              <a:gd name="connsiteX31" fmla="*/ 2676 w 504825"/>
              <a:gd name="connsiteY31" fmla="*/ 132544 h 378618"/>
              <a:gd name="connsiteX32" fmla="*/ 0 w 504825"/>
              <a:gd name="connsiteY32" fmla="*/ 126206 h 378618"/>
              <a:gd name="connsiteX33" fmla="*/ 0 w 504825"/>
              <a:gd name="connsiteY33" fmla="*/ 72118 h 378618"/>
              <a:gd name="connsiteX34" fmla="*/ 2676 w 504825"/>
              <a:gd name="connsiteY34" fmla="*/ 65779 h 378618"/>
              <a:gd name="connsiteX35" fmla="*/ 9015 w 504825"/>
              <a:gd name="connsiteY35" fmla="*/ 63103 h 378618"/>
              <a:gd name="connsiteX36" fmla="*/ 396648 w 504825"/>
              <a:gd name="connsiteY36" fmla="*/ 63103 h 378618"/>
              <a:gd name="connsiteX37" fmla="*/ 396648 w 504825"/>
              <a:gd name="connsiteY37" fmla="*/ 9014 h 378618"/>
              <a:gd name="connsiteX38" fmla="*/ 399184 w 504825"/>
              <a:gd name="connsiteY38" fmla="*/ 2535 h 378618"/>
              <a:gd name="connsiteX39" fmla="*/ 405663 w 504825"/>
              <a:gd name="connsiteY39" fmla="*/ 0 h 37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04825" h="378618">
                <a:moveTo>
                  <a:pt x="99162" y="180294"/>
                </a:moveTo>
                <a:cubicBezTo>
                  <a:pt x="101604" y="180294"/>
                  <a:pt x="103716" y="181186"/>
                  <a:pt x="105500" y="182970"/>
                </a:cubicBezTo>
                <a:cubicBezTo>
                  <a:pt x="107284" y="184755"/>
                  <a:pt x="108177" y="186867"/>
                  <a:pt x="108177" y="189309"/>
                </a:cubicBezTo>
                <a:lnTo>
                  <a:pt x="108177" y="243397"/>
                </a:lnTo>
                <a:lnTo>
                  <a:pt x="495810" y="243397"/>
                </a:lnTo>
                <a:cubicBezTo>
                  <a:pt x="498252" y="243397"/>
                  <a:pt x="500364" y="244289"/>
                  <a:pt x="502149" y="246073"/>
                </a:cubicBezTo>
                <a:cubicBezTo>
                  <a:pt x="503932" y="247858"/>
                  <a:pt x="504825" y="249971"/>
                  <a:pt x="504825" y="252412"/>
                </a:cubicBezTo>
                <a:lnTo>
                  <a:pt x="504825" y="306501"/>
                </a:lnTo>
                <a:cubicBezTo>
                  <a:pt x="504825" y="308942"/>
                  <a:pt x="503932" y="311055"/>
                  <a:pt x="502149" y="312839"/>
                </a:cubicBezTo>
                <a:cubicBezTo>
                  <a:pt x="500364" y="314623"/>
                  <a:pt x="498252" y="315515"/>
                  <a:pt x="495810" y="315515"/>
                </a:cubicBezTo>
                <a:lnTo>
                  <a:pt x="108177" y="315515"/>
                </a:lnTo>
                <a:lnTo>
                  <a:pt x="108177" y="369604"/>
                </a:lnTo>
                <a:cubicBezTo>
                  <a:pt x="108177" y="372045"/>
                  <a:pt x="107284" y="374158"/>
                  <a:pt x="105500" y="375942"/>
                </a:cubicBezTo>
                <a:cubicBezTo>
                  <a:pt x="103716" y="377726"/>
                  <a:pt x="101604" y="378618"/>
                  <a:pt x="99162" y="378618"/>
                </a:cubicBezTo>
                <a:cubicBezTo>
                  <a:pt x="96908" y="378618"/>
                  <a:pt x="94654" y="377679"/>
                  <a:pt x="92401" y="375801"/>
                </a:cubicBezTo>
                <a:lnTo>
                  <a:pt x="2535" y="285654"/>
                </a:lnTo>
                <a:cubicBezTo>
                  <a:pt x="845" y="283964"/>
                  <a:pt x="0" y="281898"/>
                  <a:pt x="0" y="279456"/>
                </a:cubicBezTo>
                <a:cubicBezTo>
                  <a:pt x="0" y="276827"/>
                  <a:pt x="845" y="274667"/>
                  <a:pt x="2535" y="272977"/>
                </a:cubicBezTo>
                <a:lnTo>
                  <a:pt x="92682" y="182830"/>
                </a:lnTo>
                <a:cubicBezTo>
                  <a:pt x="94373" y="181139"/>
                  <a:pt x="96532" y="180294"/>
                  <a:pt x="99162" y="180294"/>
                </a:cubicBezTo>
                <a:close/>
                <a:moveTo>
                  <a:pt x="405663" y="0"/>
                </a:moveTo>
                <a:cubicBezTo>
                  <a:pt x="407916" y="0"/>
                  <a:pt x="410170" y="939"/>
                  <a:pt x="412424" y="2817"/>
                </a:cubicBezTo>
                <a:lnTo>
                  <a:pt x="502290" y="92682"/>
                </a:lnTo>
                <a:cubicBezTo>
                  <a:pt x="503980" y="94373"/>
                  <a:pt x="504825" y="96532"/>
                  <a:pt x="504825" y="99162"/>
                </a:cubicBezTo>
                <a:cubicBezTo>
                  <a:pt x="504825" y="101791"/>
                  <a:pt x="503980" y="103951"/>
                  <a:pt x="502290" y="105641"/>
                </a:cubicBezTo>
                <a:lnTo>
                  <a:pt x="412142" y="195788"/>
                </a:lnTo>
                <a:cubicBezTo>
                  <a:pt x="410452" y="197478"/>
                  <a:pt x="408292" y="198324"/>
                  <a:pt x="405663" y="198324"/>
                </a:cubicBezTo>
                <a:cubicBezTo>
                  <a:pt x="403221" y="198324"/>
                  <a:pt x="401108" y="197432"/>
                  <a:pt x="399324" y="195647"/>
                </a:cubicBezTo>
                <a:cubicBezTo>
                  <a:pt x="397540" y="193863"/>
                  <a:pt x="396648" y="191750"/>
                  <a:pt x="396648" y="189309"/>
                </a:cubicBezTo>
                <a:lnTo>
                  <a:pt x="396648" y="135221"/>
                </a:lnTo>
                <a:lnTo>
                  <a:pt x="9015" y="135221"/>
                </a:lnTo>
                <a:cubicBezTo>
                  <a:pt x="6572" y="135221"/>
                  <a:pt x="4460" y="134329"/>
                  <a:pt x="2676" y="132544"/>
                </a:cubicBezTo>
                <a:cubicBezTo>
                  <a:pt x="892" y="130760"/>
                  <a:pt x="0" y="128647"/>
                  <a:pt x="0" y="126206"/>
                </a:cubicBezTo>
                <a:lnTo>
                  <a:pt x="0" y="72118"/>
                </a:lnTo>
                <a:cubicBezTo>
                  <a:pt x="0" y="69676"/>
                  <a:pt x="892" y="67563"/>
                  <a:pt x="2676" y="65779"/>
                </a:cubicBezTo>
                <a:cubicBezTo>
                  <a:pt x="4460" y="63995"/>
                  <a:pt x="6572" y="63103"/>
                  <a:pt x="9015" y="63103"/>
                </a:cubicBezTo>
                <a:lnTo>
                  <a:pt x="396648" y="63103"/>
                </a:lnTo>
                <a:lnTo>
                  <a:pt x="396648" y="9014"/>
                </a:lnTo>
                <a:cubicBezTo>
                  <a:pt x="396648" y="6385"/>
                  <a:pt x="397494" y="4225"/>
                  <a:pt x="399184" y="2535"/>
                </a:cubicBezTo>
                <a:cubicBezTo>
                  <a:pt x="400874" y="845"/>
                  <a:pt x="403034" y="0"/>
                  <a:pt x="4056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4" name="Freeform 399">
            <a:extLst>
              <a:ext uri="{FF2B5EF4-FFF2-40B4-BE49-F238E27FC236}">
                <a16:creationId xmlns:a16="http://schemas.microsoft.com/office/drawing/2014/main" id="{9BCD7085-AEC9-4564-A7BA-8D0734ADCCDC}"/>
              </a:ext>
            </a:extLst>
          </p:cNvPr>
          <p:cNvSpPr/>
          <p:nvPr/>
        </p:nvSpPr>
        <p:spPr>
          <a:xfrm>
            <a:off x="7731701" y="4585663"/>
            <a:ext cx="297487" cy="324531"/>
          </a:xfrm>
          <a:custGeom>
            <a:avLst/>
            <a:gdLst>
              <a:gd name="connsiteX0" fmla="*/ 90148 w 396648"/>
              <a:gd name="connsiteY0" fmla="*/ 324530 h 432707"/>
              <a:gd name="connsiteX1" fmla="*/ 102824 w 396648"/>
              <a:gd name="connsiteY1" fmla="*/ 329883 h 432707"/>
              <a:gd name="connsiteX2" fmla="*/ 108177 w 396648"/>
              <a:gd name="connsiteY2" fmla="*/ 342560 h 432707"/>
              <a:gd name="connsiteX3" fmla="*/ 102824 w 396648"/>
              <a:gd name="connsiteY3" fmla="*/ 355237 h 432707"/>
              <a:gd name="connsiteX4" fmla="*/ 90148 w 396648"/>
              <a:gd name="connsiteY4" fmla="*/ 360589 h 432707"/>
              <a:gd name="connsiteX5" fmla="*/ 77471 w 396648"/>
              <a:gd name="connsiteY5" fmla="*/ 355237 h 432707"/>
              <a:gd name="connsiteX6" fmla="*/ 72117 w 396648"/>
              <a:gd name="connsiteY6" fmla="*/ 342560 h 432707"/>
              <a:gd name="connsiteX7" fmla="*/ 77471 w 396648"/>
              <a:gd name="connsiteY7" fmla="*/ 329883 h 432707"/>
              <a:gd name="connsiteX8" fmla="*/ 90148 w 396648"/>
              <a:gd name="connsiteY8" fmla="*/ 324530 h 432707"/>
              <a:gd name="connsiteX9" fmla="*/ 78316 w 396648"/>
              <a:gd name="connsiteY9" fmla="*/ 200578 h 432707"/>
              <a:gd name="connsiteX10" fmla="*/ 72117 w 396648"/>
              <a:gd name="connsiteY10" fmla="*/ 234383 h 432707"/>
              <a:gd name="connsiteX11" fmla="*/ 72117 w 396648"/>
              <a:gd name="connsiteY11" fmla="*/ 291570 h 432707"/>
              <a:gd name="connsiteX12" fmla="*/ 45919 w 396648"/>
              <a:gd name="connsiteY12" fmla="*/ 311290 h 432707"/>
              <a:gd name="connsiteX13" fmla="*/ 36059 w 396648"/>
              <a:gd name="connsiteY13" fmla="*/ 342560 h 432707"/>
              <a:gd name="connsiteX14" fmla="*/ 51835 w 396648"/>
              <a:gd name="connsiteY14" fmla="*/ 380872 h 432707"/>
              <a:gd name="connsiteX15" fmla="*/ 90148 w 396648"/>
              <a:gd name="connsiteY15" fmla="*/ 396648 h 432707"/>
              <a:gd name="connsiteX16" fmla="*/ 128459 w 396648"/>
              <a:gd name="connsiteY16" fmla="*/ 380872 h 432707"/>
              <a:gd name="connsiteX17" fmla="*/ 144235 w 396648"/>
              <a:gd name="connsiteY17" fmla="*/ 342560 h 432707"/>
              <a:gd name="connsiteX18" fmla="*/ 134235 w 396648"/>
              <a:gd name="connsiteY18" fmla="*/ 311290 h 432707"/>
              <a:gd name="connsiteX19" fmla="*/ 108177 w 396648"/>
              <a:gd name="connsiteY19" fmla="*/ 291570 h 432707"/>
              <a:gd name="connsiteX20" fmla="*/ 108177 w 396648"/>
              <a:gd name="connsiteY20" fmla="*/ 234383 h 432707"/>
              <a:gd name="connsiteX21" fmla="*/ 115219 w 396648"/>
              <a:gd name="connsiteY21" fmla="*/ 208184 h 432707"/>
              <a:gd name="connsiteX22" fmla="*/ 198324 w 396648"/>
              <a:gd name="connsiteY22" fmla="*/ 237482 h 432707"/>
              <a:gd name="connsiteX23" fmla="*/ 281429 w 396648"/>
              <a:gd name="connsiteY23" fmla="*/ 208184 h 432707"/>
              <a:gd name="connsiteX24" fmla="*/ 288472 w 396648"/>
              <a:gd name="connsiteY24" fmla="*/ 234383 h 432707"/>
              <a:gd name="connsiteX25" fmla="*/ 288472 w 396648"/>
              <a:gd name="connsiteY25" fmla="*/ 252412 h 432707"/>
              <a:gd name="connsiteX26" fmla="*/ 237482 w 396648"/>
              <a:gd name="connsiteY26" fmla="*/ 273541 h 432707"/>
              <a:gd name="connsiteX27" fmla="*/ 216354 w 396648"/>
              <a:gd name="connsiteY27" fmla="*/ 324530 h 432707"/>
              <a:gd name="connsiteX28" fmla="*/ 216354 w 396648"/>
              <a:gd name="connsiteY28" fmla="*/ 349603 h 432707"/>
              <a:gd name="connsiteX29" fmla="*/ 207338 w 396648"/>
              <a:gd name="connsiteY29" fmla="*/ 369604 h 432707"/>
              <a:gd name="connsiteX30" fmla="*/ 215226 w 396648"/>
              <a:gd name="connsiteY30" fmla="*/ 388760 h 432707"/>
              <a:gd name="connsiteX31" fmla="*/ 234383 w 396648"/>
              <a:gd name="connsiteY31" fmla="*/ 396648 h 432707"/>
              <a:gd name="connsiteX32" fmla="*/ 253539 w 396648"/>
              <a:gd name="connsiteY32" fmla="*/ 388760 h 432707"/>
              <a:gd name="connsiteX33" fmla="*/ 261427 w 396648"/>
              <a:gd name="connsiteY33" fmla="*/ 369604 h 432707"/>
              <a:gd name="connsiteX34" fmla="*/ 252412 w 396648"/>
              <a:gd name="connsiteY34" fmla="*/ 349603 h 432707"/>
              <a:gd name="connsiteX35" fmla="*/ 252412 w 396648"/>
              <a:gd name="connsiteY35" fmla="*/ 324530 h 432707"/>
              <a:gd name="connsiteX36" fmla="*/ 263117 w 396648"/>
              <a:gd name="connsiteY36" fmla="*/ 299176 h 432707"/>
              <a:gd name="connsiteX37" fmla="*/ 288472 w 396648"/>
              <a:gd name="connsiteY37" fmla="*/ 288471 h 432707"/>
              <a:gd name="connsiteX38" fmla="*/ 313825 w 396648"/>
              <a:gd name="connsiteY38" fmla="*/ 299176 h 432707"/>
              <a:gd name="connsiteX39" fmla="*/ 324530 w 396648"/>
              <a:gd name="connsiteY39" fmla="*/ 324530 h 432707"/>
              <a:gd name="connsiteX40" fmla="*/ 324530 w 396648"/>
              <a:gd name="connsiteY40" fmla="*/ 349603 h 432707"/>
              <a:gd name="connsiteX41" fmla="*/ 315515 w 396648"/>
              <a:gd name="connsiteY41" fmla="*/ 369604 h 432707"/>
              <a:gd name="connsiteX42" fmla="*/ 323403 w 396648"/>
              <a:gd name="connsiteY42" fmla="*/ 388760 h 432707"/>
              <a:gd name="connsiteX43" fmla="*/ 342560 w 396648"/>
              <a:gd name="connsiteY43" fmla="*/ 396648 h 432707"/>
              <a:gd name="connsiteX44" fmla="*/ 361716 w 396648"/>
              <a:gd name="connsiteY44" fmla="*/ 388760 h 432707"/>
              <a:gd name="connsiteX45" fmla="*/ 369604 w 396648"/>
              <a:gd name="connsiteY45" fmla="*/ 369604 h 432707"/>
              <a:gd name="connsiteX46" fmla="*/ 360589 w 396648"/>
              <a:gd name="connsiteY46" fmla="*/ 349603 h 432707"/>
              <a:gd name="connsiteX47" fmla="*/ 360589 w 396648"/>
              <a:gd name="connsiteY47" fmla="*/ 324530 h 432707"/>
              <a:gd name="connsiteX48" fmla="*/ 350870 w 396648"/>
              <a:gd name="connsiteY48" fmla="*/ 288612 h 432707"/>
              <a:gd name="connsiteX49" fmla="*/ 324530 w 396648"/>
              <a:gd name="connsiteY49" fmla="*/ 262272 h 432707"/>
              <a:gd name="connsiteX50" fmla="*/ 324671 w 396648"/>
              <a:gd name="connsiteY50" fmla="*/ 250300 h 432707"/>
              <a:gd name="connsiteX51" fmla="*/ 324671 w 396648"/>
              <a:gd name="connsiteY51" fmla="*/ 236778 h 432707"/>
              <a:gd name="connsiteX52" fmla="*/ 323967 w 396648"/>
              <a:gd name="connsiteY52" fmla="*/ 225086 h 432707"/>
              <a:gd name="connsiteX53" fmla="*/ 321995 w 396648"/>
              <a:gd name="connsiteY53" fmla="*/ 211846 h 432707"/>
              <a:gd name="connsiteX54" fmla="*/ 318333 w 396648"/>
              <a:gd name="connsiteY54" fmla="*/ 200578 h 432707"/>
              <a:gd name="connsiteX55" fmla="*/ 352138 w 396648"/>
              <a:gd name="connsiteY55" fmla="*/ 217621 h 432707"/>
              <a:gd name="connsiteX56" fmla="*/ 374956 w 396648"/>
              <a:gd name="connsiteY56" fmla="*/ 246637 h 432707"/>
              <a:gd name="connsiteX57" fmla="*/ 388338 w 396648"/>
              <a:gd name="connsiteY57" fmla="*/ 283964 h 432707"/>
              <a:gd name="connsiteX58" fmla="*/ 395099 w 396648"/>
              <a:gd name="connsiteY58" fmla="*/ 322840 h 432707"/>
              <a:gd name="connsiteX59" fmla="*/ 396648 w 396648"/>
              <a:gd name="connsiteY59" fmla="*/ 359744 h 432707"/>
              <a:gd name="connsiteX60" fmla="*/ 376084 w 396648"/>
              <a:gd name="connsiteY60" fmla="*/ 413269 h 432707"/>
              <a:gd name="connsiteX61" fmla="*/ 321431 w 396648"/>
              <a:gd name="connsiteY61" fmla="*/ 432707 h 432707"/>
              <a:gd name="connsiteX62" fmla="*/ 75216 w 396648"/>
              <a:gd name="connsiteY62" fmla="*/ 432707 h 432707"/>
              <a:gd name="connsiteX63" fmla="*/ 20565 w 396648"/>
              <a:gd name="connsiteY63" fmla="*/ 413269 h 432707"/>
              <a:gd name="connsiteX64" fmla="*/ 0 w 396648"/>
              <a:gd name="connsiteY64" fmla="*/ 359744 h 432707"/>
              <a:gd name="connsiteX65" fmla="*/ 1550 w 396648"/>
              <a:gd name="connsiteY65" fmla="*/ 322840 h 432707"/>
              <a:gd name="connsiteX66" fmla="*/ 8311 w 396648"/>
              <a:gd name="connsiteY66" fmla="*/ 283964 h 432707"/>
              <a:gd name="connsiteX67" fmla="*/ 21691 w 396648"/>
              <a:gd name="connsiteY67" fmla="*/ 246637 h 432707"/>
              <a:gd name="connsiteX68" fmla="*/ 44510 w 396648"/>
              <a:gd name="connsiteY68" fmla="*/ 217621 h 432707"/>
              <a:gd name="connsiteX69" fmla="*/ 78316 w 396648"/>
              <a:gd name="connsiteY69" fmla="*/ 200578 h 432707"/>
              <a:gd name="connsiteX70" fmla="*/ 198325 w 396648"/>
              <a:gd name="connsiteY70" fmla="*/ 0 h 432707"/>
              <a:gd name="connsiteX71" fmla="*/ 274810 w 396648"/>
              <a:gd name="connsiteY71" fmla="*/ 31692 h 432707"/>
              <a:gd name="connsiteX72" fmla="*/ 306502 w 396648"/>
              <a:gd name="connsiteY72" fmla="*/ 108177 h 432707"/>
              <a:gd name="connsiteX73" fmla="*/ 274810 w 396648"/>
              <a:gd name="connsiteY73" fmla="*/ 184661 h 432707"/>
              <a:gd name="connsiteX74" fmla="*/ 198325 w 396648"/>
              <a:gd name="connsiteY74" fmla="*/ 216353 h 432707"/>
              <a:gd name="connsiteX75" fmla="*/ 121841 w 396648"/>
              <a:gd name="connsiteY75" fmla="*/ 184661 h 432707"/>
              <a:gd name="connsiteX76" fmla="*/ 90149 w 396648"/>
              <a:gd name="connsiteY76" fmla="*/ 108177 h 432707"/>
              <a:gd name="connsiteX77" fmla="*/ 121841 w 396648"/>
              <a:gd name="connsiteY77" fmla="*/ 31692 h 432707"/>
              <a:gd name="connsiteX78" fmla="*/ 198325 w 396648"/>
              <a:gd name="connsiteY78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96648" h="432707">
                <a:moveTo>
                  <a:pt x="90148" y="324530"/>
                </a:moveTo>
                <a:cubicBezTo>
                  <a:pt x="95030" y="324530"/>
                  <a:pt x="99255" y="326315"/>
                  <a:pt x="102824" y="329883"/>
                </a:cubicBezTo>
                <a:cubicBezTo>
                  <a:pt x="106393" y="333451"/>
                  <a:pt x="108177" y="337677"/>
                  <a:pt x="108177" y="342560"/>
                </a:cubicBezTo>
                <a:cubicBezTo>
                  <a:pt x="108177" y="347443"/>
                  <a:pt x="106393" y="351668"/>
                  <a:pt x="102824" y="355237"/>
                </a:cubicBezTo>
                <a:cubicBezTo>
                  <a:pt x="99255" y="358805"/>
                  <a:pt x="95030" y="360589"/>
                  <a:pt x="90148" y="360589"/>
                </a:cubicBezTo>
                <a:cubicBezTo>
                  <a:pt x="85264" y="360589"/>
                  <a:pt x="81039" y="358805"/>
                  <a:pt x="77471" y="355237"/>
                </a:cubicBezTo>
                <a:cubicBezTo>
                  <a:pt x="73901" y="351668"/>
                  <a:pt x="72117" y="347443"/>
                  <a:pt x="72117" y="342560"/>
                </a:cubicBezTo>
                <a:cubicBezTo>
                  <a:pt x="72117" y="337677"/>
                  <a:pt x="73901" y="333451"/>
                  <a:pt x="77471" y="329883"/>
                </a:cubicBezTo>
                <a:cubicBezTo>
                  <a:pt x="81039" y="326315"/>
                  <a:pt x="85264" y="324530"/>
                  <a:pt x="90148" y="324530"/>
                </a:cubicBezTo>
                <a:close/>
                <a:moveTo>
                  <a:pt x="78316" y="200578"/>
                </a:moveTo>
                <a:cubicBezTo>
                  <a:pt x="74184" y="210344"/>
                  <a:pt x="72117" y="221612"/>
                  <a:pt x="72117" y="234383"/>
                </a:cubicBezTo>
                <a:lnTo>
                  <a:pt x="72117" y="291570"/>
                </a:lnTo>
                <a:cubicBezTo>
                  <a:pt x="61225" y="295326"/>
                  <a:pt x="52492" y="301899"/>
                  <a:pt x="45919" y="311290"/>
                </a:cubicBezTo>
                <a:cubicBezTo>
                  <a:pt x="39346" y="320680"/>
                  <a:pt x="36059" y="331103"/>
                  <a:pt x="36059" y="342560"/>
                </a:cubicBezTo>
                <a:cubicBezTo>
                  <a:pt x="36059" y="357584"/>
                  <a:pt x="41318" y="370355"/>
                  <a:pt x="51835" y="380872"/>
                </a:cubicBezTo>
                <a:cubicBezTo>
                  <a:pt x="62352" y="391390"/>
                  <a:pt x="75123" y="396648"/>
                  <a:pt x="90148" y="396648"/>
                </a:cubicBezTo>
                <a:cubicBezTo>
                  <a:pt x="105171" y="396648"/>
                  <a:pt x="117943" y="391390"/>
                  <a:pt x="128459" y="380872"/>
                </a:cubicBezTo>
                <a:cubicBezTo>
                  <a:pt x="138976" y="370355"/>
                  <a:pt x="144235" y="357584"/>
                  <a:pt x="144235" y="342560"/>
                </a:cubicBezTo>
                <a:cubicBezTo>
                  <a:pt x="144235" y="331103"/>
                  <a:pt x="140903" y="320680"/>
                  <a:pt x="134235" y="311290"/>
                </a:cubicBezTo>
                <a:cubicBezTo>
                  <a:pt x="127568" y="301899"/>
                  <a:pt x="118882" y="295326"/>
                  <a:pt x="108177" y="291570"/>
                </a:cubicBezTo>
                <a:lnTo>
                  <a:pt x="108177" y="234383"/>
                </a:lnTo>
                <a:cubicBezTo>
                  <a:pt x="108177" y="222739"/>
                  <a:pt x="110524" y="214006"/>
                  <a:pt x="115219" y="208184"/>
                </a:cubicBezTo>
                <a:cubicBezTo>
                  <a:pt x="140010" y="227716"/>
                  <a:pt x="167712" y="237482"/>
                  <a:pt x="198324" y="237482"/>
                </a:cubicBezTo>
                <a:cubicBezTo>
                  <a:pt x="228937" y="237482"/>
                  <a:pt x="256638" y="227716"/>
                  <a:pt x="281429" y="208184"/>
                </a:cubicBezTo>
                <a:cubicBezTo>
                  <a:pt x="286124" y="214006"/>
                  <a:pt x="288472" y="222739"/>
                  <a:pt x="288472" y="234383"/>
                </a:cubicBezTo>
                <a:lnTo>
                  <a:pt x="288472" y="252412"/>
                </a:lnTo>
                <a:cubicBezTo>
                  <a:pt x="268564" y="252412"/>
                  <a:pt x="251567" y="259455"/>
                  <a:pt x="237482" y="273541"/>
                </a:cubicBezTo>
                <a:cubicBezTo>
                  <a:pt x="223397" y="287626"/>
                  <a:pt x="216354" y="304623"/>
                  <a:pt x="216354" y="324530"/>
                </a:cubicBezTo>
                <a:lnTo>
                  <a:pt x="216354" y="349603"/>
                </a:lnTo>
                <a:cubicBezTo>
                  <a:pt x="210344" y="355049"/>
                  <a:pt x="207338" y="361716"/>
                  <a:pt x="207338" y="369604"/>
                </a:cubicBezTo>
                <a:cubicBezTo>
                  <a:pt x="207338" y="377116"/>
                  <a:pt x="209967" y="383502"/>
                  <a:pt x="215226" y="388760"/>
                </a:cubicBezTo>
                <a:cubicBezTo>
                  <a:pt x="220485" y="394019"/>
                  <a:pt x="226871" y="396648"/>
                  <a:pt x="234383" y="396648"/>
                </a:cubicBezTo>
                <a:cubicBezTo>
                  <a:pt x="241895" y="396648"/>
                  <a:pt x="248280" y="394019"/>
                  <a:pt x="253539" y="388760"/>
                </a:cubicBezTo>
                <a:cubicBezTo>
                  <a:pt x="258798" y="383502"/>
                  <a:pt x="261427" y="377116"/>
                  <a:pt x="261427" y="369604"/>
                </a:cubicBezTo>
                <a:cubicBezTo>
                  <a:pt x="261427" y="361716"/>
                  <a:pt x="258422" y="355049"/>
                  <a:pt x="252412" y="349603"/>
                </a:cubicBezTo>
                <a:lnTo>
                  <a:pt x="252412" y="324530"/>
                </a:lnTo>
                <a:cubicBezTo>
                  <a:pt x="252412" y="314764"/>
                  <a:pt x="255981" y="306313"/>
                  <a:pt x="263117" y="299176"/>
                </a:cubicBezTo>
                <a:cubicBezTo>
                  <a:pt x="270254" y="292040"/>
                  <a:pt x="278705" y="288471"/>
                  <a:pt x="288472" y="288471"/>
                </a:cubicBezTo>
                <a:cubicBezTo>
                  <a:pt x="298237" y="288471"/>
                  <a:pt x="306689" y="292040"/>
                  <a:pt x="313825" y="299176"/>
                </a:cubicBezTo>
                <a:cubicBezTo>
                  <a:pt x="320962" y="306313"/>
                  <a:pt x="324530" y="314764"/>
                  <a:pt x="324530" y="324530"/>
                </a:cubicBezTo>
                <a:lnTo>
                  <a:pt x="324530" y="349603"/>
                </a:lnTo>
                <a:cubicBezTo>
                  <a:pt x="318521" y="355049"/>
                  <a:pt x="315515" y="361716"/>
                  <a:pt x="315515" y="369604"/>
                </a:cubicBezTo>
                <a:cubicBezTo>
                  <a:pt x="315515" y="377116"/>
                  <a:pt x="318144" y="383502"/>
                  <a:pt x="323403" y="388760"/>
                </a:cubicBezTo>
                <a:cubicBezTo>
                  <a:pt x="328662" y="394019"/>
                  <a:pt x="335047" y="396648"/>
                  <a:pt x="342560" y="396648"/>
                </a:cubicBezTo>
                <a:cubicBezTo>
                  <a:pt x="350073" y="396648"/>
                  <a:pt x="356457" y="394019"/>
                  <a:pt x="361716" y="388760"/>
                </a:cubicBezTo>
                <a:cubicBezTo>
                  <a:pt x="366975" y="383502"/>
                  <a:pt x="369604" y="377116"/>
                  <a:pt x="369604" y="369604"/>
                </a:cubicBezTo>
                <a:cubicBezTo>
                  <a:pt x="369604" y="361716"/>
                  <a:pt x="366598" y="355049"/>
                  <a:pt x="360589" y="349603"/>
                </a:cubicBezTo>
                <a:lnTo>
                  <a:pt x="360589" y="324530"/>
                </a:lnTo>
                <a:cubicBezTo>
                  <a:pt x="360589" y="311759"/>
                  <a:pt x="357350" y="299787"/>
                  <a:pt x="350870" y="288612"/>
                </a:cubicBezTo>
                <a:cubicBezTo>
                  <a:pt x="344390" y="277438"/>
                  <a:pt x="335611" y="268658"/>
                  <a:pt x="324530" y="262272"/>
                </a:cubicBezTo>
                <a:cubicBezTo>
                  <a:pt x="324530" y="260394"/>
                  <a:pt x="324578" y="256403"/>
                  <a:pt x="324671" y="250300"/>
                </a:cubicBezTo>
                <a:cubicBezTo>
                  <a:pt x="324765" y="244196"/>
                  <a:pt x="324765" y="239688"/>
                  <a:pt x="324671" y="236778"/>
                </a:cubicBezTo>
                <a:cubicBezTo>
                  <a:pt x="324578" y="233866"/>
                  <a:pt x="324342" y="229970"/>
                  <a:pt x="323967" y="225086"/>
                </a:cubicBezTo>
                <a:cubicBezTo>
                  <a:pt x="323592" y="220204"/>
                  <a:pt x="322934" y="215790"/>
                  <a:pt x="321995" y="211846"/>
                </a:cubicBezTo>
                <a:cubicBezTo>
                  <a:pt x="321056" y="207902"/>
                  <a:pt x="319835" y="204146"/>
                  <a:pt x="318333" y="200578"/>
                </a:cubicBezTo>
                <a:cubicBezTo>
                  <a:pt x="331103" y="203395"/>
                  <a:pt x="342372" y="209076"/>
                  <a:pt x="352138" y="217621"/>
                </a:cubicBezTo>
                <a:cubicBezTo>
                  <a:pt x="361904" y="226166"/>
                  <a:pt x="369511" y="235838"/>
                  <a:pt x="374956" y="246637"/>
                </a:cubicBezTo>
                <a:cubicBezTo>
                  <a:pt x="380402" y="257436"/>
                  <a:pt x="384863" y="269878"/>
                  <a:pt x="388338" y="283964"/>
                </a:cubicBezTo>
                <a:cubicBezTo>
                  <a:pt x="391812" y="298049"/>
                  <a:pt x="394065" y="311008"/>
                  <a:pt x="395099" y="322840"/>
                </a:cubicBezTo>
                <a:cubicBezTo>
                  <a:pt x="396133" y="334672"/>
                  <a:pt x="396648" y="346973"/>
                  <a:pt x="396648" y="359744"/>
                </a:cubicBezTo>
                <a:cubicBezTo>
                  <a:pt x="396648" y="382469"/>
                  <a:pt x="389793" y="400310"/>
                  <a:pt x="376084" y="413269"/>
                </a:cubicBezTo>
                <a:cubicBezTo>
                  <a:pt x="362373" y="426228"/>
                  <a:pt x="344157" y="432707"/>
                  <a:pt x="321431" y="432707"/>
                </a:cubicBezTo>
                <a:lnTo>
                  <a:pt x="75216" y="432707"/>
                </a:lnTo>
                <a:cubicBezTo>
                  <a:pt x="52492" y="432707"/>
                  <a:pt x="34276" y="426228"/>
                  <a:pt x="20565" y="413269"/>
                </a:cubicBezTo>
                <a:cubicBezTo>
                  <a:pt x="6854" y="400310"/>
                  <a:pt x="0" y="382469"/>
                  <a:pt x="0" y="359744"/>
                </a:cubicBezTo>
                <a:cubicBezTo>
                  <a:pt x="0" y="346973"/>
                  <a:pt x="516" y="334672"/>
                  <a:pt x="1550" y="322840"/>
                </a:cubicBezTo>
                <a:cubicBezTo>
                  <a:pt x="2582" y="311008"/>
                  <a:pt x="4837" y="298049"/>
                  <a:pt x="8311" y="283964"/>
                </a:cubicBezTo>
                <a:cubicBezTo>
                  <a:pt x="11784" y="269878"/>
                  <a:pt x="16245" y="257436"/>
                  <a:pt x="21691" y="246637"/>
                </a:cubicBezTo>
                <a:cubicBezTo>
                  <a:pt x="27138" y="235838"/>
                  <a:pt x="34744" y="226166"/>
                  <a:pt x="44510" y="217621"/>
                </a:cubicBezTo>
                <a:cubicBezTo>
                  <a:pt x="54277" y="209076"/>
                  <a:pt x="65545" y="203395"/>
                  <a:pt x="78316" y="200578"/>
                </a:cubicBezTo>
                <a:close/>
                <a:moveTo>
                  <a:pt x="198325" y="0"/>
                </a:moveTo>
                <a:cubicBezTo>
                  <a:pt x="228187" y="0"/>
                  <a:pt x="253681" y="10564"/>
                  <a:pt x="274810" y="31692"/>
                </a:cubicBezTo>
                <a:cubicBezTo>
                  <a:pt x="295937" y="52821"/>
                  <a:pt x="306502" y="78315"/>
                  <a:pt x="306502" y="108177"/>
                </a:cubicBezTo>
                <a:cubicBezTo>
                  <a:pt x="306502" y="138038"/>
                  <a:pt x="295937" y="163533"/>
                  <a:pt x="274810" y="184661"/>
                </a:cubicBezTo>
                <a:cubicBezTo>
                  <a:pt x="253681" y="205789"/>
                  <a:pt x="228187" y="216353"/>
                  <a:pt x="198325" y="216353"/>
                </a:cubicBezTo>
                <a:cubicBezTo>
                  <a:pt x="168464" y="216353"/>
                  <a:pt x="142969" y="205789"/>
                  <a:pt x="121841" y="184661"/>
                </a:cubicBezTo>
                <a:cubicBezTo>
                  <a:pt x="100712" y="163533"/>
                  <a:pt x="90149" y="138038"/>
                  <a:pt x="90149" y="108177"/>
                </a:cubicBezTo>
                <a:cubicBezTo>
                  <a:pt x="90149" y="78315"/>
                  <a:pt x="100712" y="52821"/>
                  <a:pt x="121841" y="31692"/>
                </a:cubicBezTo>
                <a:cubicBezTo>
                  <a:pt x="142969" y="10564"/>
                  <a:pt x="168464" y="0"/>
                  <a:pt x="1983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5" name="Freeform 185">
            <a:extLst>
              <a:ext uri="{FF2B5EF4-FFF2-40B4-BE49-F238E27FC236}">
                <a16:creationId xmlns:a16="http://schemas.microsoft.com/office/drawing/2014/main" id="{146A7A4A-FB03-4D19-8189-78DF3DA8D108}"/>
              </a:ext>
            </a:extLst>
          </p:cNvPr>
          <p:cNvSpPr/>
          <p:nvPr/>
        </p:nvSpPr>
        <p:spPr>
          <a:xfrm>
            <a:off x="1322993" y="5015822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6" h="504825">
                <a:moveTo>
                  <a:pt x="234383" y="0"/>
                </a:moveTo>
                <a:cubicBezTo>
                  <a:pt x="241895" y="0"/>
                  <a:pt x="248281" y="2629"/>
                  <a:pt x="253539" y="7888"/>
                </a:cubicBezTo>
                <a:cubicBezTo>
                  <a:pt x="258798" y="13147"/>
                  <a:pt x="261427" y="19532"/>
                  <a:pt x="261427" y="27044"/>
                </a:cubicBezTo>
                <a:cubicBezTo>
                  <a:pt x="261427" y="30800"/>
                  <a:pt x="260676" y="34463"/>
                  <a:pt x="259174" y="38031"/>
                </a:cubicBezTo>
                <a:cubicBezTo>
                  <a:pt x="294857" y="43289"/>
                  <a:pt x="323685" y="58173"/>
                  <a:pt x="345659" y="82682"/>
                </a:cubicBezTo>
                <a:cubicBezTo>
                  <a:pt x="367632" y="107191"/>
                  <a:pt x="378619" y="133719"/>
                  <a:pt x="378619" y="162265"/>
                </a:cubicBezTo>
                <a:cubicBezTo>
                  <a:pt x="378619" y="188370"/>
                  <a:pt x="380450" y="212785"/>
                  <a:pt x="384112" y="235510"/>
                </a:cubicBezTo>
                <a:cubicBezTo>
                  <a:pt x="387775" y="258235"/>
                  <a:pt x="392470" y="277579"/>
                  <a:pt x="398198" y="293542"/>
                </a:cubicBezTo>
                <a:cubicBezTo>
                  <a:pt x="403926" y="309506"/>
                  <a:pt x="410922" y="324389"/>
                  <a:pt x="419185" y="338193"/>
                </a:cubicBezTo>
                <a:cubicBezTo>
                  <a:pt x="427449" y="351997"/>
                  <a:pt x="435430" y="363219"/>
                  <a:pt x="443130" y="371858"/>
                </a:cubicBezTo>
                <a:cubicBezTo>
                  <a:pt x="450831" y="380497"/>
                  <a:pt x="459376" y="388760"/>
                  <a:pt x="468766" y="396648"/>
                </a:cubicBezTo>
                <a:cubicBezTo>
                  <a:pt x="468766" y="406414"/>
                  <a:pt x="465198" y="414865"/>
                  <a:pt x="458061" y="422002"/>
                </a:cubicBezTo>
                <a:cubicBezTo>
                  <a:pt x="450924" y="429139"/>
                  <a:pt x="442473" y="432707"/>
                  <a:pt x="432707" y="432707"/>
                </a:cubicBezTo>
                <a:lnTo>
                  <a:pt x="306501" y="432707"/>
                </a:lnTo>
                <a:cubicBezTo>
                  <a:pt x="306501" y="452615"/>
                  <a:pt x="299458" y="469611"/>
                  <a:pt x="285373" y="483697"/>
                </a:cubicBezTo>
                <a:cubicBezTo>
                  <a:pt x="271287" y="497782"/>
                  <a:pt x="254290" y="504825"/>
                  <a:pt x="234383" y="504825"/>
                </a:cubicBezTo>
                <a:cubicBezTo>
                  <a:pt x="214476" y="504825"/>
                  <a:pt x="197479" y="497782"/>
                  <a:pt x="183393" y="483697"/>
                </a:cubicBezTo>
                <a:cubicBezTo>
                  <a:pt x="169308" y="469611"/>
                  <a:pt x="162266" y="452615"/>
                  <a:pt x="162266" y="432707"/>
                </a:cubicBezTo>
                <a:lnTo>
                  <a:pt x="36059" y="432707"/>
                </a:lnTo>
                <a:cubicBezTo>
                  <a:pt x="26293" y="432707"/>
                  <a:pt x="17842" y="429139"/>
                  <a:pt x="10705" y="422002"/>
                </a:cubicBezTo>
                <a:cubicBezTo>
                  <a:pt x="3569" y="414865"/>
                  <a:pt x="0" y="406414"/>
                  <a:pt x="0" y="396648"/>
                </a:cubicBezTo>
                <a:cubicBezTo>
                  <a:pt x="9390" y="388760"/>
                  <a:pt x="17935" y="380497"/>
                  <a:pt x="25636" y="371858"/>
                </a:cubicBezTo>
                <a:cubicBezTo>
                  <a:pt x="33336" y="363219"/>
                  <a:pt x="41318" y="351997"/>
                  <a:pt x="49581" y="338193"/>
                </a:cubicBezTo>
                <a:cubicBezTo>
                  <a:pt x="57844" y="324389"/>
                  <a:pt x="64841" y="309506"/>
                  <a:pt x="70568" y="293542"/>
                </a:cubicBezTo>
                <a:cubicBezTo>
                  <a:pt x="76297" y="277579"/>
                  <a:pt x="80992" y="258235"/>
                  <a:pt x="84654" y="235510"/>
                </a:cubicBezTo>
                <a:cubicBezTo>
                  <a:pt x="88316" y="212785"/>
                  <a:pt x="90147" y="188370"/>
                  <a:pt x="90147" y="162265"/>
                </a:cubicBezTo>
                <a:cubicBezTo>
                  <a:pt x="90147" y="133719"/>
                  <a:pt x="101134" y="107191"/>
                  <a:pt x="123108" y="82682"/>
                </a:cubicBezTo>
                <a:cubicBezTo>
                  <a:pt x="145081" y="58173"/>
                  <a:pt x="173910" y="43289"/>
                  <a:pt x="209592" y="38031"/>
                </a:cubicBezTo>
                <a:cubicBezTo>
                  <a:pt x="208090" y="34463"/>
                  <a:pt x="207339" y="30800"/>
                  <a:pt x="207339" y="27044"/>
                </a:cubicBezTo>
                <a:cubicBezTo>
                  <a:pt x="207339" y="19532"/>
                  <a:pt x="209969" y="13147"/>
                  <a:pt x="215227" y="7888"/>
                </a:cubicBezTo>
                <a:cubicBezTo>
                  <a:pt x="220485" y="2629"/>
                  <a:pt x="226871" y="0"/>
                  <a:pt x="234383" y="0"/>
                </a:cubicBezTo>
                <a:close/>
                <a:moveTo>
                  <a:pt x="189310" y="428200"/>
                </a:moveTo>
                <a:cubicBezTo>
                  <a:pt x="186305" y="428200"/>
                  <a:pt x="184802" y="429702"/>
                  <a:pt x="184802" y="432707"/>
                </a:cubicBezTo>
                <a:cubicBezTo>
                  <a:pt x="184802" y="446417"/>
                  <a:pt x="189638" y="458108"/>
                  <a:pt x="199310" y="467780"/>
                </a:cubicBezTo>
                <a:cubicBezTo>
                  <a:pt x="208983" y="477452"/>
                  <a:pt x="220673" y="482288"/>
                  <a:pt x="234383" y="482288"/>
                </a:cubicBezTo>
                <a:cubicBezTo>
                  <a:pt x="237388" y="482288"/>
                  <a:pt x="238890" y="480786"/>
                  <a:pt x="238890" y="477781"/>
                </a:cubicBezTo>
                <a:cubicBezTo>
                  <a:pt x="238890" y="474776"/>
                  <a:pt x="237388" y="473274"/>
                  <a:pt x="234383" y="473274"/>
                </a:cubicBezTo>
                <a:cubicBezTo>
                  <a:pt x="223303" y="473274"/>
                  <a:pt x="213771" y="469283"/>
                  <a:pt x="205790" y="461301"/>
                </a:cubicBezTo>
                <a:cubicBezTo>
                  <a:pt x="197808" y="453319"/>
                  <a:pt x="193817" y="443788"/>
                  <a:pt x="193817" y="432707"/>
                </a:cubicBezTo>
                <a:cubicBezTo>
                  <a:pt x="193817" y="429702"/>
                  <a:pt x="192315" y="428200"/>
                  <a:pt x="189310" y="428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6" name="Freeform 402">
            <a:extLst>
              <a:ext uri="{FF2B5EF4-FFF2-40B4-BE49-F238E27FC236}">
                <a16:creationId xmlns:a16="http://schemas.microsoft.com/office/drawing/2014/main" id="{7AE53284-35DA-4371-8BA8-D4427F6FC659}"/>
              </a:ext>
            </a:extLst>
          </p:cNvPr>
          <p:cNvSpPr/>
          <p:nvPr/>
        </p:nvSpPr>
        <p:spPr>
          <a:xfrm>
            <a:off x="2381037" y="5015822"/>
            <a:ext cx="297487" cy="378619"/>
          </a:xfrm>
          <a:custGeom>
            <a:avLst/>
            <a:gdLst>
              <a:gd name="connsiteX0" fmla="*/ 306501 w 396649"/>
              <a:gd name="connsiteY0" fmla="*/ 0 h 504825"/>
              <a:gd name="connsiteX1" fmla="*/ 378619 w 396649"/>
              <a:gd name="connsiteY1" fmla="*/ 0 h 504825"/>
              <a:gd name="connsiteX2" fmla="*/ 391296 w 396649"/>
              <a:gd name="connsiteY2" fmla="*/ 5353 h 504825"/>
              <a:gd name="connsiteX3" fmla="*/ 396649 w 396649"/>
              <a:gd name="connsiteY3" fmla="*/ 18029 h 504825"/>
              <a:gd name="connsiteX4" fmla="*/ 396649 w 396649"/>
              <a:gd name="connsiteY4" fmla="*/ 468766 h 504825"/>
              <a:gd name="connsiteX5" fmla="*/ 385944 w 396649"/>
              <a:gd name="connsiteY5" fmla="*/ 494120 h 504825"/>
              <a:gd name="connsiteX6" fmla="*/ 360590 w 396649"/>
              <a:gd name="connsiteY6" fmla="*/ 504825 h 504825"/>
              <a:gd name="connsiteX7" fmla="*/ 324531 w 396649"/>
              <a:gd name="connsiteY7" fmla="*/ 504825 h 504825"/>
              <a:gd name="connsiteX8" fmla="*/ 299177 w 396649"/>
              <a:gd name="connsiteY8" fmla="*/ 494120 h 504825"/>
              <a:gd name="connsiteX9" fmla="*/ 288472 w 396649"/>
              <a:gd name="connsiteY9" fmla="*/ 468766 h 504825"/>
              <a:gd name="connsiteX10" fmla="*/ 288472 w 396649"/>
              <a:gd name="connsiteY10" fmla="*/ 324530 h 504825"/>
              <a:gd name="connsiteX11" fmla="*/ 225369 w 396649"/>
              <a:gd name="connsiteY11" fmla="*/ 324530 h 504825"/>
              <a:gd name="connsiteX12" fmla="*/ 219030 w 396649"/>
              <a:gd name="connsiteY12" fmla="*/ 321854 h 504825"/>
              <a:gd name="connsiteX13" fmla="*/ 216354 w 396649"/>
              <a:gd name="connsiteY13" fmla="*/ 315516 h 504825"/>
              <a:gd name="connsiteX14" fmla="*/ 216354 w 396649"/>
              <a:gd name="connsiteY14" fmla="*/ 90147 h 504825"/>
              <a:gd name="connsiteX15" fmla="*/ 242835 w 396649"/>
              <a:gd name="connsiteY15" fmla="*/ 26481 h 504825"/>
              <a:gd name="connsiteX16" fmla="*/ 306501 w 396649"/>
              <a:gd name="connsiteY16" fmla="*/ 0 h 504825"/>
              <a:gd name="connsiteX17" fmla="*/ 18030 w 396649"/>
              <a:gd name="connsiteY17" fmla="*/ 0 h 504825"/>
              <a:gd name="connsiteX18" fmla="*/ 30707 w 396649"/>
              <a:gd name="connsiteY18" fmla="*/ 5353 h 504825"/>
              <a:gd name="connsiteX19" fmla="*/ 36059 w 396649"/>
              <a:gd name="connsiteY19" fmla="*/ 18029 h 504825"/>
              <a:gd name="connsiteX20" fmla="*/ 36059 w 396649"/>
              <a:gd name="connsiteY20" fmla="*/ 135221 h 504825"/>
              <a:gd name="connsiteX21" fmla="*/ 41412 w 396649"/>
              <a:gd name="connsiteY21" fmla="*/ 147898 h 504825"/>
              <a:gd name="connsiteX22" fmla="*/ 54089 w 396649"/>
              <a:gd name="connsiteY22" fmla="*/ 153251 h 504825"/>
              <a:gd name="connsiteX23" fmla="*/ 66766 w 396649"/>
              <a:gd name="connsiteY23" fmla="*/ 147898 h 504825"/>
              <a:gd name="connsiteX24" fmla="*/ 72119 w 396649"/>
              <a:gd name="connsiteY24" fmla="*/ 135221 h 504825"/>
              <a:gd name="connsiteX25" fmla="*/ 72119 w 396649"/>
              <a:gd name="connsiteY25" fmla="*/ 18029 h 504825"/>
              <a:gd name="connsiteX26" fmla="*/ 77471 w 396649"/>
              <a:gd name="connsiteY26" fmla="*/ 5353 h 504825"/>
              <a:gd name="connsiteX27" fmla="*/ 90148 w 396649"/>
              <a:gd name="connsiteY27" fmla="*/ 0 h 504825"/>
              <a:gd name="connsiteX28" fmla="*/ 102825 w 396649"/>
              <a:gd name="connsiteY28" fmla="*/ 5353 h 504825"/>
              <a:gd name="connsiteX29" fmla="*/ 108178 w 396649"/>
              <a:gd name="connsiteY29" fmla="*/ 18029 h 504825"/>
              <a:gd name="connsiteX30" fmla="*/ 108178 w 396649"/>
              <a:gd name="connsiteY30" fmla="*/ 135221 h 504825"/>
              <a:gd name="connsiteX31" fmla="*/ 113530 w 396649"/>
              <a:gd name="connsiteY31" fmla="*/ 147898 h 504825"/>
              <a:gd name="connsiteX32" fmla="*/ 126207 w 396649"/>
              <a:gd name="connsiteY32" fmla="*/ 153251 h 504825"/>
              <a:gd name="connsiteX33" fmla="*/ 138884 w 396649"/>
              <a:gd name="connsiteY33" fmla="*/ 147898 h 504825"/>
              <a:gd name="connsiteX34" fmla="*/ 144236 w 396649"/>
              <a:gd name="connsiteY34" fmla="*/ 135221 h 504825"/>
              <a:gd name="connsiteX35" fmla="*/ 144236 w 396649"/>
              <a:gd name="connsiteY35" fmla="*/ 18029 h 504825"/>
              <a:gd name="connsiteX36" fmla="*/ 149589 w 396649"/>
              <a:gd name="connsiteY36" fmla="*/ 5353 h 504825"/>
              <a:gd name="connsiteX37" fmla="*/ 162266 w 396649"/>
              <a:gd name="connsiteY37" fmla="*/ 0 h 504825"/>
              <a:gd name="connsiteX38" fmla="*/ 174943 w 396649"/>
              <a:gd name="connsiteY38" fmla="*/ 5353 h 504825"/>
              <a:gd name="connsiteX39" fmla="*/ 180295 w 396649"/>
              <a:gd name="connsiteY39" fmla="*/ 18029 h 504825"/>
              <a:gd name="connsiteX40" fmla="*/ 180295 w 396649"/>
              <a:gd name="connsiteY40" fmla="*/ 198324 h 504825"/>
              <a:gd name="connsiteX41" fmla="*/ 170295 w 396649"/>
              <a:gd name="connsiteY41" fmla="*/ 229594 h 504825"/>
              <a:gd name="connsiteX42" fmla="*/ 144236 w 396649"/>
              <a:gd name="connsiteY42" fmla="*/ 249314 h 504825"/>
              <a:gd name="connsiteX43" fmla="*/ 144236 w 396649"/>
              <a:gd name="connsiteY43" fmla="*/ 468766 h 504825"/>
              <a:gd name="connsiteX44" fmla="*/ 133532 w 396649"/>
              <a:gd name="connsiteY44" fmla="*/ 494120 h 504825"/>
              <a:gd name="connsiteX45" fmla="*/ 108178 w 396649"/>
              <a:gd name="connsiteY45" fmla="*/ 504825 h 504825"/>
              <a:gd name="connsiteX46" fmla="*/ 72119 w 396649"/>
              <a:gd name="connsiteY46" fmla="*/ 504825 h 504825"/>
              <a:gd name="connsiteX47" fmla="*/ 46765 w 396649"/>
              <a:gd name="connsiteY47" fmla="*/ 494120 h 504825"/>
              <a:gd name="connsiteX48" fmla="*/ 36059 w 396649"/>
              <a:gd name="connsiteY48" fmla="*/ 468766 h 504825"/>
              <a:gd name="connsiteX49" fmla="*/ 36059 w 396649"/>
              <a:gd name="connsiteY49" fmla="*/ 249314 h 504825"/>
              <a:gd name="connsiteX50" fmla="*/ 10002 w 396649"/>
              <a:gd name="connsiteY50" fmla="*/ 229594 h 504825"/>
              <a:gd name="connsiteX51" fmla="*/ 0 w 396649"/>
              <a:gd name="connsiteY51" fmla="*/ 198324 h 504825"/>
              <a:gd name="connsiteX52" fmla="*/ 0 w 396649"/>
              <a:gd name="connsiteY52" fmla="*/ 18029 h 504825"/>
              <a:gd name="connsiteX53" fmla="*/ 5354 w 396649"/>
              <a:gd name="connsiteY53" fmla="*/ 5353 h 504825"/>
              <a:gd name="connsiteX54" fmla="*/ 18030 w 396649"/>
              <a:gd name="connsiteY54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96649" h="504825">
                <a:moveTo>
                  <a:pt x="306501" y="0"/>
                </a:moveTo>
                <a:lnTo>
                  <a:pt x="378619" y="0"/>
                </a:lnTo>
                <a:cubicBezTo>
                  <a:pt x="383502" y="0"/>
                  <a:pt x="387728" y="1784"/>
                  <a:pt x="391296" y="5353"/>
                </a:cubicBezTo>
                <a:cubicBezTo>
                  <a:pt x="394865" y="8921"/>
                  <a:pt x="396649" y="13147"/>
                  <a:pt x="396649" y="18029"/>
                </a:cubicBezTo>
                <a:lnTo>
                  <a:pt x="396649" y="468766"/>
                </a:lnTo>
                <a:cubicBezTo>
                  <a:pt x="396649" y="478532"/>
                  <a:pt x="393080" y="486983"/>
                  <a:pt x="385944" y="494120"/>
                </a:cubicBezTo>
                <a:cubicBezTo>
                  <a:pt x="378807" y="501257"/>
                  <a:pt x="370356" y="504825"/>
                  <a:pt x="360590" y="504825"/>
                </a:cubicBezTo>
                <a:lnTo>
                  <a:pt x="324531" y="504825"/>
                </a:lnTo>
                <a:cubicBezTo>
                  <a:pt x="314765" y="504825"/>
                  <a:pt x="306314" y="501257"/>
                  <a:pt x="299177" y="494120"/>
                </a:cubicBezTo>
                <a:cubicBezTo>
                  <a:pt x="292041" y="486983"/>
                  <a:pt x="288472" y="478532"/>
                  <a:pt x="288472" y="468766"/>
                </a:cubicBezTo>
                <a:lnTo>
                  <a:pt x="288472" y="324530"/>
                </a:lnTo>
                <a:lnTo>
                  <a:pt x="225369" y="324530"/>
                </a:lnTo>
                <a:cubicBezTo>
                  <a:pt x="222927" y="324530"/>
                  <a:pt x="220815" y="323638"/>
                  <a:pt x="219030" y="321854"/>
                </a:cubicBezTo>
                <a:cubicBezTo>
                  <a:pt x="217247" y="320070"/>
                  <a:pt x="216354" y="317957"/>
                  <a:pt x="216354" y="315516"/>
                </a:cubicBezTo>
                <a:lnTo>
                  <a:pt x="216354" y="90147"/>
                </a:lnTo>
                <a:cubicBezTo>
                  <a:pt x="216354" y="65357"/>
                  <a:pt x="225181" y="44135"/>
                  <a:pt x="242835" y="26481"/>
                </a:cubicBezTo>
                <a:cubicBezTo>
                  <a:pt x="260489" y="8827"/>
                  <a:pt x="281711" y="0"/>
                  <a:pt x="306501" y="0"/>
                </a:cubicBezTo>
                <a:close/>
                <a:moveTo>
                  <a:pt x="18030" y="0"/>
                </a:moveTo>
                <a:cubicBezTo>
                  <a:pt x="22913" y="0"/>
                  <a:pt x="27139" y="1784"/>
                  <a:pt x="30707" y="5353"/>
                </a:cubicBezTo>
                <a:cubicBezTo>
                  <a:pt x="34276" y="8921"/>
                  <a:pt x="36059" y="13147"/>
                  <a:pt x="36059" y="18029"/>
                </a:cubicBezTo>
                <a:lnTo>
                  <a:pt x="36059" y="135221"/>
                </a:lnTo>
                <a:cubicBezTo>
                  <a:pt x="36059" y="140104"/>
                  <a:pt x="37844" y="144330"/>
                  <a:pt x="41412" y="147898"/>
                </a:cubicBezTo>
                <a:cubicBezTo>
                  <a:pt x="44980" y="151466"/>
                  <a:pt x="49206" y="153251"/>
                  <a:pt x="54089" y="153251"/>
                </a:cubicBezTo>
                <a:cubicBezTo>
                  <a:pt x="58972" y="153251"/>
                  <a:pt x="63198" y="151466"/>
                  <a:pt x="66766" y="147898"/>
                </a:cubicBezTo>
                <a:cubicBezTo>
                  <a:pt x="70334" y="144330"/>
                  <a:pt x="72119" y="140104"/>
                  <a:pt x="72119" y="135221"/>
                </a:cubicBezTo>
                <a:lnTo>
                  <a:pt x="72119" y="18029"/>
                </a:lnTo>
                <a:cubicBezTo>
                  <a:pt x="72119" y="13147"/>
                  <a:pt x="73902" y="8921"/>
                  <a:pt x="77471" y="5353"/>
                </a:cubicBezTo>
                <a:cubicBezTo>
                  <a:pt x="81040" y="1784"/>
                  <a:pt x="85265" y="0"/>
                  <a:pt x="90148" y="0"/>
                </a:cubicBezTo>
                <a:cubicBezTo>
                  <a:pt x="95031" y="0"/>
                  <a:pt x="99256" y="1784"/>
                  <a:pt x="102825" y="5353"/>
                </a:cubicBezTo>
                <a:cubicBezTo>
                  <a:pt x="106393" y="8921"/>
                  <a:pt x="108178" y="13147"/>
                  <a:pt x="108178" y="18029"/>
                </a:cubicBezTo>
                <a:lnTo>
                  <a:pt x="108178" y="135221"/>
                </a:lnTo>
                <a:cubicBezTo>
                  <a:pt x="108178" y="140104"/>
                  <a:pt x="109961" y="144330"/>
                  <a:pt x="113530" y="147898"/>
                </a:cubicBezTo>
                <a:cubicBezTo>
                  <a:pt x="117098" y="151466"/>
                  <a:pt x="121324" y="153251"/>
                  <a:pt x="126207" y="153251"/>
                </a:cubicBezTo>
                <a:cubicBezTo>
                  <a:pt x="131090" y="153251"/>
                  <a:pt x="135315" y="151466"/>
                  <a:pt x="138884" y="147898"/>
                </a:cubicBezTo>
                <a:cubicBezTo>
                  <a:pt x="142452" y="144330"/>
                  <a:pt x="144236" y="140104"/>
                  <a:pt x="144236" y="135221"/>
                </a:cubicBezTo>
                <a:lnTo>
                  <a:pt x="144236" y="18029"/>
                </a:lnTo>
                <a:cubicBezTo>
                  <a:pt x="144236" y="13147"/>
                  <a:pt x="146021" y="8921"/>
                  <a:pt x="149589" y="5353"/>
                </a:cubicBezTo>
                <a:cubicBezTo>
                  <a:pt x="153157" y="1784"/>
                  <a:pt x="157383" y="0"/>
                  <a:pt x="162266" y="0"/>
                </a:cubicBezTo>
                <a:cubicBezTo>
                  <a:pt x="167149" y="0"/>
                  <a:pt x="171375" y="1784"/>
                  <a:pt x="174943" y="5353"/>
                </a:cubicBezTo>
                <a:cubicBezTo>
                  <a:pt x="178511" y="8921"/>
                  <a:pt x="180295" y="13147"/>
                  <a:pt x="180295" y="18029"/>
                </a:cubicBezTo>
                <a:lnTo>
                  <a:pt x="180295" y="198324"/>
                </a:lnTo>
                <a:cubicBezTo>
                  <a:pt x="180295" y="209780"/>
                  <a:pt x="176962" y="220204"/>
                  <a:pt x="170295" y="229594"/>
                </a:cubicBezTo>
                <a:cubicBezTo>
                  <a:pt x="163627" y="238984"/>
                  <a:pt x="154942" y="245558"/>
                  <a:pt x="144236" y="249314"/>
                </a:cubicBezTo>
                <a:lnTo>
                  <a:pt x="144236" y="468766"/>
                </a:lnTo>
                <a:cubicBezTo>
                  <a:pt x="144236" y="478532"/>
                  <a:pt x="140668" y="486983"/>
                  <a:pt x="133532" y="494120"/>
                </a:cubicBezTo>
                <a:cubicBezTo>
                  <a:pt x="126395" y="501257"/>
                  <a:pt x="117944" y="504825"/>
                  <a:pt x="108178" y="504825"/>
                </a:cubicBezTo>
                <a:lnTo>
                  <a:pt x="72119" y="504825"/>
                </a:lnTo>
                <a:cubicBezTo>
                  <a:pt x="62352" y="504825"/>
                  <a:pt x="53901" y="501257"/>
                  <a:pt x="46765" y="494120"/>
                </a:cubicBezTo>
                <a:cubicBezTo>
                  <a:pt x="39628" y="486983"/>
                  <a:pt x="36059" y="478532"/>
                  <a:pt x="36059" y="468766"/>
                </a:cubicBezTo>
                <a:lnTo>
                  <a:pt x="36059" y="249314"/>
                </a:lnTo>
                <a:cubicBezTo>
                  <a:pt x="25354" y="245558"/>
                  <a:pt x="16669" y="238984"/>
                  <a:pt x="10002" y="229594"/>
                </a:cubicBezTo>
                <a:cubicBezTo>
                  <a:pt x="3334" y="220204"/>
                  <a:pt x="0" y="209780"/>
                  <a:pt x="0" y="198324"/>
                </a:cubicBezTo>
                <a:lnTo>
                  <a:pt x="0" y="18029"/>
                </a:lnTo>
                <a:cubicBezTo>
                  <a:pt x="0" y="13147"/>
                  <a:pt x="1785" y="8921"/>
                  <a:pt x="5354" y="5353"/>
                </a:cubicBezTo>
                <a:cubicBezTo>
                  <a:pt x="8922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7" name="Freeform 179">
            <a:extLst>
              <a:ext uri="{FF2B5EF4-FFF2-40B4-BE49-F238E27FC236}">
                <a16:creationId xmlns:a16="http://schemas.microsoft.com/office/drawing/2014/main" id="{76F773B7-69A7-4387-BEA2-B9BF70D507DB}"/>
              </a:ext>
            </a:extLst>
          </p:cNvPr>
          <p:cNvSpPr/>
          <p:nvPr/>
        </p:nvSpPr>
        <p:spPr>
          <a:xfrm>
            <a:off x="345066" y="5042863"/>
            <a:ext cx="297487" cy="324531"/>
          </a:xfrm>
          <a:custGeom>
            <a:avLst/>
            <a:gdLst/>
            <a:ahLst/>
            <a:cxnLst/>
            <a:rect l="l" t="t" r="r" b="b"/>
            <a:pathLst>
              <a:path w="396649" h="432707">
                <a:moveTo>
                  <a:pt x="54089" y="0"/>
                </a:moveTo>
                <a:cubicBezTo>
                  <a:pt x="64043" y="0"/>
                  <a:pt x="72541" y="3521"/>
                  <a:pt x="79584" y="10564"/>
                </a:cubicBezTo>
                <a:cubicBezTo>
                  <a:pt x="86626" y="17607"/>
                  <a:pt x="90148" y="26105"/>
                  <a:pt x="90148" y="36059"/>
                </a:cubicBezTo>
                <a:cubicBezTo>
                  <a:pt x="90148" y="46013"/>
                  <a:pt x="86626" y="54511"/>
                  <a:pt x="79584" y="61554"/>
                </a:cubicBezTo>
                <a:cubicBezTo>
                  <a:pt x="72541" y="68597"/>
                  <a:pt x="64043" y="72118"/>
                  <a:pt x="54089" y="72118"/>
                </a:cubicBezTo>
                <a:cubicBezTo>
                  <a:pt x="47891" y="72118"/>
                  <a:pt x="41881" y="70428"/>
                  <a:pt x="36059" y="67047"/>
                </a:cubicBezTo>
                <a:lnTo>
                  <a:pt x="36059" y="180295"/>
                </a:lnTo>
                <a:cubicBezTo>
                  <a:pt x="36059" y="200202"/>
                  <a:pt x="44886" y="217198"/>
                  <a:pt x="62540" y="231284"/>
                </a:cubicBezTo>
                <a:cubicBezTo>
                  <a:pt x="80194" y="245370"/>
                  <a:pt x="101416" y="252412"/>
                  <a:pt x="126207" y="252412"/>
                </a:cubicBezTo>
                <a:cubicBezTo>
                  <a:pt x="150997" y="252412"/>
                  <a:pt x="172219" y="245370"/>
                  <a:pt x="189873" y="231284"/>
                </a:cubicBezTo>
                <a:cubicBezTo>
                  <a:pt x="207527" y="217198"/>
                  <a:pt x="216354" y="200202"/>
                  <a:pt x="216354" y="180295"/>
                </a:cubicBezTo>
                <a:lnTo>
                  <a:pt x="216354" y="67047"/>
                </a:lnTo>
                <a:cubicBezTo>
                  <a:pt x="210532" y="70428"/>
                  <a:pt x="204522" y="72118"/>
                  <a:pt x="198324" y="72118"/>
                </a:cubicBezTo>
                <a:cubicBezTo>
                  <a:pt x="188371" y="72118"/>
                  <a:pt x="179873" y="68597"/>
                  <a:pt x="172830" y="61554"/>
                </a:cubicBezTo>
                <a:cubicBezTo>
                  <a:pt x="165787" y="54511"/>
                  <a:pt x="162266" y="46013"/>
                  <a:pt x="162266" y="36059"/>
                </a:cubicBezTo>
                <a:cubicBezTo>
                  <a:pt x="162266" y="26105"/>
                  <a:pt x="165787" y="17607"/>
                  <a:pt x="172830" y="10564"/>
                </a:cubicBezTo>
                <a:cubicBezTo>
                  <a:pt x="179873" y="3521"/>
                  <a:pt x="188371" y="0"/>
                  <a:pt x="198324" y="0"/>
                </a:cubicBezTo>
                <a:cubicBezTo>
                  <a:pt x="204898" y="0"/>
                  <a:pt x="211002" y="1690"/>
                  <a:pt x="216636" y="5071"/>
                </a:cubicBezTo>
                <a:cubicBezTo>
                  <a:pt x="222270" y="8451"/>
                  <a:pt x="226683" y="12959"/>
                  <a:pt x="229876" y="18593"/>
                </a:cubicBezTo>
                <a:cubicBezTo>
                  <a:pt x="231754" y="18217"/>
                  <a:pt x="233257" y="18029"/>
                  <a:pt x="234383" y="18029"/>
                </a:cubicBezTo>
                <a:cubicBezTo>
                  <a:pt x="239267" y="18029"/>
                  <a:pt x="243492" y="19813"/>
                  <a:pt x="247061" y="23382"/>
                </a:cubicBezTo>
                <a:cubicBezTo>
                  <a:pt x="250629" y="26950"/>
                  <a:pt x="252413" y="31176"/>
                  <a:pt x="252413" y="36059"/>
                </a:cubicBezTo>
                <a:lnTo>
                  <a:pt x="252413" y="180295"/>
                </a:lnTo>
                <a:cubicBezTo>
                  <a:pt x="252413" y="207339"/>
                  <a:pt x="242084" y="231002"/>
                  <a:pt x="221425" y="251286"/>
                </a:cubicBezTo>
                <a:cubicBezTo>
                  <a:pt x="200766" y="271569"/>
                  <a:pt x="175037" y="283588"/>
                  <a:pt x="144236" y="287345"/>
                </a:cubicBezTo>
                <a:lnTo>
                  <a:pt x="144236" y="324530"/>
                </a:lnTo>
                <a:cubicBezTo>
                  <a:pt x="144236" y="344438"/>
                  <a:pt x="153063" y="361434"/>
                  <a:pt x="170717" y="375520"/>
                </a:cubicBezTo>
                <a:cubicBezTo>
                  <a:pt x="188371" y="389606"/>
                  <a:pt x="209593" y="396648"/>
                  <a:pt x="234383" y="396648"/>
                </a:cubicBezTo>
                <a:cubicBezTo>
                  <a:pt x="259174" y="396648"/>
                  <a:pt x="280396" y="389606"/>
                  <a:pt x="298050" y="375520"/>
                </a:cubicBezTo>
                <a:cubicBezTo>
                  <a:pt x="315704" y="361434"/>
                  <a:pt x="324531" y="344438"/>
                  <a:pt x="324531" y="324530"/>
                </a:cubicBezTo>
                <a:lnTo>
                  <a:pt x="324531" y="213255"/>
                </a:lnTo>
                <a:cubicBezTo>
                  <a:pt x="313826" y="209311"/>
                  <a:pt x="305140" y="202737"/>
                  <a:pt x="298473" y="193535"/>
                </a:cubicBezTo>
                <a:cubicBezTo>
                  <a:pt x="291805" y="184332"/>
                  <a:pt x="288472" y="173909"/>
                  <a:pt x="288472" y="162265"/>
                </a:cubicBezTo>
                <a:cubicBezTo>
                  <a:pt x="288472" y="147241"/>
                  <a:pt x="293730" y="134470"/>
                  <a:pt x="304248" y="123952"/>
                </a:cubicBezTo>
                <a:cubicBezTo>
                  <a:pt x="314765" y="113435"/>
                  <a:pt x="327536" y="108177"/>
                  <a:pt x="342560" y="108177"/>
                </a:cubicBezTo>
                <a:cubicBezTo>
                  <a:pt x="357585" y="108177"/>
                  <a:pt x="370356" y="113435"/>
                  <a:pt x="380873" y="123952"/>
                </a:cubicBezTo>
                <a:cubicBezTo>
                  <a:pt x="391390" y="134470"/>
                  <a:pt x="396649" y="147241"/>
                  <a:pt x="396649" y="162265"/>
                </a:cubicBezTo>
                <a:cubicBezTo>
                  <a:pt x="396649" y="173909"/>
                  <a:pt x="393315" y="184332"/>
                  <a:pt x="386648" y="193535"/>
                </a:cubicBezTo>
                <a:cubicBezTo>
                  <a:pt x="379981" y="202737"/>
                  <a:pt x="371295" y="209311"/>
                  <a:pt x="360590" y="213255"/>
                </a:cubicBezTo>
                <a:lnTo>
                  <a:pt x="360590" y="324530"/>
                </a:lnTo>
                <a:cubicBezTo>
                  <a:pt x="360590" y="354392"/>
                  <a:pt x="348241" y="379886"/>
                  <a:pt x="323545" y="401015"/>
                </a:cubicBezTo>
                <a:cubicBezTo>
                  <a:pt x="298848" y="422143"/>
                  <a:pt x="269128" y="432707"/>
                  <a:pt x="234383" y="432707"/>
                </a:cubicBezTo>
                <a:cubicBezTo>
                  <a:pt x="199639" y="432707"/>
                  <a:pt x="169919" y="422143"/>
                  <a:pt x="145222" y="401015"/>
                </a:cubicBezTo>
                <a:cubicBezTo>
                  <a:pt x="120526" y="379886"/>
                  <a:pt x="108177" y="354392"/>
                  <a:pt x="108177" y="324530"/>
                </a:cubicBezTo>
                <a:lnTo>
                  <a:pt x="108177" y="287345"/>
                </a:lnTo>
                <a:cubicBezTo>
                  <a:pt x="77377" y="283588"/>
                  <a:pt x="51647" y="271569"/>
                  <a:pt x="30989" y="251286"/>
                </a:cubicBezTo>
                <a:cubicBezTo>
                  <a:pt x="10330" y="231002"/>
                  <a:pt x="0" y="207339"/>
                  <a:pt x="0" y="180295"/>
                </a:cubicBezTo>
                <a:lnTo>
                  <a:pt x="0" y="36059"/>
                </a:lnTo>
                <a:cubicBezTo>
                  <a:pt x="0" y="31176"/>
                  <a:pt x="1785" y="26950"/>
                  <a:pt x="5353" y="23382"/>
                </a:cubicBezTo>
                <a:cubicBezTo>
                  <a:pt x="8921" y="19813"/>
                  <a:pt x="13147" y="18029"/>
                  <a:pt x="18030" y="18029"/>
                </a:cubicBezTo>
                <a:cubicBezTo>
                  <a:pt x="19157" y="18029"/>
                  <a:pt x="20659" y="18217"/>
                  <a:pt x="22537" y="18593"/>
                </a:cubicBezTo>
                <a:cubicBezTo>
                  <a:pt x="25730" y="12959"/>
                  <a:pt x="30144" y="8451"/>
                  <a:pt x="35778" y="5071"/>
                </a:cubicBezTo>
                <a:cubicBezTo>
                  <a:pt x="41412" y="1690"/>
                  <a:pt x="47516" y="0"/>
                  <a:pt x="54089" y="0"/>
                </a:cubicBezTo>
                <a:close/>
                <a:moveTo>
                  <a:pt x="342560" y="144236"/>
                </a:moveTo>
                <a:cubicBezTo>
                  <a:pt x="337677" y="144236"/>
                  <a:pt x="333452" y="146020"/>
                  <a:pt x="329883" y="149588"/>
                </a:cubicBezTo>
                <a:cubicBezTo>
                  <a:pt x="326315" y="153156"/>
                  <a:pt x="324531" y="157382"/>
                  <a:pt x="324531" y="162265"/>
                </a:cubicBezTo>
                <a:cubicBezTo>
                  <a:pt x="324531" y="167148"/>
                  <a:pt x="326315" y="171374"/>
                  <a:pt x="329883" y="174942"/>
                </a:cubicBezTo>
                <a:cubicBezTo>
                  <a:pt x="333452" y="178510"/>
                  <a:pt x="337677" y="180295"/>
                  <a:pt x="342560" y="180295"/>
                </a:cubicBezTo>
                <a:cubicBezTo>
                  <a:pt x="347443" y="180295"/>
                  <a:pt x="351669" y="178510"/>
                  <a:pt x="355237" y="174942"/>
                </a:cubicBezTo>
                <a:cubicBezTo>
                  <a:pt x="358806" y="171374"/>
                  <a:pt x="360590" y="167148"/>
                  <a:pt x="360590" y="162265"/>
                </a:cubicBezTo>
                <a:cubicBezTo>
                  <a:pt x="360590" y="157382"/>
                  <a:pt x="358806" y="153156"/>
                  <a:pt x="355237" y="149588"/>
                </a:cubicBezTo>
                <a:cubicBezTo>
                  <a:pt x="351669" y="146020"/>
                  <a:pt x="347443" y="144236"/>
                  <a:pt x="342560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8" name="Freeform 177">
            <a:extLst>
              <a:ext uri="{FF2B5EF4-FFF2-40B4-BE49-F238E27FC236}">
                <a16:creationId xmlns:a16="http://schemas.microsoft.com/office/drawing/2014/main" id="{3BD61882-643B-4C41-BCE7-AB503A5C7F4E}"/>
              </a:ext>
            </a:extLst>
          </p:cNvPr>
          <p:cNvSpPr/>
          <p:nvPr/>
        </p:nvSpPr>
        <p:spPr>
          <a:xfrm>
            <a:off x="4187639" y="5042866"/>
            <a:ext cx="392141" cy="324531"/>
          </a:xfrm>
          <a:custGeom>
            <a:avLst/>
            <a:gdLst/>
            <a:ahLst/>
            <a:cxnLst/>
            <a:rect l="l" t="t" r="r" b="b"/>
            <a:pathLst>
              <a:path w="522855" h="432707">
                <a:moveTo>
                  <a:pt x="180295" y="0"/>
                </a:moveTo>
                <a:lnTo>
                  <a:pt x="504825" y="0"/>
                </a:lnTo>
                <a:cubicBezTo>
                  <a:pt x="509709" y="0"/>
                  <a:pt x="513934" y="1784"/>
                  <a:pt x="517502" y="5352"/>
                </a:cubicBezTo>
                <a:cubicBezTo>
                  <a:pt x="521071" y="8921"/>
                  <a:pt x="522855" y="13146"/>
                  <a:pt x="522855" y="18029"/>
                </a:cubicBezTo>
                <a:lnTo>
                  <a:pt x="522855" y="342560"/>
                </a:lnTo>
                <a:cubicBezTo>
                  <a:pt x="522855" y="347443"/>
                  <a:pt x="521071" y="351668"/>
                  <a:pt x="517502" y="355237"/>
                </a:cubicBezTo>
                <a:cubicBezTo>
                  <a:pt x="513934" y="358805"/>
                  <a:pt x="509709" y="360589"/>
                  <a:pt x="504825" y="360589"/>
                </a:cubicBezTo>
                <a:lnTo>
                  <a:pt x="450737" y="360589"/>
                </a:lnTo>
                <a:cubicBezTo>
                  <a:pt x="450737" y="380497"/>
                  <a:pt x="443694" y="397493"/>
                  <a:pt x="429609" y="411579"/>
                </a:cubicBezTo>
                <a:cubicBezTo>
                  <a:pt x="415523" y="425664"/>
                  <a:pt x="398527" y="432707"/>
                  <a:pt x="378619" y="432707"/>
                </a:cubicBezTo>
                <a:cubicBezTo>
                  <a:pt x="358711" y="432707"/>
                  <a:pt x="341715" y="425664"/>
                  <a:pt x="327630" y="411579"/>
                </a:cubicBezTo>
                <a:cubicBezTo>
                  <a:pt x="313544" y="397493"/>
                  <a:pt x="306501" y="380497"/>
                  <a:pt x="306501" y="360589"/>
                </a:cubicBezTo>
                <a:lnTo>
                  <a:pt x="198324" y="360589"/>
                </a:lnTo>
                <a:cubicBezTo>
                  <a:pt x="198324" y="380497"/>
                  <a:pt x="191281" y="397493"/>
                  <a:pt x="177196" y="411579"/>
                </a:cubicBezTo>
                <a:cubicBezTo>
                  <a:pt x="163111" y="425664"/>
                  <a:pt x="146114" y="432707"/>
                  <a:pt x="126206" y="432707"/>
                </a:cubicBezTo>
                <a:cubicBezTo>
                  <a:pt x="106299" y="432707"/>
                  <a:pt x="89302" y="425664"/>
                  <a:pt x="75217" y="411579"/>
                </a:cubicBezTo>
                <a:cubicBezTo>
                  <a:pt x="61131" y="397493"/>
                  <a:pt x="54089" y="380497"/>
                  <a:pt x="54089" y="360589"/>
                </a:cubicBezTo>
                <a:lnTo>
                  <a:pt x="18030" y="360589"/>
                </a:lnTo>
                <a:cubicBezTo>
                  <a:pt x="13147" y="360589"/>
                  <a:pt x="8922" y="358805"/>
                  <a:pt x="5353" y="355237"/>
                </a:cubicBezTo>
                <a:cubicBezTo>
                  <a:pt x="1784" y="351668"/>
                  <a:pt x="0" y="347443"/>
                  <a:pt x="0" y="342560"/>
                </a:cubicBezTo>
                <a:cubicBezTo>
                  <a:pt x="0" y="337677"/>
                  <a:pt x="1784" y="333451"/>
                  <a:pt x="5353" y="329883"/>
                </a:cubicBezTo>
                <a:cubicBezTo>
                  <a:pt x="8922" y="326315"/>
                  <a:pt x="13147" y="324530"/>
                  <a:pt x="18030" y="324530"/>
                </a:cubicBezTo>
                <a:lnTo>
                  <a:pt x="18030" y="207339"/>
                </a:lnTo>
                <a:cubicBezTo>
                  <a:pt x="18030" y="202456"/>
                  <a:pt x="19251" y="197009"/>
                  <a:pt x="21692" y="191000"/>
                </a:cubicBezTo>
                <a:cubicBezTo>
                  <a:pt x="24134" y="184990"/>
                  <a:pt x="27139" y="180201"/>
                  <a:pt x="30706" y="176632"/>
                </a:cubicBezTo>
                <a:lnTo>
                  <a:pt x="86486" y="120854"/>
                </a:lnTo>
                <a:cubicBezTo>
                  <a:pt x="90054" y="117285"/>
                  <a:pt x="94843" y="114280"/>
                  <a:pt x="100853" y="111839"/>
                </a:cubicBezTo>
                <a:cubicBezTo>
                  <a:pt x="106863" y="109398"/>
                  <a:pt x="112309" y="108177"/>
                  <a:pt x="117192" y="108177"/>
                </a:cubicBezTo>
                <a:lnTo>
                  <a:pt x="162265" y="108177"/>
                </a:lnTo>
                <a:lnTo>
                  <a:pt x="162265" y="18029"/>
                </a:lnTo>
                <a:cubicBezTo>
                  <a:pt x="162265" y="13146"/>
                  <a:pt x="164050" y="8921"/>
                  <a:pt x="167618" y="5352"/>
                </a:cubicBezTo>
                <a:cubicBezTo>
                  <a:pt x="171187" y="1784"/>
                  <a:pt x="175412" y="0"/>
                  <a:pt x="180295" y="0"/>
                </a:cubicBezTo>
                <a:close/>
                <a:moveTo>
                  <a:pt x="315516" y="36059"/>
                </a:moveTo>
                <a:cubicBezTo>
                  <a:pt x="312887" y="36059"/>
                  <a:pt x="310727" y="36904"/>
                  <a:pt x="309037" y="38594"/>
                </a:cubicBezTo>
                <a:cubicBezTo>
                  <a:pt x="307347" y="40285"/>
                  <a:pt x="306501" y="42444"/>
                  <a:pt x="306501" y="45074"/>
                </a:cubicBezTo>
                <a:lnTo>
                  <a:pt x="306501" y="108177"/>
                </a:lnTo>
                <a:lnTo>
                  <a:pt x="243398" y="108177"/>
                </a:lnTo>
                <a:cubicBezTo>
                  <a:pt x="240769" y="108177"/>
                  <a:pt x="238609" y="109022"/>
                  <a:pt x="236919" y="110712"/>
                </a:cubicBezTo>
                <a:cubicBezTo>
                  <a:pt x="235228" y="112402"/>
                  <a:pt x="234384" y="114562"/>
                  <a:pt x="234384" y="117192"/>
                </a:cubicBezTo>
                <a:lnTo>
                  <a:pt x="234384" y="171280"/>
                </a:lnTo>
                <a:cubicBezTo>
                  <a:pt x="234384" y="173909"/>
                  <a:pt x="235228" y="176069"/>
                  <a:pt x="236919" y="177759"/>
                </a:cubicBezTo>
                <a:cubicBezTo>
                  <a:pt x="238609" y="179449"/>
                  <a:pt x="240769" y="180295"/>
                  <a:pt x="243398" y="180295"/>
                </a:cubicBezTo>
                <a:lnTo>
                  <a:pt x="306501" y="180295"/>
                </a:lnTo>
                <a:lnTo>
                  <a:pt x="306501" y="243398"/>
                </a:lnTo>
                <a:cubicBezTo>
                  <a:pt x="306501" y="246027"/>
                  <a:pt x="307347" y="248187"/>
                  <a:pt x="309037" y="249877"/>
                </a:cubicBezTo>
                <a:cubicBezTo>
                  <a:pt x="310727" y="251567"/>
                  <a:pt x="312887" y="252412"/>
                  <a:pt x="315516" y="252412"/>
                </a:cubicBezTo>
                <a:lnTo>
                  <a:pt x="369604" y="252412"/>
                </a:lnTo>
                <a:cubicBezTo>
                  <a:pt x="372234" y="252412"/>
                  <a:pt x="374394" y="251567"/>
                  <a:pt x="376084" y="249877"/>
                </a:cubicBezTo>
                <a:cubicBezTo>
                  <a:pt x="377774" y="248187"/>
                  <a:pt x="378619" y="246027"/>
                  <a:pt x="378619" y="243398"/>
                </a:cubicBezTo>
                <a:lnTo>
                  <a:pt x="378619" y="180295"/>
                </a:lnTo>
                <a:lnTo>
                  <a:pt x="441722" y="180295"/>
                </a:lnTo>
                <a:cubicBezTo>
                  <a:pt x="444352" y="180295"/>
                  <a:pt x="446511" y="179449"/>
                  <a:pt x="448201" y="177759"/>
                </a:cubicBezTo>
                <a:cubicBezTo>
                  <a:pt x="449892" y="176069"/>
                  <a:pt x="450737" y="173909"/>
                  <a:pt x="450737" y="171280"/>
                </a:cubicBezTo>
                <a:lnTo>
                  <a:pt x="450737" y="117192"/>
                </a:lnTo>
                <a:cubicBezTo>
                  <a:pt x="450737" y="114562"/>
                  <a:pt x="449892" y="112402"/>
                  <a:pt x="448201" y="110712"/>
                </a:cubicBezTo>
                <a:cubicBezTo>
                  <a:pt x="446511" y="109022"/>
                  <a:pt x="444352" y="108177"/>
                  <a:pt x="441722" y="108177"/>
                </a:cubicBezTo>
                <a:lnTo>
                  <a:pt x="378619" y="108177"/>
                </a:lnTo>
                <a:lnTo>
                  <a:pt x="378619" y="45074"/>
                </a:lnTo>
                <a:cubicBezTo>
                  <a:pt x="378619" y="42444"/>
                  <a:pt x="377774" y="40285"/>
                  <a:pt x="376084" y="38594"/>
                </a:cubicBezTo>
                <a:cubicBezTo>
                  <a:pt x="374394" y="36904"/>
                  <a:pt x="372234" y="36059"/>
                  <a:pt x="369604" y="36059"/>
                </a:cubicBezTo>
                <a:lnTo>
                  <a:pt x="315516" y="36059"/>
                </a:lnTo>
                <a:close/>
                <a:moveTo>
                  <a:pt x="117755" y="144236"/>
                </a:moveTo>
                <a:cubicBezTo>
                  <a:pt x="115126" y="144611"/>
                  <a:pt x="113060" y="145456"/>
                  <a:pt x="111557" y="146771"/>
                </a:cubicBezTo>
                <a:lnTo>
                  <a:pt x="56624" y="201705"/>
                </a:lnTo>
                <a:cubicBezTo>
                  <a:pt x="55310" y="203958"/>
                  <a:pt x="54464" y="206024"/>
                  <a:pt x="54089" y="207902"/>
                </a:cubicBezTo>
                <a:lnTo>
                  <a:pt x="54089" y="216353"/>
                </a:lnTo>
                <a:lnTo>
                  <a:pt x="162265" y="216353"/>
                </a:lnTo>
                <a:lnTo>
                  <a:pt x="162265" y="144236"/>
                </a:lnTo>
                <a:lnTo>
                  <a:pt x="117755" y="144236"/>
                </a:lnTo>
                <a:close/>
                <a:moveTo>
                  <a:pt x="126206" y="324530"/>
                </a:moveTo>
                <a:cubicBezTo>
                  <a:pt x="116253" y="324530"/>
                  <a:pt x="107755" y="328052"/>
                  <a:pt x="100711" y="335094"/>
                </a:cubicBezTo>
                <a:cubicBezTo>
                  <a:pt x="93669" y="342137"/>
                  <a:pt x="90148" y="350635"/>
                  <a:pt x="90148" y="360589"/>
                </a:cubicBezTo>
                <a:cubicBezTo>
                  <a:pt x="90148" y="370543"/>
                  <a:pt x="93669" y="379041"/>
                  <a:pt x="100711" y="386084"/>
                </a:cubicBezTo>
                <a:cubicBezTo>
                  <a:pt x="107755" y="393127"/>
                  <a:pt x="116253" y="396648"/>
                  <a:pt x="126206" y="396648"/>
                </a:cubicBezTo>
                <a:cubicBezTo>
                  <a:pt x="136160" y="396648"/>
                  <a:pt x="144659" y="393127"/>
                  <a:pt x="151701" y="386084"/>
                </a:cubicBezTo>
                <a:cubicBezTo>
                  <a:pt x="158744" y="379041"/>
                  <a:pt x="162265" y="370543"/>
                  <a:pt x="162265" y="360589"/>
                </a:cubicBezTo>
                <a:cubicBezTo>
                  <a:pt x="162265" y="350635"/>
                  <a:pt x="158744" y="342137"/>
                  <a:pt x="151701" y="335094"/>
                </a:cubicBezTo>
                <a:cubicBezTo>
                  <a:pt x="144659" y="328052"/>
                  <a:pt x="136160" y="324530"/>
                  <a:pt x="126206" y="324530"/>
                </a:cubicBezTo>
                <a:close/>
                <a:moveTo>
                  <a:pt x="378619" y="324530"/>
                </a:moveTo>
                <a:cubicBezTo>
                  <a:pt x="368665" y="324530"/>
                  <a:pt x="360167" y="328052"/>
                  <a:pt x="353124" y="335094"/>
                </a:cubicBezTo>
                <a:cubicBezTo>
                  <a:pt x="346081" y="342137"/>
                  <a:pt x="342560" y="350635"/>
                  <a:pt x="342560" y="360589"/>
                </a:cubicBezTo>
                <a:cubicBezTo>
                  <a:pt x="342560" y="370543"/>
                  <a:pt x="346081" y="379041"/>
                  <a:pt x="353124" y="386084"/>
                </a:cubicBezTo>
                <a:cubicBezTo>
                  <a:pt x="360167" y="393127"/>
                  <a:pt x="368665" y="396648"/>
                  <a:pt x="378619" y="396648"/>
                </a:cubicBezTo>
                <a:cubicBezTo>
                  <a:pt x="388573" y="396648"/>
                  <a:pt x="397071" y="393127"/>
                  <a:pt x="404114" y="386084"/>
                </a:cubicBezTo>
                <a:cubicBezTo>
                  <a:pt x="411156" y="379041"/>
                  <a:pt x="414678" y="370543"/>
                  <a:pt x="414678" y="360589"/>
                </a:cubicBezTo>
                <a:cubicBezTo>
                  <a:pt x="414678" y="350635"/>
                  <a:pt x="411156" y="342137"/>
                  <a:pt x="404114" y="335094"/>
                </a:cubicBezTo>
                <a:cubicBezTo>
                  <a:pt x="397071" y="328052"/>
                  <a:pt x="388573" y="324530"/>
                  <a:pt x="378619" y="3245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9" name="Freeform 175">
            <a:extLst>
              <a:ext uri="{FF2B5EF4-FFF2-40B4-BE49-F238E27FC236}">
                <a16:creationId xmlns:a16="http://schemas.microsoft.com/office/drawing/2014/main" id="{204117F6-5441-4938-92F5-133F44EE7012}"/>
              </a:ext>
            </a:extLst>
          </p:cNvPr>
          <p:cNvSpPr/>
          <p:nvPr/>
        </p:nvSpPr>
        <p:spPr>
          <a:xfrm>
            <a:off x="5809270" y="5042864"/>
            <a:ext cx="338053" cy="297487"/>
          </a:xfrm>
          <a:custGeom>
            <a:avLst/>
            <a:gdLst/>
            <a:ahLst/>
            <a:cxnLst/>
            <a:rect l="l" t="t" r="r" b="b"/>
            <a:pathLst>
              <a:path w="450737" h="396648">
                <a:moveTo>
                  <a:pt x="153251" y="0"/>
                </a:moveTo>
                <a:lnTo>
                  <a:pt x="423693" y="0"/>
                </a:lnTo>
                <a:lnTo>
                  <a:pt x="432707" y="54088"/>
                </a:lnTo>
                <a:lnTo>
                  <a:pt x="414677" y="63103"/>
                </a:lnTo>
                <a:lnTo>
                  <a:pt x="414677" y="288471"/>
                </a:lnTo>
                <a:lnTo>
                  <a:pt x="450737" y="342560"/>
                </a:lnTo>
                <a:lnTo>
                  <a:pt x="450737" y="396648"/>
                </a:lnTo>
                <a:lnTo>
                  <a:pt x="126206" y="396648"/>
                </a:lnTo>
                <a:lnTo>
                  <a:pt x="126206" y="342560"/>
                </a:lnTo>
                <a:lnTo>
                  <a:pt x="162265" y="288471"/>
                </a:lnTo>
                <a:lnTo>
                  <a:pt x="126206" y="288471"/>
                </a:lnTo>
                <a:cubicBezTo>
                  <a:pt x="96345" y="288471"/>
                  <a:pt x="70850" y="277907"/>
                  <a:pt x="49722" y="256779"/>
                </a:cubicBezTo>
                <a:cubicBezTo>
                  <a:pt x="28594" y="235651"/>
                  <a:pt x="18030" y="210156"/>
                  <a:pt x="18030" y="180295"/>
                </a:cubicBezTo>
                <a:lnTo>
                  <a:pt x="18030" y="90147"/>
                </a:lnTo>
                <a:lnTo>
                  <a:pt x="0" y="72118"/>
                </a:lnTo>
                <a:lnTo>
                  <a:pt x="9015" y="36059"/>
                </a:lnTo>
                <a:lnTo>
                  <a:pt x="144236" y="36059"/>
                </a:lnTo>
                <a:lnTo>
                  <a:pt x="153251" y="0"/>
                </a:lnTo>
                <a:close/>
                <a:moveTo>
                  <a:pt x="90148" y="108177"/>
                </a:moveTo>
                <a:lnTo>
                  <a:pt x="90148" y="180295"/>
                </a:lnTo>
                <a:cubicBezTo>
                  <a:pt x="90148" y="190248"/>
                  <a:pt x="93669" y="198747"/>
                  <a:pt x="100712" y="205789"/>
                </a:cubicBezTo>
                <a:cubicBezTo>
                  <a:pt x="107755" y="212832"/>
                  <a:pt x="116253" y="216353"/>
                  <a:pt x="126206" y="216353"/>
                </a:cubicBezTo>
                <a:lnTo>
                  <a:pt x="162265" y="216353"/>
                </a:lnTo>
                <a:lnTo>
                  <a:pt x="162265" y="108177"/>
                </a:lnTo>
                <a:lnTo>
                  <a:pt x="90148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0" name="Freeform 174">
            <a:extLst>
              <a:ext uri="{FF2B5EF4-FFF2-40B4-BE49-F238E27FC236}">
                <a16:creationId xmlns:a16="http://schemas.microsoft.com/office/drawing/2014/main" id="{04EABD78-8D65-4F0B-9DC8-DA68BCBE93EA}"/>
              </a:ext>
            </a:extLst>
          </p:cNvPr>
          <p:cNvSpPr/>
          <p:nvPr/>
        </p:nvSpPr>
        <p:spPr>
          <a:xfrm>
            <a:off x="6288667" y="5042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3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3" y="432707"/>
                </a:lnTo>
                <a:cubicBezTo>
                  <a:pt x="58783" y="432707"/>
                  <a:pt x="39674" y="424772"/>
                  <a:pt x="23805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3" y="0"/>
                  <a:pt x="81133" y="0"/>
                </a:cubicBezTo>
                <a:close/>
                <a:moveTo>
                  <a:pt x="90147" y="72118"/>
                </a:moveTo>
                <a:cubicBezTo>
                  <a:pt x="85265" y="72118"/>
                  <a:pt x="81039" y="73902"/>
                  <a:pt x="77470" y="77470"/>
                </a:cubicBezTo>
                <a:cubicBezTo>
                  <a:pt x="73901" y="81038"/>
                  <a:pt x="72118" y="85264"/>
                  <a:pt x="72118" y="90147"/>
                </a:cubicBezTo>
                <a:lnTo>
                  <a:pt x="72118" y="342560"/>
                </a:lnTo>
                <a:cubicBezTo>
                  <a:pt x="72118" y="347443"/>
                  <a:pt x="73901" y="351668"/>
                  <a:pt x="77470" y="355237"/>
                </a:cubicBezTo>
                <a:cubicBezTo>
                  <a:pt x="81039" y="358805"/>
                  <a:pt x="85265" y="360589"/>
                  <a:pt x="90147" y="360589"/>
                </a:cubicBezTo>
                <a:lnTo>
                  <a:pt x="126206" y="360589"/>
                </a:lnTo>
                <a:cubicBezTo>
                  <a:pt x="131089" y="360589"/>
                  <a:pt x="135315" y="358805"/>
                  <a:pt x="138883" y="355237"/>
                </a:cubicBezTo>
                <a:cubicBezTo>
                  <a:pt x="142451" y="351668"/>
                  <a:pt x="144235" y="347443"/>
                  <a:pt x="144235" y="342560"/>
                </a:cubicBezTo>
                <a:lnTo>
                  <a:pt x="144235" y="252412"/>
                </a:lnTo>
                <a:lnTo>
                  <a:pt x="288471" y="252412"/>
                </a:lnTo>
                <a:lnTo>
                  <a:pt x="288471" y="342560"/>
                </a:lnTo>
                <a:cubicBezTo>
                  <a:pt x="288471" y="347443"/>
                  <a:pt x="290255" y="351668"/>
                  <a:pt x="293823" y="355237"/>
                </a:cubicBezTo>
                <a:cubicBezTo>
                  <a:pt x="297392" y="358805"/>
                  <a:pt x="301617" y="360589"/>
                  <a:pt x="306501" y="360589"/>
                </a:cubicBezTo>
                <a:lnTo>
                  <a:pt x="342559" y="360589"/>
                </a:lnTo>
                <a:cubicBezTo>
                  <a:pt x="347443" y="360589"/>
                  <a:pt x="351668" y="358805"/>
                  <a:pt x="355237" y="355237"/>
                </a:cubicBezTo>
                <a:cubicBezTo>
                  <a:pt x="358805" y="351668"/>
                  <a:pt x="360589" y="347443"/>
                  <a:pt x="360589" y="342560"/>
                </a:cubicBezTo>
                <a:lnTo>
                  <a:pt x="360589" y="90147"/>
                </a:lnTo>
                <a:cubicBezTo>
                  <a:pt x="360589" y="85264"/>
                  <a:pt x="358805" y="81038"/>
                  <a:pt x="355237" y="77470"/>
                </a:cubicBezTo>
                <a:cubicBezTo>
                  <a:pt x="351668" y="73902"/>
                  <a:pt x="347443" y="72118"/>
                  <a:pt x="342559" y="72118"/>
                </a:cubicBezTo>
                <a:lnTo>
                  <a:pt x="306501" y="72118"/>
                </a:lnTo>
                <a:cubicBezTo>
                  <a:pt x="301617" y="72118"/>
                  <a:pt x="297392" y="73902"/>
                  <a:pt x="293823" y="77470"/>
                </a:cubicBezTo>
                <a:cubicBezTo>
                  <a:pt x="290255" y="81038"/>
                  <a:pt x="288471" y="85264"/>
                  <a:pt x="288471" y="90147"/>
                </a:cubicBezTo>
                <a:lnTo>
                  <a:pt x="288471" y="180295"/>
                </a:lnTo>
                <a:lnTo>
                  <a:pt x="144235" y="180295"/>
                </a:lnTo>
                <a:lnTo>
                  <a:pt x="144235" y="90147"/>
                </a:lnTo>
                <a:cubicBezTo>
                  <a:pt x="144235" y="85264"/>
                  <a:pt x="142451" y="81038"/>
                  <a:pt x="138883" y="77470"/>
                </a:cubicBezTo>
                <a:cubicBezTo>
                  <a:pt x="135315" y="73902"/>
                  <a:pt x="131089" y="72118"/>
                  <a:pt x="126206" y="72118"/>
                </a:cubicBezTo>
                <a:lnTo>
                  <a:pt x="90147" y="72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1" name="Freeform 173">
            <a:extLst>
              <a:ext uri="{FF2B5EF4-FFF2-40B4-BE49-F238E27FC236}">
                <a16:creationId xmlns:a16="http://schemas.microsoft.com/office/drawing/2014/main" id="{C64F80E6-1CE6-4CE8-A282-519763A40F56}"/>
              </a:ext>
            </a:extLst>
          </p:cNvPr>
          <p:cNvSpPr/>
          <p:nvPr/>
        </p:nvSpPr>
        <p:spPr>
          <a:xfrm>
            <a:off x="6753007" y="5042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4"/>
                </a:cubicBezTo>
                <a:cubicBezTo>
                  <a:pt x="424772" y="39674"/>
                  <a:pt x="432706" y="58783"/>
                  <a:pt x="432706" y="81132"/>
                </a:cubicBezTo>
                <a:lnTo>
                  <a:pt x="432706" y="351575"/>
                </a:lnTo>
                <a:cubicBezTo>
                  <a:pt x="432706" y="373924"/>
                  <a:pt x="424772" y="393033"/>
                  <a:pt x="408902" y="408903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  <a:moveTo>
                  <a:pt x="198324" y="72118"/>
                </a:moveTo>
                <a:cubicBezTo>
                  <a:pt x="193441" y="72118"/>
                  <a:pt x="189216" y="73902"/>
                  <a:pt x="185647" y="77470"/>
                </a:cubicBezTo>
                <a:cubicBezTo>
                  <a:pt x="182079" y="81038"/>
                  <a:pt x="180294" y="85264"/>
                  <a:pt x="180294" y="90147"/>
                </a:cubicBezTo>
                <a:lnTo>
                  <a:pt x="180294" y="180295"/>
                </a:lnTo>
                <a:lnTo>
                  <a:pt x="90147" y="180295"/>
                </a:lnTo>
                <a:cubicBezTo>
                  <a:pt x="85264" y="180295"/>
                  <a:pt x="81038" y="182079"/>
                  <a:pt x="77470" y="185647"/>
                </a:cubicBezTo>
                <a:cubicBezTo>
                  <a:pt x="73902" y="189215"/>
                  <a:pt x="72117" y="193441"/>
                  <a:pt x="72117" y="198324"/>
                </a:cubicBezTo>
                <a:lnTo>
                  <a:pt x="72117" y="234383"/>
                </a:lnTo>
                <a:cubicBezTo>
                  <a:pt x="72117" y="239266"/>
                  <a:pt x="73902" y="243492"/>
                  <a:pt x="77470" y="247060"/>
                </a:cubicBezTo>
                <a:cubicBezTo>
                  <a:pt x="81038" y="250628"/>
                  <a:pt x="85264" y="252412"/>
                  <a:pt x="90147" y="252412"/>
                </a:cubicBezTo>
                <a:lnTo>
                  <a:pt x="180294" y="252412"/>
                </a:lnTo>
                <a:lnTo>
                  <a:pt x="180294" y="342560"/>
                </a:lnTo>
                <a:cubicBezTo>
                  <a:pt x="180294" y="347443"/>
                  <a:pt x="182079" y="351668"/>
                  <a:pt x="185647" y="355237"/>
                </a:cubicBezTo>
                <a:cubicBezTo>
                  <a:pt x="189216" y="358805"/>
                  <a:pt x="193441" y="360589"/>
                  <a:pt x="198324" y="360589"/>
                </a:cubicBezTo>
                <a:lnTo>
                  <a:pt x="234383" y="360589"/>
                </a:lnTo>
                <a:cubicBezTo>
                  <a:pt x="239266" y="360589"/>
                  <a:pt x="243491" y="358805"/>
                  <a:pt x="247060" y="355237"/>
                </a:cubicBezTo>
                <a:cubicBezTo>
                  <a:pt x="250628" y="351668"/>
                  <a:pt x="252412" y="347443"/>
                  <a:pt x="252412" y="342560"/>
                </a:cubicBezTo>
                <a:lnTo>
                  <a:pt x="252412" y="252412"/>
                </a:lnTo>
                <a:lnTo>
                  <a:pt x="342559" y="252412"/>
                </a:lnTo>
                <a:cubicBezTo>
                  <a:pt x="347443" y="252412"/>
                  <a:pt x="351668" y="250628"/>
                  <a:pt x="355236" y="247060"/>
                </a:cubicBezTo>
                <a:cubicBezTo>
                  <a:pt x="358805" y="243492"/>
                  <a:pt x="360589" y="239266"/>
                  <a:pt x="360589" y="234383"/>
                </a:cubicBezTo>
                <a:lnTo>
                  <a:pt x="360589" y="198324"/>
                </a:lnTo>
                <a:cubicBezTo>
                  <a:pt x="360589" y="193441"/>
                  <a:pt x="358805" y="189215"/>
                  <a:pt x="355236" y="185647"/>
                </a:cubicBezTo>
                <a:cubicBezTo>
                  <a:pt x="351668" y="182079"/>
                  <a:pt x="347443" y="180295"/>
                  <a:pt x="342559" y="180295"/>
                </a:cubicBezTo>
                <a:lnTo>
                  <a:pt x="252412" y="180295"/>
                </a:lnTo>
                <a:lnTo>
                  <a:pt x="252412" y="90147"/>
                </a:lnTo>
                <a:cubicBezTo>
                  <a:pt x="252412" y="85264"/>
                  <a:pt x="250628" y="81038"/>
                  <a:pt x="247060" y="77470"/>
                </a:cubicBezTo>
                <a:cubicBezTo>
                  <a:pt x="243491" y="73902"/>
                  <a:pt x="239266" y="72118"/>
                  <a:pt x="234383" y="72118"/>
                </a:cubicBezTo>
                <a:lnTo>
                  <a:pt x="198324" y="72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2" name="Freeform 400">
            <a:extLst>
              <a:ext uri="{FF2B5EF4-FFF2-40B4-BE49-F238E27FC236}">
                <a16:creationId xmlns:a16="http://schemas.microsoft.com/office/drawing/2014/main" id="{6829A2E2-B74A-4DA0-B997-6C8A7E4FB771}"/>
              </a:ext>
            </a:extLst>
          </p:cNvPr>
          <p:cNvSpPr/>
          <p:nvPr/>
        </p:nvSpPr>
        <p:spPr>
          <a:xfrm>
            <a:off x="787976" y="5042863"/>
            <a:ext cx="378619" cy="324531"/>
          </a:xfrm>
          <a:custGeom>
            <a:avLst/>
            <a:gdLst>
              <a:gd name="connsiteX0" fmla="*/ 423692 w 504824"/>
              <a:gd name="connsiteY0" fmla="*/ 72118 h 432707"/>
              <a:gd name="connsiteX1" fmla="*/ 441721 w 504824"/>
              <a:gd name="connsiteY1" fmla="*/ 72118 h 432707"/>
              <a:gd name="connsiteX2" fmla="*/ 486232 w 504824"/>
              <a:gd name="connsiteY2" fmla="*/ 90711 h 432707"/>
              <a:gd name="connsiteX3" fmla="*/ 504824 w 504824"/>
              <a:gd name="connsiteY3" fmla="*/ 135221 h 432707"/>
              <a:gd name="connsiteX4" fmla="*/ 504824 w 504824"/>
              <a:gd name="connsiteY4" fmla="*/ 369604 h 432707"/>
              <a:gd name="connsiteX5" fmla="*/ 486232 w 504824"/>
              <a:gd name="connsiteY5" fmla="*/ 414114 h 432707"/>
              <a:gd name="connsiteX6" fmla="*/ 441721 w 504824"/>
              <a:gd name="connsiteY6" fmla="*/ 432707 h 432707"/>
              <a:gd name="connsiteX7" fmla="*/ 423692 w 504824"/>
              <a:gd name="connsiteY7" fmla="*/ 432707 h 432707"/>
              <a:gd name="connsiteX8" fmla="*/ 63103 w 504824"/>
              <a:gd name="connsiteY8" fmla="*/ 72118 h 432707"/>
              <a:gd name="connsiteX9" fmla="*/ 81132 w 504824"/>
              <a:gd name="connsiteY9" fmla="*/ 72118 h 432707"/>
              <a:gd name="connsiteX10" fmla="*/ 81132 w 504824"/>
              <a:gd name="connsiteY10" fmla="*/ 432707 h 432707"/>
              <a:gd name="connsiteX11" fmla="*/ 63103 w 504824"/>
              <a:gd name="connsiteY11" fmla="*/ 432707 h 432707"/>
              <a:gd name="connsiteX12" fmla="*/ 18592 w 504824"/>
              <a:gd name="connsiteY12" fmla="*/ 414114 h 432707"/>
              <a:gd name="connsiteX13" fmla="*/ 0 w 504824"/>
              <a:gd name="connsiteY13" fmla="*/ 369604 h 432707"/>
              <a:gd name="connsiteX14" fmla="*/ 0 w 504824"/>
              <a:gd name="connsiteY14" fmla="*/ 135221 h 432707"/>
              <a:gd name="connsiteX15" fmla="*/ 18592 w 504824"/>
              <a:gd name="connsiteY15" fmla="*/ 90711 h 432707"/>
              <a:gd name="connsiteX16" fmla="*/ 63103 w 504824"/>
              <a:gd name="connsiteY16" fmla="*/ 72118 h 432707"/>
              <a:gd name="connsiteX17" fmla="*/ 180294 w 504824"/>
              <a:gd name="connsiteY17" fmla="*/ 36059 h 432707"/>
              <a:gd name="connsiteX18" fmla="*/ 180294 w 504824"/>
              <a:gd name="connsiteY18" fmla="*/ 72118 h 432707"/>
              <a:gd name="connsiteX19" fmla="*/ 324530 w 504824"/>
              <a:gd name="connsiteY19" fmla="*/ 72118 h 432707"/>
              <a:gd name="connsiteX20" fmla="*/ 324530 w 504824"/>
              <a:gd name="connsiteY20" fmla="*/ 36059 h 432707"/>
              <a:gd name="connsiteX21" fmla="*/ 171279 w 504824"/>
              <a:gd name="connsiteY21" fmla="*/ 0 h 432707"/>
              <a:gd name="connsiteX22" fmla="*/ 333545 w 504824"/>
              <a:gd name="connsiteY22" fmla="*/ 0 h 432707"/>
              <a:gd name="connsiteX23" fmla="*/ 352701 w 504824"/>
              <a:gd name="connsiteY23" fmla="*/ 7888 h 432707"/>
              <a:gd name="connsiteX24" fmla="*/ 360589 w 504824"/>
              <a:gd name="connsiteY24" fmla="*/ 27044 h 432707"/>
              <a:gd name="connsiteX25" fmla="*/ 360589 w 504824"/>
              <a:gd name="connsiteY25" fmla="*/ 72118 h 432707"/>
              <a:gd name="connsiteX26" fmla="*/ 396648 w 504824"/>
              <a:gd name="connsiteY26" fmla="*/ 72118 h 432707"/>
              <a:gd name="connsiteX27" fmla="*/ 396648 w 504824"/>
              <a:gd name="connsiteY27" fmla="*/ 432707 h 432707"/>
              <a:gd name="connsiteX28" fmla="*/ 108176 w 504824"/>
              <a:gd name="connsiteY28" fmla="*/ 432707 h 432707"/>
              <a:gd name="connsiteX29" fmla="*/ 108176 w 504824"/>
              <a:gd name="connsiteY29" fmla="*/ 72118 h 432707"/>
              <a:gd name="connsiteX30" fmla="*/ 144235 w 504824"/>
              <a:gd name="connsiteY30" fmla="*/ 72118 h 432707"/>
              <a:gd name="connsiteX31" fmla="*/ 144235 w 504824"/>
              <a:gd name="connsiteY31" fmla="*/ 27044 h 432707"/>
              <a:gd name="connsiteX32" fmla="*/ 152123 w 504824"/>
              <a:gd name="connsiteY32" fmla="*/ 7888 h 432707"/>
              <a:gd name="connsiteX33" fmla="*/ 171279 w 504824"/>
              <a:gd name="connsiteY3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04824" h="432707">
                <a:moveTo>
                  <a:pt x="423692" y="72118"/>
                </a:moveTo>
                <a:lnTo>
                  <a:pt x="441721" y="72118"/>
                </a:lnTo>
                <a:cubicBezTo>
                  <a:pt x="459000" y="72118"/>
                  <a:pt x="473836" y="78315"/>
                  <a:pt x="486232" y="90711"/>
                </a:cubicBezTo>
                <a:cubicBezTo>
                  <a:pt x="498627" y="103106"/>
                  <a:pt x="504824" y="117943"/>
                  <a:pt x="504824" y="135221"/>
                </a:cubicBezTo>
                <a:lnTo>
                  <a:pt x="504824" y="369604"/>
                </a:lnTo>
                <a:cubicBezTo>
                  <a:pt x="504824" y="386882"/>
                  <a:pt x="498627" y="401719"/>
                  <a:pt x="486232" y="414114"/>
                </a:cubicBezTo>
                <a:cubicBezTo>
                  <a:pt x="473836" y="426510"/>
                  <a:pt x="459000" y="432707"/>
                  <a:pt x="441721" y="432707"/>
                </a:cubicBezTo>
                <a:lnTo>
                  <a:pt x="423692" y="432707"/>
                </a:lnTo>
                <a:close/>
                <a:moveTo>
                  <a:pt x="63103" y="72118"/>
                </a:moveTo>
                <a:lnTo>
                  <a:pt x="81132" y="72118"/>
                </a:lnTo>
                <a:lnTo>
                  <a:pt x="81132" y="432707"/>
                </a:lnTo>
                <a:lnTo>
                  <a:pt x="63103" y="432707"/>
                </a:lnTo>
                <a:cubicBezTo>
                  <a:pt x="45824" y="432707"/>
                  <a:pt x="30988" y="426510"/>
                  <a:pt x="18592" y="414114"/>
                </a:cubicBezTo>
                <a:cubicBezTo>
                  <a:pt x="6197" y="401719"/>
                  <a:pt x="0" y="386882"/>
                  <a:pt x="0" y="369604"/>
                </a:cubicBezTo>
                <a:lnTo>
                  <a:pt x="0" y="135221"/>
                </a:lnTo>
                <a:cubicBezTo>
                  <a:pt x="0" y="117943"/>
                  <a:pt x="6197" y="103106"/>
                  <a:pt x="18592" y="90711"/>
                </a:cubicBezTo>
                <a:cubicBezTo>
                  <a:pt x="30988" y="78315"/>
                  <a:pt x="45824" y="72118"/>
                  <a:pt x="63103" y="72118"/>
                </a:cubicBezTo>
                <a:close/>
                <a:moveTo>
                  <a:pt x="180294" y="36059"/>
                </a:moveTo>
                <a:lnTo>
                  <a:pt x="180294" y="72118"/>
                </a:lnTo>
                <a:lnTo>
                  <a:pt x="324530" y="72118"/>
                </a:lnTo>
                <a:lnTo>
                  <a:pt x="324530" y="36059"/>
                </a:lnTo>
                <a:close/>
                <a:moveTo>
                  <a:pt x="171279" y="0"/>
                </a:moveTo>
                <a:lnTo>
                  <a:pt x="333545" y="0"/>
                </a:lnTo>
                <a:cubicBezTo>
                  <a:pt x="341057" y="0"/>
                  <a:pt x="347442" y="2629"/>
                  <a:pt x="352701" y="7888"/>
                </a:cubicBezTo>
                <a:cubicBezTo>
                  <a:pt x="357959" y="13146"/>
                  <a:pt x="360589" y="19532"/>
                  <a:pt x="360589" y="27044"/>
                </a:cubicBezTo>
                <a:lnTo>
                  <a:pt x="360589" y="72118"/>
                </a:lnTo>
                <a:lnTo>
                  <a:pt x="396648" y="72118"/>
                </a:lnTo>
                <a:lnTo>
                  <a:pt x="396648" y="432707"/>
                </a:lnTo>
                <a:lnTo>
                  <a:pt x="108176" y="432707"/>
                </a:lnTo>
                <a:lnTo>
                  <a:pt x="108176" y="72118"/>
                </a:lnTo>
                <a:lnTo>
                  <a:pt x="144235" y="72118"/>
                </a:lnTo>
                <a:lnTo>
                  <a:pt x="144235" y="27044"/>
                </a:lnTo>
                <a:cubicBezTo>
                  <a:pt x="144235" y="19532"/>
                  <a:pt x="146864" y="13146"/>
                  <a:pt x="152123" y="7888"/>
                </a:cubicBezTo>
                <a:cubicBezTo>
                  <a:pt x="157382" y="2629"/>
                  <a:pt x="163767" y="0"/>
                  <a:pt x="1712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3" name="Freeform 406">
            <a:extLst>
              <a:ext uri="{FF2B5EF4-FFF2-40B4-BE49-F238E27FC236}">
                <a16:creationId xmlns:a16="http://schemas.microsoft.com/office/drawing/2014/main" id="{27AC1F83-A288-4186-84CF-4A8B063A9A11}"/>
              </a:ext>
            </a:extLst>
          </p:cNvPr>
          <p:cNvSpPr/>
          <p:nvPr/>
        </p:nvSpPr>
        <p:spPr>
          <a:xfrm>
            <a:off x="4724184" y="5042866"/>
            <a:ext cx="378619" cy="324531"/>
          </a:xfrm>
          <a:custGeom>
            <a:avLst/>
            <a:gdLst>
              <a:gd name="connsiteX0" fmla="*/ 225369 w 504825"/>
              <a:gd name="connsiteY0" fmla="*/ 144236 h 432707"/>
              <a:gd name="connsiteX1" fmla="*/ 218890 w 504825"/>
              <a:gd name="connsiteY1" fmla="*/ 146771 h 432707"/>
              <a:gd name="connsiteX2" fmla="*/ 216355 w 504825"/>
              <a:gd name="connsiteY2" fmla="*/ 153250 h 432707"/>
              <a:gd name="connsiteX3" fmla="*/ 216355 w 504825"/>
              <a:gd name="connsiteY3" fmla="*/ 216353 h 432707"/>
              <a:gd name="connsiteX4" fmla="*/ 153252 w 504825"/>
              <a:gd name="connsiteY4" fmla="*/ 216353 h 432707"/>
              <a:gd name="connsiteX5" fmla="*/ 146772 w 504825"/>
              <a:gd name="connsiteY5" fmla="*/ 218889 h 432707"/>
              <a:gd name="connsiteX6" fmla="*/ 144237 w 504825"/>
              <a:gd name="connsiteY6" fmla="*/ 225368 h 432707"/>
              <a:gd name="connsiteX7" fmla="*/ 144237 w 504825"/>
              <a:gd name="connsiteY7" fmla="*/ 279457 h 432707"/>
              <a:gd name="connsiteX8" fmla="*/ 146772 w 504825"/>
              <a:gd name="connsiteY8" fmla="*/ 285936 h 432707"/>
              <a:gd name="connsiteX9" fmla="*/ 153252 w 504825"/>
              <a:gd name="connsiteY9" fmla="*/ 288471 h 432707"/>
              <a:gd name="connsiteX10" fmla="*/ 216355 w 504825"/>
              <a:gd name="connsiteY10" fmla="*/ 288471 h 432707"/>
              <a:gd name="connsiteX11" fmla="*/ 216355 w 504825"/>
              <a:gd name="connsiteY11" fmla="*/ 351575 h 432707"/>
              <a:gd name="connsiteX12" fmla="*/ 218890 w 504825"/>
              <a:gd name="connsiteY12" fmla="*/ 358054 h 432707"/>
              <a:gd name="connsiteX13" fmla="*/ 225369 w 504825"/>
              <a:gd name="connsiteY13" fmla="*/ 360589 h 432707"/>
              <a:gd name="connsiteX14" fmla="*/ 279458 w 504825"/>
              <a:gd name="connsiteY14" fmla="*/ 360589 h 432707"/>
              <a:gd name="connsiteX15" fmla="*/ 285937 w 504825"/>
              <a:gd name="connsiteY15" fmla="*/ 358054 h 432707"/>
              <a:gd name="connsiteX16" fmla="*/ 288472 w 504825"/>
              <a:gd name="connsiteY16" fmla="*/ 351575 h 432707"/>
              <a:gd name="connsiteX17" fmla="*/ 288472 w 504825"/>
              <a:gd name="connsiteY17" fmla="*/ 288471 h 432707"/>
              <a:gd name="connsiteX18" fmla="*/ 351575 w 504825"/>
              <a:gd name="connsiteY18" fmla="*/ 288471 h 432707"/>
              <a:gd name="connsiteX19" fmla="*/ 358055 w 504825"/>
              <a:gd name="connsiteY19" fmla="*/ 285936 h 432707"/>
              <a:gd name="connsiteX20" fmla="*/ 360591 w 504825"/>
              <a:gd name="connsiteY20" fmla="*/ 279457 h 432707"/>
              <a:gd name="connsiteX21" fmla="*/ 360591 w 504825"/>
              <a:gd name="connsiteY21" fmla="*/ 225368 h 432707"/>
              <a:gd name="connsiteX22" fmla="*/ 358055 w 504825"/>
              <a:gd name="connsiteY22" fmla="*/ 218889 h 432707"/>
              <a:gd name="connsiteX23" fmla="*/ 351575 w 504825"/>
              <a:gd name="connsiteY23" fmla="*/ 216353 h 432707"/>
              <a:gd name="connsiteX24" fmla="*/ 288472 w 504825"/>
              <a:gd name="connsiteY24" fmla="*/ 216353 h 432707"/>
              <a:gd name="connsiteX25" fmla="*/ 288472 w 504825"/>
              <a:gd name="connsiteY25" fmla="*/ 153250 h 432707"/>
              <a:gd name="connsiteX26" fmla="*/ 285937 w 504825"/>
              <a:gd name="connsiteY26" fmla="*/ 146771 h 432707"/>
              <a:gd name="connsiteX27" fmla="*/ 279458 w 504825"/>
              <a:gd name="connsiteY27" fmla="*/ 144236 h 432707"/>
              <a:gd name="connsiteX28" fmla="*/ 432707 w 504825"/>
              <a:gd name="connsiteY28" fmla="*/ 72118 h 432707"/>
              <a:gd name="connsiteX29" fmla="*/ 441722 w 504825"/>
              <a:gd name="connsiteY29" fmla="*/ 72118 h 432707"/>
              <a:gd name="connsiteX30" fmla="*/ 486232 w 504825"/>
              <a:gd name="connsiteY30" fmla="*/ 90711 h 432707"/>
              <a:gd name="connsiteX31" fmla="*/ 504825 w 504825"/>
              <a:gd name="connsiteY31" fmla="*/ 135221 h 432707"/>
              <a:gd name="connsiteX32" fmla="*/ 504825 w 504825"/>
              <a:gd name="connsiteY32" fmla="*/ 369604 h 432707"/>
              <a:gd name="connsiteX33" fmla="*/ 486232 w 504825"/>
              <a:gd name="connsiteY33" fmla="*/ 414114 h 432707"/>
              <a:gd name="connsiteX34" fmla="*/ 441722 w 504825"/>
              <a:gd name="connsiteY34" fmla="*/ 432707 h 432707"/>
              <a:gd name="connsiteX35" fmla="*/ 432707 w 504825"/>
              <a:gd name="connsiteY35" fmla="*/ 432707 h 432707"/>
              <a:gd name="connsiteX36" fmla="*/ 63103 w 504825"/>
              <a:gd name="connsiteY36" fmla="*/ 72118 h 432707"/>
              <a:gd name="connsiteX37" fmla="*/ 72118 w 504825"/>
              <a:gd name="connsiteY37" fmla="*/ 72118 h 432707"/>
              <a:gd name="connsiteX38" fmla="*/ 72118 w 504825"/>
              <a:gd name="connsiteY38" fmla="*/ 432707 h 432707"/>
              <a:gd name="connsiteX39" fmla="*/ 63103 w 504825"/>
              <a:gd name="connsiteY39" fmla="*/ 432707 h 432707"/>
              <a:gd name="connsiteX40" fmla="*/ 18593 w 504825"/>
              <a:gd name="connsiteY40" fmla="*/ 414114 h 432707"/>
              <a:gd name="connsiteX41" fmla="*/ 0 w 504825"/>
              <a:gd name="connsiteY41" fmla="*/ 369604 h 432707"/>
              <a:gd name="connsiteX42" fmla="*/ 0 w 504825"/>
              <a:gd name="connsiteY42" fmla="*/ 135221 h 432707"/>
              <a:gd name="connsiteX43" fmla="*/ 18593 w 504825"/>
              <a:gd name="connsiteY43" fmla="*/ 90711 h 432707"/>
              <a:gd name="connsiteX44" fmla="*/ 63103 w 504825"/>
              <a:gd name="connsiteY44" fmla="*/ 72118 h 432707"/>
              <a:gd name="connsiteX45" fmla="*/ 180296 w 504825"/>
              <a:gd name="connsiteY45" fmla="*/ 36059 h 432707"/>
              <a:gd name="connsiteX46" fmla="*/ 180296 w 504825"/>
              <a:gd name="connsiteY46" fmla="*/ 72118 h 432707"/>
              <a:gd name="connsiteX47" fmla="*/ 324531 w 504825"/>
              <a:gd name="connsiteY47" fmla="*/ 72118 h 432707"/>
              <a:gd name="connsiteX48" fmla="*/ 324531 w 504825"/>
              <a:gd name="connsiteY48" fmla="*/ 36059 h 432707"/>
              <a:gd name="connsiteX49" fmla="*/ 171281 w 504825"/>
              <a:gd name="connsiteY49" fmla="*/ 0 h 432707"/>
              <a:gd name="connsiteX50" fmla="*/ 333546 w 504825"/>
              <a:gd name="connsiteY50" fmla="*/ 0 h 432707"/>
              <a:gd name="connsiteX51" fmla="*/ 352703 w 504825"/>
              <a:gd name="connsiteY51" fmla="*/ 7888 h 432707"/>
              <a:gd name="connsiteX52" fmla="*/ 360591 w 504825"/>
              <a:gd name="connsiteY52" fmla="*/ 27044 h 432707"/>
              <a:gd name="connsiteX53" fmla="*/ 360591 w 504825"/>
              <a:gd name="connsiteY53" fmla="*/ 72118 h 432707"/>
              <a:gd name="connsiteX54" fmla="*/ 405664 w 504825"/>
              <a:gd name="connsiteY54" fmla="*/ 72118 h 432707"/>
              <a:gd name="connsiteX55" fmla="*/ 405664 w 504825"/>
              <a:gd name="connsiteY55" fmla="*/ 432707 h 432707"/>
              <a:gd name="connsiteX56" fmla="*/ 99163 w 504825"/>
              <a:gd name="connsiteY56" fmla="*/ 432707 h 432707"/>
              <a:gd name="connsiteX57" fmla="*/ 99163 w 504825"/>
              <a:gd name="connsiteY57" fmla="*/ 72118 h 432707"/>
              <a:gd name="connsiteX58" fmla="*/ 144237 w 504825"/>
              <a:gd name="connsiteY58" fmla="*/ 72118 h 432707"/>
              <a:gd name="connsiteX59" fmla="*/ 144237 w 504825"/>
              <a:gd name="connsiteY59" fmla="*/ 27044 h 432707"/>
              <a:gd name="connsiteX60" fmla="*/ 152125 w 504825"/>
              <a:gd name="connsiteY60" fmla="*/ 7888 h 432707"/>
              <a:gd name="connsiteX61" fmla="*/ 171281 w 504825"/>
              <a:gd name="connsiteY6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4825" h="432707">
                <a:moveTo>
                  <a:pt x="225369" y="144236"/>
                </a:moveTo>
                <a:cubicBezTo>
                  <a:pt x="222740" y="144236"/>
                  <a:pt x="220581" y="145081"/>
                  <a:pt x="218890" y="146771"/>
                </a:cubicBezTo>
                <a:cubicBezTo>
                  <a:pt x="217200" y="148461"/>
                  <a:pt x="216355" y="150621"/>
                  <a:pt x="216355" y="153250"/>
                </a:cubicBezTo>
                <a:lnTo>
                  <a:pt x="216355" y="216353"/>
                </a:lnTo>
                <a:lnTo>
                  <a:pt x="153252" y="216353"/>
                </a:lnTo>
                <a:cubicBezTo>
                  <a:pt x="150622" y="216353"/>
                  <a:pt x="148462" y="217198"/>
                  <a:pt x="146772" y="218889"/>
                </a:cubicBezTo>
                <a:cubicBezTo>
                  <a:pt x="145082" y="220579"/>
                  <a:pt x="144237" y="222739"/>
                  <a:pt x="144237" y="225368"/>
                </a:cubicBezTo>
                <a:lnTo>
                  <a:pt x="144237" y="279457"/>
                </a:lnTo>
                <a:cubicBezTo>
                  <a:pt x="144237" y="282086"/>
                  <a:pt x="145082" y="284246"/>
                  <a:pt x="146772" y="285936"/>
                </a:cubicBezTo>
                <a:cubicBezTo>
                  <a:pt x="148462" y="287626"/>
                  <a:pt x="150622" y="288471"/>
                  <a:pt x="153252" y="288471"/>
                </a:cubicBezTo>
                <a:lnTo>
                  <a:pt x="216355" y="288471"/>
                </a:lnTo>
                <a:lnTo>
                  <a:pt x="216355" y="351575"/>
                </a:lnTo>
                <a:cubicBezTo>
                  <a:pt x="216355" y="354204"/>
                  <a:pt x="217200" y="356364"/>
                  <a:pt x="218890" y="358054"/>
                </a:cubicBezTo>
                <a:cubicBezTo>
                  <a:pt x="220581" y="359744"/>
                  <a:pt x="222740" y="360589"/>
                  <a:pt x="225369" y="360589"/>
                </a:cubicBezTo>
                <a:lnTo>
                  <a:pt x="279458" y="360589"/>
                </a:lnTo>
                <a:cubicBezTo>
                  <a:pt x="282087" y="360589"/>
                  <a:pt x="284247" y="359744"/>
                  <a:pt x="285937" y="358054"/>
                </a:cubicBezTo>
                <a:cubicBezTo>
                  <a:pt x="287628" y="356364"/>
                  <a:pt x="288472" y="354204"/>
                  <a:pt x="288472" y="351575"/>
                </a:cubicBezTo>
                <a:lnTo>
                  <a:pt x="288472" y="288471"/>
                </a:lnTo>
                <a:lnTo>
                  <a:pt x="351575" y="288471"/>
                </a:lnTo>
                <a:cubicBezTo>
                  <a:pt x="354205" y="288471"/>
                  <a:pt x="356365" y="287626"/>
                  <a:pt x="358055" y="285936"/>
                </a:cubicBezTo>
                <a:cubicBezTo>
                  <a:pt x="359745" y="284246"/>
                  <a:pt x="360591" y="282086"/>
                  <a:pt x="360591" y="279457"/>
                </a:cubicBezTo>
                <a:lnTo>
                  <a:pt x="360591" y="225368"/>
                </a:lnTo>
                <a:cubicBezTo>
                  <a:pt x="360591" y="222739"/>
                  <a:pt x="359745" y="220579"/>
                  <a:pt x="358055" y="218889"/>
                </a:cubicBezTo>
                <a:cubicBezTo>
                  <a:pt x="356365" y="217198"/>
                  <a:pt x="354205" y="216353"/>
                  <a:pt x="351575" y="216353"/>
                </a:cubicBezTo>
                <a:lnTo>
                  <a:pt x="288472" y="216353"/>
                </a:lnTo>
                <a:lnTo>
                  <a:pt x="288472" y="153250"/>
                </a:lnTo>
                <a:cubicBezTo>
                  <a:pt x="288472" y="150621"/>
                  <a:pt x="287628" y="148461"/>
                  <a:pt x="285937" y="146771"/>
                </a:cubicBezTo>
                <a:cubicBezTo>
                  <a:pt x="284247" y="145081"/>
                  <a:pt x="282087" y="144236"/>
                  <a:pt x="279458" y="144236"/>
                </a:cubicBezTo>
                <a:close/>
                <a:moveTo>
                  <a:pt x="432707" y="72118"/>
                </a:moveTo>
                <a:lnTo>
                  <a:pt x="441722" y="72118"/>
                </a:lnTo>
                <a:cubicBezTo>
                  <a:pt x="459000" y="72118"/>
                  <a:pt x="473837" y="78315"/>
                  <a:pt x="486232" y="90711"/>
                </a:cubicBezTo>
                <a:cubicBezTo>
                  <a:pt x="498628" y="103106"/>
                  <a:pt x="504825" y="117943"/>
                  <a:pt x="504825" y="135221"/>
                </a:cubicBezTo>
                <a:lnTo>
                  <a:pt x="504825" y="369604"/>
                </a:lnTo>
                <a:cubicBezTo>
                  <a:pt x="504825" y="386882"/>
                  <a:pt x="498628" y="401719"/>
                  <a:pt x="486232" y="414114"/>
                </a:cubicBezTo>
                <a:cubicBezTo>
                  <a:pt x="473837" y="426510"/>
                  <a:pt x="459000" y="432707"/>
                  <a:pt x="441722" y="432707"/>
                </a:cubicBezTo>
                <a:lnTo>
                  <a:pt x="432707" y="432707"/>
                </a:lnTo>
                <a:close/>
                <a:moveTo>
                  <a:pt x="63103" y="72118"/>
                </a:moveTo>
                <a:lnTo>
                  <a:pt x="72118" y="72118"/>
                </a:lnTo>
                <a:lnTo>
                  <a:pt x="72118" y="432707"/>
                </a:lnTo>
                <a:lnTo>
                  <a:pt x="63103" y="432707"/>
                </a:lnTo>
                <a:cubicBezTo>
                  <a:pt x="45825" y="432707"/>
                  <a:pt x="30988" y="426510"/>
                  <a:pt x="18593" y="414114"/>
                </a:cubicBezTo>
                <a:cubicBezTo>
                  <a:pt x="6198" y="401719"/>
                  <a:pt x="0" y="386882"/>
                  <a:pt x="0" y="369604"/>
                </a:cubicBezTo>
                <a:lnTo>
                  <a:pt x="0" y="135221"/>
                </a:lnTo>
                <a:cubicBezTo>
                  <a:pt x="0" y="117943"/>
                  <a:pt x="6198" y="103106"/>
                  <a:pt x="18593" y="90711"/>
                </a:cubicBezTo>
                <a:cubicBezTo>
                  <a:pt x="30988" y="78315"/>
                  <a:pt x="45825" y="72118"/>
                  <a:pt x="63103" y="72118"/>
                </a:cubicBezTo>
                <a:close/>
                <a:moveTo>
                  <a:pt x="180296" y="36059"/>
                </a:moveTo>
                <a:lnTo>
                  <a:pt x="180296" y="72118"/>
                </a:lnTo>
                <a:lnTo>
                  <a:pt x="324531" y="72118"/>
                </a:lnTo>
                <a:lnTo>
                  <a:pt x="324531" y="36059"/>
                </a:lnTo>
                <a:close/>
                <a:moveTo>
                  <a:pt x="171281" y="0"/>
                </a:moveTo>
                <a:lnTo>
                  <a:pt x="333546" y="0"/>
                </a:lnTo>
                <a:cubicBezTo>
                  <a:pt x="341058" y="0"/>
                  <a:pt x="347444" y="2629"/>
                  <a:pt x="352703" y="7888"/>
                </a:cubicBezTo>
                <a:cubicBezTo>
                  <a:pt x="357961" y="13146"/>
                  <a:pt x="360591" y="19532"/>
                  <a:pt x="360591" y="27044"/>
                </a:cubicBezTo>
                <a:lnTo>
                  <a:pt x="360591" y="72118"/>
                </a:lnTo>
                <a:lnTo>
                  <a:pt x="405664" y="72118"/>
                </a:lnTo>
                <a:lnTo>
                  <a:pt x="405664" y="432707"/>
                </a:lnTo>
                <a:lnTo>
                  <a:pt x="99163" y="432707"/>
                </a:lnTo>
                <a:lnTo>
                  <a:pt x="99163" y="72118"/>
                </a:lnTo>
                <a:lnTo>
                  <a:pt x="144237" y="72118"/>
                </a:lnTo>
                <a:lnTo>
                  <a:pt x="144237" y="27044"/>
                </a:lnTo>
                <a:cubicBezTo>
                  <a:pt x="144237" y="19532"/>
                  <a:pt x="146866" y="13146"/>
                  <a:pt x="152125" y="7888"/>
                </a:cubicBezTo>
                <a:cubicBezTo>
                  <a:pt x="157383" y="2629"/>
                  <a:pt x="163769" y="0"/>
                  <a:pt x="1712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4" name="Freeform 163">
            <a:extLst>
              <a:ext uri="{FF2B5EF4-FFF2-40B4-BE49-F238E27FC236}">
                <a16:creationId xmlns:a16="http://schemas.microsoft.com/office/drawing/2014/main" id="{C4FD8B87-C19F-411E-99BC-5A34AA771741}"/>
              </a:ext>
            </a:extLst>
          </p:cNvPr>
          <p:cNvSpPr/>
          <p:nvPr/>
        </p:nvSpPr>
        <p:spPr>
          <a:xfrm>
            <a:off x="5245677" y="5096952"/>
            <a:ext cx="405663" cy="243399"/>
          </a:xfrm>
          <a:custGeom>
            <a:avLst/>
            <a:gdLst/>
            <a:ahLst/>
            <a:cxnLst/>
            <a:rect l="l" t="t" r="r" b="b"/>
            <a:pathLst>
              <a:path w="540884" h="324530">
                <a:moveTo>
                  <a:pt x="126206" y="0"/>
                </a:moveTo>
                <a:lnTo>
                  <a:pt x="144236" y="0"/>
                </a:lnTo>
                <a:lnTo>
                  <a:pt x="189309" y="0"/>
                </a:lnTo>
                <a:lnTo>
                  <a:pt x="216354" y="0"/>
                </a:lnTo>
                <a:cubicBezTo>
                  <a:pt x="221237" y="0"/>
                  <a:pt x="225462" y="422"/>
                  <a:pt x="229031" y="1267"/>
                </a:cubicBezTo>
                <a:cubicBezTo>
                  <a:pt x="232599" y="2112"/>
                  <a:pt x="234383" y="3193"/>
                  <a:pt x="234383" y="4507"/>
                </a:cubicBezTo>
                <a:cubicBezTo>
                  <a:pt x="234383" y="5822"/>
                  <a:pt x="232599" y="6902"/>
                  <a:pt x="229031" y="7747"/>
                </a:cubicBezTo>
                <a:cubicBezTo>
                  <a:pt x="225462" y="8592"/>
                  <a:pt x="221237" y="9014"/>
                  <a:pt x="216354" y="9014"/>
                </a:cubicBezTo>
                <a:lnTo>
                  <a:pt x="196916" y="9014"/>
                </a:lnTo>
                <a:lnTo>
                  <a:pt x="279457" y="108177"/>
                </a:lnTo>
                <a:lnTo>
                  <a:pt x="297487" y="108177"/>
                </a:lnTo>
                <a:lnTo>
                  <a:pt x="360590" y="126206"/>
                </a:lnTo>
                <a:lnTo>
                  <a:pt x="459752" y="135221"/>
                </a:lnTo>
                <a:cubicBezTo>
                  <a:pt x="508769" y="146114"/>
                  <a:pt x="535719" y="154846"/>
                  <a:pt x="540602" y="161420"/>
                </a:cubicBezTo>
                <a:cubicBezTo>
                  <a:pt x="540790" y="161983"/>
                  <a:pt x="540884" y="162265"/>
                  <a:pt x="540884" y="162265"/>
                </a:cubicBezTo>
                <a:cubicBezTo>
                  <a:pt x="540696" y="168275"/>
                  <a:pt x="513652" y="177290"/>
                  <a:pt x="459752" y="189309"/>
                </a:cubicBezTo>
                <a:lnTo>
                  <a:pt x="360590" y="198324"/>
                </a:lnTo>
                <a:lnTo>
                  <a:pt x="297487" y="216353"/>
                </a:lnTo>
                <a:lnTo>
                  <a:pt x="279457" y="216353"/>
                </a:lnTo>
                <a:lnTo>
                  <a:pt x="196916" y="315516"/>
                </a:lnTo>
                <a:lnTo>
                  <a:pt x="216354" y="315516"/>
                </a:lnTo>
                <a:cubicBezTo>
                  <a:pt x="221237" y="315516"/>
                  <a:pt x="225462" y="315938"/>
                  <a:pt x="229031" y="316783"/>
                </a:cubicBezTo>
                <a:cubicBezTo>
                  <a:pt x="232599" y="317628"/>
                  <a:pt x="234383" y="318708"/>
                  <a:pt x="234383" y="320023"/>
                </a:cubicBezTo>
                <a:cubicBezTo>
                  <a:pt x="234383" y="321338"/>
                  <a:pt x="232599" y="322417"/>
                  <a:pt x="229031" y="323262"/>
                </a:cubicBezTo>
                <a:cubicBezTo>
                  <a:pt x="225462" y="324108"/>
                  <a:pt x="221237" y="324530"/>
                  <a:pt x="216354" y="324530"/>
                </a:cubicBezTo>
                <a:lnTo>
                  <a:pt x="189309" y="324530"/>
                </a:lnTo>
                <a:lnTo>
                  <a:pt x="144236" y="324530"/>
                </a:lnTo>
                <a:lnTo>
                  <a:pt x="126206" y="324530"/>
                </a:lnTo>
                <a:lnTo>
                  <a:pt x="126206" y="315516"/>
                </a:lnTo>
                <a:lnTo>
                  <a:pt x="144236" y="315516"/>
                </a:lnTo>
                <a:lnTo>
                  <a:pt x="144236" y="198324"/>
                </a:lnTo>
                <a:lnTo>
                  <a:pt x="99162" y="198324"/>
                </a:lnTo>
                <a:lnTo>
                  <a:pt x="45074" y="261427"/>
                </a:lnTo>
                <a:lnTo>
                  <a:pt x="18030" y="261427"/>
                </a:lnTo>
                <a:lnTo>
                  <a:pt x="9015" y="252412"/>
                </a:lnTo>
                <a:lnTo>
                  <a:pt x="9015" y="198324"/>
                </a:lnTo>
                <a:lnTo>
                  <a:pt x="18030" y="198324"/>
                </a:lnTo>
                <a:lnTo>
                  <a:pt x="18030" y="189309"/>
                </a:lnTo>
                <a:lnTo>
                  <a:pt x="54089" y="189309"/>
                </a:lnTo>
                <a:lnTo>
                  <a:pt x="54089" y="187056"/>
                </a:lnTo>
                <a:lnTo>
                  <a:pt x="0" y="180294"/>
                </a:lnTo>
                <a:lnTo>
                  <a:pt x="0" y="144235"/>
                </a:lnTo>
                <a:lnTo>
                  <a:pt x="54089" y="137475"/>
                </a:lnTo>
                <a:lnTo>
                  <a:pt x="54089" y="135221"/>
                </a:lnTo>
                <a:lnTo>
                  <a:pt x="18030" y="135221"/>
                </a:lnTo>
                <a:lnTo>
                  <a:pt x="18030" y="126206"/>
                </a:lnTo>
                <a:lnTo>
                  <a:pt x="9015" y="126206"/>
                </a:lnTo>
                <a:lnTo>
                  <a:pt x="9015" y="72118"/>
                </a:lnTo>
                <a:lnTo>
                  <a:pt x="18030" y="63103"/>
                </a:lnTo>
                <a:lnTo>
                  <a:pt x="45074" y="63103"/>
                </a:lnTo>
                <a:lnTo>
                  <a:pt x="99162" y="126206"/>
                </a:lnTo>
                <a:lnTo>
                  <a:pt x="144236" y="126206"/>
                </a:lnTo>
                <a:lnTo>
                  <a:pt x="144236" y="9014"/>
                </a:lnTo>
                <a:lnTo>
                  <a:pt x="126206" y="9014"/>
                </a:lnTo>
                <a:lnTo>
                  <a:pt x="12620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5" name="Freeform 407">
            <a:extLst>
              <a:ext uri="{FF2B5EF4-FFF2-40B4-BE49-F238E27FC236}">
                <a16:creationId xmlns:a16="http://schemas.microsoft.com/office/drawing/2014/main" id="{DF2B3F56-E7AC-461D-B4B5-5815417FEADB}"/>
              </a:ext>
            </a:extLst>
          </p:cNvPr>
          <p:cNvSpPr/>
          <p:nvPr/>
        </p:nvSpPr>
        <p:spPr>
          <a:xfrm>
            <a:off x="7226862" y="5113221"/>
            <a:ext cx="204100" cy="210860"/>
          </a:xfrm>
          <a:custGeom>
            <a:avLst/>
            <a:gdLst>
              <a:gd name="connsiteX0" fmla="*/ 248751 w 272133"/>
              <a:gd name="connsiteY0" fmla="*/ 0 h 281146"/>
              <a:gd name="connsiteX1" fmla="*/ 255231 w 272133"/>
              <a:gd name="connsiteY1" fmla="*/ 2816 h 281146"/>
              <a:gd name="connsiteX2" fmla="*/ 269316 w 272133"/>
              <a:gd name="connsiteY2" fmla="*/ 16902 h 281146"/>
              <a:gd name="connsiteX3" fmla="*/ 272133 w 272133"/>
              <a:gd name="connsiteY3" fmla="*/ 23382 h 281146"/>
              <a:gd name="connsiteX4" fmla="*/ 269316 w 272133"/>
              <a:gd name="connsiteY4" fmla="*/ 29861 h 281146"/>
              <a:gd name="connsiteX5" fmla="*/ 158604 w 272133"/>
              <a:gd name="connsiteY5" fmla="*/ 140573 h 281146"/>
              <a:gd name="connsiteX6" fmla="*/ 269316 w 272133"/>
              <a:gd name="connsiteY6" fmla="*/ 251285 h 281146"/>
              <a:gd name="connsiteX7" fmla="*/ 272133 w 272133"/>
              <a:gd name="connsiteY7" fmla="*/ 257765 h 281146"/>
              <a:gd name="connsiteX8" fmla="*/ 269316 w 272133"/>
              <a:gd name="connsiteY8" fmla="*/ 264244 h 281146"/>
              <a:gd name="connsiteX9" fmla="*/ 255231 w 272133"/>
              <a:gd name="connsiteY9" fmla="*/ 278329 h 281146"/>
              <a:gd name="connsiteX10" fmla="*/ 248751 w 272133"/>
              <a:gd name="connsiteY10" fmla="*/ 281146 h 281146"/>
              <a:gd name="connsiteX11" fmla="*/ 242272 w 272133"/>
              <a:gd name="connsiteY11" fmla="*/ 278329 h 281146"/>
              <a:gd name="connsiteX12" fmla="*/ 110995 w 272133"/>
              <a:gd name="connsiteY12" fmla="*/ 147052 h 281146"/>
              <a:gd name="connsiteX13" fmla="*/ 108178 w 272133"/>
              <a:gd name="connsiteY13" fmla="*/ 140573 h 281146"/>
              <a:gd name="connsiteX14" fmla="*/ 110995 w 272133"/>
              <a:gd name="connsiteY14" fmla="*/ 134094 h 281146"/>
              <a:gd name="connsiteX15" fmla="*/ 242272 w 272133"/>
              <a:gd name="connsiteY15" fmla="*/ 2816 h 281146"/>
              <a:gd name="connsiteX16" fmla="*/ 248751 w 272133"/>
              <a:gd name="connsiteY16" fmla="*/ 0 h 281146"/>
              <a:gd name="connsiteX17" fmla="*/ 140573 w 272133"/>
              <a:gd name="connsiteY17" fmla="*/ 0 h 281146"/>
              <a:gd name="connsiteX18" fmla="*/ 147053 w 272133"/>
              <a:gd name="connsiteY18" fmla="*/ 2816 h 281146"/>
              <a:gd name="connsiteX19" fmla="*/ 161138 w 272133"/>
              <a:gd name="connsiteY19" fmla="*/ 16902 h 281146"/>
              <a:gd name="connsiteX20" fmla="*/ 163956 w 272133"/>
              <a:gd name="connsiteY20" fmla="*/ 23382 h 281146"/>
              <a:gd name="connsiteX21" fmla="*/ 161138 w 272133"/>
              <a:gd name="connsiteY21" fmla="*/ 29861 h 281146"/>
              <a:gd name="connsiteX22" fmla="*/ 50426 w 272133"/>
              <a:gd name="connsiteY22" fmla="*/ 140573 h 281146"/>
              <a:gd name="connsiteX23" fmla="*/ 161138 w 272133"/>
              <a:gd name="connsiteY23" fmla="*/ 251285 h 281146"/>
              <a:gd name="connsiteX24" fmla="*/ 163956 w 272133"/>
              <a:gd name="connsiteY24" fmla="*/ 257765 h 281146"/>
              <a:gd name="connsiteX25" fmla="*/ 161138 w 272133"/>
              <a:gd name="connsiteY25" fmla="*/ 264244 h 281146"/>
              <a:gd name="connsiteX26" fmla="*/ 147053 w 272133"/>
              <a:gd name="connsiteY26" fmla="*/ 278329 h 281146"/>
              <a:gd name="connsiteX27" fmla="*/ 140573 w 272133"/>
              <a:gd name="connsiteY27" fmla="*/ 281146 h 281146"/>
              <a:gd name="connsiteX28" fmla="*/ 134094 w 272133"/>
              <a:gd name="connsiteY28" fmla="*/ 278329 h 281146"/>
              <a:gd name="connsiteX29" fmla="*/ 2817 w 272133"/>
              <a:gd name="connsiteY29" fmla="*/ 147052 h 281146"/>
              <a:gd name="connsiteX30" fmla="*/ 0 w 272133"/>
              <a:gd name="connsiteY30" fmla="*/ 140573 h 281146"/>
              <a:gd name="connsiteX31" fmla="*/ 2817 w 272133"/>
              <a:gd name="connsiteY31" fmla="*/ 134094 h 281146"/>
              <a:gd name="connsiteX32" fmla="*/ 134094 w 272133"/>
              <a:gd name="connsiteY32" fmla="*/ 2816 h 281146"/>
              <a:gd name="connsiteX33" fmla="*/ 140573 w 272133"/>
              <a:gd name="connsiteY33" fmla="*/ 0 h 28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72133" h="281146">
                <a:moveTo>
                  <a:pt x="248751" y="0"/>
                </a:moveTo>
                <a:cubicBezTo>
                  <a:pt x="251193" y="0"/>
                  <a:pt x="253352" y="938"/>
                  <a:pt x="255231" y="2816"/>
                </a:cubicBezTo>
                <a:lnTo>
                  <a:pt x="269316" y="16902"/>
                </a:lnTo>
                <a:cubicBezTo>
                  <a:pt x="271194" y="18780"/>
                  <a:pt x="272133" y="20940"/>
                  <a:pt x="272133" y="23382"/>
                </a:cubicBezTo>
                <a:cubicBezTo>
                  <a:pt x="272133" y="25823"/>
                  <a:pt x="271194" y="27983"/>
                  <a:pt x="269316" y="29861"/>
                </a:cubicBezTo>
                <a:lnTo>
                  <a:pt x="158604" y="140573"/>
                </a:lnTo>
                <a:lnTo>
                  <a:pt x="269316" y="251285"/>
                </a:lnTo>
                <a:cubicBezTo>
                  <a:pt x="271194" y="253163"/>
                  <a:pt x="272133" y="255323"/>
                  <a:pt x="272133" y="257765"/>
                </a:cubicBezTo>
                <a:cubicBezTo>
                  <a:pt x="272133" y="260206"/>
                  <a:pt x="271194" y="262366"/>
                  <a:pt x="269316" y="264244"/>
                </a:cubicBezTo>
                <a:lnTo>
                  <a:pt x="255231" y="278329"/>
                </a:lnTo>
                <a:cubicBezTo>
                  <a:pt x="253352" y="280208"/>
                  <a:pt x="251193" y="281146"/>
                  <a:pt x="248751" y="281146"/>
                </a:cubicBezTo>
                <a:cubicBezTo>
                  <a:pt x="246310" y="281146"/>
                  <a:pt x="244150" y="280208"/>
                  <a:pt x="242272" y="278329"/>
                </a:cubicBezTo>
                <a:lnTo>
                  <a:pt x="110995" y="147052"/>
                </a:lnTo>
                <a:cubicBezTo>
                  <a:pt x="109117" y="145174"/>
                  <a:pt x="108178" y="143014"/>
                  <a:pt x="108178" y="140573"/>
                </a:cubicBezTo>
                <a:cubicBezTo>
                  <a:pt x="108178" y="138131"/>
                  <a:pt x="109117" y="135972"/>
                  <a:pt x="110995" y="134094"/>
                </a:cubicBezTo>
                <a:lnTo>
                  <a:pt x="242272" y="2816"/>
                </a:lnTo>
                <a:cubicBezTo>
                  <a:pt x="244150" y="938"/>
                  <a:pt x="246310" y="0"/>
                  <a:pt x="248751" y="0"/>
                </a:cubicBezTo>
                <a:close/>
                <a:moveTo>
                  <a:pt x="140573" y="0"/>
                </a:moveTo>
                <a:cubicBezTo>
                  <a:pt x="143015" y="0"/>
                  <a:pt x="145175" y="938"/>
                  <a:pt x="147053" y="2816"/>
                </a:cubicBezTo>
                <a:lnTo>
                  <a:pt x="161138" y="16902"/>
                </a:lnTo>
                <a:cubicBezTo>
                  <a:pt x="163016" y="18780"/>
                  <a:pt x="163956" y="20940"/>
                  <a:pt x="163956" y="23382"/>
                </a:cubicBezTo>
                <a:cubicBezTo>
                  <a:pt x="163956" y="25823"/>
                  <a:pt x="163016" y="27983"/>
                  <a:pt x="161138" y="29861"/>
                </a:cubicBezTo>
                <a:lnTo>
                  <a:pt x="50426" y="140573"/>
                </a:lnTo>
                <a:lnTo>
                  <a:pt x="161138" y="251285"/>
                </a:lnTo>
                <a:cubicBezTo>
                  <a:pt x="163016" y="253163"/>
                  <a:pt x="163956" y="255323"/>
                  <a:pt x="163956" y="257765"/>
                </a:cubicBezTo>
                <a:cubicBezTo>
                  <a:pt x="163956" y="260206"/>
                  <a:pt x="163016" y="262366"/>
                  <a:pt x="161138" y="264244"/>
                </a:cubicBezTo>
                <a:lnTo>
                  <a:pt x="147053" y="278329"/>
                </a:lnTo>
                <a:cubicBezTo>
                  <a:pt x="145175" y="280208"/>
                  <a:pt x="143015" y="281146"/>
                  <a:pt x="140573" y="281146"/>
                </a:cubicBezTo>
                <a:cubicBezTo>
                  <a:pt x="138132" y="281146"/>
                  <a:pt x="135972" y="280208"/>
                  <a:pt x="134094" y="278329"/>
                </a:cubicBezTo>
                <a:lnTo>
                  <a:pt x="2817" y="147052"/>
                </a:lnTo>
                <a:cubicBezTo>
                  <a:pt x="939" y="145174"/>
                  <a:pt x="0" y="143014"/>
                  <a:pt x="0" y="140573"/>
                </a:cubicBezTo>
                <a:cubicBezTo>
                  <a:pt x="0" y="138131"/>
                  <a:pt x="939" y="135972"/>
                  <a:pt x="2817" y="134094"/>
                </a:cubicBezTo>
                <a:lnTo>
                  <a:pt x="134094" y="2816"/>
                </a:lnTo>
                <a:cubicBezTo>
                  <a:pt x="135972" y="938"/>
                  <a:pt x="138132" y="0"/>
                  <a:pt x="1405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6" name="Freeform 408">
            <a:extLst>
              <a:ext uri="{FF2B5EF4-FFF2-40B4-BE49-F238E27FC236}">
                <a16:creationId xmlns:a16="http://schemas.microsoft.com/office/drawing/2014/main" id="{B77AD061-AC81-498D-B8A6-EE605DBA5CD2}"/>
              </a:ext>
            </a:extLst>
          </p:cNvPr>
          <p:cNvSpPr/>
          <p:nvPr/>
        </p:nvSpPr>
        <p:spPr>
          <a:xfrm>
            <a:off x="7577287" y="5113221"/>
            <a:ext cx="204099" cy="210860"/>
          </a:xfrm>
          <a:custGeom>
            <a:avLst/>
            <a:gdLst>
              <a:gd name="connsiteX0" fmla="*/ 131558 w 272132"/>
              <a:gd name="connsiteY0" fmla="*/ 0 h 281146"/>
              <a:gd name="connsiteX1" fmla="*/ 138037 w 272132"/>
              <a:gd name="connsiteY1" fmla="*/ 2816 h 281146"/>
              <a:gd name="connsiteX2" fmla="*/ 269314 w 272132"/>
              <a:gd name="connsiteY2" fmla="*/ 134094 h 281146"/>
              <a:gd name="connsiteX3" fmla="*/ 272132 w 272132"/>
              <a:gd name="connsiteY3" fmla="*/ 140573 h 281146"/>
              <a:gd name="connsiteX4" fmla="*/ 269314 w 272132"/>
              <a:gd name="connsiteY4" fmla="*/ 147052 h 281146"/>
              <a:gd name="connsiteX5" fmla="*/ 138037 w 272132"/>
              <a:gd name="connsiteY5" fmla="*/ 278329 h 281146"/>
              <a:gd name="connsiteX6" fmla="*/ 131558 w 272132"/>
              <a:gd name="connsiteY6" fmla="*/ 281146 h 281146"/>
              <a:gd name="connsiteX7" fmla="*/ 125079 w 272132"/>
              <a:gd name="connsiteY7" fmla="*/ 278329 h 281146"/>
              <a:gd name="connsiteX8" fmla="*/ 110993 w 272132"/>
              <a:gd name="connsiteY8" fmla="*/ 264244 h 281146"/>
              <a:gd name="connsiteX9" fmla="*/ 108176 w 272132"/>
              <a:gd name="connsiteY9" fmla="*/ 257765 h 281146"/>
              <a:gd name="connsiteX10" fmla="*/ 110993 w 272132"/>
              <a:gd name="connsiteY10" fmla="*/ 251285 h 281146"/>
              <a:gd name="connsiteX11" fmla="*/ 221706 w 272132"/>
              <a:gd name="connsiteY11" fmla="*/ 140573 h 281146"/>
              <a:gd name="connsiteX12" fmla="*/ 110993 w 272132"/>
              <a:gd name="connsiteY12" fmla="*/ 29861 h 281146"/>
              <a:gd name="connsiteX13" fmla="*/ 108176 w 272132"/>
              <a:gd name="connsiteY13" fmla="*/ 23382 h 281146"/>
              <a:gd name="connsiteX14" fmla="*/ 110993 w 272132"/>
              <a:gd name="connsiteY14" fmla="*/ 16902 h 281146"/>
              <a:gd name="connsiteX15" fmla="*/ 125079 w 272132"/>
              <a:gd name="connsiteY15" fmla="*/ 2816 h 281146"/>
              <a:gd name="connsiteX16" fmla="*/ 131558 w 272132"/>
              <a:gd name="connsiteY16" fmla="*/ 0 h 281146"/>
              <a:gd name="connsiteX17" fmla="*/ 23383 w 272132"/>
              <a:gd name="connsiteY17" fmla="*/ 0 h 281146"/>
              <a:gd name="connsiteX18" fmla="*/ 29861 w 272132"/>
              <a:gd name="connsiteY18" fmla="*/ 2816 h 281146"/>
              <a:gd name="connsiteX19" fmla="*/ 161138 w 272132"/>
              <a:gd name="connsiteY19" fmla="*/ 134094 h 281146"/>
              <a:gd name="connsiteX20" fmla="*/ 163955 w 272132"/>
              <a:gd name="connsiteY20" fmla="*/ 140573 h 281146"/>
              <a:gd name="connsiteX21" fmla="*/ 161138 w 272132"/>
              <a:gd name="connsiteY21" fmla="*/ 147052 h 281146"/>
              <a:gd name="connsiteX22" fmla="*/ 29861 w 272132"/>
              <a:gd name="connsiteY22" fmla="*/ 278329 h 281146"/>
              <a:gd name="connsiteX23" fmla="*/ 23383 w 272132"/>
              <a:gd name="connsiteY23" fmla="*/ 281146 h 281146"/>
              <a:gd name="connsiteX24" fmla="*/ 16903 w 272132"/>
              <a:gd name="connsiteY24" fmla="*/ 278329 h 281146"/>
              <a:gd name="connsiteX25" fmla="*/ 2818 w 272132"/>
              <a:gd name="connsiteY25" fmla="*/ 264244 h 281146"/>
              <a:gd name="connsiteX26" fmla="*/ 0 w 272132"/>
              <a:gd name="connsiteY26" fmla="*/ 257765 h 281146"/>
              <a:gd name="connsiteX27" fmla="*/ 2818 w 272132"/>
              <a:gd name="connsiteY27" fmla="*/ 251285 h 281146"/>
              <a:gd name="connsiteX28" fmla="*/ 113529 w 272132"/>
              <a:gd name="connsiteY28" fmla="*/ 140573 h 281146"/>
              <a:gd name="connsiteX29" fmla="*/ 2818 w 272132"/>
              <a:gd name="connsiteY29" fmla="*/ 29861 h 281146"/>
              <a:gd name="connsiteX30" fmla="*/ 0 w 272132"/>
              <a:gd name="connsiteY30" fmla="*/ 23382 h 281146"/>
              <a:gd name="connsiteX31" fmla="*/ 2818 w 272132"/>
              <a:gd name="connsiteY31" fmla="*/ 16902 h 281146"/>
              <a:gd name="connsiteX32" fmla="*/ 16903 w 272132"/>
              <a:gd name="connsiteY32" fmla="*/ 2816 h 281146"/>
              <a:gd name="connsiteX33" fmla="*/ 23383 w 272132"/>
              <a:gd name="connsiteY33" fmla="*/ 0 h 28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72132" h="281146">
                <a:moveTo>
                  <a:pt x="131558" y="0"/>
                </a:moveTo>
                <a:cubicBezTo>
                  <a:pt x="133999" y="0"/>
                  <a:pt x="136160" y="938"/>
                  <a:pt x="138037" y="2816"/>
                </a:cubicBezTo>
                <a:lnTo>
                  <a:pt x="269314" y="134094"/>
                </a:lnTo>
                <a:cubicBezTo>
                  <a:pt x="271192" y="135972"/>
                  <a:pt x="272132" y="138131"/>
                  <a:pt x="272132" y="140573"/>
                </a:cubicBezTo>
                <a:cubicBezTo>
                  <a:pt x="272132" y="143014"/>
                  <a:pt x="271192" y="145174"/>
                  <a:pt x="269314" y="147052"/>
                </a:cubicBezTo>
                <a:lnTo>
                  <a:pt x="138037" y="278329"/>
                </a:lnTo>
                <a:cubicBezTo>
                  <a:pt x="136160" y="280208"/>
                  <a:pt x="133999" y="281146"/>
                  <a:pt x="131558" y="281146"/>
                </a:cubicBezTo>
                <a:cubicBezTo>
                  <a:pt x="129117" y="281146"/>
                  <a:pt x="126957" y="280208"/>
                  <a:pt x="125079" y="278329"/>
                </a:cubicBezTo>
                <a:lnTo>
                  <a:pt x="110993" y="264244"/>
                </a:lnTo>
                <a:cubicBezTo>
                  <a:pt x="109115" y="262366"/>
                  <a:pt x="108176" y="260206"/>
                  <a:pt x="108176" y="257765"/>
                </a:cubicBezTo>
                <a:cubicBezTo>
                  <a:pt x="108176" y="255323"/>
                  <a:pt x="109115" y="253163"/>
                  <a:pt x="110993" y="251285"/>
                </a:cubicBezTo>
                <a:lnTo>
                  <a:pt x="221706" y="140573"/>
                </a:lnTo>
                <a:lnTo>
                  <a:pt x="110993" y="29861"/>
                </a:lnTo>
                <a:cubicBezTo>
                  <a:pt x="109115" y="27983"/>
                  <a:pt x="108176" y="25823"/>
                  <a:pt x="108176" y="23382"/>
                </a:cubicBezTo>
                <a:cubicBezTo>
                  <a:pt x="108176" y="20940"/>
                  <a:pt x="109115" y="18780"/>
                  <a:pt x="110993" y="16902"/>
                </a:cubicBezTo>
                <a:lnTo>
                  <a:pt x="125079" y="2816"/>
                </a:lnTo>
                <a:cubicBezTo>
                  <a:pt x="126957" y="938"/>
                  <a:pt x="129117" y="0"/>
                  <a:pt x="131558" y="0"/>
                </a:cubicBezTo>
                <a:close/>
                <a:moveTo>
                  <a:pt x="23383" y="0"/>
                </a:moveTo>
                <a:cubicBezTo>
                  <a:pt x="25823" y="0"/>
                  <a:pt x="27984" y="938"/>
                  <a:pt x="29861" y="2816"/>
                </a:cubicBezTo>
                <a:lnTo>
                  <a:pt x="161138" y="134094"/>
                </a:lnTo>
                <a:cubicBezTo>
                  <a:pt x="163017" y="135972"/>
                  <a:pt x="163955" y="138131"/>
                  <a:pt x="163955" y="140573"/>
                </a:cubicBezTo>
                <a:cubicBezTo>
                  <a:pt x="163955" y="143014"/>
                  <a:pt x="163017" y="145174"/>
                  <a:pt x="161138" y="147052"/>
                </a:cubicBezTo>
                <a:lnTo>
                  <a:pt x="29861" y="278329"/>
                </a:lnTo>
                <a:cubicBezTo>
                  <a:pt x="27984" y="280208"/>
                  <a:pt x="25823" y="281146"/>
                  <a:pt x="23383" y="281146"/>
                </a:cubicBezTo>
                <a:cubicBezTo>
                  <a:pt x="20941" y="281146"/>
                  <a:pt x="18781" y="280208"/>
                  <a:pt x="16903" y="278329"/>
                </a:cubicBezTo>
                <a:lnTo>
                  <a:pt x="2818" y="264244"/>
                </a:lnTo>
                <a:cubicBezTo>
                  <a:pt x="939" y="262366"/>
                  <a:pt x="0" y="260206"/>
                  <a:pt x="0" y="257765"/>
                </a:cubicBezTo>
                <a:cubicBezTo>
                  <a:pt x="0" y="255323"/>
                  <a:pt x="939" y="253163"/>
                  <a:pt x="2818" y="251285"/>
                </a:cubicBezTo>
                <a:lnTo>
                  <a:pt x="113529" y="140573"/>
                </a:lnTo>
                <a:lnTo>
                  <a:pt x="2818" y="29861"/>
                </a:lnTo>
                <a:cubicBezTo>
                  <a:pt x="939" y="27983"/>
                  <a:pt x="0" y="25823"/>
                  <a:pt x="0" y="23382"/>
                </a:cubicBezTo>
                <a:cubicBezTo>
                  <a:pt x="0" y="20940"/>
                  <a:pt x="939" y="18780"/>
                  <a:pt x="2818" y="16902"/>
                </a:cubicBezTo>
                <a:lnTo>
                  <a:pt x="16903" y="2816"/>
                </a:lnTo>
                <a:cubicBezTo>
                  <a:pt x="18781" y="938"/>
                  <a:pt x="20941" y="0"/>
                  <a:pt x="233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7" name="Freeform 409">
            <a:extLst>
              <a:ext uri="{FF2B5EF4-FFF2-40B4-BE49-F238E27FC236}">
                <a16:creationId xmlns:a16="http://schemas.microsoft.com/office/drawing/2014/main" id="{FA8A16A9-65CE-4A9E-AA76-A3CF6933507E}"/>
              </a:ext>
            </a:extLst>
          </p:cNvPr>
          <p:cNvSpPr/>
          <p:nvPr/>
        </p:nvSpPr>
        <p:spPr>
          <a:xfrm>
            <a:off x="7947997" y="5106459"/>
            <a:ext cx="210860" cy="204099"/>
          </a:xfrm>
          <a:custGeom>
            <a:avLst/>
            <a:gdLst>
              <a:gd name="connsiteX0" fmla="*/ 140574 w 281147"/>
              <a:gd name="connsiteY0" fmla="*/ 108175 h 272131"/>
              <a:gd name="connsiteX1" fmla="*/ 147053 w 281147"/>
              <a:gd name="connsiteY1" fmla="*/ 110993 h 272131"/>
              <a:gd name="connsiteX2" fmla="*/ 278330 w 281147"/>
              <a:gd name="connsiteY2" fmla="*/ 242270 h 272131"/>
              <a:gd name="connsiteX3" fmla="*/ 281147 w 281147"/>
              <a:gd name="connsiteY3" fmla="*/ 248749 h 272131"/>
              <a:gd name="connsiteX4" fmla="*/ 278330 w 281147"/>
              <a:gd name="connsiteY4" fmla="*/ 255228 h 272131"/>
              <a:gd name="connsiteX5" fmla="*/ 264245 w 281147"/>
              <a:gd name="connsiteY5" fmla="*/ 269314 h 272131"/>
              <a:gd name="connsiteX6" fmla="*/ 257766 w 281147"/>
              <a:gd name="connsiteY6" fmla="*/ 272131 h 272131"/>
              <a:gd name="connsiteX7" fmla="*/ 251286 w 281147"/>
              <a:gd name="connsiteY7" fmla="*/ 269314 h 272131"/>
              <a:gd name="connsiteX8" fmla="*/ 140574 w 281147"/>
              <a:gd name="connsiteY8" fmla="*/ 158602 h 272131"/>
              <a:gd name="connsiteX9" fmla="*/ 29863 w 281147"/>
              <a:gd name="connsiteY9" fmla="*/ 269314 h 272131"/>
              <a:gd name="connsiteX10" fmla="*/ 23383 w 281147"/>
              <a:gd name="connsiteY10" fmla="*/ 272131 h 272131"/>
              <a:gd name="connsiteX11" fmla="*/ 16903 w 281147"/>
              <a:gd name="connsiteY11" fmla="*/ 269314 h 272131"/>
              <a:gd name="connsiteX12" fmla="*/ 2818 w 281147"/>
              <a:gd name="connsiteY12" fmla="*/ 255228 h 272131"/>
              <a:gd name="connsiteX13" fmla="*/ 0 w 281147"/>
              <a:gd name="connsiteY13" fmla="*/ 248749 h 272131"/>
              <a:gd name="connsiteX14" fmla="*/ 2818 w 281147"/>
              <a:gd name="connsiteY14" fmla="*/ 242270 h 272131"/>
              <a:gd name="connsiteX15" fmla="*/ 134095 w 281147"/>
              <a:gd name="connsiteY15" fmla="*/ 110993 h 272131"/>
              <a:gd name="connsiteX16" fmla="*/ 140574 w 281147"/>
              <a:gd name="connsiteY16" fmla="*/ 108175 h 272131"/>
              <a:gd name="connsiteX17" fmla="*/ 140574 w 281147"/>
              <a:gd name="connsiteY17" fmla="*/ 0 h 272131"/>
              <a:gd name="connsiteX18" fmla="*/ 147053 w 281147"/>
              <a:gd name="connsiteY18" fmla="*/ 2817 h 272131"/>
              <a:gd name="connsiteX19" fmla="*/ 278330 w 281147"/>
              <a:gd name="connsiteY19" fmla="*/ 134094 h 272131"/>
              <a:gd name="connsiteX20" fmla="*/ 281147 w 281147"/>
              <a:gd name="connsiteY20" fmla="*/ 140573 h 272131"/>
              <a:gd name="connsiteX21" fmla="*/ 278330 w 281147"/>
              <a:gd name="connsiteY21" fmla="*/ 147053 h 272131"/>
              <a:gd name="connsiteX22" fmla="*/ 264245 w 281147"/>
              <a:gd name="connsiteY22" fmla="*/ 161138 h 272131"/>
              <a:gd name="connsiteX23" fmla="*/ 257766 w 281147"/>
              <a:gd name="connsiteY23" fmla="*/ 163955 h 272131"/>
              <a:gd name="connsiteX24" fmla="*/ 251286 w 281147"/>
              <a:gd name="connsiteY24" fmla="*/ 161138 h 272131"/>
              <a:gd name="connsiteX25" fmla="*/ 140574 w 281147"/>
              <a:gd name="connsiteY25" fmla="*/ 50426 h 272131"/>
              <a:gd name="connsiteX26" fmla="*/ 29863 w 281147"/>
              <a:gd name="connsiteY26" fmla="*/ 161138 h 272131"/>
              <a:gd name="connsiteX27" fmla="*/ 23383 w 281147"/>
              <a:gd name="connsiteY27" fmla="*/ 163955 h 272131"/>
              <a:gd name="connsiteX28" fmla="*/ 16903 w 281147"/>
              <a:gd name="connsiteY28" fmla="*/ 161138 h 272131"/>
              <a:gd name="connsiteX29" fmla="*/ 2818 w 281147"/>
              <a:gd name="connsiteY29" fmla="*/ 147053 h 272131"/>
              <a:gd name="connsiteX30" fmla="*/ 0 w 281147"/>
              <a:gd name="connsiteY30" fmla="*/ 140573 h 272131"/>
              <a:gd name="connsiteX31" fmla="*/ 2818 w 281147"/>
              <a:gd name="connsiteY31" fmla="*/ 134094 h 272131"/>
              <a:gd name="connsiteX32" fmla="*/ 134095 w 281147"/>
              <a:gd name="connsiteY32" fmla="*/ 2817 h 272131"/>
              <a:gd name="connsiteX33" fmla="*/ 140574 w 281147"/>
              <a:gd name="connsiteY33" fmla="*/ 0 h 27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1147" h="272131">
                <a:moveTo>
                  <a:pt x="140574" y="108175"/>
                </a:moveTo>
                <a:cubicBezTo>
                  <a:pt x="143016" y="108175"/>
                  <a:pt x="145175" y="109115"/>
                  <a:pt x="147053" y="110993"/>
                </a:cubicBezTo>
                <a:lnTo>
                  <a:pt x="278330" y="242270"/>
                </a:lnTo>
                <a:cubicBezTo>
                  <a:pt x="280209" y="244148"/>
                  <a:pt x="281147" y="246307"/>
                  <a:pt x="281147" y="248749"/>
                </a:cubicBezTo>
                <a:cubicBezTo>
                  <a:pt x="281147" y="251191"/>
                  <a:pt x="280209" y="253350"/>
                  <a:pt x="278330" y="255228"/>
                </a:cubicBezTo>
                <a:lnTo>
                  <a:pt x="264245" y="269314"/>
                </a:lnTo>
                <a:cubicBezTo>
                  <a:pt x="262367" y="271192"/>
                  <a:pt x="260207" y="272131"/>
                  <a:pt x="257766" y="272131"/>
                </a:cubicBezTo>
                <a:cubicBezTo>
                  <a:pt x="255324" y="272131"/>
                  <a:pt x="253164" y="271192"/>
                  <a:pt x="251286" y="269314"/>
                </a:cubicBezTo>
                <a:lnTo>
                  <a:pt x="140574" y="158602"/>
                </a:lnTo>
                <a:lnTo>
                  <a:pt x="29863" y="269314"/>
                </a:lnTo>
                <a:cubicBezTo>
                  <a:pt x="27984" y="271192"/>
                  <a:pt x="25824" y="272131"/>
                  <a:pt x="23383" y="272131"/>
                </a:cubicBezTo>
                <a:cubicBezTo>
                  <a:pt x="20941" y="272131"/>
                  <a:pt x="18782" y="271192"/>
                  <a:pt x="16903" y="269314"/>
                </a:cubicBezTo>
                <a:lnTo>
                  <a:pt x="2818" y="255228"/>
                </a:lnTo>
                <a:cubicBezTo>
                  <a:pt x="940" y="253350"/>
                  <a:pt x="0" y="251191"/>
                  <a:pt x="0" y="248749"/>
                </a:cubicBezTo>
                <a:cubicBezTo>
                  <a:pt x="0" y="246307"/>
                  <a:pt x="940" y="244148"/>
                  <a:pt x="2818" y="242270"/>
                </a:cubicBezTo>
                <a:lnTo>
                  <a:pt x="134095" y="110993"/>
                </a:lnTo>
                <a:cubicBezTo>
                  <a:pt x="135972" y="109115"/>
                  <a:pt x="138133" y="108175"/>
                  <a:pt x="140574" y="108175"/>
                </a:cubicBezTo>
                <a:close/>
                <a:moveTo>
                  <a:pt x="140574" y="0"/>
                </a:moveTo>
                <a:cubicBezTo>
                  <a:pt x="143016" y="0"/>
                  <a:pt x="145175" y="939"/>
                  <a:pt x="147053" y="2817"/>
                </a:cubicBezTo>
                <a:lnTo>
                  <a:pt x="278330" y="134094"/>
                </a:lnTo>
                <a:cubicBezTo>
                  <a:pt x="280209" y="135972"/>
                  <a:pt x="281147" y="138132"/>
                  <a:pt x="281147" y="140573"/>
                </a:cubicBezTo>
                <a:cubicBezTo>
                  <a:pt x="281147" y="143015"/>
                  <a:pt x="280209" y="145175"/>
                  <a:pt x="278330" y="147053"/>
                </a:cubicBezTo>
                <a:lnTo>
                  <a:pt x="264245" y="161138"/>
                </a:lnTo>
                <a:cubicBezTo>
                  <a:pt x="262367" y="163016"/>
                  <a:pt x="260207" y="163955"/>
                  <a:pt x="257766" y="163955"/>
                </a:cubicBezTo>
                <a:cubicBezTo>
                  <a:pt x="255324" y="163955"/>
                  <a:pt x="253164" y="163016"/>
                  <a:pt x="251286" y="161138"/>
                </a:cubicBezTo>
                <a:lnTo>
                  <a:pt x="140574" y="50426"/>
                </a:lnTo>
                <a:lnTo>
                  <a:pt x="29863" y="161138"/>
                </a:lnTo>
                <a:cubicBezTo>
                  <a:pt x="27984" y="163016"/>
                  <a:pt x="25824" y="163955"/>
                  <a:pt x="23383" y="163955"/>
                </a:cubicBezTo>
                <a:cubicBezTo>
                  <a:pt x="20941" y="163955"/>
                  <a:pt x="18782" y="163016"/>
                  <a:pt x="16903" y="161138"/>
                </a:cubicBezTo>
                <a:lnTo>
                  <a:pt x="2818" y="147053"/>
                </a:lnTo>
                <a:cubicBezTo>
                  <a:pt x="940" y="145175"/>
                  <a:pt x="0" y="143015"/>
                  <a:pt x="0" y="140573"/>
                </a:cubicBezTo>
                <a:cubicBezTo>
                  <a:pt x="0" y="138132"/>
                  <a:pt x="940" y="135972"/>
                  <a:pt x="2818" y="134094"/>
                </a:cubicBezTo>
                <a:lnTo>
                  <a:pt x="134095" y="2817"/>
                </a:lnTo>
                <a:cubicBezTo>
                  <a:pt x="135972" y="939"/>
                  <a:pt x="138133" y="0"/>
                  <a:pt x="1405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8" name="Freeform 403">
            <a:extLst>
              <a:ext uri="{FF2B5EF4-FFF2-40B4-BE49-F238E27FC236}">
                <a16:creationId xmlns:a16="http://schemas.microsoft.com/office/drawing/2014/main" id="{17986CCE-C456-4F9D-A0BD-D114F7F3585A}"/>
              </a:ext>
            </a:extLst>
          </p:cNvPr>
          <p:cNvSpPr/>
          <p:nvPr/>
        </p:nvSpPr>
        <p:spPr>
          <a:xfrm>
            <a:off x="2823946" y="5015822"/>
            <a:ext cx="324531" cy="378619"/>
          </a:xfrm>
          <a:custGeom>
            <a:avLst/>
            <a:gdLst>
              <a:gd name="connsiteX0" fmla="*/ 117191 w 432706"/>
              <a:gd name="connsiteY0" fmla="*/ 360589 h 504825"/>
              <a:gd name="connsiteX1" fmla="*/ 315515 w 432706"/>
              <a:gd name="connsiteY1" fmla="*/ 360589 h 504825"/>
              <a:gd name="connsiteX2" fmla="*/ 321994 w 432706"/>
              <a:gd name="connsiteY2" fmla="*/ 363125 h 504825"/>
              <a:gd name="connsiteX3" fmla="*/ 324530 w 432706"/>
              <a:gd name="connsiteY3" fmla="*/ 369604 h 504825"/>
              <a:gd name="connsiteX4" fmla="*/ 324530 w 432706"/>
              <a:gd name="connsiteY4" fmla="*/ 387634 h 504825"/>
              <a:gd name="connsiteX5" fmla="*/ 321994 w 432706"/>
              <a:gd name="connsiteY5" fmla="*/ 394113 h 504825"/>
              <a:gd name="connsiteX6" fmla="*/ 315515 w 432706"/>
              <a:gd name="connsiteY6" fmla="*/ 396648 h 504825"/>
              <a:gd name="connsiteX7" fmla="*/ 117191 w 432706"/>
              <a:gd name="connsiteY7" fmla="*/ 396648 h 504825"/>
              <a:gd name="connsiteX8" fmla="*/ 110712 w 432706"/>
              <a:gd name="connsiteY8" fmla="*/ 394113 h 504825"/>
              <a:gd name="connsiteX9" fmla="*/ 108176 w 432706"/>
              <a:gd name="connsiteY9" fmla="*/ 387634 h 504825"/>
              <a:gd name="connsiteX10" fmla="*/ 108176 w 432706"/>
              <a:gd name="connsiteY10" fmla="*/ 369604 h 504825"/>
              <a:gd name="connsiteX11" fmla="*/ 110712 w 432706"/>
              <a:gd name="connsiteY11" fmla="*/ 363125 h 504825"/>
              <a:gd name="connsiteX12" fmla="*/ 117191 w 432706"/>
              <a:gd name="connsiteY12" fmla="*/ 360589 h 504825"/>
              <a:gd name="connsiteX13" fmla="*/ 117191 w 432706"/>
              <a:gd name="connsiteY13" fmla="*/ 288471 h 504825"/>
              <a:gd name="connsiteX14" fmla="*/ 315515 w 432706"/>
              <a:gd name="connsiteY14" fmla="*/ 288471 h 504825"/>
              <a:gd name="connsiteX15" fmla="*/ 321994 w 432706"/>
              <a:gd name="connsiteY15" fmla="*/ 291007 h 504825"/>
              <a:gd name="connsiteX16" fmla="*/ 324530 w 432706"/>
              <a:gd name="connsiteY16" fmla="*/ 297486 h 504825"/>
              <a:gd name="connsiteX17" fmla="*/ 324530 w 432706"/>
              <a:gd name="connsiteY17" fmla="*/ 315516 h 504825"/>
              <a:gd name="connsiteX18" fmla="*/ 321994 w 432706"/>
              <a:gd name="connsiteY18" fmla="*/ 321995 h 504825"/>
              <a:gd name="connsiteX19" fmla="*/ 315515 w 432706"/>
              <a:gd name="connsiteY19" fmla="*/ 324530 h 504825"/>
              <a:gd name="connsiteX20" fmla="*/ 117191 w 432706"/>
              <a:gd name="connsiteY20" fmla="*/ 324530 h 504825"/>
              <a:gd name="connsiteX21" fmla="*/ 110712 w 432706"/>
              <a:gd name="connsiteY21" fmla="*/ 321995 h 504825"/>
              <a:gd name="connsiteX22" fmla="*/ 108176 w 432706"/>
              <a:gd name="connsiteY22" fmla="*/ 315516 h 504825"/>
              <a:gd name="connsiteX23" fmla="*/ 108176 w 432706"/>
              <a:gd name="connsiteY23" fmla="*/ 297486 h 504825"/>
              <a:gd name="connsiteX24" fmla="*/ 110712 w 432706"/>
              <a:gd name="connsiteY24" fmla="*/ 291007 h 504825"/>
              <a:gd name="connsiteX25" fmla="*/ 117191 w 432706"/>
              <a:gd name="connsiteY25" fmla="*/ 288471 h 504825"/>
              <a:gd name="connsiteX26" fmla="*/ 117191 w 432706"/>
              <a:gd name="connsiteY26" fmla="*/ 216353 h 504825"/>
              <a:gd name="connsiteX27" fmla="*/ 315515 w 432706"/>
              <a:gd name="connsiteY27" fmla="*/ 216353 h 504825"/>
              <a:gd name="connsiteX28" fmla="*/ 321994 w 432706"/>
              <a:gd name="connsiteY28" fmla="*/ 218888 h 504825"/>
              <a:gd name="connsiteX29" fmla="*/ 324530 w 432706"/>
              <a:gd name="connsiteY29" fmla="*/ 225367 h 504825"/>
              <a:gd name="connsiteX30" fmla="*/ 324530 w 432706"/>
              <a:gd name="connsiteY30" fmla="*/ 243397 h 504825"/>
              <a:gd name="connsiteX31" fmla="*/ 321994 w 432706"/>
              <a:gd name="connsiteY31" fmla="*/ 249876 h 504825"/>
              <a:gd name="connsiteX32" fmla="*/ 315515 w 432706"/>
              <a:gd name="connsiteY32" fmla="*/ 252411 h 504825"/>
              <a:gd name="connsiteX33" fmla="*/ 117191 w 432706"/>
              <a:gd name="connsiteY33" fmla="*/ 252411 h 504825"/>
              <a:gd name="connsiteX34" fmla="*/ 110712 w 432706"/>
              <a:gd name="connsiteY34" fmla="*/ 249876 h 504825"/>
              <a:gd name="connsiteX35" fmla="*/ 108176 w 432706"/>
              <a:gd name="connsiteY35" fmla="*/ 243397 h 504825"/>
              <a:gd name="connsiteX36" fmla="*/ 108176 w 432706"/>
              <a:gd name="connsiteY36" fmla="*/ 225367 h 504825"/>
              <a:gd name="connsiteX37" fmla="*/ 110712 w 432706"/>
              <a:gd name="connsiteY37" fmla="*/ 218888 h 504825"/>
              <a:gd name="connsiteX38" fmla="*/ 117191 w 432706"/>
              <a:gd name="connsiteY38" fmla="*/ 216353 h 504825"/>
              <a:gd name="connsiteX39" fmla="*/ 288471 w 432706"/>
              <a:gd name="connsiteY39" fmla="*/ 38312 h 504825"/>
              <a:gd name="connsiteX40" fmla="*/ 288471 w 432706"/>
              <a:gd name="connsiteY40" fmla="*/ 144236 h 504825"/>
              <a:gd name="connsiteX41" fmla="*/ 394394 w 432706"/>
              <a:gd name="connsiteY41" fmla="*/ 144236 h 504825"/>
              <a:gd name="connsiteX42" fmla="*/ 388196 w 432706"/>
              <a:gd name="connsiteY42" fmla="*/ 132685 h 504825"/>
              <a:gd name="connsiteX43" fmla="*/ 300021 w 432706"/>
              <a:gd name="connsiteY43" fmla="*/ 44510 h 504825"/>
              <a:gd name="connsiteX44" fmla="*/ 288471 w 432706"/>
              <a:gd name="connsiteY44" fmla="*/ 38312 h 504825"/>
              <a:gd name="connsiteX45" fmla="*/ 36059 w 432706"/>
              <a:gd name="connsiteY45" fmla="*/ 36059 h 504825"/>
              <a:gd name="connsiteX46" fmla="*/ 36059 w 432706"/>
              <a:gd name="connsiteY46" fmla="*/ 468766 h 504825"/>
              <a:gd name="connsiteX47" fmla="*/ 396648 w 432706"/>
              <a:gd name="connsiteY47" fmla="*/ 468766 h 504825"/>
              <a:gd name="connsiteX48" fmla="*/ 396648 w 432706"/>
              <a:gd name="connsiteY48" fmla="*/ 180295 h 504825"/>
              <a:gd name="connsiteX49" fmla="*/ 279456 w 432706"/>
              <a:gd name="connsiteY49" fmla="*/ 180295 h 504825"/>
              <a:gd name="connsiteX50" fmla="*/ 260300 w 432706"/>
              <a:gd name="connsiteY50" fmla="*/ 172407 h 504825"/>
              <a:gd name="connsiteX51" fmla="*/ 252412 w 432706"/>
              <a:gd name="connsiteY51" fmla="*/ 153251 h 504825"/>
              <a:gd name="connsiteX52" fmla="*/ 252412 w 432706"/>
              <a:gd name="connsiteY52" fmla="*/ 36059 h 504825"/>
              <a:gd name="connsiteX53" fmla="*/ 27044 w 432706"/>
              <a:gd name="connsiteY53" fmla="*/ 0 h 504825"/>
              <a:gd name="connsiteX54" fmla="*/ 279456 w 432706"/>
              <a:gd name="connsiteY54" fmla="*/ 0 h 504825"/>
              <a:gd name="connsiteX55" fmla="*/ 304246 w 432706"/>
              <a:gd name="connsiteY55" fmla="*/ 5634 h 504825"/>
              <a:gd name="connsiteX56" fmla="*/ 325656 w 432706"/>
              <a:gd name="connsiteY56" fmla="*/ 19156 h 504825"/>
              <a:gd name="connsiteX57" fmla="*/ 413550 w 432706"/>
              <a:gd name="connsiteY57" fmla="*/ 107050 h 504825"/>
              <a:gd name="connsiteX58" fmla="*/ 427073 w 432706"/>
              <a:gd name="connsiteY58" fmla="*/ 128460 h 504825"/>
              <a:gd name="connsiteX59" fmla="*/ 432706 w 432706"/>
              <a:gd name="connsiteY59" fmla="*/ 153251 h 504825"/>
              <a:gd name="connsiteX60" fmla="*/ 432706 w 432706"/>
              <a:gd name="connsiteY60" fmla="*/ 477781 h 504825"/>
              <a:gd name="connsiteX61" fmla="*/ 424818 w 432706"/>
              <a:gd name="connsiteY61" fmla="*/ 496937 h 504825"/>
              <a:gd name="connsiteX62" fmla="*/ 405662 w 432706"/>
              <a:gd name="connsiteY62" fmla="*/ 504825 h 504825"/>
              <a:gd name="connsiteX63" fmla="*/ 27044 w 432706"/>
              <a:gd name="connsiteY63" fmla="*/ 504825 h 504825"/>
              <a:gd name="connsiteX64" fmla="*/ 7888 w 432706"/>
              <a:gd name="connsiteY64" fmla="*/ 496937 h 504825"/>
              <a:gd name="connsiteX65" fmla="*/ 0 w 432706"/>
              <a:gd name="connsiteY65" fmla="*/ 477781 h 504825"/>
              <a:gd name="connsiteX66" fmla="*/ 0 w 432706"/>
              <a:gd name="connsiteY66" fmla="*/ 27044 h 504825"/>
              <a:gd name="connsiteX67" fmla="*/ 7888 w 432706"/>
              <a:gd name="connsiteY67" fmla="*/ 7888 h 504825"/>
              <a:gd name="connsiteX68" fmla="*/ 27044 w 432706"/>
              <a:gd name="connsiteY6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32706" h="504825">
                <a:moveTo>
                  <a:pt x="117191" y="360589"/>
                </a:moveTo>
                <a:lnTo>
                  <a:pt x="315515" y="360589"/>
                </a:lnTo>
                <a:cubicBezTo>
                  <a:pt x="318144" y="360589"/>
                  <a:pt x="320304" y="361434"/>
                  <a:pt x="321994" y="363125"/>
                </a:cubicBezTo>
                <a:cubicBezTo>
                  <a:pt x="323684" y="364815"/>
                  <a:pt x="324530" y="366975"/>
                  <a:pt x="324530" y="369604"/>
                </a:cubicBezTo>
                <a:lnTo>
                  <a:pt x="324530" y="387634"/>
                </a:lnTo>
                <a:cubicBezTo>
                  <a:pt x="324530" y="390263"/>
                  <a:pt x="323684" y="392423"/>
                  <a:pt x="321994" y="394113"/>
                </a:cubicBezTo>
                <a:cubicBezTo>
                  <a:pt x="320304" y="395803"/>
                  <a:pt x="318144" y="396648"/>
                  <a:pt x="315515" y="396648"/>
                </a:cubicBezTo>
                <a:lnTo>
                  <a:pt x="117191" y="396648"/>
                </a:lnTo>
                <a:cubicBezTo>
                  <a:pt x="114562" y="396648"/>
                  <a:pt x="112402" y="395803"/>
                  <a:pt x="110712" y="394113"/>
                </a:cubicBezTo>
                <a:cubicBezTo>
                  <a:pt x="109021" y="392423"/>
                  <a:pt x="108176" y="390263"/>
                  <a:pt x="108176" y="387634"/>
                </a:cubicBezTo>
                <a:lnTo>
                  <a:pt x="108176" y="369604"/>
                </a:lnTo>
                <a:cubicBezTo>
                  <a:pt x="108176" y="366975"/>
                  <a:pt x="109021" y="364815"/>
                  <a:pt x="110712" y="363125"/>
                </a:cubicBezTo>
                <a:cubicBezTo>
                  <a:pt x="112402" y="361434"/>
                  <a:pt x="114562" y="360589"/>
                  <a:pt x="117191" y="360589"/>
                </a:cubicBezTo>
                <a:close/>
                <a:moveTo>
                  <a:pt x="117191" y="288471"/>
                </a:moveTo>
                <a:lnTo>
                  <a:pt x="315515" y="288471"/>
                </a:lnTo>
                <a:cubicBezTo>
                  <a:pt x="318144" y="288471"/>
                  <a:pt x="320304" y="289317"/>
                  <a:pt x="321994" y="291007"/>
                </a:cubicBezTo>
                <a:cubicBezTo>
                  <a:pt x="323684" y="292697"/>
                  <a:pt x="324530" y="294857"/>
                  <a:pt x="324530" y="297486"/>
                </a:cubicBezTo>
                <a:lnTo>
                  <a:pt x="324530" y="315516"/>
                </a:lnTo>
                <a:cubicBezTo>
                  <a:pt x="324530" y="318145"/>
                  <a:pt x="323684" y="320305"/>
                  <a:pt x="321994" y="321995"/>
                </a:cubicBezTo>
                <a:cubicBezTo>
                  <a:pt x="320304" y="323685"/>
                  <a:pt x="318144" y="324530"/>
                  <a:pt x="315515" y="324530"/>
                </a:cubicBezTo>
                <a:lnTo>
                  <a:pt x="117191" y="324530"/>
                </a:lnTo>
                <a:cubicBezTo>
                  <a:pt x="114562" y="324530"/>
                  <a:pt x="112402" y="323685"/>
                  <a:pt x="110712" y="321995"/>
                </a:cubicBezTo>
                <a:cubicBezTo>
                  <a:pt x="109021" y="320305"/>
                  <a:pt x="108176" y="318145"/>
                  <a:pt x="108176" y="315516"/>
                </a:cubicBezTo>
                <a:lnTo>
                  <a:pt x="108176" y="297486"/>
                </a:lnTo>
                <a:cubicBezTo>
                  <a:pt x="108176" y="294857"/>
                  <a:pt x="109021" y="292697"/>
                  <a:pt x="110712" y="291007"/>
                </a:cubicBezTo>
                <a:cubicBezTo>
                  <a:pt x="112402" y="289317"/>
                  <a:pt x="114562" y="288471"/>
                  <a:pt x="117191" y="288471"/>
                </a:cubicBezTo>
                <a:close/>
                <a:moveTo>
                  <a:pt x="117191" y="216353"/>
                </a:moveTo>
                <a:lnTo>
                  <a:pt x="315515" y="216353"/>
                </a:lnTo>
                <a:cubicBezTo>
                  <a:pt x="318144" y="216353"/>
                  <a:pt x="320304" y="217198"/>
                  <a:pt x="321994" y="218888"/>
                </a:cubicBezTo>
                <a:cubicBezTo>
                  <a:pt x="323684" y="220578"/>
                  <a:pt x="324530" y="222738"/>
                  <a:pt x="324530" y="225367"/>
                </a:cubicBezTo>
                <a:lnTo>
                  <a:pt x="324530" y="243397"/>
                </a:lnTo>
                <a:cubicBezTo>
                  <a:pt x="324530" y="246026"/>
                  <a:pt x="323684" y="248186"/>
                  <a:pt x="321994" y="249876"/>
                </a:cubicBezTo>
                <a:cubicBezTo>
                  <a:pt x="320304" y="251566"/>
                  <a:pt x="318144" y="252411"/>
                  <a:pt x="315515" y="252411"/>
                </a:cubicBezTo>
                <a:lnTo>
                  <a:pt x="117191" y="252411"/>
                </a:lnTo>
                <a:cubicBezTo>
                  <a:pt x="114562" y="252411"/>
                  <a:pt x="112402" y="251566"/>
                  <a:pt x="110712" y="249876"/>
                </a:cubicBezTo>
                <a:cubicBezTo>
                  <a:pt x="109021" y="248186"/>
                  <a:pt x="108176" y="246026"/>
                  <a:pt x="108176" y="243397"/>
                </a:cubicBezTo>
                <a:lnTo>
                  <a:pt x="108176" y="225367"/>
                </a:lnTo>
                <a:cubicBezTo>
                  <a:pt x="108176" y="222738"/>
                  <a:pt x="109021" y="220578"/>
                  <a:pt x="110712" y="218888"/>
                </a:cubicBezTo>
                <a:cubicBezTo>
                  <a:pt x="112402" y="217198"/>
                  <a:pt x="114562" y="216353"/>
                  <a:pt x="117191" y="216353"/>
                </a:cubicBezTo>
                <a:close/>
                <a:moveTo>
                  <a:pt x="288471" y="38312"/>
                </a:moveTo>
                <a:lnTo>
                  <a:pt x="288471" y="144236"/>
                </a:lnTo>
                <a:lnTo>
                  <a:pt x="394394" y="144236"/>
                </a:lnTo>
                <a:cubicBezTo>
                  <a:pt x="392516" y="138789"/>
                  <a:pt x="390450" y="134939"/>
                  <a:pt x="388196" y="132685"/>
                </a:cubicBezTo>
                <a:lnTo>
                  <a:pt x="300021" y="44510"/>
                </a:lnTo>
                <a:cubicBezTo>
                  <a:pt x="297767" y="42256"/>
                  <a:pt x="293917" y="40191"/>
                  <a:pt x="288471" y="38312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6" y="180295"/>
                </a:lnTo>
                <a:cubicBezTo>
                  <a:pt x="271944" y="180295"/>
                  <a:pt x="265558" y="177665"/>
                  <a:pt x="260300" y="172407"/>
                </a:cubicBezTo>
                <a:cubicBezTo>
                  <a:pt x="255041" y="167148"/>
                  <a:pt x="252412" y="160763"/>
                  <a:pt x="252412" y="153251"/>
                </a:cubicBezTo>
                <a:lnTo>
                  <a:pt x="252412" y="36059"/>
                </a:lnTo>
                <a:close/>
                <a:moveTo>
                  <a:pt x="27044" y="0"/>
                </a:moveTo>
                <a:lnTo>
                  <a:pt x="279456" y="0"/>
                </a:lnTo>
                <a:cubicBezTo>
                  <a:pt x="286968" y="0"/>
                  <a:pt x="295232" y="1878"/>
                  <a:pt x="304246" y="5634"/>
                </a:cubicBezTo>
                <a:cubicBezTo>
                  <a:pt x="313261" y="9390"/>
                  <a:pt x="320398" y="13898"/>
                  <a:pt x="325656" y="19156"/>
                </a:cubicBezTo>
                <a:lnTo>
                  <a:pt x="413550" y="107050"/>
                </a:lnTo>
                <a:cubicBezTo>
                  <a:pt x="418809" y="112309"/>
                  <a:pt x="423316" y="119445"/>
                  <a:pt x="427073" y="128460"/>
                </a:cubicBezTo>
                <a:cubicBezTo>
                  <a:pt x="430828" y="137475"/>
                  <a:pt x="432706" y="145738"/>
                  <a:pt x="432706" y="153251"/>
                </a:cubicBezTo>
                <a:lnTo>
                  <a:pt x="432706" y="477781"/>
                </a:lnTo>
                <a:cubicBezTo>
                  <a:pt x="432706" y="485293"/>
                  <a:pt x="430077" y="491679"/>
                  <a:pt x="424818" y="496937"/>
                </a:cubicBezTo>
                <a:cubicBezTo>
                  <a:pt x="419560" y="502196"/>
                  <a:pt x="413175" y="504825"/>
                  <a:pt x="405662" y="504825"/>
                </a:cubicBezTo>
                <a:lnTo>
                  <a:pt x="27044" y="504825"/>
                </a:lnTo>
                <a:cubicBezTo>
                  <a:pt x="19531" y="504825"/>
                  <a:pt x="13146" y="502196"/>
                  <a:pt x="7888" y="496937"/>
                </a:cubicBezTo>
                <a:cubicBezTo>
                  <a:pt x="2629" y="491679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7"/>
                  <a:pt x="7888" y="7888"/>
                </a:cubicBezTo>
                <a:cubicBezTo>
                  <a:pt x="13146" y="2629"/>
                  <a:pt x="19531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9" name="Freeform 404">
            <a:extLst>
              <a:ext uri="{FF2B5EF4-FFF2-40B4-BE49-F238E27FC236}">
                <a16:creationId xmlns:a16="http://schemas.microsoft.com/office/drawing/2014/main" id="{F545F2A6-C749-46C7-B335-DC3980A3982E}"/>
              </a:ext>
            </a:extLst>
          </p:cNvPr>
          <p:cNvSpPr/>
          <p:nvPr/>
        </p:nvSpPr>
        <p:spPr>
          <a:xfrm>
            <a:off x="3288289" y="5015822"/>
            <a:ext cx="297487" cy="378619"/>
          </a:xfrm>
          <a:custGeom>
            <a:avLst/>
            <a:gdLst>
              <a:gd name="connsiteX0" fmla="*/ 297487 w 396648"/>
              <a:gd name="connsiteY0" fmla="*/ 360589 h 504825"/>
              <a:gd name="connsiteX1" fmla="*/ 315517 w 396648"/>
              <a:gd name="connsiteY1" fmla="*/ 360589 h 504825"/>
              <a:gd name="connsiteX2" fmla="*/ 321855 w 396648"/>
              <a:gd name="connsiteY2" fmla="*/ 363266 h 504825"/>
              <a:gd name="connsiteX3" fmla="*/ 324532 w 396648"/>
              <a:gd name="connsiteY3" fmla="*/ 369604 h 504825"/>
              <a:gd name="connsiteX4" fmla="*/ 324532 w 396648"/>
              <a:gd name="connsiteY4" fmla="*/ 387634 h 504825"/>
              <a:gd name="connsiteX5" fmla="*/ 321855 w 396648"/>
              <a:gd name="connsiteY5" fmla="*/ 393972 h 504825"/>
              <a:gd name="connsiteX6" fmla="*/ 315517 w 396648"/>
              <a:gd name="connsiteY6" fmla="*/ 396648 h 504825"/>
              <a:gd name="connsiteX7" fmla="*/ 297487 w 396648"/>
              <a:gd name="connsiteY7" fmla="*/ 396648 h 504825"/>
              <a:gd name="connsiteX8" fmla="*/ 291149 w 396648"/>
              <a:gd name="connsiteY8" fmla="*/ 393972 h 504825"/>
              <a:gd name="connsiteX9" fmla="*/ 288473 w 396648"/>
              <a:gd name="connsiteY9" fmla="*/ 387634 h 504825"/>
              <a:gd name="connsiteX10" fmla="*/ 288473 w 396648"/>
              <a:gd name="connsiteY10" fmla="*/ 369604 h 504825"/>
              <a:gd name="connsiteX11" fmla="*/ 291149 w 396648"/>
              <a:gd name="connsiteY11" fmla="*/ 363266 h 504825"/>
              <a:gd name="connsiteX12" fmla="*/ 297487 w 396648"/>
              <a:gd name="connsiteY12" fmla="*/ 360589 h 504825"/>
              <a:gd name="connsiteX13" fmla="*/ 81134 w 396648"/>
              <a:gd name="connsiteY13" fmla="*/ 360589 h 504825"/>
              <a:gd name="connsiteX14" fmla="*/ 99163 w 396648"/>
              <a:gd name="connsiteY14" fmla="*/ 360589 h 504825"/>
              <a:gd name="connsiteX15" fmla="*/ 105502 w 396648"/>
              <a:gd name="connsiteY15" fmla="*/ 363266 h 504825"/>
              <a:gd name="connsiteX16" fmla="*/ 108178 w 396648"/>
              <a:gd name="connsiteY16" fmla="*/ 369604 h 504825"/>
              <a:gd name="connsiteX17" fmla="*/ 108178 w 396648"/>
              <a:gd name="connsiteY17" fmla="*/ 387634 h 504825"/>
              <a:gd name="connsiteX18" fmla="*/ 105502 w 396648"/>
              <a:gd name="connsiteY18" fmla="*/ 393972 h 504825"/>
              <a:gd name="connsiteX19" fmla="*/ 99163 w 396648"/>
              <a:gd name="connsiteY19" fmla="*/ 396648 h 504825"/>
              <a:gd name="connsiteX20" fmla="*/ 81134 w 396648"/>
              <a:gd name="connsiteY20" fmla="*/ 396648 h 504825"/>
              <a:gd name="connsiteX21" fmla="*/ 74795 w 396648"/>
              <a:gd name="connsiteY21" fmla="*/ 393972 h 504825"/>
              <a:gd name="connsiteX22" fmla="*/ 72119 w 396648"/>
              <a:gd name="connsiteY22" fmla="*/ 387634 h 504825"/>
              <a:gd name="connsiteX23" fmla="*/ 72119 w 396648"/>
              <a:gd name="connsiteY23" fmla="*/ 369604 h 504825"/>
              <a:gd name="connsiteX24" fmla="*/ 74795 w 396648"/>
              <a:gd name="connsiteY24" fmla="*/ 363266 h 504825"/>
              <a:gd name="connsiteX25" fmla="*/ 81134 w 396648"/>
              <a:gd name="connsiteY25" fmla="*/ 360589 h 504825"/>
              <a:gd name="connsiteX26" fmla="*/ 297487 w 396648"/>
              <a:gd name="connsiteY26" fmla="*/ 288471 h 504825"/>
              <a:gd name="connsiteX27" fmla="*/ 315517 w 396648"/>
              <a:gd name="connsiteY27" fmla="*/ 288471 h 504825"/>
              <a:gd name="connsiteX28" fmla="*/ 321855 w 396648"/>
              <a:gd name="connsiteY28" fmla="*/ 291148 h 504825"/>
              <a:gd name="connsiteX29" fmla="*/ 324532 w 396648"/>
              <a:gd name="connsiteY29" fmla="*/ 297486 h 504825"/>
              <a:gd name="connsiteX30" fmla="*/ 324532 w 396648"/>
              <a:gd name="connsiteY30" fmla="*/ 315516 h 504825"/>
              <a:gd name="connsiteX31" fmla="*/ 321855 w 396648"/>
              <a:gd name="connsiteY31" fmla="*/ 321854 h 504825"/>
              <a:gd name="connsiteX32" fmla="*/ 315517 w 396648"/>
              <a:gd name="connsiteY32" fmla="*/ 324530 h 504825"/>
              <a:gd name="connsiteX33" fmla="*/ 297487 w 396648"/>
              <a:gd name="connsiteY33" fmla="*/ 324530 h 504825"/>
              <a:gd name="connsiteX34" fmla="*/ 291149 w 396648"/>
              <a:gd name="connsiteY34" fmla="*/ 321854 h 504825"/>
              <a:gd name="connsiteX35" fmla="*/ 288473 w 396648"/>
              <a:gd name="connsiteY35" fmla="*/ 315516 h 504825"/>
              <a:gd name="connsiteX36" fmla="*/ 288473 w 396648"/>
              <a:gd name="connsiteY36" fmla="*/ 297486 h 504825"/>
              <a:gd name="connsiteX37" fmla="*/ 291149 w 396648"/>
              <a:gd name="connsiteY37" fmla="*/ 291148 h 504825"/>
              <a:gd name="connsiteX38" fmla="*/ 297487 w 396648"/>
              <a:gd name="connsiteY38" fmla="*/ 288471 h 504825"/>
              <a:gd name="connsiteX39" fmla="*/ 225370 w 396648"/>
              <a:gd name="connsiteY39" fmla="*/ 288471 h 504825"/>
              <a:gd name="connsiteX40" fmla="*/ 243399 w 396648"/>
              <a:gd name="connsiteY40" fmla="*/ 288471 h 504825"/>
              <a:gd name="connsiteX41" fmla="*/ 249738 w 396648"/>
              <a:gd name="connsiteY41" fmla="*/ 291148 h 504825"/>
              <a:gd name="connsiteX42" fmla="*/ 252414 w 396648"/>
              <a:gd name="connsiteY42" fmla="*/ 297486 h 504825"/>
              <a:gd name="connsiteX43" fmla="*/ 252414 w 396648"/>
              <a:gd name="connsiteY43" fmla="*/ 315516 h 504825"/>
              <a:gd name="connsiteX44" fmla="*/ 249738 w 396648"/>
              <a:gd name="connsiteY44" fmla="*/ 321854 h 504825"/>
              <a:gd name="connsiteX45" fmla="*/ 243399 w 396648"/>
              <a:gd name="connsiteY45" fmla="*/ 324530 h 504825"/>
              <a:gd name="connsiteX46" fmla="*/ 225370 w 396648"/>
              <a:gd name="connsiteY46" fmla="*/ 324530 h 504825"/>
              <a:gd name="connsiteX47" fmla="*/ 219031 w 396648"/>
              <a:gd name="connsiteY47" fmla="*/ 321854 h 504825"/>
              <a:gd name="connsiteX48" fmla="*/ 216355 w 396648"/>
              <a:gd name="connsiteY48" fmla="*/ 315516 h 504825"/>
              <a:gd name="connsiteX49" fmla="*/ 216355 w 396648"/>
              <a:gd name="connsiteY49" fmla="*/ 297486 h 504825"/>
              <a:gd name="connsiteX50" fmla="*/ 219031 w 396648"/>
              <a:gd name="connsiteY50" fmla="*/ 291148 h 504825"/>
              <a:gd name="connsiteX51" fmla="*/ 225370 w 396648"/>
              <a:gd name="connsiteY51" fmla="*/ 288471 h 504825"/>
              <a:gd name="connsiteX52" fmla="*/ 153251 w 396648"/>
              <a:gd name="connsiteY52" fmla="*/ 288471 h 504825"/>
              <a:gd name="connsiteX53" fmla="*/ 171281 w 396648"/>
              <a:gd name="connsiteY53" fmla="*/ 288471 h 504825"/>
              <a:gd name="connsiteX54" fmla="*/ 177619 w 396648"/>
              <a:gd name="connsiteY54" fmla="*/ 291148 h 504825"/>
              <a:gd name="connsiteX55" fmla="*/ 180296 w 396648"/>
              <a:gd name="connsiteY55" fmla="*/ 297486 h 504825"/>
              <a:gd name="connsiteX56" fmla="*/ 180296 w 396648"/>
              <a:gd name="connsiteY56" fmla="*/ 315516 h 504825"/>
              <a:gd name="connsiteX57" fmla="*/ 177619 w 396648"/>
              <a:gd name="connsiteY57" fmla="*/ 321854 h 504825"/>
              <a:gd name="connsiteX58" fmla="*/ 171281 w 396648"/>
              <a:gd name="connsiteY58" fmla="*/ 324530 h 504825"/>
              <a:gd name="connsiteX59" fmla="*/ 153251 w 396648"/>
              <a:gd name="connsiteY59" fmla="*/ 324530 h 504825"/>
              <a:gd name="connsiteX60" fmla="*/ 146913 w 396648"/>
              <a:gd name="connsiteY60" fmla="*/ 321854 h 504825"/>
              <a:gd name="connsiteX61" fmla="*/ 144237 w 396648"/>
              <a:gd name="connsiteY61" fmla="*/ 315516 h 504825"/>
              <a:gd name="connsiteX62" fmla="*/ 144237 w 396648"/>
              <a:gd name="connsiteY62" fmla="*/ 297486 h 504825"/>
              <a:gd name="connsiteX63" fmla="*/ 146913 w 396648"/>
              <a:gd name="connsiteY63" fmla="*/ 291148 h 504825"/>
              <a:gd name="connsiteX64" fmla="*/ 153251 w 396648"/>
              <a:gd name="connsiteY64" fmla="*/ 288471 h 504825"/>
              <a:gd name="connsiteX65" fmla="*/ 81134 w 396648"/>
              <a:gd name="connsiteY65" fmla="*/ 288471 h 504825"/>
              <a:gd name="connsiteX66" fmla="*/ 99163 w 396648"/>
              <a:gd name="connsiteY66" fmla="*/ 288471 h 504825"/>
              <a:gd name="connsiteX67" fmla="*/ 105502 w 396648"/>
              <a:gd name="connsiteY67" fmla="*/ 291148 h 504825"/>
              <a:gd name="connsiteX68" fmla="*/ 108178 w 396648"/>
              <a:gd name="connsiteY68" fmla="*/ 297486 h 504825"/>
              <a:gd name="connsiteX69" fmla="*/ 108178 w 396648"/>
              <a:gd name="connsiteY69" fmla="*/ 315516 h 504825"/>
              <a:gd name="connsiteX70" fmla="*/ 105502 w 396648"/>
              <a:gd name="connsiteY70" fmla="*/ 321854 h 504825"/>
              <a:gd name="connsiteX71" fmla="*/ 99163 w 396648"/>
              <a:gd name="connsiteY71" fmla="*/ 324530 h 504825"/>
              <a:gd name="connsiteX72" fmla="*/ 81134 w 396648"/>
              <a:gd name="connsiteY72" fmla="*/ 324530 h 504825"/>
              <a:gd name="connsiteX73" fmla="*/ 74795 w 396648"/>
              <a:gd name="connsiteY73" fmla="*/ 321854 h 504825"/>
              <a:gd name="connsiteX74" fmla="*/ 72119 w 396648"/>
              <a:gd name="connsiteY74" fmla="*/ 315516 h 504825"/>
              <a:gd name="connsiteX75" fmla="*/ 72119 w 396648"/>
              <a:gd name="connsiteY75" fmla="*/ 297486 h 504825"/>
              <a:gd name="connsiteX76" fmla="*/ 74795 w 396648"/>
              <a:gd name="connsiteY76" fmla="*/ 291148 h 504825"/>
              <a:gd name="connsiteX77" fmla="*/ 81134 w 396648"/>
              <a:gd name="connsiteY77" fmla="*/ 288471 h 504825"/>
              <a:gd name="connsiteX78" fmla="*/ 297487 w 396648"/>
              <a:gd name="connsiteY78" fmla="*/ 216353 h 504825"/>
              <a:gd name="connsiteX79" fmla="*/ 315517 w 396648"/>
              <a:gd name="connsiteY79" fmla="*/ 216353 h 504825"/>
              <a:gd name="connsiteX80" fmla="*/ 321855 w 396648"/>
              <a:gd name="connsiteY80" fmla="*/ 219029 h 504825"/>
              <a:gd name="connsiteX81" fmla="*/ 324532 w 396648"/>
              <a:gd name="connsiteY81" fmla="*/ 225367 h 504825"/>
              <a:gd name="connsiteX82" fmla="*/ 324532 w 396648"/>
              <a:gd name="connsiteY82" fmla="*/ 243397 h 504825"/>
              <a:gd name="connsiteX83" fmla="*/ 321855 w 396648"/>
              <a:gd name="connsiteY83" fmla="*/ 249735 h 504825"/>
              <a:gd name="connsiteX84" fmla="*/ 315517 w 396648"/>
              <a:gd name="connsiteY84" fmla="*/ 252411 h 504825"/>
              <a:gd name="connsiteX85" fmla="*/ 297487 w 396648"/>
              <a:gd name="connsiteY85" fmla="*/ 252411 h 504825"/>
              <a:gd name="connsiteX86" fmla="*/ 291149 w 396648"/>
              <a:gd name="connsiteY86" fmla="*/ 249735 h 504825"/>
              <a:gd name="connsiteX87" fmla="*/ 288473 w 396648"/>
              <a:gd name="connsiteY87" fmla="*/ 243397 h 504825"/>
              <a:gd name="connsiteX88" fmla="*/ 288473 w 396648"/>
              <a:gd name="connsiteY88" fmla="*/ 225367 h 504825"/>
              <a:gd name="connsiteX89" fmla="*/ 291149 w 396648"/>
              <a:gd name="connsiteY89" fmla="*/ 219029 h 504825"/>
              <a:gd name="connsiteX90" fmla="*/ 297487 w 396648"/>
              <a:gd name="connsiteY90" fmla="*/ 216353 h 504825"/>
              <a:gd name="connsiteX91" fmla="*/ 225370 w 396648"/>
              <a:gd name="connsiteY91" fmla="*/ 216353 h 504825"/>
              <a:gd name="connsiteX92" fmla="*/ 243399 w 396648"/>
              <a:gd name="connsiteY92" fmla="*/ 216353 h 504825"/>
              <a:gd name="connsiteX93" fmla="*/ 249738 w 396648"/>
              <a:gd name="connsiteY93" fmla="*/ 219029 h 504825"/>
              <a:gd name="connsiteX94" fmla="*/ 252414 w 396648"/>
              <a:gd name="connsiteY94" fmla="*/ 225367 h 504825"/>
              <a:gd name="connsiteX95" fmla="*/ 252414 w 396648"/>
              <a:gd name="connsiteY95" fmla="*/ 243397 h 504825"/>
              <a:gd name="connsiteX96" fmla="*/ 249738 w 396648"/>
              <a:gd name="connsiteY96" fmla="*/ 249735 h 504825"/>
              <a:gd name="connsiteX97" fmla="*/ 243399 w 396648"/>
              <a:gd name="connsiteY97" fmla="*/ 252411 h 504825"/>
              <a:gd name="connsiteX98" fmla="*/ 225370 w 396648"/>
              <a:gd name="connsiteY98" fmla="*/ 252411 h 504825"/>
              <a:gd name="connsiteX99" fmla="*/ 219031 w 396648"/>
              <a:gd name="connsiteY99" fmla="*/ 249735 h 504825"/>
              <a:gd name="connsiteX100" fmla="*/ 216355 w 396648"/>
              <a:gd name="connsiteY100" fmla="*/ 243397 h 504825"/>
              <a:gd name="connsiteX101" fmla="*/ 216355 w 396648"/>
              <a:gd name="connsiteY101" fmla="*/ 225367 h 504825"/>
              <a:gd name="connsiteX102" fmla="*/ 219031 w 396648"/>
              <a:gd name="connsiteY102" fmla="*/ 219029 h 504825"/>
              <a:gd name="connsiteX103" fmla="*/ 225370 w 396648"/>
              <a:gd name="connsiteY103" fmla="*/ 216353 h 504825"/>
              <a:gd name="connsiteX104" fmla="*/ 153251 w 396648"/>
              <a:gd name="connsiteY104" fmla="*/ 216353 h 504825"/>
              <a:gd name="connsiteX105" fmla="*/ 171281 w 396648"/>
              <a:gd name="connsiteY105" fmla="*/ 216353 h 504825"/>
              <a:gd name="connsiteX106" fmla="*/ 177619 w 396648"/>
              <a:gd name="connsiteY106" fmla="*/ 219029 h 504825"/>
              <a:gd name="connsiteX107" fmla="*/ 180296 w 396648"/>
              <a:gd name="connsiteY107" fmla="*/ 225367 h 504825"/>
              <a:gd name="connsiteX108" fmla="*/ 180296 w 396648"/>
              <a:gd name="connsiteY108" fmla="*/ 243397 h 504825"/>
              <a:gd name="connsiteX109" fmla="*/ 177619 w 396648"/>
              <a:gd name="connsiteY109" fmla="*/ 249735 h 504825"/>
              <a:gd name="connsiteX110" fmla="*/ 171281 w 396648"/>
              <a:gd name="connsiteY110" fmla="*/ 252411 h 504825"/>
              <a:gd name="connsiteX111" fmla="*/ 153251 w 396648"/>
              <a:gd name="connsiteY111" fmla="*/ 252411 h 504825"/>
              <a:gd name="connsiteX112" fmla="*/ 146913 w 396648"/>
              <a:gd name="connsiteY112" fmla="*/ 249735 h 504825"/>
              <a:gd name="connsiteX113" fmla="*/ 144237 w 396648"/>
              <a:gd name="connsiteY113" fmla="*/ 243397 h 504825"/>
              <a:gd name="connsiteX114" fmla="*/ 144237 w 396648"/>
              <a:gd name="connsiteY114" fmla="*/ 225367 h 504825"/>
              <a:gd name="connsiteX115" fmla="*/ 146913 w 396648"/>
              <a:gd name="connsiteY115" fmla="*/ 219029 h 504825"/>
              <a:gd name="connsiteX116" fmla="*/ 153251 w 396648"/>
              <a:gd name="connsiteY116" fmla="*/ 216353 h 504825"/>
              <a:gd name="connsiteX117" fmla="*/ 81134 w 396648"/>
              <a:gd name="connsiteY117" fmla="*/ 216353 h 504825"/>
              <a:gd name="connsiteX118" fmla="*/ 99163 w 396648"/>
              <a:gd name="connsiteY118" fmla="*/ 216353 h 504825"/>
              <a:gd name="connsiteX119" fmla="*/ 105502 w 396648"/>
              <a:gd name="connsiteY119" fmla="*/ 219029 h 504825"/>
              <a:gd name="connsiteX120" fmla="*/ 108178 w 396648"/>
              <a:gd name="connsiteY120" fmla="*/ 225367 h 504825"/>
              <a:gd name="connsiteX121" fmla="*/ 108178 w 396648"/>
              <a:gd name="connsiteY121" fmla="*/ 243397 h 504825"/>
              <a:gd name="connsiteX122" fmla="*/ 105502 w 396648"/>
              <a:gd name="connsiteY122" fmla="*/ 249735 h 504825"/>
              <a:gd name="connsiteX123" fmla="*/ 99163 w 396648"/>
              <a:gd name="connsiteY123" fmla="*/ 252411 h 504825"/>
              <a:gd name="connsiteX124" fmla="*/ 81134 w 396648"/>
              <a:gd name="connsiteY124" fmla="*/ 252411 h 504825"/>
              <a:gd name="connsiteX125" fmla="*/ 74795 w 396648"/>
              <a:gd name="connsiteY125" fmla="*/ 249735 h 504825"/>
              <a:gd name="connsiteX126" fmla="*/ 72119 w 396648"/>
              <a:gd name="connsiteY126" fmla="*/ 243397 h 504825"/>
              <a:gd name="connsiteX127" fmla="*/ 72119 w 396648"/>
              <a:gd name="connsiteY127" fmla="*/ 225367 h 504825"/>
              <a:gd name="connsiteX128" fmla="*/ 74795 w 396648"/>
              <a:gd name="connsiteY128" fmla="*/ 219029 h 504825"/>
              <a:gd name="connsiteX129" fmla="*/ 81134 w 396648"/>
              <a:gd name="connsiteY129" fmla="*/ 216353 h 504825"/>
              <a:gd name="connsiteX130" fmla="*/ 297487 w 396648"/>
              <a:gd name="connsiteY130" fmla="*/ 144236 h 504825"/>
              <a:gd name="connsiteX131" fmla="*/ 315517 w 396648"/>
              <a:gd name="connsiteY131" fmla="*/ 144236 h 504825"/>
              <a:gd name="connsiteX132" fmla="*/ 321855 w 396648"/>
              <a:gd name="connsiteY132" fmla="*/ 146912 h 504825"/>
              <a:gd name="connsiteX133" fmla="*/ 324532 w 396648"/>
              <a:gd name="connsiteY133" fmla="*/ 153251 h 504825"/>
              <a:gd name="connsiteX134" fmla="*/ 324532 w 396648"/>
              <a:gd name="connsiteY134" fmla="*/ 171280 h 504825"/>
              <a:gd name="connsiteX135" fmla="*/ 321855 w 396648"/>
              <a:gd name="connsiteY135" fmla="*/ 177619 h 504825"/>
              <a:gd name="connsiteX136" fmla="*/ 315517 w 396648"/>
              <a:gd name="connsiteY136" fmla="*/ 180295 h 504825"/>
              <a:gd name="connsiteX137" fmla="*/ 297487 w 396648"/>
              <a:gd name="connsiteY137" fmla="*/ 180295 h 504825"/>
              <a:gd name="connsiteX138" fmla="*/ 291149 w 396648"/>
              <a:gd name="connsiteY138" fmla="*/ 177619 h 504825"/>
              <a:gd name="connsiteX139" fmla="*/ 288473 w 396648"/>
              <a:gd name="connsiteY139" fmla="*/ 171280 h 504825"/>
              <a:gd name="connsiteX140" fmla="*/ 288473 w 396648"/>
              <a:gd name="connsiteY140" fmla="*/ 153251 h 504825"/>
              <a:gd name="connsiteX141" fmla="*/ 291149 w 396648"/>
              <a:gd name="connsiteY141" fmla="*/ 146912 h 504825"/>
              <a:gd name="connsiteX142" fmla="*/ 297487 w 396648"/>
              <a:gd name="connsiteY142" fmla="*/ 144236 h 504825"/>
              <a:gd name="connsiteX143" fmla="*/ 225370 w 396648"/>
              <a:gd name="connsiteY143" fmla="*/ 144236 h 504825"/>
              <a:gd name="connsiteX144" fmla="*/ 243399 w 396648"/>
              <a:gd name="connsiteY144" fmla="*/ 144236 h 504825"/>
              <a:gd name="connsiteX145" fmla="*/ 249738 w 396648"/>
              <a:gd name="connsiteY145" fmla="*/ 146912 h 504825"/>
              <a:gd name="connsiteX146" fmla="*/ 252414 w 396648"/>
              <a:gd name="connsiteY146" fmla="*/ 153251 h 504825"/>
              <a:gd name="connsiteX147" fmla="*/ 252414 w 396648"/>
              <a:gd name="connsiteY147" fmla="*/ 171280 h 504825"/>
              <a:gd name="connsiteX148" fmla="*/ 249738 w 396648"/>
              <a:gd name="connsiteY148" fmla="*/ 177619 h 504825"/>
              <a:gd name="connsiteX149" fmla="*/ 243399 w 396648"/>
              <a:gd name="connsiteY149" fmla="*/ 180295 h 504825"/>
              <a:gd name="connsiteX150" fmla="*/ 225370 w 396648"/>
              <a:gd name="connsiteY150" fmla="*/ 180295 h 504825"/>
              <a:gd name="connsiteX151" fmla="*/ 219031 w 396648"/>
              <a:gd name="connsiteY151" fmla="*/ 177619 h 504825"/>
              <a:gd name="connsiteX152" fmla="*/ 216355 w 396648"/>
              <a:gd name="connsiteY152" fmla="*/ 171280 h 504825"/>
              <a:gd name="connsiteX153" fmla="*/ 216355 w 396648"/>
              <a:gd name="connsiteY153" fmla="*/ 153251 h 504825"/>
              <a:gd name="connsiteX154" fmla="*/ 219031 w 396648"/>
              <a:gd name="connsiteY154" fmla="*/ 146912 h 504825"/>
              <a:gd name="connsiteX155" fmla="*/ 225370 w 396648"/>
              <a:gd name="connsiteY155" fmla="*/ 144236 h 504825"/>
              <a:gd name="connsiteX156" fmla="*/ 153251 w 396648"/>
              <a:gd name="connsiteY156" fmla="*/ 144236 h 504825"/>
              <a:gd name="connsiteX157" fmla="*/ 171281 w 396648"/>
              <a:gd name="connsiteY157" fmla="*/ 144236 h 504825"/>
              <a:gd name="connsiteX158" fmla="*/ 177619 w 396648"/>
              <a:gd name="connsiteY158" fmla="*/ 146912 h 504825"/>
              <a:gd name="connsiteX159" fmla="*/ 180296 w 396648"/>
              <a:gd name="connsiteY159" fmla="*/ 153251 h 504825"/>
              <a:gd name="connsiteX160" fmla="*/ 180296 w 396648"/>
              <a:gd name="connsiteY160" fmla="*/ 171280 h 504825"/>
              <a:gd name="connsiteX161" fmla="*/ 177619 w 396648"/>
              <a:gd name="connsiteY161" fmla="*/ 177619 h 504825"/>
              <a:gd name="connsiteX162" fmla="*/ 171281 w 396648"/>
              <a:gd name="connsiteY162" fmla="*/ 180295 h 504825"/>
              <a:gd name="connsiteX163" fmla="*/ 153251 w 396648"/>
              <a:gd name="connsiteY163" fmla="*/ 180295 h 504825"/>
              <a:gd name="connsiteX164" fmla="*/ 146913 w 396648"/>
              <a:gd name="connsiteY164" fmla="*/ 177619 h 504825"/>
              <a:gd name="connsiteX165" fmla="*/ 144237 w 396648"/>
              <a:gd name="connsiteY165" fmla="*/ 171280 h 504825"/>
              <a:gd name="connsiteX166" fmla="*/ 144237 w 396648"/>
              <a:gd name="connsiteY166" fmla="*/ 153251 h 504825"/>
              <a:gd name="connsiteX167" fmla="*/ 146913 w 396648"/>
              <a:gd name="connsiteY167" fmla="*/ 146912 h 504825"/>
              <a:gd name="connsiteX168" fmla="*/ 153251 w 396648"/>
              <a:gd name="connsiteY168" fmla="*/ 144236 h 504825"/>
              <a:gd name="connsiteX169" fmla="*/ 81134 w 396648"/>
              <a:gd name="connsiteY169" fmla="*/ 144236 h 504825"/>
              <a:gd name="connsiteX170" fmla="*/ 99163 w 396648"/>
              <a:gd name="connsiteY170" fmla="*/ 144236 h 504825"/>
              <a:gd name="connsiteX171" fmla="*/ 105502 w 396648"/>
              <a:gd name="connsiteY171" fmla="*/ 146912 h 504825"/>
              <a:gd name="connsiteX172" fmla="*/ 108178 w 396648"/>
              <a:gd name="connsiteY172" fmla="*/ 153251 h 504825"/>
              <a:gd name="connsiteX173" fmla="*/ 108178 w 396648"/>
              <a:gd name="connsiteY173" fmla="*/ 171280 h 504825"/>
              <a:gd name="connsiteX174" fmla="*/ 105502 w 396648"/>
              <a:gd name="connsiteY174" fmla="*/ 177619 h 504825"/>
              <a:gd name="connsiteX175" fmla="*/ 99163 w 396648"/>
              <a:gd name="connsiteY175" fmla="*/ 180295 h 504825"/>
              <a:gd name="connsiteX176" fmla="*/ 81134 w 396648"/>
              <a:gd name="connsiteY176" fmla="*/ 180295 h 504825"/>
              <a:gd name="connsiteX177" fmla="*/ 74795 w 396648"/>
              <a:gd name="connsiteY177" fmla="*/ 177619 h 504825"/>
              <a:gd name="connsiteX178" fmla="*/ 72119 w 396648"/>
              <a:gd name="connsiteY178" fmla="*/ 171280 h 504825"/>
              <a:gd name="connsiteX179" fmla="*/ 72119 w 396648"/>
              <a:gd name="connsiteY179" fmla="*/ 153251 h 504825"/>
              <a:gd name="connsiteX180" fmla="*/ 74795 w 396648"/>
              <a:gd name="connsiteY180" fmla="*/ 146912 h 504825"/>
              <a:gd name="connsiteX181" fmla="*/ 81134 w 396648"/>
              <a:gd name="connsiteY181" fmla="*/ 144236 h 504825"/>
              <a:gd name="connsiteX182" fmla="*/ 297487 w 396648"/>
              <a:gd name="connsiteY182" fmla="*/ 72118 h 504825"/>
              <a:gd name="connsiteX183" fmla="*/ 315517 w 396648"/>
              <a:gd name="connsiteY183" fmla="*/ 72118 h 504825"/>
              <a:gd name="connsiteX184" fmla="*/ 321855 w 396648"/>
              <a:gd name="connsiteY184" fmla="*/ 74794 h 504825"/>
              <a:gd name="connsiteX185" fmla="*/ 324532 w 396648"/>
              <a:gd name="connsiteY185" fmla="*/ 81133 h 504825"/>
              <a:gd name="connsiteX186" fmla="*/ 324532 w 396648"/>
              <a:gd name="connsiteY186" fmla="*/ 99162 h 504825"/>
              <a:gd name="connsiteX187" fmla="*/ 321855 w 396648"/>
              <a:gd name="connsiteY187" fmla="*/ 105501 h 504825"/>
              <a:gd name="connsiteX188" fmla="*/ 315517 w 396648"/>
              <a:gd name="connsiteY188" fmla="*/ 108177 h 504825"/>
              <a:gd name="connsiteX189" fmla="*/ 297487 w 396648"/>
              <a:gd name="connsiteY189" fmla="*/ 108177 h 504825"/>
              <a:gd name="connsiteX190" fmla="*/ 291149 w 396648"/>
              <a:gd name="connsiteY190" fmla="*/ 105501 h 504825"/>
              <a:gd name="connsiteX191" fmla="*/ 288473 w 396648"/>
              <a:gd name="connsiteY191" fmla="*/ 99162 h 504825"/>
              <a:gd name="connsiteX192" fmla="*/ 288473 w 396648"/>
              <a:gd name="connsiteY192" fmla="*/ 81133 h 504825"/>
              <a:gd name="connsiteX193" fmla="*/ 291149 w 396648"/>
              <a:gd name="connsiteY193" fmla="*/ 74794 h 504825"/>
              <a:gd name="connsiteX194" fmla="*/ 297487 w 396648"/>
              <a:gd name="connsiteY194" fmla="*/ 72118 h 504825"/>
              <a:gd name="connsiteX195" fmla="*/ 225370 w 396648"/>
              <a:gd name="connsiteY195" fmla="*/ 72118 h 504825"/>
              <a:gd name="connsiteX196" fmla="*/ 243399 w 396648"/>
              <a:gd name="connsiteY196" fmla="*/ 72118 h 504825"/>
              <a:gd name="connsiteX197" fmla="*/ 249738 w 396648"/>
              <a:gd name="connsiteY197" fmla="*/ 74794 h 504825"/>
              <a:gd name="connsiteX198" fmla="*/ 252414 w 396648"/>
              <a:gd name="connsiteY198" fmla="*/ 81133 h 504825"/>
              <a:gd name="connsiteX199" fmla="*/ 252414 w 396648"/>
              <a:gd name="connsiteY199" fmla="*/ 99162 h 504825"/>
              <a:gd name="connsiteX200" fmla="*/ 249738 w 396648"/>
              <a:gd name="connsiteY200" fmla="*/ 105501 h 504825"/>
              <a:gd name="connsiteX201" fmla="*/ 243399 w 396648"/>
              <a:gd name="connsiteY201" fmla="*/ 108177 h 504825"/>
              <a:gd name="connsiteX202" fmla="*/ 225370 w 396648"/>
              <a:gd name="connsiteY202" fmla="*/ 108177 h 504825"/>
              <a:gd name="connsiteX203" fmla="*/ 219031 w 396648"/>
              <a:gd name="connsiteY203" fmla="*/ 105501 h 504825"/>
              <a:gd name="connsiteX204" fmla="*/ 216355 w 396648"/>
              <a:gd name="connsiteY204" fmla="*/ 99162 h 504825"/>
              <a:gd name="connsiteX205" fmla="*/ 216355 w 396648"/>
              <a:gd name="connsiteY205" fmla="*/ 81133 h 504825"/>
              <a:gd name="connsiteX206" fmla="*/ 219031 w 396648"/>
              <a:gd name="connsiteY206" fmla="*/ 74794 h 504825"/>
              <a:gd name="connsiteX207" fmla="*/ 225370 w 396648"/>
              <a:gd name="connsiteY207" fmla="*/ 72118 h 504825"/>
              <a:gd name="connsiteX208" fmla="*/ 153251 w 396648"/>
              <a:gd name="connsiteY208" fmla="*/ 72118 h 504825"/>
              <a:gd name="connsiteX209" fmla="*/ 171281 w 396648"/>
              <a:gd name="connsiteY209" fmla="*/ 72118 h 504825"/>
              <a:gd name="connsiteX210" fmla="*/ 177619 w 396648"/>
              <a:gd name="connsiteY210" fmla="*/ 74794 h 504825"/>
              <a:gd name="connsiteX211" fmla="*/ 180296 w 396648"/>
              <a:gd name="connsiteY211" fmla="*/ 81133 h 504825"/>
              <a:gd name="connsiteX212" fmla="*/ 180296 w 396648"/>
              <a:gd name="connsiteY212" fmla="*/ 99162 h 504825"/>
              <a:gd name="connsiteX213" fmla="*/ 177619 w 396648"/>
              <a:gd name="connsiteY213" fmla="*/ 105501 h 504825"/>
              <a:gd name="connsiteX214" fmla="*/ 171281 w 396648"/>
              <a:gd name="connsiteY214" fmla="*/ 108177 h 504825"/>
              <a:gd name="connsiteX215" fmla="*/ 153251 w 396648"/>
              <a:gd name="connsiteY215" fmla="*/ 108177 h 504825"/>
              <a:gd name="connsiteX216" fmla="*/ 146913 w 396648"/>
              <a:gd name="connsiteY216" fmla="*/ 105501 h 504825"/>
              <a:gd name="connsiteX217" fmla="*/ 144237 w 396648"/>
              <a:gd name="connsiteY217" fmla="*/ 99162 h 504825"/>
              <a:gd name="connsiteX218" fmla="*/ 144237 w 396648"/>
              <a:gd name="connsiteY218" fmla="*/ 81133 h 504825"/>
              <a:gd name="connsiteX219" fmla="*/ 146913 w 396648"/>
              <a:gd name="connsiteY219" fmla="*/ 74794 h 504825"/>
              <a:gd name="connsiteX220" fmla="*/ 153251 w 396648"/>
              <a:gd name="connsiteY220" fmla="*/ 72118 h 504825"/>
              <a:gd name="connsiteX221" fmla="*/ 81134 w 396648"/>
              <a:gd name="connsiteY221" fmla="*/ 72118 h 504825"/>
              <a:gd name="connsiteX222" fmla="*/ 99163 w 396648"/>
              <a:gd name="connsiteY222" fmla="*/ 72118 h 504825"/>
              <a:gd name="connsiteX223" fmla="*/ 105502 w 396648"/>
              <a:gd name="connsiteY223" fmla="*/ 74794 h 504825"/>
              <a:gd name="connsiteX224" fmla="*/ 108178 w 396648"/>
              <a:gd name="connsiteY224" fmla="*/ 81133 h 504825"/>
              <a:gd name="connsiteX225" fmla="*/ 108178 w 396648"/>
              <a:gd name="connsiteY225" fmla="*/ 99162 h 504825"/>
              <a:gd name="connsiteX226" fmla="*/ 105502 w 396648"/>
              <a:gd name="connsiteY226" fmla="*/ 105501 h 504825"/>
              <a:gd name="connsiteX227" fmla="*/ 99163 w 396648"/>
              <a:gd name="connsiteY227" fmla="*/ 108177 h 504825"/>
              <a:gd name="connsiteX228" fmla="*/ 81134 w 396648"/>
              <a:gd name="connsiteY228" fmla="*/ 108177 h 504825"/>
              <a:gd name="connsiteX229" fmla="*/ 74795 w 396648"/>
              <a:gd name="connsiteY229" fmla="*/ 105501 h 504825"/>
              <a:gd name="connsiteX230" fmla="*/ 72119 w 396648"/>
              <a:gd name="connsiteY230" fmla="*/ 99162 h 504825"/>
              <a:gd name="connsiteX231" fmla="*/ 72119 w 396648"/>
              <a:gd name="connsiteY231" fmla="*/ 81133 h 504825"/>
              <a:gd name="connsiteX232" fmla="*/ 74795 w 396648"/>
              <a:gd name="connsiteY232" fmla="*/ 74794 h 504825"/>
              <a:gd name="connsiteX233" fmla="*/ 81134 w 396648"/>
              <a:gd name="connsiteY233" fmla="*/ 72118 h 504825"/>
              <a:gd name="connsiteX234" fmla="*/ 36059 w 396648"/>
              <a:gd name="connsiteY234" fmla="*/ 36059 h 504825"/>
              <a:gd name="connsiteX235" fmla="*/ 36059 w 396648"/>
              <a:gd name="connsiteY235" fmla="*/ 468766 h 504825"/>
              <a:gd name="connsiteX236" fmla="*/ 144236 w 396648"/>
              <a:gd name="connsiteY236" fmla="*/ 468766 h 504825"/>
              <a:gd name="connsiteX237" fmla="*/ 144236 w 396648"/>
              <a:gd name="connsiteY237" fmla="*/ 405663 h 504825"/>
              <a:gd name="connsiteX238" fmla="*/ 146912 w 396648"/>
              <a:gd name="connsiteY238" fmla="*/ 399324 h 504825"/>
              <a:gd name="connsiteX239" fmla="*/ 153250 w 396648"/>
              <a:gd name="connsiteY239" fmla="*/ 396648 h 504825"/>
              <a:gd name="connsiteX240" fmla="*/ 243398 w 396648"/>
              <a:gd name="connsiteY240" fmla="*/ 396648 h 504825"/>
              <a:gd name="connsiteX241" fmla="*/ 249737 w 396648"/>
              <a:gd name="connsiteY241" fmla="*/ 399324 h 504825"/>
              <a:gd name="connsiteX242" fmla="*/ 252413 w 396648"/>
              <a:gd name="connsiteY242" fmla="*/ 405663 h 504825"/>
              <a:gd name="connsiteX243" fmla="*/ 252413 w 396648"/>
              <a:gd name="connsiteY243" fmla="*/ 468766 h 504825"/>
              <a:gd name="connsiteX244" fmla="*/ 360590 w 396648"/>
              <a:gd name="connsiteY244" fmla="*/ 468766 h 504825"/>
              <a:gd name="connsiteX245" fmla="*/ 360590 w 396648"/>
              <a:gd name="connsiteY245" fmla="*/ 36059 h 504825"/>
              <a:gd name="connsiteX246" fmla="*/ 18030 w 396648"/>
              <a:gd name="connsiteY246" fmla="*/ 0 h 504825"/>
              <a:gd name="connsiteX247" fmla="*/ 378619 w 396648"/>
              <a:gd name="connsiteY247" fmla="*/ 0 h 504825"/>
              <a:gd name="connsiteX248" fmla="*/ 391296 w 396648"/>
              <a:gd name="connsiteY248" fmla="*/ 5353 h 504825"/>
              <a:gd name="connsiteX249" fmla="*/ 396648 w 396648"/>
              <a:gd name="connsiteY249" fmla="*/ 18029 h 504825"/>
              <a:gd name="connsiteX250" fmla="*/ 396648 w 396648"/>
              <a:gd name="connsiteY250" fmla="*/ 486796 h 504825"/>
              <a:gd name="connsiteX251" fmla="*/ 391296 w 396648"/>
              <a:gd name="connsiteY251" fmla="*/ 499473 h 504825"/>
              <a:gd name="connsiteX252" fmla="*/ 378619 w 396648"/>
              <a:gd name="connsiteY252" fmla="*/ 504825 h 504825"/>
              <a:gd name="connsiteX253" fmla="*/ 18030 w 396648"/>
              <a:gd name="connsiteY253" fmla="*/ 504825 h 504825"/>
              <a:gd name="connsiteX254" fmla="*/ 5352 w 396648"/>
              <a:gd name="connsiteY254" fmla="*/ 499473 h 504825"/>
              <a:gd name="connsiteX255" fmla="*/ 0 w 396648"/>
              <a:gd name="connsiteY255" fmla="*/ 486796 h 504825"/>
              <a:gd name="connsiteX256" fmla="*/ 0 w 396648"/>
              <a:gd name="connsiteY256" fmla="*/ 18029 h 504825"/>
              <a:gd name="connsiteX257" fmla="*/ 5352 w 396648"/>
              <a:gd name="connsiteY257" fmla="*/ 5353 h 504825"/>
              <a:gd name="connsiteX258" fmla="*/ 18030 w 396648"/>
              <a:gd name="connsiteY25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396648" h="504825">
                <a:moveTo>
                  <a:pt x="297487" y="360589"/>
                </a:moveTo>
                <a:lnTo>
                  <a:pt x="315517" y="360589"/>
                </a:lnTo>
                <a:cubicBezTo>
                  <a:pt x="317958" y="360589"/>
                  <a:pt x="320072" y="361481"/>
                  <a:pt x="321855" y="363266"/>
                </a:cubicBezTo>
                <a:cubicBezTo>
                  <a:pt x="323640" y="365050"/>
                  <a:pt x="324532" y="367162"/>
                  <a:pt x="324532" y="369604"/>
                </a:cubicBezTo>
                <a:lnTo>
                  <a:pt x="324532" y="387634"/>
                </a:lnTo>
                <a:cubicBezTo>
                  <a:pt x="324532" y="390075"/>
                  <a:pt x="323640" y="392188"/>
                  <a:pt x="321855" y="393972"/>
                </a:cubicBezTo>
                <a:cubicBezTo>
                  <a:pt x="320072" y="395756"/>
                  <a:pt x="317958" y="396648"/>
                  <a:pt x="315517" y="396648"/>
                </a:cubicBezTo>
                <a:lnTo>
                  <a:pt x="297487" y="396648"/>
                </a:lnTo>
                <a:cubicBezTo>
                  <a:pt x="295046" y="396648"/>
                  <a:pt x="292933" y="395756"/>
                  <a:pt x="291149" y="393972"/>
                </a:cubicBezTo>
                <a:cubicBezTo>
                  <a:pt x="289365" y="392188"/>
                  <a:pt x="288473" y="390075"/>
                  <a:pt x="288473" y="387634"/>
                </a:cubicBezTo>
                <a:lnTo>
                  <a:pt x="288473" y="369604"/>
                </a:lnTo>
                <a:cubicBezTo>
                  <a:pt x="288473" y="367162"/>
                  <a:pt x="289365" y="365050"/>
                  <a:pt x="291149" y="363266"/>
                </a:cubicBezTo>
                <a:cubicBezTo>
                  <a:pt x="292933" y="361481"/>
                  <a:pt x="295046" y="360589"/>
                  <a:pt x="297487" y="360589"/>
                </a:cubicBezTo>
                <a:close/>
                <a:moveTo>
                  <a:pt x="81134" y="360589"/>
                </a:moveTo>
                <a:lnTo>
                  <a:pt x="99163" y="360589"/>
                </a:lnTo>
                <a:cubicBezTo>
                  <a:pt x="101605" y="360589"/>
                  <a:pt x="103718" y="361481"/>
                  <a:pt x="105502" y="363266"/>
                </a:cubicBezTo>
                <a:cubicBezTo>
                  <a:pt x="107286" y="365050"/>
                  <a:pt x="108178" y="367162"/>
                  <a:pt x="108178" y="369604"/>
                </a:cubicBezTo>
                <a:lnTo>
                  <a:pt x="108178" y="387634"/>
                </a:lnTo>
                <a:cubicBezTo>
                  <a:pt x="108178" y="390075"/>
                  <a:pt x="107286" y="392188"/>
                  <a:pt x="105502" y="393972"/>
                </a:cubicBezTo>
                <a:cubicBezTo>
                  <a:pt x="103718" y="395756"/>
                  <a:pt x="101605" y="396648"/>
                  <a:pt x="99163" y="396648"/>
                </a:cubicBezTo>
                <a:lnTo>
                  <a:pt x="81134" y="396648"/>
                </a:lnTo>
                <a:cubicBezTo>
                  <a:pt x="78693" y="396648"/>
                  <a:pt x="76580" y="395756"/>
                  <a:pt x="74795" y="393972"/>
                </a:cubicBezTo>
                <a:cubicBezTo>
                  <a:pt x="73011" y="392188"/>
                  <a:pt x="72119" y="390075"/>
                  <a:pt x="72119" y="387634"/>
                </a:cubicBezTo>
                <a:lnTo>
                  <a:pt x="72119" y="369604"/>
                </a:lnTo>
                <a:cubicBezTo>
                  <a:pt x="72119" y="367162"/>
                  <a:pt x="73011" y="365050"/>
                  <a:pt x="74795" y="363266"/>
                </a:cubicBezTo>
                <a:cubicBezTo>
                  <a:pt x="76580" y="361481"/>
                  <a:pt x="78693" y="360589"/>
                  <a:pt x="81134" y="360589"/>
                </a:cubicBezTo>
                <a:close/>
                <a:moveTo>
                  <a:pt x="297487" y="288471"/>
                </a:moveTo>
                <a:lnTo>
                  <a:pt x="315517" y="288471"/>
                </a:lnTo>
                <a:cubicBezTo>
                  <a:pt x="317958" y="288471"/>
                  <a:pt x="320072" y="289363"/>
                  <a:pt x="321855" y="291148"/>
                </a:cubicBezTo>
                <a:cubicBezTo>
                  <a:pt x="323640" y="292932"/>
                  <a:pt x="324532" y="295045"/>
                  <a:pt x="324532" y="297486"/>
                </a:cubicBezTo>
                <a:lnTo>
                  <a:pt x="324532" y="315516"/>
                </a:lnTo>
                <a:cubicBezTo>
                  <a:pt x="324532" y="317957"/>
                  <a:pt x="323640" y="320070"/>
                  <a:pt x="321855" y="321854"/>
                </a:cubicBezTo>
                <a:cubicBezTo>
                  <a:pt x="320072" y="323638"/>
                  <a:pt x="317958" y="324530"/>
                  <a:pt x="315517" y="324530"/>
                </a:cubicBezTo>
                <a:lnTo>
                  <a:pt x="297487" y="324530"/>
                </a:lnTo>
                <a:cubicBezTo>
                  <a:pt x="295046" y="324530"/>
                  <a:pt x="292933" y="323638"/>
                  <a:pt x="291149" y="321854"/>
                </a:cubicBezTo>
                <a:cubicBezTo>
                  <a:pt x="289365" y="320070"/>
                  <a:pt x="288473" y="317957"/>
                  <a:pt x="288473" y="315516"/>
                </a:cubicBezTo>
                <a:lnTo>
                  <a:pt x="288473" y="297486"/>
                </a:lnTo>
                <a:cubicBezTo>
                  <a:pt x="288473" y="295045"/>
                  <a:pt x="289365" y="292932"/>
                  <a:pt x="291149" y="291148"/>
                </a:cubicBezTo>
                <a:cubicBezTo>
                  <a:pt x="292933" y="289363"/>
                  <a:pt x="295046" y="288471"/>
                  <a:pt x="297487" y="288471"/>
                </a:cubicBezTo>
                <a:close/>
                <a:moveTo>
                  <a:pt x="225370" y="288471"/>
                </a:moveTo>
                <a:lnTo>
                  <a:pt x="243399" y="288471"/>
                </a:lnTo>
                <a:cubicBezTo>
                  <a:pt x="245841" y="288471"/>
                  <a:pt x="247953" y="289363"/>
                  <a:pt x="249738" y="291148"/>
                </a:cubicBezTo>
                <a:cubicBezTo>
                  <a:pt x="251522" y="292932"/>
                  <a:pt x="252414" y="295045"/>
                  <a:pt x="252414" y="297486"/>
                </a:cubicBezTo>
                <a:lnTo>
                  <a:pt x="252414" y="315516"/>
                </a:lnTo>
                <a:cubicBezTo>
                  <a:pt x="252414" y="317957"/>
                  <a:pt x="251522" y="320070"/>
                  <a:pt x="249738" y="321854"/>
                </a:cubicBezTo>
                <a:cubicBezTo>
                  <a:pt x="247953" y="323638"/>
                  <a:pt x="245841" y="324530"/>
                  <a:pt x="243399" y="324530"/>
                </a:cubicBezTo>
                <a:lnTo>
                  <a:pt x="225370" y="324530"/>
                </a:lnTo>
                <a:cubicBezTo>
                  <a:pt x="222928" y="324530"/>
                  <a:pt x="220816" y="323638"/>
                  <a:pt x="219031" y="321854"/>
                </a:cubicBezTo>
                <a:cubicBezTo>
                  <a:pt x="217247" y="320070"/>
                  <a:pt x="216355" y="317957"/>
                  <a:pt x="216355" y="315516"/>
                </a:cubicBezTo>
                <a:lnTo>
                  <a:pt x="216355" y="297486"/>
                </a:lnTo>
                <a:cubicBezTo>
                  <a:pt x="216355" y="295045"/>
                  <a:pt x="217247" y="292932"/>
                  <a:pt x="219031" y="291148"/>
                </a:cubicBezTo>
                <a:cubicBezTo>
                  <a:pt x="220816" y="289363"/>
                  <a:pt x="222928" y="288471"/>
                  <a:pt x="225370" y="288471"/>
                </a:cubicBezTo>
                <a:close/>
                <a:moveTo>
                  <a:pt x="153251" y="288471"/>
                </a:moveTo>
                <a:lnTo>
                  <a:pt x="171281" y="288471"/>
                </a:lnTo>
                <a:cubicBezTo>
                  <a:pt x="173723" y="288471"/>
                  <a:pt x="175836" y="289363"/>
                  <a:pt x="177619" y="291148"/>
                </a:cubicBezTo>
                <a:cubicBezTo>
                  <a:pt x="179404" y="292932"/>
                  <a:pt x="180296" y="295045"/>
                  <a:pt x="180296" y="297486"/>
                </a:cubicBezTo>
                <a:lnTo>
                  <a:pt x="180296" y="315516"/>
                </a:lnTo>
                <a:cubicBezTo>
                  <a:pt x="180296" y="317957"/>
                  <a:pt x="179404" y="320070"/>
                  <a:pt x="177619" y="321854"/>
                </a:cubicBezTo>
                <a:cubicBezTo>
                  <a:pt x="175836" y="323638"/>
                  <a:pt x="173723" y="324530"/>
                  <a:pt x="171281" y="324530"/>
                </a:cubicBezTo>
                <a:lnTo>
                  <a:pt x="153251" y="324530"/>
                </a:lnTo>
                <a:cubicBezTo>
                  <a:pt x="150810" y="324530"/>
                  <a:pt x="148697" y="323638"/>
                  <a:pt x="146913" y="321854"/>
                </a:cubicBezTo>
                <a:cubicBezTo>
                  <a:pt x="145129" y="320070"/>
                  <a:pt x="144237" y="317957"/>
                  <a:pt x="144237" y="315516"/>
                </a:cubicBezTo>
                <a:lnTo>
                  <a:pt x="144237" y="297486"/>
                </a:lnTo>
                <a:cubicBezTo>
                  <a:pt x="144237" y="295045"/>
                  <a:pt x="145129" y="292932"/>
                  <a:pt x="146913" y="291148"/>
                </a:cubicBezTo>
                <a:cubicBezTo>
                  <a:pt x="148697" y="289363"/>
                  <a:pt x="150810" y="288471"/>
                  <a:pt x="153251" y="288471"/>
                </a:cubicBezTo>
                <a:close/>
                <a:moveTo>
                  <a:pt x="81134" y="288471"/>
                </a:moveTo>
                <a:lnTo>
                  <a:pt x="99163" y="288471"/>
                </a:lnTo>
                <a:cubicBezTo>
                  <a:pt x="101605" y="288471"/>
                  <a:pt x="103718" y="289363"/>
                  <a:pt x="105502" y="291148"/>
                </a:cubicBezTo>
                <a:cubicBezTo>
                  <a:pt x="107286" y="292932"/>
                  <a:pt x="108178" y="295045"/>
                  <a:pt x="108178" y="297486"/>
                </a:cubicBezTo>
                <a:lnTo>
                  <a:pt x="108178" y="315516"/>
                </a:lnTo>
                <a:cubicBezTo>
                  <a:pt x="108178" y="317957"/>
                  <a:pt x="107286" y="320070"/>
                  <a:pt x="105502" y="321854"/>
                </a:cubicBezTo>
                <a:cubicBezTo>
                  <a:pt x="103718" y="323638"/>
                  <a:pt x="101605" y="324530"/>
                  <a:pt x="99163" y="324530"/>
                </a:cubicBezTo>
                <a:lnTo>
                  <a:pt x="81134" y="324530"/>
                </a:lnTo>
                <a:cubicBezTo>
                  <a:pt x="78693" y="324530"/>
                  <a:pt x="76580" y="323638"/>
                  <a:pt x="74795" y="321854"/>
                </a:cubicBezTo>
                <a:cubicBezTo>
                  <a:pt x="73011" y="320070"/>
                  <a:pt x="72119" y="317957"/>
                  <a:pt x="72119" y="315516"/>
                </a:cubicBezTo>
                <a:lnTo>
                  <a:pt x="72119" y="297486"/>
                </a:lnTo>
                <a:cubicBezTo>
                  <a:pt x="72119" y="295045"/>
                  <a:pt x="73011" y="292932"/>
                  <a:pt x="74795" y="291148"/>
                </a:cubicBezTo>
                <a:cubicBezTo>
                  <a:pt x="76580" y="289363"/>
                  <a:pt x="78693" y="288471"/>
                  <a:pt x="81134" y="288471"/>
                </a:cubicBezTo>
                <a:close/>
                <a:moveTo>
                  <a:pt x="297487" y="216353"/>
                </a:moveTo>
                <a:lnTo>
                  <a:pt x="315517" y="216353"/>
                </a:lnTo>
                <a:cubicBezTo>
                  <a:pt x="317958" y="216353"/>
                  <a:pt x="320072" y="217245"/>
                  <a:pt x="321855" y="219029"/>
                </a:cubicBezTo>
                <a:cubicBezTo>
                  <a:pt x="323640" y="220813"/>
                  <a:pt x="324532" y="222926"/>
                  <a:pt x="324532" y="225367"/>
                </a:cubicBezTo>
                <a:lnTo>
                  <a:pt x="324532" y="243397"/>
                </a:lnTo>
                <a:cubicBezTo>
                  <a:pt x="324532" y="245838"/>
                  <a:pt x="323640" y="247951"/>
                  <a:pt x="321855" y="249735"/>
                </a:cubicBezTo>
                <a:cubicBezTo>
                  <a:pt x="320072" y="251519"/>
                  <a:pt x="317958" y="252411"/>
                  <a:pt x="315517" y="252411"/>
                </a:cubicBezTo>
                <a:lnTo>
                  <a:pt x="297487" y="252411"/>
                </a:lnTo>
                <a:cubicBezTo>
                  <a:pt x="295046" y="252411"/>
                  <a:pt x="292933" y="251519"/>
                  <a:pt x="291149" y="249735"/>
                </a:cubicBezTo>
                <a:cubicBezTo>
                  <a:pt x="289365" y="247951"/>
                  <a:pt x="288473" y="245838"/>
                  <a:pt x="288473" y="243397"/>
                </a:cubicBezTo>
                <a:lnTo>
                  <a:pt x="288473" y="225367"/>
                </a:lnTo>
                <a:cubicBezTo>
                  <a:pt x="288473" y="222926"/>
                  <a:pt x="289365" y="220813"/>
                  <a:pt x="291149" y="219029"/>
                </a:cubicBezTo>
                <a:cubicBezTo>
                  <a:pt x="292933" y="217245"/>
                  <a:pt x="295046" y="216353"/>
                  <a:pt x="297487" y="216353"/>
                </a:cubicBezTo>
                <a:close/>
                <a:moveTo>
                  <a:pt x="225370" y="216353"/>
                </a:moveTo>
                <a:lnTo>
                  <a:pt x="243399" y="216353"/>
                </a:lnTo>
                <a:cubicBezTo>
                  <a:pt x="245841" y="216353"/>
                  <a:pt x="247953" y="217245"/>
                  <a:pt x="249738" y="219029"/>
                </a:cubicBezTo>
                <a:cubicBezTo>
                  <a:pt x="251522" y="220813"/>
                  <a:pt x="252414" y="222926"/>
                  <a:pt x="252414" y="225367"/>
                </a:cubicBezTo>
                <a:lnTo>
                  <a:pt x="252414" y="243397"/>
                </a:lnTo>
                <a:cubicBezTo>
                  <a:pt x="252414" y="245838"/>
                  <a:pt x="251522" y="247951"/>
                  <a:pt x="249738" y="249735"/>
                </a:cubicBezTo>
                <a:cubicBezTo>
                  <a:pt x="247953" y="251519"/>
                  <a:pt x="245841" y="252411"/>
                  <a:pt x="243399" y="252411"/>
                </a:cubicBezTo>
                <a:lnTo>
                  <a:pt x="225370" y="252411"/>
                </a:lnTo>
                <a:cubicBezTo>
                  <a:pt x="222928" y="252411"/>
                  <a:pt x="220816" y="251519"/>
                  <a:pt x="219031" y="249735"/>
                </a:cubicBezTo>
                <a:cubicBezTo>
                  <a:pt x="217247" y="247951"/>
                  <a:pt x="216355" y="245838"/>
                  <a:pt x="216355" y="243397"/>
                </a:cubicBezTo>
                <a:lnTo>
                  <a:pt x="216355" y="225367"/>
                </a:lnTo>
                <a:cubicBezTo>
                  <a:pt x="216355" y="222926"/>
                  <a:pt x="217247" y="220813"/>
                  <a:pt x="219031" y="219029"/>
                </a:cubicBezTo>
                <a:cubicBezTo>
                  <a:pt x="220816" y="217245"/>
                  <a:pt x="222928" y="216353"/>
                  <a:pt x="225370" y="216353"/>
                </a:cubicBezTo>
                <a:close/>
                <a:moveTo>
                  <a:pt x="153251" y="216353"/>
                </a:moveTo>
                <a:lnTo>
                  <a:pt x="171281" y="216353"/>
                </a:lnTo>
                <a:cubicBezTo>
                  <a:pt x="173723" y="216353"/>
                  <a:pt x="175836" y="217245"/>
                  <a:pt x="177619" y="219029"/>
                </a:cubicBezTo>
                <a:cubicBezTo>
                  <a:pt x="179404" y="220813"/>
                  <a:pt x="180296" y="222926"/>
                  <a:pt x="180296" y="225367"/>
                </a:cubicBezTo>
                <a:lnTo>
                  <a:pt x="180296" y="243397"/>
                </a:lnTo>
                <a:cubicBezTo>
                  <a:pt x="180296" y="245838"/>
                  <a:pt x="179404" y="247951"/>
                  <a:pt x="177619" y="249735"/>
                </a:cubicBezTo>
                <a:cubicBezTo>
                  <a:pt x="175836" y="251519"/>
                  <a:pt x="173723" y="252411"/>
                  <a:pt x="171281" y="252411"/>
                </a:cubicBezTo>
                <a:lnTo>
                  <a:pt x="153251" y="252411"/>
                </a:lnTo>
                <a:cubicBezTo>
                  <a:pt x="150810" y="252411"/>
                  <a:pt x="148697" y="251519"/>
                  <a:pt x="146913" y="249735"/>
                </a:cubicBezTo>
                <a:cubicBezTo>
                  <a:pt x="145129" y="247951"/>
                  <a:pt x="144237" y="245838"/>
                  <a:pt x="144237" y="243397"/>
                </a:cubicBezTo>
                <a:lnTo>
                  <a:pt x="144237" y="225367"/>
                </a:lnTo>
                <a:cubicBezTo>
                  <a:pt x="144237" y="222926"/>
                  <a:pt x="145129" y="220813"/>
                  <a:pt x="146913" y="219029"/>
                </a:cubicBezTo>
                <a:cubicBezTo>
                  <a:pt x="148697" y="217245"/>
                  <a:pt x="150810" y="216353"/>
                  <a:pt x="153251" y="216353"/>
                </a:cubicBezTo>
                <a:close/>
                <a:moveTo>
                  <a:pt x="81134" y="216353"/>
                </a:moveTo>
                <a:lnTo>
                  <a:pt x="99163" y="216353"/>
                </a:lnTo>
                <a:cubicBezTo>
                  <a:pt x="101605" y="216353"/>
                  <a:pt x="103718" y="217245"/>
                  <a:pt x="105502" y="219029"/>
                </a:cubicBezTo>
                <a:cubicBezTo>
                  <a:pt x="107286" y="220813"/>
                  <a:pt x="108178" y="222926"/>
                  <a:pt x="108178" y="225367"/>
                </a:cubicBezTo>
                <a:lnTo>
                  <a:pt x="108178" y="243397"/>
                </a:lnTo>
                <a:cubicBezTo>
                  <a:pt x="108178" y="245838"/>
                  <a:pt x="107286" y="247951"/>
                  <a:pt x="105502" y="249735"/>
                </a:cubicBezTo>
                <a:cubicBezTo>
                  <a:pt x="103718" y="251519"/>
                  <a:pt x="101605" y="252411"/>
                  <a:pt x="99163" y="252411"/>
                </a:cubicBezTo>
                <a:lnTo>
                  <a:pt x="81134" y="252411"/>
                </a:lnTo>
                <a:cubicBezTo>
                  <a:pt x="78693" y="252411"/>
                  <a:pt x="76580" y="251519"/>
                  <a:pt x="74795" y="249735"/>
                </a:cubicBezTo>
                <a:cubicBezTo>
                  <a:pt x="73011" y="247951"/>
                  <a:pt x="72119" y="245838"/>
                  <a:pt x="72119" y="243397"/>
                </a:cubicBezTo>
                <a:lnTo>
                  <a:pt x="72119" y="225367"/>
                </a:lnTo>
                <a:cubicBezTo>
                  <a:pt x="72119" y="222926"/>
                  <a:pt x="73011" y="220813"/>
                  <a:pt x="74795" y="219029"/>
                </a:cubicBezTo>
                <a:cubicBezTo>
                  <a:pt x="76580" y="217245"/>
                  <a:pt x="78693" y="216353"/>
                  <a:pt x="81134" y="216353"/>
                </a:cubicBezTo>
                <a:close/>
                <a:moveTo>
                  <a:pt x="297487" y="144236"/>
                </a:moveTo>
                <a:lnTo>
                  <a:pt x="315517" y="144236"/>
                </a:lnTo>
                <a:cubicBezTo>
                  <a:pt x="317958" y="144236"/>
                  <a:pt x="320072" y="145128"/>
                  <a:pt x="321855" y="146912"/>
                </a:cubicBezTo>
                <a:cubicBezTo>
                  <a:pt x="323640" y="148696"/>
                  <a:pt x="324532" y="150809"/>
                  <a:pt x="324532" y="153251"/>
                </a:cubicBezTo>
                <a:lnTo>
                  <a:pt x="324532" y="171280"/>
                </a:lnTo>
                <a:cubicBezTo>
                  <a:pt x="324532" y="173721"/>
                  <a:pt x="323640" y="175834"/>
                  <a:pt x="321855" y="177619"/>
                </a:cubicBezTo>
                <a:cubicBezTo>
                  <a:pt x="320072" y="179402"/>
                  <a:pt x="317958" y="180295"/>
                  <a:pt x="315517" y="180295"/>
                </a:cubicBezTo>
                <a:lnTo>
                  <a:pt x="297487" y="180295"/>
                </a:lnTo>
                <a:cubicBezTo>
                  <a:pt x="295046" y="180295"/>
                  <a:pt x="292933" y="179402"/>
                  <a:pt x="291149" y="177619"/>
                </a:cubicBezTo>
                <a:cubicBezTo>
                  <a:pt x="289365" y="175834"/>
                  <a:pt x="288473" y="173721"/>
                  <a:pt x="288473" y="171280"/>
                </a:cubicBezTo>
                <a:lnTo>
                  <a:pt x="288473" y="153251"/>
                </a:lnTo>
                <a:cubicBezTo>
                  <a:pt x="288473" y="150809"/>
                  <a:pt x="289365" y="148696"/>
                  <a:pt x="291149" y="146912"/>
                </a:cubicBezTo>
                <a:cubicBezTo>
                  <a:pt x="292933" y="145128"/>
                  <a:pt x="295046" y="144236"/>
                  <a:pt x="297487" y="144236"/>
                </a:cubicBezTo>
                <a:close/>
                <a:moveTo>
                  <a:pt x="225370" y="144236"/>
                </a:moveTo>
                <a:lnTo>
                  <a:pt x="243399" y="144236"/>
                </a:lnTo>
                <a:cubicBezTo>
                  <a:pt x="245841" y="144236"/>
                  <a:pt x="247953" y="145128"/>
                  <a:pt x="249738" y="146912"/>
                </a:cubicBezTo>
                <a:cubicBezTo>
                  <a:pt x="251522" y="148696"/>
                  <a:pt x="252414" y="150809"/>
                  <a:pt x="252414" y="153251"/>
                </a:cubicBezTo>
                <a:lnTo>
                  <a:pt x="252414" y="171280"/>
                </a:lnTo>
                <a:cubicBezTo>
                  <a:pt x="252414" y="173721"/>
                  <a:pt x="251522" y="175834"/>
                  <a:pt x="249738" y="177619"/>
                </a:cubicBezTo>
                <a:cubicBezTo>
                  <a:pt x="247953" y="179402"/>
                  <a:pt x="245841" y="180295"/>
                  <a:pt x="243399" y="180295"/>
                </a:cubicBezTo>
                <a:lnTo>
                  <a:pt x="225370" y="180295"/>
                </a:lnTo>
                <a:cubicBezTo>
                  <a:pt x="222928" y="180295"/>
                  <a:pt x="220816" y="179402"/>
                  <a:pt x="219031" y="177619"/>
                </a:cubicBezTo>
                <a:cubicBezTo>
                  <a:pt x="217247" y="175834"/>
                  <a:pt x="216355" y="173721"/>
                  <a:pt x="216355" y="171280"/>
                </a:cubicBezTo>
                <a:lnTo>
                  <a:pt x="216355" y="153251"/>
                </a:lnTo>
                <a:cubicBezTo>
                  <a:pt x="216355" y="150809"/>
                  <a:pt x="217247" y="148696"/>
                  <a:pt x="219031" y="146912"/>
                </a:cubicBezTo>
                <a:cubicBezTo>
                  <a:pt x="220816" y="145128"/>
                  <a:pt x="222928" y="144236"/>
                  <a:pt x="225370" y="144236"/>
                </a:cubicBezTo>
                <a:close/>
                <a:moveTo>
                  <a:pt x="153251" y="144236"/>
                </a:moveTo>
                <a:lnTo>
                  <a:pt x="171281" y="144236"/>
                </a:lnTo>
                <a:cubicBezTo>
                  <a:pt x="173723" y="144236"/>
                  <a:pt x="175836" y="145128"/>
                  <a:pt x="177619" y="146912"/>
                </a:cubicBezTo>
                <a:cubicBezTo>
                  <a:pt x="179404" y="148696"/>
                  <a:pt x="180296" y="150809"/>
                  <a:pt x="180296" y="153251"/>
                </a:cubicBezTo>
                <a:lnTo>
                  <a:pt x="180296" y="171280"/>
                </a:lnTo>
                <a:cubicBezTo>
                  <a:pt x="180296" y="173721"/>
                  <a:pt x="179404" y="175834"/>
                  <a:pt x="177619" y="177619"/>
                </a:cubicBezTo>
                <a:cubicBezTo>
                  <a:pt x="175836" y="179402"/>
                  <a:pt x="173723" y="180295"/>
                  <a:pt x="171281" y="180295"/>
                </a:cubicBezTo>
                <a:lnTo>
                  <a:pt x="153251" y="180295"/>
                </a:lnTo>
                <a:cubicBezTo>
                  <a:pt x="150810" y="180295"/>
                  <a:pt x="148697" y="179402"/>
                  <a:pt x="146913" y="177619"/>
                </a:cubicBezTo>
                <a:cubicBezTo>
                  <a:pt x="145129" y="175834"/>
                  <a:pt x="144237" y="173721"/>
                  <a:pt x="144237" y="171280"/>
                </a:cubicBezTo>
                <a:lnTo>
                  <a:pt x="144237" y="153251"/>
                </a:lnTo>
                <a:cubicBezTo>
                  <a:pt x="144237" y="150809"/>
                  <a:pt x="145129" y="148696"/>
                  <a:pt x="146913" y="146912"/>
                </a:cubicBezTo>
                <a:cubicBezTo>
                  <a:pt x="148697" y="145128"/>
                  <a:pt x="150810" y="144236"/>
                  <a:pt x="153251" y="144236"/>
                </a:cubicBezTo>
                <a:close/>
                <a:moveTo>
                  <a:pt x="81134" y="144236"/>
                </a:moveTo>
                <a:lnTo>
                  <a:pt x="99163" y="144236"/>
                </a:lnTo>
                <a:cubicBezTo>
                  <a:pt x="101605" y="144236"/>
                  <a:pt x="103718" y="145128"/>
                  <a:pt x="105502" y="146912"/>
                </a:cubicBezTo>
                <a:cubicBezTo>
                  <a:pt x="107286" y="148696"/>
                  <a:pt x="108178" y="150809"/>
                  <a:pt x="108178" y="153251"/>
                </a:cubicBezTo>
                <a:lnTo>
                  <a:pt x="108178" y="171280"/>
                </a:lnTo>
                <a:cubicBezTo>
                  <a:pt x="108178" y="173721"/>
                  <a:pt x="107286" y="175834"/>
                  <a:pt x="105502" y="177619"/>
                </a:cubicBezTo>
                <a:cubicBezTo>
                  <a:pt x="103718" y="179402"/>
                  <a:pt x="101605" y="180295"/>
                  <a:pt x="99163" y="180295"/>
                </a:cubicBezTo>
                <a:lnTo>
                  <a:pt x="81134" y="180295"/>
                </a:lnTo>
                <a:cubicBezTo>
                  <a:pt x="78693" y="180295"/>
                  <a:pt x="76580" y="179402"/>
                  <a:pt x="74795" y="177619"/>
                </a:cubicBezTo>
                <a:cubicBezTo>
                  <a:pt x="73011" y="175834"/>
                  <a:pt x="72119" y="173721"/>
                  <a:pt x="72119" y="171280"/>
                </a:cubicBezTo>
                <a:lnTo>
                  <a:pt x="72119" y="153251"/>
                </a:lnTo>
                <a:cubicBezTo>
                  <a:pt x="72119" y="150809"/>
                  <a:pt x="73011" y="148696"/>
                  <a:pt x="74795" y="146912"/>
                </a:cubicBezTo>
                <a:cubicBezTo>
                  <a:pt x="76580" y="145128"/>
                  <a:pt x="78693" y="144236"/>
                  <a:pt x="81134" y="144236"/>
                </a:cubicBezTo>
                <a:close/>
                <a:moveTo>
                  <a:pt x="297487" y="72118"/>
                </a:moveTo>
                <a:lnTo>
                  <a:pt x="315517" y="72118"/>
                </a:lnTo>
                <a:cubicBezTo>
                  <a:pt x="317958" y="72118"/>
                  <a:pt x="320072" y="73010"/>
                  <a:pt x="321855" y="74794"/>
                </a:cubicBezTo>
                <a:cubicBezTo>
                  <a:pt x="323640" y="76578"/>
                  <a:pt x="324532" y="78691"/>
                  <a:pt x="324532" y="81133"/>
                </a:cubicBezTo>
                <a:lnTo>
                  <a:pt x="324532" y="99162"/>
                </a:lnTo>
                <a:cubicBezTo>
                  <a:pt x="324532" y="101603"/>
                  <a:pt x="323640" y="103716"/>
                  <a:pt x="321855" y="105501"/>
                </a:cubicBezTo>
                <a:cubicBezTo>
                  <a:pt x="320072" y="107285"/>
                  <a:pt x="317958" y="108177"/>
                  <a:pt x="315517" y="108177"/>
                </a:cubicBezTo>
                <a:lnTo>
                  <a:pt x="297487" y="108177"/>
                </a:lnTo>
                <a:cubicBezTo>
                  <a:pt x="295046" y="108177"/>
                  <a:pt x="292933" y="107285"/>
                  <a:pt x="291149" y="105501"/>
                </a:cubicBezTo>
                <a:cubicBezTo>
                  <a:pt x="289365" y="103716"/>
                  <a:pt x="288473" y="101603"/>
                  <a:pt x="288473" y="99162"/>
                </a:cubicBezTo>
                <a:lnTo>
                  <a:pt x="288473" y="81133"/>
                </a:lnTo>
                <a:cubicBezTo>
                  <a:pt x="288473" y="78691"/>
                  <a:pt x="289365" y="76578"/>
                  <a:pt x="291149" y="74794"/>
                </a:cubicBezTo>
                <a:cubicBezTo>
                  <a:pt x="292933" y="73010"/>
                  <a:pt x="295046" y="72118"/>
                  <a:pt x="297487" y="72118"/>
                </a:cubicBezTo>
                <a:close/>
                <a:moveTo>
                  <a:pt x="225370" y="72118"/>
                </a:moveTo>
                <a:lnTo>
                  <a:pt x="243399" y="72118"/>
                </a:lnTo>
                <a:cubicBezTo>
                  <a:pt x="245841" y="72118"/>
                  <a:pt x="247953" y="73010"/>
                  <a:pt x="249738" y="74794"/>
                </a:cubicBezTo>
                <a:cubicBezTo>
                  <a:pt x="251522" y="76578"/>
                  <a:pt x="252414" y="78691"/>
                  <a:pt x="252414" y="81133"/>
                </a:cubicBezTo>
                <a:lnTo>
                  <a:pt x="252414" y="99162"/>
                </a:lnTo>
                <a:cubicBezTo>
                  <a:pt x="252414" y="101603"/>
                  <a:pt x="251522" y="103716"/>
                  <a:pt x="249738" y="105501"/>
                </a:cubicBezTo>
                <a:cubicBezTo>
                  <a:pt x="247953" y="107285"/>
                  <a:pt x="245841" y="108177"/>
                  <a:pt x="243399" y="108177"/>
                </a:cubicBezTo>
                <a:lnTo>
                  <a:pt x="225370" y="108177"/>
                </a:lnTo>
                <a:cubicBezTo>
                  <a:pt x="222928" y="108177"/>
                  <a:pt x="220816" y="107285"/>
                  <a:pt x="219031" y="105501"/>
                </a:cubicBezTo>
                <a:cubicBezTo>
                  <a:pt x="217247" y="103716"/>
                  <a:pt x="216355" y="101603"/>
                  <a:pt x="216355" y="99162"/>
                </a:cubicBezTo>
                <a:lnTo>
                  <a:pt x="216355" y="81133"/>
                </a:lnTo>
                <a:cubicBezTo>
                  <a:pt x="216355" y="78691"/>
                  <a:pt x="217247" y="76578"/>
                  <a:pt x="219031" y="74794"/>
                </a:cubicBezTo>
                <a:cubicBezTo>
                  <a:pt x="220816" y="73010"/>
                  <a:pt x="222928" y="72118"/>
                  <a:pt x="225370" y="72118"/>
                </a:cubicBezTo>
                <a:close/>
                <a:moveTo>
                  <a:pt x="153251" y="72118"/>
                </a:moveTo>
                <a:lnTo>
                  <a:pt x="171281" y="72118"/>
                </a:lnTo>
                <a:cubicBezTo>
                  <a:pt x="173723" y="72118"/>
                  <a:pt x="175836" y="73010"/>
                  <a:pt x="177619" y="74794"/>
                </a:cubicBezTo>
                <a:cubicBezTo>
                  <a:pt x="179404" y="76578"/>
                  <a:pt x="180296" y="78691"/>
                  <a:pt x="180296" y="81133"/>
                </a:cubicBezTo>
                <a:lnTo>
                  <a:pt x="180296" y="99162"/>
                </a:lnTo>
                <a:cubicBezTo>
                  <a:pt x="180296" y="101603"/>
                  <a:pt x="179404" y="103716"/>
                  <a:pt x="177619" y="105501"/>
                </a:cubicBezTo>
                <a:cubicBezTo>
                  <a:pt x="175836" y="107285"/>
                  <a:pt x="173723" y="108177"/>
                  <a:pt x="171281" y="108177"/>
                </a:cubicBezTo>
                <a:lnTo>
                  <a:pt x="153251" y="108177"/>
                </a:lnTo>
                <a:cubicBezTo>
                  <a:pt x="150810" y="108177"/>
                  <a:pt x="148697" y="107285"/>
                  <a:pt x="146913" y="105501"/>
                </a:cubicBezTo>
                <a:cubicBezTo>
                  <a:pt x="145129" y="103716"/>
                  <a:pt x="144237" y="101603"/>
                  <a:pt x="144237" y="99162"/>
                </a:cubicBezTo>
                <a:lnTo>
                  <a:pt x="144237" y="81133"/>
                </a:lnTo>
                <a:cubicBezTo>
                  <a:pt x="144237" y="78691"/>
                  <a:pt x="145129" y="76578"/>
                  <a:pt x="146913" y="74794"/>
                </a:cubicBezTo>
                <a:cubicBezTo>
                  <a:pt x="148697" y="73010"/>
                  <a:pt x="150810" y="72118"/>
                  <a:pt x="153251" y="72118"/>
                </a:cubicBezTo>
                <a:close/>
                <a:moveTo>
                  <a:pt x="81134" y="72118"/>
                </a:moveTo>
                <a:lnTo>
                  <a:pt x="99163" y="72118"/>
                </a:lnTo>
                <a:cubicBezTo>
                  <a:pt x="101605" y="72118"/>
                  <a:pt x="103718" y="73010"/>
                  <a:pt x="105502" y="74794"/>
                </a:cubicBezTo>
                <a:cubicBezTo>
                  <a:pt x="107286" y="76578"/>
                  <a:pt x="108178" y="78691"/>
                  <a:pt x="108178" y="81133"/>
                </a:cubicBezTo>
                <a:lnTo>
                  <a:pt x="108178" y="99162"/>
                </a:lnTo>
                <a:cubicBezTo>
                  <a:pt x="108178" y="101603"/>
                  <a:pt x="107286" y="103716"/>
                  <a:pt x="105502" y="105501"/>
                </a:cubicBezTo>
                <a:cubicBezTo>
                  <a:pt x="103718" y="107285"/>
                  <a:pt x="101605" y="108177"/>
                  <a:pt x="99163" y="108177"/>
                </a:cubicBezTo>
                <a:lnTo>
                  <a:pt x="81134" y="108177"/>
                </a:lnTo>
                <a:cubicBezTo>
                  <a:pt x="78693" y="108177"/>
                  <a:pt x="76580" y="107285"/>
                  <a:pt x="74795" y="105501"/>
                </a:cubicBezTo>
                <a:cubicBezTo>
                  <a:pt x="73011" y="103716"/>
                  <a:pt x="72119" y="101603"/>
                  <a:pt x="72119" y="99162"/>
                </a:cubicBezTo>
                <a:lnTo>
                  <a:pt x="72119" y="81133"/>
                </a:lnTo>
                <a:cubicBezTo>
                  <a:pt x="72119" y="78691"/>
                  <a:pt x="73011" y="76578"/>
                  <a:pt x="74795" y="74794"/>
                </a:cubicBezTo>
                <a:cubicBezTo>
                  <a:pt x="76580" y="73010"/>
                  <a:pt x="78693" y="72118"/>
                  <a:pt x="81134" y="72118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144236" y="468766"/>
                </a:lnTo>
                <a:lnTo>
                  <a:pt x="144236" y="405663"/>
                </a:lnTo>
                <a:cubicBezTo>
                  <a:pt x="144236" y="403221"/>
                  <a:pt x="145128" y="401109"/>
                  <a:pt x="146912" y="399324"/>
                </a:cubicBezTo>
                <a:cubicBezTo>
                  <a:pt x="148696" y="397540"/>
                  <a:pt x="150809" y="396648"/>
                  <a:pt x="153250" y="396648"/>
                </a:cubicBezTo>
                <a:lnTo>
                  <a:pt x="243398" y="396648"/>
                </a:lnTo>
                <a:cubicBezTo>
                  <a:pt x="245840" y="396648"/>
                  <a:pt x="247952" y="397540"/>
                  <a:pt x="249737" y="399324"/>
                </a:cubicBezTo>
                <a:cubicBezTo>
                  <a:pt x="251521" y="401109"/>
                  <a:pt x="252413" y="403221"/>
                  <a:pt x="252413" y="405663"/>
                </a:cubicBezTo>
                <a:lnTo>
                  <a:pt x="252413" y="468766"/>
                </a:lnTo>
                <a:lnTo>
                  <a:pt x="360590" y="468766"/>
                </a:lnTo>
                <a:lnTo>
                  <a:pt x="360590" y="36059"/>
                </a:lnTo>
                <a:close/>
                <a:moveTo>
                  <a:pt x="18030" y="0"/>
                </a:moveTo>
                <a:lnTo>
                  <a:pt x="378619" y="0"/>
                </a:lnTo>
                <a:cubicBezTo>
                  <a:pt x="383502" y="0"/>
                  <a:pt x="387728" y="1784"/>
                  <a:pt x="391296" y="5353"/>
                </a:cubicBezTo>
                <a:cubicBezTo>
                  <a:pt x="394865" y="8921"/>
                  <a:pt x="396648" y="13147"/>
                  <a:pt x="396648" y="18029"/>
                </a:cubicBezTo>
                <a:lnTo>
                  <a:pt x="396648" y="486796"/>
                </a:lnTo>
                <a:cubicBezTo>
                  <a:pt x="396648" y="491679"/>
                  <a:pt x="394865" y="495904"/>
                  <a:pt x="391296" y="499473"/>
                </a:cubicBezTo>
                <a:cubicBezTo>
                  <a:pt x="387728" y="503041"/>
                  <a:pt x="383502" y="504825"/>
                  <a:pt x="378619" y="504825"/>
                </a:cubicBezTo>
                <a:lnTo>
                  <a:pt x="18030" y="504825"/>
                </a:lnTo>
                <a:cubicBezTo>
                  <a:pt x="13147" y="504825"/>
                  <a:pt x="8921" y="503041"/>
                  <a:pt x="5352" y="499473"/>
                </a:cubicBezTo>
                <a:cubicBezTo>
                  <a:pt x="1784" y="495904"/>
                  <a:pt x="0" y="491679"/>
                  <a:pt x="0" y="486796"/>
                </a:cubicBezTo>
                <a:lnTo>
                  <a:pt x="0" y="18029"/>
                </a:lnTo>
                <a:cubicBezTo>
                  <a:pt x="0" y="13147"/>
                  <a:pt x="1784" y="8921"/>
                  <a:pt x="5352" y="5353"/>
                </a:cubicBezTo>
                <a:cubicBezTo>
                  <a:pt x="8921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10" name="Freeform 405">
            <a:extLst>
              <a:ext uri="{FF2B5EF4-FFF2-40B4-BE49-F238E27FC236}">
                <a16:creationId xmlns:a16="http://schemas.microsoft.com/office/drawing/2014/main" id="{54B1CB77-1436-40F1-A2A8-8CFDADA35565}"/>
              </a:ext>
            </a:extLst>
          </p:cNvPr>
          <p:cNvSpPr/>
          <p:nvPr/>
        </p:nvSpPr>
        <p:spPr>
          <a:xfrm>
            <a:off x="3731201" y="5015822"/>
            <a:ext cx="297487" cy="378619"/>
          </a:xfrm>
          <a:custGeom>
            <a:avLst/>
            <a:gdLst>
              <a:gd name="connsiteX0" fmla="*/ 297488 w 396648"/>
              <a:gd name="connsiteY0" fmla="*/ 360589 h 504825"/>
              <a:gd name="connsiteX1" fmla="*/ 315517 w 396648"/>
              <a:gd name="connsiteY1" fmla="*/ 360589 h 504825"/>
              <a:gd name="connsiteX2" fmla="*/ 321855 w 396648"/>
              <a:gd name="connsiteY2" fmla="*/ 363266 h 504825"/>
              <a:gd name="connsiteX3" fmla="*/ 324532 w 396648"/>
              <a:gd name="connsiteY3" fmla="*/ 369604 h 504825"/>
              <a:gd name="connsiteX4" fmla="*/ 324532 w 396648"/>
              <a:gd name="connsiteY4" fmla="*/ 387634 h 504825"/>
              <a:gd name="connsiteX5" fmla="*/ 321855 w 396648"/>
              <a:gd name="connsiteY5" fmla="*/ 393972 h 504825"/>
              <a:gd name="connsiteX6" fmla="*/ 315517 w 396648"/>
              <a:gd name="connsiteY6" fmla="*/ 396648 h 504825"/>
              <a:gd name="connsiteX7" fmla="*/ 297488 w 396648"/>
              <a:gd name="connsiteY7" fmla="*/ 396648 h 504825"/>
              <a:gd name="connsiteX8" fmla="*/ 291149 w 396648"/>
              <a:gd name="connsiteY8" fmla="*/ 393972 h 504825"/>
              <a:gd name="connsiteX9" fmla="*/ 288473 w 396648"/>
              <a:gd name="connsiteY9" fmla="*/ 387634 h 504825"/>
              <a:gd name="connsiteX10" fmla="*/ 288473 w 396648"/>
              <a:gd name="connsiteY10" fmla="*/ 369604 h 504825"/>
              <a:gd name="connsiteX11" fmla="*/ 291149 w 396648"/>
              <a:gd name="connsiteY11" fmla="*/ 363266 h 504825"/>
              <a:gd name="connsiteX12" fmla="*/ 297488 w 396648"/>
              <a:gd name="connsiteY12" fmla="*/ 360589 h 504825"/>
              <a:gd name="connsiteX13" fmla="*/ 81134 w 396648"/>
              <a:gd name="connsiteY13" fmla="*/ 360589 h 504825"/>
              <a:gd name="connsiteX14" fmla="*/ 99164 w 396648"/>
              <a:gd name="connsiteY14" fmla="*/ 360589 h 504825"/>
              <a:gd name="connsiteX15" fmla="*/ 105502 w 396648"/>
              <a:gd name="connsiteY15" fmla="*/ 363266 h 504825"/>
              <a:gd name="connsiteX16" fmla="*/ 108178 w 396648"/>
              <a:gd name="connsiteY16" fmla="*/ 369604 h 504825"/>
              <a:gd name="connsiteX17" fmla="*/ 108178 w 396648"/>
              <a:gd name="connsiteY17" fmla="*/ 387634 h 504825"/>
              <a:gd name="connsiteX18" fmla="*/ 105502 w 396648"/>
              <a:gd name="connsiteY18" fmla="*/ 393972 h 504825"/>
              <a:gd name="connsiteX19" fmla="*/ 99164 w 396648"/>
              <a:gd name="connsiteY19" fmla="*/ 396648 h 504825"/>
              <a:gd name="connsiteX20" fmla="*/ 81134 w 396648"/>
              <a:gd name="connsiteY20" fmla="*/ 396648 h 504825"/>
              <a:gd name="connsiteX21" fmla="*/ 74796 w 396648"/>
              <a:gd name="connsiteY21" fmla="*/ 393972 h 504825"/>
              <a:gd name="connsiteX22" fmla="*/ 72119 w 396648"/>
              <a:gd name="connsiteY22" fmla="*/ 387634 h 504825"/>
              <a:gd name="connsiteX23" fmla="*/ 72119 w 396648"/>
              <a:gd name="connsiteY23" fmla="*/ 369604 h 504825"/>
              <a:gd name="connsiteX24" fmla="*/ 74796 w 396648"/>
              <a:gd name="connsiteY24" fmla="*/ 363266 h 504825"/>
              <a:gd name="connsiteX25" fmla="*/ 81134 w 396648"/>
              <a:gd name="connsiteY25" fmla="*/ 360589 h 504825"/>
              <a:gd name="connsiteX26" fmla="*/ 297488 w 396648"/>
              <a:gd name="connsiteY26" fmla="*/ 288471 h 504825"/>
              <a:gd name="connsiteX27" fmla="*/ 315517 w 396648"/>
              <a:gd name="connsiteY27" fmla="*/ 288471 h 504825"/>
              <a:gd name="connsiteX28" fmla="*/ 321855 w 396648"/>
              <a:gd name="connsiteY28" fmla="*/ 291148 h 504825"/>
              <a:gd name="connsiteX29" fmla="*/ 324532 w 396648"/>
              <a:gd name="connsiteY29" fmla="*/ 297486 h 504825"/>
              <a:gd name="connsiteX30" fmla="*/ 324532 w 396648"/>
              <a:gd name="connsiteY30" fmla="*/ 315516 h 504825"/>
              <a:gd name="connsiteX31" fmla="*/ 321855 w 396648"/>
              <a:gd name="connsiteY31" fmla="*/ 321854 h 504825"/>
              <a:gd name="connsiteX32" fmla="*/ 315517 w 396648"/>
              <a:gd name="connsiteY32" fmla="*/ 324530 h 504825"/>
              <a:gd name="connsiteX33" fmla="*/ 297488 w 396648"/>
              <a:gd name="connsiteY33" fmla="*/ 324530 h 504825"/>
              <a:gd name="connsiteX34" fmla="*/ 291149 w 396648"/>
              <a:gd name="connsiteY34" fmla="*/ 321854 h 504825"/>
              <a:gd name="connsiteX35" fmla="*/ 288473 w 396648"/>
              <a:gd name="connsiteY35" fmla="*/ 315516 h 504825"/>
              <a:gd name="connsiteX36" fmla="*/ 288473 w 396648"/>
              <a:gd name="connsiteY36" fmla="*/ 297486 h 504825"/>
              <a:gd name="connsiteX37" fmla="*/ 291149 w 396648"/>
              <a:gd name="connsiteY37" fmla="*/ 291148 h 504825"/>
              <a:gd name="connsiteX38" fmla="*/ 297488 w 396648"/>
              <a:gd name="connsiteY38" fmla="*/ 288471 h 504825"/>
              <a:gd name="connsiteX39" fmla="*/ 225370 w 396648"/>
              <a:gd name="connsiteY39" fmla="*/ 288471 h 504825"/>
              <a:gd name="connsiteX40" fmla="*/ 243399 w 396648"/>
              <a:gd name="connsiteY40" fmla="*/ 288471 h 504825"/>
              <a:gd name="connsiteX41" fmla="*/ 249738 w 396648"/>
              <a:gd name="connsiteY41" fmla="*/ 291148 h 504825"/>
              <a:gd name="connsiteX42" fmla="*/ 252414 w 396648"/>
              <a:gd name="connsiteY42" fmla="*/ 297486 h 504825"/>
              <a:gd name="connsiteX43" fmla="*/ 252414 w 396648"/>
              <a:gd name="connsiteY43" fmla="*/ 315516 h 504825"/>
              <a:gd name="connsiteX44" fmla="*/ 249738 w 396648"/>
              <a:gd name="connsiteY44" fmla="*/ 321854 h 504825"/>
              <a:gd name="connsiteX45" fmla="*/ 243399 w 396648"/>
              <a:gd name="connsiteY45" fmla="*/ 324530 h 504825"/>
              <a:gd name="connsiteX46" fmla="*/ 225370 w 396648"/>
              <a:gd name="connsiteY46" fmla="*/ 324530 h 504825"/>
              <a:gd name="connsiteX47" fmla="*/ 219031 w 396648"/>
              <a:gd name="connsiteY47" fmla="*/ 321854 h 504825"/>
              <a:gd name="connsiteX48" fmla="*/ 216355 w 396648"/>
              <a:gd name="connsiteY48" fmla="*/ 315516 h 504825"/>
              <a:gd name="connsiteX49" fmla="*/ 216355 w 396648"/>
              <a:gd name="connsiteY49" fmla="*/ 297486 h 504825"/>
              <a:gd name="connsiteX50" fmla="*/ 219031 w 396648"/>
              <a:gd name="connsiteY50" fmla="*/ 291148 h 504825"/>
              <a:gd name="connsiteX51" fmla="*/ 225370 w 396648"/>
              <a:gd name="connsiteY51" fmla="*/ 288471 h 504825"/>
              <a:gd name="connsiteX52" fmla="*/ 153252 w 396648"/>
              <a:gd name="connsiteY52" fmla="*/ 288471 h 504825"/>
              <a:gd name="connsiteX53" fmla="*/ 171281 w 396648"/>
              <a:gd name="connsiteY53" fmla="*/ 288471 h 504825"/>
              <a:gd name="connsiteX54" fmla="*/ 177620 w 396648"/>
              <a:gd name="connsiteY54" fmla="*/ 291148 h 504825"/>
              <a:gd name="connsiteX55" fmla="*/ 180296 w 396648"/>
              <a:gd name="connsiteY55" fmla="*/ 297486 h 504825"/>
              <a:gd name="connsiteX56" fmla="*/ 180296 w 396648"/>
              <a:gd name="connsiteY56" fmla="*/ 315516 h 504825"/>
              <a:gd name="connsiteX57" fmla="*/ 177620 w 396648"/>
              <a:gd name="connsiteY57" fmla="*/ 321854 h 504825"/>
              <a:gd name="connsiteX58" fmla="*/ 171281 w 396648"/>
              <a:gd name="connsiteY58" fmla="*/ 324530 h 504825"/>
              <a:gd name="connsiteX59" fmla="*/ 153252 w 396648"/>
              <a:gd name="connsiteY59" fmla="*/ 324530 h 504825"/>
              <a:gd name="connsiteX60" fmla="*/ 146913 w 396648"/>
              <a:gd name="connsiteY60" fmla="*/ 321854 h 504825"/>
              <a:gd name="connsiteX61" fmla="*/ 144237 w 396648"/>
              <a:gd name="connsiteY61" fmla="*/ 315516 h 504825"/>
              <a:gd name="connsiteX62" fmla="*/ 144237 w 396648"/>
              <a:gd name="connsiteY62" fmla="*/ 297486 h 504825"/>
              <a:gd name="connsiteX63" fmla="*/ 146913 w 396648"/>
              <a:gd name="connsiteY63" fmla="*/ 291148 h 504825"/>
              <a:gd name="connsiteX64" fmla="*/ 153252 w 396648"/>
              <a:gd name="connsiteY64" fmla="*/ 288471 h 504825"/>
              <a:gd name="connsiteX65" fmla="*/ 81134 w 396648"/>
              <a:gd name="connsiteY65" fmla="*/ 288471 h 504825"/>
              <a:gd name="connsiteX66" fmla="*/ 99164 w 396648"/>
              <a:gd name="connsiteY66" fmla="*/ 288471 h 504825"/>
              <a:gd name="connsiteX67" fmla="*/ 105502 w 396648"/>
              <a:gd name="connsiteY67" fmla="*/ 291148 h 504825"/>
              <a:gd name="connsiteX68" fmla="*/ 108178 w 396648"/>
              <a:gd name="connsiteY68" fmla="*/ 297486 h 504825"/>
              <a:gd name="connsiteX69" fmla="*/ 108178 w 396648"/>
              <a:gd name="connsiteY69" fmla="*/ 315516 h 504825"/>
              <a:gd name="connsiteX70" fmla="*/ 105502 w 396648"/>
              <a:gd name="connsiteY70" fmla="*/ 321854 h 504825"/>
              <a:gd name="connsiteX71" fmla="*/ 99164 w 396648"/>
              <a:gd name="connsiteY71" fmla="*/ 324530 h 504825"/>
              <a:gd name="connsiteX72" fmla="*/ 81134 w 396648"/>
              <a:gd name="connsiteY72" fmla="*/ 324530 h 504825"/>
              <a:gd name="connsiteX73" fmla="*/ 74796 w 396648"/>
              <a:gd name="connsiteY73" fmla="*/ 321854 h 504825"/>
              <a:gd name="connsiteX74" fmla="*/ 72119 w 396648"/>
              <a:gd name="connsiteY74" fmla="*/ 315516 h 504825"/>
              <a:gd name="connsiteX75" fmla="*/ 72119 w 396648"/>
              <a:gd name="connsiteY75" fmla="*/ 297486 h 504825"/>
              <a:gd name="connsiteX76" fmla="*/ 74796 w 396648"/>
              <a:gd name="connsiteY76" fmla="*/ 291148 h 504825"/>
              <a:gd name="connsiteX77" fmla="*/ 81134 w 396648"/>
              <a:gd name="connsiteY77" fmla="*/ 288471 h 504825"/>
              <a:gd name="connsiteX78" fmla="*/ 297488 w 396648"/>
              <a:gd name="connsiteY78" fmla="*/ 216353 h 504825"/>
              <a:gd name="connsiteX79" fmla="*/ 315517 w 396648"/>
              <a:gd name="connsiteY79" fmla="*/ 216353 h 504825"/>
              <a:gd name="connsiteX80" fmla="*/ 321855 w 396648"/>
              <a:gd name="connsiteY80" fmla="*/ 219029 h 504825"/>
              <a:gd name="connsiteX81" fmla="*/ 324532 w 396648"/>
              <a:gd name="connsiteY81" fmla="*/ 225367 h 504825"/>
              <a:gd name="connsiteX82" fmla="*/ 324532 w 396648"/>
              <a:gd name="connsiteY82" fmla="*/ 243397 h 504825"/>
              <a:gd name="connsiteX83" fmla="*/ 321855 w 396648"/>
              <a:gd name="connsiteY83" fmla="*/ 249735 h 504825"/>
              <a:gd name="connsiteX84" fmla="*/ 315517 w 396648"/>
              <a:gd name="connsiteY84" fmla="*/ 252411 h 504825"/>
              <a:gd name="connsiteX85" fmla="*/ 297488 w 396648"/>
              <a:gd name="connsiteY85" fmla="*/ 252411 h 504825"/>
              <a:gd name="connsiteX86" fmla="*/ 291149 w 396648"/>
              <a:gd name="connsiteY86" fmla="*/ 249735 h 504825"/>
              <a:gd name="connsiteX87" fmla="*/ 288473 w 396648"/>
              <a:gd name="connsiteY87" fmla="*/ 243397 h 504825"/>
              <a:gd name="connsiteX88" fmla="*/ 288473 w 396648"/>
              <a:gd name="connsiteY88" fmla="*/ 225367 h 504825"/>
              <a:gd name="connsiteX89" fmla="*/ 291149 w 396648"/>
              <a:gd name="connsiteY89" fmla="*/ 219029 h 504825"/>
              <a:gd name="connsiteX90" fmla="*/ 297488 w 396648"/>
              <a:gd name="connsiteY90" fmla="*/ 216353 h 504825"/>
              <a:gd name="connsiteX91" fmla="*/ 225370 w 396648"/>
              <a:gd name="connsiteY91" fmla="*/ 216353 h 504825"/>
              <a:gd name="connsiteX92" fmla="*/ 243399 w 396648"/>
              <a:gd name="connsiteY92" fmla="*/ 216353 h 504825"/>
              <a:gd name="connsiteX93" fmla="*/ 249738 w 396648"/>
              <a:gd name="connsiteY93" fmla="*/ 219029 h 504825"/>
              <a:gd name="connsiteX94" fmla="*/ 252414 w 396648"/>
              <a:gd name="connsiteY94" fmla="*/ 225367 h 504825"/>
              <a:gd name="connsiteX95" fmla="*/ 252414 w 396648"/>
              <a:gd name="connsiteY95" fmla="*/ 243397 h 504825"/>
              <a:gd name="connsiteX96" fmla="*/ 249738 w 396648"/>
              <a:gd name="connsiteY96" fmla="*/ 249735 h 504825"/>
              <a:gd name="connsiteX97" fmla="*/ 243399 w 396648"/>
              <a:gd name="connsiteY97" fmla="*/ 252411 h 504825"/>
              <a:gd name="connsiteX98" fmla="*/ 225370 w 396648"/>
              <a:gd name="connsiteY98" fmla="*/ 252411 h 504825"/>
              <a:gd name="connsiteX99" fmla="*/ 219031 w 396648"/>
              <a:gd name="connsiteY99" fmla="*/ 249735 h 504825"/>
              <a:gd name="connsiteX100" fmla="*/ 216355 w 396648"/>
              <a:gd name="connsiteY100" fmla="*/ 243397 h 504825"/>
              <a:gd name="connsiteX101" fmla="*/ 216355 w 396648"/>
              <a:gd name="connsiteY101" fmla="*/ 225367 h 504825"/>
              <a:gd name="connsiteX102" fmla="*/ 219031 w 396648"/>
              <a:gd name="connsiteY102" fmla="*/ 219029 h 504825"/>
              <a:gd name="connsiteX103" fmla="*/ 225370 w 396648"/>
              <a:gd name="connsiteY103" fmla="*/ 216353 h 504825"/>
              <a:gd name="connsiteX104" fmla="*/ 153252 w 396648"/>
              <a:gd name="connsiteY104" fmla="*/ 216353 h 504825"/>
              <a:gd name="connsiteX105" fmla="*/ 171281 w 396648"/>
              <a:gd name="connsiteY105" fmla="*/ 216353 h 504825"/>
              <a:gd name="connsiteX106" fmla="*/ 177620 w 396648"/>
              <a:gd name="connsiteY106" fmla="*/ 219029 h 504825"/>
              <a:gd name="connsiteX107" fmla="*/ 180296 w 396648"/>
              <a:gd name="connsiteY107" fmla="*/ 225367 h 504825"/>
              <a:gd name="connsiteX108" fmla="*/ 180296 w 396648"/>
              <a:gd name="connsiteY108" fmla="*/ 243397 h 504825"/>
              <a:gd name="connsiteX109" fmla="*/ 177620 w 396648"/>
              <a:gd name="connsiteY109" fmla="*/ 249735 h 504825"/>
              <a:gd name="connsiteX110" fmla="*/ 171281 w 396648"/>
              <a:gd name="connsiteY110" fmla="*/ 252411 h 504825"/>
              <a:gd name="connsiteX111" fmla="*/ 153252 w 396648"/>
              <a:gd name="connsiteY111" fmla="*/ 252411 h 504825"/>
              <a:gd name="connsiteX112" fmla="*/ 146913 w 396648"/>
              <a:gd name="connsiteY112" fmla="*/ 249735 h 504825"/>
              <a:gd name="connsiteX113" fmla="*/ 144237 w 396648"/>
              <a:gd name="connsiteY113" fmla="*/ 243397 h 504825"/>
              <a:gd name="connsiteX114" fmla="*/ 144237 w 396648"/>
              <a:gd name="connsiteY114" fmla="*/ 225367 h 504825"/>
              <a:gd name="connsiteX115" fmla="*/ 146913 w 396648"/>
              <a:gd name="connsiteY115" fmla="*/ 219029 h 504825"/>
              <a:gd name="connsiteX116" fmla="*/ 153252 w 396648"/>
              <a:gd name="connsiteY116" fmla="*/ 216353 h 504825"/>
              <a:gd name="connsiteX117" fmla="*/ 81134 w 396648"/>
              <a:gd name="connsiteY117" fmla="*/ 216353 h 504825"/>
              <a:gd name="connsiteX118" fmla="*/ 99164 w 396648"/>
              <a:gd name="connsiteY118" fmla="*/ 216353 h 504825"/>
              <a:gd name="connsiteX119" fmla="*/ 105502 w 396648"/>
              <a:gd name="connsiteY119" fmla="*/ 219029 h 504825"/>
              <a:gd name="connsiteX120" fmla="*/ 108178 w 396648"/>
              <a:gd name="connsiteY120" fmla="*/ 225367 h 504825"/>
              <a:gd name="connsiteX121" fmla="*/ 108178 w 396648"/>
              <a:gd name="connsiteY121" fmla="*/ 243397 h 504825"/>
              <a:gd name="connsiteX122" fmla="*/ 105502 w 396648"/>
              <a:gd name="connsiteY122" fmla="*/ 249735 h 504825"/>
              <a:gd name="connsiteX123" fmla="*/ 99164 w 396648"/>
              <a:gd name="connsiteY123" fmla="*/ 252411 h 504825"/>
              <a:gd name="connsiteX124" fmla="*/ 81134 w 396648"/>
              <a:gd name="connsiteY124" fmla="*/ 252411 h 504825"/>
              <a:gd name="connsiteX125" fmla="*/ 74796 w 396648"/>
              <a:gd name="connsiteY125" fmla="*/ 249735 h 504825"/>
              <a:gd name="connsiteX126" fmla="*/ 72119 w 396648"/>
              <a:gd name="connsiteY126" fmla="*/ 243397 h 504825"/>
              <a:gd name="connsiteX127" fmla="*/ 72119 w 396648"/>
              <a:gd name="connsiteY127" fmla="*/ 225367 h 504825"/>
              <a:gd name="connsiteX128" fmla="*/ 74796 w 396648"/>
              <a:gd name="connsiteY128" fmla="*/ 219029 h 504825"/>
              <a:gd name="connsiteX129" fmla="*/ 81134 w 396648"/>
              <a:gd name="connsiteY129" fmla="*/ 216353 h 504825"/>
              <a:gd name="connsiteX130" fmla="*/ 36059 w 396648"/>
              <a:gd name="connsiteY130" fmla="*/ 144236 h 504825"/>
              <a:gd name="connsiteX131" fmla="*/ 36059 w 396648"/>
              <a:gd name="connsiteY131" fmla="*/ 468766 h 504825"/>
              <a:gd name="connsiteX132" fmla="*/ 144236 w 396648"/>
              <a:gd name="connsiteY132" fmla="*/ 468766 h 504825"/>
              <a:gd name="connsiteX133" fmla="*/ 144236 w 396648"/>
              <a:gd name="connsiteY133" fmla="*/ 405663 h 504825"/>
              <a:gd name="connsiteX134" fmla="*/ 146912 w 396648"/>
              <a:gd name="connsiteY134" fmla="*/ 399324 h 504825"/>
              <a:gd name="connsiteX135" fmla="*/ 153251 w 396648"/>
              <a:gd name="connsiteY135" fmla="*/ 396648 h 504825"/>
              <a:gd name="connsiteX136" fmla="*/ 243398 w 396648"/>
              <a:gd name="connsiteY136" fmla="*/ 396648 h 504825"/>
              <a:gd name="connsiteX137" fmla="*/ 249737 w 396648"/>
              <a:gd name="connsiteY137" fmla="*/ 399324 h 504825"/>
              <a:gd name="connsiteX138" fmla="*/ 252413 w 396648"/>
              <a:gd name="connsiteY138" fmla="*/ 405663 h 504825"/>
              <a:gd name="connsiteX139" fmla="*/ 252413 w 396648"/>
              <a:gd name="connsiteY139" fmla="*/ 468766 h 504825"/>
              <a:gd name="connsiteX140" fmla="*/ 360590 w 396648"/>
              <a:gd name="connsiteY140" fmla="*/ 468766 h 504825"/>
              <a:gd name="connsiteX141" fmla="*/ 360590 w 396648"/>
              <a:gd name="connsiteY141" fmla="*/ 144236 h 504825"/>
              <a:gd name="connsiteX142" fmla="*/ 288472 w 396648"/>
              <a:gd name="connsiteY142" fmla="*/ 144236 h 504825"/>
              <a:gd name="connsiteX143" fmla="*/ 288472 w 396648"/>
              <a:gd name="connsiteY143" fmla="*/ 153251 h 504825"/>
              <a:gd name="connsiteX144" fmla="*/ 280584 w 396648"/>
              <a:gd name="connsiteY144" fmla="*/ 172407 h 504825"/>
              <a:gd name="connsiteX145" fmla="*/ 261428 w 396648"/>
              <a:gd name="connsiteY145" fmla="*/ 180295 h 504825"/>
              <a:gd name="connsiteX146" fmla="*/ 135221 w 396648"/>
              <a:gd name="connsiteY146" fmla="*/ 180295 h 504825"/>
              <a:gd name="connsiteX147" fmla="*/ 116065 w 396648"/>
              <a:gd name="connsiteY147" fmla="*/ 172407 h 504825"/>
              <a:gd name="connsiteX148" fmla="*/ 108177 w 396648"/>
              <a:gd name="connsiteY148" fmla="*/ 153251 h 504825"/>
              <a:gd name="connsiteX149" fmla="*/ 108177 w 396648"/>
              <a:gd name="connsiteY149" fmla="*/ 144236 h 504825"/>
              <a:gd name="connsiteX150" fmla="*/ 153251 w 396648"/>
              <a:gd name="connsiteY150" fmla="*/ 36059 h 504825"/>
              <a:gd name="connsiteX151" fmla="*/ 146912 w 396648"/>
              <a:gd name="connsiteY151" fmla="*/ 38735 h 504825"/>
              <a:gd name="connsiteX152" fmla="*/ 144236 w 396648"/>
              <a:gd name="connsiteY152" fmla="*/ 45074 h 504825"/>
              <a:gd name="connsiteX153" fmla="*/ 144236 w 396648"/>
              <a:gd name="connsiteY153" fmla="*/ 135221 h 504825"/>
              <a:gd name="connsiteX154" fmla="*/ 146912 w 396648"/>
              <a:gd name="connsiteY154" fmla="*/ 141559 h 504825"/>
              <a:gd name="connsiteX155" fmla="*/ 153251 w 396648"/>
              <a:gd name="connsiteY155" fmla="*/ 144236 h 504825"/>
              <a:gd name="connsiteX156" fmla="*/ 171280 w 396648"/>
              <a:gd name="connsiteY156" fmla="*/ 144236 h 504825"/>
              <a:gd name="connsiteX157" fmla="*/ 177619 w 396648"/>
              <a:gd name="connsiteY157" fmla="*/ 141559 h 504825"/>
              <a:gd name="connsiteX158" fmla="*/ 180295 w 396648"/>
              <a:gd name="connsiteY158" fmla="*/ 135221 h 504825"/>
              <a:gd name="connsiteX159" fmla="*/ 180295 w 396648"/>
              <a:gd name="connsiteY159" fmla="*/ 108177 h 504825"/>
              <a:gd name="connsiteX160" fmla="*/ 216354 w 396648"/>
              <a:gd name="connsiteY160" fmla="*/ 108177 h 504825"/>
              <a:gd name="connsiteX161" fmla="*/ 216354 w 396648"/>
              <a:gd name="connsiteY161" fmla="*/ 135221 h 504825"/>
              <a:gd name="connsiteX162" fmla="*/ 219030 w 396648"/>
              <a:gd name="connsiteY162" fmla="*/ 141559 h 504825"/>
              <a:gd name="connsiteX163" fmla="*/ 225369 w 396648"/>
              <a:gd name="connsiteY163" fmla="*/ 144236 h 504825"/>
              <a:gd name="connsiteX164" fmla="*/ 243398 w 396648"/>
              <a:gd name="connsiteY164" fmla="*/ 144236 h 504825"/>
              <a:gd name="connsiteX165" fmla="*/ 249737 w 396648"/>
              <a:gd name="connsiteY165" fmla="*/ 141559 h 504825"/>
              <a:gd name="connsiteX166" fmla="*/ 252413 w 396648"/>
              <a:gd name="connsiteY166" fmla="*/ 135221 h 504825"/>
              <a:gd name="connsiteX167" fmla="*/ 252413 w 396648"/>
              <a:gd name="connsiteY167" fmla="*/ 45074 h 504825"/>
              <a:gd name="connsiteX168" fmla="*/ 249737 w 396648"/>
              <a:gd name="connsiteY168" fmla="*/ 38735 h 504825"/>
              <a:gd name="connsiteX169" fmla="*/ 243398 w 396648"/>
              <a:gd name="connsiteY169" fmla="*/ 36059 h 504825"/>
              <a:gd name="connsiteX170" fmla="*/ 225369 w 396648"/>
              <a:gd name="connsiteY170" fmla="*/ 36059 h 504825"/>
              <a:gd name="connsiteX171" fmla="*/ 219030 w 396648"/>
              <a:gd name="connsiteY171" fmla="*/ 38735 h 504825"/>
              <a:gd name="connsiteX172" fmla="*/ 216354 w 396648"/>
              <a:gd name="connsiteY172" fmla="*/ 45074 h 504825"/>
              <a:gd name="connsiteX173" fmla="*/ 216354 w 396648"/>
              <a:gd name="connsiteY173" fmla="*/ 72118 h 504825"/>
              <a:gd name="connsiteX174" fmla="*/ 180295 w 396648"/>
              <a:gd name="connsiteY174" fmla="*/ 72118 h 504825"/>
              <a:gd name="connsiteX175" fmla="*/ 180295 w 396648"/>
              <a:gd name="connsiteY175" fmla="*/ 45074 h 504825"/>
              <a:gd name="connsiteX176" fmla="*/ 177619 w 396648"/>
              <a:gd name="connsiteY176" fmla="*/ 38735 h 504825"/>
              <a:gd name="connsiteX177" fmla="*/ 171280 w 396648"/>
              <a:gd name="connsiteY177" fmla="*/ 36059 h 504825"/>
              <a:gd name="connsiteX178" fmla="*/ 135221 w 396648"/>
              <a:gd name="connsiteY178" fmla="*/ 0 h 504825"/>
              <a:gd name="connsiteX179" fmla="*/ 261428 w 396648"/>
              <a:gd name="connsiteY179" fmla="*/ 0 h 504825"/>
              <a:gd name="connsiteX180" fmla="*/ 280584 w 396648"/>
              <a:gd name="connsiteY180" fmla="*/ 7888 h 504825"/>
              <a:gd name="connsiteX181" fmla="*/ 288472 w 396648"/>
              <a:gd name="connsiteY181" fmla="*/ 27044 h 504825"/>
              <a:gd name="connsiteX182" fmla="*/ 288472 w 396648"/>
              <a:gd name="connsiteY182" fmla="*/ 108177 h 504825"/>
              <a:gd name="connsiteX183" fmla="*/ 378619 w 396648"/>
              <a:gd name="connsiteY183" fmla="*/ 108177 h 504825"/>
              <a:gd name="connsiteX184" fmla="*/ 391296 w 396648"/>
              <a:gd name="connsiteY184" fmla="*/ 113529 h 504825"/>
              <a:gd name="connsiteX185" fmla="*/ 396648 w 396648"/>
              <a:gd name="connsiteY185" fmla="*/ 126206 h 504825"/>
              <a:gd name="connsiteX186" fmla="*/ 396648 w 396648"/>
              <a:gd name="connsiteY186" fmla="*/ 486796 h 504825"/>
              <a:gd name="connsiteX187" fmla="*/ 391296 w 396648"/>
              <a:gd name="connsiteY187" fmla="*/ 499473 h 504825"/>
              <a:gd name="connsiteX188" fmla="*/ 378619 w 396648"/>
              <a:gd name="connsiteY188" fmla="*/ 504825 h 504825"/>
              <a:gd name="connsiteX189" fmla="*/ 18030 w 396648"/>
              <a:gd name="connsiteY189" fmla="*/ 504825 h 504825"/>
              <a:gd name="connsiteX190" fmla="*/ 5353 w 396648"/>
              <a:gd name="connsiteY190" fmla="*/ 499473 h 504825"/>
              <a:gd name="connsiteX191" fmla="*/ 0 w 396648"/>
              <a:gd name="connsiteY191" fmla="*/ 486796 h 504825"/>
              <a:gd name="connsiteX192" fmla="*/ 0 w 396648"/>
              <a:gd name="connsiteY192" fmla="*/ 126206 h 504825"/>
              <a:gd name="connsiteX193" fmla="*/ 5353 w 396648"/>
              <a:gd name="connsiteY193" fmla="*/ 113529 h 504825"/>
              <a:gd name="connsiteX194" fmla="*/ 18030 w 396648"/>
              <a:gd name="connsiteY194" fmla="*/ 108177 h 504825"/>
              <a:gd name="connsiteX195" fmla="*/ 108177 w 396648"/>
              <a:gd name="connsiteY195" fmla="*/ 108177 h 504825"/>
              <a:gd name="connsiteX196" fmla="*/ 108177 w 396648"/>
              <a:gd name="connsiteY196" fmla="*/ 27044 h 504825"/>
              <a:gd name="connsiteX197" fmla="*/ 116065 w 396648"/>
              <a:gd name="connsiteY197" fmla="*/ 7888 h 504825"/>
              <a:gd name="connsiteX198" fmla="*/ 135221 w 396648"/>
              <a:gd name="connsiteY19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396648" h="504825">
                <a:moveTo>
                  <a:pt x="297488" y="360589"/>
                </a:moveTo>
                <a:lnTo>
                  <a:pt x="315517" y="360589"/>
                </a:lnTo>
                <a:cubicBezTo>
                  <a:pt x="317958" y="360589"/>
                  <a:pt x="320071" y="361481"/>
                  <a:pt x="321855" y="363266"/>
                </a:cubicBezTo>
                <a:cubicBezTo>
                  <a:pt x="323639" y="365050"/>
                  <a:pt x="324532" y="367162"/>
                  <a:pt x="324532" y="369604"/>
                </a:cubicBezTo>
                <a:lnTo>
                  <a:pt x="324532" y="387634"/>
                </a:lnTo>
                <a:cubicBezTo>
                  <a:pt x="324532" y="390075"/>
                  <a:pt x="323639" y="392188"/>
                  <a:pt x="321855" y="393972"/>
                </a:cubicBezTo>
                <a:cubicBezTo>
                  <a:pt x="320071" y="395756"/>
                  <a:pt x="317958" y="396648"/>
                  <a:pt x="315517" y="396648"/>
                </a:cubicBezTo>
                <a:lnTo>
                  <a:pt x="297488" y="396648"/>
                </a:lnTo>
                <a:cubicBezTo>
                  <a:pt x="295046" y="396648"/>
                  <a:pt x="292933" y="395756"/>
                  <a:pt x="291149" y="393972"/>
                </a:cubicBezTo>
                <a:cubicBezTo>
                  <a:pt x="289365" y="392188"/>
                  <a:pt x="288473" y="390075"/>
                  <a:pt x="288473" y="387634"/>
                </a:cubicBezTo>
                <a:lnTo>
                  <a:pt x="288473" y="369604"/>
                </a:lnTo>
                <a:cubicBezTo>
                  <a:pt x="288473" y="367162"/>
                  <a:pt x="289365" y="365050"/>
                  <a:pt x="291149" y="363266"/>
                </a:cubicBezTo>
                <a:cubicBezTo>
                  <a:pt x="292933" y="361481"/>
                  <a:pt x="295046" y="360589"/>
                  <a:pt x="297488" y="360589"/>
                </a:cubicBezTo>
                <a:close/>
                <a:moveTo>
                  <a:pt x="81134" y="360589"/>
                </a:moveTo>
                <a:lnTo>
                  <a:pt x="99164" y="360589"/>
                </a:lnTo>
                <a:cubicBezTo>
                  <a:pt x="101605" y="360589"/>
                  <a:pt x="103718" y="361481"/>
                  <a:pt x="105502" y="363266"/>
                </a:cubicBezTo>
                <a:cubicBezTo>
                  <a:pt x="107286" y="365050"/>
                  <a:pt x="108178" y="367162"/>
                  <a:pt x="108178" y="369604"/>
                </a:cubicBezTo>
                <a:lnTo>
                  <a:pt x="108178" y="387634"/>
                </a:lnTo>
                <a:cubicBezTo>
                  <a:pt x="108178" y="390075"/>
                  <a:pt x="107286" y="392188"/>
                  <a:pt x="105502" y="393972"/>
                </a:cubicBezTo>
                <a:cubicBezTo>
                  <a:pt x="103718" y="395756"/>
                  <a:pt x="101605" y="396648"/>
                  <a:pt x="99164" y="396648"/>
                </a:cubicBezTo>
                <a:lnTo>
                  <a:pt x="81134" y="396648"/>
                </a:lnTo>
                <a:cubicBezTo>
                  <a:pt x="78692" y="396648"/>
                  <a:pt x="76579" y="395756"/>
                  <a:pt x="74796" y="393972"/>
                </a:cubicBezTo>
                <a:cubicBezTo>
                  <a:pt x="73011" y="392188"/>
                  <a:pt x="72119" y="390075"/>
                  <a:pt x="72119" y="387634"/>
                </a:cubicBezTo>
                <a:lnTo>
                  <a:pt x="72119" y="369604"/>
                </a:lnTo>
                <a:cubicBezTo>
                  <a:pt x="72119" y="367162"/>
                  <a:pt x="73011" y="365050"/>
                  <a:pt x="74796" y="363266"/>
                </a:cubicBezTo>
                <a:cubicBezTo>
                  <a:pt x="76579" y="361481"/>
                  <a:pt x="78692" y="360589"/>
                  <a:pt x="81134" y="360589"/>
                </a:cubicBezTo>
                <a:close/>
                <a:moveTo>
                  <a:pt x="297488" y="288471"/>
                </a:moveTo>
                <a:lnTo>
                  <a:pt x="315517" y="288471"/>
                </a:lnTo>
                <a:cubicBezTo>
                  <a:pt x="317958" y="288471"/>
                  <a:pt x="320071" y="289363"/>
                  <a:pt x="321855" y="291148"/>
                </a:cubicBezTo>
                <a:cubicBezTo>
                  <a:pt x="323639" y="292932"/>
                  <a:pt x="324532" y="295045"/>
                  <a:pt x="324532" y="297486"/>
                </a:cubicBezTo>
                <a:lnTo>
                  <a:pt x="324532" y="315516"/>
                </a:lnTo>
                <a:cubicBezTo>
                  <a:pt x="324532" y="317957"/>
                  <a:pt x="323639" y="320070"/>
                  <a:pt x="321855" y="321854"/>
                </a:cubicBezTo>
                <a:cubicBezTo>
                  <a:pt x="320071" y="323638"/>
                  <a:pt x="317958" y="324530"/>
                  <a:pt x="315517" y="324530"/>
                </a:cubicBezTo>
                <a:lnTo>
                  <a:pt x="297488" y="324530"/>
                </a:lnTo>
                <a:cubicBezTo>
                  <a:pt x="295046" y="324530"/>
                  <a:pt x="292933" y="323638"/>
                  <a:pt x="291149" y="321854"/>
                </a:cubicBezTo>
                <a:cubicBezTo>
                  <a:pt x="289365" y="320070"/>
                  <a:pt x="288473" y="317957"/>
                  <a:pt x="288473" y="315516"/>
                </a:cubicBezTo>
                <a:lnTo>
                  <a:pt x="288473" y="297486"/>
                </a:lnTo>
                <a:cubicBezTo>
                  <a:pt x="288473" y="295045"/>
                  <a:pt x="289365" y="292932"/>
                  <a:pt x="291149" y="291148"/>
                </a:cubicBezTo>
                <a:cubicBezTo>
                  <a:pt x="292933" y="289363"/>
                  <a:pt x="295046" y="288471"/>
                  <a:pt x="297488" y="288471"/>
                </a:cubicBezTo>
                <a:close/>
                <a:moveTo>
                  <a:pt x="225370" y="288471"/>
                </a:moveTo>
                <a:lnTo>
                  <a:pt x="243399" y="288471"/>
                </a:lnTo>
                <a:cubicBezTo>
                  <a:pt x="245840" y="288471"/>
                  <a:pt x="247953" y="289363"/>
                  <a:pt x="249738" y="291148"/>
                </a:cubicBezTo>
                <a:cubicBezTo>
                  <a:pt x="251521" y="292932"/>
                  <a:pt x="252414" y="295045"/>
                  <a:pt x="252414" y="297486"/>
                </a:cubicBezTo>
                <a:lnTo>
                  <a:pt x="252414" y="315516"/>
                </a:lnTo>
                <a:cubicBezTo>
                  <a:pt x="252414" y="317957"/>
                  <a:pt x="251521" y="320070"/>
                  <a:pt x="249738" y="321854"/>
                </a:cubicBezTo>
                <a:cubicBezTo>
                  <a:pt x="247953" y="323638"/>
                  <a:pt x="245840" y="324530"/>
                  <a:pt x="243399" y="324530"/>
                </a:cubicBezTo>
                <a:lnTo>
                  <a:pt x="225370" y="324530"/>
                </a:lnTo>
                <a:cubicBezTo>
                  <a:pt x="222928" y="324530"/>
                  <a:pt x="220815" y="323638"/>
                  <a:pt x="219031" y="321854"/>
                </a:cubicBezTo>
                <a:cubicBezTo>
                  <a:pt x="217247" y="320070"/>
                  <a:pt x="216355" y="317957"/>
                  <a:pt x="216355" y="315516"/>
                </a:cubicBezTo>
                <a:lnTo>
                  <a:pt x="216355" y="297486"/>
                </a:lnTo>
                <a:cubicBezTo>
                  <a:pt x="216355" y="295045"/>
                  <a:pt x="217247" y="292932"/>
                  <a:pt x="219031" y="291148"/>
                </a:cubicBezTo>
                <a:cubicBezTo>
                  <a:pt x="220815" y="289363"/>
                  <a:pt x="222928" y="288471"/>
                  <a:pt x="225370" y="288471"/>
                </a:cubicBezTo>
                <a:close/>
                <a:moveTo>
                  <a:pt x="153252" y="288471"/>
                </a:moveTo>
                <a:lnTo>
                  <a:pt x="171281" y="288471"/>
                </a:lnTo>
                <a:cubicBezTo>
                  <a:pt x="173723" y="288471"/>
                  <a:pt x="175835" y="289363"/>
                  <a:pt x="177620" y="291148"/>
                </a:cubicBezTo>
                <a:cubicBezTo>
                  <a:pt x="179404" y="292932"/>
                  <a:pt x="180296" y="295045"/>
                  <a:pt x="180296" y="297486"/>
                </a:cubicBezTo>
                <a:lnTo>
                  <a:pt x="180296" y="315516"/>
                </a:lnTo>
                <a:cubicBezTo>
                  <a:pt x="180296" y="317957"/>
                  <a:pt x="179404" y="320070"/>
                  <a:pt x="177620" y="321854"/>
                </a:cubicBezTo>
                <a:cubicBezTo>
                  <a:pt x="175835" y="323638"/>
                  <a:pt x="173723" y="324530"/>
                  <a:pt x="171281" y="324530"/>
                </a:cubicBezTo>
                <a:lnTo>
                  <a:pt x="153252" y="324530"/>
                </a:lnTo>
                <a:cubicBezTo>
                  <a:pt x="150810" y="324530"/>
                  <a:pt x="148697" y="323638"/>
                  <a:pt x="146913" y="321854"/>
                </a:cubicBezTo>
                <a:cubicBezTo>
                  <a:pt x="145129" y="320070"/>
                  <a:pt x="144237" y="317957"/>
                  <a:pt x="144237" y="315516"/>
                </a:cubicBezTo>
                <a:lnTo>
                  <a:pt x="144237" y="297486"/>
                </a:lnTo>
                <a:cubicBezTo>
                  <a:pt x="144237" y="295045"/>
                  <a:pt x="145129" y="292932"/>
                  <a:pt x="146913" y="291148"/>
                </a:cubicBezTo>
                <a:cubicBezTo>
                  <a:pt x="148697" y="289363"/>
                  <a:pt x="150810" y="288471"/>
                  <a:pt x="153252" y="288471"/>
                </a:cubicBezTo>
                <a:close/>
                <a:moveTo>
                  <a:pt x="81134" y="288471"/>
                </a:moveTo>
                <a:lnTo>
                  <a:pt x="99164" y="288471"/>
                </a:lnTo>
                <a:cubicBezTo>
                  <a:pt x="101605" y="288471"/>
                  <a:pt x="103718" y="289363"/>
                  <a:pt x="105502" y="291148"/>
                </a:cubicBezTo>
                <a:cubicBezTo>
                  <a:pt x="107286" y="292932"/>
                  <a:pt x="108178" y="295045"/>
                  <a:pt x="108178" y="297486"/>
                </a:cubicBezTo>
                <a:lnTo>
                  <a:pt x="108178" y="315516"/>
                </a:lnTo>
                <a:cubicBezTo>
                  <a:pt x="108178" y="317957"/>
                  <a:pt x="107286" y="320070"/>
                  <a:pt x="105502" y="321854"/>
                </a:cubicBezTo>
                <a:cubicBezTo>
                  <a:pt x="103718" y="323638"/>
                  <a:pt x="101605" y="324530"/>
                  <a:pt x="99164" y="324530"/>
                </a:cubicBezTo>
                <a:lnTo>
                  <a:pt x="81134" y="324530"/>
                </a:lnTo>
                <a:cubicBezTo>
                  <a:pt x="78692" y="324530"/>
                  <a:pt x="76579" y="323638"/>
                  <a:pt x="74796" y="321854"/>
                </a:cubicBezTo>
                <a:cubicBezTo>
                  <a:pt x="73011" y="320070"/>
                  <a:pt x="72119" y="317957"/>
                  <a:pt x="72119" y="315516"/>
                </a:cubicBezTo>
                <a:lnTo>
                  <a:pt x="72119" y="297486"/>
                </a:lnTo>
                <a:cubicBezTo>
                  <a:pt x="72119" y="295045"/>
                  <a:pt x="73011" y="292932"/>
                  <a:pt x="74796" y="291148"/>
                </a:cubicBezTo>
                <a:cubicBezTo>
                  <a:pt x="76579" y="289363"/>
                  <a:pt x="78692" y="288471"/>
                  <a:pt x="81134" y="288471"/>
                </a:cubicBezTo>
                <a:close/>
                <a:moveTo>
                  <a:pt x="297488" y="216353"/>
                </a:moveTo>
                <a:lnTo>
                  <a:pt x="315517" y="216353"/>
                </a:lnTo>
                <a:cubicBezTo>
                  <a:pt x="317958" y="216353"/>
                  <a:pt x="320071" y="217245"/>
                  <a:pt x="321855" y="219029"/>
                </a:cubicBezTo>
                <a:cubicBezTo>
                  <a:pt x="323639" y="220813"/>
                  <a:pt x="324532" y="222926"/>
                  <a:pt x="324532" y="225367"/>
                </a:cubicBezTo>
                <a:lnTo>
                  <a:pt x="324532" y="243397"/>
                </a:lnTo>
                <a:cubicBezTo>
                  <a:pt x="324532" y="245838"/>
                  <a:pt x="323639" y="247951"/>
                  <a:pt x="321855" y="249735"/>
                </a:cubicBezTo>
                <a:cubicBezTo>
                  <a:pt x="320071" y="251519"/>
                  <a:pt x="317958" y="252411"/>
                  <a:pt x="315517" y="252411"/>
                </a:cubicBezTo>
                <a:lnTo>
                  <a:pt x="297488" y="252411"/>
                </a:lnTo>
                <a:cubicBezTo>
                  <a:pt x="295046" y="252411"/>
                  <a:pt x="292933" y="251519"/>
                  <a:pt x="291149" y="249735"/>
                </a:cubicBezTo>
                <a:cubicBezTo>
                  <a:pt x="289365" y="247951"/>
                  <a:pt x="288473" y="245838"/>
                  <a:pt x="288473" y="243397"/>
                </a:cubicBezTo>
                <a:lnTo>
                  <a:pt x="288473" y="225367"/>
                </a:lnTo>
                <a:cubicBezTo>
                  <a:pt x="288473" y="222926"/>
                  <a:pt x="289365" y="220813"/>
                  <a:pt x="291149" y="219029"/>
                </a:cubicBezTo>
                <a:cubicBezTo>
                  <a:pt x="292933" y="217245"/>
                  <a:pt x="295046" y="216353"/>
                  <a:pt x="297488" y="216353"/>
                </a:cubicBezTo>
                <a:close/>
                <a:moveTo>
                  <a:pt x="225370" y="216353"/>
                </a:moveTo>
                <a:lnTo>
                  <a:pt x="243399" y="216353"/>
                </a:lnTo>
                <a:cubicBezTo>
                  <a:pt x="245840" y="216353"/>
                  <a:pt x="247953" y="217245"/>
                  <a:pt x="249738" y="219029"/>
                </a:cubicBezTo>
                <a:cubicBezTo>
                  <a:pt x="251521" y="220813"/>
                  <a:pt x="252414" y="222926"/>
                  <a:pt x="252414" y="225367"/>
                </a:cubicBezTo>
                <a:lnTo>
                  <a:pt x="252414" y="243397"/>
                </a:lnTo>
                <a:cubicBezTo>
                  <a:pt x="252414" y="245838"/>
                  <a:pt x="251521" y="247951"/>
                  <a:pt x="249738" y="249735"/>
                </a:cubicBezTo>
                <a:cubicBezTo>
                  <a:pt x="247953" y="251519"/>
                  <a:pt x="245840" y="252411"/>
                  <a:pt x="243399" y="252411"/>
                </a:cubicBezTo>
                <a:lnTo>
                  <a:pt x="225370" y="252411"/>
                </a:lnTo>
                <a:cubicBezTo>
                  <a:pt x="222928" y="252411"/>
                  <a:pt x="220815" y="251519"/>
                  <a:pt x="219031" y="249735"/>
                </a:cubicBezTo>
                <a:cubicBezTo>
                  <a:pt x="217247" y="247951"/>
                  <a:pt x="216355" y="245838"/>
                  <a:pt x="216355" y="243397"/>
                </a:cubicBezTo>
                <a:lnTo>
                  <a:pt x="216355" y="225367"/>
                </a:lnTo>
                <a:cubicBezTo>
                  <a:pt x="216355" y="222926"/>
                  <a:pt x="217247" y="220813"/>
                  <a:pt x="219031" y="219029"/>
                </a:cubicBezTo>
                <a:cubicBezTo>
                  <a:pt x="220815" y="217245"/>
                  <a:pt x="222928" y="216353"/>
                  <a:pt x="225370" y="216353"/>
                </a:cubicBezTo>
                <a:close/>
                <a:moveTo>
                  <a:pt x="153252" y="216353"/>
                </a:moveTo>
                <a:lnTo>
                  <a:pt x="171281" y="216353"/>
                </a:lnTo>
                <a:cubicBezTo>
                  <a:pt x="173723" y="216353"/>
                  <a:pt x="175835" y="217245"/>
                  <a:pt x="177620" y="219029"/>
                </a:cubicBezTo>
                <a:cubicBezTo>
                  <a:pt x="179404" y="220813"/>
                  <a:pt x="180296" y="222926"/>
                  <a:pt x="180296" y="225367"/>
                </a:cubicBezTo>
                <a:lnTo>
                  <a:pt x="180296" y="243397"/>
                </a:lnTo>
                <a:cubicBezTo>
                  <a:pt x="180296" y="245838"/>
                  <a:pt x="179404" y="247951"/>
                  <a:pt x="177620" y="249735"/>
                </a:cubicBezTo>
                <a:cubicBezTo>
                  <a:pt x="175835" y="251519"/>
                  <a:pt x="173723" y="252411"/>
                  <a:pt x="171281" y="252411"/>
                </a:cubicBezTo>
                <a:lnTo>
                  <a:pt x="153252" y="252411"/>
                </a:lnTo>
                <a:cubicBezTo>
                  <a:pt x="150810" y="252411"/>
                  <a:pt x="148697" y="251519"/>
                  <a:pt x="146913" y="249735"/>
                </a:cubicBezTo>
                <a:cubicBezTo>
                  <a:pt x="145129" y="247951"/>
                  <a:pt x="144237" y="245838"/>
                  <a:pt x="144237" y="243397"/>
                </a:cubicBezTo>
                <a:lnTo>
                  <a:pt x="144237" y="225367"/>
                </a:lnTo>
                <a:cubicBezTo>
                  <a:pt x="144237" y="222926"/>
                  <a:pt x="145129" y="220813"/>
                  <a:pt x="146913" y="219029"/>
                </a:cubicBezTo>
                <a:cubicBezTo>
                  <a:pt x="148697" y="217245"/>
                  <a:pt x="150810" y="216353"/>
                  <a:pt x="153252" y="216353"/>
                </a:cubicBezTo>
                <a:close/>
                <a:moveTo>
                  <a:pt x="81134" y="216353"/>
                </a:moveTo>
                <a:lnTo>
                  <a:pt x="99164" y="216353"/>
                </a:lnTo>
                <a:cubicBezTo>
                  <a:pt x="101605" y="216353"/>
                  <a:pt x="103718" y="217245"/>
                  <a:pt x="105502" y="219029"/>
                </a:cubicBezTo>
                <a:cubicBezTo>
                  <a:pt x="107286" y="220813"/>
                  <a:pt x="108178" y="222926"/>
                  <a:pt x="108178" y="225367"/>
                </a:cubicBezTo>
                <a:lnTo>
                  <a:pt x="108178" y="243397"/>
                </a:lnTo>
                <a:cubicBezTo>
                  <a:pt x="108178" y="245838"/>
                  <a:pt x="107286" y="247951"/>
                  <a:pt x="105502" y="249735"/>
                </a:cubicBezTo>
                <a:cubicBezTo>
                  <a:pt x="103718" y="251519"/>
                  <a:pt x="101605" y="252411"/>
                  <a:pt x="99164" y="252411"/>
                </a:cubicBezTo>
                <a:lnTo>
                  <a:pt x="81134" y="252411"/>
                </a:lnTo>
                <a:cubicBezTo>
                  <a:pt x="78692" y="252411"/>
                  <a:pt x="76579" y="251519"/>
                  <a:pt x="74796" y="249735"/>
                </a:cubicBezTo>
                <a:cubicBezTo>
                  <a:pt x="73011" y="247951"/>
                  <a:pt x="72119" y="245838"/>
                  <a:pt x="72119" y="243397"/>
                </a:cubicBezTo>
                <a:lnTo>
                  <a:pt x="72119" y="225367"/>
                </a:lnTo>
                <a:cubicBezTo>
                  <a:pt x="72119" y="222926"/>
                  <a:pt x="73011" y="220813"/>
                  <a:pt x="74796" y="219029"/>
                </a:cubicBezTo>
                <a:cubicBezTo>
                  <a:pt x="76579" y="217245"/>
                  <a:pt x="78692" y="216353"/>
                  <a:pt x="81134" y="216353"/>
                </a:cubicBezTo>
                <a:close/>
                <a:moveTo>
                  <a:pt x="36059" y="144236"/>
                </a:moveTo>
                <a:lnTo>
                  <a:pt x="36059" y="468766"/>
                </a:lnTo>
                <a:lnTo>
                  <a:pt x="144236" y="468766"/>
                </a:lnTo>
                <a:lnTo>
                  <a:pt x="144236" y="405663"/>
                </a:lnTo>
                <a:cubicBezTo>
                  <a:pt x="144236" y="403221"/>
                  <a:pt x="145128" y="401109"/>
                  <a:pt x="146912" y="399324"/>
                </a:cubicBezTo>
                <a:cubicBezTo>
                  <a:pt x="148696" y="397540"/>
                  <a:pt x="150809" y="396648"/>
                  <a:pt x="153251" y="396648"/>
                </a:cubicBezTo>
                <a:lnTo>
                  <a:pt x="243398" y="396648"/>
                </a:lnTo>
                <a:cubicBezTo>
                  <a:pt x="245839" y="396648"/>
                  <a:pt x="247952" y="397540"/>
                  <a:pt x="249737" y="399324"/>
                </a:cubicBezTo>
                <a:cubicBezTo>
                  <a:pt x="251520" y="401109"/>
                  <a:pt x="252413" y="403221"/>
                  <a:pt x="252413" y="405663"/>
                </a:cubicBezTo>
                <a:lnTo>
                  <a:pt x="252413" y="468766"/>
                </a:lnTo>
                <a:lnTo>
                  <a:pt x="360590" y="468766"/>
                </a:lnTo>
                <a:lnTo>
                  <a:pt x="360590" y="144236"/>
                </a:lnTo>
                <a:lnTo>
                  <a:pt x="288472" y="144236"/>
                </a:lnTo>
                <a:lnTo>
                  <a:pt x="288472" y="153251"/>
                </a:lnTo>
                <a:cubicBezTo>
                  <a:pt x="288472" y="160763"/>
                  <a:pt x="285842" y="167148"/>
                  <a:pt x="280584" y="172407"/>
                </a:cubicBezTo>
                <a:cubicBezTo>
                  <a:pt x="275325" y="177665"/>
                  <a:pt x="268940" y="180295"/>
                  <a:pt x="261428" y="180295"/>
                </a:cubicBezTo>
                <a:lnTo>
                  <a:pt x="135221" y="180295"/>
                </a:lnTo>
                <a:cubicBezTo>
                  <a:pt x="127709" y="180295"/>
                  <a:pt x="121323" y="177665"/>
                  <a:pt x="116065" y="172407"/>
                </a:cubicBezTo>
                <a:cubicBezTo>
                  <a:pt x="110806" y="167148"/>
                  <a:pt x="108177" y="160763"/>
                  <a:pt x="108177" y="153251"/>
                </a:cubicBezTo>
                <a:lnTo>
                  <a:pt x="108177" y="144236"/>
                </a:lnTo>
                <a:close/>
                <a:moveTo>
                  <a:pt x="153251" y="36059"/>
                </a:moveTo>
                <a:cubicBezTo>
                  <a:pt x="150809" y="36059"/>
                  <a:pt x="148696" y="36951"/>
                  <a:pt x="146912" y="38735"/>
                </a:cubicBezTo>
                <a:cubicBezTo>
                  <a:pt x="145128" y="40519"/>
                  <a:pt x="144236" y="42632"/>
                  <a:pt x="144236" y="45074"/>
                </a:cubicBezTo>
                <a:lnTo>
                  <a:pt x="144236" y="135221"/>
                </a:lnTo>
                <a:cubicBezTo>
                  <a:pt x="144236" y="137663"/>
                  <a:pt x="145128" y="139775"/>
                  <a:pt x="146912" y="141559"/>
                </a:cubicBezTo>
                <a:cubicBezTo>
                  <a:pt x="148696" y="143344"/>
                  <a:pt x="150809" y="144236"/>
                  <a:pt x="153251" y="144236"/>
                </a:cubicBezTo>
                <a:lnTo>
                  <a:pt x="171280" y="144236"/>
                </a:lnTo>
                <a:cubicBezTo>
                  <a:pt x="173722" y="144236"/>
                  <a:pt x="175834" y="143344"/>
                  <a:pt x="177619" y="141559"/>
                </a:cubicBezTo>
                <a:cubicBezTo>
                  <a:pt x="179403" y="139775"/>
                  <a:pt x="180295" y="137663"/>
                  <a:pt x="180295" y="135221"/>
                </a:cubicBezTo>
                <a:lnTo>
                  <a:pt x="180295" y="108177"/>
                </a:lnTo>
                <a:lnTo>
                  <a:pt x="216354" y="108177"/>
                </a:lnTo>
                <a:lnTo>
                  <a:pt x="216354" y="135221"/>
                </a:lnTo>
                <a:cubicBezTo>
                  <a:pt x="216354" y="137663"/>
                  <a:pt x="217246" y="139775"/>
                  <a:pt x="219030" y="141559"/>
                </a:cubicBezTo>
                <a:cubicBezTo>
                  <a:pt x="220814" y="143344"/>
                  <a:pt x="222927" y="144236"/>
                  <a:pt x="225369" y="144236"/>
                </a:cubicBezTo>
                <a:lnTo>
                  <a:pt x="243398" y="144236"/>
                </a:lnTo>
                <a:cubicBezTo>
                  <a:pt x="245839" y="144236"/>
                  <a:pt x="247952" y="143344"/>
                  <a:pt x="249737" y="141559"/>
                </a:cubicBezTo>
                <a:cubicBezTo>
                  <a:pt x="251520" y="139775"/>
                  <a:pt x="252413" y="137663"/>
                  <a:pt x="252413" y="135221"/>
                </a:cubicBezTo>
                <a:lnTo>
                  <a:pt x="252413" y="45074"/>
                </a:lnTo>
                <a:cubicBezTo>
                  <a:pt x="252413" y="42632"/>
                  <a:pt x="251520" y="40519"/>
                  <a:pt x="249737" y="38735"/>
                </a:cubicBezTo>
                <a:cubicBezTo>
                  <a:pt x="247952" y="36951"/>
                  <a:pt x="245839" y="36059"/>
                  <a:pt x="243398" y="36059"/>
                </a:cubicBezTo>
                <a:lnTo>
                  <a:pt x="225369" y="36059"/>
                </a:lnTo>
                <a:cubicBezTo>
                  <a:pt x="222927" y="36059"/>
                  <a:pt x="220814" y="36951"/>
                  <a:pt x="219030" y="38735"/>
                </a:cubicBezTo>
                <a:cubicBezTo>
                  <a:pt x="217246" y="40519"/>
                  <a:pt x="216354" y="42632"/>
                  <a:pt x="216354" y="45074"/>
                </a:cubicBezTo>
                <a:lnTo>
                  <a:pt x="216354" y="72118"/>
                </a:lnTo>
                <a:lnTo>
                  <a:pt x="180295" y="72118"/>
                </a:lnTo>
                <a:lnTo>
                  <a:pt x="180295" y="45074"/>
                </a:lnTo>
                <a:cubicBezTo>
                  <a:pt x="180295" y="42632"/>
                  <a:pt x="179403" y="40519"/>
                  <a:pt x="177619" y="38735"/>
                </a:cubicBezTo>
                <a:cubicBezTo>
                  <a:pt x="175834" y="36951"/>
                  <a:pt x="173722" y="36059"/>
                  <a:pt x="171280" y="36059"/>
                </a:cubicBezTo>
                <a:close/>
                <a:moveTo>
                  <a:pt x="135221" y="0"/>
                </a:moveTo>
                <a:lnTo>
                  <a:pt x="261428" y="0"/>
                </a:lnTo>
                <a:cubicBezTo>
                  <a:pt x="268940" y="0"/>
                  <a:pt x="275325" y="2629"/>
                  <a:pt x="280584" y="7888"/>
                </a:cubicBezTo>
                <a:cubicBezTo>
                  <a:pt x="285842" y="13147"/>
                  <a:pt x="288472" y="19532"/>
                  <a:pt x="288472" y="27044"/>
                </a:cubicBezTo>
                <a:lnTo>
                  <a:pt x="288472" y="108177"/>
                </a:lnTo>
                <a:lnTo>
                  <a:pt x="378619" y="108177"/>
                </a:lnTo>
                <a:cubicBezTo>
                  <a:pt x="383502" y="108177"/>
                  <a:pt x="387727" y="109961"/>
                  <a:pt x="391296" y="113529"/>
                </a:cubicBezTo>
                <a:cubicBezTo>
                  <a:pt x="394864" y="117097"/>
                  <a:pt x="396648" y="121323"/>
                  <a:pt x="396648" y="126206"/>
                </a:cubicBezTo>
                <a:lnTo>
                  <a:pt x="396648" y="486796"/>
                </a:lnTo>
                <a:cubicBezTo>
                  <a:pt x="396648" y="491679"/>
                  <a:pt x="394864" y="495904"/>
                  <a:pt x="391296" y="499473"/>
                </a:cubicBezTo>
                <a:cubicBezTo>
                  <a:pt x="387727" y="503041"/>
                  <a:pt x="383502" y="504825"/>
                  <a:pt x="378619" y="504825"/>
                </a:cubicBezTo>
                <a:lnTo>
                  <a:pt x="18030" y="504825"/>
                </a:lnTo>
                <a:cubicBezTo>
                  <a:pt x="13147" y="504825"/>
                  <a:pt x="8921" y="503041"/>
                  <a:pt x="5353" y="499473"/>
                </a:cubicBezTo>
                <a:cubicBezTo>
                  <a:pt x="1785" y="495904"/>
                  <a:pt x="0" y="491679"/>
                  <a:pt x="0" y="486796"/>
                </a:cubicBezTo>
                <a:lnTo>
                  <a:pt x="0" y="126206"/>
                </a:lnTo>
                <a:cubicBezTo>
                  <a:pt x="0" y="121323"/>
                  <a:pt x="1785" y="117097"/>
                  <a:pt x="5353" y="113529"/>
                </a:cubicBezTo>
                <a:cubicBezTo>
                  <a:pt x="8921" y="109961"/>
                  <a:pt x="13147" y="108177"/>
                  <a:pt x="18030" y="108177"/>
                </a:cubicBezTo>
                <a:lnTo>
                  <a:pt x="108177" y="108177"/>
                </a:lnTo>
                <a:lnTo>
                  <a:pt x="108177" y="27044"/>
                </a:lnTo>
                <a:cubicBezTo>
                  <a:pt x="108177" y="19532"/>
                  <a:pt x="110806" y="13147"/>
                  <a:pt x="116065" y="7888"/>
                </a:cubicBezTo>
                <a:cubicBezTo>
                  <a:pt x="121323" y="2629"/>
                  <a:pt x="127709" y="0"/>
                  <a:pt x="1352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11" name="Freeform 401">
            <a:extLst>
              <a:ext uri="{FF2B5EF4-FFF2-40B4-BE49-F238E27FC236}">
                <a16:creationId xmlns:a16="http://schemas.microsoft.com/office/drawing/2014/main" id="{5544FDBD-D6E3-4C8D-B5A8-72E0383641D9}"/>
              </a:ext>
            </a:extLst>
          </p:cNvPr>
          <p:cNvSpPr/>
          <p:nvPr/>
        </p:nvSpPr>
        <p:spPr>
          <a:xfrm>
            <a:off x="1830968" y="5069910"/>
            <a:ext cx="392140" cy="297485"/>
          </a:xfrm>
          <a:custGeom>
            <a:avLst/>
            <a:gdLst>
              <a:gd name="connsiteX0" fmla="*/ 0 w 522853"/>
              <a:gd name="connsiteY0" fmla="*/ 324529 h 396647"/>
              <a:gd name="connsiteX1" fmla="*/ 504825 w 522853"/>
              <a:gd name="connsiteY1" fmla="*/ 324529 h 396647"/>
              <a:gd name="connsiteX2" fmla="*/ 483696 w 522853"/>
              <a:gd name="connsiteY2" fmla="*/ 375519 h 396647"/>
              <a:gd name="connsiteX3" fmla="*/ 432707 w 522853"/>
              <a:gd name="connsiteY3" fmla="*/ 396647 h 396647"/>
              <a:gd name="connsiteX4" fmla="*/ 72118 w 522853"/>
              <a:gd name="connsiteY4" fmla="*/ 396647 h 396647"/>
              <a:gd name="connsiteX5" fmla="*/ 21128 w 522853"/>
              <a:gd name="connsiteY5" fmla="*/ 375519 h 396647"/>
              <a:gd name="connsiteX6" fmla="*/ 0 w 522853"/>
              <a:gd name="connsiteY6" fmla="*/ 324529 h 396647"/>
              <a:gd name="connsiteX7" fmla="*/ 396647 w 522853"/>
              <a:gd name="connsiteY7" fmla="*/ 54088 h 396647"/>
              <a:gd name="connsiteX8" fmla="*/ 396647 w 522853"/>
              <a:gd name="connsiteY8" fmla="*/ 162265 h 396647"/>
              <a:gd name="connsiteX9" fmla="*/ 414677 w 522853"/>
              <a:gd name="connsiteY9" fmla="*/ 162265 h 396647"/>
              <a:gd name="connsiteX10" fmla="*/ 452989 w 522853"/>
              <a:gd name="connsiteY10" fmla="*/ 146489 h 396647"/>
              <a:gd name="connsiteX11" fmla="*/ 468765 w 522853"/>
              <a:gd name="connsiteY11" fmla="*/ 108177 h 396647"/>
              <a:gd name="connsiteX12" fmla="*/ 452989 w 522853"/>
              <a:gd name="connsiteY12" fmla="*/ 69864 h 396647"/>
              <a:gd name="connsiteX13" fmla="*/ 414677 w 522853"/>
              <a:gd name="connsiteY13" fmla="*/ 54088 h 396647"/>
              <a:gd name="connsiteX14" fmla="*/ 90146 w 522853"/>
              <a:gd name="connsiteY14" fmla="*/ 0 h 396647"/>
              <a:gd name="connsiteX15" fmla="*/ 414677 w 522853"/>
              <a:gd name="connsiteY15" fmla="*/ 0 h 396647"/>
              <a:gd name="connsiteX16" fmla="*/ 491161 w 522853"/>
              <a:gd name="connsiteY16" fmla="*/ 31692 h 396647"/>
              <a:gd name="connsiteX17" fmla="*/ 522853 w 522853"/>
              <a:gd name="connsiteY17" fmla="*/ 108177 h 396647"/>
              <a:gd name="connsiteX18" fmla="*/ 491161 w 522853"/>
              <a:gd name="connsiteY18" fmla="*/ 184661 h 396647"/>
              <a:gd name="connsiteX19" fmla="*/ 414677 w 522853"/>
              <a:gd name="connsiteY19" fmla="*/ 216353 h 396647"/>
              <a:gd name="connsiteX20" fmla="*/ 396647 w 522853"/>
              <a:gd name="connsiteY20" fmla="*/ 216353 h 396647"/>
              <a:gd name="connsiteX21" fmla="*/ 396647 w 522853"/>
              <a:gd name="connsiteY21" fmla="*/ 225368 h 396647"/>
              <a:gd name="connsiteX22" fmla="*/ 378054 w 522853"/>
              <a:gd name="connsiteY22" fmla="*/ 269878 h 396647"/>
              <a:gd name="connsiteX23" fmla="*/ 333544 w 522853"/>
              <a:gd name="connsiteY23" fmla="*/ 288471 h 396647"/>
              <a:gd name="connsiteX24" fmla="*/ 135220 w 522853"/>
              <a:gd name="connsiteY24" fmla="*/ 288471 h 396647"/>
              <a:gd name="connsiteX25" fmla="*/ 90709 w 522853"/>
              <a:gd name="connsiteY25" fmla="*/ 269878 h 396647"/>
              <a:gd name="connsiteX26" fmla="*/ 72117 w 522853"/>
              <a:gd name="connsiteY26" fmla="*/ 225368 h 396647"/>
              <a:gd name="connsiteX27" fmla="*/ 72117 w 522853"/>
              <a:gd name="connsiteY27" fmla="*/ 18029 h 396647"/>
              <a:gd name="connsiteX28" fmla="*/ 77469 w 522853"/>
              <a:gd name="connsiteY28" fmla="*/ 5352 h 396647"/>
              <a:gd name="connsiteX29" fmla="*/ 90146 w 522853"/>
              <a:gd name="connsiteY29" fmla="*/ 0 h 3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22853" h="396647">
                <a:moveTo>
                  <a:pt x="0" y="324529"/>
                </a:moveTo>
                <a:lnTo>
                  <a:pt x="504825" y="324529"/>
                </a:lnTo>
                <a:cubicBezTo>
                  <a:pt x="504825" y="344437"/>
                  <a:pt x="497782" y="361433"/>
                  <a:pt x="483696" y="375519"/>
                </a:cubicBezTo>
                <a:cubicBezTo>
                  <a:pt x="469611" y="389604"/>
                  <a:pt x="452614" y="396647"/>
                  <a:pt x="432707" y="396647"/>
                </a:cubicBezTo>
                <a:lnTo>
                  <a:pt x="72118" y="396647"/>
                </a:lnTo>
                <a:cubicBezTo>
                  <a:pt x="52210" y="396647"/>
                  <a:pt x="35214" y="389604"/>
                  <a:pt x="21128" y="375519"/>
                </a:cubicBezTo>
                <a:cubicBezTo>
                  <a:pt x="7042" y="361433"/>
                  <a:pt x="0" y="344437"/>
                  <a:pt x="0" y="324529"/>
                </a:cubicBezTo>
                <a:close/>
                <a:moveTo>
                  <a:pt x="396647" y="54088"/>
                </a:moveTo>
                <a:lnTo>
                  <a:pt x="396647" y="162265"/>
                </a:lnTo>
                <a:lnTo>
                  <a:pt x="414677" y="162265"/>
                </a:lnTo>
                <a:cubicBezTo>
                  <a:pt x="429701" y="162265"/>
                  <a:pt x="442472" y="157006"/>
                  <a:pt x="452989" y="146489"/>
                </a:cubicBezTo>
                <a:cubicBezTo>
                  <a:pt x="463506" y="135972"/>
                  <a:pt x="468765" y="123201"/>
                  <a:pt x="468765" y="108177"/>
                </a:cubicBezTo>
                <a:cubicBezTo>
                  <a:pt x="468765" y="93152"/>
                  <a:pt x="463506" y="80381"/>
                  <a:pt x="452989" y="69864"/>
                </a:cubicBezTo>
                <a:cubicBezTo>
                  <a:pt x="442472" y="59347"/>
                  <a:pt x="429701" y="54088"/>
                  <a:pt x="414677" y="54088"/>
                </a:cubicBezTo>
                <a:close/>
                <a:moveTo>
                  <a:pt x="90146" y="0"/>
                </a:moveTo>
                <a:lnTo>
                  <a:pt x="414677" y="0"/>
                </a:lnTo>
                <a:cubicBezTo>
                  <a:pt x="444538" y="0"/>
                  <a:pt x="470032" y="10564"/>
                  <a:pt x="491161" y="31692"/>
                </a:cubicBezTo>
                <a:cubicBezTo>
                  <a:pt x="512289" y="52821"/>
                  <a:pt x="522853" y="78315"/>
                  <a:pt x="522853" y="108177"/>
                </a:cubicBezTo>
                <a:cubicBezTo>
                  <a:pt x="522853" y="138038"/>
                  <a:pt x="512289" y="163533"/>
                  <a:pt x="491161" y="184661"/>
                </a:cubicBezTo>
                <a:cubicBezTo>
                  <a:pt x="470032" y="205789"/>
                  <a:pt x="444538" y="216353"/>
                  <a:pt x="414677" y="216353"/>
                </a:cubicBezTo>
                <a:lnTo>
                  <a:pt x="396647" y="216353"/>
                </a:lnTo>
                <a:lnTo>
                  <a:pt x="396647" y="225368"/>
                </a:lnTo>
                <a:cubicBezTo>
                  <a:pt x="396647" y="242646"/>
                  <a:pt x="390449" y="257483"/>
                  <a:pt x="378054" y="269878"/>
                </a:cubicBezTo>
                <a:cubicBezTo>
                  <a:pt x="365659" y="282274"/>
                  <a:pt x="350822" y="288471"/>
                  <a:pt x="333544" y="288471"/>
                </a:cubicBezTo>
                <a:lnTo>
                  <a:pt x="135220" y="288471"/>
                </a:lnTo>
                <a:cubicBezTo>
                  <a:pt x="117941" y="288471"/>
                  <a:pt x="103105" y="282274"/>
                  <a:pt x="90709" y="269878"/>
                </a:cubicBezTo>
                <a:cubicBezTo>
                  <a:pt x="78314" y="257483"/>
                  <a:pt x="72117" y="242646"/>
                  <a:pt x="72117" y="225368"/>
                </a:cubicBezTo>
                <a:lnTo>
                  <a:pt x="72117" y="18029"/>
                </a:lnTo>
                <a:cubicBezTo>
                  <a:pt x="72117" y="13146"/>
                  <a:pt x="73900" y="8921"/>
                  <a:pt x="77469" y="5352"/>
                </a:cubicBezTo>
                <a:cubicBezTo>
                  <a:pt x="81037" y="1784"/>
                  <a:pt x="85263" y="0"/>
                  <a:pt x="901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12" name="Freeform 360">
            <a:extLst>
              <a:ext uri="{FF2B5EF4-FFF2-40B4-BE49-F238E27FC236}">
                <a16:creationId xmlns:a16="http://schemas.microsoft.com/office/drawing/2014/main" id="{E40E7F45-D755-4F7E-AC72-514998395EB2}"/>
              </a:ext>
            </a:extLst>
          </p:cNvPr>
          <p:cNvSpPr/>
          <p:nvPr/>
        </p:nvSpPr>
        <p:spPr>
          <a:xfrm>
            <a:off x="9240423" y="2936276"/>
            <a:ext cx="2596955" cy="1945996"/>
          </a:xfrm>
          <a:custGeom>
            <a:avLst/>
            <a:gdLst>
              <a:gd name="connsiteX0" fmla="*/ 198324 w 529333"/>
              <a:gd name="connsiteY0" fmla="*/ 216354 h 396648"/>
              <a:gd name="connsiteX1" fmla="*/ 504825 w 529333"/>
              <a:gd name="connsiteY1" fmla="*/ 216354 h 396648"/>
              <a:gd name="connsiteX2" fmla="*/ 521868 w 529333"/>
              <a:gd name="connsiteY2" fmla="*/ 220016 h 396648"/>
              <a:gd name="connsiteX3" fmla="*/ 529333 w 529333"/>
              <a:gd name="connsiteY3" fmla="*/ 232130 h 396648"/>
              <a:gd name="connsiteX4" fmla="*/ 520600 w 529333"/>
              <a:gd name="connsiteY4" fmla="*/ 250722 h 396648"/>
              <a:gd name="connsiteX5" fmla="*/ 425945 w 529333"/>
              <a:gd name="connsiteY5" fmla="*/ 362279 h 396648"/>
              <a:gd name="connsiteX6" fmla="*/ 392000 w 529333"/>
              <a:gd name="connsiteY6" fmla="*/ 386647 h 396648"/>
              <a:gd name="connsiteX7" fmla="*/ 351574 w 529333"/>
              <a:gd name="connsiteY7" fmla="*/ 396648 h 396648"/>
              <a:gd name="connsiteX8" fmla="*/ 45073 w 529333"/>
              <a:gd name="connsiteY8" fmla="*/ 396648 h 396648"/>
              <a:gd name="connsiteX9" fmla="*/ 28030 w 529333"/>
              <a:gd name="connsiteY9" fmla="*/ 392986 h 396648"/>
              <a:gd name="connsiteX10" fmla="*/ 20565 w 529333"/>
              <a:gd name="connsiteY10" fmla="*/ 380873 h 396648"/>
              <a:gd name="connsiteX11" fmla="*/ 29297 w 529333"/>
              <a:gd name="connsiteY11" fmla="*/ 362279 h 396648"/>
              <a:gd name="connsiteX12" fmla="*/ 123952 w 529333"/>
              <a:gd name="connsiteY12" fmla="*/ 250722 h 396648"/>
              <a:gd name="connsiteX13" fmla="*/ 157898 w 529333"/>
              <a:gd name="connsiteY13" fmla="*/ 226354 h 396648"/>
              <a:gd name="connsiteX14" fmla="*/ 198324 w 529333"/>
              <a:gd name="connsiteY14" fmla="*/ 216354 h 396648"/>
              <a:gd name="connsiteX15" fmla="*/ 63103 w 529333"/>
              <a:gd name="connsiteY15" fmla="*/ 0 h 396648"/>
              <a:gd name="connsiteX16" fmla="*/ 153251 w 529333"/>
              <a:gd name="connsiteY16" fmla="*/ 0 h 396648"/>
              <a:gd name="connsiteX17" fmla="*/ 197760 w 529333"/>
              <a:gd name="connsiteY17" fmla="*/ 18593 h 396648"/>
              <a:gd name="connsiteX18" fmla="*/ 216354 w 529333"/>
              <a:gd name="connsiteY18" fmla="*/ 63103 h 396648"/>
              <a:gd name="connsiteX19" fmla="*/ 216354 w 529333"/>
              <a:gd name="connsiteY19" fmla="*/ 72118 h 396648"/>
              <a:gd name="connsiteX20" fmla="*/ 369605 w 529333"/>
              <a:gd name="connsiteY20" fmla="*/ 72118 h 396648"/>
              <a:gd name="connsiteX21" fmla="*/ 414114 w 529333"/>
              <a:gd name="connsiteY21" fmla="*/ 90711 h 396648"/>
              <a:gd name="connsiteX22" fmla="*/ 432707 w 529333"/>
              <a:gd name="connsiteY22" fmla="*/ 135221 h 396648"/>
              <a:gd name="connsiteX23" fmla="*/ 432707 w 529333"/>
              <a:gd name="connsiteY23" fmla="*/ 180295 h 396648"/>
              <a:gd name="connsiteX24" fmla="*/ 198325 w 529333"/>
              <a:gd name="connsiteY24" fmla="*/ 180295 h 396648"/>
              <a:gd name="connsiteX25" fmla="*/ 142827 w 529333"/>
              <a:gd name="connsiteY25" fmla="*/ 193676 h 396648"/>
              <a:gd name="connsiteX26" fmla="*/ 96627 w 529333"/>
              <a:gd name="connsiteY26" fmla="*/ 227340 h 396648"/>
              <a:gd name="connsiteX27" fmla="*/ 1691 w 529333"/>
              <a:gd name="connsiteY27" fmla="*/ 338898 h 396648"/>
              <a:gd name="connsiteX28" fmla="*/ 282 w 529333"/>
              <a:gd name="connsiteY28" fmla="*/ 340588 h 396648"/>
              <a:gd name="connsiteX29" fmla="*/ 140 w 529333"/>
              <a:gd name="connsiteY29" fmla="*/ 337067 h 396648"/>
              <a:gd name="connsiteX30" fmla="*/ 0 w 529333"/>
              <a:gd name="connsiteY30" fmla="*/ 333545 h 396648"/>
              <a:gd name="connsiteX31" fmla="*/ 0 w 529333"/>
              <a:gd name="connsiteY31" fmla="*/ 63103 h 396648"/>
              <a:gd name="connsiteX32" fmla="*/ 18593 w 529333"/>
              <a:gd name="connsiteY32" fmla="*/ 18593 h 396648"/>
              <a:gd name="connsiteX33" fmla="*/ 63103 w 529333"/>
              <a:gd name="connsiteY3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29333" h="396648">
                <a:moveTo>
                  <a:pt x="198324" y="216354"/>
                </a:moveTo>
                <a:lnTo>
                  <a:pt x="504825" y="216354"/>
                </a:lnTo>
                <a:cubicBezTo>
                  <a:pt x="511210" y="216354"/>
                  <a:pt x="516890" y="217574"/>
                  <a:pt x="521868" y="220016"/>
                </a:cubicBezTo>
                <a:cubicBezTo>
                  <a:pt x="526844" y="222457"/>
                  <a:pt x="529333" y="226495"/>
                  <a:pt x="529333" y="232130"/>
                </a:cubicBezTo>
                <a:cubicBezTo>
                  <a:pt x="529333" y="237951"/>
                  <a:pt x="526421" y="244149"/>
                  <a:pt x="520600" y="250722"/>
                </a:cubicBezTo>
                <a:lnTo>
                  <a:pt x="425945" y="362279"/>
                </a:lnTo>
                <a:cubicBezTo>
                  <a:pt x="417869" y="371858"/>
                  <a:pt x="406554" y="379980"/>
                  <a:pt x="392000" y="386647"/>
                </a:cubicBezTo>
                <a:cubicBezTo>
                  <a:pt x="377444" y="393315"/>
                  <a:pt x="363969" y="396648"/>
                  <a:pt x="351574" y="396648"/>
                </a:cubicBezTo>
                <a:lnTo>
                  <a:pt x="45073" y="396648"/>
                </a:lnTo>
                <a:cubicBezTo>
                  <a:pt x="38687" y="396648"/>
                  <a:pt x="33006" y="395427"/>
                  <a:pt x="28030" y="392986"/>
                </a:cubicBezTo>
                <a:cubicBezTo>
                  <a:pt x="23052" y="390544"/>
                  <a:pt x="20565" y="386507"/>
                  <a:pt x="20565" y="380873"/>
                </a:cubicBezTo>
                <a:cubicBezTo>
                  <a:pt x="20565" y="375050"/>
                  <a:pt x="23475" y="368853"/>
                  <a:pt x="29297" y="362279"/>
                </a:cubicBezTo>
                <a:lnTo>
                  <a:pt x="123952" y="250722"/>
                </a:lnTo>
                <a:cubicBezTo>
                  <a:pt x="132027" y="241144"/>
                  <a:pt x="143344" y="233021"/>
                  <a:pt x="157898" y="226354"/>
                </a:cubicBezTo>
                <a:cubicBezTo>
                  <a:pt x="172453" y="219687"/>
                  <a:pt x="185928" y="216354"/>
                  <a:pt x="198324" y="216354"/>
                </a:cubicBezTo>
                <a:close/>
                <a:moveTo>
                  <a:pt x="63103" y="0"/>
                </a:moveTo>
                <a:lnTo>
                  <a:pt x="153251" y="0"/>
                </a:lnTo>
                <a:cubicBezTo>
                  <a:pt x="170529" y="0"/>
                  <a:pt x="185366" y="6198"/>
                  <a:pt x="197760" y="18593"/>
                </a:cubicBezTo>
                <a:cubicBezTo>
                  <a:pt x="210155" y="30988"/>
                  <a:pt x="216354" y="45825"/>
                  <a:pt x="216354" y="63103"/>
                </a:cubicBezTo>
                <a:lnTo>
                  <a:pt x="216354" y="72118"/>
                </a:lnTo>
                <a:lnTo>
                  <a:pt x="369605" y="72118"/>
                </a:lnTo>
                <a:cubicBezTo>
                  <a:pt x="386882" y="72118"/>
                  <a:pt x="401719" y="78315"/>
                  <a:pt x="414114" y="90711"/>
                </a:cubicBezTo>
                <a:cubicBezTo>
                  <a:pt x="426510" y="103106"/>
                  <a:pt x="432707" y="117943"/>
                  <a:pt x="432707" y="135221"/>
                </a:cubicBezTo>
                <a:lnTo>
                  <a:pt x="432707" y="180295"/>
                </a:lnTo>
                <a:lnTo>
                  <a:pt x="198325" y="180295"/>
                </a:lnTo>
                <a:cubicBezTo>
                  <a:pt x="180671" y="180295"/>
                  <a:pt x="162172" y="184755"/>
                  <a:pt x="142827" y="193676"/>
                </a:cubicBezTo>
                <a:cubicBezTo>
                  <a:pt x="123483" y="202597"/>
                  <a:pt x="108084" y="213818"/>
                  <a:pt x="96627" y="227340"/>
                </a:cubicBezTo>
                <a:lnTo>
                  <a:pt x="1691" y="338898"/>
                </a:lnTo>
                <a:lnTo>
                  <a:pt x="282" y="340588"/>
                </a:lnTo>
                <a:cubicBezTo>
                  <a:pt x="282" y="339836"/>
                  <a:pt x="235" y="338663"/>
                  <a:pt x="140" y="337067"/>
                </a:cubicBezTo>
                <a:cubicBezTo>
                  <a:pt x="47" y="335470"/>
                  <a:pt x="0" y="334296"/>
                  <a:pt x="0" y="333545"/>
                </a:cubicBezTo>
                <a:lnTo>
                  <a:pt x="0" y="63103"/>
                </a:lnTo>
                <a:cubicBezTo>
                  <a:pt x="0" y="45825"/>
                  <a:pt x="6198" y="30988"/>
                  <a:pt x="18593" y="18593"/>
                </a:cubicBezTo>
                <a:cubicBezTo>
                  <a:pt x="30988" y="6198"/>
                  <a:pt x="45825" y="0"/>
                  <a:pt x="631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981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46384035-C1FF-4F79-BFDF-5373494CBF2A}"/>
              </a:ext>
            </a:extLst>
          </p:cNvPr>
          <p:cNvSpPr/>
          <p:nvPr/>
        </p:nvSpPr>
        <p:spPr>
          <a:xfrm>
            <a:off x="8523700" y="0"/>
            <a:ext cx="36683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E15C03-6817-4F10-95B4-49FF08BB9B00}"/>
              </a:ext>
            </a:extLst>
          </p:cNvPr>
          <p:cNvSpPr/>
          <p:nvPr/>
        </p:nvSpPr>
        <p:spPr>
          <a:xfrm>
            <a:off x="253263" y="136344"/>
            <a:ext cx="66351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Font Awesome Icons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C556DB4-230D-49B9-ACD4-E1073655B55D}"/>
              </a:ext>
            </a:extLst>
          </p:cNvPr>
          <p:cNvCxnSpPr>
            <a:cxnSpLocks/>
          </p:cNvCxnSpPr>
          <p:nvPr/>
        </p:nvCxnSpPr>
        <p:spPr>
          <a:xfrm>
            <a:off x="432646" y="113359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5C673B4F-7369-4B1C-95C7-0B844AFCDC67}"/>
              </a:ext>
            </a:extLst>
          </p:cNvPr>
          <p:cNvSpPr/>
          <p:nvPr/>
        </p:nvSpPr>
        <p:spPr>
          <a:xfrm>
            <a:off x="8759024" y="5394441"/>
            <a:ext cx="32063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https://fontawesome.com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749A9292-1B90-4F05-BBAF-0D9C7380250A}"/>
              </a:ext>
            </a:extLst>
          </p:cNvPr>
          <p:cNvSpPr/>
          <p:nvPr/>
        </p:nvSpPr>
        <p:spPr>
          <a:xfrm>
            <a:off x="8669832" y="5850731"/>
            <a:ext cx="3412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rPr>
              <a:t>are editable shapes.</a:t>
            </a:r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24" name="Freeform 391">
            <a:extLst>
              <a:ext uri="{FF2B5EF4-FFF2-40B4-BE49-F238E27FC236}">
                <a16:creationId xmlns:a16="http://schemas.microsoft.com/office/drawing/2014/main" id="{155DF2BF-F4B0-4C74-B01A-D33446EC74BA}"/>
              </a:ext>
            </a:extLst>
          </p:cNvPr>
          <p:cNvSpPr/>
          <p:nvPr/>
        </p:nvSpPr>
        <p:spPr>
          <a:xfrm>
            <a:off x="1981825" y="2127502"/>
            <a:ext cx="405663" cy="351575"/>
          </a:xfrm>
          <a:custGeom>
            <a:avLst/>
            <a:gdLst/>
            <a:ahLst/>
            <a:cxnLst/>
            <a:rect l="l" t="t" r="r" b="b"/>
            <a:pathLst>
              <a:path w="540884" h="468766">
                <a:moveTo>
                  <a:pt x="45073" y="0"/>
                </a:moveTo>
                <a:lnTo>
                  <a:pt x="495810" y="0"/>
                </a:lnTo>
                <a:cubicBezTo>
                  <a:pt x="508206" y="0"/>
                  <a:pt x="518816" y="4413"/>
                  <a:pt x="527643" y="13241"/>
                </a:cubicBezTo>
                <a:cubicBezTo>
                  <a:pt x="536471" y="22067"/>
                  <a:pt x="540884" y="32678"/>
                  <a:pt x="540884" y="45074"/>
                </a:cubicBezTo>
                <a:lnTo>
                  <a:pt x="540884" y="351575"/>
                </a:lnTo>
                <a:cubicBezTo>
                  <a:pt x="540884" y="363970"/>
                  <a:pt x="536471" y="374581"/>
                  <a:pt x="527643" y="383408"/>
                </a:cubicBezTo>
                <a:cubicBezTo>
                  <a:pt x="518816" y="392235"/>
                  <a:pt x="508206" y="396648"/>
                  <a:pt x="495810" y="396648"/>
                </a:cubicBezTo>
                <a:lnTo>
                  <a:pt x="342560" y="396648"/>
                </a:lnTo>
                <a:cubicBezTo>
                  <a:pt x="342560" y="403597"/>
                  <a:pt x="344062" y="410875"/>
                  <a:pt x="347067" y="418481"/>
                </a:cubicBezTo>
                <a:cubicBezTo>
                  <a:pt x="350072" y="426087"/>
                  <a:pt x="353077" y="432754"/>
                  <a:pt x="356082" y="438482"/>
                </a:cubicBezTo>
                <a:cubicBezTo>
                  <a:pt x="359087" y="444210"/>
                  <a:pt x="360589" y="448295"/>
                  <a:pt x="360589" y="450737"/>
                </a:cubicBezTo>
                <a:cubicBezTo>
                  <a:pt x="360589" y="455620"/>
                  <a:pt x="358805" y="459845"/>
                  <a:pt x="355236" y="463414"/>
                </a:cubicBezTo>
                <a:cubicBezTo>
                  <a:pt x="351668" y="466982"/>
                  <a:pt x="347443" y="468766"/>
                  <a:pt x="342560" y="468766"/>
                </a:cubicBezTo>
                <a:lnTo>
                  <a:pt x="198324" y="468766"/>
                </a:lnTo>
                <a:cubicBezTo>
                  <a:pt x="193441" y="468766"/>
                  <a:pt x="189215" y="466982"/>
                  <a:pt x="185647" y="463414"/>
                </a:cubicBezTo>
                <a:cubicBezTo>
                  <a:pt x="182079" y="459845"/>
                  <a:pt x="180294" y="455620"/>
                  <a:pt x="180294" y="450737"/>
                </a:cubicBezTo>
                <a:cubicBezTo>
                  <a:pt x="180294" y="448107"/>
                  <a:pt x="181797" y="443976"/>
                  <a:pt x="184802" y="438342"/>
                </a:cubicBezTo>
                <a:cubicBezTo>
                  <a:pt x="187807" y="432707"/>
                  <a:pt x="190812" y="426134"/>
                  <a:pt x="193817" y="418622"/>
                </a:cubicBezTo>
                <a:cubicBezTo>
                  <a:pt x="196822" y="411110"/>
                  <a:pt x="198324" y="403785"/>
                  <a:pt x="198324" y="396648"/>
                </a:cubicBezTo>
                <a:lnTo>
                  <a:pt x="45073" y="396648"/>
                </a:lnTo>
                <a:cubicBezTo>
                  <a:pt x="32678" y="396648"/>
                  <a:pt x="22067" y="392235"/>
                  <a:pt x="13240" y="383408"/>
                </a:cubicBezTo>
                <a:cubicBezTo>
                  <a:pt x="4413" y="374581"/>
                  <a:pt x="0" y="363970"/>
                  <a:pt x="0" y="351575"/>
                </a:cubicBezTo>
                <a:lnTo>
                  <a:pt x="0" y="45074"/>
                </a:lnTo>
                <a:cubicBezTo>
                  <a:pt x="0" y="32678"/>
                  <a:pt x="4413" y="22067"/>
                  <a:pt x="13240" y="13241"/>
                </a:cubicBezTo>
                <a:cubicBezTo>
                  <a:pt x="22067" y="4413"/>
                  <a:pt x="32678" y="0"/>
                  <a:pt x="45073" y="0"/>
                </a:cubicBezTo>
                <a:close/>
                <a:moveTo>
                  <a:pt x="45073" y="36059"/>
                </a:moveTo>
                <a:cubicBezTo>
                  <a:pt x="42632" y="36059"/>
                  <a:pt x="40519" y="36951"/>
                  <a:pt x="38735" y="38735"/>
                </a:cubicBezTo>
                <a:cubicBezTo>
                  <a:pt x="36951" y="40519"/>
                  <a:pt x="36059" y="42632"/>
                  <a:pt x="36059" y="45074"/>
                </a:cubicBezTo>
                <a:lnTo>
                  <a:pt x="36059" y="279457"/>
                </a:lnTo>
                <a:cubicBezTo>
                  <a:pt x="36059" y="281898"/>
                  <a:pt x="36951" y="284011"/>
                  <a:pt x="38735" y="285795"/>
                </a:cubicBezTo>
                <a:cubicBezTo>
                  <a:pt x="40519" y="287579"/>
                  <a:pt x="42632" y="288471"/>
                  <a:pt x="45073" y="288471"/>
                </a:cubicBezTo>
                <a:lnTo>
                  <a:pt x="495810" y="288471"/>
                </a:lnTo>
                <a:cubicBezTo>
                  <a:pt x="498251" y="288471"/>
                  <a:pt x="500364" y="287579"/>
                  <a:pt x="502148" y="285795"/>
                </a:cubicBezTo>
                <a:cubicBezTo>
                  <a:pt x="503933" y="284011"/>
                  <a:pt x="504825" y="281898"/>
                  <a:pt x="504825" y="279457"/>
                </a:cubicBezTo>
                <a:lnTo>
                  <a:pt x="504825" y="45074"/>
                </a:lnTo>
                <a:cubicBezTo>
                  <a:pt x="504825" y="42632"/>
                  <a:pt x="503933" y="40519"/>
                  <a:pt x="502148" y="38735"/>
                </a:cubicBezTo>
                <a:cubicBezTo>
                  <a:pt x="500364" y="36951"/>
                  <a:pt x="498251" y="36059"/>
                  <a:pt x="495810" y="36059"/>
                </a:cubicBezTo>
                <a:lnTo>
                  <a:pt x="45073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5" name="Freeform 389">
            <a:extLst>
              <a:ext uri="{FF2B5EF4-FFF2-40B4-BE49-F238E27FC236}">
                <a16:creationId xmlns:a16="http://schemas.microsoft.com/office/drawing/2014/main" id="{4280FEF4-8D39-4D28-9899-F8ED3AB7C907}"/>
              </a:ext>
            </a:extLst>
          </p:cNvPr>
          <p:cNvSpPr/>
          <p:nvPr/>
        </p:nvSpPr>
        <p:spPr>
          <a:xfrm>
            <a:off x="6210926" y="2141023"/>
            <a:ext cx="378619" cy="338052"/>
          </a:xfrm>
          <a:custGeom>
            <a:avLst/>
            <a:gdLst/>
            <a:ahLst/>
            <a:cxnLst/>
            <a:rect l="l" t="t" r="r" b="b"/>
            <a:pathLst>
              <a:path w="504825" h="450736">
                <a:moveTo>
                  <a:pt x="162265" y="0"/>
                </a:moveTo>
                <a:cubicBezTo>
                  <a:pt x="167147" y="0"/>
                  <a:pt x="171373" y="1784"/>
                  <a:pt x="174942" y="5352"/>
                </a:cubicBezTo>
                <a:cubicBezTo>
                  <a:pt x="178511" y="8920"/>
                  <a:pt x="180295" y="13146"/>
                  <a:pt x="180295" y="18029"/>
                </a:cubicBezTo>
                <a:lnTo>
                  <a:pt x="180295" y="90147"/>
                </a:lnTo>
                <a:lnTo>
                  <a:pt x="243397" y="90147"/>
                </a:lnTo>
                <a:cubicBezTo>
                  <a:pt x="377303" y="90147"/>
                  <a:pt x="459469" y="127990"/>
                  <a:pt x="489894" y="203676"/>
                </a:cubicBezTo>
                <a:cubicBezTo>
                  <a:pt x="499848" y="228842"/>
                  <a:pt x="504825" y="260112"/>
                  <a:pt x="504825" y="297486"/>
                </a:cubicBezTo>
                <a:cubicBezTo>
                  <a:pt x="504825" y="328662"/>
                  <a:pt x="492899" y="371012"/>
                  <a:pt x="469048" y="424537"/>
                </a:cubicBezTo>
                <a:cubicBezTo>
                  <a:pt x="468485" y="425852"/>
                  <a:pt x="467499" y="428105"/>
                  <a:pt x="466090" y="431298"/>
                </a:cubicBezTo>
                <a:cubicBezTo>
                  <a:pt x="464681" y="434491"/>
                  <a:pt x="463413" y="437308"/>
                  <a:pt x="462287" y="439749"/>
                </a:cubicBezTo>
                <a:cubicBezTo>
                  <a:pt x="461160" y="442191"/>
                  <a:pt x="459939" y="444257"/>
                  <a:pt x="458625" y="445947"/>
                </a:cubicBezTo>
                <a:cubicBezTo>
                  <a:pt x="456371" y="449140"/>
                  <a:pt x="453741" y="450736"/>
                  <a:pt x="450737" y="450736"/>
                </a:cubicBezTo>
                <a:cubicBezTo>
                  <a:pt x="447920" y="450736"/>
                  <a:pt x="445713" y="449797"/>
                  <a:pt x="444116" y="447919"/>
                </a:cubicBezTo>
                <a:cubicBezTo>
                  <a:pt x="442520" y="446041"/>
                  <a:pt x="441722" y="443693"/>
                  <a:pt x="441722" y="440876"/>
                </a:cubicBezTo>
                <a:cubicBezTo>
                  <a:pt x="441722" y="439186"/>
                  <a:pt x="441957" y="436697"/>
                  <a:pt x="442426" y="433411"/>
                </a:cubicBezTo>
                <a:cubicBezTo>
                  <a:pt x="442895" y="430124"/>
                  <a:pt x="443130" y="427918"/>
                  <a:pt x="443130" y="426791"/>
                </a:cubicBezTo>
                <a:cubicBezTo>
                  <a:pt x="444069" y="414020"/>
                  <a:pt x="444539" y="402470"/>
                  <a:pt x="444539" y="392141"/>
                </a:cubicBezTo>
                <a:cubicBezTo>
                  <a:pt x="444539" y="373172"/>
                  <a:pt x="442895" y="356175"/>
                  <a:pt x="439609" y="341151"/>
                </a:cubicBezTo>
                <a:cubicBezTo>
                  <a:pt x="436322" y="326126"/>
                  <a:pt x="431768" y="313121"/>
                  <a:pt x="425946" y="302134"/>
                </a:cubicBezTo>
                <a:cubicBezTo>
                  <a:pt x="420124" y="291147"/>
                  <a:pt x="412612" y="281663"/>
                  <a:pt x="403409" y="273681"/>
                </a:cubicBezTo>
                <a:cubicBezTo>
                  <a:pt x="394207" y="265699"/>
                  <a:pt x="384300" y="259173"/>
                  <a:pt x="373689" y="254102"/>
                </a:cubicBezTo>
                <a:cubicBezTo>
                  <a:pt x="363077" y="249031"/>
                  <a:pt x="350589" y="245040"/>
                  <a:pt x="336221" y="242130"/>
                </a:cubicBezTo>
                <a:cubicBezTo>
                  <a:pt x="321854" y="239218"/>
                  <a:pt x="307393" y="237200"/>
                  <a:pt x="292837" y="236073"/>
                </a:cubicBezTo>
                <a:cubicBezTo>
                  <a:pt x="278283" y="234946"/>
                  <a:pt x="261803" y="234383"/>
                  <a:pt x="243397" y="234383"/>
                </a:cubicBezTo>
                <a:lnTo>
                  <a:pt x="180295" y="234383"/>
                </a:lnTo>
                <a:lnTo>
                  <a:pt x="180295" y="306500"/>
                </a:lnTo>
                <a:cubicBezTo>
                  <a:pt x="180295" y="311384"/>
                  <a:pt x="178511" y="315609"/>
                  <a:pt x="174942" y="319177"/>
                </a:cubicBezTo>
                <a:cubicBezTo>
                  <a:pt x="171373" y="322746"/>
                  <a:pt x="167147" y="324530"/>
                  <a:pt x="162265" y="324530"/>
                </a:cubicBezTo>
                <a:cubicBezTo>
                  <a:pt x="157382" y="324530"/>
                  <a:pt x="153156" y="322746"/>
                  <a:pt x="149589" y="319177"/>
                </a:cubicBezTo>
                <a:lnTo>
                  <a:pt x="5353" y="174942"/>
                </a:lnTo>
                <a:cubicBezTo>
                  <a:pt x="1784" y="171373"/>
                  <a:pt x="0" y="167148"/>
                  <a:pt x="0" y="162265"/>
                </a:cubicBezTo>
                <a:cubicBezTo>
                  <a:pt x="0" y="157382"/>
                  <a:pt x="1784" y="153156"/>
                  <a:pt x="5353" y="149588"/>
                </a:cubicBezTo>
                <a:lnTo>
                  <a:pt x="149589" y="5352"/>
                </a:lnTo>
                <a:cubicBezTo>
                  <a:pt x="153156" y="1784"/>
                  <a:pt x="157382" y="0"/>
                  <a:pt x="1622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6" name="Freeform 388">
            <a:extLst>
              <a:ext uri="{FF2B5EF4-FFF2-40B4-BE49-F238E27FC236}">
                <a16:creationId xmlns:a16="http://schemas.microsoft.com/office/drawing/2014/main" id="{DFD5A0C6-0EF5-4577-8827-205E66CB0952}"/>
              </a:ext>
            </a:extLst>
          </p:cNvPr>
          <p:cNvSpPr/>
          <p:nvPr/>
        </p:nvSpPr>
        <p:spPr>
          <a:xfrm>
            <a:off x="3081963" y="2154546"/>
            <a:ext cx="243399" cy="297487"/>
          </a:xfrm>
          <a:custGeom>
            <a:avLst/>
            <a:gdLst/>
            <a:ahLst/>
            <a:cxnLst/>
            <a:rect l="l" t="t" r="r" b="b"/>
            <a:pathLst>
              <a:path w="324531" h="396648">
                <a:moveTo>
                  <a:pt x="45074" y="0"/>
                </a:moveTo>
                <a:lnTo>
                  <a:pt x="279457" y="0"/>
                </a:lnTo>
                <a:cubicBezTo>
                  <a:pt x="291852" y="0"/>
                  <a:pt x="302463" y="4413"/>
                  <a:pt x="311290" y="13240"/>
                </a:cubicBezTo>
                <a:cubicBezTo>
                  <a:pt x="320117" y="22067"/>
                  <a:pt x="324531" y="32678"/>
                  <a:pt x="324531" y="45074"/>
                </a:cubicBezTo>
                <a:lnTo>
                  <a:pt x="324531" y="351575"/>
                </a:lnTo>
                <a:cubicBezTo>
                  <a:pt x="324531" y="363970"/>
                  <a:pt x="320117" y="374581"/>
                  <a:pt x="311290" y="383408"/>
                </a:cubicBezTo>
                <a:cubicBezTo>
                  <a:pt x="302463" y="392235"/>
                  <a:pt x="291852" y="396648"/>
                  <a:pt x="279457" y="396648"/>
                </a:cubicBezTo>
                <a:lnTo>
                  <a:pt x="45074" y="396648"/>
                </a:lnTo>
                <a:cubicBezTo>
                  <a:pt x="32678" y="396648"/>
                  <a:pt x="22068" y="392235"/>
                  <a:pt x="13241" y="383408"/>
                </a:cubicBezTo>
                <a:cubicBezTo>
                  <a:pt x="4414" y="374581"/>
                  <a:pt x="0" y="363970"/>
                  <a:pt x="0" y="351575"/>
                </a:cubicBezTo>
                <a:lnTo>
                  <a:pt x="0" y="45074"/>
                </a:lnTo>
                <a:cubicBezTo>
                  <a:pt x="0" y="32678"/>
                  <a:pt x="4414" y="22067"/>
                  <a:pt x="13241" y="13240"/>
                </a:cubicBezTo>
                <a:cubicBezTo>
                  <a:pt x="22068" y="4413"/>
                  <a:pt x="32678" y="0"/>
                  <a:pt x="45074" y="0"/>
                </a:cubicBezTo>
                <a:close/>
                <a:moveTo>
                  <a:pt x="45074" y="36059"/>
                </a:moveTo>
                <a:cubicBezTo>
                  <a:pt x="42633" y="36059"/>
                  <a:pt x="40520" y="36951"/>
                  <a:pt x="38735" y="38735"/>
                </a:cubicBezTo>
                <a:cubicBezTo>
                  <a:pt x="36951" y="40519"/>
                  <a:pt x="36059" y="42632"/>
                  <a:pt x="36059" y="45074"/>
                </a:cubicBezTo>
                <a:lnTo>
                  <a:pt x="36059" y="315516"/>
                </a:lnTo>
                <a:cubicBezTo>
                  <a:pt x="36059" y="317957"/>
                  <a:pt x="36951" y="320070"/>
                  <a:pt x="38735" y="321854"/>
                </a:cubicBezTo>
                <a:cubicBezTo>
                  <a:pt x="40520" y="323638"/>
                  <a:pt x="42633" y="324530"/>
                  <a:pt x="45074" y="324530"/>
                </a:cubicBezTo>
                <a:lnTo>
                  <a:pt x="279457" y="324530"/>
                </a:lnTo>
                <a:cubicBezTo>
                  <a:pt x="281898" y="324530"/>
                  <a:pt x="284011" y="323638"/>
                  <a:pt x="285795" y="321854"/>
                </a:cubicBezTo>
                <a:cubicBezTo>
                  <a:pt x="287580" y="320070"/>
                  <a:pt x="288472" y="317957"/>
                  <a:pt x="288472" y="315516"/>
                </a:cubicBezTo>
                <a:lnTo>
                  <a:pt x="288472" y="45074"/>
                </a:lnTo>
                <a:cubicBezTo>
                  <a:pt x="288472" y="42632"/>
                  <a:pt x="287580" y="40519"/>
                  <a:pt x="285795" y="38735"/>
                </a:cubicBezTo>
                <a:cubicBezTo>
                  <a:pt x="284011" y="36951"/>
                  <a:pt x="281898" y="36059"/>
                  <a:pt x="279457" y="36059"/>
                </a:cubicBezTo>
                <a:lnTo>
                  <a:pt x="45074" y="36059"/>
                </a:lnTo>
                <a:close/>
                <a:moveTo>
                  <a:pt x="162265" y="342560"/>
                </a:moveTo>
                <a:cubicBezTo>
                  <a:pt x="157383" y="342560"/>
                  <a:pt x="153157" y="344344"/>
                  <a:pt x="149588" y="347912"/>
                </a:cubicBezTo>
                <a:cubicBezTo>
                  <a:pt x="146020" y="351481"/>
                  <a:pt x="144236" y="355706"/>
                  <a:pt x="144236" y="360589"/>
                </a:cubicBezTo>
                <a:cubicBezTo>
                  <a:pt x="144236" y="365472"/>
                  <a:pt x="146020" y="369698"/>
                  <a:pt x="149588" y="373266"/>
                </a:cubicBezTo>
                <a:cubicBezTo>
                  <a:pt x="153157" y="376835"/>
                  <a:pt x="157383" y="378619"/>
                  <a:pt x="162265" y="378619"/>
                </a:cubicBezTo>
                <a:cubicBezTo>
                  <a:pt x="167149" y="378619"/>
                  <a:pt x="171374" y="376835"/>
                  <a:pt x="174942" y="373266"/>
                </a:cubicBezTo>
                <a:cubicBezTo>
                  <a:pt x="178511" y="369698"/>
                  <a:pt x="180295" y="365472"/>
                  <a:pt x="180295" y="360589"/>
                </a:cubicBezTo>
                <a:cubicBezTo>
                  <a:pt x="180295" y="355706"/>
                  <a:pt x="178511" y="351481"/>
                  <a:pt x="174942" y="347912"/>
                </a:cubicBezTo>
                <a:cubicBezTo>
                  <a:pt x="171374" y="344344"/>
                  <a:pt x="167149" y="342560"/>
                  <a:pt x="162265" y="3425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7" name="Freeform 387">
            <a:extLst>
              <a:ext uri="{FF2B5EF4-FFF2-40B4-BE49-F238E27FC236}">
                <a16:creationId xmlns:a16="http://schemas.microsoft.com/office/drawing/2014/main" id="{4C9EDAAB-72E8-40F9-BE9B-435FAEB3547A}"/>
              </a:ext>
            </a:extLst>
          </p:cNvPr>
          <p:cNvSpPr/>
          <p:nvPr/>
        </p:nvSpPr>
        <p:spPr>
          <a:xfrm>
            <a:off x="3774905" y="21545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216353" y="0"/>
                </a:moveTo>
                <a:cubicBezTo>
                  <a:pt x="255604" y="0"/>
                  <a:pt x="291804" y="9672"/>
                  <a:pt x="324952" y="29016"/>
                </a:cubicBezTo>
                <a:cubicBezTo>
                  <a:pt x="358100" y="48360"/>
                  <a:pt x="384346" y="74606"/>
                  <a:pt x="403690" y="107754"/>
                </a:cubicBezTo>
                <a:cubicBezTo>
                  <a:pt x="423034" y="140902"/>
                  <a:pt x="432706" y="177102"/>
                  <a:pt x="432706" y="216354"/>
                </a:cubicBezTo>
                <a:cubicBezTo>
                  <a:pt x="432706" y="255605"/>
                  <a:pt x="423034" y="291805"/>
                  <a:pt x="403690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4" y="423035"/>
                  <a:pt x="255604" y="432707"/>
                  <a:pt x="216353" y="432707"/>
                </a:cubicBezTo>
                <a:cubicBezTo>
                  <a:pt x="177102" y="432707"/>
                  <a:pt x="140901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1" y="291805"/>
                  <a:pt x="0" y="255605"/>
                  <a:pt x="0" y="216354"/>
                </a:cubicBezTo>
                <a:cubicBezTo>
                  <a:pt x="0" y="177102"/>
                  <a:pt x="9671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1" y="9672"/>
                  <a:pt x="177102" y="0"/>
                  <a:pt x="216353" y="0"/>
                </a:cubicBezTo>
                <a:close/>
                <a:moveTo>
                  <a:pt x="216353" y="63103"/>
                </a:moveTo>
                <a:cubicBezTo>
                  <a:pt x="188557" y="63103"/>
                  <a:pt x="162922" y="69958"/>
                  <a:pt x="139446" y="83668"/>
                </a:cubicBezTo>
                <a:cubicBezTo>
                  <a:pt x="115970" y="97378"/>
                  <a:pt x="97378" y="115971"/>
                  <a:pt x="83668" y="139447"/>
                </a:cubicBezTo>
                <a:cubicBezTo>
                  <a:pt x="69958" y="162923"/>
                  <a:pt x="63103" y="188558"/>
                  <a:pt x="63103" y="216354"/>
                </a:cubicBezTo>
                <a:cubicBezTo>
                  <a:pt x="63103" y="244149"/>
                  <a:pt x="69958" y="269784"/>
                  <a:pt x="83668" y="293260"/>
                </a:cubicBezTo>
                <a:cubicBezTo>
                  <a:pt x="97378" y="316736"/>
                  <a:pt x="115970" y="335329"/>
                  <a:pt x="139446" y="349039"/>
                </a:cubicBezTo>
                <a:cubicBezTo>
                  <a:pt x="162922" y="362749"/>
                  <a:pt x="188557" y="369604"/>
                  <a:pt x="216353" y="369604"/>
                </a:cubicBezTo>
                <a:cubicBezTo>
                  <a:pt x="244148" y="369604"/>
                  <a:pt x="269784" y="362749"/>
                  <a:pt x="293260" y="349039"/>
                </a:cubicBezTo>
                <a:cubicBezTo>
                  <a:pt x="316735" y="335329"/>
                  <a:pt x="335328" y="316736"/>
                  <a:pt x="349038" y="293260"/>
                </a:cubicBezTo>
                <a:cubicBezTo>
                  <a:pt x="362748" y="269784"/>
                  <a:pt x="369603" y="244149"/>
                  <a:pt x="369603" y="216354"/>
                </a:cubicBezTo>
                <a:cubicBezTo>
                  <a:pt x="369603" y="188558"/>
                  <a:pt x="362748" y="162923"/>
                  <a:pt x="349038" y="139447"/>
                </a:cubicBezTo>
                <a:cubicBezTo>
                  <a:pt x="335328" y="115971"/>
                  <a:pt x="316735" y="97378"/>
                  <a:pt x="293260" y="83668"/>
                </a:cubicBezTo>
                <a:cubicBezTo>
                  <a:pt x="269784" y="69958"/>
                  <a:pt x="244148" y="63103"/>
                  <a:pt x="216353" y="631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8" name="Freeform 394">
            <a:extLst>
              <a:ext uri="{FF2B5EF4-FFF2-40B4-BE49-F238E27FC236}">
                <a16:creationId xmlns:a16="http://schemas.microsoft.com/office/drawing/2014/main" id="{1A125FEC-C4D1-4317-9BFF-882D188B03DF}"/>
              </a:ext>
            </a:extLst>
          </p:cNvPr>
          <p:cNvSpPr/>
          <p:nvPr/>
        </p:nvSpPr>
        <p:spPr>
          <a:xfrm>
            <a:off x="4239248" y="2154546"/>
            <a:ext cx="351575" cy="297487"/>
          </a:xfrm>
          <a:custGeom>
            <a:avLst/>
            <a:gdLst>
              <a:gd name="connsiteX0" fmla="*/ 396648 w 468766"/>
              <a:gd name="connsiteY0" fmla="*/ 0 h 396648"/>
              <a:gd name="connsiteX1" fmla="*/ 414678 w 468766"/>
              <a:gd name="connsiteY1" fmla="*/ 0 h 396648"/>
              <a:gd name="connsiteX2" fmla="*/ 427355 w 468766"/>
              <a:gd name="connsiteY2" fmla="*/ 5352 h 396648"/>
              <a:gd name="connsiteX3" fmla="*/ 432707 w 468766"/>
              <a:gd name="connsiteY3" fmla="*/ 18029 h 396648"/>
              <a:gd name="connsiteX4" fmla="*/ 432707 w 468766"/>
              <a:gd name="connsiteY4" fmla="*/ 54088 h 396648"/>
              <a:gd name="connsiteX5" fmla="*/ 427355 w 468766"/>
              <a:gd name="connsiteY5" fmla="*/ 66765 h 396648"/>
              <a:gd name="connsiteX6" fmla="*/ 414678 w 468766"/>
              <a:gd name="connsiteY6" fmla="*/ 72118 h 396648"/>
              <a:gd name="connsiteX7" fmla="*/ 396648 w 468766"/>
              <a:gd name="connsiteY7" fmla="*/ 72118 h 396648"/>
              <a:gd name="connsiteX8" fmla="*/ 345659 w 468766"/>
              <a:gd name="connsiteY8" fmla="*/ 93246 h 396648"/>
              <a:gd name="connsiteX9" fmla="*/ 324530 w 468766"/>
              <a:gd name="connsiteY9" fmla="*/ 144236 h 396648"/>
              <a:gd name="connsiteX10" fmla="*/ 324530 w 468766"/>
              <a:gd name="connsiteY10" fmla="*/ 153250 h 396648"/>
              <a:gd name="connsiteX11" fmla="*/ 332418 w 468766"/>
              <a:gd name="connsiteY11" fmla="*/ 172407 h 396648"/>
              <a:gd name="connsiteX12" fmla="*/ 351574 w 468766"/>
              <a:gd name="connsiteY12" fmla="*/ 180295 h 396648"/>
              <a:gd name="connsiteX13" fmla="*/ 414678 w 468766"/>
              <a:gd name="connsiteY13" fmla="*/ 180295 h 396648"/>
              <a:gd name="connsiteX14" fmla="*/ 452990 w 468766"/>
              <a:gd name="connsiteY14" fmla="*/ 196070 h 396648"/>
              <a:gd name="connsiteX15" fmla="*/ 468766 w 468766"/>
              <a:gd name="connsiteY15" fmla="*/ 234383 h 396648"/>
              <a:gd name="connsiteX16" fmla="*/ 468766 w 468766"/>
              <a:gd name="connsiteY16" fmla="*/ 342560 h 396648"/>
              <a:gd name="connsiteX17" fmla="*/ 452990 w 468766"/>
              <a:gd name="connsiteY17" fmla="*/ 380873 h 396648"/>
              <a:gd name="connsiteX18" fmla="*/ 414678 w 468766"/>
              <a:gd name="connsiteY18" fmla="*/ 396648 h 396648"/>
              <a:gd name="connsiteX19" fmla="*/ 306500 w 468766"/>
              <a:gd name="connsiteY19" fmla="*/ 396648 h 396648"/>
              <a:gd name="connsiteX20" fmla="*/ 268188 w 468766"/>
              <a:gd name="connsiteY20" fmla="*/ 380873 h 396648"/>
              <a:gd name="connsiteX21" fmla="*/ 252413 w 468766"/>
              <a:gd name="connsiteY21" fmla="*/ 342560 h 396648"/>
              <a:gd name="connsiteX22" fmla="*/ 252413 w 468766"/>
              <a:gd name="connsiteY22" fmla="*/ 144236 h 396648"/>
              <a:gd name="connsiteX23" fmla="*/ 263822 w 468766"/>
              <a:gd name="connsiteY23" fmla="*/ 88316 h 396648"/>
              <a:gd name="connsiteX24" fmla="*/ 294669 w 468766"/>
              <a:gd name="connsiteY24" fmla="*/ 42256 h 396648"/>
              <a:gd name="connsiteX25" fmla="*/ 340729 w 468766"/>
              <a:gd name="connsiteY25" fmla="*/ 11409 h 396648"/>
              <a:gd name="connsiteX26" fmla="*/ 396648 w 468766"/>
              <a:gd name="connsiteY26" fmla="*/ 0 h 396648"/>
              <a:gd name="connsiteX27" fmla="*/ 144235 w 468766"/>
              <a:gd name="connsiteY27" fmla="*/ 0 h 396648"/>
              <a:gd name="connsiteX28" fmla="*/ 162265 w 468766"/>
              <a:gd name="connsiteY28" fmla="*/ 0 h 396648"/>
              <a:gd name="connsiteX29" fmla="*/ 174942 w 468766"/>
              <a:gd name="connsiteY29" fmla="*/ 5352 h 396648"/>
              <a:gd name="connsiteX30" fmla="*/ 180294 w 468766"/>
              <a:gd name="connsiteY30" fmla="*/ 18029 h 396648"/>
              <a:gd name="connsiteX31" fmla="*/ 180294 w 468766"/>
              <a:gd name="connsiteY31" fmla="*/ 54088 h 396648"/>
              <a:gd name="connsiteX32" fmla="*/ 174942 w 468766"/>
              <a:gd name="connsiteY32" fmla="*/ 66765 h 396648"/>
              <a:gd name="connsiteX33" fmla="*/ 162265 w 468766"/>
              <a:gd name="connsiteY33" fmla="*/ 72118 h 396648"/>
              <a:gd name="connsiteX34" fmla="*/ 144235 w 468766"/>
              <a:gd name="connsiteY34" fmla="*/ 72118 h 396648"/>
              <a:gd name="connsiteX35" fmla="*/ 93246 w 468766"/>
              <a:gd name="connsiteY35" fmla="*/ 93246 h 396648"/>
              <a:gd name="connsiteX36" fmla="*/ 72118 w 468766"/>
              <a:gd name="connsiteY36" fmla="*/ 144236 h 396648"/>
              <a:gd name="connsiteX37" fmla="*/ 72118 w 468766"/>
              <a:gd name="connsiteY37" fmla="*/ 153250 h 396648"/>
              <a:gd name="connsiteX38" fmla="*/ 80006 w 468766"/>
              <a:gd name="connsiteY38" fmla="*/ 172407 h 396648"/>
              <a:gd name="connsiteX39" fmla="*/ 99162 w 468766"/>
              <a:gd name="connsiteY39" fmla="*/ 180295 h 396648"/>
              <a:gd name="connsiteX40" fmla="*/ 162265 w 468766"/>
              <a:gd name="connsiteY40" fmla="*/ 180295 h 396648"/>
              <a:gd name="connsiteX41" fmla="*/ 200578 w 468766"/>
              <a:gd name="connsiteY41" fmla="*/ 196070 h 396648"/>
              <a:gd name="connsiteX42" fmla="*/ 216354 w 468766"/>
              <a:gd name="connsiteY42" fmla="*/ 234383 h 396648"/>
              <a:gd name="connsiteX43" fmla="*/ 216354 w 468766"/>
              <a:gd name="connsiteY43" fmla="*/ 342560 h 396648"/>
              <a:gd name="connsiteX44" fmla="*/ 200578 w 468766"/>
              <a:gd name="connsiteY44" fmla="*/ 380873 h 396648"/>
              <a:gd name="connsiteX45" fmla="*/ 162265 w 468766"/>
              <a:gd name="connsiteY45" fmla="*/ 396648 h 396648"/>
              <a:gd name="connsiteX46" fmla="*/ 54088 w 468766"/>
              <a:gd name="connsiteY46" fmla="*/ 396648 h 396648"/>
              <a:gd name="connsiteX47" fmla="*/ 15776 w 468766"/>
              <a:gd name="connsiteY47" fmla="*/ 380873 h 396648"/>
              <a:gd name="connsiteX48" fmla="*/ 0 w 468766"/>
              <a:gd name="connsiteY48" fmla="*/ 342560 h 396648"/>
              <a:gd name="connsiteX49" fmla="*/ 0 w 468766"/>
              <a:gd name="connsiteY49" fmla="*/ 144236 h 396648"/>
              <a:gd name="connsiteX50" fmla="*/ 11409 w 468766"/>
              <a:gd name="connsiteY50" fmla="*/ 88316 h 396648"/>
              <a:gd name="connsiteX51" fmla="*/ 42256 w 468766"/>
              <a:gd name="connsiteY51" fmla="*/ 42256 h 396648"/>
              <a:gd name="connsiteX52" fmla="*/ 88316 w 468766"/>
              <a:gd name="connsiteY52" fmla="*/ 11409 h 396648"/>
              <a:gd name="connsiteX53" fmla="*/ 144235 w 468766"/>
              <a:gd name="connsiteY5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8766" h="396648">
                <a:moveTo>
                  <a:pt x="396648" y="0"/>
                </a:moveTo>
                <a:lnTo>
                  <a:pt x="414678" y="0"/>
                </a:lnTo>
                <a:cubicBezTo>
                  <a:pt x="419560" y="0"/>
                  <a:pt x="423786" y="1784"/>
                  <a:pt x="427355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54088"/>
                </a:lnTo>
                <a:cubicBezTo>
                  <a:pt x="432707" y="58971"/>
                  <a:pt x="430923" y="63197"/>
                  <a:pt x="427355" y="66765"/>
                </a:cubicBezTo>
                <a:cubicBezTo>
                  <a:pt x="423786" y="70334"/>
                  <a:pt x="419560" y="72118"/>
                  <a:pt x="414678" y="72118"/>
                </a:cubicBezTo>
                <a:lnTo>
                  <a:pt x="396648" y="72118"/>
                </a:lnTo>
                <a:cubicBezTo>
                  <a:pt x="376741" y="72118"/>
                  <a:pt x="359744" y="79161"/>
                  <a:pt x="345659" y="93246"/>
                </a:cubicBezTo>
                <a:cubicBezTo>
                  <a:pt x="331573" y="107332"/>
                  <a:pt x="324530" y="124328"/>
                  <a:pt x="324530" y="144236"/>
                </a:cubicBezTo>
                <a:lnTo>
                  <a:pt x="324530" y="153250"/>
                </a:lnTo>
                <a:cubicBezTo>
                  <a:pt x="324530" y="160763"/>
                  <a:pt x="327160" y="167148"/>
                  <a:pt x="332418" y="172407"/>
                </a:cubicBezTo>
                <a:cubicBezTo>
                  <a:pt x="337677" y="177665"/>
                  <a:pt x="344062" y="180295"/>
                  <a:pt x="351574" y="180295"/>
                </a:cubicBezTo>
                <a:lnTo>
                  <a:pt x="414678" y="180295"/>
                </a:lnTo>
                <a:cubicBezTo>
                  <a:pt x="429702" y="180295"/>
                  <a:pt x="442474" y="185553"/>
                  <a:pt x="452990" y="196070"/>
                </a:cubicBezTo>
                <a:cubicBezTo>
                  <a:pt x="463508" y="206588"/>
                  <a:pt x="468766" y="219358"/>
                  <a:pt x="468766" y="234383"/>
                </a:cubicBezTo>
                <a:lnTo>
                  <a:pt x="468766" y="342560"/>
                </a:lnTo>
                <a:cubicBezTo>
                  <a:pt x="468766" y="357585"/>
                  <a:pt x="463508" y="370355"/>
                  <a:pt x="452990" y="380873"/>
                </a:cubicBezTo>
                <a:cubicBezTo>
                  <a:pt x="442474" y="391390"/>
                  <a:pt x="429702" y="396648"/>
                  <a:pt x="414678" y="396648"/>
                </a:cubicBezTo>
                <a:lnTo>
                  <a:pt x="306500" y="396648"/>
                </a:lnTo>
                <a:cubicBezTo>
                  <a:pt x="291476" y="396648"/>
                  <a:pt x="278706" y="391390"/>
                  <a:pt x="268188" y="380873"/>
                </a:cubicBezTo>
                <a:cubicBezTo>
                  <a:pt x="257671" y="370355"/>
                  <a:pt x="252413" y="357585"/>
                  <a:pt x="252413" y="342560"/>
                </a:cubicBezTo>
                <a:lnTo>
                  <a:pt x="252413" y="144236"/>
                </a:lnTo>
                <a:cubicBezTo>
                  <a:pt x="252413" y="124704"/>
                  <a:pt x="256215" y="106064"/>
                  <a:pt x="263822" y="88316"/>
                </a:cubicBezTo>
                <a:cubicBezTo>
                  <a:pt x="271428" y="70568"/>
                  <a:pt x="281710" y="55215"/>
                  <a:pt x="294669" y="42256"/>
                </a:cubicBezTo>
                <a:cubicBezTo>
                  <a:pt x="307628" y="29298"/>
                  <a:pt x="322981" y="19015"/>
                  <a:pt x="340729" y="11409"/>
                </a:cubicBezTo>
                <a:cubicBezTo>
                  <a:pt x="358476" y="3803"/>
                  <a:pt x="377117" y="0"/>
                  <a:pt x="396648" y="0"/>
                </a:cubicBezTo>
                <a:close/>
                <a:moveTo>
                  <a:pt x="144235" y="0"/>
                </a:moveTo>
                <a:lnTo>
                  <a:pt x="162265" y="0"/>
                </a:lnTo>
                <a:cubicBezTo>
                  <a:pt x="167148" y="0"/>
                  <a:pt x="171374" y="1784"/>
                  <a:pt x="174942" y="5352"/>
                </a:cubicBezTo>
                <a:cubicBezTo>
                  <a:pt x="178511" y="8921"/>
                  <a:pt x="180294" y="13146"/>
                  <a:pt x="180294" y="18029"/>
                </a:cubicBezTo>
                <a:lnTo>
                  <a:pt x="180294" y="54088"/>
                </a:lnTo>
                <a:cubicBezTo>
                  <a:pt x="180294" y="58971"/>
                  <a:pt x="178511" y="63197"/>
                  <a:pt x="174942" y="66765"/>
                </a:cubicBezTo>
                <a:cubicBezTo>
                  <a:pt x="171374" y="70334"/>
                  <a:pt x="167148" y="72118"/>
                  <a:pt x="162265" y="72118"/>
                </a:cubicBezTo>
                <a:lnTo>
                  <a:pt x="144235" y="72118"/>
                </a:lnTo>
                <a:cubicBezTo>
                  <a:pt x="124328" y="72118"/>
                  <a:pt x="107331" y="79161"/>
                  <a:pt x="93246" y="93246"/>
                </a:cubicBezTo>
                <a:cubicBezTo>
                  <a:pt x="79160" y="107332"/>
                  <a:pt x="72118" y="124328"/>
                  <a:pt x="72118" y="144236"/>
                </a:cubicBezTo>
                <a:lnTo>
                  <a:pt x="72118" y="153250"/>
                </a:lnTo>
                <a:cubicBezTo>
                  <a:pt x="72118" y="160763"/>
                  <a:pt x="74747" y="167148"/>
                  <a:pt x="80006" y="172407"/>
                </a:cubicBezTo>
                <a:cubicBezTo>
                  <a:pt x="85265" y="177665"/>
                  <a:pt x="91650" y="180295"/>
                  <a:pt x="99162" y="180295"/>
                </a:cubicBezTo>
                <a:lnTo>
                  <a:pt x="162265" y="180295"/>
                </a:lnTo>
                <a:cubicBezTo>
                  <a:pt x="177290" y="180295"/>
                  <a:pt x="190061" y="185553"/>
                  <a:pt x="200578" y="196070"/>
                </a:cubicBezTo>
                <a:cubicBezTo>
                  <a:pt x="211095" y="206588"/>
                  <a:pt x="216354" y="219358"/>
                  <a:pt x="216354" y="234383"/>
                </a:cubicBezTo>
                <a:lnTo>
                  <a:pt x="216354" y="342560"/>
                </a:lnTo>
                <a:cubicBezTo>
                  <a:pt x="216354" y="357585"/>
                  <a:pt x="211095" y="370355"/>
                  <a:pt x="200578" y="380873"/>
                </a:cubicBezTo>
                <a:cubicBezTo>
                  <a:pt x="190061" y="391390"/>
                  <a:pt x="177290" y="396648"/>
                  <a:pt x="162265" y="396648"/>
                </a:cubicBezTo>
                <a:lnTo>
                  <a:pt x="54088" y="396648"/>
                </a:lnTo>
                <a:cubicBezTo>
                  <a:pt x="39064" y="396648"/>
                  <a:pt x="26293" y="391390"/>
                  <a:pt x="15776" y="380873"/>
                </a:cubicBezTo>
                <a:cubicBezTo>
                  <a:pt x="5259" y="370355"/>
                  <a:pt x="0" y="357585"/>
                  <a:pt x="0" y="342560"/>
                </a:cubicBezTo>
                <a:lnTo>
                  <a:pt x="0" y="144236"/>
                </a:lnTo>
                <a:cubicBezTo>
                  <a:pt x="0" y="124704"/>
                  <a:pt x="3803" y="106064"/>
                  <a:pt x="11409" y="88316"/>
                </a:cubicBezTo>
                <a:cubicBezTo>
                  <a:pt x="19015" y="70568"/>
                  <a:pt x="29298" y="55215"/>
                  <a:pt x="42256" y="42256"/>
                </a:cubicBezTo>
                <a:cubicBezTo>
                  <a:pt x="55215" y="29298"/>
                  <a:pt x="70568" y="19015"/>
                  <a:pt x="88316" y="11409"/>
                </a:cubicBezTo>
                <a:cubicBezTo>
                  <a:pt x="106064" y="3803"/>
                  <a:pt x="124704" y="0"/>
                  <a:pt x="14423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9" name="Freeform 395">
            <a:extLst>
              <a:ext uri="{FF2B5EF4-FFF2-40B4-BE49-F238E27FC236}">
                <a16:creationId xmlns:a16="http://schemas.microsoft.com/office/drawing/2014/main" id="{3DBFAF5C-E5DD-47CF-9E81-38BCCD067CA0}"/>
              </a:ext>
            </a:extLst>
          </p:cNvPr>
          <p:cNvSpPr/>
          <p:nvPr/>
        </p:nvSpPr>
        <p:spPr>
          <a:xfrm>
            <a:off x="4732168" y="2154546"/>
            <a:ext cx="351575" cy="297487"/>
          </a:xfrm>
          <a:custGeom>
            <a:avLst/>
            <a:gdLst>
              <a:gd name="connsiteX0" fmla="*/ 306501 w 468766"/>
              <a:gd name="connsiteY0" fmla="*/ 0 h 396648"/>
              <a:gd name="connsiteX1" fmla="*/ 414678 w 468766"/>
              <a:gd name="connsiteY1" fmla="*/ 0 h 396648"/>
              <a:gd name="connsiteX2" fmla="*/ 452990 w 468766"/>
              <a:gd name="connsiteY2" fmla="*/ 15776 h 396648"/>
              <a:gd name="connsiteX3" fmla="*/ 468766 w 468766"/>
              <a:gd name="connsiteY3" fmla="*/ 54088 h 396648"/>
              <a:gd name="connsiteX4" fmla="*/ 468766 w 468766"/>
              <a:gd name="connsiteY4" fmla="*/ 252412 h 396648"/>
              <a:gd name="connsiteX5" fmla="*/ 457357 w 468766"/>
              <a:gd name="connsiteY5" fmla="*/ 308332 h 396648"/>
              <a:gd name="connsiteX6" fmla="*/ 426509 w 468766"/>
              <a:gd name="connsiteY6" fmla="*/ 354392 h 396648"/>
              <a:gd name="connsiteX7" fmla="*/ 380450 w 468766"/>
              <a:gd name="connsiteY7" fmla="*/ 385239 h 396648"/>
              <a:gd name="connsiteX8" fmla="*/ 324531 w 468766"/>
              <a:gd name="connsiteY8" fmla="*/ 396648 h 396648"/>
              <a:gd name="connsiteX9" fmla="*/ 306501 w 468766"/>
              <a:gd name="connsiteY9" fmla="*/ 396648 h 396648"/>
              <a:gd name="connsiteX10" fmla="*/ 293824 w 468766"/>
              <a:gd name="connsiteY10" fmla="*/ 391296 h 396648"/>
              <a:gd name="connsiteX11" fmla="*/ 288471 w 468766"/>
              <a:gd name="connsiteY11" fmla="*/ 378619 h 396648"/>
              <a:gd name="connsiteX12" fmla="*/ 288471 w 468766"/>
              <a:gd name="connsiteY12" fmla="*/ 342560 h 396648"/>
              <a:gd name="connsiteX13" fmla="*/ 293824 w 468766"/>
              <a:gd name="connsiteY13" fmla="*/ 329883 h 396648"/>
              <a:gd name="connsiteX14" fmla="*/ 306501 w 468766"/>
              <a:gd name="connsiteY14" fmla="*/ 324530 h 396648"/>
              <a:gd name="connsiteX15" fmla="*/ 324531 w 468766"/>
              <a:gd name="connsiteY15" fmla="*/ 324530 h 396648"/>
              <a:gd name="connsiteX16" fmla="*/ 375520 w 468766"/>
              <a:gd name="connsiteY16" fmla="*/ 303402 h 396648"/>
              <a:gd name="connsiteX17" fmla="*/ 396648 w 468766"/>
              <a:gd name="connsiteY17" fmla="*/ 252412 h 396648"/>
              <a:gd name="connsiteX18" fmla="*/ 396648 w 468766"/>
              <a:gd name="connsiteY18" fmla="*/ 243398 h 396648"/>
              <a:gd name="connsiteX19" fmla="*/ 388761 w 468766"/>
              <a:gd name="connsiteY19" fmla="*/ 224242 h 396648"/>
              <a:gd name="connsiteX20" fmla="*/ 369604 w 468766"/>
              <a:gd name="connsiteY20" fmla="*/ 216354 h 396648"/>
              <a:gd name="connsiteX21" fmla="*/ 306501 w 468766"/>
              <a:gd name="connsiteY21" fmla="*/ 216354 h 396648"/>
              <a:gd name="connsiteX22" fmla="*/ 268188 w 468766"/>
              <a:gd name="connsiteY22" fmla="*/ 200578 h 396648"/>
              <a:gd name="connsiteX23" fmla="*/ 252413 w 468766"/>
              <a:gd name="connsiteY23" fmla="*/ 162265 h 396648"/>
              <a:gd name="connsiteX24" fmla="*/ 252413 w 468766"/>
              <a:gd name="connsiteY24" fmla="*/ 54088 h 396648"/>
              <a:gd name="connsiteX25" fmla="*/ 268188 w 468766"/>
              <a:gd name="connsiteY25" fmla="*/ 15776 h 396648"/>
              <a:gd name="connsiteX26" fmla="*/ 306501 w 468766"/>
              <a:gd name="connsiteY26" fmla="*/ 0 h 396648"/>
              <a:gd name="connsiteX27" fmla="*/ 54089 w 468766"/>
              <a:gd name="connsiteY27" fmla="*/ 0 h 396648"/>
              <a:gd name="connsiteX28" fmla="*/ 162265 w 468766"/>
              <a:gd name="connsiteY28" fmla="*/ 0 h 396648"/>
              <a:gd name="connsiteX29" fmla="*/ 200578 w 468766"/>
              <a:gd name="connsiteY29" fmla="*/ 15776 h 396648"/>
              <a:gd name="connsiteX30" fmla="*/ 216354 w 468766"/>
              <a:gd name="connsiteY30" fmla="*/ 54088 h 396648"/>
              <a:gd name="connsiteX31" fmla="*/ 216354 w 468766"/>
              <a:gd name="connsiteY31" fmla="*/ 252412 h 396648"/>
              <a:gd name="connsiteX32" fmla="*/ 204944 w 468766"/>
              <a:gd name="connsiteY32" fmla="*/ 308332 h 396648"/>
              <a:gd name="connsiteX33" fmla="*/ 174097 w 468766"/>
              <a:gd name="connsiteY33" fmla="*/ 354392 h 396648"/>
              <a:gd name="connsiteX34" fmla="*/ 128038 w 468766"/>
              <a:gd name="connsiteY34" fmla="*/ 385239 h 396648"/>
              <a:gd name="connsiteX35" fmla="*/ 72118 w 468766"/>
              <a:gd name="connsiteY35" fmla="*/ 396648 h 396648"/>
              <a:gd name="connsiteX36" fmla="*/ 54089 w 468766"/>
              <a:gd name="connsiteY36" fmla="*/ 396648 h 396648"/>
              <a:gd name="connsiteX37" fmla="*/ 41411 w 468766"/>
              <a:gd name="connsiteY37" fmla="*/ 391296 h 396648"/>
              <a:gd name="connsiteX38" fmla="*/ 36059 w 468766"/>
              <a:gd name="connsiteY38" fmla="*/ 378619 h 396648"/>
              <a:gd name="connsiteX39" fmla="*/ 36059 w 468766"/>
              <a:gd name="connsiteY39" fmla="*/ 342560 h 396648"/>
              <a:gd name="connsiteX40" fmla="*/ 41411 w 468766"/>
              <a:gd name="connsiteY40" fmla="*/ 329883 h 396648"/>
              <a:gd name="connsiteX41" fmla="*/ 54089 w 468766"/>
              <a:gd name="connsiteY41" fmla="*/ 324530 h 396648"/>
              <a:gd name="connsiteX42" fmla="*/ 72118 w 468766"/>
              <a:gd name="connsiteY42" fmla="*/ 324530 h 396648"/>
              <a:gd name="connsiteX43" fmla="*/ 123108 w 468766"/>
              <a:gd name="connsiteY43" fmla="*/ 303402 h 396648"/>
              <a:gd name="connsiteX44" fmla="*/ 144236 w 468766"/>
              <a:gd name="connsiteY44" fmla="*/ 252412 h 396648"/>
              <a:gd name="connsiteX45" fmla="*/ 144236 w 468766"/>
              <a:gd name="connsiteY45" fmla="*/ 243398 h 396648"/>
              <a:gd name="connsiteX46" fmla="*/ 136348 w 468766"/>
              <a:gd name="connsiteY46" fmla="*/ 224242 h 396648"/>
              <a:gd name="connsiteX47" fmla="*/ 117192 w 468766"/>
              <a:gd name="connsiteY47" fmla="*/ 216354 h 396648"/>
              <a:gd name="connsiteX48" fmla="*/ 54089 w 468766"/>
              <a:gd name="connsiteY48" fmla="*/ 216354 h 396648"/>
              <a:gd name="connsiteX49" fmla="*/ 15776 w 468766"/>
              <a:gd name="connsiteY49" fmla="*/ 200578 h 396648"/>
              <a:gd name="connsiteX50" fmla="*/ 0 w 468766"/>
              <a:gd name="connsiteY50" fmla="*/ 162265 h 396648"/>
              <a:gd name="connsiteX51" fmla="*/ 0 w 468766"/>
              <a:gd name="connsiteY51" fmla="*/ 54088 h 396648"/>
              <a:gd name="connsiteX52" fmla="*/ 15776 w 468766"/>
              <a:gd name="connsiteY52" fmla="*/ 15776 h 396648"/>
              <a:gd name="connsiteX53" fmla="*/ 54089 w 468766"/>
              <a:gd name="connsiteY5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8766" h="396648">
                <a:moveTo>
                  <a:pt x="306501" y="0"/>
                </a:moveTo>
                <a:lnTo>
                  <a:pt x="414678" y="0"/>
                </a:lnTo>
                <a:cubicBezTo>
                  <a:pt x="429702" y="0"/>
                  <a:pt x="442473" y="5259"/>
                  <a:pt x="452990" y="15776"/>
                </a:cubicBezTo>
                <a:cubicBezTo>
                  <a:pt x="463507" y="26293"/>
                  <a:pt x="468766" y="39064"/>
                  <a:pt x="468766" y="54088"/>
                </a:cubicBezTo>
                <a:lnTo>
                  <a:pt x="468766" y="252412"/>
                </a:lnTo>
                <a:cubicBezTo>
                  <a:pt x="468766" y="271945"/>
                  <a:pt x="464963" y="290584"/>
                  <a:pt x="457357" y="308332"/>
                </a:cubicBezTo>
                <a:cubicBezTo>
                  <a:pt x="449751" y="326080"/>
                  <a:pt x="439469" y="341433"/>
                  <a:pt x="426509" y="354392"/>
                </a:cubicBezTo>
                <a:cubicBezTo>
                  <a:pt x="413551" y="367350"/>
                  <a:pt x="398198" y="377633"/>
                  <a:pt x="380450" y="385239"/>
                </a:cubicBezTo>
                <a:cubicBezTo>
                  <a:pt x="362702" y="392845"/>
                  <a:pt x="344062" y="396648"/>
                  <a:pt x="324531" y="396648"/>
                </a:cubicBezTo>
                <a:lnTo>
                  <a:pt x="306501" y="396648"/>
                </a:lnTo>
                <a:cubicBezTo>
                  <a:pt x="301618" y="396648"/>
                  <a:pt x="297392" y="394864"/>
                  <a:pt x="293824" y="391296"/>
                </a:cubicBezTo>
                <a:cubicBezTo>
                  <a:pt x="290256" y="387727"/>
                  <a:pt x="288471" y="383502"/>
                  <a:pt x="288471" y="378619"/>
                </a:cubicBezTo>
                <a:lnTo>
                  <a:pt x="288471" y="342560"/>
                </a:lnTo>
                <a:cubicBezTo>
                  <a:pt x="288471" y="337677"/>
                  <a:pt x="290256" y="333451"/>
                  <a:pt x="293824" y="329883"/>
                </a:cubicBezTo>
                <a:cubicBezTo>
                  <a:pt x="297392" y="326314"/>
                  <a:pt x="301618" y="324530"/>
                  <a:pt x="306501" y="324530"/>
                </a:cubicBezTo>
                <a:lnTo>
                  <a:pt x="324531" y="324530"/>
                </a:lnTo>
                <a:cubicBezTo>
                  <a:pt x="344438" y="324530"/>
                  <a:pt x="361434" y="317487"/>
                  <a:pt x="375520" y="303402"/>
                </a:cubicBezTo>
                <a:cubicBezTo>
                  <a:pt x="389606" y="289316"/>
                  <a:pt x="396648" y="272320"/>
                  <a:pt x="396648" y="252412"/>
                </a:cubicBezTo>
                <a:lnTo>
                  <a:pt x="396648" y="243398"/>
                </a:lnTo>
                <a:cubicBezTo>
                  <a:pt x="396648" y="235886"/>
                  <a:pt x="394019" y="229500"/>
                  <a:pt x="388761" y="224242"/>
                </a:cubicBezTo>
                <a:cubicBezTo>
                  <a:pt x="383502" y="218983"/>
                  <a:pt x="377117" y="216354"/>
                  <a:pt x="369604" y="216354"/>
                </a:cubicBezTo>
                <a:lnTo>
                  <a:pt x="306501" y="216354"/>
                </a:lnTo>
                <a:cubicBezTo>
                  <a:pt x="291476" y="216354"/>
                  <a:pt x="278705" y="211095"/>
                  <a:pt x="268188" y="200578"/>
                </a:cubicBezTo>
                <a:cubicBezTo>
                  <a:pt x="257671" y="190061"/>
                  <a:pt x="252413" y="177290"/>
                  <a:pt x="252413" y="162265"/>
                </a:cubicBezTo>
                <a:lnTo>
                  <a:pt x="252413" y="54088"/>
                </a:lnTo>
                <a:cubicBezTo>
                  <a:pt x="252413" y="39064"/>
                  <a:pt x="257671" y="26293"/>
                  <a:pt x="268188" y="15776"/>
                </a:cubicBezTo>
                <a:cubicBezTo>
                  <a:pt x="278705" y="5259"/>
                  <a:pt x="291476" y="0"/>
                  <a:pt x="306501" y="0"/>
                </a:cubicBezTo>
                <a:close/>
                <a:moveTo>
                  <a:pt x="54089" y="0"/>
                </a:moveTo>
                <a:lnTo>
                  <a:pt x="162265" y="0"/>
                </a:lnTo>
                <a:cubicBezTo>
                  <a:pt x="177290" y="0"/>
                  <a:pt x="190061" y="5259"/>
                  <a:pt x="200578" y="15776"/>
                </a:cubicBezTo>
                <a:cubicBezTo>
                  <a:pt x="211095" y="26293"/>
                  <a:pt x="216354" y="39064"/>
                  <a:pt x="216354" y="54088"/>
                </a:cubicBezTo>
                <a:lnTo>
                  <a:pt x="216354" y="252412"/>
                </a:lnTo>
                <a:cubicBezTo>
                  <a:pt x="216354" y="271945"/>
                  <a:pt x="212550" y="290584"/>
                  <a:pt x="204944" y="308332"/>
                </a:cubicBezTo>
                <a:cubicBezTo>
                  <a:pt x="197339" y="326080"/>
                  <a:pt x="187056" y="341433"/>
                  <a:pt x="174097" y="354392"/>
                </a:cubicBezTo>
                <a:cubicBezTo>
                  <a:pt x="161138" y="367350"/>
                  <a:pt x="145785" y="377633"/>
                  <a:pt x="128038" y="385239"/>
                </a:cubicBezTo>
                <a:cubicBezTo>
                  <a:pt x="110290" y="392845"/>
                  <a:pt x="91650" y="396648"/>
                  <a:pt x="72118" y="396648"/>
                </a:cubicBezTo>
                <a:lnTo>
                  <a:pt x="54089" y="396648"/>
                </a:lnTo>
                <a:cubicBezTo>
                  <a:pt x="49205" y="396648"/>
                  <a:pt x="44980" y="394864"/>
                  <a:pt x="41411" y="391296"/>
                </a:cubicBezTo>
                <a:cubicBezTo>
                  <a:pt x="37843" y="387727"/>
                  <a:pt x="36059" y="383502"/>
                  <a:pt x="36059" y="378619"/>
                </a:cubicBezTo>
                <a:lnTo>
                  <a:pt x="36059" y="342560"/>
                </a:lnTo>
                <a:cubicBezTo>
                  <a:pt x="36059" y="337677"/>
                  <a:pt x="37843" y="333451"/>
                  <a:pt x="41411" y="329883"/>
                </a:cubicBezTo>
                <a:cubicBezTo>
                  <a:pt x="44980" y="326314"/>
                  <a:pt x="49205" y="324530"/>
                  <a:pt x="54089" y="324530"/>
                </a:cubicBezTo>
                <a:lnTo>
                  <a:pt x="72118" y="324530"/>
                </a:lnTo>
                <a:cubicBezTo>
                  <a:pt x="92025" y="324530"/>
                  <a:pt x="109022" y="317487"/>
                  <a:pt x="123108" y="303402"/>
                </a:cubicBezTo>
                <a:cubicBezTo>
                  <a:pt x="137193" y="289316"/>
                  <a:pt x="144236" y="272320"/>
                  <a:pt x="144236" y="252412"/>
                </a:cubicBezTo>
                <a:lnTo>
                  <a:pt x="144236" y="243398"/>
                </a:lnTo>
                <a:cubicBezTo>
                  <a:pt x="144236" y="235886"/>
                  <a:pt x="141606" y="229500"/>
                  <a:pt x="136348" y="224242"/>
                </a:cubicBezTo>
                <a:cubicBezTo>
                  <a:pt x="131089" y="218983"/>
                  <a:pt x="124704" y="216354"/>
                  <a:pt x="117192" y="216354"/>
                </a:cubicBezTo>
                <a:lnTo>
                  <a:pt x="54089" y="216354"/>
                </a:lnTo>
                <a:cubicBezTo>
                  <a:pt x="39064" y="216354"/>
                  <a:pt x="26293" y="211095"/>
                  <a:pt x="15776" y="200578"/>
                </a:cubicBezTo>
                <a:cubicBezTo>
                  <a:pt x="5258" y="190061"/>
                  <a:pt x="0" y="177290"/>
                  <a:pt x="0" y="162265"/>
                </a:cubicBezTo>
                <a:lnTo>
                  <a:pt x="0" y="54088"/>
                </a:lnTo>
                <a:cubicBezTo>
                  <a:pt x="0" y="39064"/>
                  <a:pt x="5258" y="26293"/>
                  <a:pt x="15776" y="15776"/>
                </a:cubicBezTo>
                <a:cubicBezTo>
                  <a:pt x="26293" y="5259"/>
                  <a:pt x="39064" y="0"/>
                  <a:pt x="540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0" name="Freeform 382">
            <a:extLst>
              <a:ext uri="{FF2B5EF4-FFF2-40B4-BE49-F238E27FC236}">
                <a16:creationId xmlns:a16="http://schemas.microsoft.com/office/drawing/2014/main" id="{A557F28D-174A-4F15-8431-F61FAA5D1BEC}"/>
              </a:ext>
            </a:extLst>
          </p:cNvPr>
          <p:cNvSpPr/>
          <p:nvPr/>
        </p:nvSpPr>
        <p:spPr>
          <a:xfrm>
            <a:off x="5746581" y="21545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1" name="Freeform 381">
            <a:extLst>
              <a:ext uri="{FF2B5EF4-FFF2-40B4-BE49-F238E27FC236}">
                <a16:creationId xmlns:a16="http://schemas.microsoft.com/office/drawing/2014/main" id="{F5D62DC5-09CD-458E-83CB-378AA5E836A1}"/>
              </a:ext>
            </a:extLst>
          </p:cNvPr>
          <p:cNvSpPr/>
          <p:nvPr/>
        </p:nvSpPr>
        <p:spPr>
          <a:xfrm>
            <a:off x="7232483" y="2154546"/>
            <a:ext cx="351575" cy="297487"/>
          </a:xfrm>
          <a:custGeom>
            <a:avLst/>
            <a:gdLst/>
            <a:ahLst/>
            <a:cxnLst/>
            <a:rect l="l" t="t" r="r" b="b"/>
            <a:pathLst>
              <a:path w="468767" h="396648">
                <a:moveTo>
                  <a:pt x="63103" y="0"/>
                </a:moveTo>
                <a:lnTo>
                  <a:pt x="153251" y="0"/>
                </a:lnTo>
                <a:cubicBezTo>
                  <a:pt x="170528" y="0"/>
                  <a:pt x="185366" y="6197"/>
                  <a:pt x="197761" y="18593"/>
                </a:cubicBezTo>
                <a:cubicBezTo>
                  <a:pt x="210156" y="30988"/>
                  <a:pt x="216354" y="45825"/>
                  <a:pt x="216354" y="63103"/>
                </a:cubicBezTo>
                <a:lnTo>
                  <a:pt x="216354" y="72118"/>
                </a:lnTo>
                <a:lnTo>
                  <a:pt x="405663" y="72118"/>
                </a:lnTo>
                <a:cubicBezTo>
                  <a:pt x="422941" y="72118"/>
                  <a:pt x="437779" y="78315"/>
                  <a:pt x="450173" y="90711"/>
                </a:cubicBezTo>
                <a:cubicBezTo>
                  <a:pt x="462569" y="103106"/>
                  <a:pt x="468767" y="117943"/>
                  <a:pt x="468767" y="135221"/>
                </a:cubicBezTo>
                <a:lnTo>
                  <a:pt x="468767" y="333545"/>
                </a:lnTo>
                <a:cubicBezTo>
                  <a:pt x="468767" y="350823"/>
                  <a:pt x="462569" y="365660"/>
                  <a:pt x="450173" y="378055"/>
                </a:cubicBezTo>
                <a:cubicBezTo>
                  <a:pt x="437779" y="390451"/>
                  <a:pt x="422941" y="396648"/>
                  <a:pt x="405663" y="396648"/>
                </a:cubicBezTo>
                <a:lnTo>
                  <a:pt x="63103" y="396648"/>
                </a:lnTo>
                <a:cubicBezTo>
                  <a:pt x="45824" y="396648"/>
                  <a:pt x="30989" y="390451"/>
                  <a:pt x="18593" y="378055"/>
                </a:cubicBezTo>
                <a:cubicBezTo>
                  <a:pt x="6198" y="365660"/>
                  <a:pt x="0" y="350823"/>
                  <a:pt x="0" y="333545"/>
                </a:cubicBezTo>
                <a:lnTo>
                  <a:pt x="0" y="63103"/>
                </a:lnTo>
                <a:cubicBezTo>
                  <a:pt x="0" y="45825"/>
                  <a:pt x="6198" y="30988"/>
                  <a:pt x="18593" y="18593"/>
                </a:cubicBezTo>
                <a:cubicBezTo>
                  <a:pt x="30989" y="6197"/>
                  <a:pt x="45824" y="0"/>
                  <a:pt x="63103" y="0"/>
                </a:cubicBezTo>
                <a:close/>
                <a:moveTo>
                  <a:pt x="63103" y="36059"/>
                </a:moveTo>
                <a:cubicBezTo>
                  <a:pt x="55591" y="36059"/>
                  <a:pt x="49205" y="38688"/>
                  <a:pt x="43947" y="43947"/>
                </a:cubicBezTo>
                <a:cubicBezTo>
                  <a:pt x="38688" y="49205"/>
                  <a:pt x="36059" y="55591"/>
                  <a:pt x="36059" y="63103"/>
                </a:cubicBezTo>
                <a:lnTo>
                  <a:pt x="36059" y="333545"/>
                </a:lnTo>
                <a:cubicBezTo>
                  <a:pt x="36059" y="341057"/>
                  <a:pt x="38688" y="347443"/>
                  <a:pt x="43947" y="352701"/>
                </a:cubicBezTo>
                <a:cubicBezTo>
                  <a:pt x="49205" y="357960"/>
                  <a:pt x="55591" y="360589"/>
                  <a:pt x="63103" y="360589"/>
                </a:cubicBezTo>
                <a:lnTo>
                  <a:pt x="405663" y="360589"/>
                </a:lnTo>
                <a:cubicBezTo>
                  <a:pt x="413175" y="360589"/>
                  <a:pt x="419560" y="357960"/>
                  <a:pt x="424819" y="352701"/>
                </a:cubicBezTo>
                <a:cubicBezTo>
                  <a:pt x="430077" y="347443"/>
                  <a:pt x="432707" y="341057"/>
                  <a:pt x="432707" y="333545"/>
                </a:cubicBezTo>
                <a:lnTo>
                  <a:pt x="432707" y="135221"/>
                </a:lnTo>
                <a:cubicBezTo>
                  <a:pt x="432707" y="127709"/>
                  <a:pt x="430077" y="121323"/>
                  <a:pt x="424819" y="116065"/>
                </a:cubicBezTo>
                <a:cubicBezTo>
                  <a:pt x="419560" y="110806"/>
                  <a:pt x="413175" y="108177"/>
                  <a:pt x="405663" y="108177"/>
                </a:cubicBezTo>
                <a:lnTo>
                  <a:pt x="207339" y="108177"/>
                </a:lnTo>
                <a:cubicBezTo>
                  <a:pt x="199827" y="108177"/>
                  <a:pt x="193440" y="105547"/>
                  <a:pt x="188182" y="100289"/>
                </a:cubicBezTo>
                <a:cubicBezTo>
                  <a:pt x="182923" y="95030"/>
                  <a:pt x="180295" y="88645"/>
                  <a:pt x="180295" y="81132"/>
                </a:cubicBezTo>
                <a:lnTo>
                  <a:pt x="180295" y="63103"/>
                </a:lnTo>
                <a:cubicBezTo>
                  <a:pt x="180295" y="55591"/>
                  <a:pt x="177665" y="49205"/>
                  <a:pt x="172407" y="43947"/>
                </a:cubicBezTo>
                <a:cubicBezTo>
                  <a:pt x="167148" y="38688"/>
                  <a:pt x="160762" y="36059"/>
                  <a:pt x="153251" y="36059"/>
                </a:cubicBezTo>
                <a:lnTo>
                  <a:pt x="63103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2" name="Freeform 380">
            <a:extLst>
              <a:ext uri="{FF2B5EF4-FFF2-40B4-BE49-F238E27FC236}">
                <a16:creationId xmlns:a16="http://schemas.microsoft.com/office/drawing/2014/main" id="{0E8FFF2F-0127-41FB-A102-4DE61182E459}"/>
              </a:ext>
            </a:extLst>
          </p:cNvPr>
          <p:cNvSpPr/>
          <p:nvPr/>
        </p:nvSpPr>
        <p:spPr>
          <a:xfrm>
            <a:off x="7725399" y="2154546"/>
            <a:ext cx="403340" cy="297487"/>
          </a:xfrm>
          <a:custGeom>
            <a:avLst/>
            <a:gdLst/>
            <a:ahLst/>
            <a:cxnLst/>
            <a:rect l="l" t="t" r="r" b="b"/>
            <a:pathLst>
              <a:path w="537786" h="396648">
                <a:moveTo>
                  <a:pt x="63103" y="0"/>
                </a:moveTo>
                <a:lnTo>
                  <a:pt x="153251" y="0"/>
                </a:lnTo>
                <a:cubicBezTo>
                  <a:pt x="170528" y="0"/>
                  <a:pt x="185365" y="6197"/>
                  <a:pt x="197761" y="18593"/>
                </a:cubicBezTo>
                <a:cubicBezTo>
                  <a:pt x="210156" y="30988"/>
                  <a:pt x="216354" y="45825"/>
                  <a:pt x="216354" y="63103"/>
                </a:cubicBezTo>
                <a:lnTo>
                  <a:pt x="216354" y="72118"/>
                </a:lnTo>
                <a:lnTo>
                  <a:pt x="369604" y="72118"/>
                </a:lnTo>
                <a:cubicBezTo>
                  <a:pt x="386882" y="72118"/>
                  <a:pt x="401719" y="78315"/>
                  <a:pt x="414114" y="90711"/>
                </a:cubicBezTo>
                <a:cubicBezTo>
                  <a:pt x="426510" y="103106"/>
                  <a:pt x="432707" y="117943"/>
                  <a:pt x="432707" y="135221"/>
                </a:cubicBezTo>
                <a:lnTo>
                  <a:pt x="432707" y="180295"/>
                </a:lnTo>
                <a:lnTo>
                  <a:pt x="486796" y="180295"/>
                </a:lnTo>
                <a:cubicBezTo>
                  <a:pt x="496937" y="180295"/>
                  <a:pt x="506234" y="182595"/>
                  <a:pt x="514685" y="187197"/>
                </a:cubicBezTo>
                <a:cubicBezTo>
                  <a:pt x="523136" y="191798"/>
                  <a:pt x="529427" y="198418"/>
                  <a:pt x="533559" y="207057"/>
                </a:cubicBezTo>
                <a:cubicBezTo>
                  <a:pt x="536376" y="213067"/>
                  <a:pt x="537786" y="219452"/>
                  <a:pt x="537786" y="226213"/>
                </a:cubicBezTo>
                <a:cubicBezTo>
                  <a:pt x="537786" y="237857"/>
                  <a:pt x="533465" y="249126"/>
                  <a:pt x="524826" y="260019"/>
                </a:cubicBezTo>
                <a:lnTo>
                  <a:pt x="441722" y="362279"/>
                </a:lnTo>
                <a:cubicBezTo>
                  <a:pt x="433645" y="372233"/>
                  <a:pt x="422753" y="380450"/>
                  <a:pt x="409043" y="386929"/>
                </a:cubicBezTo>
                <a:cubicBezTo>
                  <a:pt x="395333" y="393409"/>
                  <a:pt x="382186" y="396648"/>
                  <a:pt x="369604" y="396648"/>
                </a:cubicBezTo>
                <a:lnTo>
                  <a:pt x="63103" y="396648"/>
                </a:lnTo>
                <a:cubicBezTo>
                  <a:pt x="45824" y="396648"/>
                  <a:pt x="30989" y="390451"/>
                  <a:pt x="18593" y="378055"/>
                </a:cubicBezTo>
                <a:cubicBezTo>
                  <a:pt x="6197" y="365660"/>
                  <a:pt x="0" y="350823"/>
                  <a:pt x="0" y="333545"/>
                </a:cubicBezTo>
                <a:lnTo>
                  <a:pt x="0" y="63103"/>
                </a:lnTo>
                <a:cubicBezTo>
                  <a:pt x="0" y="45825"/>
                  <a:pt x="6197" y="30988"/>
                  <a:pt x="18593" y="18593"/>
                </a:cubicBezTo>
                <a:cubicBezTo>
                  <a:pt x="30989" y="6197"/>
                  <a:pt x="45824" y="0"/>
                  <a:pt x="63103" y="0"/>
                </a:cubicBezTo>
                <a:close/>
                <a:moveTo>
                  <a:pt x="63103" y="36059"/>
                </a:moveTo>
                <a:cubicBezTo>
                  <a:pt x="55591" y="36059"/>
                  <a:pt x="49205" y="38688"/>
                  <a:pt x="43947" y="43947"/>
                </a:cubicBezTo>
                <a:cubicBezTo>
                  <a:pt x="38688" y="49205"/>
                  <a:pt x="36059" y="55591"/>
                  <a:pt x="36059" y="63103"/>
                </a:cubicBezTo>
                <a:lnTo>
                  <a:pt x="36059" y="303402"/>
                </a:lnTo>
                <a:lnTo>
                  <a:pt x="108177" y="214663"/>
                </a:lnTo>
                <a:cubicBezTo>
                  <a:pt x="116440" y="204710"/>
                  <a:pt x="127333" y="196493"/>
                  <a:pt x="140855" y="190014"/>
                </a:cubicBezTo>
                <a:cubicBezTo>
                  <a:pt x="154378" y="183534"/>
                  <a:pt x="167524" y="180295"/>
                  <a:pt x="180295" y="180295"/>
                </a:cubicBezTo>
                <a:lnTo>
                  <a:pt x="396648" y="180295"/>
                </a:lnTo>
                <a:lnTo>
                  <a:pt x="396648" y="135221"/>
                </a:lnTo>
                <a:cubicBezTo>
                  <a:pt x="396648" y="127709"/>
                  <a:pt x="394018" y="121323"/>
                  <a:pt x="388760" y="116065"/>
                </a:cubicBezTo>
                <a:cubicBezTo>
                  <a:pt x="383501" y="110806"/>
                  <a:pt x="377115" y="108177"/>
                  <a:pt x="369604" y="108177"/>
                </a:cubicBezTo>
                <a:lnTo>
                  <a:pt x="207338" y="108177"/>
                </a:lnTo>
                <a:cubicBezTo>
                  <a:pt x="199826" y="108177"/>
                  <a:pt x="193441" y="105547"/>
                  <a:pt x="188182" y="100289"/>
                </a:cubicBezTo>
                <a:cubicBezTo>
                  <a:pt x="182923" y="95030"/>
                  <a:pt x="180295" y="88645"/>
                  <a:pt x="180295" y="81132"/>
                </a:cubicBezTo>
                <a:lnTo>
                  <a:pt x="180295" y="63103"/>
                </a:lnTo>
                <a:cubicBezTo>
                  <a:pt x="180295" y="55591"/>
                  <a:pt x="177666" y="49205"/>
                  <a:pt x="172407" y="43947"/>
                </a:cubicBezTo>
                <a:cubicBezTo>
                  <a:pt x="167148" y="38688"/>
                  <a:pt x="160763" y="36059"/>
                  <a:pt x="153251" y="36059"/>
                </a:cubicBezTo>
                <a:lnTo>
                  <a:pt x="63103" y="36059"/>
                </a:lnTo>
                <a:close/>
                <a:moveTo>
                  <a:pt x="180295" y="216354"/>
                </a:moveTo>
                <a:cubicBezTo>
                  <a:pt x="172782" y="216354"/>
                  <a:pt x="164754" y="218372"/>
                  <a:pt x="156209" y="222410"/>
                </a:cubicBezTo>
                <a:cubicBezTo>
                  <a:pt x="147664" y="226448"/>
                  <a:pt x="140948" y="231378"/>
                  <a:pt x="136066" y="237200"/>
                </a:cubicBezTo>
                <a:lnTo>
                  <a:pt x="53243" y="339461"/>
                </a:lnTo>
                <a:cubicBezTo>
                  <a:pt x="49863" y="343968"/>
                  <a:pt x="48172" y="347724"/>
                  <a:pt x="48172" y="350730"/>
                </a:cubicBezTo>
                <a:cubicBezTo>
                  <a:pt x="48172" y="357303"/>
                  <a:pt x="53149" y="360589"/>
                  <a:pt x="63103" y="360589"/>
                </a:cubicBezTo>
                <a:lnTo>
                  <a:pt x="369604" y="360589"/>
                </a:lnTo>
                <a:cubicBezTo>
                  <a:pt x="377115" y="360589"/>
                  <a:pt x="385191" y="358524"/>
                  <a:pt x="393832" y="354392"/>
                </a:cubicBezTo>
                <a:cubicBezTo>
                  <a:pt x="402469" y="350260"/>
                  <a:pt x="409136" y="345283"/>
                  <a:pt x="413833" y="339461"/>
                </a:cubicBezTo>
                <a:lnTo>
                  <a:pt x="496655" y="237200"/>
                </a:lnTo>
                <a:cubicBezTo>
                  <a:pt x="500036" y="233068"/>
                  <a:pt x="501726" y="229406"/>
                  <a:pt x="501726" y="226213"/>
                </a:cubicBezTo>
                <a:cubicBezTo>
                  <a:pt x="501726" y="219640"/>
                  <a:pt x="496749" y="216354"/>
                  <a:pt x="486796" y="216354"/>
                </a:cubicBezTo>
                <a:lnTo>
                  <a:pt x="180295" y="2163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3" name="Freeform 376">
            <a:extLst>
              <a:ext uri="{FF2B5EF4-FFF2-40B4-BE49-F238E27FC236}">
                <a16:creationId xmlns:a16="http://schemas.microsoft.com/office/drawing/2014/main" id="{20F52A29-1CD1-46C7-AC57-22075F29F0AA}"/>
              </a:ext>
            </a:extLst>
          </p:cNvPr>
          <p:cNvSpPr/>
          <p:nvPr/>
        </p:nvSpPr>
        <p:spPr>
          <a:xfrm>
            <a:off x="3467727" y="2181591"/>
            <a:ext cx="162265" cy="270443"/>
          </a:xfrm>
          <a:custGeom>
            <a:avLst/>
            <a:gdLst/>
            <a:ahLst/>
            <a:cxnLst/>
            <a:rect l="l" t="t" r="r" b="b"/>
            <a:pathLst>
              <a:path w="216353" h="360589">
                <a:moveTo>
                  <a:pt x="36058" y="0"/>
                </a:moveTo>
                <a:lnTo>
                  <a:pt x="180294" y="0"/>
                </a:lnTo>
                <a:cubicBezTo>
                  <a:pt x="190060" y="0"/>
                  <a:pt x="198512" y="3568"/>
                  <a:pt x="205648" y="10705"/>
                </a:cubicBezTo>
                <a:cubicBezTo>
                  <a:pt x="212785" y="17841"/>
                  <a:pt x="216353" y="26293"/>
                  <a:pt x="216353" y="36059"/>
                </a:cubicBezTo>
                <a:lnTo>
                  <a:pt x="216353" y="324530"/>
                </a:lnTo>
                <a:cubicBezTo>
                  <a:pt x="216353" y="334296"/>
                  <a:pt x="212785" y="342748"/>
                  <a:pt x="205648" y="349884"/>
                </a:cubicBezTo>
                <a:cubicBezTo>
                  <a:pt x="198512" y="357021"/>
                  <a:pt x="190060" y="360589"/>
                  <a:pt x="180294" y="360589"/>
                </a:cubicBezTo>
                <a:lnTo>
                  <a:pt x="36058" y="360589"/>
                </a:lnTo>
                <a:cubicBezTo>
                  <a:pt x="26292" y="360589"/>
                  <a:pt x="17841" y="357021"/>
                  <a:pt x="10704" y="349884"/>
                </a:cubicBezTo>
                <a:cubicBezTo>
                  <a:pt x="3568" y="342748"/>
                  <a:pt x="0" y="334296"/>
                  <a:pt x="0" y="324530"/>
                </a:cubicBezTo>
                <a:lnTo>
                  <a:pt x="0" y="36059"/>
                </a:lnTo>
                <a:cubicBezTo>
                  <a:pt x="0" y="26293"/>
                  <a:pt x="3568" y="17841"/>
                  <a:pt x="10704" y="10705"/>
                </a:cubicBezTo>
                <a:cubicBezTo>
                  <a:pt x="17841" y="3568"/>
                  <a:pt x="26292" y="0"/>
                  <a:pt x="36058" y="0"/>
                </a:cubicBezTo>
                <a:close/>
                <a:moveTo>
                  <a:pt x="85639" y="36059"/>
                </a:moveTo>
                <a:cubicBezTo>
                  <a:pt x="82635" y="36059"/>
                  <a:pt x="81132" y="37561"/>
                  <a:pt x="81132" y="40566"/>
                </a:cubicBezTo>
                <a:cubicBezTo>
                  <a:pt x="81132" y="43571"/>
                  <a:pt x="82635" y="45073"/>
                  <a:pt x="85639" y="45073"/>
                </a:cubicBezTo>
                <a:lnTo>
                  <a:pt x="130713" y="45073"/>
                </a:lnTo>
                <a:cubicBezTo>
                  <a:pt x="133718" y="45073"/>
                  <a:pt x="135220" y="43571"/>
                  <a:pt x="135220" y="40566"/>
                </a:cubicBezTo>
                <a:cubicBezTo>
                  <a:pt x="135220" y="37561"/>
                  <a:pt x="133718" y="36059"/>
                  <a:pt x="130713" y="36059"/>
                </a:cubicBezTo>
                <a:lnTo>
                  <a:pt x="85639" y="36059"/>
                </a:lnTo>
                <a:close/>
                <a:moveTo>
                  <a:pt x="36058" y="72118"/>
                </a:moveTo>
                <a:cubicBezTo>
                  <a:pt x="33617" y="72118"/>
                  <a:pt x="31504" y="73010"/>
                  <a:pt x="29720" y="74794"/>
                </a:cubicBezTo>
                <a:cubicBezTo>
                  <a:pt x="27936" y="76578"/>
                  <a:pt x="27044" y="78691"/>
                  <a:pt x="27044" y="81132"/>
                </a:cubicBezTo>
                <a:lnTo>
                  <a:pt x="27044" y="279457"/>
                </a:lnTo>
                <a:cubicBezTo>
                  <a:pt x="27044" y="281898"/>
                  <a:pt x="27936" y="284011"/>
                  <a:pt x="29720" y="285795"/>
                </a:cubicBezTo>
                <a:cubicBezTo>
                  <a:pt x="31504" y="287579"/>
                  <a:pt x="33617" y="288471"/>
                  <a:pt x="36058" y="288471"/>
                </a:cubicBezTo>
                <a:lnTo>
                  <a:pt x="180294" y="288471"/>
                </a:lnTo>
                <a:cubicBezTo>
                  <a:pt x="182736" y="288471"/>
                  <a:pt x="184848" y="287579"/>
                  <a:pt x="186632" y="285795"/>
                </a:cubicBezTo>
                <a:cubicBezTo>
                  <a:pt x="188417" y="284011"/>
                  <a:pt x="189309" y="281898"/>
                  <a:pt x="189309" y="279457"/>
                </a:cubicBezTo>
                <a:lnTo>
                  <a:pt x="189309" y="81132"/>
                </a:lnTo>
                <a:cubicBezTo>
                  <a:pt x="189309" y="78691"/>
                  <a:pt x="188417" y="76578"/>
                  <a:pt x="186632" y="74794"/>
                </a:cubicBezTo>
                <a:cubicBezTo>
                  <a:pt x="184848" y="73010"/>
                  <a:pt x="182736" y="72118"/>
                  <a:pt x="180294" y="72118"/>
                </a:cubicBezTo>
                <a:lnTo>
                  <a:pt x="36058" y="72118"/>
                </a:lnTo>
                <a:close/>
                <a:moveTo>
                  <a:pt x="108176" y="301994"/>
                </a:moveTo>
                <a:cubicBezTo>
                  <a:pt x="101979" y="301994"/>
                  <a:pt x="96673" y="304200"/>
                  <a:pt x="92260" y="308614"/>
                </a:cubicBezTo>
                <a:cubicBezTo>
                  <a:pt x="87846" y="313027"/>
                  <a:pt x="85639" y="318333"/>
                  <a:pt x="85639" y="324530"/>
                </a:cubicBezTo>
                <a:cubicBezTo>
                  <a:pt x="85639" y="330728"/>
                  <a:pt x="87846" y="336033"/>
                  <a:pt x="92260" y="340447"/>
                </a:cubicBezTo>
                <a:cubicBezTo>
                  <a:pt x="96673" y="344860"/>
                  <a:pt x="101979" y="347067"/>
                  <a:pt x="108176" y="347067"/>
                </a:cubicBezTo>
                <a:cubicBezTo>
                  <a:pt x="114374" y="347067"/>
                  <a:pt x="119679" y="344860"/>
                  <a:pt x="124093" y="340447"/>
                </a:cubicBezTo>
                <a:cubicBezTo>
                  <a:pt x="128507" y="336033"/>
                  <a:pt x="130713" y="330728"/>
                  <a:pt x="130713" y="324530"/>
                </a:cubicBezTo>
                <a:cubicBezTo>
                  <a:pt x="130713" y="318333"/>
                  <a:pt x="128507" y="313027"/>
                  <a:pt x="124093" y="308614"/>
                </a:cubicBezTo>
                <a:cubicBezTo>
                  <a:pt x="119679" y="304200"/>
                  <a:pt x="114374" y="301994"/>
                  <a:pt x="108176" y="3019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4" name="Freeform 373">
            <a:extLst>
              <a:ext uri="{FF2B5EF4-FFF2-40B4-BE49-F238E27FC236}">
                <a16:creationId xmlns:a16="http://schemas.microsoft.com/office/drawing/2014/main" id="{EC92858A-8A87-4FCC-B6DA-2BBD644B8E82}"/>
              </a:ext>
            </a:extLst>
          </p:cNvPr>
          <p:cNvSpPr/>
          <p:nvPr/>
        </p:nvSpPr>
        <p:spPr>
          <a:xfrm>
            <a:off x="662596" y="2224903"/>
            <a:ext cx="122967" cy="210860"/>
          </a:xfrm>
          <a:custGeom>
            <a:avLst/>
            <a:gdLst/>
            <a:ahLst/>
            <a:cxnLst/>
            <a:rect l="l" t="t" r="r" b="b"/>
            <a:pathLst>
              <a:path w="163956" h="281147">
                <a:moveTo>
                  <a:pt x="140574" y="0"/>
                </a:moveTo>
                <a:cubicBezTo>
                  <a:pt x="143015" y="0"/>
                  <a:pt x="145175" y="939"/>
                  <a:pt x="147053" y="2817"/>
                </a:cubicBezTo>
                <a:lnTo>
                  <a:pt x="161138" y="16902"/>
                </a:lnTo>
                <a:cubicBezTo>
                  <a:pt x="163017" y="18780"/>
                  <a:pt x="163956" y="20940"/>
                  <a:pt x="163956" y="23381"/>
                </a:cubicBezTo>
                <a:cubicBezTo>
                  <a:pt x="163956" y="25823"/>
                  <a:pt x="163017" y="27983"/>
                  <a:pt x="161138" y="29861"/>
                </a:cubicBezTo>
                <a:lnTo>
                  <a:pt x="50426" y="140573"/>
                </a:lnTo>
                <a:lnTo>
                  <a:pt x="161138" y="251285"/>
                </a:lnTo>
                <a:cubicBezTo>
                  <a:pt x="163017" y="253163"/>
                  <a:pt x="163956" y="255323"/>
                  <a:pt x="163956" y="257765"/>
                </a:cubicBezTo>
                <a:cubicBezTo>
                  <a:pt x="163956" y="260206"/>
                  <a:pt x="163017" y="262366"/>
                  <a:pt x="161138" y="264244"/>
                </a:cubicBezTo>
                <a:lnTo>
                  <a:pt x="147053" y="278329"/>
                </a:lnTo>
                <a:cubicBezTo>
                  <a:pt x="145175" y="280207"/>
                  <a:pt x="143015" y="281147"/>
                  <a:pt x="140574" y="281147"/>
                </a:cubicBezTo>
                <a:cubicBezTo>
                  <a:pt x="138132" y="281147"/>
                  <a:pt x="135972" y="280207"/>
                  <a:pt x="134094" y="278329"/>
                </a:cubicBezTo>
                <a:lnTo>
                  <a:pt x="2817" y="147052"/>
                </a:lnTo>
                <a:cubicBezTo>
                  <a:pt x="939" y="145174"/>
                  <a:pt x="0" y="143014"/>
                  <a:pt x="0" y="140573"/>
                </a:cubicBezTo>
                <a:cubicBezTo>
                  <a:pt x="0" y="138132"/>
                  <a:pt x="939" y="135972"/>
                  <a:pt x="2817" y="134094"/>
                </a:cubicBezTo>
                <a:lnTo>
                  <a:pt x="134094" y="2817"/>
                </a:lnTo>
                <a:cubicBezTo>
                  <a:pt x="135972" y="939"/>
                  <a:pt x="138132" y="0"/>
                  <a:pt x="1405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5" name="Freeform 372">
            <a:extLst>
              <a:ext uri="{FF2B5EF4-FFF2-40B4-BE49-F238E27FC236}">
                <a16:creationId xmlns:a16="http://schemas.microsoft.com/office/drawing/2014/main" id="{F92F08DE-AD6D-48BE-97D2-DE1342E234EC}"/>
              </a:ext>
            </a:extLst>
          </p:cNvPr>
          <p:cNvSpPr/>
          <p:nvPr/>
        </p:nvSpPr>
        <p:spPr>
          <a:xfrm>
            <a:off x="934443" y="2224905"/>
            <a:ext cx="122967" cy="210860"/>
          </a:xfrm>
          <a:custGeom>
            <a:avLst/>
            <a:gdLst/>
            <a:ahLst/>
            <a:cxnLst/>
            <a:rect l="l" t="t" r="r" b="b"/>
            <a:pathLst>
              <a:path w="163955" h="281147">
                <a:moveTo>
                  <a:pt x="23381" y="0"/>
                </a:moveTo>
                <a:cubicBezTo>
                  <a:pt x="25823" y="0"/>
                  <a:pt x="27983" y="939"/>
                  <a:pt x="29861" y="2817"/>
                </a:cubicBezTo>
                <a:lnTo>
                  <a:pt x="161138" y="134094"/>
                </a:lnTo>
                <a:cubicBezTo>
                  <a:pt x="163016" y="135972"/>
                  <a:pt x="163955" y="138132"/>
                  <a:pt x="163955" y="140573"/>
                </a:cubicBezTo>
                <a:cubicBezTo>
                  <a:pt x="163955" y="143014"/>
                  <a:pt x="163016" y="145174"/>
                  <a:pt x="161138" y="147052"/>
                </a:cubicBezTo>
                <a:lnTo>
                  <a:pt x="29861" y="278329"/>
                </a:lnTo>
                <a:cubicBezTo>
                  <a:pt x="27983" y="280207"/>
                  <a:pt x="25823" y="281147"/>
                  <a:pt x="23381" y="281147"/>
                </a:cubicBezTo>
                <a:cubicBezTo>
                  <a:pt x="20940" y="281147"/>
                  <a:pt x="18780" y="280207"/>
                  <a:pt x="16902" y="278329"/>
                </a:cubicBezTo>
                <a:lnTo>
                  <a:pt x="2817" y="264244"/>
                </a:lnTo>
                <a:cubicBezTo>
                  <a:pt x="938" y="262366"/>
                  <a:pt x="0" y="260206"/>
                  <a:pt x="0" y="257765"/>
                </a:cubicBezTo>
                <a:cubicBezTo>
                  <a:pt x="0" y="255323"/>
                  <a:pt x="938" y="253163"/>
                  <a:pt x="2817" y="251285"/>
                </a:cubicBezTo>
                <a:lnTo>
                  <a:pt x="113529" y="140573"/>
                </a:lnTo>
                <a:lnTo>
                  <a:pt x="2817" y="29861"/>
                </a:lnTo>
                <a:cubicBezTo>
                  <a:pt x="938" y="27983"/>
                  <a:pt x="0" y="25823"/>
                  <a:pt x="0" y="23381"/>
                </a:cubicBezTo>
                <a:cubicBezTo>
                  <a:pt x="0" y="20940"/>
                  <a:pt x="938" y="18780"/>
                  <a:pt x="2817" y="16902"/>
                </a:cubicBezTo>
                <a:lnTo>
                  <a:pt x="16902" y="2817"/>
                </a:lnTo>
                <a:cubicBezTo>
                  <a:pt x="18780" y="939"/>
                  <a:pt x="20940" y="0"/>
                  <a:pt x="233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6" name="Freeform 371">
            <a:extLst>
              <a:ext uri="{FF2B5EF4-FFF2-40B4-BE49-F238E27FC236}">
                <a16:creationId xmlns:a16="http://schemas.microsoft.com/office/drawing/2014/main" id="{5FB6F3A6-E144-4029-A8EF-3AFBF58FF52C}"/>
              </a:ext>
            </a:extLst>
          </p:cNvPr>
          <p:cNvSpPr/>
          <p:nvPr/>
        </p:nvSpPr>
        <p:spPr>
          <a:xfrm>
            <a:off x="1612333" y="2265470"/>
            <a:ext cx="210860" cy="122967"/>
          </a:xfrm>
          <a:custGeom>
            <a:avLst/>
            <a:gdLst/>
            <a:ahLst/>
            <a:cxnLst/>
            <a:rect l="l" t="t" r="r" b="b"/>
            <a:pathLst>
              <a:path w="281147" h="163955">
                <a:moveTo>
                  <a:pt x="23382" y="0"/>
                </a:moveTo>
                <a:cubicBezTo>
                  <a:pt x="25824" y="0"/>
                  <a:pt x="27984" y="939"/>
                  <a:pt x="29861" y="2817"/>
                </a:cubicBezTo>
                <a:lnTo>
                  <a:pt x="140574" y="113529"/>
                </a:lnTo>
                <a:lnTo>
                  <a:pt x="251286" y="2817"/>
                </a:lnTo>
                <a:cubicBezTo>
                  <a:pt x="253164" y="939"/>
                  <a:pt x="255324" y="0"/>
                  <a:pt x="257765" y="0"/>
                </a:cubicBezTo>
                <a:cubicBezTo>
                  <a:pt x="260207" y="0"/>
                  <a:pt x="262367" y="939"/>
                  <a:pt x="264244" y="2817"/>
                </a:cubicBezTo>
                <a:lnTo>
                  <a:pt x="278330" y="16903"/>
                </a:lnTo>
                <a:cubicBezTo>
                  <a:pt x="280209" y="18781"/>
                  <a:pt x="281147" y="20940"/>
                  <a:pt x="281147" y="23382"/>
                </a:cubicBezTo>
                <a:cubicBezTo>
                  <a:pt x="281147" y="25823"/>
                  <a:pt x="280209" y="27983"/>
                  <a:pt x="278330" y="29861"/>
                </a:cubicBezTo>
                <a:lnTo>
                  <a:pt x="147053" y="161138"/>
                </a:lnTo>
                <a:cubicBezTo>
                  <a:pt x="145175" y="163016"/>
                  <a:pt x="143015" y="163955"/>
                  <a:pt x="140574" y="163955"/>
                </a:cubicBezTo>
                <a:cubicBezTo>
                  <a:pt x="138133" y="163955"/>
                  <a:pt x="135972" y="163016"/>
                  <a:pt x="134094" y="161138"/>
                </a:cubicBezTo>
                <a:lnTo>
                  <a:pt x="2817" y="29861"/>
                </a:lnTo>
                <a:cubicBezTo>
                  <a:pt x="939" y="27983"/>
                  <a:pt x="0" y="25823"/>
                  <a:pt x="0" y="23382"/>
                </a:cubicBezTo>
                <a:cubicBezTo>
                  <a:pt x="0" y="20940"/>
                  <a:pt x="939" y="18781"/>
                  <a:pt x="2817" y="16903"/>
                </a:cubicBezTo>
                <a:lnTo>
                  <a:pt x="16903" y="2817"/>
                </a:lnTo>
                <a:cubicBezTo>
                  <a:pt x="18781" y="939"/>
                  <a:pt x="20941" y="0"/>
                  <a:pt x="23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7" name="Freeform 370">
            <a:extLst>
              <a:ext uri="{FF2B5EF4-FFF2-40B4-BE49-F238E27FC236}">
                <a16:creationId xmlns:a16="http://schemas.microsoft.com/office/drawing/2014/main" id="{EFC01D6D-1A8C-4DDC-B47E-B8FC4DFDE73F}"/>
              </a:ext>
            </a:extLst>
          </p:cNvPr>
          <p:cNvSpPr/>
          <p:nvPr/>
        </p:nvSpPr>
        <p:spPr>
          <a:xfrm>
            <a:off x="1226569" y="2272233"/>
            <a:ext cx="210860" cy="122967"/>
          </a:xfrm>
          <a:custGeom>
            <a:avLst/>
            <a:gdLst/>
            <a:ahLst/>
            <a:cxnLst/>
            <a:rect l="l" t="t" r="r" b="b"/>
            <a:pathLst>
              <a:path w="281146" h="163955">
                <a:moveTo>
                  <a:pt x="140572" y="0"/>
                </a:moveTo>
                <a:cubicBezTo>
                  <a:pt x="143014" y="0"/>
                  <a:pt x="145174" y="939"/>
                  <a:pt x="147052" y="2817"/>
                </a:cubicBezTo>
                <a:lnTo>
                  <a:pt x="278329" y="134094"/>
                </a:lnTo>
                <a:cubicBezTo>
                  <a:pt x="280207" y="135972"/>
                  <a:pt x="281146" y="138132"/>
                  <a:pt x="281146" y="140573"/>
                </a:cubicBezTo>
                <a:cubicBezTo>
                  <a:pt x="281146" y="143015"/>
                  <a:pt x="280207" y="145174"/>
                  <a:pt x="278329" y="147052"/>
                </a:cubicBezTo>
                <a:lnTo>
                  <a:pt x="264243" y="161138"/>
                </a:lnTo>
                <a:cubicBezTo>
                  <a:pt x="262366" y="163016"/>
                  <a:pt x="260206" y="163955"/>
                  <a:pt x="257764" y="163955"/>
                </a:cubicBezTo>
                <a:cubicBezTo>
                  <a:pt x="255323" y="163955"/>
                  <a:pt x="253163" y="163016"/>
                  <a:pt x="251284" y="161138"/>
                </a:cubicBezTo>
                <a:lnTo>
                  <a:pt x="140572" y="50426"/>
                </a:lnTo>
                <a:lnTo>
                  <a:pt x="29861" y="161138"/>
                </a:lnTo>
                <a:cubicBezTo>
                  <a:pt x="27982" y="163016"/>
                  <a:pt x="25822" y="163955"/>
                  <a:pt x="23382" y="163955"/>
                </a:cubicBezTo>
                <a:cubicBezTo>
                  <a:pt x="20940" y="163955"/>
                  <a:pt x="18780" y="163016"/>
                  <a:pt x="16902" y="161138"/>
                </a:cubicBezTo>
                <a:lnTo>
                  <a:pt x="2817" y="147052"/>
                </a:lnTo>
                <a:cubicBezTo>
                  <a:pt x="938" y="145174"/>
                  <a:pt x="0" y="143015"/>
                  <a:pt x="0" y="140573"/>
                </a:cubicBezTo>
                <a:cubicBezTo>
                  <a:pt x="0" y="138132"/>
                  <a:pt x="938" y="135972"/>
                  <a:pt x="2817" y="134094"/>
                </a:cubicBezTo>
                <a:lnTo>
                  <a:pt x="134093" y="2817"/>
                </a:lnTo>
                <a:cubicBezTo>
                  <a:pt x="135971" y="939"/>
                  <a:pt x="138131" y="0"/>
                  <a:pt x="1405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8" name="Freeform 392">
            <a:extLst>
              <a:ext uri="{FF2B5EF4-FFF2-40B4-BE49-F238E27FC236}">
                <a16:creationId xmlns:a16="http://schemas.microsoft.com/office/drawing/2014/main" id="{2227CD8A-B2E9-4531-83B5-3ACF0525453C}"/>
              </a:ext>
            </a:extLst>
          </p:cNvPr>
          <p:cNvSpPr/>
          <p:nvPr/>
        </p:nvSpPr>
        <p:spPr>
          <a:xfrm>
            <a:off x="283593" y="2211380"/>
            <a:ext cx="210860" cy="204099"/>
          </a:xfrm>
          <a:custGeom>
            <a:avLst/>
            <a:gdLst>
              <a:gd name="connsiteX0" fmla="*/ 23382 w 281147"/>
              <a:gd name="connsiteY0" fmla="*/ 108177 h 272132"/>
              <a:gd name="connsiteX1" fmla="*/ 29861 w 281147"/>
              <a:gd name="connsiteY1" fmla="*/ 110994 h 272132"/>
              <a:gd name="connsiteX2" fmla="*/ 140573 w 281147"/>
              <a:gd name="connsiteY2" fmla="*/ 221706 h 272132"/>
              <a:gd name="connsiteX3" fmla="*/ 251286 w 281147"/>
              <a:gd name="connsiteY3" fmla="*/ 110994 h 272132"/>
              <a:gd name="connsiteX4" fmla="*/ 257765 w 281147"/>
              <a:gd name="connsiteY4" fmla="*/ 108177 h 272132"/>
              <a:gd name="connsiteX5" fmla="*/ 264244 w 281147"/>
              <a:gd name="connsiteY5" fmla="*/ 110994 h 272132"/>
              <a:gd name="connsiteX6" fmla="*/ 278330 w 281147"/>
              <a:gd name="connsiteY6" fmla="*/ 125079 h 272132"/>
              <a:gd name="connsiteX7" fmla="*/ 281147 w 281147"/>
              <a:gd name="connsiteY7" fmla="*/ 131559 h 272132"/>
              <a:gd name="connsiteX8" fmla="*/ 278330 w 281147"/>
              <a:gd name="connsiteY8" fmla="*/ 138038 h 272132"/>
              <a:gd name="connsiteX9" fmla="*/ 147053 w 281147"/>
              <a:gd name="connsiteY9" fmla="*/ 269315 h 272132"/>
              <a:gd name="connsiteX10" fmla="*/ 140573 w 281147"/>
              <a:gd name="connsiteY10" fmla="*/ 272132 h 272132"/>
              <a:gd name="connsiteX11" fmla="*/ 134094 w 281147"/>
              <a:gd name="connsiteY11" fmla="*/ 269315 h 272132"/>
              <a:gd name="connsiteX12" fmla="*/ 2817 w 281147"/>
              <a:gd name="connsiteY12" fmla="*/ 138038 h 272132"/>
              <a:gd name="connsiteX13" fmla="*/ 0 w 281147"/>
              <a:gd name="connsiteY13" fmla="*/ 131559 h 272132"/>
              <a:gd name="connsiteX14" fmla="*/ 2817 w 281147"/>
              <a:gd name="connsiteY14" fmla="*/ 125079 h 272132"/>
              <a:gd name="connsiteX15" fmla="*/ 16902 w 281147"/>
              <a:gd name="connsiteY15" fmla="*/ 110994 h 272132"/>
              <a:gd name="connsiteX16" fmla="*/ 23382 w 281147"/>
              <a:gd name="connsiteY16" fmla="*/ 108177 h 272132"/>
              <a:gd name="connsiteX17" fmla="*/ 23382 w 281147"/>
              <a:gd name="connsiteY17" fmla="*/ 0 h 272132"/>
              <a:gd name="connsiteX18" fmla="*/ 29861 w 281147"/>
              <a:gd name="connsiteY18" fmla="*/ 2817 h 272132"/>
              <a:gd name="connsiteX19" fmla="*/ 140573 w 281147"/>
              <a:gd name="connsiteY19" fmla="*/ 113529 h 272132"/>
              <a:gd name="connsiteX20" fmla="*/ 251286 w 281147"/>
              <a:gd name="connsiteY20" fmla="*/ 2817 h 272132"/>
              <a:gd name="connsiteX21" fmla="*/ 257765 w 281147"/>
              <a:gd name="connsiteY21" fmla="*/ 0 h 272132"/>
              <a:gd name="connsiteX22" fmla="*/ 264244 w 281147"/>
              <a:gd name="connsiteY22" fmla="*/ 2817 h 272132"/>
              <a:gd name="connsiteX23" fmla="*/ 278330 w 281147"/>
              <a:gd name="connsiteY23" fmla="*/ 16903 h 272132"/>
              <a:gd name="connsiteX24" fmla="*/ 281147 w 281147"/>
              <a:gd name="connsiteY24" fmla="*/ 23382 h 272132"/>
              <a:gd name="connsiteX25" fmla="*/ 278330 w 281147"/>
              <a:gd name="connsiteY25" fmla="*/ 29861 h 272132"/>
              <a:gd name="connsiteX26" fmla="*/ 147053 w 281147"/>
              <a:gd name="connsiteY26" fmla="*/ 161138 h 272132"/>
              <a:gd name="connsiteX27" fmla="*/ 140573 w 281147"/>
              <a:gd name="connsiteY27" fmla="*/ 163956 h 272132"/>
              <a:gd name="connsiteX28" fmla="*/ 134094 w 281147"/>
              <a:gd name="connsiteY28" fmla="*/ 161138 h 272132"/>
              <a:gd name="connsiteX29" fmla="*/ 2817 w 281147"/>
              <a:gd name="connsiteY29" fmla="*/ 29861 h 272132"/>
              <a:gd name="connsiteX30" fmla="*/ 0 w 281147"/>
              <a:gd name="connsiteY30" fmla="*/ 23382 h 272132"/>
              <a:gd name="connsiteX31" fmla="*/ 2817 w 281147"/>
              <a:gd name="connsiteY31" fmla="*/ 16903 h 272132"/>
              <a:gd name="connsiteX32" fmla="*/ 16902 w 281147"/>
              <a:gd name="connsiteY32" fmla="*/ 2817 h 272132"/>
              <a:gd name="connsiteX33" fmla="*/ 23382 w 281147"/>
              <a:gd name="connsiteY33" fmla="*/ 0 h 27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1147" h="272132">
                <a:moveTo>
                  <a:pt x="23382" y="108177"/>
                </a:moveTo>
                <a:cubicBezTo>
                  <a:pt x="25823" y="108177"/>
                  <a:pt x="27983" y="109116"/>
                  <a:pt x="29861" y="110994"/>
                </a:cubicBezTo>
                <a:lnTo>
                  <a:pt x="140573" y="221706"/>
                </a:lnTo>
                <a:lnTo>
                  <a:pt x="251286" y="110994"/>
                </a:lnTo>
                <a:cubicBezTo>
                  <a:pt x="253164" y="109116"/>
                  <a:pt x="255323" y="108177"/>
                  <a:pt x="257765" y="108177"/>
                </a:cubicBezTo>
                <a:cubicBezTo>
                  <a:pt x="260206" y="108177"/>
                  <a:pt x="262366" y="109116"/>
                  <a:pt x="264244" y="110994"/>
                </a:cubicBezTo>
                <a:lnTo>
                  <a:pt x="278330" y="125079"/>
                </a:lnTo>
                <a:cubicBezTo>
                  <a:pt x="280208" y="126958"/>
                  <a:pt x="281147" y="129117"/>
                  <a:pt x="281147" y="131559"/>
                </a:cubicBezTo>
                <a:cubicBezTo>
                  <a:pt x="281147" y="134000"/>
                  <a:pt x="280208" y="136160"/>
                  <a:pt x="278330" y="138038"/>
                </a:cubicBezTo>
                <a:lnTo>
                  <a:pt x="147053" y="269315"/>
                </a:lnTo>
                <a:cubicBezTo>
                  <a:pt x="145175" y="271193"/>
                  <a:pt x="143015" y="272132"/>
                  <a:pt x="140573" y="272132"/>
                </a:cubicBezTo>
                <a:cubicBezTo>
                  <a:pt x="138132" y="272132"/>
                  <a:pt x="135972" y="271193"/>
                  <a:pt x="134094" y="269315"/>
                </a:cubicBezTo>
                <a:lnTo>
                  <a:pt x="2817" y="138038"/>
                </a:lnTo>
                <a:cubicBezTo>
                  <a:pt x="939" y="136160"/>
                  <a:pt x="0" y="134000"/>
                  <a:pt x="0" y="131559"/>
                </a:cubicBezTo>
                <a:cubicBezTo>
                  <a:pt x="0" y="129117"/>
                  <a:pt x="939" y="126958"/>
                  <a:pt x="2817" y="125079"/>
                </a:cubicBezTo>
                <a:lnTo>
                  <a:pt x="16902" y="110994"/>
                </a:lnTo>
                <a:cubicBezTo>
                  <a:pt x="18780" y="109116"/>
                  <a:pt x="20940" y="108177"/>
                  <a:pt x="23382" y="108177"/>
                </a:cubicBezTo>
                <a:close/>
                <a:moveTo>
                  <a:pt x="23382" y="0"/>
                </a:moveTo>
                <a:cubicBezTo>
                  <a:pt x="25823" y="0"/>
                  <a:pt x="27983" y="939"/>
                  <a:pt x="29861" y="2817"/>
                </a:cubicBezTo>
                <a:lnTo>
                  <a:pt x="140573" y="113529"/>
                </a:lnTo>
                <a:lnTo>
                  <a:pt x="251286" y="2817"/>
                </a:lnTo>
                <a:cubicBezTo>
                  <a:pt x="253164" y="939"/>
                  <a:pt x="255323" y="0"/>
                  <a:pt x="257765" y="0"/>
                </a:cubicBezTo>
                <a:cubicBezTo>
                  <a:pt x="260206" y="0"/>
                  <a:pt x="262366" y="939"/>
                  <a:pt x="264244" y="2817"/>
                </a:cubicBezTo>
                <a:lnTo>
                  <a:pt x="278330" y="16903"/>
                </a:lnTo>
                <a:cubicBezTo>
                  <a:pt x="280208" y="18781"/>
                  <a:pt x="281147" y="20940"/>
                  <a:pt x="281147" y="23382"/>
                </a:cubicBezTo>
                <a:cubicBezTo>
                  <a:pt x="281147" y="25823"/>
                  <a:pt x="280208" y="27983"/>
                  <a:pt x="278330" y="29861"/>
                </a:cubicBezTo>
                <a:lnTo>
                  <a:pt x="147053" y="161138"/>
                </a:lnTo>
                <a:cubicBezTo>
                  <a:pt x="145175" y="163016"/>
                  <a:pt x="143015" y="163956"/>
                  <a:pt x="140573" y="163956"/>
                </a:cubicBezTo>
                <a:cubicBezTo>
                  <a:pt x="138132" y="163956"/>
                  <a:pt x="135972" y="163016"/>
                  <a:pt x="134094" y="161138"/>
                </a:cubicBezTo>
                <a:lnTo>
                  <a:pt x="2817" y="29861"/>
                </a:lnTo>
                <a:cubicBezTo>
                  <a:pt x="939" y="27983"/>
                  <a:pt x="0" y="25823"/>
                  <a:pt x="0" y="23382"/>
                </a:cubicBezTo>
                <a:cubicBezTo>
                  <a:pt x="0" y="20940"/>
                  <a:pt x="939" y="18781"/>
                  <a:pt x="2817" y="16903"/>
                </a:cubicBezTo>
                <a:lnTo>
                  <a:pt x="16902" y="2817"/>
                </a:lnTo>
                <a:cubicBezTo>
                  <a:pt x="18780" y="939"/>
                  <a:pt x="20940" y="0"/>
                  <a:pt x="23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9" name="Freeform 397">
            <a:extLst>
              <a:ext uri="{FF2B5EF4-FFF2-40B4-BE49-F238E27FC236}">
                <a16:creationId xmlns:a16="http://schemas.microsoft.com/office/drawing/2014/main" id="{A0EF27D7-9C5F-4C74-B6DC-F7D18CE01D20}"/>
              </a:ext>
            </a:extLst>
          </p:cNvPr>
          <p:cNvSpPr/>
          <p:nvPr/>
        </p:nvSpPr>
        <p:spPr>
          <a:xfrm>
            <a:off x="6732417" y="2181589"/>
            <a:ext cx="351575" cy="297487"/>
          </a:xfrm>
          <a:custGeom>
            <a:avLst/>
            <a:gdLst>
              <a:gd name="connsiteX0" fmla="*/ 324531 w 468766"/>
              <a:gd name="connsiteY0" fmla="*/ 216353 h 396648"/>
              <a:gd name="connsiteX1" fmla="*/ 344954 w 468766"/>
              <a:gd name="connsiteY1" fmla="*/ 225932 h 396648"/>
              <a:gd name="connsiteX2" fmla="*/ 357068 w 468766"/>
              <a:gd name="connsiteY2" fmla="*/ 247342 h 396648"/>
              <a:gd name="connsiteX3" fmla="*/ 360589 w 468766"/>
              <a:gd name="connsiteY3" fmla="*/ 270442 h 396648"/>
              <a:gd name="connsiteX4" fmla="*/ 357068 w 468766"/>
              <a:gd name="connsiteY4" fmla="*/ 293542 h 396648"/>
              <a:gd name="connsiteX5" fmla="*/ 344954 w 468766"/>
              <a:gd name="connsiteY5" fmla="*/ 314952 h 396648"/>
              <a:gd name="connsiteX6" fmla="*/ 324531 w 468766"/>
              <a:gd name="connsiteY6" fmla="*/ 324530 h 396648"/>
              <a:gd name="connsiteX7" fmla="*/ 304106 w 468766"/>
              <a:gd name="connsiteY7" fmla="*/ 314952 h 396648"/>
              <a:gd name="connsiteX8" fmla="*/ 291993 w 468766"/>
              <a:gd name="connsiteY8" fmla="*/ 293542 h 396648"/>
              <a:gd name="connsiteX9" fmla="*/ 288472 w 468766"/>
              <a:gd name="connsiteY9" fmla="*/ 270442 h 396648"/>
              <a:gd name="connsiteX10" fmla="*/ 291993 w 468766"/>
              <a:gd name="connsiteY10" fmla="*/ 247342 h 396648"/>
              <a:gd name="connsiteX11" fmla="*/ 304106 w 468766"/>
              <a:gd name="connsiteY11" fmla="*/ 225932 h 396648"/>
              <a:gd name="connsiteX12" fmla="*/ 324531 w 468766"/>
              <a:gd name="connsiteY12" fmla="*/ 216353 h 396648"/>
              <a:gd name="connsiteX13" fmla="*/ 144236 w 468766"/>
              <a:gd name="connsiteY13" fmla="*/ 216353 h 396648"/>
              <a:gd name="connsiteX14" fmla="*/ 164659 w 468766"/>
              <a:gd name="connsiteY14" fmla="*/ 225932 h 396648"/>
              <a:gd name="connsiteX15" fmla="*/ 176773 w 468766"/>
              <a:gd name="connsiteY15" fmla="*/ 247342 h 396648"/>
              <a:gd name="connsiteX16" fmla="*/ 180295 w 468766"/>
              <a:gd name="connsiteY16" fmla="*/ 270442 h 396648"/>
              <a:gd name="connsiteX17" fmla="*/ 176773 w 468766"/>
              <a:gd name="connsiteY17" fmla="*/ 293542 h 396648"/>
              <a:gd name="connsiteX18" fmla="*/ 164659 w 468766"/>
              <a:gd name="connsiteY18" fmla="*/ 314952 h 396648"/>
              <a:gd name="connsiteX19" fmla="*/ 144236 w 468766"/>
              <a:gd name="connsiteY19" fmla="*/ 324530 h 396648"/>
              <a:gd name="connsiteX20" fmla="*/ 123812 w 468766"/>
              <a:gd name="connsiteY20" fmla="*/ 314952 h 396648"/>
              <a:gd name="connsiteX21" fmla="*/ 111698 w 468766"/>
              <a:gd name="connsiteY21" fmla="*/ 293542 h 396648"/>
              <a:gd name="connsiteX22" fmla="*/ 108177 w 468766"/>
              <a:gd name="connsiteY22" fmla="*/ 270442 h 396648"/>
              <a:gd name="connsiteX23" fmla="*/ 111698 w 468766"/>
              <a:gd name="connsiteY23" fmla="*/ 247342 h 396648"/>
              <a:gd name="connsiteX24" fmla="*/ 123812 w 468766"/>
              <a:gd name="connsiteY24" fmla="*/ 225932 h 396648"/>
              <a:gd name="connsiteX25" fmla="*/ 144236 w 468766"/>
              <a:gd name="connsiteY25" fmla="*/ 216353 h 396648"/>
              <a:gd name="connsiteX26" fmla="*/ 135221 w 468766"/>
              <a:gd name="connsiteY26" fmla="*/ 189309 h 396648"/>
              <a:gd name="connsiteX27" fmla="*/ 82541 w 468766"/>
              <a:gd name="connsiteY27" fmla="*/ 212973 h 396648"/>
              <a:gd name="connsiteX28" fmla="*/ 63103 w 468766"/>
              <a:gd name="connsiteY28" fmla="*/ 270442 h 396648"/>
              <a:gd name="connsiteX29" fmla="*/ 72118 w 468766"/>
              <a:gd name="connsiteY29" fmla="*/ 313684 h 396648"/>
              <a:gd name="connsiteX30" fmla="*/ 94936 w 468766"/>
              <a:gd name="connsiteY30" fmla="*/ 342701 h 396648"/>
              <a:gd name="connsiteX31" fmla="*/ 129305 w 468766"/>
              <a:gd name="connsiteY31" fmla="*/ 359603 h 396648"/>
              <a:gd name="connsiteX32" fmla="*/ 168745 w 468766"/>
              <a:gd name="connsiteY32" fmla="*/ 367914 h 396648"/>
              <a:gd name="connsiteX33" fmla="*/ 210719 w 468766"/>
              <a:gd name="connsiteY33" fmla="*/ 369886 h 396648"/>
              <a:gd name="connsiteX34" fmla="*/ 258047 w 468766"/>
              <a:gd name="connsiteY34" fmla="*/ 369886 h 396648"/>
              <a:gd name="connsiteX35" fmla="*/ 300022 w 468766"/>
              <a:gd name="connsiteY35" fmla="*/ 367914 h 396648"/>
              <a:gd name="connsiteX36" fmla="*/ 339461 w 468766"/>
              <a:gd name="connsiteY36" fmla="*/ 359603 h 396648"/>
              <a:gd name="connsiteX37" fmla="*/ 373830 w 468766"/>
              <a:gd name="connsiteY37" fmla="*/ 342701 h 396648"/>
              <a:gd name="connsiteX38" fmla="*/ 396648 w 468766"/>
              <a:gd name="connsiteY38" fmla="*/ 313684 h 396648"/>
              <a:gd name="connsiteX39" fmla="*/ 405663 w 468766"/>
              <a:gd name="connsiteY39" fmla="*/ 270442 h 396648"/>
              <a:gd name="connsiteX40" fmla="*/ 386225 w 468766"/>
              <a:gd name="connsiteY40" fmla="*/ 212973 h 396648"/>
              <a:gd name="connsiteX41" fmla="*/ 333545 w 468766"/>
              <a:gd name="connsiteY41" fmla="*/ 189309 h 396648"/>
              <a:gd name="connsiteX42" fmla="*/ 278612 w 468766"/>
              <a:gd name="connsiteY42" fmla="*/ 195225 h 396648"/>
              <a:gd name="connsiteX43" fmla="*/ 234383 w 468766"/>
              <a:gd name="connsiteY43" fmla="*/ 198324 h 396648"/>
              <a:gd name="connsiteX44" fmla="*/ 190154 w 468766"/>
              <a:gd name="connsiteY44" fmla="*/ 195225 h 396648"/>
              <a:gd name="connsiteX45" fmla="*/ 135221 w 468766"/>
              <a:gd name="connsiteY45" fmla="*/ 189309 h 396648"/>
              <a:gd name="connsiteX46" fmla="*/ 45074 w 468766"/>
              <a:gd name="connsiteY46" fmla="*/ 0 h 396648"/>
              <a:gd name="connsiteX47" fmla="*/ 98598 w 468766"/>
              <a:gd name="connsiteY47" fmla="*/ 11127 h 396648"/>
              <a:gd name="connsiteX48" fmla="*/ 151842 w 468766"/>
              <a:gd name="connsiteY48" fmla="*/ 45919 h 396648"/>
              <a:gd name="connsiteX49" fmla="*/ 238890 w 468766"/>
              <a:gd name="connsiteY49" fmla="*/ 36059 h 396648"/>
              <a:gd name="connsiteX50" fmla="*/ 317769 w 468766"/>
              <a:gd name="connsiteY50" fmla="*/ 45073 h 396648"/>
              <a:gd name="connsiteX51" fmla="*/ 370449 w 468766"/>
              <a:gd name="connsiteY51" fmla="*/ 10987 h 396648"/>
              <a:gd name="connsiteX52" fmla="*/ 423693 w 468766"/>
              <a:gd name="connsiteY52" fmla="*/ 0 h 396648"/>
              <a:gd name="connsiteX53" fmla="*/ 438060 w 468766"/>
              <a:gd name="connsiteY53" fmla="*/ 61413 h 396648"/>
              <a:gd name="connsiteX54" fmla="*/ 430454 w 468766"/>
              <a:gd name="connsiteY54" fmla="*/ 108740 h 396648"/>
              <a:gd name="connsiteX55" fmla="*/ 468766 w 468766"/>
              <a:gd name="connsiteY55" fmla="*/ 220861 h 396648"/>
              <a:gd name="connsiteX56" fmla="*/ 451582 w 468766"/>
              <a:gd name="connsiteY56" fmla="*/ 314107 h 396648"/>
              <a:gd name="connsiteX57" fmla="*/ 421861 w 468766"/>
              <a:gd name="connsiteY57" fmla="*/ 351574 h 396648"/>
              <a:gd name="connsiteX58" fmla="*/ 382140 w 468766"/>
              <a:gd name="connsiteY58" fmla="*/ 375802 h 396648"/>
              <a:gd name="connsiteX59" fmla="*/ 334249 w 468766"/>
              <a:gd name="connsiteY59" fmla="*/ 389183 h 396648"/>
              <a:gd name="connsiteX60" fmla="*/ 285936 w 468766"/>
              <a:gd name="connsiteY60" fmla="*/ 395380 h 396648"/>
              <a:gd name="connsiteX61" fmla="*/ 238890 w 468766"/>
              <a:gd name="connsiteY61" fmla="*/ 396648 h 396648"/>
              <a:gd name="connsiteX62" fmla="*/ 198888 w 468766"/>
              <a:gd name="connsiteY62" fmla="*/ 395803 h 396648"/>
              <a:gd name="connsiteX63" fmla="*/ 157336 w 468766"/>
              <a:gd name="connsiteY63" fmla="*/ 392282 h 396648"/>
              <a:gd name="connsiteX64" fmla="*/ 114374 w 468766"/>
              <a:gd name="connsiteY64" fmla="*/ 383830 h 396648"/>
              <a:gd name="connsiteX65" fmla="*/ 75780 w 468766"/>
              <a:gd name="connsiteY65" fmla="*/ 369322 h 396648"/>
              <a:gd name="connsiteX66" fmla="*/ 41693 w 468766"/>
              <a:gd name="connsiteY66" fmla="*/ 346504 h 396648"/>
              <a:gd name="connsiteX67" fmla="*/ 17466 w 468766"/>
              <a:gd name="connsiteY67" fmla="*/ 314107 h 396648"/>
              <a:gd name="connsiteX68" fmla="*/ 0 w 468766"/>
              <a:gd name="connsiteY68" fmla="*/ 220861 h 396648"/>
              <a:gd name="connsiteX69" fmla="*/ 38313 w 468766"/>
              <a:gd name="connsiteY69" fmla="*/ 109304 h 396648"/>
              <a:gd name="connsiteX70" fmla="*/ 30707 w 468766"/>
              <a:gd name="connsiteY70" fmla="*/ 61413 h 396648"/>
              <a:gd name="connsiteX71" fmla="*/ 45074 w 468766"/>
              <a:gd name="connsiteY7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68766" h="396648">
                <a:moveTo>
                  <a:pt x="324531" y="216353"/>
                </a:moveTo>
                <a:cubicBezTo>
                  <a:pt x="332418" y="216353"/>
                  <a:pt x="339226" y="219546"/>
                  <a:pt x="344954" y="225932"/>
                </a:cubicBezTo>
                <a:cubicBezTo>
                  <a:pt x="350682" y="232317"/>
                  <a:pt x="354720" y="239454"/>
                  <a:pt x="357068" y="247342"/>
                </a:cubicBezTo>
                <a:cubicBezTo>
                  <a:pt x="359415" y="255229"/>
                  <a:pt x="360589" y="262930"/>
                  <a:pt x="360589" y="270442"/>
                </a:cubicBezTo>
                <a:cubicBezTo>
                  <a:pt x="360589" y="277954"/>
                  <a:pt x="359415" y="285654"/>
                  <a:pt x="357068" y="293542"/>
                </a:cubicBezTo>
                <a:cubicBezTo>
                  <a:pt x="354720" y="301430"/>
                  <a:pt x="350682" y="308567"/>
                  <a:pt x="344954" y="314952"/>
                </a:cubicBezTo>
                <a:cubicBezTo>
                  <a:pt x="339226" y="321338"/>
                  <a:pt x="332418" y="324530"/>
                  <a:pt x="324531" y="324530"/>
                </a:cubicBezTo>
                <a:cubicBezTo>
                  <a:pt x="316643" y="324530"/>
                  <a:pt x="309834" y="321338"/>
                  <a:pt x="304106" y="314952"/>
                </a:cubicBezTo>
                <a:cubicBezTo>
                  <a:pt x="298378" y="308567"/>
                  <a:pt x="294340" y="301430"/>
                  <a:pt x="291993" y="293542"/>
                </a:cubicBezTo>
                <a:cubicBezTo>
                  <a:pt x="289645" y="285654"/>
                  <a:pt x="288472" y="277954"/>
                  <a:pt x="288472" y="270442"/>
                </a:cubicBezTo>
                <a:cubicBezTo>
                  <a:pt x="288472" y="262930"/>
                  <a:pt x="289645" y="255229"/>
                  <a:pt x="291993" y="247342"/>
                </a:cubicBezTo>
                <a:cubicBezTo>
                  <a:pt x="294340" y="239454"/>
                  <a:pt x="298378" y="232317"/>
                  <a:pt x="304106" y="225932"/>
                </a:cubicBezTo>
                <a:cubicBezTo>
                  <a:pt x="309834" y="219546"/>
                  <a:pt x="316643" y="216353"/>
                  <a:pt x="324531" y="216353"/>
                </a:cubicBezTo>
                <a:close/>
                <a:moveTo>
                  <a:pt x="144236" y="216353"/>
                </a:moveTo>
                <a:cubicBezTo>
                  <a:pt x="152124" y="216353"/>
                  <a:pt x="158931" y="219546"/>
                  <a:pt x="164659" y="225932"/>
                </a:cubicBezTo>
                <a:cubicBezTo>
                  <a:pt x="170388" y="232317"/>
                  <a:pt x="174426" y="239454"/>
                  <a:pt x="176773" y="247342"/>
                </a:cubicBezTo>
                <a:cubicBezTo>
                  <a:pt x="179120" y="255229"/>
                  <a:pt x="180295" y="262930"/>
                  <a:pt x="180295" y="270442"/>
                </a:cubicBezTo>
                <a:cubicBezTo>
                  <a:pt x="180295" y="277954"/>
                  <a:pt x="179120" y="285654"/>
                  <a:pt x="176773" y="293542"/>
                </a:cubicBezTo>
                <a:cubicBezTo>
                  <a:pt x="174426" y="301430"/>
                  <a:pt x="170388" y="308567"/>
                  <a:pt x="164659" y="314952"/>
                </a:cubicBezTo>
                <a:cubicBezTo>
                  <a:pt x="158931" y="321338"/>
                  <a:pt x="152124" y="324530"/>
                  <a:pt x="144236" y="324530"/>
                </a:cubicBezTo>
                <a:cubicBezTo>
                  <a:pt x="136348" y="324530"/>
                  <a:pt x="129540" y="321338"/>
                  <a:pt x="123812" y="314952"/>
                </a:cubicBezTo>
                <a:cubicBezTo>
                  <a:pt x="118083" y="308567"/>
                  <a:pt x="114045" y="301430"/>
                  <a:pt x="111698" y="293542"/>
                </a:cubicBezTo>
                <a:cubicBezTo>
                  <a:pt x="109351" y="285654"/>
                  <a:pt x="108177" y="277954"/>
                  <a:pt x="108177" y="270442"/>
                </a:cubicBezTo>
                <a:cubicBezTo>
                  <a:pt x="108177" y="262930"/>
                  <a:pt x="109351" y="255229"/>
                  <a:pt x="111698" y="247342"/>
                </a:cubicBezTo>
                <a:cubicBezTo>
                  <a:pt x="114045" y="239454"/>
                  <a:pt x="118083" y="232317"/>
                  <a:pt x="123812" y="225932"/>
                </a:cubicBezTo>
                <a:cubicBezTo>
                  <a:pt x="129540" y="219546"/>
                  <a:pt x="136348" y="216353"/>
                  <a:pt x="144236" y="216353"/>
                </a:cubicBezTo>
                <a:close/>
                <a:moveTo>
                  <a:pt x="135221" y="189309"/>
                </a:moveTo>
                <a:cubicBezTo>
                  <a:pt x="113059" y="189309"/>
                  <a:pt x="95500" y="197197"/>
                  <a:pt x="82541" y="212973"/>
                </a:cubicBezTo>
                <a:cubicBezTo>
                  <a:pt x="69583" y="228749"/>
                  <a:pt x="63103" y="247905"/>
                  <a:pt x="63103" y="270442"/>
                </a:cubicBezTo>
                <a:cubicBezTo>
                  <a:pt x="63103" y="286969"/>
                  <a:pt x="66108" y="301383"/>
                  <a:pt x="72118" y="313684"/>
                </a:cubicBezTo>
                <a:cubicBezTo>
                  <a:pt x="78128" y="325986"/>
                  <a:pt x="85733" y="335658"/>
                  <a:pt x="94936" y="342701"/>
                </a:cubicBezTo>
                <a:cubicBezTo>
                  <a:pt x="104139" y="349743"/>
                  <a:pt x="115595" y="355377"/>
                  <a:pt x="129305" y="359603"/>
                </a:cubicBezTo>
                <a:cubicBezTo>
                  <a:pt x="143015" y="363829"/>
                  <a:pt x="156161" y="366599"/>
                  <a:pt x="168745" y="367914"/>
                </a:cubicBezTo>
                <a:cubicBezTo>
                  <a:pt x="181328" y="369228"/>
                  <a:pt x="195319" y="369886"/>
                  <a:pt x="210719" y="369886"/>
                </a:cubicBezTo>
                <a:lnTo>
                  <a:pt x="258047" y="369886"/>
                </a:lnTo>
                <a:cubicBezTo>
                  <a:pt x="273446" y="369886"/>
                  <a:pt x="287438" y="369228"/>
                  <a:pt x="300022" y="367914"/>
                </a:cubicBezTo>
                <a:cubicBezTo>
                  <a:pt x="312605" y="366599"/>
                  <a:pt x="325751" y="363829"/>
                  <a:pt x="339461" y="359603"/>
                </a:cubicBezTo>
                <a:cubicBezTo>
                  <a:pt x="353171" y="355377"/>
                  <a:pt x="364627" y="349743"/>
                  <a:pt x="373830" y="342701"/>
                </a:cubicBezTo>
                <a:cubicBezTo>
                  <a:pt x="383032" y="335658"/>
                  <a:pt x="390638" y="325986"/>
                  <a:pt x="396648" y="313684"/>
                </a:cubicBezTo>
                <a:cubicBezTo>
                  <a:pt x="402658" y="301383"/>
                  <a:pt x="405663" y="286969"/>
                  <a:pt x="405663" y="270442"/>
                </a:cubicBezTo>
                <a:cubicBezTo>
                  <a:pt x="405663" y="247905"/>
                  <a:pt x="399184" y="228749"/>
                  <a:pt x="386225" y="212973"/>
                </a:cubicBezTo>
                <a:cubicBezTo>
                  <a:pt x="373267" y="197197"/>
                  <a:pt x="355706" y="189309"/>
                  <a:pt x="333545" y="189309"/>
                </a:cubicBezTo>
                <a:cubicBezTo>
                  <a:pt x="325845" y="189309"/>
                  <a:pt x="307534" y="191281"/>
                  <a:pt x="278612" y="195225"/>
                </a:cubicBezTo>
                <a:cubicBezTo>
                  <a:pt x="265277" y="197291"/>
                  <a:pt x="250534" y="198324"/>
                  <a:pt x="234383" y="198324"/>
                </a:cubicBezTo>
                <a:cubicBezTo>
                  <a:pt x="218231" y="198324"/>
                  <a:pt x="203489" y="197291"/>
                  <a:pt x="190154" y="195225"/>
                </a:cubicBezTo>
                <a:cubicBezTo>
                  <a:pt x="161608" y="191281"/>
                  <a:pt x="143296" y="189309"/>
                  <a:pt x="135221" y="189309"/>
                </a:cubicBezTo>
                <a:close/>
                <a:moveTo>
                  <a:pt x="45074" y="0"/>
                </a:moveTo>
                <a:cubicBezTo>
                  <a:pt x="65357" y="0"/>
                  <a:pt x="83198" y="3709"/>
                  <a:pt x="98598" y="11127"/>
                </a:cubicBezTo>
                <a:cubicBezTo>
                  <a:pt x="113999" y="18546"/>
                  <a:pt x="131746" y="30143"/>
                  <a:pt x="151842" y="45919"/>
                </a:cubicBezTo>
                <a:cubicBezTo>
                  <a:pt x="179449" y="39345"/>
                  <a:pt x="208466" y="36059"/>
                  <a:pt x="238890" y="36059"/>
                </a:cubicBezTo>
                <a:cubicBezTo>
                  <a:pt x="266686" y="36059"/>
                  <a:pt x="292979" y="39064"/>
                  <a:pt x="317769" y="45073"/>
                </a:cubicBezTo>
                <a:cubicBezTo>
                  <a:pt x="337489" y="29673"/>
                  <a:pt x="355048" y="18311"/>
                  <a:pt x="370449" y="10987"/>
                </a:cubicBezTo>
                <a:cubicBezTo>
                  <a:pt x="385849" y="3662"/>
                  <a:pt x="403597" y="0"/>
                  <a:pt x="423693" y="0"/>
                </a:cubicBezTo>
                <a:cubicBezTo>
                  <a:pt x="433270" y="19156"/>
                  <a:pt x="438060" y="39627"/>
                  <a:pt x="438060" y="61413"/>
                </a:cubicBezTo>
                <a:cubicBezTo>
                  <a:pt x="438060" y="77752"/>
                  <a:pt x="435524" y="93528"/>
                  <a:pt x="430454" y="108740"/>
                </a:cubicBezTo>
                <a:cubicBezTo>
                  <a:pt x="455995" y="138789"/>
                  <a:pt x="468766" y="176163"/>
                  <a:pt x="468766" y="220861"/>
                </a:cubicBezTo>
                <a:cubicBezTo>
                  <a:pt x="468766" y="259737"/>
                  <a:pt x="463038" y="290819"/>
                  <a:pt x="451582" y="314107"/>
                </a:cubicBezTo>
                <a:cubicBezTo>
                  <a:pt x="444445" y="328568"/>
                  <a:pt x="434538" y="341057"/>
                  <a:pt x="421861" y="351574"/>
                </a:cubicBezTo>
                <a:cubicBezTo>
                  <a:pt x="409184" y="362092"/>
                  <a:pt x="395944" y="370167"/>
                  <a:pt x="382140" y="375802"/>
                </a:cubicBezTo>
                <a:cubicBezTo>
                  <a:pt x="368337" y="381436"/>
                  <a:pt x="352372" y="385896"/>
                  <a:pt x="334249" y="389183"/>
                </a:cubicBezTo>
                <a:cubicBezTo>
                  <a:pt x="316126" y="392469"/>
                  <a:pt x="300022" y="394535"/>
                  <a:pt x="285936" y="395380"/>
                </a:cubicBezTo>
                <a:cubicBezTo>
                  <a:pt x="271851" y="396226"/>
                  <a:pt x="256168" y="396648"/>
                  <a:pt x="238890" y="396648"/>
                </a:cubicBezTo>
                <a:cubicBezTo>
                  <a:pt x="224241" y="396648"/>
                  <a:pt x="210907" y="396366"/>
                  <a:pt x="198888" y="395803"/>
                </a:cubicBezTo>
                <a:cubicBezTo>
                  <a:pt x="186867" y="395240"/>
                  <a:pt x="173017" y="394066"/>
                  <a:pt x="157336" y="392282"/>
                </a:cubicBezTo>
                <a:cubicBezTo>
                  <a:pt x="141653" y="390497"/>
                  <a:pt x="127333" y="387680"/>
                  <a:pt x="114374" y="383830"/>
                </a:cubicBezTo>
                <a:cubicBezTo>
                  <a:pt x="101416" y="379980"/>
                  <a:pt x="88551" y="375144"/>
                  <a:pt x="75780" y="369322"/>
                </a:cubicBezTo>
                <a:cubicBezTo>
                  <a:pt x="63009" y="363500"/>
                  <a:pt x="51647" y="355894"/>
                  <a:pt x="41693" y="346504"/>
                </a:cubicBezTo>
                <a:cubicBezTo>
                  <a:pt x="31739" y="337113"/>
                  <a:pt x="23663" y="326314"/>
                  <a:pt x="17466" y="314107"/>
                </a:cubicBezTo>
                <a:cubicBezTo>
                  <a:pt x="5822" y="291007"/>
                  <a:pt x="0" y="259925"/>
                  <a:pt x="0" y="220861"/>
                </a:cubicBezTo>
                <a:cubicBezTo>
                  <a:pt x="0" y="176351"/>
                  <a:pt x="12770" y="139165"/>
                  <a:pt x="38313" y="109304"/>
                </a:cubicBezTo>
                <a:cubicBezTo>
                  <a:pt x="33242" y="93903"/>
                  <a:pt x="30707" y="77940"/>
                  <a:pt x="30707" y="61413"/>
                </a:cubicBezTo>
                <a:cubicBezTo>
                  <a:pt x="30707" y="39627"/>
                  <a:pt x="35495" y="19156"/>
                  <a:pt x="450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0" name="Freeform 393">
            <a:extLst>
              <a:ext uri="{FF2B5EF4-FFF2-40B4-BE49-F238E27FC236}">
                <a16:creationId xmlns:a16="http://schemas.microsoft.com/office/drawing/2014/main" id="{8119D2A3-819A-4AFE-AF6F-FAE90605BEA8}"/>
              </a:ext>
            </a:extLst>
          </p:cNvPr>
          <p:cNvSpPr/>
          <p:nvPr/>
        </p:nvSpPr>
        <p:spPr>
          <a:xfrm>
            <a:off x="2531893" y="2181591"/>
            <a:ext cx="405663" cy="270443"/>
          </a:xfrm>
          <a:custGeom>
            <a:avLst/>
            <a:gdLst>
              <a:gd name="connsiteX0" fmla="*/ 247905 w 540882"/>
              <a:gd name="connsiteY0" fmla="*/ 324530 h 360589"/>
              <a:gd name="connsiteX1" fmla="*/ 243397 w 540882"/>
              <a:gd name="connsiteY1" fmla="*/ 329038 h 360589"/>
              <a:gd name="connsiteX2" fmla="*/ 247905 w 540882"/>
              <a:gd name="connsiteY2" fmla="*/ 333545 h 360589"/>
              <a:gd name="connsiteX3" fmla="*/ 292978 w 540882"/>
              <a:gd name="connsiteY3" fmla="*/ 333545 h 360589"/>
              <a:gd name="connsiteX4" fmla="*/ 297486 w 540882"/>
              <a:gd name="connsiteY4" fmla="*/ 329038 h 360589"/>
              <a:gd name="connsiteX5" fmla="*/ 292978 w 540882"/>
              <a:gd name="connsiteY5" fmla="*/ 324530 h 360589"/>
              <a:gd name="connsiteX6" fmla="*/ 0 w 540882"/>
              <a:gd name="connsiteY6" fmla="*/ 306501 h 360589"/>
              <a:gd name="connsiteX7" fmla="*/ 45074 w 540882"/>
              <a:gd name="connsiteY7" fmla="*/ 306501 h 360589"/>
              <a:gd name="connsiteX8" fmla="*/ 495808 w 540882"/>
              <a:gd name="connsiteY8" fmla="*/ 306501 h 360589"/>
              <a:gd name="connsiteX9" fmla="*/ 540882 w 540882"/>
              <a:gd name="connsiteY9" fmla="*/ 306501 h 360589"/>
              <a:gd name="connsiteX10" fmla="*/ 540882 w 540882"/>
              <a:gd name="connsiteY10" fmla="*/ 333545 h 360589"/>
              <a:gd name="connsiteX11" fmla="*/ 527642 w 540882"/>
              <a:gd name="connsiteY11" fmla="*/ 352701 h 360589"/>
              <a:gd name="connsiteX12" fmla="*/ 495808 w 540882"/>
              <a:gd name="connsiteY12" fmla="*/ 360589 h 360589"/>
              <a:gd name="connsiteX13" fmla="*/ 45074 w 540882"/>
              <a:gd name="connsiteY13" fmla="*/ 360589 h 360589"/>
              <a:gd name="connsiteX14" fmla="*/ 13240 w 540882"/>
              <a:gd name="connsiteY14" fmla="*/ 352701 h 360589"/>
              <a:gd name="connsiteX15" fmla="*/ 0 w 540882"/>
              <a:gd name="connsiteY15" fmla="*/ 333545 h 360589"/>
              <a:gd name="connsiteX16" fmla="*/ 117191 w 540882"/>
              <a:gd name="connsiteY16" fmla="*/ 36059 h 360589"/>
              <a:gd name="connsiteX17" fmla="*/ 110853 w 540882"/>
              <a:gd name="connsiteY17" fmla="*/ 38735 h 360589"/>
              <a:gd name="connsiteX18" fmla="*/ 108177 w 540882"/>
              <a:gd name="connsiteY18" fmla="*/ 45073 h 360589"/>
              <a:gd name="connsiteX19" fmla="*/ 108177 w 540882"/>
              <a:gd name="connsiteY19" fmla="*/ 243398 h 360589"/>
              <a:gd name="connsiteX20" fmla="*/ 110853 w 540882"/>
              <a:gd name="connsiteY20" fmla="*/ 249736 h 360589"/>
              <a:gd name="connsiteX21" fmla="*/ 117191 w 540882"/>
              <a:gd name="connsiteY21" fmla="*/ 252412 h 360589"/>
              <a:gd name="connsiteX22" fmla="*/ 423691 w 540882"/>
              <a:gd name="connsiteY22" fmla="*/ 252412 h 360589"/>
              <a:gd name="connsiteX23" fmla="*/ 430029 w 540882"/>
              <a:gd name="connsiteY23" fmla="*/ 249736 h 360589"/>
              <a:gd name="connsiteX24" fmla="*/ 432705 w 540882"/>
              <a:gd name="connsiteY24" fmla="*/ 243398 h 360589"/>
              <a:gd name="connsiteX25" fmla="*/ 432705 w 540882"/>
              <a:gd name="connsiteY25" fmla="*/ 45073 h 360589"/>
              <a:gd name="connsiteX26" fmla="*/ 430029 w 540882"/>
              <a:gd name="connsiteY26" fmla="*/ 38735 h 360589"/>
              <a:gd name="connsiteX27" fmla="*/ 423691 w 540882"/>
              <a:gd name="connsiteY27" fmla="*/ 36059 h 360589"/>
              <a:gd name="connsiteX28" fmla="*/ 117191 w 540882"/>
              <a:gd name="connsiteY28" fmla="*/ 0 h 360589"/>
              <a:gd name="connsiteX29" fmla="*/ 423691 w 540882"/>
              <a:gd name="connsiteY29" fmla="*/ 0 h 360589"/>
              <a:gd name="connsiteX30" fmla="*/ 455524 w 540882"/>
              <a:gd name="connsiteY30" fmla="*/ 13240 h 360589"/>
              <a:gd name="connsiteX31" fmla="*/ 468765 w 540882"/>
              <a:gd name="connsiteY31" fmla="*/ 45073 h 360589"/>
              <a:gd name="connsiteX32" fmla="*/ 468765 w 540882"/>
              <a:gd name="connsiteY32" fmla="*/ 243398 h 360589"/>
              <a:gd name="connsiteX33" fmla="*/ 455524 w 540882"/>
              <a:gd name="connsiteY33" fmla="*/ 275231 h 360589"/>
              <a:gd name="connsiteX34" fmla="*/ 423691 w 540882"/>
              <a:gd name="connsiteY34" fmla="*/ 288471 h 360589"/>
              <a:gd name="connsiteX35" fmla="*/ 117191 w 540882"/>
              <a:gd name="connsiteY35" fmla="*/ 288471 h 360589"/>
              <a:gd name="connsiteX36" fmla="*/ 85357 w 540882"/>
              <a:gd name="connsiteY36" fmla="*/ 275231 h 360589"/>
              <a:gd name="connsiteX37" fmla="*/ 72117 w 540882"/>
              <a:gd name="connsiteY37" fmla="*/ 243398 h 360589"/>
              <a:gd name="connsiteX38" fmla="*/ 72117 w 540882"/>
              <a:gd name="connsiteY38" fmla="*/ 45073 h 360589"/>
              <a:gd name="connsiteX39" fmla="*/ 85357 w 540882"/>
              <a:gd name="connsiteY39" fmla="*/ 13240 h 360589"/>
              <a:gd name="connsiteX40" fmla="*/ 117191 w 540882"/>
              <a:gd name="connsiteY40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40882" h="360589">
                <a:moveTo>
                  <a:pt x="247905" y="324530"/>
                </a:moveTo>
                <a:cubicBezTo>
                  <a:pt x="244900" y="324530"/>
                  <a:pt x="243397" y="326033"/>
                  <a:pt x="243397" y="329038"/>
                </a:cubicBezTo>
                <a:cubicBezTo>
                  <a:pt x="243397" y="332042"/>
                  <a:pt x="244900" y="333545"/>
                  <a:pt x="247905" y="333545"/>
                </a:cubicBezTo>
                <a:lnTo>
                  <a:pt x="292978" y="333545"/>
                </a:lnTo>
                <a:cubicBezTo>
                  <a:pt x="295983" y="333545"/>
                  <a:pt x="297486" y="332042"/>
                  <a:pt x="297486" y="329038"/>
                </a:cubicBezTo>
                <a:cubicBezTo>
                  <a:pt x="297486" y="326033"/>
                  <a:pt x="295983" y="324530"/>
                  <a:pt x="292978" y="324530"/>
                </a:cubicBezTo>
                <a:close/>
                <a:moveTo>
                  <a:pt x="0" y="306501"/>
                </a:moveTo>
                <a:lnTo>
                  <a:pt x="45074" y="306501"/>
                </a:lnTo>
                <a:lnTo>
                  <a:pt x="495808" y="306501"/>
                </a:lnTo>
                <a:lnTo>
                  <a:pt x="540882" y="306501"/>
                </a:lnTo>
                <a:lnTo>
                  <a:pt x="540882" y="333545"/>
                </a:lnTo>
                <a:cubicBezTo>
                  <a:pt x="540882" y="341057"/>
                  <a:pt x="536469" y="347443"/>
                  <a:pt x="527642" y="352701"/>
                </a:cubicBezTo>
                <a:cubicBezTo>
                  <a:pt x="518815" y="357960"/>
                  <a:pt x="508204" y="360589"/>
                  <a:pt x="495808" y="360589"/>
                </a:cubicBezTo>
                <a:lnTo>
                  <a:pt x="45074" y="360589"/>
                </a:lnTo>
                <a:cubicBezTo>
                  <a:pt x="32678" y="360589"/>
                  <a:pt x="22067" y="357960"/>
                  <a:pt x="13240" y="352701"/>
                </a:cubicBezTo>
                <a:cubicBezTo>
                  <a:pt x="4413" y="347443"/>
                  <a:pt x="0" y="341057"/>
                  <a:pt x="0" y="333545"/>
                </a:cubicBezTo>
                <a:close/>
                <a:moveTo>
                  <a:pt x="117191" y="36059"/>
                </a:moveTo>
                <a:cubicBezTo>
                  <a:pt x="114750" y="36059"/>
                  <a:pt x="112637" y="36951"/>
                  <a:pt x="110853" y="38735"/>
                </a:cubicBezTo>
                <a:cubicBezTo>
                  <a:pt x="109068" y="40519"/>
                  <a:pt x="108177" y="42632"/>
                  <a:pt x="108177" y="45073"/>
                </a:cubicBezTo>
                <a:lnTo>
                  <a:pt x="108177" y="243398"/>
                </a:lnTo>
                <a:cubicBezTo>
                  <a:pt x="108177" y="245839"/>
                  <a:pt x="109068" y="247952"/>
                  <a:pt x="110853" y="249736"/>
                </a:cubicBezTo>
                <a:cubicBezTo>
                  <a:pt x="112637" y="251520"/>
                  <a:pt x="114750" y="252412"/>
                  <a:pt x="117191" y="252412"/>
                </a:cubicBezTo>
                <a:lnTo>
                  <a:pt x="423691" y="252412"/>
                </a:lnTo>
                <a:cubicBezTo>
                  <a:pt x="426132" y="252412"/>
                  <a:pt x="428245" y="251520"/>
                  <a:pt x="430029" y="249736"/>
                </a:cubicBezTo>
                <a:cubicBezTo>
                  <a:pt x="431814" y="247952"/>
                  <a:pt x="432705" y="245839"/>
                  <a:pt x="432705" y="243398"/>
                </a:cubicBezTo>
                <a:lnTo>
                  <a:pt x="432705" y="45073"/>
                </a:lnTo>
                <a:cubicBezTo>
                  <a:pt x="432705" y="42632"/>
                  <a:pt x="431814" y="40519"/>
                  <a:pt x="430029" y="38735"/>
                </a:cubicBezTo>
                <a:cubicBezTo>
                  <a:pt x="428245" y="36951"/>
                  <a:pt x="426132" y="36059"/>
                  <a:pt x="423691" y="36059"/>
                </a:cubicBezTo>
                <a:close/>
                <a:moveTo>
                  <a:pt x="117191" y="0"/>
                </a:moveTo>
                <a:lnTo>
                  <a:pt x="423691" y="0"/>
                </a:lnTo>
                <a:cubicBezTo>
                  <a:pt x="436086" y="0"/>
                  <a:pt x="446697" y="4413"/>
                  <a:pt x="455524" y="13240"/>
                </a:cubicBezTo>
                <a:cubicBezTo>
                  <a:pt x="464351" y="22067"/>
                  <a:pt x="468765" y="32678"/>
                  <a:pt x="468765" y="45073"/>
                </a:cubicBezTo>
                <a:lnTo>
                  <a:pt x="468765" y="243398"/>
                </a:lnTo>
                <a:cubicBezTo>
                  <a:pt x="468765" y="255793"/>
                  <a:pt x="464351" y="266404"/>
                  <a:pt x="455524" y="275231"/>
                </a:cubicBezTo>
                <a:cubicBezTo>
                  <a:pt x="446697" y="284058"/>
                  <a:pt x="436086" y="288471"/>
                  <a:pt x="423691" y="288471"/>
                </a:cubicBezTo>
                <a:lnTo>
                  <a:pt x="117191" y="288471"/>
                </a:lnTo>
                <a:cubicBezTo>
                  <a:pt x="104796" y="288471"/>
                  <a:pt x="94185" y="284058"/>
                  <a:pt x="85357" y="275231"/>
                </a:cubicBezTo>
                <a:cubicBezTo>
                  <a:pt x="76531" y="266404"/>
                  <a:pt x="72117" y="255793"/>
                  <a:pt x="72117" y="243398"/>
                </a:cubicBezTo>
                <a:lnTo>
                  <a:pt x="72117" y="45073"/>
                </a:lnTo>
                <a:cubicBezTo>
                  <a:pt x="72117" y="32678"/>
                  <a:pt x="76531" y="22067"/>
                  <a:pt x="85357" y="13240"/>
                </a:cubicBezTo>
                <a:cubicBezTo>
                  <a:pt x="94185" y="4413"/>
                  <a:pt x="104796" y="0"/>
                  <a:pt x="1171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1" name="Freeform 396">
            <a:extLst>
              <a:ext uri="{FF2B5EF4-FFF2-40B4-BE49-F238E27FC236}">
                <a16:creationId xmlns:a16="http://schemas.microsoft.com/office/drawing/2014/main" id="{DFCEC0C8-17F4-42CD-97CA-5B8F6524B25C}"/>
              </a:ext>
            </a:extLst>
          </p:cNvPr>
          <p:cNvSpPr/>
          <p:nvPr/>
        </p:nvSpPr>
        <p:spPr>
          <a:xfrm>
            <a:off x="5238611" y="2127502"/>
            <a:ext cx="351575" cy="365097"/>
          </a:xfrm>
          <a:custGeom>
            <a:avLst/>
            <a:gdLst>
              <a:gd name="connsiteX0" fmla="*/ 234383 w 468765"/>
              <a:gd name="connsiteY0" fmla="*/ 414678 h 486796"/>
              <a:gd name="connsiteX1" fmla="*/ 259877 w 468765"/>
              <a:gd name="connsiteY1" fmla="*/ 425242 h 486796"/>
              <a:gd name="connsiteX2" fmla="*/ 270441 w 468765"/>
              <a:gd name="connsiteY2" fmla="*/ 450737 h 486796"/>
              <a:gd name="connsiteX3" fmla="*/ 259877 w 468765"/>
              <a:gd name="connsiteY3" fmla="*/ 476231 h 486796"/>
              <a:gd name="connsiteX4" fmla="*/ 234383 w 468765"/>
              <a:gd name="connsiteY4" fmla="*/ 486796 h 486796"/>
              <a:gd name="connsiteX5" fmla="*/ 208888 w 468765"/>
              <a:gd name="connsiteY5" fmla="*/ 476231 h 486796"/>
              <a:gd name="connsiteX6" fmla="*/ 198324 w 468765"/>
              <a:gd name="connsiteY6" fmla="*/ 450737 h 486796"/>
              <a:gd name="connsiteX7" fmla="*/ 208888 w 468765"/>
              <a:gd name="connsiteY7" fmla="*/ 425242 h 486796"/>
              <a:gd name="connsiteX8" fmla="*/ 234383 w 468765"/>
              <a:gd name="connsiteY8" fmla="*/ 414678 h 486796"/>
              <a:gd name="connsiteX9" fmla="*/ 374675 w 468765"/>
              <a:gd name="connsiteY9" fmla="*/ 356645 h 486796"/>
              <a:gd name="connsiteX10" fmla="*/ 400169 w 468765"/>
              <a:gd name="connsiteY10" fmla="*/ 367209 h 486796"/>
              <a:gd name="connsiteX11" fmla="*/ 410733 w 468765"/>
              <a:gd name="connsiteY11" fmla="*/ 392704 h 486796"/>
              <a:gd name="connsiteX12" fmla="*/ 400028 w 468765"/>
              <a:gd name="connsiteY12" fmla="*/ 418058 h 486796"/>
              <a:gd name="connsiteX13" fmla="*/ 374675 w 468765"/>
              <a:gd name="connsiteY13" fmla="*/ 428763 h 486796"/>
              <a:gd name="connsiteX14" fmla="*/ 349180 w 468765"/>
              <a:gd name="connsiteY14" fmla="*/ 418199 h 486796"/>
              <a:gd name="connsiteX15" fmla="*/ 338615 w 468765"/>
              <a:gd name="connsiteY15" fmla="*/ 392704 h 486796"/>
              <a:gd name="connsiteX16" fmla="*/ 349180 w 468765"/>
              <a:gd name="connsiteY16" fmla="*/ 367209 h 486796"/>
              <a:gd name="connsiteX17" fmla="*/ 374675 w 468765"/>
              <a:gd name="connsiteY17" fmla="*/ 356645 h 486796"/>
              <a:gd name="connsiteX18" fmla="*/ 94090 w 468765"/>
              <a:gd name="connsiteY18" fmla="*/ 356645 h 486796"/>
              <a:gd name="connsiteX19" fmla="*/ 119585 w 468765"/>
              <a:gd name="connsiteY19" fmla="*/ 367209 h 486796"/>
              <a:gd name="connsiteX20" fmla="*/ 130150 w 468765"/>
              <a:gd name="connsiteY20" fmla="*/ 392704 h 486796"/>
              <a:gd name="connsiteX21" fmla="*/ 119585 w 468765"/>
              <a:gd name="connsiteY21" fmla="*/ 418199 h 486796"/>
              <a:gd name="connsiteX22" fmla="*/ 94090 w 468765"/>
              <a:gd name="connsiteY22" fmla="*/ 428763 h 486796"/>
              <a:gd name="connsiteX23" fmla="*/ 68737 w 468765"/>
              <a:gd name="connsiteY23" fmla="*/ 418058 h 486796"/>
              <a:gd name="connsiteX24" fmla="*/ 58032 w 468765"/>
              <a:gd name="connsiteY24" fmla="*/ 392704 h 486796"/>
              <a:gd name="connsiteX25" fmla="*/ 68596 w 468765"/>
              <a:gd name="connsiteY25" fmla="*/ 367209 h 486796"/>
              <a:gd name="connsiteX26" fmla="*/ 94090 w 468765"/>
              <a:gd name="connsiteY26" fmla="*/ 356645 h 486796"/>
              <a:gd name="connsiteX27" fmla="*/ 432706 w 468765"/>
              <a:gd name="connsiteY27" fmla="*/ 216354 h 486796"/>
              <a:gd name="connsiteX28" fmla="*/ 458201 w 468765"/>
              <a:gd name="connsiteY28" fmla="*/ 226918 h 486796"/>
              <a:gd name="connsiteX29" fmla="*/ 468765 w 468765"/>
              <a:gd name="connsiteY29" fmla="*/ 252413 h 486796"/>
              <a:gd name="connsiteX30" fmla="*/ 458201 w 468765"/>
              <a:gd name="connsiteY30" fmla="*/ 277907 h 486796"/>
              <a:gd name="connsiteX31" fmla="*/ 432706 w 468765"/>
              <a:gd name="connsiteY31" fmla="*/ 288471 h 486796"/>
              <a:gd name="connsiteX32" fmla="*/ 407212 w 468765"/>
              <a:gd name="connsiteY32" fmla="*/ 277907 h 486796"/>
              <a:gd name="connsiteX33" fmla="*/ 396648 w 468765"/>
              <a:gd name="connsiteY33" fmla="*/ 252413 h 486796"/>
              <a:gd name="connsiteX34" fmla="*/ 407212 w 468765"/>
              <a:gd name="connsiteY34" fmla="*/ 226918 h 486796"/>
              <a:gd name="connsiteX35" fmla="*/ 432706 w 468765"/>
              <a:gd name="connsiteY35" fmla="*/ 216354 h 486796"/>
              <a:gd name="connsiteX36" fmla="*/ 36059 w 468765"/>
              <a:gd name="connsiteY36" fmla="*/ 216354 h 486796"/>
              <a:gd name="connsiteX37" fmla="*/ 61553 w 468765"/>
              <a:gd name="connsiteY37" fmla="*/ 226918 h 486796"/>
              <a:gd name="connsiteX38" fmla="*/ 72117 w 468765"/>
              <a:gd name="connsiteY38" fmla="*/ 252413 h 486796"/>
              <a:gd name="connsiteX39" fmla="*/ 61553 w 468765"/>
              <a:gd name="connsiteY39" fmla="*/ 277907 h 486796"/>
              <a:gd name="connsiteX40" fmla="*/ 36059 w 468765"/>
              <a:gd name="connsiteY40" fmla="*/ 288471 h 486796"/>
              <a:gd name="connsiteX41" fmla="*/ 10564 w 468765"/>
              <a:gd name="connsiteY41" fmla="*/ 277907 h 486796"/>
              <a:gd name="connsiteX42" fmla="*/ 0 w 468765"/>
              <a:gd name="connsiteY42" fmla="*/ 252413 h 486796"/>
              <a:gd name="connsiteX43" fmla="*/ 10564 w 468765"/>
              <a:gd name="connsiteY43" fmla="*/ 226918 h 486796"/>
              <a:gd name="connsiteX44" fmla="*/ 36059 w 468765"/>
              <a:gd name="connsiteY44" fmla="*/ 216354 h 486796"/>
              <a:gd name="connsiteX45" fmla="*/ 94090 w 468765"/>
              <a:gd name="connsiteY45" fmla="*/ 67047 h 486796"/>
              <a:gd name="connsiteX46" fmla="*/ 125924 w 468765"/>
              <a:gd name="connsiteY46" fmla="*/ 80287 h 486796"/>
              <a:gd name="connsiteX47" fmla="*/ 139164 w 468765"/>
              <a:gd name="connsiteY47" fmla="*/ 112121 h 486796"/>
              <a:gd name="connsiteX48" fmla="*/ 125924 w 468765"/>
              <a:gd name="connsiteY48" fmla="*/ 143954 h 486796"/>
              <a:gd name="connsiteX49" fmla="*/ 94090 w 468765"/>
              <a:gd name="connsiteY49" fmla="*/ 157194 h 486796"/>
              <a:gd name="connsiteX50" fmla="*/ 62258 w 468765"/>
              <a:gd name="connsiteY50" fmla="*/ 143954 h 486796"/>
              <a:gd name="connsiteX51" fmla="*/ 49017 w 468765"/>
              <a:gd name="connsiteY51" fmla="*/ 112121 h 486796"/>
              <a:gd name="connsiteX52" fmla="*/ 62258 w 468765"/>
              <a:gd name="connsiteY52" fmla="*/ 80287 h 486796"/>
              <a:gd name="connsiteX53" fmla="*/ 94090 w 468765"/>
              <a:gd name="connsiteY53" fmla="*/ 67047 h 486796"/>
              <a:gd name="connsiteX54" fmla="*/ 374675 w 468765"/>
              <a:gd name="connsiteY54" fmla="*/ 49018 h 486796"/>
              <a:gd name="connsiteX55" fmla="*/ 419185 w 468765"/>
              <a:gd name="connsiteY55" fmla="*/ 67610 h 486796"/>
              <a:gd name="connsiteX56" fmla="*/ 437778 w 468765"/>
              <a:gd name="connsiteY56" fmla="*/ 112121 h 486796"/>
              <a:gd name="connsiteX57" fmla="*/ 419185 w 468765"/>
              <a:gd name="connsiteY57" fmla="*/ 156772 h 486796"/>
              <a:gd name="connsiteX58" fmla="*/ 374675 w 468765"/>
              <a:gd name="connsiteY58" fmla="*/ 175224 h 486796"/>
              <a:gd name="connsiteX59" fmla="*/ 330023 w 468765"/>
              <a:gd name="connsiteY59" fmla="*/ 156772 h 486796"/>
              <a:gd name="connsiteX60" fmla="*/ 311571 w 468765"/>
              <a:gd name="connsiteY60" fmla="*/ 112121 h 486796"/>
              <a:gd name="connsiteX61" fmla="*/ 330023 w 468765"/>
              <a:gd name="connsiteY61" fmla="*/ 67610 h 486796"/>
              <a:gd name="connsiteX62" fmla="*/ 374675 w 468765"/>
              <a:gd name="connsiteY62" fmla="*/ 49018 h 486796"/>
              <a:gd name="connsiteX63" fmla="*/ 234383 w 468765"/>
              <a:gd name="connsiteY63" fmla="*/ 0 h 486796"/>
              <a:gd name="connsiteX64" fmla="*/ 272695 w 468765"/>
              <a:gd name="connsiteY64" fmla="*/ 15776 h 486796"/>
              <a:gd name="connsiteX65" fmla="*/ 288471 w 468765"/>
              <a:gd name="connsiteY65" fmla="*/ 54088 h 486796"/>
              <a:gd name="connsiteX66" fmla="*/ 272695 w 468765"/>
              <a:gd name="connsiteY66" fmla="*/ 92401 h 486796"/>
              <a:gd name="connsiteX67" fmla="*/ 234383 w 468765"/>
              <a:gd name="connsiteY67" fmla="*/ 108177 h 486796"/>
              <a:gd name="connsiteX68" fmla="*/ 196070 w 468765"/>
              <a:gd name="connsiteY68" fmla="*/ 92401 h 486796"/>
              <a:gd name="connsiteX69" fmla="*/ 180294 w 468765"/>
              <a:gd name="connsiteY69" fmla="*/ 54088 h 486796"/>
              <a:gd name="connsiteX70" fmla="*/ 196070 w 468765"/>
              <a:gd name="connsiteY70" fmla="*/ 15776 h 486796"/>
              <a:gd name="connsiteX71" fmla="*/ 234383 w 468765"/>
              <a:gd name="connsiteY71" fmla="*/ 0 h 486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68765" h="486796">
                <a:moveTo>
                  <a:pt x="234383" y="414678"/>
                </a:moveTo>
                <a:cubicBezTo>
                  <a:pt x="244337" y="414678"/>
                  <a:pt x="252834" y="418199"/>
                  <a:pt x="259877" y="425242"/>
                </a:cubicBezTo>
                <a:cubicBezTo>
                  <a:pt x="266920" y="432285"/>
                  <a:pt x="270441" y="440783"/>
                  <a:pt x="270441" y="450737"/>
                </a:cubicBezTo>
                <a:cubicBezTo>
                  <a:pt x="270441" y="460690"/>
                  <a:pt x="266920" y="469189"/>
                  <a:pt x="259877" y="476231"/>
                </a:cubicBezTo>
                <a:cubicBezTo>
                  <a:pt x="252834" y="483274"/>
                  <a:pt x="244337" y="486796"/>
                  <a:pt x="234383" y="486796"/>
                </a:cubicBezTo>
                <a:cubicBezTo>
                  <a:pt x="224428" y="486796"/>
                  <a:pt x="215931" y="483274"/>
                  <a:pt x="208888" y="476231"/>
                </a:cubicBezTo>
                <a:cubicBezTo>
                  <a:pt x="201845" y="469189"/>
                  <a:pt x="198324" y="460690"/>
                  <a:pt x="198324" y="450737"/>
                </a:cubicBezTo>
                <a:cubicBezTo>
                  <a:pt x="198324" y="440783"/>
                  <a:pt x="201845" y="432285"/>
                  <a:pt x="208888" y="425242"/>
                </a:cubicBezTo>
                <a:cubicBezTo>
                  <a:pt x="215931" y="418199"/>
                  <a:pt x="224428" y="414678"/>
                  <a:pt x="234383" y="414678"/>
                </a:cubicBezTo>
                <a:close/>
                <a:moveTo>
                  <a:pt x="374675" y="356645"/>
                </a:moveTo>
                <a:cubicBezTo>
                  <a:pt x="384628" y="356645"/>
                  <a:pt x="393126" y="360167"/>
                  <a:pt x="400169" y="367209"/>
                </a:cubicBezTo>
                <a:cubicBezTo>
                  <a:pt x="407212" y="374252"/>
                  <a:pt x="410733" y="382751"/>
                  <a:pt x="410733" y="392704"/>
                </a:cubicBezTo>
                <a:cubicBezTo>
                  <a:pt x="410733" y="402470"/>
                  <a:pt x="407165" y="410922"/>
                  <a:pt x="400028" y="418058"/>
                </a:cubicBezTo>
                <a:cubicBezTo>
                  <a:pt x="392891" y="425195"/>
                  <a:pt x="384440" y="428763"/>
                  <a:pt x="374675" y="428763"/>
                </a:cubicBezTo>
                <a:cubicBezTo>
                  <a:pt x="364720" y="428763"/>
                  <a:pt x="356222" y="425242"/>
                  <a:pt x="349180" y="418199"/>
                </a:cubicBezTo>
                <a:cubicBezTo>
                  <a:pt x="342137" y="411156"/>
                  <a:pt x="338615" y="402658"/>
                  <a:pt x="338615" y="392704"/>
                </a:cubicBezTo>
                <a:cubicBezTo>
                  <a:pt x="338615" y="382751"/>
                  <a:pt x="342137" y="374252"/>
                  <a:pt x="349180" y="367209"/>
                </a:cubicBezTo>
                <a:cubicBezTo>
                  <a:pt x="356222" y="360167"/>
                  <a:pt x="364720" y="356645"/>
                  <a:pt x="374675" y="356645"/>
                </a:cubicBezTo>
                <a:close/>
                <a:moveTo>
                  <a:pt x="94090" y="356645"/>
                </a:moveTo>
                <a:cubicBezTo>
                  <a:pt x="104045" y="356645"/>
                  <a:pt x="112543" y="360167"/>
                  <a:pt x="119585" y="367209"/>
                </a:cubicBezTo>
                <a:cubicBezTo>
                  <a:pt x="126628" y="374252"/>
                  <a:pt x="130150" y="382751"/>
                  <a:pt x="130150" y="392704"/>
                </a:cubicBezTo>
                <a:cubicBezTo>
                  <a:pt x="130150" y="402658"/>
                  <a:pt x="126628" y="411156"/>
                  <a:pt x="119585" y="418199"/>
                </a:cubicBezTo>
                <a:cubicBezTo>
                  <a:pt x="112543" y="425242"/>
                  <a:pt x="104045" y="428763"/>
                  <a:pt x="94090" y="428763"/>
                </a:cubicBezTo>
                <a:cubicBezTo>
                  <a:pt x="84325" y="428763"/>
                  <a:pt x="75874" y="425195"/>
                  <a:pt x="68737" y="418058"/>
                </a:cubicBezTo>
                <a:cubicBezTo>
                  <a:pt x="61600" y="410922"/>
                  <a:pt x="58032" y="402470"/>
                  <a:pt x="58032" y="392704"/>
                </a:cubicBezTo>
                <a:cubicBezTo>
                  <a:pt x="58032" y="382751"/>
                  <a:pt x="61553" y="374252"/>
                  <a:pt x="68596" y="367209"/>
                </a:cubicBezTo>
                <a:cubicBezTo>
                  <a:pt x="75639" y="360167"/>
                  <a:pt x="84137" y="356645"/>
                  <a:pt x="94090" y="356645"/>
                </a:cubicBezTo>
                <a:close/>
                <a:moveTo>
                  <a:pt x="432706" y="216354"/>
                </a:moveTo>
                <a:cubicBezTo>
                  <a:pt x="442661" y="216354"/>
                  <a:pt x="451159" y="219875"/>
                  <a:pt x="458201" y="226918"/>
                </a:cubicBezTo>
                <a:cubicBezTo>
                  <a:pt x="465244" y="233960"/>
                  <a:pt x="468765" y="242459"/>
                  <a:pt x="468765" y="252413"/>
                </a:cubicBezTo>
                <a:cubicBezTo>
                  <a:pt x="468765" y="262366"/>
                  <a:pt x="465244" y="270865"/>
                  <a:pt x="458201" y="277907"/>
                </a:cubicBezTo>
                <a:cubicBezTo>
                  <a:pt x="451159" y="284950"/>
                  <a:pt x="442661" y="288471"/>
                  <a:pt x="432706" y="288471"/>
                </a:cubicBezTo>
                <a:cubicBezTo>
                  <a:pt x="422752" y="288471"/>
                  <a:pt x="414255" y="284950"/>
                  <a:pt x="407212" y="277907"/>
                </a:cubicBezTo>
                <a:cubicBezTo>
                  <a:pt x="400169" y="270865"/>
                  <a:pt x="396648" y="262366"/>
                  <a:pt x="396648" y="252413"/>
                </a:cubicBezTo>
                <a:cubicBezTo>
                  <a:pt x="396648" y="242459"/>
                  <a:pt x="400169" y="233960"/>
                  <a:pt x="407212" y="226918"/>
                </a:cubicBezTo>
                <a:cubicBezTo>
                  <a:pt x="414255" y="219875"/>
                  <a:pt x="422752" y="216354"/>
                  <a:pt x="432706" y="216354"/>
                </a:cubicBezTo>
                <a:close/>
                <a:moveTo>
                  <a:pt x="36059" y="216354"/>
                </a:moveTo>
                <a:cubicBezTo>
                  <a:pt x="46013" y="216354"/>
                  <a:pt x="54510" y="219875"/>
                  <a:pt x="61553" y="226918"/>
                </a:cubicBezTo>
                <a:cubicBezTo>
                  <a:pt x="68596" y="233960"/>
                  <a:pt x="72117" y="242459"/>
                  <a:pt x="72117" y="252413"/>
                </a:cubicBezTo>
                <a:cubicBezTo>
                  <a:pt x="72117" y="262366"/>
                  <a:pt x="68596" y="270865"/>
                  <a:pt x="61553" y="277907"/>
                </a:cubicBezTo>
                <a:cubicBezTo>
                  <a:pt x="54510" y="284950"/>
                  <a:pt x="46013" y="288471"/>
                  <a:pt x="36059" y="288471"/>
                </a:cubicBezTo>
                <a:cubicBezTo>
                  <a:pt x="26105" y="288471"/>
                  <a:pt x="17606" y="284950"/>
                  <a:pt x="10564" y="277907"/>
                </a:cubicBezTo>
                <a:cubicBezTo>
                  <a:pt x="3521" y="270865"/>
                  <a:pt x="0" y="262366"/>
                  <a:pt x="0" y="252413"/>
                </a:cubicBezTo>
                <a:cubicBezTo>
                  <a:pt x="0" y="242459"/>
                  <a:pt x="3521" y="233960"/>
                  <a:pt x="10564" y="226918"/>
                </a:cubicBezTo>
                <a:cubicBezTo>
                  <a:pt x="17606" y="219875"/>
                  <a:pt x="26105" y="216354"/>
                  <a:pt x="36059" y="216354"/>
                </a:cubicBezTo>
                <a:close/>
                <a:moveTo>
                  <a:pt x="94090" y="67047"/>
                </a:moveTo>
                <a:cubicBezTo>
                  <a:pt x="106486" y="67047"/>
                  <a:pt x="117097" y="71461"/>
                  <a:pt x="125924" y="80287"/>
                </a:cubicBezTo>
                <a:cubicBezTo>
                  <a:pt x="134751" y="89114"/>
                  <a:pt x="139164" y="99725"/>
                  <a:pt x="139164" y="112121"/>
                </a:cubicBezTo>
                <a:cubicBezTo>
                  <a:pt x="139164" y="124516"/>
                  <a:pt x="134751" y="135127"/>
                  <a:pt x="125924" y="143954"/>
                </a:cubicBezTo>
                <a:cubicBezTo>
                  <a:pt x="117097" y="152781"/>
                  <a:pt x="106486" y="157194"/>
                  <a:pt x="94090" y="157194"/>
                </a:cubicBezTo>
                <a:cubicBezTo>
                  <a:pt x="81695" y="157194"/>
                  <a:pt x="71084" y="152781"/>
                  <a:pt x="62258" y="143954"/>
                </a:cubicBezTo>
                <a:cubicBezTo>
                  <a:pt x="53430" y="135127"/>
                  <a:pt x="49017" y="124516"/>
                  <a:pt x="49017" y="112121"/>
                </a:cubicBezTo>
                <a:cubicBezTo>
                  <a:pt x="49017" y="99725"/>
                  <a:pt x="53430" y="89114"/>
                  <a:pt x="62258" y="80287"/>
                </a:cubicBezTo>
                <a:cubicBezTo>
                  <a:pt x="71084" y="71461"/>
                  <a:pt x="81695" y="67047"/>
                  <a:pt x="94090" y="67047"/>
                </a:cubicBezTo>
                <a:close/>
                <a:moveTo>
                  <a:pt x="374675" y="49018"/>
                </a:moveTo>
                <a:cubicBezTo>
                  <a:pt x="391953" y="49018"/>
                  <a:pt x="406789" y="55215"/>
                  <a:pt x="419185" y="67610"/>
                </a:cubicBezTo>
                <a:cubicBezTo>
                  <a:pt x="431580" y="80006"/>
                  <a:pt x="437778" y="94843"/>
                  <a:pt x="437778" y="112121"/>
                </a:cubicBezTo>
                <a:cubicBezTo>
                  <a:pt x="437778" y="129587"/>
                  <a:pt x="431580" y="144470"/>
                  <a:pt x="419185" y="156772"/>
                </a:cubicBezTo>
                <a:cubicBezTo>
                  <a:pt x="406789" y="169073"/>
                  <a:pt x="391953" y="175224"/>
                  <a:pt x="374675" y="175224"/>
                </a:cubicBezTo>
                <a:cubicBezTo>
                  <a:pt x="357208" y="175224"/>
                  <a:pt x="342324" y="169073"/>
                  <a:pt x="330023" y="156772"/>
                </a:cubicBezTo>
                <a:cubicBezTo>
                  <a:pt x="317722" y="144470"/>
                  <a:pt x="311571" y="129587"/>
                  <a:pt x="311571" y="112121"/>
                </a:cubicBezTo>
                <a:cubicBezTo>
                  <a:pt x="311571" y="94843"/>
                  <a:pt x="317722" y="80006"/>
                  <a:pt x="330023" y="67610"/>
                </a:cubicBezTo>
                <a:cubicBezTo>
                  <a:pt x="342324" y="55215"/>
                  <a:pt x="357208" y="49018"/>
                  <a:pt x="374675" y="49018"/>
                </a:cubicBezTo>
                <a:close/>
                <a:moveTo>
                  <a:pt x="234383" y="0"/>
                </a:moveTo>
                <a:cubicBezTo>
                  <a:pt x="249407" y="0"/>
                  <a:pt x="262178" y="5259"/>
                  <a:pt x="272695" y="15776"/>
                </a:cubicBezTo>
                <a:cubicBezTo>
                  <a:pt x="283213" y="26293"/>
                  <a:pt x="288471" y="39064"/>
                  <a:pt x="288471" y="54088"/>
                </a:cubicBezTo>
                <a:cubicBezTo>
                  <a:pt x="288471" y="69113"/>
                  <a:pt x="283213" y="81884"/>
                  <a:pt x="272695" y="92401"/>
                </a:cubicBezTo>
                <a:cubicBezTo>
                  <a:pt x="262178" y="102918"/>
                  <a:pt x="249407" y="108177"/>
                  <a:pt x="234383" y="108177"/>
                </a:cubicBezTo>
                <a:cubicBezTo>
                  <a:pt x="219358" y="108177"/>
                  <a:pt x="206587" y="102918"/>
                  <a:pt x="196070" y="92401"/>
                </a:cubicBezTo>
                <a:cubicBezTo>
                  <a:pt x="185552" y="81884"/>
                  <a:pt x="180294" y="69113"/>
                  <a:pt x="180294" y="54088"/>
                </a:cubicBezTo>
                <a:cubicBezTo>
                  <a:pt x="180294" y="39064"/>
                  <a:pt x="185552" y="26293"/>
                  <a:pt x="196070" y="15776"/>
                </a:cubicBezTo>
                <a:cubicBezTo>
                  <a:pt x="206587" y="5259"/>
                  <a:pt x="219358" y="0"/>
                  <a:pt x="2343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2" name="Freeform 358">
            <a:extLst>
              <a:ext uri="{FF2B5EF4-FFF2-40B4-BE49-F238E27FC236}">
                <a16:creationId xmlns:a16="http://schemas.microsoft.com/office/drawing/2014/main" id="{055A841C-0E56-4250-8EF6-02975F032009}"/>
              </a:ext>
            </a:extLst>
          </p:cNvPr>
          <p:cNvSpPr/>
          <p:nvPr/>
        </p:nvSpPr>
        <p:spPr>
          <a:xfrm>
            <a:off x="5367966" y="2591461"/>
            <a:ext cx="351555" cy="335307"/>
          </a:xfrm>
          <a:custGeom>
            <a:avLst/>
            <a:gdLst/>
            <a:ahLst/>
            <a:cxnLst/>
            <a:rect l="l" t="t" r="r" b="b"/>
            <a:pathLst>
              <a:path w="468740" h="447074">
                <a:moveTo>
                  <a:pt x="234377" y="0"/>
                </a:moveTo>
                <a:cubicBezTo>
                  <a:pt x="239636" y="0"/>
                  <a:pt x="244237" y="3850"/>
                  <a:pt x="248181" y="11550"/>
                </a:cubicBezTo>
                <a:lnTo>
                  <a:pt x="311566" y="139728"/>
                </a:lnTo>
                <a:lnTo>
                  <a:pt x="452984" y="160293"/>
                </a:lnTo>
                <a:cubicBezTo>
                  <a:pt x="461436" y="161608"/>
                  <a:pt x="466506" y="164847"/>
                  <a:pt x="468197" y="170012"/>
                </a:cubicBezTo>
                <a:cubicBezTo>
                  <a:pt x="469887" y="175177"/>
                  <a:pt x="467633" y="180764"/>
                  <a:pt x="461436" y="186774"/>
                </a:cubicBezTo>
                <a:lnTo>
                  <a:pt x="359175" y="286499"/>
                </a:lnTo>
                <a:lnTo>
                  <a:pt x="383402" y="427354"/>
                </a:lnTo>
                <a:cubicBezTo>
                  <a:pt x="384341" y="433552"/>
                  <a:pt x="383778" y="438388"/>
                  <a:pt x="381711" y="441862"/>
                </a:cubicBezTo>
                <a:cubicBezTo>
                  <a:pt x="379646" y="445337"/>
                  <a:pt x="376453" y="447074"/>
                  <a:pt x="372134" y="447074"/>
                </a:cubicBezTo>
                <a:cubicBezTo>
                  <a:pt x="368941" y="447074"/>
                  <a:pt x="365185" y="445947"/>
                  <a:pt x="360865" y="443694"/>
                </a:cubicBezTo>
                <a:lnTo>
                  <a:pt x="234377" y="377210"/>
                </a:lnTo>
                <a:lnTo>
                  <a:pt x="107889" y="443694"/>
                </a:lnTo>
                <a:cubicBezTo>
                  <a:pt x="103570" y="445947"/>
                  <a:pt x="99814" y="447074"/>
                  <a:pt x="96621" y="447074"/>
                </a:cubicBezTo>
                <a:cubicBezTo>
                  <a:pt x="92301" y="447074"/>
                  <a:pt x="89108" y="445337"/>
                  <a:pt x="87043" y="441862"/>
                </a:cubicBezTo>
                <a:cubicBezTo>
                  <a:pt x="84977" y="438388"/>
                  <a:pt x="84413" y="433552"/>
                  <a:pt x="85352" y="427354"/>
                </a:cubicBezTo>
                <a:lnTo>
                  <a:pt x="109579" y="286499"/>
                </a:lnTo>
                <a:lnTo>
                  <a:pt x="7037" y="186774"/>
                </a:lnTo>
                <a:cubicBezTo>
                  <a:pt x="1027" y="180764"/>
                  <a:pt x="-1133" y="175177"/>
                  <a:pt x="557" y="170012"/>
                </a:cubicBezTo>
                <a:cubicBezTo>
                  <a:pt x="2248" y="164847"/>
                  <a:pt x="7319" y="161608"/>
                  <a:pt x="15770" y="160293"/>
                </a:cubicBezTo>
                <a:lnTo>
                  <a:pt x="157188" y="139728"/>
                </a:lnTo>
                <a:lnTo>
                  <a:pt x="220574" y="11550"/>
                </a:lnTo>
                <a:cubicBezTo>
                  <a:pt x="224330" y="3850"/>
                  <a:pt x="228931" y="0"/>
                  <a:pt x="234377" y="0"/>
                </a:cubicBezTo>
                <a:close/>
                <a:moveTo>
                  <a:pt x="234377" y="65075"/>
                </a:moveTo>
                <a:lnTo>
                  <a:pt x="234377" y="336362"/>
                </a:lnTo>
                <a:lnTo>
                  <a:pt x="250998" y="345095"/>
                </a:lnTo>
                <a:lnTo>
                  <a:pt x="340582" y="392422"/>
                </a:lnTo>
                <a:lnTo>
                  <a:pt x="323679" y="292415"/>
                </a:lnTo>
                <a:lnTo>
                  <a:pt x="320299" y="273822"/>
                </a:lnTo>
                <a:lnTo>
                  <a:pt x="334103" y="260582"/>
                </a:lnTo>
                <a:lnTo>
                  <a:pt x="406502" y="190154"/>
                </a:lnTo>
                <a:lnTo>
                  <a:pt x="306213" y="175505"/>
                </a:lnTo>
                <a:lnTo>
                  <a:pt x="287621" y="172688"/>
                </a:lnTo>
                <a:lnTo>
                  <a:pt x="279169" y="155786"/>
                </a:lnTo>
                <a:lnTo>
                  <a:pt x="234377" y="650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3" name="Freeform 409">
            <a:extLst>
              <a:ext uri="{FF2B5EF4-FFF2-40B4-BE49-F238E27FC236}">
                <a16:creationId xmlns:a16="http://schemas.microsoft.com/office/drawing/2014/main" id="{0B1D1272-AC88-4980-8FDF-E8FA0BEAA50A}"/>
              </a:ext>
            </a:extLst>
          </p:cNvPr>
          <p:cNvSpPr/>
          <p:nvPr/>
        </p:nvSpPr>
        <p:spPr>
          <a:xfrm>
            <a:off x="4846469" y="2598007"/>
            <a:ext cx="378619" cy="338268"/>
          </a:xfrm>
          <a:custGeom>
            <a:avLst/>
            <a:gdLst>
              <a:gd name="connsiteX0" fmla="*/ 266780 w 504825"/>
              <a:gd name="connsiteY0" fmla="*/ 288 h 451024"/>
              <a:gd name="connsiteX1" fmla="*/ 277485 w 504825"/>
              <a:gd name="connsiteY1" fmla="*/ 1696 h 451024"/>
              <a:gd name="connsiteX2" fmla="*/ 288471 w 504825"/>
              <a:gd name="connsiteY2" fmla="*/ 18317 h 451024"/>
              <a:gd name="connsiteX3" fmla="*/ 288471 w 504825"/>
              <a:gd name="connsiteY3" fmla="*/ 92125 h 451024"/>
              <a:gd name="connsiteX4" fmla="*/ 457216 w 504825"/>
              <a:gd name="connsiteY4" fmla="*/ 154383 h 451024"/>
              <a:gd name="connsiteX5" fmla="*/ 504825 w 504825"/>
              <a:gd name="connsiteY5" fmla="*/ 297774 h 451024"/>
              <a:gd name="connsiteX6" fmla="*/ 500036 w 504825"/>
              <a:gd name="connsiteY6" fmla="*/ 335382 h 451024"/>
              <a:gd name="connsiteX7" fmla="*/ 489190 w 504825"/>
              <a:gd name="connsiteY7" fmla="*/ 374258 h 451024"/>
              <a:gd name="connsiteX8" fmla="*/ 475668 w 504825"/>
              <a:gd name="connsiteY8" fmla="*/ 409472 h 451024"/>
              <a:gd name="connsiteX9" fmla="*/ 464259 w 504825"/>
              <a:gd name="connsiteY9" fmla="*/ 434967 h 451024"/>
              <a:gd name="connsiteX10" fmla="*/ 458624 w 504825"/>
              <a:gd name="connsiteY10" fmla="*/ 446235 h 451024"/>
              <a:gd name="connsiteX11" fmla="*/ 450736 w 504825"/>
              <a:gd name="connsiteY11" fmla="*/ 451024 h 451024"/>
              <a:gd name="connsiteX12" fmla="*/ 448201 w 504825"/>
              <a:gd name="connsiteY12" fmla="*/ 450742 h 451024"/>
              <a:gd name="connsiteX13" fmla="*/ 441722 w 504825"/>
              <a:gd name="connsiteY13" fmla="*/ 441164 h 451024"/>
              <a:gd name="connsiteX14" fmla="*/ 411860 w 504825"/>
              <a:gd name="connsiteY14" fmla="*/ 281998 h 451024"/>
              <a:gd name="connsiteX15" fmla="*/ 363829 w 504825"/>
              <a:gd name="connsiteY15" fmla="*/ 250869 h 451024"/>
              <a:gd name="connsiteX16" fmla="*/ 288471 w 504825"/>
              <a:gd name="connsiteY16" fmla="*/ 236079 h 451024"/>
              <a:gd name="connsiteX17" fmla="*/ 288471 w 504825"/>
              <a:gd name="connsiteY17" fmla="*/ 306788 h 451024"/>
              <a:gd name="connsiteX18" fmla="*/ 277485 w 504825"/>
              <a:gd name="connsiteY18" fmla="*/ 323409 h 451024"/>
              <a:gd name="connsiteX19" fmla="*/ 270442 w 504825"/>
              <a:gd name="connsiteY19" fmla="*/ 324818 h 451024"/>
              <a:gd name="connsiteX20" fmla="*/ 257765 w 504825"/>
              <a:gd name="connsiteY20" fmla="*/ 319465 h 451024"/>
              <a:gd name="connsiteX21" fmla="*/ 113529 w 504825"/>
              <a:gd name="connsiteY21" fmla="*/ 175230 h 451024"/>
              <a:gd name="connsiteX22" fmla="*/ 108177 w 504825"/>
              <a:gd name="connsiteY22" fmla="*/ 162553 h 451024"/>
              <a:gd name="connsiteX23" fmla="*/ 113529 w 504825"/>
              <a:gd name="connsiteY23" fmla="*/ 149876 h 451024"/>
              <a:gd name="connsiteX24" fmla="*/ 257765 w 504825"/>
              <a:gd name="connsiteY24" fmla="*/ 5640 h 451024"/>
              <a:gd name="connsiteX25" fmla="*/ 266780 w 504825"/>
              <a:gd name="connsiteY25" fmla="*/ 288 h 451024"/>
              <a:gd name="connsiteX26" fmla="*/ 158603 w 504825"/>
              <a:gd name="connsiteY26" fmla="*/ 288 h 451024"/>
              <a:gd name="connsiteX27" fmla="*/ 169308 w 504825"/>
              <a:gd name="connsiteY27" fmla="*/ 1696 h 451024"/>
              <a:gd name="connsiteX28" fmla="*/ 180295 w 504825"/>
              <a:gd name="connsiteY28" fmla="*/ 18317 h 451024"/>
              <a:gd name="connsiteX29" fmla="*/ 180295 w 504825"/>
              <a:gd name="connsiteY29" fmla="*/ 37755 h 451024"/>
              <a:gd name="connsiteX30" fmla="*/ 68456 w 504825"/>
              <a:gd name="connsiteY30" fmla="*/ 149876 h 451024"/>
              <a:gd name="connsiteX31" fmla="*/ 63103 w 504825"/>
              <a:gd name="connsiteY31" fmla="*/ 162553 h 451024"/>
              <a:gd name="connsiteX32" fmla="*/ 68456 w 504825"/>
              <a:gd name="connsiteY32" fmla="*/ 175230 h 451024"/>
              <a:gd name="connsiteX33" fmla="*/ 180295 w 504825"/>
              <a:gd name="connsiteY33" fmla="*/ 287069 h 451024"/>
              <a:gd name="connsiteX34" fmla="*/ 180295 w 504825"/>
              <a:gd name="connsiteY34" fmla="*/ 306788 h 451024"/>
              <a:gd name="connsiteX35" fmla="*/ 169308 w 504825"/>
              <a:gd name="connsiteY35" fmla="*/ 323409 h 451024"/>
              <a:gd name="connsiteX36" fmla="*/ 162265 w 504825"/>
              <a:gd name="connsiteY36" fmla="*/ 324818 h 451024"/>
              <a:gd name="connsiteX37" fmla="*/ 149588 w 504825"/>
              <a:gd name="connsiteY37" fmla="*/ 319465 h 451024"/>
              <a:gd name="connsiteX38" fmla="*/ 5353 w 504825"/>
              <a:gd name="connsiteY38" fmla="*/ 175230 h 451024"/>
              <a:gd name="connsiteX39" fmla="*/ 0 w 504825"/>
              <a:gd name="connsiteY39" fmla="*/ 162553 h 451024"/>
              <a:gd name="connsiteX40" fmla="*/ 5353 w 504825"/>
              <a:gd name="connsiteY40" fmla="*/ 149876 h 451024"/>
              <a:gd name="connsiteX41" fmla="*/ 149588 w 504825"/>
              <a:gd name="connsiteY41" fmla="*/ 5640 h 451024"/>
              <a:gd name="connsiteX42" fmla="*/ 158603 w 504825"/>
              <a:gd name="connsiteY42" fmla="*/ 288 h 45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04825" h="451024">
                <a:moveTo>
                  <a:pt x="266780" y="288"/>
                </a:moveTo>
                <a:cubicBezTo>
                  <a:pt x="270067" y="-370"/>
                  <a:pt x="273634" y="100"/>
                  <a:pt x="277485" y="1696"/>
                </a:cubicBezTo>
                <a:cubicBezTo>
                  <a:pt x="284809" y="4889"/>
                  <a:pt x="288471" y="10429"/>
                  <a:pt x="288471" y="18317"/>
                </a:cubicBezTo>
                <a:lnTo>
                  <a:pt x="288471" y="92125"/>
                </a:lnTo>
                <a:cubicBezTo>
                  <a:pt x="365660" y="97384"/>
                  <a:pt x="421908" y="118136"/>
                  <a:pt x="457216" y="154383"/>
                </a:cubicBezTo>
                <a:cubicBezTo>
                  <a:pt x="488955" y="186874"/>
                  <a:pt x="504825" y="234671"/>
                  <a:pt x="504825" y="297774"/>
                </a:cubicBezTo>
                <a:cubicBezTo>
                  <a:pt x="504825" y="308666"/>
                  <a:pt x="503229" y="321203"/>
                  <a:pt x="500036" y="335382"/>
                </a:cubicBezTo>
                <a:cubicBezTo>
                  <a:pt x="496843" y="349561"/>
                  <a:pt x="493228" y="362520"/>
                  <a:pt x="489190" y="374258"/>
                </a:cubicBezTo>
                <a:cubicBezTo>
                  <a:pt x="485152" y="385996"/>
                  <a:pt x="480645" y="397734"/>
                  <a:pt x="475668" y="409472"/>
                </a:cubicBezTo>
                <a:cubicBezTo>
                  <a:pt x="470691" y="421210"/>
                  <a:pt x="466888" y="429708"/>
                  <a:pt x="464259" y="434967"/>
                </a:cubicBezTo>
                <a:cubicBezTo>
                  <a:pt x="461629" y="440225"/>
                  <a:pt x="459752" y="443981"/>
                  <a:pt x="458624" y="446235"/>
                </a:cubicBezTo>
                <a:cubicBezTo>
                  <a:pt x="457122" y="449428"/>
                  <a:pt x="454493" y="451024"/>
                  <a:pt x="450736" y="451024"/>
                </a:cubicBezTo>
                <a:cubicBezTo>
                  <a:pt x="449610" y="451024"/>
                  <a:pt x="448764" y="450930"/>
                  <a:pt x="448201" y="450742"/>
                </a:cubicBezTo>
                <a:cubicBezTo>
                  <a:pt x="443506" y="449240"/>
                  <a:pt x="441346" y="446047"/>
                  <a:pt x="441722" y="441164"/>
                </a:cubicBezTo>
                <a:cubicBezTo>
                  <a:pt x="449798" y="366041"/>
                  <a:pt x="439844" y="312986"/>
                  <a:pt x="411860" y="281998"/>
                </a:cubicBezTo>
                <a:cubicBezTo>
                  <a:pt x="399841" y="268664"/>
                  <a:pt x="383831" y="258287"/>
                  <a:pt x="363829" y="250869"/>
                </a:cubicBezTo>
                <a:cubicBezTo>
                  <a:pt x="343827" y="243451"/>
                  <a:pt x="318708" y="238521"/>
                  <a:pt x="288471" y="236079"/>
                </a:cubicBezTo>
                <a:lnTo>
                  <a:pt x="288471" y="306788"/>
                </a:lnTo>
                <a:cubicBezTo>
                  <a:pt x="288471" y="314676"/>
                  <a:pt x="284809" y="320217"/>
                  <a:pt x="277485" y="323409"/>
                </a:cubicBezTo>
                <a:cubicBezTo>
                  <a:pt x="275044" y="324348"/>
                  <a:pt x="272696" y="324818"/>
                  <a:pt x="270442" y="324818"/>
                </a:cubicBezTo>
                <a:cubicBezTo>
                  <a:pt x="265371" y="324818"/>
                  <a:pt x="261146" y="323034"/>
                  <a:pt x="257765" y="319465"/>
                </a:cubicBezTo>
                <a:lnTo>
                  <a:pt x="113529" y="175230"/>
                </a:lnTo>
                <a:cubicBezTo>
                  <a:pt x="109961" y="171661"/>
                  <a:pt x="108177" y="167436"/>
                  <a:pt x="108177" y="162553"/>
                </a:cubicBezTo>
                <a:cubicBezTo>
                  <a:pt x="108177" y="157670"/>
                  <a:pt x="109961" y="153444"/>
                  <a:pt x="113529" y="149876"/>
                </a:cubicBezTo>
                <a:lnTo>
                  <a:pt x="257765" y="5640"/>
                </a:lnTo>
                <a:cubicBezTo>
                  <a:pt x="260489" y="2729"/>
                  <a:pt x="263493" y="945"/>
                  <a:pt x="266780" y="288"/>
                </a:cubicBezTo>
                <a:close/>
                <a:moveTo>
                  <a:pt x="158603" y="288"/>
                </a:moveTo>
                <a:cubicBezTo>
                  <a:pt x="161890" y="-370"/>
                  <a:pt x="165457" y="100"/>
                  <a:pt x="169308" y="1696"/>
                </a:cubicBezTo>
                <a:cubicBezTo>
                  <a:pt x="176632" y="4889"/>
                  <a:pt x="180295" y="10429"/>
                  <a:pt x="180295" y="18317"/>
                </a:cubicBezTo>
                <a:lnTo>
                  <a:pt x="180295" y="37755"/>
                </a:lnTo>
                <a:lnTo>
                  <a:pt x="68456" y="149876"/>
                </a:lnTo>
                <a:cubicBezTo>
                  <a:pt x="64887" y="153444"/>
                  <a:pt x="63103" y="157670"/>
                  <a:pt x="63103" y="162553"/>
                </a:cubicBezTo>
                <a:cubicBezTo>
                  <a:pt x="63103" y="167436"/>
                  <a:pt x="64887" y="171661"/>
                  <a:pt x="68456" y="175230"/>
                </a:cubicBezTo>
                <a:lnTo>
                  <a:pt x="180295" y="287069"/>
                </a:lnTo>
                <a:lnTo>
                  <a:pt x="180295" y="306788"/>
                </a:lnTo>
                <a:cubicBezTo>
                  <a:pt x="180295" y="314676"/>
                  <a:pt x="176632" y="320217"/>
                  <a:pt x="169308" y="323409"/>
                </a:cubicBezTo>
                <a:cubicBezTo>
                  <a:pt x="166867" y="324348"/>
                  <a:pt x="164519" y="324818"/>
                  <a:pt x="162265" y="324818"/>
                </a:cubicBezTo>
                <a:cubicBezTo>
                  <a:pt x="157194" y="324818"/>
                  <a:pt x="152969" y="323034"/>
                  <a:pt x="149588" y="319465"/>
                </a:cubicBezTo>
                <a:lnTo>
                  <a:pt x="5353" y="175230"/>
                </a:lnTo>
                <a:cubicBezTo>
                  <a:pt x="1784" y="171661"/>
                  <a:pt x="0" y="167436"/>
                  <a:pt x="0" y="162553"/>
                </a:cubicBezTo>
                <a:cubicBezTo>
                  <a:pt x="0" y="157670"/>
                  <a:pt x="1784" y="153444"/>
                  <a:pt x="5353" y="149876"/>
                </a:cubicBezTo>
                <a:lnTo>
                  <a:pt x="149588" y="5640"/>
                </a:lnTo>
                <a:cubicBezTo>
                  <a:pt x="152312" y="2729"/>
                  <a:pt x="155316" y="945"/>
                  <a:pt x="158603" y="2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4" name="Freeform 350">
            <a:extLst>
              <a:ext uri="{FF2B5EF4-FFF2-40B4-BE49-F238E27FC236}">
                <a16:creationId xmlns:a16="http://schemas.microsoft.com/office/drawing/2014/main" id="{B8E61D98-49AC-4CA4-8A09-02FFD1020A9A}"/>
              </a:ext>
            </a:extLst>
          </p:cNvPr>
          <p:cNvSpPr/>
          <p:nvPr/>
        </p:nvSpPr>
        <p:spPr>
          <a:xfrm>
            <a:off x="6303792" y="2611746"/>
            <a:ext cx="351575" cy="351575"/>
          </a:xfrm>
          <a:custGeom>
            <a:avLst/>
            <a:gdLst/>
            <a:ahLst/>
            <a:cxnLst/>
            <a:rect l="l" t="t" r="r" b="b"/>
            <a:pathLst>
              <a:path w="468766" h="468766">
                <a:moveTo>
                  <a:pt x="81132" y="0"/>
                </a:moveTo>
                <a:lnTo>
                  <a:pt x="135220" y="0"/>
                </a:lnTo>
                <a:cubicBezTo>
                  <a:pt x="137850" y="0"/>
                  <a:pt x="140010" y="845"/>
                  <a:pt x="141700" y="2535"/>
                </a:cubicBezTo>
                <a:cubicBezTo>
                  <a:pt x="143390" y="4226"/>
                  <a:pt x="144236" y="6385"/>
                  <a:pt x="144236" y="9015"/>
                </a:cubicBezTo>
                <a:lnTo>
                  <a:pt x="144236" y="72118"/>
                </a:lnTo>
                <a:lnTo>
                  <a:pt x="383971" y="72118"/>
                </a:lnTo>
                <a:lnTo>
                  <a:pt x="453272" y="2535"/>
                </a:lnTo>
                <a:cubicBezTo>
                  <a:pt x="455150" y="845"/>
                  <a:pt x="457309" y="0"/>
                  <a:pt x="459751" y="0"/>
                </a:cubicBezTo>
                <a:cubicBezTo>
                  <a:pt x="462192" y="0"/>
                  <a:pt x="464352" y="845"/>
                  <a:pt x="466231" y="2535"/>
                </a:cubicBezTo>
                <a:cubicBezTo>
                  <a:pt x="467921" y="4413"/>
                  <a:pt x="468766" y="6573"/>
                  <a:pt x="468766" y="9015"/>
                </a:cubicBezTo>
                <a:cubicBezTo>
                  <a:pt x="468766" y="11456"/>
                  <a:pt x="467921" y="13616"/>
                  <a:pt x="466231" y="15494"/>
                </a:cubicBezTo>
                <a:lnTo>
                  <a:pt x="396648" y="84795"/>
                </a:lnTo>
                <a:lnTo>
                  <a:pt x="396648" y="324530"/>
                </a:lnTo>
                <a:lnTo>
                  <a:pt x="459751" y="324530"/>
                </a:lnTo>
                <a:cubicBezTo>
                  <a:pt x="462380" y="324530"/>
                  <a:pt x="464540" y="325375"/>
                  <a:pt x="466231" y="327066"/>
                </a:cubicBezTo>
                <a:cubicBezTo>
                  <a:pt x="467921" y="328756"/>
                  <a:pt x="468766" y="330916"/>
                  <a:pt x="468766" y="333545"/>
                </a:cubicBezTo>
                <a:lnTo>
                  <a:pt x="468766" y="387633"/>
                </a:lnTo>
                <a:cubicBezTo>
                  <a:pt x="468766" y="390263"/>
                  <a:pt x="467921" y="392423"/>
                  <a:pt x="466231" y="394113"/>
                </a:cubicBezTo>
                <a:cubicBezTo>
                  <a:pt x="464540" y="395803"/>
                  <a:pt x="462380" y="396648"/>
                  <a:pt x="459751" y="396648"/>
                </a:cubicBezTo>
                <a:lnTo>
                  <a:pt x="396648" y="396648"/>
                </a:lnTo>
                <a:lnTo>
                  <a:pt x="396648" y="459751"/>
                </a:lnTo>
                <a:cubicBezTo>
                  <a:pt x="396648" y="462381"/>
                  <a:pt x="395803" y="464540"/>
                  <a:pt x="394113" y="466231"/>
                </a:cubicBezTo>
                <a:cubicBezTo>
                  <a:pt x="392422" y="467921"/>
                  <a:pt x="390262" y="468766"/>
                  <a:pt x="387633" y="468766"/>
                </a:cubicBezTo>
                <a:lnTo>
                  <a:pt x="333545" y="468766"/>
                </a:lnTo>
                <a:cubicBezTo>
                  <a:pt x="330916" y="468766"/>
                  <a:pt x="328756" y="467921"/>
                  <a:pt x="327066" y="466231"/>
                </a:cubicBezTo>
                <a:cubicBezTo>
                  <a:pt x="325375" y="464540"/>
                  <a:pt x="324530" y="462381"/>
                  <a:pt x="324530" y="459751"/>
                </a:cubicBezTo>
                <a:lnTo>
                  <a:pt x="324530" y="396648"/>
                </a:lnTo>
                <a:lnTo>
                  <a:pt x="81132" y="396648"/>
                </a:lnTo>
                <a:cubicBezTo>
                  <a:pt x="78503" y="396648"/>
                  <a:pt x="76344" y="395803"/>
                  <a:pt x="74654" y="394113"/>
                </a:cubicBezTo>
                <a:cubicBezTo>
                  <a:pt x="72963" y="392423"/>
                  <a:pt x="72118" y="390263"/>
                  <a:pt x="72118" y="387633"/>
                </a:cubicBezTo>
                <a:lnTo>
                  <a:pt x="72118" y="144236"/>
                </a:lnTo>
                <a:lnTo>
                  <a:pt x="9014" y="144236"/>
                </a:lnTo>
                <a:cubicBezTo>
                  <a:pt x="6385" y="144236"/>
                  <a:pt x="4226" y="143391"/>
                  <a:pt x="2535" y="141700"/>
                </a:cubicBezTo>
                <a:cubicBezTo>
                  <a:pt x="845" y="140010"/>
                  <a:pt x="0" y="137850"/>
                  <a:pt x="0" y="135221"/>
                </a:cubicBezTo>
                <a:lnTo>
                  <a:pt x="0" y="81133"/>
                </a:lnTo>
                <a:cubicBezTo>
                  <a:pt x="0" y="78503"/>
                  <a:pt x="845" y="76343"/>
                  <a:pt x="2535" y="74653"/>
                </a:cubicBezTo>
                <a:cubicBezTo>
                  <a:pt x="4226" y="72963"/>
                  <a:pt x="6385" y="72118"/>
                  <a:pt x="9014" y="72118"/>
                </a:cubicBezTo>
                <a:lnTo>
                  <a:pt x="72118" y="72118"/>
                </a:lnTo>
                <a:lnTo>
                  <a:pt x="72118" y="9015"/>
                </a:lnTo>
                <a:cubicBezTo>
                  <a:pt x="72118" y="6385"/>
                  <a:pt x="72963" y="4226"/>
                  <a:pt x="74654" y="2535"/>
                </a:cubicBezTo>
                <a:cubicBezTo>
                  <a:pt x="76344" y="845"/>
                  <a:pt x="78503" y="0"/>
                  <a:pt x="81132" y="0"/>
                </a:cubicBezTo>
                <a:close/>
                <a:moveTo>
                  <a:pt x="144236" y="144236"/>
                </a:moveTo>
                <a:lnTo>
                  <a:pt x="144236" y="311853"/>
                </a:lnTo>
                <a:lnTo>
                  <a:pt x="311853" y="144236"/>
                </a:lnTo>
                <a:lnTo>
                  <a:pt x="144236" y="144236"/>
                </a:lnTo>
                <a:close/>
                <a:moveTo>
                  <a:pt x="324530" y="156913"/>
                </a:moveTo>
                <a:lnTo>
                  <a:pt x="156912" y="324530"/>
                </a:lnTo>
                <a:lnTo>
                  <a:pt x="324530" y="324530"/>
                </a:lnTo>
                <a:lnTo>
                  <a:pt x="324530" y="1569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5" name="Freeform 349">
            <a:extLst>
              <a:ext uri="{FF2B5EF4-FFF2-40B4-BE49-F238E27FC236}">
                <a16:creationId xmlns:a16="http://schemas.microsoft.com/office/drawing/2014/main" id="{DF3C65FE-4247-40E8-9A0D-0B17B2BBBF2F}"/>
              </a:ext>
            </a:extLst>
          </p:cNvPr>
          <p:cNvSpPr/>
          <p:nvPr/>
        </p:nvSpPr>
        <p:spPr>
          <a:xfrm>
            <a:off x="6796714" y="2611747"/>
            <a:ext cx="216353" cy="324531"/>
          </a:xfrm>
          <a:custGeom>
            <a:avLst/>
            <a:gdLst/>
            <a:ahLst/>
            <a:cxnLst/>
            <a:rect l="l" t="t" r="r" b="b"/>
            <a:pathLst>
              <a:path w="288471" h="432707">
                <a:moveTo>
                  <a:pt x="54088" y="0"/>
                </a:moveTo>
                <a:cubicBezTo>
                  <a:pt x="69113" y="0"/>
                  <a:pt x="81883" y="5259"/>
                  <a:pt x="92401" y="15776"/>
                </a:cubicBezTo>
                <a:cubicBezTo>
                  <a:pt x="102918" y="26293"/>
                  <a:pt x="108176" y="39064"/>
                  <a:pt x="108176" y="54088"/>
                </a:cubicBezTo>
                <a:cubicBezTo>
                  <a:pt x="108176" y="63854"/>
                  <a:pt x="105735" y="72916"/>
                  <a:pt x="100852" y="81273"/>
                </a:cubicBezTo>
                <a:cubicBezTo>
                  <a:pt x="95969" y="89631"/>
                  <a:pt x="89396" y="96157"/>
                  <a:pt x="81132" y="100852"/>
                </a:cubicBezTo>
                <a:lnTo>
                  <a:pt x="81132" y="240862"/>
                </a:lnTo>
                <a:cubicBezTo>
                  <a:pt x="91274" y="235979"/>
                  <a:pt x="105735" y="230627"/>
                  <a:pt x="124515" y="224805"/>
                </a:cubicBezTo>
                <a:cubicBezTo>
                  <a:pt x="134845" y="221612"/>
                  <a:pt x="143062" y="218842"/>
                  <a:pt x="149165" y="216494"/>
                </a:cubicBezTo>
                <a:cubicBezTo>
                  <a:pt x="155269" y="214147"/>
                  <a:pt x="161889" y="211236"/>
                  <a:pt x="169026" y="207761"/>
                </a:cubicBezTo>
                <a:cubicBezTo>
                  <a:pt x="176163" y="204287"/>
                  <a:pt x="181703" y="200578"/>
                  <a:pt x="185647" y="196634"/>
                </a:cubicBezTo>
                <a:cubicBezTo>
                  <a:pt x="189591" y="192690"/>
                  <a:pt x="193394" y="187901"/>
                  <a:pt x="197056" y="182267"/>
                </a:cubicBezTo>
                <a:cubicBezTo>
                  <a:pt x="200718" y="176632"/>
                  <a:pt x="203348" y="170106"/>
                  <a:pt x="204944" y="162688"/>
                </a:cubicBezTo>
                <a:cubicBezTo>
                  <a:pt x="206540" y="155269"/>
                  <a:pt x="207338" y="146677"/>
                  <a:pt x="207338" y="136911"/>
                </a:cubicBezTo>
                <a:cubicBezTo>
                  <a:pt x="199075" y="132216"/>
                  <a:pt x="192502" y="125690"/>
                  <a:pt x="187619" y="117332"/>
                </a:cubicBezTo>
                <a:cubicBezTo>
                  <a:pt x="182736" y="108975"/>
                  <a:pt x="180295" y="99913"/>
                  <a:pt x="180295" y="90147"/>
                </a:cubicBezTo>
                <a:cubicBezTo>
                  <a:pt x="180295" y="75123"/>
                  <a:pt x="185553" y="62352"/>
                  <a:pt x="196070" y="51835"/>
                </a:cubicBezTo>
                <a:cubicBezTo>
                  <a:pt x="206588" y="41317"/>
                  <a:pt x="219358" y="36059"/>
                  <a:pt x="234383" y="36059"/>
                </a:cubicBezTo>
                <a:cubicBezTo>
                  <a:pt x="249407" y="36059"/>
                  <a:pt x="262178" y="41317"/>
                  <a:pt x="272695" y="51835"/>
                </a:cubicBezTo>
                <a:cubicBezTo>
                  <a:pt x="283213" y="62352"/>
                  <a:pt x="288471" y="75123"/>
                  <a:pt x="288471" y="90147"/>
                </a:cubicBezTo>
                <a:cubicBezTo>
                  <a:pt x="288471" y="99913"/>
                  <a:pt x="286030" y="108975"/>
                  <a:pt x="281147" y="117332"/>
                </a:cubicBezTo>
                <a:cubicBezTo>
                  <a:pt x="276264" y="125690"/>
                  <a:pt x="269691" y="132216"/>
                  <a:pt x="261427" y="136911"/>
                </a:cubicBezTo>
                <a:cubicBezTo>
                  <a:pt x="261051" y="190812"/>
                  <a:pt x="239829" y="229688"/>
                  <a:pt x="197760" y="253539"/>
                </a:cubicBezTo>
                <a:cubicBezTo>
                  <a:pt x="184989" y="260676"/>
                  <a:pt x="165927" y="268282"/>
                  <a:pt x="140573" y="276358"/>
                </a:cubicBezTo>
                <a:cubicBezTo>
                  <a:pt x="116534" y="283870"/>
                  <a:pt x="100617" y="290537"/>
                  <a:pt x="92823" y="296359"/>
                </a:cubicBezTo>
                <a:cubicBezTo>
                  <a:pt x="85029" y="302181"/>
                  <a:pt x="81132" y="311572"/>
                  <a:pt x="81132" y="324530"/>
                </a:cubicBezTo>
                <a:lnTo>
                  <a:pt x="81132" y="331855"/>
                </a:lnTo>
                <a:cubicBezTo>
                  <a:pt x="89396" y="336550"/>
                  <a:pt x="95969" y="343076"/>
                  <a:pt x="100852" y="351434"/>
                </a:cubicBezTo>
                <a:cubicBezTo>
                  <a:pt x="105735" y="359791"/>
                  <a:pt x="108176" y="368853"/>
                  <a:pt x="108176" y="378619"/>
                </a:cubicBezTo>
                <a:cubicBezTo>
                  <a:pt x="108176" y="393643"/>
                  <a:pt x="102918" y="406414"/>
                  <a:pt x="92401" y="416931"/>
                </a:cubicBezTo>
                <a:cubicBezTo>
                  <a:pt x="81883" y="427449"/>
                  <a:pt x="69113" y="432707"/>
                  <a:pt x="54088" y="432707"/>
                </a:cubicBezTo>
                <a:cubicBezTo>
                  <a:pt x="39063" y="432707"/>
                  <a:pt x="26293" y="427449"/>
                  <a:pt x="15776" y="416931"/>
                </a:cubicBezTo>
                <a:cubicBezTo>
                  <a:pt x="5258" y="406414"/>
                  <a:pt x="0" y="393643"/>
                  <a:pt x="0" y="378619"/>
                </a:cubicBezTo>
                <a:cubicBezTo>
                  <a:pt x="0" y="368853"/>
                  <a:pt x="2441" y="359791"/>
                  <a:pt x="7324" y="351434"/>
                </a:cubicBezTo>
                <a:cubicBezTo>
                  <a:pt x="12207" y="343076"/>
                  <a:pt x="18780" y="336550"/>
                  <a:pt x="27044" y="331855"/>
                </a:cubicBezTo>
                <a:lnTo>
                  <a:pt x="27044" y="100852"/>
                </a:lnTo>
                <a:cubicBezTo>
                  <a:pt x="18780" y="96157"/>
                  <a:pt x="12207" y="89631"/>
                  <a:pt x="7324" y="81273"/>
                </a:cubicBezTo>
                <a:cubicBezTo>
                  <a:pt x="2441" y="72916"/>
                  <a:pt x="0" y="63854"/>
                  <a:pt x="0" y="54088"/>
                </a:cubicBezTo>
                <a:cubicBezTo>
                  <a:pt x="0" y="39064"/>
                  <a:pt x="5258" y="26293"/>
                  <a:pt x="15776" y="15776"/>
                </a:cubicBezTo>
                <a:cubicBezTo>
                  <a:pt x="26293" y="5259"/>
                  <a:pt x="39063" y="0"/>
                  <a:pt x="54088" y="0"/>
                </a:cubicBezTo>
                <a:close/>
                <a:moveTo>
                  <a:pt x="54088" y="27044"/>
                </a:moveTo>
                <a:cubicBezTo>
                  <a:pt x="46576" y="27044"/>
                  <a:pt x="40190" y="29673"/>
                  <a:pt x="34932" y="34932"/>
                </a:cubicBezTo>
                <a:cubicBezTo>
                  <a:pt x="29674" y="40191"/>
                  <a:pt x="27044" y="46576"/>
                  <a:pt x="27044" y="54088"/>
                </a:cubicBezTo>
                <a:cubicBezTo>
                  <a:pt x="27044" y="61601"/>
                  <a:pt x="29674" y="67986"/>
                  <a:pt x="34932" y="73245"/>
                </a:cubicBezTo>
                <a:cubicBezTo>
                  <a:pt x="40190" y="78503"/>
                  <a:pt x="46576" y="81133"/>
                  <a:pt x="54088" y="81133"/>
                </a:cubicBezTo>
                <a:cubicBezTo>
                  <a:pt x="61600" y="81133"/>
                  <a:pt x="67986" y="78503"/>
                  <a:pt x="73244" y="73245"/>
                </a:cubicBezTo>
                <a:cubicBezTo>
                  <a:pt x="78503" y="67986"/>
                  <a:pt x="81132" y="61601"/>
                  <a:pt x="81132" y="54088"/>
                </a:cubicBezTo>
                <a:cubicBezTo>
                  <a:pt x="81132" y="46576"/>
                  <a:pt x="78503" y="40191"/>
                  <a:pt x="73244" y="34932"/>
                </a:cubicBezTo>
                <a:cubicBezTo>
                  <a:pt x="67986" y="29673"/>
                  <a:pt x="61600" y="27044"/>
                  <a:pt x="54088" y="27044"/>
                </a:cubicBezTo>
                <a:close/>
                <a:moveTo>
                  <a:pt x="54088" y="351575"/>
                </a:moveTo>
                <a:cubicBezTo>
                  <a:pt x="46576" y="351575"/>
                  <a:pt x="40190" y="354204"/>
                  <a:pt x="34932" y="359462"/>
                </a:cubicBezTo>
                <a:cubicBezTo>
                  <a:pt x="29674" y="364721"/>
                  <a:pt x="27044" y="371106"/>
                  <a:pt x="27044" y="378619"/>
                </a:cubicBezTo>
                <a:cubicBezTo>
                  <a:pt x="27044" y="386131"/>
                  <a:pt x="29674" y="392516"/>
                  <a:pt x="34932" y="397775"/>
                </a:cubicBezTo>
                <a:cubicBezTo>
                  <a:pt x="40190" y="403034"/>
                  <a:pt x="46576" y="405663"/>
                  <a:pt x="54088" y="405663"/>
                </a:cubicBezTo>
                <a:cubicBezTo>
                  <a:pt x="61600" y="405663"/>
                  <a:pt x="67986" y="403034"/>
                  <a:pt x="73244" y="397775"/>
                </a:cubicBezTo>
                <a:cubicBezTo>
                  <a:pt x="78503" y="392516"/>
                  <a:pt x="81132" y="386131"/>
                  <a:pt x="81132" y="378619"/>
                </a:cubicBezTo>
                <a:cubicBezTo>
                  <a:pt x="81132" y="371106"/>
                  <a:pt x="78503" y="364721"/>
                  <a:pt x="73244" y="359462"/>
                </a:cubicBezTo>
                <a:cubicBezTo>
                  <a:pt x="67986" y="354204"/>
                  <a:pt x="61600" y="351575"/>
                  <a:pt x="54088" y="351575"/>
                </a:cubicBezTo>
                <a:close/>
                <a:moveTo>
                  <a:pt x="234383" y="63103"/>
                </a:moveTo>
                <a:cubicBezTo>
                  <a:pt x="226871" y="63103"/>
                  <a:pt x="220485" y="65732"/>
                  <a:pt x="215226" y="70991"/>
                </a:cubicBezTo>
                <a:cubicBezTo>
                  <a:pt x="209968" y="76250"/>
                  <a:pt x="207338" y="82635"/>
                  <a:pt x="207338" y="90147"/>
                </a:cubicBezTo>
                <a:cubicBezTo>
                  <a:pt x="207338" y="97660"/>
                  <a:pt x="209968" y="104045"/>
                  <a:pt x="215226" y="109304"/>
                </a:cubicBezTo>
                <a:cubicBezTo>
                  <a:pt x="220485" y="114562"/>
                  <a:pt x="226871" y="117191"/>
                  <a:pt x="234383" y="117191"/>
                </a:cubicBezTo>
                <a:cubicBezTo>
                  <a:pt x="241895" y="117191"/>
                  <a:pt x="248281" y="114562"/>
                  <a:pt x="253539" y="109304"/>
                </a:cubicBezTo>
                <a:cubicBezTo>
                  <a:pt x="258797" y="104045"/>
                  <a:pt x="261427" y="97660"/>
                  <a:pt x="261427" y="90147"/>
                </a:cubicBezTo>
                <a:cubicBezTo>
                  <a:pt x="261427" y="82635"/>
                  <a:pt x="258797" y="76250"/>
                  <a:pt x="253539" y="70991"/>
                </a:cubicBezTo>
                <a:cubicBezTo>
                  <a:pt x="248281" y="65732"/>
                  <a:pt x="241895" y="63103"/>
                  <a:pt x="234383" y="631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6" name="Freeform 406">
            <a:extLst>
              <a:ext uri="{FF2B5EF4-FFF2-40B4-BE49-F238E27FC236}">
                <a16:creationId xmlns:a16="http://schemas.microsoft.com/office/drawing/2014/main" id="{D9A4DCA9-6FAF-42E0-87FE-7C0BE8FA751B}"/>
              </a:ext>
            </a:extLst>
          </p:cNvPr>
          <p:cNvSpPr/>
          <p:nvPr/>
        </p:nvSpPr>
        <p:spPr>
          <a:xfrm>
            <a:off x="2774019" y="2611747"/>
            <a:ext cx="365095" cy="324531"/>
          </a:xfrm>
          <a:custGeom>
            <a:avLst/>
            <a:gdLst>
              <a:gd name="connsiteX0" fmla="*/ 221704 w 486793"/>
              <a:gd name="connsiteY0" fmla="*/ 72118 h 432707"/>
              <a:gd name="connsiteX1" fmla="*/ 108175 w 486793"/>
              <a:gd name="connsiteY1" fmla="*/ 107895 h 432707"/>
              <a:gd name="connsiteX2" fmla="*/ 108175 w 486793"/>
              <a:gd name="connsiteY2" fmla="*/ 276640 h 432707"/>
              <a:gd name="connsiteX3" fmla="*/ 230155 w 486793"/>
              <a:gd name="connsiteY3" fmla="*/ 244806 h 432707"/>
              <a:gd name="connsiteX4" fmla="*/ 259312 w 486793"/>
              <a:gd name="connsiteY4" fmla="*/ 246919 h 432707"/>
              <a:gd name="connsiteX5" fmla="*/ 286920 w 486793"/>
              <a:gd name="connsiteY5" fmla="*/ 254244 h 432707"/>
              <a:gd name="connsiteX6" fmla="*/ 308612 w 486793"/>
              <a:gd name="connsiteY6" fmla="*/ 262977 h 432707"/>
              <a:gd name="connsiteX7" fmla="*/ 331853 w 486793"/>
              <a:gd name="connsiteY7" fmla="*/ 274104 h 432707"/>
              <a:gd name="connsiteX8" fmla="*/ 339741 w 486793"/>
              <a:gd name="connsiteY8" fmla="*/ 278048 h 432707"/>
              <a:gd name="connsiteX9" fmla="*/ 368193 w 486793"/>
              <a:gd name="connsiteY9" fmla="*/ 284246 h 432707"/>
              <a:gd name="connsiteX10" fmla="*/ 450735 w 486793"/>
              <a:gd name="connsiteY10" fmla="*/ 258328 h 432707"/>
              <a:gd name="connsiteX11" fmla="*/ 450735 w 486793"/>
              <a:gd name="connsiteY11" fmla="*/ 84795 h 432707"/>
              <a:gd name="connsiteX12" fmla="*/ 364531 w 486793"/>
              <a:gd name="connsiteY12" fmla="*/ 110430 h 432707"/>
              <a:gd name="connsiteX13" fmla="*/ 323683 w 486793"/>
              <a:gd name="connsiteY13" fmla="*/ 101416 h 432707"/>
              <a:gd name="connsiteX14" fmla="*/ 271848 w 486793"/>
              <a:gd name="connsiteY14" fmla="*/ 79865 h 432707"/>
              <a:gd name="connsiteX15" fmla="*/ 221704 w 486793"/>
              <a:gd name="connsiteY15" fmla="*/ 72118 h 432707"/>
              <a:gd name="connsiteX16" fmla="*/ 469327 w 486793"/>
              <a:gd name="connsiteY16" fmla="*/ 35918 h 432707"/>
              <a:gd name="connsiteX17" fmla="*/ 478061 w 486793"/>
              <a:gd name="connsiteY17" fmla="*/ 38594 h 432707"/>
              <a:gd name="connsiteX18" fmla="*/ 486793 w 486793"/>
              <a:gd name="connsiteY18" fmla="*/ 54088 h 432707"/>
              <a:gd name="connsiteX19" fmla="*/ 486793 w 486793"/>
              <a:gd name="connsiteY19" fmla="*/ 269033 h 432707"/>
              <a:gd name="connsiteX20" fmla="*/ 476934 w 486793"/>
              <a:gd name="connsiteY20" fmla="*/ 285091 h 432707"/>
              <a:gd name="connsiteX21" fmla="*/ 472145 w 486793"/>
              <a:gd name="connsiteY21" fmla="*/ 287626 h 432707"/>
              <a:gd name="connsiteX22" fmla="*/ 368193 w 486793"/>
              <a:gd name="connsiteY22" fmla="*/ 320305 h 432707"/>
              <a:gd name="connsiteX23" fmla="*/ 323683 w 486793"/>
              <a:gd name="connsiteY23" fmla="*/ 310445 h 432707"/>
              <a:gd name="connsiteX24" fmla="*/ 315795 w 486793"/>
              <a:gd name="connsiteY24" fmla="*/ 306501 h 432707"/>
              <a:gd name="connsiteX25" fmla="*/ 287906 w 486793"/>
              <a:gd name="connsiteY25" fmla="*/ 292979 h 432707"/>
              <a:gd name="connsiteX26" fmla="*/ 262271 w 486793"/>
              <a:gd name="connsiteY26" fmla="*/ 284809 h 432707"/>
              <a:gd name="connsiteX27" fmla="*/ 230155 w 486793"/>
              <a:gd name="connsiteY27" fmla="*/ 280865 h 432707"/>
              <a:gd name="connsiteX28" fmla="*/ 163813 w 486793"/>
              <a:gd name="connsiteY28" fmla="*/ 293260 h 432707"/>
              <a:gd name="connsiteX29" fmla="*/ 99442 w 486793"/>
              <a:gd name="connsiteY29" fmla="*/ 321995 h 432707"/>
              <a:gd name="connsiteX30" fmla="*/ 90145 w 486793"/>
              <a:gd name="connsiteY30" fmla="*/ 324530 h 432707"/>
              <a:gd name="connsiteX31" fmla="*/ 81131 w 486793"/>
              <a:gd name="connsiteY31" fmla="*/ 322277 h 432707"/>
              <a:gd name="connsiteX32" fmla="*/ 72116 w 486793"/>
              <a:gd name="connsiteY32" fmla="*/ 306501 h 432707"/>
              <a:gd name="connsiteX33" fmla="*/ 72116 w 486793"/>
              <a:gd name="connsiteY33" fmla="*/ 97472 h 432707"/>
              <a:gd name="connsiteX34" fmla="*/ 80849 w 486793"/>
              <a:gd name="connsiteY34" fmla="*/ 81978 h 432707"/>
              <a:gd name="connsiteX35" fmla="*/ 102963 w 486793"/>
              <a:gd name="connsiteY35" fmla="*/ 70005 h 432707"/>
              <a:gd name="connsiteX36" fmla="*/ 135078 w 486793"/>
              <a:gd name="connsiteY36" fmla="*/ 55356 h 432707"/>
              <a:gd name="connsiteX37" fmla="*/ 178039 w 486793"/>
              <a:gd name="connsiteY37" fmla="*/ 41411 h 432707"/>
              <a:gd name="connsiteX38" fmla="*/ 221704 w 486793"/>
              <a:gd name="connsiteY38" fmla="*/ 36059 h 432707"/>
              <a:gd name="connsiteX39" fmla="*/ 280582 w 486793"/>
              <a:gd name="connsiteY39" fmla="*/ 44792 h 432707"/>
              <a:gd name="connsiteX40" fmla="*/ 339459 w 486793"/>
              <a:gd name="connsiteY40" fmla="*/ 69019 h 432707"/>
              <a:gd name="connsiteX41" fmla="*/ 364531 w 486793"/>
              <a:gd name="connsiteY41" fmla="*/ 74371 h 432707"/>
              <a:gd name="connsiteX42" fmla="*/ 451862 w 486793"/>
              <a:gd name="connsiteY42" fmla="*/ 42820 h 432707"/>
              <a:gd name="connsiteX43" fmla="*/ 460594 w 486793"/>
              <a:gd name="connsiteY43" fmla="*/ 38031 h 432707"/>
              <a:gd name="connsiteX44" fmla="*/ 469327 w 486793"/>
              <a:gd name="connsiteY44" fmla="*/ 35918 h 432707"/>
              <a:gd name="connsiteX45" fmla="*/ 36057 w 486793"/>
              <a:gd name="connsiteY45" fmla="*/ 0 h 432707"/>
              <a:gd name="connsiteX46" fmla="*/ 61551 w 486793"/>
              <a:gd name="connsiteY46" fmla="*/ 10564 h 432707"/>
              <a:gd name="connsiteX47" fmla="*/ 72116 w 486793"/>
              <a:gd name="connsiteY47" fmla="*/ 36059 h 432707"/>
              <a:gd name="connsiteX48" fmla="*/ 67186 w 486793"/>
              <a:gd name="connsiteY48" fmla="*/ 54088 h 432707"/>
              <a:gd name="connsiteX49" fmla="*/ 54086 w 486793"/>
              <a:gd name="connsiteY49" fmla="*/ 67047 h 432707"/>
              <a:gd name="connsiteX50" fmla="*/ 54086 w 486793"/>
              <a:gd name="connsiteY50" fmla="*/ 423692 h 432707"/>
              <a:gd name="connsiteX51" fmla="*/ 51551 w 486793"/>
              <a:gd name="connsiteY51" fmla="*/ 430172 h 432707"/>
              <a:gd name="connsiteX52" fmla="*/ 45072 w 486793"/>
              <a:gd name="connsiteY52" fmla="*/ 432707 h 432707"/>
              <a:gd name="connsiteX53" fmla="*/ 27043 w 486793"/>
              <a:gd name="connsiteY53" fmla="*/ 432707 h 432707"/>
              <a:gd name="connsiteX54" fmla="*/ 20564 w 486793"/>
              <a:gd name="connsiteY54" fmla="*/ 430172 h 432707"/>
              <a:gd name="connsiteX55" fmla="*/ 18029 w 486793"/>
              <a:gd name="connsiteY55" fmla="*/ 423692 h 432707"/>
              <a:gd name="connsiteX56" fmla="*/ 18029 w 486793"/>
              <a:gd name="connsiteY56" fmla="*/ 67047 h 432707"/>
              <a:gd name="connsiteX57" fmla="*/ 4929 w 486793"/>
              <a:gd name="connsiteY57" fmla="*/ 54088 h 432707"/>
              <a:gd name="connsiteX58" fmla="*/ 0 w 486793"/>
              <a:gd name="connsiteY58" fmla="*/ 36059 h 432707"/>
              <a:gd name="connsiteX59" fmla="*/ 10564 w 486793"/>
              <a:gd name="connsiteY59" fmla="*/ 10564 h 432707"/>
              <a:gd name="connsiteX60" fmla="*/ 36057 w 486793"/>
              <a:gd name="connsiteY6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86793" h="432707">
                <a:moveTo>
                  <a:pt x="221704" y="72118"/>
                </a:moveTo>
                <a:cubicBezTo>
                  <a:pt x="189213" y="72118"/>
                  <a:pt x="151370" y="84044"/>
                  <a:pt x="108175" y="107895"/>
                </a:cubicBezTo>
                <a:lnTo>
                  <a:pt x="108175" y="276640"/>
                </a:lnTo>
                <a:cubicBezTo>
                  <a:pt x="154187" y="255417"/>
                  <a:pt x="194848" y="244806"/>
                  <a:pt x="230155" y="244806"/>
                </a:cubicBezTo>
                <a:cubicBezTo>
                  <a:pt x="240485" y="244806"/>
                  <a:pt x="250203" y="245511"/>
                  <a:pt x="259312" y="246919"/>
                </a:cubicBezTo>
                <a:cubicBezTo>
                  <a:pt x="268421" y="248328"/>
                  <a:pt x="277623" y="250769"/>
                  <a:pt x="286920" y="254244"/>
                </a:cubicBezTo>
                <a:cubicBezTo>
                  <a:pt x="296216" y="257718"/>
                  <a:pt x="303447" y="260629"/>
                  <a:pt x="308612" y="262977"/>
                </a:cubicBezTo>
                <a:cubicBezTo>
                  <a:pt x="313776" y="265324"/>
                  <a:pt x="321523" y="269033"/>
                  <a:pt x="331853" y="274104"/>
                </a:cubicBezTo>
                <a:lnTo>
                  <a:pt x="339741" y="278048"/>
                </a:lnTo>
                <a:cubicBezTo>
                  <a:pt x="348004" y="282180"/>
                  <a:pt x="357488" y="284246"/>
                  <a:pt x="368193" y="284246"/>
                </a:cubicBezTo>
                <a:cubicBezTo>
                  <a:pt x="390730" y="284246"/>
                  <a:pt x="418244" y="275607"/>
                  <a:pt x="450735" y="258328"/>
                </a:cubicBezTo>
                <a:lnTo>
                  <a:pt x="450735" y="84795"/>
                </a:lnTo>
                <a:cubicBezTo>
                  <a:pt x="418995" y="101885"/>
                  <a:pt x="390261" y="110430"/>
                  <a:pt x="364531" y="110430"/>
                </a:cubicBezTo>
                <a:cubicBezTo>
                  <a:pt x="349131" y="110430"/>
                  <a:pt x="335515" y="107426"/>
                  <a:pt x="323683" y="101416"/>
                </a:cubicBezTo>
                <a:cubicBezTo>
                  <a:pt x="304903" y="92213"/>
                  <a:pt x="287624" y="85030"/>
                  <a:pt x="271848" y="79865"/>
                </a:cubicBezTo>
                <a:cubicBezTo>
                  <a:pt x="256073" y="74700"/>
                  <a:pt x="239358" y="72118"/>
                  <a:pt x="221704" y="72118"/>
                </a:cubicBezTo>
                <a:close/>
                <a:moveTo>
                  <a:pt x="469327" y="35918"/>
                </a:moveTo>
                <a:cubicBezTo>
                  <a:pt x="472238" y="36012"/>
                  <a:pt x="475149" y="36904"/>
                  <a:pt x="478061" y="38594"/>
                </a:cubicBezTo>
                <a:cubicBezTo>
                  <a:pt x="483882" y="42350"/>
                  <a:pt x="486793" y="47515"/>
                  <a:pt x="486793" y="54088"/>
                </a:cubicBezTo>
                <a:lnTo>
                  <a:pt x="486793" y="269033"/>
                </a:lnTo>
                <a:cubicBezTo>
                  <a:pt x="486793" y="276358"/>
                  <a:pt x="483506" y="281710"/>
                  <a:pt x="476934" y="285091"/>
                </a:cubicBezTo>
                <a:cubicBezTo>
                  <a:pt x="475055" y="286030"/>
                  <a:pt x="473459" y="286875"/>
                  <a:pt x="472145" y="287626"/>
                </a:cubicBezTo>
                <a:cubicBezTo>
                  <a:pt x="431203" y="309412"/>
                  <a:pt x="396552" y="320305"/>
                  <a:pt x="368193" y="320305"/>
                </a:cubicBezTo>
                <a:cubicBezTo>
                  <a:pt x="351667" y="320305"/>
                  <a:pt x="336829" y="317018"/>
                  <a:pt x="323683" y="310445"/>
                </a:cubicBezTo>
                <a:lnTo>
                  <a:pt x="315795" y="306501"/>
                </a:lnTo>
                <a:cubicBezTo>
                  <a:pt x="303776" y="300303"/>
                  <a:pt x="294479" y="295796"/>
                  <a:pt x="287906" y="292979"/>
                </a:cubicBezTo>
                <a:cubicBezTo>
                  <a:pt x="281333" y="290162"/>
                  <a:pt x="272787" y="287438"/>
                  <a:pt x="262271" y="284809"/>
                </a:cubicBezTo>
                <a:cubicBezTo>
                  <a:pt x="251753" y="282180"/>
                  <a:pt x="241048" y="280865"/>
                  <a:pt x="230155" y="280865"/>
                </a:cubicBezTo>
                <a:cubicBezTo>
                  <a:pt x="210999" y="280865"/>
                  <a:pt x="188885" y="284997"/>
                  <a:pt x="163813" y="293260"/>
                </a:cubicBezTo>
                <a:cubicBezTo>
                  <a:pt x="138740" y="301524"/>
                  <a:pt x="117283" y="311102"/>
                  <a:pt x="99442" y="321995"/>
                </a:cubicBezTo>
                <a:cubicBezTo>
                  <a:pt x="96625" y="323685"/>
                  <a:pt x="93526" y="324530"/>
                  <a:pt x="90145" y="324530"/>
                </a:cubicBezTo>
                <a:cubicBezTo>
                  <a:pt x="87140" y="324530"/>
                  <a:pt x="84135" y="323779"/>
                  <a:pt x="81131" y="322277"/>
                </a:cubicBezTo>
                <a:cubicBezTo>
                  <a:pt x="75120" y="318708"/>
                  <a:pt x="72116" y="313450"/>
                  <a:pt x="72116" y="306501"/>
                </a:cubicBezTo>
                <a:lnTo>
                  <a:pt x="72116" y="97472"/>
                </a:lnTo>
                <a:cubicBezTo>
                  <a:pt x="72116" y="90898"/>
                  <a:pt x="75026" y="85734"/>
                  <a:pt x="80849" y="81978"/>
                </a:cubicBezTo>
                <a:cubicBezTo>
                  <a:pt x="87422" y="78034"/>
                  <a:pt x="94793" y="74043"/>
                  <a:pt x="102963" y="70005"/>
                </a:cubicBezTo>
                <a:cubicBezTo>
                  <a:pt x="111132" y="65967"/>
                  <a:pt x="121838" y="61084"/>
                  <a:pt x="135078" y="55356"/>
                </a:cubicBezTo>
                <a:cubicBezTo>
                  <a:pt x="148318" y="49628"/>
                  <a:pt x="162639" y="44980"/>
                  <a:pt x="178039" y="41411"/>
                </a:cubicBezTo>
                <a:cubicBezTo>
                  <a:pt x="193439" y="37843"/>
                  <a:pt x="207994" y="36059"/>
                  <a:pt x="221704" y="36059"/>
                </a:cubicBezTo>
                <a:cubicBezTo>
                  <a:pt x="242738" y="36059"/>
                  <a:pt x="262364" y="38970"/>
                  <a:pt x="280582" y="44792"/>
                </a:cubicBezTo>
                <a:cubicBezTo>
                  <a:pt x="298798" y="50614"/>
                  <a:pt x="318425" y="58690"/>
                  <a:pt x="339459" y="69019"/>
                </a:cubicBezTo>
                <a:cubicBezTo>
                  <a:pt x="346596" y="72587"/>
                  <a:pt x="354953" y="74371"/>
                  <a:pt x="364531" y="74371"/>
                </a:cubicBezTo>
                <a:cubicBezTo>
                  <a:pt x="387444" y="74371"/>
                  <a:pt x="416554" y="63854"/>
                  <a:pt x="451862" y="42820"/>
                </a:cubicBezTo>
                <a:cubicBezTo>
                  <a:pt x="455993" y="40566"/>
                  <a:pt x="458904" y="38970"/>
                  <a:pt x="460594" y="38031"/>
                </a:cubicBezTo>
                <a:cubicBezTo>
                  <a:pt x="463505" y="36528"/>
                  <a:pt x="466416" y="35824"/>
                  <a:pt x="469327" y="35918"/>
                </a:cubicBezTo>
                <a:close/>
                <a:moveTo>
                  <a:pt x="36057" y="0"/>
                </a:moveTo>
                <a:cubicBezTo>
                  <a:pt x="46010" y="0"/>
                  <a:pt x="54509" y="3521"/>
                  <a:pt x="61551" y="10564"/>
                </a:cubicBezTo>
                <a:cubicBezTo>
                  <a:pt x="68594" y="17607"/>
                  <a:pt x="72116" y="26105"/>
                  <a:pt x="72116" y="36059"/>
                </a:cubicBezTo>
                <a:cubicBezTo>
                  <a:pt x="72116" y="42632"/>
                  <a:pt x="70472" y="48642"/>
                  <a:pt x="67186" y="54088"/>
                </a:cubicBezTo>
                <a:cubicBezTo>
                  <a:pt x="63899" y="59535"/>
                  <a:pt x="59532" y="63854"/>
                  <a:pt x="54086" y="67047"/>
                </a:cubicBezTo>
                <a:lnTo>
                  <a:pt x="54086" y="423692"/>
                </a:lnTo>
                <a:cubicBezTo>
                  <a:pt x="54086" y="426322"/>
                  <a:pt x="53241" y="428481"/>
                  <a:pt x="51551" y="430172"/>
                </a:cubicBezTo>
                <a:cubicBezTo>
                  <a:pt x="49861" y="431862"/>
                  <a:pt x="47701" y="432707"/>
                  <a:pt x="45072" y="432707"/>
                </a:cubicBezTo>
                <a:lnTo>
                  <a:pt x="27043" y="432707"/>
                </a:lnTo>
                <a:cubicBezTo>
                  <a:pt x="24414" y="432707"/>
                  <a:pt x="22254" y="431862"/>
                  <a:pt x="20564" y="430172"/>
                </a:cubicBezTo>
                <a:cubicBezTo>
                  <a:pt x="18874" y="428481"/>
                  <a:pt x="18029" y="426322"/>
                  <a:pt x="18029" y="423692"/>
                </a:cubicBezTo>
                <a:lnTo>
                  <a:pt x="18029" y="67047"/>
                </a:lnTo>
                <a:cubicBezTo>
                  <a:pt x="12582" y="63854"/>
                  <a:pt x="8216" y="59535"/>
                  <a:pt x="4929" y="54088"/>
                </a:cubicBezTo>
                <a:cubicBezTo>
                  <a:pt x="1643" y="48642"/>
                  <a:pt x="0" y="42632"/>
                  <a:pt x="0" y="36059"/>
                </a:cubicBezTo>
                <a:cubicBezTo>
                  <a:pt x="0" y="26105"/>
                  <a:pt x="3520" y="17607"/>
                  <a:pt x="10564" y="10564"/>
                </a:cubicBezTo>
                <a:cubicBezTo>
                  <a:pt x="17606" y="3521"/>
                  <a:pt x="26104" y="0"/>
                  <a:pt x="360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7" name="Freeform 407">
            <a:extLst>
              <a:ext uri="{FF2B5EF4-FFF2-40B4-BE49-F238E27FC236}">
                <a16:creationId xmlns:a16="http://schemas.microsoft.com/office/drawing/2014/main" id="{F685E3C3-432B-4968-B003-56E006128065}"/>
              </a:ext>
            </a:extLst>
          </p:cNvPr>
          <p:cNvSpPr/>
          <p:nvPr/>
        </p:nvSpPr>
        <p:spPr>
          <a:xfrm>
            <a:off x="3295508" y="2611747"/>
            <a:ext cx="365097" cy="324531"/>
          </a:xfrm>
          <a:custGeom>
            <a:avLst/>
            <a:gdLst>
              <a:gd name="connsiteX0" fmla="*/ 216353 w 486796"/>
              <a:gd name="connsiteY0" fmla="*/ 191563 h 432707"/>
              <a:gd name="connsiteX1" fmla="*/ 108177 w 486796"/>
              <a:gd name="connsiteY1" fmla="*/ 224523 h 432707"/>
              <a:gd name="connsiteX2" fmla="*/ 108177 w 486796"/>
              <a:gd name="connsiteY2" fmla="*/ 276640 h 432707"/>
              <a:gd name="connsiteX3" fmla="*/ 216353 w 486796"/>
              <a:gd name="connsiteY3" fmla="*/ 245651 h 432707"/>
              <a:gd name="connsiteX4" fmla="*/ 450736 w 486796"/>
              <a:gd name="connsiteY4" fmla="*/ 84795 h 432707"/>
              <a:gd name="connsiteX5" fmla="*/ 364533 w 486796"/>
              <a:gd name="connsiteY5" fmla="*/ 110430 h 432707"/>
              <a:gd name="connsiteX6" fmla="*/ 342560 w 486796"/>
              <a:gd name="connsiteY6" fmla="*/ 108177 h 432707"/>
              <a:gd name="connsiteX7" fmla="*/ 342560 w 486796"/>
              <a:gd name="connsiteY7" fmla="*/ 163392 h 432707"/>
              <a:gd name="connsiteX8" fmla="*/ 331573 w 486796"/>
              <a:gd name="connsiteY8" fmla="*/ 159166 h 432707"/>
              <a:gd name="connsiteX9" fmla="*/ 322277 w 486796"/>
              <a:gd name="connsiteY9" fmla="*/ 154377 h 432707"/>
              <a:gd name="connsiteX10" fmla="*/ 312557 w 486796"/>
              <a:gd name="connsiteY10" fmla="*/ 149588 h 432707"/>
              <a:gd name="connsiteX11" fmla="*/ 303684 w 486796"/>
              <a:gd name="connsiteY11" fmla="*/ 145363 h 432707"/>
              <a:gd name="connsiteX12" fmla="*/ 293965 w 486796"/>
              <a:gd name="connsiteY12" fmla="*/ 140996 h 432707"/>
              <a:gd name="connsiteX13" fmla="*/ 284809 w 486796"/>
              <a:gd name="connsiteY13" fmla="*/ 137334 h 432707"/>
              <a:gd name="connsiteX14" fmla="*/ 274668 w 486796"/>
              <a:gd name="connsiteY14" fmla="*/ 133812 h 432707"/>
              <a:gd name="connsiteX15" fmla="*/ 264807 w 486796"/>
              <a:gd name="connsiteY15" fmla="*/ 131418 h 432707"/>
              <a:gd name="connsiteX16" fmla="*/ 253680 w 486796"/>
              <a:gd name="connsiteY16" fmla="*/ 129305 h 432707"/>
              <a:gd name="connsiteX17" fmla="*/ 242552 w 486796"/>
              <a:gd name="connsiteY17" fmla="*/ 128178 h 432707"/>
              <a:gd name="connsiteX18" fmla="*/ 230157 w 486796"/>
              <a:gd name="connsiteY18" fmla="*/ 127615 h 432707"/>
              <a:gd name="connsiteX19" fmla="*/ 216353 w 486796"/>
              <a:gd name="connsiteY19" fmla="*/ 128460 h 432707"/>
              <a:gd name="connsiteX20" fmla="*/ 216353 w 486796"/>
              <a:gd name="connsiteY20" fmla="*/ 191000 h 432707"/>
              <a:gd name="connsiteX21" fmla="*/ 221706 w 486796"/>
              <a:gd name="connsiteY21" fmla="*/ 191000 h 432707"/>
              <a:gd name="connsiteX22" fmla="*/ 275935 w 486796"/>
              <a:gd name="connsiteY22" fmla="*/ 199169 h 432707"/>
              <a:gd name="connsiteX23" fmla="*/ 331573 w 486796"/>
              <a:gd name="connsiteY23" fmla="*/ 222269 h 432707"/>
              <a:gd name="connsiteX24" fmla="*/ 342560 w 486796"/>
              <a:gd name="connsiteY24" fmla="*/ 226495 h 432707"/>
              <a:gd name="connsiteX25" fmla="*/ 342560 w 486796"/>
              <a:gd name="connsiteY25" fmla="*/ 279457 h 432707"/>
              <a:gd name="connsiteX26" fmla="*/ 368195 w 486796"/>
              <a:gd name="connsiteY26" fmla="*/ 284246 h 432707"/>
              <a:gd name="connsiteX27" fmla="*/ 450736 w 486796"/>
              <a:gd name="connsiteY27" fmla="*/ 258328 h 432707"/>
              <a:gd name="connsiteX28" fmla="*/ 450736 w 486796"/>
              <a:gd name="connsiteY28" fmla="*/ 206494 h 432707"/>
              <a:gd name="connsiteX29" fmla="*/ 342560 w 486796"/>
              <a:gd name="connsiteY29" fmla="*/ 226495 h 432707"/>
              <a:gd name="connsiteX30" fmla="*/ 342560 w 486796"/>
              <a:gd name="connsiteY30" fmla="*/ 163392 h 432707"/>
              <a:gd name="connsiteX31" fmla="*/ 450736 w 486796"/>
              <a:gd name="connsiteY31" fmla="*/ 138038 h 432707"/>
              <a:gd name="connsiteX32" fmla="*/ 216353 w 486796"/>
              <a:gd name="connsiteY32" fmla="*/ 72400 h 432707"/>
              <a:gd name="connsiteX33" fmla="*/ 108177 w 486796"/>
              <a:gd name="connsiteY33" fmla="*/ 107895 h 432707"/>
              <a:gd name="connsiteX34" fmla="*/ 108177 w 486796"/>
              <a:gd name="connsiteY34" fmla="*/ 161138 h 432707"/>
              <a:gd name="connsiteX35" fmla="*/ 216353 w 486796"/>
              <a:gd name="connsiteY35" fmla="*/ 127896 h 432707"/>
              <a:gd name="connsiteX36" fmla="*/ 469330 w 486796"/>
              <a:gd name="connsiteY36" fmla="*/ 35918 h 432707"/>
              <a:gd name="connsiteX37" fmla="*/ 478062 w 486796"/>
              <a:gd name="connsiteY37" fmla="*/ 38594 h 432707"/>
              <a:gd name="connsiteX38" fmla="*/ 486796 w 486796"/>
              <a:gd name="connsiteY38" fmla="*/ 54088 h 432707"/>
              <a:gd name="connsiteX39" fmla="*/ 486796 w 486796"/>
              <a:gd name="connsiteY39" fmla="*/ 269033 h 432707"/>
              <a:gd name="connsiteX40" fmla="*/ 476935 w 486796"/>
              <a:gd name="connsiteY40" fmla="*/ 285091 h 432707"/>
              <a:gd name="connsiteX41" fmla="*/ 472146 w 486796"/>
              <a:gd name="connsiteY41" fmla="*/ 287626 h 432707"/>
              <a:gd name="connsiteX42" fmla="*/ 368195 w 486796"/>
              <a:gd name="connsiteY42" fmla="*/ 320305 h 432707"/>
              <a:gd name="connsiteX43" fmla="*/ 323685 w 486796"/>
              <a:gd name="connsiteY43" fmla="*/ 310445 h 432707"/>
              <a:gd name="connsiteX44" fmla="*/ 315797 w 486796"/>
              <a:gd name="connsiteY44" fmla="*/ 306501 h 432707"/>
              <a:gd name="connsiteX45" fmla="*/ 287908 w 486796"/>
              <a:gd name="connsiteY45" fmla="*/ 292979 h 432707"/>
              <a:gd name="connsiteX46" fmla="*/ 262272 w 486796"/>
              <a:gd name="connsiteY46" fmla="*/ 284809 h 432707"/>
              <a:gd name="connsiteX47" fmla="*/ 230157 w 486796"/>
              <a:gd name="connsiteY47" fmla="*/ 280865 h 432707"/>
              <a:gd name="connsiteX48" fmla="*/ 163814 w 486796"/>
              <a:gd name="connsiteY48" fmla="*/ 293260 h 432707"/>
              <a:gd name="connsiteX49" fmla="*/ 99444 w 486796"/>
              <a:gd name="connsiteY49" fmla="*/ 321995 h 432707"/>
              <a:gd name="connsiteX50" fmla="*/ 90147 w 486796"/>
              <a:gd name="connsiteY50" fmla="*/ 324530 h 432707"/>
              <a:gd name="connsiteX51" fmla="*/ 81133 w 486796"/>
              <a:gd name="connsiteY51" fmla="*/ 322277 h 432707"/>
              <a:gd name="connsiteX52" fmla="*/ 72117 w 486796"/>
              <a:gd name="connsiteY52" fmla="*/ 306501 h 432707"/>
              <a:gd name="connsiteX53" fmla="*/ 72117 w 486796"/>
              <a:gd name="connsiteY53" fmla="*/ 97472 h 432707"/>
              <a:gd name="connsiteX54" fmla="*/ 80851 w 486796"/>
              <a:gd name="connsiteY54" fmla="*/ 81978 h 432707"/>
              <a:gd name="connsiteX55" fmla="*/ 102965 w 486796"/>
              <a:gd name="connsiteY55" fmla="*/ 70005 h 432707"/>
              <a:gd name="connsiteX56" fmla="*/ 135080 w 486796"/>
              <a:gd name="connsiteY56" fmla="*/ 55356 h 432707"/>
              <a:gd name="connsiteX57" fmla="*/ 178041 w 486796"/>
              <a:gd name="connsiteY57" fmla="*/ 41411 h 432707"/>
              <a:gd name="connsiteX58" fmla="*/ 221706 w 486796"/>
              <a:gd name="connsiteY58" fmla="*/ 36059 h 432707"/>
              <a:gd name="connsiteX59" fmla="*/ 280583 w 486796"/>
              <a:gd name="connsiteY59" fmla="*/ 44792 h 432707"/>
              <a:gd name="connsiteX60" fmla="*/ 339461 w 486796"/>
              <a:gd name="connsiteY60" fmla="*/ 69019 h 432707"/>
              <a:gd name="connsiteX61" fmla="*/ 364533 w 486796"/>
              <a:gd name="connsiteY61" fmla="*/ 74371 h 432707"/>
              <a:gd name="connsiteX62" fmla="*/ 451863 w 486796"/>
              <a:gd name="connsiteY62" fmla="*/ 42820 h 432707"/>
              <a:gd name="connsiteX63" fmla="*/ 460596 w 486796"/>
              <a:gd name="connsiteY63" fmla="*/ 38031 h 432707"/>
              <a:gd name="connsiteX64" fmla="*/ 469330 w 486796"/>
              <a:gd name="connsiteY64" fmla="*/ 35918 h 432707"/>
              <a:gd name="connsiteX65" fmla="*/ 36058 w 486796"/>
              <a:gd name="connsiteY65" fmla="*/ 0 h 432707"/>
              <a:gd name="connsiteX66" fmla="*/ 61553 w 486796"/>
              <a:gd name="connsiteY66" fmla="*/ 10564 h 432707"/>
              <a:gd name="connsiteX67" fmla="*/ 72117 w 486796"/>
              <a:gd name="connsiteY67" fmla="*/ 36059 h 432707"/>
              <a:gd name="connsiteX68" fmla="*/ 67188 w 486796"/>
              <a:gd name="connsiteY68" fmla="*/ 54088 h 432707"/>
              <a:gd name="connsiteX69" fmla="*/ 54088 w 486796"/>
              <a:gd name="connsiteY69" fmla="*/ 67047 h 432707"/>
              <a:gd name="connsiteX70" fmla="*/ 54088 w 486796"/>
              <a:gd name="connsiteY70" fmla="*/ 423692 h 432707"/>
              <a:gd name="connsiteX71" fmla="*/ 51553 w 486796"/>
              <a:gd name="connsiteY71" fmla="*/ 430172 h 432707"/>
              <a:gd name="connsiteX72" fmla="*/ 45073 w 486796"/>
              <a:gd name="connsiteY72" fmla="*/ 432707 h 432707"/>
              <a:gd name="connsiteX73" fmla="*/ 27044 w 486796"/>
              <a:gd name="connsiteY73" fmla="*/ 432707 h 432707"/>
              <a:gd name="connsiteX74" fmla="*/ 20564 w 486796"/>
              <a:gd name="connsiteY74" fmla="*/ 430172 h 432707"/>
              <a:gd name="connsiteX75" fmla="*/ 18029 w 486796"/>
              <a:gd name="connsiteY75" fmla="*/ 423692 h 432707"/>
              <a:gd name="connsiteX76" fmla="*/ 18029 w 486796"/>
              <a:gd name="connsiteY76" fmla="*/ 67047 h 432707"/>
              <a:gd name="connsiteX77" fmla="*/ 4930 w 486796"/>
              <a:gd name="connsiteY77" fmla="*/ 54088 h 432707"/>
              <a:gd name="connsiteX78" fmla="*/ 0 w 486796"/>
              <a:gd name="connsiteY78" fmla="*/ 36059 h 432707"/>
              <a:gd name="connsiteX79" fmla="*/ 10564 w 486796"/>
              <a:gd name="connsiteY79" fmla="*/ 10564 h 432707"/>
              <a:gd name="connsiteX80" fmla="*/ 36058 w 486796"/>
              <a:gd name="connsiteY8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86796" h="432707">
                <a:moveTo>
                  <a:pt x="216353" y="191563"/>
                </a:moveTo>
                <a:cubicBezTo>
                  <a:pt x="182361" y="194568"/>
                  <a:pt x="146302" y="205555"/>
                  <a:pt x="108177" y="224523"/>
                </a:cubicBezTo>
                <a:lnTo>
                  <a:pt x="108177" y="276640"/>
                </a:lnTo>
                <a:cubicBezTo>
                  <a:pt x="146677" y="258610"/>
                  <a:pt x="182736" y="248281"/>
                  <a:pt x="216353" y="245651"/>
                </a:cubicBezTo>
                <a:close/>
                <a:moveTo>
                  <a:pt x="450736" y="84795"/>
                </a:moveTo>
                <a:cubicBezTo>
                  <a:pt x="418997" y="101885"/>
                  <a:pt x="390263" y="110430"/>
                  <a:pt x="364533" y="110430"/>
                </a:cubicBezTo>
                <a:cubicBezTo>
                  <a:pt x="356082" y="110430"/>
                  <a:pt x="348758" y="109679"/>
                  <a:pt x="342560" y="108177"/>
                </a:cubicBezTo>
                <a:lnTo>
                  <a:pt x="342560" y="163392"/>
                </a:lnTo>
                <a:cubicBezTo>
                  <a:pt x="338803" y="162265"/>
                  <a:pt x="335141" y="160857"/>
                  <a:pt x="331573" y="159166"/>
                </a:cubicBezTo>
                <a:cubicBezTo>
                  <a:pt x="330634" y="158603"/>
                  <a:pt x="327535" y="157006"/>
                  <a:pt x="322277" y="154377"/>
                </a:cubicBezTo>
                <a:cubicBezTo>
                  <a:pt x="317018" y="151748"/>
                  <a:pt x="313779" y="150152"/>
                  <a:pt x="312557" y="149588"/>
                </a:cubicBezTo>
                <a:cubicBezTo>
                  <a:pt x="311337" y="149025"/>
                  <a:pt x="308379" y="147616"/>
                  <a:pt x="303684" y="145363"/>
                </a:cubicBezTo>
                <a:cubicBezTo>
                  <a:pt x="298988" y="143109"/>
                  <a:pt x="295749" y="141653"/>
                  <a:pt x="293965" y="140996"/>
                </a:cubicBezTo>
                <a:cubicBezTo>
                  <a:pt x="292180" y="140339"/>
                  <a:pt x="289129" y="139118"/>
                  <a:pt x="284809" y="137334"/>
                </a:cubicBezTo>
                <a:cubicBezTo>
                  <a:pt x="280490" y="135550"/>
                  <a:pt x="277109" y="134376"/>
                  <a:pt x="274668" y="133812"/>
                </a:cubicBezTo>
                <a:cubicBezTo>
                  <a:pt x="272226" y="133249"/>
                  <a:pt x="268939" y="132451"/>
                  <a:pt x="264807" y="131418"/>
                </a:cubicBezTo>
                <a:cubicBezTo>
                  <a:pt x="260676" y="130385"/>
                  <a:pt x="256967" y="129681"/>
                  <a:pt x="253680" y="129305"/>
                </a:cubicBezTo>
                <a:cubicBezTo>
                  <a:pt x="250394" y="128929"/>
                  <a:pt x="246684" y="128554"/>
                  <a:pt x="242552" y="128178"/>
                </a:cubicBezTo>
                <a:cubicBezTo>
                  <a:pt x="238421" y="127803"/>
                  <a:pt x="234289" y="127615"/>
                  <a:pt x="230157" y="127615"/>
                </a:cubicBezTo>
                <a:cubicBezTo>
                  <a:pt x="225838" y="127615"/>
                  <a:pt x="221237" y="127896"/>
                  <a:pt x="216353" y="128460"/>
                </a:cubicBezTo>
                <a:lnTo>
                  <a:pt x="216353" y="191000"/>
                </a:lnTo>
                <a:lnTo>
                  <a:pt x="221706" y="191000"/>
                </a:lnTo>
                <a:cubicBezTo>
                  <a:pt x="240862" y="191000"/>
                  <a:pt x="258939" y="193723"/>
                  <a:pt x="275935" y="199169"/>
                </a:cubicBezTo>
                <a:cubicBezTo>
                  <a:pt x="292932" y="204616"/>
                  <a:pt x="311478" y="212316"/>
                  <a:pt x="331573" y="222269"/>
                </a:cubicBezTo>
                <a:cubicBezTo>
                  <a:pt x="335141" y="223960"/>
                  <a:pt x="338803" y="225368"/>
                  <a:pt x="342560" y="226495"/>
                </a:cubicBezTo>
                <a:lnTo>
                  <a:pt x="342560" y="279457"/>
                </a:lnTo>
                <a:cubicBezTo>
                  <a:pt x="350448" y="282649"/>
                  <a:pt x="358993" y="284246"/>
                  <a:pt x="368195" y="284246"/>
                </a:cubicBezTo>
                <a:cubicBezTo>
                  <a:pt x="390732" y="284246"/>
                  <a:pt x="418246" y="275607"/>
                  <a:pt x="450736" y="258328"/>
                </a:cubicBezTo>
                <a:lnTo>
                  <a:pt x="450736" y="206494"/>
                </a:lnTo>
                <a:cubicBezTo>
                  <a:pt x="406602" y="228279"/>
                  <a:pt x="370543" y="234946"/>
                  <a:pt x="342560" y="226495"/>
                </a:cubicBezTo>
                <a:lnTo>
                  <a:pt x="342560" y="163392"/>
                </a:lnTo>
                <a:cubicBezTo>
                  <a:pt x="370355" y="171280"/>
                  <a:pt x="406414" y="162829"/>
                  <a:pt x="450736" y="138038"/>
                </a:cubicBezTo>
                <a:close/>
                <a:moveTo>
                  <a:pt x="216353" y="72400"/>
                </a:moveTo>
                <a:cubicBezTo>
                  <a:pt x="184051" y="73902"/>
                  <a:pt x="147992" y="85734"/>
                  <a:pt x="108177" y="107895"/>
                </a:cubicBezTo>
                <a:lnTo>
                  <a:pt x="108177" y="161138"/>
                </a:lnTo>
                <a:cubicBezTo>
                  <a:pt x="148555" y="140292"/>
                  <a:pt x="184614" y="129211"/>
                  <a:pt x="216353" y="127896"/>
                </a:cubicBezTo>
                <a:close/>
                <a:moveTo>
                  <a:pt x="469330" y="35918"/>
                </a:moveTo>
                <a:cubicBezTo>
                  <a:pt x="472240" y="36012"/>
                  <a:pt x="475152" y="36904"/>
                  <a:pt x="478062" y="38594"/>
                </a:cubicBezTo>
                <a:cubicBezTo>
                  <a:pt x="483884" y="42350"/>
                  <a:pt x="486796" y="47515"/>
                  <a:pt x="486796" y="54088"/>
                </a:cubicBezTo>
                <a:lnTo>
                  <a:pt x="486796" y="269033"/>
                </a:lnTo>
                <a:cubicBezTo>
                  <a:pt x="486796" y="276358"/>
                  <a:pt x="483509" y="281710"/>
                  <a:pt x="476935" y="285091"/>
                </a:cubicBezTo>
                <a:cubicBezTo>
                  <a:pt x="475057" y="286030"/>
                  <a:pt x="473461" y="286875"/>
                  <a:pt x="472146" y="287626"/>
                </a:cubicBezTo>
                <a:cubicBezTo>
                  <a:pt x="431205" y="309412"/>
                  <a:pt x="396554" y="320305"/>
                  <a:pt x="368195" y="320305"/>
                </a:cubicBezTo>
                <a:cubicBezTo>
                  <a:pt x="351669" y="320305"/>
                  <a:pt x="336832" y="317018"/>
                  <a:pt x="323685" y="310445"/>
                </a:cubicBezTo>
                <a:lnTo>
                  <a:pt x="315797" y="306501"/>
                </a:lnTo>
                <a:cubicBezTo>
                  <a:pt x="303777" y="300303"/>
                  <a:pt x="294481" y="295796"/>
                  <a:pt x="287908" y="292979"/>
                </a:cubicBezTo>
                <a:cubicBezTo>
                  <a:pt x="281335" y="290162"/>
                  <a:pt x="272789" y="287438"/>
                  <a:pt x="262272" y="284809"/>
                </a:cubicBezTo>
                <a:cubicBezTo>
                  <a:pt x="251755" y="282180"/>
                  <a:pt x="241050" y="280865"/>
                  <a:pt x="230157" y="280865"/>
                </a:cubicBezTo>
                <a:cubicBezTo>
                  <a:pt x="211001" y="280865"/>
                  <a:pt x="188886" y="284997"/>
                  <a:pt x="163814" y="293260"/>
                </a:cubicBezTo>
                <a:cubicBezTo>
                  <a:pt x="138742" y="301524"/>
                  <a:pt x="117286" y="311102"/>
                  <a:pt x="99444" y="321995"/>
                </a:cubicBezTo>
                <a:cubicBezTo>
                  <a:pt x="96627" y="323685"/>
                  <a:pt x="93528" y="324530"/>
                  <a:pt x="90147" y="324530"/>
                </a:cubicBezTo>
                <a:cubicBezTo>
                  <a:pt x="87142" y="324530"/>
                  <a:pt x="84138" y="323779"/>
                  <a:pt x="81133" y="322277"/>
                </a:cubicBezTo>
                <a:cubicBezTo>
                  <a:pt x="75123" y="318708"/>
                  <a:pt x="72117" y="313450"/>
                  <a:pt x="72117" y="306501"/>
                </a:cubicBezTo>
                <a:lnTo>
                  <a:pt x="72117" y="97472"/>
                </a:lnTo>
                <a:cubicBezTo>
                  <a:pt x="72117" y="90898"/>
                  <a:pt x="75029" y="85734"/>
                  <a:pt x="80851" y="81978"/>
                </a:cubicBezTo>
                <a:cubicBezTo>
                  <a:pt x="87424" y="78034"/>
                  <a:pt x="94795" y="74043"/>
                  <a:pt x="102965" y="70005"/>
                </a:cubicBezTo>
                <a:cubicBezTo>
                  <a:pt x="111135" y="65967"/>
                  <a:pt x="121839" y="61084"/>
                  <a:pt x="135080" y="55356"/>
                </a:cubicBezTo>
                <a:cubicBezTo>
                  <a:pt x="148320" y="49628"/>
                  <a:pt x="162641" y="44980"/>
                  <a:pt x="178041" y="41411"/>
                </a:cubicBezTo>
                <a:cubicBezTo>
                  <a:pt x="193441" y="37843"/>
                  <a:pt x="207996" y="36059"/>
                  <a:pt x="221706" y="36059"/>
                </a:cubicBezTo>
                <a:cubicBezTo>
                  <a:pt x="242740" y="36059"/>
                  <a:pt x="262366" y="38970"/>
                  <a:pt x="280583" y="44792"/>
                </a:cubicBezTo>
                <a:cubicBezTo>
                  <a:pt x="298801" y="50614"/>
                  <a:pt x="318427" y="58690"/>
                  <a:pt x="339461" y="69019"/>
                </a:cubicBezTo>
                <a:cubicBezTo>
                  <a:pt x="346597" y="72587"/>
                  <a:pt x="354955" y="74371"/>
                  <a:pt x="364533" y="74371"/>
                </a:cubicBezTo>
                <a:cubicBezTo>
                  <a:pt x="387446" y="74371"/>
                  <a:pt x="416555" y="63854"/>
                  <a:pt x="451863" y="42820"/>
                </a:cubicBezTo>
                <a:cubicBezTo>
                  <a:pt x="455995" y="40566"/>
                  <a:pt x="458906" y="38970"/>
                  <a:pt x="460596" y="38031"/>
                </a:cubicBezTo>
                <a:cubicBezTo>
                  <a:pt x="463507" y="36528"/>
                  <a:pt x="466418" y="35824"/>
                  <a:pt x="469330" y="35918"/>
                </a:cubicBezTo>
                <a:close/>
                <a:moveTo>
                  <a:pt x="36058" y="0"/>
                </a:moveTo>
                <a:cubicBezTo>
                  <a:pt x="46013" y="0"/>
                  <a:pt x="54511" y="3521"/>
                  <a:pt x="61553" y="10564"/>
                </a:cubicBezTo>
                <a:cubicBezTo>
                  <a:pt x="68596" y="17607"/>
                  <a:pt x="72117" y="26105"/>
                  <a:pt x="72117" y="36059"/>
                </a:cubicBezTo>
                <a:cubicBezTo>
                  <a:pt x="72117" y="42632"/>
                  <a:pt x="70474" y="48642"/>
                  <a:pt x="67188" y="54088"/>
                </a:cubicBezTo>
                <a:cubicBezTo>
                  <a:pt x="63901" y="59535"/>
                  <a:pt x="59535" y="63854"/>
                  <a:pt x="54088" y="67047"/>
                </a:cubicBezTo>
                <a:lnTo>
                  <a:pt x="54088" y="423692"/>
                </a:lnTo>
                <a:cubicBezTo>
                  <a:pt x="54088" y="426322"/>
                  <a:pt x="53243" y="428481"/>
                  <a:pt x="51553" y="430172"/>
                </a:cubicBezTo>
                <a:cubicBezTo>
                  <a:pt x="49862" y="431862"/>
                  <a:pt x="47703" y="432707"/>
                  <a:pt x="45073" y="432707"/>
                </a:cubicBezTo>
                <a:lnTo>
                  <a:pt x="27044" y="432707"/>
                </a:lnTo>
                <a:cubicBezTo>
                  <a:pt x="24414" y="432707"/>
                  <a:pt x="22255" y="431862"/>
                  <a:pt x="20564" y="430172"/>
                </a:cubicBezTo>
                <a:cubicBezTo>
                  <a:pt x="18874" y="428481"/>
                  <a:pt x="18029" y="426322"/>
                  <a:pt x="18029" y="423692"/>
                </a:cubicBezTo>
                <a:lnTo>
                  <a:pt x="18029" y="67047"/>
                </a:lnTo>
                <a:cubicBezTo>
                  <a:pt x="12583" y="63854"/>
                  <a:pt x="8216" y="59535"/>
                  <a:pt x="4930" y="54088"/>
                </a:cubicBezTo>
                <a:cubicBezTo>
                  <a:pt x="1643" y="48642"/>
                  <a:pt x="0" y="42632"/>
                  <a:pt x="0" y="36059"/>
                </a:cubicBezTo>
                <a:cubicBezTo>
                  <a:pt x="0" y="26105"/>
                  <a:pt x="3521" y="17607"/>
                  <a:pt x="10564" y="10564"/>
                </a:cubicBezTo>
                <a:cubicBezTo>
                  <a:pt x="17607" y="3521"/>
                  <a:pt x="26105" y="0"/>
                  <a:pt x="360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8" name="Freeform 344">
            <a:extLst>
              <a:ext uri="{FF2B5EF4-FFF2-40B4-BE49-F238E27FC236}">
                <a16:creationId xmlns:a16="http://schemas.microsoft.com/office/drawing/2014/main" id="{C69B1C2C-A626-447A-BBD8-80755185C88D}"/>
              </a:ext>
            </a:extLst>
          </p:cNvPr>
          <p:cNvSpPr/>
          <p:nvPr/>
        </p:nvSpPr>
        <p:spPr>
          <a:xfrm>
            <a:off x="5860925" y="2638790"/>
            <a:ext cx="297527" cy="297487"/>
          </a:xfrm>
          <a:custGeom>
            <a:avLst/>
            <a:gdLst/>
            <a:ahLst/>
            <a:cxnLst/>
            <a:rect l="l" t="t" r="r" b="b"/>
            <a:pathLst>
              <a:path w="396702" h="396648">
                <a:moveTo>
                  <a:pt x="378558" y="0"/>
                </a:moveTo>
                <a:cubicBezTo>
                  <a:pt x="383629" y="0"/>
                  <a:pt x="387855" y="1784"/>
                  <a:pt x="391235" y="5352"/>
                </a:cubicBezTo>
                <a:cubicBezTo>
                  <a:pt x="394052" y="7982"/>
                  <a:pt x="395790" y="11221"/>
                  <a:pt x="396447" y="15071"/>
                </a:cubicBezTo>
                <a:cubicBezTo>
                  <a:pt x="397104" y="18921"/>
                  <a:pt x="396494" y="22631"/>
                  <a:pt x="394616" y="26199"/>
                </a:cubicBezTo>
                <a:lnTo>
                  <a:pt x="214322" y="386788"/>
                </a:lnTo>
                <a:cubicBezTo>
                  <a:pt x="211128" y="393361"/>
                  <a:pt x="205776" y="396648"/>
                  <a:pt x="198264" y="396648"/>
                </a:cubicBezTo>
                <a:cubicBezTo>
                  <a:pt x="197325" y="396648"/>
                  <a:pt x="195917" y="396460"/>
                  <a:pt x="194038" y="396085"/>
                </a:cubicBezTo>
                <a:cubicBezTo>
                  <a:pt x="189906" y="395146"/>
                  <a:pt x="186572" y="393033"/>
                  <a:pt x="184038" y="389746"/>
                </a:cubicBezTo>
                <a:cubicBezTo>
                  <a:pt x="181502" y="386460"/>
                  <a:pt x="180234" y="382750"/>
                  <a:pt x="180234" y="378619"/>
                </a:cubicBezTo>
                <a:lnTo>
                  <a:pt x="180234" y="216353"/>
                </a:lnTo>
                <a:lnTo>
                  <a:pt x="17969" y="216353"/>
                </a:lnTo>
                <a:cubicBezTo>
                  <a:pt x="13838" y="216353"/>
                  <a:pt x="10129" y="215086"/>
                  <a:pt x="6842" y="212550"/>
                </a:cubicBezTo>
                <a:cubicBezTo>
                  <a:pt x="3555" y="210015"/>
                  <a:pt x="1442" y="206681"/>
                  <a:pt x="503" y="202550"/>
                </a:cubicBezTo>
                <a:cubicBezTo>
                  <a:pt x="-436" y="198418"/>
                  <a:pt x="-60" y="194474"/>
                  <a:pt x="1630" y="190718"/>
                </a:cubicBezTo>
                <a:cubicBezTo>
                  <a:pt x="3321" y="186962"/>
                  <a:pt x="6044" y="184145"/>
                  <a:pt x="9800" y="182266"/>
                </a:cubicBezTo>
                <a:lnTo>
                  <a:pt x="370388" y="1972"/>
                </a:lnTo>
                <a:cubicBezTo>
                  <a:pt x="372830" y="657"/>
                  <a:pt x="375554" y="0"/>
                  <a:pt x="3785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9" name="Freeform 340">
            <a:extLst>
              <a:ext uri="{FF2B5EF4-FFF2-40B4-BE49-F238E27FC236}">
                <a16:creationId xmlns:a16="http://schemas.microsoft.com/office/drawing/2014/main" id="{D1BFBBAE-A511-44FA-A69F-7ACBB0859E6F}"/>
              </a:ext>
            </a:extLst>
          </p:cNvPr>
          <p:cNvSpPr/>
          <p:nvPr/>
        </p:nvSpPr>
        <p:spPr>
          <a:xfrm>
            <a:off x="3806228" y="2682105"/>
            <a:ext cx="122967" cy="210860"/>
          </a:xfrm>
          <a:custGeom>
            <a:avLst/>
            <a:gdLst/>
            <a:ahLst/>
            <a:cxnLst/>
            <a:rect l="l" t="t" r="r" b="b"/>
            <a:pathLst>
              <a:path w="163955" h="281147">
                <a:moveTo>
                  <a:pt x="23382" y="0"/>
                </a:moveTo>
                <a:cubicBezTo>
                  <a:pt x="25823" y="0"/>
                  <a:pt x="27983" y="939"/>
                  <a:pt x="29861" y="2817"/>
                </a:cubicBezTo>
                <a:lnTo>
                  <a:pt x="161137" y="134094"/>
                </a:lnTo>
                <a:cubicBezTo>
                  <a:pt x="163015" y="135972"/>
                  <a:pt x="163955" y="138131"/>
                  <a:pt x="163955" y="140573"/>
                </a:cubicBezTo>
                <a:cubicBezTo>
                  <a:pt x="163955" y="143015"/>
                  <a:pt x="163015" y="145174"/>
                  <a:pt x="161137" y="147052"/>
                </a:cubicBezTo>
                <a:lnTo>
                  <a:pt x="29861" y="278329"/>
                </a:lnTo>
                <a:cubicBezTo>
                  <a:pt x="27983" y="280207"/>
                  <a:pt x="25823" y="281147"/>
                  <a:pt x="23382" y="281147"/>
                </a:cubicBezTo>
                <a:cubicBezTo>
                  <a:pt x="20940" y="281147"/>
                  <a:pt x="18780" y="280207"/>
                  <a:pt x="16902" y="278329"/>
                </a:cubicBezTo>
                <a:lnTo>
                  <a:pt x="2817" y="264244"/>
                </a:lnTo>
                <a:cubicBezTo>
                  <a:pt x="939" y="262366"/>
                  <a:pt x="0" y="260206"/>
                  <a:pt x="0" y="257765"/>
                </a:cubicBezTo>
                <a:cubicBezTo>
                  <a:pt x="0" y="255323"/>
                  <a:pt x="939" y="253163"/>
                  <a:pt x="2817" y="251285"/>
                </a:cubicBezTo>
                <a:lnTo>
                  <a:pt x="113529" y="140573"/>
                </a:lnTo>
                <a:lnTo>
                  <a:pt x="2817" y="29861"/>
                </a:lnTo>
                <a:cubicBezTo>
                  <a:pt x="939" y="27983"/>
                  <a:pt x="0" y="25823"/>
                  <a:pt x="0" y="23381"/>
                </a:cubicBezTo>
                <a:cubicBezTo>
                  <a:pt x="0" y="20940"/>
                  <a:pt x="939" y="18780"/>
                  <a:pt x="2817" y="16902"/>
                </a:cubicBezTo>
                <a:lnTo>
                  <a:pt x="16902" y="2817"/>
                </a:lnTo>
                <a:cubicBezTo>
                  <a:pt x="18780" y="939"/>
                  <a:pt x="20940" y="0"/>
                  <a:pt x="23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0" name="Freeform 408">
            <a:extLst>
              <a:ext uri="{FF2B5EF4-FFF2-40B4-BE49-F238E27FC236}">
                <a16:creationId xmlns:a16="http://schemas.microsoft.com/office/drawing/2014/main" id="{48B704F1-F413-4F2B-96E0-E66C914364E9}"/>
              </a:ext>
            </a:extLst>
          </p:cNvPr>
          <p:cNvSpPr/>
          <p:nvPr/>
        </p:nvSpPr>
        <p:spPr>
          <a:xfrm>
            <a:off x="4305905" y="2642481"/>
            <a:ext cx="386648" cy="290103"/>
          </a:xfrm>
          <a:custGeom>
            <a:avLst/>
            <a:gdLst>
              <a:gd name="connsiteX0" fmla="*/ 374956 w 515530"/>
              <a:gd name="connsiteY0" fmla="*/ 52828 h 386802"/>
              <a:gd name="connsiteX1" fmla="*/ 381436 w 515530"/>
              <a:gd name="connsiteY1" fmla="*/ 55645 h 386802"/>
              <a:gd name="connsiteX2" fmla="*/ 512712 w 515530"/>
              <a:gd name="connsiteY2" fmla="*/ 186922 h 386802"/>
              <a:gd name="connsiteX3" fmla="*/ 515530 w 515530"/>
              <a:gd name="connsiteY3" fmla="*/ 193401 h 386802"/>
              <a:gd name="connsiteX4" fmla="*/ 512712 w 515530"/>
              <a:gd name="connsiteY4" fmla="*/ 199880 h 386802"/>
              <a:gd name="connsiteX5" fmla="*/ 381436 w 515530"/>
              <a:gd name="connsiteY5" fmla="*/ 331157 h 386802"/>
              <a:gd name="connsiteX6" fmla="*/ 374956 w 515530"/>
              <a:gd name="connsiteY6" fmla="*/ 333975 h 386802"/>
              <a:gd name="connsiteX7" fmla="*/ 368477 w 515530"/>
              <a:gd name="connsiteY7" fmla="*/ 331157 h 386802"/>
              <a:gd name="connsiteX8" fmla="*/ 354391 w 515530"/>
              <a:gd name="connsiteY8" fmla="*/ 317072 h 386802"/>
              <a:gd name="connsiteX9" fmla="*/ 351574 w 515530"/>
              <a:gd name="connsiteY9" fmla="*/ 310593 h 386802"/>
              <a:gd name="connsiteX10" fmla="*/ 354391 w 515530"/>
              <a:gd name="connsiteY10" fmla="*/ 304113 h 386802"/>
              <a:gd name="connsiteX11" fmla="*/ 465104 w 515530"/>
              <a:gd name="connsiteY11" fmla="*/ 193401 h 386802"/>
              <a:gd name="connsiteX12" fmla="*/ 354391 w 515530"/>
              <a:gd name="connsiteY12" fmla="*/ 82689 h 386802"/>
              <a:gd name="connsiteX13" fmla="*/ 351574 w 515530"/>
              <a:gd name="connsiteY13" fmla="*/ 76209 h 386802"/>
              <a:gd name="connsiteX14" fmla="*/ 354391 w 515530"/>
              <a:gd name="connsiteY14" fmla="*/ 69730 h 386802"/>
              <a:gd name="connsiteX15" fmla="*/ 368477 w 515530"/>
              <a:gd name="connsiteY15" fmla="*/ 55645 h 386802"/>
              <a:gd name="connsiteX16" fmla="*/ 374956 w 515530"/>
              <a:gd name="connsiteY16" fmla="*/ 52828 h 386802"/>
              <a:gd name="connsiteX17" fmla="*/ 140573 w 515530"/>
              <a:gd name="connsiteY17" fmla="*/ 52828 h 386802"/>
              <a:gd name="connsiteX18" fmla="*/ 147053 w 515530"/>
              <a:gd name="connsiteY18" fmla="*/ 55645 h 386802"/>
              <a:gd name="connsiteX19" fmla="*/ 161138 w 515530"/>
              <a:gd name="connsiteY19" fmla="*/ 69730 h 386802"/>
              <a:gd name="connsiteX20" fmla="*/ 163955 w 515530"/>
              <a:gd name="connsiteY20" fmla="*/ 76209 h 386802"/>
              <a:gd name="connsiteX21" fmla="*/ 161138 w 515530"/>
              <a:gd name="connsiteY21" fmla="*/ 82689 h 386802"/>
              <a:gd name="connsiteX22" fmla="*/ 50426 w 515530"/>
              <a:gd name="connsiteY22" fmla="*/ 193401 h 386802"/>
              <a:gd name="connsiteX23" fmla="*/ 161138 w 515530"/>
              <a:gd name="connsiteY23" fmla="*/ 304113 h 386802"/>
              <a:gd name="connsiteX24" fmla="*/ 163955 w 515530"/>
              <a:gd name="connsiteY24" fmla="*/ 310593 h 386802"/>
              <a:gd name="connsiteX25" fmla="*/ 161138 w 515530"/>
              <a:gd name="connsiteY25" fmla="*/ 317072 h 386802"/>
              <a:gd name="connsiteX26" fmla="*/ 147053 w 515530"/>
              <a:gd name="connsiteY26" fmla="*/ 331157 h 386802"/>
              <a:gd name="connsiteX27" fmla="*/ 140573 w 515530"/>
              <a:gd name="connsiteY27" fmla="*/ 333975 h 386802"/>
              <a:gd name="connsiteX28" fmla="*/ 134094 w 515530"/>
              <a:gd name="connsiteY28" fmla="*/ 331157 h 386802"/>
              <a:gd name="connsiteX29" fmla="*/ 2817 w 515530"/>
              <a:gd name="connsiteY29" fmla="*/ 199880 h 386802"/>
              <a:gd name="connsiteX30" fmla="*/ 0 w 515530"/>
              <a:gd name="connsiteY30" fmla="*/ 193401 h 386802"/>
              <a:gd name="connsiteX31" fmla="*/ 2817 w 515530"/>
              <a:gd name="connsiteY31" fmla="*/ 186922 h 386802"/>
              <a:gd name="connsiteX32" fmla="*/ 134094 w 515530"/>
              <a:gd name="connsiteY32" fmla="*/ 55645 h 386802"/>
              <a:gd name="connsiteX33" fmla="*/ 140573 w 515530"/>
              <a:gd name="connsiteY33" fmla="*/ 52828 h 386802"/>
              <a:gd name="connsiteX34" fmla="*/ 303965 w 515530"/>
              <a:gd name="connsiteY34" fmla="*/ 429 h 386802"/>
              <a:gd name="connsiteX35" fmla="*/ 321431 w 515530"/>
              <a:gd name="connsiteY35" fmla="*/ 5218 h 386802"/>
              <a:gd name="connsiteX36" fmla="*/ 326924 w 515530"/>
              <a:gd name="connsiteY36" fmla="*/ 9585 h 386802"/>
              <a:gd name="connsiteX37" fmla="*/ 327629 w 515530"/>
              <a:gd name="connsiteY37" fmla="*/ 16487 h 386802"/>
              <a:gd name="connsiteX38" fmla="*/ 222551 w 515530"/>
              <a:gd name="connsiteY38" fmla="*/ 380175 h 386802"/>
              <a:gd name="connsiteX39" fmla="*/ 218185 w 515530"/>
              <a:gd name="connsiteY39" fmla="*/ 385668 h 386802"/>
              <a:gd name="connsiteX40" fmla="*/ 211564 w 515530"/>
              <a:gd name="connsiteY40" fmla="*/ 386373 h 386802"/>
              <a:gd name="connsiteX41" fmla="*/ 194098 w 515530"/>
              <a:gd name="connsiteY41" fmla="*/ 381584 h 386802"/>
              <a:gd name="connsiteX42" fmla="*/ 188605 w 515530"/>
              <a:gd name="connsiteY42" fmla="*/ 377217 h 386802"/>
              <a:gd name="connsiteX43" fmla="*/ 187900 w 515530"/>
              <a:gd name="connsiteY43" fmla="*/ 370315 h 386802"/>
              <a:gd name="connsiteX44" fmla="*/ 292979 w 515530"/>
              <a:gd name="connsiteY44" fmla="*/ 6627 h 386802"/>
              <a:gd name="connsiteX45" fmla="*/ 297345 w 515530"/>
              <a:gd name="connsiteY45" fmla="*/ 1134 h 386802"/>
              <a:gd name="connsiteX46" fmla="*/ 303965 w 515530"/>
              <a:gd name="connsiteY46" fmla="*/ 429 h 38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15530" h="386802">
                <a:moveTo>
                  <a:pt x="374956" y="52828"/>
                </a:moveTo>
                <a:cubicBezTo>
                  <a:pt x="377398" y="52828"/>
                  <a:pt x="379558" y="53767"/>
                  <a:pt x="381436" y="55645"/>
                </a:cubicBezTo>
                <a:lnTo>
                  <a:pt x="512712" y="186922"/>
                </a:lnTo>
                <a:cubicBezTo>
                  <a:pt x="514591" y="188800"/>
                  <a:pt x="515530" y="190959"/>
                  <a:pt x="515530" y="193401"/>
                </a:cubicBezTo>
                <a:cubicBezTo>
                  <a:pt x="515530" y="195843"/>
                  <a:pt x="514591" y="198002"/>
                  <a:pt x="512712" y="199880"/>
                </a:cubicBezTo>
                <a:lnTo>
                  <a:pt x="381436" y="331157"/>
                </a:lnTo>
                <a:cubicBezTo>
                  <a:pt x="379558" y="333035"/>
                  <a:pt x="377398" y="333975"/>
                  <a:pt x="374956" y="333975"/>
                </a:cubicBezTo>
                <a:cubicBezTo>
                  <a:pt x="372515" y="333975"/>
                  <a:pt x="370355" y="333035"/>
                  <a:pt x="368477" y="331157"/>
                </a:cubicBezTo>
                <a:lnTo>
                  <a:pt x="354391" y="317072"/>
                </a:lnTo>
                <a:cubicBezTo>
                  <a:pt x="352514" y="315194"/>
                  <a:pt x="351574" y="313034"/>
                  <a:pt x="351574" y="310593"/>
                </a:cubicBezTo>
                <a:cubicBezTo>
                  <a:pt x="351574" y="308151"/>
                  <a:pt x="352514" y="305991"/>
                  <a:pt x="354391" y="304113"/>
                </a:cubicBezTo>
                <a:lnTo>
                  <a:pt x="465104" y="193401"/>
                </a:lnTo>
                <a:lnTo>
                  <a:pt x="354391" y="82689"/>
                </a:lnTo>
                <a:cubicBezTo>
                  <a:pt x="352514" y="80811"/>
                  <a:pt x="351574" y="78651"/>
                  <a:pt x="351574" y="76209"/>
                </a:cubicBezTo>
                <a:cubicBezTo>
                  <a:pt x="351574" y="73768"/>
                  <a:pt x="352514" y="71608"/>
                  <a:pt x="354391" y="69730"/>
                </a:cubicBezTo>
                <a:lnTo>
                  <a:pt x="368477" y="55645"/>
                </a:lnTo>
                <a:cubicBezTo>
                  <a:pt x="370355" y="53767"/>
                  <a:pt x="372515" y="52828"/>
                  <a:pt x="374956" y="52828"/>
                </a:cubicBezTo>
                <a:close/>
                <a:moveTo>
                  <a:pt x="140573" y="52828"/>
                </a:moveTo>
                <a:cubicBezTo>
                  <a:pt x="143015" y="52828"/>
                  <a:pt x="145174" y="53767"/>
                  <a:pt x="147053" y="55645"/>
                </a:cubicBezTo>
                <a:lnTo>
                  <a:pt x="161138" y="69730"/>
                </a:lnTo>
                <a:cubicBezTo>
                  <a:pt x="163016" y="71608"/>
                  <a:pt x="163955" y="73768"/>
                  <a:pt x="163955" y="76209"/>
                </a:cubicBezTo>
                <a:cubicBezTo>
                  <a:pt x="163955" y="78651"/>
                  <a:pt x="163016" y="80811"/>
                  <a:pt x="161138" y="82689"/>
                </a:cubicBezTo>
                <a:lnTo>
                  <a:pt x="50426" y="193401"/>
                </a:lnTo>
                <a:lnTo>
                  <a:pt x="161138" y="304113"/>
                </a:lnTo>
                <a:cubicBezTo>
                  <a:pt x="163016" y="305991"/>
                  <a:pt x="163955" y="308151"/>
                  <a:pt x="163955" y="310593"/>
                </a:cubicBezTo>
                <a:cubicBezTo>
                  <a:pt x="163955" y="313034"/>
                  <a:pt x="163016" y="315194"/>
                  <a:pt x="161138" y="317072"/>
                </a:cubicBezTo>
                <a:lnTo>
                  <a:pt x="147053" y="331157"/>
                </a:lnTo>
                <a:cubicBezTo>
                  <a:pt x="145174" y="333035"/>
                  <a:pt x="143015" y="333975"/>
                  <a:pt x="140573" y="333975"/>
                </a:cubicBezTo>
                <a:cubicBezTo>
                  <a:pt x="138132" y="333975"/>
                  <a:pt x="135972" y="333035"/>
                  <a:pt x="134094" y="331157"/>
                </a:cubicBezTo>
                <a:lnTo>
                  <a:pt x="2817" y="199880"/>
                </a:lnTo>
                <a:cubicBezTo>
                  <a:pt x="939" y="198002"/>
                  <a:pt x="0" y="195843"/>
                  <a:pt x="0" y="193401"/>
                </a:cubicBezTo>
                <a:cubicBezTo>
                  <a:pt x="0" y="190959"/>
                  <a:pt x="939" y="188800"/>
                  <a:pt x="2817" y="186922"/>
                </a:cubicBezTo>
                <a:lnTo>
                  <a:pt x="134094" y="55645"/>
                </a:lnTo>
                <a:cubicBezTo>
                  <a:pt x="135972" y="53767"/>
                  <a:pt x="138132" y="52828"/>
                  <a:pt x="140573" y="52828"/>
                </a:cubicBezTo>
                <a:close/>
                <a:moveTo>
                  <a:pt x="303965" y="429"/>
                </a:moveTo>
                <a:lnTo>
                  <a:pt x="321431" y="5218"/>
                </a:lnTo>
                <a:cubicBezTo>
                  <a:pt x="323873" y="5970"/>
                  <a:pt x="325704" y="7425"/>
                  <a:pt x="326924" y="9585"/>
                </a:cubicBezTo>
                <a:cubicBezTo>
                  <a:pt x="328146" y="11745"/>
                  <a:pt x="328381" y="14045"/>
                  <a:pt x="327629" y="16487"/>
                </a:cubicBezTo>
                <a:lnTo>
                  <a:pt x="222551" y="380175"/>
                </a:lnTo>
                <a:cubicBezTo>
                  <a:pt x="221800" y="382616"/>
                  <a:pt x="220345" y="384448"/>
                  <a:pt x="218185" y="385668"/>
                </a:cubicBezTo>
                <a:cubicBezTo>
                  <a:pt x="216025" y="386889"/>
                  <a:pt x="213818" y="387124"/>
                  <a:pt x="211564" y="386373"/>
                </a:cubicBezTo>
                <a:lnTo>
                  <a:pt x="194098" y="381584"/>
                </a:lnTo>
                <a:cubicBezTo>
                  <a:pt x="191657" y="380832"/>
                  <a:pt x="189826" y="379377"/>
                  <a:pt x="188605" y="377217"/>
                </a:cubicBezTo>
                <a:cubicBezTo>
                  <a:pt x="187385" y="375057"/>
                  <a:pt x="187150" y="372757"/>
                  <a:pt x="187900" y="370315"/>
                </a:cubicBezTo>
                <a:lnTo>
                  <a:pt x="292979" y="6627"/>
                </a:lnTo>
                <a:cubicBezTo>
                  <a:pt x="293730" y="4186"/>
                  <a:pt x="295186" y="2354"/>
                  <a:pt x="297345" y="1134"/>
                </a:cubicBezTo>
                <a:cubicBezTo>
                  <a:pt x="299505" y="-87"/>
                  <a:pt x="301711" y="-322"/>
                  <a:pt x="303965" y="4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1" name="Freeform 331">
            <a:extLst>
              <a:ext uri="{FF2B5EF4-FFF2-40B4-BE49-F238E27FC236}">
                <a16:creationId xmlns:a16="http://schemas.microsoft.com/office/drawing/2014/main" id="{B24B8353-8964-4C89-8A1B-06CA49508F50}"/>
              </a:ext>
            </a:extLst>
          </p:cNvPr>
          <p:cNvSpPr/>
          <p:nvPr/>
        </p:nvSpPr>
        <p:spPr>
          <a:xfrm>
            <a:off x="1660357" y="2692881"/>
            <a:ext cx="405663" cy="216353"/>
          </a:xfrm>
          <a:custGeom>
            <a:avLst/>
            <a:gdLst/>
            <a:ahLst/>
            <a:cxnLst/>
            <a:rect l="l" t="t" r="r" b="b"/>
            <a:pathLst>
              <a:path w="540884" h="288471">
                <a:moveTo>
                  <a:pt x="144235" y="0"/>
                </a:moveTo>
                <a:lnTo>
                  <a:pt x="396648" y="0"/>
                </a:lnTo>
                <a:cubicBezTo>
                  <a:pt x="436463" y="0"/>
                  <a:pt x="470456" y="14085"/>
                  <a:pt x="498627" y="42256"/>
                </a:cubicBezTo>
                <a:cubicBezTo>
                  <a:pt x="526798" y="70427"/>
                  <a:pt x="540884" y="104420"/>
                  <a:pt x="540884" y="144235"/>
                </a:cubicBezTo>
                <a:cubicBezTo>
                  <a:pt x="540884" y="184051"/>
                  <a:pt x="526798" y="218044"/>
                  <a:pt x="498627" y="246215"/>
                </a:cubicBezTo>
                <a:cubicBezTo>
                  <a:pt x="470456" y="274386"/>
                  <a:pt x="436463" y="288471"/>
                  <a:pt x="396648" y="288471"/>
                </a:cubicBezTo>
                <a:cubicBezTo>
                  <a:pt x="360589" y="288471"/>
                  <a:pt x="328850" y="276452"/>
                  <a:pt x="301429" y="252412"/>
                </a:cubicBezTo>
                <a:lnTo>
                  <a:pt x="239453" y="252412"/>
                </a:lnTo>
                <a:cubicBezTo>
                  <a:pt x="212034" y="276452"/>
                  <a:pt x="180294" y="288471"/>
                  <a:pt x="144235" y="288471"/>
                </a:cubicBezTo>
                <a:cubicBezTo>
                  <a:pt x="104420" y="288471"/>
                  <a:pt x="70427" y="274386"/>
                  <a:pt x="42256" y="246215"/>
                </a:cubicBezTo>
                <a:cubicBezTo>
                  <a:pt x="14085" y="218044"/>
                  <a:pt x="0" y="184051"/>
                  <a:pt x="0" y="144235"/>
                </a:cubicBezTo>
                <a:cubicBezTo>
                  <a:pt x="0" y="104420"/>
                  <a:pt x="14085" y="70427"/>
                  <a:pt x="42256" y="42256"/>
                </a:cubicBezTo>
                <a:cubicBezTo>
                  <a:pt x="70427" y="14085"/>
                  <a:pt x="104420" y="0"/>
                  <a:pt x="144235" y="0"/>
                </a:cubicBezTo>
                <a:close/>
                <a:moveTo>
                  <a:pt x="126206" y="54088"/>
                </a:moveTo>
                <a:cubicBezTo>
                  <a:pt x="123577" y="54088"/>
                  <a:pt x="121416" y="54933"/>
                  <a:pt x="119726" y="56623"/>
                </a:cubicBezTo>
                <a:cubicBezTo>
                  <a:pt x="118036" y="58314"/>
                  <a:pt x="117191" y="60474"/>
                  <a:pt x="117191" y="63103"/>
                </a:cubicBezTo>
                <a:lnTo>
                  <a:pt x="117191" y="117191"/>
                </a:lnTo>
                <a:lnTo>
                  <a:pt x="63102" y="117191"/>
                </a:lnTo>
                <a:cubicBezTo>
                  <a:pt x="60473" y="117191"/>
                  <a:pt x="58313" y="118036"/>
                  <a:pt x="56624" y="119727"/>
                </a:cubicBezTo>
                <a:cubicBezTo>
                  <a:pt x="54933" y="121417"/>
                  <a:pt x="54088" y="123577"/>
                  <a:pt x="54088" y="126206"/>
                </a:cubicBezTo>
                <a:lnTo>
                  <a:pt x="54088" y="162265"/>
                </a:lnTo>
                <a:cubicBezTo>
                  <a:pt x="54088" y="164894"/>
                  <a:pt x="54933" y="167054"/>
                  <a:pt x="56624" y="168744"/>
                </a:cubicBezTo>
                <a:cubicBezTo>
                  <a:pt x="58313" y="170435"/>
                  <a:pt x="60473" y="171280"/>
                  <a:pt x="63102" y="171280"/>
                </a:cubicBezTo>
                <a:lnTo>
                  <a:pt x="117191" y="171280"/>
                </a:lnTo>
                <a:lnTo>
                  <a:pt x="117191" y="225368"/>
                </a:lnTo>
                <a:cubicBezTo>
                  <a:pt x="117191" y="227997"/>
                  <a:pt x="118036" y="230157"/>
                  <a:pt x="119726" y="231847"/>
                </a:cubicBezTo>
                <a:cubicBezTo>
                  <a:pt x="121416" y="233538"/>
                  <a:pt x="123577" y="234383"/>
                  <a:pt x="126206" y="234383"/>
                </a:cubicBezTo>
                <a:lnTo>
                  <a:pt x="162265" y="234383"/>
                </a:lnTo>
                <a:cubicBezTo>
                  <a:pt x="164894" y="234383"/>
                  <a:pt x="167054" y="233538"/>
                  <a:pt x="168744" y="231847"/>
                </a:cubicBezTo>
                <a:cubicBezTo>
                  <a:pt x="170435" y="230157"/>
                  <a:pt x="171279" y="227997"/>
                  <a:pt x="171279" y="225368"/>
                </a:cubicBezTo>
                <a:lnTo>
                  <a:pt x="171279" y="171280"/>
                </a:lnTo>
                <a:lnTo>
                  <a:pt x="225367" y="171280"/>
                </a:lnTo>
                <a:cubicBezTo>
                  <a:pt x="227997" y="171280"/>
                  <a:pt x="230157" y="170435"/>
                  <a:pt x="231847" y="168744"/>
                </a:cubicBezTo>
                <a:cubicBezTo>
                  <a:pt x="233538" y="167054"/>
                  <a:pt x="234383" y="164894"/>
                  <a:pt x="234383" y="162265"/>
                </a:cubicBezTo>
                <a:lnTo>
                  <a:pt x="234383" y="126206"/>
                </a:lnTo>
                <a:cubicBezTo>
                  <a:pt x="234383" y="123577"/>
                  <a:pt x="233538" y="121417"/>
                  <a:pt x="231847" y="119727"/>
                </a:cubicBezTo>
                <a:cubicBezTo>
                  <a:pt x="230157" y="118036"/>
                  <a:pt x="227997" y="117191"/>
                  <a:pt x="225367" y="117191"/>
                </a:cubicBezTo>
                <a:lnTo>
                  <a:pt x="171279" y="117191"/>
                </a:lnTo>
                <a:lnTo>
                  <a:pt x="171279" y="63103"/>
                </a:lnTo>
                <a:cubicBezTo>
                  <a:pt x="171279" y="60474"/>
                  <a:pt x="170435" y="58314"/>
                  <a:pt x="168744" y="56623"/>
                </a:cubicBezTo>
                <a:cubicBezTo>
                  <a:pt x="167054" y="54933"/>
                  <a:pt x="164894" y="54088"/>
                  <a:pt x="162265" y="54088"/>
                </a:cubicBezTo>
                <a:lnTo>
                  <a:pt x="126206" y="54088"/>
                </a:lnTo>
                <a:close/>
                <a:moveTo>
                  <a:pt x="432707" y="72118"/>
                </a:moveTo>
                <a:cubicBezTo>
                  <a:pt x="422753" y="72118"/>
                  <a:pt x="414255" y="75639"/>
                  <a:pt x="407212" y="82682"/>
                </a:cubicBezTo>
                <a:cubicBezTo>
                  <a:pt x="400169" y="89724"/>
                  <a:pt x="396648" y="98223"/>
                  <a:pt x="396648" y="108177"/>
                </a:cubicBezTo>
                <a:cubicBezTo>
                  <a:pt x="396648" y="118130"/>
                  <a:pt x="400169" y="126629"/>
                  <a:pt x="407212" y="133671"/>
                </a:cubicBezTo>
                <a:cubicBezTo>
                  <a:pt x="414255" y="140714"/>
                  <a:pt x="422753" y="144235"/>
                  <a:pt x="432707" y="144235"/>
                </a:cubicBezTo>
                <a:cubicBezTo>
                  <a:pt x="442661" y="144235"/>
                  <a:pt x="451159" y="140714"/>
                  <a:pt x="458202" y="133671"/>
                </a:cubicBezTo>
                <a:cubicBezTo>
                  <a:pt x="465245" y="126629"/>
                  <a:pt x="468766" y="118130"/>
                  <a:pt x="468766" y="108177"/>
                </a:cubicBezTo>
                <a:cubicBezTo>
                  <a:pt x="468766" y="98223"/>
                  <a:pt x="465245" y="89724"/>
                  <a:pt x="458202" y="82682"/>
                </a:cubicBezTo>
                <a:cubicBezTo>
                  <a:pt x="451159" y="75639"/>
                  <a:pt x="442661" y="72118"/>
                  <a:pt x="432707" y="72118"/>
                </a:cubicBezTo>
                <a:close/>
                <a:moveTo>
                  <a:pt x="360589" y="144235"/>
                </a:moveTo>
                <a:cubicBezTo>
                  <a:pt x="350635" y="144235"/>
                  <a:pt x="342137" y="147757"/>
                  <a:pt x="335094" y="154800"/>
                </a:cubicBezTo>
                <a:cubicBezTo>
                  <a:pt x="328051" y="161842"/>
                  <a:pt x="324530" y="170341"/>
                  <a:pt x="324530" y="180294"/>
                </a:cubicBezTo>
                <a:cubicBezTo>
                  <a:pt x="324530" y="190248"/>
                  <a:pt x="328051" y="198746"/>
                  <a:pt x="335094" y="205789"/>
                </a:cubicBezTo>
                <a:cubicBezTo>
                  <a:pt x="342137" y="212832"/>
                  <a:pt x="350635" y="216353"/>
                  <a:pt x="360589" y="216353"/>
                </a:cubicBezTo>
                <a:cubicBezTo>
                  <a:pt x="370543" y="216353"/>
                  <a:pt x="379041" y="212832"/>
                  <a:pt x="386084" y="205789"/>
                </a:cubicBezTo>
                <a:cubicBezTo>
                  <a:pt x="393126" y="198746"/>
                  <a:pt x="396648" y="190248"/>
                  <a:pt x="396648" y="180294"/>
                </a:cubicBezTo>
                <a:cubicBezTo>
                  <a:pt x="396648" y="170341"/>
                  <a:pt x="393126" y="161842"/>
                  <a:pt x="386084" y="154800"/>
                </a:cubicBezTo>
                <a:cubicBezTo>
                  <a:pt x="379041" y="147757"/>
                  <a:pt x="370543" y="144235"/>
                  <a:pt x="360589" y="1442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2" name="Freeform 412">
            <a:extLst>
              <a:ext uri="{FF2B5EF4-FFF2-40B4-BE49-F238E27FC236}">
                <a16:creationId xmlns:a16="http://schemas.microsoft.com/office/drawing/2014/main" id="{3F399DEF-BE46-493A-BCFB-6503023D0AB3}"/>
              </a:ext>
            </a:extLst>
          </p:cNvPr>
          <p:cNvSpPr/>
          <p:nvPr/>
        </p:nvSpPr>
        <p:spPr>
          <a:xfrm>
            <a:off x="8011149" y="2611746"/>
            <a:ext cx="135221" cy="297487"/>
          </a:xfrm>
          <a:custGeom>
            <a:avLst/>
            <a:gdLst>
              <a:gd name="connsiteX0" fmla="*/ 18030 w 180295"/>
              <a:gd name="connsiteY0" fmla="*/ 144236 h 396648"/>
              <a:gd name="connsiteX1" fmla="*/ 126206 w 180295"/>
              <a:gd name="connsiteY1" fmla="*/ 144236 h 396648"/>
              <a:gd name="connsiteX2" fmla="*/ 138883 w 180295"/>
              <a:gd name="connsiteY2" fmla="*/ 149588 h 396648"/>
              <a:gd name="connsiteX3" fmla="*/ 144236 w 180295"/>
              <a:gd name="connsiteY3" fmla="*/ 162265 h 396648"/>
              <a:gd name="connsiteX4" fmla="*/ 144236 w 180295"/>
              <a:gd name="connsiteY4" fmla="*/ 324530 h 396648"/>
              <a:gd name="connsiteX5" fmla="*/ 162265 w 180295"/>
              <a:gd name="connsiteY5" fmla="*/ 324530 h 396648"/>
              <a:gd name="connsiteX6" fmla="*/ 174943 w 180295"/>
              <a:gd name="connsiteY6" fmla="*/ 329883 h 396648"/>
              <a:gd name="connsiteX7" fmla="*/ 180295 w 180295"/>
              <a:gd name="connsiteY7" fmla="*/ 342560 h 396648"/>
              <a:gd name="connsiteX8" fmla="*/ 180295 w 180295"/>
              <a:gd name="connsiteY8" fmla="*/ 378619 h 396648"/>
              <a:gd name="connsiteX9" fmla="*/ 174943 w 180295"/>
              <a:gd name="connsiteY9" fmla="*/ 391296 h 396648"/>
              <a:gd name="connsiteX10" fmla="*/ 162265 w 180295"/>
              <a:gd name="connsiteY10" fmla="*/ 396648 h 396648"/>
              <a:gd name="connsiteX11" fmla="*/ 18030 w 180295"/>
              <a:gd name="connsiteY11" fmla="*/ 396648 h 396648"/>
              <a:gd name="connsiteX12" fmla="*/ 5353 w 180295"/>
              <a:gd name="connsiteY12" fmla="*/ 391296 h 396648"/>
              <a:gd name="connsiteX13" fmla="*/ 0 w 180295"/>
              <a:gd name="connsiteY13" fmla="*/ 378619 h 396648"/>
              <a:gd name="connsiteX14" fmla="*/ 0 w 180295"/>
              <a:gd name="connsiteY14" fmla="*/ 342560 h 396648"/>
              <a:gd name="connsiteX15" fmla="*/ 5353 w 180295"/>
              <a:gd name="connsiteY15" fmla="*/ 329883 h 396648"/>
              <a:gd name="connsiteX16" fmla="*/ 18030 w 180295"/>
              <a:gd name="connsiteY16" fmla="*/ 324530 h 396648"/>
              <a:gd name="connsiteX17" fmla="*/ 36059 w 180295"/>
              <a:gd name="connsiteY17" fmla="*/ 324530 h 396648"/>
              <a:gd name="connsiteX18" fmla="*/ 36059 w 180295"/>
              <a:gd name="connsiteY18" fmla="*/ 216354 h 396648"/>
              <a:gd name="connsiteX19" fmla="*/ 18030 w 180295"/>
              <a:gd name="connsiteY19" fmla="*/ 216354 h 396648"/>
              <a:gd name="connsiteX20" fmla="*/ 5353 w 180295"/>
              <a:gd name="connsiteY20" fmla="*/ 211001 h 396648"/>
              <a:gd name="connsiteX21" fmla="*/ 0 w 180295"/>
              <a:gd name="connsiteY21" fmla="*/ 198324 h 396648"/>
              <a:gd name="connsiteX22" fmla="*/ 0 w 180295"/>
              <a:gd name="connsiteY22" fmla="*/ 162265 h 396648"/>
              <a:gd name="connsiteX23" fmla="*/ 5353 w 180295"/>
              <a:gd name="connsiteY23" fmla="*/ 149588 h 396648"/>
              <a:gd name="connsiteX24" fmla="*/ 18030 w 180295"/>
              <a:gd name="connsiteY24" fmla="*/ 144236 h 396648"/>
              <a:gd name="connsiteX25" fmla="*/ 54088 w 180295"/>
              <a:gd name="connsiteY25" fmla="*/ 0 h 396648"/>
              <a:gd name="connsiteX26" fmla="*/ 126206 w 180295"/>
              <a:gd name="connsiteY26" fmla="*/ 0 h 396648"/>
              <a:gd name="connsiteX27" fmla="*/ 138883 w 180295"/>
              <a:gd name="connsiteY27" fmla="*/ 5352 h 396648"/>
              <a:gd name="connsiteX28" fmla="*/ 144236 w 180295"/>
              <a:gd name="connsiteY28" fmla="*/ 18029 h 396648"/>
              <a:gd name="connsiteX29" fmla="*/ 144236 w 180295"/>
              <a:gd name="connsiteY29" fmla="*/ 72118 h 396648"/>
              <a:gd name="connsiteX30" fmla="*/ 138883 w 180295"/>
              <a:gd name="connsiteY30" fmla="*/ 84795 h 396648"/>
              <a:gd name="connsiteX31" fmla="*/ 126206 w 180295"/>
              <a:gd name="connsiteY31" fmla="*/ 90147 h 396648"/>
              <a:gd name="connsiteX32" fmla="*/ 54088 w 180295"/>
              <a:gd name="connsiteY32" fmla="*/ 90147 h 396648"/>
              <a:gd name="connsiteX33" fmla="*/ 41411 w 180295"/>
              <a:gd name="connsiteY33" fmla="*/ 84795 h 396648"/>
              <a:gd name="connsiteX34" fmla="*/ 36059 w 180295"/>
              <a:gd name="connsiteY34" fmla="*/ 72118 h 396648"/>
              <a:gd name="connsiteX35" fmla="*/ 36059 w 180295"/>
              <a:gd name="connsiteY35" fmla="*/ 18029 h 396648"/>
              <a:gd name="connsiteX36" fmla="*/ 41411 w 180295"/>
              <a:gd name="connsiteY36" fmla="*/ 5352 h 396648"/>
              <a:gd name="connsiteX37" fmla="*/ 54088 w 180295"/>
              <a:gd name="connsiteY37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0295" h="396648">
                <a:moveTo>
                  <a:pt x="18030" y="144236"/>
                </a:moveTo>
                <a:lnTo>
                  <a:pt x="126206" y="144236"/>
                </a:lnTo>
                <a:cubicBezTo>
                  <a:pt x="131089" y="144236"/>
                  <a:pt x="135315" y="146020"/>
                  <a:pt x="138883" y="149588"/>
                </a:cubicBezTo>
                <a:cubicBezTo>
                  <a:pt x="142450" y="153157"/>
                  <a:pt x="144236" y="157382"/>
                  <a:pt x="144236" y="162265"/>
                </a:cubicBezTo>
                <a:lnTo>
                  <a:pt x="144236" y="324530"/>
                </a:lnTo>
                <a:lnTo>
                  <a:pt x="162265" y="324530"/>
                </a:lnTo>
                <a:cubicBezTo>
                  <a:pt x="167148" y="324530"/>
                  <a:pt x="171373" y="326315"/>
                  <a:pt x="174943" y="329883"/>
                </a:cubicBezTo>
                <a:cubicBezTo>
                  <a:pt x="178510" y="333451"/>
                  <a:pt x="180295" y="337677"/>
                  <a:pt x="180295" y="342560"/>
                </a:cubicBezTo>
                <a:lnTo>
                  <a:pt x="180295" y="378619"/>
                </a:lnTo>
                <a:cubicBezTo>
                  <a:pt x="180295" y="383502"/>
                  <a:pt x="178510" y="387727"/>
                  <a:pt x="174943" y="391296"/>
                </a:cubicBezTo>
                <a:cubicBezTo>
                  <a:pt x="171373" y="394864"/>
                  <a:pt x="167148" y="396648"/>
                  <a:pt x="162265" y="396648"/>
                </a:cubicBezTo>
                <a:lnTo>
                  <a:pt x="18030" y="396648"/>
                </a:lnTo>
                <a:cubicBezTo>
                  <a:pt x="13145" y="396648"/>
                  <a:pt x="8920" y="394864"/>
                  <a:pt x="5353" y="391296"/>
                </a:cubicBezTo>
                <a:cubicBezTo>
                  <a:pt x="1783" y="387727"/>
                  <a:pt x="0" y="383502"/>
                  <a:pt x="0" y="378619"/>
                </a:cubicBezTo>
                <a:lnTo>
                  <a:pt x="0" y="342560"/>
                </a:lnTo>
                <a:cubicBezTo>
                  <a:pt x="0" y="337677"/>
                  <a:pt x="1783" y="333451"/>
                  <a:pt x="5353" y="329883"/>
                </a:cubicBezTo>
                <a:cubicBezTo>
                  <a:pt x="8920" y="326315"/>
                  <a:pt x="13145" y="324530"/>
                  <a:pt x="18030" y="324530"/>
                </a:cubicBezTo>
                <a:lnTo>
                  <a:pt x="36059" y="324530"/>
                </a:lnTo>
                <a:lnTo>
                  <a:pt x="36059" y="216354"/>
                </a:lnTo>
                <a:lnTo>
                  <a:pt x="18030" y="216354"/>
                </a:lnTo>
                <a:cubicBezTo>
                  <a:pt x="13145" y="216354"/>
                  <a:pt x="8920" y="214569"/>
                  <a:pt x="5353" y="211001"/>
                </a:cubicBezTo>
                <a:cubicBezTo>
                  <a:pt x="1783" y="207433"/>
                  <a:pt x="0" y="203207"/>
                  <a:pt x="0" y="198324"/>
                </a:cubicBezTo>
                <a:lnTo>
                  <a:pt x="0" y="162265"/>
                </a:lnTo>
                <a:cubicBezTo>
                  <a:pt x="0" y="157382"/>
                  <a:pt x="1783" y="153157"/>
                  <a:pt x="5353" y="149588"/>
                </a:cubicBezTo>
                <a:cubicBezTo>
                  <a:pt x="8920" y="146020"/>
                  <a:pt x="13145" y="144236"/>
                  <a:pt x="18030" y="144236"/>
                </a:cubicBezTo>
                <a:close/>
                <a:moveTo>
                  <a:pt x="54088" y="0"/>
                </a:moveTo>
                <a:lnTo>
                  <a:pt x="126206" y="0"/>
                </a:lnTo>
                <a:cubicBezTo>
                  <a:pt x="131089" y="0"/>
                  <a:pt x="135315" y="1784"/>
                  <a:pt x="138883" y="5352"/>
                </a:cubicBezTo>
                <a:cubicBezTo>
                  <a:pt x="142450" y="8921"/>
                  <a:pt x="144236" y="13146"/>
                  <a:pt x="144236" y="18029"/>
                </a:cubicBezTo>
                <a:lnTo>
                  <a:pt x="144236" y="72118"/>
                </a:lnTo>
                <a:cubicBezTo>
                  <a:pt x="144236" y="77001"/>
                  <a:pt x="142450" y="81226"/>
                  <a:pt x="138883" y="84795"/>
                </a:cubicBezTo>
                <a:cubicBezTo>
                  <a:pt x="135315" y="88363"/>
                  <a:pt x="131089" y="90147"/>
                  <a:pt x="126206" y="90147"/>
                </a:cubicBezTo>
                <a:lnTo>
                  <a:pt x="54088" y="90147"/>
                </a:lnTo>
                <a:cubicBezTo>
                  <a:pt x="49205" y="90147"/>
                  <a:pt x="44980" y="88363"/>
                  <a:pt x="41411" y="84795"/>
                </a:cubicBezTo>
                <a:cubicBezTo>
                  <a:pt x="37843" y="81226"/>
                  <a:pt x="36059" y="77001"/>
                  <a:pt x="36059" y="72118"/>
                </a:cubicBezTo>
                <a:lnTo>
                  <a:pt x="36059" y="18029"/>
                </a:lnTo>
                <a:cubicBezTo>
                  <a:pt x="36059" y="13146"/>
                  <a:pt x="37843" y="8921"/>
                  <a:pt x="41411" y="5352"/>
                </a:cubicBezTo>
                <a:cubicBezTo>
                  <a:pt x="44980" y="1784"/>
                  <a:pt x="49205" y="0"/>
                  <a:pt x="540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3" name="Freeform 403">
            <a:extLst>
              <a:ext uri="{FF2B5EF4-FFF2-40B4-BE49-F238E27FC236}">
                <a16:creationId xmlns:a16="http://schemas.microsoft.com/office/drawing/2014/main" id="{B0F53465-6405-41FA-A861-A300E1CE71BF}"/>
              </a:ext>
            </a:extLst>
          </p:cNvPr>
          <p:cNvSpPr/>
          <p:nvPr/>
        </p:nvSpPr>
        <p:spPr>
          <a:xfrm>
            <a:off x="731667" y="2611745"/>
            <a:ext cx="324531" cy="324531"/>
          </a:xfrm>
          <a:custGeom>
            <a:avLst/>
            <a:gdLst>
              <a:gd name="connsiteX0" fmla="*/ 216354 w 432708"/>
              <a:gd name="connsiteY0" fmla="*/ 234383 h 432707"/>
              <a:gd name="connsiteX1" fmla="*/ 280583 w 432708"/>
              <a:gd name="connsiteY1" fmla="*/ 255230 h 432707"/>
              <a:gd name="connsiteX2" fmla="*/ 319460 w 432708"/>
              <a:gd name="connsiteY2" fmla="*/ 310163 h 432707"/>
              <a:gd name="connsiteX3" fmla="*/ 318333 w 432708"/>
              <a:gd name="connsiteY3" fmla="*/ 323826 h 432707"/>
              <a:gd name="connsiteX4" fmla="*/ 307910 w 432708"/>
              <a:gd name="connsiteY4" fmla="*/ 332700 h 432707"/>
              <a:gd name="connsiteX5" fmla="*/ 294106 w 432708"/>
              <a:gd name="connsiteY5" fmla="*/ 331573 h 432707"/>
              <a:gd name="connsiteX6" fmla="*/ 285091 w 432708"/>
              <a:gd name="connsiteY6" fmla="*/ 320868 h 432707"/>
              <a:gd name="connsiteX7" fmla="*/ 259033 w 432708"/>
              <a:gd name="connsiteY7" fmla="*/ 284387 h 432707"/>
              <a:gd name="connsiteX8" fmla="*/ 216354 w 432708"/>
              <a:gd name="connsiteY8" fmla="*/ 270442 h 432707"/>
              <a:gd name="connsiteX9" fmla="*/ 173675 w 432708"/>
              <a:gd name="connsiteY9" fmla="*/ 284387 h 432707"/>
              <a:gd name="connsiteX10" fmla="*/ 147617 w 432708"/>
              <a:gd name="connsiteY10" fmla="*/ 320868 h 432707"/>
              <a:gd name="connsiteX11" fmla="*/ 138742 w 432708"/>
              <a:gd name="connsiteY11" fmla="*/ 331573 h 432707"/>
              <a:gd name="connsiteX12" fmla="*/ 125079 w 432708"/>
              <a:gd name="connsiteY12" fmla="*/ 332700 h 432707"/>
              <a:gd name="connsiteX13" fmla="*/ 114374 w 432708"/>
              <a:gd name="connsiteY13" fmla="*/ 323826 h 432707"/>
              <a:gd name="connsiteX14" fmla="*/ 113248 w 432708"/>
              <a:gd name="connsiteY14" fmla="*/ 310163 h 432707"/>
              <a:gd name="connsiteX15" fmla="*/ 152124 w 432708"/>
              <a:gd name="connsiteY15" fmla="*/ 255230 h 432707"/>
              <a:gd name="connsiteX16" fmla="*/ 216354 w 432708"/>
              <a:gd name="connsiteY16" fmla="*/ 234383 h 432707"/>
              <a:gd name="connsiteX17" fmla="*/ 288471 w 432708"/>
              <a:gd name="connsiteY17" fmla="*/ 108177 h 432707"/>
              <a:gd name="connsiteX18" fmla="*/ 313967 w 432708"/>
              <a:gd name="connsiteY18" fmla="*/ 118741 h 432707"/>
              <a:gd name="connsiteX19" fmla="*/ 324531 w 432708"/>
              <a:gd name="connsiteY19" fmla="*/ 144236 h 432707"/>
              <a:gd name="connsiteX20" fmla="*/ 313967 w 432708"/>
              <a:gd name="connsiteY20" fmla="*/ 169730 h 432707"/>
              <a:gd name="connsiteX21" fmla="*/ 288471 w 432708"/>
              <a:gd name="connsiteY21" fmla="*/ 180295 h 432707"/>
              <a:gd name="connsiteX22" fmla="*/ 262977 w 432708"/>
              <a:gd name="connsiteY22" fmla="*/ 169730 h 432707"/>
              <a:gd name="connsiteX23" fmla="*/ 252413 w 432708"/>
              <a:gd name="connsiteY23" fmla="*/ 144236 h 432707"/>
              <a:gd name="connsiteX24" fmla="*/ 262977 w 432708"/>
              <a:gd name="connsiteY24" fmla="*/ 118741 h 432707"/>
              <a:gd name="connsiteX25" fmla="*/ 288471 w 432708"/>
              <a:gd name="connsiteY25" fmla="*/ 108177 h 432707"/>
              <a:gd name="connsiteX26" fmla="*/ 144236 w 432708"/>
              <a:gd name="connsiteY26" fmla="*/ 108177 h 432707"/>
              <a:gd name="connsiteX27" fmla="*/ 169731 w 432708"/>
              <a:gd name="connsiteY27" fmla="*/ 118741 h 432707"/>
              <a:gd name="connsiteX28" fmla="*/ 180295 w 432708"/>
              <a:gd name="connsiteY28" fmla="*/ 144236 h 432707"/>
              <a:gd name="connsiteX29" fmla="*/ 169731 w 432708"/>
              <a:gd name="connsiteY29" fmla="*/ 169730 h 432707"/>
              <a:gd name="connsiteX30" fmla="*/ 144236 w 432708"/>
              <a:gd name="connsiteY30" fmla="*/ 180295 h 432707"/>
              <a:gd name="connsiteX31" fmla="*/ 118741 w 432708"/>
              <a:gd name="connsiteY31" fmla="*/ 169730 h 432707"/>
              <a:gd name="connsiteX32" fmla="*/ 108177 w 432708"/>
              <a:gd name="connsiteY32" fmla="*/ 144236 h 432707"/>
              <a:gd name="connsiteX33" fmla="*/ 118741 w 432708"/>
              <a:gd name="connsiteY33" fmla="*/ 118741 h 432707"/>
              <a:gd name="connsiteX34" fmla="*/ 144236 w 432708"/>
              <a:gd name="connsiteY34" fmla="*/ 108177 h 432707"/>
              <a:gd name="connsiteX35" fmla="*/ 216354 w 432708"/>
              <a:gd name="connsiteY35" fmla="*/ 36059 h 432707"/>
              <a:gd name="connsiteX36" fmla="*/ 146348 w 432708"/>
              <a:gd name="connsiteY36" fmla="*/ 50426 h 432707"/>
              <a:gd name="connsiteX37" fmla="*/ 88880 w 432708"/>
              <a:gd name="connsiteY37" fmla="*/ 88880 h 432707"/>
              <a:gd name="connsiteX38" fmla="*/ 50426 w 432708"/>
              <a:gd name="connsiteY38" fmla="*/ 146348 h 432707"/>
              <a:gd name="connsiteX39" fmla="*/ 36059 w 432708"/>
              <a:gd name="connsiteY39" fmla="*/ 216354 h 432707"/>
              <a:gd name="connsiteX40" fmla="*/ 50426 w 432708"/>
              <a:gd name="connsiteY40" fmla="*/ 286359 h 432707"/>
              <a:gd name="connsiteX41" fmla="*/ 88880 w 432708"/>
              <a:gd name="connsiteY41" fmla="*/ 343828 h 432707"/>
              <a:gd name="connsiteX42" fmla="*/ 146348 w 432708"/>
              <a:gd name="connsiteY42" fmla="*/ 382281 h 432707"/>
              <a:gd name="connsiteX43" fmla="*/ 216354 w 432708"/>
              <a:gd name="connsiteY43" fmla="*/ 396648 h 432707"/>
              <a:gd name="connsiteX44" fmla="*/ 286359 w 432708"/>
              <a:gd name="connsiteY44" fmla="*/ 382281 h 432707"/>
              <a:gd name="connsiteX45" fmla="*/ 343828 w 432708"/>
              <a:gd name="connsiteY45" fmla="*/ 343828 h 432707"/>
              <a:gd name="connsiteX46" fmla="*/ 382281 w 432708"/>
              <a:gd name="connsiteY46" fmla="*/ 286359 h 432707"/>
              <a:gd name="connsiteX47" fmla="*/ 396648 w 432708"/>
              <a:gd name="connsiteY47" fmla="*/ 216354 h 432707"/>
              <a:gd name="connsiteX48" fmla="*/ 382281 w 432708"/>
              <a:gd name="connsiteY48" fmla="*/ 146348 h 432707"/>
              <a:gd name="connsiteX49" fmla="*/ 343828 w 432708"/>
              <a:gd name="connsiteY49" fmla="*/ 88880 h 432707"/>
              <a:gd name="connsiteX50" fmla="*/ 286359 w 432708"/>
              <a:gd name="connsiteY50" fmla="*/ 50426 h 432707"/>
              <a:gd name="connsiteX51" fmla="*/ 216354 w 432708"/>
              <a:gd name="connsiteY51" fmla="*/ 36059 h 432707"/>
              <a:gd name="connsiteX52" fmla="*/ 216354 w 432708"/>
              <a:gd name="connsiteY52" fmla="*/ 0 h 432707"/>
              <a:gd name="connsiteX53" fmla="*/ 324953 w 432708"/>
              <a:gd name="connsiteY53" fmla="*/ 29016 h 432707"/>
              <a:gd name="connsiteX54" fmla="*/ 403691 w 432708"/>
              <a:gd name="connsiteY54" fmla="*/ 107754 h 432707"/>
              <a:gd name="connsiteX55" fmla="*/ 432708 w 432708"/>
              <a:gd name="connsiteY55" fmla="*/ 216354 h 432707"/>
              <a:gd name="connsiteX56" fmla="*/ 403691 w 432708"/>
              <a:gd name="connsiteY56" fmla="*/ 324953 h 432707"/>
              <a:gd name="connsiteX57" fmla="*/ 324953 w 432708"/>
              <a:gd name="connsiteY57" fmla="*/ 403691 h 432707"/>
              <a:gd name="connsiteX58" fmla="*/ 216354 w 432708"/>
              <a:gd name="connsiteY58" fmla="*/ 432707 h 432707"/>
              <a:gd name="connsiteX59" fmla="*/ 107754 w 432708"/>
              <a:gd name="connsiteY59" fmla="*/ 403691 h 432707"/>
              <a:gd name="connsiteX60" fmla="*/ 29016 w 432708"/>
              <a:gd name="connsiteY60" fmla="*/ 324953 h 432707"/>
              <a:gd name="connsiteX61" fmla="*/ 0 w 432708"/>
              <a:gd name="connsiteY61" fmla="*/ 216354 h 432707"/>
              <a:gd name="connsiteX62" fmla="*/ 29016 w 432708"/>
              <a:gd name="connsiteY62" fmla="*/ 107754 h 432707"/>
              <a:gd name="connsiteX63" fmla="*/ 107754 w 432708"/>
              <a:gd name="connsiteY63" fmla="*/ 29016 h 432707"/>
              <a:gd name="connsiteX64" fmla="*/ 216354 w 432708"/>
              <a:gd name="connsiteY6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32708" h="432707">
                <a:moveTo>
                  <a:pt x="216354" y="234383"/>
                </a:moveTo>
                <a:cubicBezTo>
                  <a:pt x="240205" y="234383"/>
                  <a:pt x="261615" y="241332"/>
                  <a:pt x="280583" y="255230"/>
                </a:cubicBezTo>
                <a:cubicBezTo>
                  <a:pt x="299552" y="269127"/>
                  <a:pt x="312511" y="287438"/>
                  <a:pt x="319460" y="310163"/>
                </a:cubicBezTo>
                <a:cubicBezTo>
                  <a:pt x="320962" y="314858"/>
                  <a:pt x="320586" y="319413"/>
                  <a:pt x="318333" y="323826"/>
                </a:cubicBezTo>
                <a:cubicBezTo>
                  <a:pt x="316079" y="328240"/>
                  <a:pt x="312605" y="331197"/>
                  <a:pt x="307910" y="332700"/>
                </a:cubicBezTo>
                <a:cubicBezTo>
                  <a:pt x="303214" y="334202"/>
                  <a:pt x="298613" y="333827"/>
                  <a:pt x="294106" y="331573"/>
                </a:cubicBezTo>
                <a:cubicBezTo>
                  <a:pt x="289599" y="329319"/>
                  <a:pt x="286594" y="325751"/>
                  <a:pt x="285091" y="320868"/>
                </a:cubicBezTo>
                <a:cubicBezTo>
                  <a:pt x="280396" y="305844"/>
                  <a:pt x="271710" y="293683"/>
                  <a:pt x="259033" y="284387"/>
                </a:cubicBezTo>
                <a:cubicBezTo>
                  <a:pt x="246356" y="275090"/>
                  <a:pt x="232129" y="270442"/>
                  <a:pt x="216354" y="270442"/>
                </a:cubicBezTo>
                <a:cubicBezTo>
                  <a:pt x="200578" y="270442"/>
                  <a:pt x="186352" y="275090"/>
                  <a:pt x="173675" y="284387"/>
                </a:cubicBezTo>
                <a:cubicBezTo>
                  <a:pt x="160997" y="293683"/>
                  <a:pt x="152311" y="305844"/>
                  <a:pt x="147617" y="320868"/>
                </a:cubicBezTo>
                <a:cubicBezTo>
                  <a:pt x="146114" y="325751"/>
                  <a:pt x="143156" y="329319"/>
                  <a:pt x="138742" y="331573"/>
                </a:cubicBezTo>
                <a:cubicBezTo>
                  <a:pt x="134329" y="333827"/>
                  <a:pt x="129775" y="334202"/>
                  <a:pt x="125079" y="332700"/>
                </a:cubicBezTo>
                <a:cubicBezTo>
                  <a:pt x="120196" y="331197"/>
                  <a:pt x="116628" y="328240"/>
                  <a:pt x="114374" y="323826"/>
                </a:cubicBezTo>
                <a:cubicBezTo>
                  <a:pt x="112121" y="319413"/>
                  <a:pt x="111745" y="314858"/>
                  <a:pt x="113248" y="310163"/>
                </a:cubicBezTo>
                <a:cubicBezTo>
                  <a:pt x="120196" y="287438"/>
                  <a:pt x="133155" y="269127"/>
                  <a:pt x="152124" y="255230"/>
                </a:cubicBezTo>
                <a:cubicBezTo>
                  <a:pt x="171092" y="241332"/>
                  <a:pt x="192502" y="234383"/>
                  <a:pt x="216354" y="234383"/>
                </a:cubicBezTo>
                <a:close/>
                <a:moveTo>
                  <a:pt x="288471" y="108177"/>
                </a:moveTo>
                <a:cubicBezTo>
                  <a:pt x="298425" y="108177"/>
                  <a:pt x="306924" y="111698"/>
                  <a:pt x="313967" y="118741"/>
                </a:cubicBezTo>
                <a:cubicBezTo>
                  <a:pt x="321009" y="125784"/>
                  <a:pt x="324531" y="134282"/>
                  <a:pt x="324531" y="144236"/>
                </a:cubicBezTo>
                <a:cubicBezTo>
                  <a:pt x="324531" y="154189"/>
                  <a:pt x="321009" y="162688"/>
                  <a:pt x="313967" y="169730"/>
                </a:cubicBezTo>
                <a:cubicBezTo>
                  <a:pt x="306924" y="176773"/>
                  <a:pt x="298425" y="180295"/>
                  <a:pt x="288471" y="180295"/>
                </a:cubicBezTo>
                <a:cubicBezTo>
                  <a:pt x="278518" y="180295"/>
                  <a:pt x="270019" y="176773"/>
                  <a:pt x="262977" y="169730"/>
                </a:cubicBezTo>
                <a:cubicBezTo>
                  <a:pt x="255934" y="162688"/>
                  <a:pt x="252413" y="154189"/>
                  <a:pt x="252413" y="144236"/>
                </a:cubicBezTo>
                <a:cubicBezTo>
                  <a:pt x="252413" y="134282"/>
                  <a:pt x="255934" y="125784"/>
                  <a:pt x="262977" y="118741"/>
                </a:cubicBezTo>
                <a:cubicBezTo>
                  <a:pt x="270019" y="111698"/>
                  <a:pt x="278518" y="108177"/>
                  <a:pt x="288471" y="108177"/>
                </a:cubicBezTo>
                <a:close/>
                <a:moveTo>
                  <a:pt x="144236" y="108177"/>
                </a:moveTo>
                <a:cubicBezTo>
                  <a:pt x="154190" y="108177"/>
                  <a:pt x="162688" y="111698"/>
                  <a:pt x="169731" y="118741"/>
                </a:cubicBezTo>
                <a:cubicBezTo>
                  <a:pt x="176773" y="125784"/>
                  <a:pt x="180295" y="134282"/>
                  <a:pt x="180295" y="144236"/>
                </a:cubicBezTo>
                <a:cubicBezTo>
                  <a:pt x="180295" y="154189"/>
                  <a:pt x="176773" y="162688"/>
                  <a:pt x="169731" y="169730"/>
                </a:cubicBezTo>
                <a:cubicBezTo>
                  <a:pt x="162688" y="176773"/>
                  <a:pt x="154190" y="180295"/>
                  <a:pt x="144236" y="180295"/>
                </a:cubicBezTo>
                <a:cubicBezTo>
                  <a:pt x="134282" y="180295"/>
                  <a:pt x="125784" y="176773"/>
                  <a:pt x="118741" y="169730"/>
                </a:cubicBezTo>
                <a:cubicBezTo>
                  <a:pt x="111699" y="162688"/>
                  <a:pt x="108177" y="154189"/>
                  <a:pt x="108177" y="144236"/>
                </a:cubicBezTo>
                <a:cubicBezTo>
                  <a:pt x="108177" y="134282"/>
                  <a:pt x="111699" y="125784"/>
                  <a:pt x="118741" y="118741"/>
                </a:cubicBezTo>
                <a:cubicBezTo>
                  <a:pt x="125784" y="111698"/>
                  <a:pt x="134282" y="108177"/>
                  <a:pt x="144236" y="108177"/>
                </a:cubicBezTo>
                <a:close/>
                <a:moveTo>
                  <a:pt x="216354" y="36059"/>
                </a:moveTo>
                <a:cubicBezTo>
                  <a:pt x="191939" y="36059"/>
                  <a:pt x="168604" y="40848"/>
                  <a:pt x="146348" y="50426"/>
                </a:cubicBezTo>
                <a:cubicBezTo>
                  <a:pt x="124094" y="60004"/>
                  <a:pt x="104937" y="72822"/>
                  <a:pt x="88880" y="88880"/>
                </a:cubicBezTo>
                <a:cubicBezTo>
                  <a:pt x="72822" y="104937"/>
                  <a:pt x="60005" y="124093"/>
                  <a:pt x="50426" y="146348"/>
                </a:cubicBezTo>
                <a:cubicBezTo>
                  <a:pt x="40848" y="168604"/>
                  <a:pt x="36059" y="191939"/>
                  <a:pt x="36059" y="216354"/>
                </a:cubicBezTo>
                <a:cubicBezTo>
                  <a:pt x="36059" y="240768"/>
                  <a:pt x="40848" y="264103"/>
                  <a:pt x="50426" y="286359"/>
                </a:cubicBezTo>
                <a:cubicBezTo>
                  <a:pt x="60005" y="308614"/>
                  <a:pt x="72822" y="327770"/>
                  <a:pt x="88880" y="343828"/>
                </a:cubicBezTo>
                <a:cubicBezTo>
                  <a:pt x="104937" y="359885"/>
                  <a:pt x="124094" y="372703"/>
                  <a:pt x="146348" y="382281"/>
                </a:cubicBezTo>
                <a:cubicBezTo>
                  <a:pt x="168604" y="391859"/>
                  <a:pt x="191939" y="396648"/>
                  <a:pt x="216354" y="396648"/>
                </a:cubicBezTo>
                <a:cubicBezTo>
                  <a:pt x="240769" y="396648"/>
                  <a:pt x="264104" y="391859"/>
                  <a:pt x="286359" y="382281"/>
                </a:cubicBezTo>
                <a:cubicBezTo>
                  <a:pt x="308614" y="372703"/>
                  <a:pt x="327770" y="359885"/>
                  <a:pt x="343828" y="343828"/>
                </a:cubicBezTo>
                <a:cubicBezTo>
                  <a:pt x="359885" y="327770"/>
                  <a:pt x="372703" y="308614"/>
                  <a:pt x="382281" y="286359"/>
                </a:cubicBezTo>
                <a:cubicBezTo>
                  <a:pt x="391859" y="264103"/>
                  <a:pt x="396648" y="240768"/>
                  <a:pt x="396648" y="216354"/>
                </a:cubicBezTo>
                <a:cubicBezTo>
                  <a:pt x="396648" y="191939"/>
                  <a:pt x="391859" y="168604"/>
                  <a:pt x="382281" y="146348"/>
                </a:cubicBezTo>
                <a:cubicBezTo>
                  <a:pt x="372703" y="124093"/>
                  <a:pt x="359885" y="104937"/>
                  <a:pt x="343828" y="88880"/>
                </a:cubicBezTo>
                <a:cubicBezTo>
                  <a:pt x="327770" y="72822"/>
                  <a:pt x="308614" y="60004"/>
                  <a:pt x="286359" y="50426"/>
                </a:cubicBezTo>
                <a:cubicBezTo>
                  <a:pt x="264104" y="40848"/>
                  <a:pt x="240769" y="36059"/>
                  <a:pt x="216354" y="36059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8" y="177102"/>
                  <a:pt x="432708" y="216354"/>
                </a:cubicBezTo>
                <a:cubicBezTo>
                  <a:pt x="432708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4" name="Freeform 402">
            <a:extLst>
              <a:ext uri="{FF2B5EF4-FFF2-40B4-BE49-F238E27FC236}">
                <a16:creationId xmlns:a16="http://schemas.microsoft.com/office/drawing/2014/main" id="{769743E0-DC52-4FD9-8BC7-F7C500CA9FC5}"/>
              </a:ext>
            </a:extLst>
          </p:cNvPr>
          <p:cNvSpPr/>
          <p:nvPr/>
        </p:nvSpPr>
        <p:spPr>
          <a:xfrm>
            <a:off x="267323" y="2611745"/>
            <a:ext cx="324531" cy="324531"/>
          </a:xfrm>
          <a:custGeom>
            <a:avLst/>
            <a:gdLst>
              <a:gd name="connsiteX0" fmla="*/ 132017 w 432707"/>
              <a:gd name="connsiteY0" fmla="*/ 243398 h 432707"/>
              <a:gd name="connsiteX1" fmla="*/ 138742 w 432707"/>
              <a:gd name="connsiteY1" fmla="*/ 245370 h 432707"/>
              <a:gd name="connsiteX2" fmla="*/ 147616 w 432707"/>
              <a:gd name="connsiteY2" fmla="*/ 256075 h 432707"/>
              <a:gd name="connsiteX3" fmla="*/ 173675 w 432707"/>
              <a:gd name="connsiteY3" fmla="*/ 292556 h 432707"/>
              <a:gd name="connsiteX4" fmla="*/ 216354 w 432707"/>
              <a:gd name="connsiteY4" fmla="*/ 306501 h 432707"/>
              <a:gd name="connsiteX5" fmla="*/ 259033 w 432707"/>
              <a:gd name="connsiteY5" fmla="*/ 292556 h 432707"/>
              <a:gd name="connsiteX6" fmla="*/ 285091 w 432707"/>
              <a:gd name="connsiteY6" fmla="*/ 256075 h 432707"/>
              <a:gd name="connsiteX7" fmla="*/ 294106 w 432707"/>
              <a:gd name="connsiteY7" fmla="*/ 245370 h 432707"/>
              <a:gd name="connsiteX8" fmla="*/ 307909 w 432707"/>
              <a:gd name="connsiteY8" fmla="*/ 244243 h 432707"/>
              <a:gd name="connsiteX9" fmla="*/ 318333 w 432707"/>
              <a:gd name="connsiteY9" fmla="*/ 253117 h 432707"/>
              <a:gd name="connsiteX10" fmla="*/ 319460 w 432707"/>
              <a:gd name="connsiteY10" fmla="*/ 266780 h 432707"/>
              <a:gd name="connsiteX11" fmla="*/ 280583 w 432707"/>
              <a:gd name="connsiteY11" fmla="*/ 321713 h 432707"/>
              <a:gd name="connsiteX12" fmla="*/ 216354 w 432707"/>
              <a:gd name="connsiteY12" fmla="*/ 342560 h 432707"/>
              <a:gd name="connsiteX13" fmla="*/ 152124 w 432707"/>
              <a:gd name="connsiteY13" fmla="*/ 321713 h 432707"/>
              <a:gd name="connsiteX14" fmla="*/ 113248 w 432707"/>
              <a:gd name="connsiteY14" fmla="*/ 266780 h 432707"/>
              <a:gd name="connsiteX15" fmla="*/ 114375 w 432707"/>
              <a:gd name="connsiteY15" fmla="*/ 253117 h 432707"/>
              <a:gd name="connsiteX16" fmla="*/ 125079 w 432707"/>
              <a:gd name="connsiteY16" fmla="*/ 244243 h 432707"/>
              <a:gd name="connsiteX17" fmla="*/ 132017 w 432707"/>
              <a:gd name="connsiteY17" fmla="*/ 243398 h 432707"/>
              <a:gd name="connsiteX18" fmla="*/ 288472 w 432707"/>
              <a:gd name="connsiteY18" fmla="*/ 108177 h 432707"/>
              <a:gd name="connsiteX19" fmla="*/ 313966 w 432707"/>
              <a:gd name="connsiteY19" fmla="*/ 118741 h 432707"/>
              <a:gd name="connsiteX20" fmla="*/ 324531 w 432707"/>
              <a:gd name="connsiteY20" fmla="*/ 144236 h 432707"/>
              <a:gd name="connsiteX21" fmla="*/ 313966 w 432707"/>
              <a:gd name="connsiteY21" fmla="*/ 169730 h 432707"/>
              <a:gd name="connsiteX22" fmla="*/ 288472 w 432707"/>
              <a:gd name="connsiteY22" fmla="*/ 180295 h 432707"/>
              <a:gd name="connsiteX23" fmla="*/ 262977 w 432707"/>
              <a:gd name="connsiteY23" fmla="*/ 169730 h 432707"/>
              <a:gd name="connsiteX24" fmla="*/ 252413 w 432707"/>
              <a:gd name="connsiteY24" fmla="*/ 144236 h 432707"/>
              <a:gd name="connsiteX25" fmla="*/ 262977 w 432707"/>
              <a:gd name="connsiteY25" fmla="*/ 118741 h 432707"/>
              <a:gd name="connsiteX26" fmla="*/ 288472 w 432707"/>
              <a:gd name="connsiteY26" fmla="*/ 108177 h 432707"/>
              <a:gd name="connsiteX27" fmla="*/ 144236 w 432707"/>
              <a:gd name="connsiteY27" fmla="*/ 108177 h 432707"/>
              <a:gd name="connsiteX28" fmla="*/ 169731 w 432707"/>
              <a:gd name="connsiteY28" fmla="*/ 118741 h 432707"/>
              <a:gd name="connsiteX29" fmla="*/ 180295 w 432707"/>
              <a:gd name="connsiteY29" fmla="*/ 144236 h 432707"/>
              <a:gd name="connsiteX30" fmla="*/ 169731 w 432707"/>
              <a:gd name="connsiteY30" fmla="*/ 169730 h 432707"/>
              <a:gd name="connsiteX31" fmla="*/ 144236 w 432707"/>
              <a:gd name="connsiteY31" fmla="*/ 180295 h 432707"/>
              <a:gd name="connsiteX32" fmla="*/ 118741 w 432707"/>
              <a:gd name="connsiteY32" fmla="*/ 169730 h 432707"/>
              <a:gd name="connsiteX33" fmla="*/ 108177 w 432707"/>
              <a:gd name="connsiteY33" fmla="*/ 144236 h 432707"/>
              <a:gd name="connsiteX34" fmla="*/ 118741 w 432707"/>
              <a:gd name="connsiteY34" fmla="*/ 118741 h 432707"/>
              <a:gd name="connsiteX35" fmla="*/ 144236 w 432707"/>
              <a:gd name="connsiteY35" fmla="*/ 108177 h 432707"/>
              <a:gd name="connsiteX36" fmla="*/ 216354 w 432707"/>
              <a:gd name="connsiteY36" fmla="*/ 36059 h 432707"/>
              <a:gd name="connsiteX37" fmla="*/ 146349 w 432707"/>
              <a:gd name="connsiteY37" fmla="*/ 50426 h 432707"/>
              <a:gd name="connsiteX38" fmla="*/ 88880 w 432707"/>
              <a:gd name="connsiteY38" fmla="*/ 88880 h 432707"/>
              <a:gd name="connsiteX39" fmla="*/ 50426 w 432707"/>
              <a:gd name="connsiteY39" fmla="*/ 146348 h 432707"/>
              <a:gd name="connsiteX40" fmla="*/ 36059 w 432707"/>
              <a:gd name="connsiteY40" fmla="*/ 216354 h 432707"/>
              <a:gd name="connsiteX41" fmla="*/ 50426 w 432707"/>
              <a:gd name="connsiteY41" fmla="*/ 286359 h 432707"/>
              <a:gd name="connsiteX42" fmla="*/ 88880 w 432707"/>
              <a:gd name="connsiteY42" fmla="*/ 343828 h 432707"/>
              <a:gd name="connsiteX43" fmla="*/ 146349 w 432707"/>
              <a:gd name="connsiteY43" fmla="*/ 382281 h 432707"/>
              <a:gd name="connsiteX44" fmla="*/ 216354 w 432707"/>
              <a:gd name="connsiteY44" fmla="*/ 396648 h 432707"/>
              <a:gd name="connsiteX45" fmla="*/ 286359 w 432707"/>
              <a:gd name="connsiteY45" fmla="*/ 382281 h 432707"/>
              <a:gd name="connsiteX46" fmla="*/ 343828 w 432707"/>
              <a:gd name="connsiteY46" fmla="*/ 343828 h 432707"/>
              <a:gd name="connsiteX47" fmla="*/ 382281 w 432707"/>
              <a:gd name="connsiteY47" fmla="*/ 286359 h 432707"/>
              <a:gd name="connsiteX48" fmla="*/ 396648 w 432707"/>
              <a:gd name="connsiteY48" fmla="*/ 216354 h 432707"/>
              <a:gd name="connsiteX49" fmla="*/ 382281 w 432707"/>
              <a:gd name="connsiteY49" fmla="*/ 146348 h 432707"/>
              <a:gd name="connsiteX50" fmla="*/ 343828 w 432707"/>
              <a:gd name="connsiteY50" fmla="*/ 88880 h 432707"/>
              <a:gd name="connsiteX51" fmla="*/ 286359 w 432707"/>
              <a:gd name="connsiteY51" fmla="*/ 50426 h 432707"/>
              <a:gd name="connsiteX52" fmla="*/ 216354 w 432707"/>
              <a:gd name="connsiteY52" fmla="*/ 36059 h 432707"/>
              <a:gd name="connsiteX53" fmla="*/ 216354 w 432707"/>
              <a:gd name="connsiteY53" fmla="*/ 0 h 432707"/>
              <a:gd name="connsiteX54" fmla="*/ 324953 w 432707"/>
              <a:gd name="connsiteY54" fmla="*/ 29016 h 432707"/>
              <a:gd name="connsiteX55" fmla="*/ 403691 w 432707"/>
              <a:gd name="connsiteY55" fmla="*/ 107754 h 432707"/>
              <a:gd name="connsiteX56" fmla="*/ 432707 w 432707"/>
              <a:gd name="connsiteY56" fmla="*/ 216354 h 432707"/>
              <a:gd name="connsiteX57" fmla="*/ 403691 w 432707"/>
              <a:gd name="connsiteY57" fmla="*/ 324953 h 432707"/>
              <a:gd name="connsiteX58" fmla="*/ 324953 w 432707"/>
              <a:gd name="connsiteY58" fmla="*/ 403691 h 432707"/>
              <a:gd name="connsiteX59" fmla="*/ 216354 w 432707"/>
              <a:gd name="connsiteY59" fmla="*/ 432707 h 432707"/>
              <a:gd name="connsiteX60" fmla="*/ 107754 w 432707"/>
              <a:gd name="connsiteY60" fmla="*/ 403691 h 432707"/>
              <a:gd name="connsiteX61" fmla="*/ 29016 w 432707"/>
              <a:gd name="connsiteY61" fmla="*/ 324953 h 432707"/>
              <a:gd name="connsiteX62" fmla="*/ 0 w 432707"/>
              <a:gd name="connsiteY62" fmla="*/ 216354 h 432707"/>
              <a:gd name="connsiteX63" fmla="*/ 29016 w 432707"/>
              <a:gd name="connsiteY63" fmla="*/ 107754 h 432707"/>
              <a:gd name="connsiteX64" fmla="*/ 107754 w 432707"/>
              <a:gd name="connsiteY64" fmla="*/ 29016 h 432707"/>
              <a:gd name="connsiteX65" fmla="*/ 216354 w 432707"/>
              <a:gd name="connsiteY6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32707" h="432707">
                <a:moveTo>
                  <a:pt x="132017" y="243398"/>
                </a:moveTo>
                <a:cubicBezTo>
                  <a:pt x="134294" y="243586"/>
                  <a:pt x="136536" y="244243"/>
                  <a:pt x="138742" y="245370"/>
                </a:cubicBezTo>
                <a:cubicBezTo>
                  <a:pt x="143156" y="247623"/>
                  <a:pt x="146114" y="251192"/>
                  <a:pt x="147616" y="256075"/>
                </a:cubicBezTo>
                <a:cubicBezTo>
                  <a:pt x="152312" y="271099"/>
                  <a:pt x="160998" y="283260"/>
                  <a:pt x="173675" y="292556"/>
                </a:cubicBezTo>
                <a:cubicBezTo>
                  <a:pt x="186352" y="301853"/>
                  <a:pt x="200578" y="306501"/>
                  <a:pt x="216354" y="306501"/>
                </a:cubicBezTo>
                <a:cubicBezTo>
                  <a:pt x="232129" y="306501"/>
                  <a:pt x="246356" y="301853"/>
                  <a:pt x="259033" y="292556"/>
                </a:cubicBezTo>
                <a:cubicBezTo>
                  <a:pt x="271710" y="283260"/>
                  <a:pt x="280396" y="271099"/>
                  <a:pt x="285091" y="256075"/>
                </a:cubicBezTo>
                <a:cubicBezTo>
                  <a:pt x="286593" y="251192"/>
                  <a:pt x="289598" y="247623"/>
                  <a:pt x="294106" y="245370"/>
                </a:cubicBezTo>
                <a:cubicBezTo>
                  <a:pt x="298613" y="243116"/>
                  <a:pt x="303214" y="242740"/>
                  <a:pt x="307909" y="244243"/>
                </a:cubicBezTo>
                <a:cubicBezTo>
                  <a:pt x="312605" y="245745"/>
                  <a:pt x="316079" y="248703"/>
                  <a:pt x="318333" y="253117"/>
                </a:cubicBezTo>
                <a:cubicBezTo>
                  <a:pt x="320586" y="257530"/>
                  <a:pt x="320962" y="262085"/>
                  <a:pt x="319460" y="266780"/>
                </a:cubicBezTo>
                <a:cubicBezTo>
                  <a:pt x="312511" y="289504"/>
                  <a:pt x="299552" y="307815"/>
                  <a:pt x="280583" y="321713"/>
                </a:cubicBezTo>
                <a:cubicBezTo>
                  <a:pt x="261615" y="335611"/>
                  <a:pt x="240205" y="342560"/>
                  <a:pt x="216354" y="342560"/>
                </a:cubicBezTo>
                <a:cubicBezTo>
                  <a:pt x="192502" y="342560"/>
                  <a:pt x="171092" y="335611"/>
                  <a:pt x="152124" y="321713"/>
                </a:cubicBezTo>
                <a:cubicBezTo>
                  <a:pt x="133155" y="307815"/>
                  <a:pt x="120197" y="289504"/>
                  <a:pt x="113248" y="266780"/>
                </a:cubicBezTo>
                <a:cubicBezTo>
                  <a:pt x="111745" y="262085"/>
                  <a:pt x="112121" y="257530"/>
                  <a:pt x="114375" y="253117"/>
                </a:cubicBezTo>
                <a:cubicBezTo>
                  <a:pt x="116628" y="248703"/>
                  <a:pt x="120197" y="245745"/>
                  <a:pt x="125079" y="244243"/>
                </a:cubicBezTo>
                <a:cubicBezTo>
                  <a:pt x="127427" y="243492"/>
                  <a:pt x="129739" y="243210"/>
                  <a:pt x="132017" y="243398"/>
                </a:cubicBezTo>
                <a:close/>
                <a:moveTo>
                  <a:pt x="288472" y="108177"/>
                </a:moveTo>
                <a:cubicBezTo>
                  <a:pt x="298425" y="108177"/>
                  <a:pt x="306923" y="111698"/>
                  <a:pt x="313966" y="118741"/>
                </a:cubicBezTo>
                <a:cubicBezTo>
                  <a:pt x="321009" y="125784"/>
                  <a:pt x="324531" y="134282"/>
                  <a:pt x="324531" y="144236"/>
                </a:cubicBezTo>
                <a:cubicBezTo>
                  <a:pt x="324531" y="154189"/>
                  <a:pt x="321009" y="162688"/>
                  <a:pt x="313966" y="169730"/>
                </a:cubicBezTo>
                <a:cubicBezTo>
                  <a:pt x="306923" y="176773"/>
                  <a:pt x="298425" y="180295"/>
                  <a:pt x="288472" y="180295"/>
                </a:cubicBezTo>
                <a:cubicBezTo>
                  <a:pt x="278518" y="180295"/>
                  <a:pt x="270019" y="176773"/>
                  <a:pt x="262977" y="169730"/>
                </a:cubicBezTo>
                <a:cubicBezTo>
                  <a:pt x="255934" y="162688"/>
                  <a:pt x="252413" y="154189"/>
                  <a:pt x="252413" y="144236"/>
                </a:cubicBezTo>
                <a:cubicBezTo>
                  <a:pt x="252413" y="134282"/>
                  <a:pt x="255934" y="125784"/>
                  <a:pt x="262977" y="118741"/>
                </a:cubicBezTo>
                <a:cubicBezTo>
                  <a:pt x="270019" y="111698"/>
                  <a:pt x="278518" y="108177"/>
                  <a:pt x="288472" y="108177"/>
                </a:cubicBezTo>
                <a:close/>
                <a:moveTo>
                  <a:pt x="144236" y="108177"/>
                </a:moveTo>
                <a:cubicBezTo>
                  <a:pt x="154189" y="108177"/>
                  <a:pt x="162688" y="111698"/>
                  <a:pt x="169731" y="118741"/>
                </a:cubicBezTo>
                <a:cubicBezTo>
                  <a:pt x="176773" y="125784"/>
                  <a:pt x="180295" y="134282"/>
                  <a:pt x="180295" y="144236"/>
                </a:cubicBezTo>
                <a:cubicBezTo>
                  <a:pt x="180295" y="154189"/>
                  <a:pt x="176773" y="162688"/>
                  <a:pt x="169731" y="169730"/>
                </a:cubicBezTo>
                <a:cubicBezTo>
                  <a:pt x="162688" y="176773"/>
                  <a:pt x="154189" y="180295"/>
                  <a:pt x="144236" y="180295"/>
                </a:cubicBezTo>
                <a:cubicBezTo>
                  <a:pt x="134282" y="180295"/>
                  <a:pt x="125784" y="176773"/>
                  <a:pt x="118741" y="169730"/>
                </a:cubicBezTo>
                <a:cubicBezTo>
                  <a:pt x="111698" y="162688"/>
                  <a:pt x="108177" y="154189"/>
                  <a:pt x="108177" y="144236"/>
                </a:cubicBezTo>
                <a:cubicBezTo>
                  <a:pt x="108177" y="134282"/>
                  <a:pt x="111698" y="125784"/>
                  <a:pt x="118741" y="118741"/>
                </a:cubicBezTo>
                <a:cubicBezTo>
                  <a:pt x="125784" y="111698"/>
                  <a:pt x="134282" y="108177"/>
                  <a:pt x="144236" y="108177"/>
                </a:cubicBezTo>
                <a:close/>
                <a:moveTo>
                  <a:pt x="216354" y="36059"/>
                </a:moveTo>
                <a:cubicBezTo>
                  <a:pt x="191939" y="36059"/>
                  <a:pt x="168604" y="40848"/>
                  <a:pt x="146349" y="50426"/>
                </a:cubicBezTo>
                <a:cubicBezTo>
                  <a:pt x="124094" y="60004"/>
                  <a:pt x="104937" y="72822"/>
                  <a:pt x="88880" y="88880"/>
                </a:cubicBezTo>
                <a:cubicBezTo>
                  <a:pt x="72822" y="104937"/>
                  <a:pt x="60004" y="124093"/>
                  <a:pt x="50426" y="146348"/>
                </a:cubicBezTo>
                <a:cubicBezTo>
                  <a:pt x="40848" y="168604"/>
                  <a:pt x="36059" y="191939"/>
                  <a:pt x="36059" y="216354"/>
                </a:cubicBezTo>
                <a:cubicBezTo>
                  <a:pt x="36059" y="240768"/>
                  <a:pt x="40848" y="264103"/>
                  <a:pt x="50426" y="286359"/>
                </a:cubicBezTo>
                <a:cubicBezTo>
                  <a:pt x="60004" y="308614"/>
                  <a:pt x="72822" y="327770"/>
                  <a:pt x="88880" y="343828"/>
                </a:cubicBezTo>
                <a:cubicBezTo>
                  <a:pt x="104937" y="359885"/>
                  <a:pt x="124094" y="372703"/>
                  <a:pt x="146349" y="382281"/>
                </a:cubicBezTo>
                <a:cubicBezTo>
                  <a:pt x="168604" y="391859"/>
                  <a:pt x="191939" y="396648"/>
                  <a:pt x="216354" y="396648"/>
                </a:cubicBezTo>
                <a:cubicBezTo>
                  <a:pt x="240769" y="396648"/>
                  <a:pt x="264104" y="391859"/>
                  <a:pt x="286359" y="382281"/>
                </a:cubicBezTo>
                <a:cubicBezTo>
                  <a:pt x="308614" y="372703"/>
                  <a:pt x="327770" y="359885"/>
                  <a:pt x="343828" y="343828"/>
                </a:cubicBezTo>
                <a:cubicBezTo>
                  <a:pt x="359885" y="327770"/>
                  <a:pt x="372703" y="308614"/>
                  <a:pt x="382281" y="286359"/>
                </a:cubicBezTo>
                <a:cubicBezTo>
                  <a:pt x="391859" y="264103"/>
                  <a:pt x="396648" y="240768"/>
                  <a:pt x="396648" y="216354"/>
                </a:cubicBezTo>
                <a:cubicBezTo>
                  <a:pt x="396648" y="191939"/>
                  <a:pt x="391859" y="168604"/>
                  <a:pt x="382281" y="146348"/>
                </a:cubicBezTo>
                <a:cubicBezTo>
                  <a:pt x="372703" y="124093"/>
                  <a:pt x="359885" y="104937"/>
                  <a:pt x="343828" y="88880"/>
                </a:cubicBezTo>
                <a:cubicBezTo>
                  <a:pt x="327770" y="72822"/>
                  <a:pt x="308614" y="60004"/>
                  <a:pt x="286359" y="50426"/>
                </a:cubicBezTo>
                <a:cubicBezTo>
                  <a:pt x="264104" y="40848"/>
                  <a:pt x="240769" y="36059"/>
                  <a:pt x="216354" y="36059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5" name="Freeform 404">
            <a:extLst>
              <a:ext uri="{FF2B5EF4-FFF2-40B4-BE49-F238E27FC236}">
                <a16:creationId xmlns:a16="http://schemas.microsoft.com/office/drawing/2014/main" id="{95C0F8A0-8D3E-4299-983A-FB3360175932}"/>
              </a:ext>
            </a:extLst>
          </p:cNvPr>
          <p:cNvSpPr/>
          <p:nvPr/>
        </p:nvSpPr>
        <p:spPr>
          <a:xfrm>
            <a:off x="1196011" y="2611747"/>
            <a:ext cx="324531" cy="324531"/>
          </a:xfrm>
          <a:custGeom>
            <a:avLst/>
            <a:gdLst>
              <a:gd name="connsiteX0" fmla="*/ 126207 w 432708"/>
              <a:gd name="connsiteY0" fmla="*/ 252412 h 432707"/>
              <a:gd name="connsiteX1" fmla="*/ 306501 w 432708"/>
              <a:gd name="connsiteY1" fmla="*/ 252412 h 432707"/>
              <a:gd name="connsiteX2" fmla="*/ 319178 w 432708"/>
              <a:gd name="connsiteY2" fmla="*/ 257765 h 432707"/>
              <a:gd name="connsiteX3" fmla="*/ 324531 w 432708"/>
              <a:gd name="connsiteY3" fmla="*/ 270442 h 432707"/>
              <a:gd name="connsiteX4" fmla="*/ 319178 w 432708"/>
              <a:gd name="connsiteY4" fmla="*/ 283119 h 432707"/>
              <a:gd name="connsiteX5" fmla="*/ 306501 w 432708"/>
              <a:gd name="connsiteY5" fmla="*/ 288471 h 432707"/>
              <a:gd name="connsiteX6" fmla="*/ 126207 w 432708"/>
              <a:gd name="connsiteY6" fmla="*/ 288471 h 432707"/>
              <a:gd name="connsiteX7" fmla="*/ 113530 w 432708"/>
              <a:gd name="connsiteY7" fmla="*/ 283119 h 432707"/>
              <a:gd name="connsiteX8" fmla="*/ 108177 w 432708"/>
              <a:gd name="connsiteY8" fmla="*/ 270442 h 432707"/>
              <a:gd name="connsiteX9" fmla="*/ 113530 w 432708"/>
              <a:gd name="connsiteY9" fmla="*/ 257765 h 432707"/>
              <a:gd name="connsiteX10" fmla="*/ 126207 w 432708"/>
              <a:gd name="connsiteY10" fmla="*/ 252412 h 432707"/>
              <a:gd name="connsiteX11" fmla="*/ 288472 w 432708"/>
              <a:gd name="connsiteY11" fmla="*/ 108177 h 432707"/>
              <a:gd name="connsiteX12" fmla="*/ 313967 w 432708"/>
              <a:gd name="connsiteY12" fmla="*/ 118741 h 432707"/>
              <a:gd name="connsiteX13" fmla="*/ 324531 w 432708"/>
              <a:gd name="connsiteY13" fmla="*/ 144236 h 432707"/>
              <a:gd name="connsiteX14" fmla="*/ 313967 w 432708"/>
              <a:gd name="connsiteY14" fmla="*/ 169730 h 432707"/>
              <a:gd name="connsiteX15" fmla="*/ 288472 w 432708"/>
              <a:gd name="connsiteY15" fmla="*/ 180295 h 432707"/>
              <a:gd name="connsiteX16" fmla="*/ 262977 w 432708"/>
              <a:gd name="connsiteY16" fmla="*/ 169730 h 432707"/>
              <a:gd name="connsiteX17" fmla="*/ 252413 w 432708"/>
              <a:gd name="connsiteY17" fmla="*/ 144236 h 432707"/>
              <a:gd name="connsiteX18" fmla="*/ 262977 w 432708"/>
              <a:gd name="connsiteY18" fmla="*/ 118741 h 432707"/>
              <a:gd name="connsiteX19" fmla="*/ 288472 w 432708"/>
              <a:gd name="connsiteY19" fmla="*/ 108177 h 432707"/>
              <a:gd name="connsiteX20" fmla="*/ 144236 w 432708"/>
              <a:gd name="connsiteY20" fmla="*/ 108177 h 432707"/>
              <a:gd name="connsiteX21" fmla="*/ 169731 w 432708"/>
              <a:gd name="connsiteY21" fmla="*/ 118741 h 432707"/>
              <a:gd name="connsiteX22" fmla="*/ 180295 w 432708"/>
              <a:gd name="connsiteY22" fmla="*/ 144236 h 432707"/>
              <a:gd name="connsiteX23" fmla="*/ 169731 w 432708"/>
              <a:gd name="connsiteY23" fmla="*/ 169730 h 432707"/>
              <a:gd name="connsiteX24" fmla="*/ 144236 w 432708"/>
              <a:gd name="connsiteY24" fmla="*/ 180295 h 432707"/>
              <a:gd name="connsiteX25" fmla="*/ 118742 w 432708"/>
              <a:gd name="connsiteY25" fmla="*/ 169730 h 432707"/>
              <a:gd name="connsiteX26" fmla="*/ 108177 w 432708"/>
              <a:gd name="connsiteY26" fmla="*/ 144236 h 432707"/>
              <a:gd name="connsiteX27" fmla="*/ 118742 w 432708"/>
              <a:gd name="connsiteY27" fmla="*/ 118741 h 432707"/>
              <a:gd name="connsiteX28" fmla="*/ 144236 w 432708"/>
              <a:gd name="connsiteY28" fmla="*/ 108177 h 432707"/>
              <a:gd name="connsiteX29" fmla="*/ 216354 w 432708"/>
              <a:gd name="connsiteY29" fmla="*/ 36059 h 432707"/>
              <a:gd name="connsiteX30" fmla="*/ 146349 w 432708"/>
              <a:gd name="connsiteY30" fmla="*/ 50426 h 432707"/>
              <a:gd name="connsiteX31" fmla="*/ 88880 w 432708"/>
              <a:gd name="connsiteY31" fmla="*/ 88880 h 432707"/>
              <a:gd name="connsiteX32" fmla="*/ 50427 w 432708"/>
              <a:gd name="connsiteY32" fmla="*/ 146348 h 432707"/>
              <a:gd name="connsiteX33" fmla="*/ 36060 w 432708"/>
              <a:gd name="connsiteY33" fmla="*/ 216354 h 432707"/>
              <a:gd name="connsiteX34" fmla="*/ 50427 w 432708"/>
              <a:gd name="connsiteY34" fmla="*/ 286359 h 432707"/>
              <a:gd name="connsiteX35" fmla="*/ 88880 w 432708"/>
              <a:gd name="connsiteY35" fmla="*/ 343828 h 432707"/>
              <a:gd name="connsiteX36" fmla="*/ 146349 w 432708"/>
              <a:gd name="connsiteY36" fmla="*/ 382281 h 432707"/>
              <a:gd name="connsiteX37" fmla="*/ 216354 w 432708"/>
              <a:gd name="connsiteY37" fmla="*/ 396648 h 432707"/>
              <a:gd name="connsiteX38" fmla="*/ 286359 w 432708"/>
              <a:gd name="connsiteY38" fmla="*/ 382281 h 432707"/>
              <a:gd name="connsiteX39" fmla="*/ 343828 w 432708"/>
              <a:gd name="connsiteY39" fmla="*/ 343828 h 432707"/>
              <a:gd name="connsiteX40" fmla="*/ 382282 w 432708"/>
              <a:gd name="connsiteY40" fmla="*/ 286359 h 432707"/>
              <a:gd name="connsiteX41" fmla="*/ 396649 w 432708"/>
              <a:gd name="connsiteY41" fmla="*/ 216354 h 432707"/>
              <a:gd name="connsiteX42" fmla="*/ 382282 w 432708"/>
              <a:gd name="connsiteY42" fmla="*/ 146348 h 432707"/>
              <a:gd name="connsiteX43" fmla="*/ 343828 w 432708"/>
              <a:gd name="connsiteY43" fmla="*/ 88880 h 432707"/>
              <a:gd name="connsiteX44" fmla="*/ 286359 w 432708"/>
              <a:gd name="connsiteY44" fmla="*/ 50426 h 432707"/>
              <a:gd name="connsiteX45" fmla="*/ 216354 w 432708"/>
              <a:gd name="connsiteY45" fmla="*/ 36059 h 432707"/>
              <a:gd name="connsiteX46" fmla="*/ 216354 w 432708"/>
              <a:gd name="connsiteY46" fmla="*/ 0 h 432707"/>
              <a:gd name="connsiteX47" fmla="*/ 324953 w 432708"/>
              <a:gd name="connsiteY47" fmla="*/ 29016 h 432707"/>
              <a:gd name="connsiteX48" fmla="*/ 403692 w 432708"/>
              <a:gd name="connsiteY48" fmla="*/ 107754 h 432707"/>
              <a:gd name="connsiteX49" fmla="*/ 432708 w 432708"/>
              <a:gd name="connsiteY49" fmla="*/ 216354 h 432707"/>
              <a:gd name="connsiteX50" fmla="*/ 403692 w 432708"/>
              <a:gd name="connsiteY50" fmla="*/ 324953 h 432707"/>
              <a:gd name="connsiteX51" fmla="*/ 324953 w 432708"/>
              <a:gd name="connsiteY51" fmla="*/ 403691 h 432707"/>
              <a:gd name="connsiteX52" fmla="*/ 216354 w 432708"/>
              <a:gd name="connsiteY52" fmla="*/ 432707 h 432707"/>
              <a:gd name="connsiteX53" fmla="*/ 107755 w 432708"/>
              <a:gd name="connsiteY53" fmla="*/ 403691 h 432707"/>
              <a:gd name="connsiteX54" fmla="*/ 29016 w 432708"/>
              <a:gd name="connsiteY54" fmla="*/ 324953 h 432707"/>
              <a:gd name="connsiteX55" fmla="*/ 0 w 432708"/>
              <a:gd name="connsiteY55" fmla="*/ 216354 h 432707"/>
              <a:gd name="connsiteX56" fmla="*/ 29016 w 432708"/>
              <a:gd name="connsiteY56" fmla="*/ 107754 h 432707"/>
              <a:gd name="connsiteX57" fmla="*/ 107755 w 432708"/>
              <a:gd name="connsiteY57" fmla="*/ 29016 h 432707"/>
              <a:gd name="connsiteX58" fmla="*/ 216354 w 432708"/>
              <a:gd name="connsiteY58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32708" h="432707">
                <a:moveTo>
                  <a:pt x="126207" y="252412"/>
                </a:moveTo>
                <a:lnTo>
                  <a:pt x="306501" y="252412"/>
                </a:lnTo>
                <a:cubicBezTo>
                  <a:pt x="311384" y="252412"/>
                  <a:pt x="315610" y="254197"/>
                  <a:pt x="319178" y="257765"/>
                </a:cubicBezTo>
                <a:cubicBezTo>
                  <a:pt x="322747" y="261333"/>
                  <a:pt x="324531" y="265559"/>
                  <a:pt x="324531" y="270442"/>
                </a:cubicBezTo>
                <a:cubicBezTo>
                  <a:pt x="324531" y="275325"/>
                  <a:pt x="322747" y="279551"/>
                  <a:pt x="319178" y="283119"/>
                </a:cubicBezTo>
                <a:cubicBezTo>
                  <a:pt x="315610" y="286687"/>
                  <a:pt x="311384" y="288471"/>
                  <a:pt x="306501" y="288471"/>
                </a:cubicBezTo>
                <a:lnTo>
                  <a:pt x="126207" y="288471"/>
                </a:lnTo>
                <a:cubicBezTo>
                  <a:pt x="121324" y="288471"/>
                  <a:pt x="117098" y="286687"/>
                  <a:pt x="113530" y="283119"/>
                </a:cubicBezTo>
                <a:cubicBezTo>
                  <a:pt x="109962" y="279551"/>
                  <a:pt x="108177" y="275325"/>
                  <a:pt x="108177" y="270442"/>
                </a:cubicBezTo>
                <a:cubicBezTo>
                  <a:pt x="108177" y="265559"/>
                  <a:pt x="109962" y="261333"/>
                  <a:pt x="113530" y="257765"/>
                </a:cubicBezTo>
                <a:cubicBezTo>
                  <a:pt x="117098" y="254197"/>
                  <a:pt x="121324" y="252412"/>
                  <a:pt x="126207" y="252412"/>
                </a:cubicBezTo>
                <a:close/>
                <a:moveTo>
                  <a:pt x="288472" y="108177"/>
                </a:moveTo>
                <a:cubicBezTo>
                  <a:pt x="298426" y="108177"/>
                  <a:pt x="306924" y="111698"/>
                  <a:pt x="313967" y="118741"/>
                </a:cubicBezTo>
                <a:cubicBezTo>
                  <a:pt x="321009" y="125784"/>
                  <a:pt x="324531" y="134282"/>
                  <a:pt x="324531" y="144236"/>
                </a:cubicBezTo>
                <a:cubicBezTo>
                  <a:pt x="324531" y="154189"/>
                  <a:pt x="321009" y="162688"/>
                  <a:pt x="313967" y="169730"/>
                </a:cubicBezTo>
                <a:cubicBezTo>
                  <a:pt x="306924" y="176773"/>
                  <a:pt x="298426" y="180295"/>
                  <a:pt x="288472" y="180295"/>
                </a:cubicBezTo>
                <a:cubicBezTo>
                  <a:pt x="278518" y="180295"/>
                  <a:pt x="270020" y="176773"/>
                  <a:pt x="262977" y="169730"/>
                </a:cubicBezTo>
                <a:cubicBezTo>
                  <a:pt x="255934" y="162688"/>
                  <a:pt x="252413" y="154189"/>
                  <a:pt x="252413" y="144236"/>
                </a:cubicBezTo>
                <a:cubicBezTo>
                  <a:pt x="252413" y="134282"/>
                  <a:pt x="255934" y="125784"/>
                  <a:pt x="262977" y="118741"/>
                </a:cubicBezTo>
                <a:cubicBezTo>
                  <a:pt x="270020" y="111698"/>
                  <a:pt x="278518" y="108177"/>
                  <a:pt x="288472" y="108177"/>
                </a:cubicBezTo>
                <a:close/>
                <a:moveTo>
                  <a:pt x="144236" y="108177"/>
                </a:moveTo>
                <a:cubicBezTo>
                  <a:pt x="154190" y="108177"/>
                  <a:pt x="162688" y="111698"/>
                  <a:pt x="169731" y="118741"/>
                </a:cubicBezTo>
                <a:cubicBezTo>
                  <a:pt x="176774" y="125784"/>
                  <a:pt x="180295" y="134282"/>
                  <a:pt x="180295" y="144236"/>
                </a:cubicBezTo>
                <a:cubicBezTo>
                  <a:pt x="180295" y="154189"/>
                  <a:pt x="176774" y="162688"/>
                  <a:pt x="169731" y="169730"/>
                </a:cubicBezTo>
                <a:cubicBezTo>
                  <a:pt x="162688" y="176773"/>
                  <a:pt x="154190" y="180295"/>
                  <a:pt x="144236" y="180295"/>
                </a:cubicBezTo>
                <a:cubicBezTo>
                  <a:pt x="134282" y="180295"/>
                  <a:pt x="125784" y="176773"/>
                  <a:pt x="118742" y="169730"/>
                </a:cubicBezTo>
                <a:cubicBezTo>
                  <a:pt x="111699" y="162688"/>
                  <a:pt x="108177" y="154189"/>
                  <a:pt x="108177" y="144236"/>
                </a:cubicBezTo>
                <a:cubicBezTo>
                  <a:pt x="108177" y="134282"/>
                  <a:pt x="111699" y="125784"/>
                  <a:pt x="118742" y="118741"/>
                </a:cubicBezTo>
                <a:cubicBezTo>
                  <a:pt x="125784" y="111698"/>
                  <a:pt x="134282" y="108177"/>
                  <a:pt x="144236" y="108177"/>
                </a:cubicBezTo>
                <a:close/>
                <a:moveTo>
                  <a:pt x="216354" y="36059"/>
                </a:moveTo>
                <a:cubicBezTo>
                  <a:pt x="191940" y="36059"/>
                  <a:pt x="168604" y="40848"/>
                  <a:pt x="146349" y="50426"/>
                </a:cubicBezTo>
                <a:cubicBezTo>
                  <a:pt x="124094" y="60004"/>
                  <a:pt x="104937" y="72822"/>
                  <a:pt x="88880" y="88880"/>
                </a:cubicBezTo>
                <a:cubicBezTo>
                  <a:pt x="72822" y="104937"/>
                  <a:pt x="60005" y="124093"/>
                  <a:pt x="50427" y="146348"/>
                </a:cubicBezTo>
                <a:cubicBezTo>
                  <a:pt x="40848" y="168604"/>
                  <a:pt x="36060" y="191939"/>
                  <a:pt x="36060" y="216354"/>
                </a:cubicBezTo>
                <a:cubicBezTo>
                  <a:pt x="36060" y="240768"/>
                  <a:pt x="40848" y="264103"/>
                  <a:pt x="50427" y="286359"/>
                </a:cubicBezTo>
                <a:cubicBezTo>
                  <a:pt x="60005" y="308614"/>
                  <a:pt x="72822" y="327770"/>
                  <a:pt x="88880" y="343828"/>
                </a:cubicBezTo>
                <a:cubicBezTo>
                  <a:pt x="104937" y="359885"/>
                  <a:pt x="124094" y="372703"/>
                  <a:pt x="146349" y="382281"/>
                </a:cubicBezTo>
                <a:cubicBezTo>
                  <a:pt x="168604" y="391859"/>
                  <a:pt x="191940" y="396648"/>
                  <a:pt x="216354" y="396648"/>
                </a:cubicBezTo>
                <a:cubicBezTo>
                  <a:pt x="240769" y="396648"/>
                  <a:pt x="264104" y="391859"/>
                  <a:pt x="286359" y="382281"/>
                </a:cubicBezTo>
                <a:cubicBezTo>
                  <a:pt x="308614" y="372703"/>
                  <a:pt x="327770" y="359885"/>
                  <a:pt x="343828" y="343828"/>
                </a:cubicBezTo>
                <a:cubicBezTo>
                  <a:pt x="359886" y="327770"/>
                  <a:pt x="372703" y="308614"/>
                  <a:pt x="382282" y="286359"/>
                </a:cubicBezTo>
                <a:cubicBezTo>
                  <a:pt x="391859" y="264103"/>
                  <a:pt x="396649" y="240768"/>
                  <a:pt x="396649" y="216354"/>
                </a:cubicBezTo>
                <a:cubicBezTo>
                  <a:pt x="396649" y="191939"/>
                  <a:pt x="391859" y="168604"/>
                  <a:pt x="382282" y="146348"/>
                </a:cubicBezTo>
                <a:cubicBezTo>
                  <a:pt x="372703" y="124093"/>
                  <a:pt x="359886" y="104937"/>
                  <a:pt x="343828" y="88880"/>
                </a:cubicBezTo>
                <a:cubicBezTo>
                  <a:pt x="327770" y="72822"/>
                  <a:pt x="308614" y="60004"/>
                  <a:pt x="286359" y="50426"/>
                </a:cubicBezTo>
                <a:cubicBezTo>
                  <a:pt x="264104" y="40848"/>
                  <a:pt x="240769" y="36059"/>
                  <a:pt x="216354" y="36059"/>
                </a:cubicBezTo>
                <a:close/>
                <a:moveTo>
                  <a:pt x="216354" y="0"/>
                </a:moveTo>
                <a:cubicBezTo>
                  <a:pt x="255606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4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6" y="432707"/>
                  <a:pt x="216354" y="432707"/>
                </a:cubicBezTo>
                <a:cubicBezTo>
                  <a:pt x="177102" y="432707"/>
                  <a:pt x="140903" y="423035"/>
                  <a:pt x="107755" y="403691"/>
                </a:cubicBezTo>
                <a:cubicBezTo>
                  <a:pt x="74607" y="384347"/>
                  <a:pt x="48361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3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6" name="Freeform 405">
            <a:extLst>
              <a:ext uri="{FF2B5EF4-FFF2-40B4-BE49-F238E27FC236}">
                <a16:creationId xmlns:a16="http://schemas.microsoft.com/office/drawing/2014/main" id="{32299482-4FD6-40D5-BDB3-E5721063A2BD}"/>
              </a:ext>
            </a:extLst>
          </p:cNvPr>
          <p:cNvSpPr/>
          <p:nvPr/>
        </p:nvSpPr>
        <p:spPr>
          <a:xfrm>
            <a:off x="2210425" y="2665833"/>
            <a:ext cx="405663" cy="243399"/>
          </a:xfrm>
          <a:custGeom>
            <a:avLst/>
            <a:gdLst>
              <a:gd name="connsiteX0" fmla="*/ 437214 w 540884"/>
              <a:gd name="connsiteY0" fmla="*/ 216353 h 324530"/>
              <a:gd name="connsiteX1" fmla="*/ 464258 w 540884"/>
              <a:gd name="connsiteY1" fmla="*/ 216353 h 324530"/>
              <a:gd name="connsiteX2" fmla="*/ 468766 w 540884"/>
              <a:gd name="connsiteY2" fmla="*/ 220861 h 324530"/>
              <a:gd name="connsiteX3" fmla="*/ 468766 w 540884"/>
              <a:gd name="connsiteY3" fmla="*/ 247905 h 324530"/>
              <a:gd name="connsiteX4" fmla="*/ 464258 w 540884"/>
              <a:gd name="connsiteY4" fmla="*/ 252412 h 324530"/>
              <a:gd name="connsiteX5" fmla="*/ 437214 w 540884"/>
              <a:gd name="connsiteY5" fmla="*/ 252412 h 324530"/>
              <a:gd name="connsiteX6" fmla="*/ 432707 w 540884"/>
              <a:gd name="connsiteY6" fmla="*/ 247905 h 324530"/>
              <a:gd name="connsiteX7" fmla="*/ 432707 w 540884"/>
              <a:gd name="connsiteY7" fmla="*/ 220861 h 324530"/>
              <a:gd name="connsiteX8" fmla="*/ 437214 w 540884"/>
              <a:gd name="connsiteY8" fmla="*/ 216353 h 324530"/>
              <a:gd name="connsiteX9" fmla="*/ 148743 w 540884"/>
              <a:gd name="connsiteY9" fmla="*/ 216353 h 324530"/>
              <a:gd name="connsiteX10" fmla="*/ 392141 w 540884"/>
              <a:gd name="connsiteY10" fmla="*/ 216353 h 324530"/>
              <a:gd name="connsiteX11" fmla="*/ 396648 w 540884"/>
              <a:gd name="connsiteY11" fmla="*/ 220861 h 324530"/>
              <a:gd name="connsiteX12" fmla="*/ 396648 w 540884"/>
              <a:gd name="connsiteY12" fmla="*/ 247905 h 324530"/>
              <a:gd name="connsiteX13" fmla="*/ 392141 w 540884"/>
              <a:gd name="connsiteY13" fmla="*/ 252412 h 324530"/>
              <a:gd name="connsiteX14" fmla="*/ 148743 w 540884"/>
              <a:gd name="connsiteY14" fmla="*/ 252412 h 324530"/>
              <a:gd name="connsiteX15" fmla="*/ 144235 w 540884"/>
              <a:gd name="connsiteY15" fmla="*/ 247905 h 324530"/>
              <a:gd name="connsiteX16" fmla="*/ 144235 w 540884"/>
              <a:gd name="connsiteY16" fmla="*/ 220861 h 324530"/>
              <a:gd name="connsiteX17" fmla="*/ 148743 w 540884"/>
              <a:gd name="connsiteY17" fmla="*/ 216353 h 324530"/>
              <a:gd name="connsiteX18" fmla="*/ 76625 w 540884"/>
              <a:gd name="connsiteY18" fmla="*/ 216353 h 324530"/>
              <a:gd name="connsiteX19" fmla="*/ 103669 w 540884"/>
              <a:gd name="connsiteY19" fmla="*/ 216353 h 324530"/>
              <a:gd name="connsiteX20" fmla="*/ 108176 w 540884"/>
              <a:gd name="connsiteY20" fmla="*/ 220861 h 324530"/>
              <a:gd name="connsiteX21" fmla="*/ 108176 w 540884"/>
              <a:gd name="connsiteY21" fmla="*/ 247905 h 324530"/>
              <a:gd name="connsiteX22" fmla="*/ 103669 w 540884"/>
              <a:gd name="connsiteY22" fmla="*/ 252412 h 324530"/>
              <a:gd name="connsiteX23" fmla="*/ 76625 w 540884"/>
              <a:gd name="connsiteY23" fmla="*/ 252412 h 324530"/>
              <a:gd name="connsiteX24" fmla="*/ 72117 w 540884"/>
              <a:gd name="connsiteY24" fmla="*/ 247905 h 324530"/>
              <a:gd name="connsiteX25" fmla="*/ 72117 w 540884"/>
              <a:gd name="connsiteY25" fmla="*/ 220861 h 324530"/>
              <a:gd name="connsiteX26" fmla="*/ 76625 w 540884"/>
              <a:gd name="connsiteY26" fmla="*/ 216353 h 324530"/>
              <a:gd name="connsiteX27" fmla="*/ 329037 w 540884"/>
              <a:gd name="connsiteY27" fmla="*/ 144236 h 324530"/>
              <a:gd name="connsiteX28" fmla="*/ 356082 w 540884"/>
              <a:gd name="connsiteY28" fmla="*/ 144236 h 324530"/>
              <a:gd name="connsiteX29" fmla="*/ 360589 w 540884"/>
              <a:gd name="connsiteY29" fmla="*/ 148743 h 324530"/>
              <a:gd name="connsiteX30" fmla="*/ 360589 w 540884"/>
              <a:gd name="connsiteY30" fmla="*/ 175787 h 324530"/>
              <a:gd name="connsiteX31" fmla="*/ 356082 w 540884"/>
              <a:gd name="connsiteY31" fmla="*/ 180294 h 324530"/>
              <a:gd name="connsiteX32" fmla="*/ 329037 w 540884"/>
              <a:gd name="connsiteY32" fmla="*/ 180294 h 324530"/>
              <a:gd name="connsiteX33" fmla="*/ 324530 w 540884"/>
              <a:gd name="connsiteY33" fmla="*/ 175787 h 324530"/>
              <a:gd name="connsiteX34" fmla="*/ 324530 w 540884"/>
              <a:gd name="connsiteY34" fmla="*/ 148743 h 324530"/>
              <a:gd name="connsiteX35" fmla="*/ 329037 w 540884"/>
              <a:gd name="connsiteY35" fmla="*/ 144236 h 324530"/>
              <a:gd name="connsiteX36" fmla="*/ 256920 w 540884"/>
              <a:gd name="connsiteY36" fmla="*/ 144236 h 324530"/>
              <a:gd name="connsiteX37" fmla="*/ 283964 w 540884"/>
              <a:gd name="connsiteY37" fmla="*/ 144236 h 324530"/>
              <a:gd name="connsiteX38" fmla="*/ 288471 w 540884"/>
              <a:gd name="connsiteY38" fmla="*/ 148743 h 324530"/>
              <a:gd name="connsiteX39" fmla="*/ 288471 w 540884"/>
              <a:gd name="connsiteY39" fmla="*/ 175787 h 324530"/>
              <a:gd name="connsiteX40" fmla="*/ 283964 w 540884"/>
              <a:gd name="connsiteY40" fmla="*/ 180294 h 324530"/>
              <a:gd name="connsiteX41" fmla="*/ 256920 w 540884"/>
              <a:gd name="connsiteY41" fmla="*/ 180294 h 324530"/>
              <a:gd name="connsiteX42" fmla="*/ 252412 w 540884"/>
              <a:gd name="connsiteY42" fmla="*/ 175787 h 324530"/>
              <a:gd name="connsiteX43" fmla="*/ 252412 w 540884"/>
              <a:gd name="connsiteY43" fmla="*/ 148743 h 324530"/>
              <a:gd name="connsiteX44" fmla="*/ 256920 w 540884"/>
              <a:gd name="connsiteY44" fmla="*/ 144236 h 324530"/>
              <a:gd name="connsiteX45" fmla="*/ 184802 w 540884"/>
              <a:gd name="connsiteY45" fmla="*/ 144236 h 324530"/>
              <a:gd name="connsiteX46" fmla="*/ 211846 w 540884"/>
              <a:gd name="connsiteY46" fmla="*/ 144236 h 324530"/>
              <a:gd name="connsiteX47" fmla="*/ 216353 w 540884"/>
              <a:gd name="connsiteY47" fmla="*/ 148743 h 324530"/>
              <a:gd name="connsiteX48" fmla="*/ 216353 w 540884"/>
              <a:gd name="connsiteY48" fmla="*/ 175787 h 324530"/>
              <a:gd name="connsiteX49" fmla="*/ 211846 w 540884"/>
              <a:gd name="connsiteY49" fmla="*/ 180294 h 324530"/>
              <a:gd name="connsiteX50" fmla="*/ 184802 w 540884"/>
              <a:gd name="connsiteY50" fmla="*/ 180294 h 324530"/>
              <a:gd name="connsiteX51" fmla="*/ 180294 w 540884"/>
              <a:gd name="connsiteY51" fmla="*/ 175787 h 324530"/>
              <a:gd name="connsiteX52" fmla="*/ 180294 w 540884"/>
              <a:gd name="connsiteY52" fmla="*/ 148743 h 324530"/>
              <a:gd name="connsiteX53" fmla="*/ 184802 w 540884"/>
              <a:gd name="connsiteY53" fmla="*/ 144236 h 324530"/>
              <a:gd name="connsiteX54" fmla="*/ 76625 w 540884"/>
              <a:gd name="connsiteY54" fmla="*/ 144236 h 324530"/>
              <a:gd name="connsiteX55" fmla="*/ 139728 w 540884"/>
              <a:gd name="connsiteY55" fmla="*/ 144236 h 324530"/>
              <a:gd name="connsiteX56" fmla="*/ 144235 w 540884"/>
              <a:gd name="connsiteY56" fmla="*/ 148743 h 324530"/>
              <a:gd name="connsiteX57" fmla="*/ 144235 w 540884"/>
              <a:gd name="connsiteY57" fmla="*/ 175787 h 324530"/>
              <a:gd name="connsiteX58" fmla="*/ 139728 w 540884"/>
              <a:gd name="connsiteY58" fmla="*/ 180294 h 324530"/>
              <a:gd name="connsiteX59" fmla="*/ 76625 w 540884"/>
              <a:gd name="connsiteY59" fmla="*/ 180294 h 324530"/>
              <a:gd name="connsiteX60" fmla="*/ 72117 w 540884"/>
              <a:gd name="connsiteY60" fmla="*/ 175787 h 324530"/>
              <a:gd name="connsiteX61" fmla="*/ 72117 w 540884"/>
              <a:gd name="connsiteY61" fmla="*/ 148743 h 324530"/>
              <a:gd name="connsiteX62" fmla="*/ 76625 w 540884"/>
              <a:gd name="connsiteY62" fmla="*/ 144236 h 324530"/>
              <a:gd name="connsiteX63" fmla="*/ 437214 w 540884"/>
              <a:gd name="connsiteY63" fmla="*/ 72118 h 324530"/>
              <a:gd name="connsiteX64" fmla="*/ 464258 w 540884"/>
              <a:gd name="connsiteY64" fmla="*/ 72118 h 324530"/>
              <a:gd name="connsiteX65" fmla="*/ 468766 w 540884"/>
              <a:gd name="connsiteY65" fmla="*/ 76625 h 324530"/>
              <a:gd name="connsiteX66" fmla="*/ 468766 w 540884"/>
              <a:gd name="connsiteY66" fmla="*/ 175787 h 324530"/>
              <a:gd name="connsiteX67" fmla="*/ 464258 w 540884"/>
              <a:gd name="connsiteY67" fmla="*/ 180294 h 324530"/>
              <a:gd name="connsiteX68" fmla="*/ 401155 w 540884"/>
              <a:gd name="connsiteY68" fmla="*/ 180294 h 324530"/>
              <a:gd name="connsiteX69" fmla="*/ 396648 w 540884"/>
              <a:gd name="connsiteY69" fmla="*/ 175787 h 324530"/>
              <a:gd name="connsiteX70" fmla="*/ 396648 w 540884"/>
              <a:gd name="connsiteY70" fmla="*/ 148743 h 324530"/>
              <a:gd name="connsiteX71" fmla="*/ 401155 w 540884"/>
              <a:gd name="connsiteY71" fmla="*/ 144236 h 324530"/>
              <a:gd name="connsiteX72" fmla="*/ 432707 w 540884"/>
              <a:gd name="connsiteY72" fmla="*/ 144236 h 324530"/>
              <a:gd name="connsiteX73" fmla="*/ 432707 w 540884"/>
              <a:gd name="connsiteY73" fmla="*/ 76625 h 324530"/>
              <a:gd name="connsiteX74" fmla="*/ 437214 w 540884"/>
              <a:gd name="connsiteY74" fmla="*/ 72118 h 324530"/>
              <a:gd name="connsiteX75" fmla="*/ 365097 w 540884"/>
              <a:gd name="connsiteY75" fmla="*/ 72118 h 324530"/>
              <a:gd name="connsiteX76" fmla="*/ 392141 w 540884"/>
              <a:gd name="connsiteY76" fmla="*/ 72118 h 324530"/>
              <a:gd name="connsiteX77" fmla="*/ 396648 w 540884"/>
              <a:gd name="connsiteY77" fmla="*/ 76625 h 324530"/>
              <a:gd name="connsiteX78" fmla="*/ 396648 w 540884"/>
              <a:gd name="connsiteY78" fmla="*/ 103669 h 324530"/>
              <a:gd name="connsiteX79" fmla="*/ 392141 w 540884"/>
              <a:gd name="connsiteY79" fmla="*/ 108177 h 324530"/>
              <a:gd name="connsiteX80" fmla="*/ 365097 w 540884"/>
              <a:gd name="connsiteY80" fmla="*/ 108177 h 324530"/>
              <a:gd name="connsiteX81" fmla="*/ 360589 w 540884"/>
              <a:gd name="connsiteY81" fmla="*/ 103669 h 324530"/>
              <a:gd name="connsiteX82" fmla="*/ 360589 w 540884"/>
              <a:gd name="connsiteY82" fmla="*/ 76625 h 324530"/>
              <a:gd name="connsiteX83" fmla="*/ 365097 w 540884"/>
              <a:gd name="connsiteY83" fmla="*/ 72118 h 324530"/>
              <a:gd name="connsiteX84" fmla="*/ 292978 w 540884"/>
              <a:gd name="connsiteY84" fmla="*/ 72118 h 324530"/>
              <a:gd name="connsiteX85" fmla="*/ 320023 w 540884"/>
              <a:gd name="connsiteY85" fmla="*/ 72118 h 324530"/>
              <a:gd name="connsiteX86" fmla="*/ 324530 w 540884"/>
              <a:gd name="connsiteY86" fmla="*/ 76625 h 324530"/>
              <a:gd name="connsiteX87" fmla="*/ 324530 w 540884"/>
              <a:gd name="connsiteY87" fmla="*/ 103669 h 324530"/>
              <a:gd name="connsiteX88" fmla="*/ 320023 w 540884"/>
              <a:gd name="connsiteY88" fmla="*/ 108177 h 324530"/>
              <a:gd name="connsiteX89" fmla="*/ 292978 w 540884"/>
              <a:gd name="connsiteY89" fmla="*/ 108177 h 324530"/>
              <a:gd name="connsiteX90" fmla="*/ 288471 w 540884"/>
              <a:gd name="connsiteY90" fmla="*/ 103669 h 324530"/>
              <a:gd name="connsiteX91" fmla="*/ 288471 w 540884"/>
              <a:gd name="connsiteY91" fmla="*/ 76625 h 324530"/>
              <a:gd name="connsiteX92" fmla="*/ 292978 w 540884"/>
              <a:gd name="connsiteY92" fmla="*/ 72118 h 324530"/>
              <a:gd name="connsiteX93" fmla="*/ 220861 w 540884"/>
              <a:gd name="connsiteY93" fmla="*/ 72118 h 324530"/>
              <a:gd name="connsiteX94" fmla="*/ 247905 w 540884"/>
              <a:gd name="connsiteY94" fmla="*/ 72118 h 324530"/>
              <a:gd name="connsiteX95" fmla="*/ 252412 w 540884"/>
              <a:gd name="connsiteY95" fmla="*/ 76625 h 324530"/>
              <a:gd name="connsiteX96" fmla="*/ 252412 w 540884"/>
              <a:gd name="connsiteY96" fmla="*/ 103669 h 324530"/>
              <a:gd name="connsiteX97" fmla="*/ 247905 w 540884"/>
              <a:gd name="connsiteY97" fmla="*/ 108177 h 324530"/>
              <a:gd name="connsiteX98" fmla="*/ 220861 w 540884"/>
              <a:gd name="connsiteY98" fmla="*/ 108177 h 324530"/>
              <a:gd name="connsiteX99" fmla="*/ 216353 w 540884"/>
              <a:gd name="connsiteY99" fmla="*/ 103669 h 324530"/>
              <a:gd name="connsiteX100" fmla="*/ 216353 w 540884"/>
              <a:gd name="connsiteY100" fmla="*/ 76625 h 324530"/>
              <a:gd name="connsiteX101" fmla="*/ 220861 w 540884"/>
              <a:gd name="connsiteY101" fmla="*/ 72118 h 324530"/>
              <a:gd name="connsiteX102" fmla="*/ 148743 w 540884"/>
              <a:gd name="connsiteY102" fmla="*/ 72118 h 324530"/>
              <a:gd name="connsiteX103" fmla="*/ 175787 w 540884"/>
              <a:gd name="connsiteY103" fmla="*/ 72118 h 324530"/>
              <a:gd name="connsiteX104" fmla="*/ 180294 w 540884"/>
              <a:gd name="connsiteY104" fmla="*/ 76625 h 324530"/>
              <a:gd name="connsiteX105" fmla="*/ 180294 w 540884"/>
              <a:gd name="connsiteY105" fmla="*/ 103669 h 324530"/>
              <a:gd name="connsiteX106" fmla="*/ 175787 w 540884"/>
              <a:gd name="connsiteY106" fmla="*/ 108177 h 324530"/>
              <a:gd name="connsiteX107" fmla="*/ 148743 w 540884"/>
              <a:gd name="connsiteY107" fmla="*/ 108177 h 324530"/>
              <a:gd name="connsiteX108" fmla="*/ 144235 w 540884"/>
              <a:gd name="connsiteY108" fmla="*/ 103669 h 324530"/>
              <a:gd name="connsiteX109" fmla="*/ 144235 w 540884"/>
              <a:gd name="connsiteY109" fmla="*/ 76625 h 324530"/>
              <a:gd name="connsiteX110" fmla="*/ 148743 w 540884"/>
              <a:gd name="connsiteY110" fmla="*/ 72118 h 324530"/>
              <a:gd name="connsiteX111" fmla="*/ 76625 w 540884"/>
              <a:gd name="connsiteY111" fmla="*/ 72118 h 324530"/>
              <a:gd name="connsiteX112" fmla="*/ 103669 w 540884"/>
              <a:gd name="connsiteY112" fmla="*/ 72118 h 324530"/>
              <a:gd name="connsiteX113" fmla="*/ 108176 w 540884"/>
              <a:gd name="connsiteY113" fmla="*/ 76625 h 324530"/>
              <a:gd name="connsiteX114" fmla="*/ 108176 w 540884"/>
              <a:gd name="connsiteY114" fmla="*/ 103669 h 324530"/>
              <a:gd name="connsiteX115" fmla="*/ 103669 w 540884"/>
              <a:gd name="connsiteY115" fmla="*/ 108177 h 324530"/>
              <a:gd name="connsiteX116" fmla="*/ 76625 w 540884"/>
              <a:gd name="connsiteY116" fmla="*/ 108177 h 324530"/>
              <a:gd name="connsiteX117" fmla="*/ 72117 w 540884"/>
              <a:gd name="connsiteY117" fmla="*/ 103669 h 324530"/>
              <a:gd name="connsiteX118" fmla="*/ 72117 w 540884"/>
              <a:gd name="connsiteY118" fmla="*/ 76625 h 324530"/>
              <a:gd name="connsiteX119" fmla="*/ 76625 w 540884"/>
              <a:gd name="connsiteY119" fmla="*/ 72118 h 324530"/>
              <a:gd name="connsiteX120" fmla="*/ 36059 w 540884"/>
              <a:gd name="connsiteY120" fmla="*/ 36059 h 324530"/>
              <a:gd name="connsiteX121" fmla="*/ 36059 w 540884"/>
              <a:gd name="connsiteY121" fmla="*/ 288471 h 324530"/>
              <a:gd name="connsiteX122" fmla="*/ 504824 w 540884"/>
              <a:gd name="connsiteY122" fmla="*/ 288471 h 324530"/>
              <a:gd name="connsiteX123" fmla="*/ 504824 w 540884"/>
              <a:gd name="connsiteY123" fmla="*/ 36059 h 324530"/>
              <a:gd name="connsiteX124" fmla="*/ 36059 w 540884"/>
              <a:gd name="connsiteY124" fmla="*/ 0 h 324530"/>
              <a:gd name="connsiteX125" fmla="*/ 504824 w 540884"/>
              <a:gd name="connsiteY125" fmla="*/ 0 h 324530"/>
              <a:gd name="connsiteX126" fmla="*/ 530319 w 540884"/>
              <a:gd name="connsiteY126" fmla="*/ 10564 h 324530"/>
              <a:gd name="connsiteX127" fmla="*/ 540884 w 540884"/>
              <a:gd name="connsiteY127" fmla="*/ 36059 h 324530"/>
              <a:gd name="connsiteX128" fmla="*/ 540884 w 540884"/>
              <a:gd name="connsiteY128" fmla="*/ 288471 h 324530"/>
              <a:gd name="connsiteX129" fmla="*/ 530319 w 540884"/>
              <a:gd name="connsiteY129" fmla="*/ 313966 h 324530"/>
              <a:gd name="connsiteX130" fmla="*/ 504824 w 540884"/>
              <a:gd name="connsiteY130" fmla="*/ 324530 h 324530"/>
              <a:gd name="connsiteX131" fmla="*/ 36059 w 540884"/>
              <a:gd name="connsiteY131" fmla="*/ 324530 h 324530"/>
              <a:gd name="connsiteX132" fmla="*/ 10564 w 540884"/>
              <a:gd name="connsiteY132" fmla="*/ 313966 h 324530"/>
              <a:gd name="connsiteX133" fmla="*/ 0 w 540884"/>
              <a:gd name="connsiteY133" fmla="*/ 288471 h 324530"/>
              <a:gd name="connsiteX134" fmla="*/ 0 w 540884"/>
              <a:gd name="connsiteY134" fmla="*/ 36059 h 324530"/>
              <a:gd name="connsiteX135" fmla="*/ 10564 w 540884"/>
              <a:gd name="connsiteY135" fmla="*/ 10564 h 324530"/>
              <a:gd name="connsiteX136" fmla="*/ 36059 w 540884"/>
              <a:gd name="connsiteY136" fmla="*/ 0 h 32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540884" h="324530">
                <a:moveTo>
                  <a:pt x="437214" y="216353"/>
                </a:moveTo>
                <a:lnTo>
                  <a:pt x="464258" y="216353"/>
                </a:lnTo>
                <a:cubicBezTo>
                  <a:pt x="467263" y="216353"/>
                  <a:pt x="468766" y="217856"/>
                  <a:pt x="468766" y="220861"/>
                </a:cubicBezTo>
                <a:lnTo>
                  <a:pt x="468766" y="247905"/>
                </a:lnTo>
                <a:cubicBezTo>
                  <a:pt x="468766" y="250910"/>
                  <a:pt x="467263" y="252412"/>
                  <a:pt x="464258" y="252412"/>
                </a:cubicBezTo>
                <a:lnTo>
                  <a:pt x="437214" y="252412"/>
                </a:lnTo>
                <a:cubicBezTo>
                  <a:pt x="434209" y="252412"/>
                  <a:pt x="432707" y="250910"/>
                  <a:pt x="432707" y="247905"/>
                </a:cubicBezTo>
                <a:lnTo>
                  <a:pt x="432707" y="220861"/>
                </a:lnTo>
                <a:cubicBezTo>
                  <a:pt x="432707" y="217856"/>
                  <a:pt x="434209" y="216353"/>
                  <a:pt x="437214" y="216353"/>
                </a:cubicBezTo>
                <a:close/>
                <a:moveTo>
                  <a:pt x="148743" y="216353"/>
                </a:moveTo>
                <a:lnTo>
                  <a:pt x="392141" y="216353"/>
                </a:lnTo>
                <a:cubicBezTo>
                  <a:pt x="395145" y="216353"/>
                  <a:pt x="396648" y="217856"/>
                  <a:pt x="396648" y="220861"/>
                </a:cubicBezTo>
                <a:lnTo>
                  <a:pt x="396648" y="247905"/>
                </a:lnTo>
                <a:cubicBezTo>
                  <a:pt x="396648" y="250910"/>
                  <a:pt x="395145" y="252412"/>
                  <a:pt x="392141" y="252412"/>
                </a:cubicBezTo>
                <a:lnTo>
                  <a:pt x="148743" y="252412"/>
                </a:lnTo>
                <a:cubicBezTo>
                  <a:pt x="145738" y="252412"/>
                  <a:pt x="144235" y="250910"/>
                  <a:pt x="144235" y="247905"/>
                </a:cubicBezTo>
                <a:lnTo>
                  <a:pt x="144235" y="220861"/>
                </a:lnTo>
                <a:cubicBezTo>
                  <a:pt x="144235" y="217856"/>
                  <a:pt x="145738" y="216353"/>
                  <a:pt x="148743" y="216353"/>
                </a:cubicBezTo>
                <a:close/>
                <a:moveTo>
                  <a:pt x="76625" y="216353"/>
                </a:moveTo>
                <a:lnTo>
                  <a:pt x="103669" y="216353"/>
                </a:lnTo>
                <a:cubicBezTo>
                  <a:pt x="106674" y="216353"/>
                  <a:pt x="108176" y="217856"/>
                  <a:pt x="108176" y="220861"/>
                </a:cubicBezTo>
                <a:lnTo>
                  <a:pt x="108176" y="247905"/>
                </a:lnTo>
                <a:cubicBezTo>
                  <a:pt x="108176" y="250910"/>
                  <a:pt x="106674" y="252412"/>
                  <a:pt x="103669" y="252412"/>
                </a:cubicBezTo>
                <a:lnTo>
                  <a:pt x="76625" y="252412"/>
                </a:lnTo>
                <a:cubicBezTo>
                  <a:pt x="73620" y="252412"/>
                  <a:pt x="72117" y="250910"/>
                  <a:pt x="72117" y="247905"/>
                </a:cubicBezTo>
                <a:lnTo>
                  <a:pt x="72117" y="220861"/>
                </a:lnTo>
                <a:cubicBezTo>
                  <a:pt x="72117" y="217856"/>
                  <a:pt x="73620" y="216353"/>
                  <a:pt x="76625" y="216353"/>
                </a:cubicBezTo>
                <a:close/>
                <a:moveTo>
                  <a:pt x="329037" y="144236"/>
                </a:moveTo>
                <a:lnTo>
                  <a:pt x="356082" y="144236"/>
                </a:lnTo>
                <a:cubicBezTo>
                  <a:pt x="359087" y="144236"/>
                  <a:pt x="360589" y="145738"/>
                  <a:pt x="360589" y="148743"/>
                </a:cubicBezTo>
                <a:lnTo>
                  <a:pt x="360589" y="175787"/>
                </a:lnTo>
                <a:cubicBezTo>
                  <a:pt x="360589" y="178792"/>
                  <a:pt x="359087" y="180294"/>
                  <a:pt x="356082" y="180294"/>
                </a:cubicBezTo>
                <a:lnTo>
                  <a:pt x="329037" y="180294"/>
                </a:lnTo>
                <a:cubicBezTo>
                  <a:pt x="326033" y="180294"/>
                  <a:pt x="324530" y="178792"/>
                  <a:pt x="324530" y="175787"/>
                </a:cubicBezTo>
                <a:lnTo>
                  <a:pt x="324530" y="148743"/>
                </a:lnTo>
                <a:cubicBezTo>
                  <a:pt x="324530" y="145738"/>
                  <a:pt x="326033" y="144236"/>
                  <a:pt x="329037" y="144236"/>
                </a:cubicBezTo>
                <a:close/>
                <a:moveTo>
                  <a:pt x="256920" y="144236"/>
                </a:moveTo>
                <a:lnTo>
                  <a:pt x="283964" y="144236"/>
                </a:lnTo>
                <a:cubicBezTo>
                  <a:pt x="286968" y="144236"/>
                  <a:pt x="288471" y="145738"/>
                  <a:pt x="288471" y="148743"/>
                </a:cubicBezTo>
                <a:lnTo>
                  <a:pt x="288471" y="175787"/>
                </a:lnTo>
                <a:cubicBezTo>
                  <a:pt x="288471" y="178792"/>
                  <a:pt x="286968" y="180294"/>
                  <a:pt x="283964" y="180294"/>
                </a:cubicBezTo>
                <a:lnTo>
                  <a:pt x="256920" y="180294"/>
                </a:lnTo>
                <a:cubicBezTo>
                  <a:pt x="253914" y="180294"/>
                  <a:pt x="252412" y="178792"/>
                  <a:pt x="252412" y="175787"/>
                </a:cubicBezTo>
                <a:lnTo>
                  <a:pt x="252412" y="148743"/>
                </a:lnTo>
                <a:cubicBezTo>
                  <a:pt x="252412" y="145738"/>
                  <a:pt x="253914" y="144236"/>
                  <a:pt x="256920" y="144236"/>
                </a:cubicBezTo>
                <a:close/>
                <a:moveTo>
                  <a:pt x="184802" y="144236"/>
                </a:moveTo>
                <a:lnTo>
                  <a:pt x="211846" y="144236"/>
                </a:lnTo>
                <a:cubicBezTo>
                  <a:pt x="214851" y="144236"/>
                  <a:pt x="216353" y="145738"/>
                  <a:pt x="216353" y="148743"/>
                </a:cubicBezTo>
                <a:lnTo>
                  <a:pt x="216353" y="175787"/>
                </a:lnTo>
                <a:cubicBezTo>
                  <a:pt x="216353" y="178792"/>
                  <a:pt x="214851" y="180294"/>
                  <a:pt x="211846" y="180294"/>
                </a:cubicBezTo>
                <a:lnTo>
                  <a:pt x="184802" y="180294"/>
                </a:lnTo>
                <a:cubicBezTo>
                  <a:pt x="181797" y="180294"/>
                  <a:pt x="180294" y="178792"/>
                  <a:pt x="180294" y="175787"/>
                </a:cubicBezTo>
                <a:lnTo>
                  <a:pt x="180294" y="148743"/>
                </a:lnTo>
                <a:cubicBezTo>
                  <a:pt x="180294" y="145738"/>
                  <a:pt x="181797" y="144236"/>
                  <a:pt x="184802" y="144236"/>
                </a:cubicBezTo>
                <a:close/>
                <a:moveTo>
                  <a:pt x="76625" y="144236"/>
                </a:moveTo>
                <a:lnTo>
                  <a:pt x="139728" y="144236"/>
                </a:lnTo>
                <a:cubicBezTo>
                  <a:pt x="142733" y="144236"/>
                  <a:pt x="144235" y="145738"/>
                  <a:pt x="144235" y="148743"/>
                </a:cubicBezTo>
                <a:lnTo>
                  <a:pt x="144235" y="175787"/>
                </a:lnTo>
                <a:cubicBezTo>
                  <a:pt x="144235" y="178792"/>
                  <a:pt x="142733" y="180294"/>
                  <a:pt x="139728" y="180294"/>
                </a:cubicBezTo>
                <a:lnTo>
                  <a:pt x="76625" y="180294"/>
                </a:lnTo>
                <a:cubicBezTo>
                  <a:pt x="73620" y="180294"/>
                  <a:pt x="72117" y="178792"/>
                  <a:pt x="72117" y="175787"/>
                </a:cubicBezTo>
                <a:lnTo>
                  <a:pt x="72117" y="148743"/>
                </a:lnTo>
                <a:cubicBezTo>
                  <a:pt x="72117" y="145738"/>
                  <a:pt x="73620" y="144236"/>
                  <a:pt x="76625" y="144236"/>
                </a:cubicBezTo>
                <a:close/>
                <a:moveTo>
                  <a:pt x="437214" y="72118"/>
                </a:moveTo>
                <a:lnTo>
                  <a:pt x="464258" y="72118"/>
                </a:lnTo>
                <a:cubicBezTo>
                  <a:pt x="467263" y="72118"/>
                  <a:pt x="468766" y="73620"/>
                  <a:pt x="468766" y="76625"/>
                </a:cubicBezTo>
                <a:lnTo>
                  <a:pt x="468766" y="175787"/>
                </a:lnTo>
                <a:cubicBezTo>
                  <a:pt x="468766" y="178792"/>
                  <a:pt x="467263" y="180294"/>
                  <a:pt x="464258" y="180294"/>
                </a:cubicBezTo>
                <a:lnTo>
                  <a:pt x="401155" y="180294"/>
                </a:lnTo>
                <a:cubicBezTo>
                  <a:pt x="398150" y="180294"/>
                  <a:pt x="396648" y="178792"/>
                  <a:pt x="396648" y="175787"/>
                </a:cubicBezTo>
                <a:lnTo>
                  <a:pt x="396648" y="148743"/>
                </a:lnTo>
                <a:cubicBezTo>
                  <a:pt x="396648" y="145738"/>
                  <a:pt x="398150" y="144236"/>
                  <a:pt x="401155" y="144236"/>
                </a:cubicBezTo>
                <a:lnTo>
                  <a:pt x="432707" y="144236"/>
                </a:lnTo>
                <a:lnTo>
                  <a:pt x="432707" y="76625"/>
                </a:lnTo>
                <a:cubicBezTo>
                  <a:pt x="432707" y="73620"/>
                  <a:pt x="434209" y="72118"/>
                  <a:pt x="437214" y="72118"/>
                </a:cubicBezTo>
                <a:close/>
                <a:moveTo>
                  <a:pt x="365097" y="72118"/>
                </a:moveTo>
                <a:lnTo>
                  <a:pt x="392141" y="72118"/>
                </a:lnTo>
                <a:cubicBezTo>
                  <a:pt x="395145" y="72118"/>
                  <a:pt x="396648" y="73620"/>
                  <a:pt x="396648" y="76625"/>
                </a:cubicBezTo>
                <a:lnTo>
                  <a:pt x="396648" y="103669"/>
                </a:lnTo>
                <a:cubicBezTo>
                  <a:pt x="396648" y="106674"/>
                  <a:pt x="395145" y="108177"/>
                  <a:pt x="392141" y="108177"/>
                </a:cubicBezTo>
                <a:lnTo>
                  <a:pt x="365097" y="108177"/>
                </a:lnTo>
                <a:cubicBezTo>
                  <a:pt x="362092" y="108177"/>
                  <a:pt x="360589" y="106674"/>
                  <a:pt x="360589" y="103669"/>
                </a:cubicBezTo>
                <a:lnTo>
                  <a:pt x="360589" y="76625"/>
                </a:lnTo>
                <a:cubicBezTo>
                  <a:pt x="360589" y="73620"/>
                  <a:pt x="362092" y="72118"/>
                  <a:pt x="365097" y="72118"/>
                </a:cubicBezTo>
                <a:close/>
                <a:moveTo>
                  <a:pt x="292978" y="72118"/>
                </a:moveTo>
                <a:lnTo>
                  <a:pt x="320023" y="72118"/>
                </a:lnTo>
                <a:cubicBezTo>
                  <a:pt x="323028" y="72118"/>
                  <a:pt x="324530" y="73620"/>
                  <a:pt x="324530" y="76625"/>
                </a:cubicBezTo>
                <a:lnTo>
                  <a:pt x="324530" y="103669"/>
                </a:lnTo>
                <a:cubicBezTo>
                  <a:pt x="324530" y="106674"/>
                  <a:pt x="323028" y="108177"/>
                  <a:pt x="320023" y="108177"/>
                </a:cubicBezTo>
                <a:lnTo>
                  <a:pt x="292978" y="108177"/>
                </a:lnTo>
                <a:cubicBezTo>
                  <a:pt x="289974" y="108177"/>
                  <a:pt x="288471" y="106674"/>
                  <a:pt x="288471" y="103669"/>
                </a:cubicBezTo>
                <a:lnTo>
                  <a:pt x="288471" y="76625"/>
                </a:lnTo>
                <a:cubicBezTo>
                  <a:pt x="288471" y="73620"/>
                  <a:pt x="289974" y="72118"/>
                  <a:pt x="292978" y="72118"/>
                </a:cubicBezTo>
                <a:close/>
                <a:moveTo>
                  <a:pt x="220861" y="72118"/>
                </a:moveTo>
                <a:lnTo>
                  <a:pt x="247905" y="72118"/>
                </a:lnTo>
                <a:cubicBezTo>
                  <a:pt x="250910" y="72118"/>
                  <a:pt x="252412" y="73620"/>
                  <a:pt x="252412" y="76625"/>
                </a:cubicBezTo>
                <a:lnTo>
                  <a:pt x="252412" y="103669"/>
                </a:lnTo>
                <a:cubicBezTo>
                  <a:pt x="252412" y="106674"/>
                  <a:pt x="250910" y="108177"/>
                  <a:pt x="247905" y="108177"/>
                </a:cubicBezTo>
                <a:lnTo>
                  <a:pt x="220861" y="108177"/>
                </a:lnTo>
                <a:cubicBezTo>
                  <a:pt x="217856" y="108177"/>
                  <a:pt x="216353" y="106674"/>
                  <a:pt x="216353" y="103669"/>
                </a:cubicBezTo>
                <a:lnTo>
                  <a:pt x="216353" y="76625"/>
                </a:lnTo>
                <a:cubicBezTo>
                  <a:pt x="216353" y="73620"/>
                  <a:pt x="217856" y="72118"/>
                  <a:pt x="220861" y="72118"/>
                </a:cubicBezTo>
                <a:close/>
                <a:moveTo>
                  <a:pt x="148743" y="72118"/>
                </a:moveTo>
                <a:lnTo>
                  <a:pt x="175787" y="72118"/>
                </a:lnTo>
                <a:cubicBezTo>
                  <a:pt x="178791" y="72118"/>
                  <a:pt x="180294" y="73620"/>
                  <a:pt x="180294" y="76625"/>
                </a:cubicBezTo>
                <a:lnTo>
                  <a:pt x="180294" y="103669"/>
                </a:lnTo>
                <a:cubicBezTo>
                  <a:pt x="180294" y="106674"/>
                  <a:pt x="178791" y="108177"/>
                  <a:pt x="175787" y="108177"/>
                </a:cubicBezTo>
                <a:lnTo>
                  <a:pt x="148743" y="108177"/>
                </a:lnTo>
                <a:cubicBezTo>
                  <a:pt x="145738" y="108177"/>
                  <a:pt x="144235" y="106674"/>
                  <a:pt x="144235" y="103669"/>
                </a:cubicBezTo>
                <a:lnTo>
                  <a:pt x="144235" y="76625"/>
                </a:lnTo>
                <a:cubicBezTo>
                  <a:pt x="144235" y="73620"/>
                  <a:pt x="145738" y="72118"/>
                  <a:pt x="148743" y="72118"/>
                </a:cubicBezTo>
                <a:close/>
                <a:moveTo>
                  <a:pt x="76625" y="72118"/>
                </a:moveTo>
                <a:lnTo>
                  <a:pt x="103669" y="72118"/>
                </a:lnTo>
                <a:cubicBezTo>
                  <a:pt x="106674" y="72118"/>
                  <a:pt x="108176" y="73620"/>
                  <a:pt x="108176" y="76625"/>
                </a:cubicBezTo>
                <a:lnTo>
                  <a:pt x="108176" y="103669"/>
                </a:lnTo>
                <a:cubicBezTo>
                  <a:pt x="108176" y="106674"/>
                  <a:pt x="106674" y="108177"/>
                  <a:pt x="103669" y="108177"/>
                </a:cubicBezTo>
                <a:lnTo>
                  <a:pt x="76625" y="108177"/>
                </a:lnTo>
                <a:cubicBezTo>
                  <a:pt x="73620" y="108177"/>
                  <a:pt x="72117" y="106674"/>
                  <a:pt x="72117" y="103669"/>
                </a:cubicBezTo>
                <a:lnTo>
                  <a:pt x="72117" y="76625"/>
                </a:lnTo>
                <a:cubicBezTo>
                  <a:pt x="72117" y="73620"/>
                  <a:pt x="73620" y="72118"/>
                  <a:pt x="76625" y="72118"/>
                </a:cubicBezTo>
                <a:close/>
                <a:moveTo>
                  <a:pt x="36059" y="36059"/>
                </a:moveTo>
                <a:lnTo>
                  <a:pt x="36059" y="288471"/>
                </a:lnTo>
                <a:lnTo>
                  <a:pt x="504824" y="288471"/>
                </a:lnTo>
                <a:lnTo>
                  <a:pt x="504824" y="36059"/>
                </a:lnTo>
                <a:close/>
                <a:moveTo>
                  <a:pt x="36059" y="0"/>
                </a:moveTo>
                <a:lnTo>
                  <a:pt x="504824" y="0"/>
                </a:lnTo>
                <a:cubicBezTo>
                  <a:pt x="514778" y="0"/>
                  <a:pt x="523277" y="3521"/>
                  <a:pt x="530319" y="10564"/>
                </a:cubicBezTo>
                <a:cubicBezTo>
                  <a:pt x="537363" y="17607"/>
                  <a:pt x="540884" y="26105"/>
                  <a:pt x="540884" y="36059"/>
                </a:cubicBezTo>
                <a:lnTo>
                  <a:pt x="540884" y="288471"/>
                </a:lnTo>
                <a:cubicBezTo>
                  <a:pt x="540884" y="298425"/>
                  <a:pt x="537363" y="306923"/>
                  <a:pt x="530319" y="313966"/>
                </a:cubicBezTo>
                <a:cubicBezTo>
                  <a:pt x="523277" y="321009"/>
                  <a:pt x="514778" y="324530"/>
                  <a:pt x="504824" y="324530"/>
                </a:cubicBezTo>
                <a:lnTo>
                  <a:pt x="36059" y="324530"/>
                </a:lnTo>
                <a:cubicBezTo>
                  <a:pt x="26105" y="324530"/>
                  <a:pt x="17607" y="321009"/>
                  <a:pt x="10564" y="313966"/>
                </a:cubicBezTo>
                <a:cubicBezTo>
                  <a:pt x="3521" y="306923"/>
                  <a:pt x="0" y="298425"/>
                  <a:pt x="0" y="288471"/>
                </a:cubicBezTo>
                <a:lnTo>
                  <a:pt x="0" y="36059"/>
                </a:lnTo>
                <a:cubicBezTo>
                  <a:pt x="0" y="26105"/>
                  <a:pt x="3521" y="17607"/>
                  <a:pt x="10564" y="10564"/>
                </a:cubicBezTo>
                <a:cubicBezTo>
                  <a:pt x="17607" y="3521"/>
                  <a:pt x="26105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7" name="Freeform 411">
            <a:extLst>
              <a:ext uri="{FF2B5EF4-FFF2-40B4-BE49-F238E27FC236}">
                <a16:creationId xmlns:a16="http://schemas.microsoft.com/office/drawing/2014/main" id="{6E9981E1-D610-4BC8-8182-FA8F01BA57DF}"/>
              </a:ext>
            </a:extLst>
          </p:cNvPr>
          <p:cNvSpPr/>
          <p:nvPr/>
        </p:nvSpPr>
        <p:spPr>
          <a:xfrm>
            <a:off x="7674225" y="2638789"/>
            <a:ext cx="195245" cy="270443"/>
          </a:xfrm>
          <a:custGeom>
            <a:avLst/>
            <a:gdLst>
              <a:gd name="connsiteX0" fmla="*/ 92427 w 260327"/>
              <a:gd name="connsiteY0" fmla="*/ 270442 h 360589"/>
              <a:gd name="connsiteX1" fmla="*/ 160038 w 260327"/>
              <a:gd name="connsiteY1" fmla="*/ 270442 h 360589"/>
              <a:gd name="connsiteX2" fmla="*/ 167926 w 260327"/>
              <a:gd name="connsiteY2" fmla="*/ 273822 h 360589"/>
              <a:gd name="connsiteX3" fmla="*/ 171306 w 260327"/>
              <a:gd name="connsiteY3" fmla="*/ 281710 h 360589"/>
              <a:gd name="connsiteX4" fmla="*/ 171306 w 260327"/>
              <a:gd name="connsiteY4" fmla="*/ 349321 h 360589"/>
              <a:gd name="connsiteX5" fmla="*/ 167926 w 260327"/>
              <a:gd name="connsiteY5" fmla="*/ 357209 h 360589"/>
              <a:gd name="connsiteX6" fmla="*/ 160038 w 260327"/>
              <a:gd name="connsiteY6" fmla="*/ 360589 h 360589"/>
              <a:gd name="connsiteX7" fmla="*/ 92427 w 260327"/>
              <a:gd name="connsiteY7" fmla="*/ 360589 h 360589"/>
              <a:gd name="connsiteX8" fmla="*/ 84539 w 260327"/>
              <a:gd name="connsiteY8" fmla="*/ 357209 h 360589"/>
              <a:gd name="connsiteX9" fmla="*/ 81159 w 260327"/>
              <a:gd name="connsiteY9" fmla="*/ 349321 h 360589"/>
              <a:gd name="connsiteX10" fmla="*/ 81159 w 260327"/>
              <a:gd name="connsiteY10" fmla="*/ 281710 h 360589"/>
              <a:gd name="connsiteX11" fmla="*/ 84539 w 260327"/>
              <a:gd name="connsiteY11" fmla="*/ 273822 h 360589"/>
              <a:gd name="connsiteX12" fmla="*/ 92427 w 260327"/>
              <a:gd name="connsiteY12" fmla="*/ 270442 h 360589"/>
              <a:gd name="connsiteX13" fmla="*/ 132430 w 260327"/>
              <a:gd name="connsiteY13" fmla="*/ 0 h 360589"/>
              <a:gd name="connsiteX14" fmla="*/ 177786 w 260327"/>
              <a:gd name="connsiteY14" fmla="*/ 8733 h 360589"/>
              <a:gd name="connsiteX15" fmla="*/ 218916 w 260327"/>
              <a:gd name="connsiteY15" fmla="*/ 32115 h 360589"/>
              <a:gd name="connsiteX16" fmla="*/ 248777 w 260327"/>
              <a:gd name="connsiteY16" fmla="*/ 68033 h 360589"/>
              <a:gd name="connsiteX17" fmla="*/ 260327 w 260327"/>
              <a:gd name="connsiteY17" fmla="*/ 112684 h 360589"/>
              <a:gd name="connsiteX18" fmla="*/ 255960 w 260327"/>
              <a:gd name="connsiteY18" fmla="*/ 141137 h 360589"/>
              <a:gd name="connsiteX19" fmla="*/ 246100 w 260327"/>
              <a:gd name="connsiteY19" fmla="*/ 162688 h 360589"/>
              <a:gd name="connsiteX20" fmla="*/ 230606 w 260327"/>
              <a:gd name="connsiteY20" fmla="*/ 179449 h 360589"/>
              <a:gd name="connsiteX21" fmla="*/ 214408 w 260327"/>
              <a:gd name="connsiteY21" fmla="*/ 191704 h 360589"/>
              <a:gd name="connsiteX22" fmla="*/ 197224 w 260327"/>
              <a:gd name="connsiteY22" fmla="*/ 201704 h 360589"/>
              <a:gd name="connsiteX23" fmla="*/ 177926 w 260327"/>
              <a:gd name="connsiteY23" fmla="*/ 220016 h 360589"/>
              <a:gd name="connsiteX24" fmla="*/ 170179 w 260327"/>
              <a:gd name="connsiteY24" fmla="*/ 238890 h 360589"/>
              <a:gd name="connsiteX25" fmla="*/ 166799 w 260327"/>
              <a:gd name="connsiteY25" fmla="*/ 248046 h 360589"/>
              <a:gd name="connsiteX26" fmla="*/ 158911 w 260327"/>
              <a:gd name="connsiteY26" fmla="*/ 252412 h 360589"/>
              <a:gd name="connsiteX27" fmla="*/ 91300 w 260327"/>
              <a:gd name="connsiteY27" fmla="*/ 252412 h 360589"/>
              <a:gd name="connsiteX28" fmla="*/ 84117 w 260327"/>
              <a:gd name="connsiteY28" fmla="*/ 247201 h 360589"/>
              <a:gd name="connsiteX29" fmla="*/ 81159 w 260327"/>
              <a:gd name="connsiteY29" fmla="*/ 236637 h 360589"/>
              <a:gd name="connsiteX30" fmla="*/ 81159 w 260327"/>
              <a:gd name="connsiteY30" fmla="*/ 223960 h 360589"/>
              <a:gd name="connsiteX31" fmla="*/ 99469 w 260327"/>
              <a:gd name="connsiteY31" fmla="*/ 179872 h 360589"/>
              <a:gd name="connsiteX32" fmla="*/ 139754 w 260327"/>
              <a:gd name="connsiteY32" fmla="*/ 149306 h 360589"/>
              <a:gd name="connsiteX33" fmla="*/ 163418 w 260327"/>
              <a:gd name="connsiteY33" fmla="*/ 133531 h 360589"/>
              <a:gd name="connsiteX34" fmla="*/ 170460 w 260327"/>
              <a:gd name="connsiteY34" fmla="*/ 112121 h 360589"/>
              <a:gd name="connsiteX35" fmla="*/ 157361 w 260327"/>
              <a:gd name="connsiteY35" fmla="*/ 91274 h 360589"/>
              <a:gd name="connsiteX36" fmla="*/ 127077 w 260327"/>
              <a:gd name="connsiteY36" fmla="*/ 82259 h 360589"/>
              <a:gd name="connsiteX37" fmla="*/ 96653 w 260327"/>
              <a:gd name="connsiteY37" fmla="*/ 90429 h 360589"/>
              <a:gd name="connsiteX38" fmla="*/ 66510 w 260327"/>
              <a:gd name="connsiteY38" fmla="*/ 122826 h 360589"/>
              <a:gd name="connsiteX39" fmla="*/ 57777 w 260327"/>
              <a:gd name="connsiteY39" fmla="*/ 127333 h 360589"/>
              <a:gd name="connsiteX40" fmla="*/ 50734 w 260327"/>
              <a:gd name="connsiteY40" fmla="*/ 125079 h 360589"/>
              <a:gd name="connsiteX41" fmla="*/ 4533 w 260327"/>
              <a:gd name="connsiteY41" fmla="*/ 89866 h 360589"/>
              <a:gd name="connsiteX42" fmla="*/ 167 w 260327"/>
              <a:gd name="connsiteY42" fmla="*/ 82823 h 360589"/>
              <a:gd name="connsiteX43" fmla="*/ 1716 w 260327"/>
              <a:gd name="connsiteY43" fmla="*/ 74935 h 360589"/>
              <a:gd name="connsiteX44" fmla="*/ 132430 w 260327"/>
              <a:gd name="connsiteY44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0327" h="360589">
                <a:moveTo>
                  <a:pt x="92427" y="270442"/>
                </a:moveTo>
                <a:lnTo>
                  <a:pt x="160038" y="270442"/>
                </a:lnTo>
                <a:cubicBezTo>
                  <a:pt x="163043" y="270442"/>
                  <a:pt x="165672" y="271569"/>
                  <a:pt x="167926" y="273822"/>
                </a:cubicBezTo>
                <a:cubicBezTo>
                  <a:pt x="170179" y="276076"/>
                  <a:pt x="171306" y="278705"/>
                  <a:pt x="171306" y="281710"/>
                </a:cubicBezTo>
                <a:lnTo>
                  <a:pt x="171306" y="349321"/>
                </a:lnTo>
                <a:cubicBezTo>
                  <a:pt x="171306" y="352326"/>
                  <a:pt x="170179" y="354955"/>
                  <a:pt x="167926" y="357209"/>
                </a:cubicBezTo>
                <a:cubicBezTo>
                  <a:pt x="165672" y="359462"/>
                  <a:pt x="163043" y="360589"/>
                  <a:pt x="160038" y="360589"/>
                </a:cubicBezTo>
                <a:lnTo>
                  <a:pt x="92427" y="360589"/>
                </a:lnTo>
                <a:cubicBezTo>
                  <a:pt x="89422" y="360589"/>
                  <a:pt x="86793" y="359462"/>
                  <a:pt x="84539" y="357209"/>
                </a:cubicBezTo>
                <a:cubicBezTo>
                  <a:pt x="82286" y="354955"/>
                  <a:pt x="81159" y="352326"/>
                  <a:pt x="81159" y="349321"/>
                </a:cubicBezTo>
                <a:lnTo>
                  <a:pt x="81159" y="281710"/>
                </a:lnTo>
                <a:cubicBezTo>
                  <a:pt x="81159" y="278705"/>
                  <a:pt x="82286" y="276076"/>
                  <a:pt x="84539" y="273822"/>
                </a:cubicBezTo>
                <a:cubicBezTo>
                  <a:pt x="86793" y="271569"/>
                  <a:pt x="89422" y="270442"/>
                  <a:pt x="92427" y="270442"/>
                </a:cubicBezTo>
                <a:close/>
                <a:moveTo>
                  <a:pt x="132430" y="0"/>
                </a:moveTo>
                <a:cubicBezTo>
                  <a:pt x="147454" y="0"/>
                  <a:pt x="162573" y="2911"/>
                  <a:pt x="177786" y="8733"/>
                </a:cubicBezTo>
                <a:cubicBezTo>
                  <a:pt x="192997" y="14555"/>
                  <a:pt x="206708" y="22349"/>
                  <a:pt x="218916" y="32115"/>
                </a:cubicBezTo>
                <a:cubicBezTo>
                  <a:pt x="231122" y="41881"/>
                  <a:pt x="241077" y="53853"/>
                  <a:pt x="248777" y="68033"/>
                </a:cubicBezTo>
                <a:cubicBezTo>
                  <a:pt x="256476" y="82212"/>
                  <a:pt x="260327" y="97096"/>
                  <a:pt x="260327" y="112684"/>
                </a:cubicBezTo>
                <a:cubicBezTo>
                  <a:pt x="260327" y="122826"/>
                  <a:pt x="258870" y="132310"/>
                  <a:pt x="255960" y="141137"/>
                </a:cubicBezTo>
                <a:cubicBezTo>
                  <a:pt x="253050" y="149964"/>
                  <a:pt x="249763" y="157147"/>
                  <a:pt x="246100" y="162688"/>
                </a:cubicBezTo>
                <a:cubicBezTo>
                  <a:pt x="242437" y="168228"/>
                  <a:pt x="237274" y="173815"/>
                  <a:pt x="230606" y="179449"/>
                </a:cubicBezTo>
                <a:cubicBezTo>
                  <a:pt x="223939" y="185084"/>
                  <a:pt x="218540" y="189168"/>
                  <a:pt x="214408" y="191704"/>
                </a:cubicBezTo>
                <a:cubicBezTo>
                  <a:pt x="210275" y="194239"/>
                  <a:pt x="204548" y="197573"/>
                  <a:pt x="197224" y="201704"/>
                </a:cubicBezTo>
                <a:cubicBezTo>
                  <a:pt x="189523" y="206024"/>
                  <a:pt x="183091" y="212128"/>
                  <a:pt x="177926" y="220016"/>
                </a:cubicBezTo>
                <a:cubicBezTo>
                  <a:pt x="172761" y="227904"/>
                  <a:pt x="170179" y="234195"/>
                  <a:pt x="170179" y="238890"/>
                </a:cubicBezTo>
                <a:cubicBezTo>
                  <a:pt x="170179" y="242083"/>
                  <a:pt x="169052" y="245135"/>
                  <a:pt x="166799" y="248046"/>
                </a:cubicBezTo>
                <a:cubicBezTo>
                  <a:pt x="164544" y="250957"/>
                  <a:pt x="161916" y="252412"/>
                  <a:pt x="158911" y="252412"/>
                </a:cubicBezTo>
                <a:lnTo>
                  <a:pt x="91300" y="252412"/>
                </a:lnTo>
                <a:cubicBezTo>
                  <a:pt x="88483" y="252412"/>
                  <a:pt x="86089" y="250675"/>
                  <a:pt x="84117" y="247201"/>
                </a:cubicBezTo>
                <a:cubicBezTo>
                  <a:pt x="82145" y="243726"/>
                  <a:pt x="81159" y="240205"/>
                  <a:pt x="81159" y="236637"/>
                </a:cubicBezTo>
                <a:lnTo>
                  <a:pt x="81159" y="223960"/>
                </a:lnTo>
                <a:cubicBezTo>
                  <a:pt x="81159" y="208372"/>
                  <a:pt x="87263" y="193676"/>
                  <a:pt x="99469" y="179872"/>
                </a:cubicBezTo>
                <a:cubicBezTo>
                  <a:pt x="111677" y="166068"/>
                  <a:pt x="125105" y="155880"/>
                  <a:pt x="139754" y="149306"/>
                </a:cubicBezTo>
                <a:cubicBezTo>
                  <a:pt x="150835" y="144236"/>
                  <a:pt x="158723" y="138977"/>
                  <a:pt x="163418" y="133531"/>
                </a:cubicBezTo>
                <a:cubicBezTo>
                  <a:pt x="168114" y="128084"/>
                  <a:pt x="170460" y="120947"/>
                  <a:pt x="170460" y="112121"/>
                </a:cubicBezTo>
                <a:cubicBezTo>
                  <a:pt x="170460" y="104233"/>
                  <a:pt x="166094" y="97284"/>
                  <a:pt x="157361" y="91274"/>
                </a:cubicBezTo>
                <a:cubicBezTo>
                  <a:pt x="148628" y="85264"/>
                  <a:pt x="138534" y="82259"/>
                  <a:pt x="127077" y="82259"/>
                </a:cubicBezTo>
                <a:cubicBezTo>
                  <a:pt x="114871" y="82259"/>
                  <a:pt x="104728" y="84983"/>
                  <a:pt x="96653" y="90429"/>
                </a:cubicBezTo>
                <a:cubicBezTo>
                  <a:pt x="90080" y="95124"/>
                  <a:pt x="80032" y="105923"/>
                  <a:pt x="66510" y="122826"/>
                </a:cubicBezTo>
                <a:cubicBezTo>
                  <a:pt x="64068" y="125831"/>
                  <a:pt x="61158" y="127333"/>
                  <a:pt x="57777" y="127333"/>
                </a:cubicBezTo>
                <a:cubicBezTo>
                  <a:pt x="55523" y="127333"/>
                  <a:pt x="53176" y="126582"/>
                  <a:pt x="50734" y="125079"/>
                </a:cubicBezTo>
                <a:lnTo>
                  <a:pt x="4533" y="89866"/>
                </a:lnTo>
                <a:cubicBezTo>
                  <a:pt x="2092" y="87987"/>
                  <a:pt x="637" y="85640"/>
                  <a:pt x="167" y="82823"/>
                </a:cubicBezTo>
                <a:cubicBezTo>
                  <a:pt x="-302" y="80006"/>
                  <a:pt x="214" y="77376"/>
                  <a:pt x="1716" y="74935"/>
                </a:cubicBezTo>
                <a:cubicBezTo>
                  <a:pt x="31765" y="24978"/>
                  <a:pt x="75336" y="0"/>
                  <a:pt x="1324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8" name="Freeform 410">
            <a:extLst>
              <a:ext uri="{FF2B5EF4-FFF2-40B4-BE49-F238E27FC236}">
                <a16:creationId xmlns:a16="http://schemas.microsoft.com/office/drawing/2014/main" id="{9D498A2B-FC79-4ABC-94CF-EC1938C5D854}"/>
              </a:ext>
            </a:extLst>
          </p:cNvPr>
          <p:cNvSpPr/>
          <p:nvPr/>
        </p:nvSpPr>
        <p:spPr>
          <a:xfrm>
            <a:off x="7161043" y="2584702"/>
            <a:ext cx="351575" cy="351575"/>
          </a:xfrm>
          <a:custGeom>
            <a:avLst/>
            <a:gdLst>
              <a:gd name="connsiteX0" fmla="*/ 162265 w 468766"/>
              <a:gd name="connsiteY0" fmla="*/ 360589 h 468766"/>
              <a:gd name="connsiteX1" fmla="*/ 168745 w 468766"/>
              <a:gd name="connsiteY1" fmla="*/ 363125 h 468766"/>
              <a:gd name="connsiteX2" fmla="*/ 171280 w 468766"/>
              <a:gd name="connsiteY2" fmla="*/ 369604 h 468766"/>
              <a:gd name="connsiteX3" fmla="*/ 171280 w 468766"/>
              <a:gd name="connsiteY3" fmla="*/ 459751 h 468766"/>
              <a:gd name="connsiteX4" fmla="*/ 168745 w 468766"/>
              <a:gd name="connsiteY4" fmla="*/ 466231 h 468766"/>
              <a:gd name="connsiteX5" fmla="*/ 162265 w 468766"/>
              <a:gd name="connsiteY5" fmla="*/ 468766 h 468766"/>
              <a:gd name="connsiteX6" fmla="*/ 155786 w 468766"/>
              <a:gd name="connsiteY6" fmla="*/ 466231 h 468766"/>
              <a:gd name="connsiteX7" fmla="*/ 153250 w 468766"/>
              <a:gd name="connsiteY7" fmla="*/ 459751 h 468766"/>
              <a:gd name="connsiteX8" fmla="*/ 153250 w 468766"/>
              <a:gd name="connsiteY8" fmla="*/ 369604 h 468766"/>
              <a:gd name="connsiteX9" fmla="*/ 155786 w 468766"/>
              <a:gd name="connsiteY9" fmla="*/ 363125 h 468766"/>
              <a:gd name="connsiteX10" fmla="*/ 162265 w 468766"/>
              <a:gd name="connsiteY10" fmla="*/ 360589 h 468766"/>
              <a:gd name="connsiteX11" fmla="*/ 117191 w 468766"/>
              <a:gd name="connsiteY11" fmla="*/ 342560 h 468766"/>
              <a:gd name="connsiteX12" fmla="*/ 123671 w 468766"/>
              <a:gd name="connsiteY12" fmla="*/ 345095 h 468766"/>
              <a:gd name="connsiteX13" fmla="*/ 126207 w 468766"/>
              <a:gd name="connsiteY13" fmla="*/ 351575 h 468766"/>
              <a:gd name="connsiteX14" fmla="*/ 123671 w 468766"/>
              <a:gd name="connsiteY14" fmla="*/ 358054 h 468766"/>
              <a:gd name="connsiteX15" fmla="*/ 51553 w 468766"/>
              <a:gd name="connsiteY15" fmla="*/ 430172 h 468766"/>
              <a:gd name="connsiteX16" fmla="*/ 45074 w 468766"/>
              <a:gd name="connsiteY16" fmla="*/ 432707 h 468766"/>
              <a:gd name="connsiteX17" fmla="*/ 38594 w 468766"/>
              <a:gd name="connsiteY17" fmla="*/ 430172 h 468766"/>
              <a:gd name="connsiteX18" fmla="*/ 36059 w 468766"/>
              <a:gd name="connsiteY18" fmla="*/ 423692 h 468766"/>
              <a:gd name="connsiteX19" fmla="*/ 38594 w 468766"/>
              <a:gd name="connsiteY19" fmla="*/ 417213 h 468766"/>
              <a:gd name="connsiteX20" fmla="*/ 110712 w 468766"/>
              <a:gd name="connsiteY20" fmla="*/ 345095 h 468766"/>
              <a:gd name="connsiteX21" fmla="*/ 117191 w 468766"/>
              <a:gd name="connsiteY21" fmla="*/ 342560 h 468766"/>
              <a:gd name="connsiteX22" fmla="*/ 9014 w 468766"/>
              <a:gd name="connsiteY22" fmla="*/ 297486 h 468766"/>
              <a:gd name="connsiteX23" fmla="*/ 99162 w 468766"/>
              <a:gd name="connsiteY23" fmla="*/ 297486 h 468766"/>
              <a:gd name="connsiteX24" fmla="*/ 105642 w 468766"/>
              <a:gd name="connsiteY24" fmla="*/ 300022 h 468766"/>
              <a:gd name="connsiteX25" fmla="*/ 108177 w 468766"/>
              <a:gd name="connsiteY25" fmla="*/ 306501 h 468766"/>
              <a:gd name="connsiteX26" fmla="*/ 105642 w 468766"/>
              <a:gd name="connsiteY26" fmla="*/ 312980 h 468766"/>
              <a:gd name="connsiteX27" fmla="*/ 99162 w 468766"/>
              <a:gd name="connsiteY27" fmla="*/ 315516 h 468766"/>
              <a:gd name="connsiteX28" fmla="*/ 9014 w 468766"/>
              <a:gd name="connsiteY28" fmla="*/ 315516 h 468766"/>
              <a:gd name="connsiteX29" fmla="*/ 2535 w 468766"/>
              <a:gd name="connsiteY29" fmla="*/ 312980 h 468766"/>
              <a:gd name="connsiteX30" fmla="*/ 0 w 468766"/>
              <a:gd name="connsiteY30" fmla="*/ 306501 h 468766"/>
              <a:gd name="connsiteX31" fmla="*/ 2535 w 468766"/>
              <a:gd name="connsiteY31" fmla="*/ 300022 h 468766"/>
              <a:gd name="connsiteX32" fmla="*/ 9014 w 468766"/>
              <a:gd name="connsiteY32" fmla="*/ 297486 h 468766"/>
              <a:gd name="connsiteX33" fmla="*/ 330164 w 468766"/>
              <a:gd name="connsiteY33" fmla="*/ 178604 h 468766"/>
              <a:gd name="connsiteX34" fmla="*/ 345940 w 468766"/>
              <a:gd name="connsiteY34" fmla="*/ 190436 h 468766"/>
              <a:gd name="connsiteX35" fmla="*/ 440595 w 468766"/>
              <a:gd name="connsiteY35" fmla="*/ 285091 h 468766"/>
              <a:gd name="connsiteX36" fmla="*/ 464259 w 468766"/>
              <a:gd name="connsiteY36" fmla="*/ 342560 h 468766"/>
              <a:gd name="connsiteX37" fmla="*/ 440314 w 468766"/>
              <a:gd name="connsiteY37" fmla="*/ 399747 h 468766"/>
              <a:gd name="connsiteX38" fmla="*/ 398902 w 468766"/>
              <a:gd name="connsiteY38" fmla="*/ 440877 h 468766"/>
              <a:gd name="connsiteX39" fmla="*/ 341715 w 468766"/>
              <a:gd name="connsiteY39" fmla="*/ 464259 h 468766"/>
              <a:gd name="connsiteX40" fmla="*/ 284246 w 468766"/>
              <a:gd name="connsiteY40" fmla="*/ 440313 h 468766"/>
              <a:gd name="connsiteX41" fmla="*/ 190154 w 468766"/>
              <a:gd name="connsiteY41" fmla="*/ 345940 h 468766"/>
              <a:gd name="connsiteX42" fmla="*/ 178323 w 468766"/>
              <a:gd name="connsiteY42" fmla="*/ 330165 h 468766"/>
              <a:gd name="connsiteX43" fmla="*/ 245652 w 468766"/>
              <a:gd name="connsiteY43" fmla="*/ 325094 h 468766"/>
              <a:gd name="connsiteX44" fmla="*/ 322559 w 468766"/>
              <a:gd name="connsiteY44" fmla="*/ 402282 h 468766"/>
              <a:gd name="connsiteX45" fmla="*/ 341715 w 468766"/>
              <a:gd name="connsiteY45" fmla="*/ 410030 h 468766"/>
              <a:gd name="connsiteX46" fmla="*/ 360871 w 468766"/>
              <a:gd name="connsiteY46" fmla="*/ 402564 h 468766"/>
              <a:gd name="connsiteX47" fmla="*/ 402283 w 468766"/>
              <a:gd name="connsiteY47" fmla="*/ 361434 h 468766"/>
              <a:gd name="connsiteX48" fmla="*/ 410171 w 468766"/>
              <a:gd name="connsiteY48" fmla="*/ 342560 h 468766"/>
              <a:gd name="connsiteX49" fmla="*/ 402283 w 468766"/>
              <a:gd name="connsiteY49" fmla="*/ 323404 h 468766"/>
              <a:gd name="connsiteX50" fmla="*/ 325094 w 468766"/>
              <a:gd name="connsiteY50" fmla="*/ 245933 h 468766"/>
              <a:gd name="connsiteX51" fmla="*/ 369604 w 468766"/>
              <a:gd name="connsiteY51" fmla="*/ 153250 h 468766"/>
              <a:gd name="connsiteX52" fmla="*/ 459751 w 468766"/>
              <a:gd name="connsiteY52" fmla="*/ 153250 h 468766"/>
              <a:gd name="connsiteX53" fmla="*/ 466231 w 468766"/>
              <a:gd name="connsiteY53" fmla="*/ 155786 h 468766"/>
              <a:gd name="connsiteX54" fmla="*/ 468766 w 468766"/>
              <a:gd name="connsiteY54" fmla="*/ 162265 h 468766"/>
              <a:gd name="connsiteX55" fmla="*/ 466231 w 468766"/>
              <a:gd name="connsiteY55" fmla="*/ 168745 h 468766"/>
              <a:gd name="connsiteX56" fmla="*/ 459751 w 468766"/>
              <a:gd name="connsiteY56" fmla="*/ 171280 h 468766"/>
              <a:gd name="connsiteX57" fmla="*/ 369604 w 468766"/>
              <a:gd name="connsiteY57" fmla="*/ 171280 h 468766"/>
              <a:gd name="connsiteX58" fmla="*/ 363125 w 468766"/>
              <a:gd name="connsiteY58" fmla="*/ 168745 h 468766"/>
              <a:gd name="connsiteX59" fmla="*/ 360589 w 468766"/>
              <a:gd name="connsiteY59" fmla="*/ 162265 h 468766"/>
              <a:gd name="connsiteX60" fmla="*/ 363125 w 468766"/>
              <a:gd name="connsiteY60" fmla="*/ 155786 h 468766"/>
              <a:gd name="connsiteX61" fmla="*/ 369604 w 468766"/>
              <a:gd name="connsiteY61" fmla="*/ 153250 h 468766"/>
              <a:gd name="connsiteX62" fmla="*/ 423693 w 468766"/>
              <a:gd name="connsiteY62" fmla="*/ 36059 h 468766"/>
              <a:gd name="connsiteX63" fmla="*/ 430172 w 468766"/>
              <a:gd name="connsiteY63" fmla="*/ 38594 h 468766"/>
              <a:gd name="connsiteX64" fmla="*/ 432707 w 468766"/>
              <a:gd name="connsiteY64" fmla="*/ 45074 h 468766"/>
              <a:gd name="connsiteX65" fmla="*/ 430172 w 468766"/>
              <a:gd name="connsiteY65" fmla="*/ 51553 h 468766"/>
              <a:gd name="connsiteX66" fmla="*/ 358054 w 468766"/>
              <a:gd name="connsiteY66" fmla="*/ 123671 h 468766"/>
              <a:gd name="connsiteX67" fmla="*/ 351575 w 468766"/>
              <a:gd name="connsiteY67" fmla="*/ 126206 h 468766"/>
              <a:gd name="connsiteX68" fmla="*/ 345096 w 468766"/>
              <a:gd name="connsiteY68" fmla="*/ 123671 h 468766"/>
              <a:gd name="connsiteX69" fmla="*/ 342560 w 468766"/>
              <a:gd name="connsiteY69" fmla="*/ 117192 h 468766"/>
              <a:gd name="connsiteX70" fmla="*/ 345096 w 468766"/>
              <a:gd name="connsiteY70" fmla="*/ 110712 h 468766"/>
              <a:gd name="connsiteX71" fmla="*/ 417213 w 468766"/>
              <a:gd name="connsiteY71" fmla="*/ 38594 h 468766"/>
              <a:gd name="connsiteX72" fmla="*/ 423693 w 468766"/>
              <a:gd name="connsiteY72" fmla="*/ 36059 h 468766"/>
              <a:gd name="connsiteX73" fmla="*/ 127051 w 468766"/>
              <a:gd name="connsiteY73" fmla="*/ 4507 h 468766"/>
              <a:gd name="connsiteX74" fmla="*/ 184520 w 468766"/>
              <a:gd name="connsiteY74" fmla="*/ 28453 h 468766"/>
              <a:gd name="connsiteX75" fmla="*/ 278612 w 468766"/>
              <a:gd name="connsiteY75" fmla="*/ 122826 h 468766"/>
              <a:gd name="connsiteX76" fmla="*/ 290444 w 468766"/>
              <a:gd name="connsiteY76" fmla="*/ 138602 h 468766"/>
              <a:gd name="connsiteX77" fmla="*/ 223115 w 468766"/>
              <a:gd name="connsiteY77" fmla="*/ 143672 h 468766"/>
              <a:gd name="connsiteX78" fmla="*/ 146208 w 468766"/>
              <a:gd name="connsiteY78" fmla="*/ 66484 h 468766"/>
              <a:gd name="connsiteX79" fmla="*/ 127051 w 468766"/>
              <a:gd name="connsiteY79" fmla="*/ 58596 h 468766"/>
              <a:gd name="connsiteX80" fmla="*/ 107895 w 468766"/>
              <a:gd name="connsiteY80" fmla="*/ 66202 h 468766"/>
              <a:gd name="connsiteX81" fmla="*/ 66484 w 468766"/>
              <a:gd name="connsiteY81" fmla="*/ 107332 h 468766"/>
              <a:gd name="connsiteX82" fmla="*/ 58596 w 468766"/>
              <a:gd name="connsiteY82" fmla="*/ 126206 h 468766"/>
              <a:gd name="connsiteX83" fmla="*/ 66484 w 468766"/>
              <a:gd name="connsiteY83" fmla="*/ 145363 h 468766"/>
              <a:gd name="connsiteX84" fmla="*/ 143672 w 468766"/>
              <a:gd name="connsiteY84" fmla="*/ 222551 h 468766"/>
              <a:gd name="connsiteX85" fmla="*/ 138602 w 468766"/>
              <a:gd name="connsiteY85" fmla="*/ 290162 h 468766"/>
              <a:gd name="connsiteX86" fmla="*/ 122826 w 468766"/>
              <a:gd name="connsiteY86" fmla="*/ 278330 h 468766"/>
              <a:gd name="connsiteX87" fmla="*/ 28171 w 468766"/>
              <a:gd name="connsiteY87" fmla="*/ 183675 h 468766"/>
              <a:gd name="connsiteX88" fmla="*/ 4507 w 468766"/>
              <a:gd name="connsiteY88" fmla="*/ 126206 h 468766"/>
              <a:gd name="connsiteX89" fmla="*/ 28452 w 468766"/>
              <a:gd name="connsiteY89" fmla="*/ 69019 h 468766"/>
              <a:gd name="connsiteX90" fmla="*/ 69864 w 468766"/>
              <a:gd name="connsiteY90" fmla="*/ 27889 h 468766"/>
              <a:gd name="connsiteX91" fmla="*/ 127051 w 468766"/>
              <a:gd name="connsiteY91" fmla="*/ 4507 h 468766"/>
              <a:gd name="connsiteX92" fmla="*/ 306501 w 468766"/>
              <a:gd name="connsiteY92" fmla="*/ 0 h 468766"/>
              <a:gd name="connsiteX93" fmla="*/ 312980 w 468766"/>
              <a:gd name="connsiteY93" fmla="*/ 2535 h 468766"/>
              <a:gd name="connsiteX94" fmla="*/ 315516 w 468766"/>
              <a:gd name="connsiteY94" fmla="*/ 9015 h 468766"/>
              <a:gd name="connsiteX95" fmla="*/ 315516 w 468766"/>
              <a:gd name="connsiteY95" fmla="*/ 99162 h 468766"/>
              <a:gd name="connsiteX96" fmla="*/ 312980 w 468766"/>
              <a:gd name="connsiteY96" fmla="*/ 105641 h 468766"/>
              <a:gd name="connsiteX97" fmla="*/ 306501 w 468766"/>
              <a:gd name="connsiteY97" fmla="*/ 108177 h 468766"/>
              <a:gd name="connsiteX98" fmla="*/ 300022 w 468766"/>
              <a:gd name="connsiteY98" fmla="*/ 105641 h 468766"/>
              <a:gd name="connsiteX99" fmla="*/ 297486 w 468766"/>
              <a:gd name="connsiteY99" fmla="*/ 99162 h 468766"/>
              <a:gd name="connsiteX100" fmla="*/ 297486 w 468766"/>
              <a:gd name="connsiteY100" fmla="*/ 9015 h 468766"/>
              <a:gd name="connsiteX101" fmla="*/ 300022 w 468766"/>
              <a:gd name="connsiteY101" fmla="*/ 2535 h 468766"/>
              <a:gd name="connsiteX102" fmla="*/ 306501 w 468766"/>
              <a:gd name="connsiteY102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468766" h="468766">
                <a:moveTo>
                  <a:pt x="162265" y="360589"/>
                </a:moveTo>
                <a:cubicBezTo>
                  <a:pt x="164894" y="360589"/>
                  <a:pt x="167054" y="361434"/>
                  <a:pt x="168745" y="363125"/>
                </a:cubicBezTo>
                <a:cubicBezTo>
                  <a:pt x="170435" y="364815"/>
                  <a:pt x="171280" y="366975"/>
                  <a:pt x="171280" y="369604"/>
                </a:cubicBezTo>
                <a:lnTo>
                  <a:pt x="171280" y="459751"/>
                </a:lnTo>
                <a:cubicBezTo>
                  <a:pt x="171280" y="462381"/>
                  <a:pt x="170435" y="464540"/>
                  <a:pt x="168745" y="466231"/>
                </a:cubicBezTo>
                <a:cubicBezTo>
                  <a:pt x="167054" y="467921"/>
                  <a:pt x="164894" y="468766"/>
                  <a:pt x="162265" y="468766"/>
                </a:cubicBezTo>
                <a:cubicBezTo>
                  <a:pt x="159635" y="468766"/>
                  <a:pt x="157476" y="467921"/>
                  <a:pt x="155786" y="466231"/>
                </a:cubicBezTo>
                <a:cubicBezTo>
                  <a:pt x="154096" y="464540"/>
                  <a:pt x="153250" y="462381"/>
                  <a:pt x="153250" y="459751"/>
                </a:cubicBezTo>
                <a:lnTo>
                  <a:pt x="153250" y="369604"/>
                </a:lnTo>
                <a:cubicBezTo>
                  <a:pt x="153250" y="366975"/>
                  <a:pt x="154096" y="364815"/>
                  <a:pt x="155786" y="363125"/>
                </a:cubicBezTo>
                <a:cubicBezTo>
                  <a:pt x="157476" y="361434"/>
                  <a:pt x="159635" y="360589"/>
                  <a:pt x="162265" y="360589"/>
                </a:cubicBezTo>
                <a:close/>
                <a:moveTo>
                  <a:pt x="117191" y="342560"/>
                </a:moveTo>
                <a:cubicBezTo>
                  <a:pt x="119633" y="342560"/>
                  <a:pt x="121792" y="343405"/>
                  <a:pt x="123671" y="345095"/>
                </a:cubicBezTo>
                <a:cubicBezTo>
                  <a:pt x="125361" y="346973"/>
                  <a:pt x="126207" y="349133"/>
                  <a:pt x="126207" y="351575"/>
                </a:cubicBezTo>
                <a:cubicBezTo>
                  <a:pt x="126207" y="354016"/>
                  <a:pt x="125361" y="356176"/>
                  <a:pt x="123671" y="358054"/>
                </a:cubicBezTo>
                <a:lnTo>
                  <a:pt x="51553" y="430172"/>
                </a:lnTo>
                <a:cubicBezTo>
                  <a:pt x="49675" y="431862"/>
                  <a:pt x="47514" y="432707"/>
                  <a:pt x="45074" y="432707"/>
                </a:cubicBezTo>
                <a:cubicBezTo>
                  <a:pt x="42820" y="432707"/>
                  <a:pt x="40660" y="431862"/>
                  <a:pt x="38594" y="430172"/>
                </a:cubicBezTo>
                <a:cubicBezTo>
                  <a:pt x="36904" y="428294"/>
                  <a:pt x="36059" y="426134"/>
                  <a:pt x="36059" y="423692"/>
                </a:cubicBezTo>
                <a:cubicBezTo>
                  <a:pt x="36059" y="421251"/>
                  <a:pt x="36904" y="419091"/>
                  <a:pt x="38594" y="417213"/>
                </a:cubicBezTo>
                <a:lnTo>
                  <a:pt x="110712" y="345095"/>
                </a:lnTo>
                <a:cubicBezTo>
                  <a:pt x="112589" y="343405"/>
                  <a:pt x="114750" y="342560"/>
                  <a:pt x="117191" y="342560"/>
                </a:cubicBezTo>
                <a:close/>
                <a:moveTo>
                  <a:pt x="9014" y="297486"/>
                </a:moveTo>
                <a:lnTo>
                  <a:pt x="99162" y="297486"/>
                </a:lnTo>
                <a:cubicBezTo>
                  <a:pt x="101791" y="297486"/>
                  <a:pt x="103951" y="298331"/>
                  <a:pt x="105642" y="300022"/>
                </a:cubicBezTo>
                <a:cubicBezTo>
                  <a:pt x="107332" y="301712"/>
                  <a:pt x="108177" y="303872"/>
                  <a:pt x="108177" y="306501"/>
                </a:cubicBezTo>
                <a:cubicBezTo>
                  <a:pt x="108177" y="309130"/>
                  <a:pt x="107332" y="311290"/>
                  <a:pt x="105642" y="312980"/>
                </a:cubicBezTo>
                <a:cubicBezTo>
                  <a:pt x="103951" y="314671"/>
                  <a:pt x="101791" y="315516"/>
                  <a:pt x="99162" y="315516"/>
                </a:cubicBezTo>
                <a:lnTo>
                  <a:pt x="9014" y="315516"/>
                </a:lnTo>
                <a:cubicBezTo>
                  <a:pt x="6385" y="315516"/>
                  <a:pt x="4225" y="314671"/>
                  <a:pt x="2535" y="312980"/>
                </a:cubicBezTo>
                <a:cubicBezTo>
                  <a:pt x="844" y="311290"/>
                  <a:pt x="0" y="309130"/>
                  <a:pt x="0" y="306501"/>
                </a:cubicBezTo>
                <a:cubicBezTo>
                  <a:pt x="0" y="303872"/>
                  <a:pt x="844" y="301712"/>
                  <a:pt x="2535" y="300022"/>
                </a:cubicBezTo>
                <a:cubicBezTo>
                  <a:pt x="4225" y="298331"/>
                  <a:pt x="6385" y="297486"/>
                  <a:pt x="9014" y="297486"/>
                </a:cubicBezTo>
                <a:close/>
                <a:moveTo>
                  <a:pt x="330164" y="178604"/>
                </a:moveTo>
                <a:cubicBezTo>
                  <a:pt x="336737" y="182548"/>
                  <a:pt x="341996" y="186492"/>
                  <a:pt x="345940" y="190436"/>
                </a:cubicBezTo>
                <a:lnTo>
                  <a:pt x="440595" y="285091"/>
                </a:lnTo>
                <a:cubicBezTo>
                  <a:pt x="456371" y="301242"/>
                  <a:pt x="464259" y="320399"/>
                  <a:pt x="464259" y="342560"/>
                </a:cubicBezTo>
                <a:cubicBezTo>
                  <a:pt x="464259" y="365097"/>
                  <a:pt x="456277" y="384159"/>
                  <a:pt x="440314" y="399747"/>
                </a:cubicBezTo>
                <a:lnTo>
                  <a:pt x="398902" y="440877"/>
                </a:lnTo>
                <a:cubicBezTo>
                  <a:pt x="383314" y="456465"/>
                  <a:pt x="364251" y="464259"/>
                  <a:pt x="341715" y="464259"/>
                </a:cubicBezTo>
                <a:cubicBezTo>
                  <a:pt x="318990" y="464259"/>
                  <a:pt x="299834" y="456277"/>
                  <a:pt x="284246" y="440313"/>
                </a:cubicBezTo>
                <a:lnTo>
                  <a:pt x="190154" y="345940"/>
                </a:lnTo>
                <a:cubicBezTo>
                  <a:pt x="186210" y="341996"/>
                  <a:pt x="182267" y="336738"/>
                  <a:pt x="178323" y="330165"/>
                </a:cubicBezTo>
                <a:lnTo>
                  <a:pt x="245652" y="325094"/>
                </a:lnTo>
                <a:lnTo>
                  <a:pt x="322559" y="402282"/>
                </a:lnTo>
                <a:cubicBezTo>
                  <a:pt x="327629" y="407353"/>
                  <a:pt x="334014" y="409936"/>
                  <a:pt x="341715" y="410030"/>
                </a:cubicBezTo>
                <a:cubicBezTo>
                  <a:pt x="349414" y="410123"/>
                  <a:pt x="355800" y="407635"/>
                  <a:pt x="360871" y="402564"/>
                </a:cubicBezTo>
                <a:lnTo>
                  <a:pt x="402283" y="361434"/>
                </a:lnTo>
                <a:cubicBezTo>
                  <a:pt x="407541" y="356176"/>
                  <a:pt x="410171" y="349884"/>
                  <a:pt x="410171" y="342560"/>
                </a:cubicBezTo>
                <a:cubicBezTo>
                  <a:pt x="410171" y="335048"/>
                  <a:pt x="407541" y="328662"/>
                  <a:pt x="402283" y="323404"/>
                </a:cubicBezTo>
                <a:lnTo>
                  <a:pt x="325094" y="245933"/>
                </a:lnTo>
                <a:close/>
                <a:moveTo>
                  <a:pt x="369604" y="153250"/>
                </a:moveTo>
                <a:lnTo>
                  <a:pt x="459751" y="153250"/>
                </a:lnTo>
                <a:cubicBezTo>
                  <a:pt x="462380" y="153250"/>
                  <a:pt x="464541" y="154096"/>
                  <a:pt x="466231" y="155786"/>
                </a:cubicBezTo>
                <a:cubicBezTo>
                  <a:pt x="467921" y="157476"/>
                  <a:pt x="468766" y="159636"/>
                  <a:pt x="468766" y="162265"/>
                </a:cubicBezTo>
                <a:cubicBezTo>
                  <a:pt x="468766" y="164894"/>
                  <a:pt x="467921" y="167054"/>
                  <a:pt x="466231" y="168745"/>
                </a:cubicBezTo>
                <a:cubicBezTo>
                  <a:pt x="464541" y="170435"/>
                  <a:pt x="462380" y="171280"/>
                  <a:pt x="459751" y="171280"/>
                </a:cubicBezTo>
                <a:lnTo>
                  <a:pt x="369604" y="171280"/>
                </a:lnTo>
                <a:cubicBezTo>
                  <a:pt x="366974" y="171280"/>
                  <a:pt x="364815" y="170435"/>
                  <a:pt x="363125" y="168745"/>
                </a:cubicBezTo>
                <a:cubicBezTo>
                  <a:pt x="361435" y="167054"/>
                  <a:pt x="360589" y="164894"/>
                  <a:pt x="360589" y="162265"/>
                </a:cubicBezTo>
                <a:cubicBezTo>
                  <a:pt x="360589" y="159636"/>
                  <a:pt x="361435" y="157476"/>
                  <a:pt x="363125" y="155786"/>
                </a:cubicBezTo>
                <a:cubicBezTo>
                  <a:pt x="364815" y="154096"/>
                  <a:pt x="366974" y="153250"/>
                  <a:pt x="369604" y="153250"/>
                </a:cubicBezTo>
                <a:close/>
                <a:moveTo>
                  <a:pt x="423693" y="36059"/>
                </a:moveTo>
                <a:cubicBezTo>
                  <a:pt x="426133" y="36059"/>
                  <a:pt x="428293" y="36904"/>
                  <a:pt x="430172" y="38594"/>
                </a:cubicBezTo>
                <a:cubicBezTo>
                  <a:pt x="431862" y="40472"/>
                  <a:pt x="432707" y="42632"/>
                  <a:pt x="432707" y="45074"/>
                </a:cubicBezTo>
                <a:cubicBezTo>
                  <a:pt x="432707" y="47515"/>
                  <a:pt x="431862" y="49675"/>
                  <a:pt x="430172" y="51553"/>
                </a:cubicBezTo>
                <a:lnTo>
                  <a:pt x="358054" y="123671"/>
                </a:lnTo>
                <a:cubicBezTo>
                  <a:pt x="355987" y="125361"/>
                  <a:pt x="353828" y="126206"/>
                  <a:pt x="351575" y="126206"/>
                </a:cubicBezTo>
                <a:cubicBezTo>
                  <a:pt x="349321" y="126206"/>
                  <a:pt x="347161" y="125361"/>
                  <a:pt x="345096" y="123671"/>
                </a:cubicBezTo>
                <a:cubicBezTo>
                  <a:pt x="343405" y="121793"/>
                  <a:pt x="342560" y="119633"/>
                  <a:pt x="342560" y="117192"/>
                </a:cubicBezTo>
                <a:cubicBezTo>
                  <a:pt x="342560" y="114750"/>
                  <a:pt x="343405" y="112590"/>
                  <a:pt x="345096" y="110712"/>
                </a:cubicBezTo>
                <a:lnTo>
                  <a:pt x="417213" y="38594"/>
                </a:lnTo>
                <a:cubicBezTo>
                  <a:pt x="419090" y="36904"/>
                  <a:pt x="421251" y="36059"/>
                  <a:pt x="423693" y="36059"/>
                </a:cubicBezTo>
                <a:close/>
                <a:moveTo>
                  <a:pt x="127051" y="4507"/>
                </a:moveTo>
                <a:cubicBezTo>
                  <a:pt x="149776" y="4507"/>
                  <a:pt x="168932" y="12489"/>
                  <a:pt x="184520" y="28453"/>
                </a:cubicBezTo>
                <a:lnTo>
                  <a:pt x="278612" y="122826"/>
                </a:lnTo>
                <a:cubicBezTo>
                  <a:pt x="282556" y="126770"/>
                  <a:pt x="286500" y="132028"/>
                  <a:pt x="290444" y="138602"/>
                </a:cubicBezTo>
                <a:lnTo>
                  <a:pt x="223115" y="143672"/>
                </a:lnTo>
                <a:lnTo>
                  <a:pt x="146208" y="66484"/>
                </a:lnTo>
                <a:cubicBezTo>
                  <a:pt x="140949" y="61225"/>
                  <a:pt x="134563" y="58596"/>
                  <a:pt x="127051" y="58596"/>
                </a:cubicBezTo>
                <a:cubicBezTo>
                  <a:pt x="119727" y="58596"/>
                  <a:pt x="113341" y="61131"/>
                  <a:pt x="107895" y="66202"/>
                </a:cubicBezTo>
                <a:lnTo>
                  <a:pt x="66484" y="107332"/>
                </a:lnTo>
                <a:cubicBezTo>
                  <a:pt x="61225" y="112590"/>
                  <a:pt x="58596" y="118882"/>
                  <a:pt x="58596" y="126206"/>
                </a:cubicBezTo>
                <a:cubicBezTo>
                  <a:pt x="58596" y="133719"/>
                  <a:pt x="61225" y="140104"/>
                  <a:pt x="66484" y="145363"/>
                </a:cubicBezTo>
                <a:lnTo>
                  <a:pt x="143672" y="222551"/>
                </a:lnTo>
                <a:lnTo>
                  <a:pt x="138602" y="290162"/>
                </a:lnTo>
                <a:cubicBezTo>
                  <a:pt x="132028" y="286218"/>
                  <a:pt x="126770" y="282274"/>
                  <a:pt x="122826" y="278330"/>
                </a:cubicBezTo>
                <a:lnTo>
                  <a:pt x="28171" y="183675"/>
                </a:lnTo>
                <a:cubicBezTo>
                  <a:pt x="12395" y="167524"/>
                  <a:pt x="4507" y="148367"/>
                  <a:pt x="4507" y="126206"/>
                </a:cubicBezTo>
                <a:cubicBezTo>
                  <a:pt x="4507" y="103669"/>
                  <a:pt x="12489" y="84607"/>
                  <a:pt x="28452" y="69019"/>
                </a:cubicBezTo>
                <a:lnTo>
                  <a:pt x="69864" y="27889"/>
                </a:lnTo>
                <a:cubicBezTo>
                  <a:pt x="85452" y="12301"/>
                  <a:pt x="104515" y="4507"/>
                  <a:pt x="127051" y="4507"/>
                </a:cubicBezTo>
                <a:close/>
                <a:moveTo>
                  <a:pt x="306501" y="0"/>
                </a:moveTo>
                <a:cubicBezTo>
                  <a:pt x="309130" y="0"/>
                  <a:pt x="311290" y="845"/>
                  <a:pt x="312980" y="2535"/>
                </a:cubicBezTo>
                <a:cubicBezTo>
                  <a:pt x="314671" y="4226"/>
                  <a:pt x="315516" y="6385"/>
                  <a:pt x="315516" y="9015"/>
                </a:cubicBezTo>
                <a:lnTo>
                  <a:pt x="315516" y="99162"/>
                </a:lnTo>
                <a:cubicBezTo>
                  <a:pt x="315516" y="101791"/>
                  <a:pt x="314671" y="103951"/>
                  <a:pt x="312980" y="105641"/>
                </a:cubicBezTo>
                <a:cubicBezTo>
                  <a:pt x="311290" y="107332"/>
                  <a:pt x="309130" y="108177"/>
                  <a:pt x="306501" y="108177"/>
                </a:cubicBezTo>
                <a:cubicBezTo>
                  <a:pt x="303871" y="108177"/>
                  <a:pt x="301712" y="107332"/>
                  <a:pt x="300022" y="105641"/>
                </a:cubicBezTo>
                <a:cubicBezTo>
                  <a:pt x="298332" y="103951"/>
                  <a:pt x="297486" y="101791"/>
                  <a:pt x="297486" y="99162"/>
                </a:cubicBezTo>
                <a:lnTo>
                  <a:pt x="297486" y="9015"/>
                </a:lnTo>
                <a:cubicBezTo>
                  <a:pt x="297486" y="6385"/>
                  <a:pt x="298332" y="4226"/>
                  <a:pt x="300022" y="2535"/>
                </a:cubicBezTo>
                <a:cubicBezTo>
                  <a:pt x="301712" y="845"/>
                  <a:pt x="303871" y="0"/>
                  <a:pt x="3065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9" name="Freeform 307">
            <a:extLst>
              <a:ext uri="{FF2B5EF4-FFF2-40B4-BE49-F238E27FC236}">
                <a16:creationId xmlns:a16="http://schemas.microsoft.com/office/drawing/2014/main" id="{264E7876-D53E-4CB5-9316-76030511163C}"/>
              </a:ext>
            </a:extLst>
          </p:cNvPr>
          <p:cNvSpPr/>
          <p:nvPr/>
        </p:nvSpPr>
        <p:spPr>
          <a:xfrm>
            <a:off x="3938703" y="2882190"/>
            <a:ext cx="216353" cy="27044"/>
          </a:xfrm>
          <a:custGeom>
            <a:avLst/>
            <a:gdLst/>
            <a:ahLst/>
            <a:cxnLst/>
            <a:rect l="l" t="t" r="r" b="b"/>
            <a:pathLst>
              <a:path w="288471" h="36059">
                <a:moveTo>
                  <a:pt x="9014" y="0"/>
                </a:moveTo>
                <a:lnTo>
                  <a:pt x="279456" y="0"/>
                </a:lnTo>
                <a:cubicBezTo>
                  <a:pt x="282086" y="0"/>
                  <a:pt x="284245" y="845"/>
                  <a:pt x="285936" y="2536"/>
                </a:cubicBezTo>
                <a:cubicBezTo>
                  <a:pt x="287626" y="4226"/>
                  <a:pt x="288471" y="6386"/>
                  <a:pt x="288471" y="9015"/>
                </a:cubicBezTo>
                <a:lnTo>
                  <a:pt x="288471" y="27044"/>
                </a:lnTo>
                <a:cubicBezTo>
                  <a:pt x="288471" y="29674"/>
                  <a:pt x="287626" y="31834"/>
                  <a:pt x="285936" y="33524"/>
                </a:cubicBezTo>
                <a:cubicBezTo>
                  <a:pt x="284245" y="35214"/>
                  <a:pt x="282086" y="36059"/>
                  <a:pt x="279456" y="36059"/>
                </a:cubicBezTo>
                <a:lnTo>
                  <a:pt x="9014" y="36059"/>
                </a:lnTo>
                <a:cubicBezTo>
                  <a:pt x="6385" y="36059"/>
                  <a:pt x="4225" y="35214"/>
                  <a:pt x="2535" y="33524"/>
                </a:cubicBezTo>
                <a:cubicBezTo>
                  <a:pt x="845" y="31834"/>
                  <a:pt x="0" y="29674"/>
                  <a:pt x="0" y="27044"/>
                </a:cubicBezTo>
                <a:lnTo>
                  <a:pt x="0" y="9015"/>
                </a:lnTo>
                <a:cubicBezTo>
                  <a:pt x="0" y="6386"/>
                  <a:pt x="845" y="4226"/>
                  <a:pt x="2535" y="2536"/>
                </a:cubicBezTo>
                <a:cubicBezTo>
                  <a:pt x="4225" y="845"/>
                  <a:pt x="6385" y="0"/>
                  <a:pt x="90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0" name="Freeform 306">
            <a:extLst>
              <a:ext uri="{FF2B5EF4-FFF2-40B4-BE49-F238E27FC236}">
                <a16:creationId xmlns:a16="http://schemas.microsoft.com/office/drawing/2014/main" id="{39130170-21E5-4552-A3AA-034F02965BA0}"/>
              </a:ext>
            </a:extLst>
          </p:cNvPr>
          <p:cNvSpPr/>
          <p:nvPr/>
        </p:nvSpPr>
        <p:spPr>
          <a:xfrm>
            <a:off x="2024688" y="3041904"/>
            <a:ext cx="351575" cy="332137"/>
          </a:xfrm>
          <a:custGeom>
            <a:avLst/>
            <a:gdLst/>
            <a:ahLst/>
            <a:cxnLst/>
            <a:rect l="l" t="t" r="r" b="b"/>
            <a:pathLst>
              <a:path w="468766" h="442849">
                <a:moveTo>
                  <a:pt x="165364" y="0"/>
                </a:moveTo>
                <a:cubicBezTo>
                  <a:pt x="180388" y="0"/>
                  <a:pt x="192971" y="4179"/>
                  <a:pt x="203113" y="12536"/>
                </a:cubicBezTo>
                <a:cubicBezTo>
                  <a:pt x="213254" y="20894"/>
                  <a:pt x="218325" y="32491"/>
                  <a:pt x="218325" y="47327"/>
                </a:cubicBezTo>
                <a:cubicBezTo>
                  <a:pt x="218325" y="55028"/>
                  <a:pt x="216682" y="62305"/>
                  <a:pt x="213395" y="69160"/>
                </a:cubicBezTo>
                <a:cubicBezTo>
                  <a:pt x="210108" y="76015"/>
                  <a:pt x="206540" y="81555"/>
                  <a:pt x="202690" y="85781"/>
                </a:cubicBezTo>
                <a:cubicBezTo>
                  <a:pt x="198840" y="90006"/>
                  <a:pt x="195272" y="95312"/>
                  <a:pt x="191985" y="101697"/>
                </a:cubicBezTo>
                <a:cubicBezTo>
                  <a:pt x="188698" y="108083"/>
                  <a:pt x="187055" y="114750"/>
                  <a:pt x="187055" y="121699"/>
                </a:cubicBezTo>
                <a:cubicBezTo>
                  <a:pt x="187055" y="132404"/>
                  <a:pt x="190999" y="140245"/>
                  <a:pt x="198887" y="145222"/>
                </a:cubicBezTo>
                <a:cubicBezTo>
                  <a:pt x="206775" y="150199"/>
                  <a:pt x="216446" y="152687"/>
                  <a:pt x="227903" y="152687"/>
                </a:cubicBezTo>
                <a:cubicBezTo>
                  <a:pt x="239923" y="152687"/>
                  <a:pt x="256826" y="151278"/>
                  <a:pt x="278611" y="148461"/>
                </a:cubicBezTo>
                <a:cubicBezTo>
                  <a:pt x="300397" y="145644"/>
                  <a:pt x="315703" y="144048"/>
                  <a:pt x="324530" y="143672"/>
                </a:cubicBezTo>
                <a:lnTo>
                  <a:pt x="324530" y="144236"/>
                </a:lnTo>
                <a:cubicBezTo>
                  <a:pt x="324342" y="144611"/>
                  <a:pt x="324013" y="146255"/>
                  <a:pt x="323544" y="149166"/>
                </a:cubicBezTo>
                <a:cubicBezTo>
                  <a:pt x="323074" y="152077"/>
                  <a:pt x="322605" y="155269"/>
                  <a:pt x="322136" y="158744"/>
                </a:cubicBezTo>
                <a:cubicBezTo>
                  <a:pt x="321665" y="162218"/>
                  <a:pt x="321337" y="164237"/>
                  <a:pt x="321149" y="164801"/>
                </a:cubicBezTo>
                <a:cubicBezTo>
                  <a:pt x="316642" y="192972"/>
                  <a:pt x="314388" y="215978"/>
                  <a:pt x="314388" y="233820"/>
                </a:cubicBezTo>
                <a:cubicBezTo>
                  <a:pt x="314388" y="248844"/>
                  <a:pt x="317675" y="259831"/>
                  <a:pt x="324248" y="266780"/>
                </a:cubicBezTo>
                <a:cubicBezTo>
                  <a:pt x="332511" y="275419"/>
                  <a:pt x="340869" y="279739"/>
                  <a:pt x="349320" y="279739"/>
                </a:cubicBezTo>
                <a:cubicBezTo>
                  <a:pt x="353452" y="279739"/>
                  <a:pt x="358194" y="278330"/>
                  <a:pt x="363546" y="275513"/>
                </a:cubicBezTo>
                <a:cubicBezTo>
                  <a:pt x="368899" y="272696"/>
                  <a:pt x="373876" y="269550"/>
                  <a:pt x="378477" y="266076"/>
                </a:cubicBezTo>
                <a:cubicBezTo>
                  <a:pt x="383078" y="262601"/>
                  <a:pt x="389135" y="259455"/>
                  <a:pt x="396647" y="256638"/>
                </a:cubicBezTo>
                <a:cubicBezTo>
                  <a:pt x="404160" y="253821"/>
                  <a:pt x="411954" y="252413"/>
                  <a:pt x="420029" y="252413"/>
                </a:cubicBezTo>
                <a:cubicBezTo>
                  <a:pt x="435430" y="252413"/>
                  <a:pt x="447403" y="257953"/>
                  <a:pt x="455948" y="269033"/>
                </a:cubicBezTo>
                <a:cubicBezTo>
                  <a:pt x="464492" y="280114"/>
                  <a:pt x="468766" y="293542"/>
                  <a:pt x="468766" y="309318"/>
                </a:cubicBezTo>
                <a:cubicBezTo>
                  <a:pt x="468766" y="324530"/>
                  <a:pt x="464587" y="337207"/>
                  <a:pt x="456229" y="347349"/>
                </a:cubicBezTo>
                <a:cubicBezTo>
                  <a:pt x="447872" y="357491"/>
                  <a:pt x="436275" y="362561"/>
                  <a:pt x="421438" y="362561"/>
                </a:cubicBezTo>
                <a:cubicBezTo>
                  <a:pt x="413737" y="362561"/>
                  <a:pt x="406460" y="360918"/>
                  <a:pt x="399606" y="357631"/>
                </a:cubicBezTo>
                <a:cubicBezTo>
                  <a:pt x="392751" y="354345"/>
                  <a:pt x="387210" y="350776"/>
                  <a:pt x="382985" y="346926"/>
                </a:cubicBezTo>
                <a:cubicBezTo>
                  <a:pt x="378759" y="343076"/>
                  <a:pt x="373454" y="339508"/>
                  <a:pt x="367068" y="336221"/>
                </a:cubicBezTo>
                <a:cubicBezTo>
                  <a:pt x="360682" y="332935"/>
                  <a:pt x="354015" y="331291"/>
                  <a:pt x="347067" y="331291"/>
                </a:cubicBezTo>
                <a:cubicBezTo>
                  <a:pt x="326407" y="331291"/>
                  <a:pt x="316078" y="342936"/>
                  <a:pt x="316078" y="366223"/>
                </a:cubicBezTo>
                <a:cubicBezTo>
                  <a:pt x="316078" y="373548"/>
                  <a:pt x="317581" y="384347"/>
                  <a:pt x="320586" y="398620"/>
                </a:cubicBezTo>
                <a:cubicBezTo>
                  <a:pt x="323591" y="412894"/>
                  <a:pt x="324999" y="423693"/>
                  <a:pt x="324812" y="431017"/>
                </a:cubicBezTo>
                <a:lnTo>
                  <a:pt x="324812" y="432426"/>
                </a:lnTo>
                <a:cubicBezTo>
                  <a:pt x="320679" y="432426"/>
                  <a:pt x="317581" y="432519"/>
                  <a:pt x="315515" y="432707"/>
                </a:cubicBezTo>
                <a:cubicBezTo>
                  <a:pt x="309130" y="433271"/>
                  <a:pt x="299974" y="434350"/>
                  <a:pt x="288048" y="435947"/>
                </a:cubicBezTo>
                <a:cubicBezTo>
                  <a:pt x="276123" y="437543"/>
                  <a:pt x="265277" y="438811"/>
                  <a:pt x="255510" y="439750"/>
                </a:cubicBezTo>
                <a:cubicBezTo>
                  <a:pt x="245745" y="440689"/>
                  <a:pt x="236542" y="441158"/>
                  <a:pt x="227903" y="441158"/>
                </a:cubicBezTo>
                <a:cubicBezTo>
                  <a:pt x="216446" y="441158"/>
                  <a:pt x="206775" y="438670"/>
                  <a:pt x="198887" y="433693"/>
                </a:cubicBezTo>
                <a:cubicBezTo>
                  <a:pt x="190999" y="428716"/>
                  <a:pt x="187055" y="420875"/>
                  <a:pt x="187055" y="410170"/>
                </a:cubicBezTo>
                <a:cubicBezTo>
                  <a:pt x="187055" y="403222"/>
                  <a:pt x="188698" y="396554"/>
                  <a:pt x="191985" y="390169"/>
                </a:cubicBezTo>
                <a:cubicBezTo>
                  <a:pt x="195272" y="383783"/>
                  <a:pt x="198840" y="378478"/>
                  <a:pt x="202690" y="374252"/>
                </a:cubicBezTo>
                <a:cubicBezTo>
                  <a:pt x="206540" y="370027"/>
                  <a:pt x="210108" y="364486"/>
                  <a:pt x="213395" y="357631"/>
                </a:cubicBezTo>
                <a:cubicBezTo>
                  <a:pt x="216682" y="350776"/>
                  <a:pt x="218325" y="343499"/>
                  <a:pt x="218325" y="335799"/>
                </a:cubicBezTo>
                <a:cubicBezTo>
                  <a:pt x="218325" y="320962"/>
                  <a:pt x="213254" y="309365"/>
                  <a:pt x="203113" y="301008"/>
                </a:cubicBezTo>
                <a:cubicBezTo>
                  <a:pt x="192971" y="292650"/>
                  <a:pt x="180294" y="288471"/>
                  <a:pt x="165082" y="288471"/>
                </a:cubicBezTo>
                <a:cubicBezTo>
                  <a:pt x="149306" y="288471"/>
                  <a:pt x="135878" y="292744"/>
                  <a:pt x="124797" y="301289"/>
                </a:cubicBezTo>
                <a:cubicBezTo>
                  <a:pt x="113717" y="309834"/>
                  <a:pt x="108176" y="321807"/>
                  <a:pt x="108176" y="337207"/>
                </a:cubicBezTo>
                <a:cubicBezTo>
                  <a:pt x="108176" y="345283"/>
                  <a:pt x="109584" y="353077"/>
                  <a:pt x="112402" y="360589"/>
                </a:cubicBezTo>
                <a:cubicBezTo>
                  <a:pt x="115219" y="368102"/>
                  <a:pt x="118365" y="374158"/>
                  <a:pt x="121839" y="378760"/>
                </a:cubicBezTo>
                <a:cubicBezTo>
                  <a:pt x="125314" y="383361"/>
                  <a:pt x="128459" y="388338"/>
                  <a:pt x="131276" y="393690"/>
                </a:cubicBezTo>
                <a:cubicBezTo>
                  <a:pt x="134093" y="399043"/>
                  <a:pt x="135502" y="403785"/>
                  <a:pt x="135502" y="407917"/>
                </a:cubicBezTo>
                <a:cubicBezTo>
                  <a:pt x="135502" y="416368"/>
                  <a:pt x="131182" y="424725"/>
                  <a:pt x="122543" y="432989"/>
                </a:cubicBezTo>
                <a:cubicBezTo>
                  <a:pt x="115594" y="439562"/>
                  <a:pt x="104608" y="442849"/>
                  <a:pt x="89583" y="442849"/>
                </a:cubicBezTo>
                <a:cubicBezTo>
                  <a:pt x="71742" y="442849"/>
                  <a:pt x="48735" y="440595"/>
                  <a:pt x="20564" y="436088"/>
                </a:cubicBezTo>
                <a:cubicBezTo>
                  <a:pt x="18874" y="435712"/>
                  <a:pt x="16291" y="435336"/>
                  <a:pt x="12817" y="434961"/>
                </a:cubicBezTo>
                <a:cubicBezTo>
                  <a:pt x="9343" y="434585"/>
                  <a:pt x="6760" y="434210"/>
                  <a:pt x="5070" y="433834"/>
                </a:cubicBezTo>
                <a:lnTo>
                  <a:pt x="1408" y="433271"/>
                </a:lnTo>
                <a:cubicBezTo>
                  <a:pt x="1220" y="433271"/>
                  <a:pt x="938" y="433177"/>
                  <a:pt x="563" y="432989"/>
                </a:cubicBezTo>
                <a:cubicBezTo>
                  <a:pt x="188" y="432989"/>
                  <a:pt x="0" y="432895"/>
                  <a:pt x="0" y="432707"/>
                </a:cubicBezTo>
                <a:lnTo>
                  <a:pt x="0" y="144236"/>
                </a:lnTo>
                <a:cubicBezTo>
                  <a:pt x="375" y="144424"/>
                  <a:pt x="2018" y="144752"/>
                  <a:pt x="4929" y="145222"/>
                </a:cubicBezTo>
                <a:cubicBezTo>
                  <a:pt x="7840" y="145691"/>
                  <a:pt x="11033" y="146161"/>
                  <a:pt x="14507" y="146630"/>
                </a:cubicBezTo>
                <a:cubicBezTo>
                  <a:pt x="17982" y="147100"/>
                  <a:pt x="20001" y="147429"/>
                  <a:pt x="20564" y="147616"/>
                </a:cubicBezTo>
                <a:cubicBezTo>
                  <a:pt x="48735" y="152124"/>
                  <a:pt x="71742" y="154377"/>
                  <a:pt x="89583" y="154377"/>
                </a:cubicBezTo>
                <a:cubicBezTo>
                  <a:pt x="104608" y="154377"/>
                  <a:pt x="115594" y="151091"/>
                  <a:pt x="122543" y="144518"/>
                </a:cubicBezTo>
                <a:cubicBezTo>
                  <a:pt x="131182" y="136254"/>
                  <a:pt x="135502" y="127897"/>
                  <a:pt x="135502" y="119445"/>
                </a:cubicBezTo>
                <a:cubicBezTo>
                  <a:pt x="135502" y="115314"/>
                  <a:pt x="134093" y="110571"/>
                  <a:pt x="131276" y="105219"/>
                </a:cubicBezTo>
                <a:cubicBezTo>
                  <a:pt x="128459" y="99866"/>
                  <a:pt x="125314" y="94889"/>
                  <a:pt x="121839" y="90288"/>
                </a:cubicBezTo>
                <a:cubicBezTo>
                  <a:pt x="118365" y="85687"/>
                  <a:pt x="115219" y="79630"/>
                  <a:pt x="112402" y="72118"/>
                </a:cubicBezTo>
                <a:cubicBezTo>
                  <a:pt x="109584" y="64606"/>
                  <a:pt x="108176" y="56812"/>
                  <a:pt x="108176" y="48736"/>
                </a:cubicBezTo>
                <a:cubicBezTo>
                  <a:pt x="108176" y="33336"/>
                  <a:pt x="113717" y="21363"/>
                  <a:pt x="124797" y="12818"/>
                </a:cubicBezTo>
                <a:cubicBezTo>
                  <a:pt x="135878" y="4273"/>
                  <a:pt x="149400" y="0"/>
                  <a:pt x="1653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1" name="Freeform 303">
            <a:extLst>
              <a:ext uri="{FF2B5EF4-FFF2-40B4-BE49-F238E27FC236}">
                <a16:creationId xmlns:a16="http://schemas.microsoft.com/office/drawing/2014/main" id="{DEE0067F-D09D-42FB-B6AE-FD20591D50CE}"/>
              </a:ext>
            </a:extLst>
          </p:cNvPr>
          <p:cNvSpPr/>
          <p:nvPr/>
        </p:nvSpPr>
        <p:spPr>
          <a:xfrm>
            <a:off x="3760617" y="3041903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6" h="504825">
                <a:moveTo>
                  <a:pt x="117192" y="0"/>
                </a:moveTo>
                <a:lnTo>
                  <a:pt x="135221" y="0"/>
                </a:lnTo>
                <a:cubicBezTo>
                  <a:pt x="147617" y="0"/>
                  <a:pt x="158228" y="4413"/>
                  <a:pt x="167054" y="13240"/>
                </a:cubicBezTo>
                <a:cubicBezTo>
                  <a:pt x="175881" y="22067"/>
                  <a:pt x="180295" y="32678"/>
                  <a:pt x="180295" y="45074"/>
                </a:cubicBezTo>
                <a:lnTo>
                  <a:pt x="180295" y="72118"/>
                </a:lnTo>
                <a:lnTo>
                  <a:pt x="288471" y="72118"/>
                </a:lnTo>
                <a:lnTo>
                  <a:pt x="288471" y="45074"/>
                </a:lnTo>
                <a:cubicBezTo>
                  <a:pt x="288471" y="32678"/>
                  <a:pt x="292885" y="22067"/>
                  <a:pt x="301712" y="13240"/>
                </a:cubicBezTo>
                <a:cubicBezTo>
                  <a:pt x="310539" y="4413"/>
                  <a:pt x="321150" y="0"/>
                  <a:pt x="333545" y="0"/>
                </a:cubicBezTo>
                <a:lnTo>
                  <a:pt x="351574" y="0"/>
                </a:lnTo>
                <a:cubicBezTo>
                  <a:pt x="363970" y="0"/>
                  <a:pt x="374581" y="4413"/>
                  <a:pt x="383408" y="13240"/>
                </a:cubicBezTo>
                <a:cubicBezTo>
                  <a:pt x="392235" y="22067"/>
                  <a:pt x="396648" y="32678"/>
                  <a:pt x="396648" y="45074"/>
                </a:cubicBezTo>
                <a:lnTo>
                  <a:pt x="396648" y="72118"/>
                </a:lnTo>
                <a:lnTo>
                  <a:pt x="432707" y="72118"/>
                </a:lnTo>
                <a:cubicBezTo>
                  <a:pt x="442473" y="72118"/>
                  <a:pt x="450924" y="75686"/>
                  <a:pt x="458061" y="82823"/>
                </a:cubicBezTo>
                <a:cubicBezTo>
                  <a:pt x="465198" y="89960"/>
                  <a:pt x="468766" y="98411"/>
                  <a:pt x="468766" y="108177"/>
                </a:cubicBezTo>
                <a:lnTo>
                  <a:pt x="468766" y="468766"/>
                </a:lnTo>
                <a:cubicBezTo>
                  <a:pt x="468766" y="478532"/>
                  <a:pt x="465198" y="486983"/>
                  <a:pt x="458061" y="494120"/>
                </a:cubicBezTo>
                <a:cubicBezTo>
                  <a:pt x="450924" y="501257"/>
                  <a:pt x="442473" y="504825"/>
                  <a:pt x="432707" y="504825"/>
                </a:cubicBezTo>
                <a:lnTo>
                  <a:pt x="36059" y="504825"/>
                </a:lnTo>
                <a:cubicBezTo>
                  <a:pt x="26293" y="504825"/>
                  <a:pt x="17842" y="501257"/>
                  <a:pt x="10706" y="494120"/>
                </a:cubicBezTo>
                <a:cubicBezTo>
                  <a:pt x="3569" y="486983"/>
                  <a:pt x="0" y="478532"/>
                  <a:pt x="0" y="468766"/>
                </a:cubicBezTo>
                <a:lnTo>
                  <a:pt x="0" y="108177"/>
                </a:lnTo>
                <a:cubicBezTo>
                  <a:pt x="0" y="98411"/>
                  <a:pt x="3569" y="89960"/>
                  <a:pt x="10706" y="82823"/>
                </a:cubicBezTo>
                <a:cubicBezTo>
                  <a:pt x="17842" y="75686"/>
                  <a:pt x="26293" y="72118"/>
                  <a:pt x="36059" y="72118"/>
                </a:cubicBezTo>
                <a:lnTo>
                  <a:pt x="72119" y="72118"/>
                </a:lnTo>
                <a:lnTo>
                  <a:pt x="72119" y="45074"/>
                </a:lnTo>
                <a:cubicBezTo>
                  <a:pt x="72119" y="32678"/>
                  <a:pt x="76532" y="22067"/>
                  <a:pt x="85359" y="13240"/>
                </a:cubicBezTo>
                <a:cubicBezTo>
                  <a:pt x="94185" y="4413"/>
                  <a:pt x="104797" y="0"/>
                  <a:pt x="117192" y="0"/>
                </a:cubicBezTo>
                <a:close/>
                <a:moveTo>
                  <a:pt x="117192" y="36059"/>
                </a:moveTo>
                <a:cubicBezTo>
                  <a:pt x="114563" y="36059"/>
                  <a:pt x="112403" y="36904"/>
                  <a:pt x="110713" y="38594"/>
                </a:cubicBezTo>
                <a:cubicBezTo>
                  <a:pt x="109023" y="40285"/>
                  <a:pt x="108177" y="42444"/>
                  <a:pt x="108177" y="45074"/>
                </a:cubicBezTo>
                <a:lnTo>
                  <a:pt x="108177" y="126206"/>
                </a:lnTo>
                <a:cubicBezTo>
                  <a:pt x="108177" y="128836"/>
                  <a:pt x="109023" y="130995"/>
                  <a:pt x="110713" y="132686"/>
                </a:cubicBezTo>
                <a:cubicBezTo>
                  <a:pt x="112403" y="134376"/>
                  <a:pt x="114563" y="135221"/>
                  <a:pt x="117192" y="135221"/>
                </a:cubicBezTo>
                <a:lnTo>
                  <a:pt x="135221" y="135221"/>
                </a:lnTo>
                <a:cubicBezTo>
                  <a:pt x="137850" y="135221"/>
                  <a:pt x="140010" y="134376"/>
                  <a:pt x="141701" y="132686"/>
                </a:cubicBezTo>
                <a:cubicBezTo>
                  <a:pt x="143391" y="130995"/>
                  <a:pt x="144237" y="128836"/>
                  <a:pt x="144237" y="126206"/>
                </a:cubicBezTo>
                <a:lnTo>
                  <a:pt x="144237" y="45074"/>
                </a:lnTo>
                <a:cubicBezTo>
                  <a:pt x="144237" y="42444"/>
                  <a:pt x="143391" y="40285"/>
                  <a:pt x="141701" y="38594"/>
                </a:cubicBezTo>
                <a:cubicBezTo>
                  <a:pt x="140010" y="36904"/>
                  <a:pt x="137850" y="36059"/>
                  <a:pt x="135221" y="36059"/>
                </a:cubicBezTo>
                <a:lnTo>
                  <a:pt x="117192" y="36059"/>
                </a:lnTo>
                <a:close/>
                <a:moveTo>
                  <a:pt x="36059" y="180295"/>
                </a:moveTo>
                <a:lnTo>
                  <a:pt x="36059" y="468766"/>
                </a:lnTo>
                <a:lnTo>
                  <a:pt x="432707" y="468766"/>
                </a:lnTo>
                <a:lnTo>
                  <a:pt x="432707" y="180295"/>
                </a:lnTo>
                <a:lnTo>
                  <a:pt x="36059" y="180295"/>
                </a:lnTo>
                <a:close/>
                <a:moveTo>
                  <a:pt x="333545" y="36059"/>
                </a:moveTo>
                <a:cubicBezTo>
                  <a:pt x="330916" y="36059"/>
                  <a:pt x="328756" y="36904"/>
                  <a:pt x="327066" y="38594"/>
                </a:cubicBezTo>
                <a:cubicBezTo>
                  <a:pt x="325376" y="40285"/>
                  <a:pt x="324531" y="42444"/>
                  <a:pt x="324531" y="45074"/>
                </a:cubicBezTo>
                <a:lnTo>
                  <a:pt x="324531" y="126206"/>
                </a:lnTo>
                <a:cubicBezTo>
                  <a:pt x="324531" y="128836"/>
                  <a:pt x="325376" y="130995"/>
                  <a:pt x="327066" y="132686"/>
                </a:cubicBezTo>
                <a:cubicBezTo>
                  <a:pt x="328756" y="134376"/>
                  <a:pt x="330916" y="135221"/>
                  <a:pt x="333545" y="135221"/>
                </a:cubicBezTo>
                <a:lnTo>
                  <a:pt x="351574" y="135221"/>
                </a:lnTo>
                <a:cubicBezTo>
                  <a:pt x="354203" y="135221"/>
                  <a:pt x="356364" y="134376"/>
                  <a:pt x="358054" y="132686"/>
                </a:cubicBezTo>
                <a:cubicBezTo>
                  <a:pt x="359744" y="130995"/>
                  <a:pt x="360590" y="128836"/>
                  <a:pt x="360590" y="126206"/>
                </a:cubicBezTo>
                <a:lnTo>
                  <a:pt x="360590" y="45074"/>
                </a:lnTo>
                <a:cubicBezTo>
                  <a:pt x="360590" y="42444"/>
                  <a:pt x="359744" y="40285"/>
                  <a:pt x="358054" y="38594"/>
                </a:cubicBezTo>
                <a:cubicBezTo>
                  <a:pt x="356364" y="36904"/>
                  <a:pt x="354203" y="36059"/>
                  <a:pt x="351574" y="36059"/>
                </a:cubicBezTo>
                <a:lnTo>
                  <a:pt x="333545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2" name="Freeform 302">
            <a:extLst>
              <a:ext uri="{FF2B5EF4-FFF2-40B4-BE49-F238E27FC236}">
                <a16:creationId xmlns:a16="http://schemas.microsoft.com/office/drawing/2014/main" id="{4A00BB8A-49BC-4085-9639-EBB169F65139}"/>
              </a:ext>
            </a:extLst>
          </p:cNvPr>
          <p:cNvSpPr/>
          <p:nvPr/>
        </p:nvSpPr>
        <p:spPr>
          <a:xfrm>
            <a:off x="4253533" y="3048664"/>
            <a:ext cx="297491" cy="344813"/>
          </a:xfrm>
          <a:custGeom>
            <a:avLst/>
            <a:gdLst/>
            <a:ahLst/>
            <a:cxnLst/>
            <a:rect l="l" t="t" r="r" b="b"/>
            <a:pathLst>
              <a:path w="396655" h="459751">
                <a:moveTo>
                  <a:pt x="126213" y="0"/>
                </a:moveTo>
                <a:cubicBezTo>
                  <a:pt x="138608" y="0"/>
                  <a:pt x="149219" y="4413"/>
                  <a:pt x="158046" y="13240"/>
                </a:cubicBezTo>
                <a:cubicBezTo>
                  <a:pt x="166874" y="22067"/>
                  <a:pt x="171287" y="32678"/>
                  <a:pt x="171287" y="45073"/>
                </a:cubicBezTo>
                <a:cubicBezTo>
                  <a:pt x="171287" y="51271"/>
                  <a:pt x="169972" y="57281"/>
                  <a:pt x="167343" y="63103"/>
                </a:cubicBezTo>
                <a:lnTo>
                  <a:pt x="252420" y="63103"/>
                </a:lnTo>
                <a:cubicBezTo>
                  <a:pt x="252420" y="61037"/>
                  <a:pt x="253077" y="59159"/>
                  <a:pt x="254391" y="57469"/>
                </a:cubicBezTo>
                <a:cubicBezTo>
                  <a:pt x="255706" y="55778"/>
                  <a:pt x="257396" y="54746"/>
                  <a:pt x="259462" y="54370"/>
                </a:cubicBezTo>
                <a:lnTo>
                  <a:pt x="385668" y="27326"/>
                </a:lnTo>
                <a:cubicBezTo>
                  <a:pt x="386232" y="27138"/>
                  <a:pt x="386889" y="27044"/>
                  <a:pt x="387640" y="27044"/>
                </a:cubicBezTo>
                <a:cubicBezTo>
                  <a:pt x="389894" y="27044"/>
                  <a:pt x="391772" y="27701"/>
                  <a:pt x="393275" y="29016"/>
                </a:cubicBezTo>
                <a:cubicBezTo>
                  <a:pt x="395528" y="30706"/>
                  <a:pt x="396655" y="33054"/>
                  <a:pt x="396655" y="36059"/>
                </a:cubicBezTo>
                <a:lnTo>
                  <a:pt x="396655" y="126206"/>
                </a:lnTo>
                <a:cubicBezTo>
                  <a:pt x="396655" y="129211"/>
                  <a:pt x="395528" y="131559"/>
                  <a:pt x="393275" y="133249"/>
                </a:cubicBezTo>
                <a:cubicBezTo>
                  <a:pt x="391772" y="134563"/>
                  <a:pt x="389894" y="135221"/>
                  <a:pt x="387640" y="135221"/>
                </a:cubicBezTo>
                <a:cubicBezTo>
                  <a:pt x="386889" y="135221"/>
                  <a:pt x="386232" y="135127"/>
                  <a:pt x="385668" y="134939"/>
                </a:cubicBezTo>
                <a:lnTo>
                  <a:pt x="259462" y="107895"/>
                </a:lnTo>
                <a:cubicBezTo>
                  <a:pt x="257396" y="107519"/>
                  <a:pt x="255706" y="106486"/>
                  <a:pt x="254391" y="104796"/>
                </a:cubicBezTo>
                <a:cubicBezTo>
                  <a:pt x="253077" y="103106"/>
                  <a:pt x="252420" y="101228"/>
                  <a:pt x="252420" y="99162"/>
                </a:cubicBezTo>
                <a:lnTo>
                  <a:pt x="180302" y="99162"/>
                </a:lnTo>
                <a:lnTo>
                  <a:pt x="180302" y="127896"/>
                </a:lnTo>
                <a:cubicBezTo>
                  <a:pt x="201148" y="132216"/>
                  <a:pt x="218379" y="142639"/>
                  <a:pt x="231995" y="159166"/>
                </a:cubicBezTo>
                <a:cubicBezTo>
                  <a:pt x="245612" y="175693"/>
                  <a:pt x="252420" y="194756"/>
                  <a:pt x="252420" y="216353"/>
                </a:cubicBezTo>
                <a:lnTo>
                  <a:pt x="252420" y="441722"/>
                </a:lnTo>
                <a:cubicBezTo>
                  <a:pt x="252420" y="446605"/>
                  <a:pt x="250635" y="450830"/>
                  <a:pt x="247067" y="454399"/>
                </a:cubicBezTo>
                <a:cubicBezTo>
                  <a:pt x="243499" y="457967"/>
                  <a:pt x="239273" y="459751"/>
                  <a:pt x="234390" y="459751"/>
                </a:cubicBezTo>
                <a:lnTo>
                  <a:pt x="90154" y="459751"/>
                </a:lnTo>
                <a:cubicBezTo>
                  <a:pt x="85271" y="459751"/>
                  <a:pt x="81046" y="457967"/>
                  <a:pt x="77477" y="454399"/>
                </a:cubicBezTo>
                <a:cubicBezTo>
                  <a:pt x="73909" y="450830"/>
                  <a:pt x="72125" y="446605"/>
                  <a:pt x="72125" y="441722"/>
                </a:cubicBezTo>
                <a:lnTo>
                  <a:pt x="72125" y="216353"/>
                </a:lnTo>
                <a:cubicBezTo>
                  <a:pt x="72125" y="196446"/>
                  <a:pt x="77994" y="178557"/>
                  <a:pt x="89732" y="162688"/>
                </a:cubicBezTo>
                <a:cubicBezTo>
                  <a:pt x="101469" y="146818"/>
                  <a:pt x="116635" y="136066"/>
                  <a:pt x="135228" y="130432"/>
                </a:cubicBezTo>
                <a:lnTo>
                  <a:pt x="135228" y="99162"/>
                </a:lnTo>
                <a:lnTo>
                  <a:pt x="126213" y="99162"/>
                </a:lnTo>
                <a:cubicBezTo>
                  <a:pt x="115133" y="99162"/>
                  <a:pt x="104334" y="101369"/>
                  <a:pt x="93816" y="105782"/>
                </a:cubicBezTo>
                <a:cubicBezTo>
                  <a:pt x="83299" y="110196"/>
                  <a:pt x="74707" y="115172"/>
                  <a:pt x="68040" y="120713"/>
                </a:cubicBezTo>
                <a:cubicBezTo>
                  <a:pt x="61373" y="126253"/>
                  <a:pt x="55175" y="132498"/>
                  <a:pt x="49447" y="139446"/>
                </a:cubicBezTo>
                <a:cubicBezTo>
                  <a:pt x="43719" y="146395"/>
                  <a:pt x="39916" y="151419"/>
                  <a:pt x="38038" y="154518"/>
                </a:cubicBezTo>
                <a:cubicBezTo>
                  <a:pt x="36160" y="157617"/>
                  <a:pt x="34845" y="159917"/>
                  <a:pt x="34094" y="161420"/>
                </a:cubicBezTo>
                <a:cubicBezTo>
                  <a:pt x="30901" y="167993"/>
                  <a:pt x="25548" y="171280"/>
                  <a:pt x="18036" y="171280"/>
                </a:cubicBezTo>
                <a:cubicBezTo>
                  <a:pt x="15032" y="171280"/>
                  <a:pt x="12308" y="170622"/>
                  <a:pt x="9867" y="169308"/>
                </a:cubicBezTo>
                <a:cubicBezTo>
                  <a:pt x="5547" y="167054"/>
                  <a:pt x="2589" y="163580"/>
                  <a:pt x="993" y="158884"/>
                </a:cubicBezTo>
                <a:cubicBezTo>
                  <a:pt x="-603" y="154189"/>
                  <a:pt x="-275" y="149588"/>
                  <a:pt x="1979" y="145081"/>
                </a:cubicBezTo>
                <a:cubicBezTo>
                  <a:pt x="2918" y="143203"/>
                  <a:pt x="4279" y="140761"/>
                  <a:pt x="6064" y="137756"/>
                </a:cubicBezTo>
                <a:cubicBezTo>
                  <a:pt x="7848" y="134751"/>
                  <a:pt x="11370" y="129727"/>
                  <a:pt x="16628" y="122685"/>
                </a:cubicBezTo>
                <a:cubicBezTo>
                  <a:pt x="21886" y="115642"/>
                  <a:pt x="27568" y="109069"/>
                  <a:pt x="33671" y="102965"/>
                </a:cubicBezTo>
                <a:cubicBezTo>
                  <a:pt x="39775" y="96861"/>
                  <a:pt x="47757" y="90570"/>
                  <a:pt x="57617" y="84090"/>
                </a:cubicBezTo>
                <a:cubicBezTo>
                  <a:pt x="67477" y="77611"/>
                  <a:pt x="77665" y="72681"/>
                  <a:pt x="88182" y="69300"/>
                </a:cubicBezTo>
                <a:cubicBezTo>
                  <a:pt x="83487" y="61413"/>
                  <a:pt x="81139" y="53337"/>
                  <a:pt x="81139" y="45073"/>
                </a:cubicBezTo>
                <a:cubicBezTo>
                  <a:pt x="81139" y="32678"/>
                  <a:pt x="85553" y="22067"/>
                  <a:pt x="94380" y="13240"/>
                </a:cubicBezTo>
                <a:cubicBezTo>
                  <a:pt x="103207" y="4413"/>
                  <a:pt x="113818" y="0"/>
                  <a:pt x="126213" y="0"/>
                </a:cubicBezTo>
                <a:close/>
                <a:moveTo>
                  <a:pt x="126213" y="27044"/>
                </a:moveTo>
                <a:cubicBezTo>
                  <a:pt x="121330" y="27044"/>
                  <a:pt x="117105" y="28828"/>
                  <a:pt x="113536" y="32396"/>
                </a:cubicBezTo>
                <a:cubicBezTo>
                  <a:pt x="109968" y="35965"/>
                  <a:pt x="108184" y="40190"/>
                  <a:pt x="108184" y="45073"/>
                </a:cubicBezTo>
                <a:cubicBezTo>
                  <a:pt x="108184" y="49956"/>
                  <a:pt x="109968" y="54182"/>
                  <a:pt x="113536" y="57750"/>
                </a:cubicBezTo>
                <a:cubicBezTo>
                  <a:pt x="117105" y="61319"/>
                  <a:pt x="121330" y="63103"/>
                  <a:pt x="126213" y="63103"/>
                </a:cubicBezTo>
                <a:cubicBezTo>
                  <a:pt x="131096" y="63103"/>
                  <a:pt x="135322" y="61319"/>
                  <a:pt x="138890" y="57750"/>
                </a:cubicBezTo>
                <a:cubicBezTo>
                  <a:pt x="142458" y="54182"/>
                  <a:pt x="144242" y="49956"/>
                  <a:pt x="144242" y="45073"/>
                </a:cubicBezTo>
                <a:cubicBezTo>
                  <a:pt x="144242" y="40190"/>
                  <a:pt x="142458" y="35965"/>
                  <a:pt x="138890" y="32396"/>
                </a:cubicBezTo>
                <a:cubicBezTo>
                  <a:pt x="135322" y="28828"/>
                  <a:pt x="131096" y="27044"/>
                  <a:pt x="126213" y="270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3" name="Freeform 300">
            <a:extLst>
              <a:ext uri="{FF2B5EF4-FFF2-40B4-BE49-F238E27FC236}">
                <a16:creationId xmlns:a16="http://schemas.microsoft.com/office/drawing/2014/main" id="{E8C08882-538D-4B60-9A02-7A5C90DFFD56}"/>
              </a:ext>
            </a:extLst>
          </p:cNvPr>
          <p:cNvSpPr/>
          <p:nvPr/>
        </p:nvSpPr>
        <p:spPr>
          <a:xfrm>
            <a:off x="3346282" y="3068947"/>
            <a:ext cx="270443" cy="324531"/>
          </a:xfrm>
          <a:custGeom>
            <a:avLst/>
            <a:gdLst/>
            <a:ahLst/>
            <a:cxnLst/>
            <a:rect l="l" t="t" r="r" b="b"/>
            <a:pathLst>
              <a:path w="360589" h="432707">
                <a:moveTo>
                  <a:pt x="18029" y="0"/>
                </a:moveTo>
                <a:lnTo>
                  <a:pt x="342559" y="0"/>
                </a:lnTo>
                <a:cubicBezTo>
                  <a:pt x="347442" y="0"/>
                  <a:pt x="351668" y="1784"/>
                  <a:pt x="355236" y="5352"/>
                </a:cubicBezTo>
                <a:cubicBezTo>
                  <a:pt x="358805" y="8921"/>
                  <a:pt x="360589" y="13146"/>
                  <a:pt x="360589" y="18029"/>
                </a:cubicBezTo>
                <a:lnTo>
                  <a:pt x="360589" y="234383"/>
                </a:lnTo>
                <a:cubicBezTo>
                  <a:pt x="360589" y="250534"/>
                  <a:pt x="357443" y="266545"/>
                  <a:pt x="351152" y="282415"/>
                </a:cubicBezTo>
                <a:cubicBezTo>
                  <a:pt x="344860" y="298284"/>
                  <a:pt x="337066" y="312370"/>
                  <a:pt x="327770" y="324671"/>
                </a:cubicBezTo>
                <a:cubicBezTo>
                  <a:pt x="318473" y="336972"/>
                  <a:pt x="307392" y="348945"/>
                  <a:pt x="294528" y="360589"/>
                </a:cubicBezTo>
                <a:cubicBezTo>
                  <a:pt x="281663" y="372233"/>
                  <a:pt x="269784" y="381905"/>
                  <a:pt x="258892" y="389605"/>
                </a:cubicBezTo>
                <a:cubicBezTo>
                  <a:pt x="247998" y="397305"/>
                  <a:pt x="236636" y="404583"/>
                  <a:pt x="224804" y="411438"/>
                </a:cubicBezTo>
                <a:cubicBezTo>
                  <a:pt x="212973" y="418293"/>
                  <a:pt x="204568" y="422941"/>
                  <a:pt x="199591" y="425383"/>
                </a:cubicBezTo>
                <a:cubicBezTo>
                  <a:pt x="194614" y="427824"/>
                  <a:pt x="190623" y="429702"/>
                  <a:pt x="187619" y="431017"/>
                </a:cubicBezTo>
                <a:cubicBezTo>
                  <a:pt x="185365" y="432144"/>
                  <a:pt x="182924" y="432707"/>
                  <a:pt x="180294" y="432707"/>
                </a:cubicBezTo>
                <a:cubicBezTo>
                  <a:pt x="177665" y="432707"/>
                  <a:pt x="175223" y="432144"/>
                  <a:pt x="172970" y="431017"/>
                </a:cubicBezTo>
                <a:cubicBezTo>
                  <a:pt x="169965" y="429702"/>
                  <a:pt x="165974" y="427824"/>
                  <a:pt x="160997" y="425383"/>
                </a:cubicBezTo>
                <a:cubicBezTo>
                  <a:pt x="156020" y="422941"/>
                  <a:pt x="147616" y="418293"/>
                  <a:pt x="135784" y="411438"/>
                </a:cubicBezTo>
                <a:cubicBezTo>
                  <a:pt x="123952" y="404583"/>
                  <a:pt x="112590" y="397305"/>
                  <a:pt x="101697" y="389605"/>
                </a:cubicBezTo>
                <a:cubicBezTo>
                  <a:pt x="90804" y="381905"/>
                  <a:pt x="78925" y="372233"/>
                  <a:pt x="66060" y="360589"/>
                </a:cubicBezTo>
                <a:cubicBezTo>
                  <a:pt x="53196" y="348945"/>
                  <a:pt x="42115" y="336972"/>
                  <a:pt x="32819" y="324671"/>
                </a:cubicBezTo>
                <a:cubicBezTo>
                  <a:pt x="23522" y="312370"/>
                  <a:pt x="15729" y="298284"/>
                  <a:pt x="9437" y="282415"/>
                </a:cubicBezTo>
                <a:cubicBezTo>
                  <a:pt x="3145" y="266545"/>
                  <a:pt x="0" y="250534"/>
                  <a:pt x="0" y="234383"/>
                </a:cubicBezTo>
                <a:lnTo>
                  <a:pt x="0" y="18029"/>
                </a:lnTo>
                <a:cubicBezTo>
                  <a:pt x="0" y="13146"/>
                  <a:pt x="1784" y="8921"/>
                  <a:pt x="5352" y="5352"/>
                </a:cubicBezTo>
                <a:cubicBezTo>
                  <a:pt x="8920" y="1784"/>
                  <a:pt x="13146" y="0"/>
                  <a:pt x="18029" y="0"/>
                </a:cubicBezTo>
                <a:close/>
                <a:moveTo>
                  <a:pt x="180294" y="54088"/>
                </a:moveTo>
                <a:lnTo>
                  <a:pt x="180294" y="374393"/>
                </a:lnTo>
                <a:cubicBezTo>
                  <a:pt x="202643" y="362561"/>
                  <a:pt x="222645" y="349696"/>
                  <a:pt x="240299" y="335799"/>
                </a:cubicBezTo>
                <a:cubicBezTo>
                  <a:pt x="284433" y="301242"/>
                  <a:pt x="306500" y="267437"/>
                  <a:pt x="306500" y="234383"/>
                </a:cubicBezTo>
                <a:lnTo>
                  <a:pt x="306500" y="54088"/>
                </a:lnTo>
                <a:lnTo>
                  <a:pt x="180294" y="54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4" name="Freeform 299">
            <a:extLst>
              <a:ext uri="{FF2B5EF4-FFF2-40B4-BE49-F238E27FC236}">
                <a16:creationId xmlns:a16="http://schemas.microsoft.com/office/drawing/2014/main" id="{101F5E97-050E-4A55-81AA-3DEBEF9B9C32}"/>
              </a:ext>
            </a:extLst>
          </p:cNvPr>
          <p:cNvSpPr/>
          <p:nvPr/>
        </p:nvSpPr>
        <p:spPr>
          <a:xfrm>
            <a:off x="4703008" y="3068948"/>
            <a:ext cx="345017" cy="344813"/>
          </a:xfrm>
          <a:custGeom>
            <a:avLst/>
            <a:gdLst/>
            <a:ahLst/>
            <a:cxnLst/>
            <a:rect l="l" t="t" r="r" b="b"/>
            <a:pathLst>
              <a:path w="460023" h="459751">
                <a:moveTo>
                  <a:pt x="450445" y="0"/>
                </a:moveTo>
                <a:cubicBezTo>
                  <a:pt x="453074" y="0"/>
                  <a:pt x="455328" y="892"/>
                  <a:pt x="457206" y="2676"/>
                </a:cubicBezTo>
                <a:cubicBezTo>
                  <a:pt x="459084" y="4460"/>
                  <a:pt x="460023" y="6573"/>
                  <a:pt x="460023" y="9015"/>
                </a:cubicBezTo>
                <a:cubicBezTo>
                  <a:pt x="460023" y="55779"/>
                  <a:pt x="452933" y="96204"/>
                  <a:pt x="438754" y="130291"/>
                </a:cubicBezTo>
                <a:cubicBezTo>
                  <a:pt x="424575" y="164378"/>
                  <a:pt x="400770" y="198230"/>
                  <a:pt x="367340" y="231848"/>
                </a:cubicBezTo>
                <a:cubicBezTo>
                  <a:pt x="352128" y="246872"/>
                  <a:pt x="333817" y="263399"/>
                  <a:pt x="312407" y="281429"/>
                </a:cubicBezTo>
                <a:lnTo>
                  <a:pt x="306773" y="388197"/>
                </a:lnTo>
                <a:cubicBezTo>
                  <a:pt x="306397" y="391202"/>
                  <a:pt x="304894" y="393643"/>
                  <a:pt x="302265" y="395521"/>
                </a:cubicBezTo>
                <a:lnTo>
                  <a:pt x="194089" y="458625"/>
                </a:lnTo>
                <a:cubicBezTo>
                  <a:pt x="192774" y="459376"/>
                  <a:pt x="191272" y="459751"/>
                  <a:pt x="189582" y="459751"/>
                </a:cubicBezTo>
                <a:cubicBezTo>
                  <a:pt x="187328" y="459751"/>
                  <a:pt x="185167" y="458906"/>
                  <a:pt x="183102" y="457216"/>
                </a:cubicBezTo>
                <a:lnTo>
                  <a:pt x="165073" y="439186"/>
                </a:lnTo>
                <a:cubicBezTo>
                  <a:pt x="162631" y="436557"/>
                  <a:pt x="161880" y="433552"/>
                  <a:pt x="162819" y="430172"/>
                </a:cubicBezTo>
                <a:lnTo>
                  <a:pt x="186764" y="352420"/>
                </a:lnTo>
                <a:lnTo>
                  <a:pt x="107603" y="273259"/>
                </a:lnTo>
                <a:lnTo>
                  <a:pt x="29852" y="297204"/>
                </a:lnTo>
                <a:cubicBezTo>
                  <a:pt x="29288" y="297392"/>
                  <a:pt x="28443" y="297486"/>
                  <a:pt x="27316" y="297486"/>
                </a:cubicBezTo>
                <a:cubicBezTo>
                  <a:pt x="24686" y="297486"/>
                  <a:pt x="22527" y="296641"/>
                  <a:pt x="20837" y="294951"/>
                </a:cubicBezTo>
                <a:lnTo>
                  <a:pt x="2807" y="276921"/>
                </a:lnTo>
                <a:cubicBezTo>
                  <a:pt x="-385" y="273353"/>
                  <a:pt x="-855" y="269691"/>
                  <a:pt x="1399" y="265935"/>
                </a:cubicBezTo>
                <a:lnTo>
                  <a:pt x="64502" y="157758"/>
                </a:lnTo>
                <a:cubicBezTo>
                  <a:pt x="66380" y="155129"/>
                  <a:pt x="68821" y="153626"/>
                  <a:pt x="71827" y="153250"/>
                </a:cubicBezTo>
                <a:lnTo>
                  <a:pt x="178594" y="147616"/>
                </a:lnTo>
                <a:cubicBezTo>
                  <a:pt x="196624" y="126206"/>
                  <a:pt x="213151" y="107895"/>
                  <a:pt x="228176" y="92683"/>
                </a:cubicBezTo>
                <a:cubicBezTo>
                  <a:pt x="263483" y="57563"/>
                  <a:pt x="297101" y="33336"/>
                  <a:pt x="329028" y="20001"/>
                </a:cubicBezTo>
                <a:cubicBezTo>
                  <a:pt x="360955" y="6667"/>
                  <a:pt x="401427" y="0"/>
                  <a:pt x="450445" y="0"/>
                </a:cubicBezTo>
                <a:close/>
                <a:moveTo>
                  <a:pt x="369876" y="63103"/>
                </a:moveTo>
                <a:cubicBezTo>
                  <a:pt x="362363" y="63103"/>
                  <a:pt x="355978" y="65732"/>
                  <a:pt x="350719" y="70991"/>
                </a:cubicBezTo>
                <a:cubicBezTo>
                  <a:pt x="345461" y="76250"/>
                  <a:pt x="342831" y="82635"/>
                  <a:pt x="342831" y="90147"/>
                </a:cubicBezTo>
                <a:cubicBezTo>
                  <a:pt x="342831" y="97660"/>
                  <a:pt x="345461" y="104045"/>
                  <a:pt x="350719" y="109304"/>
                </a:cubicBezTo>
                <a:cubicBezTo>
                  <a:pt x="355978" y="114562"/>
                  <a:pt x="362363" y="117191"/>
                  <a:pt x="369876" y="117191"/>
                </a:cubicBezTo>
                <a:cubicBezTo>
                  <a:pt x="377388" y="117191"/>
                  <a:pt x="383773" y="114562"/>
                  <a:pt x="389032" y="109304"/>
                </a:cubicBezTo>
                <a:cubicBezTo>
                  <a:pt x="394291" y="104045"/>
                  <a:pt x="396920" y="97660"/>
                  <a:pt x="396920" y="90147"/>
                </a:cubicBezTo>
                <a:cubicBezTo>
                  <a:pt x="396920" y="82635"/>
                  <a:pt x="394291" y="76250"/>
                  <a:pt x="389032" y="70991"/>
                </a:cubicBezTo>
                <a:cubicBezTo>
                  <a:pt x="383773" y="65732"/>
                  <a:pt x="377388" y="63103"/>
                  <a:pt x="369876" y="631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5" name="Freeform 298">
            <a:extLst>
              <a:ext uri="{FF2B5EF4-FFF2-40B4-BE49-F238E27FC236}">
                <a16:creationId xmlns:a16="http://schemas.microsoft.com/office/drawing/2014/main" id="{87C31321-3FDC-4805-B735-DA98D5DB66AB}"/>
              </a:ext>
            </a:extLst>
          </p:cNvPr>
          <p:cNvSpPr/>
          <p:nvPr/>
        </p:nvSpPr>
        <p:spPr>
          <a:xfrm>
            <a:off x="5710862" y="30689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243398" y="70428"/>
                </a:moveTo>
                <a:cubicBezTo>
                  <a:pt x="238515" y="70428"/>
                  <a:pt x="234289" y="72212"/>
                  <a:pt x="230721" y="75780"/>
                </a:cubicBezTo>
                <a:lnTo>
                  <a:pt x="102825" y="203677"/>
                </a:lnTo>
                <a:cubicBezTo>
                  <a:pt x="99256" y="207245"/>
                  <a:pt x="97472" y="211471"/>
                  <a:pt x="97472" y="216354"/>
                </a:cubicBezTo>
                <a:cubicBezTo>
                  <a:pt x="97472" y="221237"/>
                  <a:pt x="99256" y="225462"/>
                  <a:pt x="102825" y="229031"/>
                </a:cubicBezTo>
                <a:lnTo>
                  <a:pt x="230721" y="356927"/>
                </a:lnTo>
                <a:cubicBezTo>
                  <a:pt x="234289" y="360495"/>
                  <a:pt x="238515" y="362280"/>
                  <a:pt x="243398" y="362280"/>
                </a:cubicBezTo>
                <a:cubicBezTo>
                  <a:pt x="248281" y="362280"/>
                  <a:pt x="252507" y="360495"/>
                  <a:pt x="256075" y="356927"/>
                </a:cubicBezTo>
                <a:lnTo>
                  <a:pt x="284809" y="328193"/>
                </a:lnTo>
                <a:cubicBezTo>
                  <a:pt x="288377" y="324624"/>
                  <a:pt x="290162" y="320399"/>
                  <a:pt x="290162" y="315516"/>
                </a:cubicBezTo>
                <a:cubicBezTo>
                  <a:pt x="290162" y="310633"/>
                  <a:pt x="288377" y="306407"/>
                  <a:pt x="284809" y="302839"/>
                </a:cubicBezTo>
                <a:lnTo>
                  <a:pt x="198324" y="216354"/>
                </a:lnTo>
                <a:lnTo>
                  <a:pt x="284809" y="129868"/>
                </a:lnTo>
                <a:cubicBezTo>
                  <a:pt x="288377" y="126300"/>
                  <a:pt x="290162" y="122074"/>
                  <a:pt x="290162" y="117191"/>
                </a:cubicBezTo>
                <a:cubicBezTo>
                  <a:pt x="290162" y="112308"/>
                  <a:pt x="288377" y="108083"/>
                  <a:pt x="284809" y="104515"/>
                </a:cubicBezTo>
                <a:lnTo>
                  <a:pt x="256075" y="75780"/>
                </a:lnTo>
                <a:cubicBezTo>
                  <a:pt x="252507" y="72212"/>
                  <a:pt x="248281" y="70428"/>
                  <a:pt x="243398" y="704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6" name="Freeform 297">
            <a:extLst>
              <a:ext uri="{FF2B5EF4-FFF2-40B4-BE49-F238E27FC236}">
                <a16:creationId xmlns:a16="http://schemas.microsoft.com/office/drawing/2014/main" id="{A1992D85-78BD-4AD4-8049-597C2193D4A4}"/>
              </a:ext>
            </a:extLst>
          </p:cNvPr>
          <p:cNvSpPr/>
          <p:nvPr/>
        </p:nvSpPr>
        <p:spPr>
          <a:xfrm>
            <a:off x="6175206" y="30689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4" y="0"/>
                  <a:pt x="291804" y="9672"/>
                  <a:pt x="324952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4" y="423035"/>
                  <a:pt x="255604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189309" y="70428"/>
                </a:moveTo>
                <a:cubicBezTo>
                  <a:pt x="184426" y="70428"/>
                  <a:pt x="180200" y="72212"/>
                  <a:pt x="176632" y="75780"/>
                </a:cubicBezTo>
                <a:lnTo>
                  <a:pt x="147898" y="104515"/>
                </a:lnTo>
                <a:cubicBezTo>
                  <a:pt x="144330" y="108083"/>
                  <a:pt x="142545" y="112308"/>
                  <a:pt x="142545" y="117191"/>
                </a:cubicBezTo>
                <a:cubicBezTo>
                  <a:pt x="142545" y="122074"/>
                  <a:pt x="144330" y="126300"/>
                  <a:pt x="147898" y="129868"/>
                </a:cubicBezTo>
                <a:lnTo>
                  <a:pt x="234383" y="216354"/>
                </a:lnTo>
                <a:lnTo>
                  <a:pt x="147898" y="302839"/>
                </a:lnTo>
                <a:cubicBezTo>
                  <a:pt x="144330" y="306407"/>
                  <a:pt x="142545" y="310633"/>
                  <a:pt x="142545" y="315516"/>
                </a:cubicBezTo>
                <a:cubicBezTo>
                  <a:pt x="142545" y="320399"/>
                  <a:pt x="144330" y="324624"/>
                  <a:pt x="147898" y="328193"/>
                </a:cubicBezTo>
                <a:lnTo>
                  <a:pt x="176632" y="356927"/>
                </a:lnTo>
                <a:cubicBezTo>
                  <a:pt x="180200" y="360495"/>
                  <a:pt x="184426" y="362280"/>
                  <a:pt x="189309" y="362280"/>
                </a:cubicBezTo>
                <a:cubicBezTo>
                  <a:pt x="194192" y="362280"/>
                  <a:pt x="198418" y="360495"/>
                  <a:pt x="201986" y="356927"/>
                </a:cubicBezTo>
                <a:lnTo>
                  <a:pt x="329882" y="229031"/>
                </a:lnTo>
                <a:cubicBezTo>
                  <a:pt x="333451" y="225462"/>
                  <a:pt x="335235" y="221237"/>
                  <a:pt x="335235" y="216354"/>
                </a:cubicBezTo>
                <a:cubicBezTo>
                  <a:pt x="335235" y="211471"/>
                  <a:pt x="333451" y="207245"/>
                  <a:pt x="329882" y="203677"/>
                </a:cubicBezTo>
                <a:lnTo>
                  <a:pt x="201986" y="75780"/>
                </a:lnTo>
                <a:cubicBezTo>
                  <a:pt x="198418" y="72212"/>
                  <a:pt x="194192" y="70428"/>
                  <a:pt x="189309" y="704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7" name="Freeform 296">
            <a:extLst>
              <a:ext uri="{FF2B5EF4-FFF2-40B4-BE49-F238E27FC236}">
                <a16:creationId xmlns:a16="http://schemas.microsoft.com/office/drawing/2014/main" id="{18361808-2BF2-4DD9-9F79-CB2FE5164D6A}"/>
              </a:ext>
            </a:extLst>
          </p:cNvPr>
          <p:cNvSpPr/>
          <p:nvPr/>
        </p:nvSpPr>
        <p:spPr>
          <a:xfrm>
            <a:off x="6639547" y="30689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0" y="107754"/>
                </a:cubicBezTo>
                <a:cubicBezTo>
                  <a:pt x="423035" y="140902"/>
                  <a:pt x="432706" y="177102"/>
                  <a:pt x="432706" y="216354"/>
                </a:cubicBezTo>
                <a:cubicBezTo>
                  <a:pt x="432706" y="255605"/>
                  <a:pt x="423035" y="291805"/>
                  <a:pt x="403690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5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5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216353" y="97472"/>
                </a:moveTo>
                <a:cubicBezTo>
                  <a:pt x="211471" y="97472"/>
                  <a:pt x="207245" y="99256"/>
                  <a:pt x="203676" y="102824"/>
                </a:cubicBezTo>
                <a:lnTo>
                  <a:pt x="75779" y="230721"/>
                </a:lnTo>
                <a:cubicBezTo>
                  <a:pt x="72212" y="234289"/>
                  <a:pt x="70427" y="238515"/>
                  <a:pt x="70427" y="243398"/>
                </a:cubicBezTo>
                <a:cubicBezTo>
                  <a:pt x="70427" y="248281"/>
                  <a:pt x="72212" y="252506"/>
                  <a:pt x="75779" y="256075"/>
                </a:cubicBezTo>
                <a:lnTo>
                  <a:pt x="104514" y="284809"/>
                </a:lnTo>
                <a:cubicBezTo>
                  <a:pt x="108083" y="288377"/>
                  <a:pt x="112309" y="290162"/>
                  <a:pt x="117191" y="290162"/>
                </a:cubicBezTo>
                <a:cubicBezTo>
                  <a:pt x="122074" y="290162"/>
                  <a:pt x="126300" y="288377"/>
                  <a:pt x="129868" y="284809"/>
                </a:cubicBezTo>
                <a:lnTo>
                  <a:pt x="216353" y="198324"/>
                </a:lnTo>
                <a:lnTo>
                  <a:pt x="302838" y="284809"/>
                </a:lnTo>
                <a:cubicBezTo>
                  <a:pt x="306407" y="288377"/>
                  <a:pt x="310633" y="290162"/>
                  <a:pt x="315515" y="290162"/>
                </a:cubicBezTo>
                <a:cubicBezTo>
                  <a:pt x="320398" y="290162"/>
                  <a:pt x="324624" y="288377"/>
                  <a:pt x="328192" y="284809"/>
                </a:cubicBezTo>
                <a:lnTo>
                  <a:pt x="356927" y="256075"/>
                </a:lnTo>
                <a:cubicBezTo>
                  <a:pt x="360495" y="252506"/>
                  <a:pt x="362279" y="248281"/>
                  <a:pt x="362279" y="243398"/>
                </a:cubicBezTo>
                <a:cubicBezTo>
                  <a:pt x="362279" y="238515"/>
                  <a:pt x="360495" y="234289"/>
                  <a:pt x="356927" y="230721"/>
                </a:cubicBezTo>
                <a:lnTo>
                  <a:pt x="229030" y="102824"/>
                </a:lnTo>
                <a:cubicBezTo>
                  <a:pt x="225462" y="99256"/>
                  <a:pt x="221236" y="97472"/>
                  <a:pt x="216353" y="974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8" name="Freeform 295">
            <a:extLst>
              <a:ext uri="{FF2B5EF4-FFF2-40B4-BE49-F238E27FC236}">
                <a16:creationId xmlns:a16="http://schemas.microsoft.com/office/drawing/2014/main" id="{D106EE75-66BF-4055-B883-04A196526E2B}"/>
              </a:ext>
            </a:extLst>
          </p:cNvPr>
          <p:cNvSpPr/>
          <p:nvPr/>
        </p:nvSpPr>
        <p:spPr>
          <a:xfrm>
            <a:off x="7111037" y="30689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0" y="48360"/>
                  <a:pt x="384347" y="74606"/>
                  <a:pt x="403691" y="107754"/>
                </a:cubicBezTo>
                <a:cubicBezTo>
                  <a:pt x="423034" y="140902"/>
                  <a:pt x="432707" y="177102"/>
                  <a:pt x="432707" y="216354"/>
                </a:cubicBezTo>
                <a:cubicBezTo>
                  <a:pt x="432707" y="255605"/>
                  <a:pt x="423034" y="291805"/>
                  <a:pt x="403691" y="324953"/>
                </a:cubicBezTo>
                <a:cubicBezTo>
                  <a:pt x="384347" y="358101"/>
                  <a:pt x="358100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1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1" y="0"/>
                  <a:pt x="216353" y="0"/>
                </a:cubicBezTo>
                <a:close/>
                <a:moveTo>
                  <a:pt x="117191" y="142545"/>
                </a:moveTo>
                <a:cubicBezTo>
                  <a:pt x="112308" y="142545"/>
                  <a:pt x="108082" y="144330"/>
                  <a:pt x="104514" y="147898"/>
                </a:cubicBezTo>
                <a:lnTo>
                  <a:pt x="75780" y="176632"/>
                </a:lnTo>
                <a:cubicBezTo>
                  <a:pt x="72212" y="180201"/>
                  <a:pt x="70427" y="184426"/>
                  <a:pt x="70427" y="189309"/>
                </a:cubicBezTo>
                <a:cubicBezTo>
                  <a:pt x="70427" y="194192"/>
                  <a:pt x="72212" y="198418"/>
                  <a:pt x="75780" y="201986"/>
                </a:cubicBezTo>
                <a:lnTo>
                  <a:pt x="203677" y="329883"/>
                </a:lnTo>
                <a:cubicBezTo>
                  <a:pt x="207244" y="333451"/>
                  <a:pt x="211470" y="335235"/>
                  <a:pt x="216353" y="335235"/>
                </a:cubicBezTo>
                <a:cubicBezTo>
                  <a:pt x="221236" y="335235"/>
                  <a:pt x="225462" y="333451"/>
                  <a:pt x="229031" y="329883"/>
                </a:cubicBezTo>
                <a:lnTo>
                  <a:pt x="356927" y="201986"/>
                </a:lnTo>
                <a:cubicBezTo>
                  <a:pt x="360495" y="198418"/>
                  <a:pt x="362279" y="194192"/>
                  <a:pt x="362279" y="189309"/>
                </a:cubicBezTo>
                <a:cubicBezTo>
                  <a:pt x="362279" y="184426"/>
                  <a:pt x="360495" y="180201"/>
                  <a:pt x="356927" y="176632"/>
                </a:cubicBezTo>
                <a:lnTo>
                  <a:pt x="328193" y="147898"/>
                </a:lnTo>
                <a:cubicBezTo>
                  <a:pt x="324624" y="144330"/>
                  <a:pt x="320398" y="142545"/>
                  <a:pt x="315515" y="142545"/>
                </a:cubicBezTo>
                <a:cubicBezTo>
                  <a:pt x="310632" y="142545"/>
                  <a:pt x="306406" y="144330"/>
                  <a:pt x="302839" y="147898"/>
                </a:cubicBezTo>
                <a:lnTo>
                  <a:pt x="216353" y="234383"/>
                </a:lnTo>
                <a:lnTo>
                  <a:pt x="129869" y="147898"/>
                </a:lnTo>
                <a:cubicBezTo>
                  <a:pt x="126300" y="144330"/>
                  <a:pt x="122074" y="142545"/>
                  <a:pt x="117191" y="1425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9" name="Freeform 294">
            <a:extLst>
              <a:ext uri="{FF2B5EF4-FFF2-40B4-BE49-F238E27FC236}">
                <a16:creationId xmlns:a16="http://schemas.microsoft.com/office/drawing/2014/main" id="{CAC612FC-E136-48EB-9E09-93787722F675}"/>
              </a:ext>
            </a:extLst>
          </p:cNvPr>
          <p:cNvSpPr/>
          <p:nvPr/>
        </p:nvSpPr>
        <p:spPr>
          <a:xfrm>
            <a:off x="7575380" y="3068948"/>
            <a:ext cx="297487" cy="338053"/>
          </a:xfrm>
          <a:custGeom>
            <a:avLst/>
            <a:gdLst/>
            <a:ahLst/>
            <a:cxnLst/>
            <a:rect l="l" t="t" r="r" b="b"/>
            <a:pathLst>
              <a:path w="396648" h="450737">
                <a:moveTo>
                  <a:pt x="0" y="0"/>
                </a:moveTo>
                <a:lnTo>
                  <a:pt x="396648" y="0"/>
                </a:lnTo>
                <a:lnTo>
                  <a:pt x="360589" y="405099"/>
                </a:lnTo>
                <a:lnTo>
                  <a:pt x="197760" y="450737"/>
                </a:lnTo>
                <a:lnTo>
                  <a:pt x="36058" y="405099"/>
                </a:lnTo>
                <a:lnTo>
                  <a:pt x="0" y="0"/>
                </a:lnTo>
                <a:close/>
                <a:moveTo>
                  <a:pt x="73808" y="82823"/>
                </a:moveTo>
                <a:lnTo>
                  <a:pt x="87048" y="233256"/>
                </a:lnTo>
                <a:lnTo>
                  <a:pt x="259455" y="233256"/>
                </a:lnTo>
                <a:lnTo>
                  <a:pt x="253258" y="297486"/>
                </a:lnTo>
                <a:lnTo>
                  <a:pt x="197760" y="312417"/>
                </a:lnTo>
                <a:lnTo>
                  <a:pt x="142545" y="297486"/>
                </a:lnTo>
                <a:lnTo>
                  <a:pt x="138883" y="258047"/>
                </a:lnTo>
                <a:lnTo>
                  <a:pt x="89584" y="258047"/>
                </a:lnTo>
                <a:lnTo>
                  <a:pt x="95781" y="336362"/>
                </a:lnTo>
                <a:lnTo>
                  <a:pt x="197760" y="364533"/>
                </a:lnTo>
                <a:lnTo>
                  <a:pt x="198888" y="364533"/>
                </a:lnTo>
                <a:lnTo>
                  <a:pt x="198888" y="364252"/>
                </a:lnTo>
                <a:lnTo>
                  <a:pt x="300021" y="336362"/>
                </a:lnTo>
                <a:lnTo>
                  <a:pt x="314106" y="183112"/>
                </a:lnTo>
                <a:lnTo>
                  <a:pt x="132685" y="183112"/>
                </a:lnTo>
                <a:lnTo>
                  <a:pt x="128459" y="132122"/>
                </a:lnTo>
                <a:lnTo>
                  <a:pt x="318333" y="132122"/>
                </a:lnTo>
                <a:lnTo>
                  <a:pt x="322839" y="82823"/>
                </a:lnTo>
                <a:lnTo>
                  <a:pt x="73808" y="828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0" name="Freeform 291">
            <a:extLst>
              <a:ext uri="{FF2B5EF4-FFF2-40B4-BE49-F238E27FC236}">
                <a16:creationId xmlns:a16="http://schemas.microsoft.com/office/drawing/2014/main" id="{24FFE90C-3DAD-4BF6-8CB4-976D656D50AD}"/>
              </a:ext>
            </a:extLst>
          </p:cNvPr>
          <p:cNvSpPr/>
          <p:nvPr/>
        </p:nvSpPr>
        <p:spPr>
          <a:xfrm>
            <a:off x="1474622" y="3095991"/>
            <a:ext cx="405653" cy="270443"/>
          </a:xfrm>
          <a:custGeom>
            <a:avLst/>
            <a:gdLst/>
            <a:ahLst/>
            <a:cxnLst/>
            <a:rect l="l" t="t" r="r" b="b"/>
            <a:pathLst>
              <a:path w="540870" h="360589">
                <a:moveTo>
                  <a:pt x="288465" y="0"/>
                </a:moveTo>
                <a:lnTo>
                  <a:pt x="504818" y="0"/>
                </a:lnTo>
                <a:cubicBezTo>
                  <a:pt x="511955" y="0"/>
                  <a:pt x="518481" y="1925"/>
                  <a:pt x="524397" y="5775"/>
                </a:cubicBezTo>
                <a:cubicBezTo>
                  <a:pt x="530313" y="9625"/>
                  <a:pt x="534774" y="14743"/>
                  <a:pt x="537779" y="21128"/>
                </a:cubicBezTo>
                <a:cubicBezTo>
                  <a:pt x="540596" y="27514"/>
                  <a:pt x="541488" y="34228"/>
                  <a:pt x="540455" y="41270"/>
                </a:cubicBezTo>
                <a:cubicBezTo>
                  <a:pt x="539422" y="48313"/>
                  <a:pt x="536558" y="54464"/>
                  <a:pt x="531863" y="59723"/>
                </a:cubicBezTo>
                <a:lnTo>
                  <a:pt x="279450" y="348194"/>
                </a:lnTo>
                <a:cubicBezTo>
                  <a:pt x="272313" y="356457"/>
                  <a:pt x="263299" y="360589"/>
                  <a:pt x="252406" y="360589"/>
                </a:cubicBezTo>
                <a:lnTo>
                  <a:pt x="36052" y="360589"/>
                </a:lnTo>
                <a:cubicBezTo>
                  <a:pt x="28915" y="360589"/>
                  <a:pt x="22389" y="358664"/>
                  <a:pt x="16473" y="354814"/>
                </a:cubicBezTo>
                <a:cubicBezTo>
                  <a:pt x="10557" y="350964"/>
                  <a:pt x="6097" y="345846"/>
                  <a:pt x="3092" y="339461"/>
                </a:cubicBezTo>
                <a:cubicBezTo>
                  <a:pt x="275" y="333075"/>
                  <a:pt x="-617" y="326361"/>
                  <a:pt x="416" y="319319"/>
                </a:cubicBezTo>
                <a:cubicBezTo>
                  <a:pt x="1449" y="312276"/>
                  <a:pt x="4313" y="306125"/>
                  <a:pt x="9008" y="300867"/>
                </a:cubicBezTo>
                <a:lnTo>
                  <a:pt x="261421" y="12395"/>
                </a:lnTo>
                <a:cubicBezTo>
                  <a:pt x="268557" y="4132"/>
                  <a:pt x="277572" y="0"/>
                  <a:pt x="288465" y="0"/>
                </a:cubicBezTo>
                <a:close/>
                <a:moveTo>
                  <a:pt x="130707" y="216353"/>
                </a:moveTo>
                <a:lnTo>
                  <a:pt x="36052" y="324530"/>
                </a:lnTo>
                <a:lnTo>
                  <a:pt x="252406" y="324530"/>
                </a:lnTo>
                <a:lnTo>
                  <a:pt x="347061" y="216353"/>
                </a:lnTo>
                <a:lnTo>
                  <a:pt x="130707" y="2163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1" name="Freeform 290">
            <a:extLst>
              <a:ext uri="{FF2B5EF4-FFF2-40B4-BE49-F238E27FC236}">
                <a16:creationId xmlns:a16="http://schemas.microsoft.com/office/drawing/2014/main" id="{D2454AFF-5ABE-4CBD-BDC4-0E20C4620816}"/>
              </a:ext>
            </a:extLst>
          </p:cNvPr>
          <p:cNvSpPr/>
          <p:nvPr/>
        </p:nvSpPr>
        <p:spPr>
          <a:xfrm>
            <a:off x="5189367" y="3095991"/>
            <a:ext cx="370907" cy="270443"/>
          </a:xfrm>
          <a:custGeom>
            <a:avLst/>
            <a:gdLst/>
            <a:ahLst/>
            <a:cxnLst/>
            <a:rect l="l" t="t" r="r" b="b"/>
            <a:pathLst>
              <a:path w="494542" h="360589">
                <a:moveTo>
                  <a:pt x="14367" y="0"/>
                </a:moveTo>
                <a:lnTo>
                  <a:pt x="373830" y="0"/>
                </a:lnTo>
                <a:cubicBezTo>
                  <a:pt x="392798" y="0"/>
                  <a:pt x="410593" y="3803"/>
                  <a:pt x="427214" y="11409"/>
                </a:cubicBezTo>
                <a:cubicBezTo>
                  <a:pt x="443835" y="19015"/>
                  <a:pt x="457685" y="29673"/>
                  <a:pt x="468766" y="43383"/>
                </a:cubicBezTo>
                <a:cubicBezTo>
                  <a:pt x="480035" y="57093"/>
                  <a:pt x="487641" y="72916"/>
                  <a:pt x="491585" y="90851"/>
                </a:cubicBezTo>
                <a:cubicBezTo>
                  <a:pt x="495528" y="108787"/>
                  <a:pt x="495528" y="127051"/>
                  <a:pt x="491585" y="145644"/>
                </a:cubicBezTo>
                <a:lnTo>
                  <a:pt x="445384" y="360589"/>
                </a:lnTo>
                <a:lnTo>
                  <a:pt x="351293" y="360589"/>
                </a:lnTo>
                <a:lnTo>
                  <a:pt x="401437" y="126206"/>
                </a:lnTo>
                <a:cubicBezTo>
                  <a:pt x="403879" y="115689"/>
                  <a:pt x="402470" y="107425"/>
                  <a:pt x="397212" y="101416"/>
                </a:cubicBezTo>
                <a:cubicBezTo>
                  <a:pt x="392141" y="95218"/>
                  <a:pt x="384347" y="92119"/>
                  <a:pt x="373830" y="92119"/>
                </a:cubicBezTo>
                <a:lnTo>
                  <a:pt x="326221" y="92119"/>
                </a:lnTo>
                <a:lnTo>
                  <a:pt x="268752" y="360589"/>
                </a:lnTo>
                <a:lnTo>
                  <a:pt x="174660" y="360589"/>
                </a:lnTo>
                <a:lnTo>
                  <a:pt x="232129" y="92119"/>
                </a:lnTo>
                <a:lnTo>
                  <a:pt x="151560" y="92119"/>
                </a:lnTo>
                <a:lnTo>
                  <a:pt x="94091" y="360589"/>
                </a:lnTo>
                <a:lnTo>
                  <a:pt x="0" y="360589"/>
                </a:lnTo>
                <a:lnTo>
                  <a:pt x="57469" y="92119"/>
                </a:lnTo>
                <a:lnTo>
                  <a:pt x="1436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2" name="Freeform 414">
            <a:extLst>
              <a:ext uri="{FF2B5EF4-FFF2-40B4-BE49-F238E27FC236}">
                <a16:creationId xmlns:a16="http://schemas.microsoft.com/office/drawing/2014/main" id="{B5872E4F-28F3-4D01-8B58-E35D76704D98}"/>
              </a:ext>
            </a:extLst>
          </p:cNvPr>
          <p:cNvSpPr/>
          <p:nvPr/>
        </p:nvSpPr>
        <p:spPr>
          <a:xfrm>
            <a:off x="546987" y="3073384"/>
            <a:ext cx="323052" cy="293049"/>
          </a:xfrm>
          <a:custGeom>
            <a:avLst/>
            <a:gdLst>
              <a:gd name="connsiteX0" fmla="*/ 846 w 430736"/>
              <a:gd name="connsiteY0" fmla="*/ 137756 h 390732"/>
              <a:gd name="connsiteX1" fmla="*/ 78598 w 430736"/>
              <a:gd name="connsiteY1" fmla="*/ 137756 h 390732"/>
              <a:gd name="connsiteX2" fmla="*/ 117755 w 430736"/>
              <a:gd name="connsiteY2" fmla="*/ 201986 h 390732"/>
              <a:gd name="connsiteX3" fmla="*/ 124235 w 430736"/>
              <a:gd name="connsiteY3" fmla="*/ 213818 h 390732"/>
              <a:gd name="connsiteX4" fmla="*/ 127334 w 430736"/>
              <a:gd name="connsiteY4" fmla="*/ 219734 h 390732"/>
              <a:gd name="connsiteX5" fmla="*/ 128178 w 430736"/>
              <a:gd name="connsiteY5" fmla="*/ 219734 h 390732"/>
              <a:gd name="connsiteX6" fmla="*/ 131278 w 430736"/>
              <a:gd name="connsiteY6" fmla="*/ 213818 h 390732"/>
              <a:gd name="connsiteX7" fmla="*/ 138320 w 430736"/>
              <a:gd name="connsiteY7" fmla="*/ 201986 h 390732"/>
              <a:gd name="connsiteX8" fmla="*/ 177760 w 430736"/>
              <a:gd name="connsiteY8" fmla="*/ 137756 h 390732"/>
              <a:gd name="connsiteX9" fmla="*/ 250159 w 430736"/>
              <a:gd name="connsiteY9" fmla="*/ 137756 h 390732"/>
              <a:gd name="connsiteX10" fmla="*/ 250159 w 430736"/>
              <a:gd name="connsiteY10" fmla="*/ 185084 h 390732"/>
              <a:gd name="connsiteX11" fmla="*/ 214946 w 430736"/>
              <a:gd name="connsiteY11" fmla="*/ 185084 h 390732"/>
              <a:gd name="connsiteX12" fmla="*/ 163111 w 430736"/>
              <a:gd name="connsiteY12" fmla="*/ 260300 h 390732"/>
              <a:gd name="connsiteX13" fmla="*/ 220580 w 430736"/>
              <a:gd name="connsiteY13" fmla="*/ 343687 h 390732"/>
              <a:gd name="connsiteX14" fmla="*/ 251286 w 430736"/>
              <a:gd name="connsiteY14" fmla="*/ 343687 h 390732"/>
              <a:gd name="connsiteX15" fmla="*/ 251286 w 430736"/>
              <a:gd name="connsiteY15" fmla="*/ 390732 h 390732"/>
              <a:gd name="connsiteX16" fmla="*/ 181422 w 430736"/>
              <a:gd name="connsiteY16" fmla="*/ 390732 h 390732"/>
              <a:gd name="connsiteX17" fmla="*/ 136630 w 430736"/>
              <a:gd name="connsiteY17" fmla="*/ 319741 h 390732"/>
              <a:gd name="connsiteX18" fmla="*/ 129869 w 430736"/>
              <a:gd name="connsiteY18" fmla="*/ 307909 h 390732"/>
              <a:gd name="connsiteX19" fmla="*/ 126770 w 430736"/>
              <a:gd name="connsiteY19" fmla="*/ 301993 h 390732"/>
              <a:gd name="connsiteX20" fmla="*/ 125925 w 430736"/>
              <a:gd name="connsiteY20" fmla="*/ 301993 h 390732"/>
              <a:gd name="connsiteX21" fmla="*/ 123390 w 430736"/>
              <a:gd name="connsiteY21" fmla="*/ 307909 h 390732"/>
              <a:gd name="connsiteX22" fmla="*/ 116347 w 430736"/>
              <a:gd name="connsiteY22" fmla="*/ 320305 h 390732"/>
              <a:gd name="connsiteX23" fmla="*/ 72682 w 430736"/>
              <a:gd name="connsiteY23" fmla="*/ 390732 h 390732"/>
              <a:gd name="connsiteX24" fmla="*/ 0 w 430736"/>
              <a:gd name="connsiteY24" fmla="*/ 390732 h 390732"/>
              <a:gd name="connsiteX25" fmla="*/ 0 w 430736"/>
              <a:gd name="connsiteY25" fmla="*/ 343687 h 390732"/>
              <a:gd name="connsiteX26" fmla="*/ 36059 w 430736"/>
              <a:gd name="connsiteY26" fmla="*/ 343687 h 390732"/>
              <a:gd name="connsiteX27" fmla="*/ 91556 w 430736"/>
              <a:gd name="connsiteY27" fmla="*/ 261709 h 390732"/>
              <a:gd name="connsiteX28" fmla="*/ 39440 w 430736"/>
              <a:gd name="connsiteY28" fmla="*/ 185084 h 390732"/>
              <a:gd name="connsiteX29" fmla="*/ 846 w 430736"/>
              <a:gd name="connsiteY29" fmla="*/ 185084 h 390732"/>
              <a:gd name="connsiteX30" fmla="*/ 358055 w 430736"/>
              <a:gd name="connsiteY30" fmla="*/ 0 h 390732"/>
              <a:gd name="connsiteX31" fmla="*/ 408199 w 430736"/>
              <a:gd name="connsiteY31" fmla="*/ 16762 h 390732"/>
              <a:gd name="connsiteX32" fmla="*/ 427355 w 430736"/>
              <a:gd name="connsiteY32" fmla="*/ 61413 h 390732"/>
              <a:gd name="connsiteX33" fmla="*/ 420453 w 430736"/>
              <a:gd name="connsiteY33" fmla="*/ 90429 h 390732"/>
              <a:gd name="connsiteX34" fmla="*/ 402987 w 430736"/>
              <a:gd name="connsiteY34" fmla="*/ 111980 h 390732"/>
              <a:gd name="connsiteX35" fmla="*/ 380028 w 430736"/>
              <a:gd name="connsiteY35" fmla="*/ 128460 h 390732"/>
              <a:gd name="connsiteX36" fmla="*/ 356928 w 430736"/>
              <a:gd name="connsiteY36" fmla="*/ 142686 h 390732"/>
              <a:gd name="connsiteX37" fmla="*/ 338476 w 430736"/>
              <a:gd name="connsiteY37" fmla="*/ 157194 h 390732"/>
              <a:gd name="connsiteX38" fmla="*/ 329883 w 430736"/>
              <a:gd name="connsiteY38" fmla="*/ 174942 h 390732"/>
              <a:gd name="connsiteX39" fmla="*/ 395240 w 430736"/>
              <a:gd name="connsiteY39" fmla="*/ 174942 h 390732"/>
              <a:gd name="connsiteX40" fmla="*/ 395240 w 430736"/>
              <a:gd name="connsiteY40" fmla="*/ 152405 h 390732"/>
              <a:gd name="connsiteX41" fmla="*/ 430736 w 430736"/>
              <a:gd name="connsiteY41" fmla="*/ 152405 h 390732"/>
              <a:gd name="connsiteX42" fmla="*/ 430736 w 430736"/>
              <a:gd name="connsiteY42" fmla="*/ 210438 h 390732"/>
              <a:gd name="connsiteX43" fmla="*/ 285936 w 430736"/>
              <a:gd name="connsiteY43" fmla="*/ 210438 h 390732"/>
              <a:gd name="connsiteX44" fmla="*/ 285092 w 430736"/>
              <a:gd name="connsiteY44" fmla="*/ 202831 h 390732"/>
              <a:gd name="connsiteX45" fmla="*/ 283965 w 430736"/>
              <a:gd name="connsiteY45" fmla="*/ 189873 h 390732"/>
              <a:gd name="connsiteX46" fmla="*/ 291289 w 430736"/>
              <a:gd name="connsiteY46" fmla="*/ 156913 h 390732"/>
              <a:gd name="connsiteX47" fmla="*/ 309600 w 430736"/>
              <a:gd name="connsiteY47" fmla="*/ 132545 h 390732"/>
              <a:gd name="connsiteX48" fmla="*/ 333264 w 430736"/>
              <a:gd name="connsiteY48" fmla="*/ 114233 h 390732"/>
              <a:gd name="connsiteX49" fmla="*/ 356928 w 430736"/>
              <a:gd name="connsiteY49" fmla="*/ 98880 h 390732"/>
              <a:gd name="connsiteX50" fmla="*/ 375239 w 430736"/>
              <a:gd name="connsiteY50" fmla="*/ 83668 h 390732"/>
              <a:gd name="connsiteX51" fmla="*/ 382563 w 430736"/>
              <a:gd name="connsiteY51" fmla="*/ 65638 h 390732"/>
              <a:gd name="connsiteX52" fmla="*/ 374253 w 430736"/>
              <a:gd name="connsiteY52" fmla="*/ 48031 h 390732"/>
              <a:gd name="connsiteX53" fmla="*/ 354392 w 430736"/>
              <a:gd name="connsiteY53" fmla="*/ 41130 h 390732"/>
              <a:gd name="connsiteX54" fmla="*/ 327066 w 430736"/>
              <a:gd name="connsiteY54" fmla="*/ 52116 h 390732"/>
              <a:gd name="connsiteX55" fmla="*/ 316925 w 430736"/>
              <a:gd name="connsiteY55" fmla="*/ 62821 h 390732"/>
              <a:gd name="connsiteX56" fmla="*/ 287345 w 430736"/>
              <a:gd name="connsiteY56" fmla="*/ 36904 h 390732"/>
              <a:gd name="connsiteX57" fmla="*/ 305093 w 430736"/>
              <a:gd name="connsiteY57" fmla="*/ 18311 h 390732"/>
              <a:gd name="connsiteX58" fmla="*/ 358055 w 430736"/>
              <a:gd name="connsiteY58" fmla="*/ 0 h 39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30736" h="390732">
                <a:moveTo>
                  <a:pt x="846" y="137756"/>
                </a:moveTo>
                <a:lnTo>
                  <a:pt x="78598" y="137756"/>
                </a:lnTo>
                <a:lnTo>
                  <a:pt x="117755" y="201986"/>
                </a:lnTo>
                <a:cubicBezTo>
                  <a:pt x="118131" y="202737"/>
                  <a:pt x="120291" y="206681"/>
                  <a:pt x="124235" y="213818"/>
                </a:cubicBezTo>
                <a:cubicBezTo>
                  <a:pt x="125737" y="215508"/>
                  <a:pt x="126770" y="217480"/>
                  <a:pt x="127334" y="219734"/>
                </a:cubicBezTo>
                <a:lnTo>
                  <a:pt x="128178" y="219734"/>
                </a:lnTo>
                <a:cubicBezTo>
                  <a:pt x="128742" y="218044"/>
                  <a:pt x="129775" y="216072"/>
                  <a:pt x="131278" y="213818"/>
                </a:cubicBezTo>
                <a:lnTo>
                  <a:pt x="138320" y="201986"/>
                </a:lnTo>
                <a:lnTo>
                  <a:pt x="177760" y="137756"/>
                </a:lnTo>
                <a:lnTo>
                  <a:pt x="250159" y="137756"/>
                </a:lnTo>
                <a:lnTo>
                  <a:pt x="250159" y="185084"/>
                </a:lnTo>
                <a:lnTo>
                  <a:pt x="214946" y="185084"/>
                </a:lnTo>
                <a:lnTo>
                  <a:pt x="163111" y="260300"/>
                </a:lnTo>
                <a:lnTo>
                  <a:pt x="220580" y="343687"/>
                </a:lnTo>
                <a:lnTo>
                  <a:pt x="251286" y="343687"/>
                </a:lnTo>
                <a:lnTo>
                  <a:pt x="251286" y="390732"/>
                </a:lnTo>
                <a:lnTo>
                  <a:pt x="181422" y="390732"/>
                </a:lnTo>
                <a:lnTo>
                  <a:pt x="136630" y="319741"/>
                </a:lnTo>
                <a:lnTo>
                  <a:pt x="129869" y="307909"/>
                </a:lnTo>
                <a:cubicBezTo>
                  <a:pt x="128367" y="306219"/>
                  <a:pt x="127334" y="304247"/>
                  <a:pt x="126770" y="301993"/>
                </a:cubicBezTo>
                <a:lnTo>
                  <a:pt x="125925" y="301993"/>
                </a:lnTo>
                <a:lnTo>
                  <a:pt x="123390" y="307909"/>
                </a:lnTo>
                <a:cubicBezTo>
                  <a:pt x="121512" y="311666"/>
                  <a:pt x="119164" y="315797"/>
                  <a:pt x="116347" y="320305"/>
                </a:cubicBezTo>
                <a:lnTo>
                  <a:pt x="72682" y="390732"/>
                </a:lnTo>
                <a:lnTo>
                  <a:pt x="0" y="390732"/>
                </a:lnTo>
                <a:lnTo>
                  <a:pt x="0" y="343687"/>
                </a:lnTo>
                <a:lnTo>
                  <a:pt x="36059" y="343687"/>
                </a:lnTo>
                <a:lnTo>
                  <a:pt x="91556" y="261709"/>
                </a:lnTo>
                <a:lnTo>
                  <a:pt x="39440" y="185084"/>
                </a:lnTo>
                <a:lnTo>
                  <a:pt x="846" y="185084"/>
                </a:lnTo>
                <a:close/>
                <a:moveTo>
                  <a:pt x="358055" y="0"/>
                </a:moveTo>
                <a:cubicBezTo>
                  <a:pt x="378713" y="0"/>
                  <a:pt x="395428" y="5587"/>
                  <a:pt x="408199" y="16762"/>
                </a:cubicBezTo>
                <a:cubicBezTo>
                  <a:pt x="420970" y="27936"/>
                  <a:pt x="427355" y="42820"/>
                  <a:pt x="427355" y="61413"/>
                </a:cubicBezTo>
                <a:cubicBezTo>
                  <a:pt x="427355" y="71930"/>
                  <a:pt x="425055" y="81602"/>
                  <a:pt x="420453" y="90429"/>
                </a:cubicBezTo>
                <a:cubicBezTo>
                  <a:pt x="415852" y="99256"/>
                  <a:pt x="410030" y="106440"/>
                  <a:pt x="402987" y="111980"/>
                </a:cubicBezTo>
                <a:cubicBezTo>
                  <a:pt x="395945" y="117520"/>
                  <a:pt x="388291" y="123013"/>
                  <a:pt x="380028" y="128460"/>
                </a:cubicBezTo>
                <a:cubicBezTo>
                  <a:pt x="371764" y="133906"/>
                  <a:pt x="364064" y="138648"/>
                  <a:pt x="356928" y="142686"/>
                </a:cubicBezTo>
                <a:cubicBezTo>
                  <a:pt x="349791" y="146724"/>
                  <a:pt x="343640" y="151560"/>
                  <a:pt x="338476" y="157194"/>
                </a:cubicBezTo>
                <a:cubicBezTo>
                  <a:pt x="333311" y="162829"/>
                  <a:pt x="330447" y="168744"/>
                  <a:pt x="329883" y="174942"/>
                </a:cubicBezTo>
                <a:lnTo>
                  <a:pt x="395240" y="174942"/>
                </a:lnTo>
                <a:lnTo>
                  <a:pt x="395240" y="152405"/>
                </a:lnTo>
                <a:lnTo>
                  <a:pt x="430736" y="152405"/>
                </a:lnTo>
                <a:lnTo>
                  <a:pt x="430736" y="210438"/>
                </a:lnTo>
                <a:lnTo>
                  <a:pt x="285936" y="210438"/>
                </a:lnTo>
                <a:lnTo>
                  <a:pt x="285092" y="202831"/>
                </a:lnTo>
                <a:cubicBezTo>
                  <a:pt x="284340" y="197573"/>
                  <a:pt x="283965" y="193253"/>
                  <a:pt x="283965" y="189873"/>
                </a:cubicBezTo>
                <a:cubicBezTo>
                  <a:pt x="283965" y="177853"/>
                  <a:pt x="286406" y="166866"/>
                  <a:pt x="291289" y="156913"/>
                </a:cubicBezTo>
                <a:cubicBezTo>
                  <a:pt x="296172" y="146959"/>
                  <a:pt x="302276" y="138836"/>
                  <a:pt x="309600" y="132545"/>
                </a:cubicBezTo>
                <a:cubicBezTo>
                  <a:pt x="316925" y="126253"/>
                  <a:pt x="324812" y="120149"/>
                  <a:pt x="333264" y="114233"/>
                </a:cubicBezTo>
                <a:cubicBezTo>
                  <a:pt x="341715" y="108317"/>
                  <a:pt x="349603" y="103200"/>
                  <a:pt x="356928" y="98880"/>
                </a:cubicBezTo>
                <a:cubicBezTo>
                  <a:pt x="364252" y="94561"/>
                  <a:pt x="370356" y="89490"/>
                  <a:pt x="375239" y="83668"/>
                </a:cubicBezTo>
                <a:cubicBezTo>
                  <a:pt x="380122" y="77846"/>
                  <a:pt x="382563" y="71836"/>
                  <a:pt x="382563" y="65638"/>
                </a:cubicBezTo>
                <a:cubicBezTo>
                  <a:pt x="382563" y="58502"/>
                  <a:pt x="379793" y="52633"/>
                  <a:pt x="374253" y="48031"/>
                </a:cubicBezTo>
                <a:cubicBezTo>
                  <a:pt x="368713" y="43430"/>
                  <a:pt x="362092" y="41130"/>
                  <a:pt x="354392" y="41130"/>
                </a:cubicBezTo>
                <a:cubicBezTo>
                  <a:pt x="344814" y="41130"/>
                  <a:pt x="335705" y="44792"/>
                  <a:pt x="327066" y="52116"/>
                </a:cubicBezTo>
                <a:cubicBezTo>
                  <a:pt x="324437" y="54182"/>
                  <a:pt x="321056" y="57751"/>
                  <a:pt x="316925" y="62821"/>
                </a:cubicBezTo>
                <a:lnTo>
                  <a:pt x="287345" y="36904"/>
                </a:lnTo>
                <a:cubicBezTo>
                  <a:pt x="292228" y="29955"/>
                  <a:pt x="298144" y="23758"/>
                  <a:pt x="305093" y="18311"/>
                </a:cubicBezTo>
                <a:cubicBezTo>
                  <a:pt x="320681" y="6104"/>
                  <a:pt x="338335" y="0"/>
                  <a:pt x="3580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3" name="Freeform 416">
            <a:extLst>
              <a:ext uri="{FF2B5EF4-FFF2-40B4-BE49-F238E27FC236}">
                <a16:creationId xmlns:a16="http://schemas.microsoft.com/office/drawing/2014/main" id="{694F847D-3CEA-4DDF-98DB-A4F3065DAEE6}"/>
              </a:ext>
            </a:extLst>
          </p:cNvPr>
          <p:cNvSpPr/>
          <p:nvPr/>
        </p:nvSpPr>
        <p:spPr>
          <a:xfrm>
            <a:off x="2517608" y="3041902"/>
            <a:ext cx="243399" cy="351575"/>
          </a:xfrm>
          <a:custGeom>
            <a:avLst/>
            <a:gdLst>
              <a:gd name="connsiteX0" fmla="*/ 18030 w 324531"/>
              <a:gd name="connsiteY0" fmla="*/ 180295 h 468766"/>
              <a:gd name="connsiteX1" fmla="*/ 30707 w 324531"/>
              <a:gd name="connsiteY1" fmla="*/ 185647 h 468766"/>
              <a:gd name="connsiteX2" fmla="*/ 36059 w 324531"/>
              <a:gd name="connsiteY2" fmla="*/ 198324 h 468766"/>
              <a:gd name="connsiteX3" fmla="*/ 36059 w 324531"/>
              <a:gd name="connsiteY3" fmla="*/ 234383 h 468766"/>
              <a:gd name="connsiteX4" fmla="*/ 73104 w 324531"/>
              <a:gd name="connsiteY4" fmla="*/ 323544 h 468766"/>
              <a:gd name="connsiteX5" fmla="*/ 162266 w 324531"/>
              <a:gd name="connsiteY5" fmla="*/ 360589 h 468766"/>
              <a:gd name="connsiteX6" fmla="*/ 251427 w 324531"/>
              <a:gd name="connsiteY6" fmla="*/ 323544 h 468766"/>
              <a:gd name="connsiteX7" fmla="*/ 288472 w 324531"/>
              <a:gd name="connsiteY7" fmla="*/ 234383 h 468766"/>
              <a:gd name="connsiteX8" fmla="*/ 288472 w 324531"/>
              <a:gd name="connsiteY8" fmla="*/ 198324 h 468766"/>
              <a:gd name="connsiteX9" fmla="*/ 293824 w 324531"/>
              <a:gd name="connsiteY9" fmla="*/ 185647 h 468766"/>
              <a:gd name="connsiteX10" fmla="*/ 306502 w 324531"/>
              <a:gd name="connsiteY10" fmla="*/ 180295 h 468766"/>
              <a:gd name="connsiteX11" fmla="*/ 319178 w 324531"/>
              <a:gd name="connsiteY11" fmla="*/ 185647 h 468766"/>
              <a:gd name="connsiteX12" fmla="*/ 324531 w 324531"/>
              <a:gd name="connsiteY12" fmla="*/ 198324 h 468766"/>
              <a:gd name="connsiteX13" fmla="*/ 324531 w 324531"/>
              <a:gd name="connsiteY13" fmla="*/ 234383 h 468766"/>
              <a:gd name="connsiteX14" fmla="*/ 282978 w 324531"/>
              <a:gd name="connsiteY14" fmla="*/ 342701 h 468766"/>
              <a:gd name="connsiteX15" fmla="*/ 180295 w 324531"/>
              <a:gd name="connsiteY15" fmla="*/ 395521 h 468766"/>
              <a:gd name="connsiteX16" fmla="*/ 180295 w 324531"/>
              <a:gd name="connsiteY16" fmla="*/ 432707 h 468766"/>
              <a:gd name="connsiteX17" fmla="*/ 252413 w 324531"/>
              <a:gd name="connsiteY17" fmla="*/ 432707 h 468766"/>
              <a:gd name="connsiteX18" fmla="*/ 265089 w 324531"/>
              <a:gd name="connsiteY18" fmla="*/ 438060 h 468766"/>
              <a:gd name="connsiteX19" fmla="*/ 270443 w 324531"/>
              <a:gd name="connsiteY19" fmla="*/ 450737 h 468766"/>
              <a:gd name="connsiteX20" fmla="*/ 265089 w 324531"/>
              <a:gd name="connsiteY20" fmla="*/ 463414 h 468766"/>
              <a:gd name="connsiteX21" fmla="*/ 252413 w 324531"/>
              <a:gd name="connsiteY21" fmla="*/ 468766 h 468766"/>
              <a:gd name="connsiteX22" fmla="*/ 72119 w 324531"/>
              <a:gd name="connsiteY22" fmla="*/ 468766 h 468766"/>
              <a:gd name="connsiteX23" fmla="*/ 59441 w 324531"/>
              <a:gd name="connsiteY23" fmla="*/ 463414 h 468766"/>
              <a:gd name="connsiteX24" fmla="*/ 54089 w 324531"/>
              <a:gd name="connsiteY24" fmla="*/ 450737 h 468766"/>
              <a:gd name="connsiteX25" fmla="*/ 59441 w 324531"/>
              <a:gd name="connsiteY25" fmla="*/ 438060 h 468766"/>
              <a:gd name="connsiteX26" fmla="*/ 72119 w 324531"/>
              <a:gd name="connsiteY26" fmla="*/ 432707 h 468766"/>
              <a:gd name="connsiteX27" fmla="*/ 144236 w 324531"/>
              <a:gd name="connsiteY27" fmla="*/ 432707 h 468766"/>
              <a:gd name="connsiteX28" fmla="*/ 144236 w 324531"/>
              <a:gd name="connsiteY28" fmla="*/ 395521 h 468766"/>
              <a:gd name="connsiteX29" fmla="*/ 41553 w 324531"/>
              <a:gd name="connsiteY29" fmla="*/ 342701 h 468766"/>
              <a:gd name="connsiteX30" fmla="*/ 0 w 324531"/>
              <a:gd name="connsiteY30" fmla="*/ 234383 h 468766"/>
              <a:gd name="connsiteX31" fmla="*/ 0 w 324531"/>
              <a:gd name="connsiteY31" fmla="*/ 198324 h 468766"/>
              <a:gd name="connsiteX32" fmla="*/ 5353 w 324531"/>
              <a:gd name="connsiteY32" fmla="*/ 185647 h 468766"/>
              <a:gd name="connsiteX33" fmla="*/ 18030 w 324531"/>
              <a:gd name="connsiteY33" fmla="*/ 180295 h 468766"/>
              <a:gd name="connsiteX34" fmla="*/ 162266 w 324531"/>
              <a:gd name="connsiteY34" fmla="*/ 0 h 468766"/>
              <a:gd name="connsiteX35" fmla="*/ 225932 w 324531"/>
              <a:gd name="connsiteY35" fmla="*/ 26481 h 468766"/>
              <a:gd name="connsiteX36" fmla="*/ 252413 w 324531"/>
              <a:gd name="connsiteY36" fmla="*/ 90147 h 468766"/>
              <a:gd name="connsiteX37" fmla="*/ 252413 w 324531"/>
              <a:gd name="connsiteY37" fmla="*/ 234383 h 468766"/>
              <a:gd name="connsiteX38" fmla="*/ 225932 w 324531"/>
              <a:gd name="connsiteY38" fmla="*/ 298050 h 468766"/>
              <a:gd name="connsiteX39" fmla="*/ 162266 w 324531"/>
              <a:gd name="connsiteY39" fmla="*/ 324530 h 468766"/>
              <a:gd name="connsiteX40" fmla="*/ 98599 w 324531"/>
              <a:gd name="connsiteY40" fmla="*/ 298050 h 468766"/>
              <a:gd name="connsiteX41" fmla="*/ 72119 w 324531"/>
              <a:gd name="connsiteY41" fmla="*/ 234383 h 468766"/>
              <a:gd name="connsiteX42" fmla="*/ 72119 w 324531"/>
              <a:gd name="connsiteY42" fmla="*/ 90147 h 468766"/>
              <a:gd name="connsiteX43" fmla="*/ 98599 w 324531"/>
              <a:gd name="connsiteY43" fmla="*/ 26481 h 468766"/>
              <a:gd name="connsiteX44" fmla="*/ 162266 w 324531"/>
              <a:gd name="connsiteY44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24531" h="468766">
                <a:moveTo>
                  <a:pt x="18030" y="180295"/>
                </a:moveTo>
                <a:cubicBezTo>
                  <a:pt x="22913" y="180295"/>
                  <a:pt x="27138" y="182079"/>
                  <a:pt x="30707" y="185647"/>
                </a:cubicBezTo>
                <a:cubicBezTo>
                  <a:pt x="34275" y="189216"/>
                  <a:pt x="36059" y="193441"/>
                  <a:pt x="36059" y="198324"/>
                </a:cubicBezTo>
                <a:lnTo>
                  <a:pt x="36059" y="234383"/>
                </a:lnTo>
                <a:cubicBezTo>
                  <a:pt x="36059" y="269127"/>
                  <a:pt x="48408" y="298848"/>
                  <a:pt x="73104" y="323544"/>
                </a:cubicBezTo>
                <a:cubicBezTo>
                  <a:pt x="97801" y="348241"/>
                  <a:pt x="127521" y="360589"/>
                  <a:pt x="162266" y="360589"/>
                </a:cubicBezTo>
                <a:cubicBezTo>
                  <a:pt x="197010" y="360589"/>
                  <a:pt x="226730" y="348241"/>
                  <a:pt x="251427" y="323544"/>
                </a:cubicBezTo>
                <a:cubicBezTo>
                  <a:pt x="276123" y="298848"/>
                  <a:pt x="288472" y="269127"/>
                  <a:pt x="288472" y="234383"/>
                </a:cubicBezTo>
                <a:lnTo>
                  <a:pt x="288472" y="198324"/>
                </a:lnTo>
                <a:cubicBezTo>
                  <a:pt x="288472" y="193441"/>
                  <a:pt x="290256" y="189216"/>
                  <a:pt x="293824" y="185647"/>
                </a:cubicBezTo>
                <a:cubicBezTo>
                  <a:pt x="297393" y="182079"/>
                  <a:pt x="301618" y="180295"/>
                  <a:pt x="306502" y="180295"/>
                </a:cubicBezTo>
                <a:cubicBezTo>
                  <a:pt x="311384" y="180295"/>
                  <a:pt x="315610" y="182079"/>
                  <a:pt x="319178" y="185647"/>
                </a:cubicBezTo>
                <a:cubicBezTo>
                  <a:pt x="322746" y="189216"/>
                  <a:pt x="324531" y="193441"/>
                  <a:pt x="324531" y="198324"/>
                </a:cubicBezTo>
                <a:lnTo>
                  <a:pt x="324531" y="234383"/>
                </a:lnTo>
                <a:cubicBezTo>
                  <a:pt x="324531" y="275888"/>
                  <a:pt x="310680" y="311994"/>
                  <a:pt x="282978" y="342701"/>
                </a:cubicBezTo>
                <a:cubicBezTo>
                  <a:pt x="255277" y="373407"/>
                  <a:pt x="221049" y="391014"/>
                  <a:pt x="180295" y="395521"/>
                </a:cubicBezTo>
                <a:lnTo>
                  <a:pt x="180295" y="432707"/>
                </a:lnTo>
                <a:lnTo>
                  <a:pt x="252413" y="432707"/>
                </a:lnTo>
                <a:cubicBezTo>
                  <a:pt x="257296" y="432707"/>
                  <a:pt x="261522" y="434491"/>
                  <a:pt x="265089" y="438060"/>
                </a:cubicBezTo>
                <a:cubicBezTo>
                  <a:pt x="268658" y="441628"/>
                  <a:pt x="270443" y="445854"/>
                  <a:pt x="270443" y="450737"/>
                </a:cubicBezTo>
                <a:cubicBezTo>
                  <a:pt x="270443" y="455620"/>
                  <a:pt x="268658" y="459845"/>
                  <a:pt x="265089" y="463414"/>
                </a:cubicBezTo>
                <a:cubicBezTo>
                  <a:pt x="261522" y="466982"/>
                  <a:pt x="257296" y="468766"/>
                  <a:pt x="252413" y="468766"/>
                </a:cubicBezTo>
                <a:lnTo>
                  <a:pt x="72119" y="468766"/>
                </a:lnTo>
                <a:cubicBezTo>
                  <a:pt x="67235" y="468766"/>
                  <a:pt x="63010" y="466982"/>
                  <a:pt x="59441" y="463414"/>
                </a:cubicBezTo>
                <a:cubicBezTo>
                  <a:pt x="55873" y="459845"/>
                  <a:pt x="54089" y="455620"/>
                  <a:pt x="54089" y="450737"/>
                </a:cubicBezTo>
                <a:cubicBezTo>
                  <a:pt x="54089" y="445854"/>
                  <a:pt x="55873" y="441628"/>
                  <a:pt x="59441" y="438060"/>
                </a:cubicBezTo>
                <a:cubicBezTo>
                  <a:pt x="63010" y="434491"/>
                  <a:pt x="67235" y="432707"/>
                  <a:pt x="72119" y="432707"/>
                </a:cubicBezTo>
                <a:lnTo>
                  <a:pt x="144236" y="432707"/>
                </a:lnTo>
                <a:lnTo>
                  <a:pt x="144236" y="395521"/>
                </a:lnTo>
                <a:cubicBezTo>
                  <a:pt x="103482" y="391014"/>
                  <a:pt x="69254" y="373407"/>
                  <a:pt x="41553" y="342701"/>
                </a:cubicBezTo>
                <a:cubicBezTo>
                  <a:pt x="13851" y="311994"/>
                  <a:pt x="0" y="275888"/>
                  <a:pt x="0" y="234383"/>
                </a:cubicBezTo>
                <a:lnTo>
                  <a:pt x="0" y="198324"/>
                </a:lnTo>
                <a:cubicBezTo>
                  <a:pt x="0" y="193441"/>
                  <a:pt x="1784" y="189216"/>
                  <a:pt x="5353" y="185647"/>
                </a:cubicBezTo>
                <a:cubicBezTo>
                  <a:pt x="8921" y="182079"/>
                  <a:pt x="13147" y="180295"/>
                  <a:pt x="18030" y="180295"/>
                </a:cubicBezTo>
                <a:close/>
                <a:moveTo>
                  <a:pt x="162266" y="0"/>
                </a:moveTo>
                <a:cubicBezTo>
                  <a:pt x="187056" y="0"/>
                  <a:pt x="208278" y="8827"/>
                  <a:pt x="225932" y="26481"/>
                </a:cubicBezTo>
                <a:cubicBezTo>
                  <a:pt x="243585" y="44135"/>
                  <a:pt x="252413" y="65357"/>
                  <a:pt x="252413" y="90147"/>
                </a:cubicBezTo>
                <a:lnTo>
                  <a:pt x="252413" y="234383"/>
                </a:lnTo>
                <a:cubicBezTo>
                  <a:pt x="252413" y="259174"/>
                  <a:pt x="243585" y="280396"/>
                  <a:pt x="225932" y="298050"/>
                </a:cubicBezTo>
                <a:cubicBezTo>
                  <a:pt x="208278" y="315703"/>
                  <a:pt x="187056" y="324530"/>
                  <a:pt x="162266" y="324530"/>
                </a:cubicBezTo>
                <a:cubicBezTo>
                  <a:pt x="137475" y="324530"/>
                  <a:pt x="116253" y="315703"/>
                  <a:pt x="98599" y="298050"/>
                </a:cubicBezTo>
                <a:cubicBezTo>
                  <a:pt x="80945" y="280396"/>
                  <a:pt x="72119" y="259174"/>
                  <a:pt x="72119" y="234383"/>
                </a:cubicBezTo>
                <a:lnTo>
                  <a:pt x="72119" y="90147"/>
                </a:lnTo>
                <a:cubicBezTo>
                  <a:pt x="72119" y="65357"/>
                  <a:pt x="80945" y="44135"/>
                  <a:pt x="98599" y="26481"/>
                </a:cubicBezTo>
                <a:cubicBezTo>
                  <a:pt x="116253" y="8827"/>
                  <a:pt x="137475" y="0"/>
                  <a:pt x="1622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4" name="Freeform 417">
            <a:extLst>
              <a:ext uri="{FF2B5EF4-FFF2-40B4-BE49-F238E27FC236}">
                <a16:creationId xmlns:a16="http://schemas.microsoft.com/office/drawing/2014/main" id="{6491C436-6F09-46BA-A1DC-33E86EE6D1C5}"/>
              </a:ext>
            </a:extLst>
          </p:cNvPr>
          <p:cNvSpPr/>
          <p:nvPr/>
        </p:nvSpPr>
        <p:spPr>
          <a:xfrm>
            <a:off x="2906115" y="3041902"/>
            <a:ext cx="291993" cy="351575"/>
          </a:xfrm>
          <a:custGeom>
            <a:avLst/>
            <a:gdLst>
              <a:gd name="connsiteX0" fmla="*/ 50427 w 389324"/>
              <a:gd name="connsiteY0" fmla="*/ 180295 h 468766"/>
              <a:gd name="connsiteX1" fmla="*/ 63104 w 389324"/>
              <a:gd name="connsiteY1" fmla="*/ 185647 h 468766"/>
              <a:gd name="connsiteX2" fmla="*/ 68456 w 389324"/>
              <a:gd name="connsiteY2" fmla="*/ 198324 h 468766"/>
              <a:gd name="connsiteX3" fmla="*/ 68456 w 389324"/>
              <a:gd name="connsiteY3" fmla="*/ 234383 h 468766"/>
              <a:gd name="connsiteX4" fmla="*/ 72681 w 389324"/>
              <a:gd name="connsiteY4" fmla="*/ 266216 h 468766"/>
              <a:gd name="connsiteX5" fmla="*/ 44229 w 389324"/>
              <a:gd name="connsiteY5" fmla="*/ 294669 h 468766"/>
              <a:gd name="connsiteX6" fmla="*/ 32397 w 389324"/>
              <a:gd name="connsiteY6" fmla="*/ 234383 h 468766"/>
              <a:gd name="connsiteX7" fmla="*/ 32397 w 389324"/>
              <a:gd name="connsiteY7" fmla="*/ 198324 h 468766"/>
              <a:gd name="connsiteX8" fmla="*/ 37750 w 389324"/>
              <a:gd name="connsiteY8" fmla="*/ 185647 h 468766"/>
              <a:gd name="connsiteX9" fmla="*/ 50427 w 389324"/>
              <a:gd name="connsiteY9" fmla="*/ 180295 h 468766"/>
              <a:gd name="connsiteX10" fmla="*/ 356927 w 389324"/>
              <a:gd name="connsiteY10" fmla="*/ 57751 h 468766"/>
              <a:gd name="connsiteX11" fmla="*/ 363407 w 389324"/>
              <a:gd name="connsiteY11" fmla="*/ 60568 h 468766"/>
              <a:gd name="connsiteX12" fmla="*/ 386507 w 389324"/>
              <a:gd name="connsiteY12" fmla="*/ 83668 h 468766"/>
              <a:gd name="connsiteX13" fmla="*/ 389324 w 389324"/>
              <a:gd name="connsiteY13" fmla="*/ 90147 h 468766"/>
              <a:gd name="connsiteX14" fmla="*/ 386507 w 389324"/>
              <a:gd name="connsiteY14" fmla="*/ 96627 h 468766"/>
              <a:gd name="connsiteX15" fmla="*/ 284810 w 389324"/>
              <a:gd name="connsiteY15" fmla="*/ 198324 h 468766"/>
              <a:gd name="connsiteX16" fmla="*/ 284810 w 389324"/>
              <a:gd name="connsiteY16" fmla="*/ 234383 h 468766"/>
              <a:gd name="connsiteX17" fmla="*/ 258329 w 389324"/>
              <a:gd name="connsiteY17" fmla="*/ 298050 h 468766"/>
              <a:gd name="connsiteX18" fmla="*/ 194662 w 389324"/>
              <a:gd name="connsiteY18" fmla="*/ 324530 h 468766"/>
              <a:gd name="connsiteX19" fmla="*/ 163956 w 389324"/>
              <a:gd name="connsiteY19" fmla="*/ 319178 h 468766"/>
              <a:gd name="connsiteX20" fmla="*/ 136912 w 389324"/>
              <a:gd name="connsiteY20" fmla="*/ 346222 h 468766"/>
              <a:gd name="connsiteX21" fmla="*/ 194662 w 389324"/>
              <a:gd name="connsiteY21" fmla="*/ 360589 h 468766"/>
              <a:gd name="connsiteX22" fmla="*/ 283824 w 389324"/>
              <a:gd name="connsiteY22" fmla="*/ 323544 h 468766"/>
              <a:gd name="connsiteX23" fmla="*/ 320869 w 389324"/>
              <a:gd name="connsiteY23" fmla="*/ 234383 h 468766"/>
              <a:gd name="connsiteX24" fmla="*/ 320869 w 389324"/>
              <a:gd name="connsiteY24" fmla="*/ 198324 h 468766"/>
              <a:gd name="connsiteX25" fmla="*/ 326221 w 389324"/>
              <a:gd name="connsiteY25" fmla="*/ 185647 h 468766"/>
              <a:gd name="connsiteX26" fmla="*/ 338898 w 389324"/>
              <a:gd name="connsiteY26" fmla="*/ 180295 h 468766"/>
              <a:gd name="connsiteX27" fmla="*/ 351575 w 389324"/>
              <a:gd name="connsiteY27" fmla="*/ 185647 h 468766"/>
              <a:gd name="connsiteX28" fmla="*/ 356927 w 389324"/>
              <a:gd name="connsiteY28" fmla="*/ 198324 h 468766"/>
              <a:gd name="connsiteX29" fmla="*/ 356927 w 389324"/>
              <a:gd name="connsiteY29" fmla="*/ 234383 h 468766"/>
              <a:gd name="connsiteX30" fmla="*/ 315375 w 389324"/>
              <a:gd name="connsiteY30" fmla="*/ 342701 h 468766"/>
              <a:gd name="connsiteX31" fmla="*/ 212692 w 389324"/>
              <a:gd name="connsiteY31" fmla="*/ 395521 h 468766"/>
              <a:gd name="connsiteX32" fmla="*/ 212692 w 389324"/>
              <a:gd name="connsiteY32" fmla="*/ 432707 h 468766"/>
              <a:gd name="connsiteX33" fmla="*/ 284810 w 389324"/>
              <a:gd name="connsiteY33" fmla="*/ 432707 h 468766"/>
              <a:gd name="connsiteX34" fmla="*/ 297487 w 389324"/>
              <a:gd name="connsiteY34" fmla="*/ 438060 h 468766"/>
              <a:gd name="connsiteX35" fmla="*/ 302839 w 389324"/>
              <a:gd name="connsiteY35" fmla="*/ 450737 h 468766"/>
              <a:gd name="connsiteX36" fmla="*/ 297487 w 389324"/>
              <a:gd name="connsiteY36" fmla="*/ 463414 h 468766"/>
              <a:gd name="connsiteX37" fmla="*/ 284810 w 389324"/>
              <a:gd name="connsiteY37" fmla="*/ 468766 h 468766"/>
              <a:gd name="connsiteX38" fmla="*/ 104515 w 389324"/>
              <a:gd name="connsiteY38" fmla="*/ 468766 h 468766"/>
              <a:gd name="connsiteX39" fmla="*/ 91838 w 389324"/>
              <a:gd name="connsiteY39" fmla="*/ 463414 h 468766"/>
              <a:gd name="connsiteX40" fmla="*/ 86486 w 389324"/>
              <a:gd name="connsiteY40" fmla="*/ 450737 h 468766"/>
              <a:gd name="connsiteX41" fmla="*/ 91838 w 389324"/>
              <a:gd name="connsiteY41" fmla="*/ 438060 h 468766"/>
              <a:gd name="connsiteX42" fmla="*/ 104515 w 389324"/>
              <a:gd name="connsiteY42" fmla="*/ 432707 h 468766"/>
              <a:gd name="connsiteX43" fmla="*/ 176633 w 389324"/>
              <a:gd name="connsiteY43" fmla="*/ 432707 h 468766"/>
              <a:gd name="connsiteX44" fmla="*/ 176633 w 389324"/>
              <a:gd name="connsiteY44" fmla="*/ 395521 h 468766"/>
              <a:gd name="connsiteX45" fmla="*/ 110431 w 389324"/>
              <a:gd name="connsiteY45" fmla="*/ 372703 h 468766"/>
              <a:gd name="connsiteX46" fmla="*/ 38877 w 389324"/>
              <a:gd name="connsiteY46" fmla="*/ 444257 h 468766"/>
              <a:gd name="connsiteX47" fmla="*/ 32397 w 389324"/>
              <a:gd name="connsiteY47" fmla="*/ 447074 h 468766"/>
              <a:gd name="connsiteX48" fmla="*/ 25918 w 389324"/>
              <a:gd name="connsiteY48" fmla="*/ 444257 h 468766"/>
              <a:gd name="connsiteX49" fmla="*/ 2817 w 389324"/>
              <a:gd name="connsiteY49" fmla="*/ 421157 h 468766"/>
              <a:gd name="connsiteX50" fmla="*/ 0 w 389324"/>
              <a:gd name="connsiteY50" fmla="*/ 414678 h 468766"/>
              <a:gd name="connsiteX51" fmla="*/ 2817 w 389324"/>
              <a:gd name="connsiteY51" fmla="*/ 408198 h 468766"/>
              <a:gd name="connsiteX52" fmla="*/ 350448 w 389324"/>
              <a:gd name="connsiteY52" fmla="*/ 60568 h 468766"/>
              <a:gd name="connsiteX53" fmla="*/ 356927 w 389324"/>
              <a:gd name="connsiteY53" fmla="*/ 57751 h 468766"/>
              <a:gd name="connsiteX54" fmla="*/ 194662 w 389324"/>
              <a:gd name="connsiteY54" fmla="*/ 0 h 468766"/>
              <a:gd name="connsiteX55" fmla="*/ 246638 w 389324"/>
              <a:gd name="connsiteY55" fmla="*/ 16621 h 468766"/>
              <a:gd name="connsiteX56" fmla="*/ 279457 w 389324"/>
              <a:gd name="connsiteY56" fmla="*/ 59441 h 468766"/>
              <a:gd name="connsiteX57" fmla="*/ 104515 w 389324"/>
              <a:gd name="connsiteY57" fmla="*/ 234383 h 468766"/>
              <a:gd name="connsiteX58" fmla="*/ 104515 w 389324"/>
              <a:gd name="connsiteY58" fmla="*/ 90147 h 468766"/>
              <a:gd name="connsiteX59" fmla="*/ 130996 w 389324"/>
              <a:gd name="connsiteY59" fmla="*/ 26481 h 468766"/>
              <a:gd name="connsiteX60" fmla="*/ 194662 w 389324"/>
              <a:gd name="connsiteY60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89324" h="468766">
                <a:moveTo>
                  <a:pt x="50427" y="180295"/>
                </a:moveTo>
                <a:cubicBezTo>
                  <a:pt x="55310" y="180295"/>
                  <a:pt x="59535" y="182079"/>
                  <a:pt x="63104" y="185647"/>
                </a:cubicBezTo>
                <a:cubicBezTo>
                  <a:pt x="66672" y="189216"/>
                  <a:pt x="68456" y="193441"/>
                  <a:pt x="68456" y="198324"/>
                </a:cubicBezTo>
                <a:lnTo>
                  <a:pt x="68456" y="234383"/>
                </a:lnTo>
                <a:cubicBezTo>
                  <a:pt x="68456" y="244337"/>
                  <a:pt x="69865" y="254948"/>
                  <a:pt x="72681" y="266216"/>
                </a:cubicBezTo>
                <a:lnTo>
                  <a:pt x="44229" y="294669"/>
                </a:lnTo>
                <a:cubicBezTo>
                  <a:pt x="36341" y="275325"/>
                  <a:pt x="32397" y="255230"/>
                  <a:pt x="32397" y="234383"/>
                </a:cubicBezTo>
                <a:lnTo>
                  <a:pt x="32397" y="198324"/>
                </a:lnTo>
                <a:cubicBezTo>
                  <a:pt x="32397" y="193441"/>
                  <a:pt x="34181" y="189216"/>
                  <a:pt x="37750" y="185647"/>
                </a:cubicBezTo>
                <a:cubicBezTo>
                  <a:pt x="41318" y="182079"/>
                  <a:pt x="45544" y="180295"/>
                  <a:pt x="50427" y="180295"/>
                </a:cubicBezTo>
                <a:close/>
                <a:moveTo>
                  <a:pt x="356927" y="57751"/>
                </a:moveTo>
                <a:cubicBezTo>
                  <a:pt x="359369" y="57751"/>
                  <a:pt x="361529" y="58690"/>
                  <a:pt x="363407" y="60568"/>
                </a:cubicBezTo>
                <a:lnTo>
                  <a:pt x="386507" y="83668"/>
                </a:lnTo>
                <a:cubicBezTo>
                  <a:pt x="388385" y="85546"/>
                  <a:pt x="389324" y="87706"/>
                  <a:pt x="389324" y="90147"/>
                </a:cubicBezTo>
                <a:cubicBezTo>
                  <a:pt x="389324" y="92589"/>
                  <a:pt x="388385" y="94749"/>
                  <a:pt x="386507" y="96627"/>
                </a:cubicBezTo>
                <a:lnTo>
                  <a:pt x="284810" y="198324"/>
                </a:lnTo>
                <a:lnTo>
                  <a:pt x="284810" y="234383"/>
                </a:lnTo>
                <a:cubicBezTo>
                  <a:pt x="284810" y="259174"/>
                  <a:pt x="275983" y="280396"/>
                  <a:pt x="258329" y="298050"/>
                </a:cubicBezTo>
                <a:cubicBezTo>
                  <a:pt x="240675" y="315703"/>
                  <a:pt x="219453" y="324530"/>
                  <a:pt x="194662" y="324530"/>
                </a:cubicBezTo>
                <a:cubicBezTo>
                  <a:pt x="184333" y="324530"/>
                  <a:pt x="174097" y="322746"/>
                  <a:pt x="163956" y="319178"/>
                </a:cubicBezTo>
                <a:lnTo>
                  <a:pt x="136912" y="346222"/>
                </a:lnTo>
                <a:cubicBezTo>
                  <a:pt x="155129" y="355800"/>
                  <a:pt x="174379" y="360589"/>
                  <a:pt x="194662" y="360589"/>
                </a:cubicBezTo>
                <a:cubicBezTo>
                  <a:pt x="229407" y="360589"/>
                  <a:pt x="259127" y="348241"/>
                  <a:pt x="283824" y="323544"/>
                </a:cubicBezTo>
                <a:cubicBezTo>
                  <a:pt x="308521" y="298848"/>
                  <a:pt x="320869" y="269127"/>
                  <a:pt x="320869" y="234383"/>
                </a:cubicBezTo>
                <a:lnTo>
                  <a:pt x="320869" y="198324"/>
                </a:lnTo>
                <a:cubicBezTo>
                  <a:pt x="320869" y="193441"/>
                  <a:pt x="322653" y="189216"/>
                  <a:pt x="326221" y="185647"/>
                </a:cubicBezTo>
                <a:cubicBezTo>
                  <a:pt x="329789" y="182079"/>
                  <a:pt x="334015" y="180295"/>
                  <a:pt x="338898" y="180295"/>
                </a:cubicBezTo>
                <a:cubicBezTo>
                  <a:pt x="343781" y="180295"/>
                  <a:pt x="348007" y="182079"/>
                  <a:pt x="351575" y="185647"/>
                </a:cubicBezTo>
                <a:cubicBezTo>
                  <a:pt x="355144" y="189216"/>
                  <a:pt x="356927" y="193441"/>
                  <a:pt x="356927" y="198324"/>
                </a:cubicBezTo>
                <a:lnTo>
                  <a:pt x="356927" y="234383"/>
                </a:lnTo>
                <a:cubicBezTo>
                  <a:pt x="356927" y="275888"/>
                  <a:pt x="343077" y="311994"/>
                  <a:pt x="315375" y="342701"/>
                </a:cubicBezTo>
                <a:cubicBezTo>
                  <a:pt x="287674" y="373407"/>
                  <a:pt x="253446" y="391014"/>
                  <a:pt x="212692" y="395521"/>
                </a:cubicBezTo>
                <a:lnTo>
                  <a:pt x="212692" y="432707"/>
                </a:lnTo>
                <a:lnTo>
                  <a:pt x="284810" y="432707"/>
                </a:lnTo>
                <a:cubicBezTo>
                  <a:pt x="289693" y="432707"/>
                  <a:pt x="293919" y="434491"/>
                  <a:pt x="297487" y="438060"/>
                </a:cubicBezTo>
                <a:cubicBezTo>
                  <a:pt x="301055" y="441628"/>
                  <a:pt x="302839" y="445854"/>
                  <a:pt x="302839" y="450737"/>
                </a:cubicBezTo>
                <a:cubicBezTo>
                  <a:pt x="302839" y="455620"/>
                  <a:pt x="301055" y="459845"/>
                  <a:pt x="297487" y="463414"/>
                </a:cubicBezTo>
                <a:cubicBezTo>
                  <a:pt x="293919" y="466982"/>
                  <a:pt x="289693" y="468766"/>
                  <a:pt x="284810" y="468766"/>
                </a:cubicBezTo>
                <a:lnTo>
                  <a:pt x="104515" y="468766"/>
                </a:lnTo>
                <a:cubicBezTo>
                  <a:pt x="99632" y="468766"/>
                  <a:pt x="95407" y="466982"/>
                  <a:pt x="91838" y="463414"/>
                </a:cubicBezTo>
                <a:cubicBezTo>
                  <a:pt x="88270" y="459845"/>
                  <a:pt x="86486" y="455620"/>
                  <a:pt x="86486" y="450737"/>
                </a:cubicBezTo>
                <a:cubicBezTo>
                  <a:pt x="86486" y="445854"/>
                  <a:pt x="88270" y="441628"/>
                  <a:pt x="91838" y="438060"/>
                </a:cubicBezTo>
                <a:cubicBezTo>
                  <a:pt x="95407" y="434491"/>
                  <a:pt x="99632" y="432707"/>
                  <a:pt x="104515" y="432707"/>
                </a:cubicBezTo>
                <a:lnTo>
                  <a:pt x="176633" y="432707"/>
                </a:lnTo>
                <a:lnTo>
                  <a:pt x="176633" y="395521"/>
                </a:lnTo>
                <a:cubicBezTo>
                  <a:pt x="153157" y="393080"/>
                  <a:pt x="131090" y="385474"/>
                  <a:pt x="110431" y="372703"/>
                </a:cubicBezTo>
                <a:lnTo>
                  <a:pt x="38877" y="444257"/>
                </a:lnTo>
                <a:cubicBezTo>
                  <a:pt x="36998" y="446135"/>
                  <a:pt x="34839" y="447074"/>
                  <a:pt x="32397" y="447074"/>
                </a:cubicBezTo>
                <a:cubicBezTo>
                  <a:pt x="29956" y="447074"/>
                  <a:pt x="27796" y="446135"/>
                  <a:pt x="25918" y="444257"/>
                </a:cubicBezTo>
                <a:lnTo>
                  <a:pt x="2817" y="421157"/>
                </a:lnTo>
                <a:cubicBezTo>
                  <a:pt x="940" y="419279"/>
                  <a:pt x="0" y="417119"/>
                  <a:pt x="0" y="414678"/>
                </a:cubicBezTo>
                <a:cubicBezTo>
                  <a:pt x="0" y="412236"/>
                  <a:pt x="940" y="410076"/>
                  <a:pt x="2817" y="408198"/>
                </a:cubicBezTo>
                <a:lnTo>
                  <a:pt x="350448" y="60568"/>
                </a:lnTo>
                <a:cubicBezTo>
                  <a:pt x="352326" y="58690"/>
                  <a:pt x="354486" y="57751"/>
                  <a:pt x="356927" y="57751"/>
                </a:cubicBezTo>
                <a:close/>
                <a:moveTo>
                  <a:pt x="194662" y="0"/>
                </a:moveTo>
                <a:cubicBezTo>
                  <a:pt x="213819" y="0"/>
                  <a:pt x="231144" y="5540"/>
                  <a:pt x="246638" y="16621"/>
                </a:cubicBezTo>
                <a:cubicBezTo>
                  <a:pt x="262132" y="27702"/>
                  <a:pt x="273072" y="41975"/>
                  <a:pt x="279457" y="59441"/>
                </a:cubicBezTo>
                <a:lnTo>
                  <a:pt x="104515" y="234383"/>
                </a:lnTo>
                <a:lnTo>
                  <a:pt x="104515" y="90147"/>
                </a:lnTo>
                <a:cubicBezTo>
                  <a:pt x="104515" y="65357"/>
                  <a:pt x="113342" y="44135"/>
                  <a:pt x="130996" y="26481"/>
                </a:cubicBezTo>
                <a:cubicBezTo>
                  <a:pt x="148650" y="8827"/>
                  <a:pt x="169872" y="0"/>
                  <a:pt x="1946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5" name="Freeform 415">
            <a:extLst>
              <a:ext uri="{FF2B5EF4-FFF2-40B4-BE49-F238E27FC236}">
                <a16:creationId xmlns:a16="http://schemas.microsoft.com/office/drawing/2014/main" id="{AE57F8F1-31B3-422E-BC2A-8B7B3B30C875}"/>
              </a:ext>
            </a:extLst>
          </p:cNvPr>
          <p:cNvSpPr/>
          <p:nvPr/>
        </p:nvSpPr>
        <p:spPr>
          <a:xfrm>
            <a:off x="1011331" y="3176700"/>
            <a:ext cx="323475" cy="243821"/>
          </a:xfrm>
          <a:custGeom>
            <a:avLst/>
            <a:gdLst>
              <a:gd name="connsiteX0" fmla="*/ 358617 w 431299"/>
              <a:gd name="connsiteY0" fmla="*/ 114656 h 325094"/>
              <a:gd name="connsiteX1" fmla="*/ 408762 w 431299"/>
              <a:gd name="connsiteY1" fmla="*/ 131418 h 325094"/>
              <a:gd name="connsiteX2" fmla="*/ 427918 w 431299"/>
              <a:gd name="connsiteY2" fmla="*/ 176069 h 325094"/>
              <a:gd name="connsiteX3" fmla="*/ 418199 w 431299"/>
              <a:gd name="connsiteY3" fmla="*/ 209452 h 325094"/>
              <a:gd name="connsiteX4" fmla="*/ 394535 w 431299"/>
              <a:gd name="connsiteY4" fmla="*/ 233679 h 325094"/>
              <a:gd name="connsiteX5" fmla="*/ 366505 w 431299"/>
              <a:gd name="connsiteY5" fmla="*/ 251286 h 325094"/>
              <a:gd name="connsiteX6" fmla="*/ 341996 w 431299"/>
              <a:gd name="connsiteY6" fmla="*/ 269034 h 325094"/>
              <a:gd name="connsiteX7" fmla="*/ 330446 w 431299"/>
              <a:gd name="connsiteY7" fmla="*/ 289599 h 325094"/>
              <a:gd name="connsiteX8" fmla="*/ 395803 w 431299"/>
              <a:gd name="connsiteY8" fmla="*/ 289599 h 325094"/>
              <a:gd name="connsiteX9" fmla="*/ 395803 w 431299"/>
              <a:gd name="connsiteY9" fmla="*/ 267062 h 325094"/>
              <a:gd name="connsiteX10" fmla="*/ 431299 w 431299"/>
              <a:gd name="connsiteY10" fmla="*/ 267062 h 325094"/>
              <a:gd name="connsiteX11" fmla="*/ 431299 w 431299"/>
              <a:gd name="connsiteY11" fmla="*/ 325094 h 325094"/>
              <a:gd name="connsiteX12" fmla="*/ 286499 w 431299"/>
              <a:gd name="connsiteY12" fmla="*/ 325094 h 325094"/>
              <a:gd name="connsiteX13" fmla="*/ 285372 w 431299"/>
              <a:gd name="connsiteY13" fmla="*/ 317488 h 325094"/>
              <a:gd name="connsiteX14" fmla="*/ 284527 w 431299"/>
              <a:gd name="connsiteY14" fmla="*/ 304529 h 325094"/>
              <a:gd name="connsiteX15" fmla="*/ 291852 w 431299"/>
              <a:gd name="connsiteY15" fmla="*/ 271569 h 325094"/>
              <a:gd name="connsiteX16" fmla="*/ 310163 w 431299"/>
              <a:gd name="connsiteY16" fmla="*/ 247201 h 325094"/>
              <a:gd name="connsiteX17" fmla="*/ 333826 w 431299"/>
              <a:gd name="connsiteY17" fmla="*/ 228890 h 325094"/>
              <a:gd name="connsiteX18" fmla="*/ 357491 w 431299"/>
              <a:gd name="connsiteY18" fmla="*/ 213537 h 325094"/>
              <a:gd name="connsiteX19" fmla="*/ 375802 w 431299"/>
              <a:gd name="connsiteY19" fmla="*/ 198324 h 325094"/>
              <a:gd name="connsiteX20" fmla="*/ 383126 w 431299"/>
              <a:gd name="connsiteY20" fmla="*/ 180295 h 325094"/>
              <a:gd name="connsiteX21" fmla="*/ 374815 w 431299"/>
              <a:gd name="connsiteY21" fmla="*/ 162688 h 325094"/>
              <a:gd name="connsiteX22" fmla="*/ 354955 w 431299"/>
              <a:gd name="connsiteY22" fmla="*/ 155786 h 325094"/>
              <a:gd name="connsiteX23" fmla="*/ 327629 w 431299"/>
              <a:gd name="connsiteY23" fmla="*/ 166773 h 325094"/>
              <a:gd name="connsiteX24" fmla="*/ 317488 w 431299"/>
              <a:gd name="connsiteY24" fmla="*/ 177478 h 325094"/>
              <a:gd name="connsiteX25" fmla="*/ 287908 w 431299"/>
              <a:gd name="connsiteY25" fmla="*/ 151560 h 325094"/>
              <a:gd name="connsiteX26" fmla="*/ 305656 w 431299"/>
              <a:gd name="connsiteY26" fmla="*/ 132968 h 325094"/>
              <a:gd name="connsiteX27" fmla="*/ 358617 w 431299"/>
              <a:gd name="connsiteY27" fmla="*/ 114656 h 325094"/>
              <a:gd name="connsiteX28" fmla="*/ 845 w 431299"/>
              <a:gd name="connsiteY28" fmla="*/ 0 h 325094"/>
              <a:gd name="connsiteX29" fmla="*/ 78597 w 431299"/>
              <a:gd name="connsiteY29" fmla="*/ 0 h 325094"/>
              <a:gd name="connsiteX30" fmla="*/ 117755 w 431299"/>
              <a:gd name="connsiteY30" fmla="*/ 64230 h 325094"/>
              <a:gd name="connsiteX31" fmla="*/ 124234 w 431299"/>
              <a:gd name="connsiteY31" fmla="*/ 76062 h 325094"/>
              <a:gd name="connsiteX32" fmla="*/ 127333 w 431299"/>
              <a:gd name="connsiteY32" fmla="*/ 81978 h 325094"/>
              <a:gd name="connsiteX33" fmla="*/ 128178 w 431299"/>
              <a:gd name="connsiteY33" fmla="*/ 81978 h 325094"/>
              <a:gd name="connsiteX34" fmla="*/ 131277 w 431299"/>
              <a:gd name="connsiteY34" fmla="*/ 76062 h 325094"/>
              <a:gd name="connsiteX35" fmla="*/ 138319 w 431299"/>
              <a:gd name="connsiteY35" fmla="*/ 64230 h 325094"/>
              <a:gd name="connsiteX36" fmla="*/ 177759 w 431299"/>
              <a:gd name="connsiteY36" fmla="*/ 0 h 325094"/>
              <a:gd name="connsiteX37" fmla="*/ 250158 w 431299"/>
              <a:gd name="connsiteY37" fmla="*/ 0 h 325094"/>
              <a:gd name="connsiteX38" fmla="*/ 250158 w 431299"/>
              <a:gd name="connsiteY38" fmla="*/ 47328 h 325094"/>
              <a:gd name="connsiteX39" fmla="*/ 214944 w 431299"/>
              <a:gd name="connsiteY39" fmla="*/ 47328 h 325094"/>
              <a:gd name="connsiteX40" fmla="*/ 163110 w 431299"/>
              <a:gd name="connsiteY40" fmla="*/ 122544 h 325094"/>
              <a:gd name="connsiteX41" fmla="*/ 220579 w 431299"/>
              <a:gd name="connsiteY41" fmla="*/ 205931 h 325094"/>
              <a:gd name="connsiteX42" fmla="*/ 251285 w 431299"/>
              <a:gd name="connsiteY42" fmla="*/ 205931 h 325094"/>
              <a:gd name="connsiteX43" fmla="*/ 251285 w 431299"/>
              <a:gd name="connsiteY43" fmla="*/ 252976 h 325094"/>
              <a:gd name="connsiteX44" fmla="*/ 181421 w 431299"/>
              <a:gd name="connsiteY44" fmla="*/ 252976 h 325094"/>
              <a:gd name="connsiteX45" fmla="*/ 136629 w 431299"/>
              <a:gd name="connsiteY45" fmla="*/ 181985 h 325094"/>
              <a:gd name="connsiteX46" fmla="*/ 129868 w 431299"/>
              <a:gd name="connsiteY46" fmla="*/ 170153 h 325094"/>
              <a:gd name="connsiteX47" fmla="*/ 126769 w 431299"/>
              <a:gd name="connsiteY47" fmla="*/ 164237 h 325094"/>
              <a:gd name="connsiteX48" fmla="*/ 125924 w 431299"/>
              <a:gd name="connsiteY48" fmla="*/ 164237 h 325094"/>
              <a:gd name="connsiteX49" fmla="*/ 123389 w 431299"/>
              <a:gd name="connsiteY49" fmla="*/ 170153 h 325094"/>
              <a:gd name="connsiteX50" fmla="*/ 116346 w 431299"/>
              <a:gd name="connsiteY50" fmla="*/ 182549 h 325094"/>
              <a:gd name="connsiteX51" fmla="*/ 72681 w 431299"/>
              <a:gd name="connsiteY51" fmla="*/ 252976 h 325094"/>
              <a:gd name="connsiteX52" fmla="*/ 0 w 431299"/>
              <a:gd name="connsiteY52" fmla="*/ 252976 h 325094"/>
              <a:gd name="connsiteX53" fmla="*/ 0 w 431299"/>
              <a:gd name="connsiteY53" fmla="*/ 205931 h 325094"/>
              <a:gd name="connsiteX54" fmla="*/ 36058 w 431299"/>
              <a:gd name="connsiteY54" fmla="*/ 205931 h 325094"/>
              <a:gd name="connsiteX55" fmla="*/ 91556 w 431299"/>
              <a:gd name="connsiteY55" fmla="*/ 123953 h 325094"/>
              <a:gd name="connsiteX56" fmla="*/ 39439 w 431299"/>
              <a:gd name="connsiteY56" fmla="*/ 47328 h 325094"/>
              <a:gd name="connsiteX57" fmla="*/ 845 w 431299"/>
              <a:gd name="connsiteY57" fmla="*/ 47328 h 32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31299" h="325094">
                <a:moveTo>
                  <a:pt x="358617" y="114656"/>
                </a:moveTo>
                <a:cubicBezTo>
                  <a:pt x="379276" y="114656"/>
                  <a:pt x="395990" y="120244"/>
                  <a:pt x="408762" y="131418"/>
                </a:cubicBezTo>
                <a:cubicBezTo>
                  <a:pt x="421532" y="142593"/>
                  <a:pt x="427918" y="157476"/>
                  <a:pt x="427918" y="176069"/>
                </a:cubicBezTo>
                <a:cubicBezTo>
                  <a:pt x="427918" y="188464"/>
                  <a:pt x="424678" y="199592"/>
                  <a:pt x="418199" y="209452"/>
                </a:cubicBezTo>
                <a:cubicBezTo>
                  <a:pt x="411720" y="219312"/>
                  <a:pt x="403832" y="227388"/>
                  <a:pt x="394535" y="233679"/>
                </a:cubicBezTo>
                <a:cubicBezTo>
                  <a:pt x="385239" y="239971"/>
                  <a:pt x="375896" y="245840"/>
                  <a:pt x="366505" y="251286"/>
                </a:cubicBezTo>
                <a:cubicBezTo>
                  <a:pt x="357115" y="256732"/>
                  <a:pt x="348945" y="262648"/>
                  <a:pt x="341996" y="269034"/>
                </a:cubicBezTo>
                <a:cubicBezTo>
                  <a:pt x="335048" y="275419"/>
                  <a:pt x="331197" y="282274"/>
                  <a:pt x="330446" y="289599"/>
                </a:cubicBezTo>
                <a:lnTo>
                  <a:pt x="395803" y="289599"/>
                </a:lnTo>
                <a:lnTo>
                  <a:pt x="395803" y="267062"/>
                </a:lnTo>
                <a:lnTo>
                  <a:pt x="431299" y="267062"/>
                </a:lnTo>
                <a:lnTo>
                  <a:pt x="431299" y="325094"/>
                </a:lnTo>
                <a:lnTo>
                  <a:pt x="286499" y="325094"/>
                </a:lnTo>
                <a:lnTo>
                  <a:pt x="285372" y="317488"/>
                </a:lnTo>
                <a:cubicBezTo>
                  <a:pt x="284809" y="309037"/>
                  <a:pt x="284527" y="304717"/>
                  <a:pt x="284527" y="304529"/>
                </a:cubicBezTo>
                <a:cubicBezTo>
                  <a:pt x="284527" y="292510"/>
                  <a:pt x="286969" y="281523"/>
                  <a:pt x="291852" y="271569"/>
                </a:cubicBezTo>
                <a:cubicBezTo>
                  <a:pt x="296735" y="261615"/>
                  <a:pt x="302838" y="253493"/>
                  <a:pt x="310163" y="247201"/>
                </a:cubicBezTo>
                <a:cubicBezTo>
                  <a:pt x="317488" y="240910"/>
                  <a:pt x="325376" y="234806"/>
                  <a:pt x="333826" y="228890"/>
                </a:cubicBezTo>
                <a:cubicBezTo>
                  <a:pt x="342278" y="222974"/>
                  <a:pt x="350166" y="217856"/>
                  <a:pt x="357491" y="213537"/>
                </a:cubicBezTo>
                <a:cubicBezTo>
                  <a:pt x="364815" y="209217"/>
                  <a:pt x="370919" y="204146"/>
                  <a:pt x="375802" y="198324"/>
                </a:cubicBezTo>
                <a:cubicBezTo>
                  <a:pt x="380685" y="192502"/>
                  <a:pt x="383126" y="186492"/>
                  <a:pt x="383126" y="180295"/>
                </a:cubicBezTo>
                <a:cubicBezTo>
                  <a:pt x="383126" y="173158"/>
                  <a:pt x="380356" y="167289"/>
                  <a:pt x="374815" y="162688"/>
                </a:cubicBezTo>
                <a:cubicBezTo>
                  <a:pt x="369275" y="158087"/>
                  <a:pt x="362655" y="155786"/>
                  <a:pt x="354955" y="155786"/>
                </a:cubicBezTo>
                <a:cubicBezTo>
                  <a:pt x="345377" y="155786"/>
                  <a:pt x="336268" y="159448"/>
                  <a:pt x="327629" y="166773"/>
                </a:cubicBezTo>
                <a:cubicBezTo>
                  <a:pt x="325000" y="168839"/>
                  <a:pt x="321619" y="172407"/>
                  <a:pt x="317488" y="177478"/>
                </a:cubicBezTo>
                <a:lnTo>
                  <a:pt x="287908" y="151560"/>
                </a:lnTo>
                <a:cubicBezTo>
                  <a:pt x="292791" y="144612"/>
                  <a:pt x="298707" y="138414"/>
                  <a:pt x="305656" y="132968"/>
                </a:cubicBezTo>
                <a:cubicBezTo>
                  <a:pt x="320680" y="120760"/>
                  <a:pt x="338334" y="114656"/>
                  <a:pt x="358617" y="114656"/>
                </a:cubicBezTo>
                <a:close/>
                <a:moveTo>
                  <a:pt x="845" y="0"/>
                </a:moveTo>
                <a:lnTo>
                  <a:pt x="78597" y="0"/>
                </a:lnTo>
                <a:lnTo>
                  <a:pt x="117755" y="64230"/>
                </a:lnTo>
                <a:cubicBezTo>
                  <a:pt x="118130" y="64981"/>
                  <a:pt x="120290" y="68925"/>
                  <a:pt x="124234" y="76062"/>
                </a:cubicBezTo>
                <a:cubicBezTo>
                  <a:pt x="125736" y="77752"/>
                  <a:pt x="126769" y="79724"/>
                  <a:pt x="127333" y="81978"/>
                </a:cubicBezTo>
                <a:lnTo>
                  <a:pt x="128178" y="81978"/>
                </a:lnTo>
                <a:cubicBezTo>
                  <a:pt x="128741" y="80288"/>
                  <a:pt x="129774" y="78316"/>
                  <a:pt x="131277" y="76062"/>
                </a:cubicBezTo>
                <a:lnTo>
                  <a:pt x="138319" y="64230"/>
                </a:lnTo>
                <a:lnTo>
                  <a:pt x="177759" y="0"/>
                </a:lnTo>
                <a:lnTo>
                  <a:pt x="250158" y="0"/>
                </a:lnTo>
                <a:lnTo>
                  <a:pt x="250158" y="47328"/>
                </a:lnTo>
                <a:lnTo>
                  <a:pt x="214944" y="47328"/>
                </a:lnTo>
                <a:lnTo>
                  <a:pt x="163110" y="122544"/>
                </a:lnTo>
                <a:lnTo>
                  <a:pt x="220579" y="205931"/>
                </a:lnTo>
                <a:lnTo>
                  <a:pt x="251285" y="205931"/>
                </a:lnTo>
                <a:lnTo>
                  <a:pt x="251285" y="252976"/>
                </a:lnTo>
                <a:lnTo>
                  <a:pt x="181421" y="252976"/>
                </a:lnTo>
                <a:lnTo>
                  <a:pt x="136629" y="181985"/>
                </a:lnTo>
                <a:lnTo>
                  <a:pt x="129868" y="170153"/>
                </a:lnTo>
                <a:cubicBezTo>
                  <a:pt x="128365" y="168463"/>
                  <a:pt x="127333" y="166491"/>
                  <a:pt x="126769" y="164237"/>
                </a:cubicBezTo>
                <a:lnTo>
                  <a:pt x="125924" y="164237"/>
                </a:lnTo>
                <a:lnTo>
                  <a:pt x="123389" y="170153"/>
                </a:lnTo>
                <a:cubicBezTo>
                  <a:pt x="121510" y="173910"/>
                  <a:pt x="119163" y="178041"/>
                  <a:pt x="116346" y="182549"/>
                </a:cubicBezTo>
                <a:lnTo>
                  <a:pt x="72681" y="252976"/>
                </a:lnTo>
                <a:lnTo>
                  <a:pt x="0" y="252976"/>
                </a:lnTo>
                <a:lnTo>
                  <a:pt x="0" y="205931"/>
                </a:lnTo>
                <a:lnTo>
                  <a:pt x="36058" y="205931"/>
                </a:lnTo>
                <a:lnTo>
                  <a:pt x="91556" y="123953"/>
                </a:lnTo>
                <a:lnTo>
                  <a:pt x="39439" y="47328"/>
                </a:lnTo>
                <a:lnTo>
                  <a:pt x="845" y="473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6" name="Freeform 413">
            <a:extLst>
              <a:ext uri="{FF2B5EF4-FFF2-40B4-BE49-F238E27FC236}">
                <a16:creationId xmlns:a16="http://schemas.microsoft.com/office/drawing/2014/main" id="{E3375BA2-6C15-4734-AF3A-B6AEA5B68B96}"/>
              </a:ext>
            </a:extLst>
          </p:cNvPr>
          <p:cNvSpPr/>
          <p:nvPr/>
        </p:nvSpPr>
        <p:spPr>
          <a:xfrm>
            <a:off x="288020" y="3068946"/>
            <a:ext cx="93831" cy="297487"/>
          </a:xfrm>
          <a:custGeom>
            <a:avLst/>
            <a:gdLst>
              <a:gd name="connsiteX0" fmla="*/ 26494 w 125107"/>
              <a:gd name="connsiteY0" fmla="*/ 297486 h 396648"/>
              <a:gd name="connsiteX1" fmla="*/ 98612 w 125107"/>
              <a:gd name="connsiteY1" fmla="*/ 297486 h 396648"/>
              <a:gd name="connsiteX2" fmla="*/ 111289 w 125107"/>
              <a:gd name="connsiteY2" fmla="*/ 302839 h 396648"/>
              <a:gd name="connsiteX3" fmla="*/ 116642 w 125107"/>
              <a:gd name="connsiteY3" fmla="*/ 315516 h 396648"/>
              <a:gd name="connsiteX4" fmla="*/ 116642 w 125107"/>
              <a:gd name="connsiteY4" fmla="*/ 378619 h 396648"/>
              <a:gd name="connsiteX5" fmla="*/ 111289 w 125107"/>
              <a:gd name="connsiteY5" fmla="*/ 391296 h 396648"/>
              <a:gd name="connsiteX6" fmla="*/ 98612 w 125107"/>
              <a:gd name="connsiteY6" fmla="*/ 396648 h 396648"/>
              <a:gd name="connsiteX7" fmla="*/ 26494 w 125107"/>
              <a:gd name="connsiteY7" fmla="*/ 396648 h 396648"/>
              <a:gd name="connsiteX8" fmla="*/ 13817 w 125107"/>
              <a:gd name="connsiteY8" fmla="*/ 391296 h 396648"/>
              <a:gd name="connsiteX9" fmla="*/ 8465 w 125107"/>
              <a:gd name="connsiteY9" fmla="*/ 378619 h 396648"/>
              <a:gd name="connsiteX10" fmla="*/ 8465 w 125107"/>
              <a:gd name="connsiteY10" fmla="*/ 315516 h 396648"/>
              <a:gd name="connsiteX11" fmla="*/ 13817 w 125107"/>
              <a:gd name="connsiteY11" fmla="*/ 302839 h 396648"/>
              <a:gd name="connsiteX12" fmla="*/ 26494 w 125107"/>
              <a:gd name="connsiteY12" fmla="*/ 297486 h 396648"/>
              <a:gd name="connsiteX13" fmla="*/ 17480 w 125107"/>
              <a:gd name="connsiteY13" fmla="*/ 0 h 396648"/>
              <a:gd name="connsiteX14" fmla="*/ 107627 w 125107"/>
              <a:gd name="connsiteY14" fmla="*/ 0 h 396648"/>
              <a:gd name="connsiteX15" fmla="*/ 120163 w 125107"/>
              <a:gd name="connsiteY15" fmla="*/ 5352 h 396648"/>
              <a:gd name="connsiteX16" fmla="*/ 125093 w 125107"/>
              <a:gd name="connsiteY16" fmla="*/ 18029 h 396648"/>
              <a:gd name="connsiteX17" fmla="*/ 117205 w 125107"/>
              <a:gd name="connsiteY17" fmla="*/ 234383 h 396648"/>
              <a:gd name="connsiteX18" fmla="*/ 111430 w 125107"/>
              <a:gd name="connsiteY18" fmla="*/ 247060 h 396648"/>
              <a:gd name="connsiteX19" fmla="*/ 98612 w 125107"/>
              <a:gd name="connsiteY19" fmla="*/ 252412 h 396648"/>
              <a:gd name="connsiteX20" fmla="*/ 26494 w 125107"/>
              <a:gd name="connsiteY20" fmla="*/ 252412 h 396648"/>
              <a:gd name="connsiteX21" fmla="*/ 13676 w 125107"/>
              <a:gd name="connsiteY21" fmla="*/ 247060 h 396648"/>
              <a:gd name="connsiteX22" fmla="*/ 7901 w 125107"/>
              <a:gd name="connsiteY22" fmla="*/ 234383 h 396648"/>
              <a:gd name="connsiteX23" fmla="*/ 14 w 125107"/>
              <a:gd name="connsiteY23" fmla="*/ 18029 h 396648"/>
              <a:gd name="connsiteX24" fmla="*/ 4943 w 125107"/>
              <a:gd name="connsiteY24" fmla="*/ 5352 h 396648"/>
              <a:gd name="connsiteX25" fmla="*/ 17480 w 125107"/>
              <a:gd name="connsiteY25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5107" h="396648">
                <a:moveTo>
                  <a:pt x="26494" y="297486"/>
                </a:moveTo>
                <a:lnTo>
                  <a:pt x="98612" y="297486"/>
                </a:lnTo>
                <a:cubicBezTo>
                  <a:pt x="103495" y="297486"/>
                  <a:pt x="107721" y="299270"/>
                  <a:pt x="111289" y="302839"/>
                </a:cubicBezTo>
                <a:cubicBezTo>
                  <a:pt x="114858" y="306407"/>
                  <a:pt x="116642" y="310633"/>
                  <a:pt x="116642" y="315516"/>
                </a:cubicBezTo>
                <a:lnTo>
                  <a:pt x="116642" y="378619"/>
                </a:lnTo>
                <a:cubicBezTo>
                  <a:pt x="116642" y="383502"/>
                  <a:pt x="114858" y="387727"/>
                  <a:pt x="111289" y="391296"/>
                </a:cubicBezTo>
                <a:cubicBezTo>
                  <a:pt x="107721" y="394864"/>
                  <a:pt x="103495" y="396648"/>
                  <a:pt x="98612" y="396648"/>
                </a:cubicBezTo>
                <a:lnTo>
                  <a:pt x="26494" y="396648"/>
                </a:lnTo>
                <a:cubicBezTo>
                  <a:pt x="21611" y="396648"/>
                  <a:pt x="17386" y="394864"/>
                  <a:pt x="13817" y="391296"/>
                </a:cubicBezTo>
                <a:cubicBezTo>
                  <a:pt x="10249" y="387727"/>
                  <a:pt x="8465" y="383502"/>
                  <a:pt x="8465" y="378619"/>
                </a:cubicBezTo>
                <a:lnTo>
                  <a:pt x="8465" y="315516"/>
                </a:lnTo>
                <a:cubicBezTo>
                  <a:pt x="8465" y="310633"/>
                  <a:pt x="10249" y="306407"/>
                  <a:pt x="13817" y="302839"/>
                </a:cubicBezTo>
                <a:cubicBezTo>
                  <a:pt x="17386" y="299270"/>
                  <a:pt x="21611" y="297486"/>
                  <a:pt x="26494" y="297486"/>
                </a:cubicBezTo>
                <a:close/>
                <a:moveTo>
                  <a:pt x="17480" y="0"/>
                </a:moveTo>
                <a:lnTo>
                  <a:pt x="107627" y="0"/>
                </a:lnTo>
                <a:cubicBezTo>
                  <a:pt x="112510" y="0"/>
                  <a:pt x="116689" y="1784"/>
                  <a:pt x="120163" y="5352"/>
                </a:cubicBezTo>
                <a:cubicBezTo>
                  <a:pt x="123638" y="8921"/>
                  <a:pt x="125281" y="13146"/>
                  <a:pt x="125093" y="18029"/>
                </a:cubicBezTo>
                <a:lnTo>
                  <a:pt x="117205" y="234383"/>
                </a:lnTo>
                <a:cubicBezTo>
                  <a:pt x="117017" y="239266"/>
                  <a:pt x="115092" y="243492"/>
                  <a:pt x="111430" y="247060"/>
                </a:cubicBezTo>
                <a:cubicBezTo>
                  <a:pt x="107768" y="250628"/>
                  <a:pt x="103495" y="252412"/>
                  <a:pt x="98612" y="252412"/>
                </a:cubicBezTo>
                <a:lnTo>
                  <a:pt x="26494" y="252412"/>
                </a:lnTo>
                <a:cubicBezTo>
                  <a:pt x="21611" y="252412"/>
                  <a:pt x="17339" y="250628"/>
                  <a:pt x="13676" y="247060"/>
                </a:cubicBezTo>
                <a:cubicBezTo>
                  <a:pt x="10014" y="243492"/>
                  <a:pt x="8089" y="239266"/>
                  <a:pt x="7901" y="234383"/>
                </a:cubicBezTo>
                <a:lnTo>
                  <a:pt x="14" y="18029"/>
                </a:lnTo>
                <a:cubicBezTo>
                  <a:pt x="-174" y="13146"/>
                  <a:pt x="1469" y="8921"/>
                  <a:pt x="4943" y="5352"/>
                </a:cubicBezTo>
                <a:cubicBezTo>
                  <a:pt x="8418" y="1784"/>
                  <a:pt x="12597" y="0"/>
                  <a:pt x="174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7" name="Freeform 283">
            <a:extLst>
              <a:ext uri="{FF2B5EF4-FFF2-40B4-BE49-F238E27FC236}">
                <a16:creationId xmlns:a16="http://schemas.microsoft.com/office/drawing/2014/main" id="{462A6AE7-0A0F-4842-A7BA-CA4DC12C8CDE}"/>
              </a:ext>
            </a:extLst>
          </p:cNvPr>
          <p:cNvSpPr/>
          <p:nvPr/>
        </p:nvSpPr>
        <p:spPr>
          <a:xfrm>
            <a:off x="788819" y="3499102"/>
            <a:ext cx="378619" cy="375239"/>
          </a:xfrm>
          <a:custGeom>
            <a:avLst/>
            <a:gdLst/>
            <a:ahLst/>
            <a:cxnLst/>
            <a:rect l="l" t="t" r="r" b="b"/>
            <a:pathLst>
              <a:path w="504825" h="500318">
                <a:moveTo>
                  <a:pt x="252412" y="0"/>
                </a:moveTo>
                <a:cubicBezTo>
                  <a:pt x="272320" y="0"/>
                  <a:pt x="289317" y="7043"/>
                  <a:pt x="303402" y="21128"/>
                </a:cubicBezTo>
                <a:cubicBezTo>
                  <a:pt x="317488" y="35214"/>
                  <a:pt x="324530" y="52210"/>
                  <a:pt x="324530" y="72118"/>
                </a:cubicBezTo>
                <a:cubicBezTo>
                  <a:pt x="324530" y="85264"/>
                  <a:pt x="321244" y="97331"/>
                  <a:pt x="314670" y="108318"/>
                </a:cubicBezTo>
                <a:cubicBezTo>
                  <a:pt x="308097" y="119304"/>
                  <a:pt x="299364" y="127990"/>
                  <a:pt x="288471" y="134376"/>
                </a:cubicBezTo>
                <a:lnTo>
                  <a:pt x="288471" y="180295"/>
                </a:lnTo>
                <a:lnTo>
                  <a:pt x="342560" y="180295"/>
                </a:lnTo>
                <a:cubicBezTo>
                  <a:pt x="347443" y="180295"/>
                  <a:pt x="351668" y="182079"/>
                  <a:pt x="355236" y="185647"/>
                </a:cubicBezTo>
                <a:cubicBezTo>
                  <a:pt x="358805" y="189215"/>
                  <a:pt x="360589" y="193441"/>
                  <a:pt x="360589" y="198324"/>
                </a:cubicBezTo>
                <a:lnTo>
                  <a:pt x="360589" y="234383"/>
                </a:lnTo>
                <a:cubicBezTo>
                  <a:pt x="360589" y="239266"/>
                  <a:pt x="358805" y="243492"/>
                  <a:pt x="355236" y="247060"/>
                </a:cubicBezTo>
                <a:cubicBezTo>
                  <a:pt x="351668" y="250628"/>
                  <a:pt x="347443" y="252412"/>
                  <a:pt x="342560" y="252412"/>
                </a:cubicBezTo>
                <a:lnTo>
                  <a:pt x="288471" y="252412"/>
                </a:lnTo>
                <a:lnTo>
                  <a:pt x="288471" y="434679"/>
                </a:lnTo>
                <a:cubicBezTo>
                  <a:pt x="316455" y="430923"/>
                  <a:pt x="341949" y="423176"/>
                  <a:pt x="364956" y="411438"/>
                </a:cubicBezTo>
                <a:cubicBezTo>
                  <a:pt x="387962" y="399700"/>
                  <a:pt x="405757" y="385286"/>
                  <a:pt x="418340" y="368195"/>
                </a:cubicBezTo>
                <a:lnTo>
                  <a:pt x="390169" y="340024"/>
                </a:lnTo>
                <a:cubicBezTo>
                  <a:pt x="387352" y="337020"/>
                  <a:pt x="386694" y="333733"/>
                  <a:pt x="388197" y="330165"/>
                </a:cubicBezTo>
                <a:cubicBezTo>
                  <a:pt x="389699" y="326408"/>
                  <a:pt x="392516" y="324530"/>
                  <a:pt x="396648" y="324530"/>
                </a:cubicBezTo>
                <a:lnTo>
                  <a:pt x="495810" y="324530"/>
                </a:lnTo>
                <a:cubicBezTo>
                  <a:pt x="498440" y="324530"/>
                  <a:pt x="500599" y="325375"/>
                  <a:pt x="502290" y="327066"/>
                </a:cubicBezTo>
                <a:cubicBezTo>
                  <a:pt x="503980" y="328756"/>
                  <a:pt x="504825" y="330916"/>
                  <a:pt x="504825" y="333545"/>
                </a:cubicBezTo>
                <a:lnTo>
                  <a:pt x="504825" y="432707"/>
                </a:lnTo>
                <a:cubicBezTo>
                  <a:pt x="504825" y="436839"/>
                  <a:pt x="502947" y="439656"/>
                  <a:pt x="499191" y="441158"/>
                </a:cubicBezTo>
                <a:cubicBezTo>
                  <a:pt x="497688" y="441534"/>
                  <a:pt x="496561" y="441722"/>
                  <a:pt x="495810" y="441722"/>
                </a:cubicBezTo>
                <a:cubicBezTo>
                  <a:pt x="493368" y="441722"/>
                  <a:pt x="491209" y="440877"/>
                  <a:pt x="489331" y="439186"/>
                </a:cubicBezTo>
                <a:lnTo>
                  <a:pt x="463132" y="412987"/>
                </a:lnTo>
                <a:cubicBezTo>
                  <a:pt x="440783" y="439844"/>
                  <a:pt x="410874" y="461113"/>
                  <a:pt x="373407" y="476795"/>
                </a:cubicBezTo>
                <a:cubicBezTo>
                  <a:pt x="335940" y="492477"/>
                  <a:pt x="295608" y="500318"/>
                  <a:pt x="252412" y="500318"/>
                </a:cubicBezTo>
                <a:cubicBezTo>
                  <a:pt x="209217" y="500318"/>
                  <a:pt x="168885" y="492477"/>
                  <a:pt x="131418" y="476795"/>
                </a:cubicBezTo>
                <a:cubicBezTo>
                  <a:pt x="93950" y="461113"/>
                  <a:pt x="64042" y="439844"/>
                  <a:pt x="41693" y="412987"/>
                </a:cubicBezTo>
                <a:lnTo>
                  <a:pt x="15494" y="439186"/>
                </a:lnTo>
                <a:cubicBezTo>
                  <a:pt x="13804" y="440877"/>
                  <a:pt x="11644" y="441722"/>
                  <a:pt x="9014" y="441722"/>
                </a:cubicBezTo>
                <a:cubicBezTo>
                  <a:pt x="8264" y="441722"/>
                  <a:pt x="7136" y="441534"/>
                  <a:pt x="5634" y="441158"/>
                </a:cubicBezTo>
                <a:cubicBezTo>
                  <a:pt x="1878" y="439656"/>
                  <a:pt x="0" y="436839"/>
                  <a:pt x="0" y="432707"/>
                </a:cubicBezTo>
                <a:lnTo>
                  <a:pt x="0" y="333545"/>
                </a:lnTo>
                <a:cubicBezTo>
                  <a:pt x="0" y="330916"/>
                  <a:pt x="845" y="328756"/>
                  <a:pt x="2535" y="327066"/>
                </a:cubicBezTo>
                <a:cubicBezTo>
                  <a:pt x="4225" y="325375"/>
                  <a:pt x="6385" y="324530"/>
                  <a:pt x="9014" y="324530"/>
                </a:cubicBezTo>
                <a:lnTo>
                  <a:pt x="108176" y="324530"/>
                </a:lnTo>
                <a:cubicBezTo>
                  <a:pt x="112308" y="324530"/>
                  <a:pt x="115125" y="326408"/>
                  <a:pt x="116628" y="330165"/>
                </a:cubicBezTo>
                <a:cubicBezTo>
                  <a:pt x="118130" y="333733"/>
                  <a:pt x="117473" y="337020"/>
                  <a:pt x="114656" y="340024"/>
                </a:cubicBezTo>
                <a:lnTo>
                  <a:pt x="86485" y="368195"/>
                </a:lnTo>
                <a:cubicBezTo>
                  <a:pt x="99068" y="385286"/>
                  <a:pt x="116863" y="399700"/>
                  <a:pt x="139869" y="411438"/>
                </a:cubicBezTo>
                <a:cubicBezTo>
                  <a:pt x="162875" y="423176"/>
                  <a:pt x="188370" y="430923"/>
                  <a:pt x="216353" y="434679"/>
                </a:cubicBezTo>
                <a:lnTo>
                  <a:pt x="216353" y="252412"/>
                </a:lnTo>
                <a:lnTo>
                  <a:pt x="162265" y="252412"/>
                </a:lnTo>
                <a:cubicBezTo>
                  <a:pt x="157382" y="252412"/>
                  <a:pt x="153157" y="250628"/>
                  <a:pt x="149588" y="247060"/>
                </a:cubicBezTo>
                <a:cubicBezTo>
                  <a:pt x="146020" y="243492"/>
                  <a:pt x="144235" y="239266"/>
                  <a:pt x="144235" y="234383"/>
                </a:cubicBezTo>
                <a:lnTo>
                  <a:pt x="144235" y="198324"/>
                </a:lnTo>
                <a:cubicBezTo>
                  <a:pt x="144235" y="193441"/>
                  <a:pt x="146020" y="189215"/>
                  <a:pt x="149588" y="185647"/>
                </a:cubicBezTo>
                <a:cubicBezTo>
                  <a:pt x="153157" y="182079"/>
                  <a:pt x="157382" y="180295"/>
                  <a:pt x="162265" y="180295"/>
                </a:cubicBezTo>
                <a:lnTo>
                  <a:pt x="216353" y="180295"/>
                </a:lnTo>
                <a:lnTo>
                  <a:pt x="216353" y="134376"/>
                </a:lnTo>
                <a:cubicBezTo>
                  <a:pt x="205461" y="127990"/>
                  <a:pt x="196728" y="119304"/>
                  <a:pt x="190154" y="108318"/>
                </a:cubicBezTo>
                <a:cubicBezTo>
                  <a:pt x="183581" y="97331"/>
                  <a:pt x="180294" y="85264"/>
                  <a:pt x="180294" y="72118"/>
                </a:cubicBezTo>
                <a:cubicBezTo>
                  <a:pt x="180294" y="52210"/>
                  <a:pt x="187337" y="35214"/>
                  <a:pt x="201423" y="21128"/>
                </a:cubicBezTo>
                <a:cubicBezTo>
                  <a:pt x="215508" y="7043"/>
                  <a:pt x="232505" y="0"/>
                  <a:pt x="252412" y="0"/>
                </a:cubicBezTo>
                <a:close/>
                <a:moveTo>
                  <a:pt x="252412" y="54088"/>
                </a:moveTo>
                <a:cubicBezTo>
                  <a:pt x="247529" y="54088"/>
                  <a:pt x="243304" y="55873"/>
                  <a:pt x="239735" y="59441"/>
                </a:cubicBezTo>
                <a:cubicBezTo>
                  <a:pt x="236167" y="63009"/>
                  <a:pt x="234383" y="67235"/>
                  <a:pt x="234383" y="72118"/>
                </a:cubicBezTo>
                <a:cubicBezTo>
                  <a:pt x="234383" y="77001"/>
                  <a:pt x="236167" y="81226"/>
                  <a:pt x="239735" y="84795"/>
                </a:cubicBezTo>
                <a:cubicBezTo>
                  <a:pt x="243304" y="88363"/>
                  <a:pt x="247529" y="90147"/>
                  <a:pt x="252412" y="90147"/>
                </a:cubicBezTo>
                <a:cubicBezTo>
                  <a:pt x="257296" y="90147"/>
                  <a:pt x="261521" y="88363"/>
                  <a:pt x="265089" y="84795"/>
                </a:cubicBezTo>
                <a:cubicBezTo>
                  <a:pt x="268658" y="81226"/>
                  <a:pt x="270442" y="77001"/>
                  <a:pt x="270442" y="72118"/>
                </a:cubicBezTo>
                <a:cubicBezTo>
                  <a:pt x="270442" y="67235"/>
                  <a:pt x="268658" y="63009"/>
                  <a:pt x="265089" y="59441"/>
                </a:cubicBezTo>
                <a:cubicBezTo>
                  <a:pt x="261521" y="55873"/>
                  <a:pt x="257296" y="54088"/>
                  <a:pt x="252412" y="540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8" name="Freeform 282">
            <a:extLst>
              <a:ext uri="{FF2B5EF4-FFF2-40B4-BE49-F238E27FC236}">
                <a16:creationId xmlns:a16="http://schemas.microsoft.com/office/drawing/2014/main" id="{BA013E19-CABF-4B67-94AD-A40A34B063C3}"/>
              </a:ext>
            </a:extLst>
          </p:cNvPr>
          <p:cNvSpPr/>
          <p:nvPr/>
        </p:nvSpPr>
        <p:spPr>
          <a:xfrm>
            <a:off x="1310312" y="3499103"/>
            <a:ext cx="243399" cy="324531"/>
          </a:xfrm>
          <a:custGeom>
            <a:avLst/>
            <a:gdLst/>
            <a:ahLst/>
            <a:cxnLst/>
            <a:rect l="l" t="t" r="r" b="b"/>
            <a:pathLst>
              <a:path w="324530" h="432707">
                <a:moveTo>
                  <a:pt x="162265" y="0"/>
                </a:moveTo>
                <a:cubicBezTo>
                  <a:pt x="197010" y="0"/>
                  <a:pt x="226730" y="12348"/>
                  <a:pt x="251427" y="37045"/>
                </a:cubicBezTo>
                <a:cubicBezTo>
                  <a:pt x="276123" y="61742"/>
                  <a:pt x="288472" y="91462"/>
                  <a:pt x="288472" y="126206"/>
                </a:cubicBezTo>
                <a:cubicBezTo>
                  <a:pt x="288472" y="131089"/>
                  <a:pt x="286688" y="135315"/>
                  <a:pt x="283119" y="138883"/>
                </a:cubicBezTo>
                <a:cubicBezTo>
                  <a:pt x="279551" y="142451"/>
                  <a:pt x="275325" y="144236"/>
                  <a:pt x="270442" y="144236"/>
                </a:cubicBezTo>
                <a:lnTo>
                  <a:pt x="252413" y="144236"/>
                </a:lnTo>
                <a:cubicBezTo>
                  <a:pt x="247530" y="144236"/>
                  <a:pt x="243304" y="142451"/>
                  <a:pt x="239736" y="138883"/>
                </a:cubicBezTo>
                <a:cubicBezTo>
                  <a:pt x="236168" y="135315"/>
                  <a:pt x="234383" y="131089"/>
                  <a:pt x="234383" y="126206"/>
                </a:cubicBezTo>
                <a:cubicBezTo>
                  <a:pt x="234383" y="106299"/>
                  <a:pt x="227341" y="89302"/>
                  <a:pt x="213255" y="75217"/>
                </a:cubicBezTo>
                <a:cubicBezTo>
                  <a:pt x="199169" y="61131"/>
                  <a:pt x="182173" y="54088"/>
                  <a:pt x="162265" y="54088"/>
                </a:cubicBezTo>
                <a:cubicBezTo>
                  <a:pt x="142358" y="54088"/>
                  <a:pt x="125361" y="61131"/>
                  <a:pt x="111275" y="75217"/>
                </a:cubicBezTo>
                <a:cubicBezTo>
                  <a:pt x="97190" y="89302"/>
                  <a:pt x="90148" y="106299"/>
                  <a:pt x="90148" y="126206"/>
                </a:cubicBezTo>
                <a:lnTo>
                  <a:pt x="90148" y="216354"/>
                </a:lnTo>
                <a:lnTo>
                  <a:pt x="297486" y="216354"/>
                </a:lnTo>
                <a:cubicBezTo>
                  <a:pt x="304999" y="216354"/>
                  <a:pt x="311384" y="218983"/>
                  <a:pt x="316642" y="224241"/>
                </a:cubicBezTo>
                <a:cubicBezTo>
                  <a:pt x="321901" y="229500"/>
                  <a:pt x="324530" y="235885"/>
                  <a:pt x="324530" y="243398"/>
                </a:cubicBezTo>
                <a:lnTo>
                  <a:pt x="324530" y="405663"/>
                </a:lnTo>
                <a:cubicBezTo>
                  <a:pt x="324530" y="413175"/>
                  <a:pt x="321901" y="419561"/>
                  <a:pt x="316642" y="424819"/>
                </a:cubicBezTo>
                <a:cubicBezTo>
                  <a:pt x="311384" y="430078"/>
                  <a:pt x="304999" y="432707"/>
                  <a:pt x="297486" y="432707"/>
                </a:cubicBezTo>
                <a:lnTo>
                  <a:pt x="27044" y="432707"/>
                </a:lnTo>
                <a:cubicBezTo>
                  <a:pt x="19532" y="432707"/>
                  <a:pt x="13147" y="430078"/>
                  <a:pt x="7888" y="424819"/>
                </a:cubicBezTo>
                <a:cubicBezTo>
                  <a:pt x="2629" y="419561"/>
                  <a:pt x="0" y="413175"/>
                  <a:pt x="0" y="405663"/>
                </a:cubicBezTo>
                <a:lnTo>
                  <a:pt x="0" y="243398"/>
                </a:lnTo>
                <a:cubicBezTo>
                  <a:pt x="0" y="235885"/>
                  <a:pt x="2629" y="229500"/>
                  <a:pt x="7888" y="224241"/>
                </a:cubicBezTo>
                <a:cubicBezTo>
                  <a:pt x="13147" y="218983"/>
                  <a:pt x="19532" y="216354"/>
                  <a:pt x="27044" y="216354"/>
                </a:cubicBezTo>
                <a:lnTo>
                  <a:pt x="36059" y="216354"/>
                </a:lnTo>
                <a:lnTo>
                  <a:pt x="36059" y="126206"/>
                </a:lnTo>
                <a:cubicBezTo>
                  <a:pt x="36059" y="91462"/>
                  <a:pt x="48408" y="61742"/>
                  <a:pt x="73104" y="37045"/>
                </a:cubicBezTo>
                <a:cubicBezTo>
                  <a:pt x="97801" y="12348"/>
                  <a:pt x="127521" y="0"/>
                  <a:pt x="1622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9" name="Freeform 280">
            <a:extLst>
              <a:ext uri="{FF2B5EF4-FFF2-40B4-BE49-F238E27FC236}">
                <a16:creationId xmlns:a16="http://schemas.microsoft.com/office/drawing/2014/main" id="{4321DEC0-0298-4034-AC26-4F1B94CCA43A}"/>
              </a:ext>
            </a:extLst>
          </p:cNvPr>
          <p:cNvSpPr/>
          <p:nvPr/>
        </p:nvSpPr>
        <p:spPr>
          <a:xfrm>
            <a:off x="269860" y="3526146"/>
            <a:ext cx="373548" cy="338053"/>
          </a:xfrm>
          <a:custGeom>
            <a:avLst/>
            <a:gdLst/>
            <a:ahLst/>
            <a:cxnLst/>
            <a:rect l="l" t="t" r="r" b="b"/>
            <a:pathLst>
              <a:path w="498064" h="450737">
                <a:moveTo>
                  <a:pt x="74090" y="0"/>
                </a:moveTo>
                <a:lnTo>
                  <a:pt x="498064" y="0"/>
                </a:lnTo>
                <a:lnTo>
                  <a:pt x="423129" y="375520"/>
                </a:lnTo>
                <a:lnTo>
                  <a:pt x="196634" y="450737"/>
                </a:lnTo>
                <a:lnTo>
                  <a:pt x="0" y="375520"/>
                </a:lnTo>
                <a:lnTo>
                  <a:pt x="20002" y="275231"/>
                </a:lnTo>
                <a:lnTo>
                  <a:pt x="103670" y="275231"/>
                </a:lnTo>
                <a:lnTo>
                  <a:pt x="95500" y="316642"/>
                </a:lnTo>
                <a:lnTo>
                  <a:pt x="214382" y="361998"/>
                </a:lnTo>
                <a:lnTo>
                  <a:pt x="351293" y="316642"/>
                </a:lnTo>
                <a:lnTo>
                  <a:pt x="370449" y="221143"/>
                </a:lnTo>
                <a:lnTo>
                  <a:pt x="30143" y="221143"/>
                </a:lnTo>
                <a:lnTo>
                  <a:pt x="46482" y="137475"/>
                </a:lnTo>
                <a:lnTo>
                  <a:pt x="387070" y="137475"/>
                </a:lnTo>
                <a:lnTo>
                  <a:pt x="397775" y="83668"/>
                </a:lnTo>
                <a:lnTo>
                  <a:pt x="57469" y="83668"/>
                </a:lnTo>
                <a:lnTo>
                  <a:pt x="7409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0" name="Freeform 277">
            <a:extLst>
              <a:ext uri="{FF2B5EF4-FFF2-40B4-BE49-F238E27FC236}">
                <a16:creationId xmlns:a16="http://schemas.microsoft.com/office/drawing/2014/main" id="{94B55E31-BB27-46E9-BB63-8C4E53715780}"/>
              </a:ext>
            </a:extLst>
          </p:cNvPr>
          <p:cNvSpPr/>
          <p:nvPr/>
        </p:nvSpPr>
        <p:spPr>
          <a:xfrm>
            <a:off x="2824787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5"/>
                </a:cubicBezTo>
                <a:cubicBezTo>
                  <a:pt x="424773" y="39674"/>
                  <a:pt x="432707" y="58784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3" y="393033"/>
                  <a:pt x="408903" y="408902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2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5" y="39674"/>
                  <a:pt x="23805" y="23805"/>
                </a:cubicBezTo>
                <a:cubicBezTo>
                  <a:pt x="39675" y="7935"/>
                  <a:pt x="58784" y="0"/>
                  <a:pt x="81133" y="0"/>
                </a:cubicBezTo>
                <a:close/>
                <a:moveTo>
                  <a:pt x="81415" y="81414"/>
                </a:moveTo>
                <a:cubicBezTo>
                  <a:pt x="78785" y="81226"/>
                  <a:pt x="76626" y="82072"/>
                  <a:pt x="74935" y="83950"/>
                </a:cubicBezTo>
                <a:cubicBezTo>
                  <a:pt x="73057" y="85828"/>
                  <a:pt x="72118" y="87988"/>
                  <a:pt x="72118" y="90429"/>
                </a:cubicBezTo>
                <a:lnTo>
                  <a:pt x="72118" y="126488"/>
                </a:lnTo>
                <a:cubicBezTo>
                  <a:pt x="72118" y="128929"/>
                  <a:pt x="72963" y="130995"/>
                  <a:pt x="74654" y="132685"/>
                </a:cubicBezTo>
                <a:cubicBezTo>
                  <a:pt x="76344" y="134376"/>
                  <a:pt x="78410" y="135315"/>
                  <a:pt x="80851" y="135503"/>
                </a:cubicBezTo>
                <a:cubicBezTo>
                  <a:pt x="119164" y="136817"/>
                  <a:pt x="154660" y="147288"/>
                  <a:pt x="187338" y="166913"/>
                </a:cubicBezTo>
                <a:cubicBezTo>
                  <a:pt x="220016" y="186539"/>
                  <a:pt x="246168" y="212691"/>
                  <a:pt x="265794" y="245370"/>
                </a:cubicBezTo>
                <a:cubicBezTo>
                  <a:pt x="285420" y="278048"/>
                  <a:pt x="295890" y="313543"/>
                  <a:pt x="297205" y="351856"/>
                </a:cubicBezTo>
                <a:cubicBezTo>
                  <a:pt x="297392" y="354298"/>
                  <a:pt x="298332" y="356364"/>
                  <a:pt x="300022" y="358054"/>
                </a:cubicBezTo>
                <a:cubicBezTo>
                  <a:pt x="301712" y="359744"/>
                  <a:pt x="303778" y="360589"/>
                  <a:pt x="306220" y="360589"/>
                </a:cubicBezTo>
                <a:lnTo>
                  <a:pt x="342279" y="360589"/>
                </a:lnTo>
                <a:cubicBezTo>
                  <a:pt x="344720" y="360589"/>
                  <a:pt x="346880" y="359650"/>
                  <a:pt x="348758" y="357772"/>
                </a:cubicBezTo>
                <a:cubicBezTo>
                  <a:pt x="350824" y="356082"/>
                  <a:pt x="351669" y="353922"/>
                  <a:pt x="351293" y="351293"/>
                </a:cubicBezTo>
                <a:cubicBezTo>
                  <a:pt x="350354" y="322371"/>
                  <a:pt x="345096" y="294434"/>
                  <a:pt x="335517" y="267484"/>
                </a:cubicBezTo>
                <a:cubicBezTo>
                  <a:pt x="325939" y="240534"/>
                  <a:pt x="312840" y="216119"/>
                  <a:pt x="296219" y="194239"/>
                </a:cubicBezTo>
                <a:cubicBezTo>
                  <a:pt x="279598" y="172360"/>
                  <a:pt x="260347" y="153110"/>
                  <a:pt x="238468" y="136489"/>
                </a:cubicBezTo>
                <a:cubicBezTo>
                  <a:pt x="216588" y="119868"/>
                  <a:pt x="192174" y="106768"/>
                  <a:pt x="165224" y="97190"/>
                </a:cubicBezTo>
                <a:cubicBezTo>
                  <a:pt x="138273" y="87612"/>
                  <a:pt x="110337" y="82353"/>
                  <a:pt x="81415" y="81414"/>
                </a:cubicBezTo>
                <a:close/>
                <a:moveTo>
                  <a:pt x="81697" y="189591"/>
                </a:moveTo>
                <a:cubicBezTo>
                  <a:pt x="79067" y="189403"/>
                  <a:pt x="76814" y="190248"/>
                  <a:pt x="74935" y="192126"/>
                </a:cubicBezTo>
                <a:cubicBezTo>
                  <a:pt x="73057" y="194004"/>
                  <a:pt x="72118" y="196164"/>
                  <a:pt x="72118" y="198606"/>
                </a:cubicBezTo>
                <a:lnTo>
                  <a:pt x="72118" y="234665"/>
                </a:lnTo>
                <a:cubicBezTo>
                  <a:pt x="72118" y="237106"/>
                  <a:pt x="72916" y="239172"/>
                  <a:pt x="74513" y="240862"/>
                </a:cubicBezTo>
                <a:cubicBezTo>
                  <a:pt x="76109" y="242553"/>
                  <a:pt x="78128" y="243492"/>
                  <a:pt x="80569" y="243679"/>
                </a:cubicBezTo>
                <a:cubicBezTo>
                  <a:pt x="109492" y="245745"/>
                  <a:pt x="134282" y="257108"/>
                  <a:pt x="154941" y="277766"/>
                </a:cubicBezTo>
                <a:cubicBezTo>
                  <a:pt x="175600" y="298425"/>
                  <a:pt x="186962" y="323216"/>
                  <a:pt x="189028" y="352138"/>
                </a:cubicBezTo>
                <a:cubicBezTo>
                  <a:pt x="189216" y="354579"/>
                  <a:pt x="190155" y="356598"/>
                  <a:pt x="191845" y="358195"/>
                </a:cubicBezTo>
                <a:cubicBezTo>
                  <a:pt x="193535" y="359791"/>
                  <a:pt x="195601" y="360589"/>
                  <a:pt x="198043" y="360589"/>
                </a:cubicBezTo>
                <a:lnTo>
                  <a:pt x="234102" y="360589"/>
                </a:lnTo>
                <a:cubicBezTo>
                  <a:pt x="236543" y="360589"/>
                  <a:pt x="238703" y="359650"/>
                  <a:pt x="240581" y="357772"/>
                </a:cubicBezTo>
                <a:cubicBezTo>
                  <a:pt x="242459" y="355894"/>
                  <a:pt x="243304" y="353640"/>
                  <a:pt x="243117" y="351011"/>
                </a:cubicBezTo>
                <a:cubicBezTo>
                  <a:pt x="240675" y="307440"/>
                  <a:pt x="224054" y="270254"/>
                  <a:pt x="193254" y="239454"/>
                </a:cubicBezTo>
                <a:cubicBezTo>
                  <a:pt x="162453" y="208653"/>
                  <a:pt x="125268" y="192032"/>
                  <a:pt x="81697" y="189591"/>
                </a:cubicBezTo>
                <a:close/>
                <a:moveTo>
                  <a:pt x="108177" y="288471"/>
                </a:moveTo>
                <a:cubicBezTo>
                  <a:pt x="98223" y="288471"/>
                  <a:pt x="89725" y="291993"/>
                  <a:pt x="82682" y="299036"/>
                </a:cubicBezTo>
                <a:cubicBezTo>
                  <a:pt x="75640" y="306078"/>
                  <a:pt x="72118" y="314577"/>
                  <a:pt x="72118" y="324530"/>
                </a:cubicBezTo>
                <a:cubicBezTo>
                  <a:pt x="72118" y="334484"/>
                  <a:pt x="75640" y="342982"/>
                  <a:pt x="82682" y="350025"/>
                </a:cubicBezTo>
                <a:cubicBezTo>
                  <a:pt x="89725" y="357068"/>
                  <a:pt x="98223" y="360589"/>
                  <a:pt x="108177" y="360589"/>
                </a:cubicBezTo>
                <a:cubicBezTo>
                  <a:pt x="118131" y="360589"/>
                  <a:pt x="126629" y="357068"/>
                  <a:pt x="133672" y="350025"/>
                </a:cubicBezTo>
                <a:cubicBezTo>
                  <a:pt x="140715" y="342982"/>
                  <a:pt x="144236" y="334484"/>
                  <a:pt x="144236" y="324530"/>
                </a:cubicBezTo>
                <a:cubicBezTo>
                  <a:pt x="144236" y="314577"/>
                  <a:pt x="140715" y="306078"/>
                  <a:pt x="133672" y="299036"/>
                </a:cubicBezTo>
                <a:cubicBezTo>
                  <a:pt x="126629" y="291993"/>
                  <a:pt x="118131" y="288471"/>
                  <a:pt x="108177" y="2884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1" name="Freeform 276">
            <a:extLst>
              <a:ext uri="{FF2B5EF4-FFF2-40B4-BE49-F238E27FC236}">
                <a16:creationId xmlns:a16="http://schemas.microsoft.com/office/drawing/2014/main" id="{5800C31E-6D4C-4BE7-839E-01C54D5888CF}"/>
              </a:ext>
            </a:extLst>
          </p:cNvPr>
          <p:cNvSpPr/>
          <p:nvPr/>
        </p:nvSpPr>
        <p:spPr>
          <a:xfrm>
            <a:off x="3289131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6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7" y="177102"/>
                  <a:pt x="432707" y="216353"/>
                </a:cubicBezTo>
                <a:cubicBezTo>
                  <a:pt x="432707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6" y="432707"/>
                  <a:pt x="216354" y="432707"/>
                </a:cubicBezTo>
                <a:cubicBezTo>
                  <a:pt x="177102" y="432707"/>
                  <a:pt x="140902" y="423035"/>
                  <a:pt x="107755" y="403691"/>
                </a:cubicBezTo>
                <a:cubicBezTo>
                  <a:pt x="74607" y="384347"/>
                  <a:pt x="48361" y="358101"/>
                  <a:pt x="29016" y="324953"/>
                </a:cubicBezTo>
                <a:cubicBezTo>
                  <a:pt x="9673" y="291805"/>
                  <a:pt x="0" y="255605"/>
                  <a:pt x="0" y="216353"/>
                </a:cubicBezTo>
                <a:cubicBezTo>
                  <a:pt x="0" y="177102"/>
                  <a:pt x="9673" y="140902"/>
                  <a:pt x="29016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162406" y="107965"/>
                </a:moveTo>
                <a:cubicBezTo>
                  <a:pt x="159402" y="107919"/>
                  <a:pt x="156350" y="108740"/>
                  <a:pt x="153251" y="110430"/>
                </a:cubicBezTo>
                <a:cubicBezTo>
                  <a:pt x="147241" y="113999"/>
                  <a:pt x="144236" y="119257"/>
                  <a:pt x="144236" y="126206"/>
                </a:cubicBezTo>
                <a:lnTo>
                  <a:pt x="144236" y="306501"/>
                </a:lnTo>
                <a:cubicBezTo>
                  <a:pt x="144236" y="313450"/>
                  <a:pt x="147241" y="318708"/>
                  <a:pt x="153251" y="322277"/>
                </a:cubicBezTo>
                <a:cubicBezTo>
                  <a:pt x="156256" y="323779"/>
                  <a:pt x="159261" y="324530"/>
                  <a:pt x="162266" y="324530"/>
                </a:cubicBezTo>
                <a:cubicBezTo>
                  <a:pt x="165459" y="324530"/>
                  <a:pt x="168463" y="323685"/>
                  <a:pt x="171280" y="321995"/>
                </a:cubicBezTo>
                <a:lnTo>
                  <a:pt x="324531" y="231848"/>
                </a:lnTo>
                <a:cubicBezTo>
                  <a:pt x="330541" y="228467"/>
                  <a:pt x="333545" y="223302"/>
                  <a:pt x="333545" y="216353"/>
                </a:cubicBezTo>
                <a:cubicBezTo>
                  <a:pt x="333545" y="209405"/>
                  <a:pt x="330541" y="204240"/>
                  <a:pt x="324531" y="200859"/>
                </a:cubicBezTo>
                <a:lnTo>
                  <a:pt x="171280" y="110712"/>
                </a:lnTo>
                <a:cubicBezTo>
                  <a:pt x="168369" y="108928"/>
                  <a:pt x="165411" y="108012"/>
                  <a:pt x="162406" y="1079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2" name="Freeform 275">
            <a:extLst>
              <a:ext uri="{FF2B5EF4-FFF2-40B4-BE49-F238E27FC236}">
                <a16:creationId xmlns:a16="http://schemas.microsoft.com/office/drawing/2014/main" id="{989CFA12-10BA-4AE1-B458-CB05765FE224}"/>
              </a:ext>
            </a:extLst>
          </p:cNvPr>
          <p:cNvSpPr/>
          <p:nvPr/>
        </p:nvSpPr>
        <p:spPr>
          <a:xfrm>
            <a:off x="4274969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5" y="39674"/>
                  <a:pt x="23804" y="23805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90147" y="180295"/>
                </a:moveTo>
                <a:cubicBezTo>
                  <a:pt x="85265" y="180295"/>
                  <a:pt x="81039" y="182079"/>
                  <a:pt x="77470" y="185647"/>
                </a:cubicBezTo>
                <a:cubicBezTo>
                  <a:pt x="73902" y="189215"/>
                  <a:pt x="72118" y="193441"/>
                  <a:pt x="72118" y="198324"/>
                </a:cubicBezTo>
                <a:lnTo>
                  <a:pt x="72118" y="234383"/>
                </a:lnTo>
                <a:cubicBezTo>
                  <a:pt x="72118" y="239266"/>
                  <a:pt x="73902" y="243492"/>
                  <a:pt x="77470" y="247060"/>
                </a:cubicBezTo>
                <a:cubicBezTo>
                  <a:pt x="81039" y="250628"/>
                  <a:pt x="85265" y="252412"/>
                  <a:pt x="90147" y="252412"/>
                </a:cubicBezTo>
                <a:lnTo>
                  <a:pt x="342560" y="252412"/>
                </a:lnTo>
                <a:cubicBezTo>
                  <a:pt x="347443" y="252412"/>
                  <a:pt x="351669" y="250628"/>
                  <a:pt x="355236" y="247060"/>
                </a:cubicBezTo>
                <a:cubicBezTo>
                  <a:pt x="358805" y="243492"/>
                  <a:pt x="360589" y="239266"/>
                  <a:pt x="360589" y="234383"/>
                </a:cubicBezTo>
                <a:lnTo>
                  <a:pt x="360589" y="198324"/>
                </a:lnTo>
                <a:cubicBezTo>
                  <a:pt x="360589" y="193441"/>
                  <a:pt x="358805" y="189215"/>
                  <a:pt x="355236" y="185647"/>
                </a:cubicBezTo>
                <a:cubicBezTo>
                  <a:pt x="351669" y="182079"/>
                  <a:pt x="347443" y="180295"/>
                  <a:pt x="342560" y="180295"/>
                </a:cubicBezTo>
                <a:lnTo>
                  <a:pt x="90147" y="180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3" name="Freeform 273">
            <a:extLst>
              <a:ext uri="{FF2B5EF4-FFF2-40B4-BE49-F238E27FC236}">
                <a16:creationId xmlns:a16="http://schemas.microsoft.com/office/drawing/2014/main" id="{1D847857-8D44-4FBA-953D-6F39A3B34BC6}"/>
              </a:ext>
            </a:extLst>
          </p:cNvPr>
          <p:cNvSpPr/>
          <p:nvPr/>
        </p:nvSpPr>
        <p:spPr>
          <a:xfrm>
            <a:off x="5903743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2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5" y="408902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5" y="39674"/>
                  <a:pt x="23805" y="23805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324530" y="97472"/>
                </a:moveTo>
                <a:cubicBezTo>
                  <a:pt x="319647" y="97472"/>
                  <a:pt x="315422" y="99256"/>
                  <a:pt x="311854" y="102824"/>
                </a:cubicBezTo>
                <a:lnTo>
                  <a:pt x="180294" y="234383"/>
                </a:lnTo>
                <a:lnTo>
                  <a:pt x="120854" y="174942"/>
                </a:lnTo>
                <a:cubicBezTo>
                  <a:pt x="117285" y="171374"/>
                  <a:pt x="113059" y="169590"/>
                  <a:pt x="108177" y="169590"/>
                </a:cubicBezTo>
                <a:cubicBezTo>
                  <a:pt x="103294" y="169590"/>
                  <a:pt x="99068" y="171374"/>
                  <a:pt x="95500" y="174942"/>
                </a:cubicBezTo>
                <a:lnTo>
                  <a:pt x="66766" y="203677"/>
                </a:lnTo>
                <a:cubicBezTo>
                  <a:pt x="63196" y="207245"/>
                  <a:pt x="61413" y="211471"/>
                  <a:pt x="61413" y="216353"/>
                </a:cubicBezTo>
                <a:cubicBezTo>
                  <a:pt x="61413" y="221236"/>
                  <a:pt x="63196" y="225462"/>
                  <a:pt x="66766" y="229030"/>
                </a:cubicBezTo>
                <a:lnTo>
                  <a:pt x="167618" y="329883"/>
                </a:lnTo>
                <a:cubicBezTo>
                  <a:pt x="171186" y="333451"/>
                  <a:pt x="175412" y="335235"/>
                  <a:pt x="180294" y="335235"/>
                </a:cubicBezTo>
                <a:cubicBezTo>
                  <a:pt x="185178" y="335235"/>
                  <a:pt x="189402" y="333451"/>
                  <a:pt x="192972" y="329883"/>
                </a:cubicBezTo>
                <a:lnTo>
                  <a:pt x="365942" y="156913"/>
                </a:lnTo>
                <a:cubicBezTo>
                  <a:pt x="369510" y="153344"/>
                  <a:pt x="371294" y="149119"/>
                  <a:pt x="371294" y="144236"/>
                </a:cubicBezTo>
                <a:cubicBezTo>
                  <a:pt x="371294" y="139353"/>
                  <a:pt x="369510" y="135127"/>
                  <a:pt x="365942" y="131559"/>
                </a:cubicBezTo>
                <a:lnTo>
                  <a:pt x="337207" y="102824"/>
                </a:lnTo>
                <a:cubicBezTo>
                  <a:pt x="333638" y="99256"/>
                  <a:pt x="329413" y="97472"/>
                  <a:pt x="324530" y="974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4" name="Freeform 271">
            <a:extLst>
              <a:ext uri="{FF2B5EF4-FFF2-40B4-BE49-F238E27FC236}">
                <a16:creationId xmlns:a16="http://schemas.microsoft.com/office/drawing/2014/main" id="{CC8C29D5-DE2A-47BD-B221-409927BA3383}"/>
              </a:ext>
            </a:extLst>
          </p:cNvPr>
          <p:cNvSpPr/>
          <p:nvPr/>
        </p:nvSpPr>
        <p:spPr>
          <a:xfrm>
            <a:off x="6839575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5" y="0"/>
                </a:lnTo>
                <a:cubicBezTo>
                  <a:pt x="373923" y="0"/>
                  <a:pt x="393033" y="7935"/>
                  <a:pt x="408903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3" y="408902"/>
                </a:cubicBezTo>
                <a:cubicBezTo>
                  <a:pt x="393033" y="424772"/>
                  <a:pt x="373923" y="432707"/>
                  <a:pt x="351575" y="432707"/>
                </a:cubicBezTo>
                <a:lnTo>
                  <a:pt x="81133" y="432707"/>
                </a:lnTo>
                <a:cubicBezTo>
                  <a:pt x="58783" y="432707"/>
                  <a:pt x="39674" y="424772"/>
                  <a:pt x="23805" y="408902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5" y="39674"/>
                  <a:pt x="23805" y="23805"/>
                </a:cubicBezTo>
                <a:cubicBezTo>
                  <a:pt x="39674" y="7935"/>
                  <a:pt x="58783" y="0"/>
                  <a:pt x="81133" y="0"/>
                </a:cubicBezTo>
                <a:close/>
                <a:moveTo>
                  <a:pt x="207339" y="72118"/>
                </a:moveTo>
                <a:cubicBezTo>
                  <a:pt x="199451" y="72118"/>
                  <a:pt x="193910" y="75780"/>
                  <a:pt x="190718" y="83105"/>
                </a:cubicBezTo>
                <a:cubicBezTo>
                  <a:pt x="187525" y="90805"/>
                  <a:pt x="188839" y="97378"/>
                  <a:pt x="194662" y="102824"/>
                </a:cubicBezTo>
                <a:lnTo>
                  <a:pt x="235228" y="143391"/>
                </a:lnTo>
                <a:lnTo>
                  <a:pt x="84795" y="293824"/>
                </a:lnTo>
                <a:cubicBezTo>
                  <a:pt x="81226" y="297392"/>
                  <a:pt x="79443" y="301618"/>
                  <a:pt x="79443" y="306501"/>
                </a:cubicBezTo>
                <a:cubicBezTo>
                  <a:pt x="79443" y="311384"/>
                  <a:pt x="81226" y="315609"/>
                  <a:pt x="84795" y="319178"/>
                </a:cubicBezTo>
                <a:lnTo>
                  <a:pt x="113529" y="347912"/>
                </a:lnTo>
                <a:cubicBezTo>
                  <a:pt x="117097" y="351481"/>
                  <a:pt x="121323" y="353265"/>
                  <a:pt x="126206" y="353265"/>
                </a:cubicBezTo>
                <a:cubicBezTo>
                  <a:pt x="131089" y="353265"/>
                  <a:pt x="135315" y="351481"/>
                  <a:pt x="138883" y="347912"/>
                </a:cubicBezTo>
                <a:lnTo>
                  <a:pt x="289316" y="197479"/>
                </a:lnTo>
                <a:lnTo>
                  <a:pt x="329883" y="238045"/>
                </a:lnTo>
                <a:cubicBezTo>
                  <a:pt x="333263" y="241614"/>
                  <a:pt x="337489" y="243398"/>
                  <a:pt x="342560" y="243398"/>
                </a:cubicBezTo>
                <a:cubicBezTo>
                  <a:pt x="344814" y="243398"/>
                  <a:pt x="347161" y="242928"/>
                  <a:pt x="349603" y="241989"/>
                </a:cubicBezTo>
                <a:cubicBezTo>
                  <a:pt x="356927" y="238796"/>
                  <a:pt x="360589" y="233256"/>
                  <a:pt x="360589" y="225368"/>
                </a:cubicBezTo>
                <a:lnTo>
                  <a:pt x="360589" y="90147"/>
                </a:lnTo>
                <a:cubicBezTo>
                  <a:pt x="360589" y="85264"/>
                  <a:pt x="358805" y="81039"/>
                  <a:pt x="355237" y="77470"/>
                </a:cubicBezTo>
                <a:cubicBezTo>
                  <a:pt x="351668" y="73902"/>
                  <a:pt x="347443" y="72118"/>
                  <a:pt x="342560" y="72118"/>
                </a:cubicBezTo>
                <a:lnTo>
                  <a:pt x="207339" y="72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5" name="Freeform 270">
            <a:extLst>
              <a:ext uri="{FF2B5EF4-FFF2-40B4-BE49-F238E27FC236}">
                <a16:creationId xmlns:a16="http://schemas.microsoft.com/office/drawing/2014/main" id="{CC7A112D-EB68-4368-957B-0B6E384784D8}"/>
              </a:ext>
            </a:extLst>
          </p:cNvPr>
          <p:cNvSpPr/>
          <p:nvPr/>
        </p:nvSpPr>
        <p:spPr>
          <a:xfrm>
            <a:off x="7311061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4" y="7935"/>
                  <a:pt x="408903" y="23805"/>
                </a:cubicBezTo>
                <a:cubicBezTo>
                  <a:pt x="424774" y="39674"/>
                  <a:pt x="432708" y="58784"/>
                  <a:pt x="432708" y="81133"/>
                </a:cubicBezTo>
                <a:lnTo>
                  <a:pt x="432708" y="351574"/>
                </a:lnTo>
                <a:cubicBezTo>
                  <a:pt x="432708" y="373924"/>
                  <a:pt x="424774" y="393033"/>
                  <a:pt x="408903" y="408902"/>
                </a:cubicBezTo>
                <a:cubicBezTo>
                  <a:pt x="393034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2"/>
                </a:cubicBezTo>
                <a:cubicBezTo>
                  <a:pt x="7936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6" y="39674"/>
                  <a:pt x="23805" y="23805"/>
                </a:cubicBezTo>
                <a:cubicBezTo>
                  <a:pt x="39675" y="7935"/>
                  <a:pt x="58784" y="0"/>
                  <a:pt x="81133" y="0"/>
                </a:cubicBezTo>
                <a:close/>
                <a:moveTo>
                  <a:pt x="274034" y="45074"/>
                </a:moveTo>
                <a:cubicBezTo>
                  <a:pt x="270795" y="44416"/>
                  <a:pt x="267343" y="44886"/>
                  <a:pt x="263681" y="46482"/>
                </a:cubicBezTo>
                <a:cubicBezTo>
                  <a:pt x="256170" y="49675"/>
                  <a:pt x="252413" y="55215"/>
                  <a:pt x="252413" y="63103"/>
                </a:cubicBezTo>
                <a:lnTo>
                  <a:pt x="252413" y="108177"/>
                </a:lnTo>
                <a:cubicBezTo>
                  <a:pt x="230064" y="108177"/>
                  <a:pt x="209781" y="110008"/>
                  <a:pt x="191563" y="113670"/>
                </a:cubicBezTo>
                <a:cubicBezTo>
                  <a:pt x="173347" y="117332"/>
                  <a:pt x="158087" y="122121"/>
                  <a:pt x="145785" y="128037"/>
                </a:cubicBezTo>
                <a:cubicBezTo>
                  <a:pt x="133485" y="133953"/>
                  <a:pt x="122780" y="141372"/>
                  <a:pt x="113671" y="150292"/>
                </a:cubicBezTo>
                <a:cubicBezTo>
                  <a:pt x="104562" y="159213"/>
                  <a:pt x="97379" y="168181"/>
                  <a:pt x="92120" y="177196"/>
                </a:cubicBezTo>
                <a:cubicBezTo>
                  <a:pt x="86862" y="186211"/>
                  <a:pt x="82682" y="196446"/>
                  <a:pt x="79584" y="207902"/>
                </a:cubicBezTo>
                <a:cubicBezTo>
                  <a:pt x="76484" y="219358"/>
                  <a:pt x="74467" y="229829"/>
                  <a:pt x="73527" y="239313"/>
                </a:cubicBezTo>
                <a:cubicBezTo>
                  <a:pt x="72588" y="248797"/>
                  <a:pt x="72118" y="259173"/>
                  <a:pt x="72118" y="270442"/>
                </a:cubicBezTo>
                <a:cubicBezTo>
                  <a:pt x="72118" y="304435"/>
                  <a:pt x="87801" y="342372"/>
                  <a:pt x="119164" y="384253"/>
                </a:cubicBezTo>
                <a:cubicBezTo>
                  <a:pt x="121042" y="386507"/>
                  <a:pt x="123390" y="387633"/>
                  <a:pt x="126206" y="387633"/>
                </a:cubicBezTo>
                <a:cubicBezTo>
                  <a:pt x="127521" y="387633"/>
                  <a:pt x="128742" y="387352"/>
                  <a:pt x="129869" y="386788"/>
                </a:cubicBezTo>
                <a:cubicBezTo>
                  <a:pt x="134001" y="385098"/>
                  <a:pt x="135785" y="381999"/>
                  <a:pt x="135222" y="377492"/>
                </a:cubicBezTo>
                <a:cubicBezTo>
                  <a:pt x="126958" y="311008"/>
                  <a:pt x="132780" y="266592"/>
                  <a:pt x="152687" y="244243"/>
                </a:cubicBezTo>
                <a:cubicBezTo>
                  <a:pt x="161327" y="234477"/>
                  <a:pt x="173534" y="227387"/>
                  <a:pt x="189310" y="222974"/>
                </a:cubicBezTo>
                <a:cubicBezTo>
                  <a:pt x="205085" y="218560"/>
                  <a:pt x="226120" y="216353"/>
                  <a:pt x="252413" y="216353"/>
                </a:cubicBezTo>
                <a:lnTo>
                  <a:pt x="252413" y="261427"/>
                </a:lnTo>
                <a:cubicBezTo>
                  <a:pt x="252413" y="269315"/>
                  <a:pt x="256170" y="274855"/>
                  <a:pt x="263681" y="278048"/>
                </a:cubicBezTo>
                <a:cubicBezTo>
                  <a:pt x="265935" y="278987"/>
                  <a:pt x="268188" y="279457"/>
                  <a:pt x="270442" y="279457"/>
                </a:cubicBezTo>
                <a:cubicBezTo>
                  <a:pt x="275326" y="279457"/>
                  <a:pt x="279552" y="277672"/>
                  <a:pt x="283120" y="274104"/>
                </a:cubicBezTo>
                <a:lnTo>
                  <a:pt x="382281" y="174942"/>
                </a:lnTo>
                <a:cubicBezTo>
                  <a:pt x="385850" y="171374"/>
                  <a:pt x="387634" y="167148"/>
                  <a:pt x="387634" y="162265"/>
                </a:cubicBezTo>
                <a:cubicBezTo>
                  <a:pt x="387634" y="157382"/>
                  <a:pt x="385850" y="153156"/>
                  <a:pt x="382281" y="149588"/>
                </a:cubicBezTo>
                <a:lnTo>
                  <a:pt x="283120" y="50426"/>
                </a:lnTo>
                <a:cubicBezTo>
                  <a:pt x="280302" y="47515"/>
                  <a:pt x="277275" y="45731"/>
                  <a:pt x="274034" y="450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6" name="Freeform 268">
            <a:extLst>
              <a:ext uri="{FF2B5EF4-FFF2-40B4-BE49-F238E27FC236}">
                <a16:creationId xmlns:a16="http://schemas.microsoft.com/office/drawing/2014/main" id="{A3543B53-8DCE-4F1C-846E-EA83E4BFF5F8}"/>
              </a:ext>
            </a:extLst>
          </p:cNvPr>
          <p:cNvSpPr/>
          <p:nvPr/>
        </p:nvSpPr>
        <p:spPr>
          <a:xfrm>
            <a:off x="5182179" y="3526357"/>
            <a:ext cx="216651" cy="297275"/>
          </a:xfrm>
          <a:custGeom>
            <a:avLst/>
            <a:gdLst/>
            <a:ahLst/>
            <a:cxnLst/>
            <a:rect l="l" t="t" r="r" b="b"/>
            <a:pathLst>
              <a:path w="288866" h="396366">
                <a:moveTo>
                  <a:pt x="180352" y="0"/>
                </a:moveTo>
                <a:cubicBezTo>
                  <a:pt x="186174" y="0"/>
                  <a:pt x="190775" y="2066"/>
                  <a:pt x="194156" y="6197"/>
                </a:cubicBezTo>
                <a:lnTo>
                  <a:pt x="284303" y="114374"/>
                </a:lnTo>
                <a:cubicBezTo>
                  <a:pt x="289374" y="120384"/>
                  <a:pt x="290219" y="126769"/>
                  <a:pt x="286838" y="133530"/>
                </a:cubicBezTo>
                <a:cubicBezTo>
                  <a:pt x="283458" y="140479"/>
                  <a:pt x="278012" y="143954"/>
                  <a:pt x="270499" y="143954"/>
                </a:cubicBezTo>
                <a:lnTo>
                  <a:pt x="216411" y="143954"/>
                </a:lnTo>
                <a:lnTo>
                  <a:pt x="216411" y="387351"/>
                </a:lnTo>
                <a:cubicBezTo>
                  <a:pt x="216411" y="389981"/>
                  <a:pt x="215566" y="392141"/>
                  <a:pt x="213875" y="393831"/>
                </a:cubicBezTo>
                <a:cubicBezTo>
                  <a:pt x="212185" y="395521"/>
                  <a:pt x="210025" y="396366"/>
                  <a:pt x="207396" y="396366"/>
                </a:cubicBezTo>
                <a:lnTo>
                  <a:pt x="9072" y="396366"/>
                </a:lnTo>
                <a:cubicBezTo>
                  <a:pt x="5128" y="396366"/>
                  <a:pt x="2405" y="394676"/>
                  <a:pt x="902" y="391295"/>
                </a:cubicBezTo>
                <a:cubicBezTo>
                  <a:pt x="-601" y="387539"/>
                  <a:pt x="-224" y="384253"/>
                  <a:pt x="2029" y="381436"/>
                </a:cubicBezTo>
                <a:lnTo>
                  <a:pt x="47103" y="327347"/>
                </a:lnTo>
                <a:cubicBezTo>
                  <a:pt x="48793" y="325281"/>
                  <a:pt x="51141" y="324248"/>
                  <a:pt x="54146" y="324248"/>
                </a:cubicBezTo>
                <a:lnTo>
                  <a:pt x="144293" y="324248"/>
                </a:lnTo>
                <a:lnTo>
                  <a:pt x="144293" y="143954"/>
                </a:lnTo>
                <a:lnTo>
                  <a:pt x="90204" y="143954"/>
                </a:lnTo>
                <a:cubicBezTo>
                  <a:pt x="82692" y="143954"/>
                  <a:pt x="77246" y="140479"/>
                  <a:pt x="73865" y="133530"/>
                </a:cubicBezTo>
                <a:cubicBezTo>
                  <a:pt x="70672" y="126581"/>
                  <a:pt x="71518" y="120196"/>
                  <a:pt x="76401" y="114374"/>
                </a:cubicBezTo>
                <a:lnTo>
                  <a:pt x="166548" y="6197"/>
                </a:lnTo>
                <a:cubicBezTo>
                  <a:pt x="169929" y="2066"/>
                  <a:pt x="174530" y="0"/>
                  <a:pt x="1803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7" name="Freeform 267">
            <a:extLst>
              <a:ext uri="{FF2B5EF4-FFF2-40B4-BE49-F238E27FC236}">
                <a16:creationId xmlns:a16="http://schemas.microsoft.com/office/drawing/2014/main" id="{16EF6ABE-A54D-4D85-B806-35129EEFA63B}"/>
              </a:ext>
            </a:extLst>
          </p:cNvPr>
          <p:cNvSpPr/>
          <p:nvPr/>
        </p:nvSpPr>
        <p:spPr>
          <a:xfrm>
            <a:off x="5539268" y="3553190"/>
            <a:ext cx="216751" cy="297487"/>
          </a:xfrm>
          <a:custGeom>
            <a:avLst/>
            <a:gdLst/>
            <a:ahLst/>
            <a:cxnLst/>
            <a:rect l="l" t="t" r="r" b="b"/>
            <a:pathLst>
              <a:path w="289001" h="396648">
                <a:moveTo>
                  <a:pt x="9208" y="0"/>
                </a:moveTo>
                <a:lnTo>
                  <a:pt x="207532" y="0"/>
                </a:lnTo>
                <a:cubicBezTo>
                  <a:pt x="209973" y="0"/>
                  <a:pt x="212086" y="892"/>
                  <a:pt x="213870" y="2676"/>
                </a:cubicBezTo>
                <a:cubicBezTo>
                  <a:pt x="215654" y="4460"/>
                  <a:pt x="216546" y="6667"/>
                  <a:pt x="216546" y="9296"/>
                </a:cubicBezTo>
                <a:lnTo>
                  <a:pt x="216546" y="252412"/>
                </a:lnTo>
                <a:lnTo>
                  <a:pt x="270635" y="252412"/>
                </a:lnTo>
                <a:cubicBezTo>
                  <a:pt x="278148" y="252412"/>
                  <a:pt x="283593" y="255887"/>
                  <a:pt x="286974" y="262836"/>
                </a:cubicBezTo>
                <a:cubicBezTo>
                  <a:pt x="290354" y="269785"/>
                  <a:pt x="289509" y="276264"/>
                  <a:pt x="284438" y="282274"/>
                </a:cubicBezTo>
                <a:lnTo>
                  <a:pt x="194291" y="390450"/>
                </a:lnTo>
                <a:cubicBezTo>
                  <a:pt x="190910" y="394582"/>
                  <a:pt x="186310" y="396648"/>
                  <a:pt x="180487" y="396648"/>
                </a:cubicBezTo>
                <a:cubicBezTo>
                  <a:pt x="174666" y="396648"/>
                  <a:pt x="170064" y="394582"/>
                  <a:pt x="166683" y="390450"/>
                </a:cubicBezTo>
                <a:lnTo>
                  <a:pt x="76536" y="282274"/>
                </a:lnTo>
                <a:cubicBezTo>
                  <a:pt x="71654" y="276452"/>
                  <a:pt x="70808" y="269972"/>
                  <a:pt x="74001" y="262836"/>
                </a:cubicBezTo>
                <a:cubicBezTo>
                  <a:pt x="77381" y="255887"/>
                  <a:pt x="82828" y="252412"/>
                  <a:pt x="90340" y="252412"/>
                </a:cubicBezTo>
                <a:lnTo>
                  <a:pt x="144428" y="252412"/>
                </a:lnTo>
                <a:lnTo>
                  <a:pt x="144428" y="72118"/>
                </a:lnTo>
                <a:lnTo>
                  <a:pt x="54281" y="72118"/>
                </a:lnTo>
                <a:cubicBezTo>
                  <a:pt x="51652" y="72118"/>
                  <a:pt x="49305" y="71085"/>
                  <a:pt x="47238" y="69019"/>
                </a:cubicBezTo>
                <a:lnTo>
                  <a:pt x="2165" y="14931"/>
                </a:lnTo>
                <a:cubicBezTo>
                  <a:pt x="-277" y="12301"/>
                  <a:pt x="-652" y="9108"/>
                  <a:pt x="1038" y="5352"/>
                </a:cubicBezTo>
                <a:cubicBezTo>
                  <a:pt x="2728" y="1784"/>
                  <a:pt x="5452" y="0"/>
                  <a:pt x="92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8" name="Freeform 421">
            <a:extLst>
              <a:ext uri="{FF2B5EF4-FFF2-40B4-BE49-F238E27FC236}">
                <a16:creationId xmlns:a16="http://schemas.microsoft.com/office/drawing/2014/main" id="{5C86BCFE-D74C-4863-9E44-1FA560C78E87}"/>
              </a:ext>
            </a:extLst>
          </p:cNvPr>
          <p:cNvSpPr/>
          <p:nvPr/>
        </p:nvSpPr>
        <p:spPr>
          <a:xfrm>
            <a:off x="3764883" y="3510510"/>
            <a:ext cx="356012" cy="356012"/>
          </a:xfrm>
          <a:custGeom>
            <a:avLst/>
            <a:gdLst>
              <a:gd name="connsiteX0" fmla="*/ 273259 w 474682"/>
              <a:gd name="connsiteY0" fmla="*/ 112121 h 474682"/>
              <a:gd name="connsiteX1" fmla="*/ 362280 w 474682"/>
              <a:gd name="connsiteY1" fmla="*/ 201142 h 474682"/>
              <a:gd name="connsiteX2" fmla="*/ 201142 w 474682"/>
              <a:gd name="connsiteY2" fmla="*/ 362280 h 474682"/>
              <a:gd name="connsiteX3" fmla="*/ 112122 w 474682"/>
              <a:gd name="connsiteY3" fmla="*/ 273259 h 474682"/>
              <a:gd name="connsiteX4" fmla="*/ 273259 w 474682"/>
              <a:gd name="connsiteY4" fmla="*/ 81415 h 474682"/>
              <a:gd name="connsiteX5" fmla="*/ 260582 w 474682"/>
              <a:gd name="connsiteY5" fmla="*/ 86485 h 474682"/>
              <a:gd name="connsiteX6" fmla="*/ 86486 w 474682"/>
              <a:gd name="connsiteY6" fmla="*/ 260582 h 474682"/>
              <a:gd name="connsiteX7" fmla="*/ 81133 w 474682"/>
              <a:gd name="connsiteY7" fmla="*/ 273259 h 474682"/>
              <a:gd name="connsiteX8" fmla="*/ 86486 w 474682"/>
              <a:gd name="connsiteY8" fmla="*/ 285936 h 474682"/>
              <a:gd name="connsiteX9" fmla="*/ 188465 w 474682"/>
              <a:gd name="connsiteY9" fmla="*/ 387916 h 474682"/>
              <a:gd name="connsiteX10" fmla="*/ 201142 w 474682"/>
              <a:gd name="connsiteY10" fmla="*/ 392986 h 474682"/>
              <a:gd name="connsiteX11" fmla="*/ 213818 w 474682"/>
              <a:gd name="connsiteY11" fmla="*/ 387916 h 474682"/>
              <a:gd name="connsiteX12" fmla="*/ 387915 w 474682"/>
              <a:gd name="connsiteY12" fmla="*/ 213818 h 474682"/>
              <a:gd name="connsiteX13" fmla="*/ 393268 w 474682"/>
              <a:gd name="connsiteY13" fmla="*/ 201142 h 474682"/>
              <a:gd name="connsiteX14" fmla="*/ 387915 w 474682"/>
              <a:gd name="connsiteY14" fmla="*/ 188465 h 474682"/>
              <a:gd name="connsiteX15" fmla="*/ 285936 w 474682"/>
              <a:gd name="connsiteY15" fmla="*/ 86485 h 474682"/>
              <a:gd name="connsiteX16" fmla="*/ 273259 w 474682"/>
              <a:gd name="connsiteY16" fmla="*/ 81415 h 474682"/>
              <a:gd name="connsiteX17" fmla="*/ 291430 w 474682"/>
              <a:gd name="connsiteY17" fmla="*/ 0 h 474682"/>
              <a:gd name="connsiteX18" fmla="*/ 316924 w 474682"/>
              <a:gd name="connsiteY18" fmla="*/ 10424 h 474682"/>
              <a:gd name="connsiteX19" fmla="*/ 352138 w 474682"/>
              <a:gd name="connsiteY19" fmla="*/ 45638 h 474682"/>
              <a:gd name="connsiteX20" fmla="*/ 336362 w 474682"/>
              <a:gd name="connsiteY20" fmla="*/ 83950 h 474682"/>
              <a:gd name="connsiteX21" fmla="*/ 352138 w 474682"/>
              <a:gd name="connsiteY21" fmla="*/ 122263 h 474682"/>
              <a:gd name="connsiteX22" fmla="*/ 390451 w 474682"/>
              <a:gd name="connsiteY22" fmla="*/ 138038 h 474682"/>
              <a:gd name="connsiteX23" fmla="*/ 428763 w 474682"/>
              <a:gd name="connsiteY23" fmla="*/ 122263 h 474682"/>
              <a:gd name="connsiteX24" fmla="*/ 464259 w 474682"/>
              <a:gd name="connsiteY24" fmla="*/ 157476 h 474682"/>
              <a:gd name="connsiteX25" fmla="*/ 474682 w 474682"/>
              <a:gd name="connsiteY25" fmla="*/ 182971 h 474682"/>
              <a:gd name="connsiteX26" fmla="*/ 464259 w 474682"/>
              <a:gd name="connsiteY26" fmla="*/ 208466 h 474682"/>
              <a:gd name="connsiteX27" fmla="*/ 208748 w 474682"/>
              <a:gd name="connsiteY27" fmla="*/ 464259 h 474682"/>
              <a:gd name="connsiteX28" fmla="*/ 183253 w 474682"/>
              <a:gd name="connsiteY28" fmla="*/ 474682 h 474682"/>
              <a:gd name="connsiteX29" fmla="*/ 157758 w 474682"/>
              <a:gd name="connsiteY29" fmla="*/ 464259 h 474682"/>
              <a:gd name="connsiteX30" fmla="*/ 122263 w 474682"/>
              <a:gd name="connsiteY30" fmla="*/ 428764 h 474682"/>
              <a:gd name="connsiteX31" fmla="*/ 138039 w 474682"/>
              <a:gd name="connsiteY31" fmla="*/ 390451 h 474682"/>
              <a:gd name="connsiteX32" fmla="*/ 122263 w 474682"/>
              <a:gd name="connsiteY32" fmla="*/ 352138 h 474682"/>
              <a:gd name="connsiteX33" fmla="*/ 83950 w 474682"/>
              <a:gd name="connsiteY33" fmla="*/ 336362 h 474682"/>
              <a:gd name="connsiteX34" fmla="*/ 45638 w 474682"/>
              <a:gd name="connsiteY34" fmla="*/ 352138 h 474682"/>
              <a:gd name="connsiteX35" fmla="*/ 10424 w 474682"/>
              <a:gd name="connsiteY35" fmla="*/ 316643 h 474682"/>
              <a:gd name="connsiteX36" fmla="*/ 0 w 474682"/>
              <a:gd name="connsiteY36" fmla="*/ 291148 h 474682"/>
              <a:gd name="connsiteX37" fmla="*/ 10424 w 474682"/>
              <a:gd name="connsiteY37" fmla="*/ 265653 h 474682"/>
              <a:gd name="connsiteX38" fmla="*/ 265935 w 474682"/>
              <a:gd name="connsiteY38" fmla="*/ 10424 h 474682"/>
              <a:gd name="connsiteX39" fmla="*/ 291430 w 474682"/>
              <a:gd name="connsiteY39" fmla="*/ 0 h 474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74682" h="474682">
                <a:moveTo>
                  <a:pt x="273259" y="112121"/>
                </a:moveTo>
                <a:lnTo>
                  <a:pt x="362280" y="201142"/>
                </a:lnTo>
                <a:lnTo>
                  <a:pt x="201142" y="362280"/>
                </a:lnTo>
                <a:lnTo>
                  <a:pt x="112122" y="273259"/>
                </a:lnTo>
                <a:close/>
                <a:moveTo>
                  <a:pt x="273259" y="81415"/>
                </a:moveTo>
                <a:cubicBezTo>
                  <a:pt x="268189" y="81415"/>
                  <a:pt x="263963" y="83105"/>
                  <a:pt x="260582" y="86485"/>
                </a:cubicBezTo>
                <a:lnTo>
                  <a:pt x="86486" y="260582"/>
                </a:lnTo>
                <a:cubicBezTo>
                  <a:pt x="82918" y="264151"/>
                  <a:pt x="81133" y="268376"/>
                  <a:pt x="81133" y="273259"/>
                </a:cubicBezTo>
                <a:cubicBezTo>
                  <a:pt x="81133" y="278142"/>
                  <a:pt x="82918" y="282368"/>
                  <a:pt x="86486" y="285936"/>
                </a:cubicBezTo>
                <a:lnTo>
                  <a:pt x="188465" y="387916"/>
                </a:lnTo>
                <a:cubicBezTo>
                  <a:pt x="191845" y="391296"/>
                  <a:pt x="196071" y="392986"/>
                  <a:pt x="201142" y="392986"/>
                </a:cubicBezTo>
                <a:cubicBezTo>
                  <a:pt x="206213" y="392986"/>
                  <a:pt x="210438" y="391296"/>
                  <a:pt x="213818" y="387916"/>
                </a:cubicBezTo>
                <a:lnTo>
                  <a:pt x="387915" y="213818"/>
                </a:lnTo>
                <a:cubicBezTo>
                  <a:pt x="391484" y="210250"/>
                  <a:pt x="393268" y="206024"/>
                  <a:pt x="393268" y="201142"/>
                </a:cubicBezTo>
                <a:cubicBezTo>
                  <a:pt x="393268" y="196259"/>
                  <a:pt x="391484" y="192033"/>
                  <a:pt x="387915" y="188465"/>
                </a:cubicBezTo>
                <a:lnTo>
                  <a:pt x="285936" y="86485"/>
                </a:lnTo>
                <a:cubicBezTo>
                  <a:pt x="282556" y="83105"/>
                  <a:pt x="278330" y="81415"/>
                  <a:pt x="273259" y="81415"/>
                </a:cubicBezTo>
                <a:close/>
                <a:moveTo>
                  <a:pt x="291430" y="0"/>
                </a:moveTo>
                <a:cubicBezTo>
                  <a:pt x="301477" y="0"/>
                  <a:pt x="309976" y="3475"/>
                  <a:pt x="316924" y="10424"/>
                </a:cubicBezTo>
                <a:lnTo>
                  <a:pt x="352138" y="45638"/>
                </a:lnTo>
                <a:cubicBezTo>
                  <a:pt x="341621" y="56155"/>
                  <a:pt x="336362" y="68926"/>
                  <a:pt x="336362" y="83950"/>
                </a:cubicBezTo>
                <a:cubicBezTo>
                  <a:pt x="336362" y="98975"/>
                  <a:pt x="341621" y="111746"/>
                  <a:pt x="352138" y="122263"/>
                </a:cubicBezTo>
                <a:cubicBezTo>
                  <a:pt x="362656" y="132780"/>
                  <a:pt x="375426" y="138038"/>
                  <a:pt x="390451" y="138038"/>
                </a:cubicBezTo>
                <a:cubicBezTo>
                  <a:pt x="405476" y="138038"/>
                  <a:pt x="418246" y="132780"/>
                  <a:pt x="428763" y="122263"/>
                </a:cubicBezTo>
                <a:lnTo>
                  <a:pt x="464259" y="157476"/>
                </a:lnTo>
                <a:cubicBezTo>
                  <a:pt x="471208" y="164425"/>
                  <a:pt x="474682" y="172924"/>
                  <a:pt x="474682" y="182971"/>
                </a:cubicBezTo>
                <a:cubicBezTo>
                  <a:pt x="474682" y="193019"/>
                  <a:pt x="471208" y="201517"/>
                  <a:pt x="464259" y="208466"/>
                </a:cubicBezTo>
                <a:lnTo>
                  <a:pt x="208748" y="464259"/>
                </a:lnTo>
                <a:cubicBezTo>
                  <a:pt x="201799" y="471208"/>
                  <a:pt x="193301" y="474682"/>
                  <a:pt x="183253" y="474682"/>
                </a:cubicBezTo>
                <a:cubicBezTo>
                  <a:pt x="173206" y="474682"/>
                  <a:pt x="164708" y="471208"/>
                  <a:pt x="157758" y="464259"/>
                </a:cubicBezTo>
                <a:lnTo>
                  <a:pt x="122263" y="428764"/>
                </a:lnTo>
                <a:cubicBezTo>
                  <a:pt x="132780" y="418246"/>
                  <a:pt x="138039" y="405476"/>
                  <a:pt x="138039" y="390451"/>
                </a:cubicBezTo>
                <a:cubicBezTo>
                  <a:pt x="138039" y="375426"/>
                  <a:pt x="132780" y="362655"/>
                  <a:pt x="122263" y="352138"/>
                </a:cubicBezTo>
                <a:cubicBezTo>
                  <a:pt x="111746" y="341621"/>
                  <a:pt x="98975" y="336362"/>
                  <a:pt x="83950" y="336362"/>
                </a:cubicBezTo>
                <a:cubicBezTo>
                  <a:pt x="68926" y="336362"/>
                  <a:pt x="56155" y="341621"/>
                  <a:pt x="45638" y="352138"/>
                </a:cubicBezTo>
                <a:lnTo>
                  <a:pt x="10424" y="316643"/>
                </a:lnTo>
                <a:cubicBezTo>
                  <a:pt x="3475" y="309694"/>
                  <a:pt x="0" y="301196"/>
                  <a:pt x="0" y="291148"/>
                </a:cubicBezTo>
                <a:cubicBezTo>
                  <a:pt x="0" y="281100"/>
                  <a:pt x="3475" y="272602"/>
                  <a:pt x="10424" y="265653"/>
                </a:cubicBezTo>
                <a:lnTo>
                  <a:pt x="265935" y="10424"/>
                </a:lnTo>
                <a:cubicBezTo>
                  <a:pt x="272884" y="3475"/>
                  <a:pt x="281382" y="0"/>
                  <a:pt x="2914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9" name="Freeform 424">
            <a:extLst>
              <a:ext uri="{FF2B5EF4-FFF2-40B4-BE49-F238E27FC236}">
                <a16:creationId xmlns:a16="http://schemas.microsoft.com/office/drawing/2014/main" id="{459EEA8B-4EDA-4FEC-ACB0-21898104E92B}"/>
              </a:ext>
            </a:extLst>
          </p:cNvPr>
          <p:cNvSpPr/>
          <p:nvPr/>
        </p:nvSpPr>
        <p:spPr>
          <a:xfrm>
            <a:off x="7782547" y="3526145"/>
            <a:ext cx="324531" cy="324531"/>
          </a:xfrm>
          <a:custGeom>
            <a:avLst/>
            <a:gdLst>
              <a:gd name="connsiteX0" fmla="*/ 180293 w 432706"/>
              <a:gd name="connsiteY0" fmla="*/ 198324 h 432707"/>
              <a:gd name="connsiteX1" fmla="*/ 180293 w 432706"/>
              <a:gd name="connsiteY1" fmla="*/ 270442 h 432707"/>
              <a:gd name="connsiteX2" fmla="*/ 252412 w 432706"/>
              <a:gd name="connsiteY2" fmla="*/ 234383 h 432707"/>
              <a:gd name="connsiteX3" fmla="*/ 288471 w 432706"/>
              <a:gd name="connsiteY3" fmla="*/ 103951 h 432707"/>
              <a:gd name="connsiteX4" fmla="*/ 288471 w 432706"/>
              <a:gd name="connsiteY4" fmla="*/ 256638 h 432707"/>
              <a:gd name="connsiteX5" fmla="*/ 144235 w 432706"/>
              <a:gd name="connsiteY5" fmla="*/ 328756 h 432707"/>
              <a:gd name="connsiteX6" fmla="*/ 144235 w 432706"/>
              <a:gd name="connsiteY6" fmla="*/ 176069 h 432707"/>
              <a:gd name="connsiteX7" fmla="*/ 216353 w 432706"/>
              <a:gd name="connsiteY7" fmla="*/ 63103 h 432707"/>
              <a:gd name="connsiteX8" fmla="*/ 139446 w 432706"/>
              <a:gd name="connsiteY8" fmla="*/ 83668 h 432707"/>
              <a:gd name="connsiteX9" fmla="*/ 83667 w 432706"/>
              <a:gd name="connsiteY9" fmla="*/ 139447 h 432707"/>
              <a:gd name="connsiteX10" fmla="*/ 63103 w 432706"/>
              <a:gd name="connsiteY10" fmla="*/ 216353 h 432707"/>
              <a:gd name="connsiteX11" fmla="*/ 83667 w 432706"/>
              <a:gd name="connsiteY11" fmla="*/ 293260 h 432707"/>
              <a:gd name="connsiteX12" fmla="*/ 139446 w 432706"/>
              <a:gd name="connsiteY12" fmla="*/ 349039 h 432707"/>
              <a:gd name="connsiteX13" fmla="*/ 216353 w 432706"/>
              <a:gd name="connsiteY13" fmla="*/ 369604 h 432707"/>
              <a:gd name="connsiteX14" fmla="*/ 293260 w 432706"/>
              <a:gd name="connsiteY14" fmla="*/ 349039 h 432707"/>
              <a:gd name="connsiteX15" fmla="*/ 349039 w 432706"/>
              <a:gd name="connsiteY15" fmla="*/ 293260 h 432707"/>
              <a:gd name="connsiteX16" fmla="*/ 369603 w 432706"/>
              <a:gd name="connsiteY16" fmla="*/ 216353 h 432707"/>
              <a:gd name="connsiteX17" fmla="*/ 349039 w 432706"/>
              <a:gd name="connsiteY17" fmla="*/ 139447 h 432707"/>
              <a:gd name="connsiteX18" fmla="*/ 293260 w 432706"/>
              <a:gd name="connsiteY18" fmla="*/ 83668 h 432707"/>
              <a:gd name="connsiteX19" fmla="*/ 216353 w 432706"/>
              <a:gd name="connsiteY19" fmla="*/ 63103 h 432707"/>
              <a:gd name="connsiteX20" fmla="*/ 216353 w 432706"/>
              <a:gd name="connsiteY20" fmla="*/ 0 h 432707"/>
              <a:gd name="connsiteX21" fmla="*/ 324952 w 432706"/>
              <a:gd name="connsiteY21" fmla="*/ 29016 h 432707"/>
              <a:gd name="connsiteX22" fmla="*/ 403690 w 432706"/>
              <a:gd name="connsiteY22" fmla="*/ 107754 h 432707"/>
              <a:gd name="connsiteX23" fmla="*/ 432706 w 432706"/>
              <a:gd name="connsiteY23" fmla="*/ 216353 h 432707"/>
              <a:gd name="connsiteX24" fmla="*/ 403690 w 432706"/>
              <a:gd name="connsiteY24" fmla="*/ 324953 h 432707"/>
              <a:gd name="connsiteX25" fmla="*/ 324952 w 432706"/>
              <a:gd name="connsiteY25" fmla="*/ 403691 h 432707"/>
              <a:gd name="connsiteX26" fmla="*/ 216353 w 432706"/>
              <a:gd name="connsiteY26" fmla="*/ 432707 h 432707"/>
              <a:gd name="connsiteX27" fmla="*/ 107754 w 432706"/>
              <a:gd name="connsiteY27" fmla="*/ 403691 h 432707"/>
              <a:gd name="connsiteX28" fmla="*/ 29015 w 432706"/>
              <a:gd name="connsiteY28" fmla="*/ 324953 h 432707"/>
              <a:gd name="connsiteX29" fmla="*/ 0 w 432706"/>
              <a:gd name="connsiteY29" fmla="*/ 216353 h 432707"/>
              <a:gd name="connsiteX30" fmla="*/ 29015 w 432706"/>
              <a:gd name="connsiteY30" fmla="*/ 107754 h 432707"/>
              <a:gd name="connsiteX31" fmla="*/ 107754 w 432706"/>
              <a:gd name="connsiteY31" fmla="*/ 29016 h 432707"/>
              <a:gd name="connsiteX32" fmla="*/ 216353 w 432706"/>
              <a:gd name="connsiteY3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32706" h="432707">
                <a:moveTo>
                  <a:pt x="180293" y="198324"/>
                </a:moveTo>
                <a:lnTo>
                  <a:pt x="180293" y="270442"/>
                </a:lnTo>
                <a:lnTo>
                  <a:pt x="252412" y="234383"/>
                </a:lnTo>
                <a:close/>
                <a:moveTo>
                  <a:pt x="288471" y="103951"/>
                </a:moveTo>
                <a:lnTo>
                  <a:pt x="288471" y="256638"/>
                </a:lnTo>
                <a:lnTo>
                  <a:pt x="144235" y="328756"/>
                </a:lnTo>
                <a:lnTo>
                  <a:pt x="144235" y="176069"/>
                </a:lnTo>
                <a:close/>
                <a:moveTo>
                  <a:pt x="216353" y="63103"/>
                </a:moveTo>
                <a:cubicBezTo>
                  <a:pt x="188558" y="63103"/>
                  <a:pt x="162922" y="69958"/>
                  <a:pt x="139446" y="83668"/>
                </a:cubicBezTo>
                <a:cubicBezTo>
                  <a:pt x="115971" y="97378"/>
                  <a:pt x="97378" y="115971"/>
                  <a:pt x="83667" y="139447"/>
                </a:cubicBezTo>
                <a:cubicBezTo>
                  <a:pt x="69958" y="162922"/>
                  <a:pt x="63103" y="188558"/>
                  <a:pt x="63103" y="216353"/>
                </a:cubicBezTo>
                <a:cubicBezTo>
                  <a:pt x="63103" y="244149"/>
                  <a:pt x="69958" y="269785"/>
                  <a:pt x="83667" y="293260"/>
                </a:cubicBezTo>
                <a:cubicBezTo>
                  <a:pt x="97378" y="316736"/>
                  <a:pt x="115971" y="335329"/>
                  <a:pt x="139446" y="349039"/>
                </a:cubicBezTo>
                <a:cubicBezTo>
                  <a:pt x="162922" y="362749"/>
                  <a:pt x="188558" y="369604"/>
                  <a:pt x="216353" y="369604"/>
                </a:cubicBezTo>
                <a:cubicBezTo>
                  <a:pt x="244149" y="369604"/>
                  <a:pt x="269784" y="362749"/>
                  <a:pt x="293260" y="349039"/>
                </a:cubicBezTo>
                <a:cubicBezTo>
                  <a:pt x="316736" y="335329"/>
                  <a:pt x="335329" y="316736"/>
                  <a:pt x="349039" y="293260"/>
                </a:cubicBezTo>
                <a:cubicBezTo>
                  <a:pt x="362749" y="269785"/>
                  <a:pt x="369603" y="244149"/>
                  <a:pt x="369603" y="216353"/>
                </a:cubicBezTo>
                <a:cubicBezTo>
                  <a:pt x="369603" y="188558"/>
                  <a:pt x="362749" y="162922"/>
                  <a:pt x="349039" y="139447"/>
                </a:cubicBezTo>
                <a:cubicBezTo>
                  <a:pt x="335329" y="115971"/>
                  <a:pt x="316736" y="97378"/>
                  <a:pt x="293260" y="83668"/>
                </a:cubicBezTo>
                <a:cubicBezTo>
                  <a:pt x="269784" y="69958"/>
                  <a:pt x="244149" y="63103"/>
                  <a:pt x="216353" y="63103"/>
                </a:cubicBezTo>
                <a:close/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7" y="74606"/>
                  <a:pt x="403690" y="107754"/>
                </a:cubicBezTo>
                <a:cubicBezTo>
                  <a:pt x="423034" y="140902"/>
                  <a:pt x="432706" y="177102"/>
                  <a:pt x="432706" y="216353"/>
                </a:cubicBezTo>
                <a:cubicBezTo>
                  <a:pt x="432706" y="255605"/>
                  <a:pt x="423034" y="291805"/>
                  <a:pt x="403690" y="324953"/>
                </a:cubicBezTo>
                <a:cubicBezTo>
                  <a:pt x="384347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5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5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0" name="Freeform 418">
            <a:extLst>
              <a:ext uri="{FF2B5EF4-FFF2-40B4-BE49-F238E27FC236}">
                <a16:creationId xmlns:a16="http://schemas.microsoft.com/office/drawing/2014/main" id="{96A0ABFC-FE4C-4267-A29A-94693A3F3C69}"/>
              </a:ext>
            </a:extLst>
          </p:cNvPr>
          <p:cNvSpPr/>
          <p:nvPr/>
        </p:nvSpPr>
        <p:spPr>
          <a:xfrm>
            <a:off x="1696075" y="3526147"/>
            <a:ext cx="324531" cy="324531"/>
          </a:xfrm>
          <a:custGeom>
            <a:avLst/>
            <a:gdLst>
              <a:gd name="connsiteX0" fmla="*/ 216354 w 432707"/>
              <a:gd name="connsiteY0" fmla="*/ 144236 h 432707"/>
              <a:gd name="connsiteX1" fmla="*/ 267343 w 432707"/>
              <a:gd name="connsiteY1" fmla="*/ 165364 h 432707"/>
              <a:gd name="connsiteX2" fmla="*/ 288472 w 432707"/>
              <a:gd name="connsiteY2" fmla="*/ 216353 h 432707"/>
              <a:gd name="connsiteX3" fmla="*/ 267343 w 432707"/>
              <a:gd name="connsiteY3" fmla="*/ 267343 h 432707"/>
              <a:gd name="connsiteX4" fmla="*/ 216354 w 432707"/>
              <a:gd name="connsiteY4" fmla="*/ 288471 h 432707"/>
              <a:gd name="connsiteX5" fmla="*/ 165364 w 432707"/>
              <a:gd name="connsiteY5" fmla="*/ 267343 h 432707"/>
              <a:gd name="connsiteX6" fmla="*/ 144236 w 432707"/>
              <a:gd name="connsiteY6" fmla="*/ 216353 h 432707"/>
              <a:gd name="connsiteX7" fmla="*/ 165364 w 432707"/>
              <a:gd name="connsiteY7" fmla="*/ 165364 h 432707"/>
              <a:gd name="connsiteX8" fmla="*/ 216354 w 432707"/>
              <a:gd name="connsiteY8" fmla="*/ 144236 h 432707"/>
              <a:gd name="connsiteX9" fmla="*/ 216354 w 432707"/>
              <a:gd name="connsiteY9" fmla="*/ 108177 h 432707"/>
              <a:gd name="connsiteX10" fmla="*/ 139869 w 432707"/>
              <a:gd name="connsiteY10" fmla="*/ 139869 h 432707"/>
              <a:gd name="connsiteX11" fmla="*/ 108177 w 432707"/>
              <a:gd name="connsiteY11" fmla="*/ 216353 h 432707"/>
              <a:gd name="connsiteX12" fmla="*/ 139869 w 432707"/>
              <a:gd name="connsiteY12" fmla="*/ 292838 h 432707"/>
              <a:gd name="connsiteX13" fmla="*/ 216354 w 432707"/>
              <a:gd name="connsiteY13" fmla="*/ 324530 h 432707"/>
              <a:gd name="connsiteX14" fmla="*/ 292838 w 432707"/>
              <a:gd name="connsiteY14" fmla="*/ 292838 h 432707"/>
              <a:gd name="connsiteX15" fmla="*/ 324530 w 432707"/>
              <a:gd name="connsiteY15" fmla="*/ 216353 h 432707"/>
              <a:gd name="connsiteX16" fmla="*/ 292838 w 432707"/>
              <a:gd name="connsiteY16" fmla="*/ 139869 h 432707"/>
              <a:gd name="connsiteX17" fmla="*/ 216354 w 432707"/>
              <a:gd name="connsiteY17" fmla="*/ 108177 h 432707"/>
              <a:gd name="connsiteX18" fmla="*/ 216354 w 432707"/>
              <a:gd name="connsiteY18" fmla="*/ 72118 h 432707"/>
              <a:gd name="connsiteX19" fmla="*/ 318333 w 432707"/>
              <a:gd name="connsiteY19" fmla="*/ 114374 h 432707"/>
              <a:gd name="connsiteX20" fmla="*/ 360589 w 432707"/>
              <a:gd name="connsiteY20" fmla="*/ 216353 h 432707"/>
              <a:gd name="connsiteX21" fmla="*/ 318333 w 432707"/>
              <a:gd name="connsiteY21" fmla="*/ 318333 h 432707"/>
              <a:gd name="connsiteX22" fmla="*/ 216354 w 432707"/>
              <a:gd name="connsiteY22" fmla="*/ 360589 h 432707"/>
              <a:gd name="connsiteX23" fmla="*/ 114374 w 432707"/>
              <a:gd name="connsiteY23" fmla="*/ 318333 h 432707"/>
              <a:gd name="connsiteX24" fmla="*/ 72118 w 432707"/>
              <a:gd name="connsiteY24" fmla="*/ 216353 h 432707"/>
              <a:gd name="connsiteX25" fmla="*/ 114374 w 432707"/>
              <a:gd name="connsiteY25" fmla="*/ 114374 h 432707"/>
              <a:gd name="connsiteX26" fmla="*/ 216354 w 432707"/>
              <a:gd name="connsiteY26" fmla="*/ 72118 h 432707"/>
              <a:gd name="connsiteX27" fmla="*/ 216354 w 432707"/>
              <a:gd name="connsiteY27" fmla="*/ 36059 h 432707"/>
              <a:gd name="connsiteX28" fmla="*/ 146349 w 432707"/>
              <a:gd name="connsiteY28" fmla="*/ 50426 h 432707"/>
              <a:gd name="connsiteX29" fmla="*/ 88880 w 432707"/>
              <a:gd name="connsiteY29" fmla="*/ 88880 h 432707"/>
              <a:gd name="connsiteX30" fmla="*/ 50427 w 432707"/>
              <a:gd name="connsiteY30" fmla="*/ 146348 h 432707"/>
              <a:gd name="connsiteX31" fmla="*/ 36059 w 432707"/>
              <a:gd name="connsiteY31" fmla="*/ 216353 h 432707"/>
              <a:gd name="connsiteX32" fmla="*/ 50427 w 432707"/>
              <a:gd name="connsiteY32" fmla="*/ 286359 h 432707"/>
              <a:gd name="connsiteX33" fmla="*/ 88880 w 432707"/>
              <a:gd name="connsiteY33" fmla="*/ 343827 h 432707"/>
              <a:gd name="connsiteX34" fmla="*/ 146349 w 432707"/>
              <a:gd name="connsiteY34" fmla="*/ 382281 h 432707"/>
              <a:gd name="connsiteX35" fmla="*/ 216354 w 432707"/>
              <a:gd name="connsiteY35" fmla="*/ 396648 h 432707"/>
              <a:gd name="connsiteX36" fmla="*/ 286359 w 432707"/>
              <a:gd name="connsiteY36" fmla="*/ 382281 h 432707"/>
              <a:gd name="connsiteX37" fmla="*/ 343828 w 432707"/>
              <a:gd name="connsiteY37" fmla="*/ 343827 h 432707"/>
              <a:gd name="connsiteX38" fmla="*/ 382281 w 432707"/>
              <a:gd name="connsiteY38" fmla="*/ 286359 h 432707"/>
              <a:gd name="connsiteX39" fmla="*/ 396648 w 432707"/>
              <a:gd name="connsiteY39" fmla="*/ 216353 h 432707"/>
              <a:gd name="connsiteX40" fmla="*/ 382281 w 432707"/>
              <a:gd name="connsiteY40" fmla="*/ 146348 h 432707"/>
              <a:gd name="connsiteX41" fmla="*/ 343828 w 432707"/>
              <a:gd name="connsiteY41" fmla="*/ 88880 h 432707"/>
              <a:gd name="connsiteX42" fmla="*/ 286359 w 432707"/>
              <a:gd name="connsiteY42" fmla="*/ 50426 h 432707"/>
              <a:gd name="connsiteX43" fmla="*/ 216354 w 432707"/>
              <a:gd name="connsiteY43" fmla="*/ 36059 h 432707"/>
              <a:gd name="connsiteX44" fmla="*/ 216354 w 432707"/>
              <a:gd name="connsiteY44" fmla="*/ 0 h 432707"/>
              <a:gd name="connsiteX45" fmla="*/ 324953 w 432707"/>
              <a:gd name="connsiteY45" fmla="*/ 29016 h 432707"/>
              <a:gd name="connsiteX46" fmla="*/ 403691 w 432707"/>
              <a:gd name="connsiteY46" fmla="*/ 107754 h 432707"/>
              <a:gd name="connsiteX47" fmla="*/ 432707 w 432707"/>
              <a:gd name="connsiteY47" fmla="*/ 216353 h 432707"/>
              <a:gd name="connsiteX48" fmla="*/ 403691 w 432707"/>
              <a:gd name="connsiteY48" fmla="*/ 324953 h 432707"/>
              <a:gd name="connsiteX49" fmla="*/ 324953 w 432707"/>
              <a:gd name="connsiteY49" fmla="*/ 403691 h 432707"/>
              <a:gd name="connsiteX50" fmla="*/ 216354 w 432707"/>
              <a:gd name="connsiteY50" fmla="*/ 432707 h 432707"/>
              <a:gd name="connsiteX51" fmla="*/ 107754 w 432707"/>
              <a:gd name="connsiteY51" fmla="*/ 403691 h 432707"/>
              <a:gd name="connsiteX52" fmla="*/ 29016 w 432707"/>
              <a:gd name="connsiteY52" fmla="*/ 324953 h 432707"/>
              <a:gd name="connsiteX53" fmla="*/ 0 w 432707"/>
              <a:gd name="connsiteY53" fmla="*/ 216353 h 432707"/>
              <a:gd name="connsiteX54" fmla="*/ 29016 w 432707"/>
              <a:gd name="connsiteY54" fmla="*/ 107754 h 432707"/>
              <a:gd name="connsiteX55" fmla="*/ 107754 w 432707"/>
              <a:gd name="connsiteY55" fmla="*/ 29016 h 432707"/>
              <a:gd name="connsiteX56" fmla="*/ 216354 w 432707"/>
              <a:gd name="connsiteY5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32707" h="432707">
                <a:moveTo>
                  <a:pt x="216354" y="144236"/>
                </a:moveTo>
                <a:cubicBezTo>
                  <a:pt x="236261" y="144236"/>
                  <a:pt x="253258" y="151278"/>
                  <a:pt x="267343" y="165364"/>
                </a:cubicBezTo>
                <a:cubicBezTo>
                  <a:pt x="281429" y="179449"/>
                  <a:pt x="288472" y="196446"/>
                  <a:pt x="288472" y="216353"/>
                </a:cubicBezTo>
                <a:cubicBezTo>
                  <a:pt x="288472" y="236261"/>
                  <a:pt x="281429" y="253257"/>
                  <a:pt x="267343" y="267343"/>
                </a:cubicBezTo>
                <a:cubicBezTo>
                  <a:pt x="253258" y="281429"/>
                  <a:pt x="236261" y="288471"/>
                  <a:pt x="216354" y="288471"/>
                </a:cubicBezTo>
                <a:cubicBezTo>
                  <a:pt x="196446" y="288471"/>
                  <a:pt x="179450" y="281429"/>
                  <a:pt x="165364" y="267343"/>
                </a:cubicBezTo>
                <a:cubicBezTo>
                  <a:pt x="151278" y="253257"/>
                  <a:pt x="144236" y="236261"/>
                  <a:pt x="144236" y="216353"/>
                </a:cubicBezTo>
                <a:cubicBezTo>
                  <a:pt x="144236" y="196446"/>
                  <a:pt x="151278" y="179449"/>
                  <a:pt x="165364" y="165364"/>
                </a:cubicBezTo>
                <a:cubicBezTo>
                  <a:pt x="179450" y="151278"/>
                  <a:pt x="196446" y="144236"/>
                  <a:pt x="216354" y="144236"/>
                </a:cubicBezTo>
                <a:close/>
                <a:moveTo>
                  <a:pt x="216354" y="108177"/>
                </a:moveTo>
                <a:cubicBezTo>
                  <a:pt x="186493" y="108177"/>
                  <a:pt x="160998" y="118741"/>
                  <a:pt x="139869" y="139869"/>
                </a:cubicBezTo>
                <a:cubicBezTo>
                  <a:pt x="118741" y="160997"/>
                  <a:pt x="108177" y="186492"/>
                  <a:pt x="108177" y="216353"/>
                </a:cubicBezTo>
                <a:cubicBezTo>
                  <a:pt x="108177" y="246215"/>
                  <a:pt x="118741" y="271710"/>
                  <a:pt x="139869" y="292838"/>
                </a:cubicBezTo>
                <a:cubicBezTo>
                  <a:pt x="160998" y="313966"/>
                  <a:pt x="186493" y="324530"/>
                  <a:pt x="216354" y="324530"/>
                </a:cubicBezTo>
                <a:cubicBezTo>
                  <a:pt x="246215" y="324530"/>
                  <a:pt x="271710" y="313966"/>
                  <a:pt x="292838" y="292838"/>
                </a:cubicBezTo>
                <a:cubicBezTo>
                  <a:pt x="313966" y="271710"/>
                  <a:pt x="324530" y="246215"/>
                  <a:pt x="324530" y="216353"/>
                </a:cubicBezTo>
                <a:cubicBezTo>
                  <a:pt x="324530" y="186492"/>
                  <a:pt x="313966" y="160997"/>
                  <a:pt x="292838" y="139869"/>
                </a:cubicBezTo>
                <a:cubicBezTo>
                  <a:pt x="271710" y="118741"/>
                  <a:pt x="246215" y="108177"/>
                  <a:pt x="216354" y="108177"/>
                </a:cubicBezTo>
                <a:close/>
                <a:moveTo>
                  <a:pt x="216354" y="72118"/>
                </a:moveTo>
                <a:cubicBezTo>
                  <a:pt x="256169" y="72118"/>
                  <a:pt x="290162" y="86203"/>
                  <a:pt x="318333" y="114374"/>
                </a:cubicBezTo>
                <a:cubicBezTo>
                  <a:pt x="346504" y="142545"/>
                  <a:pt x="360589" y="176538"/>
                  <a:pt x="360589" y="216353"/>
                </a:cubicBezTo>
                <a:cubicBezTo>
                  <a:pt x="360589" y="256169"/>
                  <a:pt x="346504" y="290162"/>
                  <a:pt x="318333" y="318333"/>
                </a:cubicBezTo>
                <a:cubicBezTo>
                  <a:pt x="290162" y="346504"/>
                  <a:pt x="256169" y="360589"/>
                  <a:pt x="216354" y="360589"/>
                </a:cubicBezTo>
                <a:cubicBezTo>
                  <a:pt x="176539" y="360589"/>
                  <a:pt x="142545" y="346504"/>
                  <a:pt x="114374" y="318333"/>
                </a:cubicBezTo>
                <a:cubicBezTo>
                  <a:pt x="86203" y="290162"/>
                  <a:pt x="72118" y="256169"/>
                  <a:pt x="72118" y="216353"/>
                </a:cubicBezTo>
                <a:cubicBezTo>
                  <a:pt x="72118" y="176538"/>
                  <a:pt x="86203" y="142545"/>
                  <a:pt x="114374" y="114374"/>
                </a:cubicBezTo>
                <a:cubicBezTo>
                  <a:pt x="142545" y="86203"/>
                  <a:pt x="176539" y="72118"/>
                  <a:pt x="216354" y="72118"/>
                </a:cubicBezTo>
                <a:close/>
                <a:moveTo>
                  <a:pt x="216354" y="36059"/>
                </a:moveTo>
                <a:cubicBezTo>
                  <a:pt x="191939" y="36059"/>
                  <a:pt x="168604" y="40848"/>
                  <a:pt x="146349" y="50426"/>
                </a:cubicBezTo>
                <a:cubicBezTo>
                  <a:pt x="124094" y="60004"/>
                  <a:pt x="104937" y="72822"/>
                  <a:pt x="88880" y="88880"/>
                </a:cubicBezTo>
                <a:cubicBezTo>
                  <a:pt x="72822" y="104937"/>
                  <a:pt x="60004" y="124093"/>
                  <a:pt x="50427" y="146348"/>
                </a:cubicBezTo>
                <a:cubicBezTo>
                  <a:pt x="40848" y="168604"/>
                  <a:pt x="36059" y="191939"/>
                  <a:pt x="36059" y="216353"/>
                </a:cubicBezTo>
                <a:cubicBezTo>
                  <a:pt x="36059" y="240768"/>
                  <a:pt x="40848" y="264103"/>
                  <a:pt x="50427" y="286359"/>
                </a:cubicBezTo>
                <a:cubicBezTo>
                  <a:pt x="60004" y="308614"/>
                  <a:pt x="72822" y="327770"/>
                  <a:pt x="88880" y="343827"/>
                </a:cubicBezTo>
                <a:cubicBezTo>
                  <a:pt x="104937" y="359885"/>
                  <a:pt x="124094" y="372703"/>
                  <a:pt x="146349" y="382281"/>
                </a:cubicBezTo>
                <a:cubicBezTo>
                  <a:pt x="168604" y="391859"/>
                  <a:pt x="191939" y="396648"/>
                  <a:pt x="216354" y="396648"/>
                </a:cubicBezTo>
                <a:cubicBezTo>
                  <a:pt x="240769" y="396648"/>
                  <a:pt x="264104" y="391859"/>
                  <a:pt x="286359" y="382281"/>
                </a:cubicBezTo>
                <a:cubicBezTo>
                  <a:pt x="308614" y="372703"/>
                  <a:pt x="327770" y="359885"/>
                  <a:pt x="343828" y="343827"/>
                </a:cubicBezTo>
                <a:cubicBezTo>
                  <a:pt x="359885" y="327770"/>
                  <a:pt x="372703" y="308614"/>
                  <a:pt x="382281" y="286359"/>
                </a:cubicBezTo>
                <a:cubicBezTo>
                  <a:pt x="391859" y="264103"/>
                  <a:pt x="396648" y="240768"/>
                  <a:pt x="396648" y="216353"/>
                </a:cubicBezTo>
                <a:cubicBezTo>
                  <a:pt x="396648" y="191939"/>
                  <a:pt x="391859" y="168604"/>
                  <a:pt x="382281" y="146348"/>
                </a:cubicBezTo>
                <a:cubicBezTo>
                  <a:pt x="372703" y="124093"/>
                  <a:pt x="359885" y="104937"/>
                  <a:pt x="343828" y="88880"/>
                </a:cubicBezTo>
                <a:cubicBezTo>
                  <a:pt x="327770" y="72822"/>
                  <a:pt x="308614" y="60004"/>
                  <a:pt x="286359" y="50426"/>
                </a:cubicBezTo>
                <a:cubicBezTo>
                  <a:pt x="264104" y="40848"/>
                  <a:pt x="240769" y="36059"/>
                  <a:pt x="216354" y="36059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3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3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1" name="Freeform 419">
            <a:extLst>
              <a:ext uri="{FF2B5EF4-FFF2-40B4-BE49-F238E27FC236}">
                <a16:creationId xmlns:a16="http://schemas.microsoft.com/office/drawing/2014/main" id="{6B5EB5FA-8E46-4EE1-94F9-058E61BB517A}"/>
              </a:ext>
            </a:extLst>
          </p:cNvPr>
          <p:cNvSpPr/>
          <p:nvPr/>
        </p:nvSpPr>
        <p:spPr>
          <a:xfrm>
            <a:off x="2160417" y="3634323"/>
            <a:ext cx="297487" cy="81132"/>
          </a:xfrm>
          <a:custGeom>
            <a:avLst/>
            <a:gdLst>
              <a:gd name="connsiteX0" fmla="*/ 315516 w 396648"/>
              <a:gd name="connsiteY0" fmla="*/ 0 h 108176"/>
              <a:gd name="connsiteX1" fmla="*/ 369604 w 396648"/>
              <a:gd name="connsiteY1" fmla="*/ 0 h 108176"/>
              <a:gd name="connsiteX2" fmla="*/ 388760 w 396648"/>
              <a:gd name="connsiteY2" fmla="*/ 7888 h 108176"/>
              <a:gd name="connsiteX3" fmla="*/ 396648 w 396648"/>
              <a:gd name="connsiteY3" fmla="*/ 27044 h 108176"/>
              <a:gd name="connsiteX4" fmla="*/ 396648 w 396648"/>
              <a:gd name="connsiteY4" fmla="*/ 81132 h 108176"/>
              <a:gd name="connsiteX5" fmla="*/ 388760 w 396648"/>
              <a:gd name="connsiteY5" fmla="*/ 100288 h 108176"/>
              <a:gd name="connsiteX6" fmla="*/ 369604 w 396648"/>
              <a:gd name="connsiteY6" fmla="*/ 108176 h 108176"/>
              <a:gd name="connsiteX7" fmla="*/ 315516 w 396648"/>
              <a:gd name="connsiteY7" fmla="*/ 108176 h 108176"/>
              <a:gd name="connsiteX8" fmla="*/ 296359 w 396648"/>
              <a:gd name="connsiteY8" fmla="*/ 100288 h 108176"/>
              <a:gd name="connsiteX9" fmla="*/ 288471 w 396648"/>
              <a:gd name="connsiteY9" fmla="*/ 81132 h 108176"/>
              <a:gd name="connsiteX10" fmla="*/ 288471 w 396648"/>
              <a:gd name="connsiteY10" fmla="*/ 27044 h 108176"/>
              <a:gd name="connsiteX11" fmla="*/ 296359 w 396648"/>
              <a:gd name="connsiteY11" fmla="*/ 7888 h 108176"/>
              <a:gd name="connsiteX12" fmla="*/ 315516 w 396648"/>
              <a:gd name="connsiteY12" fmla="*/ 0 h 108176"/>
              <a:gd name="connsiteX13" fmla="*/ 171280 w 396648"/>
              <a:gd name="connsiteY13" fmla="*/ 0 h 108176"/>
              <a:gd name="connsiteX14" fmla="*/ 225368 w 396648"/>
              <a:gd name="connsiteY14" fmla="*/ 0 h 108176"/>
              <a:gd name="connsiteX15" fmla="*/ 244525 w 396648"/>
              <a:gd name="connsiteY15" fmla="*/ 7888 h 108176"/>
              <a:gd name="connsiteX16" fmla="*/ 252412 w 396648"/>
              <a:gd name="connsiteY16" fmla="*/ 27044 h 108176"/>
              <a:gd name="connsiteX17" fmla="*/ 252412 w 396648"/>
              <a:gd name="connsiteY17" fmla="*/ 81132 h 108176"/>
              <a:gd name="connsiteX18" fmla="*/ 244525 w 396648"/>
              <a:gd name="connsiteY18" fmla="*/ 100288 h 108176"/>
              <a:gd name="connsiteX19" fmla="*/ 225368 w 396648"/>
              <a:gd name="connsiteY19" fmla="*/ 108176 h 108176"/>
              <a:gd name="connsiteX20" fmla="*/ 171280 w 396648"/>
              <a:gd name="connsiteY20" fmla="*/ 108176 h 108176"/>
              <a:gd name="connsiteX21" fmla="*/ 152124 w 396648"/>
              <a:gd name="connsiteY21" fmla="*/ 100288 h 108176"/>
              <a:gd name="connsiteX22" fmla="*/ 144236 w 396648"/>
              <a:gd name="connsiteY22" fmla="*/ 81132 h 108176"/>
              <a:gd name="connsiteX23" fmla="*/ 144236 w 396648"/>
              <a:gd name="connsiteY23" fmla="*/ 27044 h 108176"/>
              <a:gd name="connsiteX24" fmla="*/ 152124 w 396648"/>
              <a:gd name="connsiteY24" fmla="*/ 7888 h 108176"/>
              <a:gd name="connsiteX25" fmla="*/ 171280 w 396648"/>
              <a:gd name="connsiteY25" fmla="*/ 0 h 108176"/>
              <a:gd name="connsiteX26" fmla="*/ 27044 w 396648"/>
              <a:gd name="connsiteY26" fmla="*/ 0 h 108176"/>
              <a:gd name="connsiteX27" fmla="*/ 81132 w 396648"/>
              <a:gd name="connsiteY27" fmla="*/ 0 h 108176"/>
              <a:gd name="connsiteX28" fmla="*/ 100289 w 396648"/>
              <a:gd name="connsiteY28" fmla="*/ 7888 h 108176"/>
              <a:gd name="connsiteX29" fmla="*/ 108177 w 396648"/>
              <a:gd name="connsiteY29" fmla="*/ 27044 h 108176"/>
              <a:gd name="connsiteX30" fmla="*/ 108177 w 396648"/>
              <a:gd name="connsiteY30" fmla="*/ 81132 h 108176"/>
              <a:gd name="connsiteX31" fmla="*/ 100289 w 396648"/>
              <a:gd name="connsiteY31" fmla="*/ 100288 h 108176"/>
              <a:gd name="connsiteX32" fmla="*/ 81132 w 396648"/>
              <a:gd name="connsiteY32" fmla="*/ 108176 h 108176"/>
              <a:gd name="connsiteX33" fmla="*/ 27044 w 396648"/>
              <a:gd name="connsiteY33" fmla="*/ 108176 h 108176"/>
              <a:gd name="connsiteX34" fmla="*/ 7888 w 396648"/>
              <a:gd name="connsiteY34" fmla="*/ 100288 h 108176"/>
              <a:gd name="connsiteX35" fmla="*/ 0 w 396648"/>
              <a:gd name="connsiteY35" fmla="*/ 81132 h 108176"/>
              <a:gd name="connsiteX36" fmla="*/ 0 w 396648"/>
              <a:gd name="connsiteY36" fmla="*/ 27044 h 108176"/>
              <a:gd name="connsiteX37" fmla="*/ 7888 w 396648"/>
              <a:gd name="connsiteY37" fmla="*/ 7888 h 108176"/>
              <a:gd name="connsiteX38" fmla="*/ 27044 w 396648"/>
              <a:gd name="connsiteY38" fmla="*/ 0 h 1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96648" h="108176">
                <a:moveTo>
                  <a:pt x="315516" y="0"/>
                </a:moveTo>
                <a:lnTo>
                  <a:pt x="369604" y="0"/>
                </a:lnTo>
                <a:cubicBezTo>
                  <a:pt x="377117" y="0"/>
                  <a:pt x="383502" y="2629"/>
                  <a:pt x="388760" y="7888"/>
                </a:cubicBezTo>
                <a:cubicBezTo>
                  <a:pt x="394019" y="13146"/>
                  <a:pt x="396648" y="19532"/>
                  <a:pt x="396648" y="27044"/>
                </a:cubicBezTo>
                <a:lnTo>
                  <a:pt x="396648" y="81132"/>
                </a:lnTo>
                <a:cubicBezTo>
                  <a:pt x="396648" y="88645"/>
                  <a:pt x="394019" y="95030"/>
                  <a:pt x="388760" y="100288"/>
                </a:cubicBezTo>
                <a:cubicBezTo>
                  <a:pt x="383502" y="105547"/>
                  <a:pt x="377117" y="108176"/>
                  <a:pt x="369604" y="108176"/>
                </a:cubicBezTo>
                <a:lnTo>
                  <a:pt x="315516" y="108176"/>
                </a:lnTo>
                <a:cubicBezTo>
                  <a:pt x="308004" y="108176"/>
                  <a:pt x="301618" y="105547"/>
                  <a:pt x="296359" y="100288"/>
                </a:cubicBezTo>
                <a:cubicBezTo>
                  <a:pt x="291101" y="95030"/>
                  <a:pt x="288471" y="88645"/>
                  <a:pt x="288471" y="81132"/>
                </a:cubicBezTo>
                <a:lnTo>
                  <a:pt x="288471" y="27044"/>
                </a:lnTo>
                <a:cubicBezTo>
                  <a:pt x="288471" y="19532"/>
                  <a:pt x="291101" y="13146"/>
                  <a:pt x="296359" y="7888"/>
                </a:cubicBezTo>
                <a:cubicBezTo>
                  <a:pt x="301618" y="2629"/>
                  <a:pt x="308004" y="0"/>
                  <a:pt x="315516" y="0"/>
                </a:cubicBezTo>
                <a:close/>
                <a:moveTo>
                  <a:pt x="171280" y="0"/>
                </a:moveTo>
                <a:lnTo>
                  <a:pt x="225368" y="0"/>
                </a:lnTo>
                <a:cubicBezTo>
                  <a:pt x="232881" y="0"/>
                  <a:pt x="239266" y="2629"/>
                  <a:pt x="244525" y="7888"/>
                </a:cubicBezTo>
                <a:cubicBezTo>
                  <a:pt x="249783" y="13146"/>
                  <a:pt x="252412" y="19532"/>
                  <a:pt x="252412" y="27044"/>
                </a:cubicBezTo>
                <a:lnTo>
                  <a:pt x="252412" y="81132"/>
                </a:lnTo>
                <a:cubicBezTo>
                  <a:pt x="252412" y="88645"/>
                  <a:pt x="249783" y="95030"/>
                  <a:pt x="244525" y="100288"/>
                </a:cubicBezTo>
                <a:cubicBezTo>
                  <a:pt x="239266" y="105547"/>
                  <a:pt x="232881" y="108176"/>
                  <a:pt x="225368" y="108176"/>
                </a:cubicBezTo>
                <a:lnTo>
                  <a:pt x="171280" y="108176"/>
                </a:lnTo>
                <a:cubicBezTo>
                  <a:pt x="163768" y="108176"/>
                  <a:pt x="157382" y="105547"/>
                  <a:pt x="152124" y="100288"/>
                </a:cubicBezTo>
                <a:cubicBezTo>
                  <a:pt x="146865" y="95030"/>
                  <a:pt x="144236" y="88645"/>
                  <a:pt x="144236" y="81132"/>
                </a:cubicBezTo>
                <a:lnTo>
                  <a:pt x="144236" y="27044"/>
                </a:lnTo>
                <a:cubicBezTo>
                  <a:pt x="144236" y="19532"/>
                  <a:pt x="146865" y="13146"/>
                  <a:pt x="152124" y="7888"/>
                </a:cubicBezTo>
                <a:cubicBezTo>
                  <a:pt x="157382" y="2629"/>
                  <a:pt x="163768" y="0"/>
                  <a:pt x="171280" y="0"/>
                </a:cubicBezTo>
                <a:close/>
                <a:moveTo>
                  <a:pt x="27044" y="0"/>
                </a:moveTo>
                <a:lnTo>
                  <a:pt x="81132" y="0"/>
                </a:lnTo>
                <a:cubicBezTo>
                  <a:pt x="88645" y="0"/>
                  <a:pt x="95030" y="2629"/>
                  <a:pt x="100289" y="7888"/>
                </a:cubicBezTo>
                <a:cubicBezTo>
                  <a:pt x="105548" y="13146"/>
                  <a:pt x="108177" y="19532"/>
                  <a:pt x="108177" y="27044"/>
                </a:cubicBezTo>
                <a:lnTo>
                  <a:pt x="108177" y="81132"/>
                </a:lnTo>
                <a:cubicBezTo>
                  <a:pt x="108177" y="88645"/>
                  <a:pt x="105548" y="95030"/>
                  <a:pt x="100289" y="100288"/>
                </a:cubicBezTo>
                <a:cubicBezTo>
                  <a:pt x="95030" y="105547"/>
                  <a:pt x="88645" y="108176"/>
                  <a:pt x="81132" y="108176"/>
                </a:cubicBezTo>
                <a:lnTo>
                  <a:pt x="27044" y="108176"/>
                </a:lnTo>
                <a:cubicBezTo>
                  <a:pt x="19532" y="108176"/>
                  <a:pt x="13147" y="105547"/>
                  <a:pt x="7888" y="100288"/>
                </a:cubicBezTo>
                <a:cubicBezTo>
                  <a:pt x="2629" y="95030"/>
                  <a:pt x="0" y="88645"/>
                  <a:pt x="0" y="81132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7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2" name="Freeform 422">
            <a:extLst>
              <a:ext uri="{FF2B5EF4-FFF2-40B4-BE49-F238E27FC236}">
                <a16:creationId xmlns:a16="http://schemas.microsoft.com/office/drawing/2014/main" id="{6DB14DF8-26FB-4907-BCAC-44701F44B942}"/>
              </a:ext>
            </a:extLst>
          </p:cNvPr>
          <p:cNvSpPr/>
          <p:nvPr/>
        </p:nvSpPr>
        <p:spPr>
          <a:xfrm>
            <a:off x="4739311" y="3526146"/>
            <a:ext cx="297487" cy="297487"/>
          </a:xfrm>
          <a:custGeom>
            <a:avLst/>
            <a:gdLst>
              <a:gd name="connsiteX0" fmla="*/ 81133 w 396648"/>
              <a:gd name="connsiteY0" fmla="*/ 180295 h 396648"/>
              <a:gd name="connsiteX1" fmla="*/ 315516 w 396648"/>
              <a:gd name="connsiteY1" fmla="*/ 180295 h 396648"/>
              <a:gd name="connsiteX2" fmla="*/ 321995 w 396648"/>
              <a:gd name="connsiteY2" fmla="*/ 182830 h 396648"/>
              <a:gd name="connsiteX3" fmla="*/ 324530 w 396648"/>
              <a:gd name="connsiteY3" fmla="*/ 189309 h 396648"/>
              <a:gd name="connsiteX4" fmla="*/ 324530 w 396648"/>
              <a:gd name="connsiteY4" fmla="*/ 207339 h 396648"/>
              <a:gd name="connsiteX5" fmla="*/ 321995 w 396648"/>
              <a:gd name="connsiteY5" fmla="*/ 213818 h 396648"/>
              <a:gd name="connsiteX6" fmla="*/ 315516 w 396648"/>
              <a:gd name="connsiteY6" fmla="*/ 216353 h 396648"/>
              <a:gd name="connsiteX7" fmla="*/ 81133 w 396648"/>
              <a:gd name="connsiteY7" fmla="*/ 216353 h 396648"/>
              <a:gd name="connsiteX8" fmla="*/ 74653 w 396648"/>
              <a:gd name="connsiteY8" fmla="*/ 213818 h 396648"/>
              <a:gd name="connsiteX9" fmla="*/ 72118 w 396648"/>
              <a:gd name="connsiteY9" fmla="*/ 207339 h 396648"/>
              <a:gd name="connsiteX10" fmla="*/ 72118 w 396648"/>
              <a:gd name="connsiteY10" fmla="*/ 189309 h 396648"/>
              <a:gd name="connsiteX11" fmla="*/ 74653 w 396648"/>
              <a:gd name="connsiteY11" fmla="*/ 182830 h 396648"/>
              <a:gd name="connsiteX12" fmla="*/ 81133 w 396648"/>
              <a:gd name="connsiteY12" fmla="*/ 180295 h 396648"/>
              <a:gd name="connsiteX13" fmla="*/ 81133 w 396648"/>
              <a:gd name="connsiteY13" fmla="*/ 36059 h 396648"/>
              <a:gd name="connsiteX14" fmla="*/ 49299 w 396648"/>
              <a:gd name="connsiteY14" fmla="*/ 49299 h 396648"/>
              <a:gd name="connsiteX15" fmla="*/ 36059 w 396648"/>
              <a:gd name="connsiteY15" fmla="*/ 81133 h 396648"/>
              <a:gd name="connsiteX16" fmla="*/ 36059 w 396648"/>
              <a:gd name="connsiteY16" fmla="*/ 315515 h 396648"/>
              <a:gd name="connsiteX17" fmla="*/ 49299 w 396648"/>
              <a:gd name="connsiteY17" fmla="*/ 347349 h 396648"/>
              <a:gd name="connsiteX18" fmla="*/ 81133 w 396648"/>
              <a:gd name="connsiteY18" fmla="*/ 360589 h 396648"/>
              <a:gd name="connsiteX19" fmla="*/ 315516 w 396648"/>
              <a:gd name="connsiteY19" fmla="*/ 360589 h 396648"/>
              <a:gd name="connsiteX20" fmla="*/ 347349 w 396648"/>
              <a:gd name="connsiteY20" fmla="*/ 347349 h 396648"/>
              <a:gd name="connsiteX21" fmla="*/ 360589 w 396648"/>
              <a:gd name="connsiteY21" fmla="*/ 315515 h 396648"/>
              <a:gd name="connsiteX22" fmla="*/ 360589 w 396648"/>
              <a:gd name="connsiteY22" fmla="*/ 81133 h 396648"/>
              <a:gd name="connsiteX23" fmla="*/ 347349 w 396648"/>
              <a:gd name="connsiteY23" fmla="*/ 49299 h 396648"/>
              <a:gd name="connsiteX24" fmla="*/ 315516 w 396648"/>
              <a:gd name="connsiteY24" fmla="*/ 36059 h 396648"/>
              <a:gd name="connsiteX25" fmla="*/ 81133 w 396648"/>
              <a:gd name="connsiteY25" fmla="*/ 0 h 396648"/>
              <a:gd name="connsiteX26" fmla="*/ 315516 w 396648"/>
              <a:gd name="connsiteY26" fmla="*/ 0 h 396648"/>
              <a:gd name="connsiteX27" fmla="*/ 372844 w 396648"/>
              <a:gd name="connsiteY27" fmla="*/ 23805 h 396648"/>
              <a:gd name="connsiteX28" fmla="*/ 396648 w 396648"/>
              <a:gd name="connsiteY28" fmla="*/ 81133 h 396648"/>
              <a:gd name="connsiteX29" fmla="*/ 396648 w 396648"/>
              <a:gd name="connsiteY29" fmla="*/ 315515 h 396648"/>
              <a:gd name="connsiteX30" fmla="*/ 372844 w 396648"/>
              <a:gd name="connsiteY30" fmla="*/ 372844 h 396648"/>
              <a:gd name="connsiteX31" fmla="*/ 315516 w 396648"/>
              <a:gd name="connsiteY31" fmla="*/ 396648 h 396648"/>
              <a:gd name="connsiteX32" fmla="*/ 81133 w 396648"/>
              <a:gd name="connsiteY32" fmla="*/ 396648 h 396648"/>
              <a:gd name="connsiteX33" fmla="*/ 23804 w 396648"/>
              <a:gd name="connsiteY33" fmla="*/ 372844 h 396648"/>
              <a:gd name="connsiteX34" fmla="*/ 0 w 396648"/>
              <a:gd name="connsiteY34" fmla="*/ 315515 h 396648"/>
              <a:gd name="connsiteX35" fmla="*/ 0 w 396648"/>
              <a:gd name="connsiteY35" fmla="*/ 81133 h 396648"/>
              <a:gd name="connsiteX36" fmla="*/ 23804 w 396648"/>
              <a:gd name="connsiteY36" fmla="*/ 23805 h 396648"/>
              <a:gd name="connsiteX37" fmla="*/ 81133 w 396648"/>
              <a:gd name="connsiteY37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96648" h="396648">
                <a:moveTo>
                  <a:pt x="81133" y="180295"/>
                </a:moveTo>
                <a:lnTo>
                  <a:pt x="315516" y="180295"/>
                </a:lnTo>
                <a:cubicBezTo>
                  <a:pt x="318145" y="180295"/>
                  <a:pt x="320305" y="181140"/>
                  <a:pt x="321995" y="182830"/>
                </a:cubicBezTo>
                <a:cubicBezTo>
                  <a:pt x="323685" y="184520"/>
                  <a:pt x="324530" y="186680"/>
                  <a:pt x="324530" y="189309"/>
                </a:cubicBezTo>
                <a:lnTo>
                  <a:pt x="324530" y="207339"/>
                </a:lnTo>
                <a:cubicBezTo>
                  <a:pt x="324530" y="209968"/>
                  <a:pt x="323685" y="212128"/>
                  <a:pt x="321995" y="213818"/>
                </a:cubicBezTo>
                <a:cubicBezTo>
                  <a:pt x="320305" y="215508"/>
                  <a:pt x="318145" y="216353"/>
                  <a:pt x="315516" y="216353"/>
                </a:cubicBezTo>
                <a:lnTo>
                  <a:pt x="81133" y="216353"/>
                </a:lnTo>
                <a:cubicBezTo>
                  <a:pt x="78503" y="216353"/>
                  <a:pt x="76344" y="215508"/>
                  <a:pt x="74653" y="213818"/>
                </a:cubicBezTo>
                <a:cubicBezTo>
                  <a:pt x="72963" y="212128"/>
                  <a:pt x="72118" y="209968"/>
                  <a:pt x="72118" y="207339"/>
                </a:cubicBezTo>
                <a:lnTo>
                  <a:pt x="72118" y="189309"/>
                </a:lnTo>
                <a:cubicBezTo>
                  <a:pt x="72118" y="186680"/>
                  <a:pt x="72963" y="184520"/>
                  <a:pt x="74653" y="182830"/>
                </a:cubicBezTo>
                <a:cubicBezTo>
                  <a:pt x="76344" y="181140"/>
                  <a:pt x="78503" y="180295"/>
                  <a:pt x="81133" y="180295"/>
                </a:cubicBezTo>
                <a:close/>
                <a:moveTo>
                  <a:pt x="81133" y="36059"/>
                </a:moveTo>
                <a:cubicBezTo>
                  <a:pt x="68737" y="36059"/>
                  <a:pt x="58127" y="40472"/>
                  <a:pt x="49299" y="49299"/>
                </a:cubicBezTo>
                <a:cubicBezTo>
                  <a:pt x="40472" y="58126"/>
                  <a:pt x="36059" y="68737"/>
                  <a:pt x="36059" y="81133"/>
                </a:cubicBezTo>
                <a:lnTo>
                  <a:pt x="36059" y="315515"/>
                </a:lnTo>
                <a:cubicBezTo>
                  <a:pt x="36059" y="327911"/>
                  <a:pt x="40472" y="338522"/>
                  <a:pt x="49299" y="347349"/>
                </a:cubicBezTo>
                <a:cubicBezTo>
                  <a:pt x="58127" y="356176"/>
                  <a:pt x="68737" y="360589"/>
                  <a:pt x="81133" y="360589"/>
                </a:cubicBezTo>
                <a:lnTo>
                  <a:pt x="315516" y="360589"/>
                </a:lnTo>
                <a:cubicBezTo>
                  <a:pt x="327911" y="360589"/>
                  <a:pt x="338522" y="356176"/>
                  <a:pt x="347349" y="347349"/>
                </a:cubicBezTo>
                <a:cubicBezTo>
                  <a:pt x="356176" y="338522"/>
                  <a:pt x="360589" y="327911"/>
                  <a:pt x="360589" y="315515"/>
                </a:cubicBezTo>
                <a:lnTo>
                  <a:pt x="360589" y="81133"/>
                </a:lnTo>
                <a:cubicBezTo>
                  <a:pt x="360589" y="68737"/>
                  <a:pt x="356176" y="58126"/>
                  <a:pt x="347349" y="49299"/>
                </a:cubicBezTo>
                <a:cubicBezTo>
                  <a:pt x="338522" y="40472"/>
                  <a:pt x="327911" y="36059"/>
                  <a:pt x="315516" y="36059"/>
                </a:cubicBezTo>
                <a:close/>
                <a:moveTo>
                  <a:pt x="81133" y="0"/>
                </a:moveTo>
                <a:lnTo>
                  <a:pt x="315516" y="0"/>
                </a:lnTo>
                <a:cubicBezTo>
                  <a:pt x="337865" y="0"/>
                  <a:pt x="356974" y="7935"/>
                  <a:pt x="372844" y="23805"/>
                </a:cubicBezTo>
                <a:cubicBezTo>
                  <a:pt x="388714" y="39674"/>
                  <a:pt x="396648" y="58784"/>
                  <a:pt x="396648" y="81133"/>
                </a:cubicBezTo>
                <a:lnTo>
                  <a:pt x="396648" y="315515"/>
                </a:lnTo>
                <a:cubicBezTo>
                  <a:pt x="396648" y="337865"/>
                  <a:pt x="388714" y="356974"/>
                  <a:pt x="372844" y="372844"/>
                </a:cubicBezTo>
                <a:cubicBezTo>
                  <a:pt x="356974" y="388713"/>
                  <a:pt x="337865" y="396648"/>
                  <a:pt x="315516" y="396648"/>
                </a:cubicBezTo>
                <a:lnTo>
                  <a:pt x="81133" y="396648"/>
                </a:lnTo>
                <a:cubicBezTo>
                  <a:pt x="58784" y="396648"/>
                  <a:pt x="39674" y="388713"/>
                  <a:pt x="23804" y="372844"/>
                </a:cubicBezTo>
                <a:cubicBezTo>
                  <a:pt x="7934" y="356974"/>
                  <a:pt x="0" y="337865"/>
                  <a:pt x="0" y="315515"/>
                </a:cubicBezTo>
                <a:lnTo>
                  <a:pt x="0" y="81133"/>
                </a:lnTo>
                <a:cubicBezTo>
                  <a:pt x="0" y="58784"/>
                  <a:pt x="7934" y="39674"/>
                  <a:pt x="23804" y="23805"/>
                </a:cubicBezTo>
                <a:cubicBezTo>
                  <a:pt x="39674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3" name="Freeform 423">
            <a:extLst>
              <a:ext uri="{FF2B5EF4-FFF2-40B4-BE49-F238E27FC236}">
                <a16:creationId xmlns:a16="http://schemas.microsoft.com/office/drawing/2014/main" id="{3EC4490B-AAC0-4C83-85B6-D080F8AB4AD3}"/>
              </a:ext>
            </a:extLst>
          </p:cNvPr>
          <p:cNvSpPr/>
          <p:nvPr/>
        </p:nvSpPr>
        <p:spPr>
          <a:xfrm>
            <a:off x="6368085" y="3526147"/>
            <a:ext cx="324531" cy="324531"/>
          </a:xfrm>
          <a:custGeom>
            <a:avLst/>
            <a:gdLst>
              <a:gd name="connsiteX0" fmla="*/ 113811 w 432706"/>
              <a:gd name="connsiteY0" fmla="*/ 276076 h 432707"/>
              <a:gd name="connsiteX1" fmla="*/ 156631 w 432706"/>
              <a:gd name="connsiteY1" fmla="*/ 318896 h 432707"/>
              <a:gd name="connsiteX2" fmla="*/ 141982 w 432706"/>
              <a:gd name="connsiteY2" fmla="*/ 333545 h 432707"/>
              <a:gd name="connsiteX3" fmla="*/ 126206 w 432706"/>
              <a:gd name="connsiteY3" fmla="*/ 333545 h 432707"/>
              <a:gd name="connsiteX4" fmla="*/ 126206 w 432706"/>
              <a:gd name="connsiteY4" fmla="*/ 306501 h 432707"/>
              <a:gd name="connsiteX5" fmla="*/ 99161 w 432706"/>
              <a:gd name="connsiteY5" fmla="*/ 306501 h 432707"/>
              <a:gd name="connsiteX6" fmla="*/ 99161 w 432706"/>
              <a:gd name="connsiteY6" fmla="*/ 290725 h 432707"/>
              <a:gd name="connsiteX7" fmla="*/ 226495 w 432706"/>
              <a:gd name="connsiteY7" fmla="*/ 164448 h 432707"/>
              <a:gd name="connsiteX8" fmla="*/ 230439 w 432706"/>
              <a:gd name="connsiteY8" fmla="*/ 166209 h 432707"/>
              <a:gd name="connsiteX9" fmla="*/ 229593 w 432706"/>
              <a:gd name="connsiteY9" fmla="*/ 174660 h 432707"/>
              <a:gd name="connsiteX10" fmla="*/ 147616 w 432706"/>
              <a:gd name="connsiteY10" fmla="*/ 256638 h 432707"/>
              <a:gd name="connsiteX11" fmla="*/ 139165 w 432706"/>
              <a:gd name="connsiteY11" fmla="*/ 257483 h 432707"/>
              <a:gd name="connsiteX12" fmla="*/ 140010 w 432706"/>
              <a:gd name="connsiteY12" fmla="*/ 249032 h 432707"/>
              <a:gd name="connsiteX13" fmla="*/ 221987 w 432706"/>
              <a:gd name="connsiteY13" fmla="*/ 167054 h 432707"/>
              <a:gd name="connsiteX14" fmla="*/ 226495 w 432706"/>
              <a:gd name="connsiteY14" fmla="*/ 164448 h 432707"/>
              <a:gd name="connsiteX15" fmla="*/ 225368 w 432706"/>
              <a:gd name="connsiteY15" fmla="*/ 126206 h 432707"/>
              <a:gd name="connsiteX16" fmla="*/ 72117 w 432706"/>
              <a:gd name="connsiteY16" fmla="*/ 279457 h 432707"/>
              <a:gd name="connsiteX17" fmla="*/ 72117 w 432706"/>
              <a:gd name="connsiteY17" fmla="*/ 360589 h 432707"/>
              <a:gd name="connsiteX18" fmla="*/ 153249 w 432706"/>
              <a:gd name="connsiteY18" fmla="*/ 360589 h 432707"/>
              <a:gd name="connsiteX19" fmla="*/ 306500 w 432706"/>
              <a:gd name="connsiteY19" fmla="*/ 207339 h 432707"/>
              <a:gd name="connsiteX20" fmla="*/ 288471 w 432706"/>
              <a:gd name="connsiteY20" fmla="*/ 74372 h 432707"/>
              <a:gd name="connsiteX21" fmla="*/ 269315 w 432706"/>
              <a:gd name="connsiteY21" fmla="*/ 82259 h 432707"/>
              <a:gd name="connsiteX22" fmla="*/ 243397 w 432706"/>
              <a:gd name="connsiteY22" fmla="*/ 108177 h 432707"/>
              <a:gd name="connsiteX23" fmla="*/ 324530 w 432706"/>
              <a:gd name="connsiteY23" fmla="*/ 189309 h 432707"/>
              <a:gd name="connsiteX24" fmla="*/ 350447 w 432706"/>
              <a:gd name="connsiteY24" fmla="*/ 163392 h 432707"/>
              <a:gd name="connsiteX25" fmla="*/ 358335 w 432706"/>
              <a:gd name="connsiteY25" fmla="*/ 144236 h 432707"/>
              <a:gd name="connsiteX26" fmla="*/ 350447 w 432706"/>
              <a:gd name="connsiteY26" fmla="*/ 125079 h 432707"/>
              <a:gd name="connsiteX27" fmla="*/ 307628 w 432706"/>
              <a:gd name="connsiteY27" fmla="*/ 82259 h 432707"/>
              <a:gd name="connsiteX28" fmla="*/ 288471 w 432706"/>
              <a:gd name="connsiteY28" fmla="*/ 74372 h 432707"/>
              <a:gd name="connsiteX29" fmla="*/ 81132 w 432706"/>
              <a:gd name="connsiteY29" fmla="*/ 0 h 432707"/>
              <a:gd name="connsiteX30" fmla="*/ 351574 w 432706"/>
              <a:gd name="connsiteY30" fmla="*/ 0 h 432707"/>
              <a:gd name="connsiteX31" fmla="*/ 408902 w 432706"/>
              <a:gd name="connsiteY31" fmla="*/ 23805 h 432707"/>
              <a:gd name="connsiteX32" fmla="*/ 432706 w 432706"/>
              <a:gd name="connsiteY32" fmla="*/ 81133 h 432707"/>
              <a:gd name="connsiteX33" fmla="*/ 432706 w 432706"/>
              <a:gd name="connsiteY33" fmla="*/ 351574 h 432707"/>
              <a:gd name="connsiteX34" fmla="*/ 408902 w 432706"/>
              <a:gd name="connsiteY34" fmla="*/ 408902 h 432707"/>
              <a:gd name="connsiteX35" fmla="*/ 351574 w 432706"/>
              <a:gd name="connsiteY35" fmla="*/ 432707 h 432707"/>
              <a:gd name="connsiteX36" fmla="*/ 81132 w 432706"/>
              <a:gd name="connsiteY36" fmla="*/ 432707 h 432707"/>
              <a:gd name="connsiteX37" fmla="*/ 23804 w 432706"/>
              <a:gd name="connsiteY37" fmla="*/ 408902 h 432707"/>
              <a:gd name="connsiteX38" fmla="*/ 0 w 432706"/>
              <a:gd name="connsiteY38" fmla="*/ 351574 h 432707"/>
              <a:gd name="connsiteX39" fmla="*/ 0 w 432706"/>
              <a:gd name="connsiteY39" fmla="*/ 81133 h 432707"/>
              <a:gd name="connsiteX40" fmla="*/ 23804 w 432706"/>
              <a:gd name="connsiteY40" fmla="*/ 23805 h 432707"/>
              <a:gd name="connsiteX41" fmla="*/ 81132 w 432706"/>
              <a:gd name="connsiteY4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32706" h="432707">
                <a:moveTo>
                  <a:pt x="113811" y="276076"/>
                </a:moveTo>
                <a:lnTo>
                  <a:pt x="156631" y="318896"/>
                </a:lnTo>
                <a:lnTo>
                  <a:pt x="141982" y="333545"/>
                </a:lnTo>
                <a:lnTo>
                  <a:pt x="126206" y="333545"/>
                </a:lnTo>
                <a:lnTo>
                  <a:pt x="126206" y="306501"/>
                </a:lnTo>
                <a:lnTo>
                  <a:pt x="99161" y="306501"/>
                </a:lnTo>
                <a:lnTo>
                  <a:pt x="99161" y="290725"/>
                </a:lnTo>
                <a:close/>
                <a:moveTo>
                  <a:pt x="226495" y="164448"/>
                </a:moveTo>
                <a:cubicBezTo>
                  <a:pt x="227903" y="164308"/>
                  <a:pt x="229218" y="164894"/>
                  <a:pt x="230439" y="166209"/>
                </a:cubicBezTo>
                <a:cubicBezTo>
                  <a:pt x="233068" y="168651"/>
                  <a:pt x="232786" y="171468"/>
                  <a:pt x="229593" y="174660"/>
                </a:cubicBezTo>
                <a:lnTo>
                  <a:pt x="147616" y="256638"/>
                </a:lnTo>
                <a:cubicBezTo>
                  <a:pt x="144423" y="259831"/>
                  <a:pt x="141606" y="260112"/>
                  <a:pt x="139165" y="257483"/>
                </a:cubicBezTo>
                <a:cubicBezTo>
                  <a:pt x="136535" y="255042"/>
                  <a:pt x="136817" y="252225"/>
                  <a:pt x="140010" y="249032"/>
                </a:cubicBezTo>
                <a:lnTo>
                  <a:pt x="221987" y="167054"/>
                </a:lnTo>
                <a:cubicBezTo>
                  <a:pt x="223584" y="165458"/>
                  <a:pt x="225086" y="164589"/>
                  <a:pt x="226495" y="164448"/>
                </a:cubicBezTo>
                <a:close/>
                <a:moveTo>
                  <a:pt x="225368" y="126206"/>
                </a:moveTo>
                <a:lnTo>
                  <a:pt x="72117" y="279457"/>
                </a:lnTo>
                <a:lnTo>
                  <a:pt x="72117" y="360589"/>
                </a:lnTo>
                <a:lnTo>
                  <a:pt x="153249" y="360589"/>
                </a:lnTo>
                <a:lnTo>
                  <a:pt x="306500" y="207339"/>
                </a:lnTo>
                <a:close/>
                <a:moveTo>
                  <a:pt x="288471" y="74372"/>
                </a:moveTo>
                <a:cubicBezTo>
                  <a:pt x="280959" y="74372"/>
                  <a:pt x="274574" y="77001"/>
                  <a:pt x="269315" y="82259"/>
                </a:cubicBezTo>
                <a:lnTo>
                  <a:pt x="243397" y="108177"/>
                </a:lnTo>
                <a:lnTo>
                  <a:pt x="324530" y="189309"/>
                </a:lnTo>
                <a:lnTo>
                  <a:pt x="350447" y="163392"/>
                </a:lnTo>
                <a:cubicBezTo>
                  <a:pt x="355706" y="158133"/>
                  <a:pt x="358335" y="151748"/>
                  <a:pt x="358335" y="144236"/>
                </a:cubicBezTo>
                <a:cubicBezTo>
                  <a:pt x="358335" y="136723"/>
                  <a:pt x="355706" y="130338"/>
                  <a:pt x="350447" y="125079"/>
                </a:cubicBezTo>
                <a:lnTo>
                  <a:pt x="307628" y="82259"/>
                </a:lnTo>
                <a:cubicBezTo>
                  <a:pt x="302369" y="77001"/>
                  <a:pt x="295983" y="74372"/>
                  <a:pt x="288471" y="74372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5"/>
                </a:cubicBezTo>
                <a:cubicBezTo>
                  <a:pt x="424772" y="39674"/>
                  <a:pt x="432706" y="58784"/>
                  <a:pt x="432706" y="81133"/>
                </a:cubicBezTo>
                <a:lnTo>
                  <a:pt x="432706" y="351574"/>
                </a:lnTo>
                <a:cubicBezTo>
                  <a:pt x="432706" y="373924"/>
                  <a:pt x="424772" y="393033"/>
                  <a:pt x="408902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5" y="39674"/>
                  <a:pt x="23804" y="23805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4" name="Freeform 420">
            <a:extLst>
              <a:ext uri="{FF2B5EF4-FFF2-40B4-BE49-F238E27FC236}">
                <a16:creationId xmlns:a16="http://schemas.microsoft.com/office/drawing/2014/main" id="{7A50E82B-4AFA-443B-86D0-880ACA8A399C}"/>
              </a:ext>
            </a:extLst>
          </p:cNvPr>
          <p:cNvSpPr/>
          <p:nvPr/>
        </p:nvSpPr>
        <p:spPr>
          <a:xfrm>
            <a:off x="2603333" y="3526145"/>
            <a:ext cx="81133" cy="297487"/>
          </a:xfrm>
          <a:custGeom>
            <a:avLst/>
            <a:gdLst>
              <a:gd name="connsiteX0" fmla="*/ 27045 w 108177"/>
              <a:gd name="connsiteY0" fmla="*/ 288471 h 396648"/>
              <a:gd name="connsiteX1" fmla="*/ 81133 w 108177"/>
              <a:gd name="connsiteY1" fmla="*/ 288471 h 396648"/>
              <a:gd name="connsiteX2" fmla="*/ 100289 w 108177"/>
              <a:gd name="connsiteY2" fmla="*/ 296359 h 396648"/>
              <a:gd name="connsiteX3" fmla="*/ 108177 w 108177"/>
              <a:gd name="connsiteY3" fmla="*/ 315515 h 396648"/>
              <a:gd name="connsiteX4" fmla="*/ 108177 w 108177"/>
              <a:gd name="connsiteY4" fmla="*/ 369604 h 396648"/>
              <a:gd name="connsiteX5" fmla="*/ 100289 w 108177"/>
              <a:gd name="connsiteY5" fmla="*/ 388760 h 396648"/>
              <a:gd name="connsiteX6" fmla="*/ 81133 w 108177"/>
              <a:gd name="connsiteY6" fmla="*/ 396648 h 396648"/>
              <a:gd name="connsiteX7" fmla="*/ 27045 w 108177"/>
              <a:gd name="connsiteY7" fmla="*/ 396648 h 396648"/>
              <a:gd name="connsiteX8" fmla="*/ 7888 w 108177"/>
              <a:gd name="connsiteY8" fmla="*/ 388760 h 396648"/>
              <a:gd name="connsiteX9" fmla="*/ 0 w 108177"/>
              <a:gd name="connsiteY9" fmla="*/ 369604 h 396648"/>
              <a:gd name="connsiteX10" fmla="*/ 0 w 108177"/>
              <a:gd name="connsiteY10" fmla="*/ 315515 h 396648"/>
              <a:gd name="connsiteX11" fmla="*/ 7888 w 108177"/>
              <a:gd name="connsiteY11" fmla="*/ 296359 h 396648"/>
              <a:gd name="connsiteX12" fmla="*/ 27045 w 108177"/>
              <a:gd name="connsiteY12" fmla="*/ 288471 h 396648"/>
              <a:gd name="connsiteX13" fmla="*/ 27045 w 108177"/>
              <a:gd name="connsiteY13" fmla="*/ 144236 h 396648"/>
              <a:gd name="connsiteX14" fmla="*/ 81133 w 108177"/>
              <a:gd name="connsiteY14" fmla="*/ 144236 h 396648"/>
              <a:gd name="connsiteX15" fmla="*/ 100289 w 108177"/>
              <a:gd name="connsiteY15" fmla="*/ 152124 h 396648"/>
              <a:gd name="connsiteX16" fmla="*/ 108177 w 108177"/>
              <a:gd name="connsiteY16" fmla="*/ 171280 h 396648"/>
              <a:gd name="connsiteX17" fmla="*/ 108177 w 108177"/>
              <a:gd name="connsiteY17" fmla="*/ 225368 h 396648"/>
              <a:gd name="connsiteX18" fmla="*/ 100289 w 108177"/>
              <a:gd name="connsiteY18" fmla="*/ 244524 h 396648"/>
              <a:gd name="connsiteX19" fmla="*/ 81133 w 108177"/>
              <a:gd name="connsiteY19" fmla="*/ 252412 h 396648"/>
              <a:gd name="connsiteX20" fmla="*/ 27045 w 108177"/>
              <a:gd name="connsiteY20" fmla="*/ 252412 h 396648"/>
              <a:gd name="connsiteX21" fmla="*/ 7888 w 108177"/>
              <a:gd name="connsiteY21" fmla="*/ 244524 h 396648"/>
              <a:gd name="connsiteX22" fmla="*/ 0 w 108177"/>
              <a:gd name="connsiteY22" fmla="*/ 225368 h 396648"/>
              <a:gd name="connsiteX23" fmla="*/ 0 w 108177"/>
              <a:gd name="connsiteY23" fmla="*/ 171280 h 396648"/>
              <a:gd name="connsiteX24" fmla="*/ 7888 w 108177"/>
              <a:gd name="connsiteY24" fmla="*/ 152124 h 396648"/>
              <a:gd name="connsiteX25" fmla="*/ 27045 w 108177"/>
              <a:gd name="connsiteY25" fmla="*/ 144236 h 396648"/>
              <a:gd name="connsiteX26" fmla="*/ 27045 w 108177"/>
              <a:gd name="connsiteY26" fmla="*/ 0 h 396648"/>
              <a:gd name="connsiteX27" fmla="*/ 81133 w 108177"/>
              <a:gd name="connsiteY27" fmla="*/ 0 h 396648"/>
              <a:gd name="connsiteX28" fmla="*/ 100289 w 108177"/>
              <a:gd name="connsiteY28" fmla="*/ 7888 h 396648"/>
              <a:gd name="connsiteX29" fmla="*/ 108177 w 108177"/>
              <a:gd name="connsiteY29" fmla="*/ 27044 h 396648"/>
              <a:gd name="connsiteX30" fmla="*/ 108177 w 108177"/>
              <a:gd name="connsiteY30" fmla="*/ 81133 h 396648"/>
              <a:gd name="connsiteX31" fmla="*/ 100289 w 108177"/>
              <a:gd name="connsiteY31" fmla="*/ 100289 h 396648"/>
              <a:gd name="connsiteX32" fmla="*/ 81133 w 108177"/>
              <a:gd name="connsiteY32" fmla="*/ 108177 h 396648"/>
              <a:gd name="connsiteX33" fmla="*/ 27045 w 108177"/>
              <a:gd name="connsiteY33" fmla="*/ 108177 h 396648"/>
              <a:gd name="connsiteX34" fmla="*/ 7888 w 108177"/>
              <a:gd name="connsiteY34" fmla="*/ 100289 h 396648"/>
              <a:gd name="connsiteX35" fmla="*/ 0 w 108177"/>
              <a:gd name="connsiteY35" fmla="*/ 81133 h 396648"/>
              <a:gd name="connsiteX36" fmla="*/ 0 w 108177"/>
              <a:gd name="connsiteY36" fmla="*/ 27044 h 396648"/>
              <a:gd name="connsiteX37" fmla="*/ 7888 w 108177"/>
              <a:gd name="connsiteY37" fmla="*/ 7888 h 396648"/>
              <a:gd name="connsiteX38" fmla="*/ 27045 w 108177"/>
              <a:gd name="connsiteY38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8177" h="396648">
                <a:moveTo>
                  <a:pt x="27045" y="288471"/>
                </a:moveTo>
                <a:lnTo>
                  <a:pt x="81133" y="288471"/>
                </a:lnTo>
                <a:cubicBezTo>
                  <a:pt x="88645" y="288471"/>
                  <a:pt x="95030" y="291101"/>
                  <a:pt x="100289" y="296359"/>
                </a:cubicBezTo>
                <a:cubicBezTo>
                  <a:pt x="105548" y="301618"/>
                  <a:pt x="108177" y="308003"/>
                  <a:pt x="108177" y="315515"/>
                </a:cubicBezTo>
                <a:lnTo>
                  <a:pt x="108177" y="369604"/>
                </a:lnTo>
                <a:cubicBezTo>
                  <a:pt x="108177" y="377116"/>
                  <a:pt x="105548" y="383502"/>
                  <a:pt x="100289" y="388760"/>
                </a:cubicBezTo>
                <a:cubicBezTo>
                  <a:pt x="95030" y="394019"/>
                  <a:pt x="88645" y="396648"/>
                  <a:pt x="81133" y="396648"/>
                </a:cubicBezTo>
                <a:lnTo>
                  <a:pt x="27045" y="396648"/>
                </a:lnTo>
                <a:cubicBezTo>
                  <a:pt x="19532" y="396648"/>
                  <a:pt x="13147" y="394019"/>
                  <a:pt x="7888" y="388760"/>
                </a:cubicBezTo>
                <a:cubicBezTo>
                  <a:pt x="2630" y="383502"/>
                  <a:pt x="0" y="377116"/>
                  <a:pt x="0" y="369604"/>
                </a:cubicBezTo>
                <a:lnTo>
                  <a:pt x="0" y="315515"/>
                </a:lnTo>
                <a:cubicBezTo>
                  <a:pt x="0" y="308003"/>
                  <a:pt x="2630" y="301618"/>
                  <a:pt x="7888" y="296359"/>
                </a:cubicBezTo>
                <a:cubicBezTo>
                  <a:pt x="13147" y="291101"/>
                  <a:pt x="19532" y="288471"/>
                  <a:pt x="27045" y="288471"/>
                </a:cubicBezTo>
                <a:close/>
                <a:moveTo>
                  <a:pt x="27045" y="144236"/>
                </a:moveTo>
                <a:lnTo>
                  <a:pt x="81133" y="144236"/>
                </a:lnTo>
                <a:cubicBezTo>
                  <a:pt x="88645" y="144236"/>
                  <a:pt x="95030" y="146865"/>
                  <a:pt x="100289" y="152124"/>
                </a:cubicBezTo>
                <a:cubicBezTo>
                  <a:pt x="105548" y="157382"/>
                  <a:pt x="108177" y="163768"/>
                  <a:pt x="108177" y="171280"/>
                </a:cubicBezTo>
                <a:lnTo>
                  <a:pt x="108177" y="225368"/>
                </a:lnTo>
                <a:cubicBezTo>
                  <a:pt x="108177" y="232881"/>
                  <a:pt x="105548" y="239266"/>
                  <a:pt x="100289" y="244524"/>
                </a:cubicBezTo>
                <a:cubicBezTo>
                  <a:pt x="95030" y="249783"/>
                  <a:pt x="88645" y="252412"/>
                  <a:pt x="81133" y="252412"/>
                </a:cubicBezTo>
                <a:lnTo>
                  <a:pt x="27045" y="252412"/>
                </a:lnTo>
                <a:cubicBezTo>
                  <a:pt x="19532" y="252412"/>
                  <a:pt x="13147" y="249783"/>
                  <a:pt x="7888" y="244524"/>
                </a:cubicBezTo>
                <a:cubicBezTo>
                  <a:pt x="2630" y="239266"/>
                  <a:pt x="0" y="232881"/>
                  <a:pt x="0" y="225368"/>
                </a:cubicBezTo>
                <a:lnTo>
                  <a:pt x="0" y="171280"/>
                </a:lnTo>
                <a:cubicBezTo>
                  <a:pt x="0" y="163768"/>
                  <a:pt x="2630" y="157382"/>
                  <a:pt x="7888" y="152124"/>
                </a:cubicBezTo>
                <a:cubicBezTo>
                  <a:pt x="13147" y="146865"/>
                  <a:pt x="19532" y="144236"/>
                  <a:pt x="27045" y="144236"/>
                </a:cubicBezTo>
                <a:close/>
                <a:moveTo>
                  <a:pt x="27045" y="0"/>
                </a:moveTo>
                <a:lnTo>
                  <a:pt x="81133" y="0"/>
                </a:lnTo>
                <a:cubicBezTo>
                  <a:pt x="88645" y="0"/>
                  <a:pt x="95030" y="2629"/>
                  <a:pt x="100289" y="7888"/>
                </a:cubicBezTo>
                <a:cubicBezTo>
                  <a:pt x="105548" y="13146"/>
                  <a:pt x="108177" y="19532"/>
                  <a:pt x="108177" y="27044"/>
                </a:cubicBezTo>
                <a:lnTo>
                  <a:pt x="108177" y="81133"/>
                </a:lnTo>
                <a:cubicBezTo>
                  <a:pt x="108177" y="88645"/>
                  <a:pt x="105548" y="95030"/>
                  <a:pt x="100289" y="100289"/>
                </a:cubicBezTo>
                <a:cubicBezTo>
                  <a:pt x="95030" y="105547"/>
                  <a:pt x="88645" y="108177"/>
                  <a:pt x="81133" y="108177"/>
                </a:cubicBezTo>
                <a:lnTo>
                  <a:pt x="27045" y="108177"/>
                </a:lnTo>
                <a:cubicBezTo>
                  <a:pt x="19532" y="108177"/>
                  <a:pt x="13147" y="105547"/>
                  <a:pt x="7888" y="100289"/>
                </a:cubicBezTo>
                <a:cubicBezTo>
                  <a:pt x="2630" y="95030"/>
                  <a:pt x="0" y="88645"/>
                  <a:pt x="0" y="81133"/>
                </a:cubicBezTo>
                <a:lnTo>
                  <a:pt x="0" y="27044"/>
                </a:lnTo>
                <a:cubicBezTo>
                  <a:pt x="0" y="19532"/>
                  <a:pt x="2630" y="13146"/>
                  <a:pt x="7888" y="7888"/>
                </a:cubicBezTo>
                <a:cubicBezTo>
                  <a:pt x="13147" y="2629"/>
                  <a:pt x="19532" y="0"/>
                  <a:pt x="270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5" name="Freeform 254">
            <a:extLst>
              <a:ext uri="{FF2B5EF4-FFF2-40B4-BE49-F238E27FC236}">
                <a16:creationId xmlns:a16="http://schemas.microsoft.com/office/drawing/2014/main" id="{40DBE2CB-0598-4564-808E-BC09C0028F92}"/>
              </a:ext>
            </a:extLst>
          </p:cNvPr>
          <p:cNvSpPr/>
          <p:nvPr/>
        </p:nvSpPr>
        <p:spPr>
          <a:xfrm>
            <a:off x="2384233" y="3956303"/>
            <a:ext cx="197135" cy="378619"/>
          </a:xfrm>
          <a:custGeom>
            <a:avLst/>
            <a:gdLst/>
            <a:ahLst/>
            <a:cxnLst/>
            <a:rect l="l" t="t" r="r" b="b"/>
            <a:pathLst>
              <a:path w="262845" h="504825">
                <a:moveTo>
                  <a:pt x="114947" y="0"/>
                </a:moveTo>
                <a:lnTo>
                  <a:pt x="152977" y="0"/>
                </a:lnTo>
                <a:cubicBezTo>
                  <a:pt x="155607" y="0"/>
                  <a:pt x="157767" y="845"/>
                  <a:pt x="159457" y="2535"/>
                </a:cubicBezTo>
                <a:cubicBezTo>
                  <a:pt x="161147" y="4226"/>
                  <a:pt x="161992" y="6385"/>
                  <a:pt x="161992" y="9015"/>
                </a:cubicBezTo>
                <a:lnTo>
                  <a:pt x="161992" y="58596"/>
                </a:lnTo>
                <a:cubicBezTo>
                  <a:pt x="172698" y="59723"/>
                  <a:pt x="183073" y="61882"/>
                  <a:pt x="193121" y="65075"/>
                </a:cubicBezTo>
                <a:cubicBezTo>
                  <a:pt x="203169" y="68268"/>
                  <a:pt x="211338" y="71414"/>
                  <a:pt x="217630" y="74512"/>
                </a:cubicBezTo>
                <a:cubicBezTo>
                  <a:pt x="223921" y="77611"/>
                  <a:pt x="229885" y="81133"/>
                  <a:pt x="235519" y="85076"/>
                </a:cubicBezTo>
                <a:cubicBezTo>
                  <a:pt x="241153" y="89020"/>
                  <a:pt x="244815" y="91744"/>
                  <a:pt x="246506" y="93246"/>
                </a:cubicBezTo>
                <a:cubicBezTo>
                  <a:pt x="248195" y="94749"/>
                  <a:pt x="249604" y="96063"/>
                  <a:pt x="250731" y="97190"/>
                </a:cubicBezTo>
                <a:cubicBezTo>
                  <a:pt x="253924" y="100571"/>
                  <a:pt x="254394" y="104139"/>
                  <a:pt x="252139" y="107895"/>
                </a:cubicBezTo>
                <a:lnTo>
                  <a:pt x="229321" y="149025"/>
                </a:lnTo>
                <a:cubicBezTo>
                  <a:pt x="227819" y="151842"/>
                  <a:pt x="225659" y="153344"/>
                  <a:pt x="222842" y="153532"/>
                </a:cubicBezTo>
                <a:cubicBezTo>
                  <a:pt x="220212" y="154096"/>
                  <a:pt x="217677" y="153438"/>
                  <a:pt x="215236" y="151560"/>
                </a:cubicBezTo>
                <a:cubicBezTo>
                  <a:pt x="214672" y="150997"/>
                  <a:pt x="213310" y="149870"/>
                  <a:pt x="211151" y="148180"/>
                </a:cubicBezTo>
                <a:cubicBezTo>
                  <a:pt x="208991" y="146489"/>
                  <a:pt x="205329" y="144001"/>
                  <a:pt x="200165" y="140714"/>
                </a:cubicBezTo>
                <a:cubicBezTo>
                  <a:pt x="194999" y="137428"/>
                  <a:pt x="189505" y="134423"/>
                  <a:pt x="183684" y="131700"/>
                </a:cubicBezTo>
                <a:cubicBezTo>
                  <a:pt x="177862" y="128976"/>
                  <a:pt x="170867" y="126535"/>
                  <a:pt x="162697" y="124375"/>
                </a:cubicBezTo>
                <a:cubicBezTo>
                  <a:pt x="154527" y="122215"/>
                  <a:pt x="146498" y="121135"/>
                  <a:pt x="138610" y="121135"/>
                </a:cubicBezTo>
                <a:cubicBezTo>
                  <a:pt x="120769" y="121135"/>
                  <a:pt x="106213" y="125173"/>
                  <a:pt x="94946" y="133249"/>
                </a:cubicBezTo>
                <a:cubicBezTo>
                  <a:pt x="83677" y="141325"/>
                  <a:pt x="78042" y="151748"/>
                  <a:pt x="78042" y="164519"/>
                </a:cubicBezTo>
                <a:cubicBezTo>
                  <a:pt x="78042" y="169402"/>
                  <a:pt x="78841" y="173909"/>
                  <a:pt x="80438" y="178041"/>
                </a:cubicBezTo>
                <a:cubicBezTo>
                  <a:pt x="82033" y="182173"/>
                  <a:pt x="84804" y="186070"/>
                  <a:pt x="88748" y="189732"/>
                </a:cubicBezTo>
                <a:cubicBezTo>
                  <a:pt x="92692" y="193394"/>
                  <a:pt x="96401" y="196493"/>
                  <a:pt x="99875" y="199028"/>
                </a:cubicBezTo>
                <a:cubicBezTo>
                  <a:pt x="103350" y="201564"/>
                  <a:pt x="108609" y="204475"/>
                  <a:pt x="115651" y="207761"/>
                </a:cubicBezTo>
                <a:cubicBezTo>
                  <a:pt x="122694" y="211048"/>
                  <a:pt x="128375" y="213583"/>
                  <a:pt x="132695" y="215368"/>
                </a:cubicBezTo>
                <a:cubicBezTo>
                  <a:pt x="137014" y="217152"/>
                  <a:pt x="143588" y="219734"/>
                  <a:pt x="152414" y="223115"/>
                </a:cubicBezTo>
                <a:cubicBezTo>
                  <a:pt x="162368" y="226871"/>
                  <a:pt x="169975" y="229829"/>
                  <a:pt x="175232" y="231988"/>
                </a:cubicBezTo>
                <a:cubicBezTo>
                  <a:pt x="180492" y="234148"/>
                  <a:pt x="187628" y="237435"/>
                  <a:pt x="196643" y="241848"/>
                </a:cubicBezTo>
                <a:cubicBezTo>
                  <a:pt x="205658" y="246262"/>
                  <a:pt x="212747" y="250253"/>
                  <a:pt x="217912" y="253821"/>
                </a:cubicBezTo>
                <a:cubicBezTo>
                  <a:pt x="223077" y="257390"/>
                  <a:pt x="228899" y="262085"/>
                  <a:pt x="235378" y="267907"/>
                </a:cubicBezTo>
                <a:cubicBezTo>
                  <a:pt x="241857" y="273729"/>
                  <a:pt x="246834" y="279691"/>
                  <a:pt x="250308" y="285795"/>
                </a:cubicBezTo>
                <a:cubicBezTo>
                  <a:pt x="253783" y="291899"/>
                  <a:pt x="256741" y="299083"/>
                  <a:pt x="259183" y="307346"/>
                </a:cubicBezTo>
                <a:cubicBezTo>
                  <a:pt x="261624" y="315610"/>
                  <a:pt x="262845" y="324436"/>
                  <a:pt x="262845" y="333827"/>
                </a:cubicBezTo>
                <a:cubicBezTo>
                  <a:pt x="262845" y="362561"/>
                  <a:pt x="253501" y="387305"/>
                  <a:pt x="234814" y="408057"/>
                </a:cubicBezTo>
                <a:cubicBezTo>
                  <a:pt x="216128" y="428810"/>
                  <a:pt x="191853" y="441628"/>
                  <a:pt x="161992" y="446511"/>
                </a:cubicBezTo>
                <a:lnTo>
                  <a:pt x="161992" y="495810"/>
                </a:lnTo>
                <a:cubicBezTo>
                  <a:pt x="161992" y="498440"/>
                  <a:pt x="161147" y="500599"/>
                  <a:pt x="159457" y="502290"/>
                </a:cubicBezTo>
                <a:cubicBezTo>
                  <a:pt x="157767" y="503980"/>
                  <a:pt x="155607" y="504825"/>
                  <a:pt x="152977" y="504825"/>
                </a:cubicBezTo>
                <a:lnTo>
                  <a:pt x="114947" y="504825"/>
                </a:lnTo>
                <a:cubicBezTo>
                  <a:pt x="112505" y="504825"/>
                  <a:pt x="110392" y="503933"/>
                  <a:pt x="108609" y="502149"/>
                </a:cubicBezTo>
                <a:cubicBezTo>
                  <a:pt x="106824" y="500365"/>
                  <a:pt x="105932" y="498252"/>
                  <a:pt x="105932" y="495810"/>
                </a:cubicBezTo>
                <a:lnTo>
                  <a:pt x="105932" y="446511"/>
                </a:lnTo>
                <a:cubicBezTo>
                  <a:pt x="93537" y="444821"/>
                  <a:pt x="81564" y="441910"/>
                  <a:pt x="70014" y="437778"/>
                </a:cubicBezTo>
                <a:cubicBezTo>
                  <a:pt x="58464" y="433646"/>
                  <a:pt x="48933" y="429467"/>
                  <a:pt x="41421" y="425242"/>
                </a:cubicBezTo>
                <a:cubicBezTo>
                  <a:pt x="33908" y="421016"/>
                  <a:pt x="26959" y="416509"/>
                  <a:pt x="20574" y="411720"/>
                </a:cubicBezTo>
                <a:cubicBezTo>
                  <a:pt x="14188" y="406931"/>
                  <a:pt x="9822" y="403409"/>
                  <a:pt x="7474" y="401155"/>
                </a:cubicBezTo>
                <a:cubicBezTo>
                  <a:pt x="5126" y="398902"/>
                  <a:pt x="3484" y="397212"/>
                  <a:pt x="2545" y="396085"/>
                </a:cubicBezTo>
                <a:cubicBezTo>
                  <a:pt x="-649" y="392141"/>
                  <a:pt x="-836" y="388291"/>
                  <a:pt x="1981" y="384535"/>
                </a:cubicBezTo>
                <a:lnTo>
                  <a:pt x="30997" y="346504"/>
                </a:lnTo>
                <a:cubicBezTo>
                  <a:pt x="32311" y="344626"/>
                  <a:pt x="34472" y="343499"/>
                  <a:pt x="37476" y="343123"/>
                </a:cubicBezTo>
                <a:cubicBezTo>
                  <a:pt x="40294" y="342748"/>
                  <a:pt x="42547" y="343593"/>
                  <a:pt x="44238" y="345659"/>
                </a:cubicBezTo>
                <a:cubicBezTo>
                  <a:pt x="44238" y="345659"/>
                  <a:pt x="44425" y="345846"/>
                  <a:pt x="44801" y="346222"/>
                </a:cubicBezTo>
                <a:cubicBezTo>
                  <a:pt x="66023" y="364815"/>
                  <a:pt x="88841" y="376553"/>
                  <a:pt x="113257" y="381436"/>
                </a:cubicBezTo>
                <a:cubicBezTo>
                  <a:pt x="120206" y="382938"/>
                  <a:pt x="127154" y="383690"/>
                  <a:pt x="134103" y="383690"/>
                </a:cubicBezTo>
                <a:cubicBezTo>
                  <a:pt x="149315" y="383690"/>
                  <a:pt x="162697" y="379652"/>
                  <a:pt x="174246" y="371576"/>
                </a:cubicBezTo>
                <a:cubicBezTo>
                  <a:pt x="185797" y="363500"/>
                  <a:pt x="191572" y="352044"/>
                  <a:pt x="191572" y="337207"/>
                </a:cubicBezTo>
                <a:cubicBezTo>
                  <a:pt x="191572" y="331949"/>
                  <a:pt x="190163" y="326972"/>
                  <a:pt x="187347" y="322277"/>
                </a:cubicBezTo>
                <a:cubicBezTo>
                  <a:pt x="184529" y="317581"/>
                  <a:pt x="181384" y="313638"/>
                  <a:pt x="177909" y="310445"/>
                </a:cubicBezTo>
                <a:cubicBezTo>
                  <a:pt x="174434" y="307252"/>
                  <a:pt x="168941" y="303731"/>
                  <a:pt x="161429" y="299881"/>
                </a:cubicBezTo>
                <a:cubicBezTo>
                  <a:pt x="153917" y="296031"/>
                  <a:pt x="147719" y="293026"/>
                  <a:pt x="142836" y="290866"/>
                </a:cubicBezTo>
                <a:cubicBezTo>
                  <a:pt x="137953" y="288706"/>
                  <a:pt x="130441" y="285654"/>
                  <a:pt x="120299" y="281710"/>
                </a:cubicBezTo>
                <a:cubicBezTo>
                  <a:pt x="112975" y="278705"/>
                  <a:pt x="107200" y="276358"/>
                  <a:pt x="102974" y="274668"/>
                </a:cubicBezTo>
                <a:cubicBezTo>
                  <a:pt x="98749" y="272977"/>
                  <a:pt x="92973" y="270489"/>
                  <a:pt x="85649" y="267202"/>
                </a:cubicBezTo>
                <a:cubicBezTo>
                  <a:pt x="78324" y="263916"/>
                  <a:pt x="72455" y="261005"/>
                  <a:pt x="68042" y="258469"/>
                </a:cubicBezTo>
                <a:cubicBezTo>
                  <a:pt x="63628" y="255934"/>
                  <a:pt x="58323" y="252600"/>
                  <a:pt x="52125" y="248469"/>
                </a:cubicBezTo>
                <a:cubicBezTo>
                  <a:pt x="45928" y="244337"/>
                  <a:pt x="40903" y="240346"/>
                  <a:pt x="37054" y="236496"/>
                </a:cubicBezTo>
                <a:cubicBezTo>
                  <a:pt x="33204" y="232646"/>
                  <a:pt x="29119" y="228045"/>
                  <a:pt x="24799" y="222692"/>
                </a:cubicBezTo>
                <a:cubicBezTo>
                  <a:pt x="20480" y="217340"/>
                  <a:pt x="17147" y="211893"/>
                  <a:pt x="14799" y="206353"/>
                </a:cubicBezTo>
                <a:cubicBezTo>
                  <a:pt x="12451" y="200812"/>
                  <a:pt x="10479" y="194568"/>
                  <a:pt x="8883" y="187619"/>
                </a:cubicBezTo>
                <a:cubicBezTo>
                  <a:pt x="7287" y="180670"/>
                  <a:pt x="6488" y="173346"/>
                  <a:pt x="6488" y="165646"/>
                </a:cubicBezTo>
                <a:cubicBezTo>
                  <a:pt x="6488" y="139728"/>
                  <a:pt x="15691" y="117004"/>
                  <a:pt x="34096" y="97472"/>
                </a:cubicBezTo>
                <a:cubicBezTo>
                  <a:pt x="52501" y="77940"/>
                  <a:pt x="76446" y="65357"/>
                  <a:pt x="105932" y="59723"/>
                </a:cubicBezTo>
                <a:lnTo>
                  <a:pt x="105932" y="9015"/>
                </a:lnTo>
                <a:cubicBezTo>
                  <a:pt x="105932" y="6573"/>
                  <a:pt x="106824" y="4460"/>
                  <a:pt x="108609" y="2676"/>
                </a:cubicBezTo>
                <a:cubicBezTo>
                  <a:pt x="110392" y="892"/>
                  <a:pt x="112505" y="0"/>
                  <a:pt x="1149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6" name="Freeform 428">
            <a:extLst>
              <a:ext uri="{FF2B5EF4-FFF2-40B4-BE49-F238E27FC236}">
                <a16:creationId xmlns:a16="http://schemas.microsoft.com/office/drawing/2014/main" id="{FF76FE71-2E76-4953-B63B-1E49AD40DB45}"/>
              </a:ext>
            </a:extLst>
          </p:cNvPr>
          <p:cNvSpPr/>
          <p:nvPr/>
        </p:nvSpPr>
        <p:spPr>
          <a:xfrm>
            <a:off x="4775031" y="3956303"/>
            <a:ext cx="324531" cy="378619"/>
          </a:xfrm>
          <a:custGeom>
            <a:avLst/>
            <a:gdLst>
              <a:gd name="connsiteX0" fmla="*/ 288471 w 432707"/>
              <a:gd name="connsiteY0" fmla="*/ 11268 h 504825"/>
              <a:gd name="connsiteX1" fmla="*/ 298613 w 432707"/>
              <a:gd name="connsiteY1" fmla="*/ 19156 h 504825"/>
              <a:gd name="connsiteX2" fmla="*/ 413551 w 432707"/>
              <a:gd name="connsiteY2" fmla="*/ 134094 h 504825"/>
              <a:gd name="connsiteX3" fmla="*/ 421439 w 432707"/>
              <a:gd name="connsiteY3" fmla="*/ 144236 h 504825"/>
              <a:gd name="connsiteX4" fmla="*/ 288471 w 432707"/>
              <a:gd name="connsiteY4" fmla="*/ 144236 h 504825"/>
              <a:gd name="connsiteX5" fmla="*/ 27044 w 432707"/>
              <a:gd name="connsiteY5" fmla="*/ 0 h 504825"/>
              <a:gd name="connsiteX6" fmla="*/ 252413 w 432707"/>
              <a:gd name="connsiteY6" fmla="*/ 0 h 504825"/>
              <a:gd name="connsiteX7" fmla="*/ 252413 w 432707"/>
              <a:gd name="connsiteY7" fmla="*/ 153251 h 504825"/>
              <a:gd name="connsiteX8" fmla="*/ 260300 w 432707"/>
              <a:gd name="connsiteY8" fmla="*/ 172407 h 504825"/>
              <a:gd name="connsiteX9" fmla="*/ 279457 w 432707"/>
              <a:gd name="connsiteY9" fmla="*/ 180295 h 504825"/>
              <a:gd name="connsiteX10" fmla="*/ 432707 w 432707"/>
              <a:gd name="connsiteY10" fmla="*/ 180295 h 504825"/>
              <a:gd name="connsiteX11" fmla="*/ 432707 w 432707"/>
              <a:gd name="connsiteY11" fmla="*/ 477781 h 504825"/>
              <a:gd name="connsiteX12" fmla="*/ 424819 w 432707"/>
              <a:gd name="connsiteY12" fmla="*/ 496937 h 504825"/>
              <a:gd name="connsiteX13" fmla="*/ 405663 w 432707"/>
              <a:gd name="connsiteY13" fmla="*/ 504825 h 504825"/>
              <a:gd name="connsiteX14" fmla="*/ 27044 w 432707"/>
              <a:gd name="connsiteY14" fmla="*/ 504825 h 504825"/>
              <a:gd name="connsiteX15" fmla="*/ 7888 w 432707"/>
              <a:gd name="connsiteY15" fmla="*/ 496937 h 504825"/>
              <a:gd name="connsiteX16" fmla="*/ 0 w 432707"/>
              <a:gd name="connsiteY16" fmla="*/ 477781 h 504825"/>
              <a:gd name="connsiteX17" fmla="*/ 0 w 432707"/>
              <a:gd name="connsiteY17" fmla="*/ 27044 h 504825"/>
              <a:gd name="connsiteX18" fmla="*/ 7888 w 432707"/>
              <a:gd name="connsiteY18" fmla="*/ 7888 h 504825"/>
              <a:gd name="connsiteX19" fmla="*/ 27044 w 432707"/>
              <a:gd name="connsiteY19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32707" h="504825">
                <a:moveTo>
                  <a:pt x="288471" y="11268"/>
                </a:moveTo>
                <a:cubicBezTo>
                  <a:pt x="292603" y="13898"/>
                  <a:pt x="295984" y="16527"/>
                  <a:pt x="298613" y="19156"/>
                </a:cubicBezTo>
                <a:lnTo>
                  <a:pt x="413551" y="134094"/>
                </a:lnTo>
                <a:cubicBezTo>
                  <a:pt x="416180" y="136723"/>
                  <a:pt x="418809" y="140104"/>
                  <a:pt x="421439" y="144236"/>
                </a:cubicBezTo>
                <a:lnTo>
                  <a:pt x="288471" y="144236"/>
                </a:lnTo>
                <a:close/>
                <a:moveTo>
                  <a:pt x="27044" y="0"/>
                </a:moveTo>
                <a:lnTo>
                  <a:pt x="252413" y="0"/>
                </a:lnTo>
                <a:lnTo>
                  <a:pt x="252413" y="153251"/>
                </a:lnTo>
                <a:cubicBezTo>
                  <a:pt x="252413" y="160763"/>
                  <a:pt x="255042" y="167148"/>
                  <a:pt x="260300" y="172407"/>
                </a:cubicBezTo>
                <a:cubicBezTo>
                  <a:pt x="265559" y="177665"/>
                  <a:pt x="271944" y="180295"/>
                  <a:pt x="279457" y="180295"/>
                </a:cubicBezTo>
                <a:lnTo>
                  <a:pt x="432707" y="180295"/>
                </a:ln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1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30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30" y="13147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7" name="Freeform 429">
            <a:extLst>
              <a:ext uri="{FF2B5EF4-FFF2-40B4-BE49-F238E27FC236}">
                <a16:creationId xmlns:a16="http://schemas.microsoft.com/office/drawing/2014/main" id="{7FD1BBE1-F856-40D7-A3A2-B362FEEC752F}"/>
              </a:ext>
            </a:extLst>
          </p:cNvPr>
          <p:cNvSpPr/>
          <p:nvPr/>
        </p:nvSpPr>
        <p:spPr>
          <a:xfrm>
            <a:off x="5246519" y="3956303"/>
            <a:ext cx="324531" cy="378619"/>
          </a:xfrm>
          <a:custGeom>
            <a:avLst/>
            <a:gdLst>
              <a:gd name="connsiteX0" fmla="*/ 117192 w 432707"/>
              <a:gd name="connsiteY0" fmla="*/ 360589 h 504825"/>
              <a:gd name="connsiteX1" fmla="*/ 110712 w 432707"/>
              <a:gd name="connsiteY1" fmla="*/ 363125 h 504825"/>
              <a:gd name="connsiteX2" fmla="*/ 108177 w 432707"/>
              <a:gd name="connsiteY2" fmla="*/ 369604 h 504825"/>
              <a:gd name="connsiteX3" fmla="*/ 108177 w 432707"/>
              <a:gd name="connsiteY3" fmla="*/ 387634 h 504825"/>
              <a:gd name="connsiteX4" fmla="*/ 110712 w 432707"/>
              <a:gd name="connsiteY4" fmla="*/ 394113 h 504825"/>
              <a:gd name="connsiteX5" fmla="*/ 117192 w 432707"/>
              <a:gd name="connsiteY5" fmla="*/ 396648 h 504825"/>
              <a:gd name="connsiteX6" fmla="*/ 315516 w 432707"/>
              <a:gd name="connsiteY6" fmla="*/ 396648 h 504825"/>
              <a:gd name="connsiteX7" fmla="*/ 321995 w 432707"/>
              <a:gd name="connsiteY7" fmla="*/ 394113 h 504825"/>
              <a:gd name="connsiteX8" fmla="*/ 324530 w 432707"/>
              <a:gd name="connsiteY8" fmla="*/ 387634 h 504825"/>
              <a:gd name="connsiteX9" fmla="*/ 324530 w 432707"/>
              <a:gd name="connsiteY9" fmla="*/ 369604 h 504825"/>
              <a:gd name="connsiteX10" fmla="*/ 321995 w 432707"/>
              <a:gd name="connsiteY10" fmla="*/ 363125 h 504825"/>
              <a:gd name="connsiteX11" fmla="*/ 315516 w 432707"/>
              <a:gd name="connsiteY11" fmla="*/ 360589 h 504825"/>
              <a:gd name="connsiteX12" fmla="*/ 117192 w 432707"/>
              <a:gd name="connsiteY12" fmla="*/ 288471 h 504825"/>
              <a:gd name="connsiteX13" fmla="*/ 110712 w 432707"/>
              <a:gd name="connsiteY13" fmla="*/ 291007 h 504825"/>
              <a:gd name="connsiteX14" fmla="*/ 108177 w 432707"/>
              <a:gd name="connsiteY14" fmla="*/ 297486 h 504825"/>
              <a:gd name="connsiteX15" fmla="*/ 108177 w 432707"/>
              <a:gd name="connsiteY15" fmla="*/ 315516 h 504825"/>
              <a:gd name="connsiteX16" fmla="*/ 110712 w 432707"/>
              <a:gd name="connsiteY16" fmla="*/ 321995 h 504825"/>
              <a:gd name="connsiteX17" fmla="*/ 117192 w 432707"/>
              <a:gd name="connsiteY17" fmla="*/ 324530 h 504825"/>
              <a:gd name="connsiteX18" fmla="*/ 315516 w 432707"/>
              <a:gd name="connsiteY18" fmla="*/ 324530 h 504825"/>
              <a:gd name="connsiteX19" fmla="*/ 321995 w 432707"/>
              <a:gd name="connsiteY19" fmla="*/ 321995 h 504825"/>
              <a:gd name="connsiteX20" fmla="*/ 324530 w 432707"/>
              <a:gd name="connsiteY20" fmla="*/ 315516 h 504825"/>
              <a:gd name="connsiteX21" fmla="*/ 324530 w 432707"/>
              <a:gd name="connsiteY21" fmla="*/ 297486 h 504825"/>
              <a:gd name="connsiteX22" fmla="*/ 321995 w 432707"/>
              <a:gd name="connsiteY22" fmla="*/ 291007 h 504825"/>
              <a:gd name="connsiteX23" fmla="*/ 315516 w 432707"/>
              <a:gd name="connsiteY23" fmla="*/ 288471 h 504825"/>
              <a:gd name="connsiteX24" fmla="*/ 117192 w 432707"/>
              <a:gd name="connsiteY24" fmla="*/ 216354 h 504825"/>
              <a:gd name="connsiteX25" fmla="*/ 110712 w 432707"/>
              <a:gd name="connsiteY25" fmla="*/ 218889 h 504825"/>
              <a:gd name="connsiteX26" fmla="*/ 108177 w 432707"/>
              <a:gd name="connsiteY26" fmla="*/ 225368 h 504825"/>
              <a:gd name="connsiteX27" fmla="*/ 108177 w 432707"/>
              <a:gd name="connsiteY27" fmla="*/ 243398 h 504825"/>
              <a:gd name="connsiteX28" fmla="*/ 110712 w 432707"/>
              <a:gd name="connsiteY28" fmla="*/ 249877 h 504825"/>
              <a:gd name="connsiteX29" fmla="*/ 117192 w 432707"/>
              <a:gd name="connsiteY29" fmla="*/ 252412 h 504825"/>
              <a:gd name="connsiteX30" fmla="*/ 315516 w 432707"/>
              <a:gd name="connsiteY30" fmla="*/ 252412 h 504825"/>
              <a:gd name="connsiteX31" fmla="*/ 321995 w 432707"/>
              <a:gd name="connsiteY31" fmla="*/ 249877 h 504825"/>
              <a:gd name="connsiteX32" fmla="*/ 324530 w 432707"/>
              <a:gd name="connsiteY32" fmla="*/ 243398 h 504825"/>
              <a:gd name="connsiteX33" fmla="*/ 324530 w 432707"/>
              <a:gd name="connsiteY33" fmla="*/ 225368 h 504825"/>
              <a:gd name="connsiteX34" fmla="*/ 321995 w 432707"/>
              <a:gd name="connsiteY34" fmla="*/ 218889 h 504825"/>
              <a:gd name="connsiteX35" fmla="*/ 315516 w 432707"/>
              <a:gd name="connsiteY35" fmla="*/ 216354 h 504825"/>
              <a:gd name="connsiteX36" fmla="*/ 288471 w 432707"/>
              <a:gd name="connsiteY36" fmla="*/ 11268 h 504825"/>
              <a:gd name="connsiteX37" fmla="*/ 298613 w 432707"/>
              <a:gd name="connsiteY37" fmla="*/ 19156 h 504825"/>
              <a:gd name="connsiteX38" fmla="*/ 413551 w 432707"/>
              <a:gd name="connsiteY38" fmla="*/ 134094 h 504825"/>
              <a:gd name="connsiteX39" fmla="*/ 421439 w 432707"/>
              <a:gd name="connsiteY39" fmla="*/ 144236 h 504825"/>
              <a:gd name="connsiteX40" fmla="*/ 288471 w 432707"/>
              <a:gd name="connsiteY40" fmla="*/ 144236 h 504825"/>
              <a:gd name="connsiteX41" fmla="*/ 27044 w 432707"/>
              <a:gd name="connsiteY41" fmla="*/ 0 h 504825"/>
              <a:gd name="connsiteX42" fmla="*/ 252413 w 432707"/>
              <a:gd name="connsiteY42" fmla="*/ 0 h 504825"/>
              <a:gd name="connsiteX43" fmla="*/ 252413 w 432707"/>
              <a:gd name="connsiteY43" fmla="*/ 153251 h 504825"/>
              <a:gd name="connsiteX44" fmla="*/ 260300 w 432707"/>
              <a:gd name="connsiteY44" fmla="*/ 172407 h 504825"/>
              <a:gd name="connsiteX45" fmla="*/ 279457 w 432707"/>
              <a:gd name="connsiteY45" fmla="*/ 180295 h 504825"/>
              <a:gd name="connsiteX46" fmla="*/ 432707 w 432707"/>
              <a:gd name="connsiteY46" fmla="*/ 180295 h 504825"/>
              <a:gd name="connsiteX47" fmla="*/ 432707 w 432707"/>
              <a:gd name="connsiteY47" fmla="*/ 477781 h 504825"/>
              <a:gd name="connsiteX48" fmla="*/ 424819 w 432707"/>
              <a:gd name="connsiteY48" fmla="*/ 496937 h 504825"/>
              <a:gd name="connsiteX49" fmla="*/ 405663 w 432707"/>
              <a:gd name="connsiteY49" fmla="*/ 504825 h 504825"/>
              <a:gd name="connsiteX50" fmla="*/ 27044 w 432707"/>
              <a:gd name="connsiteY50" fmla="*/ 504825 h 504825"/>
              <a:gd name="connsiteX51" fmla="*/ 7888 w 432707"/>
              <a:gd name="connsiteY51" fmla="*/ 496937 h 504825"/>
              <a:gd name="connsiteX52" fmla="*/ 0 w 432707"/>
              <a:gd name="connsiteY52" fmla="*/ 477781 h 504825"/>
              <a:gd name="connsiteX53" fmla="*/ 0 w 432707"/>
              <a:gd name="connsiteY53" fmla="*/ 27044 h 504825"/>
              <a:gd name="connsiteX54" fmla="*/ 7888 w 432707"/>
              <a:gd name="connsiteY54" fmla="*/ 7888 h 504825"/>
              <a:gd name="connsiteX55" fmla="*/ 27044 w 432707"/>
              <a:gd name="connsiteY55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32707" h="504825">
                <a:moveTo>
                  <a:pt x="117192" y="360589"/>
                </a:moveTo>
                <a:cubicBezTo>
                  <a:pt x="114562" y="360589"/>
                  <a:pt x="112402" y="361434"/>
                  <a:pt x="110712" y="363125"/>
                </a:cubicBezTo>
                <a:cubicBezTo>
                  <a:pt x="109022" y="364815"/>
                  <a:pt x="108177" y="366975"/>
                  <a:pt x="108177" y="369604"/>
                </a:cubicBezTo>
                <a:lnTo>
                  <a:pt x="108177" y="387634"/>
                </a:lnTo>
                <a:cubicBezTo>
                  <a:pt x="108177" y="390263"/>
                  <a:pt x="109022" y="392423"/>
                  <a:pt x="110712" y="394113"/>
                </a:cubicBezTo>
                <a:cubicBezTo>
                  <a:pt x="112402" y="395803"/>
                  <a:pt x="114562" y="396648"/>
                  <a:pt x="117192" y="396648"/>
                </a:cubicBezTo>
                <a:lnTo>
                  <a:pt x="315516" y="396648"/>
                </a:lnTo>
                <a:cubicBezTo>
                  <a:pt x="318145" y="396648"/>
                  <a:pt x="320305" y="395803"/>
                  <a:pt x="321995" y="394113"/>
                </a:cubicBezTo>
                <a:cubicBezTo>
                  <a:pt x="323685" y="392423"/>
                  <a:pt x="324530" y="390263"/>
                  <a:pt x="324530" y="387634"/>
                </a:cubicBezTo>
                <a:lnTo>
                  <a:pt x="324530" y="369604"/>
                </a:lnTo>
                <a:cubicBezTo>
                  <a:pt x="324530" y="366975"/>
                  <a:pt x="323685" y="364815"/>
                  <a:pt x="321995" y="363125"/>
                </a:cubicBezTo>
                <a:cubicBezTo>
                  <a:pt x="320305" y="361434"/>
                  <a:pt x="318145" y="360589"/>
                  <a:pt x="315516" y="360589"/>
                </a:cubicBezTo>
                <a:close/>
                <a:moveTo>
                  <a:pt x="117192" y="288471"/>
                </a:moveTo>
                <a:cubicBezTo>
                  <a:pt x="114562" y="288471"/>
                  <a:pt x="112402" y="289317"/>
                  <a:pt x="110712" y="291007"/>
                </a:cubicBezTo>
                <a:cubicBezTo>
                  <a:pt x="109022" y="292697"/>
                  <a:pt x="108177" y="294857"/>
                  <a:pt x="108177" y="297486"/>
                </a:cubicBezTo>
                <a:lnTo>
                  <a:pt x="108177" y="315516"/>
                </a:lnTo>
                <a:cubicBezTo>
                  <a:pt x="108177" y="318145"/>
                  <a:pt x="109022" y="320305"/>
                  <a:pt x="110712" y="321995"/>
                </a:cubicBezTo>
                <a:cubicBezTo>
                  <a:pt x="112402" y="323685"/>
                  <a:pt x="114562" y="324530"/>
                  <a:pt x="117192" y="324530"/>
                </a:cubicBezTo>
                <a:lnTo>
                  <a:pt x="315516" y="324530"/>
                </a:lnTo>
                <a:cubicBezTo>
                  <a:pt x="318145" y="324530"/>
                  <a:pt x="320305" y="323685"/>
                  <a:pt x="321995" y="321995"/>
                </a:cubicBezTo>
                <a:cubicBezTo>
                  <a:pt x="323685" y="320305"/>
                  <a:pt x="324530" y="318145"/>
                  <a:pt x="324530" y="315516"/>
                </a:cubicBezTo>
                <a:lnTo>
                  <a:pt x="324530" y="297486"/>
                </a:lnTo>
                <a:cubicBezTo>
                  <a:pt x="324530" y="294857"/>
                  <a:pt x="323685" y="292697"/>
                  <a:pt x="321995" y="291007"/>
                </a:cubicBezTo>
                <a:cubicBezTo>
                  <a:pt x="320305" y="289317"/>
                  <a:pt x="318145" y="288471"/>
                  <a:pt x="315516" y="288471"/>
                </a:cubicBezTo>
                <a:close/>
                <a:moveTo>
                  <a:pt x="117192" y="216354"/>
                </a:moveTo>
                <a:cubicBezTo>
                  <a:pt x="114562" y="216354"/>
                  <a:pt x="112402" y="217199"/>
                  <a:pt x="110712" y="218889"/>
                </a:cubicBezTo>
                <a:cubicBezTo>
                  <a:pt x="109022" y="220579"/>
                  <a:pt x="108177" y="222739"/>
                  <a:pt x="108177" y="225368"/>
                </a:cubicBezTo>
                <a:lnTo>
                  <a:pt x="108177" y="243398"/>
                </a:lnTo>
                <a:cubicBezTo>
                  <a:pt x="108177" y="246027"/>
                  <a:pt x="109022" y="248187"/>
                  <a:pt x="110712" y="249877"/>
                </a:cubicBezTo>
                <a:cubicBezTo>
                  <a:pt x="112402" y="251567"/>
                  <a:pt x="114562" y="252412"/>
                  <a:pt x="117192" y="252412"/>
                </a:cubicBezTo>
                <a:lnTo>
                  <a:pt x="315516" y="252412"/>
                </a:lnTo>
                <a:cubicBezTo>
                  <a:pt x="318145" y="252412"/>
                  <a:pt x="320305" y="251567"/>
                  <a:pt x="321995" y="249877"/>
                </a:cubicBezTo>
                <a:cubicBezTo>
                  <a:pt x="323685" y="248187"/>
                  <a:pt x="324530" y="246027"/>
                  <a:pt x="324530" y="243398"/>
                </a:cubicBezTo>
                <a:lnTo>
                  <a:pt x="324530" y="225368"/>
                </a:lnTo>
                <a:cubicBezTo>
                  <a:pt x="324530" y="222739"/>
                  <a:pt x="323685" y="220579"/>
                  <a:pt x="321995" y="218889"/>
                </a:cubicBezTo>
                <a:cubicBezTo>
                  <a:pt x="320305" y="217199"/>
                  <a:pt x="318145" y="216354"/>
                  <a:pt x="315516" y="216354"/>
                </a:cubicBezTo>
                <a:close/>
                <a:moveTo>
                  <a:pt x="288471" y="11268"/>
                </a:moveTo>
                <a:cubicBezTo>
                  <a:pt x="292603" y="13898"/>
                  <a:pt x="295984" y="16527"/>
                  <a:pt x="298613" y="19156"/>
                </a:cubicBezTo>
                <a:lnTo>
                  <a:pt x="413551" y="134094"/>
                </a:lnTo>
                <a:cubicBezTo>
                  <a:pt x="416180" y="136723"/>
                  <a:pt x="418809" y="140104"/>
                  <a:pt x="421439" y="144236"/>
                </a:cubicBezTo>
                <a:lnTo>
                  <a:pt x="288471" y="144236"/>
                </a:lnTo>
                <a:close/>
                <a:moveTo>
                  <a:pt x="27044" y="0"/>
                </a:moveTo>
                <a:lnTo>
                  <a:pt x="252413" y="0"/>
                </a:lnTo>
                <a:lnTo>
                  <a:pt x="252413" y="153251"/>
                </a:lnTo>
                <a:cubicBezTo>
                  <a:pt x="252413" y="160763"/>
                  <a:pt x="255042" y="167148"/>
                  <a:pt x="260300" y="172407"/>
                </a:cubicBezTo>
                <a:cubicBezTo>
                  <a:pt x="265559" y="177665"/>
                  <a:pt x="271944" y="180295"/>
                  <a:pt x="279457" y="180295"/>
                </a:cubicBezTo>
                <a:lnTo>
                  <a:pt x="432707" y="180295"/>
                </a:ln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1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7" y="502196"/>
                  <a:pt x="7888" y="496937"/>
                </a:cubicBezTo>
                <a:cubicBezTo>
                  <a:pt x="2630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30" y="13147"/>
                  <a:pt x="7888" y="7888"/>
                </a:cubicBezTo>
                <a:cubicBezTo>
                  <a:pt x="13147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8" name="Freeform 236">
            <a:extLst>
              <a:ext uri="{FF2B5EF4-FFF2-40B4-BE49-F238E27FC236}">
                <a16:creationId xmlns:a16="http://schemas.microsoft.com/office/drawing/2014/main" id="{BC625B40-BDE1-466A-B13E-34C3A08EEADF}"/>
              </a:ext>
            </a:extLst>
          </p:cNvPr>
          <p:cNvSpPr/>
          <p:nvPr/>
        </p:nvSpPr>
        <p:spPr>
          <a:xfrm>
            <a:off x="1660357" y="3983346"/>
            <a:ext cx="213819" cy="297487"/>
          </a:xfrm>
          <a:custGeom>
            <a:avLst/>
            <a:gdLst/>
            <a:ahLst/>
            <a:cxnLst/>
            <a:rect l="l" t="t" r="r" b="b"/>
            <a:pathLst>
              <a:path w="285091" h="396648">
                <a:moveTo>
                  <a:pt x="218044" y="0"/>
                </a:moveTo>
                <a:cubicBezTo>
                  <a:pt x="237200" y="0"/>
                  <a:pt x="255417" y="2160"/>
                  <a:pt x="272696" y="6479"/>
                </a:cubicBezTo>
                <a:cubicBezTo>
                  <a:pt x="274761" y="7043"/>
                  <a:pt x="276640" y="8451"/>
                  <a:pt x="278329" y="10705"/>
                </a:cubicBezTo>
                <a:cubicBezTo>
                  <a:pt x="279457" y="12771"/>
                  <a:pt x="279738" y="15025"/>
                  <a:pt x="279175" y="17466"/>
                </a:cubicBezTo>
                <a:lnTo>
                  <a:pt x="267061" y="62258"/>
                </a:lnTo>
                <a:cubicBezTo>
                  <a:pt x="266498" y="64699"/>
                  <a:pt x="265183" y="66530"/>
                  <a:pt x="263118" y="67751"/>
                </a:cubicBezTo>
                <a:cubicBezTo>
                  <a:pt x="261051" y="68972"/>
                  <a:pt x="258798" y="69207"/>
                  <a:pt x="256356" y="68456"/>
                </a:cubicBezTo>
                <a:lnTo>
                  <a:pt x="255230" y="68174"/>
                </a:lnTo>
                <a:cubicBezTo>
                  <a:pt x="254478" y="67986"/>
                  <a:pt x="253398" y="67751"/>
                  <a:pt x="251990" y="67470"/>
                </a:cubicBezTo>
                <a:cubicBezTo>
                  <a:pt x="250581" y="67188"/>
                  <a:pt x="248938" y="66859"/>
                  <a:pt x="247060" y="66484"/>
                </a:cubicBezTo>
                <a:cubicBezTo>
                  <a:pt x="245182" y="66108"/>
                  <a:pt x="243069" y="65779"/>
                  <a:pt x="240721" y="65498"/>
                </a:cubicBezTo>
                <a:cubicBezTo>
                  <a:pt x="238374" y="65216"/>
                  <a:pt x="235932" y="64934"/>
                  <a:pt x="233397" y="64653"/>
                </a:cubicBezTo>
                <a:cubicBezTo>
                  <a:pt x="230861" y="64371"/>
                  <a:pt x="228138" y="64136"/>
                  <a:pt x="225227" y="63948"/>
                </a:cubicBezTo>
                <a:cubicBezTo>
                  <a:pt x="222316" y="63760"/>
                  <a:pt x="219547" y="63667"/>
                  <a:pt x="216917" y="63667"/>
                </a:cubicBezTo>
                <a:cubicBezTo>
                  <a:pt x="193253" y="63667"/>
                  <a:pt x="172031" y="69676"/>
                  <a:pt x="153250" y="81696"/>
                </a:cubicBezTo>
                <a:cubicBezTo>
                  <a:pt x="134470" y="93716"/>
                  <a:pt x="120384" y="110243"/>
                  <a:pt x="110994" y="131277"/>
                </a:cubicBezTo>
                <a:lnTo>
                  <a:pt x="242834" y="131277"/>
                </a:lnTo>
                <a:cubicBezTo>
                  <a:pt x="245839" y="131277"/>
                  <a:pt x="248187" y="132404"/>
                  <a:pt x="249877" y="134658"/>
                </a:cubicBezTo>
                <a:cubicBezTo>
                  <a:pt x="251755" y="136911"/>
                  <a:pt x="252413" y="139353"/>
                  <a:pt x="251849" y="141982"/>
                </a:cubicBezTo>
                <a:lnTo>
                  <a:pt x="245088" y="174097"/>
                </a:lnTo>
                <a:cubicBezTo>
                  <a:pt x="244149" y="178980"/>
                  <a:pt x="241144" y="181421"/>
                  <a:pt x="236073" y="181421"/>
                </a:cubicBezTo>
                <a:lnTo>
                  <a:pt x="98599" y="181421"/>
                </a:lnTo>
                <a:cubicBezTo>
                  <a:pt x="98035" y="188370"/>
                  <a:pt x="98035" y="198230"/>
                  <a:pt x="98599" y="211001"/>
                </a:cubicBezTo>
                <a:lnTo>
                  <a:pt x="227904" y="211001"/>
                </a:lnTo>
                <a:cubicBezTo>
                  <a:pt x="230721" y="211001"/>
                  <a:pt x="233069" y="212128"/>
                  <a:pt x="234946" y="214382"/>
                </a:cubicBezTo>
                <a:cubicBezTo>
                  <a:pt x="236637" y="216635"/>
                  <a:pt x="237200" y="219170"/>
                  <a:pt x="236637" y="221988"/>
                </a:cubicBezTo>
                <a:lnTo>
                  <a:pt x="229875" y="253539"/>
                </a:lnTo>
                <a:cubicBezTo>
                  <a:pt x="229500" y="255605"/>
                  <a:pt x="228467" y="257342"/>
                  <a:pt x="226777" y="258751"/>
                </a:cubicBezTo>
                <a:cubicBezTo>
                  <a:pt x="225086" y="260160"/>
                  <a:pt x="223209" y="260864"/>
                  <a:pt x="221143" y="260864"/>
                </a:cubicBezTo>
                <a:lnTo>
                  <a:pt x="112121" y="260864"/>
                </a:lnTo>
                <a:cubicBezTo>
                  <a:pt x="121135" y="282837"/>
                  <a:pt x="135174" y="300256"/>
                  <a:pt x="154236" y="313121"/>
                </a:cubicBezTo>
                <a:cubicBezTo>
                  <a:pt x="173298" y="325986"/>
                  <a:pt x="194755" y="332418"/>
                  <a:pt x="218607" y="332418"/>
                </a:cubicBezTo>
                <a:cubicBezTo>
                  <a:pt x="221987" y="332418"/>
                  <a:pt x="225368" y="332277"/>
                  <a:pt x="228749" y="331996"/>
                </a:cubicBezTo>
                <a:cubicBezTo>
                  <a:pt x="232129" y="331714"/>
                  <a:pt x="235275" y="331385"/>
                  <a:pt x="238186" y="331010"/>
                </a:cubicBezTo>
                <a:cubicBezTo>
                  <a:pt x="241097" y="330634"/>
                  <a:pt x="243867" y="330211"/>
                  <a:pt x="246496" y="329742"/>
                </a:cubicBezTo>
                <a:cubicBezTo>
                  <a:pt x="249126" y="329272"/>
                  <a:pt x="251426" y="328803"/>
                  <a:pt x="253398" y="328333"/>
                </a:cubicBezTo>
                <a:cubicBezTo>
                  <a:pt x="255371" y="327864"/>
                  <a:pt x="257107" y="327441"/>
                  <a:pt x="258610" y="327066"/>
                </a:cubicBezTo>
                <a:cubicBezTo>
                  <a:pt x="260113" y="326690"/>
                  <a:pt x="261240" y="326408"/>
                  <a:pt x="261991" y="326221"/>
                </a:cubicBezTo>
                <a:lnTo>
                  <a:pt x="263399" y="325657"/>
                </a:lnTo>
                <a:cubicBezTo>
                  <a:pt x="265840" y="324718"/>
                  <a:pt x="268282" y="324906"/>
                  <a:pt x="270724" y="326221"/>
                </a:cubicBezTo>
                <a:cubicBezTo>
                  <a:pt x="272977" y="327535"/>
                  <a:pt x="274386" y="329507"/>
                  <a:pt x="274949" y="332137"/>
                </a:cubicBezTo>
                <a:lnTo>
                  <a:pt x="284809" y="376928"/>
                </a:lnTo>
                <a:cubicBezTo>
                  <a:pt x="285373" y="379182"/>
                  <a:pt x="285091" y="381295"/>
                  <a:pt x="283964" y="383267"/>
                </a:cubicBezTo>
                <a:cubicBezTo>
                  <a:pt x="282837" y="385239"/>
                  <a:pt x="281241" y="386600"/>
                  <a:pt x="279175" y="387352"/>
                </a:cubicBezTo>
                <a:lnTo>
                  <a:pt x="277766" y="387633"/>
                </a:lnTo>
                <a:cubicBezTo>
                  <a:pt x="277015" y="388009"/>
                  <a:pt x="276029" y="388338"/>
                  <a:pt x="274808" y="388619"/>
                </a:cubicBezTo>
                <a:cubicBezTo>
                  <a:pt x="273587" y="388901"/>
                  <a:pt x="272085" y="389324"/>
                  <a:pt x="270301" y="389887"/>
                </a:cubicBezTo>
                <a:cubicBezTo>
                  <a:pt x="268517" y="390450"/>
                  <a:pt x="266498" y="390967"/>
                  <a:pt x="264244" y="391436"/>
                </a:cubicBezTo>
                <a:cubicBezTo>
                  <a:pt x="261991" y="391906"/>
                  <a:pt x="259596" y="392376"/>
                  <a:pt x="257061" y="392845"/>
                </a:cubicBezTo>
                <a:cubicBezTo>
                  <a:pt x="254525" y="393314"/>
                  <a:pt x="251708" y="393784"/>
                  <a:pt x="248609" y="394254"/>
                </a:cubicBezTo>
                <a:cubicBezTo>
                  <a:pt x="245511" y="394723"/>
                  <a:pt x="242365" y="395146"/>
                  <a:pt x="239172" y="395521"/>
                </a:cubicBezTo>
                <a:cubicBezTo>
                  <a:pt x="235979" y="395897"/>
                  <a:pt x="232552" y="396179"/>
                  <a:pt x="228890" y="396366"/>
                </a:cubicBezTo>
                <a:cubicBezTo>
                  <a:pt x="225227" y="396554"/>
                  <a:pt x="221612" y="396648"/>
                  <a:pt x="218044" y="396648"/>
                </a:cubicBezTo>
                <a:cubicBezTo>
                  <a:pt x="174097" y="396648"/>
                  <a:pt x="135690" y="384394"/>
                  <a:pt x="102824" y="359885"/>
                </a:cubicBezTo>
                <a:cubicBezTo>
                  <a:pt x="69958" y="335376"/>
                  <a:pt x="47609" y="302369"/>
                  <a:pt x="35777" y="260864"/>
                </a:cubicBezTo>
                <a:lnTo>
                  <a:pt x="9015" y="260864"/>
                </a:lnTo>
                <a:cubicBezTo>
                  <a:pt x="6573" y="260864"/>
                  <a:pt x="4461" y="259972"/>
                  <a:pt x="2676" y="258188"/>
                </a:cubicBezTo>
                <a:cubicBezTo>
                  <a:pt x="892" y="256403"/>
                  <a:pt x="0" y="254290"/>
                  <a:pt x="0" y="251849"/>
                </a:cubicBezTo>
                <a:lnTo>
                  <a:pt x="0" y="220016"/>
                </a:lnTo>
                <a:cubicBezTo>
                  <a:pt x="0" y="217574"/>
                  <a:pt x="892" y="215461"/>
                  <a:pt x="2676" y="213677"/>
                </a:cubicBezTo>
                <a:cubicBezTo>
                  <a:pt x="4461" y="211893"/>
                  <a:pt x="6573" y="211001"/>
                  <a:pt x="9015" y="211001"/>
                </a:cubicBezTo>
                <a:lnTo>
                  <a:pt x="27608" y="211001"/>
                </a:lnTo>
                <a:cubicBezTo>
                  <a:pt x="27232" y="200296"/>
                  <a:pt x="27326" y="190436"/>
                  <a:pt x="27889" y="181421"/>
                </a:cubicBezTo>
                <a:lnTo>
                  <a:pt x="9015" y="181421"/>
                </a:lnTo>
                <a:cubicBezTo>
                  <a:pt x="6385" y="181421"/>
                  <a:pt x="4226" y="180576"/>
                  <a:pt x="2535" y="178886"/>
                </a:cubicBezTo>
                <a:cubicBezTo>
                  <a:pt x="845" y="177196"/>
                  <a:pt x="0" y="175036"/>
                  <a:pt x="0" y="172407"/>
                </a:cubicBezTo>
                <a:lnTo>
                  <a:pt x="0" y="140292"/>
                </a:lnTo>
                <a:cubicBezTo>
                  <a:pt x="0" y="137662"/>
                  <a:pt x="845" y="135503"/>
                  <a:pt x="2535" y="133812"/>
                </a:cubicBezTo>
                <a:cubicBezTo>
                  <a:pt x="4226" y="132122"/>
                  <a:pt x="6385" y="131277"/>
                  <a:pt x="9015" y="131277"/>
                </a:cubicBezTo>
                <a:lnTo>
                  <a:pt x="36622" y="131277"/>
                </a:lnTo>
                <a:cubicBezTo>
                  <a:pt x="49205" y="91838"/>
                  <a:pt x="72071" y="60098"/>
                  <a:pt x="105219" y="36059"/>
                </a:cubicBezTo>
                <a:cubicBezTo>
                  <a:pt x="138367" y="12019"/>
                  <a:pt x="175975" y="0"/>
                  <a:pt x="218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9" name="Freeform 235">
            <a:extLst>
              <a:ext uri="{FF2B5EF4-FFF2-40B4-BE49-F238E27FC236}">
                <a16:creationId xmlns:a16="http://schemas.microsoft.com/office/drawing/2014/main" id="{8F09EAC0-CB74-4A75-A8C1-F11DA296D190}"/>
              </a:ext>
            </a:extLst>
          </p:cNvPr>
          <p:cNvSpPr/>
          <p:nvPr/>
        </p:nvSpPr>
        <p:spPr>
          <a:xfrm>
            <a:off x="2017545" y="3983346"/>
            <a:ext cx="215509" cy="297487"/>
          </a:xfrm>
          <a:custGeom>
            <a:avLst/>
            <a:gdLst/>
            <a:ahLst/>
            <a:cxnLst/>
            <a:rect l="l" t="t" r="r" b="b"/>
            <a:pathLst>
              <a:path w="287345" h="396648">
                <a:moveTo>
                  <a:pt x="159730" y="0"/>
                </a:moveTo>
                <a:cubicBezTo>
                  <a:pt x="194474" y="0"/>
                  <a:pt x="225932" y="11738"/>
                  <a:pt x="254103" y="35214"/>
                </a:cubicBezTo>
                <a:cubicBezTo>
                  <a:pt x="255793" y="36716"/>
                  <a:pt x="256732" y="38641"/>
                  <a:pt x="256920" y="40989"/>
                </a:cubicBezTo>
                <a:cubicBezTo>
                  <a:pt x="257108" y="43336"/>
                  <a:pt x="256450" y="45449"/>
                  <a:pt x="254948" y="47327"/>
                </a:cubicBezTo>
                <a:lnTo>
                  <a:pt x="225932" y="83104"/>
                </a:lnTo>
                <a:cubicBezTo>
                  <a:pt x="224241" y="85171"/>
                  <a:pt x="222176" y="86297"/>
                  <a:pt x="219734" y="86485"/>
                </a:cubicBezTo>
                <a:cubicBezTo>
                  <a:pt x="217293" y="86861"/>
                  <a:pt x="215133" y="86203"/>
                  <a:pt x="213255" y="84513"/>
                </a:cubicBezTo>
                <a:cubicBezTo>
                  <a:pt x="212316" y="83574"/>
                  <a:pt x="209874" y="81790"/>
                  <a:pt x="205930" y="79160"/>
                </a:cubicBezTo>
                <a:cubicBezTo>
                  <a:pt x="201986" y="76531"/>
                  <a:pt x="195507" y="73526"/>
                  <a:pt x="186492" y="70146"/>
                </a:cubicBezTo>
                <a:cubicBezTo>
                  <a:pt x="177478" y="66765"/>
                  <a:pt x="168745" y="65075"/>
                  <a:pt x="160293" y="65075"/>
                </a:cubicBezTo>
                <a:cubicBezTo>
                  <a:pt x="144329" y="65075"/>
                  <a:pt x="131464" y="69488"/>
                  <a:pt x="121699" y="78315"/>
                </a:cubicBezTo>
                <a:cubicBezTo>
                  <a:pt x="111932" y="87142"/>
                  <a:pt x="107050" y="98692"/>
                  <a:pt x="107050" y="112966"/>
                </a:cubicBezTo>
                <a:lnTo>
                  <a:pt x="107050" y="173533"/>
                </a:lnTo>
                <a:lnTo>
                  <a:pt x="192972" y="173533"/>
                </a:lnTo>
                <a:cubicBezTo>
                  <a:pt x="195413" y="173533"/>
                  <a:pt x="197526" y="174379"/>
                  <a:pt x="199310" y="176069"/>
                </a:cubicBezTo>
                <a:cubicBezTo>
                  <a:pt x="201094" y="177759"/>
                  <a:pt x="201986" y="179919"/>
                  <a:pt x="201986" y="182548"/>
                </a:cubicBezTo>
                <a:lnTo>
                  <a:pt x="201986" y="219452"/>
                </a:lnTo>
                <a:cubicBezTo>
                  <a:pt x="201986" y="221894"/>
                  <a:pt x="201094" y="224007"/>
                  <a:pt x="199310" y="225791"/>
                </a:cubicBezTo>
                <a:cubicBezTo>
                  <a:pt x="197526" y="227575"/>
                  <a:pt x="195413" y="228467"/>
                  <a:pt x="192972" y="228467"/>
                </a:cubicBezTo>
                <a:lnTo>
                  <a:pt x="107050" y="228467"/>
                </a:lnTo>
                <a:lnTo>
                  <a:pt x="107050" y="335235"/>
                </a:lnTo>
                <a:lnTo>
                  <a:pt x="223678" y="335235"/>
                </a:lnTo>
                <a:lnTo>
                  <a:pt x="223678" y="284246"/>
                </a:lnTo>
                <a:cubicBezTo>
                  <a:pt x="223678" y="281804"/>
                  <a:pt x="224523" y="279691"/>
                  <a:pt x="226213" y="277907"/>
                </a:cubicBezTo>
                <a:cubicBezTo>
                  <a:pt x="227904" y="276123"/>
                  <a:pt x="230064" y="275231"/>
                  <a:pt x="232693" y="275231"/>
                </a:cubicBezTo>
                <a:lnTo>
                  <a:pt x="278329" y="275231"/>
                </a:lnTo>
                <a:cubicBezTo>
                  <a:pt x="280959" y="275231"/>
                  <a:pt x="283118" y="276123"/>
                  <a:pt x="284809" y="277907"/>
                </a:cubicBezTo>
                <a:cubicBezTo>
                  <a:pt x="286500" y="279691"/>
                  <a:pt x="287345" y="281804"/>
                  <a:pt x="287345" y="284246"/>
                </a:cubicBezTo>
                <a:lnTo>
                  <a:pt x="287345" y="387633"/>
                </a:lnTo>
                <a:cubicBezTo>
                  <a:pt x="287345" y="390263"/>
                  <a:pt x="286500" y="392422"/>
                  <a:pt x="284809" y="394113"/>
                </a:cubicBezTo>
                <a:cubicBezTo>
                  <a:pt x="283118" y="395803"/>
                  <a:pt x="280959" y="396648"/>
                  <a:pt x="278329" y="396648"/>
                </a:cubicBezTo>
                <a:lnTo>
                  <a:pt x="9015" y="396648"/>
                </a:lnTo>
                <a:cubicBezTo>
                  <a:pt x="6385" y="396648"/>
                  <a:pt x="4225" y="395803"/>
                  <a:pt x="2535" y="394113"/>
                </a:cubicBezTo>
                <a:cubicBezTo>
                  <a:pt x="845" y="392422"/>
                  <a:pt x="0" y="390263"/>
                  <a:pt x="0" y="387633"/>
                </a:cubicBezTo>
                <a:lnTo>
                  <a:pt x="0" y="345377"/>
                </a:lnTo>
                <a:cubicBezTo>
                  <a:pt x="0" y="342935"/>
                  <a:pt x="892" y="340823"/>
                  <a:pt x="2676" y="339038"/>
                </a:cubicBezTo>
                <a:cubicBezTo>
                  <a:pt x="4460" y="337254"/>
                  <a:pt x="6573" y="336362"/>
                  <a:pt x="9015" y="336362"/>
                </a:cubicBezTo>
                <a:lnTo>
                  <a:pt x="36340" y="336362"/>
                </a:lnTo>
                <a:lnTo>
                  <a:pt x="36340" y="228467"/>
                </a:lnTo>
                <a:lnTo>
                  <a:pt x="9578" y="228467"/>
                </a:lnTo>
                <a:cubicBezTo>
                  <a:pt x="6949" y="228467"/>
                  <a:pt x="4789" y="227575"/>
                  <a:pt x="3099" y="225791"/>
                </a:cubicBezTo>
                <a:cubicBezTo>
                  <a:pt x="1409" y="224007"/>
                  <a:pt x="563" y="221894"/>
                  <a:pt x="563" y="219452"/>
                </a:cubicBezTo>
                <a:lnTo>
                  <a:pt x="563" y="182548"/>
                </a:lnTo>
                <a:cubicBezTo>
                  <a:pt x="563" y="179919"/>
                  <a:pt x="1409" y="177759"/>
                  <a:pt x="3099" y="176069"/>
                </a:cubicBezTo>
                <a:cubicBezTo>
                  <a:pt x="4789" y="174379"/>
                  <a:pt x="6949" y="173533"/>
                  <a:pt x="9578" y="173533"/>
                </a:cubicBezTo>
                <a:lnTo>
                  <a:pt x="36340" y="173533"/>
                </a:lnTo>
                <a:lnTo>
                  <a:pt x="36340" y="110712"/>
                </a:lnTo>
                <a:cubicBezTo>
                  <a:pt x="36340" y="78597"/>
                  <a:pt x="47938" y="52116"/>
                  <a:pt x="71132" y="31270"/>
                </a:cubicBezTo>
                <a:cubicBezTo>
                  <a:pt x="94326" y="10423"/>
                  <a:pt x="123859" y="0"/>
                  <a:pt x="1597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0" name="Freeform 234">
            <a:extLst>
              <a:ext uri="{FF2B5EF4-FFF2-40B4-BE49-F238E27FC236}">
                <a16:creationId xmlns:a16="http://schemas.microsoft.com/office/drawing/2014/main" id="{F6331379-7328-473E-B364-006989D47FF5}"/>
              </a:ext>
            </a:extLst>
          </p:cNvPr>
          <p:cNvSpPr/>
          <p:nvPr/>
        </p:nvSpPr>
        <p:spPr>
          <a:xfrm>
            <a:off x="2731919" y="3983346"/>
            <a:ext cx="189731" cy="297487"/>
          </a:xfrm>
          <a:custGeom>
            <a:avLst/>
            <a:gdLst/>
            <a:ahLst/>
            <a:cxnLst/>
            <a:rect l="l" t="t" r="r" b="b"/>
            <a:pathLst>
              <a:path w="252975" h="396648">
                <a:moveTo>
                  <a:pt x="9014" y="0"/>
                </a:moveTo>
                <a:lnTo>
                  <a:pt x="243397" y="0"/>
                </a:lnTo>
                <a:cubicBezTo>
                  <a:pt x="246027" y="0"/>
                  <a:pt x="248186" y="845"/>
                  <a:pt x="249876" y="2535"/>
                </a:cubicBezTo>
                <a:cubicBezTo>
                  <a:pt x="251567" y="4225"/>
                  <a:pt x="252412" y="6385"/>
                  <a:pt x="252412" y="9015"/>
                </a:cubicBezTo>
                <a:lnTo>
                  <a:pt x="252412" y="37749"/>
                </a:lnTo>
                <a:cubicBezTo>
                  <a:pt x="252412" y="40378"/>
                  <a:pt x="251567" y="42538"/>
                  <a:pt x="249876" y="44229"/>
                </a:cubicBezTo>
                <a:cubicBezTo>
                  <a:pt x="248186" y="45919"/>
                  <a:pt x="246027" y="46764"/>
                  <a:pt x="243397" y="46764"/>
                </a:cubicBezTo>
                <a:lnTo>
                  <a:pt x="177759" y="46764"/>
                </a:lnTo>
                <a:cubicBezTo>
                  <a:pt x="186586" y="58220"/>
                  <a:pt x="192596" y="71742"/>
                  <a:pt x="195788" y="87330"/>
                </a:cubicBezTo>
                <a:lnTo>
                  <a:pt x="243960" y="87330"/>
                </a:lnTo>
                <a:cubicBezTo>
                  <a:pt x="246590" y="87330"/>
                  <a:pt x="248750" y="88175"/>
                  <a:pt x="250440" y="89866"/>
                </a:cubicBezTo>
                <a:cubicBezTo>
                  <a:pt x="252130" y="91556"/>
                  <a:pt x="252975" y="93716"/>
                  <a:pt x="252975" y="96345"/>
                </a:cubicBezTo>
                <a:lnTo>
                  <a:pt x="252975" y="125079"/>
                </a:lnTo>
                <a:cubicBezTo>
                  <a:pt x="252975" y="127709"/>
                  <a:pt x="252130" y="129868"/>
                  <a:pt x="250440" y="131559"/>
                </a:cubicBezTo>
                <a:cubicBezTo>
                  <a:pt x="248750" y="133249"/>
                  <a:pt x="246590" y="134094"/>
                  <a:pt x="243960" y="134094"/>
                </a:cubicBezTo>
                <a:lnTo>
                  <a:pt x="196633" y="134094"/>
                </a:lnTo>
                <a:cubicBezTo>
                  <a:pt x="192313" y="161138"/>
                  <a:pt x="180200" y="183112"/>
                  <a:pt x="160292" y="200014"/>
                </a:cubicBezTo>
                <a:cubicBezTo>
                  <a:pt x="140385" y="216917"/>
                  <a:pt x="114467" y="227246"/>
                  <a:pt x="82541" y="231002"/>
                </a:cubicBezTo>
                <a:cubicBezTo>
                  <a:pt x="113904" y="264432"/>
                  <a:pt x="157006" y="314764"/>
                  <a:pt x="211846" y="381999"/>
                </a:cubicBezTo>
                <a:cubicBezTo>
                  <a:pt x="214475" y="385004"/>
                  <a:pt x="214851" y="388197"/>
                  <a:pt x="212973" y="391577"/>
                </a:cubicBezTo>
                <a:cubicBezTo>
                  <a:pt x="211470" y="394958"/>
                  <a:pt x="208746" y="396648"/>
                  <a:pt x="204803" y="396648"/>
                </a:cubicBezTo>
                <a:lnTo>
                  <a:pt x="149869" y="396648"/>
                </a:lnTo>
                <a:cubicBezTo>
                  <a:pt x="146864" y="396648"/>
                  <a:pt x="144517" y="395521"/>
                  <a:pt x="142826" y="393268"/>
                </a:cubicBezTo>
                <a:cubicBezTo>
                  <a:pt x="85358" y="324343"/>
                  <a:pt x="38594" y="270724"/>
                  <a:pt x="2535" y="232411"/>
                </a:cubicBezTo>
                <a:cubicBezTo>
                  <a:pt x="845" y="230721"/>
                  <a:pt x="0" y="228655"/>
                  <a:pt x="0" y="226213"/>
                </a:cubicBezTo>
                <a:lnTo>
                  <a:pt x="0" y="190436"/>
                </a:lnTo>
                <a:cubicBezTo>
                  <a:pt x="0" y="187995"/>
                  <a:pt x="892" y="185882"/>
                  <a:pt x="2676" y="184098"/>
                </a:cubicBezTo>
                <a:cubicBezTo>
                  <a:pt x="4461" y="182313"/>
                  <a:pt x="6574" y="181421"/>
                  <a:pt x="9014" y="181421"/>
                </a:cubicBezTo>
                <a:lnTo>
                  <a:pt x="40566" y="181421"/>
                </a:lnTo>
                <a:cubicBezTo>
                  <a:pt x="65356" y="181421"/>
                  <a:pt x="85311" y="177383"/>
                  <a:pt x="100429" y="169308"/>
                </a:cubicBezTo>
                <a:cubicBezTo>
                  <a:pt x="115548" y="161232"/>
                  <a:pt x="125173" y="149494"/>
                  <a:pt x="129304" y="134094"/>
                </a:cubicBezTo>
                <a:lnTo>
                  <a:pt x="9014" y="134094"/>
                </a:lnTo>
                <a:cubicBezTo>
                  <a:pt x="6385" y="134094"/>
                  <a:pt x="4226" y="133249"/>
                  <a:pt x="2535" y="131559"/>
                </a:cubicBezTo>
                <a:cubicBezTo>
                  <a:pt x="845" y="129868"/>
                  <a:pt x="0" y="127709"/>
                  <a:pt x="0" y="125079"/>
                </a:cubicBezTo>
                <a:lnTo>
                  <a:pt x="0" y="96345"/>
                </a:lnTo>
                <a:cubicBezTo>
                  <a:pt x="0" y="93716"/>
                  <a:pt x="845" y="91556"/>
                  <a:pt x="2535" y="89866"/>
                </a:cubicBezTo>
                <a:cubicBezTo>
                  <a:pt x="4226" y="88175"/>
                  <a:pt x="6385" y="87330"/>
                  <a:pt x="9014" y="87330"/>
                </a:cubicBezTo>
                <a:lnTo>
                  <a:pt x="125360" y="87330"/>
                </a:lnTo>
                <a:cubicBezTo>
                  <a:pt x="114656" y="66108"/>
                  <a:pt x="89489" y="55497"/>
                  <a:pt x="49862" y="55497"/>
                </a:cubicBezTo>
                <a:lnTo>
                  <a:pt x="9014" y="55497"/>
                </a:lnTo>
                <a:cubicBezTo>
                  <a:pt x="6574" y="55497"/>
                  <a:pt x="4461" y="54605"/>
                  <a:pt x="2676" y="52821"/>
                </a:cubicBezTo>
                <a:cubicBezTo>
                  <a:pt x="892" y="51037"/>
                  <a:pt x="0" y="48924"/>
                  <a:pt x="0" y="46482"/>
                </a:cubicBezTo>
                <a:lnTo>
                  <a:pt x="0" y="9015"/>
                </a:lnTo>
                <a:cubicBezTo>
                  <a:pt x="0" y="6385"/>
                  <a:pt x="845" y="4225"/>
                  <a:pt x="2535" y="2535"/>
                </a:cubicBezTo>
                <a:cubicBezTo>
                  <a:pt x="4226" y="845"/>
                  <a:pt x="6385" y="0"/>
                  <a:pt x="90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1" name="Freeform 233">
            <a:extLst>
              <a:ext uri="{FF2B5EF4-FFF2-40B4-BE49-F238E27FC236}">
                <a16:creationId xmlns:a16="http://schemas.microsoft.com/office/drawing/2014/main" id="{745D52DA-8410-491B-8957-9A0B3BA4666A}"/>
              </a:ext>
            </a:extLst>
          </p:cNvPr>
          <p:cNvSpPr/>
          <p:nvPr/>
        </p:nvSpPr>
        <p:spPr>
          <a:xfrm>
            <a:off x="3067673" y="3983346"/>
            <a:ext cx="216939" cy="297487"/>
          </a:xfrm>
          <a:custGeom>
            <a:avLst/>
            <a:gdLst/>
            <a:ahLst/>
            <a:cxnLst/>
            <a:rect l="l" t="t" r="r" b="b"/>
            <a:pathLst>
              <a:path w="289250" h="396648">
                <a:moveTo>
                  <a:pt x="9015" y="0"/>
                </a:moveTo>
                <a:lnTo>
                  <a:pt x="63667" y="0"/>
                </a:lnTo>
                <a:cubicBezTo>
                  <a:pt x="67235" y="0"/>
                  <a:pt x="69958" y="1690"/>
                  <a:pt x="71836" y="5071"/>
                </a:cubicBezTo>
                <a:lnTo>
                  <a:pt x="132404" y="124798"/>
                </a:lnTo>
                <a:cubicBezTo>
                  <a:pt x="135972" y="131934"/>
                  <a:pt x="141231" y="143672"/>
                  <a:pt x="148180" y="160011"/>
                </a:cubicBezTo>
                <a:cubicBezTo>
                  <a:pt x="150058" y="155504"/>
                  <a:pt x="152922" y="149119"/>
                  <a:pt x="156772" y="140855"/>
                </a:cubicBezTo>
                <a:cubicBezTo>
                  <a:pt x="160622" y="132592"/>
                  <a:pt x="163205" y="126864"/>
                  <a:pt x="164520" y="123671"/>
                </a:cubicBezTo>
                <a:lnTo>
                  <a:pt x="218326" y="5352"/>
                </a:lnTo>
                <a:cubicBezTo>
                  <a:pt x="219828" y="1784"/>
                  <a:pt x="222552" y="0"/>
                  <a:pt x="226495" y="0"/>
                </a:cubicBezTo>
                <a:lnTo>
                  <a:pt x="280302" y="0"/>
                </a:lnTo>
                <a:cubicBezTo>
                  <a:pt x="283495" y="0"/>
                  <a:pt x="286030" y="1502"/>
                  <a:pt x="287908" y="4507"/>
                </a:cubicBezTo>
                <a:cubicBezTo>
                  <a:pt x="289598" y="7137"/>
                  <a:pt x="289692" y="10047"/>
                  <a:pt x="288190" y="13240"/>
                </a:cubicBezTo>
                <a:lnTo>
                  <a:pt x="200015" y="176351"/>
                </a:lnTo>
                <a:lnTo>
                  <a:pt x="260583" y="176351"/>
                </a:lnTo>
                <a:cubicBezTo>
                  <a:pt x="263024" y="176351"/>
                  <a:pt x="265137" y="177243"/>
                  <a:pt x="266921" y="179027"/>
                </a:cubicBezTo>
                <a:cubicBezTo>
                  <a:pt x="268705" y="180811"/>
                  <a:pt x="269597" y="182924"/>
                  <a:pt x="269597" y="185365"/>
                </a:cubicBezTo>
                <a:lnTo>
                  <a:pt x="269597" y="214663"/>
                </a:lnTo>
                <a:cubicBezTo>
                  <a:pt x="269597" y="217292"/>
                  <a:pt x="268705" y="219452"/>
                  <a:pt x="266921" y="221142"/>
                </a:cubicBezTo>
                <a:cubicBezTo>
                  <a:pt x="265137" y="222833"/>
                  <a:pt x="263024" y="223678"/>
                  <a:pt x="260583" y="223678"/>
                </a:cubicBezTo>
                <a:lnTo>
                  <a:pt x="178886" y="223678"/>
                </a:lnTo>
                <a:lnTo>
                  <a:pt x="178886" y="247623"/>
                </a:lnTo>
                <a:lnTo>
                  <a:pt x="260583" y="247623"/>
                </a:lnTo>
                <a:cubicBezTo>
                  <a:pt x="263024" y="247623"/>
                  <a:pt x="265137" y="248515"/>
                  <a:pt x="266921" y="250300"/>
                </a:cubicBezTo>
                <a:cubicBezTo>
                  <a:pt x="268705" y="252084"/>
                  <a:pt x="269597" y="254197"/>
                  <a:pt x="269597" y="256638"/>
                </a:cubicBezTo>
                <a:lnTo>
                  <a:pt x="269597" y="285654"/>
                </a:lnTo>
                <a:cubicBezTo>
                  <a:pt x="269597" y="288283"/>
                  <a:pt x="268705" y="290443"/>
                  <a:pt x="266921" y="292133"/>
                </a:cubicBezTo>
                <a:cubicBezTo>
                  <a:pt x="265137" y="293824"/>
                  <a:pt x="263024" y="294669"/>
                  <a:pt x="260583" y="294669"/>
                </a:cubicBezTo>
                <a:lnTo>
                  <a:pt x="178886" y="294669"/>
                </a:lnTo>
                <a:lnTo>
                  <a:pt x="178886" y="387633"/>
                </a:lnTo>
                <a:cubicBezTo>
                  <a:pt x="178886" y="390075"/>
                  <a:pt x="177994" y="392188"/>
                  <a:pt x="176210" y="393972"/>
                </a:cubicBezTo>
                <a:cubicBezTo>
                  <a:pt x="174426" y="395756"/>
                  <a:pt x="172313" y="396648"/>
                  <a:pt x="169872" y="396648"/>
                </a:cubicBezTo>
                <a:lnTo>
                  <a:pt x="121418" y="396648"/>
                </a:lnTo>
                <a:cubicBezTo>
                  <a:pt x="118976" y="396648"/>
                  <a:pt x="116863" y="395803"/>
                  <a:pt x="115079" y="394113"/>
                </a:cubicBezTo>
                <a:cubicBezTo>
                  <a:pt x="113295" y="392422"/>
                  <a:pt x="112403" y="390263"/>
                  <a:pt x="112403" y="387633"/>
                </a:cubicBezTo>
                <a:lnTo>
                  <a:pt x="112403" y="294669"/>
                </a:lnTo>
                <a:lnTo>
                  <a:pt x="31270" y="294669"/>
                </a:lnTo>
                <a:cubicBezTo>
                  <a:pt x="28829" y="294669"/>
                  <a:pt x="26716" y="293824"/>
                  <a:pt x="24932" y="292133"/>
                </a:cubicBezTo>
                <a:cubicBezTo>
                  <a:pt x="23148" y="290443"/>
                  <a:pt x="22256" y="288283"/>
                  <a:pt x="22256" y="285654"/>
                </a:cubicBezTo>
                <a:lnTo>
                  <a:pt x="22256" y="256638"/>
                </a:lnTo>
                <a:cubicBezTo>
                  <a:pt x="22256" y="254197"/>
                  <a:pt x="23148" y="252084"/>
                  <a:pt x="24932" y="250300"/>
                </a:cubicBezTo>
                <a:cubicBezTo>
                  <a:pt x="26716" y="248515"/>
                  <a:pt x="28829" y="247623"/>
                  <a:pt x="31270" y="247623"/>
                </a:cubicBezTo>
                <a:lnTo>
                  <a:pt x="112403" y="247623"/>
                </a:lnTo>
                <a:lnTo>
                  <a:pt x="112403" y="223678"/>
                </a:lnTo>
                <a:lnTo>
                  <a:pt x="31270" y="223678"/>
                </a:lnTo>
                <a:cubicBezTo>
                  <a:pt x="28829" y="223678"/>
                  <a:pt x="26716" y="222833"/>
                  <a:pt x="24932" y="221142"/>
                </a:cubicBezTo>
                <a:cubicBezTo>
                  <a:pt x="23148" y="219452"/>
                  <a:pt x="22256" y="217292"/>
                  <a:pt x="22256" y="214663"/>
                </a:cubicBezTo>
                <a:lnTo>
                  <a:pt x="22256" y="185365"/>
                </a:lnTo>
                <a:cubicBezTo>
                  <a:pt x="22256" y="182924"/>
                  <a:pt x="23148" y="180811"/>
                  <a:pt x="24932" y="179027"/>
                </a:cubicBezTo>
                <a:cubicBezTo>
                  <a:pt x="26716" y="177243"/>
                  <a:pt x="28829" y="176351"/>
                  <a:pt x="31270" y="176351"/>
                </a:cubicBezTo>
                <a:lnTo>
                  <a:pt x="91556" y="176351"/>
                </a:lnTo>
                <a:lnTo>
                  <a:pt x="1127" y="13522"/>
                </a:lnTo>
                <a:cubicBezTo>
                  <a:pt x="-375" y="10517"/>
                  <a:pt x="-375" y="7512"/>
                  <a:pt x="1127" y="4507"/>
                </a:cubicBezTo>
                <a:cubicBezTo>
                  <a:pt x="3005" y="1502"/>
                  <a:pt x="5635" y="0"/>
                  <a:pt x="90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2" name="Freeform 232">
            <a:extLst>
              <a:ext uri="{FF2B5EF4-FFF2-40B4-BE49-F238E27FC236}">
                <a16:creationId xmlns:a16="http://schemas.microsoft.com/office/drawing/2014/main" id="{DE183196-AA67-4EA2-967D-25A8E5D1C908}"/>
              </a:ext>
            </a:extLst>
          </p:cNvPr>
          <p:cNvSpPr/>
          <p:nvPr/>
        </p:nvSpPr>
        <p:spPr>
          <a:xfrm>
            <a:off x="3424863" y="3983346"/>
            <a:ext cx="270443" cy="297487"/>
          </a:xfrm>
          <a:custGeom>
            <a:avLst/>
            <a:gdLst/>
            <a:ahLst/>
            <a:cxnLst/>
            <a:rect l="l" t="t" r="r" b="b"/>
            <a:pathLst>
              <a:path w="360589" h="396648">
                <a:moveTo>
                  <a:pt x="81132" y="0"/>
                </a:moveTo>
                <a:lnTo>
                  <a:pt x="232974" y="0"/>
                </a:lnTo>
                <a:cubicBezTo>
                  <a:pt x="270535" y="0"/>
                  <a:pt x="301195" y="11456"/>
                  <a:pt x="324952" y="34369"/>
                </a:cubicBezTo>
                <a:cubicBezTo>
                  <a:pt x="348710" y="57281"/>
                  <a:pt x="360589" y="86861"/>
                  <a:pt x="360589" y="123107"/>
                </a:cubicBezTo>
                <a:cubicBezTo>
                  <a:pt x="360589" y="159354"/>
                  <a:pt x="348710" y="188934"/>
                  <a:pt x="324952" y="211846"/>
                </a:cubicBezTo>
                <a:cubicBezTo>
                  <a:pt x="301195" y="234758"/>
                  <a:pt x="270535" y="246215"/>
                  <a:pt x="232974" y="246215"/>
                </a:cubicBezTo>
                <a:lnTo>
                  <a:pt x="137192" y="246215"/>
                </a:lnTo>
                <a:lnTo>
                  <a:pt x="137192" y="279457"/>
                </a:lnTo>
                <a:lnTo>
                  <a:pt x="279456" y="279457"/>
                </a:lnTo>
                <a:cubicBezTo>
                  <a:pt x="282085" y="279457"/>
                  <a:pt x="284245" y="280302"/>
                  <a:pt x="285936" y="281992"/>
                </a:cubicBezTo>
                <a:cubicBezTo>
                  <a:pt x="287626" y="283682"/>
                  <a:pt x="288471" y="285842"/>
                  <a:pt x="288471" y="288471"/>
                </a:cubicBezTo>
                <a:lnTo>
                  <a:pt x="288471" y="324530"/>
                </a:lnTo>
                <a:cubicBezTo>
                  <a:pt x="288471" y="327160"/>
                  <a:pt x="287626" y="329319"/>
                  <a:pt x="285936" y="331010"/>
                </a:cubicBezTo>
                <a:cubicBezTo>
                  <a:pt x="284245" y="332700"/>
                  <a:pt x="282085" y="333545"/>
                  <a:pt x="279456" y="333545"/>
                </a:cubicBezTo>
                <a:lnTo>
                  <a:pt x="137192" y="333545"/>
                </a:lnTo>
                <a:lnTo>
                  <a:pt x="137192" y="387633"/>
                </a:lnTo>
                <a:cubicBezTo>
                  <a:pt x="137192" y="390263"/>
                  <a:pt x="136301" y="392422"/>
                  <a:pt x="134516" y="394113"/>
                </a:cubicBezTo>
                <a:cubicBezTo>
                  <a:pt x="132732" y="395803"/>
                  <a:pt x="130619" y="396648"/>
                  <a:pt x="128178" y="396648"/>
                </a:cubicBezTo>
                <a:lnTo>
                  <a:pt x="81132" y="396648"/>
                </a:lnTo>
                <a:cubicBezTo>
                  <a:pt x="78503" y="396648"/>
                  <a:pt x="76343" y="395803"/>
                  <a:pt x="74653" y="394113"/>
                </a:cubicBezTo>
                <a:cubicBezTo>
                  <a:pt x="72962" y="392422"/>
                  <a:pt x="72117" y="390263"/>
                  <a:pt x="72117" y="387633"/>
                </a:cubicBezTo>
                <a:lnTo>
                  <a:pt x="72117" y="333545"/>
                </a:lnTo>
                <a:lnTo>
                  <a:pt x="9014" y="333545"/>
                </a:lnTo>
                <a:cubicBezTo>
                  <a:pt x="6385" y="333545"/>
                  <a:pt x="4225" y="332700"/>
                  <a:pt x="2535" y="331010"/>
                </a:cubicBezTo>
                <a:cubicBezTo>
                  <a:pt x="845" y="329319"/>
                  <a:pt x="0" y="327160"/>
                  <a:pt x="0" y="324530"/>
                </a:cubicBezTo>
                <a:lnTo>
                  <a:pt x="0" y="288471"/>
                </a:lnTo>
                <a:cubicBezTo>
                  <a:pt x="0" y="285842"/>
                  <a:pt x="845" y="283682"/>
                  <a:pt x="2535" y="281992"/>
                </a:cubicBezTo>
                <a:cubicBezTo>
                  <a:pt x="4225" y="280302"/>
                  <a:pt x="6385" y="279457"/>
                  <a:pt x="9014" y="279457"/>
                </a:cubicBezTo>
                <a:lnTo>
                  <a:pt x="72117" y="279457"/>
                </a:lnTo>
                <a:lnTo>
                  <a:pt x="72117" y="246215"/>
                </a:lnTo>
                <a:lnTo>
                  <a:pt x="9014" y="246215"/>
                </a:lnTo>
                <a:cubicBezTo>
                  <a:pt x="6385" y="246215"/>
                  <a:pt x="4225" y="245370"/>
                  <a:pt x="2535" y="243679"/>
                </a:cubicBezTo>
                <a:cubicBezTo>
                  <a:pt x="845" y="241989"/>
                  <a:pt x="0" y="239829"/>
                  <a:pt x="0" y="237200"/>
                </a:cubicBezTo>
                <a:lnTo>
                  <a:pt x="0" y="195225"/>
                </a:lnTo>
                <a:cubicBezTo>
                  <a:pt x="0" y="192784"/>
                  <a:pt x="845" y="190671"/>
                  <a:pt x="2535" y="188887"/>
                </a:cubicBezTo>
                <a:cubicBezTo>
                  <a:pt x="4225" y="187103"/>
                  <a:pt x="6385" y="186211"/>
                  <a:pt x="9014" y="186211"/>
                </a:cubicBezTo>
                <a:lnTo>
                  <a:pt x="72117" y="186211"/>
                </a:lnTo>
                <a:lnTo>
                  <a:pt x="72117" y="9015"/>
                </a:lnTo>
                <a:cubicBezTo>
                  <a:pt x="72117" y="6385"/>
                  <a:pt x="72962" y="4225"/>
                  <a:pt x="74653" y="2535"/>
                </a:cubicBezTo>
                <a:cubicBezTo>
                  <a:pt x="76343" y="845"/>
                  <a:pt x="78503" y="0"/>
                  <a:pt x="81132" y="0"/>
                </a:cubicBezTo>
                <a:close/>
                <a:moveTo>
                  <a:pt x="137192" y="60004"/>
                </a:moveTo>
                <a:lnTo>
                  <a:pt x="137192" y="186211"/>
                </a:lnTo>
                <a:lnTo>
                  <a:pt x="227340" y="186211"/>
                </a:lnTo>
                <a:cubicBezTo>
                  <a:pt x="247247" y="186211"/>
                  <a:pt x="263305" y="180389"/>
                  <a:pt x="275512" y="168744"/>
                </a:cubicBezTo>
                <a:cubicBezTo>
                  <a:pt x="287720" y="157100"/>
                  <a:pt x="293824" y="141888"/>
                  <a:pt x="293824" y="123107"/>
                </a:cubicBezTo>
                <a:cubicBezTo>
                  <a:pt x="293824" y="104327"/>
                  <a:pt x="287720" y="89114"/>
                  <a:pt x="275512" y="77470"/>
                </a:cubicBezTo>
                <a:cubicBezTo>
                  <a:pt x="263305" y="65826"/>
                  <a:pt x="247247" y="60004"/>
                  <a:pt x="227340" y="60004"/>
                </a:cubicBezTo>
                <a:lnTo>
                  <a:pt x="137192" y="600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3" name="Freeform 231">
            <a:extLst>
              <a:ext uri="{FF2B5EF4-FFF2-40B4-BE49-F238E27FC236}">
                <a16:creationId xmlns:a16="http://schemas.microsoft.com/office/drawing/2014/main" id="{BC65458B-E786-49A6-82FC-10CF3EC126E4}"/>
              </a:ext>
            </a:extLst>
          </p:cNvPr>
          <p:cNvSpPr/>
          <p:nvPr/>
        </p:nvSpPr>
        <p:spPr>
          <a:xfrm>
            <a:off x="3839199" y="3983346"/>
            <a:ext cx="378619" cy="297487"/>
          </a:xfrm>
          <a:custGeom>
            <a:avLst/>
            <a:gdLst/>
            <a:ahLst/>
            <a:cxnLst/>
            <a:rect l="l" t="t" r="r" b="b"/>
            <a:pathLst>
              <a:path w="504824" h="396648">
                <a:moveTo>
                  <a:pt x="23381" y="0"/>
                </a:moveTo>
                <a:lnTo>
                  <a:pt x="61975" y="0"/>
                </a:lnTo>
                <a:cubicBezTo>
                  <a:pt x="66859" y="0"/>
                  <a:pt x="69769" y="2253"/>
                  <a:pt x="70709" y="6761"/>
                </a:cubicBezTo>
                <a:lnTo>
                  <a:pt x="96063" y="108177"/>
                </a:lnTo>
                <a:lnTo>
                  <a:pt x="197196" y="108177"/>
                </a:lnTo>
                <a:lnTo>
                  <a:pt x="224522" y="6761"/>
                </a:lnTo>
                <a:cubicBezTo>
                  <a:pt x="225836" y="2253"/>
                  <a:pt x="228748" y="0"/>
                  <a:pt x="233255" y="0"/>
                </a:cubicBezTo>
                <a:lnTo>
                  <a:pt x="268751" y="0"/>
                </a:lnTo>
                <a:cubicBezTo>
                  <a:pt x="273258" y="0"/>
                  <a:pt x="276169" y="2253"/>
                  <a:pt x="277484" y="6761"/>
                </a:cubicBezTo>
                <a:lnTo>
                  <a:pt x="305091" y="108177"/>
                </a:lnTo>
                <a:lnTo>
                  <a:pt x="407915" y="108177"/>
                </a:lnTo>
                <a:lnTo>
                  <a:pt x="434114" y="6761"/>
                </a:lnTo>
                <a:cubicBezTo>
                  <a:pt x="435054" y="2253"/>
                  <a:pt x="437965" y="0"/>
                  <a:pt x="442848" y="0"/>
                </a:cubicBezTo>
                <a:lnTo>
                  <a:pt x="481442" y="0"/>
                </a:lnTo>
                <a:cubicBezTo>
                  <a:pt x="484447" y="0"/>
                  <a:pt x="486888" y="1127"/>
                  <a:pt x="488766" y="3380"/>
                </a:cubicBezTo>
                <a:cubicBezTo>
                  <a:pt x="490644" y="5822"/>
                  <a:pt x="491114" y="8451"/>
                  <a:pt x="490175" y="11268"/>
                </a:cubicBezTo>
                <a:lnTo>
                  <a:pt x="464539" y="108177"/>
                </a:lnTo>
                <a:lnTo>
                  <a:pt x="495809" y="108177"/>
                </a:lnTo>
                <a:cubicBezTo>
                  <a:pt x="498439" y="108177"/>
                  <a:pt x="500598" y="109022"/>
                  <a:pt x="502289" y="110712"/>
                </a:cubicBezTo>
                <a:cubicBezTo>
                  <a:pt x="503979" y="112402"/>
                  <a:pt x="504824" y="114562"/>
                  <a:pt x="504824" y="117192"/>
                </a:cubicBezTo>
                <a:lnTo>
                  <a:pt x="504824" y="135221"/>
                </a:lnTo>
                <a:cubicBezTo>
                  <a:pt x="504824" y="137850"/>
                  <a:pt x="503979" y="140010"/>
                  <a:pt x="502289" y="141700"/>
                </a:cubicBezTo>
                <a:cubicBezTo>
                  <a:pt x="500598" y="143391"/>
                  <a:pt x="498439" y="144236"/>
                  <a:pt x="495809" y="144236"/>
                </a:cubicBezTo>
                <a:lnTo>
                  <a:pt x="454961" y="144236"/>
                </a:lnTo>
                <a:lnTo>
                  <a:pt x="445383" y="180295"/>
                </a:lnTo>
                <a:lnTo>
                  <a:pt x="495809" y="180295"/>
                </a:lnTo>
                <a:cubicBezTo>
                  <a:pt x="498439" y="180295"/>
                  <a:pt x="500598" y="181140"/>
                  <a:pt x="502289" y="182830"/>
                </a:cubicBezTo>
                <a:cubicBezTo>
                  <a:pt x="503979" y="184520"/>
                  <a:pt x="504824" y="186680"/>
                  <a:pt x="504824" y="189309"/>
                </a:cubicBezTo>
                <a:lnTo>
                  <a:pt x="504824" y="207339"/>
                </a:lnTo>
                <a:cubicBezTo>
                  <a:pt x="504824" y="209968"/>
                  <a:pt x="503979" y="212128"/>
                  <a:pt x="502289" y="213818"/>
                </a:cubicBezTo>
                <a:cubicBezTo>
                  <a:pt x="500598" y="215508"/>
                  <a:pt x="498439" y="216353"/>
                  <a:pt x="495809" y="216353"/>
                </a:cubicBezTo>
                <a:lnTo>
                  <a:pt x="435805" y="216353"/>
                </a:lnTo>
                <a:lnTo>
                  <a:pt x="389604" y="389887"/>
                </a:lnTo>
                <a:cubicBezTo>
                  <a:pt x="388290" y="394394"/>
                  <a:pt x="385379" y="396648"/>
                  <a:pt x="380871" y="396648"/>
                </a:cubicBezTo>
                <a:lnTo>
                  <a:pt x="336080" y="396648"/>
                </a:lnTo>
                <a:cubicBezTo>
                  <a:pt x="331572" y="396648"/>
                  <a:pt x="328661" y="394394"/>
                  <a:pt x="327346" y="389887"/>
                </a:cubicBezTo>
                <a:lnTo>
                  <a:pt x="280582" y="216353"/>
                </a:lnTo>
                <a:lnTo>
                  <a:pt x="221705" y="216353"/>
                </a:lnTo>
                <a:lnTo>
                  <a:pt x="174659" y="389887"/>
                </a:lnTo>
                <a:cubicBezTo>
                  <a:pt x="173345" y="394394"/>
                  <a:pt x="170434" y="396648"/>
                  <a:pt x="165926" y="396648"/>
                </a:cubicBezTo>
                <a:lnTo>
                  <a:pt x="121135" y="396648"/>
                </a:lnTo>
                <a:cubicBezTo>
                  <a:pt x="119068" y="396648"/>
                  <a:pt x="117237" y="395991"/>
                  <a:pt x="115641" y="394676"/>
                </a:cubicBezTo>
                <a:cubicBezTo>
                  <a:pt x="114045" y="393362"/>
                  <a:pt x="113059" y="391765"/>
                  <a:pt x="112683" y="389887"/>
                </a:cubicBezTo>
                <a:lnTo>
                  <a:pt x="67610" y="216353"/>
                </a:lnTo>
                <a:lnTo>
                  <a:pt x="9014" y="216353"/>
                </a:lnTo>
                <a:cubicBezTo>
                  <a:pt x="6385" y="216353"/>
                  <a:pt x="4225" y="215508"/>
                  <a:pt x="2535" y="213818"/>
                </a:cubicBezTo>
                <a:cubicBezTo>
                  <a:pt x="845" y="212128"/>
                  <a:pt x="0" y="209968"/>
                  <a:pt x="0" y="207339"/>
                </a:cubicBezTo>
                <a:lnTo>
                  <a:pt x="0" y="189309"/>
                </a:lnTo>
                <a:cubicBezTo>
                  <a:pt x="0" y="186680"/>
                  <a:pt x="845" y="184520"/>
                  <a:pt x="2535" y="182830"/>
                </a:cubicBezTo>
                <a:cubicBezTo>
                  <a:pt x="4225" y="181140"/>
                  <a:pt x="6385" y="180295"/>
                  <a:pt x="9014" y="180295"/>
                </a:cubicBezTo>
                <a:lnTo>
                  <a:pt x="58313" y="180295"/>
                </a:lnTo>
                <a:lnTo>
                  <a:pt x="49017" y="144236"/>
                </a:lnTo>
                <a:lnTo>
                  <a:pt x="9014" y="144236"/>
                </a:lnTo>
                <a:cubicBezTo>
                  <a:pt x="6385" y="144236"/>
                  <a:pt x="4225" y="143391"/>
                  <a:pt x="2535" y="141700"/>
                </a:cubicBezTo>
                <a:cubicBezTo>
                  <a:pt x="845" y="140010"/>
                  <a:pt x="0" y="137850"/>
                  <a:pt x="0" y="135221"/>
                </a:cubicBezTo>
                <a:lnTo>
                  <a:pt x="0" y="117192"/>
                </a:lnTo>
                <a:cubicBezTo>
                  <a:pt x="0" y="114562"/>
                  <a:pt x="845" y="112402"/>
                  <a:pt x="2535" y="110712"/>
                </a:cubicBezTo>
                <a:cubicBezTo>
                  <a:pt x="4225" y="109022"/>
                  <a:pt x="6385" y="108177"/>
                  <a:pt x="9014" y="108177"/>
                </a:cubicBezTo>
                <a:lnTo>
                  <a:pt x="39720" y="108177"/>
                </a:lnTo>
                <a:lnTo>
                  <a:pt x="14648" y="11268"/>
                </a:lnTo>
                <a:cubicBezTo>
                  <a:pt x="13709" y="8451"/>
                  <a:pt x="14179" y="5822"/>
                  <a:pt x="16057" y="3380"/>
                </a:cubicBezTo>
                <a:cubicBezTo>
                  <a:pt x="17935" y="1127"/>
                  <a:pt x="20377" y="0"/>
                  <a:pt x="23381" y="0"/>
                </a:cubicBezTo>
                <a:close/>
                <a:moveTo>
                  <a:pt x="105077" y="144236"/>
                </a:moveTo>
                <a:lnTo>
                  <a:pt x="114092" y="180295"/>
                </a:lnTo>
                <a:lnTo>
                  <a:pt x="177477" y="180295"/>
                </a:lnTo>
                <a:lnTo>
                  <a:pt x="187336" y="144236"/>
                </a:lnTo>
                <a:lnTo>
                  <a:pt x="105077" y="144236"/>
                </a:lnTo>
                <a:close/>
                <a:moveTo>
                  <a:pt x="241143" y="144236"/>
                </a:moveTo>
                <a:lnTo>
                  <a:pt x="231565" y="180295"/>
                </a:lnTo>
                <a:lnTo>
                  <a:pt x="270723" y="180295"/>
                </a:lnTo>
                <a:lnTo>
                  <a:pt x="260863" y="144236"/>
                </a:lnTo>
                <a:lnTo>
                  <a:pt x="241143" y="144236"/>
                </a:lnTo>
                <a:close/>
                <a:moveTo>
                  <a:pt x="314951" y="144236"/>
                </a:moveTo>
                <a:lnTo>
                  <a:pt x="324529" y="180295"/>
                </a:lnTo>
                <a:lnTo>
                  <a:pt x="389323" y="180295"/>
                </a:lnTo>
                <a:lnTo>
                  <a:pt x="398619" y="144236"/>
                </a:lnTo>
                <a:lnTo>
                  <a:pt x="314951" y="144236"/>
                </a:lnTo>
                <a:close/>
                <a:moveTo>
                  <a:pt x="122825" y="216353"/>
                </a:moveTo>
                <a:lnTo>
                  <a:pt x="143953" y="300867"/>
                </a:lnTo>
                <a:cubicBezTo>
                  <a:pt x="144141" y="301054"/>
                  <a:pt x="144234" y="301336"/>
                  <a:pt x="144234" y="301712"/>
                </a:cubicBezTo>
                <a:cubicBezTo>
                  <a:pt x="144234" y="302087"/>
                  <a:pt x="144329" y="302369"/>
                  <a:pt x="144516" y="302557"/>
                </a:cubicBezTo>
                <a:cubicBezTo>
                  <a:pt x="144516" y="302369"/>
                  <a:pt x="144563" y="302040"/>
                  <a:pt x="144657" y="301571"/>
                </a:cubicBezTo>
                <a:cubicBezTo>
                  <a:pt x="144751" y="301101"/>
                  <a:pt x="144798" y="300773"/>
                  <a:pt x="144798" y="300585"/>
                </a:cubicBezTo>
                <a:lnTo>
                  <a:pt x="167617" y="216353"/>
                </a:lnTo>
                <a:lnTo>
                  <a:pt x="122825" y="216353"/>
                </a:lnTo>
                <a:close/>
                <a:moveTo>
                  <a:pt x="334389" y="216353"/>
                </a:moveTo>
                <a:lnTo>
                  <a:pt x="357207" y="300585"/>
                </a:lnTo>
                <a:cubicBezTo>
                  <a:pt x="357207" y="300773"/>
                  <a:pt x="357255" y="301101"/>
                  <a:pt x="357349" y="301571"/>
                </a:cubicBezTo>
                <a:cubicBezTo>
                  <a:pt x="357443" y="302040"/>
                  <a:pt x="357584" y="302369"/>
                  <a:pt x="357771" y="302557"/>
                </a:cubicBezTo>
                <a:cubicBezTo>
                  <a:pt x="357771" y="302369"/>
                  <a:pt x="357818" y="302087"/>
                  <a:pt x="357912" y="301712"/>
                </a:cubicBezTo>
                <a:cubicBezTo>
                  <a:pt x="358006" y="301336"/>
                  <a:pt x="358053" y="301054"/>
                  <a:pt x="358053" y="300867"/>
                </a:cubicBezTo>
                <a:lnTo>
                  <a:pt x="380026" y="216353"/>
                </a:lnTo>
                <a:lnTo>
                  <a:pt x="334389" y="2163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4" name="Freeform 230">
            <a:extLst>
              <a:ext uri="{FF2B5EF4-FFF2-40B4-BE49-F238E27FC236}">
                <a16:creationId xmlns:a16="http://schemas.microsoft.com/office/drawing/2014/main" id="{66A6EEBE-81A2-49DA-8C66-B3DCA07A646B}"/>
              </a:ext>
            </a:extLst>
          </p:cNvPr>
          <p:cNvSpPr/>
          <p:nvPr/>
        </p:nvSpPr>
        <p:spPr>
          <a:xfrm>
            <a:off x="4372523" y="3983346"/>
            <a:ext cx="254043" cy="351575"/>
          </a:xfrm>
          <a:custGeom>
            <a:avLst/>
            <a:gdLst/>
            <a:ahLst/>
            <a:cxnLst/>
            <a:rect l="l" t="t" r="r" b="b"/>
            <a:pathLst>
              <a:path w="338722" h="468766">
                <a:moveTo>
                  <a:pt x="87049" y="0"/>
                </a:moveTo>
                <a:lnTo>
                  <a:pt x="130432" y="0"/>
                </a:lnTo>
                <a:lnTo>
                  <a:pt x="130432" y="69583"/>
                </a:lnTo>
                <a:cubicBezTo>
                  <a:pt x="145832" y="69207"/>
                  <a:pt x="157288" y="69019"/>
                  <a:pt x="164800" y="69019"/>
                </a:cubicBezTo>
                <a:lnTo>
                  <a:pt x="164800" y="0"/>
                </a:lnTo>
                <a:lnTo>
                  <a:pt x="208184" y="0"/>
                </a:lnTo>
                <a:lnTo>
                  <a:pt x="208184" y="70991"/>
                </a:lnTo>
                <a:cubicBezTo>
                  <a:pt x="223020" y="72306"/>
                  <a:pt x="236167" y="74418"/>
                  <a:pt x="247623" y="77329"/>
                </a:cubicBezTo>
                <a:cubicBezTo>
                  <a:pt x="259079" y="80241"/>
                  <a:pt x="269691" y="84466"/>
                  <a:pt x="279457" y="90006"/>
                </a:cubicBezTo>
                <a:cubicBezTo>
                  <a:pt x="289222" y="95547"/>
                  <a:pt x="296969" y="102871"/>
                  <a:pt x="302698" y="111980"/>
                </a:cubicBezTo>
                <a:cubicBezTo>
                  <a:pt x="308426" y="121088"/>
                  <a:pt x="311853" y="131840"/>
                  <a:pt x="312980" y="144236"/>
                </a:cubicBezTo>
                <a:cubicBezTo>
                  <a:pt x="316361" y="178417"/>
                  <a:pt x="304059" y="202644"/>
                  <a:pt x="276076" y="216917"/>
                </a:cubicBezTo>
                <a:cubicBezTo>
                  <a:pt x="298050" y="222176"/>
                  <a:pt x="314483" y="231848"/>
                  <a:pt x="325375" y="245933"/>
                </a:cubicBezTo>
                <a:cubicBezTo>
                  <a:pt x="336268" y="260019"/>
                  <a:pt x="340494" y="280114"/>
                  <a:pt x="338052" y="306219"/>
                </a:cubicBezTo>
                <a:cubicBezTo>
                  <a:pt x="336738" y="319553"/>
                  <a:pt x="333686" y="331291"/>
                  <a:pt x="328897" y="341433"/>
                </a:cubicBezTo>
                <a:cubicBezTo>
                  <a:pt x="324107" y="351575"/>
                  <a:pt x="318051" y="359932"/>
                  <a:pt x="310726" y="366505"/>
                </a:cubicBezTo>
                <a:cubicBezTo>
                  <a:pt x="303402" y="373078"/>
                  <a:pt x="294293" y="378572"/>
                  <a:pt x="283401" y="382985"/>
                </a:cubicBezTo>
                <a:cubicBezTo>
                  <a:pt x="272508" y="387399"/>
                  <a:pt x="261098" y="390638"/>
                  <a:pt x="249172" y="392704"/>
                </a:cubicBezTo>
                <a:cubicBezTo>
                  <a:pt x="237247" y="394770"/>
                  <a:pt x="223584" y="396179"/>
                  <a:pt x="208184" y="396930"/>
                </a:cubicBezTo>
                <a:lnTo>
                  <a:pt x="208184" y="468766"/>
                </a:lnTo>
                <a:lnTo>
                  <a:pt x="164800" y="468766"/>
                </a:lnTo>
                <a:lnTo>
                  <a:pt x="164800" y="398057"/>
                </a:lnTo>
                <a:cubicBezTo>
                  <a:pt x="149776" y="398057"/>
                  <a:pt x="138320" y="397963"/>
                  <a:pt x="130432" y="397775"/>
                </a:cubicBezTo>
                <a:lnTo>
                  <a:pt x="130432" y="468766"/>
                </a:lnTo>
                <a:lnTo>
                  <a:pt x="87049" y="468766"/>
                </a:lnTo>
                <a:lnTo>
                  <a:pt x="87049" y="396930"/>
                </a:lnTo>
                <a:cubicBezTo>
                  <a:pt x="83668" y="396930"/>
                  <a:pt x="78597" y="396883"/>
                  <a:pt x="71836" y="396789"/>
                </a:cubicBezTo>
                <a:cubicBezTo>
                  <a:pt x="65075" y="396695"/>
                  <a:pt x="59910" y="396648"/>
                  <a:pt x="56342" y="396648"/>
                </a:cubicBezTo>
                <a:lnTo>
                  <a:pt x="0" y="396648"/>
                </a:lnTo>
                <a:lnTo>
                  <a:pt x="8733" y="345095"/>
                </a:lnTo>
                <a:lnTo>
                  <a:pt x="40003" y="345095"/>
                </a:lnTo>
                <a:cubicBezTo>
                  <a:pt x="49393" y="345095"/>
                  <a:pt x="54839" y="340306"/>
                  <a:pt x="56342" y="330728"/>
                </a:cubicBezTo>
                <a:lnTo>
                  <a:pt x="56342" y="217480"/>
                </a:lnTo>
                <a:lnTo>
                  <a:pt x="60849" y="217480"/>
                </a:lnTo>
                <a:cubicBezTo>
                  <a:pt x="59722" y="217292"/>
                  <a:pt x="58220" y="217198"/>
                  <a:pt x="56342" y="217198"/>
                </a:cubicBezTo>
                <a:lnTo>
                  <a:pt x="56342" y="136348"/>
                </a:lnTo>
                <a:cubicBezTo>
                  <a:pt x="53901" y="123577"/>
                  <a:pt x="45543" y="117192"/>
                  <a:pt x="31269" y="117192"/>
                </a:cubicBezTo>
                <a:lnTo>
                  <a:pt x="0" y="117192"/>
                </a:lnTo>
                <a:lnTo>
                  <a:pt x="0" y="70991"/>
                </a:lnTo>
                <a:lnTo>
                  <a:pt x="59722" y="71273"/>
                </a:lnTo>
                <a:cubicBezTo>
                  <a:pt x="71742" y="71273"/>
                  <a:pt x="80851" y="71179"/>
                  <a:pt x="87049" y="70991"/>
                </a:cubicBezTo>
                <a:lnTo>
                  <a:pt x="87049" y="0"/>
                </a:lnTo>
                <a:close/>
                <a:moveTo>
                  <a:pt x="157617" y="119868"/>
                </a:moveTo>
                <a:cubicBezTo>
                  <a:pt x="153579" y="119962"/>
                  <a:pt x="148508" y="120056"/>
                  <a:pt x="142404" y="120149"/>
                </a:cubicBezTo>
                <a:cubicBezTo>
                  <a:pt x="136301" y="120243"/>
                  <a:pt x="132591" y="120290"/>
                  <a:pt x="131277" y="120290"/>
                </a:cubicBezTo>
                <a:lnTo>
                  <a:pt x="131277" y="206775"/>
                </a:lnTo>
                <a:cubicBezTo>
                  <a:pt x="132216" y="206775"/>
                  <a:pt x="135455" y="206822"/>
                  <a:pt x="140996" y="206916"/>
                </a:cubicBezTo>
                <a:cubicBezTo>
                  <a:pt x="146536" y="207010"/>
                  <a:pt x="150902" y="207010"/>
                  <a:pt x="154096" y="206916"/>
                </a:cubicBezTo>
                <a:cubicBezTo>
                  <a:pt x="157288" y="206822"/>
                  <a:pt x="161984" y="206635"/>
                  <a:pt x="168181" y="206353"/>
                </a:cubicBezTo>
                <a:cubicBezTo>
                  <a:pt x="174379" y="206071"/>
                  <a:pt x="179543" y="205555"/>
                  <a:pt x="183675" y="204803"/>
                </a:cubicBezTo>
                <a:cubicBezTo>
                  <a:pt x="187806" y="204052"/>
                  <a:pt x="192643" y="203019"/>
                  <a:pt x="198183" y="201705"/>
                </a:cubicBezTo>
                <a:cubicBezTo>
                  <a:pt x="203723" y="200390"/>
                  <a:pt x="208278" y="198653"/>
                  <a:pt x="211846" y="196493"/>
                </a:cubicBezTo>
                <a:cubicBezTo>
                  <a:pt x="215414" y="194333"/>
                  <a:pt x="218889" y="191798"/>
                  <a:pt x="222269" y="188887"/>
                </a:cubicBezTo>
                <a:cubicBezTo>
                  <a:pt x="225650" y="185976"/>
                  <a:pt x="228185" y="182361"/>
                  <a:pt x="229875" y="178041"/>
                </a:cubicBezTo>
                <a:cubicBezTo>
                  <a:pt x="231566" y="173721"/>
                  <a:pt x="232411" y="168932"/>
                  <a:pt x="232411" y="163674"/>
                </a:cubicBezTo>
                <a:cubicBezTo>
                  <a:pt x="232411" y="157476"/>
                  <a:pt x="231237" y="151983"/>
                  <a:pt x="228889" y="147193"/>
                </a:cubicBezTo>
                <a:cubicBezTo>
                  <a:pt x="226542" y="142405"/>
                  <a:pt x="223678" y="138461"/>
                  <a:pt x="220297" y="135362"/>
                </a:cubicBezTo>
                <a:cubicBezTo>
                  <a:pt x="216917" y="132263"/>
                  <a:pt x="212410" y="129634"/>
                  <a:pt x="206775" y="127474"/>
                </a:cubicBezTo>
                <a:cubicBezTo>
                  <a:pt x="201141" y="125314"/>
                  <a:pt x="195976" y="123765"/>
                  <a:pt x="191281" y="122826"/>
                </a:cubicBezTo>
                <a:cubicBezTo>
                  <a:pt x="186586" y="121887"/>
                  <a:pt x="180811" y="121135"/>
                  <a:pt x="173956" y="120572"/>
                </a:cubicBezTo>
                <a:cubicBezTo>
                  <a:pt x="167101" y="120008"/>
                  <a:pt x="161655" y="119774"/>
                  <a:pt x="157617" y="119868"/>
                </a:cubicBezTo>
                <a:close/>
                <a:moveTo>
                  <a:pt x="162828" y="249595"/>
                </a:moveTo>
                <a:cubicBezTo>
                  <a:pt x="158133" y="249595"/>
                  <a:pt x="152077" y="249689"/>
                  <a:pt x="144658" y="249877"/>
                </a:cubicBezTo>
                <a:cubicBezTo>
                  <a:pt x="137240" y="250065"/>
                  <a:pt x="132779" y="250159"/>
                  <a:pt x="131277" y="250159"/>
                </a:cubicBezTo>
                <a:lnTo>
                  <a:pt x="131277" y="345377"/>
                </a:lnTo>
                <a:cubicBezTo>
                  <a:pt x="132779" y="345377"/>
                  <a:pt x="136254" y="345424"/>
                  <a:pt x="141700" y="345518"/>
                </a:cubicBezTo>
                <a:cubicBezTo>
                  <a:pt x="147147" y="345612"/>
                  <a:pt x="151654" y="345659"/>
                  <a:pt x="155222" y="345659"/>
                </a:cubicBezTo>
                <a:cubicBezTo>
                  <a:pt x="158790" y="345659"/>
                  <a:pt x="163768" y="345518"/>
                  <a:pt x="170153" y="345236"/>
                </a:cubicBezTo>
                <a:cubicBezTo>
                  <a:pt x="176538" y="344954"/>
                  <a:pt x="182032" y="344579"/>
                  <a:pt x="186633" y="344109"/>
                </a:cubicBezTo>
                <a:cubicBezTo>
                  <a:pt x="191235" y="343640"/>
                  <a:pt x="196587" y="342841"/>
                  <a:pt x="202690" y="341715"/>
                </a:cubicBezTo>
                <a:cubicBezTo>
                  <a:pt x="208794" y="340588"/>
                  <a:pt x="214005" y="339273"/>
                  <a:pt x="218325" y="337771"/>
                </a:cubicBezTo>
                <a:cubicBezTo>
                  <a:pt x="222645" y="336268"/>
                  <a:pt x="227105" y="334296"/>
                  <a:pt x="231707" y="331855"/>
                </a:cubicBezTo>
                <a:cubicBezTo>
                  <a:pt x="236308" y="329413"/>
                  <a:pt x="240017" y="326596"/>
                  <a:pt x="242834" y="323403"/>
                </a:cubicBezTo>
                <a:cubicBezTo>
                  <a:pt x="245651" y="320211"/>
                  <a:pt x="247952" y="316455"/>
                  <a:pt x="249736" y="312135"/>
                </a:cubicBezTo>
                <a:cubicBezTo>
                  <a:pt x="251520" y="307815"/>
                  <a:pt x="252412" y="303026"/>
                  <a:pt x="252412" y="297768"/>
                </a:cubicBezTo>
                <a:cubicBezTo>
                  <a:pt x="252412" y="291007"/>
                  <a:pt x="251004" y="284997"/>
                  <a:pt x="248186" y="279738"/>
                </a:cubicBezTo>
                <a:cubicBezTo>
                  <a:pt x="245370" y="274480"/>
                  <a:pt x="241895" y="270160"/>
                  <a:pt x="237763" y="266780"/>
                </a:cubicBezTo>
                <a:cubicBezTo>
                  <a:pt x="233632" y="263399"/>
                  <a:pt x="228232" y="260535"/>
                  <a:pt x="221565" y="258188"/>
                </a:cubicBezTo>
                <a:cubicBezTo>
                  <a:pt x="214898" y="255840"/>
                  <a:pt x="208747" y="254103"/>
                  <a:pt x="203113" y="252976"/>
                </a:cubicBezTo>
                <a:cubicBezTo>
                  <a:pt x="197479" y="251849"/>
                  <a:pt x="190530" y="251004"/>
                  <a:pt x="182267" y="250440"/>
                </a:cubicBezTo>
                <a:cubicBezTo>
                  <a:pt x="174003" y="249877"/>
                  <a:pt x="167523" y="249595"/>
                  <a:pt x="162828" y="2495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5" name="Freeform 427">
            <a:extLst>
              <a:ext uri="{FF2B5EF4-FFF2-40B4-BE49-F238E27FC236}">
                <a16:creationId xmlns:a16="http://schemas.microsoft.com/office/drawing/2014/main" id="{61CFD416-A5C6-4E99-9C1F-635478E85E88}"/>
              </a:ext>
            </a:extLst>
          </p:cNvPr>
          <p:cNvSpPr/>
          <p:nvPr/>
        </p:nvSpPr>
        <p:spPr>
          <a:xfrm>
            <a:off x="1196013" y="3983347"/>
            <a:ext cx="324531" cy="324531"/>
          </a:xfrm>
          <a:custGeom>
            <a:avLst/>
            <a:gdLst>
              <a:gd name="connsiteX0" fmla="*/ 163673 w 432707"/>
              <a:gd name="connsiteY0" fmla="*/ 107965 h 432707"/>
              <a:gd name="connsiteX1" fmla="*/ 172688 w 432707"/>
              <a:gd name="connsiteY1" fmla="*/ 111557 h 432707"/>
              <a:gd name="connsiteX2" fmla="*/ 298895 w 432707"/>
              <a:gd name="connsiteY2" fmla="*/ 201705 h 432707"/>
              <a:gd name="connsiteX3" fmla="*/ 306501 w 432707"/>
              <a:gd name="connsiteY3" fmla="*/ 216353 h 432707"/>
              <a:gd name="connsiteX4" fmla="*/ 298895 w 432707"/>
              <a:gd name="connsiteY4" fmla="*/ 231002 h 432707"/>
              <a:gd name="connsiteX5" fmla="*/ 172688 w 432707"/>
              <a:gd name="connsiteY5" fmla="*/ 321150 h 432707"/>
              <a:gd name="connsiteX6" fmla="*/ 154096 w 432707"/>
              <a:gd name="connsiteY6" fmla="*/ 322558 h 432707"/>
              <a:gd name="connsiteX7" fmla="*/ 144236 w 432707"/>
              <a:gd name="connsiteY7" fmla="*/ 306501 h 432707"/>
              <a:gd name="connsiteX8" fmla="*/ 144236 w 432707"/>
              <a:gd name="connsiteY8" fmla="*/ 126206 h 432707"/>
              <a:gd name="connsiteX9" fmla="*/ 154096 w 432707"/>
              <a:gd name="connsiteY9" fmla="*/ 110149 h 432707"/>
              <a:gd name="connsiteX10" fmla="*/ 163673 w 432707"/>
              <a:gd name="connsiteY10" fmla="*/ 107965 h 432707"/>
              <a:gd name="connsiteX11" fmla="*/ 81132 w 432707"/>
              <a:gd name="connsiteY11" fmla="*/ 72118 h 432707"/>
              <a:gd name="connsiteX12" fmla="*/ 74653 w 432707"/>
              <a:gd name="connsiteY12" fmla="*/ 74653 h 432707"/>
              <a:gd name="connsiteX13" fmla="*/ 72118 w 432707"/>
              <a:gd name="connsiteY13" fmla="*/ 81132 h 432707"/>
              <a:gd name="connsiteX14" fmla="*/ 72118 w 432707"/>
              <a:gd name="connsiteY14" fmla="*/ 351575 h 432707"/>
              <a:gd name="connsiteX15" fmla="*/ 74653 w 432707"/>
              <a:gd name="connsiteY15" fmla="*/ 358054 h 432707"/>
              <a:gd name="connsiteX16" fmla="*/ 81132 w 432707"/>
              <a:gd name="connsiteY16" fmla="*/ 360589 h 432707"/>
              <a:gd name="connsiteX17" fmla="*/ 351575 w 432707"/>
              <a:gd name="connsiteY17" fmla="*/ 360589 h 432707"/>
              <a:gd name="connsiteX18" fmla="*/ 358054 w 432707"/>
              <a:gd name="connsiteY18" fmla="*/ 358054 h 432707"/>
              <a:gd name="connsiteX19" fmla="*/ 360589 w 432707"/>
              <a:gd name="connsiteY19" fmla="*/ 351575 h 432707"/>
              <a:gd name="connsiteX20" fmla="*/ 360589 w 432707"/>
              <a:gd name="connsiteY20" fmla="*/ 81132 h 432707"/>
              <a:gd name="connsiteX21" fmla="*/ 358054 w 432707"/>
              <a:gd name="connsiteY21" fmla="*/ 74653 h 432707"/>
              <a:gd name="connsiteX22" fmla="*/ 351575 w 432707"/>
              <a:gd name="connsiteY22" fmla="*/ 72118 h 432707"/>
              <a:gd name="connsiteX23" fmla="*/ 81132 w 432707"/>
              <a:gd name="connsiteY23" fmla="*/ 0 h 432707"/>
              <a:gd name="connsiteX24" fmla="*/ 351575 w 432707"/>
              <a:gd name="connsiteY24" fmla="*/ 0 h 432707"/>
              <a:gd name="connsiteX25" fmla="*/ 408903 w 432707"/>
              <a:gd name="connsiteY25" fmla="*/ 23804 h 432707"/>
              <a:gd name="connsiteX26" fmla="*/ 432707 w 432707"/>
              <a:gd name="connsiteY26" fmla="*/ 81132 h 432707"/>
              <a:gd name="connsiteX27" fmla="*/ 432707 w 432707"/>
              <a:gd name="connsiteY27" fmla="*/ 351575 h 432707"/>
              <a:gd name="connsiteX28" fmla="*/ 408903 w 432707"/>
              <a:gd name="connsiteY28" fmla="*/ 408902 h 432707"/>
              <a:gd name="connsiteX29" fmla="*/ 351575 w 432707"/>
              <a:gd name="connsiteY29" fmla="*/ 432707 h 432707"/>
              <a:gd name="connsiteX30" fmla="*/ 81132 w 432707"/>
              <a:gd name="connsiteY30" fmla="*/ 432707 h 432707"/>
              <a:gd name="connsiteX31" fmla="*/ 23804 w 432707"/>
              <a:gd name="connsiteY31" fmla="*/ 408902 h 432707"/>
              <a:gd name="connsiteX32" fmla="*/ 0 w 432707"/>
              <a:gd name="connsiteY32" fmla="*/ 351575 h 432707"/>
              <a:gd name="connsiteX33" fmla="*/ 0 w 432707"/>
              <a:gd name="connsiteY33" fmla="*/ 81132 h 432707"/>
              <a:gd name="connsiteX34" fmla="*/ 23804 w 432707"/>
              <a:gd name="connsiteY34" fmla="*/ 23804 h 432707"/>
              <a:gd name="connsiteX35" fmla="*/ 81132 w 432707"/>
              <a:gd name="connsiteY3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32707" h="432707">
                <a:moveTo>
                  <a:pt x="163673" y="107965"/>
                </a:moveTo>
                <a:cubicBezTo>
                  <a:pt x="166773" y="108200"/>
                  <a:pt x="169777" y="109398"/>
                  <a:pt x="172688" y="111557"/>
                </a:cubicBezTo>
                <a:lnTo>
                  <a:pt x="298895" y="201705"/>
                </a:lnTo>
                <a:cubicBezTo>
                  <a:pt x="303965" y="205273"/>
                  <a:pt x="306501" y="210156"/>
                  <a:pt x="306501" y="216353"/>
                </a:cubicBezTo>
                <a:cubicBezTo>
                  <a:pt x="306501" y="222551"/>
                  <a:pt x="303965" y="227434"/>
                  <a:pt x="298895" y="231002"/>
                </a:cubicBezTo>
                <a:lnTo>
                  <a:pt x="172688" y="321150"/>
                </a:lnTo>
                <a:cubicBezTo>
                  <a:pt x="166867" y="325469"/>
                  <a:pt x="160669" y="325939"/>
                  <a:pt x="154096" y="322558"/>
                </a:cubicBezTo>
                <a:cubicBezTo>
                  <a:pt x="147522" y="319366"/>
                  <a:pt x="144236" y="314013"/>
                  <a:pt x="144236" y="306501"/>
                </a:cubicBezTo>
                <a:lnTo>
                  <a:pt x="144236" y="126206"/>
                </a:lnTo>
                <a:cubicBezTo>
                  <a:pt x="144236" y="118694"/>
                  <a:pt x="147522" y="113341"/>
                  <a:pt x="154096" y="110149"/>
                </a:cubicBezTo>
                <a:cubicBezTo>
                  <a:pt x="157382" y="108458"/>
                  <a:pt x="160575" y="107731"/>
                  <a:pt x="163673" y="107965"/>
                </a:cubicBezTo>
                <a:close/>
                <a:moveTo>
                  <a:pt x="81132" y="72118"/>
                </a:moveTo>
                <a:cubicBezTo>
                  <a:pt x="78503" y="72118"/>
                  <a:pt x="76343" y="72963"/>
                  <a:pt x="74653" y="74653"/>
                </a:cubicBezTo>
                <a:cubicBezTo>
                  <a:pt x="72963" y="76343"/>
                  <a:pt x="72118" y="78503"/>
                  <a:pt x="72118" y="81132"/>
                </a:cubicBezTo>
                <a:lnTo>
                  <a:pt x="72118" y="351575"/>
                </a:lnTo>
                <a:cubicBezTo>
                  <a:pt x="72118" y="354204"/>
                  <a:pt x="72963" y="356364"/>
                  <a:pt x="74653" y="358054"/>
                </a:cubicBezTo>
                <a:cubicBezTo>
                  <a:pt x="76343" y="359744"/>
                  <a:pt x="78503" y="360589"/>
                  <a:pt x="81132" y="360589"/>
                </a:cubicBezTo>
                <a:lnTo>
                  <a:pt x="351575" y="360589"/>
                </a:lnTo>
                <a:cubicBezTo>
                  <a:pt x="354204" y="360589"/>
                  <a:pt x="356364" y="359744"/>
                  <a:pt x="358054" y="358054"/>
                </a:cubicBezTo>
                <a:cubicBezTo>
                  <a:pt x="359744" y="356364"/>
                  <a:pt x="360589" y="354204"/>
                  <a:pt x="360589" y="351575"/>
                </a:cubicBezTo>
                <a:lnTo>
                  <a:pt x="360589" y="81132"/>
                </a:lnTo>
                <a:cubicBezTo>
                  <a:pt x="360589" y="78503"/>
                  <a:pt x="359744" y="76343"/>
                  <a:pt x="358054" y="74653"/>
                </a:cubicBezTo>
                <a:cubicBezTo>
                  <a:pt x="356364" y="72963"/>
                  <a:pt x="354204" y="72118"/>
                  <a:pt x="351575" y="72118"/>
                </a:cubicBezTo>
                <a:close/>
                <a:moveTo>
                  <a:pt x="81132" y="0"/>
                </a:moveTo>
                <a:lnTo>
                  <a:pt x="351575" y="0"/>
                </a:lnTo>
                <a:cubicBezTo>
                  <a:pt x="373924" y="0"/>
                  <a:pt x="393032" y="7935"/>
                  <a:pt x="408903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2"/>
                </a:cubicBezTo>
                <a:cubicBezTo>
                  <a:pt x="393032" y="424772"/>
                  <a:pt x="373924" y="432707"/>
                  <a:pt x="351575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6" name="Freeform 426">
            <a:extLst>
              <a:ext uri="{FF2B5EF4-FFF2-40B4-BE49-F238E27FC236}">
                <a16:creationId xmlns:a16="http://schemas.microsoft.com/office/drawing/2014/main" id="{3A100356-775F-48E6-8547-883B382FD8F9}"/>
              </a:ext>
            </a:extLst>
          </p:cNvPr>
          <p:cNvSpPr/>
          <p:nvPr/>
        </p:nvSpPr>
        <p:spPr>
          <a:xfrm>
            <a:off x="731667" y="3983345"/>
            <a:ext cx="324531" cy="324531"/>
          </a:xfrm>
          <a:custGeom>
            <a:avLst/>
            <a:gdLst>
              <a:gd name="connsiteX0" fmla="*/ 216353 w 432707"/>
              <a:gd name="connsiteY0" fmla="*/ 126206 h 432707"/>
              <a:gd name="connsiteX1" fmla="*/ 231002 w 432707"/>
              <a:gd name="connsiteY1" fmla="*/ 133812 h 432707"/>
              <a:gd name="connsiteX2" fmla="*/ 321150 w 432707"/>
              <a:gd name="connsiteY2" fmla="*/ 260019 h 432707"/>
              <a:gd name="connsiteX3" fmla="*/ 322558 w 432707"/>
              <a:gd name="connsiteY3" fmla="*/ 278612 h 432707"/>
              <a:gd name="connsiteX4" fmla="*/ 306500 w 432707"/>
              <a:gd name="connsiteY4" fmla="*/ 288471 h 432707"/>
              <a:gd name="connsiteX5" fmla="*/ 126206 w 432707"/>
              <a:gd name="connsiteY5" fmla="*/ 288471 h 432707"/>
              <a:gd name="connsiteX6" fmla="*/ 110148 w 432707"/>
              <a:gd name="connsiteY6" fmla="*/ 278612 h 432707"/>
              <a:gd name="connsiteX7" fmla="*/ 111557 w 432707"/>
              <a:gd name="connsiteY7" fmla="*/ 260019 h 432707"/>
              <a:gd name="connsiteX8" fmla="*/ 201704 w 432707"/>
              <a:gd name="connsiteY8" fmla="*/ 133812 h 432707"/>
              <a:gd name="connsiteX9" fmla="*/ 216353 w 432707"/>
              <a:gd name="connsiteY9" fmla="*/ 126206 h 432707"/>
              <a:gd name="connsiteX10" fmla="*/ 81132 w 432707"/>
              <a:gd name="connsiteY10" fmla="*/ 72118 h 432707"/>
              <a:gd name="connsiteX11" fmla="*/ 74794 w 432707"/>
              <a:gd name="connsiteY11" fmla="*/ 74794 h 432707"/>
              <a:gd name="connsiteX12" fmla="*/ 72117 w 432707"/>
              <a:gd name="connsiteY12" fmla="*/ 81132 h 432707"/>
              <a:gd name="connsiteX13" fmla="*/ 72117 w 432707"/>
              <a:gd name="connsiteY13" fmla="*/ 351575 h 432707"/>
              <a:gd name="connsiteX14" fmla="*/ 74794 w 432707"/>
              <a:gd name="connsiteY14" fmla="*/ 357913 h 432707"/>
              <a:gd name="connsiteX15" fmla="*/ 81132 w 432707"/>
              <a:gd name="connsiteY15" fmla="*/ 360589 h 432707"/>
              <a:gd name="connsiteX16" fmla="*/ 351574 w 432707"/>
              <a:gd name="connsiteY16" fmla="*/ 360589 h 432707"/>
              <a:gd name="connsiteX17" fmla="*/ 357913 w 432707"/>
              <a:gd name="connsiteY17" fmla="*/ 357913 h 432707"/>
              <a:gd name="connsiteX18" fmla="*/ 360589 w 432707"/>
              <a:gd name="connsiteY18" fmla="*/ 351575 h 432707"/>
              <a:gd name="connsiteX19" fmla="*/ 360589 w 432707"/>
              <a:gd name="connsiteY19" fmla="*/ 81132 h 432707"/>
              <a:gd name="connsiteX20" fmla="*/ 357913 w 432707"/>
              <a:gd name="connsiteY20" fmla="*/ 74794 h 432707"/>
              <a:gd name="connsiteX21" fmla="*/ 351574 w 432707"/>
              <a:gd name="connsiteY21" fmla="*/ 72118 h 432707"/>
              <a:gd name="connsiteX22" fmla="*/ 81132 w 432707"/>
              <a:gd name="connsiteY22" fmla="*/ 0 h 432707"/>
              <a:gd name="connsiteX23" fmla="*/ 351574 w 432707"/>
              <a:gd name="connsiteY23" fmla="*/ 0 h 432707"/>
              <a:gd name="connsiteX24" fmla="*/ 408902 w 432707"/>
              <a:gd name="connsiteY24" fmla="*/ 23804 h 432707"/>
              <a:gd name="connsiteX25" fmla="*/ 432707 w 432707"/>
              <a:gd name="connsiteY25" fmla="*/ 81132 h 432707"/>
              <a:gd name="connsiteX26" fmla="*/ 432707 w 432707"/>
              <a:gd name="connsiteY26" fmla="*/ 351575 h 432707"/>
              <a:gd name="connsiteX27" fmla="*/ 408902 w 432707"/>
              <a:gd name="connsiteY27" fmla="*/ 408902 h 432707"/>
              <a:gd name="connsiteX28" fmla="*/ 351574 w 432707"/>
              <a:gd name="connsiteY28" fmla="*/ 432707 h 432707"/>
              <a:gd name="connsiteX29" fmla="*/ 81132 w 432707"/>
              <a:gd name="connsiteY29" fmla="*/ 432707 h 432707"/>
              <a:gd name="connsiteX30" fmla="*/ 23804 w 432707"/>
              <a:gd name="connsiteY30" fmla="*/ 408902 h 432707"/>
              <a:gd name="connsiteX31" fmla="*/ 0 w 432707"/>
              <a:gd name="connsiteY31" fmla="*/ 351575 h 432707"/>
              <a:gd name="connsiteX32" fmla="*/ 0 w 432707"/>
              <a:gd name="connsiteY32" fmla="*/ 81132 h 432707"/>
              <a:gd name="connsiteX33" fmla="*/ 23804 w 432707"/>
              <a:gd name="connsiteY33" fmla="*/ 23804 h 432707"/>
              <a:gd name="connsiteX34" fmla="*/ 81132 w 432707"/>
              <a:gd name="connsiteY3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32707" h="432707">
                <a:moveTo>
                  <a:pt x="216353" y="126206"/>
                </a:moveTo>
                <a:cubicBezTo>
                  <a:pt x="222551" y="126206"/>
                  <a:pt x="227434" y="128742"/>
                  <a:pt x="231002" y="133812"/>
                </a:cubicBezTo>
                <a:lnTo>
                  <a:pt x="321150" y="260019"/>
                </a:lnTo>
                <a:cubicBezTo>
                  <a:pt x="325469" y="265841"/>
                  <a:pt x="325939" y="272038"/>
                  <a:pt x="322558" y="278612"/>
                </a:cubicBezTo>
                <a:cubicBezTo>
                  <a:pt x="319365" y="285185"/>
                  <a:pt x="314013" y="288471"/>
                  <a:pt x="306500" y="288471"/>
                </a:cubicBezTo>
                <a:lnTo>
                  <a:pt x="126206" y="288471"/>
                </a:lnTo>
                <a:cubicBezTo>
                  <a:pt x="118694" y="288471"/>
                  <a:pt x="113341" y="285185"/>
                  <a:pt x="110148" y="278612"/>
                </a:cubicBezTo>
                <a:cubicBezTo>
                  <a:pt x="106768" y="272038"/>
                  <a:pt x="107237" y="265841"/>
                  <a:pt x="111557" y="260019"/>
                </a:cubicBezTo>
                <a:lnTo>
                  <a:pt x="201704" y="133812"/>
                </a:lnTo>
                <a:cubicBezTo>
                  <a:pt x="205273" y="128742"/>
                  <a:pt x="210156" y="126206"/>
                  <a:pt x="216353" y="126206"/>
                </a:cubicBezTo>
                <a:close/>
                <a:moveTo>
                  <a:pt x="81132" y="72118"/>
                </a:moveTo>
                <a:cubicBezTo>
                  <a:pt x="78691" y="72118"/>
                  <a:pt x="76578" y="73010"/>
                  <a:pt x="74794" y="74794"/>
                </a:cubicBezTo>
                <a:cubicBezTo>
                  <a:pt x="73010" y="76578"/>
                  <a:pt x="72117" y="78691"/>
                  <a:pt x="72117" y="81132"/>
                </a:cubicBezTo>
                <a:lnTo>
                  <a:pt x="72117" y="351575"/>
                </a:lnTo>
                <a:cubicBezTo>
                  <a:pt x="72117" y="354016"/>
                  <a:pt x="73010" y="356129"/>
                  <a:pt x="74794" y="357913"/>
                </a:cubicBezTo>
                <a:cubicBezTo>
                  <a:pt x="76578" y="359697"/>
                  <a:pt x="78691" y="360589"/>
                  <a:pt x="81132" y="360589"/>
                </a:cubicBezTo>
                <a:lnTo>
                  <a:pt x="351574" y="360589"/>
                </a:lnTo>
                <a:cubicBezTo>
                  <a:pt x="354016" y="360589"/>
                  <a:pt x="356128" y="359697"/>
                  <a:pt x="357913" y="357913"/>
                </a:cubicBezTo>
                <a:cubicBezTo>
                  <a:pt x="359697" y="356129"/>
                  <a:pt x="360589" y="354016"/>
                  <a:pt x="360589" y="351575"/>
                </a:cubicBezTo>
                <a:lnTo>
                  <a:pt x="360589" y="81132"/>
                </a:lnTo>
                <a:cubicBezTo>
                  <a:pt x="360589" y="78691"/>
                  <a:pt x="359697" y="76578"/>
                  <a:pt x="357913" y="74794"/>
                </a:cubicBezTo>
                <a:cubicBezTo>
                  <a:pt x="356128" y="73010"/>
                  <a:pt x="354016" y="72118"/>
                  <a:pt x="351574" y="72118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4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4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7" name="Freeform 425">
            <a:extLst>
              <a:ext uri="{FF2B5EF4-FFF2-40B4-BE49-F238E27FC236}">
                <a16:creationId xmlns:a16="http://schemas.microsoft.com/office/drawing/2014/main" id="{098E4543-87C3-42BB-9F2C-AD76519331A5}"/>
              </a:ext>
            </a:extLst>
          </p:cNvPr>
          <p:cNvSpPr/>
          <p:nvPr/>
        </p:nvSpPr>
        <p:spPr>
          <a:xfrm>
            <a:off x="267323" y="3983345"/>
            <a:ext cx="324531" cy="324531"/>
          </a:xfrm>
          <a:custGeom>
            <a:avLst/>
            <a:gdLst>
              <a:gd name="connsiteX0" fmla="*/ 126206 w 432707"/>
              <a:gd name="connsiteY0" fmla="*/ 144236 h 432707"/>
              <a:gd name="connsiteX1" fmla="*/ 306500 w 432707"/>
              <a:gd name="connsiteY1" fmla="*/ 144236 h 432707"/>
              <a:gd name="connsiteX2" fmla="*/ 322558 w 432707"/>
              <a:gd name="connsiteY2" fmla="*/ 154095 h 432707"/>
              <a:gd name="connsiteX3" fmla="*/ 321150 w 432707"/>
              <a:gd name="connsiteY3" fmla="*/ 172688 h 432707"/>
              <a:gd name="connsiteX4" fmla="*/ 231002 w 432707"/>
              <a:gd name="connsiteY4" fmla="*/ 298895 h 432707"/>
              <a:gd name="connsiteX5" fmla="*/ 216353 w 432707"/>
              <a:gd name="connsiteY5" fmla="*/ 306501 h 432707"/>
              <a:gd name="connsiteX6" fmla="*/ 201704 w 432707"/>
              <a:gd name="connsiteY6" fmla="*/ 298895 h 432707"/>
              <a:gd name="connsiteX7" fmla="*/ 111557 w 432707"/>
              <a:gd name="connsiteY7" fmla="*/ 172688 h 432707"/>
              <a:gd name="connsiteX8" fmla="*/ 110148 w 432707"/>
              <a:gd name="connsiteY8" fmla="*/ 154095 h 432707"/>
              <a:gd name="connsiteX9" fmla="*/ 126206 w 432707"/>
              <a:gd name="connsiteY9" fmla="*/ 144236 h 432707"/>
              <a:gd name="connsiteX10" fmla="*/ 81132 w 432707"/>
              <a:gd name="connsiteY10" fmla="*/ 72118 h 432707"/>
              <a:gd name="connsiteX11" fmla="*/ 74794 w 432707"/>
              <a:gd name="connsiteY11" fmla="*/ 74794 h 432707"/>
              <a:gd name="connsiteX12" fmla="*/ 72118 w 432707"/>
              <a:gd name="connsiteY12" fmla="*/ 81132 h 432707"/>
              <a:gd name="connsiteX13" fmla="*/ 72118 w 432707"/>
              <a:gd name="connsiteY13" fmla="*/ 351575 h 432707"/>
              <a:gd name="connsiteX14" fmla="*/ 74794 w 432707"/>
              <a:gd name="connsiteY14" fmla="*/ 357913 h 432707"/>
              <a:gd name="connsiteX15" fmla="*/ 81132 w 432707"/>
              <a:gd name="connsiteY15" fmla="*/ 360589 h 432707"/>
              <a:gd name="connsiteX16" fmla="*/ 351574 w 432707"/>
              <a:gd name="connsiteY16" fmla="*/ 360589 h 432707"/>
              <a:gd name="connsiteX17" fmla="*/ 357913 w 432707"/>
              <a:gd name="connsiteY17" fmla="*/ 357913 h 432707"/>
              <a:gd name="connsiteX18" fmla="*/ 360589 w 432707"/>
              <a:gd name="connsiteY18" fmla="*/ 351575 h 432707"/>
              <a:gd name="connsiteX19" fmla="*/ 360589 w 432707"/>
              <a:gd name="connsiteY19" fmla="*/ 81132 h 432707"/>
              <a:gd name="connsiteX20" fmla="*/ 357913 w 432707"/>
              <a:gd name="connsiteY20" fmla="*/ 74794 h 432707"/>
              <a:gd name="connsiteX21" fmla="*/ 351574 w 432707"/>
              <a:gd name="connsiteY21" fmla="*/ 72118 h 432707"/>
              <a:gd name="connsiteX22" fmla="*/ 81132 w 432707"/>
              <a:gd name="connsiteY22" fmla="*/ 0 h 432707"/>
              <a:gd name="connsiteX23" fmla="*/ 351574 w 432707"/>
              <a:gd name="connsiteY23" fmla="*/ 0 h 432707"/>
              <a:gd name="connsiteX24" fmla="*/ 408902 w 432707"/>
              <a:gd name="connsiteY24" fmla="*/ 23804 h 432707"/>
              <a:gd name="connsiteX25" fmla="*/ 432707 w 432707"/>
              <a:gd name="connsiteY25" fmla="*/ 81132 h 432707"/>
              <a:gd name="connsiteX26" fmla="*/ 432707 w 432707"/>
              <a:gd name="connsiteY26" fmla="*/ 351575 h 432707"/>
              <a:gd name="connsiteX27" fmla="*/ 408902 w 432707"/>
              <a:gd name="connsiteY27" fmla="*/ 408902 h 432707"/>
              <a:gd name="connsiteX28" fmla="*/ 351574 w 432707"/>
              <a:gd name="connsiteY28" fmla="*/ 432707 h 432707"/>
              <a:gd name="connsiteX29" fmla="*/ 81132 w 432707"/>
              <a:gd name="connsiteY29" fmla="*/ 432707 h 432707"/>
              <a:gd name="connsiteX30" fmla="*/ 23804 w 432707"/>
              <a:gd name="connsiteY30" fmla="*/ 408902 h 432707"/>
              <a:gd name="connsiteX31" fmla="*/ 0 w 432707"/>
              <a:gd name="connsiteY31" fmla="*/ 351575 h 432707"/>
              <a:gd name="connsiteX32" fmla="*/ 0 w 432707"/>
              <a:gd name="connsiteY32" fmla="*/ 81132 h 432707"/>
              <a:gd name="connsiteX33" fmla="*/ 23804 w 432707"/>
              <a:gd name="connsiteY33" fmla="*/ 23804 h 432707"/>
              <a:gd name="connsiteX34" fmla="*/ 81132 w 432707"/>
              <a:gd name="connsiteY3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32707" h="432707">
                <a:moveTo>
                  <a:pt x="126206" y="144236"/>
                </a:moveTo>
                <a:lnTo>
                  <a:pt x="306500" y="144236"/>
                </a:lnTo>
                <a:cubicBezTo>
                  <a:pt x="314013" y="144236"/>
                  <a:pt x="319365" y="147522"/>
                  <a:pt x="322558" y="154095"/>
                </a:cubicBezTo>
                <a:cubicBezTo>
                  <a:pt x="325939" y="160669"/>
                  <a:pt x="325469" y="166866"/>
                  <a:pt x="321150" y="172688"/>
                </a:cubicBezTo>
                <a:lnTo>
                  <a:pt x="231002" y="298895"/>
                </a:lnTo>
                <a:cubicBezTo>
                  <a:pt x="227434" y="303965"/>
                  <a:pt x="222551" y="306501"/>
                  <a:pt x="216353" y="306501"/>
                </a:cubicBezTo>
                <a:cubicBezTo>
                  <a:pt x="210156" y="306501"/>
                  <a:pt x="205273" y="303965"/>
                  <a:pt x="201704" y="298895"/>
                </a:cubicBezTo>
                <a:lnTo>
                  <a:pt x="111557" y="172688"/>
                </a:lnTo>
                <a:cubicBezTo>
                  <a:pt x="107237" y="166866"/>
                  <a:pt x="106768" y="160669"/>
                  <a:pt x="110148" y="154095"/>
                </a:cubicBezTo>
                <a:cubicBezTo>
                  <a:pt x="113341" y="147522"/>
                  <a:pt x="118694" y="144236"/>
                  <a:pt x="126206" y="144236"/>
                </a:cubicBezTo>
                <a:close/>
                <a:moveTo>
                  <a:pt x="81132" y="72118"/>
                </a:moveTo>
                <a:cubicBezTo>
                  <a:pt x="78691" y="72118"/>
                  <a:pt x="76578" y="73010"/>
                  <a:pt x="74794" y="74794"/>
                </a:cubicBezTo>
                <a:cubicBezTo>
                  <a:pt x="73009" y="76578"/>
                  <a:pt x="72118" y="78691"/>
                  <a:pt x="72118" y="81132"/>
                </a:cubicBezTo>
                <a:lnTo>
                  <a:pt x="72118" y="351575"/>
                </a:lnTo>
                <a:cubicBezTo>
                  <a:pt x="72118" y="354016"/>
                  <a:pt x="73009" y="356129"/>
                  <a:pt x="74794" y="357913"/>
                </a:cubicBezTo>
                <a:cubicBezTo>
                  <a:pt x="76578" y="359697"/>
                  <a:pt x="78691" y="360589"/>
                  <a:pt x="81132" y="360589"/>
                </a:cubicBezTo>
                <a:lnTo>
                  <a:pt x="351574" y="360589"/>
                </a:lnTo>
                <a:cubicBezTo>
                  <a:pt x="354016" y="360589"/>
                  <a:pt x="356129" y="359697"/>
                  <a:pt x="357913" y="357913"/>
                </a:cubicBezTo>
                <a:cubicBezTo>
                  <a:pt x="359697" y="356129"/>
                  <a:pt x="360589" y="354016"/>
                  <a:pt x="360589" y="351575"/>
                </a:cubicBezTo>
                <a:lnTo>
                  <a:pt x="360589" y="81132"/>
                </a:lnTo>
                <a:cubicBezTo>
                  <a:pt x="360589" y="78691"/>
                  <a:pt x="359697" y="76578"/>
                  <a:pt x="357913" y="74794"/>
                </a:cubicBezTo>
                <a:cubicBezTo>
                  <a:pt x="356129" y="73010"/>
                  <a:pt x="354016" y="72118"/>
                  <a:pt x="351574" y="72118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8" name="Freeform 430">
            <a:extLst>
              <a:ext uri="{FF2B5EF4-FFF2-40B4-BE49-F238E27FC236}">
                <a16:creationId xmlns:a16="http://schemas.microsoft.com/office/drawing/2014/main" id="{C2134C7C-4FC7-4F15-8D41-16FD65B0CCD4}"/>
              </a:ext>
            </a:extLst>
          </p:cNvPr>
          <p:cNvSpPr/>
          <p:nvPr/>
        </p:nvSpPr>
        <p:spPr>
          <a:xfrm>
            <a:off x="5717458" y="3956303"/>
            <a:ext cx="344345" cy="378619"/>
          </a:xfrm>
          <a:custGeom>
            <a:avLst/>
            <a:gdLst>
              <a:gd name="connsiteX0" fmla="*/ 270944 w 459126"/>
              <a:gd name="connsiteY0" fmla="*/ 288471 h 504825"/>
              <a:gd name="connsiteX1" fmla="*/ 430674 w 459126"/>
              <a:gd name="connsiteY1" fmla="*/ 288471 h 504825"/>
              <a:gd name="connsiteX2" fmla="*/ 430674 w 459126"/>
              <a:gd name="connsiteY2" fmla="*/ 313544 h 504825"/>
              <a:gd name="connsiteX3" fmla="*/ 326722 w 459126"/>
              <a:gd name="connsiteY3" fmla="*/ 462850 h 504825"/>
              <a:gd name="connsiteX4" fmla="*/ 320806 w 459126"/>
              <a:gd name="connsiteY4" fmla="*/ 470174 h 504825"/>
              <a:gd name="connsiteX5" fmla="*/ 317707 w 459126"/>
              <a:gd name="connsiteY5" fmla="*/ 473273 h 504825"/>
              <a:gd name="connsiteX6" fmla="*/ 317707 w 459126"/>
              <a:gd name="connsiteY6" fmla="*/ 473837 h 504825"/>
              <a:gd name="connsiteX7" fmla="*/ 321651 w 459126"/>
              <a:gd name="connsiteY7" fmla="*/ 473273 h 504825"/>
              <a:gd name="connsiteX8" fmla="*/ 330102 w 459126"/>
              <a:gd name="connsiteY8" fmla="*/ 472710 h 504825"/>
              <a:gd name="connsiteX9" fmla="*/ 399966 w 459126"/>
              <a:gd name="connsiteY9" fmla="*/ 472710 h 504825"/>
              <a:gd name="connsiteX10" fmla="*/ 399966 w 459126"/>
              <a:gd name="connsiteY10" fmla="*/ 439187 h 504825"/>
              <a:gd name="connsiteX11" fmla="*/ 434054 w 459126"/>
              <a:gd name="connsiteY11" fmla="*/ 439187 h 504825"/>
              <a:gd name="connsiteX12" fmla="*/ 434054 w 459126"/>
              <a:gd name="connsiteY12" fmla="*/ 504825 h 504825"/>
              <a:gd name="connsiteX13" fmla="*/ 269535 w 459126"/>
              <a:gd name="connsiteY13" fmla="*/ 504825 h 504825"/>
              <a:gd name="connsiteX14" fmla="*/ 269535 w 459126"/>
              <a:gd name="connsiteY14" fmla="*/ 479471 h 504825"/>
              <a:gd name="connsiteX15" fmla="*/ 373486 w 459126"/>
              <a:gd name="connsiteY15" fmla="*/ 330446 h 504825"/>
              <a:gd name="connsiteX16" fmla="*/ 379402 w 459126"/>
              <a:gd name="connsiteY16" fmla="*/ 322840 h 504825"/>
              <a:gd name="connsiteX17" fmla="*/ 382500 w 459126"/>
              <a:gd name="connsiteY17" fmla="*/ 320305 h 504825"/>
              <a:gd name="connsiteX18" fmla="*/ 382500 w 459126"/>
              <a:gd name="connsiteY18" fmla="*/ 319460 h 504825"/>
              <a:gd name="connsiteX19" fmla="*/ 380670 w 459126"/>
              <a:gd name="connsiteY19" fmla="*/ 319601 h 504825"/>
              <a:gd name="connsiteX20" fmla="*/ 378556 w 459126"/>
              <a:gd name="connsiteY20" fmla="*/ 319741 h 504825"/>
              <a:gd name="connsiteX21" fmla="*/ 370106 w 459126"/>
              <a:gd name="connsiteY21" fmla="*/ 320587 h 504825"/>
              <a:gd name="connsiteX22" fmla="*/ 304748 w 459126"/>
              <a:gd name="connsiteY22" fmla="*/ 320587 h 504825"/>
              <a:gd name="connsiteX23" fmla="*/ 304748 w 459126"/>
              <a:gd name="connsiteY23" fmla="*/ 352983 h 504825"/>
              <a:gd name="connsiteX24" fmla="*/ 270944 w 459126"/>
              <a:gd name="connsiteY24" fmla="*/ 352983 h 504825"/>
              <a:gd name="connsiteX25" fmla="*/ 351230 w 459126"/>
              <a:gd name="connsiteY25" fmla="*/ 34650 h 504825"/>
              <a:gd name="connsiteX26" fmla="*/ 350386 w 459126"/>
              <a:gd name="connsiteY26" fmla="*/ 40284 h 504825"/>
              <a:gd name="connsiteX27" fmla="*/ 349400 w 459126"/>
              <a:gd name="connsiteY27" fmla="*/ 45355 h 504825"/>
              <a:gd name="connsiteX28" fmla="*/ 347286 w 459126"/>
              <a:gd name="connsiteY28" fmla="*/ 53525 h 504825"/>
              <a:gd name="connsiteX29" fmla="*/ 326722 w 459126"/>
              <a:gd name="connsiteY29" fmla="*/ 114938 h 504825"/>
              <a:gd name="connsiteX30" fmla="*/ 376584 w 459126"/>
              <a:gd name="connsiteY30" fmla="*/ 114938 h 504825"/>
              <a:gd name="connsiteX31" fmla="*/ 356302 w 459126"/>
              <a:gd name="connsiteY31" fmla="*/ 53525 h 504825"/>
              <a:gd name="connsiteX32" fmla="*/ 352921 w 459126"/>
              <a:gd name="connsiteY32" fmla="*/ 40284 h 504825"/>
              <a:gd name="connsiteX33" fmla="*/ 352358 w 459126"/>
              <a:gd name="connsiteY33" fmla="*/ 34650 h 504825"/>
              <a:gd name="connsiteX34" fmla="*/ 328976 w 459126"/>
              <a:gd name="connsiteY34" fmla="*/ 0 h 504825"/>
              <a:gd name="connsiteX35" fmla="*/ 374613 w 459126"/>
              <a:gd name="connsiteY35" fmla="*/ 0 h 504825"/>
              <a:gd name="connsiteX36" fmla="*/ 439406 w 459126"/>
              <a:gd name="connsiteY36" fmla="*/ 186492 h 504825"/>
              <a:gd name="connsiteX37" fmla="*/ 459126 w 459126"/>
              <a:gd name="connsiteY37" fmla="*/ 186492 h 504825"/>
              <a:gd name="connsiteX38" fmla="*/ 459126 w 459126"/>
              <a:gd name="connsiteY38" fmla="*/ 216354 h 504825"/>
              <a:gd name="connsiteX39" fmla="*/ 377994 w 459126"/>
              <a:gd name="connsiteY39" fmla="*/ 216354 h 504825"/>
              <a:gd name="connsiteX40" fmla="*/ 377994 w 459126"/>
              <a:gd name="connsiteY40" fmla="*/ 186492 h 504825"/>
              <a:gd name="connsiteX41" fmla="*/ 399122 w 459126"/>
              <a:gd name="connsiteY41" fmla="*/ 186492 h 504825"/>
              <a:gd name="connsiteX42" fmla="*/ 385882 w 459126"/>
              <a:gd name="connsiteY42" fmla="*/ 145926 h 504825"/>
              <a:gd name="connsiteX43" fmla="*/ 317426 w 459126"/>
              <a:gd name="connsiteY43" fmla="*/ 145926 h 504825"/>
              <a:gd name="connsiteX44" fmla="*/ 304185 w 459126"/>
              <a:gd name="connsiteY44" fmla="*/ 186492 h 504825"/>
              <a:gd name="connsiteX45" fmla="*/ 325314 w 459126"/>
              <a:gd name="connsiteY45" fmla="*/ 186492 h 504825"/>
              <a:gd name="connsiteX46" fmla="*/ 325314 w 459126"/>
              <a:gd name="connsiteY46" fmla="*/ 216354 h 504825"/>
              <a:gd name="connsiteX47" fmla="*/ 244463 w 459126"/>
              <a:gd name="connsiteY47" fmla="*/ 216354 h 504825"/>
              <a:gd name="connsiteX48" fmla="*/ 244463 w 459126"/>
              <a:gd name="connsiteY48" fmla="*/ 186492 h 504825"/>
              <a:gd name="connsiteX49" fmla="*/ 264183 w 459126"/>
              <a:gd name="connsiteY49" fmla="*/ 186492 h 504825"/>
              <a:gd name="connsiteX50" fmla="*/ 72338 w 459126"/>
              <a:gd name="connsiteY50" fmla="*/ 0 h 504825"/>
              <a:gd name="connsiteX51" fmla="*/ 126426 w 459126"/>
              <a:gd name="connsiteY51" fmla="*/ 0 h 504825"/>
              <a:gd name="connsiteX52" fmla="*/ 132906 w 459126"/>
              <a:gd name="connsiteY52" fmla="*/ 2535 h 504825"/>
              <a:gd name="connsiteX53" fmla="*/ 135441 w 459126"/>
              <a:gd name="connsiteY53" fmla="*/ 9015 h 504825"/>
              <a:gd name="connsiteX54" fmla="*/ 135441 w 459126"/>
              <a:gd name="connsiteY54" fmla="*/ 396648 h 504825"/>
              <a:gd name="connsiteX55" fmla="*/ 189529 w 459126"/>
              <a:gd name="connsiteY55" fmla="*/ 396648 h 504825"/>
              <a:gd name="connsiteX56" fmla="*/ 196009 w 459126"/>
              <a:gd name="connsiteY56" fmla="*/ 399183 h 504825"/>
              <a:gd name="connsiteX57" fmla="*/ 198544 w 459126"/>
              <a:gd name="connsiteY57" fmla="*/ 405663 h 504825"/>
              <a:gd name="connsiteX58" fmla="*/ 195727 w 459126"/>
              <a:gd name="connsiteY58" fmla="*/ 412424 h 504825"/>
              <a:gd name="connsiteX59" fmla="*/ 105861 w 459126"/>
              <a:gd name="connsiteY59" fmla="*/ 502290 h 504825"/>
              <a:gd name="connsiteX60" fmla="*/ 99382 w 459126"/>
              <a:gd name="connsiteY60" fmla="*/ 504825 h 504825"/>
              <a:gd name="connsiteX61" fmla="*/ 92902 w 459126"/>
              <a:gd name="connsiteY61" fmla="*/ 502290 h 504825"/>
              <a:gd name="connsiteX62" fmla="*/ 2755 w 459126"/>
              <a:gd name="connsiteY62" fmla="*/ 412142 h 504825"/>
              <a:gd name="connsiteX63" fmla="*/ 784 w 459126"/>
              <a:gd name="connsiteY63" fmla="*/ 402282 h 504825"/>
              <a:gd name="connsiteX64" fmla="*/ 9235 w 459126"/>
              <a:gd name="connsiteY64" fmla="*/ 396648 h 504825"/>
              <a:gd name="connsiteX65" fmla="*/ 63323 w 459126"/>
              <a:gd name="connsiteY65" fmla="*/ 396648 h 504825"/>
              <a:gd name="connsiteX66" fmla="*/ 63323 w 459126"/>
              <a:gd name="connsiteY66" fmla="*/ 9015 h 504825"/>
              <a:gd name="connsiteX67" fmla="*/ 65859 w 459126"/>
              <a:gd name="connsiteY67" fmla="*/ 2535 h 504825"/>
              <a:gd name="connsiteX68" fmla="*/ 72338 w 459126"/>
              <a:gd name="connsiteY6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59126" h="504825">
                <a:moveTo>
                  <a:pt x="270944" y="288471"/>
                </a:moveTo>
                <a:lnTo>
                  <a:pt x="430674" y="288471"/>
                </a:lnTo>
                <a:lnTo>
                  <a:pt x="430674" y="313544"/>
                </a:lnTo>
                <a:lnTo>
                  <a:pt x="326722" y="462850"/>
                </a:lnTo>
                <a:cubicBezTo>
                  <a:pt x="325595" y="464352"/>
                  <a:pt x="323623" y="466794"/>
                  <a:pt x="320806" y="470174"/>
                </a:cubicBezTo>
                <a:lnTo>
                  <a:pt x="317707" y="473273"/>
                </a:lnTo>
                <a:lnTo>
                  <a:pt x="317707" y="473837"/>
                </a:lnTo>
                <a:lnTo>
                  <a:pt x="321651" y="473273"/>
                </a:lnTo>
                <a:cubicBezTo>
                  <a:pt x="323342" y="472898"/>
                  <a:pt x="326158" y="472710"/>
                  <a:pt x="330102" y="472710"/>
                </a:cubicBezTo>
                <a:lnTo>
                  <a:pt x="399966" y="472710"/>
                </a:lnTo>
                <a:lnTo>
                  <a:pt x="399966" y="439187"/>
                </a:lnTo>
                <a:lnTo>
                  <a:pt x="434054" y="439187"/>
                </a:lnTo>
                <a:lnTo>
                  <a:pt x="434054" y="504825"/>
                </a:lnTo>
                <a:lnTo>
                  <a:pt x="269535" y="504825"/>
                </a:lnTo>
                <a:lnTo>
                  <a:pt x="269535" y="479471"/>
                </a:lnTo>
                <a:lnTo>
                  <a:pt x="373486" y="330446"/>
                </a:lnTo>
                <a:cubicBezTo>
                  <a:pt x="375740" y="327066"/>
                  <a:pt x="377712" y="324530"/>
                  <a:pt x="379402" y="322840"/>
                </a:cubicBezTo>
                <a:lnTo>
                  <a:pt x="382500" y="320305"/>
                </a:lnTo>
                <a:lnTo>
                  <a:pt x="382500" y="319460"/>
                </a:lnTo>
                <a:cubicBezTo>
                  <a:pt x="382124" y="319460"/>
                  <a:pt x="381514" y="319506"/>
                  <a:pt x="380670" y="319601"/>
                </a:cubicBezTo>
                <a:cubicBezTo>
                  <a:pt x="379824" y="319694"/>
                  <a:pt x="379120" y="319741"/>
                  <a:pt x="378556" y="319741"/>
                </a:cubicBezTo>
                <a:cubicBezTo>
                  <a:pt x="376303" y="320305"/>
                  <a:pt x="373486" y="320587"/>
                  <a:pt x="370106" y="320587"/>
                </a:cubicBezTo>
                <a:lnTo>
                  <a:pt x="304748" y="320587"/>
                </a:lnTo>
                <a:lnTo>
                  <a:pt x="304748" y="352983"/>
                </a:lnTo>
                <a:lnTo>
                  <a:pt x="270944" y="352983"/>
                </a:lnTo>
                <a:close/>
                <a:moveTo>
                  <a:pt x="351230" y="34650"/>
                </a:moveTo>
                <a:lnTo>
                  <a:pt x="350386" y="40284"/>
                </a:lnTo>
                <a:cubicBezTo>
                  <a:pt x="350386" y="40472"/>
                  <a:pt x="350058" y="42163"/>
                  <a:pt x="349400" y="45355"/>
                </a:cubicBezTo>
                <a:cubicBezTo>
                  <a:pt x="348742" y="48548"/>
                  <a:pt x="348038" y="51271"/>
                  <a:pt x="347286" y="53525"/>
                </a:cubicBezTo>
                <a:lnTo>
                  <a:pt x="326722" y="114938"/>
                </a:lnTo>
                <a:lnTo>
                  <a:pt x="376584" y="114938"/>
                </a:lnTo>
                <a:lnTo>
                  <a:pt x="356302" y="53525"/>
                </a:lnTo>
                <a:lnTo>
                  <a:pt x="352921" y="40284"/>
                </a:lnTo>
                <a:cubicBezTo>
                  <a:pt x="352545" y="37280"/>
                  <a:pt x="352358" y="35402"/>
                  <a:pt x="352358" y="34650"/>
                </a:cubicBezTo>
                <a:close/>
                <a:moveTo>
                  <a:pt x="328976" y="0"/>
                </a:moveTo>
                <a:lnTo>
                  <a:pt x="374613" y="0"/>
                </a:lnTo>
                <a:lnTo>
                  <a:pt x="439406" y="186492"/>
                </a:lnTo>
                <a:lnTo>
                  <a:pt x="459126" y="186492"/>
                </a:lnTo>
                <a:lnTo>
                  <a:pt x="459126" y="216354"/>
                </a:lnTo>
                <a:lnTo>
                  <a:pt x="377994" y="216354"/>
                </a:lnTo>
                <a:lnTo>
                  <a:pt x="377994" y="186492"/>
                </a:lnTo>
                <a:lnTo>
                  <a:pt x="399122" y="186492"/>
                </a:lnTo>
                <a:lnTo>
                  <a:pt x="385882" y="145926"/>
                </a:lnTo>
                <a:lnTo>
                  <a:pt x="317426" y="145926"/>
                </a:lnTo>
                <a:lnTo>
                  <a:pt x="304185" y="186492"/>
                </a:lnTo>
                <a:lnTo>
                  <a:pt x="325314" y="186492"/>
                </a:lnTo>
                <a:lnTo>
                  <a:pt x="325314" y="216354"/>
                </a:lnTo>
                <a:lnTo>
                  <a:pt x="244463" y="216354"/>
                </a:lnTo>
                <a:lnTo>
                  <a:pt x="244463" y="186492"/>
                </a:lnTo>
                <a:lnTo>
                  <a:pt x="264183" y="186492"/>
                </a:lnTo>
                <a:close/>
                <a:moveTo>
                  <a:pt x="72338" y="0"/>
                </a:moveTo>
                <a:lnTo>
                  <a:pt x="126426" y="0"/>
                </a:lnTo>
                <a:cubicBezTo>
                  <a:pt x="129055" y="0"/>
                  <a:pt x="131215" y="845"/>
                  <a:pt x="132906" y="2535"/>
                </a:cubicBezTo>
                <a:cubicBezTo>
                  <a:pt x="134596" y="4226"/>
                  <a:pt x="135441" y="6385"/>
                  <a:pt x="135441" y="9015"/>
                </a:cubicBezTo>
                <a:lnTo>
                  <a:pt x="135441" y="396648"/>
                </a:lnTo>
                <a:lnTo>
                  <a:pt x="189529" y="396648"/>
                </a:lnTo>
                <a:cubicBezTo>
                  <a:pt x="192158" y="396648"/>
                  <a:pt x="194318" y="397493"/>
                  <a:pt x="196009" y="399183"/>
                </a:cubicBezTo>
                <a:cubicBezTo>
                  <a:pt x="197699" y="400874"/>
                  <a:pt x="198544" y="403034"/>
                  <a:pt x="198544" y="405663"/>
                </a:cubicBezTo>
                <a:cubicBezTo>
                  <a:pt x="198544" y="407917"/>
                  <a:pt x="197605" y="410170"/>
                  <a:pt x="195727" y="412424"/>
                </a:cubicBezTo>
                <a:lnTo>
                  <a:pt x="105861" y="502290"/>
                </a:lnTo>
                <a:cubicBezTo>
                  <a:pt x="103983" y="503980"/>
                  <a:pt x="101823" y="504825"/>
                  <a:pt x="99382" y="504825"/>
                </a:cubicBezTo>
                <a:cubicBezTo>
                  <a:pt x="97128" y="504825"/>
                  <a:pt x="94968" y="503980"/>
                  <a:pt x="92902" y="502290"/>
                </a:cubicBezTo>
                <a:lnTo>
                  <a:pt x="2755" y="412142"/>
                </a:lnTo>
                <a:cubicBezTo>
                  <a:pt x="-62" y="409137"/>
                  <a:pt x="-719" y="405851"/>
                  <a:pt x="784" y="402282"/>
                </a:cubicBezTo>
                <a:cubicBezTo>
                  <a:pt x="2286" y="398526"/>
                  <a:pt x="5103" y="396648"/>
                  <a:pt x="9235" y="396648"/>
                </a:cubicBezTo>
                <a:lnTo>
                  <a:pt x="63323" y="396648"/>
                </a:lnTo>
                <a:lnTo>
                  <a:pt x="63323" y="9015"/>
                </a:lnTo>
                <a:cubicBezTo>
                  <a:pt x="63323" y="6385"/>
                  <a:pt x="64168" y="4226"/>
                  <a:pt x="65859" y="2535"/>
                </a:cubicBezTo>
                <a:cubicBezTo>
                  <a:pt x="67549" y="845"/>
                  <a:pt x="69708" y="0"/>
                  <a:pt x="723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9" name="Freeform 431">
            <a:extLst>
              <a:ext uri="{FF2B5EF4-FFF2-40B4-BE49-F238E27FC236}">
                <a16:creationId xmlns:a16="http://schemas.microsoft.com/office/drawing/2014/main" id="{EFC7CC9D-0D03-4ADE-AABA-18F444464305}"/>
              </a:ext>
            </a:extLst>
          </p:cNvPr>
          <p:cNvSpPr/>
          <p:nvPr/>
        </p:nvSpPr>
        <p:spPr>
          <a:xfrm>
            <a:off x="6217520" y="3956303"/>
            <a:ext cx="344345" cy="378619"/>
          </a:xfrm>
          <a:custGeom>
            <a:avLst/>
            <a:gdLst>
              <a:gd name="connsiteX0" fmla="*/ 351231 w 459126"/>
              <a:gd name="connsiteY0" fmla="*/ 323122 h 504825"/>
              <a:gd name="connsiteX1" fmla="*/ 350386 w 459126"/>
              <a:gd name="connsiteY1" fmla="*/ 328756 h 504825"/>
              <a:gd name="connsiteX2" fmla="*/ 349400 w 459126"/>
              <a:gd name="connsiteY2" fmla="*/ 333827 h 504825"/>
              <a:gd name="connsiteX3" fmla="*/ 347287 w 459126"/>
              <a:gd name="connsiteY3" fmla="*/ 341996 h 504825"/>
              <a:gd name="connsiteX4" fmla="*/ 326722 w 459126"/>
              <a:gd name="connsiteY4" fmla="*/ 403409 h 504825"/>
              <a:gd name="connsiteX5" fmla="*/ 376585 w 459126"/>
              <a:gd name="connsiteY5" fmla="*/ 403409 h 504825"/>
              <a:gd name="connsiteX6" fmla="*/ 356302 w 459126"/>
              <a:gd name="connsiteY6" fmla="*/ 341996 h 504825"/>
              <a:gd name="connsiteX7" fmla="*/ 352921 w 459126"/>
              <a:gd name="connsiteY7" fmla="*/ 328756 h 504825"/>
              <a:gd name="connsiteX8" fmla="*/ 352358 w 459126"/>
              <a:gd name="connsiteY8" fmla="*/ 323122 h 504825"/>
              <a:gd name="connsiteX9" fmla="*/ 328976 w 459126"/>
              <a:gd name="connsiteY9" fmla="*/ 288471 h 504825"/>
              <a:gd name="connsiteX10" fmla="*/ 374613 w 459126"/>
              <a:gd name="connsiteY10" fmla="*/ 288471 h 504825"/>
              <a:gd name="connsiteX11" fmla="*/ 439406 w 459126"/>
              <a:gd name="connsiteY11" fmla="*/ 474964 h 504825"/>
              <a:gd name="connsiteX12" fmla="*/ 459126 w 459126"/>
              <a:gd name="connsiteY12" fmla="*/ 474964 h 504825"/>
              <a:gd name="connsiteX13" fmla="*/ 459126 w 459126"/>
              <a:gd name="connsiteY13" fmla="*/ 504825 h 504825"/>
              <a:gd name="connsiteX14" fmla="*/ 377993 w 459126"/>
              <a:gd name="connsiteY14" fmla="*/ 504825 h 504825"/>
              <a:gd name="connsiteX15" fmla="*/ 377993 w 459126"/>
              <a:gd name="connsiteY15" fmla="*/ 474964 h 504825"/>
              <a:gd name="connsiteX16" fmla="*/ 399122 w 459126"/>
              <a:gd name="connsiteY16" fmla="*/ 474964 h 504825"/>
              <a:gd name="connsiteX17" fmla="*/ 385881 w 459126"/>
              <a:gd name="connsiteY17" fmla="*/ 434397 h 504825"/>
              <a:gd name="connsiteX18" fmla="*/ 317426 w 459126"/>
              <a:gd name="connsiteY18" fmla="*/ 434397 h 504825"/>
              <a:gd name="connsiteX19" fmla="*/ 304185 w 459126"/>
              <a:gd name="connsiteY19" fmla="*/ 474964 h 504825"/>
              <a:gd name="connsiteX20" fmla="*/ 325314 w 459126"/>
              <a:gd name="connsiteY20" fmla="*/ 474964 h 504825"/>
              <a:gd name="connsiteX21" fmla="*/ 325314 w 459126"/>
              <a:gd name="connsiteY21" fmla="*/ 504825 h 504825"/>
              <a:gd name="connsiteX22" fmla="*/ 244462 w 459126"/>
              <a:gd name="connsiteY22" fmla="*/ 504825 h 504825"/>
              <a:gd name="connsiteX23" fmla="*/ 244462 w 459126"/>
              <a:gd name="connsiteY23" fmla="*/ 474964 h 504825"/>
              <a:gd name="connsiteX24" fmla="*/ 264182 w 459126"/>
              <a:gd name="connsiteY24" fmla="*/ 474964 h 504825"/>
              <a:gd name="connsiteX25" fmla="*/ 270944 w 459126"/>
              <a:gd name="connsiteY25" fmla="*/ 0 h 504825"/>
              <a:gd name="connsiteX26" fmla="*/ 430673 w 459126"/>
              <a:gd name="connsiteY26" fmla="*/ 0 h 504825"/>
              <a:gd name="connsiteX27" fmla="*/ 430673 w 459126"/>
              <a:gd name="connsiteY27" fmla="*/ 25072 h 504825"/>
              <a:gd name="connsiteX28" fmla="*/ 326722 w 459126"/>
              <a:gd name="connsiteY28" fmla="*/ 174379 h 504825"/>
              <a:gd name="connsiteX29" fmla="*/ 320806 w 459126"/>
              <a:gd name="connsiteY29" fmla="*/ 181703 h 504825"/>
              <a:gd name="connsiteX30" fmla="*/ 317708 w 459126"/>
              <a:gd name="connsiteY30" fmla="*/ 184520 h 504825"/>
              <a:gd name="connsiteX31" fmla="*/ 317708 w 459126"/>
              <a:gd name="connsiteY31" fmla="*/ 185365 h 504825"/>
              <a:gd name="connsiteX32" fmla="*/ 321652 w 459126"/>
              <a:gd name="connsiteY32" fmla="*/ 184520 h 504825"/>
              <a:gd name="connsiteX33" fmla="*/ 330102 w 459126"/>
              <a:gd name="connsiteY33" fmla="*/ 184238 h 504825"/>
              <a:gd name="connsiteX34" fmla="*/ 399966 w 459126"/>
              <a:gd name="connsiteY34" fmla="*/ 184238 h 504825"/>
              <a:gd name="connsiteX35" fmla="*/ 399966 w 459126"/>
              <a:gd name="connsiteY35" fmla="*/ 150715 h 504825"/>
              <a:gd name="connsiteX36" fmla="*/ 434054 w 459126"/>
              <a:gd name="connsiteY36" fmla="*/ 150715 h 504825"/>
              <a:gd name="connsiteX37" fmla="*/ 434054 w 459126"/>
              <a:gd name="connsiteY37" fmla="*/ 216354 h 504825"/>
              <a:gd name="connsiteX38" fmla="*/ 269535 w 459126"/>
              <a:gd name="connsiteY38" fmla="*/ 216354 h 504825"/>
              <a:gd name="connsiteX39" fmla="*/ 269535 w 459126"/>
              <a:gd name="connsiteY39" fmla="*/ 191000 h 504825"/>
              <a:gd name="connsiteX40" fmla="*/ 373486 w 459126"/>
              <a:gd name="connsiteY40" fmla="*/ 41975 h 504825"/>
              <a:gd name="connsiteX41" fmla="*/ 379402 w 459126"/>
              <a:gd name="connsiteY41" fmla="*/ 34369 h 504825"/>
              <a:gd name="connsiteX42" fmla="*/ 382501 w 459126"/>
              <a:gd name="connsiteY42" fmla="*/ 31833 h 504825"/>
              <a:gd name="connsiteX43" fmla="*/ 382501 w 459126"/>
              <a:gd name="connsiteY43" fmla="*/ 30988 h 504825"/>
              <a:gd name="connsiteX44" fmla="*/ 380669 w 459126"/>
              <a:gd name="connsiteY44" fmla="*/ 31129 h 504825"/>
              <a:gd name="connsiteX45" fmla="*/ 378557 w 459126"/>
              <a:gd name="connsiteY45" fmla="*/ 31270 h 504825"/>
              <a:gd name="connsiteX46" fmla="*/ 370105 w 459126"/>
              <a:gd name="connsiteY46" fmla="*/ 32115 h 504825"/>
              <a:gd name="connsiteX47" fmla="*/ 304748 w 459126"/>
              <a:gd name="connsiteY47" fmla="*/ 32115 h 504825"/>
              <a:gd name="connsiteX48" fmla="*/ 304748 w 459126"/>
              <a:gd name="connsiteY48" fmla="*/ 64512 h 504825"/>
              <a:gd name="connsiteX49" fmla="*/ 270944 w 459126"/>
              <a:gd name="connsiteY49" fmla="*/ 64512 h 504825"/>
              <a:gd name="connsiteX50" fmla="*/ 72338 w 459126"/>
              <a:gd name="connsiteY50" fmla="*/ 0 h 504825"/>
              <a:gd name="connsiteX51" fmla="*/ 126426 w 459126"/>
              <a:gd name="connsiteY51" fmla="*/ 0 h 504825"/>
              <a:gd name="connsiteX52" fmla="*/ 132906 w 459126"/>
              <a:gd name="connsiteY52" fmla="*/ 2535 h 504825"/>
              <a:gd name="connsiteX53" fmla="*/ 135440 w 459126"/>
              <a:gd name="connsiteY53" fmla="*/ 9015 h 504825"/>
              <a:gd name="connsiteX54" fmla="*/ 135440 w 459126"/>
              <a:gd name="connsiteY54" fmla="*/ 396648 h 504825"/>
              <a:gd name="connsiteX55" fmla="*/ 189530 w 459126"/>
              <a:gd name="connsiteY55" fmla="*/ 396648 h 504825"/>
              <a:gd name="connsiteX56" fmla="*/ 196008 w 459126"/>
              <a:gd name="connsiteY56" fmla="*/ 399183 h 504825"/>
              <a:gd name="connsiteX57" fmla="*/ 198544 w 459126"/>
              <a:gd name="connsiteY57" fmla="*/ 405663 h 504825"/>
              <a:gd name="connsiteX58" fmla="*/ 195726 w 459126"/>
              <a:gd name="connsiteY58" fmla="*/ 412424 h 504825"/>
              <a:gd name="connsiteX59" fmla="*/ 105861 w 459126"/>
              <a:gd name="connsiteY59" fmla="*/ 502290 h 504825"/>
              <a:gd name="connsiteX60" fmla="*/ 99382 w 459126"/>
              <a:gd name="connsiteY60" fmla="*/ 504825 h 504825"/>
              <a:gd name="connsiteX61" fmla="*/ 92902 w 459126"/>
              <a:gd name="connsiteY61" fmla="*/ 502290 h 504825"/>
              <a:gd name="connsiteX62" fmla="*/ 2755 w 459126"/>
              <a:gd name="connsiteY62" fmla="*/ 412142 h 504825"/>
              <a:gd name="connsiteX63" fmla="*/ 784 w 459126"/>
              <a:gd name="connsiteY63" fmla="*/ 402282 h 504825"/>
              <a:gd name="connsiteX64" fmla="*/ 9234 w 459126"/>
              <a:gd name="connsiteY64" fmla="*/ 396648 h 504825"/>
              <a:gd name="connsiteX65" fmla="*/ 63323 w 459126"/>
              <a:gd name="connsiteY65" fmla="*/ 396648 h 504825"/>
              <a:gd name="connsiteX66" fmla="*/ 63323 w 459126"/>
              <a:gd name="connsiteY66" fmla="*/ 9015 h 504825"/>
              <a:gd name="connsiteX67" fmla="*/ 65858 w 459126"/>
              <a:gd name="connsiteY67" fmla="*/ 2535 h 504825"/>
              <a:gd name="connsiteX68" fmla="*/ 72338 w 459126"/>
              <a:gd name="connsiteY6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59126" h="504825">
                <a:moveTo>
                  <a:pt x="351231" y="323122"/>
                </a:moveTo>
                <a:lnTo>
                  <a:pt x="350386" y="328756"/>
                </a:lnTo>
                <a:cubicBezTo>
                  <a:pt x="350386" y="328944"/>
                  <a:pt x="350056" y="330634"/>
                  <a:pt x="349400" y="333827"/>
                </a:cubicBezTo>
                <a:cubicBezTo>
                  <a:pt x="348742" y="337020"/>
                  <a:pt x="348038" y="339743"/>
                  <a:pt x="347287" y="341996"/>
                </a:cubicBezTo>
                <a:lnTo>
                  <a:pt x="326722" y="403409"/>
                </a:lnTo>
                <a:lnTo>
                  <a:pt x="376585" y="403409"/>
                </a:lnTo>
                <a:lnTo>
                  <a:pt x="356302" y="341996"/>
                </a:lnTo>
                <a:lnTo>
                  <a:pt x="352921" y="328756"/>
                </a:lnTo>
                <a:cubicBezTo>
                  <a:pt x="352546" y="325751"/>
                  <a:pt x="352358" y="323873"/>
                  <a:pt x="352358" y="323122"/>
                </a:cubicBezTo>
                <a:close/>
                <a:moveTo>
                  <a:pt x="328976" y="288471"/>
                </a:moveTo>
                <a:lnTo>
                  <a:pt x="374613" y="288471"/>
                </a:lnTo>
                <a:lnTo>
                  <a:pt x="439406" y="474964"/>
                </a:lnTo>
                <a:lnTo>
                  <a:pt x="459126" y="474964"/>
                </a:lnTo>
                <a:lnTo>
                  <a:pt x="459126" y="504825"/>
                </a:lnTo>
                <a:lnTo>
                  <a:pt x="377993" y="504825"/>
                </a:lnTo>
                <a:lnTo>
                  <a:pt x="377993" y="474964"/>
                </a:lnTo>
                <a:lnTo>
                  <a:pt x="399122" y="474964"/>
                </a:lnTo>
                <a:lnTo>
                  <a:pt x="385881" y="434397"/>
                </a:lnTo>
                <a:lnTo>
                  <a:pt x="317426" y="434397"/>
                </a:lnTo>
                <a:lnTo>
                  <a:pt x="304185" y="474964"/>
                </a:lnTo>
                <a:lnTo>
                  <a:pt x="325314" y="474964"/>
                </a:lnTo>
                <a:lnTo>
                  <a:pt x="325314" y="504825"/>
                </a:lnTo>
                <a:lnTo>
                  <a:pt x="244462" y="504825"/>
                </a:lnTo>
                <a:lnTo>
                  <a:pt x="244462" y="474964"/>
                </a:lnTo>
                <a:lnTo>
                  <a:pt x="264182" y="474964"/>
                </a:lnTo>
                <a:close/>
                <a:moveTo>
                  <a:pt x="270944" y="0"/>
                </a:moveTo>
                <a:lnTo>
                  <a:pt x="430673" y="0"/>
                </a:lnTo>
                <a:lnTo>
                  <a:pt x="430673" y="25072"/>
                </a:lnTo>
                <a:lnTo>
                  <a:pt x="326722" y="174379"/>
                </a:lnTo>
                <a:cubicBezTo>
                  <a:pt x="325596" y="175881"/>
                  <a:pt x="323624" y="178323"/>
                  <a:pt x="320806" y="181703"/>
                </a:cubicBezTo>
                <a:lnTo>
                  <a:pt x="317708" y="184520"/>
                </a:lnTo>
                <a:lnTo>
                  <a:pt x="317708" y="185365"/>
                </a:lnTo>
                <a:lnTo>
                  <a:pt x="321652" y="184520"/>
                </a:lnTo>
                <a:cubicBezTo>
                  <a:pt x="323342" y="184332"/>
                  <a:pt x="326158" y="184238"/>
                  <a:pt x="330102" y="184238"/>
                </a:cubicBezTo>
                <a:lnTo>
                  <a:pt x="399966" y="184238"/>
                </a:lnTo>
                <a:lnTo>
                  <a:pt x="399966" y="150715"/>
                </a:lnTo>
                <a:lnTo>
                  <a:pt x="434054" y="150715"/>
                </a:lnTo>
                <a:lnTo>
                  <a:pt x="434054" y="216354"/>
                </a:lnTo>
                <a:lnTo>
                  <a:pt x="269535" y="216354"/>
                </a:lnTo>
                <a:lnTo>
                  <a:pt x="269535" y="191000"/>
                </a:lnTo>
                <a:lnTo>
                  <a:pt x="373486" y="41975"/>
                </a:lnTo>
                <a:cubicBezTo>
                  <a:pt x="375739" y="38594"/>
                  <a:pt x="377711" y="36059"/>
                  <a:pt x="379402" y="34369"/>
                </a:cubicBezTo>
                <a:lnTo>
                  <a:pt x="382501" y="31833"/>
                </a:lnTo>
                <a:lnTo>
                  <a:pt x="382501" y="30988"/>
                </a:lnTo>
                <a:cubicBezTo>
                  <a:pt x="382125" y="30988"/>
                  <a:pt x="381515" y="31035"/>
                  <a:pt x="380669" y="31129"/>
                </a:cubicBezTo>
                <a:cubicBezTo>
                  <a:pt x="379825" y="31223"/>
                  <a:pt x="379120" y="31270"/>
                  <a:pt x="378557" y="31270"/>
                </a:cubicBezTo>
                <a:cubicBezTo>
                  <a:pt x="376303" y="31833"/>
                  <a:pt x="373486" y="32115"/>
                  <a:pt x="370105" y="32115"/>
                </a:cubicBezTo>
                <a:lnTo>
                  <a:pt x="304748" y="32115"/>
                </a:lnTo>
                <a:lnTo>
                  <a:pt x="304748" y="64512"/>
                </a:lnTo>
                <a:lnTo>
                  <a:pt x="270944" y="64512"/>
                </a:lnTo>
                <a:close/>
                <a:moveTo>
                  <a:pt x="72338" y="0"/>
                </a:moveTo>
                <a:lnTo>
                  <a:pt x="126426" y="0"/>
                </a:lnTo>
                <a:cubicBezTo>
                  <a:pt x="129055" y="0"/>
                  <a:pt x="131215" y="845"/>
                  <a:pt x="132906" y="2535"/>
                </a:cubicBezTo>
                <a:cubicBezTo>
                  <a:pt x="134596" y="4226"/>
                  <a:pt x="135440" y="6385"/>
                  <a:pt x="135440" y="9015"/>
                </a:cubicBezTo>
                <a:lnTo>
                  <a:pt x="135440" y="396648"/>
                </a:lnTo>
                <a:lnTo>
                  <a:pt x="189530" y="396648"/>
                </a:lnTo>
                <a:cubicBezTo>
                  <a:pt x="192158" y="396648"/>
                  <a:pt x="194318" y="397493"/>
                  <a:pt x="196008" y="399183"/>
                </a:cubicBezTo>
                <a:cubicBezTo>
                  <a:pt x="197698" y="400874"/>
                  <a:pt x="198544" y="403034"/>
                  <a:pt x="198544" y="405663"/>
                </a:cubicBezTo>
                <a:cubicBezTo>
                  <a:pt x="198544" y="407917"/>
                  <a:pt x="197604" y="410170"/>
                  <a:pt x="195726" y="412424"/>
                </a:cubicBezTo>
                <a:lnTo>
                  <a:pt x="105861" y="502290"/>
                </a:lnTo>
                <a:cubicBezTo>
                  <a:pt x="103983" y="503980"/>
                  <a:pt x="101823" y="504825"/>
                  <a:pt x="99382" y="504825"/>
                </a:cubicBezTo>
                <a:cubicBezTo>
                  <a:pt x="97128" y="504825"/>
                  <a:pt x="94968" y="503980"/>
                  <a:pt x="92902" y="502290"/>
                </a:cubicBezTo>
                <a:lnTo>
                  <a:pt x="2755" y="412142"/>
                </a:lnTo>
                <a:cubicBezTo>
                  <a:pt x="-62" y="409137"/>
                  <a:pt x="-720" y="405851"/>
                  <a:pt x="784" y="402282"/>
                </a:cubicBezTo>
                <a:cubicBezTo>
                  <a:pt x="2286" y="398526"/>
                  <a:pt x="5102" y="396648"/>
                  <a:pt x="9234" y="396648"/>
                </a:cubicBezTo>
                <a:lnTo>
                  <a:pt x="63323" y="396648"/>
                </a:lnTo>
                <a:lnTo>
                  <a:pt x="63323" y="9015"/>
                </a:lnTo>
                <a:cubicBezTo>
                  <a:pt x="63323" y="6385"/>
                  <a:pt x="64168" y="4226"/>
                  <a:pt x="65858" y="2535"/>
                </a:cubicBezTo>
                <a:cubicBezTo>
                  <a:pt x="67548" y="845"/>
                  <a:pt x="69708" y="0"/>
                  <a:pt x="723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0" name="Freeform 434">
            <a:extLst>
              <a:ext uri="{FF2B5EF4-FFF2-40B4-BE49-F238E27FC236}">
                <a16:creationId xmlns:a16="http://schemas.microsoft.com/office/drawing/2014/main" id="{35D767CD-32AE-41D9-9FEB-84270166B9EB}"/>
              </a:ext>
            </a:extLst>
          </p:cNvPr>
          <p:cNvSpPr/>
          <p:nvPr/>
        </p:nvSpPr>
        <p:spPr>
          <a:xfrm>
            <a:off x="7760569" y="3956301"/>
            <a:ext cx="307371" cy="378619"/>
          </a:xfrm>
          <a:custGeom>
            <a:avLst/>
            <a:gdLst>
              <a:gd name="connsiteX0" fmla="*/ 328977 w 409828"/>
              <a:gd name="connsiteY0" fmla="*/ 322277 h 504825"/>
              <a:gd name="connsiteX1" fmla="*/ 305595 w 409828"/>
              <a:gd name="connsiteY1" fmla="*/ 332700 h 504825"/>
              <a:gd name="connsiteX2" fmla="*/ 296862 w 409828"/>
              <a:gd name="connsiteY2" fmla="*/ 359181 h 504825"/>
              <a:gd name="connsiteX3" fmla="*/ 307145 w 409828"/>
              <a:gd name="connsiteY3" fmla="*/ 385943 h 504825"/>
              <a:gd name="connsiteX4" fmla="*/ 336584 w 409828"/>
              <a:gd name="connsiteY4" fmla="*/ 396648 h 504825"/>
              <a:gd name="connsiteX5" fmla="*/ 360529 w 409828"/>
              <a:gd name="connsiteY5" fmla="*/ 389042 h 504825"/>
              <a:gd name="connsiteX6" fmla="*/ 370388 w 409828"/>
              <a:gd name="connsiteY6" fmla="*/ 369886 h 504825"/>
              <a:gd name="connsiteX7" fmla="*/ 357993 w 409828"/>
              <a:gd name="connsiteY7" fmla="*/ 337207 h 504825"/>
              <a:gd name="connsiteX8" fmla="*/ 328977 w 409828"/>
              <a:gd name="connsiteY8" fmla="*/ 322277 h 504825"/>
              <a:gd name="connsiteX9" fmla="*/ 328977 w 409828"/>
              <a:gd name="connsiteY9" fmla="*/ 288471 h 504825"/>
              <a:gd name="connsiteX10" fmla="*/ 386728 w 409828"/>
              <a:gd name="connsiteY10" fmla="*/ 315093 h 504825"/>
              <a:gd name="connsiteX11" fmla="*/ 409828 w 409828"/>
              <a:gd name="connsiteY11" fmla="*/ 386225 h 504825"/>
              <a:gd name="connsiteX12" fmla="*/ 406165 w 409828"/>
              <a:gd name="connsiteY12" fmla="*/ 420453 h 504825"/>
              <a:gd name="connsiteX13" fmla="*/ 394616 w 409828"/>
              <a:gd name="connsiteY13" fmla="*/ 452568 h 504825"/>
              <a:gd name="connsiteX14" fmla="*/ 375459 w 409828"/>
              <a:gd name="connsiteY14" fmla="*/ 479471 h 504825"/>
              <a:gd name="connsiteX15" fmla="*/ 347711 w 409828"/>
              <a:gd name="connsiteY15" fmla="*/ 497923 h 504825"/>
              <a:gd name="connsiteX16" fmla="*/ 311793 w 409828"/>
              <a:gd name="connsiteY16" fmla="*/ 504825 h 504825"/>
              <a:gd name="connsiteX17" fmla="*/ 281368 w 409828"/>
              <a:gd name="connsiteY17" fmla="*/ 500318 h 504825"/>
              <a:gd name="connsiteX18" fmla="*/ 269536 w 409828"/>
              <a:gd name="connsiteY18" fmla="*/ 496092 h 504825"/>
              <a:gd name="connsiteX19" fmla="*/ 280523 w 409828"/>
              <a:gd name="connsiteY19" fmla="*/ 464259 h 504825"/>
              <a:gd name="connsiteX20" fmla="*/ 289256 w 409828"/>
              <a:gd name="connsiteY20" fmla="*/ 467358 h 504825"/>
              <a:gd name="connsiteX21" fmla="*/ 310384 w 409828"/>
              <a:gd name="connsiteY21" fmla="*/ 471020 h 504825"/>
              <a:gd name="connsiteX22" fmla="*/ 348275 w 409828"/>
              <a:gd name="connsiteY22" fmla="*/ 454540 h 504825"/>
              <a:gd name="connsiteX23" fmla="*/ 367008 w 409828"/>
              <a:gd name="connsiteY23" fmla="*/ 413551 h 504825"/>
              <a:gd name="connsiteX24" fmla="*/ 366444 w 409828"/>
              <a:gd name="connsiteY24" fmla="*/ 413551 h 504825"/>
              <a:gd name="connsiteX25" fmla="*/ 349119 w 409828"/>
              <a:gd name="connsiteY25" fmla="*/ 423974 h 504825"/>
              <a:gd name="connsiteX26" fmla="*/ 325314 w 409828"/>
              <a:gd name="connsiteY26" fmla="*/ 427918 h 504825"/>
              <a:gd name="connsiteX27" fmla="*/ 276579 w 409828"/>
              <a:gd name="connsiteY27" fmla="*/ 407776 h 504825"/>
              <a:gd name="connsiteX28" fmla="*/ 257705 w 409828"/>
              <a:gd name="connsiteY28" fmla="*/ 359181 h 504825"/>
              <a:gd name="connsiteX29" fmla="*/ 277987 w 409828"/>
              <a:gd name="connsiteY29" fmla="*/ 309036 h 504825"/>
              <a:gd name="connsiteX30" fmla="*/ 328977 w 409828"/>
              <a:gd name="connsiteY30" fmla="*/ 288471 h 504825"/>
              <a:gd name="connsiteX31" fmla="*/ 320244 w 409828"/>
              <a:gd name="connsiteY31" fmla="*/ 0 h 504825"/>
              <a:gd name="connsiteX32" fmla="*/ 354894 w 409828"/>
              <a:gd name="connsiteY32" fmla="*/ 0 h 504825"/>
              <a:gd name="connsiteX33" fmla="*/ 354894 w 409828"/>
              <a:gd name="connsiteY33" fmla="*/ 184238 h 504825"/>
              <a:gd name="connsiteX34" fmla="*/ 401376 w 409828"/>
              <a:gd name="connsiteY34" fmla="*/ 184238 h 504825"/>
              <a:gd name="connsiteX35" fmla="*/ 401376 w 409828"/>
              <a:gd name="connsiteY35" fmla="*/ 216354 h 504825"/>
              <a:gd name="connsiteX36" fmla="*/ 269254 w 409828"/>
              <a:gd name="connsiteY36" fmla="*/ 216354 h 504825"/>
              <a:gd name="connsiteX37" fmla="*/ 269254 w 409828"/>
              <a:gd name="connsiteY37" fmla="*/ 184238 h 504825"/>
              <a:gd name="connsiteX38" fmla="*/ 316300 w 409828"/>
              <a:gd name="connsiteY38" fmla="*/ 184238 h 504825"/>
              <a:gd name="connsiteX39" fmla="*/ 316300 w 409828"/>
              <a:gd name="connsiteY39" fmla="*/ 62540 h 504825"/>
              <a:gd name="connsiteX40" fmla="*/ 316441 w 409828"/>
              <a:gd name="connsiteY40" fmla="*/ 57187 h 504825"/>
              <a:gd name="connsiteX41" fmla="*/ 316581 w 409828"/>
              <a:gd name="connsiteY41" fmla="*/ 52398 h 504825"/>
              <a:gd name="connsiteX42" fmla="*/ 316581 w 409828"/>
              <a:gd name="connsiteY42" fmla="*/ 47891 h 504825"/>
              <a:gd name="connsiteX43" fmla="*/ 316018 w 409828"/>
              <a:gd name="connsiteY43" fmla="*/ 47891 h 504825"/>
              <a:gd name="connsiteX44" fmla="*/ 314047 w 409828"/>
              <a:gd name="connsiteY44" fmla="*/ 51271 h 504825"/>
              <a:gd name="connsiteX45" fmla="*/ 306721 w 409828"/>
              <a:gd name="connsiteY45" fmla="*/ 60004 h 504825"/>
              <a:gd name="connsiteX46" fmla="*/ 289256 w 409828"/>
              <a:gd name="connsiteY46" fmla="*/ 76344 h 504825"/>
              <a:gd name="connsiteX47" fmla="*/ 266155 w 409828"/>
              <a:gd name="connsiteY47" fmla="*/ 52116 h 504825"/>
              <a:gd name="connsiteX48" fmla="*/ 72339 w 409828"/>
              <a:gd name="connsiteY48" fmla="*/ 0 h 504825"/>
              <a:gd name="connsiteX49" fmla="*/ 126428 w 409828"/>
              <a:gd name="connsiteY49" fmla="*/ 0 h 504825"/>
              <a:gd name="connsiteX50" fmla="*/ 132906 w 409828"/>
              <a:gd name="connsiteY50" fmla="*/ 2535 h 504825"/>
              <a:gd name="connsiteX51" fmla="*/ 135442 w 409828"/>
              <a:gd name="connsiteY51" fmla="*/ 9015 h 504825"/>
              <a:gd name="connsiteX52" fmla="*/ 135442 w 409828"/>
              <a:gd name="connsiteY52" fmla="*/ 396648 h 504825"/>
              <a:gd name="connsiteX53" fmla="*/ 189531 w 409828"/>
              <a:gd name="connsiteY53" fmla="*/ 396648 h 504825"/>
              <a:gd name="connsiteX54" fmla="*/ 196010 w 409828"/>
              <a:gd name="connsiteY54" fmla="*/ 399183 h 504825"/>
              <a:gd name="connsiteX55" fmla="*/ 198545 w 409828"/>
              <a:gd name="connsiteY55" fmla="*/ 405663 h 504825"/>
              <a:gd name="connsiteX56" fmla="*/ 195728 w 409828"/>
              <a:gd name="connsiteY56" fmla="*/ 412424 h 504825"/>
              <a:gd name="connsiteX57" fmla="*/ 105863 w 409828"/>
              <a:gd name="connsiteY57" fmla="*/ 502290 h 504825"/>
              <a:gd name="connsiteX58" fmla="*/ 99383 w 409828"/>
              <a:gd name="connsiteY58" fmla="*/ 504825 h 504825"/>
              <a:gd name="connsiteX59" fmla="*/ 92904 w 409828"/>
              <a:gd name="connsiteY59" fmla="*/ 502290 h 504825"/>
              <a:gd name="connsiteX60" fmla="*/ 2756 w 409828"/>
              <a:gd name="connsiteY60" fmla="*/ 412142 h 504825"/>
              <a:gd name="connsiteX61" fmla="*/ 784 w 409828"/>
              <a:gd name="connsiteY61" fmla="*/ 402282 h 504825"/>
              <a:gd name="connsiteX62" fmla="*/ 9236 w 409828"/>
              <a:gd name="connsiteY62" fmla="*/ 396648 h 504825"/>
              <a:gd name="connsiteX63" fmla="*/ 63325 w 409828"/>
              <a:gd name="connsiteY63" fmla="*/ 396648 h 504825"/>
              <a:gd name="connsiteX64" fmla="*/ 63325 w 409828"/>
              <a:gd name="connsiteY64" fmla="*/ 9015 h 504825"/>
              <a:gd name="connsiteX65" fmla="*/ 65859 w 409828"/>
              <a:gd name="connsiteY65" fmla="*/ 2535 h 504825"/>
              <a:gd name="connsiteX66" fmla="*/ 72339 w 409828"/>
              <a:gd name="connsiteY66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09828" h="504825">
                <a:moveTo>
                  <a:pt x="328977" y="322277"/>
                </a:moveTo>
                <a:cubicBezTo>
                  <a:pt x="319210" y="322277"/>
                  <a:pt x="311416" y="325751"/>
                  <a:pt x="305595" y="332700"/>
                </a:cubicBezTo>
                <a:cubicBezTo>
                  <a:pt x="299773" y="339649"/>
                  <a:pt x="296862" y="348476"/>
                  <a:pt x="296862" y="359181"/>
                </a:cubicBezTo>
                <a:cubicBezTo>
                  <a:pt x="296862" y="369886"/>
                  <a:pt x="300289" y="378807"/>
                  <a:pt x="307145" y="385943"/>
                </a:cubicBezTo>
                <a:cubicBezTo>
                  <a:pt x="313999" y="393080"/>
                  <a:pt x="323811" y="396648"/>
                  <a:pt x="336584" y="396648"/>
                </a:cubicBezTo>
                <a:cubicBezTo>
                  <a:pt x="345974" y="396648"/>
                  <a:pt x="353955" y="394113"/>
                  <a:pt x="360529" y="389042"/>
                </a:cubicBezTo>
                <a:cubicBezTo>
                  <a:pt x="367101" y="383971"/>
                  <a:pt x="370388" y="377586"/>
                  <a:pt x="370388" y="369886"/>
                </a:cubicBezTo>
                <a:cubicBezTo>
                  <a:pt x="370388" y="358054"/>
                  <a:pt x="366256" y="347161"/>
                  <a:pt x="357993" y="337207"/>
                </a:cubicBezTo>
                <a:cubicBezTo>
                  <a:pt x="349729" y="327254"/>
                  <a:pt x="340058" y="322277"/>
                  <a:pt x="328977" y="322277"/>
                </a:cubicBezTo>
                <a:close/>
                <a:moveTo>
                  <a:pt x="328977" y="288471"/>
                </a:moveTo>
                <a:cubicBezTo>
                  <a:pt x="352077" y="288471"/>
                  <a:pt x="371327" y="297345"/>
                  <a:pt x="386728" y="315093"/>
                </a:cubicBezTo>
                <a:cubicBezTo>
                  <a:pt x="402127" y="332841"/>
                  <a:pt x="409828" y="356551"/>
                  <a:pt x="409828" y="386225"/>
                </a:cubicBezTo>
                <a:cubicBezTo>
                  <a:pt x="409828" y="397869"/>
                  <a:pt x="408606" y="409278"/>
                  <a:pt x="406165" y="420453"/>
                </a:cubicBezTo>
                <a:cubicBezTo>
                  <a:pt x="403724" y="431627"/>
                  <a:pt x="399874" y="442332"/>
                  <a:pt x="394616" y="452568"/>
                </a:cubicBezTo>
                <a:cubicBezTo>
                  <a:pt x="389357" y="462803"/>
                  <a:pt x="382970" y="471771"/>
                  <a:pt x="375459" y="479471"/>
                </a:cubicBezTo>
                <a:cubicBezTo>
                  <a:pt x="367947" y="487171"/>
                  <a:pt x="358697" y="493322"/>
                  <a:pt x="347711" y="497923"/>
                </a:cubicBezTo>
                <a:cubicBezTo>
                  <a:pt x="336724" y="502524"/>
                  <a:pt x="324752" y="504825"/>
                  <a:pt x="311793" y="504825"/>
                </a:cubicBezTo>
                <a:cubicBezTo>
                  <a:pt x="300147" y="504825"/>
                  <a:pt x="290006" y="503322"/>
                  <a:pt x="281368" y="500318"/>
                </a:cubicBezTo>
                <a:cubicBezTo>
                  <a:pt x="276860" y="498815"/>
                  <a:pt x="272916" y="497407"/>
                  <a:pt x="269536" y="496092"/>
                </a:cubicBezTo>
                <a:lnTo>
                  <a:pt x="280523" y="464259"/>
                </a:lnTo>
                <a:cubicBezTo>
                  <a:pt x="283340" y="465573"/>
                  <a:pt x="286251" y="466606"/>
                  <a:pt x="289256" y="467358"/>
                </a:cubicBezTo>
                <a:cubicBezTo>
                  <a:pt x="296203" y="469799"/>
                  <a:pt x="303247" y="471020"/>
                  <a:pt x="310384" y="471020"/>
                </a:cubicBezTo>
                <a:cubicBezTo>
                  <a:pt x="326160" y="471020"/>
                  <a:pt x="338789" y="465527"/>
                  <a:pt x="348275" y="454540"/>
                </a:cubicBezTo>
                <a:cubicBezTo>
                  <a:pt x="357758" y="443553"/>
                  <a:pt x="364003" y="429890"/>
                  <a:pt x="367008" y="413551"/>
                </a:cubicBezTo>
                <a:lnTo>
                  <a:pt x="366444" y="413551"/>
                </a:lnTo>
                <a:cubicBezTo>
                  <a:pt x="362501" y="417870"/>
                  <a:pt x="356725" y="421345"/>
                  <a:pt x="349119" y="423974"/>
                </a:cubicBezTo>
                <a:cubicBezTo>
                  <a:pt x="341513" y="426603"/>
                  <a:pt x="333578" y="427918"/>
                  <a:pt x="325314" y="427918"/>
                </a:cubicBezTo>
                <a:cubicBezTo>
                  <a:pt x="305406" y="427918"/>
                  <a:pt x="289161" y="421204"/>
                  <a:pt x="276579" y="407776"/>
                </a:cubicBezTo>
                <a:cubicBezTo>
                  <a:pt x="263995" y="394347"/>
                  <a:pt x="257705" y="378149"/>
                  <a:pt x="257705" y="359181"/>
                </a:cubicBezTo>
                <a:cubicBezTo>
                  <a:pt x="257705" y="339461"/>
                  <a:pt x="264466" y="322746"/>
                  <a:pt x="277987" y="309036"/>
                </a:cubicBezTo>
                <a:cubicBezTo>
                  <a:pt x="291510" y="295326"/>
                  <a:pt x="308506" y="288471"/>
                  <a:pt x="328977" y="288471"/>
                </a:cubicBezTo>
                <a:close/>
                <a:moveTo>
                  <a:pt x="320244" y="0"/>
                </a:moveTo>
                <a:lnTo>
                  <a:pt x="354894" y="0"/>
                </a:lnTo>
                <a:lnTo>
                  <a:pt x="354894" y="184238"/>
                </a:lnTo>
                <a:lnTo>
                  <a:pt x="401376" y="184238"/>
                </a:lnTo>
                <a:lnTo>
                  <a:pt x="401376" y="216354"/>
                </a:lnTo>
                <a:lnTo>
                  <a:pt x="269254" y="216354"/>
                </a:lnTo>
                <a:lnTo>
                  <a:pt x="269254" y="184238"/>
                </a:lnTo>
                <a:lnTo>
                  <a:pt x="316300" y="184238"/>
                </a:lnTo>
                <a:lnTo>
                  <a:pt x="316300" y="62540"/>
                </a:lnTo>
                <a:cubicBezTo>
                  <a:pt x="316300" y="61225"/>
                  <a:pt x="316346" y="59441"/>
                  <a:pt x="316441" y="57187"/>
                </a:cubicBezTo>
                <a:cubicBezTo>
                  <a:pt x="316535" y="54934"/>
                  <a:pt x="316581" y="53337"/>
                  <a:pt x="316581" y="52398"/>
                </a:cubicBezTo>
                <a:lnTo>
                  <a:pt x="316581" y="47891"/>
                </a:lnTo>
                <a:lnTo>
                  <a:pt x="316018" y="47891"/>
                </a:lnTo>
                <a:lnTo>
                  <a:pt x="314047" y="51271"/>
                </a:lnTo>
                <a:cubicBezTo>
                  <a:pt x="312543" y="53713"/>
                  <a:pt x="310103" y="56624"/>
                  <a:pt x="306721" y="60004"/>
                </a:cubicBezTo>
                <a:lnTo>
                  <a:pt x="289256" y="76344"/>
                </a:lnTo>
                <a:lnTo>
                  <a:pt x="266155" y="52116"/>
                </a:lnTo>
                <a:close/>
                <a:moveTo>
                  <a:pt x="72339" y="0"/>
                </a:moveTo>
                <a:lnTo>
                  <a:pt x="126428" y="0"/>
                </a:lnTo>
                <a:cubicBezTo>
                  <a:pt x="129057" y="0"/>
                  <a:pt x="131216" y="845"/>
                  <a:pt x="132906" y="2535"/>
                </a:cubicBezTo>
                <a:cubicBezTo>
                  <a:pt x="134597" y="4226"/>
                  <a:pt x="135442" y="6385"/>
                  <a:pt x="135442" y="9015"/>
                </a:cubicBezTo>
                <a:lnTo>
                  <a:pt x="135442" y="396648"/>
                </a:lnTo>
                <a:lnTo>
                  <a:pt x="189531" y="396648"/>
                </a:lnTo>
                <a:cubicBezTo>
                  <a:pt x="192160" y="396648"/>
                  <a:pt x="194319" y="397493"/>
                  <a:pt x="196010" y="399183"/>
                </a:cubicBezTo>
                <a:cubicBezTo>
                  <a:pt x="197700" y="400874"/>
                  <a:pt x="198545" y="403034"/>
                  <a:pt x="198545" y="405663"/>
                </a:cubicBezTo>
                <a:cubicBezTo>
                  <a:pt x="198545" y="407917"/>
                  <a:pt x="197605" y="410170"/>
                  <a:pt x="195728" y="412424"/>
                </a:cubicBezTo>
                <a:lnTo>
                  <a:pt x="105863" y="502290"/>
                </a:lnTo>
                <a:cubicBezTo>
                  <a:pt x="103984" y="503980"/>
                  <a:pt x="101823" y="504825"/>
                  <a:pt x="99383" y="504825"/>
                </a:cubicBezTo>
                <a:cubicBezTo>
                  <a:pt x="97130" y="504825"/>
                  <a:pt x="94969" y="503980"/>
                  <a:pt x="92904" y="502290"/>
                </a:cubicBezTo>
                <a:lnTo>
                  <a:pt x="2756" y="412142"/>
                </a:lnTo>
                <a:cubicBezTo>
                  <a:pt x="-61" y="409137"/>
                  <a:pt x="-719" y="405851"/>
                  <a:pt x="784" y="402282"/>
                </a:cubicBezTo>
                <a:cubicBezTo>
                  <a:pt x="2286" y="398526"/>
                  <a:pt x="5104" y="396648"/>
                  <a:pt x="9236" y="396648"/>
                </a:cubicBezTo>
                <a:lnTo>
                  <a:pt x="63325" y="396648"/>
                </a:lnTo>
                <a:lnTo>
                  <a:pt x="63325" y="9015"/>
                </a:lnTo>
                <a:cubicBezTo>
                  <a:pt x="63325" y="6385"/>
                  <a:pt x="64169" y="4226"/>
                  <a:pt x="65859" y="2535"/>
                </a:cubicBezTo>
                <a:cubicBezTo>
                  <a:pt x="67550" y="845"/>
                  <a:pt x="69709" y="0"/>
                  <a:pt x="723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1" name="Freeform 432">
            <a:extLst>
              <a:ext uri="{FF2B5EF4-FFF2-40B4-BE49-F238E27FC236}">
                <a16:creationId xmlns:a16="http://schemas.microsoft.com/office/drawing/2014/main" id="{7BB4ACD5-4643-43B9-9D73-14A23CDAC957}"/>
              </a:ext>
            </a:extLst>
          </p:cNvPr>
          <p:cNvSpPr/>
          <p:nvPr/>
        </p:nvSpPr>
        <p:spPr>
          <a:xfrm>
            <a:off x="6710440" y="3956303"/>
            <a:ext cx="372023" cy="378619"/>
          </a:xfrm>
          <a:custGeom>
            <a:avLst/>
            <a:gdLst>
              <a:gd name="connsiteX0" fmla="*/ 252633 w 496031"/>
              <a:gd name="connsiteY0" fmla="*/ 432707 h 504825"/>
              <a:gd name="connsiteX1" fmla="*/ 487016 w 496031"/>
              <a:gd name="connsiteY1" fmla="*/ 432707 h 504825"/>
              <a:gd name="connsiteX2" fmla="*/ 493495 w 496031"/>
              <a:gd name="connsiteY2" fmla="*/ 435243 h 504825"/>
              <a:gd name="connsiteX3" fmla="*/ 496031 w 496031"/>
              <a:gd name="connsiteY3" fmla="*/ 441722 h 504825"/>
              <a:gd name="connsiteX4" fmla="*/ 496031 w 496031"/>
              <a:gd name="connsiteY4" fmla="*/ 495810 h 504825"/>
              <a:gd name="connsiteX5" fmla="*/ 493495 w 496031"/>
              <a:gd name="connsiteY5" fmla="*/ 502290 h 504825"/>
              <a:gd name="connsiteX6" fmla="*/ 487016 w 496031"/>
              <a:gd name="connsiteY6" fmla="*/ 504825 h 504825"/>
              <a:gd name="connsiteX7" fmla="*/ 252633 w 496031"/>
              <a:gd name="connsiteY7" fmla="*/ 504825 h 504825"/>
              <a:gd name="connsiteX8" fmla="*/ 246154 w 496031"/>
              <a:gd name="connsiteY8" fmla="*/ 502290 h 504825"/>
              <a:gd name="connsiteX9" fmla="*/ 243618 w 496031"/>
              <a:gd name="connsiteY9" fmla="*/ 495810 h 504825"/>
              <a:gd name="connsiteX10" fmla="*/ 243618 w 496031"/>
              <a:gd name="connsiteY10" fmla="*/ 441722 h 504825"/>
              <a:gd name="connsiteX11" fmla="*/ 246154 w 496031"/>
              <a:gd name="connsiteY11" fmla="*/ 435243 h 504825"/>
              <a:gd name="connsiteX12" fmla="*/ 252633 w 496031"/>
              <a:gd name="connsiteY12" fmla="*/ 432707 h 504825"/>
              <a:gd name="connsiteX13" fmla="*/ 252633 w 496031"/>
              <a:gd name="connsiteY13" fmla="*/ 288471 h 504825"/>
              <a:gd name="connsiteX14" fmla="*/ 432928 w 496031"/>
              <a:gd name="connsiteY14" fmla="*/ 288471 h 504825"/>
              <a:gd name="connsiteX15" fmla="*/ 439407 w 496031"/>
              <a:gd name="connsiteY15" fmla="*/ 291007 h 504825"/>
              <a:gd name="connsiteX16" fmla="*/ 441942 w 496031"/>
              <a:gd name="connsiteY16" fmla="*/ 297486 h 504825"/>
              <a:gd name="connsiteX17" fmla="*/ 441942 w 496031"/>
              <a:gd name="connsiteY17" fmla="*/ 351574 h 504825"/>
              <a:gd name="connsiteX18" fmla="*/ 439407 w 496031"/>
              <a:gd name="connsiteY18" fmla="*/ 358054 h 504825"/>
              <a:gd name="connsiteX19" fmla="*/ 432928 w 496031"/>
              <a:gd name="connsiteY19" fmla="*/ 360589 h 504825"/>
              <a:gd name="connsiteX20" fmla="*/ 252633 w 496031"/>
              <a:gd name="connsiteY20" fmla="*/ 360589 h 504825"/>
              <a:gd name="connsiteX21" fmla="*/ 246154 w 496031"/>
              <a:gd name="connsiteY21" fmla="*/ 358054 h 504825"/>
              <a:gd name="connsiteX22" fmla="*/ 243618 w 496031"/>
              <a:gd name="connsiteY22" fmla="*/ 351574 h 504825"/>
              <a:gd name="connsiteX23" fmla="*/ 243618 w 496031"/>
              <a:gd name="connsiteY23" fmla="*/ 297486 h 504825"/>
              <a:gd name="connsiteX24" fmla="*/ 246154 w 496031"/>
              <a:gd name="connsiteY24" fmla="*/ 291007 h 504825"/>
              <a:gd name="connsiteX25" fmla="*/ 252633 w 496031"/>
              <a:gd name="connsiteY25" fmla="*/ 288471 h 504825"/>
              <a:gd name="connsiteX26" fmla="*/ 252633 w 496031"/>
              <a:gd name="connsiteY26" fmla="*/ 144236 h 504825"/>
              <a:gd name="connsiteX27" fmla="*/ 378839 w 496031"/>
              <a:gd name="connsiteY27" fmla="*/ 144236 h 504825"/>
              <a:gd name="connsiteX28" fmla="*/ 385318 w 496031"/>
              <a:gd name="connsiteY28" fmla="*/ 146771 h 504825"/>
              <a:gd name="connsiteX29" fmla="*/ 387854 w 496031"/>
              <a:gd name="connsiteY29" fmla="*/ 153251 h 504825"/>
              <a:gd name="connsiteX30" fmla="*/ 387854 w 496031"/>
              <a:gd name="connsiteY30" fmla="*/ 207339 h 504825"/>
              <a:gd name="connsiteX31" fmla="*/ 385318 w 496031"/>
              <a:gd name="connsiteY31" fmla="*/ 213818 h 504825"/>
              <a:gd name="connsiteX32" fmla="*/ 378839 w 496031"/>
              <a:gd name="connsiteY32" fmla="*/ 216354 h 504825"/>
              <a:gd name="connsiteX33" fmla="*/ 252633 w 496031"/>
              <a:gd name="connsiteY33" fmla="*/ 216354 h 504825"/>
              <a:gd name="connsiteX34" fmla="*/ 246154 w 496031"/>
              <a:gd name="connsiteY34" fmla="*/ 213818 h 504825"/>
              <a:gd name="connsiteX35" fmla="*/ 243618 w 496031"/>
              <a:gd name="connsiteY35" fmla="*/ 207339 h 504825"/>
              <a:gd name="connsiteX36" fmla="*/ 243618 w 496031"/>
              <a:gd name="connsiteY36" fmla="*/ 153251 h 504825"/>
              <a:gd name="connsiteX37" fmla="*/ 246154 w 496031"/>
              <a:gd name="connsiteY37" fmla="*/ 146771 h 504825"/>
              <a:gd name="connsiteX38" fmla="*/ 252633 w 496031"/>
              <a:gd name="connsiteY38" fmla="*/ 144236 h 504825"/>
              <a:gd name="connsiteX39" fmla="*/ 252633 w 496031"/>
              <a:gd name="connsiteY39" fmla="*/ 0 h 504825"/>
              <a:gd name="connsiteX40" fmla="*/ 324751 w 496031"/>
              <a:gd name="connsiteY40" fmla="*/ 0 h 504825"/>
              <a:gd name="connsiteX41" fmla="*/ 331230 w 496031"/>
              <a:gd name="connsiteY41" fmla="*/ 2535 h 504825"/>
              <a:gd name="connsiteX42" fmla="*/ 333766 w 496031"/>
              <a:gd name="connsiteY42" fmla="*/ 9015 h 504825"/>
              <a:gd name="connsiteX43" fmla="*/ 333766 w 496031"/>
              <a:gd name="connsiteY43" fmla="*/ 63103 h 504825"/>
              <a:gd name="connsiteX44" fmla="*/ 331230 w 496031"/>
              <a:gd name="connsiteY44" fmla="*/ 69582 h 504825"/>
              <a:gd name="connsiteX45" fmla="*/ 324751 w 496031"/>
              <a:gd name="connsiteY45" fmla="*/ 72118 h 504825"/>
              <a:gd name="connsiteX46" fmla="*/ 252633 w 496031"/>
              <a:gd name="connsiteY46" fmla="*/ 72118 h 504825"/>
              <a:gd name="connsiteX47" fmla="*/ 246154 w 496031"/>
              <a:gd name="connsiteY47" fmla="*/ 69582 h 504825"/>
              <a:gd name="connsiteX48" fmla="*/ 243618 w 496031"/>
              <a:gd name="connsiteY48" fmla="*/ 63103 h 504825"/>
              <a:gd name="connsiteX49" fmla="*/ 243618 w 496031"/>
              <a:gd name="connsiteY49" fmla="*/ 9015 h 504825"/>
              <a:gd name="connsiteX50" fmla="*/ 246154 w 496031"/>
              <a:gd name="connsiteY50" fmla="*/ 2535 h 504825"/>
              <a:gd name="connsiteX51" fmla="*/ 252633 w 496031"/>
              <a:gd name="connsiteY51" fmla="*/ 0 h 504825"/>
              <a:gd name="connsiteX52" fmla="*/ 72339 w 496031"/>
              <a:gd name="connsiteY52" fmla="*/ 0 h 504825"/>
              <a:gd name="connsiteX53" fmla="*/ 126427 w 496031"/>
              <a:gd name="connsiteY53" fmla="*/ 0 h 504825"/>
              <a:gd name="connsiteX54" fmla="*/ 132906 w 496031"/>
              <a:gd name="connsiteY54" fmla="*/ 2535 h 504825"/>
              <a:gd name="connsiteX55" fmla="*/ 135442 w 496031"/>
              <a:gd name="connsiteY55" fmla="*/ 9015 h 504825"/>
              <a:gd name="connsiteX56" fmla="*/ 135442 w 496031"/>
              <a:gd name="connsiteY56" fmla="*/ 396648 h 504825"/>
              <a:gd name="connsiteX57" fmla="*/ 189530 w 496031"/>
              <a:gd name="connsiteY57" fmla="*/ 396648 h 504825"/>
              <a:gd name="connsiteX58" fmla="*/ 196009 w 496031"/>
              <a:gd name="connsiteY58" fmla="*/ 399183 h 504825"/>
              <a:gd name="connsiteX59" fmla="*/ 198545 w 496031"/>
              <a:gd name="connsiteY59" fmla="*/ 405663 h 504825"/>
              <a:gd name="connsiteX60" fmla="*/ 195728 w 496031"/>
              <a:gd name="connsiteY60" fmla="*/ 412424 h 504825"/>
              <a:gd name="connsiteX61" fmla="*/ 105862 w 496031"/>
              <a:gd name="connsiteY61" fmla="*/ 502290 h 504825"/>
              <a:gd name="connsiteX62" fmla="*/ 99382 w 496031"/>
              <a:gd name="connsiteY62" fmla="*/ 504825 h 504825"/>
              <a:gd name="connsiteX63" fmla="*/ 92903 w 496031"/>
              <a:gd name="connsiteY63" fmla="*/ 502290 h 504825"/>
              <a:gd name="connsiteX64" fmla="*/ 2756 w 496031"/>
              <a:gd name="connsiteY64" fmla="*/ 412142 h 504825"/>
              <a:gd name="connsiteX65" fmla="*/ 784 w 496031"/>
              <a:gd name="connsiteY65" fmla="*/ 402282 h 504825"/>
              <a:gd name="connsiteX66" fmla="*/ 9235 w 496031"/>
              <a:gd name="connsiteY66" fmla="*/ 396648 h 504825"/>
              <a:gd name="connsiteX67" fmla="*/ 63323 w 496031"/>
              <a:gd name="connsiteY67" fmla="*/ 396648 h 504825"/>
              <a:gd name="connsiteX68" fmla="*/ 63323 w 496031"/>
              <a:gd name="connsiteY68" fmla="*/ 9015 h 504825"/>
              <a:gd name="connsiteX69" fmla="*/ 65859 w 496031"/>
              <a:gd name="connsiteY69" fmla="*/ 2535 h 504825"/>
              <a:gd name="connsiteX70" fmla="*/ 72339 w 496031"/>
              <a:gd name="connsiteY70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96031" h="504825">
                <a:moveTo>
                  <a:pt x="252633" y="432707"/>
                </a:moveTo>
                <a:lnTo>
                  <a:pt x="487016" y="432707"/>
                </a:lnTo>
                <a:cubicBezTo>
                  <a:pt x="489646" y="432707"/>
                  <a:pt x="491805" y="433552"/>
                  <a:pt x="493495" y="435243"/>
                </a:cubicBezTo>
                <a:cubicBezTo>
                  <a:pt x="495185" y="436933"/>
                  <a:pt x="496031" y="439093"/>
                  <a:pt x="496031" y="441722"/>
                </a:cubicBezTo>
                <a:lnTo>
                  <a:pt x="496031" y="495810"/>
                </a:lnTo>
                <a:cubicBezTo>
                  <a:pt x="496031" y="498440"/>
                  <a:pt x="495185" y="500599"/>
                  <a:pt x="493495" y="502290"/>
                </a:cubicBezTo>
                <a:cubicBezTo>
                  <a:pt x="491805" y="503980"/>
                  <a:pt x="489646" y="504825"/>
                  <a:pt x="487016" y="504825"/>
                </a:cubicBezTo>
                <a:lnTo>
                  <a:pt x="252633" y="504825"/>
                </a:lnTo>
                <a:cubicBezTo>
                  <a:pt x="250003" y="504825"/>
                  <a:pt x="247844" y="503980"/>
                  <a:pt x="246154" y="502290"/>
                </a:cubicBezTo>
                <a:cubicBezTo>
                  <a:pt x="244464" y="500599"/>
                  <a:pt x="243618" y="498440"/>
                  <a:pt x="243618" y="495810"/>
                </a:cubicBezTo>
                <a:lnTo>
                  <a:pt x="243618" y="441722"/>
                </a:lnTo>
                <a:cubicBezTo>
                  <a:pt x="243618" y="439093"/>
                  <a:pt x="244464" y="436933"/>
                  <a:pt x="246154" y="435243"/>
                </a:cubicBezTo>
                <a:cubicBezTo>
                  <a:pt x="247844" y="433552"/>
                  <a:pt x="250003" y="432707"/>
                  <a:pt x="252633" y="432707"/>
                </a:cubicBezTo>
                <a:close/>
                <a:moveTo>
                  <a:pt x="252633" y="288471"/>
                </a:moveTo>
                <a:lnTo>
                  <a:pt x="432928" y="288471"/>
                </a:lnTo>
                <a:cubicBezTo>
                  <a:pt x="435557" y="288471"/>
                  <a:pt x="437717" y="289317"/>
                  <a:pt x="439407" y="291007"/>
                </a:cubicBezTo>
                <a:cubicBezTo>
                  <a:pt x="441097" y="292697"/>
                  <a:pt x="441942" y="294857"/>
                  <a:pt x="441942" y="297486"/>
                </a:cubicBezTo>
                <a:lnTo>
                  <a:pt x="441942" y="351574"/>
                </a:lnTo>
                <a:cubicBezTo>
                  <a:pt x="441942" y="354204"/>
                  <a:pt x="441097" y="356364"/>
                  <a:pt x="439407" y="358054"/>
                </a:cubicBezTo>
                <a:cubicBezTo>
                  <a:pt x="437717" y="359744"/>
                  <a:pt x="435557" y="360589"/>
                  <a:pt x="432928" y="360589"/>
                </a:cubicBezTo>
                <a:lnTo>
                  <a:pt x="252633" y="360589"/>
                </a:lnTo>
                <a:cubicBezTo>
                  <a:pt x="250003" y="360589"/>
                  <a:pt x="247844" y="359744"/>
                  <a:pt x="246154" y="358054"/>
                </a:cubicBezTo>
                <a:cubicBezTo>
                  <a:pt x="244464" y="356364"/>
                  <a:pt x="243618" y="354204"/>
                  <a:pt x="243618" y="351574"/>
                </a:cubicBezTo>
                <a:lnTo>
                  <a:pt x="243618" y="297486"/>
                </a:lnTo>
                <a:cubicBezTo>
                  <a:pt x="243618" y="294857"/>
                  <a:pt x="244464" y="292697"/>
                  <a:pt x="246154" y="291007"/>
                </a:cubicBezTo>
                <a:cubicBezTo>
                  <a:pt x="247844" y="289317"/>
                  <a:pt x="250003" y="288471"/>
                  <a:pt x="252633" y="288471"/>
                </a:cubicBezTo>
                <a:close/>
                <a:moveTo>
                  <a:pt x="252633" y="144236"/>
                </a:moveTo>
                <a:lnTo>
                  <a:pt x="378839" y="144236"/>
                </a:lnTo>
                <a:cubicBezTo>
                  <a:pt x="381469" y="144236"/>
                  <a:pt x="383628" y="145081"/>
                  <a:pt x="385318" y="146771"/>
                </a:cubicBezTo>
                <a:cubicBezTo>
                  <a:pt x="387009" y="148461"/>
                  <a:pt x="387854" y="150621"/>
                  <a:pt x="387854" y="153251"/>
                </a:cubicBezTo>
                <a:lnTo>
                  <a:pt x="387854" y="207339"/>
                </a:lnTo>
                <a:cubicBezTo>
                  <a:pt x="387854" y="209968"/>
                  <a:pt x="387009" y="212128"/>
                  <a:pt x="385318" y="213818"/>
                </a:cubicBezTo>
                <a:cubicBezTo>
                  <a:pt x="383628" y="215508"/>
                  <a:pt x="381469" y="216354"/>
                  <a:pt x="378839" y="216354"/>
                </a:cubicBezTo>
                <a:lnTo>
                  <a:pt x="252633" y="216354"/>
                </a:lnTo>
                <a:cubicBezTo>
                  <a:pt x="250003" y="216354"/>
                  <a:pt x="247844" y="215508"/>
                  <a:pt x="246154" y="213818"/>
                </a:cubicBezTo>
                <a:cubicBezTo>
                  <a:pt x="244464" y="212128"/>
                  <a:pt x="243618" y="209968"/>
                  <a:pt x="243618" y="207339"/>
                </a:cubicBezTo>
                <a:lnTo>
                  <a:pt x="243618" y="153251"/>
                </a:lnTo>
                <a:cubicBezTo>
                  <a:pt x="243618" y="150621"/>
                  <a:pt x="244464" y="148461"/>
                  <a:pt x="246154" y="146771"/>
                </a:cubicBezTo>
                <a:cubicBezTo>
                  <a:pt x="247844" y="145081"/>
                  <a:pt x="250003" y="144236"/>
                  <a:pt x="252633" y="144236"/>
                </a:cubicBezTo>
                <a:close/>
                <a:moveTo>
                  <a:pt x="252633" y="0"/>
                </a:moveTo>
                <a:lnTo>
                  <a:pt x="324751" y="0"/>
                </a:lnTo>
                <a:cubicBezTo>
                  <a:pt x="327381" y="0"/>
                  <a:pt x="329540" y="845"/>
                  <a:pt x="331230" y="2535"/>
                </a:cubicBezTo>
                <a:cubicBezTo>
                  <a:pt x="332920" y="4226"/>
                  <a:pt x="333766" y="6385"/>
                  <a:pt x="333766" y="9015"/>
                </a:cubicBezTo>
                <a:lnTo>
                  <a:pt x="333766" y="63103"/>
                </a:lnTo>
                <a:cubicBezTo>
                  <a:pt x="333766" y="65732"/>
                  <a:pt x="332920" y="67892"/>
                  <a:pt x="331230" y="69582"/>
                </a:cubicBezTo>
                <a:cubicBezTo>
                  <a:pt x="329540" y="71273"/>
                  <a:pt x="327381" y="72118"/>
                  <a:pt x="324751" y="72118"/>
                </a:cubicBezTo>
                <a:lnTo>
                  <a:pt x="252633" y="72118"/>
                </a:lnTo>
                <a:cubicBezTo>
                  <a:pt x="250003" y="72118"/>
                  <a:pt x="247844" y="71273"/>
                  <a:pt x="246154" y="69582"/>
                </a:cubicBezTo>
                <a:cubicBezTo>
                  <a:pt x="244464" y="67892"/>
                  <a:pt x="243618" y="65732"/>
                  <a:pt x="243618" y="63103"/>
                </a:cubicBezTo>
                <a:lnTo>
                  <a:pt x="243618" y="9015"/>
                </a:lnTo>
                <a:cubicBezTo>
                  <a:pt x="243618" y="6385"/>
                  <a:pt x="244464" y="4226"/>
                  <a:pt x="246154" y="2535"/>
                </a:cubicBezTo>
                <a:cubicBezTo>
                  <a:pt x="247844" y="845"/>
                  <a:pt x="250003" y="0"/>
                  <a:pt x="252633" y="0"/>
                </a:cubicBezTo>
                <a:close/>
                <a:moveTo>
                  <a:pt x="72339" y="0"/>
                </a:moveTo>
                <a:lnTo>
                  <a:pt x="126427" y="0"/>
                </a:lnTo>
                <a:cubicBezTo>
                  <a:pt x="129056" y="0"/>
                  <a:pt x="131216" y="845"/>
                  <a:pt x="132906" y="2535"/>
                </a:cubicBezTo>
                <a:cubicBezTo>
                  <a:pt x="134596" y="4226"/>
                  <a:pt x="135442" y="6385"/>
                  <a:pt x="135442" y="9015"/>
                </a:cubicBezTo>
                <a:lnTo>
                  <a:pt x="135442" y="396648"/>
                </a:lnTo>
                <a:lnTo>
                  <a:pt x="189530" y="396648"/>
                </a:lnTo>
                <a:cubicBezTo>
                  <a:pt x="192159" y="396648"/>
                  <a:pt x="194319" y="397493"/>
                  <a:pt x="196009" y="399183"/>
                </a:cubicBezTo>
                <a:cubicBezTo>
                  <a:pt x="197700" y="400874"/>
                  <a:pt x="198545" y="403034"/>
                  <a:pt x="198545" y="405663"/>
                </a:cubicBezTo>
                <a:cubicBezTo>
                  <a:pt x="198545" y="407917"/>
                  <a:pt x="197605" y="410170"/>
                  <a:pt x="195728" y="412424"/>
                </a:cubicBezTo>
                <a:lnTo>
                  <a:pt x="105862" y="502290"/>
                </a:lnTo>
                <a:cubicBezTo>
                  <a:pt x="103984" y="503980"/>
                  <a:pt x="101824" y="504825"/>
                  <a:pt x="99382" y="504825"/>
                </a:cubicBezTo>
                <a:cubicBezTo>
                  <a:pt x="97129" y="504825"/>
                  <a:pt x="94969" y="503980"/>
                  <a:pt x="92903" y="502290"/>
                </a:cubicBezTo>
                <a:lnTo>
                  <a:pt x="2756" y="412142"/>
                </a:lnTo>
                <a:cubicBezTo>
                  <a:pt x="-61" y="409137"/>
                  <a:pt x="-719" y="405851"/>
                  <a:pt x="784" y="402282"/>
                </a:cubicBezTo>
                <a:cubicBezTo>
                  <a:pt x="2286" y="398526"/>
                  <a:pt x="5104" y="396648"/>
                  <a:pt x="9235" y="396648"/>
                </a:cubicBezTo>
                <a:lnTo>
                  <a:pt x="63323" y="396648"/>
                </a:lnTo>
                <a:lnTo>
                  <a:pt x="63323" y="9015"/>
                </a:lnTo>
                <a:cubicBezTo>
                  <a:pt x="63323" y="6385"/>
                  <a:pt x="64169" y="4226"/>
                  <a:pt x="65859" y="2535"/>
                </a:cubicBezTo>
                <a:cubicBezTo>
                  <a:pt x="67549" y="845"/>
                  <a:pt x="69709" y="0"/>
                  <a:pt x="723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2" name="Freeform 433">
            <a:extLst>
              <a:ext uri="{FF2B5EF4-FFF2-40B4-BE49-F238E27FC236}">
                <a16:creationId xmlns:a16="http://schemas.microsoft.com/office/drawing/2014/main" id="{CAB00A37-2F9B-4058-9861-DA879442E871}"/>
              </a:ext>
            </a:extLst>
          </p:cNvPr>
          <p:cNvSpPr/>
          <p:nvPr/>
        </p:nvSpPr>
        <p:spPr>
          <a:xfrm>
            <a:off x="7231932" y="3956303"/>
            <a:ext cx="372023" cy="378619"/>
          </a:xfrm>
          <a:custGeom>
            <a:avLst/>
            <a:gdLst>
              <a:gd name="connsiteX0" fmla="*/ 252632 w 496030"/>
              <a:gd name="connsiteY0" fmla="*/ 432707 h 504825"/>
              <a:gd name="connsiteX1" fmla="*/ 324750 w 496030"/>
              <a:gd name="connsiteY1" fmla="*/ 432707 h 504825"/>
              <a:gd name="connsiteX2" fmla="*/ 331229 w 496030"/>
              <a:gd name="connsiteY2" fmla="*/ 435243 h 504825"/>
              <a:gd name="connsiteX3" fmla="*/ 333765 w 496030"/>
              <a:gd name="connsiteY3" fmla="*/ 441722 h 504825"/>
              <a:gd name="connsiteX4" fmla="*/ 333765 w 496030"/>
              <a:gd name="connsiteY4" fmla="*/ 495810 h 504825"/>
              <a:gd name="connsiteX5" fmla="*/ 331229 w 496030"/>
              <a:gd name="connsiteY5" fmla="*/ 502290 h 504825"/>
              <a:gd name="connsiteX6" fmla="*/ 324750 w 496030"/>
              <a:gd name="connsiteY6" fmla="*/ 504825 h 504825"/>
              <a:gd name="connsiteX7" fmla="*/ 252632 w 496030"/>
              <a:gd name="connsiteY7" fmla="*/ 504825 h 504825"/>
              <a:gd name="connsiteX8" fmla="*/ 246153 w 496030"/>
              <a:gd name="connsiteY8" fmla="*/ 502290 h 504825"/>
              <a:gd name="connsiteX9" fmla="*/ 243617 w 496030"/>
              <a:gd name="connsiteY9" fmla="*/ 495810 h 504825"/>
              <a:gd name="connsiteX10" fmla="*/ 243617 w 496030"/>
              <a:gd name="connsiteY10" fmla="*/ 441722 h 504825"/>
              <a:gd name="connsiteX11" fmla="*/ 246153 w 496030"/>
              <a:gd name="connsiteY11" fmla="*/ 435243 h 504825"/>
              <a:gd name="connsiteX12" fmla="*/ 252632 w 496030"/>
              <a:gd name="connsiteY12" fmla="*/ 432707 h 504825"/>
              <a:gd name="connsiteX13" fmla="*/ 252632 w 496030"/>
              <a:gd name="connsiteY13" fmla="*/ 288471 h 504825"/>
              <a:gd name="connsiteX14" fmla="*/ 378838 w 496030"/>
              <a:gd name="connsiteY14" fmla="*/ 288471 h 504825"/>
              <a:gd name="connsiteX15" fmla="*/ 385318 w 496030"/>
              <a:gd name="connsiteY15" fmla="*/ 291007 h 504825"/>
              <a:gd name="connsiteX16" fmla="*/ 387854 w 496030"/>
              <a:gd name="connsiteY16" fmla="*/ 297486 h 504825"/>
              <a:gd name="connsiteX17" fmla="*/ 387854 w 496030"/>
              <a:gd name="connsiteY17" fmla="*/ 351574 h 504825"/>
              <a:gd name="connsiteX18" fmla="*/ 385318 w 496030"/>
              <a:gd name="connsiteY18" fmla="*/ 358054 h 504825"/>
              <a:gd name="connsiteX19" fmla="*/ 378838 w 496030"/>
              <a:gd name="connsiteY19" fmla="*/ 360589 h 504825"/>
              <a:gd name="connsiteX20" fmla="*/ 252632 w 496030"/>
              <a:gd name="connsiteY20" fmla="*/ 360589 h 504825"/>
              <a:gd name="connsiteX21" fmla="*/ 246153 w 496030"/>
              <a:gd name="connsiteY21" fmla="*/ 358054 h 504825"/>
              <a:gd name="connsiteX22" fmla="*/ 243617 w 496030"/>
              <a:gd name="connsiteY22" fmla="*/ 351574 h 504825"/>
              <a:gd name="connsiteX23" fmla="*/ 243617 w 496030"/>
              <a:gd name="connsiteY23" fmla="*/ 297486 h 504825"/>
              <a:gd name="connsiteX24" fmla="*/ 246153 w 496030"/>
              <a:gd name="connsiteY24" fmla="*/ 291007 h 504825"/>
              <a:gd name="connsiteX25" fmla="*/ 252632 w 496030"/>
              <a:gd name="connsiteY25" fmla="*/ 288471 h 504825"/>
              <a:gd name="connsiteX26" fmla="*/ 252632 w 496030"/>
              <a:gd name="connsiteY26" fmla="*/ 144236 h 504825"/>
              <a:gd name="connsiteX27" fmla="*/ 432927 w 496030"/>
              <a:gd name="connsiteY27" fmla="*/ 144236 h 504825"/>
              <a:gd name="connsiteX28" fmla="*/ 439406 w 496030"/>
              <a:gd name="connsiteY28" fmla="*/ 146771 h 504825"/>
              <a:gd name="connsiteX29" fmla="*/ 441941 w 496030"/>
              <a:gd name="connsiteY29" fmla="*/ 153251 h 504825"/>
              <a:gd name="connsiteX30" fmla="*/ 441941 w 496030"/>
              <a:gd name="connsiteY30" fmla="*/ 207339 h 504825"/>
              <a:gd name="connsiteX31" fmla="*/ 439406 w 496030"/>
              <a:gd name="connsiteY31" fmla="*/ 213818 h 504825"/>
              <a:gd name="connsiteX32" fmla="*/ 432927 w 496030"/>
              <a:gd name="connsiteY32" fmla="*/ 216354 h 504825"/>
              <a:gd name="connsiteX33" fmla="*/ 252632 w 496030"/>
              <a:gd name="connsiteY33" fmla="*/ 216354 h 504825"/>
              <a:gd name="connsiteX34" fmla="*/ 246153 w 496030"/>
              <a:gd name="connsiteY34" fmla="*/ 213818 h 504825"/>
              <a:gd name="connsiteX35" fmla="*/ 243617 w 496030"/>
              <a:gd name="connsiteY35" fmla="*/ 207339 h 504825"/>
              <a:gd name="connsiteX36" fmla="*/ 243617 w 496030"/>
              <a:gd name="connsiteY36" fmla="*/ 153251 h 504825"/>
              <a:gd name="connsiteX37" fmla="*/ 246153 w 496030"/>
              <a:gd name="connsiteY37" fmla="*/ 146771 h 504825"/>
              <a:gd name="connsiteX38" fmla="*/ 252632 w 496030"/>
              <a:gd name="connsiteY38" fmla="*/ 144236 h 504825"/>
              <a:gd name="connsiteX39" fmla="*/ 252632 w 496030"/>
              <a:gd name="connsiteY39" fmla="*/ 0 h 504825"/>
              <a:gd name="connsiteX40" fmla="*/ 487015 w 496030"/>
              <a:gd name="connsiteY40" fmla="*/ 0 h 504825"/>
              <a:gd name="connsiteX41" fmla="*/ 493494 w 496030"/>
              <a:gd name="connsiteY41" fmla="*/ 2535 h 504825"/>
              <a:gd name="connsiteX42" fmla="*/ 496030 w 496030"/>
              <a:gd name="connsiteY42" fmla="*/ 9015 h 504825"/>
              <a:gd name="connsiteX43" fmla="*/ 496030 w 496030"/>
              <a:gd name="connsiteY43" fmla="*/ 63103 h 504825"/>
              <a:gd name="connsiteX44" fmla="*/ 493494 w 496030"/>
              <a:gd name="connsiteY44" fmla="*/ 69582 h 504825"/>
              <a:gd name="connsiteX45" fmla="*/ 487015 w 496030"/>
              <a:gd name="connsiteY45" fmla="*/ 72118 h 504825"/>
              <a:gd name="connsiteX46" fmla="*/ 252632 w 496030"/>
              <a:gd name="connsiteY46" fmla="*/ 72118 h 504825"/>
              <a:gd name="connsiteX47" fmla="*/ 246153 w 496030"/>
              <a:gd name="connsiteY47" fmla="*/ 69582 h 504825"/>
              <a:gd name="connsiteX48" fmla="*/ 243617 w 496030"/>
              <a:gd name="connsiteY48" fmla="*/ 63103 h 504825"/>
              <a:gd name="connsiteX49" fmla="*/ 243617 w 496030"/>
              <a:gd name="connsiteY49" fmla="*/ 9015 h 504825"/>
              <a:gd name="connsiteX50" fmla="*/ 246153 w 496030"/>
              <a:gd name="connsiteY50" fmla="*/ 2535 h 504825"/>
              <a:gd name="connsiteX51" fmla="*/ 252632 w 496030"/>
              <a:gd name="connsiteY51" fmla="*/ 0 h 504825"/>
              <a:gd name="connsiteX52" fmla="*/ 72338 w 496030"/>
              <a:gd name="connsiteY52" fmla="*/ 0 h 504825"/>
              <a:gd name="connsiteX53" fmla="*/ 126426 w 496030"/>
              <a:gd name="connsiteY53" fmla="*/ 0 h 504825"/>
              <a:gd name="connsiteX54" fmla="*/ 132905 w 496030"/>
              <a:gd name="connsiteY54" fmla="*/ 2535 h 504825"/>
              <a:gd name="connsiteX55" fmla="*/ 135441 w 496030"/>
              <a:gd name="connsiteY55" fmla="*/ 9015 h 504825"/>
              <a:gd name="connsiteX56" fmla="*/ 135441 w 496030"/>
              <a:gd name="connsiteY56" fmla="*/ 396648 h 504825"/>
              <a:gd name="connsiteX57" fmla="*/ 189529 w 496030"/>
              <a:gd name="connsiteY57" fmla="*/ 396648 h 504825"/>
              <a:gd name="connsiteX58" fmla="*/ 196009 w 496030"/>
              <a:gd name="connsiteY58" fmla="*/ 399183 h 504825"/>
              <a:gd name="connsiteX59" fmla="*/ 198544 w 496030"/>
              <a:gd name="connsiteY59" fmla="*/ 405663 h 504825"/>
              <a:gd name="connsiteX60" fmla="*/ 195727 w 496030"/>
              <a:gd name="connsiteY60" fmla="*/ 412424 h 504825"/>
              <a:gd name="connsiteX61" fmla="*/ 105861 w 496030"/>
              <a:gd name="connsiteY61" fmla="*/ 502290 h 504825"/>
              <a:gd name="connsiteX62" fmla="*/ 99382 w 496030"/>
              <a:gd name="connsiteY62" fmla="*/ 504825 h 504825"/>
              <a:gd name="connsiteX63" fmla="*/ 92902 w 496030"/>
              <a:gd name="connsiteY63" fmla="*/ 502290 h 504825"/>
              <a:gd name="connsiteX64" fmla="*/ 2755 w 496030"/>
              <a:gd name="connsiteY64" fmla="*/ 412142 h 504825"/>
              <a:gd name="connsiteX65" fmla="*/ 783 w 496030"/>
              <a:gd name="connsiteY65" fmla="*/ 402282 h 504825"/>
              <a:gd name="connsiteX66" fmla="*/ 9234 w 496030"/>
              <a:gd name="connsiteY66" fmla="*/ 396648 h 504825"/>
              <a:gd name="connsiteX67" fmla="*/ 63322 w 496030"/>
              <a:gd name="connsiteY67" fmla="*/ 396648 h 504825"/>
              <a:gd name="connsiteX68" fmla="*/ 63322 w 496030"/>
              <a:gd name="connsiteY68" fmla="*/ 9015 h 504825"/>
              <a:gd name="connsiteX69" fmla="*/ 65858 w 496030"/>
              <a:gd name="connsiteY69" fmla="*/ 2535 h 504825"/>
              <a:gd name="connsiteX70" fmla="*/ 72338 w 496030"/>
              <a:gd name="connsiteY70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96030" h="504825">
                <a:moveTo>
                  <a:pt x="252632" y="432707"/>
                </a:moveTo>
                <a:lnTo>
                  <a:pt x="324750" y="432707"/>
                </a:lnTo>
                <a:cubicBezTo>
                  <a:pt x="327379" y="432707"/>
                  <a:pt x="329539" y="433552"/>
                  <a:pt x="331229" y="435243"/>
                </a:cubicBezTo>
                <a:cubicBezTo>
                  <a:pt x="332919" y="436933"/>
                  <a:pt x="333765" y="439093"/>
                  <a:pt x="333765" y="441722"/>
                </a:cubicBezTo>
                <a:lnTo>
                  <a:pt x="333765" y="495810"/>
                </a:lnTo>
                <a:cubicBezTo>
                  <a:pt x="333765" y="498440"/>
                  <a:pt x="332919" y="500599"/>
                  <a:pt x="331229" y="502290"/>
                </a:cubicBezTo>
                <a:cubicBezTo>
                  <a:pt x="329539" y="503980"/>
                  <a:pt x="327379" y="504825"/>
                  <a:pt x="324750" y="504825"/>
                </a:cubicBezTo>
                <a:lnTo>
                  <a:pt x="252632" y="504825"/>
                </a:lnTo>
                <a:cubicBezTo>
                  <a:pt x="250003" y="504825"/>
                  <a:pt x="247843" y="503980"/>
                  <a:pt x="246153" y="502290"/>
                </a:cubicBezTo>
                <a:cubicBezTo>
                  <a:pt x="244463" y="500599"/>
                  <a:pt x="243617" y="498440"/>
                  <a:pt x="243617" y="495810"/>
                </a:cubicBezTo>
                <a:lnTo>
                  <a:pt x="243617" y="441722"/>
                </a:lnTo>
                <a:cubicBezTo>
                  <a:pt x="243617" y="439093"/>
                  <a:pt x="244463" y="436933"/>
                  <a:pt x="246153" y="435243"/>
                </a:cubicBezTo>
                <a:cubicBezTo>
                  <a:pt x="247843" y="433552"/>
                  <a:pt x="250003" y="432707"/>
                  <a:pt x="252632" y="432707"/>
                </a:cubicBezTo>
                <a:close/>
                <a:moveTo>
                  <a:pt x="252632" y="288471"/>
                </a:moveTo>
                <a:lnTo>
                  <a:pt x="378838" y="288471"/>
                </a:lnTo>
                <a:cubicBezTo>
                  <a:pt x="381467" y="288471"/>
                  <a:pt x="383627" y="289317"/>
                  <a:pt x="385318" y="291007"/>
                </a:cubicBezTo>
                <a:cubicBezTo>
                  <a:pt x="387009" y="292697"/>
                  <a:pt x="387854" y="294857"/>
                  <a:pt x="387854" y="297486"/>
                </a:cubicBezTo>
                <a:lnTo>
                  <a:pt x="387854" y="351574"/>
                </a:lnTo>
                <a:cubicBezTo>
                  <a:pt x="387854" y="354204"/>
                  <a:pt x="387009" y="356364"/>
                  <a:pt x="385318" y="358054"/>
                </a:cubicBezTo>
                <a:cubicBezTo>
                  <a:pt x="383627" y="359744"/>
                  <a:pt x="381467" y="360589"/>
                  <a:pt x="378838" y="360589"/>
                </a:cubicBezTo>
                <a:lnTo>
                  <a:pt x="252632" y="360589"/>
                </a:lnTo>
                <a:cubicBezTo>
                  <a:pt x="250003" y="360589"/>
                  <a:pt x="247843" y="359744"/>
                  <a:pt x="246153" y="358054"/>
                </a:cubicBezTo>
                <a:cubicBezTo>
                  <a:pt x="244463" y="356364"/>
                  <a:pt x="243617" y="354204"/>
                  <a:pt x="243617" y="351574"/>
                </a:cubicBezTo>
                <a:lnTo>
                  <a:pt x="243617" y="297486"/>
                </a:lnTo>
                <a:cubicBezTo>
                  <a:pt x="243617" y="294857"/>
                  <a:pt x="244463" y="292697"/>
                  <a:pt x="246153" y="291007"/>
                </a:cubicBezTo>
                <a:cubicBezTo>
                  <a:pt x="247843" y="289317"/>
                  <a:pt x="250003" y="288471"/>
                  <a:pt x="252632" y="288471"/>
                </a:cubicBezTo>
                <a:close/>
                <a:moveTo>
                  <a:pt x="252632" y="144236"/>
                </a:moveTo>
                <a:lnTo>
                  <a:pt x="432927" y="144236"/>
                </a:lnTo>
                <a:cubicBezTo>
                  <a:pt x="435556" y="144236"/>
                  <a:pt x="437716" y="145081"/>
                  <a:pt x="439406" y="146771"/>
                </a:cubicBezTo>
                <a:cubicBezTo>
                  <a:pt x="441097" y="148461"/>
                  <a:pt x="441941" y="150621"/>
                  <a:pt x="441941" y="153251"/>
                </a:cubicBezTo>
                <a:lnTo>
                  <a:pt x="441941" y="207339"/>
                </a:lnTo>
                <a:cubicBezTo>
                  <a:pt x="441941" y="209968"/>
                  <a:pt x="441097" y="212128"/>
                  <a:pt x="439406" y="213818"/>
                </a:cubicBezTo>
                <a:cubicBezTo>
                  <a:pt x="437716" y="215508"/>
                  <a:pt x="435556" y="216354"/>
                  <a:pt x="432927" y="216354"/>
                </a:cubicBezTo>
                <a:lnTo>
                  <a:pt x="252632" y="216354"/>
                </a:lnTo>
                <a:cubicBezTo>
                  <a:pt x="250003" y="216354"/>
                  <a:pt x="247843" y="215508"/>
                  <a:pt x="246153" y="213818"/>
                </a:cubicBezTo>
                <a:cubicBezTo>
                  <a:pt x="244463" y="212128"/>
                  <a:pt x="243617" y="209968"/>
                  <a:pt x="243617" y="207339"/>
                </a:cubicBezTo>
                <a:lnTo>
                  <a:pt x="243617" y="153251"/>
                </a:lnTo>
                <a:cubicBezTo>
                  <a:pt x="243617" y="150621"/>
                  <a:pt x="244463" y="148461"/>
                  <a:pt x="246153" y="146771"/>
                </a:cubicBezTo>
                <a:cubicBezTo>
                  <a:pt x="247843" y="145081"/>
                  <a:pt x="250003" y="144236"/>
                  <a:pt x="252632" y="144236"/>
                </a:cubicBezTo>
                <a:close/>
                <a:moveTo>
                  <a:pt x="252632" y="0"/>
                </a:moveTo>
                <a:lnTo>
                  <a:pt x="487015" y="0"/>
                </a:lnTo>
                <a:cubicBezTo>
                  <a:pt x="489644" y="0"/>
                  <a:pt x="491804" y="845"/>
                  <a:pt x="493494" y="2535"/>
                </a:cubicBezTo>
                <a:cubicBezTo>
                  <a:pt x="495184" y="4226"/>
                  <a:pt x="496030" y="6385"/>
                  <a:pt x="496030" y="9015"/>
                </a:cubicBezTo>
                <a:lnTo>
                  <a:pt x="496030" y="63103"/>
                </a:lnTo>
                <a:cubicBezTo>
                  <a:pt x="496030" y="65732"/>
                  <a:pt x="495184" y="67892"/>
                  <a:pt x="493494" y="69582"/>
                </a:cubicBezTo>
                <a:cubicBezTo>
                  <a:pt x="491804" y="71273"/>
                  <a:pt x="489644" y="72118"/>
                  <a:pt x="487015" y="72118"/>
                </a:cubicBezTo>
                <a:lnTo>
                  <a:pt x="252632" y="72118"/>
                </a:lnTo>
                <a:cubicBezTo>
                  <a:pt x="250003" y="72118"/>
                  <a:pt x="247843" y="71273"/>
                  <a:pt x="246153" y="69582"/>
                </a:cubicBezTo>
                <a:cubicBezTo>
                  <a:pt x="244463" y="67892"/>
                  <a:pt x="243617" y="65732"/>
                  <a:pt x="243617" y="63103"/>
                </a:cubicBezTo>
                <a:lnTo>
                  <a:pt x="243617" y="9015"/>
                </a:lnTo>
                <a:cubicBezTo>
                  <a:pt x="243617" y="6385"/>
                  <a:pt x="244463" y="4226"/>
                  <a:pt x="246153" y="2535"/>
                </a:cubicBezTo>
                <a:cubicBezTo>
                  <a:pt x="247843" y="845"/>
                  <a:pt x="250003" y="0"/>
                  <a:pt x="252632" y="0"/>
                </a:cubicBezTo>
                <a:close/>
                <a:moveTo>
                  <a:pt x="72338" y="0"/>
                </a:moveTo>
                <a:lnTo>
                  <a:pt x="126426" y="0"/>
                </a:lnTo>
                <a:cubicBezTo>
                  <a:pt x="129054" y="0"/>
                  <a:pt x="131215" y="845"/>
                  <a:pt x="132905" y="2535"/>
                </a:cubicBezTo>
                <a:cubicBezTo>
                  <a:pt x="134595" y="4226"/>
                  <a:pt x="135441" y="6385"/>
                  <a:pt x="135441" y="9015"/>
                </a:cubicBezTo>
                <a:lnTo>
                  <a:pt x="135441" y="396648"/>
                </a:lnTo>
                <a:lnTo>
                  <a:pt x="189529" y="396648"/>
                </a:lnTo>
                <a:cubicBezTo>
                  <a:pt x="192158" y="396648"/>
                  <a:pt x="194318" y="397493"/>
                  <a:pt x="196009" y="399183"/>
                </a:cubicBezTo>
                <a:cubicBezTo>
                  <a:pt x="197699" y="400874"/>
                  <a:pt x="198544" y="403034"/>
                  <a:pt x="198544" y="405663"/>
                </a:cubicBezTo>
                <a:cubicBezTo>
                  <a:pt x="198544" y="407917"/>
                  <a:pt x="197605" y="410170"/>
                  <a:pt x="195727" y="412424"/>
                </a:cubicBezTo>
                <a:lnTo>
                  <a:pt x="105861" y="502290"/>
                </a:lnTo>
                <a:cubicBezTo>
                  <a:pt x="103983" y="503980"/>
                  <a:pt x="101824" y="504825"/>
                  <a:pt x="99382" y="504825"/>
                </a:cubicBezTo>
                <a:cubicBezTo>
                  <a:pt x="97128" y="504825"/>
                  <a:pt x="94968" y="503980"/>
                  <a:pt x="92902" y="502290"/>
                </a:cubicBezTo>
                <a:lnTo>
                  <a:pt x="2755" y="412142"/>
                </a:lnTo>
                <a:cubicBezTo>
                  <a:pt x="-62" y="409137"/>
                  <a:pt x="-719" y="405851"/>
                  <a:pt x="783" y="402282"/>
                </a:cubicBezTo>
                <a:cubicBezTo>
                  <a:pt x="2285" y="398526"/>
                  <a:pt x="5102" y="396648"/>
                  <a:pt x="9234" y="396648"/>
                </a:cubicBezTo>
                <a:lnTo>
                  <a:pt x="63322" y="396648"/>
                </a:lnTo>
                <a:lnTo>
                  <a:pt x="63322" y="9015"/>
                </a:lnTo>
                <a:cubicBezTo>
                  <a:pt x="63322" y="6385"/>
                  <a:pt x="64168" y="4226"/>
                  <a:pt x="65858" y="2535"/>
                </a:cubicBezTo>
                <a:cubicBezTo>
                  <a:pt x="67548" y="845"/>
                  <a:pt x="69709" y="0"/>
                  <a:pt x="723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3" name="Freeform 213">
            <a:extLst>
              <a:ext uri="{FF2B5EF4-FFF2-40B4-BE49-F238E27FC236}">
                <a16:creationId xmlns:a16="http://schemas.microsoft.com/office/drawing/2014/main" id="{55D93C1A-2919-47AC-8FFE-401918F5EA44}"/>
              </a:ext>
            </a:extLst>
          </p:cNvPr>
          <p:cNvSpPr/>
          <p:nvPr/>
        </p:nvSpPr>
        <p:spPr>
          <a:xfrm>
            <a:off x="7368293" y="4413503"/>
            <a:ext cx="201987" cy="351603"/>
          </a:xfrm>
          <a:custGeom>
            <a:avLst/>
            <a:gdLst/>
            <a:ahLst/>
            <a:cxnLst/>
            <a:rect l="l" t="t" r="r" b="b"/>
            <a:pathLst>
              <a:path w="269315" h="468803">
                <a:moveTo>
                  <a:pt x="95499" y="0"/>
                </a:moveTo>
                <a:lnTo>
                  <a:pt x="164237" y="0"/>
                </a:lnTo>
                <a:lnTo>
                  <a:pt x="164237" y="119445"/>
                </a:lnTo>
                <a:lnTo>
                  <a:pt x="258047" y="119445"/>
                </a:lnTo>
                <a:lnTo>
                  <a:pt x="258047" y="190436"/>
                </a:lnTo>
                <a:lnTo>
                  <a:pt x="163955" y="190436"/>
                </a:lnTo>
                <a:lnTo>
                  <a:pt x="163955" y="336362"/>
                </a:lnTo>
                <a:cubicBezTo>
                  <a:pt x="163955" y="341996"/>
                  <a:pt x="164565" y="347255"/>
                  <a:pt x="165786" y="352138"/>
                </a:cubicBezTo>
                <a:cubicBezTo>
                  <a:pt x="167006" y="357021"/>
                  <a:pt x="169120" y="361951"/>
                  <a:pt x="172125" y="366928"/>
                </a:cubicBezTo>
                <a:cubicBezTo>
                  <a:pt x="175129" y="371905"/>
                  <a:pt x="179777" y="375802"/>
                  <a:pt x="186069" y="378619"/>
                </a:cubicBezTo>
                <a:cubicBezTo>
                  <a:pt x="192361" y="381436"/>
                  <a:pt x="200014" y="382750"/>
                  <a:pt x="209029" y="382563"/>
                </a:cubicBezTo>
                <a:cubicBezTo>
                  <a:pt x="223678" y="382187"/>
                  <a:pt x="236260" y="379464"/>
                  <a:pt x="246778" y="374393"/>
                </a:cubicBezTo>
                <a:lnTo>
                  <a:pt x="269315" y="441159"/>
                </a:lnTo>
                <a:cubicBezTo>
                  <a:pt x="264995" y="447732"/>
                  <a:pt x="254571" y="453929"/>
                  <a:pt x="238046" y="459751"/>
                </a:cubicBezTo>
                <a:cubicBezTo>
                  <a:pt x="221518" y="465573"/>
                  <a:pt x="204897" y="468578"/>
                  <a:pt x="188182" y="468766"/>
                </a:cubicBezTo>
                <a:cubicBezTo>
                  <a:pt x="168649" y="469142"/>
                  <a:pt x="150761" y="466700"/>
                  <a:pt x="134517" y="461442"/>
                </a:cubicBezTo>
                <a:cubicBezTo>
                  <a:pt x="118270" y="456183"/>
                  <a:pt x="104889" y="449234"/>
                  <a:pt x="94372" y="440595"/>
                </a:cubicBezTo>
                <a:cubicBezTo>
                  <a:pt x="83855" y="431956"/>
                  <a:pt x="74935" y="422002"/>
                  <a:pt x="67610" y="410734"/>
                </a:cubicBezTo>
                <a:cubicBezTo>
                  <a:pt x="60286" y="399465"/>
                  <a:pt x="55074" y="388197"/>
                  <a:pt x="51975" y="376928"/>
                </a:cubicBezTo>
                <a:cubicBezTo>
                  <a:pt x="48876" y="365660"/>
                  <a:pt x="47327" y="354580"/>
                  <a:pt x="47327" y="343687"/>
                </a:cubicBezTo>
                <a:lnTo>
                  <a:pt x="47327" y="190436"/>
                </a:lnTo>
                <a:lnTo>
                  <a:pt x="0" y="190436"/>
                </a:lnTo>
                <a:lnTo>
                  <a:pt x="0" y="129869"/>
                </a:lnTo>
                <a:cubicBezTo>
                  <a:pt x="13522" y="124985"/>
                  <a:pt x="25635" y="118459"/>
                  <a:pt x="36340" y="110289"/>
                </a:cubicBezTo>
                <a:cubicBezTo>
                  <a:pt x="47045" y="102120"/>
                  <a:pt x="55590" y="93669"/>
                  <a:pt x="61976" y="84936"/>
                </a:cubicBezTo>
                <a:cubicBezTo>
                  <a:pt x="68361" y="76203"/>
                  <a:pt x="73807" y="66624"/>
                  <a:pt x="78315" y="56201"/>
                </a:cubicBezTo>
                <a:cubicBezTo>
                  <a:pt x="82823" y="45778"/>
                  <a:pt x="86015" y="36481"/>
                  <a:pt x="87893" y="28312"/>
                </a:cubicBezTo>
                <a:cubicBezTo>
                  <a:pt x="89770" y="20142"/>
                  <a:pt x="91179" y="11832"/>
                  <a:pt x="92119" y="3381"/>
                </a:cubicBezTo>
                <a:cubicBezTo>
                  <a:pt x="92306" y="2441"/>
                  <a:pt x="92728" y="1643"/>
                  <a:pt x="93386" y="986"/>
                </a:cubicBezTo>
                <a:cubicBezTo>
                  <a:pt x="94043" y="329"/>
                  <a:pt x="94748" y="0"/>
                  <a:pt x="954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4" name="Freeform 206">
            <a:extLst>
              <a:ext uri="{FF2B5EF4-FFF2-40B4-BE49-F238E27FC236}">
                <a16:creationId xmlns:a16="http://schemas.microsoft.com/office/drawing/2014/main" id="{CB1A70F7-6C05-41B8-85ED-14C6F5D3E4AF}"/>
              </a:ext>
            </a:extLst>
          </p:cNvPr>
          <p:cNvSpPr/>
          <p:nvPr/>
        </p:nvSpPr>
        <p:spPr>
          <a:xfrm>
            <a:off x="3089105" y="44405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4" y="7935"/>
                  <a:pt x="408903" y="23804"/>
                </a:cubicBezTo>
                <a:cubicBezTo>
                  <a:pt x="424773" y="39674"/>
                  <a:pt x="432708" y="58783"/>
                  <a:pt x="432708" y="81132"/>
                </a:cubicBezTo>
                <a:lnTo>
                  <a:pt x="432708" y="351575"/>
                </a:lnTo>
                <a:cubicBezTo>
                  <a:pt x="432708" y="373924"/>
                  <a:pt x="424773" y="393033"/>
                  <a:pt x="408903" y="408902"/>
                </a:cubicBezTo>
                <a:cubicBezTo>
                  <a:pt x="393034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4" y="424772"/>
                  <a:pt x="23805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  <a:moveTo>
                  <a:pt x="309318" y="36059"/>
                </a:moveTo>
                <a:cubicBezTo>
                  <a:pt x="303684" y="36059"/>
                  <a:pt x="299083" y="39345"/>
                  <a:pt x="295515" y="45919"/>
                </a:cubicBezTo>
                <a:lnTo>
                  <a:pt x="179731" y="251286"/>
                </a:lnTo>
                <a:cubicBezTo>
                  <a:pt x="179920" y="251661"/>
                  <a:pt x="204522" y="296829"/>
                  <a:pt x="253540" y="386788"/>
                </a:cubicBezTo>
                <a:cubicBezTo>
                  <a:pt x="257296" y="393362"/>
                  <a:pt x="262179" y="396648"/>
                  <a:pt x="268189" y="396648"/>
                </a:cubicBezTo>
                <a:lnTo>
                  <a:pt x="320023" y="396648"/>
                </a:lnTo>
                <a:cubicBezTo>
                  <a:pt x="323404" y="396648"/>
                  <a:pt x="325752" y="395521"/>
                  <a:pt x="327066" y="393268"/>
                </a:cubicBezTo>
                <a:cubicBezTo>
                  <a:pt x="328568" y="390826"/>
                  <a:pt x="328475" y="388197"/>
                  <a:pt x="326785" y="385380"/>
                </a:cubicBezTo>
                <a:lnTo>
                  <a:pt x="253540" y="251286"/>
                </a:lnTo>
                <a:lnTo>
                  <a:pt x="253540" y="251004"/>
                </a:lnTo>
                <a:lnTo>
                  <a:pt x="368759" y="47327"/>
                </a:lnTo>
                <a:cubicBezTo>
                  <a:pt x="370261" y="44322"/>
                  <a:pt x="370261" y="41693"/>
                  <a:pt x="368759" y="39439"/>
                </a:cubicBezTo>
                <a:cubicBezTo>
                  <a:pt x="367444" y="37186"/>
                  <a:pt x="365191" y="36059"/>
                  <a:pt x="361998" y="36059"/>
                </a:cubicBezTo>
                <a:lnTo>
                  <a:pt x="309318" y="36059"/>
                </a:lnTo>
                <a:close/>
                <a:moveTo>
                  <a:pt x="90993" y="107332"/>
                </a:moveTo>
                <a:cubicBezTo>
                  <a:pt x="87612" y="107332"/>
                  <a:pt x="85171" y="108364"/>
                  <a:pt x="83668" y="110430"/>
                </a:cubicBezTo>
                <a:cubicBezTo>
                  <a:pt x="82353" y="112684"/>
                  <a:pt x="82448" y="115407"/>
                  <a:pt x="83950" y="118600"/>
                </a:cubicBezTo>
                <a:lnTo>
                  <a:pt x="119164" y="179449"/>
                </a:lnTo>
                <a:lnTo>
                  <a:pt x="119164" y="179731"/>
                </a:lnTo>
                <a:lnTo>
                  <a:pt x="63948" y="277203"/>
                </a:lnTo>
                <a:cubicBezTo>
                  <a:pt x="62258" y="279832"/>
                  <a:pt x="62258" y="282461"/>
                  <a:pt x="63948" y="285091"/>
                </a:cubicBezTo>
                <a:cubicBezTo>
                  <a:pt x="65451" y="287532"/>
                  <a:pt x="67704" y="288753"/>
                  <a:pt x="70710" y="288753"/>
                </a:cubicBezTo>
                <a:lnTo>
                  <a:pt x="122826" y="288753"/>
                </a:lnTo>
                <a:cubicBezTo>
                  <a:pt x="128648" y="288753"/>
                  <a:pt x="133343" y="285373"/>
                  <a:pt x="136912" y="278612"/>
                </a:cubicBezTo>
                <a:lnTo>
                  <a:pt x="192972" y="179449"/>
                </a:lnTo>
                <a:cubicBezTo>
                  <a:pt x="192972" y="179262"/>
                  <a:pt x="181140" y="158415"/>
                  <a:pt x="157476" y="116910"/>
                </a:cubicBezTo>
                <a:cubicBezTo>
                  <a:pt x="153533" y="110524"/>
                  <a:pt x="148650" y="107332"/>
                  <a:pt x="142828" y="107332"/>
                </a:cubicBezTo>
                <a:lnTo>
                  <a:pt x="90993" y="1073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5" name="Freeform 205">
            <a:extLst>
              <a:ext uri="{FF2B5EF4-FFF2-40B4-BE49-F238E27FC236}">
                <a16:creationId xmlns:a16="http://schemas.microsoft.com/office/drawing/2014/main" id="{E5FDD0BE-B7C2-4D38-90F9-403CC1135BBD}"/>
              </a:ext>
            </a:extLst>
          </p:cNvPr>
          <p:cNvSpPr/>
          <p:nvPr/>
        </p:nvSpPr>
        <p:spPr>
          <a:xfrm>
            <a:off x="5039350" y="44405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55497" y="0"/>
                </a:moveTo>
                <a:lnTo>
                  <a:pt x="377210" y="0"/>
                </a:lnTo>
                <a:cubicBezTo>
                  <a:pt x="392423" y="0"/>
                  <a:pt x="405475" y="5446"/>
                  <a:pt x="416368" y="16339"/>
                </a:cubicBezTo>
                <a:cubicBezTo>
                  <a:pt x="427261" y="27232"/>
                  <a:pt x="432707" y="40285"/>
                  <a:pt x="432707" y="55497"/>
                </a:cubicBezTo>
                <a:lnTo>
                  <a:pt x="432707" y="377210"/>
                </a:lnTo>
                <a:cubicBezTo>
                  <a:pt x="432707" y="392422"/>
                  <a:pt x="427261" y="405475"/>
                  <a:pt x="416368" y="416368"/>
                </a:cubicBezTo>
                <a:cubicBezTo>
                  <a:pt x="405475" y="427261"/>
                  <a:pt x="392423" y="432707"/>
                  <a:pt x="377210" y="432707"/>
                </a:cubicBezTo>
                <a:lnTo>
                  <a:pt x="55497" y="432707"/>
                </a:lnTo>
                <a:cubicBezTo>
                  <a:pt x="40285" y="432707"/>
                  <a:pt x="27232" y="427261"/>
                  <a:pt x="16339" y="416368"/>
                </a:cubicBezTo>
                <a:cubicBezTo>
                  <a:pt x="5446" y="405475"/>
                  <a:pt x="0" y="392422"/>
                  <a:pt x="0" y="377210"/>
                </a:cubicBezTo>
                <a:lnTo>
                  <a:pt x="0" y="55497"/>
                </a:lnTo>
                <a:cubicBezTo>
                  <a:pt x="0" y="40285"/>
                  <a:pt x="5446" y="27232"/>
                  <a:pt x="16339" y="16339"/>
                </a:cubicBezTo>
                <a:cubicBezTo>
                  <a:pt x="27232" y="5446"/>
                  <a:pt x="40285" y="0"/>
                  <a:pt x="55497" y="0"/>
                </a:cubicBezTo>
                <a:close/>
                <a:moveTo>
                  <a:pt x="315234" y="48172"/>
                </a:moveTo>
                <a:cubicBezTo>
                  <a:pt x="309788" y="48172"/>
                  <a:pt x="305186" y="50097"/>
                  <a:pt x="301430" y="53947"/>
                </a:cubicBezTo>
                <a:cubicBezTo>
                  <a:pt x="297674" y="57797"/>
                  <a:pt x="295796" y="62352"/>
                  <a:pt x="295796" y="67611"/>
                </a:cubicBezTo>
                <a:lnTo>
                  <a:pt x="295796" y="114093"/>
                </a:lnTo>
                <a:cubicBezTo>
                  <a:pt x="295796" y="119539"/>
                  <a:pt x="297674" y="124140"/>
                  <a:pt x="301430" y="127896"/>
                </a:cubicBezTo>
                <a:cubicBezTo>
                  <a:pt x="305186" y="131653"/>
                  <a:pt x="309788" y="133531"/>
                  <a:pt x="315234" y="133531"/>
                </a:cubicBezTo>
                <a:lnTo>
                  <a:pt x="364252" y="133531"/>
                </a:lnTo>
                <a:cubicBezTo>
                  <a:pt x="369698" y="133531"/>
                  <a:pt x="374299" y="131653"/>
                  <a:pt x="378055" y="127896"/>
                </a:cubicBezTo>
                <a:cubicBezTo>
                  <a:pt x="381811" y="124140"/>
                  <a:pt x="383690" y="119539"/>
                  <a:pt x="383690" y="114093"/>
                </a:cubicBezTo>
                <a:lnTo>
                  <a:pt x="383690" y="67611"/>
                </a:lnTo>
                <a:cubicBezTo>
                  <a:pt x="383690" y="62352"/>
                  <a:pt x="381811" y="57797"/>
                  <a:pt x="378055" y="53947"/>
                </a:cubicBezTo>
                <a:cubicBezTo>
                  <a:pt x="374299" y="50097"/>
                  <a:pt x="369698" y="48172"/>
                  <a:pt x="364252" y="48172"/>
                </a:cubicBezTo>
                <a:lnTo>
                  <a:pt x="315234" y="48172"/>
                </a:lnTo>
                <a:close/>
                <a:moveTo>
                  <a:pt x="216636" y="131277"/>
                </a:moveTo>
                <a:cubicBezTo>
                  <a:pt x="192784" y="131277"/>
                  <a:pt x="172360" y="139494"/>
                  <a:pt x="155363" y="155927"/>
                </a:cubicBezTo>
                <a:cubicBezTo>
                  <a:pt x="138367" y="172360"/>
                  <a:pt x="129869" y="192220"/>
                  <a:pt x="129869" y="215508"/>
                </a:cubicBezTo>
                <a:cubicBezTo>
                  <a:pt x="129869" y="238796"/>
                  <a:pt x="138367" y="258657"/>
                  <a:pt x="155363" y="275090"/>
                </a:cubicBezTo>
                <a:cubicBezTo>
                  <a:pt x="172360" y="291523"/>
                  <a:pt x="192784" y="299740"/>
                  <a:pt x="216636" y="299740"/>
                </a:cubicBezTo>
                <a:cubicBezTo>
                  <a:pt x="240674" y="299740"/>
                  <a:pt x="261192" y="291523"/>
                  <a:pt x="278189" y="275090"/>
                </a:cubicBezTo>
                <a:cubicBezTo>
                  <a:pt x="295185" y="258657"/>
                  <a:pt x="303684" y="238796"/>
                  <a:pt x="303684" y="215508"/>
                </a:cubicBezTo>
                <a:cubicBezTo>
                  <a:pt x="303684" y="192220"/>
                  <a:pt x="295185" y="172360"/>
                  <a:pt x="278189" y="155927"/>
                </a:cubicBezTo>
                <a:cubicBezTo>
                  <a:pt x="261192" y="139494"/>
                  <a:pt x="240674" y="131277"/>
                  <a:pt x="216636" y="131277"/>
                </a:cubicBezTo>
                <a:close/>
                <a:moveTo>
                  <a:pt x="48173" y="183112"/>
                </a:moveTo>
                <a:lnTo>
                  <a:pt x="48173" y="365660"/>
                </a:lnTo>
                <a:cubicBezTo>
                  <a:pt x="48173" y="370543"/>
                  <a:pt x="49816" y="374628"/>
                  <a:pt x="53103" y="377914"/>
                </a:cubicBezTo>
                <a:cubicBezTo>
                  <a:pt x="56389" y="381201"/>
                  <a:pt x="60474" y="382844"/>
                  <a:pt x="65357" y="382844"/>
                </a:cubicBezTo>
                <a:lnTo>
                  <a:pt x="366506" y="382844"/>
                </a:lnTo>
                <a:cubicBezTo>
                  <a:pt x="371201" y="382844"/>
                  <a:pt x="375238" y="381201"/>
                  <a:pt x="378619" y="377914"/>
                </a:cubicBezTo>
                <a:cubicBezTo>
                  <a:pt x="381999" y="374628"/>
                  <a:pt x="383690" y="370543"/>
                  <a:pt x="383690" y="365660"/>
                </a:cubicBezTo>
                <a:lnTo>
                  <a:pt x="383690" y="183112"/>
                </a:lnTo>
                <a:lnTo>
                  <a:pt x="345659" y="183112"/>
                </a:lnTo>
                <a:cubicBezTo>
                  <a:pt x="349415" y="194943"/>
                  <a:pt x="351293" y="207245"/>
                  <a:pt x="351293" y="220016"/>
                </a:cubicBezTo>
                <a:cubicBezTo>
                  <a:pt x="351293" y="243679"/>
                  <a:pt x="345283" y="265512"/>
                  <a:pt x="333263" y="285514"/>
                </a:cubicBezTo>
                <a:cubicBezTo>
                  <a:pt x="321244" y="305515"/>
                  <a:pt x="304904" y="321337"/>
                  <a:pt x="284246" y="332982"/>
                </a:cubicBezTo>
                <a:cubicBezTo>
                  <a:pt x="263587" y="344626"/>
                  <a:pt x="241050" y="350448"/>
                  <a:pt x="216636" y="350448"/>
                </a:cubicBezTo>
                <a:cubicBezTo>
                  <a:pt x="179637" y="350448"/>
                  <a:pt x="147992" y="337724"/>
                  <a:pt x="121699" y="312276"/>
                </a:cubicBezTo>
                <a:cubicBezTo>
                  <a:pt x="95406" y="286828"/>
                  <a:pt x="82260" y="256075"/>
                  <a:pt x="82260" y="220016"/>
                </a:cubicBezTo>
                <a:cubicBezTo>
                  <a:pt x="82260" y="207245"/>
                  <a:pt x="84137" y="194943"/>
                  <a:pt x="87894" y="183112"/>
                </a:cubicBezTo>
                <a:lnTo>
                  <a:pt x="48173" y="1831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6" name="Freeform 204">
            <a:extLst>
              <a:ext uri="{FF2B5EF4-FFF2-40B4-BE49-F238E27FC236}">
                <a16:creationId xmlns:a16="http://schemas.microsoft.com/office/drawing/2014/main" id="{B7563402-FBEF-4B52-A829-FA68C4B29934}"/>
              </a:ext>
            </a:extLst>
          </p:cNvPr>
          <p:cNvSpPr/>
          <p:nvPr/>
        </p:nvSpPr>
        <p:spPr>
          <a:xfrm>
            <a:off x="5503694" y="44405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136911" y="156631"/>
                </a:moveTo>
                <a:cubicBezTo>
                  <a:pt x="120384" y="156631"/>
                  <a:pt x="106299" y="162453"/>
                  <a:pt x="94655" y="174097"/>
                </a:cubicBezTo>
                <a:cubicBezTo>
                  <a:pt x="83011" y="185741"/>
                  <a:pt x="77188" y="199827"/>
                  <a:pt x="77188" y="216353"/>
                </a:cubicBezTo>
                <a:cubicBezTo>
                  <a:pt x="77188" y="232880"/>
                  <a:pt x="83011" y="246966"/>
                  <a:pt x="94655" y="258610"/>
                </a:cubicBezTo>
                <a:cubicBezTo>
                  <a:pt x="106299" y="270254"/>
                  <a:pt x="120384" y="276076"/>
                  <a:pt x="136911" y="276076"/>
                </a:cubicBezTo>
                <a:cubicBezTo>
                  <a:pt x="153438" y="276076"/>
                  <a:pt x="167524" y="270254"/>
                  <a:pt x="179168" y="258610"/>
                </a:cubicBezTo>
                <a:cubicBezTo>
                  <a:pt x="190812" y="246966"/>
                  <a:pt x="196633" y="232880"/>
                  <a:pt x="196633" y="216353"/>
                </a:cubicBezTo>
                <a:cubicBezTo>
                  <a:pt x="196633" y="199827"/>
                  <a:pt x="190812" y="185741"/>
                  <a:pt x="179168" y="174097"/>
                </a:cubicBezTo>
                <a:cubicBezTo>
                  <a:pt x="167524" y="162453"/>
                  <a:pt x="153438" y="156631"/>
                  <a:pt x="136911" y="156631"/>
                </a:cubicBezTo>
                <a:close/>
                <a:moveTo>
                  <a:pt x="295796" y="156631"/>
                </a:moveTo>
                <a:cubicBezTo>
                  <a:pt x="279269" y="156631"/>
                  <a:pt x="265183" y="162453"/>
                  <a:pt x="253539" y="174097"/>
                </a:cubicBezTo>
                <a:cubicBezTo>
                  <a:pt x="241896" y="185741"/>
                  <a:pt x="236073" y="199827"/>
                  <a:pt x="236073" y="216353"/>
                </a:cubicBezTo>
                <a:cubicBezTo>
                  <a:pt x="236073" y="232880"/>
                  <a:pt x="241896" y="246966"/>
                  <a:pt x="253539" y="258610"/>
                </a:cubicBezTo>
                <a:cubicBezTo>
                  <a:pt x="265183" y="270254"/>
                  <a:pt x="279269" y="276076"/>
                  <a:pt x="295796" y="276076"/>
                </a:cubicBezTo>
                <a:cubicBezTo>
                  <a:pt x="312323" y="276076"/>
                  <a:pt x="326409" y="270254"/>
                  <a:pt x="338052" y="258610"/>
                </a:cubicBezTo>
                <a:cubicBezTo>
                  <a:pt x="349697" y="246966"/>
                  <a:pt x="355518" y="232880"/>
                  <a:pt x="355518" y="216353"/>
                </a:cubicBezTo>
                <a:cubicBezTo>
                  <a:pt x="355518" y="199827"/>
                  <a:pt x="349697" y="185741"/>
                  <a:pt x="338052" y="174097"/>
                </a:cubicBezTo>
                <a:cubicBezTo>
                  <a:pt x="326409" y="162453"/>
                  <a:pt x="312323" y="156631"/>
                  <a:pt x="295796" y="1566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7" name="Freeform 201">
            <a:extLst>
              <a:ext uri="{FF2B5EF4-FFF2-40B4-BE49-F238E27FC236}">
                <a16:creationId xmlns:a16="http://schemas.microsoft.com/office/drawing/2014/main" id="{7719A851-C27C-43EF-A8C1-E984D732E886}"/>
              </a:ext>
            </a:extLst>
          </p:cNvPr>
          <p:cNvSpPr/>
          <p:nvPr/>
        </p:nvSpPr>
        <p:spPr>
          <a:xfrm>
            <a:off x="7718255" y="4440545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2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2"/>
                </a:cubicBezTo>
                <a:cubicBezTo>
                  <a:pt x="393033" y="424772"/>
                  <a:pt x="373922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3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3" y="7935"/>
                  <a:pt x="58783" y="0"/>
                  <a:pt x="81132" y="0"/>
                </a:cubicBezTo>
                <a:close/>
                <a:moveTo>
                  <a:pt x="186210" y="36059"/>
                </a:moveTo>
                <a:cubicBezTo>
                  <a:pt x="184708" y="36059"/>
                  <a:pt x="183863" y="36998"/>
                  <a:pt x="183675" y="38876"/>
                </a:cubicBezTo>
                <a:cubicBezTo>
                  <a:pt x="182736" y="47139"/>
                  <a:pt x="181092" y="55309"/>
                  <a:pt x="178745" y="63385"/>
                </a:cubicBezTo>
                <a:cubicBezTo>
                  <a:pt x="176397" y="71460"/>
                  <a:pt x="172736" y="80381"/>
                  <a:pt x="167758" y="90147"/>
                </a:cubicBezTo>
                <a:cubicBezTo>
                  <a:pt x="162781" y="99913"/>
                  <a:pt x="155551" y="108834"/>
                  <a:pt x="146066" y="116910"/>
                </a:cubicBezTo>
                <a:cubicBezTo>
                  <a:pt x="136582" y="124986"/>
                  <a:pt x="125454" y="131371"/>
                  <a:pt x="112684" y="136066"/>
                </a:cubicBezTo>
                <a:lnTo>
                  <a:pt x="112684" y="182548"/>
                </a:lnTo>
                <a:lnTo>
                  <a:pt x="149306" y="182548"/>
                </a:lnTo>
                <a:lnTo>
                  <a:pt x="149306" y="300303"/>
                </a:lnTo>
                <a:cubicBezTo>
                  <a:pt x="149306" y="311008"/>
                  <a:pt x="151325" y="321807"/>
                  <a:pt x="155362" y="332700"/>
                </a:cubicBezTo>
                <a:cubicBezTo>
                  <a:pt x="159401" y="343593"/>
                  <a:pt x="165505" y="354016"/>
                  <a:pt x="173674" y="363970"/>
                </a:cubicBezTo>
                <a:cubicBezTo>
                  <a:pt x="181843" y="373924"/>
                  <a:pt x="193205" y="381952"/>
                  <a:pt x="207762" y="388056"/>
                </a:cubicBezTo>
                <a:cubicBezTo>
                  <a:pt x="222316" y="394160"/>
                  <a:pt x="238890" y="397024"/>
                  <a:pt x="257483" y="396648"/>
                </a:cubicBezTo>
                <a:cubicBezTo>
                  <a:pt x="270441" y="396460"/>
                  <a:pt x="283259" y="394113"/>
                  <a:pt x="295936" y="389605"/>
                </a:cubicBezTo>
                <a:cubicBezTo>
                  <a:pt x="308613" y="385098"/>
                  <a:pt x="316642" y="380403"/>
                  <a:pt x="320022" y="375520"/>
                </a:cubicBezTo>
                <a:lnTo>
                  <a:pt x="302557" y="323967"/>
                </a:lnTo>
                <a:cubicBezTo>
                  <a:pt x="294293" y="328099"/>
                  <a:pt x="284621" y="330165"/>
                  <a:pt x="273540" y="330165"/>
                </a:cubicBezTo>
                <a:cubicBezTo>
                  <a:pt x="266779" y="330352"/>
                  <a:pt x="260957" y="329366"/>
                  <a:pt x="256075" y="327207"/>
                </a:cubicBezTo>
                <a:cubicBezTo>
                  <a:pt x="251191" y="325047"/>
                  <a:pt x="247575" y="322089"/>
                  <a:pt x="245229" y="318333"/>
                </a:cubicBezTo>
                <a:cubicBezTo>
                  <a:pt x="242881" y="314577"/>
                  <a:pt x="241237" y="310773"/>
                  <a:pt x="240299" y="306923"/>
                </a:cubicBezTo>
                <a:cubicBezTo>
                  <a:pt x="239360" y="303073"/>
                  <a:pt x="238890" y="298989"/>
                  <a:pt x="238890" y="294669"/>
                </a:cubicBezTo>
                <a:lnTo>
                  <a:pt x="238890" y="182548"/>
                </a:lnTo>
                <a:lnTo>
                  <a:pt x="311290" y="182548"/>
                </a:lnTo>
                <a:lnTo>
                  <a:pt x="311290" y="127896"/>
                </a:lnTo>
                <a:lnTo>
                  <a:pt x="239171" y="127896"/>
                </a:lnTo>
                <a:lnTo>
                  <a:pt x="239171" y="36059"/>
                </a:lnTo>
                <a:lnTo>
                  <a:pt x="186210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8" name="Freeform 196">
            <a:extLst>
              <a:ext uri="{FF2B5EF4-FFF2-40B4-BE49-F238E27FC236}">
                <a16:creationId xmlns:a16="http://schemas.microsoft.com/office/drawing/2014/main" id="{933569DC-6E1F-4F37-939F-72AD8C1EE638}"/>
              </a:ext>
            </a:extLst>
          </p:cNvPr>
          <p:cNvSpPr/>
          <p:nvPr/>
        </p:nvSpPr>
        <p:spPr>
          <a:xfrm>
            <a:off x="3553449" y="4467591"/>
            <a:ext cx="378619" cy="270443"/>
          </a:xfrm>
          <a:custGeom>
            <a:avLst/>
            <a:gdLst/>
            <a:ahLst/>
            <a:cxnLst/>
            <a:rect l="l" t="t" r="r" b="b"/>
            <a:pathLst>
              <a:path w="504824" h="360589">
                <a:moveTo>
                  <a:pt x="252412" y="0"/>
                </a:moveTo>
                <a:cubicBezTo>
                  <a:pt x="336737" y="0"/>
                  <a:pt x="399746" y="2348"/>
                  <a:pt x="441440" y="7043"/>
                </a:cubicBezTo>
                <a:cubicBezTo>
                  <a:pt x="454774" y="8545"/>
                  <a:pt x="466465" y="13992"/>
                  <a:pt x="476512" y="23382"/>
                </a:cubicBezTo>
                <a:cubicBezTo>
                  <a:pt x="486561" y="32772"/>
                  <a:pt x="493086" y="44322"/>
                  <a:pt x="496091" y="58032"/>
                </a:cubicBezTo>
                <a:cubicBezTo>
                  <a:pt x="498720" y="70240"/>
                  <a:pt x="500739" y="84090"/>
                  <a:pt x="502147" y="99585"/>
                </a:cubicBezTo>
                <a:cubicBezTo>
                  <a:pt x="503556" y="115078"/>
                  <a:pt x="504354" y="127896"/>
                  <a:pt x="504542" y="138038"/>
                </a:cubicBezTo>
                <a:cubicBezTo>
                  <a:pt x="504730" y="148180"/>
                  <a:pt x="504824" y="162265"/>
                  <a:pt x="504824" y="180294"/>
                </a:cubicBezTo>
                <a:cubicBezTo>
                  <a:pt x="504824" y="198324"/>
                  <a:pt x="504730" y="212409"/>
                  <a:pt x="504542" y="222551"/>
                </a:cubicBezTo>
                <a:cubicBezTo>
                  <a:pt x="504354" y="232693"/>
                  <a:pt x="503556" y="245511"/>
                  <a:pt x="502147" y="261004"/>
                </a:cubicBezTo>
                <a:cubicBezTo>
                  <a:pt x="500739" y="276499"/>
                  <a:pt x="498626" y="290349"/>
                  <a:pt x="495809" y="302557"/>
                </a:cubicBezTo>
                <a:cubicBezTo>
                  <a:pt x="492805" y="316267"/>
                  <a:pt x="486325" y="327817"/>
                  <a:pt x="476371" y="337207"/>
                </a:cubicBezTo>
                <a:cubicBezTo>
                  <a:pt x="466418" y="346597"/>
                  <a:pt x="454774" y="352044"/>
                  <a:pt x="441440" y="353546"/>
                </a:cubicBezTo>
                <a:cubicBezTo>
                  <a:pt x="399746" y="358241"/>
                  <a:pt x="336737" y="360589"/>
                  <a:pt x="252412" y="360589"/>
                </a:cubicBezTo>
                <a:cubicBezTo>
                  <a:pt x="168087" y="360589"/>
                  <a:pt x="105078" y="358241"/>
                  <a:pt x="63384" y="353546"/>
                </a:cubicBezTo>
                <a:cubicBezTo>
                  <a:pt x="50050" y="352044"/>
                  <a:pt x="38359" y="346597"/>
                  <a:pt x="28311" y="337207"/>
                </a:cubicBezTo>
                <a:cubicBezTo>
                  <a:pt x="18264" y="327817"/>
                  <a:pt x="11737" y="316267"/>
                  <a:pt x="8733" y="302557"/>
                </a:cubicBezTo>
                <a:cubicBezTo>
                  <a:pt x="6103" y="290349"/>
                  <a:pt x="4084" y="276499"/>
                  <a:pt x="2676" y="261004"/>
                </a:cubicBezTo>
                <a:cubicBezTo>
                  <a:pt x="1267" y="245511"/>
                  <a:pt x="469" y="232693"/>
                  <a:pt x="281" y="222551"/>
                </a:cubicBezTo>
                <a:cubicBezTo>
                  <a:pt x="93" y="212409"/>
                  <a:pt x="0" y="198324"/>
                  <a:pt x="0" y="180294"/>
                </a:cubicBezTo>
                <a:cubicBezTo>
                  <a:pt x="0" y="162265"/>
                  <a:pt x="93" y="148180"/>
                  <a:pt x="281" y="138038"/>
                </a:cubicBezTo>
                <a:cubicBezTo>
                  <a:pt x="469" y="127896"/>
                  <a:pt x="1267" y="115078"/>
                  <a:pt x="2676" y="99585"/>
                </a:cubicBezTo>
                <a:cubicBezTo>
                  <a:pt x="4084" y="84090"/>
                  <a:pt x="6197" y="70240"/>
                  <a:pt x="9014" y="58032"/>
                </a:cubicBezTo>
                <a:cubicBezTo>
                  <a:pt x="12019" y="44322"/>
                  <a:pt x="18498" y="32772"/>
                  <a:pt x="28453" y="23382"/>
                </a:cubicBezTo>
                <a:cubicBezTo>
                  <a:pt x="38406" y="13992"/>
                  <a:pt x="50050" y="8545"/>
                  <a:pt x="63384" y="7043"/>
                </a:cubicBezTo>
                <a:cubicBezTo>
                  <a:pt x="105078" y="2348"/>
                  <a:pt x="168087" y="0"/>
                  <a:pt x="252412" y="0"/>
                </a:cubicBezTo>
                <a:close/>
                <a:moveTo>
                  <a:pt x="198958" y="71977"/>
                </a:moveTo>
                <a:cubicBezTo>
                  <a:pt x="195906" y="71883"/>
                  <a:pt x="192783" y="72681"/>
                  <a:pt x="189591" y="74371"/>
                </a:cubicBezTo>
                <a:cubicBezTo>
                  <a:pt x="183393" y="77752"/>
                  <a:pt x="180294" y="83011"/>
                  <a:pt x="180294" y="90147"/>
                </a:cubicBezTo>
                <a:lnTo>
                  <a:pt x="180294" y="270442"/>
                </a:lnTo>
                <a:cubicBezTo>
                  <a:pt x="180294" y="277578"/>
                  <a:pt x="183393" y="282837"/>
                  <a:pt x="189591" y="286218"/>
                </a:cubicBezTo>
                <a:cubicBezTo>
                  <a:pt x="192595" y="287720"/>
                  <a:pt x="195507" y="288471"/>
                  <a:pt x="198324" y="288471"/>
                </a:cubicBezTo>
                <a:cubicBezTo>
                  <a:pt x="202080" y="288471"/>
                  <a:pt x="205273" y="287532"/>
                  <a:pt x="207902" y="285654"/>
                </a:cubicBezTo>
                <a:lnTo>
                  <a:pt x="352137" y="195507"/>
                </a:lnTo>
                <a:cubicBezTo>
                  <a:pt x="357771" y="192314"/>
                  <a:pt x="360588" y="187243"/>
                  <a:pt x="360588" y="180294"/>
                </a:cubicBezTo>
                <a:cubicBezTo>
                  <a:pt x="360588" y="173345"/>
                  <a:pt x="357771" y="168275"/>
                  <a:pt x="352137" y="165082"/>
                </a:cubicBezTo>
                <a:lnTo>
                  <a:pt x="207902" y="74935"/>
                </a:lnTo>
                <a:cubicBezTo>
                  <a:pt x="204991" y="73057"/>
                  <a:pt x="202009" y="72071"/>
                  <a:pt x="198958" y="719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9" name="Freeform 440">
            <a:extLst>
              <a:ext uri="{FF2B5EF4-FFF2-40B4-BE49-F238E27FC236}">
                <a16:creationId xmlns:a16="http://schemas.microsoft.com/office/drawing/2014/main" id="{D1A24A0A-2875-4B03-8663-B471C77305AB}"/>
              </a:ext>
            </a:extLst>
          </p:cNvPr>
          <p:cNvSpPr/>
          <p:nvPr/>
        </p:nvSpPr>
        <p:spPr>
          <a:xfrm>
            <a:off x="2646193" y="4415615"/>
            <a:ext cx="297592" cy="349463"/>
          </a:xfrm>
          <a:custGeom>
            <a:avLst/>
            <a:gdLst>
              <a:gd name="connsiteX0" fmla="*/ 36060 w 396789"/>
              <a:gd name="connsiteY0" fmla="*/ 91838 h 465949"/>
              <a:gd name="connsiteX1" fmla="*/ 103389 w 396789"/>
              <a:gd name="connsiteY1" fmla="*/ 91838 h 465949"/>
              <a:gd name="connsiteX2" fmla="*/ 121981 w 396789"/>
              <a:gd name="connsiteY2" fmla="*/ 104515 h 465949"/>
              <a:gd name="connsiteX3" fmla="*/ 168182 w 396789"/>
              <a:gd name="connsiteY3" fmla="*/ 185084 h 465949"/>
              <a:gd name="connsiteX4" fmla="*/ 95782 w 396789"/>
              <a:gd name="connsiteY4" fmla="*/ 313544 h 465949"/>
              <a:gd name="connsiteX5" fmla="*/ 77471 w 396789"/>
              <a:gd name="connsiteY5" fmla="*/ 326502 h 465949"/>
              <a:gd name="connsiteX6" fmla="*/ 10142 w 396789"/>
              <a:gd name="connsiteY6" fmla="*/ 326502 h 465949"/>
              <a:gd name="connsiteX7" fmla="*/ 1410 w 396789"/>
              <a:gd name="connsiteY7" fmla="*/ 321713 h 465949"/>
              <a:gd name="connsiteX8" fmla="*/ 1410 w 396789"/>
              <a:gd name="connsiteY8" fmla="*/ 311572 h 465949"/>
              <a:gd name="connsiteX9" fmla="*/ 72682 w 396789"/>
              <a:gd name="connsiteY9" fmla="*/ 185365 h 465949"/>
              <a:gd name="connsiteX10" fmla="*/ 72682 w 396789"/>
              <a:gd name="connsiteY10" fmla="*/ 185084 h 465949"/>
              <a:gd name="connsiteX11" fmla="*/ 27327 w 396789"/>
              <a:gd name="connsiteY11" fmla="*/ 106486 h 465949"/>
              <a:gd name="connsiteX12" fmla="*/ 27045 w 396789"/>
              <a:gd name="connsiteY12" fmla="*/ 96063 h 465949"/>
              <a:gd name="connsiteX13" fmla="*/ 36060 w 396789"/>
              <a:gd name="connsiteY13" fmla="*/ 91838 h 465949"/>
              <a:gd name="connsiteX14" fmla="*/ 318615 w 396789"/>
              <a:gd name="connsiteY14" fmla="*/ 0 h 465949"/>
              <a:gd name="connsiteX15" fmla="*/ 386507 w 396789"/>
              <a:gd name="connsiteY15" fmla="*/ 0 h 465949"/>
              <a:gd name="connsiteX16" fmla="*/ 395240 w 396789"/>
              <a:gd name="connsiteY16" fmla="*/ 4226 h 465949"/>
              <a:gd name="connsiteX17" fmla="*/ 395240 w 396789"/>
              <a:gd name="connsiteY17" fmla="*/ 14649 h 465949"/>
              <a:gd name="connsiteX18" fmla="*/ 246497 w 396789"/>
              <a:gd name="connsiteY18" fmla="*/ 277766 h 465949"/>
              <a:gd name="connsiteX19" fmla="*/ 246497 w 396789"/>
              <a:gd name="connsiteY19" fmla="*/ 278048 h 465949"/>
              <a:gd name="connsiteX20" fmla="*/ 341151 w 396789"/>
              <a:gd name="connsiteY20" fmla="*/ 451300 h 465949"/>
              <a:gd name="connsiteX21" fmla="*/ 341433 w 396789"/>
              <a:gd name="connsiteY21" fmla="*/ 461724 h 465949"/>
              <a:gd name="connsiteX22" fmla="*/ 332419 w 396789"/>
              <a:gd name="connsiteY22" fmla="*/ 465949 h 465949"/>
              <a:gd name="connsiteX23" fmla="*/ 265090 w 396789"/>
              <a:gd name="connsiteY23" fmla="*/ 465949 h 465949"/>
              <a:gd name="connsiteX24" fmla="*/ 246497 w 396789"/>
              <a:gd name="connsiteY24" fmla="*/ 453272 h 465949"/>
              <a:gd name="connsiteX25" fmla="*/ 150998 w 396789"/>
              <a:gd name="connsiteY25" fmla="*/ 278048 h 465949"/>
              <a:gd name="connsiteX26" fmla="*/ 300585 w 396789"/>
              <a:gd name="connsiteY26" fmla="*/ 12677 h 465949"/>
              <a:gd name="connsiteX27" fmla="*/ 318615 w 396789"/>
              <a:gd name="connsiteY27" fmla="*/ 0 h 46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96789" h="465949">
                <a:moveTo>
                  <a:pt x="36060" y="91838"/>
                </a:moveTo>
                <a:lnTo>
                  <a:pt x="103389" y="91838"/>
                </a:lnTo>
                <a:cubicBezTo>
                  <a:pt x="110901" y="91838"/>
                  <a:pt x="117099" y="96063"/>
                  <a:pt x="121981" y="104515"/>
                </a:cubicBezTo>
                <a:lnTo>
                  <a:pt x="168182" y="185084"/>
                </a:lnTo>
                <a:cubicBezTo>
                  <a:pt x="166304" y="188464"/>
                  <a:pt x="142171" y="231284"/>
                  <a:pt x="95782" y="313544"/>
                </a:cubicBezTo>
                <a:cubicBezTo>
                  <a:pt x="90711" y="322183"/>
                  <a:pt x="84608" y="326502"/>
                  <a:pt x="77471" y="326502"/>
                </a:cubicBezTo>
                <a:lnTo>
                  <a:pt x="10142" y="326502"/>
                </a:lnTo>
                <a:cubicBezTo>
                  <a:pt x="6198" y="326502"/>
                  <a:pt x="3287" y="324906"/>
                  <a:pt x="1410" y="321713"/>
                </a:cubicBezTo>
                <a:cubicBezTo>
                  <a:pt x="-469" y="318521"/>
                  <a:pt x="-469" y="315140"/>
                  <a:pt x="1410" y="311572"/>
                </a:cubicBezTo>
                <a:lnTo>
                  <a:pt x="72682" y="185365"/>
                </a:lnTo>
                <a:cubicBezTo>
                  <a:pt x="72870" y="185365"/>
                  <a:pt x="72870" y="185272"/>
                  <a:pt x="72682" y="185084"/>
                </a:cubicBezTo>
                <a:lnTo>
                  <a:pt x="27327" y="106486"/>
                </a:lnTo>
                <a:cubicBezTo>
                  <a:pt x="25073" y="102355"/>
                  <a:pt x="24979" y="98881"/>
                  <a:pt x="27045" y="96063"/>
                </a:cubicBezTo>
                <a:cubicBezTo>
                  <a:pt x="28735" y="93246"/>
                  <a:pt x="31740" y="91838"/>
                  <a:pt x="36060" y="91838"/>
                </a:cubicBezTo>
                <a:close/>
                <a:moveTo>
                  <a:pt x="318615" y="0"/>
                </a:moveTo>
                <a:lnTo>
                  <a:pt x="386507" y="0"/>
                </a:lnTo>
                <a:cubicBezTo>
                  <a:pt x="390639" y="0"/>
                  <a:pt x="393550" y="1409"/>
                  <a:pt x="395240" y="4226"/>
                </a:cubicBezTo>
                <a:cubicBezTo>
                  <a:pt x="397306" y="7231"/>
                  <a:pt x="397306" y="10705"/>
                  <a:pt x="395240" y="14649"/>
                </a:cubicBezTo>
                <a:lnTo>
                  <a:pt x="246497" y="277766"/>
                </a:lnTo>
                <a:lnTo>
                  <a:pt x="246497" y="278048"/>
                </a:lnTo>
                <a:lnTo>
                  <a:pt x="341151" y="451300"/>
                </a:lnTo>
                <a:cubicBezTo>
                  <a:pt x="343217" y="455056"/>
                  <a:pt x="343311" y="458531"/>
                  <a:pt x="341433" y="461724"/>
                </a:cubicBezTo>
                <a:cubicBezTo>
                  <a:pt x="339555" y="464541"/>
                  <a:pt x="336551" y="465949"/>
                  <a:pt x="332419" y="465949"/>
                </a:cubicBezTo>
                <a:lnTo>
                  <a:pt x="265090" y="465949"/>
                </a:lnTo>
                <a:cubicBezTo>
                  <a:pt x="257202" y="465949"/>
                  <a:pt x="251004" y="461724"/>
                  <a:pt x="246497" y="453272"/>
                </a:cubicBezTo>
                <a:lnTo>
                  <a:pt x="150998" y="278048"/>
                </a:lnTo>
                <a:cubicBezTo>
                  <a:pt x="154378" y="272038"/>
                  <a:pt x="204240" y="183581"/>
                  <a:pt x="300585" y="12677"/>
                </a:cubicBezTo>
                <a:cubicBezTo>
                  <a:pt x="305281" y="4226"/>
                  <a:pt x="311290" y="0"/>
                  <a:pt x="3186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0" name="Freeform 437">
            <a:extLst>
              <a:ext uri="{FF2B5EF4-FFF2-40B4-BE49-F238E27FC236}">
                <a16:creationId xmlns:a16="http://schemas.microsoft.com/office/drawing/2014/main" id="{27C8B1DD-6883-47CF-A661-DC0EDD2A5C09}"/>
              </a:ext>
            </a:extLst>
          </p:cNvPr>
          <p:cNvSpPr/>
          <p:nvPr/>
        </p:nvSpPr>
        <p:spPr>
          <a:xfrm>
            <a:off x="1224585" y="4467591"/>
            <a:ext cx="338052" cy="324531"/>
          </a:xfrm>
          <a:custGeom>
            <a:avLst/>
            <a:gdLst>
              <a:gd name="connsiteX0" fmla="*/ 54088 w 450736"/>
              <a:gd name="connsiteY0" fmla="*/ 72118 h 432707"/>
              <a:gd name="connsiteX1" fmla="*/ 41270 w 450736"/>
              <a:gd name="connsiteY1" fmla="*/ 77329 h 432707"/>
              <a:gd name="connsiteX2" fmla="*/ 36058 w 450736"/>
              <a:gd name="connsiteY2" fmla="*/ 90147 h 432707"/>
              <a:gd name="connsiteX3" fmla="*/ 41270 w 450736"/>
              <a:gd name="connsiteY3" fmla="*/ 102824 h 432707"/>
              <a:gd name="connsiteX4" fmla="*/ 54088 w 450736"/>
              <a:gd name="connsiteY4" fmla="*/ 108177 h 432707"/>
              <a:gd name="connsiteX5" fmla="*/ 66765 w 450736"/>
              <a:gd name="connsiteY5" fmla="*/ 102824 h 432707"/>
              <a:gd name="connsiteX6" fmla="*/ 72118 w 450736"/>
              <a:gd name="connsiteY6" fmla="*/ 90147 h 432707"/>
              <a:gd name="connsiteX7" fmla="*/ 66765 w 450736"/>
              <a:gd name="connsiteY7" fmla="*/ 77329 h 432707"/>
              <a:gd name="connsiteX8" fmla="*/ 54088 w 450736"/>
              <a:gd name="connsiteY8" fmla="*/ 72118 h 432707"/>
              <a:gd name="connsiteX9" fmla="*/ 18029 w 450736"/>
              <a:gd name="connsiteY9" fmla="*/ 36059 h 432707"/>
              <a:gd name="connsiteX10" fmla="*/ 99162 w 450736"/>
              <a:gd name="connsiteY10" fmla="*/ 36059 h 432707"/>
              <a:gd name="connsiteX11" fmla="*/ 111839 w 450736"/>
              <a:gd name="connsiteY11" fmla="*/ 41411 h 432707"/>
              <a:gd name="connsiteX12" fmla="*/ 117191 w 450736"/>
              <a:gd name="connsiteY12" fmla="*/ 54088 h 432707"/>
              <a:gd name="connsiteX13" fmla="*/ 117191 w 450736"/>
              <a:gd name="connsiteY13" fmla="*/ 234383 h 432707"/>
              <a:gd name="connsiteX14" fmla="*/ 111839 w 450736"/>
              <a:gd name="connsiteY14" fmla="*/ 247060 h 432707"/>
              <a:gd name="connsiteX15" fmla="*/ 99162 w 450736"/>
              <a:gd name="connsiteY15" fmla="*/ 252412 h 432707"/>
              <a:gd name="connsiteX16" fmla="*/ 18029 w 450736"/>
              <a:gd name="connsiteY16" fmla="*/ 252412 h 432707"/>
              <a:gd name="connsiteX17" fmla="*/ 5352 w 450736"/>
              <a:gd name="connsiteY17" fmla="*/ 247060 h 432707"/>
              <a:gd name="connsiteX18" fmla="*/ 0 w 450736"/>
              <a:gd name="connsiteY18" fmla="*/ 234383 h 432707"/>
              <a:gd name="connsiteX19" fmla="*/ 0 w 450736"/>
              <a:gd name="connsiteY19" fmla="*/ 54088 h 432707"/>
              <a:gd name="connsiteX20" fmla="*/ 5352 w 450736"/>
              <a:gd name="connsiteY20" fmla="*/ 41411 h 432707"/>
              <a:gd name="connsiteX21" fmla="*/ 18029 w 450736"/>
              <a:gd name="connsiteY21" fmla="*/ 36059 h 432707"/>
              <a:gd name="connsiteX22" fmla="*/ 306500 w 450736"/>
              <a:gd name="connsiteY22" fmla="*/ 0 h 432707"/>
              <a:gd name="connsiteX23" fmla="*/ 311289 w 450736"/>
              <a:gd name="connsiteY23" fmla="*/ 0 h 432707"/>
              <a:gd name="connsiteX24" fmla="*/ 332699 w 450736"/>
              <a:gd name="connsiteY24" fmla="*/ 0 h 432707"/>
              <a:gd name="connsiteX25" fmla="*/ 342841 w 450736"/>
              <a:gd name="connsiteY25" fmla="*/ 0 h 432707"/>
              <a:gd name="connsiteX26" fmla="*/ 398338 w 450736"/>
              <a:gd name="connsiteY26" fmla="*/ 21973 h 432707"/>
              <a:gd name="connsiteX27" fmla="*/ 412142 w 450736"/>
              <a:gd name="connsiteY27" fmla="*/ 72963 h 432707"/>
              <a:gd name="connsiteX28" fmla="*/ 427354 w 450736"/>
              <a:gd name="connsiteY28" fmla="*/ 99444 h 432707"/>
              <a:gd name="connsiteX29" fmla="*/ 427354 w 450736"/>
              <a:gd name="connsiteY29" fmla="*/ 132404 h 432707"/>
              <a:gd name="connsiteX30" fmla="*/ 439468 w 450736"/>
              <a:gd name="connsiteY30" fmla="*/ 170998 h 432707"/>
              <a:gd name="connsiteX31" fmla="*/ 435242 w 450736"/>
              <a:gd name="connsiteY31" fmla="*/ 192408 h 432707"/>
              <a:gd name="connsiteX32" fmla="*/ 450736 w 450736"/>
              <a:gd name="connsiteY32" fmla="*/ 234383 h 432707"/>
              <a:gd name="connsiteX33" fmla="*/ 434538 w 450736"/>
              <a:gd name="connsiteY33" fmla="*/ 272414 h 432707"/>
              <a:gd name="connsiteX34" fmla="*/ 396648 w 450736"/>
              <a:gd name="connsiteY34" fmla="*/ 288471 h 432707"/>
              <a:gd name="connsiteX35" fmla="*/ 318614 w 450736"/>
              <a:gd name="connsiteY35" fmla="*/ 288471 h 432707"/>
              <a:gd name="connsiteX36" fmla="*/ 320868 w 450736"/>
              <a:gd name="connsiteY36" fmla="*/ 295232 h 432707"/>
              <a:gd name="connsiteX37" fmla="*/ 323967 w 450736"/>
              <a:gd name="connsiteY37" fmla="*/ 301430 h 432707"/>
              <a:gd name="connsiteX38" fmla="*/ 326783 w 450736"/>
              <a:gd name="connsiteY38" fmla="*/ 306501 h 432707"/>
              <a:gd name="connsiteX39" fmla="*/ 334390 w 450736"/>
              <a:gd name="connsiteY39" fmla="*/ 322558 h 432707"/>
              <a:gd name="connsiteX40" fmla="*/ 339742 w 450736"/>
              <a:gd name="connsiteY40" fmla="*/ 339038 h 432707"/>
              <a:gd name="connsiteX41" fmla="*/ 342559 w 450736"/>
              <a:gd name="connsiteY41" fmla="*/ 360589 h 432707"/>
              <a:gd name="connsiteX42" fmla="*/ 342419 w 450736"/>
              <a:gd name="connsiteY42" fmla="*/ 371576 h 432707"/>
              <a:gd name="connsiteX43" fmla="*/ 341010 w 450736"/>
              <a:gd name="connsiteY43" fmla="*/ 384253 h 432707"/>
              <a:gd name="connsiteX44" fmla="*/ 337629 w 450736"/>
              <a:gd name="connsiteY44" fmla="*/ 398338 h 432707"/>
              <a:gd name="connsiteX45" fmla="*/ 330868 w 450736"/>
              <a:gd name="connsiteY45" fmla="*/ 411015 h 432707"/>
              <a:gd name="connsiteX46" fmla="*/ 319600 w 450736"/>
              <a:gd name="connsiteY46" fmla="*/ 422424 h 432707"/>
              <a:gd name="connsiteX47" fmla="*/ 302697 w 450736"/>
              <a:gd name="connsiteY47" fmla="*/ 429749 h 432707"/>
              <a:gd name="connsiteX48" fmla="*/ 279457 w 450736"/>
              <a:gd name="connsiteY48" fmla="*/ 432707 h 432707"/>
              <a:gd name="connsiteX49" fmla="*/ 266779 w 450736"/>
              <a:gd name="connsiteY49" fmla="*/ 427354 h 432707"/>
              <a:gd name="connsiteX50" fmla="*/ 257201 w 450736"/>
              <a:gd name="connsiteY50" fmla="*/ 413269 h 432707"/>
              <a:gd name="connsiteX51" fmla="*/ 251708 w 450736"/>
              <a:gd name="connsiteY51" fmla="*/ 398620 h 432707"/>
              <a:gd name="connsiteX52" fmla="*/ 248187 w 450736"/>
              <a:gd name="connsiteY52" fmla="*/ 381436 h 432707"/>
              <a:gd name="connsiteX53" fmla="*/ 244383 w 450736"/>
              <a:gd name="connsiteY53" fmla="*/ 364392 h 432707"/>
              <a:gd name="connsiteX54" fmla="*/ 239453 w 450736"/>
              <a:gd name="connsiteY54" fmla="*/ 350729 h 432707"/>
              <a:gd name="connsiteX55" fmla="*/ 230720 w 450736"/>
              <a:gd name="connsiteY55" fmla="*/ 337207 h 432707"/>
              <a:gd name="connsiteX56" fmla="*/ 202268 w 450736"/>
              <a:gd name="connsiteY56" fmla="*/ 303402 h 432707"/>
              <a:gd name="connsiteX57" fmla="*/ 173815 w 450736"/>
              <a:gd name="connsiteY57" fmla="*/ 269315 h 432707"/>
              <a:gd name="connsiteX58" fmla="*/ 152405 w 450736"/>
              <a:gd name="connsiteY58" fmla="*/ 252694 h 432707"/>
              <a:gd name="connsiteX59" fmla="*/ 140291 w 450736"/>
              <a:gd name="connsiteY59" fmla="*/ 246919 h 432707"/>
              <a:gd name="connsiteX60" fmla="*/ 135221 w 450736"/>
              <a:gd name="connsiteY60" fmla="*/ 234665 h 432707"/>
              <a:gd name="connsiteX61" fmla="*/ 135221 w 450736"/>
              <a:gd name="connsiteY61" fmla="*/ 54088 h 432707"/>
              <a:gd name="connsiteX62" fmla="*/ 140573 w 450736"/>
              <a:gd name="connsiteY62" fmla="*/ 41552 h 432707"/>
              <a:gd name="connsiteX63" fmla="*/ 153250 w 450736"/>
              <a:gd name="connsiteY63" fmla="*/ 36059 h 432707"/>
              <a:gd name="connsiteX64" fmla="*/ 197760 w 450736"/>
              <a:gd name="connsiteY64" fmla="*/ 23664 h 432707"/>
              <a:gd name="connsiteX65" fmla="*/ 231707 w 450736"/>
              <a:gd name="connsiteY65" fmla="*/ 12536 h 432707"/>
              <a:gd name="connsiteX66" fmla="*/ 265934 w 450736"/>
              <a:gd name="connsiteY66" fmla="*/ 4366 h 432707"/>
              <a:gd name="connsiteX67" fmla="*/ 306500 w 450736"/>
              <a:gd name="connsiteY67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50736" h="432707">
                <a:moveTo>
                  <a:pt x="54088" y="72118"/>
                </a:moveTo>
                <a:cubicBezTo>
                  <a:pt x="49017" y="72118"/>
                  <a:pt x="44745" y="73855"/>
                  <a:pt x="41270" y="77329"/>
                </a:cubicBezTo>
                <a:cubicBezTo>
                  <a:pt x="37796" y="80804"/>
                  <a:pt x="36058" y="85076"/>
                  <a:pt x="36058" y="90147"/>
                </a:cubicBezTo>
                <a:cubicBezTo>
                  <a:pt x="36058" y="95030"/>
                  <a:pt x="37796" y="99256"/>
                  <a:pt x="41270" y="102824"/>
                </a:cubicBezTo>
                <a:cubicBezTo>
                  <a:pt x="44745" y="106393"/>
                  <a:pt x="49017" y="108177"/>
                  <a:pt x="54088" y="108177"/>
                </a:cubicBezTo>
                <a:cubicBezTo>
                  <a:pt x="58971" y="108177"/>
                  <a:pt x="63196" y="106393"/>
                  <a:pt x="66765" y="102824"/>
                </a:cubicBezTo>
                <a:cubicBezTo>
                  <a:pt x="70333" y="99256"/>
                  <a:pt x="72118" y="95030"/>
                  <a:pt x="72118" y="90147"/>
                </a:cubicBezTo>
                <a:cubicBezTo>
                  <a:pt x="72118" y="85076"/>
                  <a:pt x="70333" y="80804"/>
                  <a:pt x="66765" y="77329"/>
                </a:cubicBezTo>
                <a:cubicBezTo>
                  <a:pt x="63196" y="73855"/>
                  <a:pt x="58971" y="72118"/>
                  <a:pt x="54088" y="72118"/>
                </a:cubicBezTo>
                <a:close/>
                <a:moveTo>
                  <a:pt x="18029" y="36059"/>
                </a:moveTo>
                <a:lnTo>
                  <a:pt x="99162" y="36059"/>
                </a:lnTo>
                <a:cubicBezTo>
                  <a:pt x="104044" y="36059"/>
                  <a:pt x="108270" y="37843"/>
                  <a:pt x="111839" y="41411"/>
                </a:cubicBezTo>
                <a:cubicBezTo>
                  <a:pt x="115407" y="44979"/>
                  <a:pt x="117191" y="49205"/>
                  <a:pt x="117191" y="54088"/>
                </a:cubicBezTo>
                <a:lnTo>
                  <a:pt x="117191" y="234383"/>
                </a:lnTo>
                <a:cubicBezTo>
                  <a:pt x="117191" y="239266"/>
                  <a:pt x="115407" y="243492"/>
                  <a:pt x="111839" y="247060"/>
                </a:cubicBezTo>
                <a:cubicBezTo>
                  <a:pt x="108270" y="250628"/>
                  <a:pt x="104044" y="252412"/>
                  <a:pt x="99162" y="252412"/>
                </a:cubicBezTo>
                <a:lnTo>
                  <a:pt x="18029" y="252412"/>
                </a:lnTo>
                <a:cubicBezTo>
                  <a:pt x="13146" y="252412"/>
                  <a:pt x="8921" y="250628"/>
                  <a:pt x="5352" y="247060"/>
                </a:cubicBezTo>
                <a:cubicBezTo>
                  <a:pt x="1784" y="243492"/>
                  <a:pt x="0" y="239266"/>
                  <a:pt x="0" y="234383"/>
                </a:cubicBezTo>
                <a:lnTo>
                  <a:pt x="0" y="54088"/>
                </a:lnTo>
                <a:cubicBezTo>
                  <a:pt x="0" y="49205"/>
                  <a:pt x="1784" y="44979"/>
                  <a:pt x="5352" y="41411"/>
                </a:cubicBezTo>
                <a:cubicBezTo>
                  <a:pt x="8921" y="37843"/>
                  <a:pt x="13146" y="36059"/>
                  <a:pt x="18029" y="36059"/>
                </a:cubicBezTo>
                <a:close/>
                <a:moveTo>
                  <a:pt x="306500" y="0"/>
                </a:moveTo>
                <a:lnTo>
                  <a:pt x="311289" y="0"/>
                </a:lnTo>
                <a:lnTo>
                  <a:pt x="332699" y="0"/>
                </a:lnTo>
                <a:lnTo>
                  <a:pt x="342841" y="0"/>
                </a:lnTo>
                <a:cubicBezTo>
                  <a:pt x="367819" y="376"/>
                  <a:pt x="386319" y="7700"/>
                  <a:pt x="398338" y="21973"/>
                </a:cubicBezTo>
                <a:cubicBezTo>
                  <a:pt x="409231" y="34932"/>
                  <a:pt x="413832" y="51928"/>
                  <a:pt x="412142" y="72963"/>
                </a:cubicBezTo>
                <a:cubicBezTo>
                  <a:pt x="419466" y="79912"/>
                  <a:pt x="424537" y="88739"/>
                  <a:pt x="427354" y="99444"/>
                </a:cubicBezTo>
                <a:cubicBezTo>
                  <a:pt x="430547" y="110900"/>
                  <a:pt x="430547" y="121886"/>
                  <a:pt x="427354" y="132404"/>
                </a:cubicBezTo>
                <a:cubicBezTo>
                  <a:pt x="435993" y="143860"/>
                  <a:pt x="440031" y="156725"/>
                  <a:pt x="439468" y="170998"/>
                </a:cubicBezTo>
                <a:cubicBezTo>
                  <a:pt x="439468" y="177008"/>
                  <a:pt x="438059" y="184145"/>
                  <a:pt x="435242" y="192408"/>
                </a:cubicBezTo>
                <a:cubicBezTo>
                  <a:pt x="445572" y="203864"/>
                  <a:pt x="450736" y="217856"/>
                  <a:pt x="450736" y="234383"/>
                </a:cubicBezTo>
                <a:cubicBezTo>
                  <a:pt x="450548" y="249032"/>
                  <a:pt x="445149" y="261709"/>
                  <a:pt x="434538" y="272414"/>
                </a:cubicBezTo>
                <a:cubicBezTo>
                  <a:pt x="423927" y="283119"/>
                  <a:pt x="411297" y="288471"/>
                  <a:pt x="396648" y="288471"/>
                </a:cubicBezTo>
                <a:lnTo>
                  <a:pt x="318614" y="288471"/>
                </a:lnTo>
                <a:cubicBezTo>
                  <a:pt x="319365" y="291101"/>
                  <a:pt x="320117" y="293354"/>
                  <a:pt x="320868" y="295232"/>
                </a:cubicBezTo>
                <a:cubicBezTo>
                  <a:pt x="321619" y="297110"/>
                  <a:pt x="322652" y="299176"/>
                  <a:pt x="323967" y="301430"/>
                </a:cubicBezTo>
                <a:cubicBezTo>
                  <a:pt x="325281" y="303684"/>
                  <a:pt x="326220" y="305374"/>
                  <a:pt x="326783" y="306501"/>
                </a:cubicBezTo>
                <a:cubicBezTo>
                  <a:pt x="330164" y="313449"/>
                  <a:pt x="332699" y="318802"/>
                  <a:pt x="334390" y="322558"/>
                </a:cubicBezTo>
                <a:cubicBezTo>
                  <a:pt x="336080" y="326314"/>
                  <a:pt x="337865" y="331808"/>
                  <a:pt x="339742" y="339038"/>
                </a:cubicBezTo>
                <a:cubicBezTo>
                  <a:pt x="341621" y="346269"/>
                  <a:pt x="342559" y="353453"/>
                  <a:pt x="342559" y="360589"/>
                </a:cubicBezTo>
                <a:cubicBezTo>
                  <a:pt x="342559" y="365097"/>
                  <a:pt x="342513" y="368759"/>
                  <a:pt x="342419" y="371576"/>
                </a:cubicBezTo>
                <a:cubicBezTo>
                  <a:pt x="342325" y="374393"/>
                  <a:pt x="341855" y="378619"/>
                  <a:pt x="341010" y="384253"/>
                </a:cubicBezTo>
                <a:cubicBezTo>
                  <a:pt x="340165" y="389887"/>
                  <a:pt x="339038" y="394582"/>
                  <a:pt x="337629" y="398338"/>
                </a:cubicBezTo>
                <a:cubicBezTo>
                  <a:pt x="336221" y="402094"/>
                  <a:pt x="333967" y="406320"/>
                  <a:pt x="330868" y="411015"/>
                </a:cubicBezTo>
                <a:cubicBezTo>
                  <a:pt x="327769" y="415710"/>
                  <a:pt x="324013" y="419514"/>
                  <a:pt x="319600" y="422424"/>
                </a:cubicBezTo>
                <a:cubicBezTo>
                  <a:pt x="315187" y="425336"/>
                  <a:pt x="309552" y="427777"/>
                  <a:pt x="302697" y="429749"/>
                </a:cubicBezTo>
                <a:cubicBezTo>
                  <a:pt x="295842" y="431721"/>
                  <a:pt x="288095" y="432707"/>
                  <a:pt x="279457" y="432707"/>
                </a:cubicBezTo>
                <a:cubicBezTo>
                  <a:pt x="274573" y="432707"/>
                  <a:pt x="270348" y="430923"/>
                  <a:pt x="266779" y="427354"/>
                </a:cubicBezTo>
                <a:cubicBezTo>
                  <a:pt x="263023" y="423598"/>
                  <a:pt x="259830" y="418903"/>
                  <a:pt x="257201" y="413269"/>
                </a:cubicBezTo>
                <a:cubicBezTo>
                  <a:pt x="254572" y="407635"/>
                  <a:pt x="252741" y="402752"/>
                  <a:pt x="251708" y="398620"/>
                </a:cubicBezTo>
                <a:cubicBezTo>
                  <a:pt x="250675" y="394488"/>
                  <a:pt x="249501" y="388760"/>
                  <a:pt x="248187" y="381436"/>
                </a:cubicBezTo>
                <a:cubicBezTo>
                  <a:pt x="246496" y="373548"/>
                  <a:pt x="245228" y="367867"/>
                  <a:pt x="244383" y="364392"/>
                </a:cubicBezTo>
                <a:cubicBezTo>
                  <a:pt x="243538" y="360918"/>
                  <a:pt x="241895" y="356363"/>
                  <a:pt x="239453" y="350729"/>
                </a:cubicBezTo>
                <a:cubicBezTo>
                  <a:pt x="237012" y="345095"/>
                  <a:pt x="234101" y="340588"/>
                  <a:pt x="230720" y="337207"/>
                </a:cubicBezTo>
                <a:cubicBezTo>
                  <a:pt x="224523" y="331009"/>
                  <a:pt x="215039" y="319741"/>
                  <a:pt x="202268" y="303402"/>
                </a:cubicBezTo>
                <a:cubicBezTo>
                  <a:pt x="193065" y="291382"/>
                  <a:pt x="183581" y="280020"/>
                  <a:pt x="173815" y="269315"/>
                </a:cubicBezTo>
                <a:cubicBezTo>
                  <a:pt x="164049" y="258610"/>
                  <a:pt x="156912" y="253070"/>
                  <a:pt x="152405" y="252694"/>
                </a:cubicBezTo>
                <a:cubicBezTo>
                  <a:pt x="147710" y="252318"/>
                  <a:pt x="143672" y="250393"/>
                  <a:pt x="140291" y="246919"/>
                </a:cubicBezTo>
                <a:cubicBezTo>
                  <a:pt x="136911" y="243444"/>
                  <a:pt x="135221" y="239360"/>
                  <a:pt x="135221" y="234665"/>
                </a:cubicBezTo>
                <a:lnTo>
                  <a:pt x="135221" y="54088"/>
                </a:lnTo>
                <a:cubicBezTo>
                  <a:pt x="135221" y="49205"/>
                  <a:pt x="137005" y="45027"/>
                  <a:pt x="140573" y="41552"/>
                </a:cubicBezTo>
                <a:cubicBezTo>
                  <a:pt x="144142" y="38078"/>
                  <a:pt x="148367" y="36247"/>
                  <a:pt x="153250" y="36059"/>
                </a:cubicBezTo>
                <a:cubicBezTo>
                  <a:pt x="159824" y="35871"/>
                  <a:pt x="174660" y="31739"/>
                  <a:pt x="197760" y="23664"/>
                </a:cubicBezTo>
                <a:cubicBezTo>
                  <a:pt x="212221" y="18781"/>
                  <a:pt x="223537" y="15071"/>
                  <a:pt x="231707" y="12536"/>
                </a:cubicBezTo>
                <a:cubicBezTo>
                  <a:pt x="239876" y="10001"/>
                  <a:pt x="251285" y="7277"/>
                  <a:pt x="265934" y="4366"/>
                </a:cubicBezTo>
                <a:cubicBezTo>
                  <a:pt x="280583" y="1455"/>
                  <a:pt x="294105" y="0"/>
                  <a:pt x="306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1" name="Freeform 443">
            <a:extLst>
              <a:ext uri="{FF2B5EF4-FFF2-40B4-BE49-F238E27FC236}">
                <a16:creationId xmlns:a16="http://schemas.microsoft.com/office/drawing/2014/main" id="{D61B3B65-16F2-43EA-8F60-4933B10DB60C}"/>
              </a:ext>
            </a:extLst>
          </p:cNvPr>
          <p:cNvSpPr/>
          <p:nvPr/>
        </p:nvSpPr>
        <p:spPr>
          <a:xfrm>
            <a:off x="5975181" y="4440547"/>
            <a:ext cx="324531" cy="324531"/>
          </a:xfrm>
          <a:custGeom>
            <a:avLst/>
            <a:gdLst>
              <a:gd name="connsiteX0" fmla="*/ 216354 w 432707"/>
              <a:gd name="connsiteY0" fmla="*/ 139165 h 432707"/>
              <a:gd name="connsiteX1" fmla="*/ 272978 w 432707"/>
              <a:gd name="connsiteY1" fmla="*/ 225368 h 432707"/>
              <a:gd name="connsiteX2" fmla="*/ 159730 w 432707"/>
              <a:gd name="connsiteY2" fmla="*/ 225368 h 432707"/>
              <a:gd name="connsiteX3" fmla="*/ 216354 w 432707"/>
              <a:gd name="connsiteY3" fmla="*/ 93810 h 432707"/>
              <a:gd name="connsiteX4" fmla="*/ 87048 w 432707"/>
              <a:gd name="connsiteY4" fmla="*/ 288471 h 432707"/>
              <a:gd name="connsiteX5" fmla="*/ 113530 w 432707"/>
              <a:gd name="connsiteY5" fmla="*/ 288471 h 432707"/>
              <a:gd name="connsiteX6" fmla="*/ 142827 w 432707"/>
              <a:gd name="connsiteY6" fmla="*/ 243398 h 432707"/>
              <a:gd name="connsiteX7" fmla="*/ 289880 w 432707"/>
              <a:gd name="connsiteY7" fmla="*/ 243398 h 432707"/>
              <a:gd name="connsiteX8" fmla="*/ 319178 w 432707"/>
              <a:gd name="connsiteY8" fmla="*/ 288471 h 432707"/>
              <a:gd name="connsiteX9" fmla="*/ 345659 w 432707"/>
              <a:gd name="connsiteY9" fmla="*/ 288471 h 432707"/>
              <a:gd name="connsiteX10" fmla="*/ 216354 w 432707"/>
              <a:gd name="connsiteY10" fmla="*/ 0 h 432707"/>
              <a:gd name="connsiteX11" fmla="*/ 324953 w 432707"/>
              <a:gd name="connsiteY11" fmla="*/ 29016 h 432707"/>
              <a:gd name="connsiteX12" fmla="*/ 403691 w 432707"/>
              <a:gd name="connsiteY12" fmla="*/ 107754 h 432707"/>
              <a:gd name="connsiteX13" fmla="*/ 432707 w 432707"/>
              <a:gd name="connsiteY13" fmla="*/ 216353 h 432707"/>
              <a:gd name="connsiteX14" fmla="*/ 403691 w 432707"/>
              <a:gd name="connsiteY14" fmla="*/ 324953 h 432707"/>
              <a:gd name="connsiteX15" fmla="*/ 324953 w 432707"/>
              <a:gd name="connsiteY15" fmla="*/ 403691 h 432707"/>
              <a:gd name="connsiteX16" fmla="*/ 216354 w 432707"/>
              <a:gd name="connsiteY16" fmla="*/ 432707 h 432707"/>
              <a:gd name="connsiteX17" fmla="*/ 107754 w 432707"/>
              <a:gd name="connsiteY17" fmla="*/ 403691 h 432707"/>
              <a:gd name="connsiteX18" fmla="*/ 29016 w 432707"/>
              <a:gd name="connsiteY18" fmla="*/ 324953 h 432707"/>
              <a:gd name="connsiteX19" fmla="*/ 0 w 432707"/>
              <a:gd name="connsiteY19" fmla="*/ 216353 h 432707"/>
              <a:gd name="connsiteX20" fmla="*/ 29016 w 432707"/>
              <a:gd name="connsiteY20" fmla="*/ 107754 h 432707"/>
              <a:gd name="connsiteX21" fmla="*/ 107754 w 432707"/>
              <a:gd name="connsiteY21" fmla="*/ 29016 h 432707"/>
              <a:gd name="connsiteX22" fmla="*/ 216354 w 432707"/>
              <a:gd name="connsiteY2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2707" h="432707">
                <a:moveTo>
                  <a:pt x="216354" y="139165"/>
                </a:moveTo>
                <a:lnTo>
                  <a:pt x="272978" y="225368"/>
                </a:lnTo>
                <a:lnTo>
                  <a:pt x="159730" y="225368"/>
                </a:lnTo>
                <a:close/>
                <a:moveTo>
                  <a:pt x="216354" y="93810"/>
                </a:moveTo>
                <a:lnTo>
                  <a:pt x="87048" y="288471"/>
                </a:lnTo>
                <a:lnTo>
                  <a:pt x="113530" y="288471"/>
                </a:lnTo>
                <a:lnTo>
                  <a:pt x="142827" y="243398"/>
                </a:lnTo>
                <a:lnTo>
                  <a:pt x="289880" y="243398"/>
                </a:lnTo>
                <a:lnTo>
                  <a:pt x="319178" y="288471"/>
                </a:lnTo>
                <a:lnTo>
                  <a:pt x="345659" y="288471"/>
                </a:lnTo>
                <a:close/>
                <a:moveTo>
                  <a:pt x="216354" y="0"/>
                </a:moveTo>
                <a:cubicBezTo>
                  <a:pt x="255605" y="0"/>
                  <a:pt x="291804" y="9672"/>
                  <a:pt x="324953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0" y="384347"/>
                  <a:pt x="324953" y="403691"/>
                </a:cubicBezTo>
                <a:cubicBezTo>
                  <a:pt x="291804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2" name="Freeform 445">
            <a:extLst>
              <a:ext uri="{FF2B5EF4-FFF2-40B4-BE49-F238E27FC236}">
                <a16:creationId xmlns:a16="http://schemas.microsoft.com/office/drawing/2014/main" id="{2969BF1E-8251-4935-AA50-F198F4C7E1BC}"/>
              </a:ext>
            </a:extLst>
          </p:cNvPr>
          <p:cNvSpPr/>
          <p:nvPr/>
        </p:nvSpPr>
        <p:spPr>
          <a:xfrm>
            <a:off x="6882435" y="4440547"/>
            <a:ext cx="324531" cy="324531"/>
          </a:xfrm>
          <a:custGeom>
            <a:avLst/>
            <a:gdLst>
              <a:gd name="connsiteX0" fmla="*/ 113248 w 432706"/>
              <a:gd name="connsiteY0" fmla="*/ 283401 h 432707"/>
              <a:gd name="connsiteX1" fmla="*/ 109867 w 432706"/>
              <a:gd name="connsiteY1" fmla="*/ 285091 h 432707"/>
              <a:gd name="connsiteX2" fmla="*/ 108458 w 432706"/>
              <a:gd name="connsiteY2" fmla="*/ 288471 h 432707"/>
              <a:gd name="connsiteX3" fmla="*/ 120009 w 432706"/>
              <a:gd name="connsiteY3" fmla="*/ 347631 h 432707"/>
              <a:gd name="connsiteX4" fmla="*/ 177477 w 432706"/>
              <a:gd name="connsiteY4" fmla="*/ 378055 h 432707"/>
              <a:gd name="connsiteX5" fmla="*/ 298050 w 432706"/>
              <a:gd name="connsiteY5" fmla="*/ 363124 h 432707"/>
              <a:gd name="connsiteX6" fmla="*/ 311853 w 432706"/>
              <a:gd name="connsiteY6" fmla="*/ 348617 h 432707"/>
              <a:gd name="connsiteX7" fmla="*/ 318192 w 432706"/>
              <a:gd name="connsiteY7" fmla="*/ 324530 h 432707"/>
              <a:gd name="connsiteX8" fmla="*/ 321713 w 432706"/>
              <a:gd name="connsiteY8" fmla="*/ 304529 h 432707"/>
              <a:gd name="connsiteX9" fmla="*/ 323263 w 432706"/>
              <a:gd name="connsiteY9" fmla="*/ 297063 h 432707"/>
              <a:gd name="connsiteX10" fmla="*/ 324108 w 432706"/>
              <a:gd name="connsiteY10" fmla="*/ 288049 h 432707"/>
              <a:gd name="connsiteX11" fmla="*/ 319178 w 432706"/>
              <a:gd name="connsiteY11" fmla="*/ 283401 h 432707"/>
              <a:gd name="connsiteX12" fmla="*/ 216353 w 432706"/>
              <a:gd name="connsiteY12" fmla="*/ 313262 h 432707"/>
              <a:gd name="connsiteX13" fmla="*/ 113248 w 432706"/>
              <a:gd name="connsiteY13" fmla="*/ 283401 h 432707"/>
              <a:gd name="connsiteX14" fmla="*/ 216142 w 432706"/>
              <a:gd name="connsiteY14" fmla="*/ 187126 h 432707"/>
              <a:gd name="connsiteX15" fmla="*/ 205648 w 432706"/>
              <a:gd name="connsiteY15" fmla="*/ 190155 h 432707"/>
              <a:gd name="connsiteX16" fmla="*/ 193676 w 432706"/>
              <a:gd name="connsiteY16" fmla="*/ 210579 h 432707"/>
              <a:gd name="connsiteX17" fmla="*/ 205930 w 432706"/>
              <a:gd name="connsiteY17" fmla="*/ 230439 h 432707"/>
              <a:gd name="connsiteX18" fmla="*/ 228749 w 432706"/>
              <a:gd name="connsiteY18" fmla="*/ 229312 h 432707"/>
              <a:gd name="connsiteX19" fmla="*/ 238890 w 432706"/>
              <a:gd name="connsiteY19" fmla="*/ 209029 h 432707"/>
              <a:gd name="connsiteX20" fmla="*/ 227340 w 432706"/>
              <a:gd name="connsiteY20" fmla="*/ 190436 h 432707"/>
              <a:gd name="connsiteX21" fmla="*/ 216142 w 432706"/>
              <a:gd name="connsiteY21" fmla="*/ 187126 h 432707"/>
              <a:gd name="connsiteX22" fmla="*/ 218431 w 432706"/>
              <a:gd name="connsiteY22" fmla="*/ 164801 h 432707"/>
              <a:gd name="connsiteX23" fmla="*/ 238468 w 432706"/>
              <a:gd name="connsiteY23" fmla="*/ 171280 h 432707"/>
              <a:gd name="connsiteX24" fmla="*/ 261427 w 432706"/>
              <a:gd name="connsiteY24" fmla="*/ 204522 h 432707"/>
              <a:gd name="connsiteX25" fmla="*/ 251286 w 432706"/>
              <a:gd name="connsiteY25" fmla="*/ 238609 h 432707"/>
              <a:gd name="connsiteX26" fmla="*/ 220297 w 432706"/>
              <a:gd name="connsiteY26" fmla="*/ 255793 h 432707"/>
              <a:gd name="connsiteX27" fmla="*/ 186774 w 432706"/>
              <a:gd name="connsiteY27" fmla="*/ 244524 h 432707"/>
              <a:gd name="connsiteX28" fmla="*/ 170998 w 432706"/>
              <a:gd name="connsiteY28" fmla="*/ 212691 h 432707"/>
              <a:gd name="connsiteX29" fmla="*/ 178182 w 432706"/>
              <a:gd name="connsiteY29" fmla="*/ 186492 h 432707"/>
              <a:gd name="connsiteX30" fmla="*/ 198606 w 432706"/>
              <a:gd name="connsiteY30" fmla="*/ 168463 h 432707"/>
              <a:gd name="connsiteX31" fmla="*/ 218431 w 432706"/>
              <a:gd name="connsiteY31" fmla="*/ 164801 h 432707"/>
              <a:gd name="connsiteX32" fmla="*/ 214099 w 432706"/>
              <a:gd name="connsiteY32" fmla="*/ 73878 h 432707"/>
              <a:gd name="connsiteX33" fmla="*/ 272414 w 432706"/>
              <a:gd name="connsiteY33" fmla="*/ 78597 h 432707"/>
              <a:gd name="connsiteX34" fmla="*/ 286781 w 432706"/>
              <a:gd name="connsiteY34" fmla="*/ 80992 h 432707"/>
              <a:gd name="connsiteX35" fmla="*/ 298894 w 432706"/>
              <a:gd name="connsiteY35" fmla="*/ 85499 h 432707"/>
              <a:gd name="connsiteX36" fmla="*/ 309881 w 432706"/>
              <a:gd name="connsiteY36" fmla="*/ 94373 h 432707"/>
              <a:gd name="connsiteX37" fmla="*/ 294810 w 432706"/>
              <a:gd name="connsiteY37" fmla="*/ 103951 h 432707"/>
              <a:gd name="connsiteX38" fmla="*/ 279879 w 432706"/>
              <a:gd name="connsiteY38" fmla="*/ 108458 h 432707"/>
              <a:gd name="connsiteX39" fmla="*/ 261991 w 432706"/>
              <a:gd name="connsiteY39" fmla="*/ 110712 h 432707"/>
              <a:gd name="connsiteX40" fmla="*/ 170716 w 432706"/>
              <a:gd name="connsiteY40" fmla="*/ 110712 h 432707"/>
              <a:gd name="connsiteX41" fmla="*/ 152968 w 432706"/>
              <a:gd name="connsiteY41" fmla="*/ 108036 h 432707"/>
              <a:gd name="connsiteX42" fmla="*/ 138179 w 432706"/>
              <a:gd name="connsiteY42" fmla="*/ 103528 h 432707"/>
              <a:gd name="connsiteX43" fmla="*/ 122825 w 432706"/>
              <a:gd name="connsiteY43" fmla="*/ 94373 h 432707"/>
              <a:gd name="connsiteX44" fmla="*/ 132967 w 432706"/>
              <a:gd name="connsiteY44" fmla="*/ 85640 h 432707"/>
              <a:gd name="connsiteX45" fmla="*/ 144236 w 432706"/>
              <a:gd name="connsiteY45" fmla="*/ 81273 h 432707"/>
              <a:gd name="connsiteX46" fmla="*/ 157476 w 432706"/>
              <a:gd name="connsiteY46" fmla="*/ 78879 h 432707"/>
              <a:gd name="connsiteX47" fmla="*/ 214099 w 432706"/>
              <a:gd name="connsiteY47" fmla="*/ 73878 h 432707"/>
              <a:gd name="connsiteX48" fmla="*/ 212427 w 432706"/>
              <a:gd name="connsiteY48" fmla="*/ 51025 h 432707"/>
              <a:gd name="connsiteX49" fmla="*/ 175224 w 432706"/>
              <a:gd name="connsiteY49" fmla="*/ 53243 h 432707"/>
              <a:gd name="connsiteX50" fmla="*/ 111557 w 432706"/>
              <a:gd name="connsiteY50" fmla="*/ 66202 h 432707"/>
              <a:gd name="connsiteX51" fmla="*/ 94795 w 432706"/>
              <a:gd name="connsiteY51" fmla="*/ 73244 h 432707"/>
              <a:gd name="connsiteX52" fmla="*/ 81555 w 432706"/>
              <a:gd name="connsiteY52" fmla="*/ 82823 h 432707"/>
              <a:gd name="connsiteX53" fmla="*/ 73245 w 432706"/>
              <a:gd name="connsiteY53" fmla="*/ 98035 h 432707"/>
              <a:gd name="connsiteX54" fmla="*/ 78597 w 432706"/>
              <a:gd name="connsiteY54" fmla="*/ 136911 h 432707"/>
              <a:gd name="connsiteX55" fmla="*/ 86767 w 432706"/>
              <a:gd name="connsiteY55" fmla="*/ 185084 h 432707"/>
              <a:gd name="connsiteX56" fmla="*/ 93528 w 432706"/>
              <a:gd name="connsiteY56" fmla="*/ 223678 h 432707"/>
              <a:gd name="connsiteX57" fmla="*/ 94936 w 432706"/>
              <a:gd name="connsiteY57" fmla="*/ 232411 h 432707"/>
              <a:gd name="connsiteX58" fmla="*/ 96908 w 432706"/>
              <a:gd name="connsiteY58" fmla="*/ 242552 h 432707"/>
              <a:gd name="connsiteX59" fmla="*/ 100289 w 432706"/>
              <a:gd name="connsiteY59" fmla="*/ 250159 h 432707"/>
              <a:gd name="connsiteX60" fmla="*/ 106486 w 432706"/>
              <a:gd name="connsiteY60" fmla="*/ 258047 h 432707"/>
              <a:gd name="connsiteX61" fmla="*/ 186492 w 432706"/>
              <a:gd name="connsiteY61" fmla="*/ 286218 h 432707"/>
              <a:gd name="connsiteX62" fmla="*/ 310445 w 432706"/>
              <a:gd name="connsiteY62" fmla="*/ 268470 h 432707"/>
              <a:gd name="connsiteX63" fmla="*/ 321572 w 432706"/>
              <a:gd name="connsiteY63" fmla="*/ 261991 h 432707"/>
              <a:gd name="connsiteX64" fmla="*/ 330305 w 432706"/>
              <a:gd name="connsiteY64" fmla="*/ 253821 h 432707"/>
              <a:gd name="connsiteX65" fmla="*/ 335798 w 432706"/>
              <a:gd name="connsiteY65" fmla="*/ 242552 h 432707"/>
              <a:gd name="connsiteX66" fmla="*/ 358335 w 432706"/>
              <a:gd name="connsiteY66" fmla="*/ 109304 h 432707"/>
              <a:gd name="connsiteX67" fmla="*/ 356082 w 432706"/>
              <a:gd name="connsiteY67" fmla="*/ 88175 h 432707"/>
              <a:gd name="connsiteX68" fmla="*/ 312417 w 432706"/>
              <a:gd name="connsiteY68" fmla="*/ 63385 h 432707"/>
              <a:gd name="connsiteX69" fmla="*/ 212427 w 432706"/>
              <a:gd name="connsiteY69" fmla="*/ 51025 h 432707"/>
              <a:gd name="connsiteX70" fmla="*/ 81133 w 432706"/>
              <a:gd name="connsiteY70" fmla="*/ 0 h 432707"/>
              <a:gd name="connsiteX71" fmla="*/ 351574 w 432706"/>
              <a:gd name="connsiteY71" fmla="*/ 0 h 432707"/>
              <a:gd name="connsiteX72" fmla="*/ 408903 w 432706"/>
              <a:gd name="connsiteY72" fmla="*/ 23804 h 432707"/>
              <a:gd name="connsiteX73" fmla="*/ 432706 w 432706"/>
              <a:gd name="connsiteY73" fmla="*/ 81132 h 432707"/>
              <a:gd name="connsiteX74" fmla="*/ 432706 w 432706"/>
              <a:gd name="connsiteY74" fmla="*/ 351575 h 432707"/>
              <a:gd name="connsiteX75" fmla="*/ 408903 w 432706"/>
              <a:gd name="connsiteY75" fmla="*/ 408902 h 432707"/>
              <a:gd name="connsiteX76" fmla="*/ 351574 w 432706"/>
              <a:gd name="connsiteY76" fmla="*/ 432707 h 432707"/>
              <a:gd name="connsiteX77" fmla="*/ 81133 w 432706"/>
              <a:gd name="connsiteY77" fmla="*/ 432707 h 432707"/>
              <a:gd name="connsiteX78" fmla="*/ 23804 w 432706"/>
              <a:gd name="connsiteY78" fmla="*/ 408902 h 432707"/>
              <a:gd name="connsiteX79" fmla="*/ 0 w 432706"/>
              <a:gd name="connsiteY79" fmla="*/ 351575 h 432707"/>
              <a:gd name="connsiteX80" fmla="*/ 0 w 432706"/>
              <a:gd name="connsiteY80" fmla="*/ 81132 h 432707"/>
              <a:gd name="connsiteX81" fmla="*/ 23804 w 432706"/>
              <a:gd name="connsiteY81" fmla="*/ 23804 h 432707"/>
              <a:gd name="connsiteX82" fmla="*/ 81133 w 432706"/>
              <a:gd name="connsiteY8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32706" h="432707">
                <a:moveTo>
                  <a:pt x="113248" y="283401"/>
                </a:moveTo>
                <a:lnTo>
                  <a:pt x="109867" y="285091"/>
                </a:lnTo>
                <a:lnTo>
                  <a:pt x="108458" y="288471"/>
                </a:lnTo>
                <a:cubicBezTo>
                  <a:pt x="113342" y="317394"/>
                  <a:pt x="117191" y="337113"/>
                  <a:pt x="120009" y="347631"/>
                </a:cubicBezTo>
                <a:cubicBezTo>
                  <a:pt x="128836" y="362843"/>
                  <a:pt x="147992" y="372984"/>
                  <a:pt x="177477" y="378055"/>
                </a:cubicBezTo>
                <a:cubicBezTo>
                  <a:pt x="224241" y="386694"/>
                  <a:pt x="264432" y="381718"/>
                  <a:pt x="298050" y="363124"/>
                </a:cubicBezTo>
                <a:cubicBezTo>
                  <a:pt x="304435" y="359556"/>
                  <a:pt x="309036" y="354720"/>
                  <a:pt x="311853" y="348617"/>
                </a:cubicBezTo>
                <a:cubicBezTo>
                  <a:pt x="314670" y="342513"/>
                  <a:pt x="316783" y="334484"/>
                  <a:pt x="318192" y="324530"/>
                </a:cubicBezTo>
                <a:cubicBezTo>
                  <a:pt x="319600" y="314577"/>
                  <a:pt x="320774" y="307909"/>
                  <a:pt x="321713" y="304529"/>
                </a:cubicBezTo>
                <a:cubicBezTo>
                  <a:pt x="321713" y="303214"/>
                  <a:pt x="322230" y="300726"/>
                  <a:pt x="323263" y="297063"/>
                </a:cubicBezTo>
                <a:cubicBezTo>
                  <a:pt x="324295" y="293401"/>
                  <a:pt x="324577" y="290396"/>
                  <a:pt x="324108" y="288049"/>
                </a:cubicBezTo>
                <a:cubicBezTo>
                  <a:pt x="323638" y="285701"/>
                  <a:pt x="321995" y="284152"/>
                  <a:pt x="319178" y="283401"/>
                </a:cubicBezTo>
                <a:cubicBezTo>
                  <a:pt x="288941" y="303308"/>
                  <a:pt x="254666" y="313262"/>
                  <a:pt x="216353" y="313262"/>
                </a:cubicBezTo>
                <a:cubicBezTo>
                  <a:pt x="178041" y="313262"/>
                  <a:pt x="143672" y="303308"/>
                  <a:pt x="113248" y="283401"/>
                </a:cubicBezTo>
                <a:close/>
                <a:moveTo>
                  <a:pt x="216142" y="187126"/>
                </a:moveTo>
                <a:cubicBezTo>
                  <a:pt x="212527" y="187079"/>
                  <a:pt x="209029" y="188089"/>
                  <a:pt x="205648" y="190155"/>
                </a:cubicBezTo>
                <a:cubicBezTo>
                  <a:pt x="197573" y="193911"/>
                  <a:pt x="193582" y="200719"/>
                  <a:pt x="193676" y="210579"/>
                </a:cubicBezTo>
                <a:cubicBezTo>
                  <a:pt x="193770" y="220438"/>
                  <a:pt x="197855" y="227058"/>
                  <a:pt x="205930" y="230439"/>
                </a:cubicBezTo>
                <a:cubicBezTo>
                  <a:pt x="213255" y="234758"/>
                  <a:pt x="220861" y="234383"/>
                  <a:pt x="228749" y="229312"/>
                </a:cubicBezTo>
                <a:cubicBezTo>
                  <a:pt x="236636" y="224241"/>
                  <a:pt x="240017" y="217480"/>
                  <a:pt x="238890" y="209029"/>
                </a:cubicBezTo>
                <a:cubicBezTo>
                  <a:pt x="238890" y="200953"/>
                  <a:pt x="235040" y="194756"/>
                  <a:pt x="227340" y="190436"/>
                </a:cubicBezTo>
                <a:cubicBezTo>
                  <a:pt x="223490" y="188276"/>
                  <a:pt x="219757" y="187173"/>
                  <a:pt x="216142" y="187126"/>
                </a:cubicBezTo>
                <a:close/>
                <a:moveTo>
                  <a:pt x="218431" y="164801"/>
                </a:moveTo>
                <a:cubicBezTo>
                  <a:pt x="225075" y="165270"/>
                  <a:pt x="231754" y="167430"/>
                  <a:pt x="238468" y="171280"/>
                </a:cubicBezTo>
                <a:cubicBezTo>
                  <a:pt x="251895" y="178980"/>
                  <a:pt x="259549" y="190061"/>
                  <a:pt x="261427" y="204522"/>
                </a:cubicBezTo>
                <a:cubicBezTo>
                  <a:pt x="262930" y="216917"/>
                  <a:pt x="259549" y="228279"/>
                  <a:pt x="251286" y="238609"/>
                </a:cubicBezTo>
                <a:cubicBezTo>
                  <a:pt x="243022" y="248938"/>
                  <a:pt x="232693" y="254666"/>
                  <a:pt x="220297" y="255793"/>
                </a:cubicBezTo>
                <a:cubicBezTo>
                  <a:pt x="207902" y="256920"/>
                  <a:pt x="196728" y="253164"/>
                  <a:pt x="186774" y="244524"/>
                </a:cubicBezTo>
                <a:cubicBezTo>
                  <a:pt x="176820" y="235885"/>
                  <a:pt x="171561" y="225274"/>
                  <a:pt x="170998" y="212691"/>
                </a:cubicBezTo>
                <a:cubicBezTo>
                  <a:pt x="170622" y="203489"/>
                  <a:pt x="173017" y="194756"/>
                  <a:pt x="178182" y="186492"/>
                </a:cubicBezTo>
                <a:cubicBezTo>
                  <a:pt x="183347" y="178229"/>
                  <a:pt x="190154" y="172219"/>
                  <a:pt x="198606" y="168463"/>
                </a:cubicBezTo>
                <a:cubicBezTo>
                  <a:pt x="205179" y="165552"/>
                  <a:pt x="211787" y="164331"/>
                  <a:pt x="218431" y="164801"/>
                </a:cubicBezTo>
                <a:close/>
                <a:moveTo>
                  <a:pt x="214099" y="73878"/>
                </a:moveTo>
                <a:cubicBezTo>
                  <a:pt x="233256" y="73832"/>
                  <a:pt x="252694" y="75405"/>
                  <a:pt x="272414" y="78597"/>
                </a:cubicBezTo>
                <a:cubicBezTo>
                  <a:pt x="278611" y="79536"/>
                  <a:pt x="283400" y="80334"/>
                  <a:pt x="286781" y="80992"/>
                </a:cubicBezTo>
                <a:cubicBezTo>
                  <a:pt x="290162" y="81649"/>
                  <a:pt x="294199" y="83151"/>
                  <a:pt x="298894" y="85499"/>
                </a:cubicBezTo>
                <a:cubicBezTo>
                  <a:pt x="303589" y="87847"/>
                  <a:pt x="307252" y="90804"/>
                  <a:pt x="309881" y="94373"/>
                </a:cubicBezTo>
                <a:cubicBezTo>
                  <a:pt x="306125" y="98317"/>
                  <a:pt x="301101" y="101510"/>
                  <a:pt x="294810" y="103951"/>
                </a:cubicBezTo>
                <a:cubicBezTo>
                  <a:pt x="288518" y="106392"/>
                  <a:pt x="283541" y="107895"/>
                  <a:pt x="279879" y="108458"/>
                </a:cubicBezTo>
                <a:cubicBezTo>
                  <a:pt x="276217" y="109022"/>
                  <a:pt x="270254" y="109773"/>
                  <a:pt x="261991" y="110712"/>
                </a:cubicBezTo>
                <a:cubicBezTo>
                  <a:pt x="232880" y="114468"/>
                  <a:pt x="202455" y="114468"/>
                  <a:pt x="170716" y="110712"/>
                </a:cubicBezTo>
                <a:cubicBezTo>
                  <a:pt x="162453" y="109585"/>
                  <a:pt x="156537" y="108693"/>
                  <a:pt x="152968" y="108036"/>
                </a:cubicBezTo>
                <a:cubicBezTo>
                  <a:pt x="149401" y="107378"/>
                  <a:pt x="144471" y="105876"/>
                  <a:pt x="138179" y="103528"/>
                </a:cubicBezTo>
                <a:cubicBezTo>
                  <a:pt x="131887" y="101181"/>
                  <a:pt x="126769" y="98129"/>
                  <a:pt x="122825" y="94373"/>
                </a:cubicBezTo>
                <a:cubicBezTo>
                  <a:pt x="125267" y="90804"/>
                  <a:pt x="128647" y="87894"/>
                  <a:pt x="132967" y="85640"/>
                </a:cubicBezTo>
                <a:cubicBezTo>
                  <a:pt x="137287" y="83386"/>
                  <a:pt x="141043" y="81931"/>
                  <a:pt x="144236" y="81273"/>
                </a:cubicBezTo>
                <a:cubicBezTo>
                  <a:pt x="147429" y="80616"/>
                  <a:pt x="151842" y="79818"/>
                  <a:pt x="157476" y="78879"/>
                </a:cubicBezTo>
                <a:cubicBezTo>
                  <a:pt x="176069" y="75592"/>
                  <a:pt x="194944" y="73926"/>
                  <a:pt x="214099" y="73878"/>
                </a:cubicBezTo>
                <a:close/>
                <a:moveTo>
                  <a:pt x="212427" y="51025"/>
                </a:moveTo>
                <a:cubicBezTo>
                  <a:pt x="200349" y="51236"/>
                  <a:pt x="187948" y="51975"/>
                  <a:pt x="175224" y="53243"/>
                </a:cubicBezTo>
                <a:cubicBezTo>
                  <a:pt x="150433" y="55497"/>
                  <a:pt x="129211" y="59817"/>
                  <a:pt x="111557" y="66202"/>
                </a:cubicBezTo>
                <a:cubicBezTo>
                  <a:pt x="104420" y="69019"/>
                  <a:pt x="98833" y="71367"/>
                  <a:pt x="94795" y="73244"/>
                </a:cubicBezTo>
                <a:cubicBezTo>
                  <a:pt x="90758" y="75123"/>
                  <a:pt x="86344" y="78315"/>
                  <a:pt x="81555" y="82823"/>
                </a:cubicBezTo>
                <a:cubicBezTo>
                  <a:pt x="76766" y="87330"/>
                  <a:pt x="73996" y="92401"/>
                  <a:pt x="73245" y="98035"/>
                </a:cubicBezTo>
                <a:cubicBezTo>
                  <a:pt x="74747" y="110806"/>
                  <a:pt x="76531" y="123765"/>
                  <a:pt x="78597" y="136911"/>
                </a:cubicBezTo>
                <a:cubicBezTo>
                  <a:pt x="80663" y="150058"/>
                  <a:pt x="83386" y="166115"/>
                  <a:pt x="86767" y="185084"/>
                </a:cubicBezTo>
                <a:cubicBezTo>
                  <a:pt x="90147" y="204052"/>
                  <a:pt x="92401" y="216917"/>
                  <a:pt x="93528" y="223678"/>
                </a:cubicBezTo>
                <a:cubicBezTo>
                  <a:pt x="93716" y="224617"/>
                  <a:pt x="94185" y="227528"/>
                  <a:pt x="94936" y="232411"/>
                </a:cubicBezTo>
                <a:cubicBezTo>
                  <a:pt x="95688" y="237294"/>
                  <a:pt x="96345" y="240674"/>
                  <a:pt x="96908" y="242552"/>
                </a:cubicBezTo>
                <a:cubicBezTo>
                  <a:pt x="97472" y="244431"/>
                  <a:pt x="98598" y="246966"/>
                  <a:pt x="100289" y="250159"/>
                </a:cubicBezTo>
                <a:cubicBezTo>
                  <a:pt x="101979" y="253352"/>
                  <a:pt x="104045" y="255981"/>
                  <a:pt x="106486" y="258047"/>
                </a:cubicBezTo>
                <a:cubicBezTo>
                  <a:pt x="126206" y="273071"/>
                  <a:pt x="152875" y="282461"/>
                  <a:pt x="186492" y="286218"/>
                </a:cubicBezTo>
                <a:cubicBezTo>
                  <a:pt x="235134" y="291476"/>
                  <a:pt x="276451" y="285560"/>
                  <a:pt x="310445" y="268470"/>
                </a:cubicBezTo>
                <a:cubicBezTo>
                  <a:pt x="314952" y="266028"/>
                  <a:pt x="318661" y="263869"/>
                  <a:pt x="321572" y="261991"/>
                </a:cubicBezTo>
                <a:cubicBezTo>
                  <a:pt x="324483" y="260112"/>
                  <a:pt x="327394" y="257389"/>
                  <a:pt x="330305" y="253821"/>
                </a:cubicBezTo>
                <a:cubicBezTo>
                  <a:pt x="333217" y="250253"/>
                  <a:pt x="335047" y="246496"/>
                  <a:pt x="335798" y="242552"/>
                </a:cubicBezTo>
                <a:cubicBezTo>
                  <a:pt x="344814" y="192408"/>
                  <a:pt x="352325" y="147992"/>
                  <a:pt x="358335" y="109304"/>
                </a:cubicBezTo>
                <a:cubicBezTo>
                  <a:pt x="360025" y="99350"/>
                  <a:pt x="359274" y="92307"/>
                  <a:pt x="356082" y="88175"/>
                </a:cubicBezTo>
                <a:cubicBezTo>
                  <a:pt x="348006" y="77846"/>
                  <a:pt x="333451" y="69583"/>
                  <a:pt x="312417" y="63385"/>
                </a:cubicBezTo>
                <a:cubicBezTo>
                  <a:pt x="281992" y="54511"/>
                  <a:pt x="248662" y="50391"/>
                  <a:pt x="212427" y="51025"/>
                </a:cubicBezTo>
                <a:close/>
                <a:moveTo>
                  <a:pt x="81133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3" y="23804"/>
                </a:cubicBezTo>
                <a:cubicBezTo>
                  <a:pt x="424772" y="39674"/>
                  <a:pt x="432706" y="58783"/>
                  <a:pt x="432706" y="81132"/>
                </a:cubicBezTo>
                <a:lnTo>
                  <a:pt x="432706" y="351575"/>
                </a:lnTo>
                <a:cubicBezTo>
                  <a:pt x="432706" y="373924"/>
                  <a:pt x="424772" y="393033"/>
                  <a:pt x="408903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3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3" name="Freeform 436">
            <a:extLst>
              <a:ext uri="{FF2B5EF4-FFF2-40B4-BE49-F238E27FC236}">
                <a16:creationId xmlns:a16="http://schemas.microsoft.com/office/drawing/2014/main" id="{9E158A6B-2CC0-4338-9FF2-379C5837571D}"/>
              </a:ext>
            </a:extLst>
          </p:cNvPr>
          <p:cNvSpPr/>
          <p:nvPr/>
        </p:nvSpPr>
        <p:spPr>
          <a:xfrm>
            <a:off x="731668" y="4440545"/>
            <a:ext cx="338052" cy="324531"/>
          </a:xfrm>
          <a:custGeom>
            <a:avLst/>
            <a:gdLst>
              <a:gd name="connsiteX0" fmla="*/ 54088 w 450736"/>
              <a:gd name="connsiteY0" fmla="*/ 324530 h 432707"/>
              <a:gd name="connsiteX1" fmla="*/ 41270 w 450736"/>
              <a:gd name="connsiteY1" fmla="*/ 329883 h 432707"/>
              <a:gd name="connsiteX2" fmla="*/ 36059 w 450736"/>
              <a:gd name="connsiteY2" fmla="*/ 342560 h 432707"/>
              <a:gd name="connsiteX3" fmla="*/ 41270 w 450736"/>
              <a:gd name="connsiteY3" fmla="*/ 355378 h 432707"/>
              <a:gd name="connsiteX4" fmla="*/ 54088 w 450736"/>
              <a:gd name="connsiteY4" fmla="*/ 360589 h 432707"/>
              <a:gd name="connsiteX5" fmla="*/ 66765 w 450736"/>
              <a:gd name="connsiteY5" fmla="*/ 355378 h 432707"/>
              <a:gd name="connsiteX6" fmla="*/ 72117 w 450736"/>
              <a:gd name="connsiteY6" fmla="*/ 342560 h 432707"/>
              <a:gd name="connsiteX7" fmla="*/ 66765 w 450736"/>
              <a:gd name="connsiteY7" fmla="*/ 329883 h 432707"/>
              <a:gd name="connsiteX8" fmla="*/ 54088 w 450736"/>
              <a:gd name="connsiteY8" fmla="*/ 324530 h 432707"/>
              <a:gd name="connsiteX9" fmla="*/ 18029 w 450736"/>
              <a:gd name="connsiteY9" fmla="*/ 180295 h 432707"/>
              <a:gd name="connsiteX10" fmla="*/ 99162 w 450736"/>
              <a:gd name="connsiteY10" fmla="*/ 180295 h 432707"/>
              <a:gd name="connsiteX11" fmla="*/ 111839 w 450736"/>
              <a:gd name="connsiteY11" fmla="*/ 185647 h 432707"/>
              <a:gd name="connsiteX12" fmla="*/ 117191 w 450736"/>
              <a:gd name="connsiteY12" fmla="*/ 198324 h 432707"/>
              <a:gd name="connsiteX13" fmla="*/ 117191 w 450736"/>
              <a:gd name="connsiteY13" fmla="*/ 378619 h 432707"/>
              <a:gd name="connsiteX14" fmla="*/ 111839 w 450736"/>
              <a:gd name="connsiteY14" fmla="*/ 391296 h 432707"/>
              <a:gd name="connsiteX15" fmla="*/ 99162 w 450736"/>
              <a:gd name="connsiteY15" fmla="*/ 396648 h 432707"/>
              <a:gd name="connsiteX16" fmla="*/ 18029 w 450736"/>
              <a:gd name="connsiteY16" fmla="*/ 396648 h 432707"/>
              <a:gd name="connsiteX17" fmla="*/ 5352 w 450736"/>
              <a:gd name="connsiteY17" fmla="*/ 391296 h 432707"/>
              <a:gd name="connsiteX18" fmla="*/ 0 w 450736"/>
              <a:gd name="connsiteY18" fmla="*/ 378619 h 432707"/>
              <a:gd name="connsiteX19" fmla="*/ 0 w 450736"/>
              <a:gd name="connsiteY19" fmla="*/ 198324 h 432707"/>
              <a:gd name="connsiteX20" fmla="*/ 5352 w 450736"/>
              <a:gd name="connsiteY20" fmla="*/ 185647 h 432707"/>
              <a:gd name="connsiteX21" fmla="*/ 18029 w 450736"/>
              <a:gd name="connsiteY21" fmla="*/ 180295 h 432707"/>
              <a:gd name="connsiteX22" fmla="*/ 279456 w 450736"/>
              <a:gd name="connsiteY22" fmla="*/ 0 h 432707"/>
              <a:gd name="connsiteX23" fmla="*/ 302697 w 450736"/>
              <a:gd name="connsiteY23" fmla="*/ 2958 h 432707"/>
              <a:gd name="connsiteX24" fmla="*/ 319600 w 450736"/>
              <a:gd name="connsiteY24" fmla="*/ 10282 h 432707"/>
              <a:gd name="connsiteX25" fmla="*/ 330868 w 450736"/>
              <a:gd name="connsiteY25" fmla="*/ 21692 h 432707"/>
              <a:gd name="connsiteX26" fmla="*/ 337629 w 450736"/>
              <a:gd name="connsiteY26" fmla="*/ 34369 h 432707"/>
              <a:gd name="connsiteX27" fmla="*/ 341010 w 450736"/>
              <a:gd name="connsiteY27" fmla="*/ 48454 h 432707"/>
              <a:gd name="connsiteX28" fmla="*/ 342419 w 450736"/>
              <a:gd name="connsiteY28" fmla="*/ 61131 h 432707"/>
              <a:gd name="connsiteX29" fmla="*/ 342559 w 450736"/>
              <a:gd name="connsiteY29" fmla="*/ 72118 h 432707"/>
              <a:gd name="connsiteX30" fmla="*/ 339883 w 450736"/>
              <a:gd name="connsiteY30" fmla="*/ 93528 h 432707"/>
              <a:gd name="connsiteX31" fmla="*/ 334531 w 450736"/>
              <a:gd name="connsiteY31" fmla="*/ 110430 h 432707"/>
              <a:gd name="connsiteX32" fmla="*/ 326784 w 450736"/>
              <a:gd name="connsiteY32" fmla="*/ 126206 h 432707"/>
              <a:gd name="connsiteX33" fmla="*/ 323966 w 450736"/>
              <a:gd name="connsiteY33" fmla="*/ 131277 h 432707"/>
              <a:gd name="connsiteX34" fmla="*/ 320868 w 450736"/>
              <a:gd name="connsiteY34" fmla="*/ 137475 h 432707"/>
              <a:gd name="connsiteX35" fmla="*/ 318614 w 450736"/>
              <a:gd name="connsiteY35" fmla="*/ 144236 h 432707"/>
              <a:gd name="connsiteX36" fmla="*/ 396648 w 450736"/>
              <a:gd name="connsiteY36" fmla="*/ 144236 h 432707"/>
              <a:gd name="connsiteX37" fmla="*/ 434679 w 450736"/>
              <a:gd name="connsiteY37" fmla="*/ 160293 h 432707"/>
              <a:gd name="connsiteX38" fmla="*/ 450736 w 450736"/>
              <a:gd name="connsiteY38" fmla="*/ 198324 h 432707"/>
              <a:gd name="connsiteX39" fmla="*/ 435242 w 450736"/>
              <a:gd name="connsiteY39" fmla="*/ 240299 h 432707"/>
              <a:gd name="connsiteX40" fmla="*/ 439468 w 450736"/>
              <a:gd name="connsiteY40" fmla="*/ 261709 h 432707"/>
              <a:gd name="connsiteX41" fmla="*/ 427354 w 450736"/>
              <a:gd name="connsiteY41" fmla="*/ 300303 h 432707"/>
              <a:gd name="connsiteX42" fmla="*/ 427354 w 450736"/>
              <a:gd name="connsiteY42" fmla="*/ 333263 h 432707"/>
              <a:gd name="connsiteX43" fmla="*/ 412142 w 450736"/>
              <a:gd name="connsiteY43" fmla="*/ 359744 h 432707"/>
              <a:gd name="connsiteX44" fmla="*/ 398338 w 450736"/>
              <a:gd name="connsiteY44" fmla="*/ 410734 h 432707"/>
              <a:gd name="connsiteX45" fmla="*/ 342841 w 450736"/>
              <a:gd name="connsiteY45" fmla="*/ 432707 h 432707"/>
              <a:gd name="connsiteX46" fmla="*/ 332700 w 450736"/>
              <a:gd name="connsiteY46" fmla="*/ 432707 h 432707"/>
              <a:gd name="connsiteX47" fmla="*/ 311289 w 450736"/>
              <a:gd name="connsiteY47" fmla="*/ 432707 h 432707"/>
              <a:gd name="connsiteX48" fmla="*/ 306500 w 450736"/>
              <a:gd name="connsiteY48" fmla="*/ 432707 h 432707"/>
              <a:gd name="connsiteX49" fmla="*/ 265934 w 450736"/>
              <a:gd name="connsiteY49" fmla="*/ 428341 h 432707"/>
              <a:gd name="connsiteX50" fmla="*/ 231707 w 450736"/>
              <a:gd name="connsiteY50" fmla="*/ 420171 h 432707"/>
              <a:gd name="connsiteX51" fmla="*/ 197760 w 450736"/>
              <a:gd name="connsiteY51" fmla="*/ 409043 h 432707"/>
              <a:gd name="connsiteX52" fmla="*/ 153250 w 450736"/>
              <a:gd name="connsiteY52" fmla="*/ 396648 h 432707"/>
              <a:gd name="connsiteX53" fmla="*/ 140573 w 450736"/>
              <a:gd name="connsiteY53" fmla="*/ 391155 h 432707"/>
              <a:gd name="connsiteX54" fmla="*/ 135220 w 450736"/>
              <a:gd name="connsiteY54" fmla="*/ 378619 h 432707"/>
              <a:gd name="connsiteX55" fmla="*/ 135220 w 450736"/>
              <a:gd name="connsiteY55" fmla="*/ 198042 h 432707"/>
              <a:gd name="connsiteX56" fmla="*/ 140291 w 450736"/>
              <a:gd name="connsiteY56" fmla="*/ 185788 h 432707"/>
              <a:gd name="connsiteX57" fmla="*/ 152405 w 450736"/>
              <a:gd name="connsiteY57" fmla="*/ 180013 h 432707"/>
              <a:gd name="connsiteX58" fmla="*/ 173815 w 450736"/>
              <a:gd name="connsiteY58" fmla="*/ 163392 h 432707"/>
              <a:gd name="connsiteX59" fmla="*/ 202268 w 450736"/>
              <a:gd name="connsiteY59" fmla="*/ 129305 h 432707"/>
              <a:gd name="connsiteX60" fmla="*/ 230720 w 450736"/>
              <a:gd name="connsiteY60" fmla="*/ 95500 h 432707"/>
              <a:gd name="connsiteX61" fmla="*/ 239453 w 450736"/>
              <a:gd name="connsiteY61" fmla="*/ 81978 h 432707"/>
              <a:gd name="connsiteX62" fmla="*/ 244383 w 450736"/>
              <a:gd name="connsiteY62" fmla="*/ 68315 h 432707"/>
              <a:gd name="connsiteX63" fmla="*/ 248187 w 450736"/>
              <a:gd name="connsiteY63" fmla="*/ 51271 h 432707"/>
              <a:gd name="connsiteX64" fmla="*/ 251708 w 450736"/>
              <a:gd name="connsiteY64" fmla="*/ 34087 h 432707"/>
              <a:gd name="connsiteX65" fmla="*/ 257201 w 450736"/>
              <a:gd name="connsiteY65" fmla="*/ 19438 h 432707"/>
              <a:gd name="connsiteX66" fmla="*/ 266779 w 450736"/>
              <a:gd name="connsiteY66" fmla="*/ 5352 h 432707"/>
              <a:gd name="connsiteX67" fmla="*/ 279456 w 450736"/>
              <a:gd name="connsiteY67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50736" h="432707">
                <a:moveTo>
                  <a:pt x="54088" y="324530"/>
                </a:moveTo>
                <a:cubicBezTo>
                  <a:pt x="49017" y="324530"/>
                  <a:pt x="44744" y="326315"/>
                  <a:pt x="41270" y="329883"/>
                </a:cubicBezTo>
                <a:cubicBezTo>
                  <a:pt x="37796" y="333451"/>
                  <a:pt x="36059" y="337677"/>
                  <a:pt x="36059" y="342560"/>
                </a:cubicBezTo>
                <a:cubicBezTo>
                  <a:pt x="36059" y="347631"/>
                  <a:pt x="37796" y="351903"/>
                  <a:pt x="41270" y="355378"/>
                </a:cubicBezTo>
                <a:cubicBezTo>
                  <a:pt x="44744" y="358852"/>
                  <a:pt x="49017" y="360589"/>
                  <a:pt x="54088" y="360589"/>
                </a:cubicBezTo>
                <a:cubicBezTo>
                  <a:pt x="58971" y="360589"/>
                  <a:pt x="63196" y="358852"/>
                  <a:pt x="66765" y="355378"/>
                </a:cubicBezTo>
                <a:cubicBezTo>
                  <a:pt x="70333" y="351903"/>
                  <a:pt x="72117" y="347631"/>
                  <a:pt x="72117" y="342560"/>
                </a:cubicBezTo>
                <a:cubicBezTo>
                  <a:pt x="72117" y="337677"/>
                  <a:pt x="70333" y="333451"/>
                  <a:pt x="66765" y="329883"/>
                </a:cubicBezTo>
                <a:cubicBezTo>
                  <a:pt x="63196" y="326315"/>
                  <a:pt x="58971" y="324530"/>
                  <a:pt x="54088" y="324530"/>
                </a:cubicBezTo>
                <a:close/>
                <a:moveTo>
                  <a:pt x="18029" y="180295"/>
                </a:moveTo>
                <a:lnTo>
                  <a:pt x="99162" y="180295"/>
                </a:lnTo>
                <a:cubicBezTo>
                  <a:pt x="104045" y="180295"/>
                  <a:pt x="108270" y="182079"/>
                  <a:pt x="111839" y="185647"/>
                </a:cubicBezTo>
                <a:cubicBezTo>
                  <a:pt x="115407" y="189215"/>
                  <a:pt x="117191" y="193441"/>
                  <a:pt x="117191" y="198324"/>
                </a:cubicBezTo>
                <a:lnTo>
                  <a:pt x="117191" y="378619"/>
                </a:lnTo>
                <a:cubicBezTo>
                  <a:pt x="117191" y="383502"/>
                  <a:pt x="115407" y="387727"/>
                  <a:pt x="111839" y="391296"/>
                </a:cubicBezTo>
                <a:cubicBezTo>
                  <a:pt x="108270" y="394864"/>
                  <a:pt x="104045" y="396648"/>
                  <a:pt x="99162" y="396648"/>
                </a:cubicBezTo>
                <a:lnTo>
                  <a:pt x="18029" y="396648"/>
                </a:lnTo>
                <a:cubicBezTo>
                  <a:pt x="13146" y="396648"/>
                  <a:pt x="8920" y="394864"/>
                  <a:pt x="5352" y="391296"/>
                </a:cubicBezTo>
                <a:cubicBezTo>
                  <a:pt x="1784" y="387727"/>
                  <a:pt x="0" y="383502"/>
                  <a:pt x="0" y="378619"/>
                </a:cubicBezTo>
                <a:lnTo>
                  <a:pt x="0" y="198324"/>
                </a:lnTo>
                <a:cubicBezTo>
                  <a:pt x="0" y="193441"/>
                  <a:pt x="1784" y="189215"/>
                  <a:pt x="5352" y="185647"/>
                </a:cubicBezTo>
                <a:cubicBezTo>
                  <a:pt x="8920" y="182079"/>
                  <a:pt x="13146" y="180295"/>
                  <a:pt x="18029" y="180295"/>
                </a:cubicBezTo>
                <a:close/>
                <a:moveTo>
                  <a:pt x="279456" y="0"/>
                </a:moveTo>
                <a:cubicBezTo>
                  <a:pt x="288095" y="0"/>
                  <a:pt x="295842" y="986"/>
                  <a:pt x="302697" y="2958"/>
                </a:cubicBezTo>
                <a:cubicBezTo>
                  <a:pt x="309552" y="4930"/>
                  <a:pt x="315187" y="7371"/>
                  <a:pt x="319600" y="10282"/>
                </a:cubicBezTo>
                <a:cubicBezTo>
                  <a:pt x="324013" y="13194"/>
                  <a:pt x="327770" y="16996"/>
                  <a:pt x="330868" y="21692"/>
                </a:cubicBezTo>
                <a:cubicBezTo>
                  <a:pt x="333967" y="26387"/>
                  <a:pt x="336221" y="30613"/>
                  <a:pt x="337629" y="34369"/>
                </a:cubicBezTo>
                <a:cubicBezTo>
                  <a:pt x="339038" y="38125"/>
                  <a:pt x="340165" y="42820"/>
                  <a:pt x="341010" y="48454"/>
                </a:cubicBezTo>
                <a:cubicBezTo>
                  <a:pt x="341855" y="54088"/>
                  <a:pt x="342324" y="58314"/>
                  <a:pt x="342419" y="61131"/>
                </a:cubicBezTo>
                <a:cubicBezTo>
                  <a:pt x="342513" y="63948"/>
                  <a:pt x="342559" y="67611"/>
                  <a:pt x="342559" y="72118"/>
                </a:cubicBezTo>
                <a:cubicBezTo>
                  <a:pt x="342559" y="79255"/>
                  <a:pt x="341667" y="86391"/>
                  <a:pt x="339883" y="93528"/>
                </a:cubicBezTo>
                <a:cubicBezTo>
                  <a:pt x="338099" y="100664"/>
                  <a:pt x="336315" y="106299"/>
                  <a:pt x="334531" y="110430"/>
                </a:cubicBezTo>
                <a:cubicBezTo>
                  <a:pt x="332746" y="114562"/>
                  <a:pt x="330164" y="119821"/>
                  <a:pt x="326784" y="126206"/>
                </a:cubicBezTo>
                <a:cubicBezTo>
                  <a:pt x="326220" y="127333"/>
                  <a:pt x="325281" y="129023"/>
                  <a:pt x="323966" y="131277"/>
                </a:cubicBezTo>
                <a:cubicBezTo>
                  <a:pt x="322652" y="133531"/>
                  <a:pt x="321619" y="135597"/>
                  <a:pt x="320868" y="137475"/>
                </a:cubicBezTo>
                <a:cubicBezTo>
                  <a:pt x="320116" y="139353"/>
                  <a:pt x="319365" y="141606"/>
                  <a:pt x="318614" y="144236"/>
                </a:cubicBezTo>
                <a:lnTo>
                  <a:pt x="396648" y="144236"/>
                </a:lnTo>
                <a:cubicBezTo>
                  <a:pt x="411297" y="144236"/>
                  <a:pt x="423974" y="149588"/>
                  <a:pt x="434679" y="160293"/>
                </a:cubicBezTo>
                <a:cubicBezTo>
                  <a:pt x="445384" y="170998"/>
                  <a:pt x="450736" y="183675"/>
                  <a:pt x="450736" y="198324"/>
                </a:cubicBezTo>
                <a:cubicBezTo>
                  <a:pt x="450736" y="214475"/>
                  <a:pt x="445571" y="228467"/>
                  <a:pt x="435242" y="240299"/>
                </a:cubicBezTo>
                <a:cubicBezTo>
                  <a:pt x="438059" y="248562"/>
                  <a:pt x="439468" y="255699"/>
                  <a:pt x="439468" y="261709"/>
                </a:cubicBezTo>
                <a:cubicBezTo>
                  <a:pt x="440031" y="275982"/>
                  <a:pt x="435993" y="288847"/>
                  <a:pt x="427354" y="300303"/>
                </a:cubicBezTo>
                <a:cubicBezTo>
                  <a:pt x="430547" y="310820"/>
                  <a:pt x="430547" y="321807"/>
                  <a:pt x="427354" y="333263"/>
                </a:cubicBezTo>
                <a:cubicBezTo>
                  <a:pt x="424537" y="343968"/>
                  <a:pt x="419466" y="352795"/>
                  <a:pt x="412142" y="359744"/>
                </a:cubicBezTo>
                <a:cubicBezTo>
                  <a:pt x="413832" y="380778"/>
                  <a:pt x="409231" y="397775"/>
                  <a:pt x="398338" y="410734"/>
                </a:cubicBezTo>
                <a:cubicBezTo>
                  <a:pt x="386318" y="425007"/>
                  <a:pt x="367819" y="432331"/>
                  <a:pt x="342841" y="432707"/>
                </a:cubicBezTo>
                <a:lnTo>
                  <a:pt x="332700" y="432707"/>
                </a:lnTo>
                <a:lnTo>
                  <a:pt x="311289" y="432707"/>
                </a:lnTo>
                <a:lnTo>
                  <a:pt x="306500" y="432707"/>
                </a:lnTo>
                <a:cubicBezTo>
                  <a:pt x="294105" y="432707"/>
                  <a:pt x="280583" y="431251"/>
                  <a:pt x="265934" y="428341"/>
                </a:cubicBezTo>
                <a:cubicBezTo>
                  <a:pt x="251285" y="425429"/>
                  <a:pt x="239876" y="422706"/>
                  <a:pt x="231707" y="420171"/>
                </a:cubicBezTo>
                <a:cubicBezTo>
                  <a:pt x="223537" y="417636"/>
                  <a:pt x="212221" y="413926"/>
                  <a:pt x="197760" y="409043"/>
                </a:cubicBezTo>
                <a:cubicBezTo>
                  <a:pt x="174660" y="400968"/>
                  <a:pt x="159823" y="396836"/>
                  <a:pt x="153250" y="396648"/>
                </a:cubicBezTo>
                <a:cubicBezTo>
                  <a:pt x="148367" y="396460"/>
                  <a:pt x="144141" y="394629"/>
                  <a:pt x="140573" y="391155"/>
                </a:cubicBezTo>
                <a:cubicBezTo>
                  <a:pt x="137005" y="387680"/>
                  <a:pt x="135220" y="383502"/>
                  <a:pt x="135220" y="378619"/>
                </a:cubicBezTo>
                <a:lnTo>
                  <a:pt x="135220" y="198042"/>
                </a:lnTo>
                <a:cubicBezTo>
                  <a:pt x="135220" y="193347"/>
                  <a:pt x="136911" y="189262"/>
                  <a:pt x="140291" y="185788"/>
                </a:cubicBezTo>
                <a:cubicBezTo>
                  <a:pt x="143672" y="182313"/>
                  <a:pt x="147710" y="180389"/>
                  <a:pt x="152405" y="180013"/>
                </a:cubicBezTo>
                <a:cubicBezTo>
                  <a:pt x="156912" y="179637"/>
                  <a:pt x="164049" y="174097"/>
                  <a:pt x="173815" y="163392"/>
                </a:cubicBezTo>
                <a:cubicBezTo>
                  <a:pt x="183581" y="152687"/>
                  <a:pt x="193065" y="141325"/>
                  <a:pt x="202268" y="129305"/>
                </a:cubicBezTo>
                <a:cubicBezTo>
                  <a:pt x="215039" y="112966"/>
                  <a:pt x="224523" y="101697"/>
                  <a:pt x="230720" y="95500"/>
                </a:cubicBezTo>
                <a:cubicBezTo>
                  <a:pt x="234101" y="92119"/>
                  <a:pt x="237012" y="87612"/>
                  <a:pt x="239453" y="81978"/>
                </a:cubicBezTo>
                <a:cubicBezTo>
                  <a:pt x="241895" y="76343"/>
                  <a:pt x="243538" y="71789"/>
                  <a:pt x="244383" y="68315"/>
                </a:cubicBezTo>
                <a:cubicBezTo>
                  <a:pt x="245228" y="64840"/>
                  <a:pt x="246496" y="59159"/>
                  <a:pt x="248187" y="51271"/>
                </a:cubicBezTo>
                <a:cubicBezTo>
                  <a:pt x="249501" y="43947"/>
                  <a:pt x="250675" y="38219"/>
                  <a:pt x="251708" y="34087"/>
                </a:cubicBezTo>
                <a:cubicBezTo>
                  <a:pt x="252741" y="29955"/>
                  <a:pt x="254572" y="25072"/>
                  <a:pt x="257201" y="19438"/>
                </a:cubicBezTo>
                <a:cubicBezTo>
                  <a:pt x="259830" y="13804"/>
                  <a:pt x="263023" y="9109"/>
                  <a:pt x="266779" y="5352"/>
                </a:cubicBezTo>
                <a:cubicBezTo>
                  <a:pt x="270348" y="1784"/>
                  <a:pt x="274573" y="0"/>
                  <a:pt x="2794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4" name="Freeform 435">
            <a:extLst>
              <a:ext uri="{FF2B5EF4-FFF2-40B4-BE49-F238E27FC236}">
                <a16:creationId xmlns:a16="http://schemas.microsoft.com/office/drawing/2014/main" id="{064D381C-56CA-4A02-96F3-D5ED4D234F45}"/>
              </a:ext>
            </a:extLst>
          </p:cNvPr>
          <p:cNvSpPr/>
          <p:nvPr/>
        </p:nvSpPr>
        <p:spPr>
          <a:xfrm>
            <a:off x="273919" y="4413501"/>
            <a:ext cx="307371" cy="378619"/>
          </a:xfrm>
          <a:custGeom>
            <a:avLst/>
            <a:gdLst>
              <a:gd name="connsiteX0" fmla="*/ 320243 w 409827"/>
              <a:gd name="connsiteY0" fmla="*/ 288471 h 504825"/>
              <a:gd name="connsiteX1" fmla="*/ 354894 w 409827"/>
              <a:gd name="connsiteY1" fmla="*/ 288471 h 504825"/>
              <a:gd name="connsiteX2" fmla="*/ 354894 w 409827"/>
              <a:gd name="connsiteY2" fmla="*/ 472710 h 504825"/>
              <a:gd name="connsiteX3" fmla="*/ 401376 w 409827"/>
              <a:gd name="connsiteY3" fmla="*/ 472710 h 504825"/>
              <a:gd name="connsiteX4" fmla="*/ 401376 w 409827"/>
              <a:gd name="connsiteY4" fmla="*/ 504825 h 504825"/>
              <a:gd name="connsiteX5" fmla="*/ 269254 w 409827"/>
              <a:gd name="connsiteY5" fmla="*/ 504825 h 504825"/>
              <a:gd name="connsiteX6" fmla="*/ 269254 w 409827"/>
              <a:gd name="connsiteY6" fmla="*/ 472710 h 504825"/>
              <a:gd name="connsiteX7" fmla="*/ 316299 w 409827"/>
              <a:gd name="connsiteY7" fmla="*/ 472710 h 504825"/>
              <a:gd name="connsiteX8" fmla="*/ 316299 w 409827"/>
              <a:gd name="connsiteY8" fmla="*/ 351011 h 504825"/>
              <a:gd name="connsiteX9" fmla="*/ 316440 w 409827"/>
              <a:gd name="connsiteY9" fmla="*/ 345659 h 504825"/>
              <a:gd name="connsiteX10" fmla="*/ 316581 w 409827"/>
              <a:gd name="connsiteY10" fmla="*/ 340870 h 504825"/>
              <a:gd name="connsiteX11" fmla="*/ 316581 w 409827"/>
              <a:gd name="connsiteY11" fmla="*/ 336362 h 504825"/>
              <a:gd name="connsiteX12" fmla="*/ 316018 w 409827"/>
              <a:gd name="connsiteY12" fmla="*/ 336362 h 504825"/>
              <a:gd name="connsiteX13" fmla="*/ 314046 w 409827"/>
              <a:gd name="connsiteY13" fmla="*/ 339743 h 504825"/>
              <a:gd name="connsiteX14" fmla="*/ 306721 w 409827"/>
              <a:gd name="connsiteY14" fmla="*/ 348476 h 504825"/>
              <a:gd name="connsiteX15" fmla="*/ 289255 w 409827"/>
              <a:gd name="connsiteY15" fmla="*/ 364815 h 504825"/>
              <a:gd name="connsiteX16" fmla="*/ 266155 w 409827"/>
              <a:gd name="connsiteY16" fmla="*/ 340588 h 504825"/>
              <a:gd name="connsiteX17" fmla="*/ 328976 w 409827"/>
              <a:gd name="connsiteY17" fmla="*/ 33805 h 504825"/>
              <a:gd name="connsiteX18" fmla="*/ 305594 w 409827"/>
              <a:gd name="connsiteY18" fmla="*/ 44228 h 504825"/>
              <a:gd name="connsiteX19" fmla="*/ 296861 w 409827"/>
              <a:gd name="connsiteY19" fmla="*/ 70709 h 504825"/>
              <a:gd name="connsiteX20" fmla="*/ 307144 w 409827"/>
              <a:gd name="connsiteY20" fmla="*/ 97472 h 504825"/>
              <a:gd name="connsiteX21" fmla="*/ 336583 w 409827"/>
              <a:gd name="connsiteY21" fmla="*/ 108177 h 504825"/>
              <a:gd name="connsiteX22" fmla="*/ 360528 w 409827"/>
              <a:gd name="connsiteY22" fmla="*/ 100571 h 504825"/>
              <a:gd name="connsiteX23" fmla="*/ 370388 w 409827"/>
              <a:gd name="connsiteY23" fmla="*/ 81414 h 504825"/>
              <a:gd name="connsiteX24" fmla="*/ 357992 w 409827"/>
              <a:gd name="connsiteY24" fmla="*/ 48736 h 504825"/>
              <a:gd name="connsiteX25" fmla="*/ 328976 w 409827"/>
              <a:gd name="connsiteY25" fmla="*/ 33805 h 504825"/>
              <a:gd name="connsiteX26" fmla="*/ 328976 w 409827"/>
              <a:gd name="connsiteY26" fmla="*/ 0 h 504825"/>
              <a:gd name="connsiteX27" fmla="*/ 386727 w 409827"/>
              <a:gd name="connsiteY27" fmla="*/ 26622 h 504825"/>
              <a:gd name="connsiteX28" fmla="*/ 409827 w 409827"/>
              <a:gd name="connsiteY28" fmla="*/ 97754 h 504825"/>
              <a:gd name="connsiteX29" fmla="*/ 406165 w 409827"/>
              <a:gd name="connsiteY29" fmla="*/ 131981 h 504825"/>
              <a:gd name="connsiteX30" fmla="*/ 394615 w 409827"/>
              <a:gd name="connsiteY30" fmla="*/ 164096 h 504825"/>
              <a:gd name="connsiteX31" fmla="*/ 375458 w 409827"/>
              <a:gd name="connsiteY31" fmla="*/ 191000 h 504825"/>
              <a:gd name="connsiteX32" fmla="*/ 347710 w 409827"/>
              <a:gd name="connsiteY32" fmla="*/ 209452 h 504825"/>
              <a:gd name="connsiteX33" fmla="*/ 311792 w 409827"/>
              <a:gd name="connsiteY33" fmla="*/ 216354 h 504825"/>
              <a:gd name="connsiteX34" fmla="*/ 281367 w 409827"/>
              <a:gd name="connsiteY34" fmla="*/ 211846 h 504825"/>
              <a:gd name="connsiteX35" fmla="*/ 269536 w 409827"/>
              <a:gd name="connsiteY35" fmla="*/ 207620 h 504825"/>
              <a:gd name="connsiteX36" fmla="*/ 280522 w 409827"/>
              <a:gd name="connsiteY36" fmla="*/ 175787 h 504825"/>
              <a:gd name="connsiteX37" fmla="*/ 289255 w 409827"/>
              <a:gd name="connsiteY37" fmla="*/ 178886 h 504825"/>
              <a:gd name="connsiteX38" fmla="*/ 310383 w 409827"/>
              <a:gd name="connsiteY38" fmla="*/ 182548 h 504825"/>
              <a:gd name="connsiteX39" fmla="*/ 348273 w 409827"/>
              <a:gd name="connsiteY39" fmla="*/ 166068 h 504825"/>
              <a:gd name="connsiteX40" fmla="*/ 367007 w 409827"/>
              <a:gd name="connsiteY40" fmla="*/ 125079 h 504825"/>
              <a:gd name="connsiteX41" fmla="*/ 366444 w 409827"/>
              <a:gd name="connsiteY41" fmla="*/ 125079 h 504825"/>
              <a:gd name="connsiteX42" fmla="*/ 349119 w 409827"/>
              <a:gd name="connsiteY42" fmla="*/ 135503 h 504825"/>
              <a:gd name="connsiteX43" fmla="*/ 325314 w 409827"/>
              <a:gd name="connsiteY43" fmla="*/ 139447 h 504825"/>
              <a:gd name="connsiteX44" fmla="*/ 276578 w 409827"/>
              <a:gd name="connsiteY44" fmla="*/ 119304 h 504825"/>
              <a:gd name="connsiteX45" fmla="*/ 257703 w 409827"/>
              <a:gd name="connsiteY45" fmla="*/ 70709 h 504825"/>
              <a:gd name="connsiteX46" fmla="*/ 277987 w 409827"/>
              <a:gd name="connsiteY46" fmla="*/ 20565 h 504825"/>
              <a:gd name="connsiteX47" fmla="*/ 328976 w 409827"/>
              <a:gd name="connsiteY47" fmla="*/ 0 h 504825"/>
              <a:gd name="connsiteX48" fmla="*/ 72338 w 409827"/>
              <a:gd name="connsiteY48" fmla="*/ 0 h 504825"/>
              <a:gd name="connsiteX49" fmla="*/ 126427 w 409827"/>
              <a:gd name="connsiteY49" fmla="*/ 0 h 504825"/>
              <a:gd name="connsiteX50" fmla="*/ 132906 w 409827"/>
              <a:gd name="connsiteY50" fmla="*/ 2535 h 504825"/>
              <a:gd name="connsiteX51" fmla="*/ 135441 w 409827"/>
              <a:gd name="connsiteY51" fmla="*/ 9015 h 504825"/>
              <a:gd name="connsiteX52" fmla="*/ 135441 w 409827"/>
              <a:gd name="connsiteY52" fmla="*/ 396648 h 504825"/>
              <a:gd name="connsiteX53" fmla="*/ 189530 w 409827"/>
              <a:gd name="connsiteY53" fmla="*/ 396648 h 504825"/>
              <a:gd name="connsiteX54" fmla="*/ 196009 w 409827"/>
              <a:gd name="connsiteY54" fmla="*/ 399183 h 504825"/>
              <a:gd name="connsiteX55" fmla="*/ 198544 w 409827"/>
              <a:gd name="connsiteY55" fmla="*/ 405663 h 504825"/>
              <a:gd name="connsiteX56" fmla="*/ 195727 w 409827"/>
              <a:gd name="connsiteY56" fmla="*/ 412424 h 504825"/>
              <a:gd name="connsiteX57" fmla="*/ 105862 w 409827"/>
              <a:gd name="connsiteY57" fmla="*/ 502290 h 504825"/>
              <a:gd name="connsiteX58" fmla="*/ 99382 w 409827"/>
              <a:gd name="connsiteY58" fmla="*/ 504825 h 504825"/>
              <a:gd name="connsiteX59" fmla="*/ 92903 w 409827"/>
              <a:gd name="connsiteY59" fmla="*/ 502290 h 504825"/>
              <a:gd name="connsiteX60" fmla="*/ 2756 w 409827"/>
              <a:gd name="connsiteY60" fmla="*/ 412142 h 504825"/>
              <a:gd name="connsiteX61" fmla="*/ 783 w 409827"/>
              <a:gd name="connsiteY61" fmla="*/ 402282 h 504825"/>
              <a:gd name="connsiteX62" fmla="*/ 9235 w 409827"/>
              <a:gd name="connsiteY62" fmla="*/ 396648 h 504825"/>
              <a:gd name="connsiteX63" fmla="*/ 63323 w 409827"/>
              <a:gd name="connsiteY63" fmla="*/ 396648 h 504825"/>
              <a:gd name="connsiteX64" fmla="*/ 63323 w 409827"/>
              <a:gd name="connsiteY64" fmla="*/ 9015 h 504825"/>
              <a:gd name="connsiteX65" fmla="*/ 65859 w 409827"/>
              <a:gd name="connsiteY65" fmla="*/ 2535 h 504825"/>
              <a:gd name="connsiteX66" fmla="*/ 72338 w 409827"/>
              <a:gd name="connsiteY66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09827" h="504825">
                <a:moveTo>
                  <a:pt x="320243" y="288471"/>
                </a:moveTo>
                <a:lnTo>
                  <a:pt x="354894" y="288471"/>
                </a:lnTo>
                <a:lnTo>
                  <a:pt x="354894" y="472710"/>
                </a:lnTo>
                <a:lnTo>
                  <a:pt x="401376" y="472710"/>
                </a:lnTo>
                <a:lnTo>
                  <a:pt x="401376" y="504825"/>
                </a:lnTo>
                <a:lnTo>
                  <a:pt x="269254" y="504825"/>
                </a:lnTo>
                <a:lnTo>
                  <a:pt x="269254" y="472710"/>
                </a:lnTo>
                <a:lnTo>
                  <a:pt x="316299" y="472710"/>
                </a:lnTo>
                <a:lnTo>
                  <a:pt x="316299" y="351011"/>
                </a:lnTo>
                <a:cubicBezTo>
                  <a:pt x="316299" y="349696"/>
                  <a:pt x="316346" y="347912"/>
                  <a:pt x="316440" y="345659"/>
                </a:cubicBezTo>
                <a:cubicBezTo>
                  <a:pt x="316534" y="343405"/>
                  <a:pt x="316581" y="341808"/>
                  <a:pt x="316581" y="340870"/>
                </a:cubicBezTo>
                <a:lnTo>
                  <a:pt x="316581" y="336362"/>
                </a:lnTo>
                <a:lnTo>
                  <a:pt x="316018" y="336362"/>
                </a:lnTo>
                <a:lnTo>
                  <a:pt x="314046" y="339743"/>
                </a:lnTo>
                <a:cubicBezTo>
                  <a:pt x="312543" y="342184"/>
                  <a:pt x="310102" y="345095"/>
                  <a:pt x="306721" y="348476"/>
                </a:cubicBezTo>
                <a:lnTo>
                  <a:pt x="289255" y="364815"/>
                </a:lnTo>
                <a:lnTo>
                  <a:pt x="266155" y="340588"/>
                </a:lnTo>
                <a:close/>
                <a:moveTo>
                  <a:pt x="328976" y="33805"/>
                </a:moveTo>
                <a:cubicBezTo>
                  <a:pt x="319210" y="33805"/>
                  <a:pt x="311416" y="37280"/>
                  <a:pt x="305594" y="44228"/>
                </a:cubicBezTo>
                <a:cubicBezTo>
                  <a:pt x="299772" y="51177"/>
                  <a:pt x="296861" y="60004"/>
                  <a:pt x="296861" y="70709"/>
                </a:cubicBezTo>
                <a:cubicBezTo>
                  <a:pt x="296861" y="81414"/>
                  <a:pt x="300289" y="90335"/>
                  <a:pt x="307144" y="97472"/>
                </a:cubicBezTo>
                <a:cubicBezTo>
                  <a:pt x="313999" y="104608"/>
                  <a:pt x="323812" y="108177"/>
                  <a:pt x="336583" y="108177"/>
                </a:cubicBezTo>
                <a:cubicBezTo>
                  <a:pt x="345973" y="108177"/>
                  <a:pt x="353955" y="105642"/>
                  <a:pt x="360528" y="100571"/>
                </a:cubicBezTo>
                <a:cubicBezTo>
                  <a:pt x="367101" y="95500"/>
                  <a:pt x="370388" y="89114"/>
                  <a:pt x="370388" y="81414"/>
                </a:cubicBezTo>
                <a:cubicBezTo>
                  <a:pt x="370388" y="69582"/>
                  <a:pt x="366256" y="58690"/>
                  <a:pt x="357992" y="48736"/>
                </a:cubicBezTo>
                <a:cubicBezTo>
                  <a:pt x="349729" y="38782"/>
                  <a:pt x="340057" y="33805"/>
                  <a:pt x="328976" y="33805"/>
                </a:cubicBezTo>
                <a:close/>
                <a:moveTo>
                  <a:pt x="328976" y="0"/>
                </a:moveTo>
                <a:cubicBezTo>
                  <a:pt x="352076" y="0"/>
                  <a:pt x="371327" y="8874"/>
                  <a:pt x="386727" y="26622"/>
                </a:cubicBezTo>
                <a:cubicBezTo>
                  <a:pt x="402127" y="44369"/>
                  <a:pt x="409827" y="68080"/>
                  <a:pt x="409827" y="97754"/>
                </a:cubicBezTo>
                <a:cubicBezTo>
                  <a:pt x="409827" y="109398"/>
                  <a:pt x="408606" y="120807"/>
                  <a:pt x="406165" y="131981"/>
                </a:cubicBezTo>
                <a:cubicBezTo>
                  <a:pt x="403723" y="143156"/>
                  <a:pt x="399873" y="153861"/>
                  <a:pt x="394615" y="164096"/>
                </a:cubicBezTo>
                <a:cubicBezTo>
                  <a:pt x="389356" y="174332"/>
                  <a:pt x="382971" y="183300"/>
                  <a:pt x="375458" y="191000"/>
                </a:cubicBezTo>
                <a:cubicBezTo>
                  <a:pt x="367946" y="198700"/>
                  <a:pt x="358697" y="204850"/>
                  <a:pt x="347710" y="209452"/>
                </a:cubicBezTo>
                <a:cubicBezTo>
                  <a:pt x="336723" y="214053"/>
                  <a:pt x="324751" y="216354"/>
                  <a:pt x="311792" y="216354"/>
                </a:cubicBezTo>
                <a:cubicBezTo>
                  <a:pt x="300148" y="216354"/>
                  <a:pt x="290006" y="214851"/>
                  <a:pt x="281367" y="211846"/>
                </a:cubicBezTo>
                <a:cubicBezTo>
                  <a:pt x="276860" y="210344"/>
                  <a:pt x="272916" y="208935"/>
                  <a:pt x="269536" y="207620"/>
                </a:cubicBezTo>
                <a:lnTo>
                  <a:pt x="280522" y="175787"/>
                </a:lnTo>
                <a:cubicBezTo>
                  <a:pt x="283339" y="177102"/>
                  <a:pt x="286250" y="178135"/>
                  <a:pt x="289255" y="178886"/>
                </a:cubicBezTo>
                <a:cubicBezTo>
                  <a:pt x="296204" y="181328"/>
                  <a:pt x="303247" y="182548"/>
                  <a:pt x="310383" y="182548"/>
                </a:cubicBezTo>
                <a:cubicBezTo>
                  <a:pt x="326159" y="182548"/>
                  <a:pt x="338789" y="177055"/>
                  <a:pt x="348273" y="166068"/>
                </a:cubicBezTo>
                <a:cubicBezTo>
                  <a:pt x="357758" y="155082"/>
                  <a:pt x="364002" y="141419"/>
                  <a:pt x="367007" y="125079"/>
                </a:cubicBezTo>
                <a:lnTo>
                  <a:pt x="366444" y="125079"/>
                </a:lnTo>
                <a:cubicBezTo>
                  <a:pt x="362500" y="129399"/>
                  <a:pt x="356725" y="132873"/>
                  <a:pt x="349119" y="135503"/>
                </a:cubicBezTo>
                <a:cubicBezTo>
                  <a:pt x="341512" y="138132"/>
                  <a:pt x="333578" y="139447"/>
                  <a:pt x="325314" y="139447"/>
                </a:cubicBezTo>
                <a:cubicBezTo>
                  <a:pt x="305407" y="139447"/>
                  <a:pt x="289161" y="132733"/>
                  <a:pt x="276578" y="119304"/>
                </a:cubicBezTo>
                <a:cubicBezTo>
                  <a:pt x="263995" y="105876"/>
                  <a:pt x="257703" y="89678"/>
                  <a:pt x="257703" y="70709"/>
                </a:cubicBezTo>
                <a:cubicBezTo>
                  <a:pt x="257703" y="50990"/>
                  <a:pt x="264465" y="34275"/>
                  <a:pt x="277987" y="20565"/>
                </a:cubicBezTo>
                <a:cubicBezTo>
                  <a:pt x="291509" y="6855"/>
                  <a:pt x="308505" y="0"/>
                  <a:pt x="328976" y="0"/>
                </a:cubicBezTo>
                <a:close/>
                <a:moveTo>
                  <a:pt x="72338" y="0"/>
                </a:moveTo>
                <a:lnTo>
                  <a:pt x="126427" y="0"/>
                </a:lnTo>
                <a:cubicBezTo>
                  <a:pt x="129056" y="0"/>
                  <a:pt x="131216" y="845"/>
                  <a:pt x="132906" y="2535"/>
                </a:cubicBezTo>
                <a:cubicBezTo>
                  <a:pt x="134596" y="4226"/>
                  <a:pt x="135441" y="6385"/>
                  <a:pt x="135441" y="9015"/>
                </a:cubicBezTo>
                <a:lnTo>
                  <a:pt x="135441" y="396648"/>
                </a:lnTo>
                <a:lnTo>
                  <a:pt x="189530" y="396648"/>
                </a:lnTo>
                <a:cubicBezTo>
                  <a:pt x="192159" y="396648"/>
                  <a:pt x="194319" y="397493"/>
                  <a:pt x="196009" y="399183"/>
                </a:cubicBezTo>
                <a:cubicBezTo>
                  <a:pt x="197699" y="400874"/>
                  <a:pt x="198544" y="403034"/>
                  <a:pt x="198544" y="405663"/>
                </a:cubicBezTo>
                <a:cubicBezTo>
                  <a:pt x="198544" y="407917"/>
                  <a:pt x="197605" y="410170"/>
                  <a:pt x="195727" y="412424"/>
                </a:cubicBezTo>
                <a:lnTo>
                  <a:pt x="105862" y="502290"/>
                </a:lnTo>
                <a:cubicBezTo>
                  <a:pt x="103984" y="503980"/>
                  <a:pt x="101824" y="504825"/>
                  <a:pt x="99382" y="504825"/>
                </a:cubicBezTo>
                <a:cubicBezTo>
                  <a:pt x="97129" y="504825"/>
                  <a:pt x="94969" y="503980"/>
                  <a:pt x="92903" y="502290"/>
                </a:cubicBezTo>
                <a:lnTo>
                  <a:pt x="2756" y="412142"/>
                </a:lnTo>
                <a:cubicBezTo>
                  <a:pt x="-61" y="409137"/>
                  <a:pt x="-719" y="405851"/>
                  <a:pt x="783" y="402282"/>
                </a:cubicBezTo>
                <a:cubicBezTo>
                  <a:pt x="2286" y="398526"/>
                  <a:pt x="5103" y="396648"/>
                  <a:pt x="9235" y="396648"/>
                </a:cubicBezTo>
                <a:lnTo>
                  <a:pt x="63323" y="396648"/>
                </a:lnTo>
                <a:lnTo>
                  <a:pt x="63323" y="9015"/>
                </a:lnTo>
                <a:cubicBezTo>
                  <a:pt x="63323" y="6385"/>
                  <a:pt x="64169" y="4226"/>
                  <a:pt x="65859" y="2535"/>
                </a:cubicBezTo>
                <a:cubicBezTo>
                  <a:pt x="67549" y="845"/>
                  <a:pt x="69709" y="0"/>
                  <a:pt x="723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5" name="Freeform 438">
            <a:extLst>
              <a:ext uri="{FF2B5EF4-FFF2-40B4-BE49-F238E27FC236}">
                <a16:creationId xmlns:a16="http://schemas.microsoft.com/office/drawing/2014/main" id="{E597FF9F-60B3-4FBB-9C65-773B92E3AB49}"/>
              </a:ext>
            </a:extLst>
          </p:cNvPr>
          <p:cNvSpPr/>
          <p:nvPr/>
        </p:nvSpPr>
        <p:spPr>
          <a:xfrm>
            <a:off x="1717507" y="4440547"/>
            <a:ext cx="324531" cy="324531"/>
          </a:xfrm>
          <a:custGeom>
            <a:avLst/>
            <a:gdLst>
              <a:gd name="connsiteX0" fmla="*/ 320022 w 432707"/>
              <a:gd name="connsiteY0" fmla="*/ 272696 h 432707"/>
              <a:gd name="connsiteX1" fmla="*/ 310726 w 432707"/>
              <a:gd name="connsiteY1" fmla="*/ 287063 h 432707"/>
              <a:gd name="connsiteX2" fmla="*/ 310726 w 432707"/>
              <a:gd name="connsiteY2" fmla="*/ 296641 h 432707"/>
              <a:gd name="connsiteX3" fmla="*/ 329319 w 432707"/>
              <a:gd name="connsiteY3" fmla="*/ 296641 h 432707"/>
              <a:gd name="connsiteX4" fmla="*/ 329319 w 432707"/>
              <a:gd name="connsiteY4" fmla="*/ 287063 h 432707"/>
              <a:gd name="connsiteX5" fmla="*/ 320022 w 432707"/>
              <a:gd name="connsiteY5" fmla="*/ 272696 h 432707"/>
              <a:gd name="connsiteX6" fmla="*/ 250722 w 432707"/>
              <a:gd name="connsiteY6" fmla="*/ 272696 h 432707"/>
              <a:gd name="connsiteX7" fmla="*/ 241426 w 432707"/>
              <a:gd name="connsiteY7" fmla="*/ 277203 h 432707"/>
              <a:gd name="connsiteX8" fmla="*/ 241426 w 432707"/>
              <a:gd name="connsiteY8" fmla="*/ 340306 h 432707"/>
              <a:gd name="connsiteX9" fmla="*/ 250722 w 432707"/>
              <a:gd name="connsiteY9" fmla="*/ 344813 h 432707"/>
              <a:gd name="connsiteX10" fmla="*/ 258891 w 432707"/>
              <a:gd name="connsiteY10" fmla="*/ 331010 h 432707"/>
              <a:gd name="connsiteX11" fmla="*/ 258891 w 432707"/>
              <a:gd name="connsiteY11" fmla="*/ 286781 h 432707"/>
              <a:gd name="connsiteX12" fmla="*/ 250722 w 432707"/>
              <a:gd name="connsiteY12" fmla="*/ 272696 h 432707"/>
              <a:gd name="connsiteX13" fmla="*/ 152687 w 432707"/>
              <a:gd name="connsiteY13" fmla="*/ 257202 h 432707"/>
              <a:gd name="connsiteX14" fmla="*/ 171280 w 432707"/>
              <a:gd name="connsiteY14" fmla="*/ 257202 h 432707"/>
              <a:gd name="connsiteX15" fmla="*/ 171280 w 432707"/>
              <a:gd name="connsiteY15" fmla="*/ 333263 h 432707"/>
              <a:gd name="connsiteX16" fmla="*/ 171561 w 432707"/>
              <a:gd name="connsiteY16" fmla="*/ 340588 h 432707"/>
              <a:gd name="connsiteX17" fmla="*/ 175787 w 432707"/>
              <a:gd name="connsiteY17" fmla="*/ 344813 h 432707"/>
              <a:gd name="connsiteX18" fmla="*/ 187619 w 432707"/>
              <a:gd name="connsiteY18" fmla="*/ 336080 h 432707"/>
              <a:gd name="connsiteX19" fmla="*/ 187619 w 432707"/>
              <a:gd name="connsiteY19" fmla="*/ 257202 h 432707"/>
              <a:gd name="connsiteX20" fmla="*/ 206494 w 432707"/>
              <a:gd name="connsiteY20" fmla="*/ 257202 h 432707"/>
              <a:gd name="connsiteX21" fmla="*/ 206494 w 432707"/>
              <a:gd name="connsiteY21" fmla="*/ 360589 h 432707"/>
              <a:gd name="connsiteX22" fmla="*/ 187619 w 432707"/>
              <a:gd name="connsiteY22" fmla="*/ 360589 h 432707"/>
              <a:gd name="connsiteX23" fmla="*/ 187619 w 432707"/>
              <a:gd name="connsiteY23" fmla="*/ 349321 h 432707"/>
              <a:gd name="connsiteX24" fmla="*/ 166209 w 432707"/>
              <a:gd name="connsiteY24" fmla="*/ 361998 h 432707"/>
              <a:gd name="connsiteX25" fmla="*/ 154377 w 432707"/>
              <a:gd name="connsiteY25" fmla="*/ 354110 h 432707"/>
              <a:gd name="connsiteX26" fmla="*/ 152687 w 432707"/>
              <a:gd name="connsiteY26" fmla="*/ 338897 h 432707"/>
              <a:gd name="connsiteX27" fmla="*/ 320305 w 432707"/>
              <a:gd name="connsiteY27" fmla="*/ 255793 h 432707"/>
              <a:gd name="connsiteX28" fmla="*/ 342278 w 432707"/>
              <a:gd name="connsiteY28" fmla="*/ 266498 h 432707"/>
              <a:gd name="connsiteX29" fmla="*/ 348194 w 432707"/>
              <a:gd name="connsiteY29" fmla="*/ 290725 h 432707"/>
              <a:gd name="connsiteX30" fmla="*/ 348194 w 432707"/>
              <a:gd name="connsiteY30" fmla="*/ 312135 h 432707"/>
              <a:gd name="connsiteX31" fmla="*/ 310726 w 432707"/>
              <a:gd name="connsiteY31" fmla="*/ 312135 h 432707"/>
              <a:gd name="connsiteX32" fmla="*/ 310726 w 432707"/>
              <a:gd name="connsiteY32" fmla="*/ 330446 h 432707"/>
              <a:gd name="connsiteX33" fmla="*/ 320305 w 432707"/>
              <a:gd name="connsiteY33" fmla="*/ 344813 h 432707"/>
              <a:gd name="connsiteX34" fmla="*/ 328756 w 432707"/>
              <a:gd name="connsiteY34" fmla="*/ 337489 h 432707"/>
              <a:gd name="connsiteX35" fmla="*/ 328897 w 432707"/>
              <a:gd name="connsiteY35" fmla="*/ 335517 h 432707"/>
              <a:gd name="connsiteX36" fmla="*/ 329038 w 432707"/>
              <a:gd name="connsiteY36" fmla="*/ 330869 h 432707"/>
              <a:gd name="connsiteX37" fmla="*/ 329038 w 432707"/>
              <a:gd name="connsiteY37" fmla="*/ 324812 h 432707"/>
              <a:gd name="connsiteX38" fmla="*/ 348194 w 432707"/>
              <a:gd name="connsiteY38" fmla="*/ 324812 h 432707"/>
              <a:gd name="connsiteX39" fmla="*/ 348194 w 432707"/>
              <a:gd name="connsiteY39" fmla="*/ 327347 h 432707"/>
              <a:gd name="connsiteX40" fmla="*/ 347630 w 432707"/>
              <a:gd name="connsiteY40" fmla="*/ 339461 h 432707"/>
              <a:gd name="connsiteX41" fmla="*/ 343405 w 432707"/>
              <a:gd name="connsiteY41" fmla="*/ 350729 h 432707"/>
              <a:gd name="connsiteX42" fmla="*/ 320868 w 432707"/>
              <a:gd name="connsiteY42" fmla="*/ 361998 h 432707"/>
              <a:gd name="connsiteX43" fmla="*/ 298049 w 432707"/>
              <a:gd name="connsiteY43" fmla="*/ 351293 h 432707"/>
              <a:gd name="connsiteX44" fmla="*/ 292134 w 432707"/>
              <a:gd name="connsiteY44" fmla="*/ 327066 h 432707"/>
              <a:gd name="connsiteX45" fmla="*/ 292134 w 432707"/>
              <a:gd name="connsiteY45" fmla="*/ 290725 h 432707"/>
              <a:gd name="connsiteX46" fmla="*/ 297767 w 432707"/>
              <a:gd name="connsiteY46" fmla="*/ 266498 h 432707"/>
              <a:gd name="connsiteX47" fmla="*/ 320305 w 432707"/>
              <a:gd name="connsiteY47" fmla="*/ 255793 h 432707"/>
              <a:gd name="connsiteX48" fmla="*/ 222551 w 432707"/>
              <a:gd name="connsiteY48" fmla="*/ 221706 h 432707"/>
              <a:gd name="connsiteX49" fmla="*/ 241426 w 432707"/>
              <a:gd name="connsiteY49" fmla="*/ 221706 h 432707"/>
              <a:gd name="connsiteX50" fmla="*/ 241426 w 432707"/>
              <a:gd name="connsiteY50" fmla="*/ 267061 h 432707"/>
              <a:gd name="connsiteX51" fmla="*/ 260582 w 432707"/>
              <a:gd name="connsiteY51" fmla="*/ 255793 h 432707"/>
              <a:gd name="connsiteX52" fmla="*/ 275512 w 432707"/>
              <a:gd name="connsiteY52" fmla="*/ 267625 h 432707"/>
              <a:gd name="connsiteX53" fmla="*/ 277484 w 432707"/>
              <a:gd name="connsiteY53" fmla="*/ 288471 h 432707"/>
              <a:gd name="connsiteX54" fmla="*/ 277484 w 432707"/>
              <a:gd name="connsiteY54" fmla="*/ 329601 h 432707"/>
              <a:gd name="connsiteX55" fmla="*/ 275512 w 432707"/>
              <a:gd name="connsiteY55" fmla="*/ 350166 h 432707"/>
              <a:gd name="connsiteX56" fmla="*/ 260582 w 432707"/>
              <a:gd name="connsiteY56" fmla="*/ 361998 h 432707"/>
              <a:gd name="connsiteX57" fmla="*/ 241426 w 432707"/>
              <a:gd name="connsiteY57" fmla="*/ 350448 h 432707"/>
              <a:gd name="connsiteX58" fmla="*/ 241426 w 432707"/>
              <a:gd name="connsiteY58" fmla="*/ 360589 h 432707"/>
              <a:gd name="connsiteX59" fmla="*/ 222551 w 432707"/>
              <a:gd name="connsiteY59" fmla="*/ 360589 h 432707"/>
              <a:gd name="connsiteX60" fmla="*/ 84513 w 432707"/>
              <a:gd name="connsiteY60" fmla="*/ 221706 h 432707"/>
              <a:gd name="connsiteX61" fmla="*/ 149869 w 432707"/>
              <a:gd name="connsiteY61" fmla="*/ 221706 h 432707"/>
              <a:gd name="connsiteX62" fmla="*/ 149869 w 432707"/>
              <a:gd name="connsiteY62" fmla="*/ 241426 h 432707"/>
              <a:gd name="connsiteX63" fmla="*/ 127333 w 432707"/>
              <a:gd name="connsiteY63" fmla="*/ 241426 h 432707"/>
              <a:gd name="connsiteX64" fmla="*/ 127333 w 432707"/>
              <a:gd name="connsiteY64" fmla="*/ 360589 h 432707"/>
              <a:gd name="connsiteX65" fmla="*/ 106486 w 432707"/>
              <a:gd name="connsiteY65" fmla="*/ 360589 h 432707"/>
              <a:gd name="connsiteX66" fmla="*/ 106486 w 432707"/>
              <a:gd name="connsiteY66" fmla="*/ 241426 h 432707"/>
              <a:gd name="connsiteX67" fmla="*/ 84513 w 432707"/>
              <a:gd name="connsiteY67" fmla="*/ 241426 h 432707"/>
              <a:gd name="connsiteX68" fmla="*/ 216353 w 432707"/>
              <a:gd name="connsiteY68" fmla="*/ 185647 h 432707"/>
              <a:gd name="connsiteX69" fmla="*/ 100570 w 432707"/>
              <a:gd name="connsiteY69" fmla="*/ 189873 h 432707"/>
              <a:gd name="connsiteX70" fmla="*/ 79019 w 432707"/>
              <a:gd name="connsiteY70" fmla="*/ 199592 h 432707"/>
              <a:gd name="connsiteX71" fmla="*/ 67047 w 432707"/>
              <a:gd name="connsiteY71" fmla="*/ 220297 h 432707"/>
              <a:gd name="connsiteX72" fmla="*/ 61412 w 432707"/>
              <a:gd name="connsiteY72" fmla="*/ 293542 h 432707"/>
              <a:gd name="connsiteX73" fmla="*/ 67047 w 432707"/>
              <a:gd name="connsiteY73" fmla="*/ 366787 h 432707"/>
              <a:gd name="connsiteX74" fmla="*/ 79019 w 432707"/>
              <a:gd name="connsiteY74" fmla="*/ 387352 h 432707"/>
              <a:gd name="connsiteX75" fmla="*/ 100289 w 432707"/>
              <a:gd name="connsiteY75" fmla="*/ 397212 h 432707"/>
              <a:gd name="connsiteX76" fmla="*/ 216353 w 432707"/>
              <a:gd name="connsiteY76" fmla="*/ 401437 h 432707"/>
              <a:gd name="connsiteX77" fmla="*/ 332418 w 432707"/>
              <a:gd name="connsiteY77" fmla="*/ 397212 h 432707"/>
              <a:gd name="connsiteX78" fmla="*/ 353687 w 432707"/>
              <a:gd name="connsiteY78" fmla="*/ 387352 h 432707"/>
              <a:gd name="connsiteX79" fmla="*/ 365660 w 432707"/>
              <a:gd name="connsiteY79" fmla="*/ 366787 h 432707"/>
              <a:gd name="connsiteX80" fmla="*/ 371294 w 432707"/>
              <a:gd name="connsiteY80" fmla="*/ 293542 h 432707"/>
              <a:gd name="connsiteX81" fmla="*/ 365941 w 432707"/>
              <a:gd name="connsiteY81" fmla="*/ 220297 h 432707"/>
              <a:gd name="connsiteX82" fmla="*/ 353828 w 432707"/>
              <a:gd name="connsiteY82" fmla="*/ 199592 h 432707"/>
              <a:gd name="connsiteX83" fmla="*/ 332418 w 432707"/>
              <a:gd name="connsiteY83" fmla="*/ 189873 h 432707"/>
              <a:gd name="connsiteX84" fmla="*/ 216353 w 432707"/>
              <a:gd name="connsiteY84" fmla="*/ 185647 h 432707"/>
              <a:gd name="connsiteX85" fmla="*/ 212127 w 432707"/>
              <a:gd name="connsiteY85" fmla="*/ 78034 h 432707"/>
              <a:gd name="connsiteX86" fmla="*/ 221142 w 432707"/>
              <a:gd name="connsiteY86" fmla="*/ 92683 h 432707"/>
              <a:gd name="connsiteX87" fmla="*/ 221142 w 432707"/>
              <a:gd name="connsiteY87" fmla="*/ 136630 h 432707"/>
              <a:gd name="connsiteX88" fmla="*/ 212127 w 432707"/>
              <a:gd name="connsiteY88" fmla="*/ 150997 h 432707"/>
              <a:gd name="connsiteX89" fmla="*/ 203113 w 432707"/>
              <a:gd name="connsiteY89" fmla="*/ 136630 h 432707"/>
              <a:gd name="connsiteX90" fmla="*/ 203113 w 432707"/>
              <a:gd name="connsiteY90" fmla="*/ 92683 h 432707"/>
              <a:gd name="connsiteX91" fmla="*/ 212127 w 432707"/>
              <a:gd name="connsiteY91" fmla="*/ 78034 h 432707"/>
              <a:gd name="connsiteX92" fmla="*/ 255511 w 432707"/>
              <a:gd name="connsiteY92" fmla="*/ 62540 h 432707"/>
              <a:gd name="connsiteX93" fmla="*/ 255511 w 432707"/>
              <a:gd name="connsiteY93" fmla="*/ 145081 h 432707"/>
              <a:gd name="connsiteX94" fmla="*/ 257201 w 432707"/>
              <a:gd name="connsiteY94" fmla="*/ 160575 h 432707"/>
              <a:gd name="connsiteX95" fmla="*/ 269315 w 432707"/>
              <a:gd name="connsiteY95" fmla="*/ 168181 h 432707"/>
              <a:gd name="connsiteX96" fmla="*/ 291006 w 432707"/>
              <a:gd name="connsiteY96" fmla="*/ 155504 h 432707"/>
              <a:gd name="connsiteX97" fmla="*/ 291006 w 432707"/>
              <a:gd name="connsiteY97" fmla="*/ 166773 h 432707"/>
              <a:gd name="connsiteX98" fmla="*/ 309881 w 432707"/>
              <a:gd name="connsiteY98" fmla="*/ 166773 h 432707"/>
              <a:gd name="connsiteX99" fmla="*/ 309881 w 432707"/>
              <a:gd name="connsiteY99" fmla="*/ 62540 h 432707"/>
              <a:gd name="connsiteX100" fmla="*/ 291006 w 432707"/>
              <a:gd name="connsiteY100" fmla="*/ 62540 h 432707"/>
              <a:gd name="connsiteX101" fmla="*/ 291006 w 432707"/>
              <a:gd name="connsiteY101" fmla="*/ 142264 h 432707"/>
              <a:gd name="connsiteX102" fmla="*/ 279175 w 432707"/>
              <a:gd name="connsiteY102" fmla="*/ 150997 h 432707"/>
              <a:gd name="connsiteX103" fmla="*/ 274668 w 432707"/>
              <a:gd name="connsiteY103" fmla="*/ 146489 h 432707"/>
              <a:gd name="connsiteX104" fmla="*/ 274386 w 432707"/>
              <a:gd name="connsiteY104" fmla="*/ 139165 h 432707"/>
              <a:gd name="connsiteX105" fmla="*/ 274386 w 432707"/>
              <a:gd name="connsiteY105" fmla="*/ 62540 h 432707"/>
              <a:gd name="connsiteX106" fmla="*/ 212127 w 432707"/>
              <a:gd name="connsiteY106" fmla="*/ 61131 h 432707"/>
              <a:gd name="connsiteX107" fmla="*/ 190154 w 432707"/>
              <a:gd name="connsiteY107" fmla="*/ 71836 h 432707"/>
              <a:gd name="connsiteX108" fmla="*/ 184238 w 432707"/>
              <a:gd name="connsiteY108" fmla="*/ 96345 h 432707"/>
              <a:gd name="connsiteX109" fmla="*/ 184238 w 432707"/>
              <a:gd name="connsiteY109" fmla="*/ 132967 h 432707"/>
              <a:gd name="connsiteX110" fmla="*/ 190154 w 432707"/>
              <a:gd name="connsiteY110" fmla="*/ 157476 h 432707"/>
              <a:gd name="connsiteX111" fmla="*/ 212127 w 432707"/>
              <a:gd name="connsiteY111" fmla="*/ 168181 h 432707"/>
              <a:gd name="connsiteX112" fmla="*/ 234101 w 432707"/>
              <a:gd name="connsiteY112" fmla="*/ 157476 h 432707"/>
              <a:gd name="connsiteX113" fmla="*/ 240017 w 432707"/>
              <a:gd name="connsiteY113" fmla="*/ 132967 h 432707"/>
              <a:gd name="connsiteX114" fmla="*/ 240017 w 432707"/>
              <a:gd name="connsiteY114" fmla="*/ 96345 h 432707"/>
              <a:gd name="connsiteX115" fmla="*/ 234101 w 432707"/>
              <a:gd name="connsiteY115" fmla="*/ 71836 h 432707"/>
              <a:gd name="connsiteX116" fmla="*/ 212127 w 432707"/>
              <a:gd name="connsiteY116" fmla="*/ 61131 h 432707"/>
              <a:gd name="connsiteX117" fmla="*/ 111557 w 432707"/>
              <a:gd name="connsiteY117" fmla="*/ 26762 h 432707"/>
              <a:gd name="connsiteX118" fmla="*/ 118318 w 432707"/>
              <a:gd name="connsiteY118" fmla="*/ 46201 h 432707"/>
              <a:gd name="connsiteX119" fmla="*/ 124798 w 432707"/>
              <a:gd name="connsiteY119" fmla="*/ 65639 h 432707"/>
              <a:gd name="connsiteX120" fmla="*/ 137756 w 432707"/>
              <a:gd name="connsiteY120" fmla="*/ 110149 h 432707"/>
              <a:gd name="connsiteX121" fmla="*/ 137756 w 432707"/>
              <a:gd name="connsiteY121" fmla="*/ 166773 h 432707"/>
              <a:gd name="connsiteX122" fmla="*/ 158603 w 432707"/>
              <a:gd name="connsiteY122" fmla="*/ 166773 h 432707"/>
              <a:gd name="connsiteX123" fmla="*/ 158603 w 432707"/>
              <a:gd name="connsiteY123" fmla="*/ 110149 h 432707"/>
              <a:gd name="connsiteX124" fmla="*/ 183956 w 432707"/>
              <a:gd name="connsiteY124" fmla="*/ 26762 h 432707"/>
              <a:gd name="connsiteX125" fmla="*/ 162828 w 432707"/>
              <a:gd name="connsiteY125" fmla="*/ 26762 h 432707"/>
              <a:gd name="connsiteX126" fmla="*/ 148461 w 432707"/>
              <a:gd name="connsiteY126" fmla="*/ 81696 h 432707"/>
              <a:gd name="connsiteX127" fmla="*/ 133530 w 432707"/>
              <a:gd name="connsiteY127" fmla="*/ 26762 h 432707"/>
              <a:gd name="connsiteX128" fmla="*/ 81133 w 432707"/>
              <a:gd name="connsiteY128" fmla="*/ 0 h 432707"/>
              <a:gd name="connsiteX129" fmla="*/ 351574 w 432707"/>
              <a:gd name="connsiteY129" fmla="*/ 0 h 432707"/>
              <a:gd name="connsiteX130" fmla="*/ 408902 w 432707"/>
              <a:gd name="connsiteY130" fmla="*/ 23804 h 432707"/>
              <a:gd name="connsiteX131" fmla="*/ 432707 w 432707"/>
              <a:gd name="connsiteY131" fmla="*/ 81132 h 432707"/>
              <a:gd name="connsiteX132" fmla="*/ 432707 w 432707"/>
              <a:gd name="connsiteY132" fmla="*/ 351575 h 432707"/>
              <a:gd name="connsiteX133" fmla="*/ 408902 w 432707"/>
              <a:gd name="connsiteY133" fmla="*/ 408902 h 432707"/>
              <a:gd name="connsiteX134" fmla="*/ 351574 w 432707"/>
              <a:gd name="connsiteY134" fmla="*/ 432707 h 432707"/>
              <a:gd name="connsiteX135" fmla="*/ 81133 w 432707"/>
              <a:gd name="connsiteY135" fmla="*/ 432707 h 432707"/>
              <a:gd name="connsiteX136" fmla="*/ 23805 w 432707"/>
              <a:gd name="connsiteY136" fmla="*/ 408902 h 432707"/>
              <a:gd name="connsiteX137" fmla="*/ 0 w 432707"/>
              <a:gd name="connsiteY137" fmla="*/ 351575 h 432707"/>
              <a:gd name="connsiteX138" fmla="*/ 0 w 432707"/>
              <a:gd name="connsiteY138" fmla="*/ 81132 h 432707"/>
              <a:gd name="connsiteX139" fmla="*/ 23805 w 432707"/>
              <a:gd name="connsiteY139" fmla="*/ 23804 h 432707"/>
              <a:gd name="connsiteX140" fmla="*/ 81133 w 432707"/>
              <a:gd name="connsiteY14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32707" h="432707">
                <a:moveTo>
                  <a:pt x="320022" y="272696"/>
                </a:moveTo>
                <a:cubicBezTo>
                  <a:pt x="313825" y="272696"/>
                  <a:pt x="310726" y="277485"/>
                  <a:pt x="310726" y="287063"/>
                </a:cubicBezTo>
                <a:lnTo>
                  <a:pt x="310726" y="296641"/>
                </a:lnTo>
                <a:lnTo>
                  <a:pt x="329319" y="296641"/>
                </a:lnTo>
                <a:lnTo>
                  <a:pt x="329319" y="287063"/>
                </a:lnTo>
                <a:cubicBezTo>
                  <a:pt x="329319" y="277485"/>
                  <a:pt x="326220" y="272696"/>
                  <a:pt x="320022" y="272696"/>
                </a:cubicBezTo>
                <a:close/>
                <a:moveTo>
                  <a:pt x="250722" y="272696"/>
                </a:moveTo>
                <a:cubicBezTo>
                  <a:pt x="247529" y="272696"/>
                  <a:pt x="244431" y="274198"/>
                  <a:pt x="241426" y="277203"/>
                </a:cubicBezTo>
                <a:lnTo>
                  <a:pt x="241426" y="340306"/>
                </a:lnTo>
                <a:cubicBezTo>
                  <a:pt x="244431" y="343311"/>
                  <a:pt x="247529" y="344813"/>
                  <a:pt x="250722" y="344813"/>
                </a:cubicBezTo>
                <a:cubicBezTo>
                  <a:pt x="256168" y="344813"/>
                  <a:pt x="258891" y="340212"/>
                  <a:pt x="258891" y="331010"/>
                </a:cubicBezTo>
                <a:lnTo>
                  <a:pt x="258891" y="286781"/>
                </a:lnTo>
                <a:cubicBezTo>
                  <a:pt x="258891" y="277391"/>
                  <a:pt x="256168" y="272696"/>
                  <a:pt x="250722" y="272696"/>
                </a:cubicBezTo>
                <a:close/>
                <a:moveTo>
                  <a:pt x="152687" y="257202"/>
                </a:moveTo>
                <a:lnTo>
                  <a:pt x="171280" y="257202"/>
                </a:lnTo>
                <a:lnTo>
                  <a:pt x="171280" y="333263"/>
                </a:lnTo>
                <a:cubicBezTo>
                  <a:pt x="171280" y="337771"/>
                  <a:pt x="171374" y="340212"/>
                  <a:pt x="171561" y="340588"/>
                </a:cubicBezTo>
                <a:cubicBezTo>
                  <a:pt x="171749" y="343405"/>
                  <a:pt x="173158" y="344813"/>
                  <a:pt x="175787" y="344813"/>
                </a:cubicBezTo>
                <a:cubicBezTo>
                  <a:pt x="179543" y="344813"/>
                  <a:pt x="183487" y="341903"/>
                  <a:pt x="187619" y="336080"/>
                </a:cubicBezTo>
                <a:lnTo>
                  <a:pt x="187619" y="257202"/>
                </a:lnTo>
                <a:lnTo>
                  <a:pt x="206494" y="257202"/>
                </a:lnTo>
                <a:lnTo>
                  <a:pt x="206494" y="360589"/>
                </a:lnTo>
                <a:lnTo>
                  <a:pt x="187619" y="360589"/>
                </a:lnTo>
                <a:lnTo>
                  <a:pt x="187619" y="349321"/>
                </a:lnTo>
                <a:cubicBezTo>
                  <a:pt x="180294" y="357772"/>
                  <a:pt x="173158" y="361998"/>
                  <a:pt x="166209" y="361998"/>
                </a:cubicBezTo>
                <a:cubicBezTo>
                  <a:pt x="160011" y="361998"/>
                  <a:pt x="156067" y="359368"/>
                  <a:pt x="154377" y="354110"/>
                </a:cubicBezTo>
                <a:cubicBezTo>
                  <a:pt x="153250" y="351105"/>
                  <a:pt x="152687" y="346034"/>
                  <a:pt x="152687" y="338897"/>
                </a:cubicBezTo>
                <a:close/>
                <a:moveTo>
                  <a:pt x="320305" y="255793"/>
                </a:moveTo>
                <a:cubicBezTo>
                  <a:pt x="329882" y="255793"/>
                  <a:pt x="337207" y="259361"/>
                  <a:pt x="342278" y="266498"/>
                </a:cubicBezTo>
                <a:cubicBezTo>
                  <a:pt x="346221" y="271757"/>
                  <a:pt x="348194" y="279832"/>
                  <a:pt x="348194" y="290725"/>
                </a:cubicBezTo>
                <a:lnTo>
                  <a:pt x="348194" y="312135"/>
                </a:lnTo>
                <a:lnTo>
                  <a:pt x="310726" y="312135"/>
                </a:lnTo>
                <a:lnTo>
                  <a:pt x="310726" y="330446"/>
                </a:lnTo>
                <a:cubicBezTo>
                  <a:pt x="310726" y="340024"/>
                  <a:pt x="313919" y="344813"/>
                  <a:pt x="320305" y="344813"/>
                </a:cubicBezTo>
                <a:cubicBezTo>
                  <a:pt x="324812" y="344813"/>
                  <a:pt x="327629" y="342372"/>
                  <a:pt x="328756" y="337489"/>
                </a:cubicBezTo>
                <a:cubicBezTo>
                  <a:pt x="328756" y="337301"/>
                  <a:pt x="328803" y="336644"/>
                  <a:pt x="328897" y="335517"/>
                </a:cubicBezTo>
                <a:cubicBezTo>
                  <a:pt x="328991" y="334390"/>
                  <a:pt x="329038" y="332841"/>
                  <a:pt x="329038" y="330869"/>
                </a:cubicBezTo>
                <a:cubicBezTo>
                  <a:pt x="329038" y="328897"/>
                  <a:pt x="329038" y="326878"/>
                  <a:pt x="329038" y="324812"/>
                </a:cubicBezTo>
                <a:lnTo>
                  <a:pt x="348194" y="324812"/>
                </a:lnTo>
                <a:lnTo>
                  <a:pt x="348194" y="327347"/>
                </a:lnTo>
                <a:cubicBezTo>
                  <a:pt x="348194" y="332794"/>
                  <a:pt x="348006" y="336832"/>
                  <a:pt x="347630" y="339461"/>
                </a:cubicBezTo>
                <a:cubicBezTo>
                  <a:pt x="347067" y="343593"/>
                  <a:pt x="345658" y="347349"/>
                  <a:pt x="343405" y="350729"/>
                </a:cubicBezTo>
                <a:cubicBezTo>
                  <a:pt x="338334" y="358242"/>
                  <a:pt x="330821" y="361998"/>
                  <a:pt x="320868" y="361998"/>
                </a:cubicBezTo>
                <a:cubicBezTo>
                  <a:pt x="311102" y="361998"/>
                  <a:pt x="303496" y="358429"/>
                  <a:pt x="298049" y="351293"/>
                </a:cubicBezTo>
                <a:cubicBezTo>
                  <a:pt x="294106" y="346222"/>
                  <a:pt x="292134" y="338146"/>
                  <a:pt x="292134" y="327066"/>
                </a:cubicBezTo>
                <a:lnTo>
                  <a:pt x="292134" y="290725"/>
                </a:lnTo>
                <a:cubicBezTo>
                  <a:pt x="292134" y="279644"/>
                  <a:pt x="294011" y="271569"/>
                  <a:pt x="297767" y="266498"/>
                </a:cubicBezTo>
                <a:cubicBezTo>
                  <a:pt x="303214" y="259361"/>
                  <a:pt x="310726" y="255793"/>
                  <a:pt x="320305" y="255793"/>
                </a:cubicBezTo>
                <a:close/>
                <a:moveTo>
                  <a:pt x="222551" y="221706"/>
                </a:moveTo>
                <a:lnTo>
                  <a:pt x="241426" y="221706"/>
                </a:lnTo>
                <a:lnTo>
                  <a:pt x="241426" y="267061"/>
                </a:lnTo>
                <a:cubicBezTo>
                  <a:pt x="247435" y="259549"/>
                  <a:pt x="253820" y="255793"/>
                  <a:pt x="260582" y="255793"/>
                </a:cubicBezTo>
                <a:cubicBezTo>
                  <a:pt x="268282" y="255793"/>
                  <a:pt x="273259" y="259737"/>
                  <a:pt x="275512" y="267625"/>
                </a:cubicBezTo>
                <a:cubicBezTo>
                  <a:pt x="276827" y="271569"/>
                  <a:pt x="277484" y="278517"/>
                  <a:pt x="277484" y="288471"/>
                </a:cubicBezTo>
                <a:lnTo>
                  <a:pt x="277484" y="329601"/>
                </a:lnTo>
                <a:cubicBezTo>
                  <a:pt x="277484" y="339367"/>
                  <a:pt x="276827" y="346222"/>
                  <a:pt x="275512" y="350166"/>
                </a:cubicBezTo>
                <a:cubicBezTo>
                  <a:pt x="273259" y="358054"/>
                  <a:pt x="268282" y="361998"/>
                  <a:pt x="260582" y="361998"/>
                </a:cubicBezTo>
                <a:cubicBezTo>
                  <a:pt x="254009" y="361998"/>
                  <a:pt x="247623" y="358148"/>
                  <a:pt x="241426" y="350448"/>
                </a:cubicBezTo>
                <a:lnTo>
                  <a:pt x="241426" y="360589"/>
                </a:lnTo>
                <a:lnTo>
                  <a:pt x="222551" y="360589"/>
                </a:lnTo>
                <a:close/>
                <a:moveTo>
                  <a:pt x="84513" y="221706"/>
                </a:moveTo>
                <a:lnTo>
                  <a:pt x="149869" y="221706"/>
                </a:lnTo>
                <a:lnTo>
                  <a:pt x="149869" y="241426"/>
                </a:lnTo>
                <a:lnTo>
                  <a:pt x="127333" y="241426"/>
                </a:lnTo>
                <a:lnTo>
                  <a:pt x="127333" y="360589"/>
                </a:lnTo>
                <a:lnTo>
                  <a:pt x="106486" y="360589"/>
                </a:lnTo>
                <a:lnTo>
                  <a:pt x="106486" y="241426"/>
                </a:lnTo>
                <a:lnTo>
                  <a:pt x="84513" y="241426"/>
                </a:lnTo>
                <a:close/>
                <a:moveTo>
                  <a:pt x="216353" y="185647"/>
                </a:moveTo>
                <a:cubicBezTo>
                  <a:pt x="164706" y="185647"/>
                  <a:pt x="126112" y="187056"/>
                  <a:pt x="100570" y="189873"/>
                </a:cubicBezTo>
                <a:cubicBezTo>
                  <a:pt x="92307" y="190812"/>
                  <a:pt x="85123" y="194051"/>
                  <a:pt x="79019" y="199592"/>
                </a:cubicBezTo>
                <a:cubicBezTo>
                  <a:pt x="72916" y="205132"/>
                  <a:pt x="68925" y="212034"/>
                  <a:pt x="67047" y="220297"/>
                </a:cubicBezTo>
                <a:cubicBezTo>
                  <a:pt x="63290" y="236637"/>
                  <a:pt x="61412" y="261052"/>
                  <a:pt x="61412" y="293542"/>
                </a:cubicBezTo>
                <a:cubicBezTo>
                  <a:pt x="61412" y="326596"/>
                  <a:pt x="63290" y="351011"/>
                  <a:pt x="67047" y="366787"/>
                </a:cubicBezTo>
                <a:cubicBezTo>
                  <a:pt x="68925" y="374862"/>
                  <a:pt x="72916" y="381718"/>
                  <a:pt x="79019" y="387352"/>
                </a:cubicBezTo>
                <a:cubicBezTo>
                  <a:pt x="85123" y="392986"/>
                  <a:pt x="92213" y="396272"/>
                  <a:pt x="100289" y="397212"/>
                </a:cubicBezTo>
                <a:cubicBezTo>
                  <a:pt x="126018" y="400029"/>
                  <a:pt x="164706" y="401437"/>
                  <a:pt x="216353" y="401437"/>
                </a:cubicBezTo>
                <a:cubicBezTo>
                  <a:pt x="268000" y="401437"/>
                  <a:pt x="306689" y="400029"/>
                  <a:pt x="332418" y="397212"/>
                </a:cubicBezTo>
                <a:cubicBezTo>
                  <a:pt x="340494" y="396272"/>
                  <a:pt x="347583" y="392986"/>
                  <a:pt x="353687" y="387352"/>
                </a:cubicBezTo>
                <a:cubicBezTo>
                  <a:pt x="359791" y="381718"/>
                  <a:pt x="363782" y="374862"/>
                  <a:pt x="365660" y="366787"/>
                </a:cubicBezTo>
                <a:cubicBezTo>
                  <a:pt x="369416" y="351011"/>
                  <a:pt x="371294" y="326596"/>
                  <a:pt x="371294" y="293542"/>
                </a:cubicBezTo>
                <a:cubicBezTo>
                  <a:pt x="371294" y="260300"/>
                  <a:pt x="369510" y="235885"/>
                  <a:pt x="365941" y="220297"/>
                </a:cubicBezTo>
                <a:cubicBezTo>
                  <a:pt x="364063" y="212034"/>
                  <a:pt x="360025" y="205132"/>
                  <a:pt x="353828" y="199592"/>
                </a:cubicBezTo>
                <a:cubicBezTo>
                  <a:pt x="347630" y="194051"/>
                  <a:pt x="340494" y="190812"/>
                  <a:pt x="332418" y="189873"/>
                </a:cubicBezTo>
                <a:cubicBezTo>
                  <a:pt x="306876" y="187056"/>
                  <a:pt x="268188" y="185647"/>
                  <a:pt x="216353" y="185647"/>
                </a:cubicBezTo>
                <a:close/>
                <a:moveTo>
                  <a:pt x="212127" y="78034"/>
                </a:moveTo>
                <a:cubicBezTo>
                  <a:pt x="218137" y="78034"/>
                  <a:pt x="221142" y="82917"/>
                  <a:pt x="221142" y="92683"/>
                </a:cubicBezTo>
                <a:lnTo>
                  <a:pt x="221142" y="136630"/>
                </a:lnTo>
                <a:cubicBezTo>
                  <a:pt x="221142" y="146207"/>
                  <a:pt x="218137" y="150997"/>
                  <a:pt x="212127" y="150997"/>
                </a:cubicBezTo>
                <a:cubicBezTo>
                  <a:pt x="206118" y="150997"/>
                  <a:pt x="203113" y="146207"/>
                  <a:pt x="203113" y="136630"/>
                </a:cubicBezTo>
                <a:lnTo>
                  <a:pt x="203113" y="92683"/>
                </a:lnTo>
                <a:cubicBezTo>
                  <a:pt x="203113" y="82917"/>
                  <a:pt x="206118" y="78034"/>
                  <a:pt x="212127" y="78034"/>
                </a:cubicBezTo>
                <a:close/>
                <a:moveTo>
                  <a:pt x="255511" y="62540"/>
                </a:moveTo>
                <a:lnTo>
                  <a:pt x="255511" y="145081"/>
                </a:lnTo>
                <a:cubicBezTo>
                  <a:pt x="255511" y="152030"/>
                  <a:pt x="256074" y="157194"/>
                  <a:pt x="257201" y="160575"/>
                </a:cubicBezTo>
                <a:cubicBezTo>
                  <a:pt x="259267" y="165646"/>
                  <a:pt x="263305" y="168181"/>
                  <a:pt x="269315" y="168181"/>
                </a:cubicBezTo>
                <a:cubicBezTo>
                  <a:pt x="276076" y="168181"/>
                  <a:pt x="283306" y="163955"/>
                  <a:pt x="291006" y="155504"/>
                </a:cubicBezTo>
                <a:lnTo>
                  <a:pt x="291006" y="166773"/>
                </a:lnTo>
                <a:lnTo>
                  <a:pt x="309881" y="166773"/>
                </a:lnTo>
                <a:lnTo>
                  <a:pt x="309881" y="62540"/>
                </a:lnTo>
                <a:lnTo>
                  <a:pt x="291006" y="62540"/>
                </a:lnTo>
                <a:lnTo>
                  <a:pt x="291006" y="142264"/>
                </a:lnTo>
                <a:cubicBezTo>
                  <a:pt x="286875" y="148086"/>
                  <a:pt x="282931" y="150997"/>
                  <a:pt x="279175" y="150997"/>
                </a:cubicBezTo>
                <a:cubicBezTo>
                  <a:pt x="276358" y="150997"/>
                  <a:pt x="274855" y="149494"/>
                  <a:pt x="274668" y="146489"/>
                </a:cubicBezTo>
                <a:cubicBezTo>
                  <a:pt x="274479" y="146114"/>
                  <a:pt x="274386" y="143672"/>
                  <a:pt x="274386" y="139165"/>
                </a:cubicBezTo>
                <a:lnTo>
                  <a:pt x="274386" y="62540"/>
                </a:lnTo>
                <a:close/>
                <a:moveTo>
                  <a:pt x="212127" y="61131"/>
                </a:moveTo>
                <a:cubicBezTo>
                  <a:pt x="202550" y="61131"/>
                  <a:pt x="195225" y="64699"/>
                  <a:pt x="190154" y="71836"/>
                </a:cubicBezTo>
                <a:cubicBezTo>
                  <a:pt x="186210" y="77283"/>
                  <a:pt x="184238" y="85452"/>
                  <a:pt x="184238" y="96345"/>
                </a:cubicBezTo>
                <a:lnTo>
                  <a:pt x="184238" y="132967"/>
                </a:lnTo>
                <a:cubicBezTo>
                  <a:pt x="184238" y="143860"/>
                  <a:pt x="186210" y="152030"/>
                  <a:pt x="190154" y="157476"/>
                </a:cubicBezTo>
                <a:cubicBezTo>
                  <a:pt x="195225" y="164613"/>
                  <a:pt x="202550" y="168181"/>
                  <a:pt x="212127" y="168181"/>
                </a:cubicBezTo>
                <a:cubicBezTo>
                  <a:pt x="221330" y="168181"/>
                  <a:pt x="228655" y="164613"/>
                  <a:pt x="234101" y="157476"/>
                </a:cubicBezTo>
                <a:cubicBezTo>
                  <a:pt x="238045" y="152405"/>
                  <a:pt x="240017" y="144236"/>
                  <a:pt x="240017" y="132967"/>
                </a:cubicBezTo>
                <a:lnTo>
                  <a:pt x="240017" y="96345"/>
                </a:lnTo>
                <a:cubicBezTo>
                  <a:pt x="240017" y="85452"/>
                  <a:pt x="238045" y="77283"/>
                  <a:pt x="234101" y="71836"/>
                </a:cubicBezTo>
                <a:cubicBezTo>
                  <a:pt x="228655" y="64699"/>
                  <a:pt x="221330" y="61131"/>
                  <a:pt x="212127" y="61131"/>
                </a:cubicBezTo>
                <a:close/>
                <a:moveTo>
                  <a:pt x="111557" y="26762"/>
                </a:moveTo>
                <a:cubicBezTo>
                  <a:pt x="113059" y="31082"/>
                  <a:pt x="115313" y="37561"/>
                  <a:pt x="118318" y="46201"/>
                </a:cubicBezTo>
                <a:cubicBezTo>
                  <a:pt x="121323" y="54840"/>
                  <a:pt x="123483" y="61319"/>
                  <a:pt x="124798" y="65639"/>
                </a:cubicBezTo>
                <a:cubicBezTo>
                  <a:pt x="131370" y="84982"/>
                  <a:pt x="135690" y="99819"/>
                  <a:pt x="137756" y="110149"/>
                </a:cubicBezTo>
                <a:lnTo>
                  <a:pt x="137756" y="166773"/>
                </a:lnTo>
                <a:lnTo>
                  <a:pt x="158603" y="166773"/>
                </a:lnTo>
                <a:lnTo>
                  <a:pt x="158603" y="110149"/>
                </a:lnTo>
                <a:lnTo>
                  <a:pt x="183956" y="26762"/>
                </a:lnTo>
                <a:lnTo>
                  <a:pt x="162828" y="26762"/>
                </a:lnTo>
                <a:lnTo>
                  <a:pt x="148461" y="81696"/>
                </a:lnTo>
                <a:lnTo>
                  <a:pt x="133530" y="26762"/>
                </a:lnTo>
                <a:close/>
                <a:moveTo>
                  <a:pt x="81133" y="0"/>
                </a:moveTo>
                <a:lnTo>
                  <a:pt x="351574" y="0"/>
                </a:lnTo>
                <a:cubicBezTo>
                  <a:pt x="373923" y="0"/>
                  <a:pt x="393032" y="7935"/>
                  <a:pt x="408902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2" y="424772"/>
                  <a:pt x="373923" y="432707"/>
                  <a:pt x="351574" y="432707"/>
                </a:cubicBezTo>
                <a:lnTo>
                  <a:pt x="81133" y="432707"/>
                </a:lnTo>
                <a:cubicBezTo>
                  <a:pt x="58783" y="432707"/>
                  <a:pt x="39674" y="424772"/>
                  <a:pt x="23805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3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6" name="Freeform 441">
            <a:extLst>
              <a:ext uri="{FF2B5EF4-FFF2-40B4-BE49-F238E27FC236}">
                <a16:creationId xmlns:a16="http://schemas.microsoft.com/office/drawing/2014/main" id="{82FBCA03-2EED-4BEA-B36D-AF31F6325B83}"/>
              </a:ext>
            </a:extLst>
          </p:cNvPr>
          <p:cNvSpPr/>
          <p:nvPr/>
        </p:nvSpPr>
        <p:spPr>
          <a:xfrm>
            <a:off x="4088464" y="4438432"/>
            <a:ext cx="351575" cy="326643"/>
          </a:xfrm>
          <a:custGeom>
            <a:avLst/>
            <a:gdLst>
              <a:gd name="connsiteX0" fmla="*/ 234384 w 468766"/>
              <a:gd name="connsiteY0" fmla="*/ 268751 h 435524"/>
              <a:gd name="connsiteX1" fmla="*/ 234665 w 468766"/>
              <a:gd name="connsiteY1" fmla="*/ 269033 h 435524"/>
              <a:gd name="connsiteX2" fmla="*/ 234947 w 468766"/>
              <a:gd name="connsiteY2" fmla="*/ 268751 h 435524"/>
              <a:gd name="connsiteX3" fmla="*/ 234947 w 468766"/>
              <a:gd name="connsiteY3" fmla="*/ 269315 h 435524"/>
              <a:gd name="connsiteX4" fmla="*/ 331574 w 468766"/>
              <a:gd name="connsiteY4" fmla="*/ 349321 h 435524"/>
              <a:gd name="connsiteX5" fmla="*/ 372985 w 468766"/>
              <a:gd name="connsiteY5" fmla="*/ 322276 h 435524"/>
              <a:gd name="connsiteX6" fmla="*/ 372985 w 468766"/>
              <a:gd name="connsiteY6" fmla="*/ 352701 h 435524"/>
              <a:gd name="connsiteX7" fmla="*/ 234947 w 468766"/>
              <a:gd name="connsiteY7" fmla="*/ 435242 h 435524"/>
              <a:gd name="connsiteX8" fmla="*/ 234947 w 468766"/>
              <a:gd name="connsiteY8" fmla="*/ 435524 h 435524"/>
              <a:gd name="connsiteX9" fmla="*/ 234665 w 468766"/>
              <a:gd name="connsiteY9" fmla="*/ 435242 h 435524"/>
              <a:gd name="connsiteX10" fmla="*/ 234384 w 468766"/>
              <a:gd name="connsiteY10" fmla="*/ 435524 h 435524"/>
              <a:gd name="connsiteX11" fmla="*/ 234384 w 468766"/>
              <a:gd name="connsiteY11" fmla="*/ 435242 h 435524"/>
              <a:gd name="connsiteX12" fmla="*/ 96627 w 468766"/>
              <a:gd name="connsiteY12" fmla="*/ 352701 h 435524"/>
              <a:gd name="connsiteX13" fmla="*/ 96627 w 468766"/>
              <a:gd name="connsiteY13" fmla="*/ 322276 h 435524"/>
              <a:gd name="connsiteX14" fmla="*/ 138038 w 468766"/>
              <a:gd name="connsiteY14" fmla="*/ 349321 h 435524"/>
              <a:gd name="connsiteX15" fmla="*/ 234384 w 468766"/>
              <a:gd name="connsiteY15" fmla="*/ 269315 h 435524"/>
              <a:gd name="connsiteX16" fmla="*/ 373548 w 468766"/>
              <a:gd name="connsiteY16" fmla="*/ 165927 h 435524"/>
              <a:gd name="connsiteX17" fmla="*/ 468766 w 468766"/>
              <a:gd name="connsiteY17" fmla="*/ 242271 h 435524"/>
              <a:gd name="connsiteX18" fmla="*/ 331010 w 468766"/>
              <a:gd name="connsiteY18" fmla="*/ 332136 h 435524"/>
              <a:gd name="connsiteX19" fmla="*/ 234384 w 468766"/>
              <a:gd name="connsiteY19" fmla="*/ 251849 h 435524"/>
              <a:gd name="connsiteX20" fmla="*/ 95219 w 468766"/>
              <a:gd name="connsiteY20" fmla="*/ 165927 h 435524"/>
              <a:gd name="connsiteX21" fmla="*/ 234384 w 468766"/>
              <a:gd name="connsiteY21" fmla="*/ 251849 h 435524"/>
              <a:gd name="connsiteX22" fmla="*/ 138038 w 468766"/>
              <a:gd name="connsiteY22" fmla="*/ 332136 h 435524"/>
              <a:gd name="connsiteX23" fmla="*/ 0 w 468766"/>
              <a:gd name="connsiteY23" fmla="*/ 242271 h 435524"/>
              <a:gd name="connsiteX24" fmla="*/ 331010 w 468766"/>
              <a:gd name="connsiteY24" fmla="*/ 0 h 435524"/>
              <a:gd name="connsiteX25" fmla="*/ 468766 w 468766"/>
              <a:gd name="connsiteY25" fmla="*/ 89865 h 435524"/>
              <a:gd name="connsiteX26" fmla="*/ 373548 w 468766"/>
              <a:gd name="connsiteY26" fmla="*/ 165927 h 435524"/>
              <a:gd name="connsiteX27" fmla="*/ 234384 w 468766"/>
              <a:gd name="connsiteY27" fmla="*/ 80287 h 435524"/>
              <a:gd name="connsiteX28" fmla="*/ 138038 w 468766"/>
              <a:gd name="connsiteY28" fmla="*/ 0 h 435524"/>
              <a:gd name="connsiteX29" fmla="*/ 234384 w 468766"/>
              <a:gd name="connsiteY29" fmla="*/ 80287 h 435524"/>
              <a:gd name="connsiteX30" fmla="*/ 95219 w 468766"/>
              <a:gd name="connsiteY30" fmla="*/ 165927 h 435524"/>
              <a:gd name="connsiteX31" fmla="*/ 0 w 468766"/>
              <a:gd name="connsiteY31" fmla="*/ 89865 h 43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8766" h="435524">
                <a:moveTo>
                  <a:pt x="234384" y="268751"/>
                </a:moveTo>
                <a:lnTo>
                  <a:pt x="234665" y="269033"/>
                </a:lnTo>
                <a:lnTo>
                  <a:pt x="234947" y="268751"/>
                </a:lnTo>
                <a:lnTo>
                  <a:pt x="234947" y="269315"/>
                </a:lnTo>
                <a:lnTo>
                  <a:pt x="331574" y="349321"/>
                </a:lnTo>
                <a:lnTo>
                  <a:pt x="372985" y="322276"/>
                </a:lnTo>
                <a:lnTo>
                  <a:pt x="372985" y="352701"/>
                </a:lnTo>
                <a:lnTo>
                  <a:pt x="234947" y="435242"/>
                </a:lnTo>
                <a:lnTo>
                  <a:pt x="234947" y="435524"/>
                </a:lnTo>
                <a:lnTo>
                  <a:pt x="234665" y="435242"/>
                </a:lnTo>
                <a:lnTo>
                  <a:pt x="234384" y="435524"/>
                </a:lnTo>
                <a:lnTo>
                  <a:pt x="234384" y="435242"/>
                </a:lnTo>
                <a:lnTo>
                  <a:pt x="96627" y="352701"/>
                </a:lnTo>
                <a:lnTo>
                  <a:pt x="96627" y="322276"/>
                </a:lnTo>
                <a:lnTo>
                  <a:pt x="138038" y="349321"/>
                </a:lnTo>
                <a:lnTo>
                  <a:pt x="234384" y="269315"/>
                </a:lnTo>
                <a:close/>
                <a:moveTo>
                  <a:pt x="373548" y="165927"/>
                </a:moveTo>
                <a:lnTo>
                  <a:pt x="468766" y="242271"/>
                </a:lnTo>
                <a:lnTo>
                  <a:pt x="331010" y="332136"/>
                </a:lnTo>
                <a:lnTo>
                  <a:pt x="234384" y="251849"/>
                </a:lnTo>
                <a:close/>
                <a:moveTo>
                  <a:pt x="95219" y="165927"/>
                </a:moveTo>
                <a:lnTo>
                  <a:pt x="234384" y="251849"/>
                </a:lnTo>
                <a:lnTo>
                  <a:pt x="138038" y="332136"/>
                </a:lnTo>
                <a:lnTo>
                  <a:pt x="0" y="242271"/>
                </a:lnTo>
                <a:close/>
                <a:moveTo>
                  <a:pt x="331010" y="0"/>
                </a:moveTo>
                <a:lnTo>
                  <a:pt x="468766" y="89865"/>
                </a:lnTo>
                <a:lnTo>
                  <a:pt x="373548" y="165927"/>
                </a:lnTo>
                <a:lnTo>
                  <a:pt x="234384" y="80287"/>
                </a:lnTo>
                <a:close/>
                <a:moveTo>
                  <a:pt x="138038" y="0"/>
                </a:moveTo>
                <a:lnTo>
                  <a:pt x="234384" y="80287"/>
                </a:lnTo>
                <a:lnTo>
                  <a:pt x="95219" y="165927"/>
                </a:lnTo>
                <a:lnTo>
                  <a:pt x="0" y="898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7" name="Freeform 439">
            <a:extLst>
              <a:ext uri="{FF2B5EF4-FFF2-40B4-BE49-F238E27FC236}">
                <a16:creationId xmlns:a16="http://schemas.microsoft.com/office/drawing/2014/main" id="{4E05B3D0-D127-4393-B096-32DF2ABACD2C}"/>
              </a:ext>
            </a:extLst>
          </p:cNvPr>
          <p:cNvSpPr/>
          <p:nvPr/>
        </p:nvSpPr>
        <p:spPr>
          <a:xfrm>
            <a:off x="2187556" y="4413503"/>
            <a:ext cx="313121" cy="378619"/>
          </a:xfrm>
          <a:custGeom>
            <a:avLst/>
            <a:gdLst>
              <a:gd name="connsiteX0" fmla="*/ 348475 w 417495"/>
              <a:gd name="connsiteY0" fmla="*/ 331573 h 504825"/>
              <a:gd name="connsiteX1" fmla="*/ 361153 w 417495"/>
              <a:gd name="connsiteY1" fmla="*/ 350729 h 504825"/>
              <a:gd name="connsiteX2" fmla="*/ 361153 w 417495"/>
              <a:gd name="connsiteY2" fmla="*/ 363688 h 504825"/>
              <a:gd name="connsiteX3" fmla="*/ 335799 w 417495"/>
              <a:gd name="connsiteY3" fmla="*/ 363688 h 504825"/>
              <a:gd name="connsiteX4" fmla="*/ 335799 w 417495"/>
              <a:gd name="connsiteY4" fmla="*/ 350729 h 504825"/>
              <a:gd name="connsiteX5" fmla="*/ 348475 w 417495"/>
              <a:gd name="connsiteY5" fmla="*/ 331573 h 504825"/>
              <a:gd name="connsiteX6" fmla="*/ 254948 w 417495"/>
              <a:gd name="connsiteY6" fmla="*/ 331573 h 504825"/>
              <a:gd name="connsiteX7" fmla="*/ 265934 w 417495"/>
              <a:gd name="connsiteY7" fmla="*/ 350448 h 504825"/>
              <a:gd name="connsiteX8" fmla="*/ 265934 w 417495"/>
              <a:gd name="connsiteY8" fmla="*/ 409889 h 504825"/>
              <a:gd name="connsiteX9" fmla="*/ 254948 w 417495"/>
              <a:gd name="connsiteY9" fmla="*/ 428763 h 504825"/>
              <a:gd name="connsiteX10" fmla="*/ 242271 w 417495"/>
              <a:gd name="connsiteY10" fmla="*/ 422565 h 504825"/>
              <a:gd name="connsiteX11" fmla="*/ 242271 w 417495"/>
              <a:gd name="connsiteY11" fmla="*/ 337771 h 504825"/>
              <a:gd name="connsiteX12" fmla="*/ 254948 w 417495"/>
              <a:gd name="connsiteY12" fmla="*/ 331573 h 504825"/>
              <a:gd name="connsiteX13" fmla="*/ 122825 w 417495"/>
              <a:gd name="connsiteY13" fmla="*/ 310445 h 504825"/>
              <a:gd name="connsiteX14" fmla="*/ 122825 w 417495"/>
              <a:gd name="connsiteY14" fmla="*/ 420594 h 504825"/>
              <a:gd name="connsiteX15" fmla="*/ 125079 w 417495"/>
              <a:gd name="connsiteY15" fmla="*/ 441159 h 504825"/>
              <a:gd name="connsiteX16" fmla="*/ 141419 w 417495"/>
              <a:gd name="connsiteY16" fmla="*/ 451582 h 504825"/>
              <a:gd name="connsiteX17" fmla="*/ 170153 w 417495"/>
              <a:gd name="connsiteY17" fmla="*/ 434397 h 504825"/>
              <a:gd name="connsiteX18" fmla="*/ 170153 w 417495"/>
              <a:gd name="connsiteY18" fmla="*/ 449610 h 504825"/>
              <a:gd name="connsiteX19" fmla="*/ 195225 w 417495"/>
              <a:gd name="connsiteY19" fmla="*/ 449610 h 504825"/>
              <a:gd name="connsiteX20" fmla="*/ 195225 w 417495"/>
              <a:gd name="connsiteY20" fmla="*/ 310445 h 504825"/>
              <a:gd name="connsiteX21" fmla="*/ 170153 w 417495"/>
              <a:gd name="connsiteY21" fmla="*/ 310445 h 504825"/>
              <a:gd name="connsiteX22" fmla="*/ 170153 w 417495"/>
              <a:gd name="connsiteY22" fmla="*/ 416931 h 504825"/>
              <a:gd name="connsiteX23" fmla="*/ 154095 w 417495"/>
              <a:gd name="connsiteY23" fmla="*/ 428763 h 504825"/>
              <a:gd name="connsiteX24" fmla="*/ 148180 w 417495"/>
              <a:gd name="connsiteY24" fmla="*/ 422847 h 504825"/>
              <a:gd name="connsiteX25" fmla="*/ 147898 w 417495"/>
              <a:gd name="connsiteY25" fmla="*/ 412987 h 504825"/>
              <a:gd name="connsiteX26" fmla="*/ 147898 w 417495"/>
              <a:gd name="connsiteY26" fmla="*/ 310445 h 504825"/>
              <a:gd name="connsiteX27" fmla="*/ 348757 w 417495"/>
              <a:gd name="connsiteY27" fmla="*/ 308755 h 504825"/>
              <a:gd name="connsiteX28" fmla="*/ 318614 w 417495"/>
              <a:gd name="connsiteY28" fmla="*/ 323122 h 504825"/>
              <a:gd name="connsiteX29" fmla="*/ 310726 w 417495"/>
              <a:gd name="connsiteY29" fmla="*/ 355800 h 504825"/>
              <a:gd name="connsiteX30" fmla="*/ 310726 w 417495"/>
              <a:gd name="connsiteY30" fmla="*/ 404536 h 504825"/>
              <a:gd name="connsiteX31" fmla="*/ 318896 w 417495"/>
              <a:gd name="connsiteY31" fmla="*/ 437215 h 504825"/>
              <a:gd name="connsiteX32" fmla="*/ 349321 w 417495"/>
              <a:gd name="connsiteY32" fmla="*/ 451582 h 504825"/>
              <a:gd name="connsiteX33" fmla="*/ 379746 w 417495"/>
              <a:gd name="connsiteY33" fmla="*/ 436651 h 504825"/>
              <a:gd name="connsiteX34" fmla="*/ 385662 w 417495"/>
              <a:gd name="connsiteY34" fmla="*/ 421439 h 504825"/>
              <a:gd name="connsiteX35" fmla="*/ 386224 w 417495"/>
              <a:gd name="connsiteY35" fmla="*/ 405099 h 504825"/>
              <a:gd name="connsiteX36" fmla="*/ 386224 w 417495"/>
              <a:gd name="connsiteY36" fmla="*/ 401437 h 504825"/>
              <a:gd name="connsiteX37" fmla="*/ 360589 w 417495"/>
              <a:gd name="connsiteY37" fmla="*/ 401437 h 504825"/>
              <a:gd name="connsiteX38" fmla="*/ 360026 w 417495"/>
              <a:gd name="connsiteY38" fmla="*/ 418622 h 504825"/>
              <a:gd name="connsiteX39" fmla="*/ 348757 w 417495"/>
              <a:gd name="connsiteY39" fmla="*/ 428763 h 504825"/>
              <a:gd name="connsiteX40" fmla="*/ 335799 w 417495"/>
              <a:gd name="connsiteY40" fmla="*/ 409325 h 504825"/>
              <a:gd name="connsiteX41" fmla="*/ 335799 w 417495"/>
              <a:gd name="connsiteY41" fmla="*/ 384816 h 504825"/>
              <a:gd name="connsiteX42" fmla="*/ 386224 w 417495"/>
              <a:gd name="connsiteY42" fmla="*/ 384816 h 504825"/>
              <a:gd name="connsiteX43" fmla="*/ 386224 w 417495"/>
              <a:gd name="connsiteY43" fmla="*/ 355800 h 504825"/>
              <a:gd name="connsiteX44" fmla="*/ 378618 w 417495"/>
              <a:gd name="connsiteY44" fmla="*/ 323122 h 504825"/>
              <a:gd name="connsiteX45" fmla="*/ 348757 w 417495"/>
              <a:gd name="connsiteY45" fmla="*/ 308755 h 504825"/>
              <a:gd name="connsiteX46" fmla="*/ 217199 w 417495"/>
              <a:gd name="connsiteY46" fmla="*/ 262836 h 504825"/>
              <a:gd name="connsiteX47" fmla="*/ 217199 w 417495"/>
              <a:gd name="connsiteY47" fmla="*/ 449610 h 504825"/>
              <a:gd name="connsiteX48" fmla="*/ 242271 w 417495"/>
              <a:gd name="connsiteY48" fmla="*/ 449610 h 504825"/>
              <a:gd name="connsiteX49" fmla="*/ 242271 w 417495"/>
              <a:gd name="connsiteY49" fmla="*/ 436088 h 504825"/>
              <a:gd name="connsiteX50" fmla="*/ 268470 w 417495"/>
              <a:gd name="connsiteY50" fmla="*/ 451582 h 504825"/>
              <a:gd name="connsiteX51" fmla="*/ 288471 w 417495"/>
              <a:gd name="connsiteY51" fmla="*/ 436088 h 504825"/>
              <a:gd name="connsiteX52" fmla="*/ 291007 w 417495"/>
              <a:gd name="connsiteY52" fmla="*/ 407917 h 504825"/>
              <a:gd name="connsiteX53" fmla="*/ 291007 w 417495"/>
              <a:gd name="connsiteY53" fmla="*/ 352420 h 504825"/>
              <a:gd name="connsiteX54" fmla="*/ 288471 w 417495"/>
              <a:gd name="connsiteY54" fmla="*/ 324530 h 504825"/>
              <a:gd name="connsiteX55" fmla="*/ 268470 w 417495"/>
              <a:gd name="connsiteY55" fmla="*/ 308755 h 504825"/>
              <a:gd name="connsiteX56" fmla="*/ 242271 w 417495"/>
              <a:gd name="connsiteY56" fmla="*/ 323967 h 504825"/>
              <a:gd name="connsiteX57" fmla="*/ 242271 w 417495"/>
              <a:gd name="connsiteY57" fmla="*/ 262836 h 504825"/>
              <a:gd name="connsiteX58" fmla="*/ 31270 w 417495"/>
              <a:gd name="connsiteY58" fmla="*/ 262836 h 504825"/>
              <a:gd name="connsiteX59" fmla="*/ 31270 w 417495"/>
              <a:gd name="connsiteY59" fmla="*/ 289317 h 504825"/>
              <a:gd name="connsiteX60" fmla="*/ 60849 w 417495"/>
              <a:gd name="connsiteY60" fmla="*/ 289317 h 504825"/>
              <a:gd name="connsiteX61" fmla="*/ 60849 w 417495"/>
              <a:gd name="connsiteY61" fmla="*/ 449610 h 504825"/>
              <a:gd name="connsiteX62" fmla="*/ 89021 w 417495"/>
              <a:gd name="connsiteY62" fmla="*/ 449610 h 504825"/>
              <a:gd name="connsiteX63" fmla="*/ 89021 w 417495"/>
              <a:gd name="connsiteY63" fmla="*/ 289317 h 504825"/>
              <a:gd name="connsiteX64" fmla="*/ 119163 w 417495"/>
              <a:gd name="connsiteY64" fmla="*/ 289317 h 504825"/>
              <a:gd name="connsiteX65" fmla="*/ 119163 w 417495"/>
              <a:gd name="connsiteY65" fmla="*/ 262836 h 504825"/>
              <a:gd name="connsiteX66" fmla="*/ 208747 w 417495"/>
              <a:gd name="connsiteY66" fmla="*/ 214100 h 504825"/>
              <a:gd name="connsiteX67" fmla="*/ 365097 w 417495"/>
              <a:gd name="connsiteY67" fmla="*/ 219734 h 504825"/>
              <a:gd name="connsiteX68" fmla="*/ 393972 w 417495"/>
              <a:gd name="connsiteY68" fmla="*/ 232974 h 504825"/>
              <a:gd name="connsiteX69" fmla="*/ 410170 w 417495"/>
              <a:gd name="connsiteY69" fmla="*/ 260864 h 504825"/>
              <a:gd name="connsiteX70" fmla="*/ 417495 w 417495"/>
              <a:gd name="connsiteY70" fmla="*/ 359462 h 504825"/>
              <a:gd name="connsiteX71" fmla="*/ 410170 w 417495"/>
              <a:gd name="connsiteY71" fmla="*/ 458061 h 504825"/>
              <a:gd name="connsiteX72" fmla="*/ 393831 w 417495"/>
              <a:gd name="connsiteY72" fmla="*/ 485950 h 504825"/>
              <a:gd name="connsiteX73" fmla="*/ 365097 w 417495"/>
              <a:gd name="connsiteY73" fmla="*/ 498909 h 504825"/>
              <a:gd name="connsiteX74" fmla="*/ 208747 w 417495"/>
              <a:gd name="connsiteY74" fmla="*/ 504825 h 504825"/>
              <a:gd name="connsiteX75" fmla="*/ 52398 w 417495"/>
              <a:gd name="connsiteY75" fmla="*/ 498909 h 504825"/>
              <a:gd name="connsiteX76" fmla="*/ 23523 w 417495"/>
              <a:gd name="connsiteY76" fmla="*/ 485950 h 504825"/>
              <a:gd name="connsiteX77" fmla="*/ 7324 w 417495"/>
              <a:gd name="connsiteY77" fmla="*/ 458061 h 504825"/>
              <a:gd name="connsiteX78" fmla="*/ 0 w 417495"/>
              <a:gd name="connsiteY78" fmla="*/ 359462 h 504825"/>
              <a:gd name="connsiteX79" fmla="*/ 7324 w 417495"/>
              <a:gd name="connsiteY79" fmla="*/ 260864 h 504825"/>
              <a:gd name="connsiteX80" fmla="*/ 23663 w 417495"/>
              <a:gd name="connsiteY80" fmla="*/ 232974 h 504825"/>
              <a:gd name="connsiteX81" fmla="*/ 52680 w 417495"/>
              <a:gd name="connsiteY81" fmla="*/ 219734 h 504825"/>
              <a:gd name="connsiteX82" fmla="*/ 208747 w 417495"/>
              <a:gd name="connsiteY82" fmla="*/ 214100 h 504825"/>
              <a:gd name="connsiteX83" fmla="*/ 202831 w 417495"/>
              <a:gd name="connsiteY83" fmla="*/ 69301 h 504825"/>
              <a:gd name="connsiteX84" fmla="*/ 190717 w 417495"/>
              <a:gd name="connsiteY84" fmla="*/ 88739 h 504825"/>
              <a:gd name="connsiteX85" fmla="*/ 190717 w 417495"/>
              <a:gd name="connsiteY85" fmla="*/ 147898 h 504825"/>
              <a:gd name="connsiteX86" fmla="*/ 202831 w 417495"/>
              <a:gd name="connsiteY86" fmla="*/ 167618 h 504825"/>
              <a:gd name="connsiteX87" fmla="*/ 214944 w 417495"/>
              <a:gd name="connsiteY87" fmla="*/ 147898 h 504825"/>
              <a:gd name="connsiteX88" fmla="*/ 214944 w 417495"/>
              <a:gd name="connsiteY88" fmla="*/ 88739 h 504825"/>
              <a:gd name="connsiteX89" fmla="*/ 202831 w 417495"/>
              <a:gd name="connsiteY89" fmla="*/ 69301 h 504825"/>
              <a:gd name="connsiteX90" fmla="*/ 261427 w 417495"/>
              <a:gd name="connsiteY90" fmla="*/ 48172 h 504825"/>
              <a:gd name="connsiteX91" fmla="*/ 287062 w 417495"/>
              <a:gd name="connsiteY91" fmla="*/ 48172 h 504825"/>
              <a:gd name="connsiteX92" fmla="*/ 287062 w 417495"/>
              <a:gd name="connsiteY92" fmla="*/ 151560 h 504825"/>
              <a:gd name="connsiteX93" fmla="*/ 287344 w 417495"/>
              <a:gd name="connsiteY93" fmla="*/ 161420 h 504825"/>
              <a:gd name="connsiteX94" fmla="*/ 293260 w 417495"/>
              <a:gd name="connsiteY94" fmla="*/ 167618 h 504825"/>
              <a:gd name="connsiteX95" fmla="*/ 309318 w 417495"/>
              <a:gd name="connsiteY95" fmla="*/ 155504 h 504825"/>
              <a:gd name="connsiteX96" fmla="*/ 309318 w 417495"/>
              <a:gd name="connsiteY96" fmla="*/ 48172 h 504825"/>
              <a:gd name="connsiteX97" fmla="*/ 334953 w 417495"/>
              <a:gd name="connsiteY97" fmla="*/ 48172 h 504825"/>
              <a:gd name="connsiteX98" fmla="*/ 334953 w 417495"/>
              <a:gd name="connsiteY98" fmla="*/ 188746 h 504825"/>
              <a:gd name="connsiteX99" fmla="*/ 309318 w 417495"/>
              <a:gd name="connsiteY99" fmla="*/ 188746 h 504825"/>
              <a:gd name="connsiteX100" fmla="*/ 309318 w 417495"/>
              <a:gd name="connsiteY100" fmla="*/ 173252 h 504825"/>
              <a:gd name="connsiteX101" fmla="*/ 280302 w 417495"/>
              <a:gd name="connsiteY101" fmla="*/ 190718 h 504825"/>
              <a:gd name="connsiteX102" fmla="*/ 263681 w 417495"/>
              <a:gd name="connsiteY102" fmla="*/ 180295 h 504825"/>
              <a:gd name="connsiteX103" fmla="*/ 261427 w 417495"/>
              <a:gd name="connsiteY103" fmla="*/ 159166 h 504825"/>
              <a:gd name="connsiteX104" fmla="*/ 202831 w 417495"/>
              <a:gd name="connsiteY104" fmla="*/ 46482 h 504825"/>
              <a:gd name="connsiteX105" fmla="*/ 232692 w 417495"/>
              <a:gd name="connsiteY105" fmla="*/ 60849 h 504825"/>
              <a:gd name="connsiteX106" fmla="*/ 240580 w 417495"/>
              <a:gd name="connsiteY106" fmla="*/ 93810 h 504825"/>
              <a:gd name="connsiteX107" fmla="*/ 240580 w 417495"/>
              <a:gd name="connsiteY107" fmla="*/ 143109 h 504825"/>
              <a:gd name="connsiteX108" fmla="*/ 232692 w 417495"/>
              <a:gd name="connsiteY108" fmla="*/ 176351 h 504825"/>
              <a:gd name="connsiteX109" fmla="*/ 202831 w 417495"/>
              <a:gd name="connsiteY109" fmla="*/ 190718 h 504825"/>
              <a:gd name="connsiteX110" fmla="*/ 173252 w 417495"/>
              <a:gd name="connsiteY110" fmla="*/ 176351 h 504825"/>
              <a:gd name="connsiteX111" fmla="*/ 165364 w 417495"/>
              <a:gd name="connsiteY111" fmla="*/ 143109 h 504825"/>
              <a:gd name="connsiteX112" fmla="*/ 165364 w 417495"/>
              <a:gd name="connsiteY112" fmla="*/ 93810 h 504825"/>
              <a:gd name="connsiteX113" fmla="*/ 173252 w 417495"/>
              <a:gd name="connsiteY113" fmla="*/ 60849 h 504825"/>
              <a:gd name="connsiteX114" fmla="*/ 202831 w 417495"/>
              <a:gd name="connsiteY114" fmla="*/ 46482 h 504825"/>
              <a:gd name="connsiteX115" fmla="*/ 67329 w 417495"/>
              <a:gd name="connsiteY115" fmla="*/ 0 h 504825"/>
              <a:gd name="connsiteX116" fmla="*/ 97190 w 417495"/>
              <a:gd name="connsiteY116" fmla="*/ 0 h 504825"/>
              <a:gd name="connsiteX117" fmla="*/ 117192 w 417495"/>
              <a:gd name="connsiteY117" fmla="*/ 74090 h 504825"/>
              <a:gd name="connsiteX118" fmla="*/ 136347 w 417495"/>
              <a:gd name="connsiteY118" fmla="*/ 0 h 504825"/>
              <a:gd name="connsiteX119" fmla="*/ 165082 w 417495"/>
              <a:gd name="connsiteY119" fmla="*/ 0 h 504825"/>
              <a:gd name="connsiteX120" fmla="*/ 130995 w 417495"/>
              <a:gd name="connsiteY120" fmla="*/ 112402 h 504825"/>
              <a:gd name="connsiteX121" fmla="*/ 130995 w 417495"/>
              <a:gd name="connsiteY121" fmla="*/ 188746 h 504825"/>
              <a:gd name="connsiteX122" fmla="*/ 102824 w 417495"/>
              <a:gd name="connsiteY122" fmla="*/ 188746 h 504825"/>
              <a:gd name="connsiteX123" fmla="*/ 102824 w 417495"/>
              <a:gd name="connsiteY123" fmla="*/ 112402 h 504825"/>
              <a:gd name="connsiteX124" fmla="*/ 85640 w 417495"/>
              <a:gd name="connsiteY124" fmla="*/ 52680 h 504825"/>
              <a:gd name="connsiteX125" fmla="*/ 67329 w 417495"/>
              <a:gd name="connsiteY125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17495" h="504825">
                <a:moveTo>
                  <a:pt x="348475" y="331573"/>
                </a:moveTo>
                <a:cubicBezTo>
                  <a:pt x="356927" y="331573"/>
                  <a:pt x="361153" y="337958"/>
                  <a:pt x="361153" y="350729"/>
                </a:cubicBezTo>
                <a:lnTo>
                  <a:pt x="361153" y="363688"/>
                </a:lnTo>
                <a:lnTo>
                  <a:pt x="335799" y="363688"/>
                </a:lnTo>
                <a:lnTo>
                  <a:pt x="335799" y="350729"/>
                </a:lnTo>
                <a:cubicBezTo>
                  <a:pt x="335799" y="337958"/>
                  <a:pt x="340024" y="331573"/>
                  <a:pt x="348475" y="331573"/>
                </a:cubicBezTo>
                <a:close/>
                <a:moveTo>
                  <a:pt x="254948" y="331573"/>
                </a:moveTo>
                <a:cubicBezTo>
                  <a:pt x="262272" y="331573"/>
                  <a:pt x="265934" y="337865"/>
                  <a:pt x="265934" y="350448"/>
                </a:cubicBezTo>
                <a:lnTo>
                  <a:pt x="265934" y="409889"/>
                </a:lnTo>
                <a:cubicBezTo>
                  <a:pt x="265934" y="422472"/>
                  <a:pt x="262272" y="428763"/>
                  <a:pt x="254948" y="428763"/>
                </a:cubicBezTo>
                <a:cubicBezTo>
                  <a:pt x="250629" y="428763"/>
                  <a:pt x="246403" y="426697"/>
                  <a:pt x="242271" y="422565"/>
                </a:cubicBezTo>
                <a:lnTo>
                  <a:pt x="242271" y="337771"/>
                </a:lnTo>
                <a:cubicBezTo>
                  <a:pt x="246403" y="333639"/>
                  <a:pt x="250629" y="331573"/>
                  <a:pt x="254948" y="331573"/>
                </a:cubicBezTo>
                <a:close/>
                <a:moveTo>
                  <a:pt x="122825" y="310445"/>
                </a:moveTo>
                <a:lnTo>
                  <a:pt x="122825" y="420594"/>
                </a:lnTo>
                <a:cubicBezTo>
                  <a:pt x="122825" y="429796"/>
                  <a:pt x="123577" y="436651"/>
                  <a:pt x="125079" y="441159"/>
                </a:cubicBezTo>
                <a:cubicBezTo>
                  <a:pt x="127333" y="448107"/>
                  <a:pt x="132779" y="451582"/>
                  <a:pt x="141419" y="451582"/>
                </a:cubicBezTo>
                <a:cubicBezTo>
                  <a:pt x="150433" y="451582"/>
                  <a:pt x="160012" y="445854"/>
                  <a:pt x="170153" y="434397"/>
                </a:cubicBezTo>
                <a:lnTo>
                  <a:pt x="170153" y="449610"/>
                </a:lnTo>
                <a:lnTo>
                  <a:pt x="195225" y="449610"/>
                </a:lnTo>
                <a:lnTo>
                  <a:pt x="195225" y="310445"/>
                </a:lnTo>
                <a:lnTo>
                  <a:pt x="170153" y="310445"/>
                </a:lnTo>
                <a:lnTo>
                  <a:pt x="170153" y="416931"/>
                </a:lnTo>
                <a:cubicBezTo>
                  <a:pt x="164518" y="424819"/>
                  <a:pt x="159166" y="428763"/>
                  <a:pt x="154095" y="428763"/>
                </a:cubicBezTo>
                <a:cubicBezTo>
                  <a:pt x="150715" y="428763"/>
                  <a:pt x="148743" y="426791"/>
                  <a:pt x="148180" y="422847"/>
                </a:cubicBezTo>
                <a:cubicBezTo>
                  <a:pt x="147992" y="422284"/>
                  <a:pt x="147898" y="418997"/>
                  <a:pt x="147898" y="412987"/>
                </a:cubicBezTo>
                <a:lnTo>
                  <a:pt x="147898" y="310445"/>
                </a:lnTo>
                <a:close/>
                <a:moveTo>
                  <a:pt x="348757" y="308755"/>
                </a:moveTo>
                <a:cubicBezTo>
                  <a:pt x="335986" y="308755"/>
                  <a:pt x="325939" y="313544"/>
                  <a:pt x="318614" y="323122"/>
                </a:cubicBezTo>
                <a:cubicBezTo>
                  <a:pt x="313356" y="330071"/>
                  <a:pt x="310726" y="340963"/>
                  <a:pt x="310726" y="355800"/>
                </a:cubicBezTo>
                <a:lnTo>
                  <a:pt x="310726" y="404536"/>
                </a:lnTo>
                <a:cubicBezTo>
                  <a:pt x="310726" y="419373"/>
                  <a:pt x="313450" y="430266"/>
                  <a:pt x="318896" y="437215"/>
                </a:cubicBezTo>
                <a:cubicBezTo>
                  <a:pt x="326220" y="446793"/>
                  <a:pt x="336362" y="451582"/>
                  <a:pt x="349321" y="451582"/>
                </a:cubicBezTo>
                <a:cubicBezTo>
                  <a:pt x="362843" y="451582"/>
                  <a:pt x="372984" y="446605"/>
                  <a:pt x="379746" y="436651"/>
                </a:cubicBezTo>
                <a:cubicBezTo>
                  <a:pt x="383125" y="431580"/>
                  <a:pt x="385098" y="426509"/>
                  <a:pt x="385662" y="421439"/>
                </a:cubicBezTo>
                <a:cubicBezTo>
                  <a:pt x="386037" y="419748"/>
                  <a:pt x="386224" y="414302"/>
                  <a:pt x="386224" y="405099"/>
                </a:cubicBezTo>
                <a:lnTo>
                  <a:pt x="386224" y="401437"/>
                </a:lnTo>
                <a:lnTo>
                  <a:pt x="360589" y="401437"/>
                </a:lnTo>
                <a:cubicBezTo>
                  <a:pt x="360589" y="411015"/>
                  <a:pt x="360402" y="416743"/>
                  <a:pt x="360026" y="418622"/>
                </a:cubicBezTo>
                <a:cubicBezTo>
                  <a:pt x="358711" y="425383"/>
                  <a:pt x="354954" y="428763"/>
                  <a:pt x="348757" y="428763"/>
                </a:cubicBezTo>
                <a:cubicBezTo>
                  <a:pt x="340118" y="428763"/>
                  <a:pt x="335799" y="422284"/>
                  <a:pt x="335799" y="409325"/>
                </a:cubicBezTo>
                <a:lnTo>
                  <a:pt x="335799" y="384816"/>
                </a:lnTo>
                <a:lnTo>
                  <a:pt x="386224" y="384816"/>
                </a:lnTo>
                <a:lnTo>
                  <a:pt x="386224" y="355800"/>
                </a:lnTo>
                <a:cubicBezTo>
                  <a:pt x="386224" y="340963"/>
                  <a:pt x="383689" y="330071"/>
                  <a:pt x="378618" y="323122"/>
                </a:cubicBezTo>
                <a:cubicBezTo>
                  <a:pt x="371294" y="313544"/>
                  <a:pt x="361340" y="308755"/>
                  <a:pt x="348757" y="308755"/>
                </a:cubicBezTo>
                <a:close/>
                <a:moveTo>
                  <a:pt x="217199" y="262836"/>
                </a:moveTo>
                <a:lnTo>
                  <a:pt x="217199" y="449610"/>
                </a:lnTo>
                <a:lnTo>
                  <a:pt x="242271" y="449610"/>
                </a:lnTo>
                <a:lnTo>
                  <a:pt x="242271" y="436088"/>
                </a:lnTo>
                <a:cubicBezTo>
                  <a:pt x="250722" y="446417"/>
                  <a:pt x="259455" y="451582"/>
                  <a:pt x="268470" y="451582"/>
                </a:cubicBezTo>
                <a:cubicBezTo>
                  <a:pt x="278611" y="451582"/>
                  <a:pt x="285278" y="446417"/>
                  <a:pt x="288471" y="436088"/>
                </a:cubicBezTo>
                <a:cubicBezTo>
                  <a:pt x="290162" y="431017"/>
                  <a:pt x="291007" y="421627"/>
                  <a:pt x="291007" y="407917"/>
                </a:cubicBezTo>
                <a:lnTo>
                  <a:pt x="291007" y="352420"/>
                </a:lnTo>
                <a:cubicBezTo>
                  <a:pt x="291007" y="338710"/>
                  <a:pt x="290162" y="329413"/>
                  <a:pt x="288471" y="324530"/>
                </a:cubicBezTo>
                <a:cubicBezTo>
                  <a:pt x="285278" y="314013"/>
                  <a:pt x="278611" y="308755"/>
                  <a:pt x="268470" y="308755"/>
                </a:cubicBezTo>
                <a:cubicBezTo>
                  <a:pt x="259079" y="308755"/>
                  <a:pt x="250346" y="313825"/>
                  <a:pt x="242271" y="323967"/>
                </a:cubicBezTo>
                <a:lnTo>
                  <a:pt x="242271" y="262836"/>
                </a:lnTo>
                <a:close/>
                <a:moveTo>
                  <a:pt x="31270" y="262836"/>
                </a:moveTo>
                <a:lnTo>
                  <a:pt x="31270" y="289317"/>
                </a:lnTo>
                <a:lnTo>
                  <a:pt x="60849" y="289317"/>
                </a:lnTo>
                <a:lnTo>
                  <a:pt x="60849" y="449610"/>
                </a:lnTo>
                <a:lnTo>
                  <a:pt x="89021" y="449610"/>
                </a:lnTo>
                <a:lnTo>
                  <a:pt x="89021" y="289317"/>
                </a:lnTo>
                <a:lnTo>
                  <a:pt x="119163" y="289317"/>
                </a:lnTo>
                <a:lnTo>
                  <a:pt x="119163" y="262836"/>
                </a:lnTo>
                <a:close/>
                <a:moveTo>
                  <a:pt x="208747" y="214100"/>
                </a:moveTo>
                <a:cubicBezTo>
                  <a:pt x="278423" y="214100"/>
                  <a:pt x="330540" y="215978"/>
                  <a:pt x="365097" y="219734"/>
                </a:cubicBezTo>
                <a:cubicBezTo>
                  <a:pt x="375989" y="221049"/>
                  <a:pt x="385614" y="225462"/>
                  <a:pt x="393972" y="232974"/>
                </a:cubicBezTo>
                <a:cubicBezTo>
                  <a:pt x="402329" y="240487"/>
                  <a:pt x="407728" y="249783"/>
                  <a:pt x="410170" y="260864"/>
                </a:cubicBezTo>
                <a:cubicBezTo>
                  <a:pt x="415053" y="281898"/>
                  <a:pt x="417495" y="314764"/>
                  <a:pt x="417495" y="359462"/>
                </a:cubicBezTo>
                <a:cubicBezTo>
                  <a:pt x="417495" y="403409"/>
                  <a:pt x="415053" y="436275"/>
                  <a:pt x="410170" y="458061"/>
                </a:cubicBezTo>
                <a:cubicBezTo>
                  <a:pt x="407541" y="469142"/>
                  <a:pt x="402094" y="478438"/>
                  <a:pt x="393831" y="485950"/>
                </a:cubicBezTo>
                <a:cubicBezTo>
                  <a:pt x="385567" y="493463"/>
                  <a:pt x="375989" y="497782"/>
                  <a:pt x="365097" y="498909"/>
                </a:cubicBezTo>
                <a:cubicBezTo>
                  <a:pt x="330540" y="502853"/>
                  <a:pt x="278423" y="504825"/>
                  <a:pt x="208747" y="504825"/>
                </a:cubicBezTo>
                <a:cubicBezTo>
                  <a:pt x="139071" y="504825"/>
                  <a:pt x="86955" y="502853"/>
                  <a:pt x="52398" y="498909"/>
                </a:cubicBezTo>
                <a:cubicBezTo>
                  <a:pt x="41505" y="497782"/>
                  <a:pt x="31880" y="493463"/>
                  <a:pt x="23523" y="485950"/>
                </a:cubicBezTo>
                <a:cubicBezTo>
                  <a:pt x="15165" y="478438"/>
                  <a:pt x="9766" y="469142"/>
                  <a:pt x="7324" y="458061"/>
                </a:cubicBezTo>
                <a:cubicBezTo>
                  <a:pt x="2442" y="437027"/>
                  <a:pt x="0" y="404160"/>
                  <a:pt x="0" y="359462"/>
                </a:cubicBezTo>
                <a:cubicBezTo>
                  <a:pt x="0" y="315516"/>
                  <a:pt x="2442" y="282649"/>
                  <a:pt x="7324" y="260864"/>
                </a:cubicBezTo>
                <a:cubicBezTo>
                  <a:pt x="9954" y="249783"/>
                  <a:pt x="15400" y="240487"/>
                  <a:pt x="23663" y="232974"/>
                </a:cubicBezTo>
                <a:cubicBezTo>
                  <a:pt x="31927" y="225462"/>
                  <a:pt x="41599" y="221049"/>
                  <a:pt x="52680" y="219734"/>
                </a:cubicBezTo>
                <a:cubicBezTo>
                  <a:pt x="87048" y="215978"/>
                  <a:pt x="139071" y="214100"/>
                  <a:pt x="208747" y="214100"/>
                </a:cubicBezTo>
                <a:close/>
                <a:moveTo>
                  <a:pt x="202831" y="69301"/>
                </a:moveTo>
                <a:cubicBezTo>
                  <a:pt x="194756" y="69301"/>
                  <a:pt x="190717" y="75780"/>
                  <a:pt x="190717" y="88739"/>
                </a:cubicBezTo>
                <a:lnTo>
                  <a:pt x="190717" y="147898"/>
                </a:lnTo>
                <a:cubicBezTo>
                  <a:pt x="190717" y="161045"/>
                  <a:pt x="194756" y="167618"/>
                  <a:pt x="202831" y="167618"/>
                </a:cubicBezTo>
                <a:cubicBezTo>
                  <a:pt x="210907" y="167618"/>
                  <a:pt x="214944" y="161045"/>
                  <a:pt x="214944" y="147898"/>
                </a:cubicBezTo>
                <a:lnTo>
                  <a:pt x="214944" y="88739"/>
                </a:lnTo>
                <a:cubicBezTo>
                  <a:pt x="214944" y="75780"/>
                  <a:pt x="210907" y="69301"/>
                  <a:pt x="202831" y="69301"/>
                </a:cubicBezTo>
                <a:close/>
                <a:moveTo>
                  <a:pt x="261427" y="48172"/>
                </a:moveTo>
                <a:lnTo>
                  <a:pt x="287062" y="48172"/>
                </a:lnTo>
                <a:lnTo>
                  <a:pt x="287062" y="151560"/>
                </a:lnTo>
                <a:cubicBezTo>
                  <a:pt x="287062" y="157758"/>
                  <a:pt x="287157" y="161045"/>
                  <a:pt x="287344" y="161420"/>
                </a:cubicBezTo>
                <a:cubicBezTo>
                  <a:pt x="287908" y="165552"/>
                  <a:pt x="289880" y="167618"/>
                  <a:pt x="293260" y="167618"/>
                </a:cubicBezTo>
                <a:cubicBezTo>
                  <a:pt x="298331" y="167618"/>
                  <a:pt x="303683" y="163580"/>
                  <a:pt x="309318" y="155504"/>
                </a:cubicBezTo>
                <a:lnTo>
                  <a:pt x="309318" y="48172"/>
                </a:lnTo>
                <a:lnTo>
                  <a:pt x="334953" y="48172"/>
                </a:lnTo>
                <a:lnTo>
                  <a:pt x="334953" y="188746"/>
                </a:lnTo>
                <a:lnTo>
                  <a:pt x="309318" y="188746"/>
                </a:lnTo>
                <a:lnTo>
                  <a:pt x="309318" y="173252"/>
                </a:lnTo>
                <a:cubicBezTo>
                  <a:pt x="299364" y="184896"/>
                  <a:pt x="289692" y="190718"/>
                  <a:pt x="280302" y="190718"/>
                </a:cubicBezTo>
                <a:cubicBezTo>
                  <a:pt x="271663" y="190718"/>
                  <a:pt x="266123" y="187244"/>
                  <a:pt x="263681" y="180295"/>
                </a:cubicBezTo>
                <a:cubicBezTo>
                  <a:pt x="262178" y="175787"/>
                  <a:pt x="261427" y="168745"/>
                  <a:pt x="261427" y="159166"/>
                </a:cubicBezTo>
                <a:close/>
                <a:moveTo>
                  <a:pt x="202831" y="46482"/>
                </a:moveTo>
                <a:cubicBezTo>
                  <a:pt x="215790" y="46482"/>
                  <a:pt x="225744" y="51271"/>
                  <a:pt x="232692" y="60849"/>
                </a:cubicBezTo>
                <a:cubicBezTo>
                  <a:pt x="237951" y="67798"/>
                  <a:pt x="240580" y="78785"/>
                  <a:pt x="240580" y="93810"/>
                </a:cubicBezTo>
                <a:lnTo>
                  <a:pt x="240580" y="143109"/>
                </a:lnTo>
                <a:cubicBezTo>
                  <a:pt x="240580" y="158321"/>
                  <a:pt x="237951" y="169402"/>
                  <a:pt x="232692" y="176351"/>
                </a:cubicBezTo>
                <a:cubicBezTo>
                  <a:pt x="225744" y="185929"/>
                  <a:pt x="215790" y="190718"/>
                  <a:pt x="202831" y="190718"/>
                </a:cubicBezTo>
                <a:cubicBezTo>
                  <a:pt x="190249" y="190718"/>
                  <a:pt x="180389" y="185929"/>
                  <a:pt x="173252" y="176351"/>
                </a:cubicBezTo>
                <a:cubicBezTo>
                  <a:pt x="167993" y="169214"/>
                  <a:pt x="165364" y="158133"/>
                  <a:pt x="165364" y="143109"/>
                </a:cubicBezTo>
                <a:lnTo>
                  <a:pt x="165364" y="93810"/>
                </a:lnTo>
                <a:cubicBezTo>
                  <a:pt x="165364" y="78785"/>
                  <a:pt x="167993" y="67798"/>
                  <a:pt x="173252" y="60849"/>
                </a:cubicBezTo>
                <a:cubicBezTo>
                  <a:pt x="180389" y="51271"/>
                  <a:pt x="190249" y="46482"/>
                  <a:pt x="202831" y="46482"/>
                </a:cubicBezTo>
                <a:close/>
                <a:moveTo>
                  <a:pt x="67329" y="0"/>
                </a:moveTo>
                <a:lnTo>
                  <a:pt x="97190" y="0"/>
                </a:lnTo>
                <a:lnTo>
                  <a:pt x="117192" y="74090"/>
                </a:lnTo>
                <a:lnTo>
                  <a:pt x="136347" y="0"/>
                </a:lnTo>
                <a:lnTo>
                  <a:pt x="165082" y="0"/>
                </a:lnTo>
                <a:lnTo>
                  <a:pt x="130995" y="112402"/>
                </a:lnTo>
                <a:lnTo>
                  <a:pt x="130995" y="188746"/>
                </a:lnTo>
                <a:lnTo>
                  <a:pt x="102824" y="188746"/>
                </a:lnTo>
                <a:lnTo>
                  <a:pt x="102824" y="112402"/>
                </a:lnTo>
                <a:cubicBezTo>
                  <a:pt x="100195" y="98505"/>
                  <a:pt x="94467" y="78597"/>
                  <a:pt x="85640" y="52680"/>
                </a:cubicBezTo>
                <a:cubicBezTo>
                  <a:pt x="78691" y="33336"/>
                  <a:pt x="72587" y="15776"/>
                  <a:pt x="673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8" name="Freeform 444">
            <a:extLst>
              <a:ext uri="{FF2B5EF4-FFF2-40B4-BE49-F238E27FC236}">
                <a16:creationId xmlns:a16="http://schemas.microsoft.com/office/drawing/2014/main" id="{449A3B80-F8E2-4199-A480-B8840111F6E6}"/>
              </a:ext>
            </a:extLst>
          </p:cNvPr>
          <p:cNvSpPr/>
          <p:nvPr/>
        </p:nvSpPr>
        <p:spPr>
          <a:xfrm>
            <a:off x="6439527" y="4430817"/>
            <a:ext cx="297599" cy="344312"/>
          </a:xfrm>
          <a:custGeom>
            <a:avLst/>
            <a:gdLst>
              <a:gd name="connsiteX0" fmla="*/ 55497 w 396799"/>
              <a:gd name="connsiteY0" fmla="*/ 322287 h 459082"/>
              <a:gd name="connsiteX1" fmla="*/ 198183 w 396799"/>
              <a:gd name="connsiteY1" fmla="*/ 363980 h 459082"/>
              <a:gd name="connsiteX2" fmla="*/ 341151 w 396799"/>
              <a:gd name="connsiteY2" fmla="*/ 322287 h 459082"/>
              <a:gd name="connsiteX3" fmla="*/ 347912 w 396799"/>
              <a:gd name="connsiteY3" fmla="*/ 328766 h 459082"/>
              <a:gd name="connsiteX4" fmla="*/ 346504 w 396799"/>
              <a:gd name="connsiteY4" fmla="*/ 341443 h 459082"/>
              <a:gd name="connsiteX5" fmla="*/ 344250 w 396799"/>
              <a:gd name="connsiteY5" fmla="*/ 351866 h 459082"/>
              <a:gd name="connsiteX6" fmla="*/ 339883 w 396799"/>
              <a:gd name="connsiteY6" fmla="*/ 373417 h 459082"/>
              <a:gd name="connsiteX7" fmla="*/ 335939 w 396799"/>
              <a:gd name="connsiteY7" fmla="*/ 397081 h 459082"/>
              <a:gd name="connsiteX8" fmla="*/ 327911 w 396799"/>
              <a:gd name="connsiteY8" fmla="*/ 416801 h 459082"/>
              <a:gd name="connsiteX9" fmla="*/ 311571 w 396799"/>
              <a:gd name="connsiteY9" fmla="*/ 432717 h 459082"/>
              <a:gd name="connsiteX10" fmla="*/ 258187 w 396799"/>
              <a:gd name="connsiteY10" fmla="*/ 452860 h 459082"/>
              <a:gd name="connsiteX11" fmla="*/ 201282 w 396799"/>
              <a:gd name="connsiteY11" fmla="*/ 459057 h 459082"/>
              <a:gd name="connsiteX12" fmla="*/ 144517 w 396799"/>
              <a:gd name="connsiteY12" fmla="*/ 453846 h 459082"/>
              <a:gd name="connsiteX13" fmla="*/ 121557 w 396799"/>
              <a:gd name="connsiteY13" fmla="*/ 448775 h 459082"/>
              <a:gd name="connsiteX14" fmla="*/ 100007 w 396799"/>
              <a:gd name="connsiteY14" fmla="*/ 441169 h 459082"/>
              <a:gd name="connsiteX15" fmla="*/ 79442 w 396799"/>
              <a:gd name="connsiteY15" fmla="*/ 428914 h 459082"/>
              <a:gd name="connsiteX16" fmla="*/ 64793 w 396799"/>
              <a:gd name="connsiteY16" fmla="*/ 411589 h 459082"/>
              <a:gd name="connsiteX17" fmla="*/ 48735 w 396799"/>
              <a:gd name="connsiteY17" fmla="*/ 329330 h 459082"/>
              <a:gd name="connsiteX18" fmla="*/ 50426 w 396799"/>
              <a:gd name="connsiteY18" fmla="*/ 324822 h 459082"/>
              <a:gd name="connsiteX19" fmla="*/ 203817 w 396799"/>
              <a:gd name="connsiteY19" fmla="*/ 189883 h 459082"/>
              <a:gd name="connsiteX20" fmla="*/ 221847 w 396799"/>
              <a:gd name="connsiteY20" fmla="*/ 199884 h 459082"/>
              <a:gd name="connsiteX21" fmla="*/ 229593 w 396799"/>
              <a:gd name="connsiteY21" fmla="*/ 218899 h 459082"/>
              <a:gd name="connsiteX22" fmla="*/ 215367 w 396799"/>
              <a:gd name="connsiteY22" fmla="*/ 247352 h 459082"/>
              <a:gd name="connsiteX23" fmla="*/ 183957 w 396799"/>
              <a:gd name="connsiteY23" fmla="*/ 249042 h 459082"/>
              <a:gd name="connsiteX24" fmla="*/ 168885 w 396799"/>
              <a:gd name="connsiteY24" fmla="*/ 232703 h 459082"/>
              <a:gd name="connsiteX25" fmla="*/ 168744 w 396799"/>
              <a:gd name="connsiteY25" fmla="*/ 209603 h 459082"/>
              <a:gd name="connsiteX26" fmla="*/ 183393 w 396799"/>
              <a:gd name="connsiteY26" fmla="*/ 193264 h 459082"/>
              <a:gd name="connsiteX27" fmla="*/ 203817 w 396799"/>
              <a:gd name="connsiteY27" fmla="*/ 189883 h 459082"/>
              <a:gd name="connsiteX28" fmla="*/ 201211 w 396799"/>
              <a:gd name="connsiteY28" fmla="*/ 157838 h 459082"/>
              <a:gd name="connsiteX29" fmla="*/ 173533 w 396799"/>
              <a:gd name="connsiteY29" fmla="*/ 163120 h 459082"/>
              <a:gd name="connsiteX30" fmla="*/ 145221 w 396799"/>
              <a:gd name="connsiteY30" fmla="*/ 188052 h 459082"/>
              <a:gd name="connsiteX31" fmla="*/ 135503 w 396799"/>
              <a:gd name="connsiteY31" fmla="*/ 224534 h 459082"/>
              <a:gd name="connsiteX32" fmla="*/ 157335 w 396799"/>
              <a:gd name="connsiteY32" fmla="*/ 268199 h 459082"/>
              <a:gd name="connsiteX33" fmla="*/ 203958 w 396799"/>
              <a:gd name="connsiteY33" fmla="*/ 283974 h 459082"/>
              <a:gd name="connsiteX34" fmla="*/ 246778 w 396799"/>
              <a:gd name="connsiteY34" fmla="*/ 260311 h 459082"/>
              <a:gd name="connsiteX35" fmla="*/ 260863 w 396799"/>
              <a:gd name="connsiteY35" fmla="*/ 212983 h 459082"/>
              <a:gd name="connsiteX36" fmla="*/ 229030 w 396799"/>
              <a:gd name="connsiteY36" fmla="*/ 166783 h 459082"/>
              <a:gd name="connsiteX37" fmla="*/ 201211 w 396799"/>
              <a:gd name="connsiteY37" fmla="*/ 157838 h 459082"/>
              <a:gd name="connsiteX38" fmla="*/ 195225 w 396799"/>
              <a:gd name="connsiteY38" fmla="*/ 31562 h 459082"/>
              <a:gd name="connsiteX39" fmla="*/ 116628 w 396799"/>
              <a:gd name="connsiteY39" fmla="*/ 38604 h 459082"/>
              <a:gd name="connsiteX40" fmla="*/ 98035 w 396799"/>
              <a:gd name="connsiteY40" fmla="*/ 41985 h 459082"/>
              <a:gd name="connsiteX41" fmla="*/ 82541 w 396799"/>
              <a:gd name="connsiteY41" fmla="*/ 48183 h 459082"/>
              <a:gd name="connsiteX42" fmla="*/ 68455 w 396799"/>
              <a:gd name="connsiteY42" fmla="*/ 60296 h 459082"/>
              <a:gd name="connsiteX43" fmla="*/ 89865 w 396799"/>
              <a:gd name="connsiteY43" fmla="*/ 73114 h 459082"/>
              <a:gd name="connsiteX44" fmla="*/ 110571 w 396799"/>
              <a:gd name="connsiteY44" fmla="*/ 79312 h 459082"/>
              <a:gd name="connsiteX45" fmla="*/ 135221 w 396799"/>
              <a:gd name="connsiteY45" fmla="*/ 82552 h 459082"/>
              <a:gd name="connsiteX46" fmla="*/ 261427 w 396799"/>
              <a:gd name="connsiteY46" fmla="*/ 82833 h 459082"/>
              <a:gd name="connsiteX47" fmla="*/ 286640 w 396799"/>
              <a:gd name="connsiteY47" fmla="*/ 79453 h 459082"/>
              <a:gd name="connsiteX48" fmla="*/ 307064 w 396799"/>
              <a:gd name="connsiteY48" fmla="*/ 73396 h 459082"/>
              <a:gd name="connsiteX49" fmla="*/ 328192 w 396799"/>
              <a:gd name="connsiteY49" fmla="*/ 60296 h 459082"/>
              <a:gd name="connsiteX50" fmla="*/ 312416 w 396799"/>
              <a:gd name="connsiteY50" fmla="*/ 47760 h 459082"/>
              <a:gd name="connsiteX51" fmla="*/ 296077 w 396799"/>
              <a:gd name="connsiteY51" fmla="*/ 41562 h 459082"/>
              <a:gd name="connsiteX52" fmla="*/ 276076 w 396799"/>
              <a:gd name="connsiteY52" fmla="*/ 38041 h 459082"/>
              <a:gd name="connsiteX53" fmla="*/ 195225 w 396799"/>
              <a:gd name="connsiteY53" fmla="*/ 31562 h 459082"/>
              <a:gd name="connsiteX54" fmla="*/ 193077 w 396799"/>
              <a:gd name="connsiteY54" fmla="*/ 81 h 459082"/>
              <a:gd name="connsiteX55" fmla="*/ 331573 w 396799"/>
              <a:gd name="connsiteY55" fmla="*/ 17194 h 459082"/>
              <a:gd name="connsiteX56" fmla="*/ 392140 w 396799"/>
              <a:gd name="connsiteY56" fmla="*/ 51563 h 459082"/>
              <a:gd name="connsiteX57" fmla="*/ 396789 w 396799"/>
              <a:gd name="connsiteY57" fmla="*/ 65930 h 459082"/>
              <a:gd name="connsiteX58" fmla="*/ 395239 w 396799"/>
              <a:gd name="connsiteY58" fmla="*/ 81143 h 459082"/>
              <a:gd name="connsiteX59" fmla="*/ 363969 w 396799"/>
              <a:gd name="connsiteY59" fmla="*/ 265663 h 459082"/>
              <a:gd name="connsiteX60" fmla="*/ 356363 w 396799"/>
              <a:gd name="connsiteY60" fmla="*/ 281439 h 459082"/>
              <a:gd name="connsiteX61" fmla="*/ 344109 w 396799"/>
              <a:gd name="connsiteY61" fmla="*/ 292707 h 459082"/>
              <a:gd name="connsiteX62" fmla="*/ 328756 w 396799"/>
              <a:gd name="connsiteY62" fmla="*/ 301440 h 459082"/>
              <a:gd name="connsiteX63" fmla="*/ 156912 w 396799"/>
              <a:gd name="connsiteY63" fmla="*/ 326231 h 459082"/>
              <a:gd name="connsiteX64" fmla="*/ 45919 w 396799"/>
              <a:gd name="connsiteY64" fmla="*/ 287073 h 459082"/>
              <a:gd name="connsiteX65" fmla="*/ 38735 w 396799"/>
              <a:gd name="connsiteY65" fmla="*/ 279608 h 459082"/>
              <a:gd name="connsiteX66" fmla="*/ 33946 w 396799"/>
              <a:gd name="connsiteY66" fmla="*/ 269748 h 459082"/>
              <a:gd name="connsiteX67" fmla="*/ 31410 w 396799"/>
              <a:gd name="connsiteY67" fmla="*/ 260170 h 459082"/>
              <a:gd name="connsiteX68" fmla="*/ 29720 w 396799"/>
              <a:gd name="connsiteY68" fmla="*/ 249042 h 459082"/>
              <a:gd name="connsiteX69" fmla="*/ 28171 w 396799"/>
              <a:gd name="connsiteY69" fmla="*/ 239182 h 459082"/>
              <a:gd name="connsiteX70" fmla="*/ 20705 w 396799"/>
              <a:gd name="connsiteY70" fmla="*/ 196926 h 459082"/>
              <a:gd name="connsiteX71" fmla="*/ 12817 w 396799"/>
              <a:gd name="connsiteY71" fmla="*/ 151430 h 459082"/>
              <a:gd name="connsiteX72" fmla="*/ 6197 w 396799"/>
              <a:gd name="connsiteY72" fmla="*/ 109877 h 459082"/>
              <a:gd name="connsiteX73" fmla="*/ 0 w 396799"/>
              <a:gd name="connsiteY73" fmla="*/ 65367 h 459082"/>
              <a:gd name="connsiteX74" fmla="*/ 4929 w 396799"/>
              <a:gd name="connsiteY74" fmla="*/ 51704 h 459082"/>
              <a:gd name="connsiteX75" fmla="*/ 13803 w 396799"/>
              <a:gd name="connsiteY75" fmla="*/ 41140 h 459082"/>
              <a:gd name="connsiteX76" fmla="*/ 26480 w 396799"/>
              <a:gd name="connsiteY76" fmla="*/ 32689 h 459082"/>
              <a:gd name="connsiteX77" fmla="*/ 39439 w 396799"/>
              <a:gd name="connsiteY77" fmla="*/ 26350 h 459082"/>
              <a:gd name="connsiteX78" fmla="*/ 52961 w 396799"/>
              <a:gd name="connsiteY78" fmla="*/ 21138 h 459082"/>
              <a:gd name="connsiteX79" fmla="*/ 141137 w 396799"/>
              <a:gd name="connsiteY79" fmla="*/ 3109 h 459082"/>
              <a:gd name="connsiteX80" fmla="*/ 193077 w 396799"/>
              <a:gd name="connsiteY80" fmla="*/ 81 h 45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96799" h="459082">
                <a:moveTo>
                  <a:pt x="55497" y="322287"/>
                </a:moveTo>
                <a:cubicBezTo>
                  <a:pt x="97378" y="350082"/>
                  <a:pt x="144940" y="363980"/>
                  <a:pt x="198183" y="363980"/>
                </a:cubicBezTo>
                <a:cubicBezTo>
                  <a:pt x="251426" y="363980"/>
                  <a:pt x="299083" y="350082"/>
                  <a:pt x="341151" y="322287"/>
                </a:cubicBezTo>
                <a:cubicBezTo>
                  <a:pt x="345095" y="323414"/>
                  <a:pt x="347348" y="325574"/>
                  <a:pt x="347912" y="328766"/>
                </a:cubicBezTo>
                <a:cubicBezTo>
                  <a:pt x="348476" y="331959"/>
                  <a:pt x="348006" y="336185"/>
                  <a:pt x="346504" y="341443"/>
                </a:cubicBezTo>
                <a:cubicBezTo>
                  <a:pt x="345001" y="346702"/>
                  <a:pt x="344250" y="350176"/>
                  <a:pt x="344250" y="351866"/>
                </a:cubicBezTo>
                <a:cubicBezTo>
                  <a:pt x="342747" y="356750"/>
                  <a:pt x="341292" y="363933"/>
                  <a:pt x="339883" y="373417"/>
                </a:cubicBezTo>
                <a:cubicBezTo>
                  <a:pt x="338474" y="382901"/>
                  <a:pt x="337160" y="390789"/>
                  <a:pt x="335939" y="397081"/>
                </a:cubicBezTo>
                <a:cubicBezTo>
                  <a:pt x="334719" y="403373"/>
                  <a:pt x="332042" y="409946"/>
                  <a:pt x="327911" y="416801"/>
                </a:cubicBezTo>
                <a:cubicBezTo>
                  <a:pt x="323779" y="423656"/>
                  <a:pt x="318332" y="428961"/>
                  <a:pt x="311571" y="432717"/>
                </a:cubicBezTo>
                <a:cubicBezTo>
                  <a:pt x="295420" y="441732"/>
                  <a:pt x="277625" y="448446"/>
                  <a:pt x="258187" y="452860"/>
                </a:cubicBezTo>
                <a:cubicBezTo>
                  <a:pt x="238749" y="457273"/>
                  <a:pt x="219781" y="459339"/>
                  <a:pt x="201282" y="459057"/>
                </a:cubicBezTo>
                <a:cubicBezTo>
                  <a:pt x="182783" y="458776"/>
                  <a:pt x="163861" y="457038"/>
                  <a:pt x="144517" y="453846"/>
                </a:cubicBezTo>
                <a:cubicBezTo>
                  <a:pt x="135878" y="452343"/>
                  <a:pt x="128225" y="450653"/>
                  <a:pt x="121557" y="448775"/>
                </a:cubicBezTo>
                <a:cubicBezTo>
                  <a:pt x="114890" y="446897"/>
                  <a:pt x="107707" y="444361"/>
                  <a:pt x="100007" y="441169"/>
                </a:cubicBezTo>
                <a:cubicBezTo>
                  <a:pt x="92307" y="437976"/>
                  <a:pt x="85452" y="433891"/>
                  <a:pt x="79442" y="428914"/>
                </a:cubicBezTo>
                <a:cubicBezTo>
                  <a:pt x="73432" y="423937"/>
                  <a:pt x="68549" y="418162"/>
                  <a:pt x="64793" y="411589"/>
                </a:cubicBezTo>
                <a:cubicBezTo>
                  <a:pt x="60098" y="393560"/>
                  <a:pt x="54745" y="366140"/>
                  <a:pt x="48735" y="329330"/>
                </a:cubicBezTo>
                <a:lnTo>
                  <a:pt x="50426" y="324822"/>
                </a:lnTo>
                <a:close/>
                <a:moveTo>
                  <a:pt x="203817" y="189883"/>
                </a:moveTo>
                <a:cubicBezTo>
                  <a:pt x="210672" y="191010"/>
                  <a:pt x="216682" y="194344"/>
                  <a:pt x="221847" y="199884"/>
                </a:cubicBezTo>
                <a:cubicBezTo>
                  <a:pt x="227011" y="205424"/>
                  <a:pt x="229593" y="211763"/>
                  <a:pt x="229593" y="218899"/>
                </a:cubicBezTo>
                <a:cubicBezTo>
                  <a:pt x="231096" y="230731"/>
                  <a:pt x="226354" y="240215"/>
                  <a:pt x="215367" y="247352"/>
                </a:cubicBezTo>
                <a:cubicBezTo>
                  <a:pt x="204380" y="254489"/>
                  <a:pt x="193911" y="255052"/>
                  <a:pt x="183957" y="249042"/>
                </a:cubicBezTo>
                <a:cubicBezTo>
                  <a:pt x="176632" y="245849"/>
                  <a:pt x="171608" y="240403"/>
                  <a:pt x="168885" y="232703"/>
                </a:cubicBezTo>
                <a:cubicBezTo>
                  <a:pt x="166162" y="225003"/>
                  <a:pt x="166115" y="217303"/>
                  <a:pt x="168744" y="209603"/>
                </a:cubicBezTo>
                <a:cubicBezTo>
                  <a:pt x="171374" y="201903"/>
                  <a:pt x="176256" y="196456"/>
                  <a:pt x="183393" y="193264"/>
                </a:cubicBezTo>
                <a:cubicBezTo>
                  <a:pt x="190154" y="189883"/>
                  <a:pt x="196962" y="188756"/>
                  <a:pt x="203817" y="189883"/>
                </a:cubicBezTo>
                <a:close/>
                <a:moveTo>
                  <a:pt x="201211" y="157838"/>
                </a:moveTo>
                <a:cubicBezTo>
                  <a:pt x="191962" y="157228"/>
                  <a:pt x="182736" y="158989"/>
                  <a:pt x="173533" y="163120"/>
                </a:cubicBezTo>
                <a:cubicBezTo>
                  <a:pt x="161702" y="168379"/>
                  <a:pt x="152264" y="176690"/>
                  <a:pt x="145221" y="188052"/>
                </a:cubicBezTo>
                <a:cubicBezTo>
                  <a:pt x="138179" y="199414"/>
                  <a:pt x="134939" y="211575"/>
                  <a:pt x="135503" y="224534"/>
                </a:cubicBezTo>
                <a:cubicBezTo>
                  <a:pt x="136254" y="241624"/>
                  <a:pt x="143531" y="256179"/>
                  <a:pt x="157335" y="268199"/>
                </a:cubicBezTo>
                <a:cubicBezTo>
                  <a:pt x="171139" y="280218"/>
                  <a:pt x="186680" y="285477"/>
                  <a:pt x="203958" y="283974"/>
                </a:cubicBezTo>
                <a:cubicBezTo>
                  <a:pt x="221048" y="282472"/>
                  <a:pt x="235322" y="274584"/>
                  <a:pt x="246778" y="260311"/>
                </a:cubicBezTo>
                <a:cubicBezTo>
                  <a:pt x="258235" y="246037"/>
                  <a:pt x="262930" y="230261"/>
                  <a:pt x="260863" y="212983"/>
                </a:cubicBezTo>
                <a:cubicBezTo>
                  <a:pt x="258235" y="192888"/>
                  <a:pt x="247623" y="177488"/>
                  <a:pt x="229030" y="166783"/>
                </a:cubicBezTo>
                <a:cubicBezTo>
                  <a:pt x="219734" y="161430"/>
                  <a:pt x="210461" y="158449"/>
                  <a:pt x="201211" y="157838"/>
                </a:cubicBezTo>
                <a:close/>
                <a:moveTo>
                  <a:pt x="195225" y="31562"/>
                </a:moveTo>
                <a:cubicBezTo>
                  <a:pt x="168651" y="31656"/>
                  <a:pt x="142452" y="34003"/>
                  <a:pt x="116628" y="38604"/>
                </a:cubicBezTo>
                <a:cubicBezTo>
                  <a:pt x="108552" y="39919"/>
                  <a:pt x="102355" y="41046"/>
                  <a:pt x="98035" y="41985"/>
                </a:cubicBezTo>
                <a:cubicBezTo>
                  <a:pt x="93716" y="42924"/>
                  <a:pt x="88551" y="44990"/>
                  <a:pt x="82541" y="48183"/>
                </a:cubicBezTo>
                <a:cubicBezTo>
                  <a:pt x="76531" y="51376"/>
                  <a:pt x="71835" y="55413"/>
                  <a:pt x="68455" y="60296"/>
                </a:cubicBezTo>
                <a:cubicBezTo>
                  <a:pt x="74089" y="65555"/>
                  <a:pt x="81226" y="69828"/>
                  <a:pt x="89865" y="73114"/>
                </a:cubicBezTo>
                <a:cubicBezTo>
                  <a:pt x="98505" y="76401"/>
                  <a:pt x="105407" y="78467"/>
                  <a:pt x="110571" y="79312"/>
                </a:cubicBezTo>
                <a:cubicBezTo>
                  <a:pt x="115736" y="80157"/>
                  <a:pt x="123952" y="81237"/>
                  <a:pt x="135221" y="82552"/>
                </a:cubicBezTo>
                <a:cubicBezTo>
                  <a:pt x="178041" y="87998"/>
                  <a:pt x="220110" y="88092"/>
                  <a:pt x="261427" y="82833"/>
                </a:cubicBezTo>
                <a:cubicBezTo>
                  <a:pt x="273259" y="81331"/>
                  <a:pt x="281663" y="80204"/>
                  <a:pt x="286640" y="79453"/>
                </a:cubicBezTo>
                <a:cubicBezTo>
                  <a:pt x="291617" y="78701"/>
                  <a:pt x="298425" y="76682"/>
                  <a:pt x="307064" y="73396"/>
                </a:cubicBezTo>
                <a:cubicBezTo>
                  <a:pt x="315703" y="70109"/>
                  <a:pt x="322746" y="65743"/>
                  <a:pt x="328192" y="60296"/>
                </a:cubicBezTo>
                <a:cubicBezTo>
                  <a:pt x="324436" y="55226"/>
                  <a:pt x="319177" y="51047"/>
                  <a:pt x="312416" y="47760"/>
                </a:cubicBezTo>
                <a:cubicBezTo>
                  <a:pt x="305656" y="44474"/>
                  <a:pt x="300209" y="42408"/>
                  <a:pt x="296077" y="41562"/>
                </a:cubicBezTo>
                <a:cubicBezTo>
                  <a:pt x="291946" y="40717"/>
                  <a:pt x="285279" y="39544"/>
                  <a:pt x="276076" y="38041"/>
                </a:cubicBezTo>
                <a:cubicBezTo>
                  <a:pt x="248750" y="33628"/>
                  <a:pt x="221800" y="31468"/>
                  <a:pt x="195225" y="31562"/>
                </a:cubicBezTo>
                <a:close/>
                <a:moveTo>
                  <a:pt x="193077" y="81"/>
                </a:moveTo>
                <a:cubicBezTo>
                  <a:pt x="243574" y="-764"/>
                  <a:pt x="289738" y="4940"/>
                  <a:pt x="331573" y="17194"/>
                </a:cubicBezTo>
                <a:cubicBezTo>
                  <a:pt x="360683" y="25834"/>
                  <a:pt x="380872" y="37290"/>
                  <a:pt x="392140" y="51563"/>
                </a:cubicBezTo>
                <a:cubicBezTo>
                  <a:pt x="395145" y="55319"/>
                  <a:pt x="396695" y="60108"/>
                  <a:pt x="396789" y="65930"/>
                </a:cubicBezTo>
                <a:cubicBezTo>
                  <a:pt x="396883" y="71752"/>
                  <a:pt x="396366" y="76823"/>
                  <a:pt x="395239" y="81143"/>
                </a:cubicBezTo>
                <a:cubicBezTo>
                  <a:pt x="390357" y="112507"/>
                  <a:pt x="379934" y="174013"/>
                  <a:pt x="363969" y="265663"/>
                </a:cubicBezTo>
                <a:cubicBezTo>
                  <a:pt x="363031" y="271297"/>
                  <a:pt x="360495" y="276556"/>
                  <a:pt x="356363" y="281439"/>
                </a:cubicBezTo>
                <a:cubicBezTo>
                  <a:pt x="352232" y="286322"/>
                  <a:pt x="348147" y="290078"/>
                  <a:pt x="344109" y="292707"/>
                </a:cubicBezTo>
                <a:cubicBezTo>
                  <a:pt x="340071" y="295336"/>
                  <a:pt x="334953" y="298248"/>
                  <a:pt x="328756" y="301440"/>
                </a:cubicBezTo>
                <a:cubicBezTo>
                  <a:pt x="281429" y="325104"/>
                  <a:pt x="224148" y="333368"/>
                  <a:pt x="156912" y="326231"/>
                </a:cubicBezTo>
                <a:cubicBezTo>
                  <a:pt x="110337" y="321160"/>
                  <a:pt x="73338" y="308108"/>
                  <a:pt x="45919" y="287073"/>
                </a:cubicBezTo>
                <a:cubicBezTo>
                  <a:pt x="43101" y="284819"/>
                  <a:pt x="40707" y="282331"/>
                  <a:pt x="38735" y="279608"/>
                </a:cubicBezTo>
                <a:cubicBezTo>
                  <a:pt x="36763" y="276885"/>
                  <a:pt x="35167" y="273598"/>
                  <a:pt x="33946" y="269748"/>
                </a:cubicBezTo>
                <a:cubicBezTo>
                  <a:pt x="32725" y="265898"/>
                  <a:pt x="31881" y="262705"/>
                  <a:pt x="31410" y="260170"/>
                </a:cubicBezTo>
                <a:cubicBezTo>
                  <a:pt x="30941" y="257634"/>
                  <a:pt x="30377" y="253925"/>
                  <a:pt x="29720" y="249042"/>
                </a:cubicBezTo>
                <a:cubicBezTo>
                  <a:pt x="29063" y="244159"/>
                  <a:pt x="28547" y="240873"/>
                  <a:pt x="28171" y="239182"/>
                </a:cubicBezTo>
                <a:cubicBezTo>
                  <a:pt x="26480" y="229792"/>
                  <a:pt x="23993" y="215706"/>
                  <a:pt x="20705" y="196926"/>
                </a:cubicBezTo>
                <a:cubicBezTo>
                  <a:pt x="17419" y="178145"/>
                  <a:pt x="14789" y="162980"/>
                  <a:pt x="12817" y="151430"/>
                </a:cubicBezTo>
                <a:cubicBezTo>
                  <a:pt x="10845" y="139879"/>
                  <a:pt x="8639" y="126029"/>
                  <a:pt x="6197" y="109877"/>
                </a:cubicBezTo>
                <a:cubicBezTo>
                  <a:pt x="3756" y="93726"/>
                  <a:pt x="1690" y="78889"/>
                  <a:pt x="0" y="65367"/>
                </a:cubicBezTo>
                <a:cubicBezTo>
                  <a:pt x="563" y="60484"/>
                  <a:pt x="2207" y="55930"/>
                  <a:pt x="4929" y="51704"/>
                </a:cubicBezTo>
                <a:cubicBezTo>
                  <a:pt x="7653" y="47478"/>
                  <a:pt x="10611" y="43957"/>
                  <a:pt x="13803" y="41140"/>
                </a:cubicBezTo>
                <a:cubicBezTo>
                  <a:pt x="16997" y="38323"/>
                  <a:pt x="21221" y="35506"/>
                  <a:pt x="26480" y="32689"/>
                </a:cubicBezTo>
                <a:cubicBezTo>
                  <a:pt x="31739" y="29872"/>
                  <a:pt x="36059" y="27759"/>
                  <a:pt x="39439" y="26350"/>
                </a:cubicBezTo>
                <a:cubicBezTo>
                  <a:pt x="42820" y="24942"/>
                  <a:pt x="47327" y="23205"/>
                  <a:pt x="52961" y="21138"/>
                </a:cubicBezTo>
                <a:cubicBezTo>
                  <a:pt x="76437" y="12499"/>
                  <a:pt x="105829" y="6490"/>
                  <a:pt x="141137" y="3109"/>
                </a:cubicBezTo>
                <a:cubicBezTo>
                  <a:pt x="158931" y="1372"/>
                  <a:pt x="176245" y="362"/>
                  <a:pt x="193077" y="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9" name="Freeform 442">
            <a:extLst>
              <a:ext uri="{FF2B5EF4-FFF2-40B4-BE49-F238E27FC236}">
                <a16:creationId xmlns:a16="http://schemas.microsoft.com/office/drawing/2014/main" id="{1A6EB479-A1D4-47B1-8234-3CAA9AC940D3}"/>
              </a:ext>
            </a:extLst>
          </p:cNvPr>
          <p:cNvSpPr/>
          <p:nvPr/>
        </p:nvSpPr>
        <p:spPr>
          <a:xfrm>
            <a:off x="4596437" y="4413503"/>
            <a:ext cx="297064" cy="378619"/>
          </a:xfrm>
          <a:custGeom>
            <a:avLst/>
            <a:gdLst>
              <a:gd name="connsiteX0" fmla="*/ 261427 w 396085"/>
              <a:gd name="connsiteY0" fmla="*/ 394676 h 504825"/>
              <a:gd name="connsiteX1" fmla="*/ 261427 w 396085"/>
              <a:gd name="connsiteY1" fmla="*/ 437215 h 504825"/>
              <a:gd name="connsiteX2" fmla="*/ 62258 w 396085"/>
              <a:gd name="connsiteY2" fmla="*/ 437496 h 504825"/>
              <a:gd name="connsiteX3" fmla="*/ 62258 w 396085"/>
              <a:gd name="connsiteY3" fmla="*/ 394958 h 504825"/>
              <a:gd name="connsiteX4" fmla="*/ 67892 w 396085"/>
              <a:gd name="connsiteY4" fmla="*/ 321995 h 504825"/>
              <a:gd name="connsiteX5" fmla="*/ 266216 w 396085"/>
              <a:gd name="connsiteY5" fmla="*/ 340306 h 504825"/>
              <a:gd name="connsiteX6" fmla="*/ 262554 w 396085"/>
              <a:gd name="connsiteY6" fmla="*/ 382563 h 504825"/>
              <a:gd name="connsiteX7" fmla="*/ 63948 w 396085"/>
              <a:gd name="connsiteY7" fmla="*/ 364252 h 504825"/>
              <a:gd name="connsiteX8" fmla="*/ 0 w 396085"/>
              <a:gd name="connsiteY8" fmla="*/ 297205 h 504825"/>
              <a:gd name="connsiteX9" fmla="*/ 34087 w 396085"/>
              <a:gd name="connsiteY9" fmla="*/ 297205 h 504825"/>
              <a:gd name="connsiteX10" fmla="*/ 34087 w 396085"/>
              <a:gd name="connsiteY10" fmla="*/ 471301 h 504825"/>
              <a:gd name="connsiteX11" fmla="*/ 295514 w 396085"/>
              <a:gd name="connsiteY11" fmla="*/ 471301 h 504825"/>
              <a:gd name="connsiteX12" fmla="*/ 295514 w 396085"/>
              <a:gd name="connsiteY12" fmla="*/ 297205 h 504825"/>
              <a:gd name="connsiteX13" fmla="*/ 329319 w 396085"/>
              <a:gd name="connsiteY13" fmla="*/ 297205 h 504825"/>
              <a:gd name="connsiteX14" fmla="*/ 329319 w 396085"/>
              <a:gd name="connsiteY14" fmla="*/ 494683 h 504825"/>
              <a:gd name="connsiteX15" fmla="*/ 329037 w 396085"/>
              <a:gd name="connsiteY15" fmla="*/ 504543 h 504825"/>
              <a:gd name="connsiteX16" fmla="*/ 329037 w 396085"/>
              <a:gd name="connsiteY16" fmla="*/ 504825 h 504825"/>
              <a:gd name="connsiteX17" fmla="*/ 10141 w 396085"/>
              <a:gd name="connsiteY17" fmla="*/ 504825 h 504825"/>
              <a:gd name="connsiteX18" fmla="*/ 281 w 396085"/>
              <a:gd name="connsiteY18" fmla="*/ 504543 h 504825"/>
              <a:gd name="connsiteX19" fmla="*/ 0 w 396085"/>
              <a:gd name="connsiteY19" fmla="*/ 504543 h 504825"/>
              <a:gd name="connsiteX20" fmla="*/ 87048 w 396085"/>
              <a:gd name="connsiteY20" fmla="*/ 232974 h 504825"/>
              <a:gd name="connsiteX21" fmla="*/ 279457 w 396085"/>
              <a:gd name="connsiteY21" fmla="*/ 284527 h 504825"/>
              <a:gd name="connsiteX22" fmla="*/ 268470 w 396085"/>
              <a:gd name="connsiteY22" fmla="*/ 325657 h 504825"/>
              <a:gd name="connsiteX23" fmla="*/ 76062 w 396085"/>
              <a:gd name="connsiteY23" fmla="*/ 274104 h 504825"/>
              <a:gd name="connsiteX24" fmla="*/ 132967 w 396085"/>
              <a:gd name="connsiteY24" fmla="*/ 134657 h 504825"/>
              <a:gd name="connsiteX25" fmla="*/ 304529 w 396085"/>
              <a:gd name="connsiteY25" fmla="*/ 236073 h 504825"/>
              <a:gd name="connsiteX26" fmla="*/ 282837 w 396085"/>
              <a:gd name="connsiteY26" fmla="*/ 272696 h 504825"/>
              <a:gd name="connsiteX27" fmla="*/ 111276 w 396085"/>
              <a:gd name="connsiteY27" fmla="*/ 171280 h 504825"/>
              <a:gd name="connsiteX28" fmla="*/ 234383 w 396085"/>
              <a:gd name="connsiteY28" fmla="*/ 41411 h 504825"/>
              <a:gd name="connsiteX29" fmla="*/ 346504 w 396085"/>
              <a:gd name="connsiteY29" fmla="*/ 206212 h 504825"/>
              <a:gd name="connsiteX30" fmla="*/ 311572 w 396085"/>
              <a:gd name="connsiteY30" fmla="*/ 230157 h 504825"/>
              <a:gd name="connsiteX31" fmla="*/ 199169 w 396085"/>
              <a:gd name="connsiteY31" fmla="*/ 65638 h 504825"/>
              <a:gd name="connsiteX32" fmla="*/ 361998 w 396085"/>
              <a:gd name="connsiteY32" fmla="*/ 0 h 504825"/>
              <a:gd name="connsiteX33" fmla="*/ 396085 w 396085"/>
              <a:gd name="connsiteY33" fmla="*/ 196352 h 504825"/>
              <a:gd name="connsiteX34" fmla="*/ 354110 w 396085"/>
              <a:gd name="connsiteY34" fmla="*/ 203677 h 504825"/>
              <a:gd name="connsiteX35" fmla="*/ 320023 w 396085"/>
              <a:gd name="connsiteY35" fmla="*/ 7325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96085" h="504825">
                <a:moveTo>
                  <a:pt x="261427" y="394676"/>
                </a:moveTo>
                <a:lnTo>
                  <a:pt x="261427" y="437215"/>
                </a:lnTo>
                <a:lnTo>
                  <a:pt x="62258" y="437496"/>
                </a:lnTo>
                <a:lnTo>
                  <a:pt x="62258" y="394958"/>
                </a:lnTo>
                <a:close/>
                <a:moveTo>
                  <a:pt x="67892" y="321995"/>
                </a:moveTo>
                <a:lnTo>
                  <a:pt x="266216" y="340306"/>
                </a:lnTo>
                <a:lnTo>
                  <a:pt x="262554" y="382563"/>
                </a:lnTo>
                <a:lnTo>
                  <a:pt x="63948" y="364252"/>
                </a:lnTo>
                <a:close/>
                <a:moveTo>
                  <a:pt x="0" y="297205"/>
                </a:moveTo>
                <a:lnTo>
                  <a:pt x="34087" y="297205"/>
                </a:lnTo>
                <a:lnTo>
                  <a:pt x="34087" y="471301"/>
                </a:lnTo>
                <a:lnTo>
                  <a:pt x="295514" y="471301"/>
                </a:lnTo>
                <a:lnTo>
                  <a:pt x="295514" y="297205"/>
                </a:lnTo>
                <a:lnTo>
                  <a:pt x="329319" y="297205"/>
                </a:lnTo>
                <a:lnTo>
                  <a:pt x="329319" y="494683"/>
                </a:lnTo>
                <a:lnTo>
                  <a:pt x="329037" y="504543"/>
                </a:lnTo>
                <a:lnTo>
                  <a:pt x="329037" y="504825"/>
                </a:lnTo>
                <a:lnTo>
                  <a:pt x="10141" y="504825"/>
                </a:lnTo>
                <a:lnTo>
                  <a:pt x="281" y="504543"/>
                </a:lnTo>
                <a:lnTo>
                  <a:pt x="0" y="504543"/>
                </a:lnTo>
                <a:close/>
                <a:moveTo>
                  <a:pt x="87048" y="232974"/>
                </a:moveTo>
                <a:lnTo>
                  <a:pt x="279457" y="284527"/>
                </a:lnTo>
                <a:lnTo>
                  <a:pt x="268470" y="325657"/>
                </a:lnTo>
                <a:lnTo>
                  <a:pt x="76062" y="274104"/>
                </a:lnTo>
                <a:close/>
                <a:moveTo>
                  <a:pt x="132967" y="134657"/>
                </a:moveTo>
                <a:lnTo>
                  <a:pt x="304529" y="236073"/>
                </a:lnTo>
                <a:lnTo>
                  <a:pt x="282837" y="272696"/>
                </a:lnTo>
                <a:lnTo>
                  <a:pt x="111276" y="171280"/>
                </a:lnTo>
                <a:close/>
                <a:moveTo>
                  <a:pt x="234383" y="41411"/>
                </a:moveTo>
                <a:lnTo>
                  <a:pt x="346504" y="206212"/>
                </a:lnTo>
                <a:lnTo>
                  <a:pt x="311572" y="230157"/>
                </a:lnTo>
                <a:lnTo>
                  <a:pt x="199169" y="65638"/>
                </a:lnTo>
                <a:close/>
                <a:moveTo>
                  <a:pt x="361998" y="0"/>
                </a:moveTo>
                <a:lnTo>
                  <a:pt x="396085" y="196352"/>
                </a:lnTo>
                <a:lnTo>
                  <a:pt x="354110" y="203677"/>
                </a:lnTo>
                <a:lnTo>
                  <a:pt x="320023" y="73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0" name="Freeform 170">
            <a:extLst>
              <a:ext uri="{FF2B5EF4-FFF2-40B4-BE49-F238E27FC236}">
                <a16:creationId xmlns:a16="http://schemas.microsoft.com/office/drawing/2014/main" id="{BFEC33F1-C632-4F2B-9D89-C3CAAC695362}"/>
              </a:ext>
            </a:extLst>
          </p:cNvPr>
          <p:cNvSpPr/>
          <p:nvPr/>
        </p:nvSpPr>
        <p:spPr>
          <a:xfrm>
            <a:off x="267313" y="4870702"/>
            <a:ext cx="162287" cy="365097"/>
          </a:xfrm>
          <a:custGeom>
            <a:avLst/>
            <a:gdLst/>
            <a:ahLst/>
            <a:cxnLst/>
            <a:rect l="l" t="t" r="r" b="b"/>
            <a:pathLst>
              <a:path w="216381" h="486796">
                <a:moveTo>
                  <a:pt x="81147" y="0"/>
                </a:moveTo>
                <a:lnTo>
                  <a:pt x="135235" y="0"/>
                </a:lnTo>
                <a:cubicBezTo>
                  <a:pt x="137865" y="0"/>
                  <a:pt x="140024" y="845"/>
                  <a:pt x="141715" y="2535"/>
                </a:cubicBezTo>
                <a:cubicBezTo>
                  <a:pt x="143405" y="4226"/>
                  <a:pt x="144250" y="6385"/>
                  <a:pt x="144250" y="9015"/>
                </a:cubicBezTo>
                <a:lnTo>
                  <a:pt x="144250" y="360589"/>
                </a:lnTo>
                <a:lnTo>
                  <a:pt x="207353" y="360589"/>
                </a:lnTo>
                <a:cubicBezTo>
                  <a:pt x="211297" y="360589"/>
                  <a:pt x="214020" y="362374"/>
                  <a:pt x="215523" y="365942"/>
                </a:cubicBezTo>
                <a:cubicBezTo>
                  <a:pt x="217025" y="369510"/>
                  <a:pt x="216556" y="372797"/>
                  <a:pt x="214114" y="375802"/>
                </a:cubicBezTo>
                <a:lnTo>
                  <a:pt x="115516" y="483978"/>
                </a:lnTo>
                <a:cubicBezTo>
                  <a:pt x="113638" y="485857"/>
                  <a:pt x="111478" y="486796"/>
                  <a:pt x="109036" y="486796"/>
                </a:cubicBezTo>
                <a:cubicBezTo>
                  <a:pt x="106407" y="486796"/>
                  <a:pt x="104153" y="485857"/>
                  <a:pt x="102275" y="483978"/>
                </a:cubicBezTo>
                <a:lnTo>
                  <a:pt x="2268" y="375802"/>
                </a:lnTo>
                <a:cubicBezTo>
                  <a:pt x="-173" y="372797"/>
                  <a:pt x="-643" y="369510"/>
                  <a:pt x="859" y="365942"/>
                </a:cubicBezTo>
                <a:cubicBezTo>
                  <a:pt x="2550" y="362374"/>
                  <a:pt x="5273" y="360589"/>
                  <a:pt x="9029" y="360589"/>
                </a:cubicBezTo>
                <a:lnTo>
                  <a:pt x="72132" y="360589"/>
                </a:lnTo>
                <a:lnTo>
                  <a:pt x="72132" y="9015"/>
                </a:lnTo>
                <a:cubicBezTo>
                  <a:pt x="72132" y="6385"/>
                  <a:pt x="72977" y="4226"/>
                  <a:pt x="74668" y="2535"/>
                </a:cubicBezTo>
                <a:cubicBezTo>
                  <a:pt x="76358" y="845"/>
                  <a:pt x="78518" y="0"/>
                  <a:pt x="811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1" name="Freeform 167">
            <a:extLst>
              <a:ext uri="{FF2B5EF4-FFF2-40B4-BE49-F238E27FC236}">
                <a16:creationId xmlns:a16="http://schemas.microsoft.com/office/drawing/2014/main" id="{BEFE38B5-FD63-4993-90CA-E442AD961F01}"/>
              </a:ext>
            </a:extLst>
          </p:cNvPr>
          <p:cNvSpPr/>
          <p:nvPr/>
        </p:nvSpPr>
        <p:spPr>
          <a:xfrm>
            <a:off x="4705746" y="4870703"/>
            <a:ext cx="251841" cy="351676"/>
          </a:xfrm>
          <a:custGeom>
            <a:avLst/>
            <a:gdLst/>
            <a:ahLst/>
            <a:cxnLst/>
            <a:rect l="l" t="t" r="r" b="b"/>
            <a:pathLst>
              <a:path w="335788" h="468901">
                <a:moveTo>
                  <a:pt x="44511" y="0"/>
                </a:moveTo>
                <a:lnTo>
                  <a:pt x="294669" y="0"/>
                </a:lnTo>
                <a:cubicBezTo>
                  <a:pt x="312511" y="0"/>
                  <a:pt x="324437" y="4977"/>
                  <a:pt x="330447" y="14931"/>
                </a:cubicBezTo>
                <a:cubicBezTo>
                  <a:pt x="336456" y="24885"/>
                  <a:pt x="337395" y="39815"/>
                  <a:pt x="333264" y="59723"/>
                </a:cubicBezTo>
                <a:lnTo>
                  <a:pt x="309032" y="180881"/>
                </a:lnTo>
                <a:lnTo>
                  <a:pt x="288753" y="282274"/>
                </a:lnTo>
                <a:cubicBezTo>
                  <a:pt x="287627" y="286405"/>
                  <a:pt x="286782" y="289457"/>
                  <a:pt x="286218" y="291429"/>
                </a:cubicBezTo>
                <a:cubicBezTo>
                  <a:pt x="285655" y="293401"/>
                  <a:pt x="284340" y="296453"/>
                  <a:pt x="282274" y="300585"/>
                </a:cubicBezTo>
                <a:cubicBezTo>
                  <a:pt x="280208" y="304717"/>
                  <a:pt x="277908" y="307816"/>
                  <a:pt x="275372" y="309881"/>
                </a:cubicBezTo>
                <a:cubicBezTo>
                  <a:pt x="272837" y="311947"/>
                  <a:pt x="269222" y="313919"/>
                  <a:pt x="264526" y="315797"/>
                </a:cubicBezTo>
                <a:cubicBezTo>
                  <a:pt x="259831" y="317675"/>
                  <a:pt x="254385" y="318615"/>
                  <a:pt x="248187" y="318615"/>
                </a:cubicBezTo>
                <a:lnTo>
                  <a:pt x="171844" y="318615"/>
                </a:lnTo>
                <a:cubicBezTo>
                  <a:pt x="169402" y="318615"/>
                  <a:pt x="167336" y="319553"/>
                  <a:pt x="165646" y="321432"/>
                </a:cubicBezTo>
                <a:cubicBezTo>
                  <a:pt x="164144" y="323122"/>
                  <a:pt x="124141" y="369510"/>
                  <a:pt x="45638" y="460597"/>
                </a:cubicBezTo>
                <a:cubicBezTo>
                  <a:pt x="41505" y="465292"/>
                  <a:pt x="36012" y="467968"/>
                  <a:pt x="29158" y="468625"/>
                </a:cubicBezTo>
                <a:cubicBezTo>
                  <a:pt x="22302" y="469283"/>
                  <a:pt x="17748" y="468766"/>
                  <a:pt x="15495" y="467076"/>
                </a:cubicBezTo>
                <a:cubicBezTo>
                  <a:pt x="5165" y="462944"/>
                  <a:pt x="0" y="453742"/>
                  <a:pt x="0" y="439468"/>
                </a:cubicBezTo>
                <a:lnTo>
                  <a:pt x="0" y="42256"/>
                </a:lnTo>
                <a:cubicBezTo>
                  <a:pt x="0" y="31927"/>
                  <a:pt x="3569" y="22302"/>
                  <a:pt x="10705" y="13381"/>
                </a:cubicBezTo>
                <a:cubicBezTo>
                  <a:pt x="17842" y="4460"/>
                  <a:pt x="29110" y="0"/>
                  <a:pt x="44511" y="0"/>
                </a:cubicBezTo>
                <a:close/>
                <a:moveTo>
                  <a:pt x="66766" y="51553"/>
                </a:moveTo>
                <a:cubicBezTo>
                  <a:pt x="62446" y="51553"/>
                  <a:pt x="58831" y="53149"/>
                  <a:pt x="55920" y="56342"/>
                </a:cubicBezTo>
                <a:cubicBezTo>
                  <a:pt x="53009" y="59535"/>
                  <a:pt x="51553" y="63009"/>
                  <a:pt x="51553" y="66765"/>
                </a:cubicBezTo>
                <a:lnTo>
                  <a:pt x="51553" y="376928"/>
                </a:lnTo>
                <a:cubicBezTo>
                  <a:pt x="51553" y="378243"/>
                  <a:pt x="52117" y="378337"/>
                  <a:pt x="53243" y="377210"/>
                </a:cubicBezTo>
                <a:lnTo>
                  <a:pt x="135222" y="278048"/>
                </a:lnTo>
                <a:cubicBezTo>
                  <a:pt x="139541" y="273165"/>
                  <a:pt x="143109" y="270019"/>
                  <a:pt x="145926" y="268611"/>
                </a:cubicBezTo>
                <a:cubicBezTo>
                  <a:pt x="148743" y="267202"/>
                  <a:pt x="153251" y="266498"/>
                  <a:pt x="159449" y="266498"/>
                </a:cubicBezTo>
                <a:lnTo>
                  <a:pt x="226777" y="266498"/>
                </a:lnTo>
                <a:cubicBezTo>
                  <a:pt x="230909" y="266498"/>
                  <a:pt x="234384" y="265136"/>
                  <a:pt x="237201" y="262413"/>
                </a:cubicBezTo>
                <a:cubicBezTo>
                  <a:pt x="240018" y="259690"/>
                  <a:pt x="241708" y="256920"/>
                  <a:pt x="242271" y="254103"/>
                </a:cubicBezTo>
                <a:cubicBezTo>
                  <a:pt x="246779" y="229688"/>
                  <a:pt x="250253" y="211752"/>
                  <a:pt x="252695" y="200296"/>
                </a:cubicBezTo>
                <a:cubicBezTo>
                  <a:pt x="253446" y="196352"/>
                  <a:pt x="252366" y="192596"/>
                  <a:pt x="249455" y="189028"/>
                </a:cubicBezTo>
                <a:cubicBezTo>
                  <a:pt x="246544" y="185459"/>
                  <a:pt x="243117" y="183675"/>
                  <a:pt x="239173" y="183675"/>
                </a:cubicBezTo>
                <a:lnTo>
                  <a:pt x="156350" y="183675"/>
                </a:lnTo>
                <a:cubicBezTo>
                  <a:pt x="150903" y="183675"/>
                  <a:pt x="146396" y="181891"/>
                  <a:pt x="142828" y="178323"/>
                </a:cubicBezTo>
                <a:cubicBezTo>
                  <a:pt x="139259" y="174754"/>
                  <a:pt x="137475" y="170247"/>
                  <a:pt x="137475" y="164801"/>
                </a:cubicBezTo>
                <a:lnTo>
                  <a:pt x="137475" y="152969"/>
                </a:lnTo>
                <a:cubicBezTo>
                  <a:pt x="137475" y="147522"/>
                  <a:pt x="139259" y="143062"/>
                  <a:pt x="142828" y="139587"/>
                </a:cubicBezTo>
                <a:cubicBezTo>
                  <a:pt x="146396" y="136113"/>
                  <a:pt x="150903" y="134376"/>
                  <a:pt x="156350" y="134376"/>
                </a:cubicBezTo>
                <a:lnTo>
                  <a:pt x="253821" y="134376"/>
                </a:lnTo>
                <a:cubicBezTo>
                  <a:pt x="257202" y="134376"/>
                  <a:pt x="260488" y="133108"/>
                  <a:pt x="263681" y="130573"/>
                </a:cubicBezTo>
                <a:cubicBezTo>
                  <a:pt x="266874" y="128037"/>
                  <a:pt x="268752" y="125267"/>
                  <a:pt x="269316" y="122262"/>
                </a:cubicBezTo>
                <a:lnTo>
                  <a:pt x="279739" y="67610"/>
                </a:lnTo>
                <a:cubicBezTo>
                  <a:pt x="280678" y="63291"/>
                  <a:pt x="279833" y="59535"/>
                  <a:pt x="277204" y="56342"/>
                </a:cubicBezTo>
                <a:cubicBezTo>
                  <a:pt x="274574" y="53149"/>
                  <a:pt x="271288" y="51553"/>
                  <a:pt x="267344" y="51553"/>
                </a:cubicBezTo>
                <a:lnTo>
                  <a:pt x="66766" y="515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2" name="Freeform 166">
            <a:extLst>
              <a:ext uri="{FF2B5EF4-FFF2-40B4-BE49-F238E27FC236}">
                <a16:creationId xmlns:a16="http://schemas.microsoft.com/office/drawing/2014/main" id="{3B991AB7-235F-4F64-A383-D65E529FA578}"/>
              </a:ext>
            </a:extLst>
          </p:cNvPr>
          <p:cNvSpPr/>
          <p:nvPr/>
        </p:nvSpPr>
        <p:spPr>
          <a:xfrm>
            <a:off x="6819917" y="4870915"/>
            <a:ext cx="360780" cy="378407"/>
          </a:xfrm>
          <a:custGeom>
            <a:avLst/>
            <a:gdLst/>
            <a:ahLst/>
            <a:cxnLst/>
            <a:rect l="l" t="t" r="r" b="b"/>
            <a:pathLst>
              <a:path w="481040" h="504543">
                <a:moveTo>
                  <a:pt x="240520" y="0"/>
                </a:moveTo>
                <a:cubicBezTo>
                  <a:pt x="243713" y="0"/>
                  <a:pt x="246154" y="1127"/>
                  <a:pt x="247845" y="3380"/>
                </a:cubicBezTo>
                <a:lnTo>
                  <a:pt x="298553" y="73244"/>
                </a:lnTo>
                <a:lnTo>
                  <a:pt x="380812" y="46764"/>
                </a:lnTo>
                <a:cubicBezTo>
                  <a:pt x="383442" y="45637"/>
                  <a:pt x="386164" y="46013"/>
                  <a:pt x="388982" y="47890"/>
                </a:cubicBezTo>
                <a:cubicBezTo>
                  <a:pt x="391423" y="49768"/>
                  <a:pt x="392644" y="52210"/>
                  <a:pt x="392644" y="55215"/>
                </a:cubicBezTo>
                <a:lnTo>
                  <a:pt x="392644" y="141418"/>
                </a:lnTo>
                <a:lnTo>
                  <a:pt x="474903" y="168463"/>
                </a:lnTo>
                <a:cubicBezTo>
                  <a:pt x="477908" y="169402"/>
                  <a:pt x="479786" y="171280"/>
                  <a:pt x="480538" y="174097"/>
                </a:cubicBezTo>
                <a:cubicBezTo>
                  <a:pt x="481476" y="177102"/>
                  <a:pt x="481101" y="179825"/>
                  <a:pt x="479411" y="182266"/>
                </a:cubicBezTo>
                <a:lnTo>
                  <a:pt x="428703" y="252130"/>
                </a:lnTo>
                <a:lnTo>
                  <a:pt x="479411" y="321995"/>
                </a:lnTo>
                <a:cubicBezTo>
                  <a:pt x="481101" y="324248"/>
                  <a:pt x="481476" y="326972"/>
                  <a:pt x="480538" y="330164"/>
                </a:cubicBezTo>
                <a:cubicBezTo>
                  <a:pt x="479786" y="332981"/>
                  <a:pt x="477908" y="334859"/>
                  <a:pt x="474903" y="335798"/>
                </a:cubicBezTo>
                <a:lnTo>
                  <a:pt x="392644" y="362843"/>
                </a:lnTo>
                <a:lnTo>
                  <a:pt x="392644" y="449046"/>
                </a:lnTo>
                <a:cubicBezTo>
                  <a:pt x="392644" y="452051"/>
                  <a:pt x="391423" y="454493"/>
                  <a:pt x="388982" y="456371"/>
                </a:cubicBezTo>
                <a:cubicBezTo>
                  <a:pt x="386164" y="458249"/>
                  <a:pt x="383442" y="458624"/>
                  <a:pt x="380812" y="457497"/>
                </a:cubicBezTo>
                <a:lnTo>
                  <a:pt x="298553" y="431017"/>
                </a:lnTo>
                <a:lnTo>
                  <a:pt x="247845" y="500881"/>
                </a:lnTo>
                <a:cubicBezTo>
                  <a:pt x="245967" y="503322"/>
                  <a:pt x="243525" y="504543"/>
                  <a:pt x="240520" y="504543"/>
                </a:cubicBezTo>
                <a:cubicBezTo>
                  <a:pt x="237516" y="504543"/>
                  <a:pt x="235074" y="503322"/>
                  <a:pt x="233196" y="500881"/>
                </a:cubicBezTo>
                <a:lnTo>
                  <a:pt x="182488" y="431017"/>
                </a:lnTo>
                <a:lnTo>
                  <a:pt x="100228" y="457497"/>
                </a:lnTo>
                <a:cubicBezTo>
                  <a:pt x="97599" y="458624"/>
                  <a:pt x="94876" y="458249"/>
                  <a:pt x="92059" y="456371"/>
                </a:cubicBezTo>
                <a:cubicBezTo>
                  <a:pt x="89618" y="454493"/>
                  <a:pt x="88396" y="452051"/>
                  <a:pt x="88396" y="449046"/>
                </a:cubicBezTo>
                <a:lnTo>
                  <a:pt x="88396" y="362843"/>
                </a:lnTo>
                <a:lnTo>
                  <a:pt x="6137" y="335798"/>
                </a:lnTo>
                <a:cubicBezTo>
                  <a:pt x="3132" y="334859"/>
                  <a:pt x="1254" y="332981"/>
                  <a:pt x="503" y="330164"/>
                </a:cubicBezTo>
                <a:cubicBezTo>
                  <a:pt x="-436" y="326972"/>
                  <a:pt x="-60" y="324248"/>
                  <a:pt x="1630" y="321995"/>
                </a:cubicBezTo>
                <a:lnTo>
                  <a:pt x="52338" y="252130"/>
                </a:lnTo>
                <a:lnTo>
                  <a:pt x="1630" y="182266"/>
                </a:lnTo>
                <a:cubicBezTo>
                  <a:pt x="-60" y="179825"/>
                  <a:pt x="-436" y="177102"/>
                  <a:pt x="503" y="174097"/>
                </a:cubicBezTo>
                <a:cubicBezTo>
                  <a:pt x="1254" y="171280"/>
                  <a:pt x="3132" y="169402"/>
                  <a:pt x="6137" y="168463"/>
                </a:cubicBezTo>
                <a:lnTo>
                  <a:pt x="88396" y="141418"/>
                </a:lnTo>
                <a:lnTo>
                  <a:pt x="88396" y="55215"/>
                </a:lnTo>
                <a:cubicBezTo>
                  <a:pt x="88396" y="52210"/>
                  <a:pt x="89618" y="49768"/>
                  <a:pt x="92059" y="47890"/>
                </a:cubicBezTo>
                <a:cubicBezTo>
                  <a:pt x="94876" y="46013"/>
                  <a:pt x="97599" y="45637"/>
                  <a:pt x="100228" y="46764"/>
                </a:cubicBezTo>
                <a:lnTo>
                  <a:pt x="182488" y="73244"/>
                </a:lnTo>
                <a:lnTo>
                  <a:pt x="233196" y="3380"/>
                </a:lnTo>
                <a:cubicBezTo>
                  <a:pt x="234886" y="1127"/>
                  <a:pt x="237327" y="0"/>
                  <a:pt x="240520" y="0"/>
                </a:cubicBezTo>
                <a:close/>
                <a:moveTo>
                  <a:pt x="240520" y="89865"/>
                </a:moveTo>
                <a:cubicBezTo>
                  <a:pt x="218547" y="89865"/>
                  <a:pt x="197560" y="94138"/>
                  <a:pt x="177558" y="102683"/>
                </a:cubicBezTo>
                <a:cubicBezTo>
                  <a:pt x="157557" y="111228"/>
                  <a:pt x="140278" y="122779"/>
                  <a:pt x="125723" y="137333"/>
                </a:cubicBezTo>
                <a:cubicBezTo>
                  <a:pt x="111168" y="151889"/>
                  <a:pt x="99618" y="169167"/>
                  <a:pt x="91073" y="189168"/>
                </a:cubicBezTo>
                <a:cubicBezTo>
                  <a:pt x="82528" y="209170"/>
                  <a:pt x="78255" y="230157"/>
                  <a:pt x="78255" y="252130"/>
                </a:cubicBezTo>
                <a:cubicBezTo>
                  <a:pt x="78255" y="274104"/>
                  <a:pt x="82528" y="295091"/>
                  <a:pt x="91073" y="315093"/>
                </a:cubicBezTo>
                <a:cubicBezTo>
                  <a:pt x="99618" y="335094"/>
                  <a:pt x="111168" y="352372"/>
                  <a:pt x="125723" y="366928"/>
                </a:cubicBezTo>
                <a:cubicBezTo>
                  <a:pt x="140278" y="381482"/>
                  <a:pt x="157557" y="393033"/>
                  <a:pt x="177558" y="401578"/>
                </a:cubicBezTo>
                <a:cubicBezTo>
                  <a:pt x="197560" y="410123"/>
                  <a:pt x="218547" y="414396"/>
                  <a:pt x="240520" y="414396"/>
                </a:cubicBezTo>
                <a:cubicBezTo>
                  <a:pt x="262494" y="414396"/>
                  <a:pt x="283481" y="410123"/>
                  <a:pt x="303483" y="401578"/>
                </a:cubicBezTo>
                <a:cubicBezTo>
                  <a:pt x="323484" y="393033"/>
                  <a:pt x="340762" y="381482"/>
                  <a:pt x="355317" y="366928"/>
                </a:cubicBezTo>
                <a:cubicBezTo>
                  <a:pt x="369872" y="352372"/>
                  <a:pt x="381422" y="335094"/>
                  <a:pt x="389968" y="315093"/>
                </a:cubicBezTo>
                <a:cubicBezTo>
                  <a:pt x="398513" y="295091"/>
                  <a:pt x="402785" y="274104"/>
                  <a:pt x="402785" y="252130"/>
                </a:cubicBezTo>
                <a:cubicBezTo>
                  <a:pt x="402785" y="230157"/>
                  <a:pt x="398513" y="209170"/>
                  <a:pt x="389968" y="189168"/>
                </a:cubicBezTo>
                <a:cubicBezTo>
                  <a:pt x="381422" y="169167"/>
                  <a:pt x="369872" y="151889"/>
                  <a:pt x="355317" y="137333"/>
                </a:cubicBezTo>
                <a:cubicBezTo>
                  <a:pt x="340762" y="122779"/>
                  <a:pt x="323484" y="111228"/>
                  <a:pt x="303483" y="102683"/>
                </a:cubicBezTo>
                <a:cubicBezTo>
                  <a:pt x="283481" y="94138"/>
                  <a:pt x="262494" y="89865"/>
                  <a:pt x="240520" y="898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3" name="Freeform 163">
            <a:extLst>
              <a:ext uri="{FF2B5EF4-FFF2-40B4-BE49-F238E27FC236}">
                <a16:creationId xmlns:a16="http://schemas.microsoft.com/office/drawing/2014/main" id="{6702A74E-D174-443C-AC02-8C6C87A03952}"/>
              </a:ext>
            </a:extLst>
          </p:cNvPr>
          <p:cNvSpPr/>
          <p:nvPr/>
        </p:nvSpPr>
        <p:spPr>
          <a:xfrm>
            <a:off x="574495" y="4884224"/>
            <a:ext cx="162287" cy="365097"/>
          </a:xfrm>
          <a:custGeom>
            <a:avLst/>
            <a:gdLst/>
            <a:ahLst/>
            <a:cxnLst/>
            <a:rect l="l" t="t" r="r" b="b"/>
            <a:pathLst>
              <a:path w="216381" h="486796">
                <a:moveTo>
                  <a:pt x="107346" y="0"/>
                </a:moveTo>
                <a:cubicBezTo>
                  <a:pt x="109975" y="0"/>
                  <a:pt x="112229" y="940"/>
                  <a:pt x="114107" y="2818"/>
                </a:cubicBezTo>
                <a:lnTo>
                  <a:pt x="214114" y="110994"/>
                </a:lnTo>
                <a:cubicBezTo>
                  <a:pt x="216556" y="113999"/>
                  <a:pt x="217025" y="117286"/>
                  <a:pt x="215523" y="120854"/>
                </a:cubicBezTo>
                <a:cubicBezTo>
                  <a:pt x="213833" y="124422"/>
                  <a:pt x="211109" y="126207"/>
                  <a:pt x="207353" y="126207"/>
                </a:cubicBezTo>
                <a:lnTo>
                  <a:pt x="144250" y="126207"/>
                </a:lnTo>
                <a:lnTo>
                  <a:pt x="144250" y="477781"/>
                </a:lnTo>
                <a:cubicBezTo>
                  <a:pt x="144250" y="480411"/>
                  <a:pt x="143405" y="482571"/>
                  <a:pt x="141715" y="484261"/>
                </a:cubicBezTo>
                <a:cubicBezTo>
                  <a:pt x="140025" y="485951"/>
                  <a:pt x="137865" y="486796"/>
                  <a:pt x="135235" y="486796"/>
                </a:cubicBezTo>
                <a:lnTo>
                  <a:pt x="81147" y="486796"/>
                </a:lnTo>
                <a:cubicBezTo>
                  <a:pt x="78518" y="486796"/>
                  <a:pt x="76358" y="485951"/>
                  <a:pt x="74668" y="484261"/>
                </a:cubicBezTo>
                <a:cubicBezTo>
                  <a:pt x="72977" y="482571"/>
                  <a:pt x="72132" y="480411"/>
                  <a:pt x="72132" y="477781"/>
                </a:cubicBezTo>
                <a:lnTo>
                  <a:pt x="72132" y="126207"/>
                </a:lnTo>
                <a:lnTo>
                  <a:pt x="9029" y="126207"/>
                </a:lnTo>
                <a:cubicBezTo>
                  <a:pt x="5085" y="126207"/>
                  <a:pt x="2362" y="124422"/>
                  <a:pt x="859" y="120854"/>
                </a:cubicBezTo>
                <a:cubicBezTo>
                  <a:pt x="-643" y="117286"/>
                  <a:pt x="-173" y="113999"/>
                  <a:pt x="2268" y="110994"/>
                </a:cubicBezTo>
                <a:lnTo>
                  <a:pt x="100867" y="2818"/>
                </a:lnTo>
                <a:cubicBezTo>
                  <a:pt x="102745" y="940"/>
                  <a:pt x="104905" y="0"/>
                  <a:pt x="1073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4" name="Freeform 161">
            <a:extLst>
              <a:ext uri="{FF2B5EF4-FFF2-40B4-BE49-F238E27FC236}">
                <a16:creationId xmlns:a16="http://schemas.microsoft.com/office/drawing/2014/main" id="{73AFD57D-1CDF-4DDE-A397-8834499A3AFA}"/>
              </a:ext>
            </a:extLst>
          </p:cNvPr>
          <p:cNvSpPr/>
          <p:nvPr/>
        </p:nvSpPr>
        <p:spPr>
          <a:xfrm>
            <a:off x="3767762" y="48977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1" y="358101"/>
                  <a:pt x="29017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7" y="107754"/>
                </a:cubicBezTo>
                <a:cubicBezTo>
                  <a:pt x="48361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216354" y="31551"/>
                </a:moveTo>
                <a:cubicBezTo>
                  <a:pt x="202081" y="31551"/>
                  <a:pt x="187525" y="33336"/>
                  <a:pt x="172688" y="36904"/>
                </a:cubicBezTo>
                <a:cubicBezTo>
                  <a:pt x="197291" y="68831"/>
                  <a:pt x="220392" y="104702"/>
                  <a:pt x="241989" y="144517"/>
                </a:cubicBezTo>
                <a:cubicBezTo>
                  <a:pt x="254948" y="139634"/>
                  <a:pt x="267155" y="133953"/>
                  <a:pt x="278611" y="127474"/>
                </a:cubicBezTo>
                <a:cubicBezTo>
                  <a:pt x="290068" y="120994"/>
                  <a:pt x="299129" y="115220"/>
                  <a:pt x="305796" y="110149"/>
                </a:cubicBezTo>
                <a:cubicBezTo>
                  <a:pt x="312464" y="105078"/>
                  <a:pt x="318614" y="99725"/>
                  <a:pt x="324249" y="94091"/>
                </a:cubicBezTo>
                <a:cubicBezTo>
                  <a:pt x="329883" y="88457"/>
                  <a:pt x="333404" y="84654"/>
                  <a:pt x="334813" y="82682"/>
                </a:cubicBezTo>
                <a:cubicBezTo>
                  <a:pt x="336221" y="80710"/>
                  <a:pt x="337395" y="79067"/>
                  <a:pt x="338334" y="77752"/>
                </a:cubicBezTo>
                <a:cubicBezTo>
                  <a:pt x="303590" y="46952"/>
                  <a:pt x="262930" y="31551"/>
                  <a:pt x="216354" y="31551"/>
                </a:cubicBezTo>
                <a:close/>
                <a:moveTo>
                  <a:pt x="359180" y="98880"/>
                </a:moveTo>
                <a:lnTo>
                  <a:pt x="358899" y="99162"/>
                </a:lnTo>
                <a:cubicBezTo>
                  <a:pt x="357208" y="101416"/>
                  <a:pt x="355424" y="103716"/>
                  <a:pt x="353546" y="106064"/>
                </a:cubicBezTo>
                <a:cubicBezTo>
                  <a:pt x="351669" y="108412"/>
                  <a:pt x="347584" y="112590"/>
                  <a:pt x="341292" y="118600"/>
                </a:cubicBezTo>
                <a:cubicBezTo>
                  <a:pt x="335000" y="124610"/>
                  <a:pt x="328333" y="130291"/>
                  <a:pt x="321291" y="135644"/>
                </a:cubicBezTo>
                <a:cubicBezTo>
                  <a:pt x="314248" y="140996"/>
                  <a:pt x="304858" y="147100"/>
                  <a:pt x="293119" y="153955"/>
                </a:cubicBezTo>
                <a:cubicBezTo>
                  <a:pt x="281382" y="160809"/>
                  <a:pt x="269034" y="166866"/>
                  <a:pt x="256075" y="172125"/>
                </a:cubicBezTo>
                <a:cubicBezTo>
                  <a:pt x="260770" y="182079"/>
                  <a:pt x="264902" y="191000"/>
                  <a:pt x="268470" y="198887"/>
                </a:cubicBezTo>
                <a:cubicBezTo>
                  <a:pt x="268846" y="200014"/>
                  <a:pt x="269456" y="201658"/>
                  <a:pt x="270301" y="203817"/>
                </a:cubicBezTo>
                <a:cubicBezTo>
                  <a:pt x="271146" y="205977"/>
                  <a:pt x="271850" y="207527"/>
                  <a:pt x="272414" y="208466"/>
                </a:cubicBezTo>
                <a:cubicBezTo>
                  <a:pt x="279175" y="207527"/>
                  <a:pt x="286171" y="206869"/>
                  <a:pt x="293401" y="206494"/>
                </a:cubicBezTo>
                <a:cubicBezTo>
                  <a:pt x="300632" y="206118"/>
                  <a:pt x="307534" y="205930"/>
                  <a:pt x="314107" y="205930"/>
                </a:cubicBezTo>
                <a:cubicBezTo>
                  <a:pt x="320680" y="205930"/>
                  <a:pt x="327160" y="206071"/>
                  <a:pt x="333545" y="206353"/>
                </a:cubicBezTo>
                <a:cubicBezTo>
                  <a:pt x="339930" y="206635"/>
                  <a:pt x="345941" y="207010"/>
                  <a:pt x="351574" y="207480"/>
                </a:cubicBezTo>
                <a:cubicBezTo>
                  <a:pt x="357208" y="207949"/>
                  <a:pt x="362515" y="208466"/>
                  <a:pt x="367491" y="209029"/>
                </a:cubicBezTo>
                <a:cubicBezTo>
                  <a:pt x="372468" y="209593"/>
                  <a:pt x="376975" y="210203"/>
                  <a:pt x="381013" y="210860"/>
                </a:cubicBezTo>
                <a:cubicBezTo>
                  <a:pt x="385052" y="211517"/>
                  <a:pt x="388479" y="212081"/>
                  <a:pt x="391296" y="212551"/>
                </a:cubicBezTo>
                <a:cubicBezTo>
                  <a:pt x="394113" y="213020"/>
                  <a:pt x="396461" y="213443"/>
                  <a:pt x="398338" y="213818"/>
                </a:cubicBezTo>
                <a:lnTo>
                  <a:pt x="401156" y="214382"/>
                </a:lnTo>
                <a:cubicBezTo>
                  <a:pt x="400592" y="170810"/>
                  <a:pt x="386601" y="132310"/>
                  <a:pt x="359180" y="98880"/>
                </a:cubicBezTo>
                <a:close/>
                <a:moveTo>
                  <a:pt x="137475" y="49299"/>
                </a:moveTo>
                <a:cubicBezTo>
                  <a:pt x="111558" y="61507"/>
                  <a:pt x="89584" y="78973"/>
                  <a:pt x="71555" y="101697"/>
                </a:cubicBezTo>
                <a:cubicBezTo>
                  <a:pt x="53526" y="124422"/>
                  <a:pt x="41506" y="149964"/>
                  <a:pt x="35496" y="178323"/>
                </a:cubicBezTo>
                <a:cubicBezTo>
                  <a:pt x="92214" y="178323"/>
                  <a:pt x="149119" y="170810"/>
                  <a:pt x="206212" y="155786"/>
                </a:cubicBezTo>
                <a:cubicBezTo>
                  <a:pt x="183675" y="115783"/>
                  <a:pt x="160763" y="80287"/>
                  <a:pt x="137475" y="49299"/>
                </a:cubicBezTo>
                <a:close/>
                <a:moveTo>
                  <a:pt x="221424" y="184239"/>
                </a:moveTo>
                <a:cubicBezTo>
                  <a:pt x="163016" y="201705"/>
                  <a:pt x="99820" y="210438"/>
                  <a:pt x="31834" y="210438"/>
                </a:cubicBezTo>
                <a:cubicBezTo>
                  <a:pt x="31646" y="211752"/>
                  <a:pt x="31552" y="213724"/>
                  <a:pt x="31552" y="216353"/>
                </a:cubicBezTo>
                <a:cubicBezTo>
                  <a:pt x="31552" y="239642"/>
                  <a:pt x="35683" y="261850"/>
                  <a:pt x="43947" y="282978"/>
                </a:cubicBezTo>
                <a:cubicBezTo>
                  <a:pt x="52211" y="304106"/>
                  <a:pt x="63854" y="323028"/>
                  <a:pt x="78879" y="339743"/>
                </a:cubicBezTo>
                <a:cubicBezTo>
                  <a:pt x="88270" y="323028"/>
                  <a:pt x="99867" y="307393"/>
                  <a:pt x="113671" y="292838"/>
                </a:cubicBezTo>
                <a:cubicBezTo>
                  <a:pt x="127474" y="278283"/>
                  <a:pt x="140855" y="266592"/>
                  <a:pt x="153814" y="257765"/>
                </a:cubicBezTo>
                <a:cubicBezTo>
                  <a:pt x="166773" y="248938"/>
                  <a:pt x="179027" y="241332"/>
                  <a:pt x="190577" y="234946"/>
                </a:cubicBezTo>
                <a:cubicBezTo>
                  <a:pt x="202128" y="228561"/>
                  <a:pt x="211470" y="224054"/>
                  <a:pt x="218607" y="221424"/>
                </a:cubicBezTo>
                <a:lnTo>
                  <a:pt x="229030" y="217762"/>
                </a:lnTo>
                <a:cubicBezTo>
                  <a:pt x="229781" y="217574"/>
                  <a:pt x="231002" y="217246"/>
                  <a:pt x="232693" y="216776"/>
                </a:cubicBezTo>
                <a:cubicBezTo>
                  <a:pt x="234383" y="216306"/>
                  <a:pt x="235604" y="215884"/>
                  <a:pt x="236355" y="215508"/>
                </a:cubicBezTo>
                <a:cubicBezTo>
                  <a:pt x="232411" y="206306"/>
                  <a:pt x="227434" y="195883"/>
                  <a:pt x="221424" y="184239"/>
                </a:cubicBezTo>
                <a:close/>
                <a:moveTo>
                  <a:pt x="311906" y="234717"/>
                </a:moveTo>
                <a:cubicBezTo>
                  <a:pt x="302433" y="235105"/>
                  <a:pt x="293026" y="236026"/>
                  <a:pt x="283682" y="237482"/>
                </a:cubicBezTo>
                <a:cubicBezTo>
                  <a:pt x="300021" y="282367"/>
                  <a:pt x="312041" y="326408"/>
                  <a:pt x="319741" y="369604"/>
                </a:cubicBezTo>
                <a:cubicBezTo>
                  <a:pt x="340588" y="355519"/>
                  <a:pt x="357960" y="337724"/>
                  <a:pt x="371858" y="316220"/>
                </a:cubicBezTo>
                <a:cubicBezTo>
                  <a:pt x="385756" y="294716"/>
                  <a:pt x="394770" y="271193"/>
                  <a:pt x="398902" y="245651"/>
                </a:cubicBezTo>
                <a:cubicBezTo>
                  <a:pt x="369322" y="237200"/>
                  <a:pt x="340323" y="233555"/>
                  <a:pt x="311906" y="234717"/>
                </a:cubicBezTo>
                <a:close/>
                <a:moveTo>
                  <a:pt x="248469" y="246215"/>
                </a:moveTo>
                <a:lnTo>
                  <a:pt x="247905" y="246496"/>
                </a:lnTo>
                <a:cubicBezTo>
                  <a:pt x="244900" y="247623"/>
                  <a:pt x="240862" y="249173"/>
                  <a:pt x="235791" y="251145"/>
                </a:cubicBezTo>
                <a:cubicBezTo>
                  <a:pt x="230721" y="253117"/>
                  <a:pt x="221237" y="257718"/>
                  <a:pt x="207339" y="264948"/>
                </a:cubicBezTo>
                <a:cubicBezTo>
                  <a:pt x="193441" y="272179"/>
                  <a:pt x="180577" y="279879"/>
                  <a:pt x="168745" y="288049"/>
                </a:cubicBezTo>
                <a:cubicBezTo>
                  <a:pt x="156913" y="296218"/>
                  <a:pt x="144612" y="306970"/>
                  <a:pt x="131841" y="320305"/>
                </a:cubicBezTo>
                <a:lnTo>
                  <a:pt x="102911" y="361874"/>
                </a:lnTo>
                <a:lnTo>
                  <a:pt x="125396" y="377386"/>
                </a:lnTo>
                <a:cubicBezTo>
                  <a:pt x="153074" y="393233"/>
                  <a:pt x="183393" y="401156"/>
                  <a:pt x="216354" y="401156"/>
                </a:cubicBezTo>
                <a:cubicBezTo>
                  <a:pt x="241144" y="401156"/>
                  <a:pt x="265183" y="396273"/>
                  <a:pt x="288471" y="386507"/>
                </a:cubicBezTo>
                <a:cubicBezTo>
                  <a:pt x="280583" y="341245"/>
                  <a:pt x="267437" y="294481"/>
                  <a:pt x="249032" y="246215"/>
                </a:cubicBezTo>
                <a:lnTo>
                  <a:pt x="248469" y="246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5" name="Freeform 160">
            <a:extLst>
              <a:ext uri="{FF2B5EF4-FFF2-40B4-BE49-F238E27FC236}">
                <a16:creationId xmlns:a16="http://schemas.microsoft.com/office/drawing/2014/main" id="{8E9864A9-2230-4CF8-89EE-9055AD13DEAC}"/>
              </a:ext>
            </a:extLst>
          </p:cNvPr>
          <p:cNvSpPr/>
          <p:nvPr/>
        </p:nvSpPr>
        <p:spPr>
          <a:xfrm>
            <a:off x="4232106" y="48977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08177" y="0"/>
                </a:moveTo>
                <a:cubicBezTo>
                  <a:pt x="132591" y="0"/>
                  <a:pt x="154565" y="7512"/>
                  <a:pt x="174097" y="22537"/>
                </a:cubicBezTo>
                <a:cubicBezTo>
                  <a:pt x="188558" y="19532"/>
                  <a:pt x="202644" y="18029"/>
                  <a:pt x="216354" y="18029"/>
                </a:cubicBezTo>
                <a:cubicBezTo>
                  <a:pt x="243210" y="18029"/>
                  <a:pt x="268893" y="23241"/>
                  <a:pt x="293401" y="33664"/>
                </a:cubicBezTo>
                <a:cubicBezTo>
                  <a:pt x="317910" y="44088"/>
                  <a:pt x="339039" y="58173"/>
                  <a:pt x="356786" y="75921"/>
                </a:cubicBezTo>
                <a:cubicBezTo>
                  <a:pt x="374534" y="93669"/>
                  <a:pt x="388619" y="114797"/>
                  <a:pt x="399043" y="139306"/>
                </a:cubicBezTo>
                <a:cubicBezTo>
                  <a:pt x="409466" y="163815"/>
                  <a:pt x="414678" y="189497"/>
                  <a:pt x="414678" y="216353"/>
                </a:cubicBezTo>
                <a:cubicBezTo>
                  <a:pt x="414678" y="230063"/>
                  <a:pt x="413175" y="244149"/>
                  <a:pt x="410170" y="258610"/>
                </a:cubicBezTo>
                <a:cubicBezTo>
                  <a:pt x="425195" y="278142"/>
                  <a:pt x="432707" y="300115"/>
                  <a:pt x="432707" y="324530"/>
                </a:cubicBezTo>
                <a:cubicBezTo>
                  <a:pt x="432707" y="354392"/>
                  <a:pt x="422143" y="379886"/>
                  <a:pt x="401015" y="401015"/>
                </a:cubicBezTo>
                <a:cubicBezTo>
                  <a:pt x="379887" y="422143"/>
                  <a:pt x="354392" y="432707"/>
                  <a:pt x="324530" y="432707"/>
                </a:cubicBezTo>
                <a:cubicBezTo>
                  <a:pt x="300115" y="432707"/>
                  <a:pt x="278142" y="425195"/>
                  <a:pt x="258610" y="410170"/>
                </a:cubicBezTo>
                <a:cubicBezTo>
                  <a:pt x="244149" y="413175"/>
                  <a:pt x="230063" y="414678"/>
                  <a:pt x="216354" y="414678"/>
                </a:cubicBezTo>
                <a:cubicBezTo>
                  <a:pt x="189497" y="414678"/>
                  <a:pt x="163814" y="409466"/>
                  <a:pt x="139306" y="399043"/>
                </a:cubicBezTo>
                <a:cubicBezTo>
                  <a:pt x="114797" y="388620"/>
                  <a:pt x="93669" y="374534"/>
                  <a:pt x="75921" y="356786"/>
                </a:cubicBezTo>
                <a:cubicBezTo>
                  <a:pt x="58173" y="339038"/>
                  <a:pt x="44088" y="317910"/>
                  <a:pt x="33664" y="293401"/>
                </a:cubicBezTo>
                <a:cubicBezTo>
                  <a:pt x="23241" y="268892"/>
                  <a:pt x="18030" y="243210"/>
                  <a:pt x="18030" y="216353"/>
                </a:cubicBezTo>
                <a:cubicBezTo>
                  <a:pt x="18030" y="202644"/>
                  <a:pt x="19532" y="188558"/>
                  <a:pt x="22537" y="174097"/>
                </a:cubicBezTo>
                <a:cubicBezTo>
                  <a:pt x="7512" y="154565"/>
                  <a:pt x="0" y="132592"/>
                  <a:pt x="0" y="108177"/>
                </a:cubicBezTo>
                <a:cubicBezTo>
                  <a:pt x="0" y="78315"/>
                  <a:pt x="10564" y="52821"/>
                  <a:pt x="31692" y="31692"/>
                </a:cubicBezTo>
                <a:cubicBezTo>
                  <a:pt x="52821" y="10564"/>
                  <a:pt x="78316" y="0"/>
                  <a:pt x="108177" y="0"/>
                </a:cubicBezTo>
                <a:close/>
                <a:moveTo>
                  <a:pt x="211283" y="83104"/>
                </a:moveTo>
                <a:cubicBezTo>
                  <a:pt x="198512" y="83104"/>
                  <a:pt x="186117" y="84560"/>
                  <a:pt x="174097" y="87471"/>
                </a:cubicBezTo>
                <a:cubicBezTo>
                  <a:pt x="162077" y="90382"/>
                  <a:pt x="150856" y="94796"/>
                  <a:pt x="140433" y="100711"/>
                </a:cubicBezTo>
                <a:cubicBezTo>
                  <a:pt x="130010" y="106627"/>
                  <a:pt x="121652" y="114797"/>
                  <a:pt x="115360" y="125220"/>
                </a:cubicBezTo>
                <a:cubicBezTo>
                  <a:pt x="109069" y="135644"/>
                  <a:pt x="105923" y="147710"/>
                  <a:pt x="105923" y="161420"/>
                </a:cubicBezTo>
                <a:cubicBezTo>
                  <a:pt x="105923" y="172876"/>
                  <a:pt x="107707" y="182877"/>
                  <a:pt x="111276" y="191422"/>
                </a:cubicBezTo>
                <a:cubicBezTo>
                  <a:pt x="114844" y="199967"/>
                  <a:pt x="120103" y="207057"/>
                  <a:pt x="127052" y="212691"/>
                </a:cubicBezTo>
                <a:cubicBezTo>
                  <a:pt x="134000" y="218325"/>
                  <a:pt x="141513" y="222880"/>
                  <a:pt x="149589" y="226354"/>
                </a:cubicBezTo>
                <a:cubicBezTo>
                  <a:pt x="157664" y="229829"/>
                  <a:pt x="167336" y="232880"/>
                  <a:pt x="178604" y="235510"/>
                </a:cubicBezTo>
                <a:lnTo>
                  <a:pt x="219734" y="245651"/>
                </a:lnTo>
                <a:cubicBezTo>
                  <a:pt x="236637" y="249783"/>
                  <a:pt x="247154" y="253164"/>
                  <a:pt x="251286" y="255793"/>
                </a:cubicBezTo>
                <a:cubicBezTo>
                  <a:pt x="257296" y="259549"/>
                  <a:pt x="260300" y="265183"/>
                  <a:pt x="260300" y="272696"/>
                </a:cubicBezTo>
                <a:cubicBezTo>
                  <a:pt x="260300" y="280020"/>
                  <a:pt x="256544" y="286077"/>
                  <a:pt x="249032" y="290866"/>
                </a:cubicBezTo>
                <a:cubicBezTo>
                  <a:pt x="241520" y="295655"/>
                  <a:pt x="231660" y="298049"/>
                  <a:pt x="219452" y="298049"/>
                </a:cubicBezTo>
                <a:cubicBezTo>
                  <a:pt x="209874" y="298049"/>
                  <a:pt x="201282" y="296547"/>
                  <a:pt x="193676" y="293542"/>
                </a:cubicBezTo>
                <a:cubicBezTo>
                  <a:pt x="186070" y="290537"/>
                  <a:pt x="179966" y="286922"/>
                  <a:pt x="175365" y="282696"/>
                </a:cubicBezTo>
                <a:cubicBezTo>
                  <a:pt x="170763" y="278471"/>
                  <a:pt x="166491" y="274245"/>
                  <a:pt x="162547" y="270019"/>
                </a:cubicBezTo>
                <a:cubicBezTo>
                  <a:pt x="158603" y="265794"/>
                  <a:pt x="154283" y="262178"/>
                  <a:pt x="149589" y="259174"/>
                </a:cubicBezTo>
                <a:cubicBezTo>
                  <a:pt x="144893" y="256169"/>
                  <a:pt x="139822" y="254666"/>
                  <a:pt x="134376" y="254666"/>
                </a:cubicBezTo>
                <a:cubicBezTo>
                  <a:pt x="124985" y="254666"/>
                  <a:pt x="117896" y="257483"/>
                  <a:pt x="113107" y="263117"/>
                </a:cubicBezTo>
                <a:cubicBezTo>
                  <a:pt x="108318" y="268752"/>
                  <a:pt x="105923" y="275794"/>
                  <a:pt x="105923" y="284246"/>
                </a:cubicBezTo>
                <a:cubicBezTo>
                  <a:pt x="105923" y="301524"/>
                  <a:pt x="117379" y="316314"/>
                  <a:pt x="140292" y="328615"/>
                </a:cubicBezTo>
                <a:cubicBezTo>
                  <a:pt x="163205" y="340917"/>
                  <a:pt x="190530" y="347067"/>
                  <a:pt x="222270" y="347067"/>
                </a:cubicBezTo>
                <a:cubicBezTo>
                  <a:pt x="235979" y="347067"/>
                  <a:pt x="249126" y="345330"/>
                  <a:pt x="261709" y="341855"/>
                </a:cubicBezTo>
                <a:cubicBezTo>
                  <a:pt x="274292" y="338381"/>
                  <a:pt x="285795" y="333357"/>
                  <a:pt x="296219" y="326784"/>
                </a:cubicBezTo>
                <a:cubicBezTo>
                  <a:pt x="306642" y="320211"/>
                  <a:pt x="314952" y="311431"/>
                  <a:pt x="321150" y="300444"/>
                </a:cubicBezTo>
                <a:cubicBezTo>
                  <a:pt x="327347" y="289457"/>
                  <a:pt x="330446" y="277109"/>
                  <a:pt x="330446" y="263399"/>
                </a:cubicBezTo>
                <a:cubicBezTo>
                  <a:pt x="330446" y="254009"/>
                  <a:pt x="328615" y="245417"/>
                  <a:pt x="324953" y="237623"/>
                </a:cubicBezTo>
                <a:cubicBezTo>
                  <a:pt x="321291" y="229829"/>
                  <a:pt x="316736" y="223396"/>
                  <a:pt x="311290" y="218325"/>
                </a:cubicBezTo>
                <a:cubicBezTo>
                  <a:pt x="305844" y="213255"/>
                  <a:pt x="298989" y="208653"/>
                  <a:pt x="290725" y="204522"/>
                </a:cubicBezTo>
                <a:cubicBezTo>
                  <a:pt x="282461" y="200390"/>
                  <a:pt x="274715" y="197197"/>
                  <a:pt x="267484" y="194943"/>
                </a:cubicBezTo>
                <a:cubicBezTo>
                  <a:pt x="260254" y="192690"/>
                  <a:pt x="252037" y="190530"/>
                  <a:pt x="242835" y="188464"/>
                </a:cubicBezTo>
                <a:lnTo>
                  <a:pt x="213536" y="181703"/>
                </a:lnTo>
                <a:cubicBezTo>
                  <a:pt x="207902" y="180389"/>
                  <a:pt x="203771" y="179403"/>
                  <a:pt x="201141" y="178745"/>
                </a:cubicBezTo>
                <a:cubicBezTo>
                  <a:pt x="198512" y="178088"/>
                  <a:pt x="195225" y="177008"/>
                  <a:pt x="191281" y="175505"/>
                </a:cubicBezTo>
                <a:cubicBezTo>
                  <a:pt x="187337" y="174003"/>
                  <a:pt x="184520" y="172501"/>
                  <a:pt x="182830" y="170998"/>
                </a:cubicBezTo>
                <a:cubicBezTo>
                  <a:pt x="181140" y="169496"/>
                  <a:pt x="179590" y="167524"/>
                  <a:pt x="178182" y="165082"/>
                </a:cubicBezTo>
                <a:cubicBezTo>
                  <a:pt x="176774" y="162641"/>
                  <a:pt x="176069" y="159824"/>
                  <a:pt x="176069" y="156631"/>
                </a:cubicBezTo>
                <a:cubicBezTo>
                  <a:pt x="176069" y="142170"/>
                  <a:pt x="189591" y="134939"/>
                  <a:pt x="216636" y="134939"/>
                </a:cubicBezTo>
                <a:cubicBezTo>
                  <a:pt x="224711" y="134939"/>
                  <a:pt x="231942" y="136066"/>
                  <a:pt x="238327" y="138320"/>
                </a:cubicBezTo>
                <a:cubicBezTo>
                  <a:pt x="244712" y="140574"/>
                  <a:pt x="249783" y="143250"/>
                  <a:pt x="253539" y="146348"/>
                </a:cubicBezTo>
                <a:cubicBezTo>
                  <a:pt x="257296" y="149447"/>
                  <a:pt x="260864" y="152593"/>
                  <a:pt x="264244" y="155786"/>
                </a:cubicBezTo>
                <a:cubicBezTo>
                  <a:pt x="267625" y="158979"/>
                  <a:pt x="271381" y="161702"/>
                  <a:pt x="275513" y="163955"/>
                </a:cubicBezTo>
                <a:cubicBezTo>
                  <a:pt x="279645" y="166209"/>
                  <a:pt x="284152" y="167336"/>
                  <a:pt x="289035" y="167336"/>
                </a:cubicBezTo>
                <a:cubicBezTo>
                  <a:pt x="297862" y="167336"/>
                  <a:pt x="304952" y="164331"/>
                  <a:pt x="310304" y="158321"/>
                </a:cubicBezTo>
                <a:cubicBezTo>
                  <a:pt x="315656" y="152311"/>
                  <a:pt x="318333" y="145081"/>
                  <a:pt x="318333" y="136630"/>
                </a:cubicBezTo>
                <a:cubicBezTo>
                  <a:pt x="318333" y="126300"/>
                  <a:pt x="313075" y="116957"/>
                  <a:pt x="302557" y="108599"/>
                </a:cubicBezTo>
                <a:cubicBezTo>
                  <a:pt x="292040" y="100242"/>
                  <a:pt x="278706" y="93903"/>
                  <a:pt x="262554" y="89584"/>
                </a:cubicBezTo>
                <a:cubicBezTo>
                  <a:pt x="246402" y="85264"/>
                  <a:pt x="229312" y="83104"/>
                  <a:pt x="211283" y="831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6" name="Freeform 159">
            <a:extLst>
              <a:ext uri="{FF2B5EF4-FFF2-40B4-BE49-F238E27FC236}">
                <a16:creationId xmlns:a16="http://schemas.microsoft.com/office/drawing/2014/main" id="{790EF61F-849F-4AF6-9459-7A2EB10E1468}"/>
              </a:ext>
            </a:extLst>
          </p:cNvPr>
          <p:cNvSpPr/>
          <p:nvPr/>
        </p:nvSpPr>
        <p:spPr>
          <a:xfrm>
            <a:off x="5110787" y="48977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8030" y="0"/>
                </a:moveTo>
                <a:lnTo>
                  <a:pt x="414678" y="0"/>
                </a:lnTo>
                <a:cubicBezTo>
                  <a:pt x="419560" y="0"/>
                  <a:pt x="423786" y="1784"/>
                  <a:pt x="427355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414678"/>
                </a:lnTo>
                <a:cubicBezTo>
                  <a:pt x="432707" y="419561"/>
                  <a:pt x="430923" y="423786"/>
                  <a:pt x="427355" y="427355"/>
                </a:cubicBezTo>
                <a:cubicBezTo>
                  <a:pt x="423786" y="430923"/>
                  <a:pt x="419560" y="432707"/>
                  <a:pt x="414678" y="432707"/>
                </a:cubicBezTo>
                <a:lnTo>
                  <a:pt x="18030" y="432707"/>
                </a:lnTo>
                <a:cubicBezTo>
                  <a:pt x="13146" y="432707"/>
                  <a:pt x="8921" y="430923"/>
                  <a:pt x="5353" y="427355"/>
                </a:cubicBezTo>
                <a:cubicBezTo>
                  <a:pt x="1784" y="423786"/>
                  <a:pt x="0" y="419561"/>
                  <a:pt x="0" y="414678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6" y="0"/>
                  <a:pt x="18030" y="0"/>
                </a:cubicBezTo>
                <a:close/>
                <a:moveTo>
                  <a:pt x="54089" y="45074"/>
                </a:moveTo>
                <a:cubicBezTo>
                  <a:pt x="51459" y="45074"/>
                  <a:pt x="49299" y="45919"/>
                  <a:pt x="47609" y="47609"/>
                </a:cubicBezTo>
                <a:cubicBezTo>
                  <a:pt x="45919" y="49299"/>
                  <a:pt x="45074" y="51459"/>
                  <a:pt x="45074" y="54088"/>
                </a:cubicBezTo>
                <a:lnTo>
                  <a:pt x="45074" y="342560"/>
                </a:lnTo>
                <a:cubicBezTo>
                  <a:pt x="45074" y="345189"/>
                  <a:pt x="45919" y="347349"/>
                  <a:pt x="47609" y="349039"/>
                </a:cubicBezTo>
                <a:cubicBezTo>
                  <a:pt x="49299" y="350729"/>
                  <a:pt x="51459" y="351575"/>
                  <a:pt x="54089" y="351575"/>
                </a:cubicBezTo>
                <a:lnTo>
                  <a:pt x="189309" y="351575"/>
                </a:lnTo>
                <a:cubicBezTo>
                  <a:pt x="191938" y="351575"/>
                  <a:pt x="194099" y="350729"/>
                  <a:pt x="195789" y="349039"/>
                </a:cubicBezTo>
                <a:cubicBezTo>
                  <a:pt x="197479" y="347349"/>
                  <a:pt x="198325" y="345189"/>
                  <a:pt x="198325" y="342560"/>
                </a:cubicBezTo>
                <a:lnTo>
                  <a:pt x="198325" y="54088"/>
                </a:lnTo>
                <a:cubicBezTo>
                  <a:pt x="198325" y="51459"/>
                  <a:pt x="197479" y="49299"/>
                  <a:pt x="195789" y="47609"/>
                </a:cubicBezTo>
                <a:cubicBezTo>
                  <a:pt x="194099" y="45919"/>
                  <a:pt x="191938" y="45074"/>
                  <a:pt x="189309" y="45074"/>
                </a:cubicBezTo>
                <a:lnTo>
                  <a:pt x="54089" y="45074"/>
                </a:lnTo>
                <a:close/>
                <a:moveTo>
                  <a:pt x="243398" y="45074"/>
                </a:moveTo>
                <a:cubicBezTo>
                  <a:pt x="240768" y="45074"/>
                  <a:pt x="238609" y="45919"/>
                  <a:pt x="236919" y="47609"/>
                </a:cubicBezTo>
                <a:cubicBezTo>
                  <a:pt x="235228" y="49299"/>
                  <a:pt x="234383" y="51459"/>
                  <a:pt x="234383" y="54088"/>
                </a:cubicBezTo>
                <a:lnTo>
                  <a:pt x="234383" y="234383"/>
                </a:lnTo>
                <a:cubicBezTo>
                  <a:pt x="234383" y="237012"/>
                  <a:pt x="235228" y="239172"/>
                  <a:pt x="236919" y="240862"/>
                </a:cubicBezTo>
                <a:cubicBezTo>
                  <a:pt x="238609" y="242552"/>
                  <a:pt x="240768" y="243398"/>
                  <a:pt x="243398" y="243398"/>
                </a:cubicBezTo>
                <a:lnTo>
                  <a:pt x="378619" y="243398"/>
                </a:lnTo>
                <a:cubicBezTo>
                  <a:pt x="381248" y="243398"/>
                  <a:pt x="383408" y="242552"/>
                  <a:pt x="385098" y="240862"/>
                </a:cubicBezTo>
                <a:cubicBezTo>
                  <a:pt x="386789" y="239172"/>
                  <a:pt x="387634" y="237012"/>
                  <a:pt x="387634" y="234383"/>
                </a:cubicBezTo>
                <a:lnTo>
                  <a:pt x="387634" y="54088"/>
                </a:lnTo>
                <a:cubicBezTo>
                  <a:pt x="387634" y="51459"/>
                  <a:pt x="386789" y="49299"/>
                  <a:pt x="385098" y="47609"/>
                </a:cubicBezTo>
                <a:cubicBezTo>
                  <a:pt x="383408" y="45919"/>
                  <a:pt x="381248" y="45074"/>
                  <a:pt x="378619" y="45074"/>
                </a:cubicBezTo>
                <a:lnTo>
                  <a:pt x="243398" y="450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7" name="Freeform 158">
            <a:extLst>
              <a:ext uri="{FF2B5EF4-FFF2-40B4-BE49-F238E27FC236}">
                <a16:creationId xmlns:a16="http://schemas.microsoft.com/office/drawing/2014/main" id="{C7BB343E-770D-4BCC-B43A-BBFEC33CF306}"/>
              </a:ext>
            </a:extLst>
          </p:cNvPr>
          <p:cNvSpPr/>
          <p:nvPr/>
        </p:nvSpPr>
        <p:spPr>
          <a:xfrm>
            <a:off x="6346655" y="48977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54940" y="127474"/>
                </a:moveTo>
                <a:cubicBezTo>
                  <a:pt x="146864" y="127380"/>
                  <a:pt x="138976" y="129774"/>
                  <a:pt x="131276" y="134658"/>
                </a:cubicBezTo>
                <a:cubicBezTo>
                  <a:pt x="122638" y="140480"/>
                  <a:pt x="116956" y="147898"/>
                  <a:pt x="114234" y="156913"/>
                </a:cubicBezTo>
                <a:cubicBezTo>
                  <a:pt x="111510" y="165927"/>
                  <a:pt x="110947" y="173909"/>
                  <a:pt x="112543" y="180858"/>
                </a:cubicBezTo>
                <a:cubicBezTo>
                  <a:pt x="114140" y="187807"/>
                  <a:pt x="116440" y="193347"/>
                  <a:pt x="119445" y="197479"/>
                </a:cubicBezTo>
                <a:lnTo>
                  <a:pt x="217762" y="330728"/>
                </a:lnTo>
                <a:lnTo>
                  <a:pt x="316361" y="197479"/>
                </a:lnTo>
                <a:cubicBezTo>
                  <a:pt x="319366" y="193347"/>
                  <a:pt x="321666" y="187807"/>
                  <a:pt x="323263" y="180858"/>
                </a:cubicBezTo>
                <a:cubicBezTo>
                  <a:pt x="324859" y="173909"/>
                  <a:pt x="324296" y="165927"/>
                  <a:pt x="321572" y="156913"/>
                </a:cubicBezTo>
                <a:cubicBezTo>
                  <a:pt x="318849" y="147898"/>
                  <a:pt x="313074" y="140480"/>
                  <a:pt x="304247" y="134658"/>
                </a:cubicBezTo>
                <a:cubicBezTo>
                  <a:pt x="296735" y="129774"/>
                  <a:pt x="288941" y="127380"/>
                  <a:pt x="280865" y="127474"/>
                </a:cubicBezTo>
                <a:cubicBezTo>
                  <a:pt x="272790" y="127568"/>
                  <a:pt x="265888" y="129211"/>
                  <a:pt x="260159" y="132404"/>
                </a:cubicBezTo>
                <a:cubicBezTo>
                  <a:pt x="254431" y="135597"/>
                  <a:pt x="249314" y="139822"/>
                  <a:pt x="244806" y="145081"/>
                </a:cubicBezTo>
                <a:cubicBezTo>
                  <a:pt x="238045" y="152593"/>
                  <a:pt x="229030" y="156349"/>
                  <a:pt x="217762" y="156349"/>
                </a:cubicBezTo>
                <a:cubicBezTo>
                  <a:pt x="206681" y="156349"/>
                  <a:pt x="197760" y="152593"/>
                  <a:pt x="190999" y="145081"/>
                </a:cubicBezTo>
                <a:cubicBezTo>
                  <a:pt x="186492" y="139822"/>
                  <a:pt x="181374" y="135597"/>
                  <a:pt x="175646" y="132404"/>
                </a:cubicBezTo>
                <a:cubicBezTo>
                  <a:pt x="169918" y="129211"/>
                  <a:pt x="163016" y="127568"/>
                  <a:pt x="154940" y="1274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8" name="Freeform 155">
            <a:extLst>
              <a:ext uri="{FF2B5EF4-FFF2-40B4-BE49-F238E27FC236}">
                <a16:creationId xmlns:a16="http://schemas.microsoft.com/office/drawing/2014/main" id="{51952FAC-44AA-4BAA-B09F-D04DF5EDE228}"/>
              </a:ext>
            </a:extLst>
          </p:cNvPr>
          <p:cNvSpPr/>
          <p:nvPr/>
        </p:nvSpPr>
        <p:spPr>
          <a:xfrm>
            <a:off x="7339635" y="4897937"/>
            <a:ext cx="310704" cy="324339"/>
          </a:xfrm>
          <a:custGeom>
            <a:avLst/>
            <a:gdLst/>
            <a:ahLst/>
            <a:cxnLst/>
            <a:rect l="l" t="t" r="r" b="b"/>
            <a:pathLst>
              <a:path w="414272" h="432452">
                <a:moveTo>
                  <a:pt x="208184" y="27"/>
                </a:moveTo>
                <a:cubicBezTo>
                  <a:pt x="216447" y="-349"/>
                  <a:pt x="222176" y="3313"/>
                  <a:pt x="225368" y="11013"/>
                </a:cubicBezTo>
                <a:cubicBezTo>
                  <a:pt x="228749" y="18713"/>
                  <a:pt x="227340" y="25474"/>
                  <a:pt x="221142" y="31296"/>
                </a:cubicBezTo>
                <a:cubicBezTo>
                  <a:pt x="204991" y="45946"/>
                  <a:pt x="192642" y="62989"/>
                  <a:pt x="184097" y="82427"/>
                </a:cubicBezTo>
                <a:cubicBezTo>
                  <a:pt x="175552" y="101865"/>
                  <a:pt x="171279" y="122383"/>
                  <a:pt x="171279" y="143981"/>
                </a:cubicBezTo>
                <a:cubicBezTo>
                  <a:pt x="171279" y="171776"/>
                  <a:pt x="178134" y="197412"/>
                  <a:pt x="191844" y="220887"/>
                </a:cubicBezTo>
                <a:cubicBezTo>
                  <a:pt x="205555" y="244363"/>
                  <a:pt x="224148" y="262956"/>
                  <a:pt x="247623" y="276666"/>
                </a:cubicBezTo>
                <a:cubicBezTo>
                  <a:pt x="271098" y="290376"/>
                  <a:pt x="296734" y="297231"/>
                  <a:pt x="324530" y="297231"/>
                </a:cubicBezTo>
                <a:cubicBezTo>
                  <a:pt x="346691" y="297231"/>
                  <a:pt x="368102" y="292442"/>
                  <a:pt x="388760" y="282864"/>
                </a:cubicBezTo>
                <a:cubicBezTo>
                  <a:pt x="396459" y="279483"/>
                  <a:pt x="403221" y="280704"/>
                  <a:pt x="409043" y="286526"/>
                </a:cubicBezTo>
                <a:cubicBezTo>
                  <a:pt x="411672" y="289155"/>
                  <a:pt x="413316" y="292348"/>
                  <a:pt x="413973" y="296104"/>
                </a:cubicBezTo>
                <a:cubicBezTo>
                  <a:pt x="414630" y="299860"/>
                  <a:pt x="414207" y="303429"/>
                  <a:pt x="412705" y="306809"/>
                </a:cubicBezTo>
                <a:cubicBezTo>
                  <a:pt x="395051" y="344934"/>
                  <a:pt x="368430" y="375406"/>
                  <a:pt x="332840" y="398224"/>
                </a:cubicBezTo>
                <a:cubicBezTo>
                  <a:pt x="297251" y="421043"/>
                  <a:pt x="258422" y="432452"/>
                  <a:pt x="216353" y="432452"/>
                </a:cubicBezTo>
                <a:cubicBezTo>
                  <a:pt x="187055" y="432452"/>
                  <a:pt x="159073" y="426724"/>
                  <a:pt x="132403" y="415268"/>
                </a:cubicBezTo>
                <a:cubicBezTo>
                  <a:pt x="105735" y="403812"/>
                  <a:pt x="82729" y="388411"/>
                  <a:pt x="63384" y="369067"/>
                </a:cubicBezTo>
                <a:cubicBezTo>
                  <a:pt x="44040" y="349723"/>
                  <a:pt x="28640" y="326717"/>
                  <a:pt x="17184" y="300048"/>
                </a:cubicBezTo>
                <a:cubicBezTo>
                  <a:pt x="5727" y="273380"/>
                  <a:pt x="0" y="245396"/>
                  <a:pt x="0" y="216098"/>
                </a:cubicBezTo>
                <a:cubicBezTo>
                  <a:pt x="0" y="187364"/>
                  <a:pt x="5399" y="159897"/>
                  <a:pt x="16198" y="133698"/>
                </a:cubicBezTo>
                <a:cubicBezTo>
                  <a:pt x="26996" y="107499"/>
                  <a:pt x="41645" y="84821"/>
                  <a:pt x="60145" y="65665"/>
                </a:cubicBezTo>
                <a:cubicBezTo>
                  <a:pt x="78644" y="46509"/>
                  <a:pt x="100758" y="31062"/>
                  <a:pt x="126487" y="19324"/>
                </a:cubicBezTo>
                <a:cubicBezTo>
                  <a:pt x="152217" y="7586"/>
                  <a:pt x="179449" y="1153"/>
                  <a:pt x="208184" y="27"/>
                </a:cubicBezTo>
                <a:close/>
                <a:moveTo>
                  <a:pt x="164518" y="43410"/>
                </a:moveTo>
                <a:cubicBezTo>
                  <a:pt x="126769" y="54678"/>
                  <a:pt x="95922" y="76182"/>
                  <a:pt x="71977" y="107922"/>
                </a:cubicBezTo>
                <a:cubicBezTo>
                  <a:pt x="48031" y="139661"/>
                  <a:pt x="36059" y="175720"/>
                  <a:pt x="36059" y="216098"/>
                </a:cubicBezTo>
                <a:cubicBezTo>
                  <a:pt x="36059" y="240513"/>
                  <a:pt x="40848" y="263848"/>
                  <a:pt x="50426" y="286104"/>
                </a:cubicBezTo>
                <a:cubicBezTo>
                  <a:pt x="60004" y="308359"/>
                  <a:pt x="72821" y="327515"/>
                  <a:pt x="88879" y="343572"/>
                </a:cubicBezTo>
                <a:cubicBezTo>
                  <a:pt x="104937" y="359630"/>
                  <a:pt x="124093" y="372448"/>
                  <a:pt x="146348" y="382026"/>
                </a:cubicBezTo>
                <a:cubicBezTo>
                  <a:pt x="168603" y="391604"/>
                  <a:pt x="191938" y="396393"/>
                  <a:pt x="216353" y="396393"/>
                </a:cubicBezTo>
                <a:cubicBezTo>
                  <a:pt x="243398" y="396393"/>
                  <a:pt x="269081" y="390618"/>
                  <a:pt x="293402" y="379068"/>
                </a:cubicBezTo>
                <a:cubicBezTo>
                  <a:pt x="317722" y="367518"/>
                  <a:pt x="338427" y="351413"/>
                  <a:pt x="355518" y="330755"/>
                </a:cubicBezTo>
                <a:cubicBezTo>
                  <a:pt x="345376" y="332445"/>
                  <a:pt x="335047" y="333290"/>
                  <a:pt x="324530" y="333290"/>
                </a:cubicBezTo>
                <a:cubicBezTo>
                  <a:pt x="290349" y="333290"/>
                  <a:pt x="258704" y="324839"/>
                  <a:pt x="229593" y="307936"/>
                </a:cubicBezTo>
                <a:cubicBezTo>
                  <a:pt x="200484" y="291033"/>
                  <a:pt x="177477" y="268027"/>
                  <a:pt x="160574" y="238917"/>
                </a:cubicBezTo>
                <a:cubicBezTo>
                  <a:pt x="143672" y="209807"/>
                  <a:pt x="135221" y="178162"/>
                  <a:pt x="135221" y="143981"/>
                </a:cubicBezTo>
                <a:cubicBezTo>
                  <a:pt x="135221" y="107922"/>
                  <a:pt x="144987" y="74398"/>
                  <a:pt x="164518" y="434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9" name="Freeform 134">
            <a:extLst>
              <a:ext uri="{FF2B5EF4-FFF2-40B4-BE49-F238E27FC236}">
                <a16:creationId xmlns:a16="http://schemas.microsoft.com/office/drawing/2014/main" id="{2134CA7F-A8CA-442A-8CB7-65494039BB84}"/>
              </a:ext>
            </a:extLst>
          </p:cNvPr>
          <p:cNvSpPr/>
          <p:nvPr/>
        </p:nvSpPr>
        <p:spPr>
          <a:xfrm>
            <a:off x="1924676" y="4870703"/>
            <a:ext cx="294317" cy="351575"/>
          </a:xfrm>
          <a:custGeom>
            <a:avLst/>
            <a:gdLst>
              <a:gd name="connsiteX0" fmla="*/ 217199 w 294317"/>
              <a:gd name="connsiteY0" fmla="*/ 79443 h 351575"/>
              <a:gd name="connsiteX1" fmla="*/ 262202 w 294317"/>
              <a:gd name="connsiteY1" fmla="*/ 93176 h 351575"/>
              <a:gd name="connsiteX2" fmla="*/ 284176 w 294317"/>
              <a:gd name="connsiteY2" fmla="*/ 114305 h 351575"/>
              <a:gd name="connsiteX3" fmla="*/ 260089 w 294317"/>
              <a:gd name="connsiteY3" fmla="*/ 139236 h 351575"/>
              <a:gd name="connsiteX4" fmla="*/ 246356 w 294317"/>
              <a:gd name="connsiteY4" fmla="*/ 182972 h 351575"/>
              <a:gd name="connsiteX5" fmla="*/ 260935 w 294317"/>
              <a:gd name="connsiteY5" fmla="*/ 230088 h 351575"/>
              <a:gd name="connsiteX6" fmla="*/ 294317 w 294317"/>
              <a:gd name="connsiteY6" fmla="*/ 256709 h 351575"/>
              <a:gd name="connsiteX7" fmla="*/ 268330 w 294317"/>
              <a:gd name="connsiteY7" fmla="*/ 309530 h 351575"/>
              <a:gd name="connsiteX8" fmla="*/ 214030 w 294317"/>
              <a:gd name="connsiteY8" fmla="*/ 350941 h 351575"/>
              <a:gd name="connsiteX9" fmla="*/ 184450 w 294317"/>
              <a:gd name="connsiteY9" fmla="*/ 344180 h 351575"/>
              <a:gd name="connsiteX10" fmla="*/ 152547 w 294317"/>
              <a:gd name="connsiteY10" fmla="*/ 337420 h 351575"/>
              <a:gd name="connsiteX11" fmla="*/ 122544 w 294317"/>
              <a:gd name="connsiteY11" fmla="*/ 344392 h 351575"/>
              <a:gd name="connsiteX12" fmla="*/ 94655 w 294317"/>
              <a:gd name="connsiteY12" fmla="*/ 351575 h 351575"/>
              <a:gd name="connsiteX13" fmla="*/ 31059 w 294317"/>
              <a:gd name="connsiteY13" fmla="*/ 296853 h 351575"/>
              <a:gd name="connsiteX14" fmla="*/ 0 w 294317"/>
              <a:gd name="connsiteY14" fmla="*/ 190578 h 351575"/>
              <a:gd name="connsiteX15" fmla="*/ 23876 w 294317"/>
              <a:gd name="connsiteY15" fmla="*/ 111558 h 351575"/>
              <a:gd name="connsiteX16" fmla="*/ 83879 w 294317"/>
              <a:gd name="connsiteY16" fmla="*/ 81134 h 351575"/>
              <a:gd name="connsiteX17" fmla="*/ 121277 w 294317"/>
              <a:gd name="connsiteY17" fmla="*/ 87472 h 351575"/>
              <a:gd name="connsiteX18" fmla="*/ 150434 w 294317"/>
              <a:gd name="connsiteY18" fmla="*/ 93810 h 351575"/>
              <a:gd name="connsiteX19" fmla="*/ 180647 w 294317"/>
              <a:gd name="connsiteY19" fmla="*/ 86627 h 351575"/>
              <a:gd name="connsiteX20" fmla="*/ 217199 w 294317"/>
              <a:gd name="connsiteY20" fmla="*/ 79443 h 351575"/>
              <a:gd name="connsiteX21" fmla="*/ 213606 w 294317"/>
              <a:gd name="connsiteY21" fmla="*/ 0 h 351575"/>
              <a:gd name="connsiteX22" fmla="*/ 214134 w 294317"/>
              <a:gd name="connsiteY22" fmla="*/ 2324 h 351575"/>
              <a:gd name="connsiteX23" fmla="*/ 214662 w 294317"/>
              <a:gd name="connsiteY23" fmla="*/ 4648 h 351575"/>
              <a:gd name="connsiteX24" fmla="*/ 214767 w 294317"/>
              <a:gd name="connsiteY24" fmla="*/ 6761 h 351575"/>
              <a:gd name="connsiteX25" fmla="*/ 214873 w 294317"/>
              <a:gd name="connsiteY25" fmla="*/ 8874 h 351575"/>
              <a:gd name="connsiteX26" fmla="*/ 208746 w 294317"/>
              <a:gd name="connsiteY26" fmla="*/ 37608 h 351575"/>
              <a:gd name="connsiteX27" fmla="*/ 189096 w 294317"/>
              <a:gd name="connsiteY27" fmla="*/ 66765 h 351575"/>
              <a:gd name="connsiteX28" fmla="*/ 166278 w 294317"/>
              <a:gd name="connsiteY28" fmla="*/ 81978 h 351575"/>
              <a:gd name="connsiteX29" fmla="*/ 144304 w 294317"/>
              <a:gd name="connsiteY29" fmla="*/ 85570 h 351575"/>
              <a:gd name="connsiteX30" fmla="*/ 160785 w 294317"/>
              <a:gd name="connsiteY30" fmla="*/ 31270 h 351575"/>
              <a:gd name="connsiteX31" fmla="*/ 213606 w 294317"/>
              <a:gd name="connsiteY31" fmla="*/ 0 h 35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4317" h="351575">
                <a:moveTo>
                  <a:pt x="217199" y="79443"/>
                </a:moveTo>
                <a:cubicBezTo>
                  <a:pt x="233961" y="79443"/>
                  <a:pt x="248962" y="84021"/>
                  <a:pt x="262202" y="93176"/>
                </a:cubicBezTo>
                <a:cubicBezTo>
                  <a:pt x="269527" y="98247"/>
                  <a:pt x="276851" y="105290"/>
                  <a:pt x="284176" y="114305"/>
                </a:cubicBezTo>
                <a:cubicBezTo>
                  <a:pt x="273048" y="123742"/>
                  <a:pt x="265019" y="132053"/>
                  <a:pt x="260089" y="139236"/>
                </a:cubicBezTo>
                <a:cubicBezTo>
                  <a:pt x="250934" y="152477"/>
                  <a:pt x="246356" y="167055"/>
                  <a:pt x="246356" y="182972"/>
                </a:cubicBezTo>
                <a:cubicBezTo>
                  <a:pt x="246356" y="200438"/>
                  <a:pt x="251215" y="216143"/>
                  <a:pt x="260935" y="230088"/>
                </a:cubicBezTo>
                <a:cubicBezTo>
                  <a:pt x="270654" y="244032"/>
                  <a:pt x="281781" y="252906"/>
                  <a:pt x="294317" y="256709"/>
                </a:cubicBezTo>
                <a:cubicBezTo>
                  <a:pt x="288824" y="274316"/>
                  <a:pt x="280162" y="291923"/>
                  <a:pt x="268330" y="309530"/>
                </a:cubicBezTo>
                <a:cubicBezTo>
                  <a:pt x="250159" y="337138"/>
                  <a:pt x="232059" y="350941"/>
                  <a:pt x="214030" y="350941"/>
                </a:cubicBezTo>
                <a:cubicBezTo>
                  <a:pt x="207127" y="350941"/>
                  <a:pt x="197268" y="348688"/>
                  <a:pt x="184450" y="344180"/>
                </a:cubicBezTo>
                <a:cubicBezTo>
                  <a:pt x="172337" y="339674"/>
                  <a:pt x="161702" y="337420"/>
                  <a:pt x="152547" y="337420"/>
                </a:cubicBezTo>
                <a:cubicBezTo>
                  <a:pt x="143954" y="337420"/>
                  <a:pt x="133954" y="339743"/>
                  <a:pt x="122544" y="344392"/>
                </a:cubicBezTo>
                <a:cubicBezTo>
                  <a:pt x="111135" y="349180"/>
                  <a:pt x="101839" y="351575"/>
                  <a:pt x="94655" y="351575"/>
                </a:cubicBezTo>
                <a:cubicBezTo>
                  <a:pt x="73245" y="351575"/>
                  <a:pt x="52046" y="333335"/>
                  <a:pt x="31059" y="296853"/>
                </a:cubicBezTo>
                <a:cubicBezTo>
                  <a:pt x="10353" y="260090"/>
                  <a:pt x="0" y="224665"/>
                  <a:pt x="0" y="190578"/>
                </a:cubicBezTo>
                <a:cubicBezTo>
                  <a:pt x="0" y="158463"/>
                  <a:pt x="7959" y="132123"/>
                  <a:pt x="23876" y="111558"/>
                </a:cubicBezTo>
                <a:cubicBezTo>
                  <a:pt x="39651" y="91275"/>
                  <a:pt x="59653" y="81134"/>
                  <a:pt x="83879" y="81134"/>
                </a:cubicBezTo>
                <a:cubicBezTo>
                  <a:pt x="94022" y="81134"/>
                  <a:pt x="106487" y="83246"/>
                  <a:pt x="121277" y="87472"/>
                </a:cubicBezTo>
                <a:cubicBezTo>
                  <a:pt x="135926" y="91697"/>
                  <a:pt x="145645" y="93810"/>
                  <a:pt x="150434" y="93810"/>
                </a:cubicBezTo>
                <a:cubicBezTo>
                  <a:pt x="156772" y="93810"/>
                  <a:pt x="166843" y="91416"/>
                  <a:pt x="180647" y="86627"/>
                </a:cubicBezTo>
                <a:cubicBezTo>
                  <a:pt x="195014" y="81838"/>
                  <a:pt x="207199" y="79443"/>
                  <a:pt x="217199" y="79443"/>
                </a:cubicBezTo>
                <a:close/>
                <a:moveTo>
                  <a:pt x="213606" y="0"/>
                </a:moveTo>
                <a:cubicBezTo>
                  <a:pt x="213747" y="422"/>
                  <a:pt x="213922" y="1197"/>
                  <a:pt x="214134" y="2324"/>
                </a:cubicBezTo>
                <a:cubicBezTo>
                  <a:pt x="214345" y="3451"/>
                  <a:pt x="214521" y="4225"/>
                  <a:pt x="214662" y="4648"/>
                </a:cubicBezTo>
                <a:cubicBezTo>
                  <a:pt x="214662" y="5212"/>
                  <a:pt x="214698" y="5916"/>
                  <a:pt x="214767" y="6761"/>
                </a:cubicBezTo>
                <a:cubicBezTo>
                  <a:pt x="214838" y="7606"/>
                  <a:pt x="214873" y="8311"/>
                  <a:pt x="214873" y="8874"/>
                </a:cubicBezTo>
                <a:cubicBezTo>
                  <a:pt x="214873" y="17466"/>
                  <a:pt x="212831" y="27044"/>
                  <a:pt x="208746" y="37608"/>
                </a:cubicBezTo>
                <a:cubicBezTo>
                  <a:pt x="204520" y="48172"/>
                  <a:pt x="197970" y="57892"/>
                  <a:pt x="189096" y="66765"/>
                </a:cubicBezTo>
                <a:cubicBezTo>
                  <a:pt x="181490" y="74371"/>
                  <a:pt x="173884" y="79442"/>
                  <a:pt x="166278" y="81978"/>
                </a:cubicBezTo>
                <a:cubicBezTo>
                  <a:pt x="161066" y="83528"/>
                  <a:pt x="153742" y="84725"/>
                  <a:pt x="144304" y="85570"/>
                </a:cubicBezTo>
                <a:cubicBezTo>
                  <a:pt x="144727" y="64582"/>
                  <a:pt x="150220" y="46482"/>
                  <a:pt x="160785" y="31270"/>
                </a:cubicBezTo>
                <a:cubicBezTo>
                  <a:pt x="171208" y="16198"/>
                  <a:pt x="188814" y="5775"/>
                  <a:pt x="2136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0" name="Freeform 449">
            <a:extLst>
              <a:ext uri="{FF2B5EF4-FFF2-40B4-BE49-F238E27FC236}">
                <a16:creationId xmlns:a16="http://schemas.microsoft.com/office/drawing/2014/main" id="{6D8D6E8E-96BB-47F4-BE72-C01AF6DA21EA}"/>
              </a:ext>
            </a:extLst>
          </p:cNvPr>
          <p:cNvSpPr/>
          <p:nvPr/>
        </p:nvSpPr>
        <p:spPr>
          <a:xfrm>
            <a:off x="5575131" y="4877461"/>
            <a:ext cx="270443" cy="371859"/>
          </a:xfrm>
          <a:custGeom>
            <a:avLst/>
            <a:gdLst>
              <a:gd name="connsiteX0" fmla="*/ 126206 w 360589"/>
              <a:gd name="connsiteY0" fmla="*/ 135221 h 495810"/>
              <a:gd name="connsiteX1" fmla="*/ 234383 w 360589"/>
              <a:gd name="connsiteY1" fmla="*/ 135221 h 495810"/>
              <a:gd name="connsiteX2" fmla="*/ 283964 w 360589"/>
              <a:gd name="connsiteY2" fmla="*/ 165364 h 495810"/>
              <a:gd name="connsiteX3" fmla="*/ 356082 w 360589"/>
              <a:gd name="connsiteY3" fmla="*/ 273540 h 495810"/>
              <a:gd name="connsiteX4" fmla="*/ 360589 w 360589"/>
              <a:gd name="connsiteY4" fmla="*/ 288471 h 495810"/>
              <a:gd name="connsiteX5" fmla="*/ 352701 w 360589"/>
              <a:gd name="connsiteY5" fmla="*/ 307628 h 495810"/>
              <a:gd name="connsiteX6" fmla="*/ 333545 w 360589"/>
              <a:gd name="connsiteY6" fmla="*/ 315515 h 495810"/>
              <a:gd name="connsiteX7" fmla="*/ 311008 w 360589"/>
              <a:gd name="connsiteY7" fmla="*/ 303402 h 495810"/>
              <a:gd name="connsiteX8" fmla="*/ 247060 w 360589"/>
              <a:gd name="connsiteY8" fmla="*/ 207339 h 495810"/>
              <a:gd name="connsiteX9" fmla="*/ 234383 w 360589"/>
              <a:gd name="connsiteY9" fmla="*/ 207339 h 495810"/>
              <a:gd name="connsiteX10" fmla="*/ 234383 w 360589"/>
              <a:gd name="connsiteY10" fmla="*/ 244524 h 495810"/>
              <a:gd name="connsiteX11" fmla="*/ 303965 w 360589"/>
              <a:gd name="connsiteY11" fmla="*/ 360307 h 495810"/>
              <a:gd name="connsiteX12" fmla="*/ 306500 w 360589"/>
              <a:gd name="connsiteY12" fmla="*/ 369604 h 495810"/>
              <a:gd name="connsiteX13" fmla="*/ 301148 w 360589"/>
              <a:gd name="connsiteY13" fmla="*/ 382281 h 495810"/>
              <a:gd name="connsiteX14" fmla="*/ 288471 w 360589"/>
              <a:gd name="connsiteY14" fmla="*/ 387633 h 495810"/>
              <a:gd name="connsiteX15" fmla="*/ 234383 w 360589"/>
              <a:gd name="connsiteY15" fmla="*/ 387633 h 495810"/>
              <a:gd name="connsiteX16" fmla="*/ 234383 w 360589"/>
              <a:gd name="connsiteY16" fmla="*/ 464259 h 495810"/>
              <a:gd name="connsiteX17" fmla="*/ 225086 w 360589"/>
              <a:gd name="connsiteY17" fmla="*/ 486514 h 495810"/>
              <a:gd name="connsiteX18" fmla="*/ 202831 w 360589"/>
              <a:gd name="connsiteY18" fmla="*/ 495810 h 495810"/>
              <a:gd name="connsiteX19" fmla="*/ 157758 w 360589"/>
              <a:gd name="connsiteY19" fmla="*/ 495810 h 495810"/>
              <a:gd name="connsiteX20" fmla="*/ 135502 w 360589"/>
              <a:gd name="connsiteY20" fmla="*/ 486514 h 495810"/>
              <a:gd name="connsiteX21" fmla="*/ 126206 w 360589"/>
              <a:gd name="connsiteY21" fmla="*/ 464259 h 495810"/>
              <a:gd name="connsiteX22" fmla="*/ 126206 w 360589"/>
              <a:gd name="connsiteY22" fmla="*/ 387633 h 495810"/>
              <a:gd name="connsiteX23" fmla="*/ 72118 w 360589"/>
              <a:gd name="connsiteY23" fmla="*/ 387633 h 495810"/>
              <a:gd name="connsiteX24" fmla="*/ 59441 w 360589"/>
              <a:gd name="connsiteY24" fmla="*/ 382281 h 495810"/>
              <a:gd name="connsiteX25" fmla="*/ 54088 w 360589"/>
              <a:gd name="connsiteY25" fmla="*/ 369604 h 495810"/>
              <a:gd name="connsiteX26" fmla="*/ 56623 w 360589"/>
              <a:gd name="connsiteY26" fmla="*/ 360307 h 495810"/>
              <a:gd name="connsiteX27" fmla="*/ 126206 w 360589"/>
              <a:gd name="connsiteY27" fmla="*/ 244524 h 495810"/>
              <a:gd name="connsiteX28" fmla="*/ 126206 w 360589"/>
              <a:gd name="connsiteY28" fmla="*/ 207339 h 495810"/>
              <a:gd name="connsiteX29" fmla="*/ 113529 w 360589"/>
              <a:gd name="connsiteY29" fmla="*/ 207339 h 495810"/>
              <a:gd name="connsiteX30" fmla="*/ 49581 w 360589"/>
              <a:gd name="connsiteY30" fmla="*/ 303402 h 495810"/>
              <a:gd name="connsiteX31" fmla="*/ 27044 w 360589"/>
              <a:gd name="connsiteY31" fmla="*/ 315515 h 495810"/>
              <a:gd name="connsiteX32" fmla="*/ 7888 w 360589"/>
              <a:gd name="connsiteY32" fmla="*/ 307628 h 495810"/>
              <a:gd name="connsiteX33" fmla="*/ 0 w 360589"/>
              <a:gd name="connsiteY33" fmla="*/ 288471 h 495810"/>
              <a:gd name="connsiteX34" fmla="*/ 4507 w 360589"/>
              <a:gd name="connsiteY34" fmla="*/ 273540 h 495810"/>
              <a:gd name="connsiteX35" fmla="*/ 76625 w 360589"/>
              <a:gd name="connsiteY35" fmla="*/ 165364 h 495810"/>
              <a:gd name="connsiteX36" fmla="*/ 126206 w 360589"/>
              <a:gd name="connsiteY36" fmla="*/ 135221 h 495810"/>
              <a:gd name="connsiteX37" fmla="*/ 180294 w 360589"/>
              <a:gd name="connsiteY37" fmla="*/ 0 h 495810"/>
              <a:gd name="connsiteX38" fmla="*/ 224946 w 360589"/>
              <a:gd name="connsiteY38" fmla="*/ 18452 h 495810"/>
              <a:gd name="connsiteX39" fmla="*/ 243397 w 360589"/>
              <a:gd name="connsiteY39" fmla="*/ 63103 h 495810"/>
              <a:gd name="connsiteX40" fmla="*/ 224946 w 360589"/>
              <a:gd name="connsiteY40" fmla="*/ 107754 h 495810"/>
              <a:gd name="connsiteX41" fmla="*/ 180294 w 360589"/>
              <a:gd name="connsiteY41" fmla="*/ 126206 h 495810"/>
              <a:gd name="connsiteX42" fmla="*/ 135643 w 360589"/>
              <a:gd name="connsiteY42" fmla="*/ 107754 h 495810"/>
              <a:gd name="connsiteX43" fmla="*/ 117191 w 360589"/>
              <a:gd name="connsiteY43" fmla="*/ 63103 h 495810"/>
              <a:gd name="connsiteX44" fmla="*/ 135643 w 360589"/>
              <a:gd name="connsiteY44" fmla="*/ 18452 h 495810"/>
              <a:gd name="connsiteX45" fmla="*/ 180294 w 360589"/>
              <a:gd name="connsiteY45" fmla="*/ 0 h 49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60589" h="495810">
                <a:moveTo>
                  <a:pt x="126206" y="135221"/>
                </a:moveTo>
                <a:lnTo>
                  <a:pt x="234383" y="135221"/>
                </a:lnTo>
                <a:cubicBezTo>
                  <a:pt x="253728" y="135221"/>
                  <a:pt x="270254" y="145268"/>
                  <a:pt x="283964" y="165364"/>
                </a:cubicBezTo>
                <a:lnTo>
                  <a:pt x="356082" y="273540"/>
                </a:lnTo>
                <a:cubicBezTo>
                  <a:pt x="359087" y="278048"/>
                  <a:pt x="360589" y="283025"/>
                  <a:pt x="360589" y="288471"/>
                </a:cubicBezTo>
                <a:cubicBezTo>
                  <a:pt x="360589" y="295984"/>
                  <a:pt x="357960" y="302369"/>
                  <a:pt x="352701" y="307628"/>
                </a:cubicBezTo>
                <a:cubicBezTo>
                  <a:pt x="347443" y="312886"/>
                  <a:pt x="341058" y="315515"/>
                  <a:pt x="333545" y="315515"/>
                </a:cubicBezTo>
                <a:cubicBezTo>
                  <a:pt x="323967" y="315515"/>
                  <a:pt x="316455" y="311477"/>
                  <a:pt x="311008" y="303402"/>
                </a:cubicBezTo>
                <a:lnTo>
                  <a:pt x="247060" y="207339"/>
                </a:lnTo>
                <a:lnTo>
                  <a:pt x="234383" y="207339"/>
                </a:lnTo>
                <a:lnTo>
                  <a:pt x="234383" y="244524"/>
                </a:lnTo>
                <a:lnTo>
                  <a:pt x="303965" y="360307"/>
                </a:lnTo>
                <a:cubicBezTo>
                  <a:pt x="305656" y="363124"/>
                  <a:pt x="306500" y="366223"/>
                  <a:pt x="306500" y="369604"/>
                </a:cubicBezTo>
                <a:cubicBezTo>
                  <a:pt x="306500" y="374487"/>
                  <a:pt x="304717" y="378712"/>
                  <a:pt x="301148" y="382281"/>
                </a:cubicBezTo>
                <a:cubicBezTo>
                  <a:pt x="297580" y="385849"/>
                  <a:pt x="293354" y="387633"/>
                  <a:pt x="288471" y="387633"/>
                </a:cubicBezTo>
                <a:lnTo>
                  <a:pt x="234383" y="387633"/>
                </a:lnTo>
                <a:lnTo>
                  <a:pt x="234383" y="464259"/>
                </a:lnTo>
                <a:cubicBezTo>
                  <a:pt x="234383" y="472898"/>
                  <a:pt x="231284" y="480316"/>
                  <a:pt x="225086" y="486514"/>
                </a:cubicBezTo>
                <a:cubicBezTo>
                  <a:pt x="218889" y="492711"/>
                  <a:pt x="211471" y="495810"/>
                  <a:pt x="202831" y="495810"/>
                </a:cubicBezTo>
                <a:lnTo>
                  <a:pt x="157758" y="495810"/>
                </a:lnTo>
                <a:cubicBezTo>
                  <a:pt x="149119" y="495810"/>
                  <a:pt x="141700" y="492711"/>
                  <a:pt x="135502" y="486514"/>
                </a:cubicBezTo>
                <a:cubicBezTo>
                  <a:pt x="129305" y="480316"/>
                  <a:pt x="126206" y="472898"/>
                  <a:pt x="126206" y="464259"/>
                </a:cubicBezTo>
                <a:lnTo>
                  <a:pt x="126206" y="387633"/>
                </a:lnTo>
                <a:lnTo>
                  <a:pt x="72118" y="387633"/>
                </a:lnTo>
                <a:cubicBezTo>
                  <a:pt x="67235" y="387633"/>
                  <a:pt x="63010" y="385849"/>
                  <a:pt x="59441" y="382281"/>
                </a:cubicBezTo>
                <a:cubicBezTo>
                  <a:pt x="55873" y="378712"/>
                  <a:pt x="54088" y="374487"/>
                  <a:pt x="54088" y="369604"/>
                </a:cubicBezTo>
                <a:cubicBezTo>
                  <a:pt x="54088" y="366223"/>
                  <a:pt x="54933" y="363124"/>
                  <a:pt x="56623" y="360307"/>
                </a:cubicBezTo>
                <a:lnTo>
                  <a:pt x="126206" y="244524"/>
                </a:lnTo>
                <a:lnTo>
                  <a:pt x="126206" y="207339"/>
                </a:lnTo>
                <a:lnTo>
                  <a:pt x="113529" y="207339"/>
                </a:lnTo>
                <a:lnTo>
                  <a:pt x="49581" y="303402"/>
                </a:lnTo>
                <a:cubicBezTo>
                  <a:pt x="44135" y="311477"/>
                  <a:pt x="36622" y="315515"/>
                  <a:pt x="27044" y="315515"/>
                </a:cubicBezTo>
                <a:cubicBezTo>
                  <a:pt x="19532" y="315515"/>
                  <a:pt x="13147" y="312886"/>
                  <a:pt x="7888" y="307628"/>
                </a:cubicBezTo>
                <a:cubicBezTo>
                  <a:pt x="2630" y="302369"/>
                  <a:pt x="0" y="295984"/>
                  <a:pt x="0" y="288471"/>
                </a:cubicBezTo>
                <a:cubicBezTo>
                  <a:pt x="0" y="283025"/>
                  <a:pt x="1502" y="278048"/>
                  <a:pt x="4507" y="273540"/>
                </a:cubicBezTo>
                <a:lnTo>
                  <a:pt x="76625" y="165364"/>
                </a:lnTo>
                <a:cubicBezTo>
                  <a:pt x="90335" y="145268"/>
                  <a:pt x="106862" y="135221"/>
                  <a:pt x="126206" y="135221"/>
                </a:cubicBezTo>
                <a:close/>
                <a:moveTo>
                  <a:pt x="180294" y="0"/>
                </a:moveTo>
                <a:cubicBezTo>
                  <a:pt x="197761" y="0"/>
                  <a:pt x="212645" y="6150"/>
                  <a:pt x="224946" y="18452"/>
                </a:cubicBezTo>
                <a:cubicBezTo>
                  <a:pt x="237247" y="30753"/>
                  <a:pt x="243397" y="45637"/>
                  <a:pt x="243397" y="63103"/>
                </a:cubicBezTo>
                <a:cubicBezTo>
                  <a:pt x="243397" y="80569"/>
                  <a:pt x="237247" y="95453"/>
                  <a:pt x="224946" y="107754"/>
                </a:cubicBezTo>
                <a:cubicBezTo>
                  <a:pt x="212645" y="120055"/>
                  <a:pt x="197761" y="126206"/>
                  <a:pt x="180294" y="126206"/>
                </a:cubicBezTo>
                <a:cubicBezTo>
                  <a:pt x="162828" y="126206"/>
                  <a:pt x="147945" y="120055"/>
                  <a:pt x="135643" y="107754"/>
                </a:cubicBezTo>
                <a:cubicBezTo>
                  <a:pt x="123342" y="95453"/>
                  <a:pt x="117191" y="80569"/>
                  <a:pt x="117191" y="63103"/>
                </a:cubicBezTo>
                <a:cubicBezTo>
                  <a:pt x="117191" y="45637"/>
                  <a:pt x="123342" y="30753"/>
                  <a:pt x="135643" y="18452"/>
                </a:cubicBezTo>
                <a:cubicBezTo>
                  <a:pt x="147945" y="6150"/>
                  <a:pt x="162828" y="0"/>
                  <a:pt x="1802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1" name="Freeform 450">
            <a:extLst>
              <a:ext uri="{FF2B5EF4-FFF2-40B4-BE49-F238E27FC236}">
                <a16:creationId xmlns:a16="http://schemas.microsoft.com/office/drawing/2014/main" id="{E3074F0A-FB92-45D1-A5D2-767936B26CC8}"/>
              </a:ext>
            </a:extLst>
          </p:cNvPr>
          <p:cNvSpPr/>
          <p:nvPr/>
        </p:nvSpPr>
        <p:spPr>
          <a:xfrm>
            <a:off x="5989471" y="4877461"/>
            <a:ext cx="216353" cy="371859"/>
          </a:xfrm>
          <a:custGeom>
            <a:avLst/>
            <a:gdLst>
              <a:gd name="connsiteX0" fmla="*/ 54088 w 288471"/>
              <a:gd name="connsiteY0" fmla="*/ 135221 h 495810"/>
              <a:gd name="connsiteX1" fmla="*/ 234382 w 288471"/>
              <a:gd name="connsiteY1" fmla="*/ 135221 h 495810"/>
              <a:gd name="connsiteX2" fmla="*/ 272696 w 288471"/>
              <a:gd name="connsiteY2" fmla="*/ 150996 h 495810"/>
              <a:gd name="connsiteX3" fmla="*/ 288471 w 288471"/>
              <a:gd name="connsiteY3" fmla="*/ 189309 h 495810"/>
              <a:gd name="connsiteX4" fmla="*/ 288471 w 288471"/>
              <a:gd name="connsiteY4" fmla="*/ 306501 h 495810"/>
              <a:gd name="connsiteX5" fmla="*/ 280583 w 288471"/>
              <a:gd name="connsiteY5" fmla="*/ 325657 h 495810"/>
              <a:gd name="connsiteX6" fmla="*/ 261427 w 288471"/>
              <a:gd name="connsiteY6" fmla="*/ 333545 h 495810"/>
              <a:gd name="connsiteX7" fmla="*/ 242270 w 288471"/>
              <a:gd name="connsiteY7" fmla="*/ 325657 h 495810"/>
              <a:gd name="connsiteX8" fmla="*/ 234382 w 288471"/>
              <a:gd name="connsiteY8" fmla="*/ 306501 h 495810"/>
              <a:gd name="connsiteX9" fmla="*/ 234382 w 288471"/>
              <a:gd name="connsiteY9" fmla="*/ 207339 h 495810"/>
              <a:gd name="connsiteX10" fmla="*/ 216353 w 288471"/>
              <a:gd name="connsiteY10" fmla="*/ 207339 h 495810"/>
              <a:gd name="connsiteX11" fmla="*/ 216353 w 288471"/>
              <a:gd name="connsiteY11" fmla="*/ 464259 h 495810"/>
              <a:gd name="connsiteX12" fmla="*/ 207057 w 288471"/>
              <a:gd name="connsiteY12" fmla="*/ 486514 h 495810"/>
              <a:gd name="connsiteX13" fmla="*/ 184802 w 288471"/>
              <a:gd name="connsiteY13" fmla="*/ 495810 h 495810"/>
              <a:gd name="connsiteX14" fmla="*/ 162546 w 288471"/>
              <a:gd name="connsiteY14" fmla="*/ 486514 h 495810"/>
              <a:gd name="connsiteX15" fmla="*/ 153250 w 288471"/>
              <a:gd name="connsiteY15" fmla="*/ 464259 h 495810"/>
              <a:gd name="connsiteX16" fmla="*/ 153250 w 288471"/>
              <a:gd name="connsiteY16" fmla="*/ 333545 h 495810"/>
              <a:gd name="connsiteX17" fmla="*/ 135220 w 288471"/>
              <a:gd name="connsiteY17" fmla="*/ 333545 h 495810"/>
              <a:gd name="connsiteX18" fmla="*/ 135220 w 288471"/>
              <a:gd name="connsiteY18" fmla="*/ 464259 h 495810"/>
              <a:gd name="connsiteX19" fmla="*/ 125924 w 288471"/>
              <a:gd name="connsiteY19" fmla="*/ 486514 h 495810"/>
              <a:gd name="connsiteX20" fmla="*/ 103669 w 288471"/>
              <a:gd name="connsiteY20" fmla="*/ 495810 h 495810"/>
              <a:gd name="connsiteX21" fmla="*/ 81414 w 288471"/>
              <a:gd name="connsiteY21" fmla="*/ 486514 h 495810"/>
              <a:gd name="connsiteX22" fmla="*/ 72118 w 288471"/>
              <a:gd name="connsiteY22" fmla="*/ 464259 h 495810"/>
              <a:gd name="connsiteX23" fmla="*/ 72118 w 288471"/>
              <a:gd name="connsiteY23" fmla="*/ 207339 h 495810"/>
              <a:gd name="connsiteX24" fmla="*/ 54088 w 288471"/>
              <a:gd name="connsiteY24" fmla="*/ 207339 h 495810"/>
              <a:gd name="connsiteX25" fmla="*/ 54088 w 288471"/>
              <a:gd name="connsiteY25" fmla="*/ 306501 h 495810"/>
              <a:gd name="connsiteX26" fmla="*/ 46200 w 288471"/>
              <a:gd name="connsiteY26" fmla="*/ 325657 h 495810"/>
              <a:gd name="connsiteX27" fmla="*/ 27044 w 288471"/>
              <a:gd name="connsiteY27" fmla="*/ 333545 h 495810"/>
              <a:gd name="connsiteX28" fmla="*/ 7888 w 288471"/>
              <a:gd name="connsiteY28" fmla="*/ 325657 h 495810"/>
              <a:gd name="connsiteX29" fmla="*/ 0 w 288471"/>
              <a:gd name="connsiteY29" fmla="*/ 306501 h 495810"/>
              <a:gd name="connsiteX30" fmla="*/ 0 w 288471"/>
              <a:gd name="connsiteY30" fmla="*/ 189309 h 495810"/>
              <a:gd name="connsiteX31" fmla="*/ 15776 w 288471"/>
              <a:gd name="connsiteY31" fmla="*/ 150996 h 495810"/>
              <a:gd name="connsiteX32" fmla="*/ 54088 w 288471"/>
              <a:gd name="connsiteY32" fmla="*/ 135221 h 495810"/>
              <a:gd name="connsiteX33" fmla="*/ 144235 w 288471"/>
              <a:gd name="connsiteY33" fmla="*/ 0 h 495810"/>
              <a:gd name="connsiteX34" fmla="*/ 188886 w 288471"/>
              <a:gd name="connsiteY34" fmla="*/ 18452 h 495810"/>
              <a:gd name="connsiteX35" fmla="*/ 207338 w 288471"/>
              <a:gd name="connsiteY35" fmla="*/ 63103 h 495810"/>
              <a:gd name="connsiteX36" fmla="*/ 188886 w 288471"/>
              <a:gd name="connsiteY36" fmla="*/ 107754 h 495810"/>
              <a:gd name="connsiteX37" fmla="*/ 144235 w 288471"/>
              <a:gd name="connsiteY37" fmla="*/ 126206 h 495810"/>
              <a:gd name="connsiteX38" fmla="*/ 99584 w 288471"/>
              <a:gd name="connsiteY38" fmla="*/ 107754 h 495810"/>
              <a:gd name="connsiteX39" fmla="*/ 81132 w 288471"/>
              <a:gd name="connsiteY39" fmla="*/ 63103 h 495810"/>
              <a:gd name="connsiteX40" fmla="*/ 99584 w 288471"/>
              <a:gd name="connsiteY40" fmla="*/ 18452 h 495810"/>
              <a:gd name="connsiteX41" fmla="*/ 144235 w 288471"/>
              <a:gd name="connsiteY41" fmla="*/ 0 h 49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88471" h="495810">
                <a:moveTo>
                  <a:pt x="54088" y="135221"/>
                </a:moveTo>
                <a:lnTo>
                  <a:pt x="234382" y="135221"/>
                </a:lnTo>
                <a:cubicBezTo>
                  <a:pt x="249407" y="135221"/>
                  <a:pt x="262178" y="140479"/>
                  <a:pt x="272696" y="150996"/>
                </a:cubicBezTo>
                <a:cubicBezTo>
                  <a:pt x="283212" y="161514"/>
                  <a:pt x="288471" y="174285"/>
                  <a:pt x="288471" y="189309"/>
                </a:cubicBezTo>
                <a:lnTo>
                  <a:pt x="288471" y="306501"/>
                </a:lnTo>
                <a:cubicBezTo>
                  <a:pt x="288471" y="314013"/>
                  <a:pt x="285842" y="320398"/>
                  <a:pt x="280583" y="325657"/>
                </a:cubicBezTo>
                <a:cubicBezTo>
                  <a:pt x="275325" y="330915"/>
                  <a:pt x="268939" y="333545"/>
                  <a:pt x="261427" y="333545"/>
                </a:cubicBezTo>
                <a:cubicBezTo>
                  <a:pt x="253914" y="333545"/>
                  <a:pt x="247530" y="330915"/>
                  <a:pt x="242270" y="325657"/>
                </a:cubicBezTo>
                <a:cubicBezTo>
                  <a:pt x="237012" y="320398"/>
                  <a:pt x="234382" y="314013"/>
                  <a:pt x="234382" y="306501"/>
                </a:cubicBezTo>
                <a:lnTo>
                  <a:pt x="234382" y="207339"/>
                </a:lnTo>
                <a:lnTo>
                  <a:pt x="216353" y="207339"/>
                </a:lnTo>
                <a:lnTo>
                  <a:pt x="216353" y="464259"/>
                </a:lnTo>
                <a:cubicBezTo>
                  <a:pt x="216353" y="472898"/>
                  <a:pt x="213254" y="480316"/>
                  <a:pt x="207057" y="486514"/>
                </a:cubicBezTo>
                <a:cubicBezTo>
                  <a:pt x="200859" y="492711"/>
                  <a:pt x="193441" y="495810"/>
                  <a:pt x="184802" y="495810"/>
                </a:cubicBezTo>
                <a:cubicBezTo>
                  <a:pt x="176163" y="495810"/>
                  <a:pt x="168744" y="492711"/>
                  <a:pt x="162546" y="486514"/>
                </a:cubicBezTo>
                <a:cubicBezTo>
                  <a:pt x="156349" y="480316"/>
                  <a:pt x="153250" y="472898"/>
                  <a:pt x="153250" y="464259"/>
                </a:cubicBezTo>
                <a:lnTo>
                  <a:pt x="153250" y="333545"/>
                </a:lnTo>
                <a:lnTo>
                  <a:pt x="135220" y="333545"/>
                </a:lnTo>
                <a:lnTo>
                  <a:pt x="135220" y="464259"/>
                </a:lnTo>
                <a:cubicBezTo>
                  <a:pt x="135220" y="472898"/>
                  <a:pt x="132122" y="480316"/>
                  <a:pt x="125924" y="486514"/>
                </a:cubicBezTo>
                <a:cubicBezTo>
                  <a:pt x="119726" y="492711"/>
                  <a:pt x="112308" y="495810"/>
                  <a:pt x="103669" y="495810"/>
                </a:cubicBezTo>
                <a:cubicBezTo>
                  <a:pt x="95030" y="495810"/>
                  <a:pt x="87612" y="492711"/>
                  <a:pt x="81414" y="486514"/>
                </a:cubicBezTo>
                <a:cubicBezTo>
                  <a:pt x="75216" y="480316"/>
                  <a:pt x="72118" y="472898"/>
                  <a:pt x="72118" y="464259"/>
                </a:cubicBezTo>
                <a:lnTo>
                  <a:pt x="72118" y="207339"/>
                </a:lnTo>
                <a:lnTo>
                  <a:pt x="54088" y="207339"/>
                </a:lnTo>
                <a:lnTo>
                  <a:pt x="54088" y="306501"/>
                </a:lnTo>
                <a:cubicBezTo>
                  <a:pt x="54088" y="314013"/>
                  <a:pt x="51459" y="320398"/>
                  <a:pt x="46200" y="325657"/>
                </a:cubicBezTo>
                <a:cubicBezTo>
                  <a:pt x="40942" y="330915"/>
                  <a:pt x="34556" y="333545"/>
                  <a:pt x="27044" y="333545"/>
                </a:cubicBezTo>
                <a:cubicBezTo>
                  <a:pt x="19532" y="333545"/>
                  <a:pt x="13146" y="330915"/>
                  <a:pt x="7888" y="325657"/>
                </a:cubicBezTo>
                <a:cubicBezTo>
                  <a:pt x="2630" y="320398"/>
                  <a:pt x="0" y="314013"/>
                  <a:pt x="0" y="306501"/>
                </a:cubicBezTo>
                <a:lnTo>
                  <a:pt x="0" y="189309"/>
                </a:lnTo>
                <a:cubicBezTo>
                  <a:pt x="0" y="174285"/>
                  <a:pt x="5258" y="161514"/>
                  <a:pt x="15776" y="150996"/>
                </a:cubicBezTo>
                <a:cubicBezTo>
                  <a:pt x="26293" y="140479"/>
                  <a:pt x="39064" y="135221"/>
                  <a:pt x="54088" y="135221"/>
                </a:cubicBezTo>
                <a:close/>
                <a:moveTo>
                  <a:pt x="144235" y="0"/>
                </a:moveTo>
                <a:cubicBezTo>
                  <a:pt x="161702" y="0"/>
                  <a:pt x="176585" y="6150"/>
                  <a:pt x="188886" y="18452"/>
                </a:cubicBezTo>
                <a:cubicBezTo>
                  <a:pt x="201188" y="30753"/>
                  <a:pt x="207338" y="45637"/>
                  <a:pt x="207338" y="63103"/>
                </a:cubicBezTo>
                <a:cubicBezTo>
                  <a:pt x="207338" y="80569"/>
                  <a:pt x="201188" y="95453"/>
                  <a:pt x="188886" y="107754"/>
                </a:cubicBezTo>
                <a:cubicBezTo>
                  <a:pt x="176585" y="120055"/>
                  <a:pt x="161702" y="126206"/>
                  <a:pt x="144235" y="126206"/>
                </a:cubicBezTo>
                <a:cubicBezTo>
                  <a:pt x="126770" y="126206"/>
                  <a:pt x="111886" y="120055"/>
                  <a:pt x="99584" y="107754"/>
                </a:cubicBezTo>
                <a:cubicBezTo>
                  <a:pt x="87283" y="95453"/>
                  <a:pt x="81132" y="80569"/>
                  <a:pt x="81132" y="63103"/>
                </a:cubicBezTo>
                <a:cubicBezTo>
                  <a:pt x="81132" y="45637"/>
                  <a:pt x="87283" y="30753"/>
                  <a:pt x="99584" y="18452"/>
                </a:cubicBezTo>
                <a:cubicBezTo>
                  <a:pt x="111886" y="6150"/>
                  <a:pt x="126770" y="0"/>
                  <a:pt x="14423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2" name="Freeform 148">
            <a:extLst>
              <a:ext uri="{FF2B5EF4-FFF2-40B4-BE49-F238E27FC236}">
                <a16:creationId xmlns:a16="http://schemas.microsoft.com/office/drawing/2014/main" id="{466E3D57-9ACF-467A-86C1-550A01815831}"/>
              </a:ext>
            </a:extLst>
          </p:cNvPr>
          <p:cNvSpPr/>
          <p:nvPr/>
        </p:nvSpPr>
        <p:spPr>
          <a:xfrm>
            <a:off x="1403182" y="4978869"/>
            <a:ext cx="365096" cy="162256"/>
          </a:xfrm>
          <a:custGeom>
            <a:avLst/>
            <a:gdLst/>
            <a:ahLst/>
            <a:cxnLst/>
            <a:rect l="l" t="t" r="r" b="b"/>
            <a:pathLst>
              <a:path w="486795" h="216341">
                <a:moveTo>
                  <a:pt x="371083" y="84"/>
                </a:moveTo>
                <a:cubicBezTo>
                  <a:pt x="372726" y="319"/>
                  <a:pt x="374299" y="1047"/>
                  <a:pt x="375801" y="2267"/>
                </a:cubicBezTo>
                <a:lnTo>
                  <a:pt x="483978" y="100866"/>
                </a:lnTo>
                <a:cubicBezTo>
                  <a:pt x="485856" y="102744"/>
                  <a:pt x="486795" y="104904"/>
                  <a:pt x="486795" y="107345"/>
                </a:cubicBezTo>
                <a:cubicBezTo>
                  <a:pt x="486795" y="109975"/>
                  <a:pt x="485856" y="112228"/>
                  <a:pt x="483978" y="114106"/>
                </a:cubicBezTo>
                <a:lnTo>
                  <a:pt x="375801" y="213832"/>
                </a:lnTo>
                <a:cubicBezTo>
                  <a:pt x="372796" y="216461"/>
                  <a:pt x="369509" y="217025"/>
                  <a:pt x="365941" y="215522"/>
                </a:cubicBezTo>
                <a:cubicBezTo>
                  <a:pt x="362373" y="213832"/>
                  <a:pt x="360589" y="211109"/>
                  <a:pt x="360589" y="207352"/>
                </a:cubicBezTo>
                <a:lnTo>
                  <a:pt x="360589" y="144249"/>
                </a:lnTo>
                <a:lnTo>
                  <a:pt x="9014" y="144249"/>
                </a:lnTo>
                <a:cubicBezTo>
                  <a:pt x="6385" y="144249"/>
                  <a:pt x="4225" y="143404"/>
                  <a:pt x="2535" y="141714"/>
                </a:cubicBezTo>
                <a:cubicBezTo>
                  <a:pt x="845" y="140024"/>
                  <a:pt x="0" y="137864"/>
                  <a:pt x="0" y="135235"/>
                </a:cubicBezTo>
                <a:lnTo>
                  <a:pt x="0" y="81146"/>
                </a:lnTo>
                <a:cubicBezTo>
                  <a:pt x="0" y="78517"/>
                  <a:pt x="845" y="76357"/>
                  <a:pt x="2535" y="74667"/>
                </a:cubicBezTo>
                <a:cubicBezTo>
                  <a:pt x="4225" y="72977"/>
                  <a:pt x="6385" y="72132"/>
                  <a:pt x="9014" y="72132"/>
                </a:cubicBezTo>
                <a:lnTo>
                  <a:pt x="360589" y="72132"/>
                </a:lnTo>
                <a:lnTo>
                  <a:pt x="360589" y="9029"/>
                </a:lnTo>
                <a:cubicBezTo>
                  <a:pt x="360589" y="5085"/>
                  <a:pt x="362373" y="2361"/>
                  <a:pt x="365941" y="859"/>
                </a:cubicBezTo>
                <a:cubicBezTo>
                  <a:pt x="367725" y="108"/>
                  <a:pt x="369439" y="-151"/>
                  <a:pt x="371083" y="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3" name="Freeform 147">
            <a:extLst>
              <a:ext uri="{FF2B5EF4-FFF2-40B4-BE49-F238E27FC236}">
                <a16:creationId xmlns:a16="http://schemas.microsoft.com/office/drawing/2014/main" id="{39D2532F-EA54-428F-83FA-618DFB884AA3}"/>
              </a:ext>
            </a:extLst>
          </p:cNvPr>
          <p:cNvSpPr/>
          <p:nvPr/>
        </p:nvSpPr>
        <p:spPr>
          <a:xfrm>
            <a:off x="895210" y="4978899"/>
            <a:ext cx="365097" cy="162256"/>
          </a:xfrm>
          <a:custGeom>
            <a:avLst/>
            <a:gdLst/>
            <a:ahLst/>
            <a:cxnLst/>
            <a:rect l="l" t="t" r="r" b="b"/>
            <a:pathLst>
              <a:path w="486796" h="216341">
                <a:moveTo>
                  <a:pt x="115712" y="116"/>
                </a:moveTo>
                <a:cubicBezTo>
                  <a:pt x="117356" y="-166"/>
                  <a:pt x="119069" y="69"/>
                  <a:pt x="120853" y="820"/>
                </a:cubicBezTo>
                <a:cubicBezTo>
                  <a:pt x="124422" y="2510"/>
                  <a:pt x="126206" y="5233"/>
                  <a:pt x="126206" y="8990"/>
                </a:cubicBezTo>
                <a:lnTo>
                  <a:pt x="126206" y="72093"/>
                </a:lnTo>
                <a:lnTo>
                  <a:pt x="477781" y="72093"/>
                </a:lnTo>
                <a:cubicBezTo>
                  <a:pt x="480410" y="72093"/>
                  <a:pt x="482570" y="72938"/>
                  <a:pt x="484260" y="74628"/>
                </a:cubicBezTo>
                <a:cubicBezTo>
                  <a:pt x="485950" y="76318"/>
                  <a:pt x="486796" y="78478"/>
                  <a:pt x="486796" y="81107"/>
                </a:cubicBezTo>
                <a:lnTo>
                  <a:pt x="486796" y="135196"/>
                </a:lnTo>
                <a:cubicBezTo>
                  <a:pt x="486796" y="137825"/>
                  <a:pt x="485950" y="139985"/>
                  <a:pt x="484260" y="141675"/>
                </a:cubicBezTo>
                <a:cubicBezTo>
                  <a:pt x="482570" y="143365"/>
                  <a:pt x="480410" y="144210"/>
                  <a:pt x="477781" y="144210"/>
                </a:cubicBezTo>
                <a:lnTo>
                  <a:pt x="126206" y="144210"/>
                </a:lnTo>
                <a:lnTo>
                  <a:pt x="126206" y="207313"/>
                </a:lnTo>
                <a:cubicBezTo>
                  <a:pt x="126206" y="211257"/>
                  <a:pt x="124422" y="213981"/>
                  <a:pt x="120853" y="215483"/>
                </a:cubicBezTo>
                <a:cubicBezTo>
                  <a:pt x="117285" y="216986"/>
                  <a:pt x="113999" y="216516"/>
                  <a:pt x="110994" y="214075"/>
                </a:cubicBezTo>
                <a:lnTo>
                  <a:pt x="2817" y="115476"/>
                </a:lnTo>
                <a:cubicBezTo>
                  <a:pt x="939" y="113598"/>
                  <a:pt x="0" y="111438"/>
                  <a:pt x="0" y="108996"/>
                </a:cubicBezTo>
                <a:cubicBezTo>
                  <a:pt x="0" y="106367"/>
                  <a:pt x="939" y="104114"/>
                  <a:pt x="2817" y="102236"/>
                </a:cubicBezTo>
                <a:lnTo>
                  <a:pt x="110994" y="2510"/>
                </a:lnTo>
                <a:cubicBezTo>
                  <a:pt x="112496" y="1196"/>
                  <a:pt x="114069" y="397"/>
                  <a:pt x="11571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4" name="Freeform 451">
            <a:extLst>
              <a:ext uri="{FF2B5EF4-FFF2-40B4-BE49-F238E27FC236}">
                <a16:creationId xmlns:a16="http://schemas.microsoft.com/office/drawing/2014/main" id="{1C3734B6-ACF4-4732-93BD-481DF77367FB}"/>
              </a:ext>
            </a:extLst>
          </p:cNvPr>
          <p:cNvSpPr/>
          <p:nvPr/>
        </p:nvSpPr>
        <p:spPr>
          <a:xfrm>
            <a:off x="7817503" y="4897745"/>
            <a:ext cx="351575" cy="324531"/>
          </a:xfrm>
          <a:custGeom>
            <a:avLst/>
            <a:gdLst>
              <a:gd name="connsiteX0" fmla="*/ 198324 w 468766"/>
              <a:gd name="connsiteY0" fmla="*/ 180295 h 432707"/>
              <a:gd name="connsiteX1" fmla="*/ 185647 w 468766"/>
              <a:gd name="connsiteY1" fmla="*/ 185647 h 432707"/>
              <a:gd name="connsiteX2" fmla="*/ 180295 w 468766"/>
              <a:gd name="connsiteY2" fmla="*/ 198324 h 432707"/>
              <a:gd name="connsiteX3" fmla="*/ 185647 w 468766"/>
              <a:gd name="connsiteY3" fmla="*/ 211001 h 432707"/>
              <a:gd name="connsiteX4" fmla="*/ 198324 w 468766"/>
              <a:gd name="connsiteY4" fmla="*/ 216353 h 432707"/>
              <a:gd name="connsiteX5" fmla="*/ 270442 w 468766"/>
              <a:gd name="connsiteY5" fmla="*/ 216353 h 432707"/>
              <a:gd name="connsiteX6" fmla="*/ 283119 w 468766"/>
              <a:gd name="connsiteY6" fmla="*/ 211001 h 432707"/>
              <a:gd name="connsiteX7" fmla="*/ 288471 w 468766"/>
              <a:gd name="connsiteY7" fmla="*/ 198324 h 432707"/>
              <a:gd name="connsiteX8" fmla="*/ 283119 w 468766"/>
              <a:gd name="connsiteY8" fmla="*/ 185647 h 432707"/>
              <a:gd name="connsiteX9" fmla="*/ 270442 w 468766"/>
              <a:gd name="connsiteY9" fmla="*/ 180295 h 432707"/>
              <a:gd name="connsiteX10" fmla="*/ 36058 w 468766"/>
              <a:gd name="connsiteY10" fmla="*/ 126206 h 432707"/>
              <a:gd name="connsiteX11" fmla="*/ 432707 w 468766"/>
              <a:gd name="connsiteY11" fmla="*/ 126206 h 432707"/>
              <a:gd name="connsiteX12" fmla="*/ 445383 w 468766"/>
              <a:gd name="connsiteY12" fmla="*/ 131559 h 432707"/>
              <a:gd name="connsiteX13" fmla="*/ 450737 w 468766"/>
              <a:gd name="connsiteY13" fmla="*/ 144236 h 432707"/>
              <a:gd name="connsiteX14" fmla="*/ 450737 w 468766"/>
              <a:gd name="connsiteY14" fmla="*/ 414678 h 432707"/>
              <a:gd name="connsiteX15" fmla="*/ 445383 w 468766"/>
              <a:gd name="connsiteY15" fmla="*/ 427355 h 432707"/>
              <a:gd name="connsiteX16" fmla="*/ 432707 w 468766"/>
              <a:gd name="connsiteY16" fmla="*/ 432707 h 432707"/>
              <a:gd name="connsiteX17" fmla="*/ 36058 w 468766"/>
              <a:gd name="connsiteY17" fmla="*/ 432707 h 432707"/>
              <a:gd name="connsiteX18" fmla="*/ 23381 w 468766"/>
              <a:gd name="connsiteY18" fmla="*/ 427355 h 432707"/>
              <a:gd name="connsiteX19" fmla="*/ 18029 w 468766"/>
              <a:gd name="connsiteY19" fmla="*/ 414678 h 432707"/>
              <a:gd name="connsiteX20" fmla="*/ 18029 w 468766"/>
              <a:gd name="connsiteY20" fmla="*/ 144236 h 432707"/>
              <a:gd name="connsiteX21" fmla="*/ 23381 w 468766"/>
              <a:gd name="connsiteY21" fmla="*/ 131559 h 432707"/>
              <a:gd name="connsiteX22" fmla="*/ 36058 w 468766"/>
              <a:gd name="connsiteY22" fmla="*/ 126206 h 432707"/>
              <a:gd name="connsiteX23" fmla="*/ 18029 w 468766"/>
              <a:gd name="connsiteY23" fmla="*/ 0 h 432707"/>
              <a:gd name="connsiteX24" fmla="*/ 450737 w 468766"/>
              <a:gd name="connsiteY24" fmla="*/ 0 h 432707"/>
              <a:gd name="connsiteX25" fmla="*/ 463414 w 468766"/>
              <a:gd name="connsiteY25" fmla="*/ 5352 h 432707"/>
              <a:gd name="connsiteX26" fmla="*/ 468766 w 468766"/>
              <a:gd name="connsiteY26" fmla="*/ 18029 h 432707"/>
              <a:gd name="connsiteX27" fmla="*/ 468766 w 468766"/>
              <a:gd name="connsiteY27" fmla="*/ 90147 h 432707"/>
              <a:gd name="connsiteX28" fmla="*/ 463414 w 468766"/>
              <a:gd name="connsiteY28" fmla="*/ 102824 h 432707"/>
              <a:gd name="connsiteX29" fmla="*/ 450737 w 468766"/>
              <a:gd name="connsiteY29" fmla="*/ 108177 h 432707"/>
              <a:gd name="connsiteX30" fmla="*/ 18029 w 468766"/>
              <a:gd name="connsiteY30" fmla="*/ 108177 h 432707"/>
              <a:gd name="connsiteX31" fmla="*/ 5352 w 468766"/>
              <a:gd name="connsiteY31" fmla="*/ 102824 h 432707"/>
              <a:gd name="connsiteX32" fmla="*/ 0 w 468766"/>
              <a:gd name="connsiteY32" fmla="*/ 90147 h 432707"/>
              <a:gd name="connsiteX33" fmla="*/ 0 w 468766"/>
              <a:gd name="connsiteY33" fmla="*/ 18029 h 432707"/>
              <a:gd name="connsiteX34" fmla="*/ 5352 w 468766"/>
              <a:gd name="connsiteY34" fmla="*/ 5352 h 432707"/>
              <a:gd name="connsiteX35" fmla="*/ 18029 w 468766"/>
              <a:gd name="connsiteY3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8766" h="432707">
                <a:moveTo>
                  <a:pt x="198324" y="180295"/>
                </a:moveTo>
                <a:cubicBezTo>
                  <a:pt x="193441" y="180295"/>
                  <a:pt x="189214" y="182079"/>
                  <a:pt x="185647" y="185647"/>
                </a:cubicBezTo>
                <a:cubicBezTo>
                  <a:pt x="182078" y="189215"/>
                  <a:pt x="180295" y="193441"/>
                  <a:pt x="180295" y="198324"/>
                </a:cubicBezTo>
                <a:cubicBezTo>
                  <a:pt x="180295" y="203207"/>
                  <a:pt x="182078" y="207433"/>
                  <a:pt x="185647" y="211001"/>
                </a:cubicBezTo>
                <a:cubicBezTo>
                  <a:pt x="189214" y="214569"/>
                  <a:pt x="193441" y="216353"/>
                  <a:pt x="198324" y="216353"/>
                </a:cubicBezTo>
                <a:lnTo>
                  <a:pt x="270442" y="216353"/>
                </a:lnTo>
                <a:cubicBezTo>
                  <a:pt x="275324" y="216353"/>
                  <a:pt x="279550" y="214569"/>
                  <a:pt x="283119" y="211001"/>
                </a:cubicBezTo>
                <a:cubicBezTo>
                  <a:pt x="286686" y="207433"/>
                  <a:pt x="288471" y="203207"/>
                  <a:pt x="288471" y="198324"/>
                </a:cubicBezTo>
                <a:cubicBezTo>
                  <a:pt x="288471" y="193441"/>
                  <a:pt x="286686" y="189215"/>
                  <a:pt x="283119" y="185647"/>
                </a:cubicBezTo>
                <a:cubicBezTo>
                  <a:pt x="279550" y="182079"/>
                  <a:pt x="275324" y="180295"/>
                  <a:pt x="270442" y="180295"/>
                </a:cubicBezTo>
                <a:close/>
                <a:moveTo>
                  <a:pt x="36058" y="126206"/>
                </a:moveTo>
                <a:lnTo>
                  <a:pt x="432707" y="126206"/>
                </a:lnTo>
                <a:cubicBezTo>
                  <a:pt x="437590" y="126206"/>
                  <a:pt x="441815" y="127990"/>
                  <a:pt x="445383" y="131559"/>
                </a:cubicBezTo>
                <a:cubicBezTo>
                  <a:pt x="448952" y="135127"/>
                  <a:pt x="450737" y="139353"/>
                  <a:pt x="450737" y="144236"/>
                </a:cubicBezTo>
                <a:lnTo>
                  <a:pt x="450737" y="414678"/>
                </a:lnTo>
                <a:cubicBezTo>
                  <a:pt x="450737" y="419561"/>
                  <a:pt x="448952" y="423786"/>
                  <a:pt x="445383" y="427355"/>
                </a:cubicBezTo>
                <a:cubicBezTo>
                  <a:pt x="441815" y="430923"/>
                  <a:pt x="437590" y="432707"/>
                  <a:pt x="432707" y="432707"/>
                </a:cubicBezTo>
                <a:lnTo>
                  <a:pt x="36058" y="432707"/>
                </a:lnTo>
                <a:cubicBezTo>
                  <a:pt x="31175" y="432707"/>
                  <a:pt x="26950" y="430923"/>
                  <a:pt x="23381" y="427355"/>
                </a:cubicBezTo>
                <a:cubicBezTo>
                  <a:pt x="19813" y="423786"/>
                  <a:pt x="18029" y="419561"/>
                  <a:pt x="18029" y="414678"/>
                </a:cubicBezTo>
                <a:lnTo>
                  <a:pt x="18029" y="144236"/>
                </a:lnTo>
                <a:cubicBezTo>
                  <a:pt x="18029" y="139353"/>
                  <a:pt x="19813" y="135127"/>
                  <a:pt x="23381" y="131559"/>
                </a:cubicBezTo>
                <a:cubicBezTo>
                  <a:pt x="26950" y="127990"/>
                  <a:pt x="31175" y="126206"/>
                  <a:pt x="36058" y="126206"/>
                </a:cubicBezTo>
                <a:close/>
                <a:moveTo>
                  <a:pt x="18029" y="0"/>
                </a:moveTo>
                <a:lnTo>
                  <a:pt x="450737" y="0"/>
                </a:lnTo>
                <a:cubicBezTo>
                  <a:pt x="455619" y="0"/>
                  <a:pt x="459844" y="1784"/>
                  <a:pt x="463414" y="5352"/>
                </a:cubicBezTo>
                <a:cubicBezTo>
                  <a:pt x="466981" y="8921"/>
                  <a:pt x="468766" y="13146"/>
                  <a:pt x="468766" y="18029"/>
                </a:cubicBezTo>
                <a:lnTo>
                  <a:pt x="468766" y="90147"/>
                </a:lnTo>
                <a:cubicBezTo>
                  <a:pt x="468766" y="95030"/>
                  <a:pt x="466981" y="99256"/>
                  <a:pt x="463414" y="102824"/>
                </a:cubicBezTo>
                <a:cubicBezTo>
                  <a:pt x="459844" y="106392"/>
                  <a:pt x="455619" y="108177"/>
                  <a:pt x="450737" y="108177"/>
                </a:cubicBezTo>
                <a:lnTo>
                  <a:pt x="18029" y="108177"/>
                </a:lnTo>
                <a:cubicBezTo>
                  <a:pt x="13146" y="108177"/>
                  <a:pt x="8919" y="106392"/>
                  <a:pt x="5352" y="102824"/>
                </a:cubicBezTo>
                <a:cubicBezTo>
                  <a:pt x="1784" y="99256"/>
                  <a:pt x="0" y="95030"/>
                  <a:pt x="0" y="90147"/>
                </a:cubicBezTo>
                <a:lnTo>
                  <a:pt x="0" y="18029"/>
                </a:lnTo>
                <a:cubicBezTo>
                  <a:pt x="0" y="13146"/>
                  <a:pt x="1784" y="8921"/>
                  <a:pt x="5352" y="5352"/>
                </a:cubicBezTo>
                <a:cubicBezTo>
                  <a:pt x="8919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5" name="Freeform 447">
            <a:extLst>
              <a:ext uri="{FF2B5EF4-FFF2-40B4-BE49-F238E27FC236}">
                <a16:creationId xmlns:a16="http://schemas.microsoft.com/office/drawing/2014/main" id="{5D397515-C9DF-4B02-B709-33E94890EC1C}"/>
              </a:ext>
            </a:extLst>
          </p:cNvPr>
          <p:cNvSpPr/>
          <p:nvPr/>
        </p:nvSpPr>
        <p:spPr>
          <a:xfrm>
            <a:off x="2860504" y="4897746"/>
            <a:ext cx="297487" cy="351575"/>
          </a:xfrm>
          <a:custGeom>
            <a:avLst/>
            <a:gdLst>
              <a:gd name="connsiteX0" fmla="*/ 69020 w 396648"/>
              <a:gd name="connsiteY0" fmla="*/ 157194 h 468766"/>
              <a:gd name="connsiteX1" fmla="*/ 327630 w 396648"/>
              <a:gd name="connsiteY1" fmla="*/ 157194 h 468766"/>
              <a:gd name="connsiteX2" fmla="*/ 327630 w 396648"/>
              <a:gd name="connsiteY2" fmla="*/ 344813 h 468766"/>
              <a:gd name="connsiteX3" fmla="*/ 318615 w 396648"/>
              <a:gd name="connsiteY3" fmla="*/ 366787 h 468766"/>
              <a:gd name="connsiteX4" fmla="*/ 296923 w 396648"/>
              <a:gd name="connsiteY4" fmla="*/ 375802 h 468766"/>
              <a:gd name="connsiteX5" fmla="*/ 275795 w 396648"/>
              <a:gd name="connsiteY5" fmla="*/ 375802 h 468766"/>
              <a:gd name="connsiteX6" fmla="*/ 275795 w 396648"/>
              <a:gd name="connsiteY6" fmla="*/ 439750 h 468766"/>
              <a:gd name="connsiteX7" fmla="*/ 267343 w 396648"/>
              <a:gd name="connsiteY7" fmla="*/ 460315 h 468766"/>
              <a:gd name="connsiteX8" fmla="*/ 246779 w 396648"/>
              <a:gd name="connsiteY8" fmla="*/ 468766 h 468766"/>
              <a:gd name="connsiteX9" fmla="*/ 226214 w 396648"/>
              <a:gd name="connsiteY9" fmla="*/ 460315 h 468766"/>
              <a:gd name="connsiteX10" fmla="*/ 217763 w 396648"/>
              <a:gd name="connsiteY10" fmla="*/ 439750 h 468766"/>
              <a:gd name="connsiteX11" fmla="*/ 217763 w 396648"/>
              <a:gd name="connsiteY11" fmla="*/ 375802 h 468766"/>
              <a:gd name="connsiteX12" fmla="*/ 178887 w 396648"/>
              <a:gd name="connsiteY12" fmla="*/ 375802 h 468766"/>
              <a:gd name="connsiteX13" fmla="*/ 178887 w 396648"/>
              <a:gd name="connsiteY13" fmla="*/ 439750 h 468766"/>
              <a:gd name="connsiteX14" fmla="*/ 170435 w 396648"/>
              <a:gd name="connsiteY14" fmla="*/ 460315 h 468766"/>
              <a:gd name="connsiteX15" fmla="*/ 149870 w 396648"/>
              <a:gd name="connsiteY15" fmla="*/ 468766 h 468766"/>
              <a:gd name="connsiteX16" fmla="*/ 129587 w 396648"/>
              <a:gd name="connsiteY16" fmla="*/ 460315 h 468766"/>
              <a:gd name="connsiteX17" fmla="*/ 121136 w 396648"/>
              <a:gd name="connsiteY17" fmla="*/ 439750 h 468766"/>
              <a:gd name="connsiteX18" fmla="*/ 120854 w 396648"/>
              <a:gd name="connsiteY18" fmla="*/ 375802 h 468766"/>
              <a:gd name="connsiteX19" fmla="*/ 100008 w 396648"/>
              <a:gd name="connsiteY19" fmla="*/ 375802 h 468766"/>
              <a:gd name="connsiteX20" fmla="*/ 78034 w 396648"/>
              <a:gd name="connsiteY20" fmla="*/ 366787 h 468766"/>
              <a:gd name="connsiteX21" fmla="*/ 69020 w 396648"/>
              <a:gd name="connsiteY21" fmla="*/ 344813 h 468766"/>
              <a:gd name="connsiteX22" fmla="*/ 367632 w 396648"/>
              <a:gd name="connsiteY22" fmla="*/ 151842 h 468766"/>
              <a:gd name="connsiteX23" fmla="*/ 388197 w 396648"/>
              <a:gd name="connsiteY23" fmla="*/ 160152 h 468766"/>
              <a:gd name="connsiteX24" fmla="*/ 396648 w 396648"/>
              <a:gd name="connsiteY24" fmla="*/ 180576 h 468766"/>
              <a:gd name="connsiteX25" fmla="*/ 396648 w 396648"/>
              <a:gd name="connsiteY25" fmla="*/ 301712 h 468766"/>
              <a:gd name="connsiteX26" fmla="*/ 388197 w 396648"/>
              <a:gd name="connsiteY26" fmla="*/ 322277 h 468766"/>
              <a:gd name="connsiteX27" fmla="*/ 367632 w 396648"/>
              <a:gd name="connsiteY27" fmla="*/ 330728 h 468766"/>
              <a:gd name="connsiteX28" fmla="*/ 347349 w 396648"/>
              <a:gd name="connsiteY28" fmla="*/ 322277 h 468766"/>
              <a:gd name="connsiteX29" fmla="*/ 338898 w 396648"/>
              <a:gd name="connsiteY29" fmla="*/ 301712 h 468766"/>
              <a:gd name="connsiteX30" fmla="*/ 338898 w 396648"/>
              <a:gd name="connsiteY30" fmla="*/ 180576 h 468766"/>
              <a:gd name="connsiteX31" fmla="*/ 347349 w 396648"/>
              <a:gd name="connsiteY31" fmla="*/ 160152 h 468766"/>
              <a:gd name="connsiteX32" fmla="*/ 367632 w 396648"/>
              <a:gd name="connsiteY32" fmla="*/ 151842 h 468766"/>
              <a:gd name="connsiteX33" fmla="*/ 29016 w 396648"/>
              <a:gd name="connsiteY33" fmla="*/ 151842 h 468766"/>
              <a:gd name="connsiteX34" fmla="*/ 49300 w 396648"/>
              <a:gd name="connsiteY34" fmla="*/ 160293 h 468766"/>
              <a:gd name="connsiteX35" fmla="*/ 57751 w 396648"/>
              <a:gd name="connsiteY35" fmla="*/ 180576 h 468766"/>
              <a:gd name="connsiteX36" fmla="*/ 57751 w 396648"/>
              <a:gd name="connsiteY36" fmla="*/ 301712 h 468766"/>
              <a:gd name="connsiteX37" fmla="*/ 49441 w 396648"/>
              <a:gd name="connsiteY37" fmla="*/ 322277 h 468766"/>
              <a:gd name="connsiteX38" fmla="*/ 29016 w 396648"/>
              <a:gd name="connsiteY38" fmla="*/ 330728 h 468766"/>
              <a:gd name="connsiteX39" fmla="*/ 8452 w 396648"/>
              <a:gd name="connsiteY39" fmla="*/ 322277 h 468766"/>
              <a:gd name="connsiteX40" fmla="*/ 0 w 396648"/>
              <a:gd name="connsiteY40" fmla="*/ 301712 h 468766"/>
              <a:gd name="connsiteX41" fmla="*/ 0 w 396648"/>
              <a:gd name="connsiteY41" fmla="*/ 180576 h 468766"/>
              <a:gd name="connsiteX42" fmla="*/ 8452 w 396648"/>
              <a:gd name="connsiteY42" fmla="*/ 160293 h 468766"/>
              <a:gd name="connsiteX43" fmla="*/ 29016 w 396648"/>
              <a:gd name="connsiteY43" fmla="*/ 151842 h 468766"/>
              <a:gd name="connsiteX44" fmla="*/ 257765 w 396648"/>
              <a:gd name="connsiteY44" fmla="*/ 78034 h 468766"/>
              <a:gd name="connsiteX45" fmla="*/ 250018 w 396648"/>
              <a:gd name="connsiteY45" fmla="*/ 81273 h 468766"/>
              <a:gd name="connsiteX46" fmla="*/ 246779 w 396648"/>
              <a:gd name="connsiteY46" fmla="*/ 89020 h 468766"/>
              <a:gd name="connsiteX47" fmla="*/ 250018 w 396648"/>
              <a:gd name="connsiteY47" fmla="*/ 96767 h 468766"/>
              <a:gd name="connsiteX48" fmla="*/ 257765 w 396648"/>
              <a:gd name="connsiteY48" fmla="*/ 100007 h 468766"/>
              <a:gd name="connsiteX49" fmla="*/ 265372 w 396648"/>
              <a:gd name="connsiteY49" fmla="*/ 96767 h 468766"/>
              <a:gd name="connsiteX50" fmla="*/ 268470 w 396648"/>
              <a:gd name="connsiteY50" fmla="*/ 89020 h 468766"/>
              <a:gd name="connsiteX51" fmla="*/ 265372 w 396648"/>
              <a:gd name="connsiteY51" fmla="*/ 81273 h 468766"/>
              <a:gd name="connsiteX52" fmla="*/ 257765 w 396648"/>
              <a:gd name="connsiteY52" fmla="*/ 78034 h 468766"/>
              <a:gd name="connsiteX53" fmla="*/ 138884 w 396648"/>
              <a:gd name="connsiteY53" fmla="*/ 78034 h 468766"/>
              <a:gd name="connsiteX54" fmla="*/ 131278 w 396648"/>
              <a:gd name="connsiteY54" fmla="*/ 81273 h 468766"/>
              <a:gd name="connsiteX55" fmla="*/ 128179 w 396648"/>
              <a:gd name="connsiteY55" fmla="*/ 89020 h 468766"/>
              <a:gd name="connsiteX56" fmla="*/ 131278 w 396648"/>
              <a:gd name="connsiteY56" fmla="*/ 96767 h 468766"/>
              <a:gd name="connsiteX57" fmla="*/ 138884 w 396648"/>
              <a:gd name="connsiteY57" fmla="*/ 100007 h 468766"/>
              <a:gd name="connsiteX58" fmla="*/ 146630 w 396648"/>
              <a:gd name="connsiteY58" fmla="*/ 96767 h 468766"/>
              <a:gd name="connsiteX59" fmla="*/ 149870 w 396648"/>
              <a:gd name="connsiteY59" fmla="*/ 89020 h 468766"/>
              <a:gd name="connsiteX60" fmla="*/ 146630 w 396648"/>
              <a:gd name="connsiteY60" fmla="*/ 81273 h 468766"/>
              <a:gd name="connsiteX61" fmla="*/ 138884 w 396648"/>
              <a:gd name="connsiteY61" fmla="*/ 78034 h 468766"/>
              <a:gd name="connsiteX62" fmla="*/ 119023 w 396648"/>
              <a:gd name="connsiteY62" fmla="*/ 141 h 468766"/>
              <a:gd name="connsiteX63" fmla="*/ 121418 w 396648"/>
              <a:gd name="connsiteY63" fmla="*/ 2253 h 468766"/>
              <a:gd name="connsiteX64" fmla="*/ 141701 w 396648"/>
              <a:gd name="connsiteY64" fmla="*/ 39439 h 468766"/>
              <a:gd name="connsiteX65" fmla="*/ 198325 w 396648"/>
              <a:gd name="connsiteY65" fmla="*/ 27607 h 468766"/>
              <a:gd name="connsiteX66" fmla="*/ 254948 w 396648"/>
              <a:gd name="connsiteY66" fmla="*/ 39439 h 468766"/>
              <a:gd name="connsiteX67" fmla="*/ 275232 w 396648"/>
              <a:gd name="connsiteY67" fmla="*/ 2253 h 468766"/>
              <a:gd name="connsiteX68" fmla="*/ 280866 w 396648"/>
              <a:gd name="connsiteY68" fmla="*/ 563 h 468766"/>
              <a:gd name="connsiteX69" fmla="*/ 282274 w 396648"/>
              <a:gd name="connsiteY69" fmla="*/ 6197 h 468766"/>
              <a:gd name="connsiteX70" fmla="*/ 262273 w 396648"/>
              <a:gd name="connsiteY70" fmla="*/ 43102 h 468766"/>
              <a:gd name="connsiteX71" fmla="*/ 310445 w 396648"/>
              <a:gd name="connsiteY71" fmla="*/ 86344 h 468766"/>
              <a:gd name="connsiteX72" fmla="*/ 328475 w 396648"/>
              <a:gd name="connsiteY72" fmla="*/ 147053 h 468766"/>
              <a:gd name="connsiteX73" fmla="*/ 67893 w 396648"/>
              <a:gd name="connsiteY73" fmla="*/ 147053 h 468766"/>
              <a:gd name="connsiteX74" fmla="*/ 85922 w 396648"/>
              <a:gd name="connsiteY74" fmla="*/ 86344 h 468766"/>
              <a:gd name="connsiteX75" fmla="*/ 134376 w 396648"/>
              <a:gd name="connsiteY75" fmla="*/ 43102 h 468766"/>
              <a:gd name="connsiteX76" fmla="*/ 114375 w 396648"/>
              <a:gd name="connsiteY76" fmla="*/ 6197 h 468766"/>
              <a:gd name="connsiteX77" fmla="*/ 115783 w 396648"/>
              <a:gd name="connsiteY77" fmla="*/ 563 h 468766"/>
              <a:gd name="connsiteX78" fmla="*/ 119023 w 396648"/>
              <a:gd name="connsiteY78" fmla="*/ 141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96648" h="468766">
                <a:moveTo>
                  <a:pt x="69020" y="157194"/>
                </a:moveTo>
                <a:lnTo>
                  <a:pt x="327630" y="157194"/>
                </a:lnTo>
                <a:lnTo>
                  <a:pt x="327630" y="344813"/>
                </a:lnTo>
                <a:cubicBezTo>
                  <a:pt x="327630" y="353452"/>
                  <a:pt x="324625" y="360777"/>
                  <a:pt x="318615" y="366787"/>
                </a:cubicBezTo>
                <a:cubicBezTo>
                  <a:pt x="312605" y="372797"/>
                  <a:pt x="305374" y="375802"/>
                  <a:pt x="296923" y="375802"/>
                </a:cubicBezTo>
                <a:lnTo>
                  <a:pt x="275795" y="375802"/>
                </a:lnTo>
                <a:lnTo>
                  <a:pt x="275795" y="439750"/>
                </a:lnTo>
                <a:cubicBezTo>
                  <a:pt x="275795" y="447826"/>
                  <a:pt x="272978" y="454681"/>
                  <a:pt x="267343" y="460315"/>
                </a:cubicBezTo>
                <a:cubicBezTo>
                  <a:pt x="261709" y="465949"/>
                  <a:pt x="254854" y="468766"/>
                  <a:pt x="246779" y="468766"/>
                </a:cubicBezTo>
                <a:cubicBezTo>
                  <a:pt x="238703" y="468766"/>
                  <a:pt x="231848" y="465949"/>
                  <a:pt x="226214" y="460315"/>
                </a:cubicBezTo>
                <a:cubicBezTo>
                  <a:pt x="220580" y="454681"/>
                  <a:pt x="217763" y="447826"/>
                  <a:pt x="217763" y="439750"/>
                </a:cubicBezTo>
                <a:lnTo>
                  <a:pt x="217763" y="375802"/>
                </a:lnTo>
                <a:lnTo>
                  <a:pt x="178887" y="375802"/>
                </a:lnTo>
                <a:lnTo>
                  <a:pt x="178887" y="439750"/>
                </a:lnTo>
                <a:cubicBezTo>
                  <a:pt x="178887" y="447826"/>
                  <a:pt x="176069" y="454681"/>
                  <a:pt x="170435" y="460315"/>
                </a:cubicBezTo>
                <a:cubicBezTo>
                  <a:pt x="164801" y="465949"/>
                  <a:pt x="157946" y="468766"/>
                  <a:pt x="149870" y="468766"/>
                </a:cubicBezTo>
                <a:cubicBezTo>
                  <a:pt x="141982" y="468766"/>
                  <a:pt x="135221" y="465949"/>
                  <a:pt x="129587" y="460315"/>
                </a:cubicBezTo>
                <a:cubicBezTo>
                  <a:pt x="123953" y="454681"/>
                  <a:pt x="121136" y="447826"/>
                  <a:pt x="121136" y="439750"/>
                </a:cubicBezTo>
                <a:lnTo>
                  <a:pt x="120854" y="375802"/>
                </a:lnTo>
                <a:lnTo>
                  <a:pt x="100008" y="375802"/>
                </a:lnTo>
                <a:cubicBezTo>
                  <a:pt x="91368" y="375802"/>
                  <a:pt x="84044" y="372797"/>
                  <a:pt x="78034" y="366787"/>
                </a:cubicBezTo>
                <a:cubicBezTo>
                  <a:pt x="72024" y="360777"/>
                  <a:pt x="69020" y="353452"/>
                  <a:pt x="69020" y="344813"/>
                </a:cubicBezTo>
                <a:close/>
                <a:moveTo>
                  <a:pt x="367632" y="151842"/>
                </a:moveTo>
                <a:cubicBezTo>
                  <a:pt x="375708" y="151842"/>
                  <a:pt x="382563" y="154612"/>
                  <a:pt x="388197" y="160152"/>
                </a:cubicBezTo>
                <a:cubicBezTo>
                  <a:pt x="393831" y="165693"/>
                  <a:pt x="396648" y="172501"/>
                  <a:pt x="396648" y="180576"/>
                </a:cubicBezTo>
                <a:lnTo>
                  <a:pt x="396648" y="301712"/>
                </a:lnTo>
                <a:cubicBezTo>
                  <a:pt x="396648" y="309787"/>
                  <a:pt x="393831" y="316642"/>
                  <a:pt x="388197" y="322277"/>
                </a:cubicBezTo>
                <a:cubicBezTo>
                  <a:pt x="382563" y="327911"/>
                  <a:pt x="375708" y="330728"/>
                  <a:pt x="367632" y="330728"/>
                </a:cubicBezTo>
                <a:cubicBezTo>
                  <a:pt x="359745" y="330728"/>
                  <a:pt x="352983" y="327911"/>
                  <a:pt x="347349" y="322277"/>
                </a:cubicBezTo>
                <a:cubicBezTo>
                  <a:pt x="341715" y="316642"/>
                  <a:pt x="338898" y="309787"/>
                  <a:pt x="338898" y="301712"/>
                </a:cubicBezTo>
                <a:lnTo>
                  <a:pt x="338898" y="180576"/>
                </a:lnTo>
                <a:cubicBezTo>
                  <a:pt x="338898" y="172501"/>
                  <a:pt x="341715" y="165693"/>
                  <a:pt x="347349" y="160152"/>
                </a:cubicBezTo>
                <a:cubicBezTo>
                  <a:pt x="352983" y="154612"/>
                  <a:pt x="359745" y="151842"/>
                  <a:pt x="367632" y="151842"/>
                </a:cubicBezTo>
                <a:close/>
                <a:moveTo>
                  <a:pt x="29016" y="151842"/>
                </a:moveTo>
                <a:cubicBezTo>
                  <a:pt x="36905" y="151842"/>
                  <a:pt x="43665" y="154659"/>
                  <a:pt x="49300" y="160293"/>
                </a:cubicBezTo>
                <a:cubicBezTo>
                  <a:pt x="54934" y="165927"/>
                  <a:pt x="57751" y="172688"/>
                  <a:pt x="57751" y="180576"/>
                </a:cubicBezTo>
                <a:lnTo>
                  <a:pt x="57751" y="301712"/>
                </a:lnTo>
                <a:cubicBezTo>
                  <a:pt x="57751" y="309787"/>
                  <a:pt x="54981" y="316642"/>
                  <a:pt x="49441" y="322277"/>
                </a:cubicBezTo>
                <a:cubicBezTo>
                  <a:pt x="43900" y="327911"/>
                  <a:pt x="37092" y="330728"/>
                  <a:pt x="29016" y="330728"/>
                </a:cubicBezTo>
                <a:cubicBezTo>
                  <a:pt x="20941" y="330728"/>
                  <a:pt x="14086" y="327911"/>
                  <a:pt x="8452" y="322277"/>
                </a:cubicBezTo>
                <a:cubicBezTo>
                  <a:pt x="2817" y="316642"/>
                  <a:pt x="0" y="309787"/>
                  <a:pt x="0" y="301712"/>
                </a:cubicBezTo>
                <a:lnTo>
                  <a:pt x="0" y="180576"/>
                </a:lnTo>
                <a:cubicBezTo>
                  <a:pt x="0" y="172688"/>
                  <a:pt x="2817" y="165927"/>
                  <a:pt x="8452" y="160293"/>
                </a:cubicBezTo>
                <a:cubicBezTo>
                  <a:pt x="14086" y="154659"/>
                  <a:pt x="20941" y="151842"/>
                  <a:pt x="29016" y="151842"/>
                </a:cubicBezTo>
                <a:close/>
                <a:moveTo>
                  <a:pt x="257765" y="78034"/>
                </a:moveTo>
                <a:cubicBezTo>
                  <a:pt x="254760" y="78034"/>
                  <a:pt x="252178" y="79114"/>
                  <a:pt x="250018" y="81273"/>
                </a:cubicBezTo>
                <a:cubicBezTo>
                  <a:pt x="247858" y="83433"/>
                  <a:pt x="246779" y="86016"/>
                  <a:pt x="246779" y="89020"/>
                </a:cubicBezTo>
                <a:cubicBezTo>
                  <a:pt x="246779" y="92025"/>
                  <a:pt x="247858" y="94608"/>
                  <a:pt x="250018" y="96767"/>
                </a:cubicBezTo>
                <a:cubicBezTo>
                  <a:pt x="252178" y="98927"/>
                  <a:pt x="254760" y="100007"/>
                  <a:pt x="257765" y="100007"/>
                </a:cubicBezTo>
                <a:cubicBezTo>
                  <a:pt x="260770" y="100007"/>
                  <a:pt x="263306" y="98927"/>
                  <a:pt x="265372" y="96767"/>
                </a:cubicBezTo>
                <a:cubicBezTo>
                  <a:pt x="267438" y="94608"/>
                  <a:pt x="268470" y="92025"/>
                  <a:pt x="268470" y="89020"/>
                </a:cubicBezTo>
                <a:cubicBezTo>
                  <a:pt x="268470" y="86016"/>
                  <a:pt x="267438" y="83433"/>
                  <a:pt x="265372" y="81273"/>
                </a:cubicBezTo>
                <a:cubicBezTo>
                  <a:pt x="263306" y="79114"/>
                  <a:pt x="260770" y="78034"/>
                  <a:pt x="257765" y="78034"/>
                </a:cubicBezTo>
                <a:close/>
                <a:moveTo>
                  <a:pt x="138884" y="78034"/>
                </a:moveTo>
                <a:cubicBezTo>
                  <a:pt x="135879" y="78034"/>
                  <a:pt x="133343" y="79114"/>
                  <a:pt x="131278" y="81273"/>
                </a:cubicBezTo>
                <a:cubicBezTo>
                  <a:pt x="129211" y="83433"/>
                  <a:pt x="128179" y="86016"/>
                  <a:pt x="128179" y="89020"/>
                </a:cubicBezTo>
                <a:cubicBezTo>
                  <a:pt x="128179" y="92025"/>
                  <a:pt x="129211" y="94608"/>
                  <a:pt x="131278" y="96767"/>
                </a:cubicBezTo>
                <a:cubicBezTo>
                  <a:pt x="133343" y="98927"/>
                  <a:pt x="135879" y="100007"/>
                  <a:pt x="138884" y="100007"/>
                </a:cubicBezTo>
                <a:cubicBezTo>
                  <a:pt x="141888" y="100007"/>
                  <a:pt x="144471" y="98927"/>
                  <a:pt x="146630" y="96767"/>
                </a:cubicBezTo>
                <a:cubicBezTo>
                  <a:pt x="148790" y="94608"/>
                  <a:pt x="149870" y="92025"/>
                  <a:pt x="149870" y="89020"/>
                </a:cubicBezTo>
                <a:cubicBezTo>
                  <a:pt x="149870" y="86016"/>
                  <a:pt x="148790" y="83433"/>
                  <a:pt x="146630" y="81273"/>
                </a:cubicBezTo>
                <a:cubicBezTo>
                  <a:pt x="144471" y="79114"/>
                  <a:pt x="141888" y="78034"/>
                  <a:pt x="138884" y="78034"/>
                </a:cubicBezTo>
                <a:close/>
                <a:moveTo>
                  <a:pt x="119023" y="141"/>
                </a:moveTo>
                <a:cubicBezTo>
                  <a:pt x="119962" y="422"/>
                  <a:pt x="120760" y="1127"/>
                  <a:pt x="121418" y="2253"/>
                </a:cubicBezTo>
                <a:lnTo>
                  <a:pt x="141701" y="39439"/>
                </a:lnTo>
                <a:cubicBezTo>
                  <a:pt x="159542" y="31551"/>
                  <a:pt x="178417" y="27607"/>
                  <a:pt x="198325" y="27607"/>
                </a:cubicBezTo>
                <a:cubicBezTo>
                  <a:pt x="218232" y="27607"/>
                  <a:pt x="237107" y="31551"/>
                  <a:pt x="254948" y="39439"/>
                </a:cubicBezTo>
                <a:lnTo>
                  <a:pt x="275232" y="2253"/>
                </a:lnTo>
                <a:cubicBezTo>
                  <a:pt x="276546" y="0"/>
                  <a:pt x="278424" y="-564"/>
                  <a:pt x="280866" y="563"/>
                </a:cubicBezTo>
                <a:cubicBezTo>
                  <a:pt x="283120" y="1878"/>
                  <a:pt x="283589" y="3756"/>
                  <a:pt x="282274" y="6197"/>
                </a:cubicBezTo>
                <a:lnTo>
                  <a:pt x="262273" y="43102"/>
                </a:lnTo>
                <a:cubicBezTo>
                  <a:pt x="282368" y="53431"/>
                  <a:pt x="298426" y="67845"/>
                  <a:pt x="310445" y="86344"/>
                </a:cubicBezTo>
                <a:cubicBezTo>
                  <a:pt x="322465" y="104843"/>
                  <a:pt x="328475" y="125079"/>
                  <a:pt x="328475" y="147053"/>
                </a:cubicBezTo>
                <a:lnTo>
                  <a:pt x="67893" y="147053"/>
                </a:lnTo>
                <a:cubicBezTo>
                  <a:pt x="67893" y="125079"/>
                  <a:pt x="73902" y="104843"/>
                  <a:pt x="85922" y="86344"/>
                </a:cubicBezTo>
                <a:cubicBezTo>
                  <a:pt x="97941" y="67845"/>
                  <a:pt x="114093" y="53431"/>
                  <a:pt x="134376" y="43102"/>
                </a:cubicBezTo>
                <a:lnTo>
                  <a:pt x="114375" y="6197"/>
                </a:lnTo>
                <a:cubicBezTo>
                  <a:pt x="113060" y="3756"/>
                  <a:pt x="113530" y="1878"/>
                  <a:pt x="115783" y="563"/>
                </a:cubicBezTo>
                <a:cubicBezTo>
                  <a:pt x="117004" y="0"/>
                  <a:pt x="118084" y="-141"/>
                  <a:pt x="119023" y="1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6" name="Freeform 446">
            <a:extLst>
              <a:ext uri="{FF2B5EF4-FFF2-40B4-BE49-F238E27FC236}">
                <a16:creationId xmlns:a16="http://schemas.microsoft.com/office/drawing/2014/main" id="{5901988E-C09A-4644-AC31-F0C47910427B}"/>
              </a:ext>
            </a:extLst>
          </p:cNvPr>
          <p:cNvSpPr/>
          <p:nvPr/>
        </p:nvSpPr>
        <p:spPr>
          <a:xfrm>
            <a:off x="2367588" y="4897746"/>
            <a:ext cx="351575" cy="351575"/>
          </a:xfrm>
          <a:custGeom>
            <a:avLst/>
            <a:gdLst>
              <a:gd name="connsiteX0" fmla="*/ 213254 w 468766"/>
              <a:gd name="connsiteY0" fmla="*/ 247342 h 468766"/>
              <a:gd name="connsiteX1" fmla="*/ 468766 w 468766"/>
              <a:gd name="connsiteY1" fmla="*/ 247342 h 468766"/>
              <a:gd name="connsiteX2" fmla="*/ 468766 w 468766"/>
              <a:gd name="connsiteY2" fmla="*/ 468766 h 468766"/>
              <a:gd name="connsiteX3" fmla="*/ 213254 w 468766"/>
              <a:gd name="connsiteY3" fmla="*/ 433552 h 468766"/>
              <a:gd name="connsiteX4" fmla="*/ 0 w 468766"/>
              <a:gd name="connsiteY4" fmla="*/ 247342 h 468766"/>
              <a:gd name="connsiteX5" fmla="*/ 192126 w 468766"/>
              <a:gd name="connsiteY5" fmla="*/ 247342 h 468766"/>
              <a:gd name="connsiteX6" fmla="*/ 192126 w 468766"/>
              <a:gd name="connsiteY6" fmla="*/ 430735 h 468766"/>
              <a:gd name="connsiteX7" fmla="*/ 0 w 468766"/>
              <a:gd name="connsiteY7" fmla="*/ 404254 h 468766"/>
              <a:gd name="connsiteX8" fmla="*/ 192126 w 468766"/>
              <a:gd name="connsiteY8" fmla="*/ 38031 h 468766"/>
              <a:gd name="connsiteX9" fmla="*/ 192126 w 468766"/>
              <a:gd name="connsiteY9" fmla="*/ 223678 h 468766"/>
              <a:gd name="connsiteX10" fmla="*/ 0 w 468766"/>
              <a:gd name="connsiteY10" fmla="*/ 223678 h 468766"/>
              <a:gd name="connsiteX11" fmla="*/ 0 w 468766"/>
              <a:gd name="connsiteY11" fmla="*/ 64512 h 468766"/>
              <a:gd name="connsiteX12" fmla="*/ 468766 w 468766"/>
              <a:gd name="connsiteY12" fmla="*/ 0 h 468766"/>
              <a:gd name="connsiteX13" fmla="*/ 468766 w 468766"/>
              <a:gd name="connsiteY13" fmla="*/ 223678 h 468766"/>
              <a:gd name="connsiteX14" fmla="*/ 213254 w 468766"/>
              <a:gd name="connsiteY14" fmla="*/ 223678 h 468766"/>
              <a:gd name="connsiteX15" fmla="*/ 213254 w 468766"/>
              <a:gd name="connsiteY15" fmla="*/ 35214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8766" h="468766">
                <a:moveTo>
                  <a:pt x="213254" y="247342"/>
                </a:moveTo>
                <a:lnTo>
                  <a:pt x="468766" y="247342"/>
                </a:lnTo>
                <a:lnTo>
                  <a:pt x="468766" y="468766"/>
                </a:lnTo>
                <a:lnTo>
                  <a:pt x="213254" y="433552"/>
                </a:lnTo>
                <a:close/>
                <a:moveTo>
                  <a:pt x="0" y="247342"/>
                </a:moveTo>
                <a:lnTo>
                  <a:pt x="192126" y="247342"/>
                </a:lnTo>
                <a:lnTo>
                  <a:pt x="192126" y="430735"/>
                </a:lnTo>
                <a:lnTo>
                  <a:pt x="0" y="404254"/>
                </a:lnTo>
                <a:close/>
                <a:moveTo>
                  <a:pt x="192126" y="38031"/>
                </a:moveTo>
                <a:lnTo>
                  <a:pt x="192126" y="223678"/>
                </a:lnTo>
                <a:lnTo>
                  <a:pt x="0" y="223678"/>
                </a:lnTo>
                <a:lnTo>
                  <a:pt x="0" y="64512"/>
                </a:lnTo>
                <a:close/>
                <a:moveTo>
                  <a:pt x="468766" y="0"/>
                </a:moveTo>
                <a:lnTo>
                  <a:pt x="468766" y="223678"/>
                </a:lnTo>
                <a:lnTo>
                  <a:pt x="213254" y="223678"/>
                </a:lnTo>
                <a:lnTo>
                  <a:pt x="213254" y="35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7" name="Freeform 448">
            <a:extLst>
              <a:ext uri="{FF2B5EF4-FFF2-40B4-BE49-F238E27FC236}">
                <a16:creationId xmlns:a16="http://schemas.microsoft.com/office/drawing/2014/main" id="{DB6408CC-A3C8-4DF5-ACBD-EBF9EFE72F6E}"/>
              </a:ext>
            </a:extLst>
          </p:cNvPr>
          <p:cNvSpPr/>
          <p:nvPr/>
        </p:nvSpPr>
        <p:spPr>
          <a:xfrm>
            <a:off x="3304958" y="4870687"/>
            <a:ext cx="321557" cy="378647"/>
          </a:xfrm>
          <a:custGeom>
            <a:avLst/>
            <a:gdLst>
              <a:gd name="connsiteX0" fmla="*/ 54005 w 428742"/>
              <a:gd name="connsiteY0" fmla="*/ 358354 h 504862"/>
              <a:gd name="connsiteX1" fmla="*/ 50624 w 428742"/>
              <a:gd name="connsiteY1" fmla="*/ 372721 h 504862"/>
              <a:gd name="connsiteX2" fmla="*/ 49346 w 428742"/>
              <a:gd name="connsiteY2" fmla="*/ 373786 h 504862"/>
              <a:gd name="connsiteX3" fmla="*/ 181901 w 428742"/>
              <a:gd name="connsiteY3" fmla="*/ 115801 h 504862"/>
              <a:gd name="connsiteX4" fmla="*/ 184718 w 428742"/>
              <a:gd name="connsiteY4" fmla="*/ 115801 h 504862"/>
              <a:gd name="connsiteX5" fmla="*/ 180352 w 428742"/>
              <a:gd name="connsiteY5" fmla="*/ 118759 h 504862"/>
              <a:gd name="connsiteX6" fmla="*/ 177957 w 428742"/>
              <a:gd name="connsiteY6" fmla="*/ 121435 h 504862"/>
              <a:gd name="connsiteX7" fmla="*/ 176549 w 428742"/>
              <a:gd name="connsiteY7" fmla="*/ 120027 h 504862"/>
              <a:gd name="connsiteX8" fmla="*/ 181901 w 428742"/>
              <a:gd name="connsiteY8" fmla="*/ 115801 h 504862"/>
              <a:gd name="connsiteX9" fmla="*/ 206692 w 428742"/>
              <a:gd name="connsiteY9" fmla="*/ 115237 h 504862"/>
              <a:gd name="connsiteX10" fmla="*/ 210073 w 428742"/>
              <a:gd name="connsiteY10" fmla="*/ 117209 h 504862"/>
              <a:gd name="connsiteX11" fmla="*/ 209227 w 428742"/>
              <a:gd name="connsiteY11" fmla="*/ 119745 h 504862"/>
              <a:gd name="connsiteX12" fmla="*/ 205987 w 428742"/>
              <a:gd name="connsiteY12" fmla="*/ 117914 h 504862"/>
              <a:gd name="connsiteX13" fmla="*/ 201057 w 428742"/>
              <a:gd name="connsiteY13" fmla="*/ 116646 h 504862"/>
              <a:gd name="connsiteX14" fmla="*/ 206692 w 428742"/>
              <a:gd name="connsiteY14" fmla="*/ 115237 h 504862"/>
              <a:gd name="connsiteX15" fmla="*/ 233455 w 428742"/>
              <a:gd name="connsiteY15" fmla="*/ 71572 h 504862"/>
              <a:gd name="connsiteX16" fmla="*/ 208382 w 428742"/>
              <a:gd name="connsiteY16" fmla="*/ 109321 h 504862"/>
              <a:gd name="connsiteX17" fmla="*/ 208101 w 428742"/>
              <a:gd name="connsiteY17" fmla="*/ 113547 h 504862"/>
              <a:gd name="connsiteX18" fmla="*/ 199790 w 428742"/>
              <a:gd name="connsiteY18" fmla="*/ 110589 h 504862"/>
              <a:gd name="connsiteX19" fmla="*/ 190494 w 428742"/>
              <a:gd name="connsiteY19" fmla="*/ 110730 h 504862"/>
              <a:gd name="connsiteX20" fmla="*/ 186127 w 428742"/>
              <a:gd name="connsiteY20" fmla="*/ 109321 h 504862"/>
              <a:gd name="connsiteX21" fmla="*/ 181619 w 428742"/>
              <a:gd name="connsiteY21" fmla="*/ 83968 h 504862"/>
              <a:gd name="connsiteX22" fmla="*/ 168943 w 428742"/>
              <a:gd name="connsiteY22" fmla="*/ 74390 h 504862"/>
              <a:gd name="connsiteX23" fmla="*/ 157252 w 428742"/>
              <a:gd name="connsiteY23" fmla="*/ 82137 h 504862"/>
              <a:gd name="connsiteX24" fmla="*/ 152604 w 428742"/>
              <a:gd name="connsiteY24" fmla="*/ 98898 h 504862"/>
              <a:gd name="connsiteX25" fmla="*/ 153589 w 428742"/>
              <a:gd name="connsiteY25" fmla="*/ 109321 h 504862"/>
              <a:gd name="connsiteX26" fmla="*/ 157252 w 428742"/>
              <a:gd name="connsiteY26" fmla="*/ 119886 h 504862"/>
              <a:gd name="connsiteX27" fmla="*/ 161618 w 428742"/>
              <a:gd name="connsiteY27" fmla="*/ 123689 h 504862"/>
              <a:gd name="connsiteX28" fmla="*/ 166126 w 428742"/>
              <a:gd name="connsiteY28" fmla="*/ 119745 h 504862"/>
              <a:gd name="connsiteX29" fmla="*/ 164154 w 428742"/>
              <a:gd name="connsiteY29" fmla="*/ 117491 h 504862"/>
              <a:gd name="connsiteX30" fmla="*/ 159787 w 428742"/>
              <a:gd name="connsiteY30" fmla="*/ 113406 h 504862"/>
              <a:gd name="connsiteX31" fmla="*/ 157111 w 428742"/>
              <a:gd name="connsiteY31" fmla="*/ 103969 h 504862"/>
              <a:gd name="connsiteX32" fmla="*/ 159646 w 428742"/>
              <a:gd name="connsiteY32" fmla="*/ 93546 h 504862"/>
              <a:gd name="connsiteX33" fmla="*/ 169225 w 428742"/>
              <a:gd name="connsiteY33" fmla="*/ 89602 h 504862"/>
              <a:gd name="connsiteX34" fmla="*/ 176831 w 428742"/>
              <a:gd name="connsiteY34" fmla="*/ 95518 h 504862"/>
              <a:gd name="connsiteX35" fmla="*/ 179507 w 428742"/>
              <a:gd name="connsiteY35" fmla="*/ 106505 h 504862"/>
              <a:gd name="connsiteX36" fmla="*/ 179084 w 428742"/>
              <a:gd name="connsiteY36" fmla="*/ 112702 h 504862"/>
              <a:gd name="connsiteX37" fmla="*/ 170351 w 428742"/>
              <a:gd name="connsiteY37" fmla="*/ 120872 h 504862"/>
              <a:gd name="connsiteX38" fmla="*/ 162604 w 428742"/>
              <a:gd name="connsiteY38" fmla="*/ 127492 h 504862"/>
              <a:gd name="connsiteX39" fmla="*/ 156829 w 428742"/>
              <a:gd name="connsiteY39" fmla="*/ 131013 h 504862"/>
              <a:gd name="connsiteX40" fmla="*/ 152463 w 428742"/>
              <a:gd name="connsiteY40" fmla="*/ 138619 h 504862"/>
              <a:gd name="connsiteX41" fmla="*/ 154576 w 428742"/>
              <a:gd name="connsiteY41" fmla="*/ 143690 h 504862"/>
              <a:gd name="connsiteX42" fmla="*/ 161618 w 428742"/>
              <a:gd name="connsiteY42" fmla="*/ 149184 h 504862"/>
              <a:gd name="connsiteX43" fmla="*/ 166126 w 428742"/>
              <a:gd name="connsiteY43" fmla="*/ 154536 h 504862"/>
              <a:gd name="connsiteX44" fmla="*/ 171338 w 428742"/>
              <a:gd name="connsiteY44" fmla="*/ 158198 h 504862"/>
              <a:gd name="connsiteX45" fmla="*/ 181338 w 428742"/>
              <a:gd name="connsiteY45" fmla="*/ 160029 h 504862"/>
              <a:gd name="connsiteX46" fmla="*/ 210073 w 428742"/>
              <a:gd name="connsiteY46" fmla="*/ 155804 h 504862"/>
              <a:gd name="connsiteX47" fmla="*/ 216552 w 428742"/>
              <a:gd name="connsiteY47" fmla="*/ 153832 h 504862"/>
              <a:gd name="connsiteX48" fmla="*/ 226271 w 428742"/>
              <a:gd name="connsiteY48" fmla="*/ 150874 h 504862"/>
              <a:gd name="connsiteX49" fmla="*/ 234581 w 428742"/>
              <a:gd name="connsiteY49" fmla="*/ 147212 h 504862"/>
              <a:gd name="connsiteX50" fmla="*/ 240497 w 428742"/>
              <a:gd name="connsiteY50" fmla="*/ 142282 h 504862"/>
              <a:gd name="connsiteX51" fmla="*/ 246131 w 428742"/>
              <a:gd name="connsiteY51" fmla="*/ 140028 h 504862"/>
              <a:gd name="connsiteX52" fmla="*/ 247962 w 428742"/>
              <a:gd name="connsiteY52" fmla="*/ 142423 h 504862"/>
              <a:gd name="connsiteX53" fmla="*/ 247117 w 428742"/>
              <a:gd name="connsiteY53" fmla="*/ 145803 h 504862"/>
              <a:gd name="connsiteX54" fmla="*/ 242469 w 428742"/>
              <a:gd name="connsiteY54" fmla="*/ 148479 h 504862"/>
              <a:gd name="connsiteX55" fmla="*/ 226553 w 428742"/>
              <a:gd name="connsiteY55" fmla="*/ 154536 h 504862"/>
              <a:gd name="connsiteX56" fmla="*/ 213735 w 428742"/>
              <a:gd name="connsiteY56" fmla="*/ 160029 h 504862"/>
              <a:gd name="connsiteX57" fmla="*/ 194015 w 428742"/>
              <a:gd name="connsiteY57" fmla="*/ 166509 h 504862"/>
              <a:gd name="connsiteX58" fmla="*/ 171760 w 428742"/>
              <a:gd name="connsiteY58" fmla="*/ 165945 h 504862"/>
              <a:gd name="connsiteX59" fmla="*/ 169225 w 428742"/>
              <a:gd name="connsiteY59" fmla="*/ 166509 h 504862"/>
              <a:gd name="connsiteX60" fmla="*/ 174014 w 428742"/>
              <a:gd name="connsiteY60" fmla="*/ 171861 h 504862"/>
              <a:gd name="connsiteX61" fmla="*/ 192888 w 428742"/>
              <a:gd name="connsiteY61" fmla="*/ 178059 h 504862"/>
              <a:gd name="connsiteX62" fmla="*/ 203030 w 428742"/>
              <a:gd name="connsiteY62" fmla="*/ 176087 h 504862"/>
              <a:gd name="connsiteX63" fmla="*/ 213171 w 428742"/>
              <a:gd name="connsiteY63" fmla="*/ 172143 h 504862"/>
              <a:gd name="connsiteX64" fmla="*/ 222609 w 428742"/>
              <a:gd name="connsiteY64" fmla="*/ 167213 h 504862"/>
              <a:gd name="connsiteX65" fmla="*/ 231060 w 428742"/>
              <a:gd name="connsiteY65" fmla="*/ 162424 h 504862"/>
              <a:gd name="connsiteX66" fmla="*/ 237962 w 428742"/>
              <a:gd name="connsiteY66" fmla="*/ 159043 h 504862"/>
              <a:gd name="connsiteX67" fmla="*/ 242892 w 428742"/>
              <a:gd name="connsiteY67" fmla="*/ 158339 h 504862"/>
              <a:gd name="connsiteX68" fmla="*/ 245286 w 428742"/>
              <a:gd name="connsiteY68" fmla="*/ 161438 h 504862"/>
              <a:gd name="connsiteX69" fmla="*/ 245005 w 428742"/>
              <a:gd name="connsiteY69" fmla="*/ 162706 h 504862"/>
              <a:gd name="connsiteX70" fmla="*/ 243878 w 428742"/>
              <a:gd name="connsiteY70" fmla="*/ 164114 h 504862"/>
              <a:gd name="connsiteX71" fmla="*/ 242187 w 428742"/>
              <a:gd name="connsiteY71" fmla="*/ 165382 h 504862"/>
              <a:gd name="connsiteX72" fmla="*/ 239793 w 428742"/>
              <a:gd name="connsiteY72" fmla="*/ 166791 h 504862"/>
              <a:gd name="connsiteX73" fmla="*/ 237257 w 428742"/>
              <a:gd name="connsiteY73" fmla="*/ 168058 h 504862"/>
              <a:gd name="connsiteX74" fmla="*/ 234441 w 428742"/>
              <a:gd name="connsiteY74" fmla="*/ 169467 h 504862"/>
              <a:gd name="connsiteX75" fmla="*/ 231764 w 428742"/>
              <a:gd name="connsiteY75" fmla="*/ 170735 h 504862"/>
              <a:gd name="connsiteX76" fmla="*/ 212749 w 428742"/>
              <a:gd name="connsiteY76" fmla="*/ 183130 h 504862"/>
              <a:gd name="connsiteX77" fmla="*/ 194015 w 428742"/>
              <a:gd name="connsiteY77" fmla="*/ 195243 h 504862"/>
              <a:gd name="connsiteX78" fmla="*/ 180211 w 428742"/>
              <a:gd name="connsiteY78" fmla="*/ 195525 h 504862"/>
              <a:gd name="connsiteX79" fmla="*/ 162464 w 428742"/>
              <a:gd name="connsiteY79" fmla="*/ 174960 h 504862"/>
              <a:gd name="connsiteX80" fmla="*/ 155420 w 428742"/>
              <a:gd name="connsiteY80" fmla="*/ 168763 h 504862"/>
              <a:gd name="connsiteX81" fmla="*/ 155139 w 428742"/>
              <a:gd name="connsiteY81" fmla="*/ 171580 h 504862"/>
              <a:gd name="connsiteX82" fmla="*/ 150913 w 428742"/>
              <a:gd name="connsiteY82" fmla="*/ 187496 h 504862"/>
              <a:gd name="connsiteX83" fmla="*/ 142603 w 428742"/>
              <a:gd name="connsiteY83" fmla="*/ 203131 h 504862"/>
              <a:gd name="connsiteX84" fmla="*/ 136687 w 428742"/>
              <a:gd name="connsiteY84" fmla="*/ 219470 h 504862"/>
              <a:gd name="connsiteX85" fmla="*/ 139927 w 428742"/>
              <a:gd name="connsiteY85" fmla="*/ 237218 h 504862"/>
              <a:gd name="connsiteX86" fmla="*/ 122320 w 428742"/>
              <a:gd name="connsiteY86" fmla="*/ 262572 h 504862"/>
              <a:gd name="connsiteX87" fmla="*/ 108938 w 428742"/>
              <a:gd name="connsiteY87" fmla="*/ 302293 h 504862"/>
              <a:gd name="connsiteX88" fmla="*/ 108516 w 428742"/>
              <a:gd name="connsiteY88" fmla="*/ 321731 h 504862"/>
              <a:gd name="connsiteX89" fmla="*/ 106966 w 428742"/>
              <a:gd name="connsiteY89" fmla="*/ 338352 h 504862"/>
              <a:gd name="connsiteX90" fmla="*/ 98797 w 428742"/>
              <a:gd name="connsiteY90" fmla="*/ 339197 h 504862"/>
              <a:gd name="connsiteX91" fmla="*/ 89710 w 428742"/>
              <a:gd name="connsiteY91" fmla="*/ 315471 h 504862"/>
              <a:gd name="connsiteX92" fmla="*/ 91190 w 428742"/>
              <a:gd name="connsiteY92" fmla="*/ 340042 h 504862"/>
              <a:gd name="connsiteX93" fmla="*/ 98233 w 428742"/>
              <a:gd name="connsiteY93" fmla="*/ 347930 h 504862"/>
              <a:gd name="connsiteX94" fmla="*/ 104994 w 428742"/>
              <a:gd name="connsiteY94" fmla="*/ 353564 h 504862"/>
              <a:gd name="connsiteX95" fmla="*/ 134292 w 428742"/>
              <a:gd name="connsiteY95" fmla="*/ 379059 h 504862"/>
              <a:gd name="connsiteX96" fmla="*/ 160491 w 428742"/>
              <a:gd name="connsiteY96" fmla="*/ 400610 h 504862"/>
              <a:gd name="connsiteX97" fmla="*/ 165421 w 428742"/>
              <a:gd name="connsiteY97" fmla="*/ 411315 h 504862"/>
              <a:gd name="connsiteX98" fmla="*/ 161478 w 428742"/>
              <a:gd name="connsiteY98" fmla="*/ 423429 h 504862"/>
              <a:gd name="connsiteX99" fmla="*/ 148660 w 428742"/>
              <a:gd name="connsiteY99" fmla="*/ 429908 h 504862"/>
              <a:gd name="connsiteX100" fmla="*/ 156829 w 428742"/>
              <a:gd name="connsiteY100" fmla="*/ 442444 h 504862"/>
              <a:gd name="connsiteX101" fmla="*/ 164717 w 428742"/>
              <a:gd name="connsiteY101" fmla="*/ 457657 h 504862"/>
              <a:gd name="connsiteX102" fmla="*/ 166689 w 428742"/>
              <a:gd name="connsiteY102" fmla="*/ 477517 h 504862"/>
              <a:gd name="connsiteX103" fmla="*/ 168661 w 428742"/>
              <a:gd name="connsiteY103" fmla="*/ 451600 h 504862"/>
              <a:gd name="connsiteX104" fmla="*/ 165703 w 428742"/>
              <a:gd name="connsiteY104" fmla="*/ 447093 h 504862"/>
              <a:gd name="connsiteX105" fmla="*/ 163027 w 428742"/>
              <a:gd name="connsiteY105" fmla="*/ 443712 h 504862"/>
              <a:gd name="connsiteX106" fmla="*/ 162464 w 428742"/>
              <a:gd name="connsiteY106" fmla="*/ 442022 h 504862"/>
              <a:gd name="connsiteX107" fmla="*/ 166126 w 428742"/>
              <a:gd name="connsiteY107" fmla="*/ 439345 h 504862"/>
              <a:gd name="connsiteX108" fmla="*/ 171760 w 428742"/>
              <a:gd name="connsiteY108" fmla="*/ 440050 h 504862"/>
              <a:gd name="connsiteX109" fmla="*/ 218524 w 428742"/>
              <a:gd name="connsiteY109" fmla="*/ 450191 h 504862"/>
              <a:gd name="connsiteX110" fmla="*/ 268386 w 428742"/>
              <a:gd name="connsiteY110" fmla="*/ 425683 h 504862"/>
              <a:gd name="connsiteX111" fmla="*/ 277964 w 428742"/>
              <a:gd name="connsiteY111" fmla="*/ 417231 h 504862"/>
              <a:gd name="connsiteX112" fmla="*/ 280782 w 428742"/>
              <a:gd name="connsiteY112" fmla="*/ 431880 h 504862"/>
              <a:gd name="connsiteX113" fmla="*/ 274302 w 428742"/>
              <a:gd name="connsiteY113" fmla="*/ 457797 h 504862"/>
              <a:gd name="connsiteX114" fmla="*/ 272612 w 428742"/>
              <a:gd name="connsiteY114" fmla="*/ 468362 h 504862"/>
              <a:gd name="connsiteX115" fmla="*/ 279373 w 428742"/>
              <a:gd name="connsiteY115" fmla="*/ 472728 h 504862"/>
              <a:gd name="connsiteX116" fmla="*/ 283458 w 428742"/>
              <a:gd name="connsiteY116" fmla="*/ 451037 h 504862"/>
              <a:gd name="connsiteX117" fmla="*/ 287261 w 428742"/>
              <a:gd name="connsiteY117" fmla="*/ 425683 h 504862"/>
              <a:gd name="connsiteX118" fmla="*/ 285430 w 428742"/>
              <a:gd name="connsiteY118" fmla="*/ 404977 h 504862"/>
              <a:gd name="connsiteX119" fmla="*/ 283317 w 428742"/>
              <a:gd name="connsiteY119" fmla="*/ 377651 h 504862"/>
              <a:gd name="connsiteX120" fmla="*/ 289796 w 428742"/>
              <a:gd name="connsiteY120" fmla="*/ 357790 h 504862"/>
              <a:gd name="connsiteX121" fmla="*/ 304163 w 428742"/>
              <a:gd name="connsiteY121" fmla="*/ 352719 h 504862"/>
              <a:gd name="connsiteX122" fmla="*/ 313883 w 428742"/>
              <a:gd name="connsiteY122" fmla="*/ 337789 h 504862"/>
              <a:gd name="connsiteX123" fmla="*/ 334307 w 428742"/>
              <a:gd name="connsiteY123" fmla="*/ 334831 h 504862"/>
              <a:gd name="connsiteX124" fmla="*/ 351209 w 428742"/>
              <a:gd name="connsiteY124" fmla="*/ 341169 h 504862"/>
              <a:gd name="connsiteX125" fmla="*/ 335715 w 428742"/>
              <a:gd name="connsiteY125" fmla="*/ 329337 h 504862"/>
              <a:gd name="connsiteX126" fmla="*/ 337828 w 428742"/>
              <a:gd name="connsiteY126" fmla="*/ 321591 h 504862"/>
              <a:gd name="connsiteX127" fmla="*/ 339237 w 428742"/>
              <a:gd name="connsiteY127" fmla="*/ 314266 h 504862"/>
              <a:gd name="connsiteX128" fmla="*/ 340082 w 428742"/>
              <a:gd name="connsiteY128" fmla="*/ 308209 h 504862"/>
              <a:gd name="connsiteX129" fmla="*/ 340223 w 428742"/>
              <a:gd name="connsiteY129" fmla="*/ 301871 h 504862"/>
              <a:gd name="connsiteX130" fmla="*/ 339941 w 428742"/>
              <a:gd name="connsiteY130" fmla="*/ 296377 h 504862"/>
              <a:gd name="connsiteX131" fmla="*/ 338955 w 428742"/>
              <a:gd name="connsiteY131" fmla="*/ 290180 h 504862"/>
              <a:gd name="connsiteX132" fmla="*/ 337828 w 428742"/>
              <a:gd name="connsiteY132" fmla="*/ 284405 h 504862"/>
              <a:gd name="connsiteX133" fmla="*/ 336420 w 428742"/>
              <a:gd name="connsiteY133" fmla="*/ 277362 h 504862"/>
              <a:gd name="connsiteX134" fmla="*/ 334870 w 428742"/>
              <a:gd name="connsiteY134" fmla="*/ 269897 h 504862"/>
              <a:gd name="connsiteX135" fmla="*/ 321629 w 428742"/>
              <a:gd name="connsiteY135" fmla="*/ 240880 h 504862"/>
              <a:gd name="connsiteX136" fmla="*/ 301347 w 428742"/>
              <a:gd name="connsiteY136" fmla="*/ 219752 h 504862"/>
              <a:gd name="connsiteX137" fmla="*/ 317404 w 428742"/>
              <a:gd name="connsiteY137" fmla="*/ 243134 h 504862"/>
              <a:gd name="connsiteX138" fmla="*/ 332617 w 428742"/>
              <a:gd name="connsiteY138" fmla="*/ 321450 h 504862"/>
              <a:gd name="connsiteX139" fmla="*/ 318531 w 428742"/>
              <a:gd name="connsiteY139" fmla="*/ 333281 h 504862"/>
              <a:gd name="connsiteX140" fmla="*/ 307685 w 428742"/>
              <a:gd name="connsiteY140" fmla="*/ 328070 h 504862"/>
              <a:gd name="connsiteX141" fmla="*/ 305432 w 428742"/>
              <a:gd name="connsiteY141" fmla="*/ 304547 h 504862"/>
              <a:gd name="connsiteX142" fmla="*/ 302191 w 428742"/>
              <a:gd name="connsiteY142" fmla="*/ 274404 h 504862"/>
              <a:gd name="connsiteX143" fmla="*/ 296698 w 428742"/>
              <a:gd name="connsiteY143" fmla="*/ 254966 h 504862"/>
              <a:gd name="connsiteX144" fmla="*/ 291205 w 428742"/>
              <a:gd name="connsiteY144" fmla="*/ 242148 h 504862"/>
              <a:gd name="connsiteX145" fmla="*/ 286839 w 428742"/>
              <a:gd name="connsiteY145" fmla="*/ 235246 h 504862"/>
              <a:gd name="connsiteX146" fmla="*/ 283176 w 428742"/>
              <a:gd name="connsiteY146" fmla="*/ 231020 h 504862"/>
              <a:gd name="connsiteX147" fmla="*/ 281063 w 428742"/>
              <a:gd name="connsiteY147" fmla="*/ 229048 h 504862"/>
              <a:gd name="connsiteX148" fmla="*/ 272330 w 428742"/>
              <a:gd name="connsiteY148" fmla="*/ 200032 h 504862"/>
              <a:gd name="connsiteX149" fmla="*/ 264020 w 428742"/>
              <a:gd name="connsiteY149" fmla="*/ 184256 h 504862"/>
              <a:gd name="connsiteX150" fmla="*/ 257400 w 428742"/>
              <a:gd name="connsiteY150" fmla="*/ 174960 h 504862"/>
              <a:gd name="connsiteX151" fmla="*/ 253174 w 428742"/>
              <a:gd name="connsiteY151" fmla="*/ 163692 h 504862"/>
              <a:gd name="connsiteX152" fmla="*/ 254864 w 428742"/>
              <a:gd name="connsiteY152" fmla="*/ 148620 h 504862"/>
              <a:gd name="connsiteX153" fmla="*/ 256132 w 428742"/>
              <a:gd name="connsiteY153" fmla="*/ 134675 h 504862"/>
              <a:gd name="connsiteX154" fmla="*/ 243596 w 428742"/>
              <a:gd name="connsiteY154" fmla="*/ 127633 h 504862"/>
              <a:gd name="connsiteX155" fmla="*/ 231060 w 428742"/>
              <a:gd name="connsiteY155" fmla="*/ 122562 h 504862"/>
              <a:gd name="connsiteX156" fmla="*/ 221059 w 428742"/>
              <a:gd name="connsiteY156" fmla="*/ 118055 h 504862"/>
              <a:gd name="connsiteX157" fmla="*/ 217960 w 428742"/>
              <a:gd name="connsiteY157" fmla="*/ 110730 h 504862"/>
              <a:gd name="connsiteX158" fmla="*/ 220214 w 428742"/>
              <a:gd name="connsiteY158" fmla="*/ 96363 h 504862"/>
              <a:gd name="connsiteX159" fmla="*/ 230355 w 428742"/>
              <a:gd name="connsiteY159" fmla="*/ 88757 h 504862"/>
              <a:gd name="connsiteX160" fmla="*/ 244723 w 428742"/>
              <a:gd name="connsiteY160" fmla="*/ 97208 h 504862"/>
              <a:gd name="connsiteX161" fmla="*/ 245850 w 428742"/>
              <a:gd name="connsiteY161" fmla="*/ 113547 h 504862"/>
              <a:gd name="connsiteX162" fmla="*/ 245286 w 428742"/>
              <a:gd name="connsiteY162" fmla="*/ 121013 h 504862"/>
              <a:gd name="connsiteX163" fmla="*/ 253737 w 428742"/>
              <a:gd name="connsiteY163" fmla="*/ 121153 h 504862"/>
              <a:gd name="connsiteX164" fmla="*/ 257400 w 428742"/>
              <a:gd name="connsiteY164" fmla="*/ 111012 h 504862"/>
              <a:gd name="connsiteX165" fmla="*/ 257400 w 428742"/>
              <a:gd name="connsiteY165" fmla="*/ 100589 h 504862"/>
              <a:gd name="connsiteX166" fmla="*/ 253596 w 428742"/>
              <a:gd name="connsiteY166" fmla="*/ 86503 h 504862"/>
              <a:gd name="connsiteX167" fmla="*/ 247681 w 428742"/>
              <a:gd name="connsiteY167" fmla="*/ 77911 h 504862"/>
              <a:gd name="connsiteX168" fmla="*/ 241061 w 428742"/>
              <a:gd name="connsiteY168" fmla="*/ 73685 h 504862"/>
              <a:gd name="connsiteX169" fmla="*/ 233455 w 428742"/>
              <a:gd name="connsiteY169" fmla="*/ 71572 h 504862"/>
              <a:gd name="connsiteX170" fmla="*/ 205002 w 428742"/>
              <a:gd name="connsiteY170" fmla="*/ 18 h 504862"/>
              <a:gd name="connsiteX171" fmla="*/ 234863 w 428742"/>
              <a:gd name="connsiteY171" fmla="*/ 3821 h 504862"/>
              <a:gd name="connsiteX172" fmla="*/ 259935 w 428742"/>
              <a:gd name="connsiteY172" fmla="*/ 15512 h 504862"/>
              <a:gd name="connsiteX173" fmla="*/ 285712 w 428742"/>
              <a:gd name="connsiteY173" fmla="*/ 49740 h 504862"/>
              <a:gd name="connsiteX174" fmla="*/ 294022 w 428742"/>
              <a:gd name="connsiteY174" fmla="*/ 91292 h 504862"/>
              <a:gd name="connsiteX175" fmla="*/ 302473 w 428742"/>
              <a:gd name="connsiteY175" fmla="*/ 151578 h 504862"/>
              <a:gd name="connsiteX176" fmla="*/ 339941 w 428742"/>
              <a:gd name="connsiteY176" fmla="*/ 212991 h 504862"/>
              <a:gd name="connsiteX177" fmla="*/ 367971 w 428742"/>
              <a:gd name="connsiteY177" fmla="*/ 258910 h 504862"/>
              <a:gd name="connsiteX178" fmla="*/ 384733 w 428742"/>
              <a:gd name="connsiteY178" fmla="*/ 312717 h 504862"/>
              <a:gd name="connsiteX179" fmla="*/ 386141 w 428742"/>
              <a:gd name="connsiteY179" fmla="*/ 336521 h 504862"/>
              <a:gd name="connsiteX180" fmla="*/ 382761 w 428742"/>
              <a:gd name="connsiteY180" fmla="*/ 352156 h 504862"/>
              <a:gd name="connsiteX181" fmla="*/ 377127 w 428742"/>
              <a:gd name="connsiteY181" fmla="*/ 358354 h 504862"/>
              <a:gd name="connsiteX182" fmla="*/ 370507 w 428742"/>
              <a:gd name="connsiteY182" fmla="*/ 363706 h 504862"/>
              <a:gd name="connsiteX183" fmla="*/ 362901 w 428742"/>
              <a:gd name="connsiteY183" fmla="*/ 373707 h 504862"/>
              <a:gd name="connsiteX184" fmla="*/ 351491 w 428742"/>
              <a:gd name="connsiteY184" fmla="*/ 383144 h 504862"/>
              <a:gd name="connsiteX185" fmla="*/ 334307 w 428742"/>
              <a:gd name="connsiteY185" fmla="*/ 387088 h 504862"/>
              <a:gd name="connsiteX186" fmla="*/ 325433 w 428742"/>
              <a:gd name="connsiteY186" fmla="*/ 385680 h 504862"/>
              <a:gd name="connsiteX187" fmla="*/ 319094 w 428742"/>
              <a:gd name="connsiteY187" fmla="*/ 381876 h 504862"/>
              <a:gd name="connsiteX188" fmla="*/ 315292 w 428742"/>
              <a:gd name="connsiteY188" fmla="*/ 377510 h 504862"/>
              <a:gd name="connsiteX189" fmla="*/ 312051 w 428742"/>
              <a:gd name="connsiteY189" fmla="*/ 371735 h 504862"/>
              <a:gd name="connsiteX190" fmla="*/ 309516 w 428742"/>
              <a:gd name="connsiteY190" fmla="*/ 366242 h 504862"/>
              <a:gd name="connsiteX191" fmla="*/ 297966 w 428742"/>
              <a:gd name="connsiteY191" fmla="*/ 357790 h 504862"/>
              <a:gd name="connsiteX192" fmla="*/ 290078 w 428742"/>
              <a:gd name="connsiteY192" fmla="*/ 371594 h 504862"/>
              <a:gd name="connsiteX193" fmla="*/ 292050 w 428742"/>
              <a:gd name="connsiteY193" fmla="*/ 398920 h 504862"/>
              <a:gd name="connsiteX194" fmla="*/ 292332 w 428742"/>
              <a:gd name="connsiteY194" fmla="*/ 453853 h 504862"/>
              <a:gd name="connsiteX195" fmla="*/ 297402 w 428742"/>
              <a:gd name="connsiteY195" fmla="*/ 482165 h 504862"/>
              <a:gd name="connsiteX196" fmla="*/ 317968 w 428742"/>
              <a:gd name="connsiteY196" fmla="*/ 491462 h 504862"/>
              <a:gd name="connsiteX197" fmla="*/ 341913 w 428742"/>
              <a:gd name="connsiteY197" fmla="*/ 481461 h 504862"/>
              <a:gd name="connsiteX198" fmla="*/ 367126 w 428742"/>
              <a:gd name="connsiteY198" fmla="*/ 462727 h 504862"/>
              <a:gd name="connsiteX199" fmla="*/ 396283 w 428742"/>
              <a:gd name="connsiteY199" fmla="*/ 450755 h 504862"/>
              <a:gd name="connsiteX200" fmla="*/ 417975 w 428742"/>
              <a:gd name="connsiteY200" fmla="*/ 440472 h 504862"/>
              <a:gd name="connsiteX201" fmla="*/ 423186 w 428742"/>
              <a:gd name="connsiteY201" fmla="*/ 430753 h 504862"/>
              <a:gd name="connsiteX202" fmla="*/ 416144 w 428742"/>
              <a:gd name="connsiteY202" fmla="*/ 422725 h 504862"/>
              <a:gd name="connsiteX203" fmla="*/ 401636 w 428742"/>
              <a:gd name="connsiteY203" fmla="*/ 416104 h 504862"/>
              <a:gd name="connsiteX204" fmla="*/ 387691 w 428742"/>
              <a:gd name="connsiteY204" fmla="*/ 402582 h 504862"/>
              <a:gd name="connsiteX205" fmla="*/ 383465 w 428742"/>
              <a:gd name="connsiteY205" fmla="*/ 382158 h 504862"/>
              <a:gd name="connsiteX206" fmla="*/ 387832 w 428742"/>
              <a:gd name="connsiteY206" fmla="*/ 368777 h 504862"/>
              <a:gd name="connsiteX207" fmla="*/ 390085 w 428742"/>
              <a:gd name="connsiteY207" fmla="*/ 384694 h 504862"/>
              <a:gd name="connsiteX208" fmla="*/ 394170 w 428742"/>
              <a:gd name="connsiteY208" fmla="*/ 396103 h 504862"/>
              <a:gd name="connsiteX209" fmla="*/ 399945 w 428742"/>
              <a:gd name="connsiteY209" fmla="*/ 404132 h 504862"/>
              <a:gd name="connsiteX210" fmla="*/ 405861 w 428742"/>
              <a:gd name="connsiteY210" fmla="*/ 409484 h 504862"/>
              <a:gd name="connsiteX211" fmla="*/ 411918 w 428742"/>
              <a:gd name="connsiteY211" fmla="*/ 413146 h 504862"/>
              <a:gd name="connsiteX212" fmla="*/ 416566 w 428742"/>
              <a:gd name="connsiteY212" fmla="*/ 415823 h 504862"/>
              <a:gd name="connsiteX213" fmla="*/ 425299 w 428742"/>
              <a:gd name="connsiteY213" fmla="*/ 422725 h 504862"/>
              <a:gd name="connsiteX214" fmla="*/ 428680 w 428742"/>
              <a:gd name="connsiteY214" fmla="*/ 429486 h 504862"/>
              <a:gd name="connsiteX215" fmla="*/ 427976 w 428742"/>
              <a:gd name="connsiteY215" fmla="*/ 435824 h 504862"/>
              <a:gd name="connsiteX216" fmla="*/ 423609 w 428742"/>
              <a:gd name="connsiteY216" fmla="*/ 442022 h 504862"/>
              <a:gd name="connsiteX217" fmla="*/ 416988 w 428742"/>
              <a:gd name="connsiteY217" fmla="*/ 447515 h 504862"/>
              <a:gd name="connsiteX218" fmla="*/ 408538 w 428742"/>
              <a:gd name="connsiteY218" fmla="*/ 452727 h 504862"/>
              <a:gd name="connsiteX219" fmla="*/ 399664 w 428742"/>
              <a:gd name="connsiteY219" fmla="*/ 457375 h 504862"/>
              <a:gd name="connsiteX220" fmla="*/ 390649 w 428742"/>
              <a:gd name="connsiteY220" fmla="*/ 461741 h 504862"/>
              <a:gd name="connsiteX221" fmla="*/ 383043 w 428742"/>
              <a:gd name="connsiteY221" fmla="*/ 465404 h 504862"/>
              <a:gd name="connsiteX222" fmla="*/ 358957 w 428742"/>
              <a:gd name="connsiteY222" fmla="*/ 481179 h 504862"/>
              <a:gd name="connsiteX223" fmla="*/ 337687 w 428742"/>
              <a:gd name="connsiteY223" fmla="*/ 499209 h 504862"/>
              <a:gd name="connsiteX224" fmla="*/ 318531 w 428742"/>
              <a:gd name="connsiteY224" fmla="*/ 504702 h 504862"/>
              <a:gd name="connsiteX225" fmla="*/ 293459 w 428742"/>
              <a:gd name="connsiteY225" fmla="*/ 500618 h 504862"/>
              <a:gd name="connsiteX226" fmla="*/ 285148 w 428742"/>
              <a:gd name="connsiteY226" fmla="*/ 493997 h 504862"/>
              <a:gd name="connsiteX227" fmla="*/ 280500 w 428742"/>
              <a:gd name="connsiteY227" fmla="*/ 486814 h 504862"/>
              <a:gd name="connsiteX228" fmla="*/ 274302 w 428742"/>
              <a:gd name="connsiteY228" fmla="*/ 481320 h 504862"/>
              <a:gd name="connsiteX229" fmla="*/ 261062 w 428742"/>
              <a:gd name="connsiteY229" fmla="*/ 478644 h 504862"/>
              <a:gd name="connsiteX230" fmla="*/ 224440 w 428742"/>
              <a:gd name="connsiteY230" fmla="*/ 478362 h 504862"/>
              <a:gd name="connsiteX231" fmla="*/ 208382 w 428742"/>
              <a:gd name="connsiteY231" fmla="*/ 478785 h 504862"/>
              <a:gd name="connsiteX232" fmla="*/ 192043 w 428742"/>
              <a:gd name="connsiteY232" fmla="*/ 479489 h 504862"/>
              <a:gd name="connsiteX233" fmla="*/ 169647 w 428742"/>
              <a:gd name="connsiteY233" fmla="*/ 483715 h 504862"/>
              <a:gd name="connsiteX234" fmla="*/ 154576 w 428742"/>
              <a:gd name="connsiteY234" fmla="*/ 492166 h 504862"/>
              <a:gd name="connsiteX235" fmla="*/ 142321 w 428742"/>
              <a:gd name="connsiteY235" fmla="*/ 500195 h 504862"/>
              <a:gd name="connsiteX236" fmla="*/ 127249 w 428742"/>
              <a:gd name="connsiteY236" fmla="*/ 503434 h 504862"/>
              <a:gd name="connsiteX237" fmla="*/ 95980 w 428742"/>
              <a:gd name="connsiteY237" fmla="*/ 494702 h 504862"/>
              <a:gd name="connsiteX238" fmla="*/ 54850 w 428742"/>
              <a:gd name="connsiteY238" fmla="*/ 482588 h 504862"/>
              <a:gd name="connsiteX239" fmla="*/ 40483 w 428742"/>
              <a:gd name="connsiteY239" fmla="*/ 479912 h 504862"/>
              <a:gd name="connsiteX240" fmla="*/ 26397 w 428742"/>
              <a:gd name="connsiteY240" fmla="*/ 477376 h 504862"/>
              <a:gd name="connsiteX241" fmla="*/ 15270 w 428742"/>
              <a:gd name="connsiteY241" fmla="*/ 474700 h 504862"/>
              <a:gd name="connsiteX242" fmla="*/ 5832 w 428742"/>
              <a:gd name="connsiteY242" fmla="*/ 470615 h 504862"/>
              <a:gd name="connsiteX243" fmla="*/ 1043 w 428742"/>
              <a:gd name="connsiteY243" fmla="*/ 465122 h 504862"/>
              <a:gd name="connsiteX244" fmla="*/ 3015 w 428742"/>
              <a:gd name="connsiteY244" fmla="*/ 446388 h 504862"/>
              <a:gd name="connsiteX245" fmla="*/ 8086 w 428742"/>
              <a:gd name="connsiteY245" fmla="*/ 431035 h 504862"/>
              <a:gd name="connsiteX246" fmla="*/ 6959 w 428742"/>
              <a:gd name="connsiteY246" fmla="*/ 419767 h 504862"/>
              <a:gd name="connsiteX247" fmla="*/ 4142 w 428742"/>
              <a:gd name="connsiteY247" fmla="*/ 407794 h 504862"/>
              <a:gd name="connsiteX248" fmla="*/ 2874 w 428742"/>
              <a:gd name="connsiteY248" fmla="*/ 397511 h 504862"/>
              <a:gd name="connsiteX249" fmla="*/ 5832 w 428742"/>
              <a:gd name="connsiteY249" fmla="*/ 389905 h 504862"/>
              <a:gd name="connsiteX250" fmla="*/ 21890 w 428742"/>
              <a:gd name="connsiteY250" fmla="*/ 385961 h 504862"/>
              <a:gd name="connsiteX251" fmla="*/ 38793 w 428742"/>
              <a:gd name="connsiteY251" fmla="*/ 382581 h 504862"/>
              <a:gd name="connsiteX252" fmla="*/ 49346 w 428742"/>
              <a:gd name="connsiteY252" fmla="*/ 373786 h 504862"/>
              <a:gd name="connsiteX253" fmla="*/ 44990 w 428742"/>
              <a:gd name="connsiteY253" fmla="*/ 388215 h 504862"/>
              <a:gd name="connsiteX254" fmla="*/ 21608 w 428742"/>
              <a:gd name="connsiteY254" fmla="*/ 392441 h 504862"/>
              <a:gd name="connsiteX255" fmla="*/ 9494 w 428742"/>
              <a:gd name="connsiteY255" fmla="*/ 395258 h 504862"/>
              <a:gd name="connsiteX256" fmla="*/ 10903 w 428742"/>
              <a:gd name="connsiteY256" fmla="*/ 411315 h 504862"/>
              <a:gd name="connsiteX257" fmla="*/ 13157 w 428742"/>
              <a:gd name="connsiteY257" fmla="*/ 416386 h 504862"/>
              <a:gd name="connsiteX258" fmla="*/ 15552 w 428742"/>
              <a:gd name="connsiteY258" fmla="*/ 421457 h 504862"/>
              <a:gd name="connsiteX259" fmla="*/ 16819 w 428742"/>
              <a:gd name="connsiteY259" fmla="*/ 426246 h 504862"/>
              <a:gd name="connsiteX260" fmla="*/ 17101 w 428742"/>
              <a:gd name="connsiteY260" fmla="*/ 432443 h 504862"/>
              <a:gd name="connsiteX261" fmla="*/ 12312 w 428742"/>
              <a:gd name="connsiteY261" fmla="*/ 446247 h 504862"/>
              <a:gd name="connsiteX262" fmla="*/ 8368 w 428742"/>
              <a:gd name="connsiteY262" fmla="*/ 459769 h 504862"/>
              <a:gd name="connsiteX263" fmla="*/ 18791 w 428742"/>
              <a:gd name="connsiteY263" fmla="*/ 467094 h 504862"/>
              <a:gd name="connsiteX264" fmla="*/ 42595 w 428742"/>
              <a:gd name="connsiteY264" fmla="*/ 472306 h 504862"/>
              <a:gd name="connsiteX265" fmla="*/ 70626 w 428742"/>
              <a:gd name="connsiteY265" fmla="*/ 478081 h 504862"/>
              <a:gd name="connsiteX266" fmla="*/ 91472 w 428742"/>
              <a:gd name="connsiteY266" fmla="*/ 484278 h 504862"/>
              <a:gd name="connsiteX267" fmla="*/ 114713 w 428742"/>
              <a:gd name="connsiteY267" fmla="*/ 490758 h 504862"/>
              <a:gd name="connsiteX268" fmla="*/ 130348 w 428742"/>
              <a:gd name="connsiteY268" fmla="*/ 491884 h 504862"/>
              <a:gd name="connsiteX269" fmla="*/ 148519 w 428742"/>
              <a:gd name="connsiteY269" fmla="*/ 483996 h 504862"/>
              <a:gd name="connsiteX270" fmla="*/ 154998 w 428742"/>
              <a:gd name="connsiteY270" fmla="*/ 470475 h 504862"/>
              <a:gd name="connsiteX271" fmla="*/ 152885 w 428742"/>
              <a:gd name="connsiteY271" fmla="*/ 453994 h 504862"/>
              <a:gd name="connsiteX272" fmla="*/ 147533 w 428742"/>
              <a:gd name="connsiteY272" fmla="*/ 439345 h 504862"/>
              <a:gd name="connsiteX273" fmla="*/ 141899 w 428742"/>
              <a:gd name="connsiteY273" fmla="*/ 429063 h 504862"/>
              <a:gd name="connsiteX274" fmla="*/ 94290 w 428742"/>
              <a:gd name="connsiteY274" fmla="*/ 360889 h 504862"/>
              <a:gd name="connsiteX275" fmla="*/ 62456 w 428742"/>
              <a:gd name="connsiteY275" fmla="*/ 349620 h 504862"/>
              <a:gd name="connsiteX276" fmla="*/ 58231 w 428742"/>
              <a:gd name="connsiteY276" fmla="*/ 345395 h 504862"/>
              <a:gd name="connsiteX277" fmla="*/ 57667 w 428742"/>
              <a:gd name="connsiteY277" fmla="*/ 334690 h 504862"/>
              <a:gd name="connsiteX278" fmla="*/ 60484 w 428742"/>
              <a:gd name="connsiteY278" fmla="*/ 320041 h 504862"/>
              <a:gd name="connsiteX279" fmla="*/ 67245 w 428742"/>
              <a:gd name="connsiteY279" fmla="*/ 306801 h 504862"/>
              <a:gd name="connsiteX280" fmla="*/ 73443 w 428742"/>
              <a:gd name="connsiteY280" fmla="*/ 294969 h 504862"/>
              <a:gd name="connsiteX281" fmla="*/ 80908 w 428742"/>
              <a:gd name="connsiteY281" fmla="*/ 274686 h 504862"/>
              <a:gd name="connsiteX282" fmla="*/ 89219 w 428742"/>
              <a:gd name="connsiteY282" fmla="*/ 252712 h 504862"/>
              <a:gd name="connsiteX283" fmla="*/ 97670 w 428742"/>
              <a:gd name="connsiteY283" fmla="*/ 235528 h 504862"/>
              <a:gd name="connsiteX284" fmla="*/ 108657 w 428742"/>
              <a:gd name="connsiteY284" fmla="*/ 220316 h 504862"/>
              <a:gd name="connsiteX285" fmla="*/ 143589 w 428742"/>
              <a:gd name="connsiteY285" fmla="*/ 165382 h 504862"/>
              <a:gd name="connsiteX286" fmla="*/ 139081 w 428742"/>
              <a:gd name="connsiteY286" fmla="*/ 78052 h 504862"/>
              <a:gd name="connsiteX287" fmla="*/ 145842 w 428742"/>
              <a:gd name="connsiteY287" fmla="*/ 35373 h 504862"/>
              <a:gd name="connsiteX288" fmla="*/ 175704 w 428742"/>
              <a:gd name="connsiteY288" fmla="*/ 5934 h 504862"/>
              <a:gd name="connsiteX289" fmla="*/ 205002 w 428742"/>
              <a:gd name="connsiteY289" fmla="*/ 18 h 504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428742" h="504862">
                <a:moveTo>
                  <a:pt x="54005" y="358354"/>
                </a:moveTo>
                <a:cubicBezTo>
                  <a:pt x="54005" y="364739"/>
                  <a:pt x="52878" y="369528"/>
                  <a:pt x="50624" y="372721"/>
                </a:cubicBezTo>
                <a:lnTo>
                  <a:pt x="49346" y="373786"/>
                </a:lnTo>
                <a:close/>
                <a:moveTo>
                  <a:pt x="181901" y="115801"/>
                </a:moveTo>
                <a:cubicBezTo>
                  <a:pt x="182841" y="115801"/>
                  <a:pt x="183779" y="115801"/>
                  <a:pt x="184718" y="115801"/>
                </a:cubicBezTo>
                <a:cubicBezTo>
                  <a:pt x="182653" y="115989"/>
                  <a:pt x="181197" y="116975"/>
                  <a:pt x="180352" y="118759"/>
                </a:cubicBezTo>
                <a:cubicBezTo>
                  <a:pt x="179507" y="120543"/>
                  <a:pt x="178709" y="121435"/>
                  <a:pt x="177957" y="121435"/>
                </a:cubicBezTo>
                <a:cubicBezTo>
                  <a:pt x="177018" y="121623"/>
                  <a:pt x="176549" y="121153"/>
                  <a:pt x="176549" y="120027"/>
                </a:cubicBezTo>
                <a:cubicBezTo>
                  <a:pt x="176549" y="117773"/>
                  <a:pt x="178333" y="116364"/>
                  <a:pt x="181901" y="115801"/>
                </a:cubicBezTo>
                <a:close/>
                <a:moveTo>
                  <a:pt x="206692" y="115237"/>
                </a:moveTo>
                <a:cubicBezTo>
                  <a:pt x="208194" y="115331"/>
                  <a:pt x="209321" y="115989"/>
                  <a:pt x="210073" y="117209"/>
                </a:cubicBezTo>
                <a:cubicBezTo>
                  <a:pt x="210636" y="118336"/>
                  <a:pt x="210354" y="119181"/>
                  <a:pt x="209227" y="119745"/>
                </a:cubicBezTo>
                <a:cubicBezTo>
                  <a:pt x="208476" y="119933"/>
                  <a:pt x="207396" y="119322"/>
                  <a:pt x="205987" y="117914"/>
                </a:cubicBezTo>
                <a:cubicBezTo>
                  <a:pt x="204579" y="116505"/>
                  <a:pt x="202936" y="116083"/>
                  <a:pt x="201057" y="116646"/>
                </a:cubicBezTo>
                <a:cubicBezTo>
                  <a:pt x="203311" y="115613"/>
                  <a:pt x="205189" y="115144"/>
                  <a:pt x="206692" y="115237"/>
                </a:cubicBezTo>
                <a:close/>
                <a:moveTo>
                  <a:pt x="233455" y="71572"/>
                </a:moveTo>
                <a:cubicBezTo>
                  <a:pt x="213359" y="73075"/>
                  <a:pt x="205002" y="85658"/>
                  <a:pt x="208382" y="109321"/>
                </a:cubicBezTo>
                <a:cubicBezTo>
                  <a:pt x="208382" y="112139"/>
                  <a:pt x="208288" y="113547"/>
                  <a:pt x="208101" y="113547"/>
                </a:cubicBezTo>
                <a:cubicBezTo>
                  <a:pt x="206410" y="111857"/>
                  <a:pt x="203640" y="110871"/>
                  <a:pt x="199790" y="110589"/>
                </a:cubicBezTo>
                <a:cubicBezTo>
                  <a:pt x="195940" y="110307"/>
                  <a:pt x="192841" y="110355"/>
                  <a:pt x="190494" y="110730"/>
                </a:cubicBezTo>
                <a:cubicBezTo>
                  <a:pt x="188146" y="111106"/>
                  <a:pt x="186690" y="110636"/>
                  <a:pt x="186127" y="109321"/>
                </a:cubicBezTo>
                <a:cubicBezTo>
                  <a:pt x="186314" y="98617"/>
                  <a:pt x="184812" y="90165"/>
                  <a:pt x="181619" y="83968"/>
                </a:cubicBezTo>
                <a:cubicBezTo>
                  <a:pt x="178427" y="77770"/>
                  <a:pt x="174201" y="74577"/>
                  <a:pt x="168943" y="74390"/>
                </a:cubicBezTo>
                <a:cubicBezTo>
                  <a:pt x="163872" y="74202"/>
                  <a:pt x="159975" y="76784"/>
                  <a:pt x="157252" y="82137"/>
                </a:cubicBezTo>
                <a:cubicBezTo>
                  <a:pt x="154529" y="87489"/>
                  <a:pt x="152979" y="93076"/>
                  <a:pt x="152604" y="98898"/>
                </a:cubicBezTo>
                <a:cubicBezTo>
                  <a:pt x="152416" y="101716"/>
                  <a:pt x="152744" y="105190"/>
                  <a:pt x="153589" y="109321"/>
                </a:cubicBezTo>
                <a:cubicBezTo>
                  <a:pt x="154435" y="113453"/>
                  <a:pt x="155655" y="116975"/>
                  <a:pt x="157252" y="119886"/>
                </a:cubicBezTo>
                <a:cubicBezTo>
                  <a:pt x="158848" y="122797"/>
                  <a:pt x="160303" y="124064"/>
                  <a:pt x="161618" y="123689"/>
                </a:cubicBezTo>
                <a:cubicBezTo>
                  <a:pt x="163496" y="123125"/>
                  <a:pt x="164999" y="121811"/>
                  <a:pt x="166126" y="119745"/>
                </a:cubicBezTo>
                <a:cubicBezTo>
                  <a:pt x="166877" y="118055"/>
                  <a:pt x="166220" y="117304"/>
                  <a:pt x="164154" y="117491"/>
                </a:cubicBezTo>
                <a:cubicBezTo>
                  <a:pt x="162839" y="117491"/>
                  <a:pt x="161383" y="116130"/>
                  <a:pt x="159787" y="113406"/>
                </a:cubicBezTo>
                <a:cubicBezTo>
                  <a:pt x="158191" y="110683"/>
                  <a:pt x="157298" y="107537"/>
                  <a:pt x="157111" y="103969"/>
                </a:cubicBezTo>
                <a:cubicBezTo>
                  <a:pt x="156923" y="99837"/>
                  <a:pt x="157768" y="96363"/>
                  <a:pt x="159646" y="93546"/>
                </a:cubicBezTo>
                <a:cubicBezTo>
                  <a:pt x="161524" y="90729"/>
                  <a:pt x="164717" y="89414"/>
                  <a:pt x="169225" y="89602"/>
                </a:cubicBezTo>
                <a:cubicBezTo>
                  <a:pt x="172417" y="89602"/>
                  <a:pt x="174952" y="91574"/>
                  <a:pt x="176831" y="95518"/>
                </a:cubicBezTo>
                <a:cubicBezTo>
                  <a:pt x="178709" y="99462"/>
                  <a:pt x="179601" y="103124"/>
                  <a:pt x="179507" y="106505"/>
                </a:cubicBezTo>
                <a:cubicBezTo>
                  <a:pt x="179413" y="109885"/>
                  <a:pt x="179272" y="111951"/>
                  <a:pt x="179084" y="112702"/>
                </a:cubicBezTo>
                <a:cubicBezTo>
                  <a:pt x="174952" y="115519"/>
                  <a:pt x="172041" y="118242"/>
                  <a:pt x="170351" y="120872"/>
                </a:cubicBezTo>
                <a:cubicBezTo>
                  <a:pt x="168849" y="123125"/>
                  <a:pt x="166267" y="125332"/>
                  <a:pt x="162604" y="127492"/>
                </a:cubicBezTo>
                <a:cubicBezTo>
                  <a:pt x="158942" y="129652"/>
                  <a:pt x="157017" y="130825"/>
                  <a:pt x="156829" y="131013"/>
                </a:cubicBezTo>
                <a:cubicBezTo>
                  <a:pt x="154388" y="133643"/>
                  <a:pt x="152932" y="136178"/>
                  <a:pt x="152463" y="138619"/>
                </a:cubicBezTo>
                <a:cubicBezTo>
                  <a:pt x="151993" y="141061"/>
                  <a:pt x="152697" y="142751"/>
                  <a:pt x="154576" y="143690"/>
                </a:cubicBezTo>
                <a:cubicBezTo>
                  <a:pt x="157205" y="145193"/>
                  <a:pt x="159552" y="147024"/>
                  <a:pt x="161618" y="149184"/>
                </a:cubicBezTo>
                <a:cubicBezTo>
                  <a:pt x="163684" y="151343"/>
                  <a:pt x="165186" y="153128"/>
                  <a:pt x="166126" y="154536"/>
                </a:cubicBezTo>
                <a:cubicBezTo>
                  <a:pt x="167065" y="155945"/>
                  <a:pt x="168802" y="157165"/>
                  <a:pt x="171338" y="158198"/>
                </a:cubicBezTo>
                <a:cubicBezTo>
                  <a:pt x="173873" y="159231"/>
                  <a:pt x="177206" y="159842"/>
                  <a:pt x="181338" y="160029"/>
                </a:cubicBezTo>
                <a:cubicBezTo>
                  <a:pt x="190165" y="160405"/>
                  <a:pt x="199743" y="158997"/>
                  <a:pt x="210073" y="155804"/>
                </a:cubicBezTo>
                <a:cubicBezTo>
                  <a:pt x="210448" y="155616"/>
                  <a:pt x="212608" y="154959"/>
                  <a:pt x="216552" y="153832"/>
                </a:cubicBezTo>
                <a:cubicBezTo>
                  <a:pt x="220496" y="152705"/>
                  <a:pt x="223735" y="151719"/>
                  <a:pt x="226271" y="150874"/>
                </a:cubicBezTo>
                <a:cubicBezTo>
                  <a:pt x="228806" y="150029"/>
                  <a:pt x="231576" y="148808"/>
                  <a:pt x="234581" y="147212"/>
                </a:cubicBezTo>
                <a:cubicBezTo>
                  <a:pt x="237586" y="145615"/>
                  <a:pt x="239558" y="143972"/>
                  <a:pt x="240497" y="142282"/>
                </a:cubicBezTo>
                <a:cubicBezTo>
                  <a:pt x="242187" y="139652"/>
                  <a:pt x="244065" y="138901"/>
                  <a:pt x="246131" y="140028"/>
                </a:cubicBezTo>
                <a:cubicBezTo>
                  <a:pt x="247070" y="140591"/>
                  <a:pt x="247681" y="141390"/>
                  <a:pt x="247962" y="142423"/>
                </a:cubicBezTo>
                <a:cubicBezTo>
                  <a:pt x="248244" y="143455"/>
                  <a:pt x="247962" y="144582"/>
                  <a:pt x="247117" y="145803"/>
                </a:cubicBezTo>
                <a:cubicBezTo>
                  <a:pt x="246272" y="147024"/>
                  <a:pt x="244723" y="147916"/>
                  <a:pt x="242469" y="148479"/>
                </a:cubicBezTo>
                <a:cubicBezTo>
                  <a:pt x="238713" y="149606"/>
                  <a:pt x="233408" y="151625"/>
                  <a:pt x="226553" y="154536"/>
                </a:cubicBezTo>
                <a:cubicBezTo>
                  <a:pt x="219698" y="157447"/>
                  <a:pt x="215425" y="159278"/>
                  <a:pt x="213735" y="160029"/>
                </a:cubicBezTo>
                <a:cubicBezTo>
                  <a:pt x="205471" y="163598"/>
                  <a:pt x="198898" y="165758"/>
                  <a:pt x="194015" y="166509"/>
                </a:cubicBezTo>
                <a:cubicBezTo>
                  <a:pt x="189320" y="167448"/>
                  <a:pt x="181901" y="167260"/>
                  <a:pt x="171760" y="165945"/>
                </a:cubicBezTo>
                <a:cubicBezTo>
                  <a:pt x="169881" y="165570"/>
                  <a:pt x="169037" y="165758"/>
                  <a:pt x="169225" y="166509"/>
                </a:cubicBezTo>
                <a:cubicBezTo>
                  <a:pt x="169412" y="167260"/>
                  <a:pt x="171009" y="169044"/>
                  <a:pt x="174014" y="171861"/>
                </a:cubicBezTo>
                <a:cubicBezTo>
                  <a:pt x="178709" y="176181"/>
                  <a:pt x="185000" y="178247"/>
                  <a:pt x="192888" y="178059"/>
                </a:cubicBezTo>
                <a:cubicBezTo>
                  <a:pt x="196080" y="177871"/>
                  <a:pt x="199461" y="177214"/>
                  <a:pt x="203030" y="176087"/>
                </a:cubicBezTo>
                <a:cubicBezTo>
                  <a:pt x="206598" y="174960"/>
                  <a:pt x="209978" y="173645"/>
                  <a:pt x="213171" y="172143"/>
                </a:cubicBezTo>
                <a:cubicBezTo>
                  <a:pt x="216364" y="170641"/>
                  <a:pt x="219510" y="168997"/>
                  <a:pt x="222609" y="167213"/>
                </a:cubicBezTo>
                <a:cubicBezTo>
                  <a:pt x="225707" y="165429"/>
                  <a:pt x="228525" y="163833"/>
                  <a:pt x="231060" y="162424"/>
                </a:cubicBezTo>
                <a:cubicBezTo>
                  <a:pt x="233595" y="161015"/>
                  <a:pt x="235896" y="159889"/>
                  <a:pt x="237962" y="159043"/>
                </a:cubicBezTo>
                <a:cubicBezTo>
                  <a:pt x="240027" y="158198"/>
                  <a:pt x="241671" y="157964"/>
                  <a:pt x="242892" y="158339"/>
                </a:cubicBezTo>
                <a:cubicBezTo>
                  <a:pt x="244112" y="158715"/>
                  <a:pt x="244910" y="159748"/>
                  <a:pt x="245286" y="161438"/>
                </a:cubicBezTo>
                <a:cubicBezTo>
                  <a:pt x="245286" y="161814"/>
                  <a:pt x="245192" y="162236"/>
                  <a:pt x="245005" y="162706"/>
                </a:cubicBezTo>
                <a:cubicBezTo>
                  <a:pt x="244816" y="163175"/>
                  <a:pt x="244441" y="163645"/>
                  <a:pt x="243878" y="164114"/>
                </a:cubicBezTo>
                <a:cubicBezTo>
                  <a:pt x="243315" y="164584"/>
                  <a:pt x="242751" y="165006"/>
                  <a:pt x="242187" y="165382"/>
                </a:cubicBezTo>
                <a:cubicBezTo>
                  <a:pt x="241624" y="165758"/>
                  <a:pt x="240826" y="166227"/>
                  <a:pt x="239793" y="166791"/>
                </a:cubicBezTo>
                <a:cubicBezTo>
                  <a:pt x="238760" y="167354"/>
                  <a:pt x="237915" y="167777"/>
                  <a:pt x="237257" y="168058"/>
                </a:cubicBezTo>
                <a:cubicBezTo>
                  <a:pt x="236600" y="168340"/>
                  <a:pt x="235661" y="168809"/>
                  <a:pt x="234441" y="169467"/>
                </a:cubicBezTo>
                <a:cubicBezTo>
                  <a:pt x="233219" y="170124"/>
                  <a:pt x="232327" y="170547"/>
                  <a:pt x="231764" y="170735"/>
                </a:cubicBezTo>
                <a:cubicBezTo>
                  <a:pt x="226506" y="173364"/>
                  <a:pt x="220167" y="177496"/>
                  <a:pt x="212749" y="183130"/>
                </a:cubicBezTo>
                <a:cubicBezTo>
                  <a:pt x="205330" y="188764"/>
                  <a:pt x="199086" y="192802"/>
                  <a:pt x="194015" y="195243"/>
                </a:cubicBezTo>
                <a:cubicBezTo>
                  <a:pt x="188944" y="197685"/>
                  <a:pt x="184343" y="197779"/>
                  <a:pt x="180211" y="195525"/>
                </a:cubicBezTo>
                <a:cubicBezTo>
                  <a:pt x="176267" y="193459"/>
                  <a:pt x="170351" y="186604"/>
                  <a:pt x="162464" y="174960"/>
                </a:cubicBezTo>
                <a:cubicBezTo>
                  <a:pt x="158331" y="169138"/>
                  <a:pt x="155984" y="167072"/>
                  <a:pt x="155420" y="168763"/>
                </a:cubicBezTo>
                <a:cubicBezTo>
                  <a:pt x="155233" y="169326"/>
                  <a:pt x="155139" y="170265"/>
                  <a:pt x="155139" y="171580"/>
                </a:cubicBezTo>
                <a:cubicBezTo>
                  <a:pt x="155139" y="176275"/>
                  <a:pt x="153730" y="181580"/>
                  <a:pt x="150913" y="187496"/>
                </a:cubicBezTo>
                <a:cubicBezTo>
                  <a:pt x="148096" y="193412"/>
                  <a:pt x="145326" y="198624"/>
                  <a:pt x="142603" y="203131"/>
                </a:cubicBezTo>
                <a:cubicBezTo>
                  <a:pt x="139880" y="207638"/>
                  <a:pt x="137908" y="213085"/>
                  <a:pt x="136687" y="219470"/>
                </a:cubicBezTo>
                <a:cubicBezTo>
                  <a:pt x="135466" y="225856"/>
                  <a:pt x="136546" y="231772"/>
                  <a:pt x="139927" y="237218"/>
                </a:cubicBezTo>
                <a:cubicBezTo>
                  <a:pt x="135607" y="238345"/>
                  <a:pt x="129738" y="246796"/>
                  <a:pt x="122320" y="262572"/>
                </a:cubicBezTo>
                <a:cubicBezTo>
                  <a:pt x="114901" y="278348"/>
                  <a:pt x="110441" y="291588"/>
                  <a:pt x="108938" y="302293"/>
                </a:cubicBezTo>
                <a:cubicBezTo>
                  <a:pt x="108563" y="305674"/>
                  <a:pt x="108422" y="312153"/>
                  <a:pt x="108516" y="321731"/>
                </a:cubicBezTo>
                <a:cubicBezTo>
                  <a:pt x="108610" y="331309"/>
                  <a:pt x="108093" y="336850"/>
                  <a:pt x="106966" y="338352"/>
                </a:cubicBezTo>
                <a:cubicBezTo>
                  <a:pt x="105464" y="342860"/>
                  <a:pt x="102741" y="343141"/>
                  <a:pt x="98797" y="339197"/>
                </a:cubicBezTo>
                <a:lnTo>
                  <a:pt x="89710" y="315471"/>
                </a:lnTo>
                <a:lnTo>
                  <a:pt x="91190" y="340042"/>
                </a:lnTo>
                <a:cubicBezTo>
                  <a:pt x="92130" y="342296"/>
                  <a:pt x="94477" y="344925"/>
                  <a:pt x="98233" y="347930"/>
                </a:cubicBezTo>
                <a:cubicBezTo>
                  <a:pt x="101990" y="350935"/>
                  <a:pt x="104243" y="352813"/>
                  <a:pt x="104994" y="353564"/>
                </a:cubicBezTo>
                <a:cubicBezTo>
                  <a:pt x="108751" y="357884"/>
                  <a:pt x="118517" y="366382"/>
                  <a:pt x="134292" y="379059"/>
                </a:cubicBezTo>
                <a:cubicBezTo>
                  <a:pt x="150068" y="391736"/>
                  <a:pt x="158801" y="398920"/>
                  <a:pt x="160491" y="400610"/>
                </a:cubicBezTo>
                <a:cubicBezTo>
                  <a:pt x="163496" y="403428"/>
                  <a:pt x="165139" y="406996"/>
                  <a:pt x="165421" y="411315"/>
                </a:cubicBezTo>
                <a:cubicBezTo>
                  <a:pt x="165703" y="415635"/>
                  <a:pt x="164389" y="419673"/>
                  <a:pt x="161478" y="423429"/>
                </a:cubicBezTo>
                <a:cubicBezTo>
                  <a:pt x="158566" y="427185"/>
                  <a:pt x="154294" y="429345"/>
                  <a:pt x="148660" y="429908"/>
                </a:cubicBezTo>
                <a:cubicBezTo>
                  <a:pt x="150162" y="432725"/>
                  <a:pt x="152885" y="436904"/>
                  <a:pt x="156829" y="442444"/>
                </a:cubicBezTo>
                <a:cubicBezTo>
                  <a:pt x="160773" y="447985"/>
                  <a:pt x="163402" y="453055"/>
                  <a:pt x="164717" y="457657"/>
                </a:cubicBezTo>
                <a:cubicBezTo>
                  <a:pt x="166032" y="462258"/>
                  <a:pt x="166689" y="468878"/>
                  <a:pt x="166689" y="477517"/>
                </a:cubicBezTo>
                <a:cubicBezTo>
                  <a:pt x="175328" y="473010"/>
                  <a:pt x="175985" y="464371"/>
                  <a:pt x="168661" y="451600"/>
                </a:cubicBezTo>
                <a:cubicBezTo>
                  <a:pt x="167910" y="450097"/>
                  <a:pt x="166924" y="448595"/>
                  <a:pt x="165703" y="447093"/>
                </a:cubicBezTo>
                <a:cubicBezTo>
                  <a:pt x="164482" y="445590"/>
                  <a:pt x="163590" y="444463"/>
                  <a:pt x="163027" y="443712"/>
                </a:cubicBezTo>
                <a:cubicBezTo>
                  <a:pt x="162464" y="442961"/>
                  <a:pt x="162275" y="442397"/>
                  <a:pt x="162464" y="442022"/>
                </a:cubicBezTo>
                <a:cubicBezTo>
                  <a:pt x="163027" y="441083"/>
                  <a:pt x="164248" y="440191"/>
                  <a:pt x="166126" y="439345"/>
                </a:cubicBezTo>
                <a:cubicBezTo>
                  <a:pt x="168003" y="438500"/>
                  <a:pt x="169881" y="438735"/>
                  <a:pt x="171760" y="440050"/>
                </a:cubicBezTo>
                <a:cubicBezTo>
                  <a:pt x="180399" y="449816"/>
                  <a:pt x="195987" y="453196"/>
                  <a:pt x="218524" y="450191"/>
                </a:cubicBezTo>
                <a:cubicBezTo>
                  <a:pt x="243502" y="447374"/>
                  <a:pt x="260123" y="439205"/>
                  <a:pt x="268386" y="425683"/>
                </a:cubicBezTo>
                <a:cubicBezTo>
                  <a:pt x="272706" y="418546"/>
                  <a:pt x="275899" y="415729"/>
                  <a:pt x="277964" y="417231"/>
                </a:cubicBezTo>
                <a:cubicBezTo>
                  <a:pt x="280218" y="418358"/>
                  <a:pt x="281157" y="423241"/>
                  <a:pt x="280782" y="431880"/>
                </a:cubicBezTo>
                <a:cubicBezTo>
                  <a:pt x="280594" y="436575"/>
                  <a:pt x="278434" y="445214"/>
                  <a:pt x="274302" y="457797"/>
                </a:cubicBezTo>
                <a:cubicBezTo>
                  <a:pt x="272612" y="462117"/>
                  <a:pt x="272049" y="465639"/>
                  <a:pt x="272612" y="468362"/>
                </a:cubicBezTo>
                <a:cubicBezTo>
                  <a:pt x="273175" y="471085"/>
                  <a:pt x="275429" y="472540"/>
                  <a:pt x="279373" y="472728"/>
                </a:cubicBezTo>
                <a:cubicBezTo>
                  <a:pt x="279937" y="469160"/>
                  <a:pt x="281298" y="461929"/>
                  <a:pt x="283458" y="451037"/>
                </a:cubicBezTo>
                <a:cubicBezTo>
                  <a:pt x="285617" y="440144"/>
                  <a:pt x="286885" y="431692"/>
                  <a:pt x="287261" y="425683"/>
                </a:cubicBezTo>
                <a:cubicBezTo>
                  <a:pt x="287637" y="421739"/>
                  <a:pt x="287026" y="414837"/>
                  <a:pt x="285430" y="404977"/>
                </a:cubicBezTo>
                <a:cubicBezTo>
                  <a:pt x="283834" y="395117"/>
                  <a:pt x="283129" y="386008"/>
                  <a:pt x="283317" y="377651"/>
                </a:cubicBezTo>
                <a:cubicBezTo>
                  <a:pt x="283505" y="369293"/>
                  <a:pt x="285665" y="362673"/>
                  <a:pt x="289796" y="357790"/>
                </a:cubicBezTo>
                <a:cubicBezTo>
                  <a:pt x="292614" y="354410"/>
                  <a:pt x="297402" y="352719"/>
                  <a:pt x="304163" y="352719"/>
                </a:cubicBezTo>
                <a:cubicBezTo>
                  <a:pt x="304351" y="345770"/>
                  <a:pt x="307591" y="340794"/>
                  <a:pt x="313883" y="337789"/>
                </a:cubicBezTo>
                <a:cubicBezTo>
                  <a:pt x="320174" y="334784"/>
                  <a:pt x="326982" y="333798"/>
                  <a:pt x="334307" y="334831"/>
                </a:cubicBezTo>
                <a:cubicBezTo>
                  <a:pt x="341631" y="335864"/>
                  <a:pt x="347265" y="337976"/>
                  <a:pt x="351209" y="341169"/>
                </a:cubicBezTo>
                <a:cubicBezTo>
                  <a:pt x="351209" y="337789"/>
                  <a:pt x="346045" y="333845"/>
                  <a:pt x="335715" y="329337"/>
                </a:cubicBezTo>
                <a:cubicBezTo>
                  <a:pt x="336466" y="326520"/>
                  <a:pt x="337171" y="323938"/>
                  <a:pt x="337828" y="321591"/>
                </a:cubicBezTo>
                <a:cubicBezTo>
                  <a:pt x="338485" y="319243"/>
                  <a:pt x="338955" y="316801"/>
                  <a:pt x="339237" y="314266"/>
                </a:cubicBezTo>
                <a:cubicBezTo>
                  <a:pt x="339519" y="311731"/>
                  <a:pt x="339800" y="309712"/>
                  <a:pt x="340082" y="308209"/>
                </a:cubicBezTo>
                <a:cubicBezTo>
                  <a:pt x="340363" y="306707"/>
                  <a:pt x="340410" y="304594"/>
                  <a:pt x="340223" y="301871"/>
                </a:cubicBezTo>
                <a:cubicBezTo>
                  <a:pt x="340034" y="299147"/>
                  <a:pt x="339941" y="297316"/>
                  <a:pt x="339941" y="296377"/>
                </a:cubicBezTo>
                <a:cubicBezTo>
                  <a:pt x="339941" y="295438"/>
                  <a:pt x="339612" y="293372"/>
                  <a:pt x="338955" y="290180"/>
                </a:cubicBezTo>
                <a:cubicBezTo>
                  <a:pt x="338297" y="286987"/>
                  <a:pt x="337922" y="285062"/>
                  <a:pt x="337828" y="284405"/>
                </a:cubicBezTo>
                <a:cubicBezTo>
                  <a:pt x="337734" y="283747"/>
                  <a:pt x="337265" y="281400"/>
                  <a:pt x="336420" y="277362"/>
                </a:cubicBezTo>
                <a:cubicBezTo>
                  <a:pt x="335574" y="273324"/>
                  <a:pt x="335058" y="270835"/>
                  <a:pt x="334870" y="269897"/>
                </a:cubicBezTo>
                <a:cubicBezTo>
                  <a:pt x="332992" y="260882"/>
                  <a:pt x="328578" y="251210"/>
                  <a:pt x="321629" y="240880"/>
                </a:cubicBezTo>
                <a:cubicBezTo>
                  <a:pt x="314681" y="230551"/>
                  <a:pt x="307920" y="223508"/>
                  <a:pt x="301347" y="219752"/>
                </a:cubicBezTo>
                <a:cubicBezTo>
                  <a:pt x="305854" y="223508"/>
                  <a:pt x="311207" y="231302"/>
                  <a:pt x="317404" y="243134"/>
                </a:cubicBezTo>
                <a:cubicBezTo>
                  <a:pt x="333743" y="273559"/>
                  <a:pt x="338814" y="299664"/>
                  <a:pt x="332617" y="321450"/>
                </a:cubicBezTo>
                <a:cubicBezTo>
                  <a:pt x="330550" y="328962"/>
                  <a:pt x="325855" y="332906"/>
                  <a:pt x="318531" y="333281"/>
                </a:cubicBezTo>
                <a:cubicBezTo>
                  <a:pt x="312709" y="334032"/>
                  <a:pt x="309093" y="332295"/>
                  <a:pt x="307685" y="328070"/>
                </a:cubicBezTo>
                <a:cubicBezTo>
                  <a:pt x="306277" y="323844"/>
                  <a:pt x="305525" y="316003"/>
                  <a:pt x="305432" y="304547"/>
                </a:cubicBezTo>
                <a:cubicBezTo>
                  <a:pt x="305337" y="293091"/>
                  <a:pt x="304257" y="283043"/>
                  <a:pt x="302191" y="274404"/>
                </a:cubicBezTo>
                <a:cubicBezTo>
                  <a:pt x="300502" y="267079"/>
                  <a:pt x="298670" y="260600"/>
                  <a:pt x="296698" y="254966"/>
                </a:cubicBezTo>
                <a:cubicBezTo>
                  <a:pt x="294726" y="249332"/>
                  <a:pt x="292895" y="245059"/>
                  <a:pt x="291205" y="242148"/>
                </a:cubicBezTo>
                <a:cubicBezTo>
                  <a:pt x="289515" y="239237"/>
                  <a:pt x="288059" y="236936"/>
                  <a:pt x="286839" y="235246"/>
                </a:cubicBezTo>
                <a:cubicBezTo>
                  <a:pt x="285617" y="233556"/>
                  <a:pt x="284397" y="232147"/>
                  <a:pt x="283176" y="231020"/>
                </a:cubicBezTo>
                <a:cubicBezTo>
                  <a:pt x="281955" y="229894"/>
                  <a:pt x="281251" y="229236"/>
                  <a:pt x="281063" y="229048"/>
                </a:cubicBezTo>
                <a:cubicBezTo>
                  <a:pt x="278434" y="217404"/>
                  <a:pt x="275523" y="207732"/>
                  <a:pt x="272330" y="200032"/>
                </a:cubicBezTo>
                <a:cubicBezTo>
                  <a:pt x="269138" y="192332"/>
                  <a:pt x="266367" y="187074"/>
                  <a:pt x="264020" y="184256"/>
                </a:cubicBezTo>
                <a:cubicBezTo>
                  <a:pt x="261672" y="181439"/>
                  <a:pt x="259466" y="178341"/>
                  <a:pt x="257400" y="174960"/>
                </a:cubicBezTo>
                <a:cubicBezTo>
                  <a:pt x="255334" y="171580"/>
                  <a:pt x="253925" y="167823"/>
                  <a:pt x="253174" y="163692"/>
                </a:cubicBezTo>
                <a:cubicBezTo>
                  <a:pt x="252423" y="159748"/>
                  <a:pt x="252986" y="154724"/>
                  <a:pt x="254864" y="148620"/>
                </a:cubicBezTo>
                <a:cubicBezTo>
                  <a:pt x="256742" y="142517"/>
                  <a:pt x="257165" y="137868"/>
                  <a:pt x="256132" y="134675"/>
                </a:cubicBezTo>
                <a:cubicBezTo>
                  <a:pt x="255099" y="131483"/>
                  <a:pt x="250920" y="129135"/>
                  <a:pt x="243596" y="127633"/>
                </a:cubicBezTo>
                <a:cubicBezTo>
                  <a:pt x="240779" y="127069"/>
                  <a:pt x="236600" y="125379"/>
                  <a:pt x="231060" y="122562"/>
                </a:cubicBezTo>
                <a:cubicBezTo>
                  <a:pt x="225519" y="119745"/>
                  <a:pt x="222186" y="118242"/>
                  <a:pt x="221059" y="118055"/>
                </a:cubicBezTo>
                <a:cubicBezTo>
                  <a:pt x="219557" y="117867"/>
                  <a:pt x="218524" y="115425"/>
                  <a:pt x="217960" y="110730"/>
                </a:cubicBezTo>
                <a:cubicBezTo>
                  <a:pt x="217397" y="106035"/>
                  <a:pt x="218148" y="101246"/>
                  <a:pt x="220214" y="96363"/>
                </a:cubicBezTo>
                <a:cubicBezTo>
                  <a:pt x="222280" y="91480"/>
                  <a:pt x="225660" y="88945"/>
                  <a:pt x="230355" y="88757"/>
                </a:cubicBezTo>
                <a:cubicBezTo>
                  <a:pt x="237304" y="88193"/>
                  <a:pt x="242093" y="91010"/>
                  <a:pt x="244723" y="97208"/>
                </a:cubicBezTo>
                <a:cubicBezTo>
                  <a:pt x="247352" y="103406"/>
                  <a:pt x="247728" y="108852"/>
                  <a:pt x="245850" y="113547"/>
                </a:cubicBezTo>
                <a:cubicBezTo>
                  <a:pt x="243783" y="117115"/>
                  <a:pt x="243596" y="119604"/>
                  <a:pt x="245286" y="121013"/>
                </a:cubicBezTo>
                <a:cubicBezTo>
                  <a:pt x="246976" y="122421"/>
                  <a:pt x="249793" y="122468"/>
                  <a:pt x="253737" y="121153"/>
                </a:cubicBezTo>
                <a:cubicBezTo>
                  <a:pt x="256179" y="120402"/>
                  <a:pt x="257400" y="117022"/>
                  <a:pt x="257400" y="111012"/>
                </a:cubicBezTo>
                <a:cubicBezTo>
                  <a:pt x="257400" y="105002"/>
                  <a:pt x="257400" y="101528"/>
                  <a:pt x="257400" y="100589"/>
                </a:cubicBezTo>
                <a:cubicBezTo>
                  <a:pt x="256461" y="94954"/>
                  <a:pt x="255193" y="90259"/>
                  <a:pt x="253596" y="86503"/>
                </a:cubicBezTo>
                <a:cubicBezTo>
                  <a:pt x="252000" y="82747"/>
                  <a:pt x="250028" y="79883"/>
                  <a:pt x="247681" y="77911"/>
                </a:cubicBezTo>
                <a:cubicBezTo>
                  <a:pt x="245333" y="75939"/>
                  <a:pt x="243126" y="74530"/>
                  <a:pt x="241061" y="73685"/>
                </a:cubicBezTo>
                <a:cubicBezTo>
                  <a:pt x="238995" y="72840"/>
                  <a:pt x="236459" y="72136"/>
                  <a:pt x="233455" y="71572"/>
                </a:cubicBezTo>
                <a:close/>
                <a:moveTo>
                  <a:pt x="205002" y="18"/>
                </a:moveTo>
                <a:cubicBezTo>
                  <a:pt x="214955" y="-170"/>
                  <a:pt x="224909" y="1098"/>
                  <a:pt x="234863" y="3821"/>
                </a:cubicBezTo>
                <a:cubicBezTo>
                  <a:pt x="244816" y="6544"/>
                  <a:pt x="253174" y="10441"/>
                  <a:pt x="259935" y="15512"/>
                </a:cubicBezTo>
                <a:cubicBezTo>
                  <a:pt x="270640" y="23400"/>
                  <a:pt x="279232" y="34809"/>
                  <a:pt x="285712" y="49740"/>
                </a:cubicBezTo>
                <a:cubicBezTo>
                  <a:pt x="292191" y="64670"/>
                  <a:pt x="294961" y="78521"/>
                  <a:pt x="294022" y="91292"/>
                </a:cubicBezTo>
                <a:cubicBezTo>
                  <a:pt x="293083" y="109134"/>
                  <a:pt x="295900" y="129229"/>
                  <a:pt x="302473" y="151578"/>
                </a:cubicBezTo>
                <a:cubicBezTo>
                  <a:pt x="308858" y="172800"/>
                  <a:pt x="321348" y="193271"/>
                  <a:pt x="339941" y="212991"/>
                </a:cubicBezTo>
                <a:cubicBezTo>
                  <a:pt x="350270" y="224072"/>
                  <a:pt x="359614" y="239378"/>
                  <a:pt x="367971" y="258910"/>
                </a:cubicBezTo>
                <a:cubicBezTo>
                  <a:pt x="376328" y="278442"/>
                  <a:pt x="381916" y="296377"/>
                  <a:pt x="384733" y="312717"/>
                </a:cubicBezTo>
                <a:cubicBezTo>
                  <a:pt x="386235" y="321919"/>
                  <a:pt x="386705" y="329854"/>
                  <a:pt x="386141" y="336521"/>
                </a:cubicBezTo>
                <a:cubicBezTo>
                  <a:pt x="385578" y="343188"/>
                  <a:pt x="384451" y="348400"/>
                  <a:pt x="382761" y="352156"/>
                </a:cubicBezTo>
                <a:cubicBezTo>
                  <a:pt x="381070" y="355912"/>
                  <a:pt x="379192" y="357978"/>
                  <a:pt x="377127" y="358354"/>
                </a:cubicBezTo>
                <a:cubicBezTo>
                  <a:pt x="375249" y="358729"/>
                  <a:pt x="373042" y="360513"/>
                  <a:pt x="370507" y="363706"/>
                </a:cubicBezTo>
                <a:cubicBezTo>
                  <a:pt x="367971" y="366899"/>
                  <a:pt x="365436" y="370232"/>
                  <a:pt x="362901" y="373707"/>
                </a:cubicBezTo>
                <a:cubicBezTo>
                  <a:pt x="360365" y="377181"/>
                  <a:pt x="356562" y="380327"/>
                  <a:pt x="351491" y="383144"/>
                </a:cubicBezTo>
                <a:cubicBezTo>
                  <a:pt x="346420" y="385961"/>
                  <a:pt x="340692" y="387276"/>
                  <a:pt x="334307" y="387088"/>
                </a:cubicBezTo>
                <a:cubicBezTo>
                  <a:pt x="330926" y="386900"/>
                  <a:pt x="327968" y="386431"/>
                  <a:pt x="325433" y="385680"/>
                </a:cubicBezTo>
                <a:cubicBezTo>
                  <a:pt x="322897" y="384928"/>
                  <a:pt x="320785" y="383661"/>
                  <a:pt x="319094" y="381876"/>
                </a:cubicBezTo>
                <a:cubicBezTo>
                  <a:pt x="317404" y="380092"/>
                  <a:pt x="316136" y="378637"/>
                  <a:pt x="315292" y="377510"/>
                </a:cubicBezTo>
                <a:cubicBezTo>
                  <a:pt x="314446" y="376383"/>
                  <a:pt x="313366" y="374458"/>
                  <a:pt x="312051" y="371735"/>
                </a:cubicBezTo>
                <a:cubicBezTo>
                  <a:pt x="310737" y="369012"/>
                  <a:pt x="309892" y="367180"/>
                  <a:pt x="309516" y="366242"/>
                </a:cubicBezTo>
                <a:cubicBezTo>
                  <a:pt x="305385" y="359293"/>
                  <a:pt x="301534" y="356476"/>
                  <a:pt x="297966" y="357790"/>
                </a:cubicBezTo>
                <a:cubicBezTo>
                  <a:pt x="294397" y="359105"/>
                  <a:pt x="291769" y="363706"/>
                  <a:pt x="290078" y="371594"/>
                </a:cubicBezTo>
                <a:cubicBezTo>
                  <a:pt x="288388" y="379482"/>
                  <a:pt x="289045" y="388590"/>
                  <a:pt x="292050" y="398920"/>
                </a:cubicBezTo>
                <a:cubicBezTo>
                  <a:pt x="295806" y="412067"/>
                  <a:pt x="295900" y="430378"/>
                  <a:pt x="292332" y="453853"/>
                </a:cubicBezTo>
                <a:cubicBezTo>
                  <a:pt x="290453" y="466061"/>
                  <a:pt x="292144" y="475498"/>
                  <a:pt x="297402" y="482165"/>
                </a:cubicBezTo>
                <a:cubicBezTo>
                  <a:pt x="302661" y="488832"/>
                  <a:pt x="309516" y="491931"/>
                  <a:pt x="317968" y="491462"/>
                </a:cubicBezTo>
                <a:cubicBezTo>
                  <a:pt x="326419" y="490992"/>
                  <a:pt x="334401" y="487659"/>
                  <a:pt x="341913" y="481461"/>
                </a:cubicBezTo>
                <a:cubicBezTo>
                  <a:pt x="352993" y="472258"/>
                  <a:pt x="361398" y="466014"/>
                  <a:pt x="367126" y="462727"/>
                </a:cubicBezTo>
                <a:cubicBezTo>
                  <a:pt x="372854" y="459441"/>
                  <a:pt x="382573" y="455450"/>
                  <a:pt x="396283" y="450755"/>
                </a:cubicBezTo>
                <a:cubicBezTo>
                  <a:pt x="406237" y="447374"/>
                  <a:pt x="413467" y="443947"/>
                  <a:pt x="417975" y="440472"/>
                </a:cubicBezTo>
                <a:cubicBezTo>
                  <a:pt x="422482" y="436998"/>
                  <a:pt x="424219" y="433758"/>
                  <a:pt x="423186" y="430753"/>
                </a:cubicBezTo>
                <a:cubicBezTo>
                  <a:pt x="422153" y="427748"/>
                  <a:pt x="419806" y="425072"/>
                  <a:pt x="416144" y="422725"/>
                </a:cubicBezTo>
                <a:cubicBezTo>
                  <a:pt x="412481" y="420377"/>
                  <a:pt x="407645" y="418170"/>
                  <a:pt x="401636" y="416104"/>
                </a:cubicBezTo>
                <a:cubicBezTo>
                  <a:pt x="395438" y="414038"/>
                  <a:pt x="390790" y="409531"/>
                  <a:pt x="387691" y="402582"/>
                </a:cubicBezTo>
                <a:cubicBezTo>
                  <a:pt x="384592" y="395633"/>
                  <a:pt x="383184" y="388825"/>
                  <a:pt x="383465" y="382158"/>
                </a:cubicBezTo>
                <a:cubicBezTo>
                  <a:pt x="383747" y="375491"/>
                  <a:pt x="385202" y="371031"/>
                  <a:pt x="387832" y="368777"/>
                </a:cubicBezTo>
                <a:cubicBezTo>
                  <a:pt x="388019" y="374599"/>
                  <a:pt x="388770" y="379904"/>
                  <a:pt x="390085" y="384694"/>
                </a:cubicBezTo>
                <a:cubicBezTo>
                  <a:pt x="391400" y="389483"/>
                  <a:pt x="392762" y="393286"/>
                  <a:pt x="394170" y="396103"/>
                </a:cubicBezTo>
                <a:cubicBezTo>
                  <a:pt x="395578" y="398920"/>
                  <a:pt x="397504" y="401596"/>
                  <a:pt x="399945" y="404132"/>
                </a:cubicBezTo>
                <a:cubicBezTo>
                  <a:pt x="402387" y="406667"/>
                  <a:pt x="404359" y="408451"/>
                  <a:pt x="405861" y="409484"/>
                </a:cubicBezTo>
                <a:cubicBezTo>
                  <a:pt x="407364" y="410517"/>
                  <a:pt x="409383" y="411738"/>
                  <a:pt x="411918" y="413146"/>
                </a:cubicBezTo>
                <a:cubicBezTo>
                  <a:pt x="414453" y="414555"/>
                  <a:pt x="416003" y="415447"/>
                  <a:pt x="416566" y="415823"/>
                </a:cubicBezTo>
                <a:cubicBezTo>
                  <a:pt x="420322" y="418076"/>
                  <a:pt x="423233" y="420377"/>
                  <a:pt x="425299" y="422725"/>
                </a:cubicBezTo>
                <a:cubicBezTo>
                  <a:pt x="427365" y="425072"/>
                  <a:pt x="428492" y="427326"/>
                  <a:pt x="428680" y="429486"/>
                </a:cubicBezTo>
                <a:cubicBezTo>
                  <a:pt x="428867" y="431645"/>
                  <a:pt x="428633" y="433758"/>
                  <a:pt x="427976" y="435824"/>
                </a:cubicBezTo>
                <a:cubicBezTo>
                  <a:pt x="427318" y="437890"/>
                  <a:pt x="425863" y="439956"/>
                  <a:pt x="423609" y="442022"/>
                </a:cubicBezTo>
                <a:cubicBezTo>
                  <a:pt x="421355" y="444088"/>
                  <a:pt x="419149" y="445919"/>
                  <a:pt x="416988" y="447515"/>
                </a:cubicBezTo>
                <a:cubicBezTo>
                  <a:pt x="414829" y="449111"/>
                  <a:pt x="412011" y="450849"/>
                  <a:pt x="408538" y="452727"/>
                </a:cubicBezTo>
                <a:cubicBezTo>
                  <a:pt x="405063" y="454605"/>
                  <a:pt x="402105" y="456154"/>
                  <a:pt x="399664" y="457375"/>
                </a:cubicBezTo>
                <a:cubicBezTo>
                  <a:pt x="397222" y="458596"/>
                  <a:pt x="394217" y="460051"/>
                  <a:pt x="390649" y="461741"/>
                </a:cubicBezTo>
                <a:cubicBezTo>
                  <a:pt x="387080" y="463432"/>
                  <a:pt x="384545" y="464653"/>
                  <a:pt x="383043" y="465404"/>
                </a:cubicBezTo>
                <a:cubicBezTo>
                  <a:pt x="375906" y="468972"/>
                  <a:pt x="367877" y="474230"/>
                  <a:pt x="358957" y="481179"/>
                </a:cubicBezTo>
                <a:cubicBezTo>
                  <a:pt x="350035" y="488128"/>
                  <a:pt x="342946" y="494138"/>
                  <a:pt x="337687" y="499209"/>
                </a:cubicBezTo>
                <a:cubicBezTo>
                  <a:pt x="334494" y="502214"/>
                  <a:pt x="328109" y="504045"/>
                  <a:pt x="318531" y="504702"/>
                </a:cubicBezTo>
                <a:cubicBezTo>
                  <a:pt x="308953" y="505360"/>
                  <a:pt x="300595" y="503998"/>
                  <a:pt x="293459" y="500618"/>
                </a:cubicBezTo>
                <a:cubicBezTo>
                  <a:pt x="290078" y="498927"/>
                  <a:pt x="287308" y="496720"/>
                  <a:pt x="285148" y="493997"/>
                </a:cubicBezTo>
                <a:cubicBezTo>
                  <a:pt x="282988" y="491274"/>
                  <a:pt x="281439" y="488880"/>
                  <a:pt x="280500" y="486814"/>
                </a:cubicBezTo>
                <a:cubicBezTo>
                  <a:pt x="279561" y="484748"/>
                  <a:pt x="277495" y="482917"/>
                  <a:pt x="274302" y="481320"/>
                </a:cubicBezTo>
                <a:cubicBezTo>
                  <a:pt x="271109" y="479724"/>
                  <a:pt x="266696" y="478832"/>
                  <a:pt x="261062" y="478644"/>
                </a:cubicBezTo>
                <a:cubicBezTo>
                  <a:pt x="252799" y="478456"/>
                  <a:pt x="240591" y="478362"/>
                  <a:pt x="224440" y="478362"/>
                </a:cubicBezTo>
                <a:cubicBezTo>
                  <a:pt x="220871" y="478362"/>
                  <a:pt x="215519" y="478503"/>
                  <a:pt x="208382" y="478785"/>
                </a:cubicBezTo>
                <a:cubicBezTo>
                  <a:pt x="201245" y="479066"/>
                  <a:pt x="195799" y="479301"/>
                  <a:pt x="192043" y="479489"/>
                </a:cubicBezTo>
                <a:cubicBezTo>
                  <a:pt x="183779" y="479677"/>
                  <a:pt x="176314" y="481086"/>
                  <a:pt x="169647" y="483715"/>
                </a:cubicBezTo>
                <a:cubicBezTo>
                  <a:pt x="162980" y="486344"/>
                  <a:pt x="157956" y="489161"/>
                  <a:pt x="154576" y="492166"/>
                </a:cubicBezTo>
                <a:cubicBezTo>
                  <a:pt x="151195" y="495171"/>
                  <a:pt x="147110" y="497847"/>
                  <a:pt x="142321" y="500195"/>
                </a:cubicBezTo>
                <a:cubicBezTo>
                  <a:pt x="137532" y="502542"/>
                  <a:pt x="132508" y="503622"/>
                  <a:pt x="127249" y="503434"/>
                </a:cubicBezTo>
                <a:cubicBezTo>
                  <a:pt x="121803" y="503247"/>
                  <a:pt x="111380" y="500336"/>
                  <a:pt x="95980" y="494702"/>
                </a:cubicBezTo>
                <a:cubicBezTo>
                  <a:pt x="80580" y="489067"/>
                  <a:pt x="66869" y="485029"/>
                  <a:pt x="54850" y="482588"/>
                </a:cubicBezTo>
                <a:cubicBezTo>
                  <a:pt x="51282" y="481837"/>
                  <a:pt x="46493" y="480945"/>
                  <a:pt x="40483" y="479912"/>
                </a:cubicBezTo>
                <a:cubicBezTo>
                  <a:pt x="34473" y="478879"/>
                  <a:pt x="29778" y="478034"/>
                  <a:pt x="26397" y="477376"/>
                </a:cubicBezTo>
                <a:cubicBezTo>
                  <a:pt x="23017" y="476719"/>
                  <a:pt x="19307" y="475827"/>
                  <a:pt x="15270" y="474700"/>
                </a:cubicBezTo>
                <a:cubicBezTo>
                  <a:pt x="11231" y="473573"/>
                  <a:pt x="8086" y="472212"/>
                  <a:pt x="5832" y="470615"/>
                </a:cubicBezTo>
                <a:cubicBezTo>
                  <a:pt x="3579" y="469019"/>
                  <a:pt x="1982" y="467188"/>
                  <a:pt x="1043" y="465122"/>
                </a:cubicBezTo>
                <a:cubicBezTo>
                  <a:pt x="-835" y="460802"/>
                  <a:pt x="-178" y="454558"/>
                  <a:pt x="3015" y="446388"/>
                </a:cubicBezTo>
                <a:cubicBezTo>
                  <a:pt x="6208" y="438219"/>
                  <a:pt x="7898" y="433101"/>
                  <a:pt x="8086" y="431035"/>
                </a:cubicBezTo>
                <a:cubicBezTo>
                  <a:pt x="8274" y="428030"/>
                  <a:pt x="7898" y="424274"/>
                  <a:pt x="6959" y="419767"/>
                </a:cubicBezTo>
                <a:cubicBezTo>
                  <a:pt x="6020" y="415259"/>
                  <a:pt x="5081" y="411268"/>
                  <a:pt x="4142" y="407794"/>
                </a:cubicBezTo>
                <a:cubicBezTo>
                  <a:pt x="3203" y="404319"/>
                  <a:pt x="2781" y="400892"/>
                  <a:pt x="2874" y="397511"/>
                </a:cubicBezTo>
                <a:cubicBezTo>
                  <a:pt x="2968" y="394131"/>
                  <a:pt x="3954" y="391596"/>
                  <a:pt x="5832" y="389905"/>
                </a:cubicBezTo>
                <a:cubicBezTo>
                  <a:pt x="8462" y="387652"/>
                  <a:pt x="13814" y="386337"/>
                  <a:pt x="21890" y="385961"/>
                </a:cubicBezTo>
                <a:cubicBezTo>
                  <a:pt x="29965" y="385585"/>
                  <a:pt x="35599" y="384459"/>
                  <a:pt x="38793" y="382581"/>
                </a:cubicBezTo>
                <a:lnTo>
                  <a:pt x="49346" y="373786"/>
                </a:lnTo>
                <a:lnTo>
                  <a:pt x="44990" y="388215"/>
                </a:lnTo>
                <a:cubicBezTo>
                  <a:pt x="38980" y="391971"/>
                  <a:pt x="31186" y="393379"/>
                  <a:pt x="21608" y="392441"/>
                </a:cubicBezTo>
                <a:cubicBezTo>
                  <a:pt x="15223" y="391877"/>
                  <a:pt x="11185" y="392816"/>
                  <a:pt x="9494" y="395258"/>
                </a:cubicBezTo>
                <a:cubicBezTo>
                  <a:pt x="7053" y="398075"/>
                  <a:pt x="7523" y="403428"/>
                  <a:pt x="10903" y="411315"/>
                </a:cubicBezTo>
                <a:cubicBezTo>
                  <a:pt x="11279" y="412442"/>
                  <a:pt x="12030" y="414132"/>
                  <a:pt x="13157" y="416386"/>
                </a:cubicBezTo>
                <a:cubicBezTo>
                  <a:pt x="14283" y="418640"/>
                  <a:pt x="15082" y="420330"/>
                  <a:pt x="15552" y="421457"/>
                </a:cubicBezTo>
                <a:cubicBezTo>
                  <a:pt x="16020" y="422584"/>
                  <a:pt x="16443" y="424180"/>
                  <a:pt x="16819" y="426246"/>
                </a:cubicBezTo>
                <a:cubicBezTo>
                  <a:pt x="17195" y="428312"/>
                  <a:pt x="17288" y="430378"/>
                  <a:pt x="17101" y="432443"/>
                </a:cubicBezTo>
                <a:cubicBezTo>
                  <a:pt x="17101" y="435261"/>
                  <a:pt x="15504" y="439862"/>
                  <a:pt x="12312" y="446247"/>
                </a:cubicBezTo>
                <a:cubicBezTo>
                  <a:pt x="9119" y="452633"/>
                  <a:pt x="7804" y="457140"/>
                  <a:pt x="8368" y="459769"/>
                </a:cubicBezTo>
                <a:cubicBezTo>
                  <a:pt x="8931" y="462962"/>
                  <a:pt x="12406" y="465404"/>
                  <a:pt x="18791" y="467094"/>
                </a:cubicBezTo>
                <a:cubicBezTo>
                  <a:pt x="22547" y="468221"/>
                  <a:pt x="30482" y="469958"/>
                  <a:pt x="42595" y="472306"/>
                </a:cubicBezTo>
                <a:cubicBezTo>
                  <a:pt x="54709" y="474653"/>
                  <a:pt x="64052" y="476578"/>
                  <a:pt x="70626" y="478081"/>
                </a:cubicBezTo>
                <a:cubicBezTo>
                  <a:pt x="75133" y="479207"/>
                  <a:pt x="82082" y="481273"/>
                  <a:pt x="91472" y="484278"/>
                </a:cubicBezTo>
                <a:cubicBezTo>
                  <a:pt x="100863" y="487283"/>
                  <a:pt x="108610" y="489443"/>
                  <a:pt x="114713" y="490758"/>
                </a:cubicBezTo>
                <a:cubicBezTo>
                  <a:pt x="120817" y="492072"/>
                  <a:pt x="126029" y="492448"/>
                  <a:pt x="130348" y="491884"/>
                </a:cubicBezTo>
                <a:cubicBezTo>
                  <a:pt x="138424" y="490758"/>
                  <a:pt x="144481" y="488128"/>
                  <a:pt x="148519" y="483996"/>
                </a:cubicBezTo>
                <a:cubicBezTo>
                  <a:pt x="152557" y="479865"/>
                  <a:pt x="154716" y="475357"/>
                  <a:pt x="154998" y="470475"/>
                </a:cubicBezTo>
                <a:cubicBezTo>
                  <a:pt x="155279" y="465591"/>
                  <a:pt x="154576" y="460098"/>
                  <a:pt x="152885" y="453994"/>
                </a:cubicBezTo>
                <a:cubicBezTo>
                  <a:pt x="151195" y="447891"/>
                  <a:pt x="149411" y="443008"/>
                  <a:pt x="147533" y="439345"/>
                </a:cubicBezTo>
                <a:cubicBezTo>
                  <a:pt x="145654" y="435683"/>
                  <a:pt x="143776" y="432256"/>
                  <a:pt x="141899" y="429063"/>
                </a:cubicBezTo>
                <a:cubicBezTo>
                  <a:pt x="119174" y="393379"/>
                  <a:pt x="103304" y="370655"/>
                  <a:pt x="94290" y="360889"/>
                </a:cubicBezTo>
                <a:cubicBezTo>
                  <a:pt x="81518" y="346991"/>
                  <a:pt x="70908" y="343235"/>
                  <a:pt x="62456" y="349620"/>
                </a:cubicBezTo>
                <a:cubicBezTo>
                  <a:pt x="60390" y="351311"/>
                  <a:pt x="58982" y="349902"/>
                  <a:pt x="58231" y="345395"/>
                </a:cubicBezTo>
                <a:cubicBezTo>
                  <a:pt x="57667" y="342390"/>
                  <a:pt x="57479" y="338822"/>
                  <a:pt x="57667" y="334690"/>
                </a:cubicBezTo>
                <a:cubicBezTo>
                  <a:pt x="57855" y="329244"/>
                  <a:pt x="58794" y="324360"/>
                  <a:pt x="60484" y="320041"/>
                </a:cubicBezTo>
                <a:cubicBezTo>
                  <a:pt x="62174" y="315721"/>
                  <a:pt x="64428" y="311308"/>
                  <a:pt x="67245" y="306801"/>
                </a:cubicBezTo>
                <a:cubicBezTo>
                  <a:pt x="70063" y="302293"/>
                  <a:pt x="72128" y="298349"/>
                  <a:pt x="73443" y="294969"/>
                </a:cubicBezTo>
                <a:cubicBezTo>
                  <a:pt x="74945" y="291025"/>
                  <a:pt x="77434" y="284264"/>
                  <a:pt x="80908" y="274686"/>
                </a:cubicBezTo>
                <a:cubicBezTo>
                  <a:pt x="84383" y="265107"/>
                  <a:pt x="87153" y="257783"/>
                  <a:pt x="89219" y="252712"/>
                </a:cubicBezTo>
                <a:cubicBezTo>
                  <a:pt x="91285" y="247642"/>
                  <a:pt x="94102" y="241913"/>
                  <a:pt x="97670" y="235528"/>
                </a:cubicBezTo>
                <a:cubicBezTo>
                  <a:pt x="101238" y="229142"/>
                  <a:pt x="104900" y="224072"/>
                  <a:pt x="108657" y="220316"/>
                </a:cubicBezTo>
                <a:cubicBezTo>
                  <a:pt x="129315" y="193459"/>
                  <a:pt x="140959" y="175148"/>
                  <a:pt x="143589" y="165382"/>
                </a:cubicBezTo>
                <a:cubicBezTo>
                  <a:pt x="141335" y="144348"/>
                  <a:pt x="139833" y="115237"/>
                  <a:pt x="139081" y="78052"/>
                </a:cubicBezTo>
                <a:cubicBezTo>
                  <a:pt x="138705" y="61149"/>
                  <a:pt x="140959" y="46923"/>
                  <a:pt x="145842" y="35373"/>
                </a:cubicBezTo>
                <a:cubicBezTo>
                  <a:pt x="150725" y="23823"/>
                  <a:pt x="160679" y="14010"/>
                  <a:pt x="175704" y="5934"/>
                </a:cubicBezTo>
                <a:cubicBezTo>
                  <a:pt x="183028" y="1990"/>
                  <a:pt x="192794" y="18"/>
                  <a:pt x="205002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8" name="Freeform 448">
            <a:extLst>
              <a:ext uri="{FF2B5EF4-FFF2-40B4-BE49-F238E27FC236}">
                <a16:creationId xmlns:a16="http://schemas.microsoft.com/office/drawing/2014/main" id="{3B28AD3A-C434-4630-B408-09DBA3DA816E}"/>
              </a:ext>
            </a:extLst>
          </p:cNvPr>
          <p:cNvSpPr/>
          <p:nvPr/>
        </p:nvSpPr>
        <p:spPr>
          <a:xfrm>
            <a:off x="8941301" y="1385156"/>
            <a:ext cx="2813904" cy="3313492"/>
          </a:xfrm>
          <a:custGeom>
            <a:avLst/>
            <a:gdLst>
              <a:gd name="connsiteX0" fmla="*/ 54005 w 428742"/>
              <a:gd name="connsiteY0" fmla="*/ 358354 h 504862"/>
              <a:gd name="connsiteX1" fmla="*/ 50624 w 428742"/>
              <a:gd name="connsiteY1" fmla="*/ 372721 h 504862"/>
              <a:gd name="connsiteX2" fmla="*/ 49346 w 428742"/>
              <a:gd name="connsiteY2" fmla="*/ 373786 h 504862"/>
              <a:gd name="connsiteX3" fmla="*/ 181901 w 428742"/>
              <a:gd name="connsiteY3" fmla="*/ 115801 h 504862"/>
              <a:gd name="connsiteX4" fmla="*/ 184718 w 428742"/>
              <a:gd name="connsiteY4" fmla="*/ 115801 h 504862"/>
              <a:gd name="connsiteX5" fmla="*/ 180352 w 428742"/>
              <a:gd name="connsiteY5" fmla="*/ 118759 h 504862"/>
              <a:gd name="connsiteX6" fmla="*/ 177957 w 428742"/>
              <a:gd name="connsiteY6" fmla="*/ 121435 h 504862"/>
              <a:gd name="connsiteX7" fmla="*/ 176549 w 428742"/>
              <a:gd name="connsiteY7" fmla="*/ 120027 h 504862"/>
              <a:gd name="connsiteX8" fmla="*/ 181901 w 428742"/>
              <a:gd name="connsiteY8" fmla="*/ 115801 h 504862"/>
              <a:gd name="connsiteX9" fmla="*/ 206692 w 428742"/>
              <a:gd name="connsiteY9" fmla="*/ 115237 h 504862"/>
              <a:gd name="connsiteX10" fmla="*/ 210073 w 428742"/>
              <a:gd name="connsiteY10" fmla="*/ 117209 h 504862"/>
              <a:gd name="connsiteX11" fmla="*/ 209227 w 428742"/>
              <a:gd name="connsiteY11" fmla="*/ 119745 h 504862"/>
              <a:gd name="connsiteX12" fmla="*/ 205987 w 428742"/>
              <a:gd name="connsiteY12" fmla="*/ 117914 h 504862"/>
              <a:gd name="connsiteX13" fmla="*/ 201057 w 428742"/>
              <a:gd name="connsiteY13" fmla="*/ 116646 h 504862"/>
              <a:gd name="connsiteX14" fmla="*/ 206692 w 428742"/>
              <a:gd name="connsiteY14" fmla="*/ 115237 h 504862"/>
              <a:gd name="connsiteX15" fmla="*/ 233455 w 428742"/>
              <a:gd name="connsiteY15" fmla="*/ 71572 h 504862"/>
              <a:gd name="connsiteX16" fmla="*/ 208382 w 428742"/>
              <a:gd name="connsiteY16" fmla="*/ 109321 h 504862"/>
              <a:gd name="connsiteX17" fmla="*/ 208101 w 428742"/>
              <a:gd name="connsiteY17" fmla="*/ 113547 h 504862"/>
              <a:gd name="connsiteX18" fmla="*/ 199790 w 428742"/>
              <a:gd name="connsiteY18" fmla="*/ 110589 h 504862"/>
              <a:gd name="connsiteX19" fmla="*/ 190494 w 428742"/>
              <a:gd name="connsiteY19" fmla="*/ 110730 h 504862"/>
              <a:gd name="connsiteX20" fmla="*/ 186127 w 428742"/>
              <a:gd name="connsiteY20" fmla="*/ 109321 h 504862"/>
              <a:gd name="connsiteX21" fmla="*/ 181619 w 428742"/>
              <a:gd name="connsiteY21" fmla="*/ 83968 h 504862"/>
              <a:gd name="connsiteX22" fmla="*/ 168943 w 428742"/>
              <a:gd name="connsiteY22" fmla="*/ 74390 h 504862"/>
              <a:gd name="connsiteX23" fmla="*/ 157252 w 428742"/>
              <a:gd name="connsiteY23" fmla="*/ 82137 h 504862"/>
              <a:gd name="connsiteX24" fmla="*/ 152604 w 428742"/>
              <a:gd name="connsiteY24" fmla="*/ 98898 h 504862"/>
              <a:gd name="connsiteX25" fmla="*/ 153589 w 428742"/>
              <a:gd name="connsiteY25" fmla="*/ 109321 h 504862"/>
              <a:gd name="connsiteX26" fmla="*/ 157252 w 428742"/>
              <a:gd name="connsiteY26" fmla="*/ 119886 h 504862"/>
              <a:gd name="connsiteX27" fmla="*/ 161618 w 428742"/>
              <a:gd name="connsiteY27" fmla="*/ 123689 h 504862"/>
              <a:gd name="connsiteX28" fmla="*/ 166126 w 428742"/>
              <a:gd name="connsiteY28" fmla="*/ 119745 h 504862"/>
              <a:gd name="connsiteX29" fmla="*/ 164154 w 428742"/>
              <a:gd name="connsiteY29" fmla="*/ 117491 h 504862"/>
              <a:gd name="connsiteX30" fmla="*/ 159787 w 428742"/>
              <a:gd name="connsiteY30" fmla="*/ 113406 h 504862"/>
              <a:gd name="connsiteX31" fmla="*/ 157111 w 428742"/>
              <a:gd name="connsiteY31" fmla="*/ 103969 h 504862"/>
              <a:gd name="connsiteX32" fmla="*/ 159646 w 428742"/>
              <a:gd name="connsiteY32" fmla="*/ 93546 h 504862"/>
              <a:gd name="connsiteX33" fmla="*/ 169225 w 428742"/>
              <a:gd name="connsiteY33" fmla="*/ 89602 h 504862"/>
              <a:gd name="connsiteX34" fmla="*/ 176831 w 428742"/>
              <a:gd name="connsiteY34" fmla="*/ 95518 h 504862"/>
              <a:gd name="connsiteX35" fmla="*/ 179507 w 428742"/>
              <a:gd name="connsiteY35" fmla="*/ 106505 h 504862"/>
              <a:gd name="connsiteX36" fmla="*/ 179084 w 428742"/>
              <a:gd name="connsiteY36" fmla="*/ 112702 h 504862"/>
              <a:gd name="connsiteX37" fmla="*/ 170351 w 428742"/>
              <a:gd name="connsiteY37" fmla="*/ 120872 h 504862"/>
              <a:gd name="connsiteX38" fmla="*/ 162604 w 428742"/>
              <a:gd name="connsiteY38" fmla="*/ 127492 h 504862"/>
              <a:gd name="connsiteX39" fmla="*/ 156829 w 428742"/>
              <a:gd name="connsiteY39" fmla="*/ 131013 h 504862"/>
              <a:gd name="connsiteX40" fmla="*/ 152463 w 428742"/>
              <a:gd name="connsiteY40" fmla="*/ 138619 h 504862"/>
              <a:gd name="connsiteX41" fmla="*/ 154576 w 428742"/>
              <a:gd name="connsiteY41" fmla="*/ 143690 h 504862"/>
              <a:gd name="connsiteX42" fmla="*/ 161618 w 428742"/>
              <a:gd name="connsiteY42" fmla="*/ 149184 h 504862"/>
              <a:gd name="connsiteX43" fmla="*/ 166126 w 428742"/>
              <a:gd name="connsiteY43" fmla="*/ 154536 h 504862"/>
              <a:gd name="connsiteX44" fmla="*/ 171338 w 428742"/>
              <a:gd name="connsiteY44" fmla="*/ 158198 h 504862"/>
              <a:gd name="connsiteX45" fmla="*/ 181338 w 428742"/>
              <a:gd name="connsiteY45" fmla="*/ 160029 h 504862"/>
              <a:gd name="connsiteX46" fmla="*/ 210073 w 428742"/>
              <a:gd name="connsiteY46" fmla="*/ 155804 h 504862"/>
              <a:gd name="connsiteX47" fmla="*/ 216552 w 428742"/>
              <a:gd name="connsiteY47" fmla="*/ 153832 h 504862"/>
              <a:gd name="connsiteX48" fmla="*/ 226271 w 428742"/>
              <a:gd name="connsiteY48" fmla="*/ 150874 h 504862"/>
              <a:gd name="connsiteX49" fmla="*/ 234581 w 428742"/>
              <a:gd name="connsiteY49" fmla="*/ 147212 h 504862"/>
              <a:gd name="connsiteX50" fmla="*/ 240497 w 428742"/>
              <a:gd name="connsiteY50" fmla="*/ 142282 h 504862"/>
              <a:gd name="connsiteX51" fmla="*/ 246131 w 428742"/>
              <a:gd name="connsiteY51" fmla="*/ 140028 h 504862"/>
              <a:gd name="connsiteX52" fmla="*/ 247962 w 428742"/>
              <a:gd name="connsiteY52" fmla="*/ 142423 h 504862"/>
              <a:gd name="connsiteX53" fmla="*/ 247117 w 428742"/>
              <a:gd name="connsiteY53" fmla="*/ 145803 h 504862"/>
              <a:gd name="connsiteX54" fmla="*/ 242469 w 428742"/>
              <a:gd name="connsiteY54" fmla="*/ 148479 h 504862"/>
              <a:gd name="connsiteX55" fmla="*/ 226553 w 428742"/>
              <a:gd name="connsiteY55" fmla="*/ 154536 h 504862"/>
              <a:gd name="connsiteX56" fmla="*/ 213735 w 428742"/>
              <a:gd name="connsiteY56" fmla="*/ 160029 h 504862"/>
              <a:gd name="connsiteX57" fmla="*/ 194015 w 428742"/>
              <a:gd name="connsiteY57" fmla="*/ 166509 h 504862"/>
              <a:gd name="connsiteX58" fmla="*/ 171760 w 428742"/>
              <a:gd name="connsiteY58" fmla="*/ 165945 h 504862"/>
              <a:gd name="connsiteX59" fmla="*/ 169225 w 428742"/>
              <a:gd name="connsiteY59" fmla="*/ 166509 h 504862"/>
              <a:gd name="connsiteX60" fmla="*/ 174014 w 428742"/>
              <a:gd name="connsiteY60" fmla="*/ 171861 h 504862"/>
              <a:gd name="connsiteX61" fmla="*/ 192888 w 428742"/>
              <a:gd name="connsiteY61" fmla="*/ 178059 h 504862"/>
              <a:gd name="connsiteX62" fmla="*/ 203030 w 428742"/>
              <a:gd name="connsiteY62" fmla="*/ 176087 h 504862"/>
              <a:gd name="connsiteX63" fmla="*/ 213171 w 428742"/>
              <a:gd name="connsiteY63" fmla="*/ 172143 h 504862"/>
              <a:gd name="connsiteX64" fmla="*/ 222609 w 428742"/>
              <a:gd name="connsiteY64" fmla="*/ 167213 h 504862"/>
              <a:gd name="connsiteX65" fmla="*/ 231060 w 428742"/>
              <a:gd name="connsiteY65" fmla="*/ 162424 h 504862"/>
              <a:gd name="connsiteX66" fmla="*/ 237962 w 428742"/>
              <a:gd name="connsiteY66" fmla="*/ 159043 h 504862"/>
              <a:gd name="connsiteX67" fmla="*/ 242892 w 428742"/>
              <a:gd name="connsiteY67" fmla="*/ 158339 h 504862"/>
              <a:gd name="connsiteX68" fmla="*/ 245286 w 428742"/>
              <a:gd name="connsiteY68" fmla="*/ 161438 h 504862"/>
              <a:gd name="connsiteX69" fmla="*/ 245005 w 428742"/>
              <a:gd name="connsiteY69" fmla="*/ 162706 h 504862"/>
              <a:gd name="connsiteX70" fmla="*/ 243878 w 428742"/>
              <a:gd name="connsiteY70" fmla="*/ 164114 h 504862"/>
              <a:gd name="connsiteX71" fmla="*/ 242187 w 428742"/>
              <a:gd name="connsiteY71" fmla="*/ 165382 h 504862"/>
              <a:gd name="connsiteX72" fmla="*/ 239793 w 428742"/>
              <a:gd name="connsiteY72" fmla="*/ 166791 h 504862"/>
              <a:gd name="connsiteX73" fmla="*/ 237257 w 428742"/>
              <a:gd name="connsiteY73" fmla="*/ 168058 h 504862"/>
              <a:gd name="connsiteX74" fmla="*/ 234441 w 428742"/>
              <a:gd name="connsiteY74" fmla="*/ 169467 h 504862"/>
              <a:gd name="connsiteX75" fmla="*/ 231764 w 428742"/>
              <a:gd name="connsiteY75" fmla="*/ 170735 h 504862"/>
              <a:gd name="connsiteX76" fmla="*/ 212749 w 428742"/>
              <a:gd name="connsiteY76" fmla="*/ 183130 h 504862"/>
              <a:gd name="connsiteX77" fmla="*/ 194015 w 428742"/>
              <a:gd name="connsiteY77" fmla="*/ 195243 h 504862"/>
              <a:gd name="connsiteX78" fmla="*/ 180211 w 428742"/>
              <a:gd name="connsiteY78" fmla="*/ 195525 h 504862"/>
              <a:gd name="connsiteX79" fmla="*/ 162464 w 428742"/>
              <a:gd name="connsiteY79" fmla="*/ 174960 h 504862"/>
              <a:gd name="connsiteX80" fmla="*/ 155420 w 428742"/>
              <a:gd name="connsiteY80" fmla="*/ 168763 h 504862"/>
              <a:gd name="connsiteX81" fmla="*/ 155139 w 428742"/>
              <a:gd name="connsiteY81" fmla="*/ 171580 h 504862"/>
              <a:gd name="connsiteX82" fmla="*/ 150913 w 428742"/>
              <a:gd name="connsiteY82" fmla="*/ 187496 h 504862"/>
              <a:gd name="connsiteX83" fmla="*/ 142603 w 428742"/>
              <a:gd name="connsiteY83" fmla="*/ 203131 h 504862"/>
              <a:gd name="connsiteX84" fmla="*/ 136687 w 428742"/>
              <a:gd name="connsiteY84" fmla="*/ 219470 h 504862"/>
              <a:gd name="connsiteX85" fmla="*/ 139927 w 428742"/>
              <a:gd name="connsiteY85" fmla="*/ 237218 h 504862"/>
              <a:gd name="connsiteX86" fmla="*/ 122320 w 428742"/>
              <a:gd name="connsiteY86" fmla="*/ 262572 h 504862"/>
              <a:gd name="connsiteX87" fmla="*/ 108938 w 428742"/>
              <a:gd name="connsiteY87" fmla="*/ 302293 h 504862"/>
              <a:gd name="connsiteX88" fmla="*/ 108516 w 428742"/>
              <a:gd name="connsiteY88" fmla="*/ 321731 h 504862"/>
              <a:gd name="connsiteX89" fmla="*/ 106966 w 428742"/>
              <a:gd name="connsiteY89" fmla="*/ 338352 h 504862"/>
              <a:gd name="connsiteX90" fmla="*/ 98797 w 428742"/>
              <a:gd name="connsiteY90" fmla="*/ 339197 h 504862"/>
              <a:gd name="connsiteX91" fmla="*/ 89710 w 428742"/>
              <a:gd name="connsiteY91" fmla="*/ 315471 h 504862"/>
              <a:gd name="connsiteX92" fmla="*/ 91190 w 428742"/>
              <a:gd name="connsiteY92" fmla="*/ 340042 h 504862"/>
              <a:gd name="connsiteX93" fmla="*/ 98233 w 428742"/>
              <a:gd name="connsiteY93" fmla="*/ 347930 h 504862"/>
              <a:gd name="connsiteX94" fmla="*/ 104994 w 428742"/>
              <a:gd name="connsiteY94" fmla="*/ 353564 h 504862"/>
              <a:gd name="connsiteX95" fmla="*/ 134292 w 428742"/>
              <a:gd name="connsiteY95" fmla="*/ 379059 h 504862"/>
              <a:gd name="connsiteX96" fmla="*/ 160491 w 428742"/>
              <a:gd name="connsiteY96" fmla="*/ 400610 h 504862"/>
              <a:gd name="connsiteX97" fmla="*/ 165421 w 428742"/>
              <a:gd name="connsiteY97" fmla="*/ 411315 h 504862"/>
              <a:gd name="connsiteX98" fmla="*/ 161478 w 428742"/>
              <a:gd name="connsiteY98" fmla="*/ 423429 h 504862"/>
              <a:gd name="connsiteX99" fmla="*/ 148660 w 428742"/>
              <a:gd name="connsiteY99" fmla="*/ 429908 h 504862"/>
              <a:gd name="connsiteX100" fmla="*/ 156829 w 428742"/>
              <a:gd name="connsiteY100" fmla="*/ 442444 h 504862"/>
              <a:gd name="connsiteX101" fmla="*/ 164717 w 428742"/>
              <a:gd name="connsiteY101" fmla="*/ 457657 h 504862"/>
              <a:gd name="connsiteX102" fmla="*/ 166689 w 428742"/>
              <a:gd name="connsiteY102" fmla="*/ 477517 h 504862"/>
              <a:gd name="connsiteX103" fmla="*/ 168661 w 428742"/>
              <a:gd name="connsiteY103" fmla="*/ 451600 h 504862"/>
              <a:gd name="connsiteX104" fmla="*/ 165703 w 428742"/>
              <a:gd name="connsiteY104" fmla="*/ 447093 h 504862"/>
              <a:gd name="connsiteX105" fmla="*/ 163027 w 428742"/>
              <a:gd name="connsiteY105" fmla="*/ 443712 h 504862"/>
              <a:gd name="connsiteX106" fmla="*/ 162464 w 428742"/>
              <a:gd name="connsiteY106" fmla="*/ 442022 h 504862"/>
              <a:gd name="connsiteX107" fmla="*/ 166126 w 428742"/>
              <a:gd name="connsiteY107" fmla="*/ 439345 h 504862"/>
              <a:gd name="connsiteX108" fmla="*/ 171760 w 428742"/>
              <a:gd name="connsiteY108" fmla="*/ 440050 h 504862"/>
              <a:gd name="connsiteX109" fmla="*/ 218524 w 428742"/>
              <a:gd name="connsiteY109" fmla="*/ 450191 h 504862"/>
              <a:gd name="connsiteX110" fmla="*/ 268386 w 428742"/>
              <a:gd name="connsiteY110" fmla="*/ 425683 h 504862"/>
              <a:gd name="connsiteX111" fmla="*/ 277964 w 428742"/>
              <a:gd name="connsiteY111" fmla="*/ 417231 h 504862"/>
              <a:gd name="connsiteX112" fmla="*/ 280782 w 428742"/>
              <a:gd name="connsiteY112" fmla="*/ 431880 h 504862"/>
              <a:gd name="connsiteX113" fmla="*/ 274302 w 428742"/>
              <a:gd name="connsiteY113" fmla="*/ 457797 h 504862"/>
              <a:gd name="connsiteX114" fmla="*/ 272612 w 428742"/>
              <a:gd name="connsiteY114" fmla="*/ 468362 h 504862"/>
              <a:gd name="connsiteX115" fmla="*/ 279373 w 428742"/>
              <a:gd name="connsiteY115" fmla="*/ 472728 h 504862"/>
              <a:gd name="connsiteX116" fmla="*/ 283458 w 428742"/>
              <a:gd name="connsiteY116" fmla="*/ 451037 h 504862"/>
              <a:gd name="connsiteX117" fmla="*/ 287261 w 428742"/>
              <a:gd name="connsiteY117" fmla="*/ 425683 h 504862"/>
              <a:gd name="connsiteX118" fmla="*/ 285430 w 428742"/>
              <a:gd name="connsiteY118" fmla="*/ 404977 h 504862"/>
              <a:gd name="connsiteX119" fmla="*/ 283317 w 428742"/>
              <a:gd name="connsiteY119" fmla="*/ 377651 h 504862"/>
              <a:gd name="connsiteX120" fmla="*/ 289796 w 428742"/>
              <a:gd name="connsiteY120" fmla="*/ 357790 h 504862"/>
              <a:gd name="connsiteX121" fmla="*/ 304163 w 428742"/>
              <a:gd name="connsiteY121" fmla="*/ 352719 h 504862"/>
              <a:gd name="connsiteX122" fmla="*/ 313883 w 428742"/>
              <a:gd name="connsiteY122" fmla="*/ 337789 h 504862"/>
              <a:gd name="connsiteX123" fmla="*/ 334307 w 428742"/>
              <a:gd name="connsiteY123" fmla="*/ 334831 h 504862"/>
              <a:gd name="connsiteX124" fmla="*/ 351209 w 428742"/>
              <a:gd name="connsiteY124" fmla="*/ 341169 h 504862"/>
              <a:gd name="connsiteX125" fmla="*/ 335715 w 428742"/>
              <a:gd name="connsiteY125" fmla="*/ 329337 h 504862"/>
              <a:gd name="connsiteX126" fmla="*/ 337828 w 428742"/>
              <a:gd name="connsiteY126" fmla="*/ 321591 h 504862"/>
              <a:gd name="connsiteX127" fmla="*/ 339237 w 428742"/>
              <a:gd name="connsiteY127" fmla="*/ 314266 h 504862"/>
              <a:gd name="connsiteX128" fmla="*/ 340082 w 428742"/>
              <a:gd name="connsiteY128" fmla="*/ 308209 h 504862"/>
              <a:gd name="connsiteX129" fmla="*/ 340223 w 428742"/>
              <a:gd name="connsiteY129" fmla="*/ 301871 h 504862"/>
              <a:gd name="connsiteX130" fmla="*/ 339941 w 428742"/>
              <a:gd name="connsiteY130" fmla="*/ 296377 h 504862"/>
              <a:gd name="connsiteX131" fmla="*/ 338955 w 428742"/>
              <a:gd name="connsiteY131" fmla="*/ 290180 h 504862"/>
              <a:gd name="connsiteX132" fmla="*/ 337828 w 428742"/>
              <a:gd name="connsiteY132" fmla="*/ 284405 h 504862"/>
              <a:gd name="connsiteX133" fmla="*/ 336420 w 428742"/>
              <a:gd name="connsiteY133" fmla="*/ 277362 h 504862"/>
              <a:gd name="connsiteX134" fmla="*/ 334870 w 428742"/>
              <a:gd name="connsiteY134" fmla="*/ 269897 h 504862"/>
              <a:gd name="connsiteX135" fmla="*/ 321629 w 428742"/>
              <a:gd name="connsiteY135" fmla="*/ 240880 h 504862"/>
              <a:gd name="connsiteX136" fmla="*/ 301347 w 428742"/>
              <a:gd name="connsiteY136" fmla="*/ 219752 h 504862"/>
              <a:gd name="connsiteX137" fmla="*/ 317404 w 428742"/>
              <a:gd name="connsiteY137" fmla="*/ 243134 h 504862"/>
              <a:gd name="connsiteX138" fmla="*/ 332617 w 428742"/>
              <a:gd name="connsiteY138" fmla="*/ 321450 h 504862"/>
              <a:gd name="connsiteX139" fmla="*/ 318531 w 428742"/>
              <a:gd name="connsiteY139" fmla="*/ 333281 h 504862"/>
              <a:gd name="connsiteX140" fmla="*/ 307685 w 428742"/>
              <a:gd name="connsiteY140" fmla="*/ 328070 h 504862"/>
              <a:gd name="connsiteX141" fmla="*/ 305432 w 428742"/>
              <a:gd name="connsiteY141" fmla="*/ 304547 h 504862"/>
              <a:gd name="connsiteX142" fmla="*/ 302191 w 428742"/>
              <a:gd name="connsiteY142" fmla="*/ 274404 h 504862"/>
              <a:gd name="connsiteX143" fmla="*/ 296698 w 428742"/>
              <a:gd name="connsiteY143" fmla="*/ 254966 h 504862"/>
              <a:gd name="connsiteX144" fmla="*/ 291205 w 428742"/>
              <a:gd name="connsiteY144" fmla="*/ 242148 h 504862"/>
              <a:gd name="connsiteX145" fmla="*/ 286839 w 428742"/>
              <a:gd name="connsiteY145" fmla="*/ 235246 h 504862"/>
              <a:gd name="connsiteX146" fmla="*/ 283176 w 428742"/>
              <a:gd name="connsiteY146" fmla="*/ 231020 h 504862"/>
              <a:gd name="connsiteX147" fmla="*/ 281063 w 428742"/>
              <a:gd name="connsiteY147" fmla="*/ 229048 h 504862"/>
              <a:gd name="connsiteX148" fmla="*/ 272330 w 428742"/>
              <a:gd name="connsiteY148" fmla="*/ 200032 h 504862"/>
              <a:gd name="connsiteX149" fmla="*/ 264020 w 428742"/>
              <a:gd name="connsiteY149" fmla="*/ 184256 h 504862"/>
              <a:gd name="connsiteX150" fmla="*/ 257400 w 428742"/>
              <a:gd name="connsiteY150" fmla="*/ 174960 h 504862"/>
              <a:gd name="connsiteX151" fmla="*/ 253174 w 428742"/>
              <a:gd name="connsiteY151" fmla="*/ 163692 h 504862"/>
              <a:gd name="connsiteX152" fmla="*/ 254864 w 428742"/>
              <a:gd name="connsiteY152" fmla="*/ 148620 h 504862"/>
              <a:gd name="connsiteX153" fmla="*/ 256132 w 428742"/>
              <a:gd name="connsiteY153" fmla="*/ 134675 h 504862"/>
              <a:gd name="connsiteX154" fmla="*/ 243596 w 428742"/>
              <a:gd name="connsiteY154" fmla="*/ 127633 h 504862"/>
              <a:gd name="connsiteX155" fmla="*/ 231060 w 428742"/>
              <a:gd name="connsiteY155" fmla="*/ 122562 h 504862"/>
              <a:gd name="connsiteX156" fmla="*/ 221059 w 428742"/>
              <a:gd name="connsiteY156" fmla="*/ 118055 h 504862"/>
              <a:gd name="connsiteX157" fmla="*/ 217960 w 428742"/>
              <a:gd name="connsiteY157" fmla="*/ 110730 h 504862"/>
              <a:gd name="connsiteX158" fmla="*/ 220214 w 428742"/>
              <a:gd name="connsiteY158" fmla="*/ 96363 h 504862"/>
              <a:gd name="connsiteX159" fmla="*/ 230355 w 428742"/>
              <a:gd name="connsiteY159" fmla="*/ 88757 h 504862"/>
              <a:gd name="connsiteX160" fmla="*/ 244723 w 428742"/>
              <a:gd name="connsiteY160" fmla="*/ 97208 h 504862"/>
              <a:gd name="connsiteX161" fmla="*/ 245850 w 428742"/>
              <a:gd name="connsiteY161" fmla="*/ 113547 h 504862"/>
              <a:gd name="connsiteX162" fmla="*/ 245286 w 428742"/>
              <a:gd name="connsiteY162" fmla="*/ 121013 h 504862"/>
              <a:gd name="connsiteX163" fmla="*/ 253737 w 428742"/>
              <a:gd name="connsiteY163" fmla="*/ 121153 h 504862"/>
              <a:gd name="connsiteX164" fmla="*/ 257400 w 428742"/>
              <a:gd name="connsiteY164" fmla="*/ 111012 h 504862"/>
              <a:gd name="connsiteX165" fmla="*/ 257400 w 428742"/>
              <a:gd name="connsiteY165" fmla="*/ 100589 h 504862"/>
              <a:gd name="connsiteX166" fmla="*/ 253596 w 428742"/>
              <a:gd name="connsiteY166" fmla="*/ 86503 h 504862"/>
              <a:gd name="connsiteX167" fmla="*/ 247681 w 428742"/>
              <a:gd name="connsiteY167" fmla="*/ 77911 h 504862"/>
              <a:gd name="connsiteX168" fmla="*/ 241061 w 428742"/>
              <a:gd name="connsiteY168" fmla="*/ 73685 h 504862"/>
              <a:gd name="connsiteX169" fmla="*/ 233455 w 428742"/>
              <a:gd name="connsiteY169" fmla="*/ 71572 h 504862"/>
              <a:gd name="connsiteX170" fmla="*/ 205002 w 428742"/>
              <a:gd name="connsiteY170" fmla="*/ 18 h 504862"/>
              <a:gd name="connsiteX171" fmla="*/ 234863 w 428742"/>
              <a:gd name="connsiteY171" fmla="*/ 3821 h 504862"/>
              <a:gd name="connsiteX172" fmla="*/ 259935 w 428742"/>
              <a:gd name="connsiteY172" fmla="*/ 15512 h 504862"/>
              <a:gd name="connsiteX173" fmla="*/ 285712 w 428742"/>
              <a:gd name="connsiteY173" fmla="*/ 49740 h 504862"/>
              <a:gd name="connsiteX174" fmla="*/ 294022 w 428742"/>
              <a:gd name="connsiteY174" fmla="*/ 91292 h 504862"/>
              <a:gd name="connsiteX175" fmla="*/ 302473 w 428742"/>
              <a:gd name="connsiteY175" fmla="*/ 151578 h 504862"/>
              <a:gd name="connsiteX176" fmla="*/ 339941 w 428742"/>
              <a:gd name="connsiteY176" fmla="*/ 212991 h 504862"/>
              <a:gd name="connsiteX177" fmla="*/ 367971 w 428742"/>
              <a:gd name="connsiteY177" fmla="*/ 258910 h 504862"/>
              <a:gd name="connsiteX178" fmla="*/ 384733 w 428742"/>
              <a:gd name="connsiteY178" fmla="*/ 312717 h 504862"/>
              <a:gd name="connsiteX179" fmla="*/ 386141 w 428742"/>
              <a:gd name="connsiteY179" fmla="*/ 336521 h 504862"/>
              <a:gd name="connsiteX180" fmla="*/ 382761 w 428742"/>
              <a:gd name="connsiteY180" fmla="*/ 352156 h 504862"/>
              <a:gd name="connsiteX181" fmla="*/ 377127 w 428742"/>
              <a:gd name="connsiteY181" fmla="*/ 358354 h 504862"/>
              <a:gd name="connsiteX182" fmla="*/ 370507 w 428742"/>
              <a:gd name="connsiteY182" fmla="*/ 363706 h 504862"/>
              <a:gd name="connsiteX183" fmla="*/ 362901 w 428742"/>
              <a:gd name="connsiteY183" fmla="*/ 373707 h 504862"/>
              <a:gd name="connsiteX184" fmla="*/ 351491 w 428742"/>
              <a:gd name="connsiteY184" fmla="*/ 383144 h 504862"/>
              <a:gd name="connsiteX185" fmla="*/ 334307 w 428742"/>
              <a:gd name="connsiteY185" fmla="*/ 387088 h 504862"/>
              <a:gd name="connsiteX186" fmla="*/ 325433 w 428742"/>
              <a:gd name="connsiteY186" fmla="*/ 385680 h 504862"/>
              <a:gd name="connsiteX187" fmla="*/ 319094 w 428742"/>
              <a:gd name="connsiteY187" fmla="*/ 381876 h 504862"/>
              <a:gd name="connsiteX188" fmla="*/ 315292 w 428742"/>
              <a:gd name="connsiteY188" fmla="*/ 377510 h 504862"/>
              <a:gd name="connsiteX189" fmla="*/ 312051 w 428742"/>
              <a:gd name="connsiteY189" fmla="*/ 371735 h 504862"/>
              <a:gd name="connsiteX190" fmla="*/ 309516 w 428742"/>
              <a:gd name="connsiteY190" fmla="*/ 366242 h 504862"/>
              <a:gd name="connsiteX191" fmla="*/ 297966 w 428742"/>
              <a:gd name="connsiteY191" fmla="*/ 357790 h 504862"/>
              <a:gd name="connsiteX192" fmla="*/ 290078 w 428742"/>
              <a:gd name="connsiteY192" fmla="*/ 371594 h 504862"/>
              <a:gd name="connsiteX193" fmla="*/ 292050 w 428742"/>
              <a:gd name="connsiteY193" fmla="*/ 398920 h 504862"/>
              <a:gd name="connsiteX194" fmla="*/ 292332 w 428742"/>
              <a:gd name="connsiteY194" fmla="*/ 453853 h 504862"/>
              <a:gd name="connsiteX195" fmla="*/ 297402 w 428742"/>
              <a:gd name="connsiteY195" fmla="*/ 482165 h 504862"/>
              <a:gd name="connsiteX196" fmla="*/ 317968 w 428742"/>
              <a:gd name="connsiteY196" fmla="*/ 491462 h 504862"/>
              <a:gd name="connsiteX197" fmla="*/ 341913 w 428742"/>
              <a:gd name="connsiteY197" fmla="*/ 481461 h 504862"/>
              <a:gd name="connsiteX198" fmla="*/ 367126 w 428742"/>
              <a:gd name="connsiteY198" fmla="*/ 462727 h 504862"/>
              <a:gd name="connsiteX199" fmla="*/ 396283 w 428742"/>
              <a:gd name="connsiteY199" fmla="*/ 450755 h 504862"/>
              <a:gd name="connsiteX200" fmla="*/ 417975 w 428742"/>
              <a:gd name="connsiteY200" fmla="*/ 440472 h 504862"/>
              <a:gd name="connsiteX201" fmla="*/ 423186 w 428742"/>
              <a:gd name="connsiteY201" fmla="*/ 430753 h 504862"/>
              <a:gd name="connsiteX202" fmla="*/ 416144 w 428742"/>
              <a:gd name="connsiteY202" fmla="*/ 422725 h 504862"/>
              <a:gd name="connsiteX203" fmla="*/ 401636 w 428742"/>
              <a:gd name="connsiteY203" fmla="*/ 416104 h 504862"/>
              <a:gd name="connsiteX204" fmla="*/ 387691 w 428742"/>
              <a:gd name="connsiteY204" fmla="*/ 402582 h 504862"/>
              <a:gd name="connsiteX205" fmla="*/ 383465 w 428742"/>
              <a:gd name="connsiteY205" fmla="*/ 382158 h 504862"/>
              <a:gd name="connsiteX206" fmla="*/ 387832 w 428742"/>
              <a:gd name="connsiteY206" fmla="*/ 368777 h 504862"/>
              <a:gd name="connsiteX207" fmla="*/ 390085 w 428742"/>
              <a:gd name="connsiteY207" fmla="*/ 384694 h 504862"/>
              <a:gd name="connsiteX208" fmla="*/ 394170 w 428742"/>
              <a:gd name="connsiteY208" fmla="*/ 396103 h 504862"/>
              <a:gd name="connsiteX209" fmla="*/ 399945 w 428742"/>
              <a:gd name="connsiteY209" fmla="*/ 404132 h 504862"/>
              <a:gd name="connsiteX210" fmla="*/ 405861 w 428742"/>
              <a:gd name="connsiteY210" fmla="*/ 409484 h 504862"/>
              <a:gd name="connsiteX211" fmla="*/ 411918 w 428742"/>
              <a:gd name="connsiteY211" fmla="*/ 413146 h 504862"/>
              <a:gd name="connsiteX212" fmla="*/ 416566 w 428742"/>
              <a:gd name="connsiteY212" fmla="*/ 415823 h 504862"/>
              <a:gd name="connsiteX213" fmla="*/ 425299 w 428742"/>
              <a:gd name="connsiteY213" fmla="*/ 422725 h 504862"/>
              <a:gd name="connsiteX214" fmla="*/ 428680 w 428742"/>
              <a:gd name="connsiteY214" fmla="*/ 429486 h 504862"/>
              <a:gd name="connsiteX215" fmla="*/ 427976 w 428742"/>
              <a:gd name="connsiteY215" fmla="*/ 435824 h 504862"/>
              <a:gd name="connsiteX216" fmla="*/ 423609 w 428742"/>
              <a:gd name="connsiteY216" fmla="*/ 442022 h 504862"/>
              <a:gd name="connsiteX217" fmla="*/ 416988 w 428742"/>
              <a:gd name="connsiteY217" fmla="*/ 447515 h 504862"/>
              <a:gd name="connsiteX218" fmla="*/ 408538 w 428742"/>
              <a:gd name="connsiteY218" fmla="*/ 452727 h 504862"/>
              <a:gd name="connsiteX219" fmla="*/ 399664 w 428742"/>
              <a:gd name="connsiteY219" fmla="*/ 457375 h 504862"/>
              <a:gd name="connsiteX220" fmla="*/ 390649 w 428742"/>
              <a:gd name="connsiteY220" fmla="*/ 461741 h 504862"/>
              <a:gd name="connsiteX221" fmla="*/ 383043 w 428742"/>
              <a:gd name="connsiteY221" fmla="*/ 465404 h 504862"/>
              <a:gd name="connsiteX222" fmla="*/ 358957 w 428742"/>
              <a:gd name="connsiteY222" fmla="*/ 481179 h 504862"/>
              <a:gd name="connsiteX223" fmla="*/ 337687 w 428742"/>
              <a:gd name="connsiteY223" fmla="*/ 499209 h 504862"/>
              <a:gd name="connsiteX224" fmla="*/ 318531 w 428742"/>
              <a:gd name="connsiteY224" fmla="*/ 504702 h 504862"/>
              <a:gd name="connsiteX225" fmla="*/ 293459 w 428742"/>
              <a:gd name="connsiteY225" fmla="*/ 500618 h 504862"/>
              <a:gd name="connsiteX226" fmla="*/ 285148 w 428742"/>
              <a:gd name="connsiteY226" fmla="*/ 493997 h 504862"/>
              <a:gd name="connsiteX227" fmla="*/ 280500 w 428742"/>
              <a:gd name="connsiteY227" fmla="*/ 486814 h 504862"/>
              <a:gd name="connsiteX228" fmla="*/ 274302 w 428742"/>
              <a:gd name="connsiteY228" fmla="*/ 481320 h 504862"/>
              <a:gd name="connsiteX229" fmla="*/ 261062 w 428742"/>
              <a:gd name="connsiteY229" fmla="*/ 478644 h 504862"/>
              <a:gd name="connsiteX230" fmla="*/ 224440 w 428742"/>
              <a:gd name="connsiteY230" fmla="*/ 478362 h 504862"/>
              <a:gd name="connsiteX231" fmla="*/ 208382 w 428742"/>
              <a:gd name="connsiteY231" fmla="*/ 478785 h 504862"/>
              <a:gd name="connsiteX232" fmla="*/ 192043 w 428742"/>
              <a:gd name="connsiteY232" fmla="*/ 479489 h 504862"/>
              <a:gd name="connsiteX233" fmla="*/ 169647 w 428742"/>
              <a:gd name="connsiteY233" fmla="*/ 483715 h 504862"/>
              <a:gd name="connsiteX234" fmla="*/ 154576 w 428742"/>
              <a:gd name="connsiteY234" fmla="*/ 492166 h 504862"/>
              <a:gd name="connsiteX235" fmla="*/ 142321 w 428742"/>
              <a:gd name="connsiteY235" fmla="*/ 500195 h 504862"/>
              <a:gd name="connsiteX236" fmla="*/ 127249 w 428742"/>
              <a:gd name="connsiteY236" fmla="*/ 503434 h 504862"/>
              <a:gd name="connsiteX237" fmla="*/ 95980 w 428742"/>
              <a:gd name="connsiteY237" fmla="*/ 494702 h 504862"/>
              <a:gd name="connsiteX238" fmla="*/ 54850 w 428742"/>
              <a:gd name="connsiteY238" fmla="*/ 482588 h 504862"/>
              <a:gd name="connsiteX239" fmla="*/ 40483 w 428742"/>
              <a:gd name="connsiteY239" fmla="*/ 479912 h 504862"/>
              <a:gd name="connsiteX240" fmla="*/ 26397 w 428742"/>
              <a:gd name="connsiteY240" fmla="*/ 477376 h 504862"/>
              <a:gd name="connsiteX241" fmla="*/ 15270 w 428742"/>
              <a:gd name="connsiteY241" fmla="*/ 474700 h 504862"/>
              <a:gd name="connsiteX242" fmla="*/ 5832 w 428742"/>
              <a:gd name="connsiteY242" fmla="*/ 470615 h 504862"/>
              <a:gd name="connsiteX243" fmla="*/ 1043 w 428742"/>
              <a:gd name="connsiteY243" fmla="*/ 465122 h 504862"/>
              <a:gd name="connsiteX244" fmla="*/ 3015 w 428742"/>
              <a:gd name="connsiteY244" fmla="*/ 446388 h 504862"/>
              <a:gd name="connsiteX245" fmla="*/ 8086 w 428742"/>
              <a:gd name="connsiteY245" fmla="*/ 431035 h 504862"/>
              <a:gd name="connsiteX246" fmla="*/ 6959 w 428742"/>
              <a:gd name="connsiteY246" fmla="*/ 419767 h 504862"/>
              <a:gd name="connsiteX247" fmla="*/ 4142 w 428742"/>
              <a:gd name="connsiteY247" fmla="*/ 407794 h 504862"/>
              <a:gd name="connsiteX248" fmla="*/ 2874 w 428742"/>
              <a:gd name="connsiteY248" fmla="*/ 397511 h 504862"/>
              <a:gd name="connsiteX249" fmla="*/ 5832 w 428742"/>
              <a:gd name="connsiteY249" fmla="*/ 389905 h 504862"/>
              <a:gd name="connsiteX250" fmla="*/ 21890 w 428742"/>
              <a:gd name="connsiteY250" fmla="*/ 385961 h 504862"/>
              <a:gd name="connsiteX251" fmla="*/ 38793 w 428742"/>
              <a:gd name="connsiteY251" fmla="*/ 382581 h 504862"/>
              <a:gd name="connsiteX252" fmla="*/ 49346 w 428742"/>
              <a:gd name="connsiteY252" fmla="*/ 373786 h 504862"/>
              <a:gd name="connsiteX253" fmla="*/ 44990 w 428742"/>
              <a:gd name="connsiteY253" fmla="*/ 388215 h 504862"/>
              <a:gd name="connsiteX254" fmla="*/ 21608 w 428742"/>
              <a:gd name="connsiteY254" fmla="*/ 392441 h 504862"/>
              <a:gd name="connsiteX255" fmla="*/ 9494 w 428742"/>
              <a:gd name="connsiteY255" fmla="*/ 395258 h 504862"/>
              <a:gd name="connsiteX256" fmla="*/ 10903 w 428742"/>
              <a:gd name="connsiteY256" fmla="*/ 411315 h 504862"/>
              <a:gd name="connsiteX257" fmla="*/ 13157 w 428742"/>
              <a:gd name="connsiteY257" fmla="*/ 416386 h 504862"/>
              <a:gd name="connsiteX258" fmla="*/ 15552 w 428742"/>
              <a:gd name="connsiteY258" fmla="*/ 421457 h 504862"/>
              <a:gd name="connsiteX259" fmla="*/ 16819 w 428742"/>
              <a:gd name="connsiteY259" fmla="*/ 426246 h 504862"/>
              <a:gd name="connsiteX260" fmla="*/ 17101 w 428742"/>
              <a:gd name="connsiteY260" fmla="*/ 432443 h 504862"/>
              <a:gd name="connsiteX261" fmla="*/ 12312 w 428742"/>
              <a:gd name="connsiteY261" fmla="*/ 446247 h 504862"/>
              <a:gd name="connsiteX262" fmla="*/ 8368 w 428742"/>
              <a:gd name="connsiteY262" fmla="*/ 459769 h 504862"/>
              <a:gd name="connsiteX263" fmla="*/ 18791 w 428742"/>
              <a:gd name="connsiteY263" fmla="*/ 467094 h 504862"/>
              <a:gd name="connsiteX264" fmla="*/ 42595 w 428742"/>
              <a:gd name="connsiteY264" fmla="*/ 472306 h 504862"/>
              <a:gd name="connsiteX265" fmla="*/ 70626 w 428742"/>
              <a:gd name="connsiteY265" fmla="*/ 478081 h 504862"/>
              <a:gd name="connsiteX266" fmla="*/ 91472 w 428742"/>
              <a:gd name="connsiteY266" fmla="*/ 484278 h 504862"/>
              <a:gd name="connsiteX267" fmla="*/ 114713 w 428742"/>
              <a:gd name="connsiteY267" fmla="*/ 490758 h 504862"/>
              <a:gd name="connsiteX268" fmla="*/ 130348 w 428742"/>
              <a:gd name="connsiteY268" fmla="*/ 491884 h 504862"/>
              <a:gd name="connsiteX269" fmla="*/ 148519 w 428742"/>
              <a:gd name="connsiteY269" fmla="*/ 483996 h 504862"/>
              <a:gd name="connsiteX270" fmla="*/ 154998 w 428742"/>
              <a:gd name="connsiteY270" fmla="*/ 470475 h 504862"/>
              <a:gd name="connsiteX271" fmla="*/ 152885 w 428742"/>
              <a:gd name="connsiteY271" fmla="*/ 453994 h 504862"/>
              <a:gd name="connsiteX272" fmla="*/ 147533 w 428742"/>
              <a:gd name="connsiteY272" fmla="*/ 439345 h 504862"/>
              <a:gd name="connsiteX273" fmla="*/ 141899 w 428742"/>
              <a:gd name="connsiteY273" fmla="*/ 429063 h 504862"/>
              <a:gd name="connsiteX274" fmla="*/ 94290 w 428742"/>
              <a:gd name="connsiteY274" fmla="*/ 360889 h 504862"/>
              <a:gd name="connsiteX275" fmla="*/ 62456 w 428742"/>
              <a:gd name="connsiteY275" fmla="*/ 349620 h 504862"/>
              <a:gd name="connsiteX276" fmla="*/ 58231 w 428742"/>
              <a:gd name="connsiteY276" fmla="*/ 345395 h 504862"/>
              <a:gd name="connsiteX277" fmla="*/ 57667 w 428742"/>
              <a:gd name="connsiteY277" fmla="*/ 334690 h 504862"/>
              <a:gd name="connsiteX278" fmla="*/ 60484 w 428742"/>
              <a:gd name="connsiteY278" fmla="*/ 320041 h 504862"/>
              <a:gd name="connsiteX279" fmla="*/ 67245 w 428742"/>
              <a:gd name="connsiteY279" fmla="*/ 306801 h 504862"/>
              <a:gd name="connsiteX280" fmla="*/ 73443 w 428742"/>
              <a:gd name="connsiteY280" fmla="*/ 294969 h 504862"/>
              <a:gd name="connsiteX281" fmla="*/ 80908 w 428742"/>
              <a:gd name="connsiteY281" fmla="*/ 274686 h 504862"/>
              <a:gd name="connsiteX282" fmla="*/ 89219 w 428742"/>
              <a:gd name="connsiteY282" fmla="*/ 252712 h 504862"/>
              <a:gd name="connsiteX283" fmla="*/ 97670 w 428742"/>
              <a:gd name="connsiteY283" fmla="*/ 235528 h 504862"/>
              <a:gd name="connsiteX284" fmla="*/ 108657 w 428742"/>
              <a:gd name="connsiteY284" fmla="*/ 220316 h 504862"/>
              <a:gd name="connsiteX285" fmla="*/ 143589 w 428742"/>
              <a:gd name="connsiteY285" fmla="*/ 165382 h 504862"/>
              <a:gd name="connsiteX286" fmla="*/ 139081 w 428742"/>
              <a:gd name="connsiteY286" fmla="*/ 78052 h 504862"/>
              <a:gd name="connsiteX287" fmla="*/ 145842 w 428742"/>
              <a:gd name="connsiteY287" fmla="*/ 35373 h 504862"/>
              <a:gd name="connsiteX288" fmla="*/ 175704 w 428742"/>
              <a:gd name="connsiteY288" fmla="*/ 5934 h 504862"/>
              <a:gd name="connsiteX289" fmla="*/ 205002 w 428742"/>
              <a:gd name="connsiteY289" fmla="*/ 18 h 504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428742" h="504862">
                <a:moveTo>
                  <a:pt x="54005" y="358354"/>
                </a:moveTo>
                <a:cubicBezTo>
                  <a:pt x="54005" y="364739"/>
                  <a:pt x="52878" y="369528"/>
                  <a:pt x="50624" y="372721"/>
                </a:cubicBezTo>
                <a:lnTo>
                  <a:pt x="49346" y="373786"/>
                </a:lnTo>
                <a:close/>
                <a:moveTo>
                  <a:pt x="181901" y="115801"/>
                </a:moveTo>
                <a:cubicBezTo>
                  <a:pt x="182841" y="115801"/>
                  <a:pt x="183779" y="115801"/>
                  <a:pt x="184718" y="115801"/>
                </a:cubicBezTo>
                <a:cubicBezTo>
                  <a:pt x="182653" y="115989"/>
                  <a:pt x="181197" y="116975"/>
                  <a:pt x="180352" y="118759"/>
                </a:cubicBezTo>
                <a:cubicBezTo>
                  <a:pt x="179507" y="120543"/>
                  <a:pt x="178709" y="121435"/>
                  <a:pt x="177957" y="121435"/>
                </a:cubicBezTo>
                <a:cubicBezTo>
                  <a:pt x="177018" y="121623"/>
                  <a:pt x="176549" y="121153"/>
                  <a:pt x="176549" y="120027"/>
                </a:cubicBezTo>
                <a:cubicBezTo>
                  <a:pt x="176549" y="117773"/>
                  <a:pt x="178333" y="116364"/>
                  <a:pt x="181901" y="115801"/>
                </a:cubicBezTo>
                <a:close/>
                <a:moveTo>
                  <a:pt x="206692" y="115237"/>
                </a:moveTo>
                <a:cubicBezTo>
                  <a:pt x="208194" y="115331"/>
                  <a:pt x="209321" y="115989"/>
                  <a:pt x="210073" y="117209"/>
                </a:cubicBezTo>
                <a:cubicBezTo>
                  <a:pt x="210636" y="118336"/>
                  <a:pt x="210354" y="119181"/>
                  <a:pt x="209227" y="119745"/>
                </a:cubicBezTo>
                <a:cubicBezTo>
                  <a:pt x="208476" y="119933"/>
                  <a:pt x="207396" y="119322"/>
                  <a:pt x="205987" y="117914"/>
                </a:cubicBezTo>
                <a:cubicBezTo>
                  <a:pt x="204579" y="116505"/>
                  <a:pt x="202936" y="116083"/>
                  <a:pt x="201057" y="116646"/>
                </a:cubicBezTo>
                <a:cubicBezTo>
                  <a:pt x="203311" y="115613"/>
                  <a:pt x="205189" y="115144"/>
                  <a:pt x="206692" y="115237"/>
                </a:cubicBezTo>
                <a:close/>
                <a:moveTo>
                  <a:pt x="233455" y="71572"/>
                </a:moveTo>
                <a:cubicBezTo>
                  <a:pt x="213359" y="73075"/>
                  <a:pt x="205002" y="85658"/>
                  <a:pt x="208382" y="109321"/>
                </a:cubicBezTo>
                <a:cubicBezTo>
                  <a:pt x="208382" y="112139"/>
                  <a:pt x="208288" y="113547"/>
                  <a:pt x="208101" y="113547"/>
                </a:cubicBezTo>
                <a:cubicBezTo>
                  <a:pt x="206410" y="111857"/>
                  <a:pt x="203640" y="110871"/>
                  <a:pt x="199790" y="110589"/>
                </a:cubicBezTo>
                <a:cubicBezTo>
                  <a:pt x="195940" y="110307"/>
                  <a:pt x="192841" y="110355"/>
                  <a:pt x="190494" y="110730"/>
                </a:cubicBezTo>
                <a:cubicBezTo>
                  <a:pt x="188146" y="111106"/>
                  <a:pt x="186690" y="110636"/>
                  <a:pt x="186127" y="109321"/>
                </a:cubicBezTo>
                <a:cubicBezTo>
                  <a:pt x="186314" y="98617"/>
                  <a:pt x="184812" y="90165"/>
                  <a:pt x="181619" y="83968"/>
                </a:cubicBezTo>
                <a:cubicBezTo>
                  <a:pt x="178427" y="77770"/>
                  <a:pt x="174201" y="74577"/>
                  <a:pt x="168943" y="74390"/>
                </a:cubicBezTo>
                <a:cubicBezTo>
                  <a:pt x="163872" y="74202"/>
                  <a:pt x="159975" y="76784"/>
                  <a:pt x="157252" y="82137"/>
                </a:cubicBezTo>
                <a:cubicBezTo>
                  <a:pt x="154529" y="87489"/>
                  <a:pt x="152979" y="93076"/>
                  <a:pt x="152604" y="98898"/>
                </a:cubicBezTo>
                <a:cubicBezTo>
                  <a:pt x="152416" y="101716"/>
                  <a:pt x="152744" y="105190"/>
                  <a:pt x="153589" y="109321"/>
                </a:cubicBezTo>
                <a:cubicBezTo>
                  <a:pt x="154435" y="113453"/>
                  <a:pt x="155655" y="116975"/>
                  <a:pt x="157252" y="119886"/>
                </a:cubicBezTo>
                <a:cubicBezTo>
                  <a:pt x="158848" y="122797"/>
                  <a:pt x="160303" y="124064"/>
                  <a:pt x="161618" y="123689"/>
                </a:cubicBezTo>
                <a:cubicBezTo>
                  <a:pt x="163496" y="123125"/>
                  <a:pt x="164999" y="121811"/>
                  <a:pt x="166126" y="119745"/>
                </a:cubicBezTo>
                <a:cubicBezTo>
                  <a:pt x="166877" y="118055"/>
                  <a:pt x="166220" y="117304"/>
                  <a:pt x="164154" y="117491"/>
                </a:cubicBezTo>
                <a:cubicBezTo>
                  <a:pt x="162839" y="117491"/>
                  <a:pt x="161383" y="116130"/>
                  <a:pt x="159787" y="113406"/>
                </a:cubicBezTo>
                <a:cubicBezTo>
                  <a:pt x="158191" y="110683"/>
                  <a:pt x="157298" y="107537"/>
                  <a:pt x="157111" y="103969"/>
                </a:cubicBezTo>
                <a:cubicBezTo>
                  <a:pt x="156923" y="99837"/>
                  <a:pt x="157768" y="96363"/>
                  <a:pt x="159646" y="93546"/>
                </a:cubicBezTo>
                <a:cubicBezTo>
                  <a:pt x="161524" y="90729"/>
                  <a:pt x="164717" y="89414"/>
                  <a:pt x="169225" y="89602"/>
                </a:cubicBezTo>
                <a:cubicBezTo>
                  <a:pt x="172417" y="89602"/>
                  <a:pt x="174952" y="91574"/>
                  <a:pt x="176831" y="95518"/>
                </a:cubicBezTo>
                <a:cubicBezTo>
                  <a:pt x="178709" y="99462"/>
                  <a:pt x="179601" y="103124"/>
                  <a:pt x="179507" y="106505"/>
                </a:cubicBezTo>
                <a:cubicBezTo>
                  <a:pt x="179413" y="109885"/>
                  <a:pt x="179272" y="111951"/>
                  <a:pt x="179084" y="112702"/>
                </a:cubicBezTo>
                <a:cubicBezTo>
                  <a:pt x="174952" y="115519"/>
                  <a:pt x="172041" y="118242"/>
                  <a:pt x="170351" y="120872"/>
                </a:cubicBezTo>
                <a:cubicBezTo>
                  <a:pt x="168849" y="123125"/>
                  <a:pt x="166267" y="125332"/>
                  <a:pt x="162604" y="127492"/>
                </a:cubicBezTo>
                <a:cubicBezTo>
                  <a:pt x="158942" y="129652"/>
                  <a:pt x="157017" y="130825"/>
                  <a:pt x="156829" y="131013"/>
                </a:cubicBezTo>
                <a:cubicBezTo>
                  <a:pt x="154388" y="133643"/>
                  <a:pt x="152932" y="136178"/>
                  <a:pt x="152463" y="138619"/>
                </a:cubicBezTo>
                <a:cubicBezTo>
                  <a:pt x="151993" y="141061"/>
                  <a:pt x="152697" y="142751"/>
                  <a:pt x="154576" y="143690"/>
                </a:cubicBezTo>
                <a:cubicBezTo>
                  <a:pt x="157205" y="145193"/>
                  <a:pt x="159552" y="147024"/>
                  <a:pt x="161618" y="149184"/>
                </a:cubicBezTo>
                <a:cubicBezTo>
                  <a:pt x="163684" y="151343"/>
                  <a:pt x="165186" y="153128"/>
                  <a:pt x="166126" y="154536"/>
                </a:cubicBezTo>
                <a:cubicBezTo>
                  <a:pt x="167065" y="155945"/>
                  <a:pt x="168802" y="157165"/>
                  <a:pt x="171338" y="158198"/>
                </a:cubicBezTo>
                <a:cubicBezTo>
                  <a:pt x="173873" y="159231"/>
                  <a:pt x="177206" y="159842"/>
                  <a:pt x="181338" y="160029"/>
                </a:cubicBezTo>
                <a:cubicBezTo>
                  <a:pt x="190165" y="160405"/>
                  <a:pt x="199743" y="158997"/>
                  <a:pt x="210073" y="155804"/>
                </a:cubicBezTo>
                <a:cubicBezTo>
                  <a:pt x="210448" y="155616"/>
                  <a:pt x="212608" y="154959"/>
                  <a:pt x="216552" y="153832"/>
                </a:cubicBezTo>
                <a:cubicBezTo>
                  <a:pt x="220496" y="152705"/>
                  <a:pt x="223735" y="151719"/>
                  <a:pt x="226271" y="150874"/>
                </a:cubicBezTo>
                <a:cubicBezTo>
                  <a:pt x="228806" y="150029"/>
                  <a:pt x="231576" y="148808"/>
                  <a:pt x="234581" y="147212"/>
                </a:cubicBezTo>
                <a:cubicBezTo>
                  <a:pt x="237586" y="145615"/>
                  <a:pt x="239558" y="143972"/>
                  <a:pt x="240497" y="142282"/>
                </a:cubicBezTo>
                <a:cubicBezTo>
                  <a:pt x="242187" y="139652"/>
                  <a:pt x="244065" y="138901"/>
                  <a:pt x="246131" y="140028"/>
                </a:cubicBezTo>
                <a:cubicBezTo>
                  <a:pt x="247070" y="140591"/>
                  <a:pt x="247681" y="141390"/>
                  <a:pt x="247962" y="142423"/>
                </a:cubicBezTo>
                <a:cubicBezTo>
                  <a:pt x="248244" y="143455"/>
                  <a:pt x="247962" y="144582"/>
                  <a:pt x="247117" y="145803"/>
                </a:cubicBezTo>
                <a:cubicBezTo>
                  <a:pt x="246272" y="147024"/>
                  <a:pt x="244723" y="147916"/>
                  <a:pt x="242469" y="148479"/>
                </a:cubicBezTo>
                <a:cubicBezTo>
                  <a:pt x="238713" y="149606"/>
                  <a:pt x="233408" y="151625"/>
                  <a:pt x="226553" y="154536"/>
                </a:cubicBezTo>
                <a:cubicBezTo>
                  <a:pt x="219698" y="157447"/>
                  <a:pt x="215425" y="159278"/>
                  <a:pt x="213735" y="160029"/>
                </a:cubicBezTo>
                <a:cubicBezTo>
                  <a:pt x="205471" y="163598"/>
                  <a:pt x="198898" y="165758"/>
                  <a:pt x="194015" y="166509"/>
                </a:cubicBezTo>
                <a:cubicBezTo>
                  <a:pt x="189320" y="167448"/>
                  <a:pt x="181901" y="167260"/>
                  <a:pt x="171760" y="165945"/>
                </a:cubicBezTo>
                <a:cubicBezTo>
                  <a:pt x="169881" y="165570"/>
                  <a:pt x="169037" y="165758"/>
                  <a:pt x="169225" y="166509"/>
                </a:cubicBezTo>
                <a:cubicBezTo>
                  <a:pt x="169412" y="167260"/>
                  <a:pt x="171009" y="169044"/>
                  <a:pt x="174014" y="171861"/>
                </a:cubicBezTo>
                <a:cubicBezTo>
                  <a:pt x="178709" y="176181"/>
                  <a:pt x="185000" y="178247"/>
                  <a:pt x="192888" y="178059"/>
                </a:cubicBezTo>
                <a:cubicBezTo>
                  <a:pt x="196080" y="177871"/>
                  <a:pt x="199461" y="177214"/>
                  <a:pt x="203030" y="176087"/>
                </a:cubicBezTo>
                <a:cubicBezTo>
                  <a:pt x="206598" y="174960"/>
                  <a:pt x="209978" y="173645"/>
                  <a:pt x="213171" y="172143"/>
                </a:cubicBezTo>
                <a:cubicBezTo>
                  <a:pt x="216364" y="170641"/>
                  <a:pt x="219510" y="168997"/>
                  <a:pt x="222609" y="167213"/>
                </a:cubicBezTo>
                <a:cubicBezTo>
                  <a:pt x="225707" y="165429"/>
                  <a:pt x="228525" y="163833"/>
                  <a:pt x="231060" y="162424"/>
                </a:cubicBezTo>
                <a:cubicBezTo>
                  <a:pt x="233595" y="161015"/>
                  <a:pt x="235896" y="159889"/>
                  <a:pt x="237962" y="159043"/>
                </a:cubicBezTo>
                <a:cubicBezTo>
                  <a:pt x="240027" y="158198"/>
                  <a:pt x="241671" y="157964"/>
                  <a:pt x="242892" y="158339"/>
                </a:cubicBezTo>
                <a:cubicBezTo>
                  <a:pt x="244112" y="158715"/>
                  <a:pt x="244910" y="159748"/>
                  <a:pt x="245286" y="161438"/>
                </a:cubicBezTo>
                <a:cubicBezTo>
                  <a:pt x="245286" y="161814"/>
                  <a:pt x="245192" y="162236"/>
                  <a:pt x="245005" y="162706"/>
                </a:cubicBezTo>
                <a:cubicBezTo>
                  <a:pt x="244816" y="163175"/>
                  <a:pt x="244441" y="163645"/>
                  <a:pt x="243878" y="164114"/>
                </a:cubicBezTo>
                <a:cubicBezTo>
                  <a:pt x="243315" y="164584"/>
                  <a:pt x="242751" y="165006"/>
                  <a:pt x="242187" y="165382"/>
                </a:cubicBezTo>
                <a:cubicBezTo>
                  <a:pt x="241624" y="165758"/>
                  <a:pt x="240826" y="166227"/>
                  <a:pt x="239793" y="166791"/>
                </a:cubicBezTo>
                <a:cubicBezTo>
                  <a:pt x="238760" y="167354"/>
                  <a:pt x="237915" y="167777"/>
                  <a:pt x="237257" y="168058"/>
                </a:cubicBezTo>
                <a:cubicBezTo>
                  <a:pt x="236600" y="168340"/>
                  <a:pt x="235661" y="168809"/>
                  <a:pt x="234441" y="169467"/>
                </a:cubicBezTo>
                <a:cubicBezTo>
                  <a:pt x="233219" y="170124"/>
                  <a:pt x="232327" y="170547"/>
                  <a:pt x="231764" y="170735"/>
                </a:cubicBezTo>
                <a:cubicBezTo>
                  <a:pt x="226506" y="173364"/>
                  <a:pt x="220167" y="177496"/>
                  <a:pt x="212749" y="183130"/>
                </a:cubicBezTo>
                <a:cubicBezTo>
                  <a:pt x="205330" y="188764"/>
                  <a:pt x="199086" y="192802"/>
                  <a:pt x="194015" y="195243"/>
                </a:cubicBezTo>
                <a:cubicBezTo>
                  <a:pt x="188944" y="197685"/>
                  <a:pt x="184343" y="197779"/>
                  <a:pt x="180211" y="195525"/>
                </a:cubicBezTo>
                <a:cubicBezTo>
                  <a:pt x="176267" y="193459"/>
                  <a:pt x="170351" y="186604"/>
                  <a:pt x="162464" y="174960"/>
                </a:cubicBezTo>
                <a:cubicBezTo>
                  <a:pt x="158331" y="169138"/>
                  <a:pt x="155984" y="167072"/>
                  <a:pt x="155420" y="168763"/>
                </a:cubicBezTo>
                <a:cubicBezTo>
                  <a:pt x="155233" y="169326"/>
                  <a:pt x="155139" y="170265"/>
                  <a:pt x="155139" y="171580"/>
                </a:cubicBezTo>
                <a:cubicBezTo>
                  <a:pt x="155139" y="176275"/>
                  <a:pt x="153730" y="181580"/>
                  <a:pt x="150913" y="187496"/>
                </a:cubicBezTo>
                <a:cubicBezTo>
                  <a:pt x="148096" y="193412"/>
                  <a:pt x="145326" y="198624"/>
                  <a:pt x="142603" y="203131"/>
                </a:cubicBezTo>
                <a:cubicBezTo>
                  <a:pt x="139880" y="207638"/>
                  <a:pt x="137908" y="213085"/>
                  <a:pt x="136687" y="219470"/>
                </a:cubicBezTo>
                <a:cubicBezTo>
                  <a:pt x="135466" y="225856"/>
                  <a:pt x="136546" y="231772"/>
                  <a:pt x="139927" y="237218"/>
                </a:cubicBezTo>
                <a:cubicBezTo>
                  <a:pt x="135607" y="238345"/>
                  <a:pt x="129738" y="246796"/>
                  <a:pt x="122320" y="262572"/>
                </a:cubicBezTo>
                <a:cubicBezTo>
                  <a:pt x="114901" y="278348"/>
                  <a:pt x="110441" y="291588"/>
                  <a:pt x="108938" y="302293"/>
                </a:cubicBezTo>
                <a:cubicBezTo>
                  <a:pt x="108563" y="305674"/>
                  <a:pt x="108422" y="312153"/>
                  <a:pt x="108516" y="321731"/>
                </a:cubicBezTo>
                <a:cubicBezTo>
                  <a:pt x="108610" y="331309"/>
                  <a:pt x="108093" y="336850"/>
                  <a:pt x="106966" y="338352"/>
                </a:cubicBezTo>
                <a:cubicBezTo>
                  <a:pt x="105464" y="342860"/>
                  <a:pt x="102741" y="343141"/>
                  <a:pt x="98797" y="339197"/>
                </a:cubicBezTo>
                <a:lnTo>
                  <a:pt x="89710" y="315471"/>
                </a:lnTo>
                <a:lnTo>
                  <a:pt x="91190" y="340042"/>
                </a:lnTo>
                <a:cubicBezTo>
                  <a:pt x="92130" y="342296"/>
                  <a:pt x="94477" y="344925"/>
                  <a:pt x="98233" y="347930"/>
                </a:cubicBezTo>
                <a:cubicBezTo>
                  <a:pt x="101990" y="350935"/>
                  <a:pt x="104243" y="352813"/>
                  <a:pt x="104994" y="353564"/>
                </a:cubicBezTo>
                <a:cubicBezTo>
                  <a:pt x="108751" y="357884"/>
                  <a:pt x="118517" y="366382"/>
                  <a:pt x="134292" y="379059"/>
                </a:cubicBezTo>
                <a:cubicBezTo>
                  <a:pt x="150068" y="391736"/>
                  <a:pt x="158801" y="398920"/>
                  <a:pt x="160491" y="400610"/>
                </a:cubicBezTo>
                <a:cubicBezTo>
                  <a:pt x="163496" y="403428"/>
                  <a:pt x="165139" y="406996"/>
                  <a:pt x="165421" y="411315"/>
                </a:cubicBezTo>
                <a:cubicBezTo>
                  <a:pt x="165703" y="415635"/>
                  <a:pt x="164389" y="419673"/>
                  <a:pt x="161478" y="423429"/>
                </a:cubicBezTo>
                <a:cubicBezTo>
                  <a:pt x="158566" y="427185"/>
                  <a:pt x="154294" y="429345"/>
                  <a:pt x="148660" y="429908"/>
                </a:cubicBezTo>
                <a:cubicBezTo>
                  <a:pt x="150162" y="432725"/>
                  <a:pt x="152885" y="436904"/>
                  <a:pt x="156829" y="442444"/>
                </a:cubicBezTo>
                <a:cubicBezTo>
                  <a:pt x="160773" y="447985"/>
                  <a:pt x="163402" y="453055"/>
                  <a:pt x="164717" y="457657"/>
                </a:cubicBezTo>
                <a:cubicBezTo>
                  <a:pt x="166032" y="462258"/>
                  <a:pt x="166689" y="468878"/>
                  <a:pt x="166689" y="477517"/>
                </a:cubicBezTo>
                <a:cubicBezTo>
                  <a:pt x="175328" y="473010"/>
                  <a:pt x="175985" y="464371"/>
                  <a:pt x="168661" y="451600"/>
                </a:cubicBezTo>
                <a:cubicBezTo>
                  <a:pt x="167910" y="450097"/>
                  <a:pt x="166924" y="448595"/>
                  <a:pt x="165703" y="447093"/>
                </a:cubicBezTo>
                <a:cubicBezTo>
                  <a:pt x="164482" y="445590"/>
                  <a:pt x="163590" y="444463"/>
                  <a:pt x="163027" y="443712"/>
                </a:cubicBezTo>
                <a:cubicBezTo>
                  <a:pt x="162464" y="442961"/>
                  <a:pt x="162275" y="442397"/>
                  <a:pt x="162464" y="442022"/>
                </a:cubicBezTo>
                <a:cubicBezTo>
                  <a:pt x="163027" y="441083"/>
                  <a:pt x="164248" y="440191"/>
                  <a:pt x="166126" y="439345"/>
                </a:cubicBezTo>
                <a:cubicBezTo>
                  <a:pt x="168003" y="438500"/>
                  <a:pt x="169881" y="438735"/>
                  <a:pt x="171760" y="440050"/>
                </a:cubicBezTo>
                <a:cubicBezTo>
                  <a:pt x="180399" y="449816"/>
                  <a:pt x="195987" y="453196"/>
                  <a:pt x="218524" y="450191"/>
                </a:cubicBezTo>
                <a:cubicBezTo>
                  <a:pt x="243502" y="447374"/>
                  <a:pt x="260123" y="439205"/>
                  <a:pt x="268386" y="425683"/>
                </a:cubicBezTo>
                <a:cubicBezTo>
                  <a:pt x="272706" y="418546"/>
                  <a:pt x="275899" y="415729"/>
                  <a:pt x="277964" y="417231"/>
                </a:cubicBezTo>
                <a:cubicBezTo>
                  <a:pt x="280218" y="418358"/>
                  <a:pt x="281157" y="423241"/>
                  <a:pt x="280782" y="431880"/>
                </a:cubicBezTo>
                <a:cubicBezTo>
                  <a:pt x="280594" y="436575"/>
                  <a:pt x="278434" y="445214"/>
                  <a:pt x="274302" y="457797"/>
                </a:cubicBezTo>
                <a:cubicBezTo>
                  <a:pt x="272612" y="462117"/>
                  <a:pt x="272049" y="465639"/>
                  <a:pt x="272612" y="468362"/>
                </a:cubicBezTo>
                <a:cubicBezTo>
                  <a:pt x="273175" y="471085"/>
                  <a:pt x="275429" y="472540"/>
                  <a:pt x="279373" y="472728"/>
                </a:cubicBezTo>
                <a:cubicBezTo>
                  <a:pt x="279937" y="469160"/>
                  <a:pt x="281298" y="461929"/>
                  <a:pt x="283458" y="451037"/>
                </a:cubicBezTo>
                <a:cubicBezTo>
                  <a:pt x="285617" y="440144"/>
                  <a:pt x="286885" y="431692"/>
                  <a:pt x="287261" y="425683"/>
                </a:cubicBezTo>
                <a:cubicBezTo>
                  <a:pt x="287637" y="421739"/>
                  <a:pt x="287026" y="414837"/>
                  <a:pt x="285430" y="404977"/>
                </a:cubicBezTo>
                <a:cubicBezTo>
                  <a:pt x="283834" y="395117"/>
                  <a:pt x="283129" y="386008"/>
                  <a:pt x="283317" y="377651"/>
                </a:cubicBezTo>
                <a:cubicBezTo>
                  <a:pt x="283505" y="369293"/>
                  <a:pt x="285665" y="362673"/>
                  <a:pt x="289796" y="357790"/>
                </a:cubicBezTo>
                <a:cubicBezTo>
                  <a:pt x="292614" y="354410"/>
                  <a:pt x="297402" y="352719"/>
                  <a:pt x="304163" y="352719"/>
                </a:cubicBezTo>
                <a:cubicBezTo>
                  <a:pt x="304351" y="345770"/>
                  <a:pt x="307591" y="340794"/>
                  <a:pt x="313883" y="337789"/>
                </a:cubicBezTo>
                <a:cubicBezTo>
                  <a:pt x="320174" y="334784"/>
                  <a:pt x="326982" y="333798"/>
                  <a:pt x="334307" y="334831"/>
                </a:cubicBezTo>
                <a:cubicBezTo>
                  <a:pt x="341631" y="335864"/>
                  <a:pt x="347265" y="337976"/>
                  <a:pt x="351209" y="341169"/>
                </a:cubicBezTo>
                <a:cubicBezTo>
                  <a:pt x="351209" y="337789"/>
                  <a:pt x="346045" y="333845"/>
                  <a:pt x="335715" y="329337"/>
                </a:cubicBezTo>
                <a:cubicBezTo>
                  <a:pt x="336466" y="326520"/>
                  <a:pt x="337171" y="323938"/>
                  <a:pt x="337828" y="321591"/>
                </a:cubicBezTo>
                <a:cubicBezTo>
                  <a:pt x="338485" y="319243"/>
                  <a:pt x="338955" y="316801"/>
                  <a:pt x="339237" y="314266"/>
                </a:cubicBezTo>
                <a:cubicBezTo>
                  <a:pt x="339519" y="311731"/>
                  <a:pt x="339800" y="309712"/>
                  <a:pt x="340082" y="308209"/>
                </a:cubicBezTo>
                <a:cubicBezTo>
                  <a:pt x="340363" y="306707"/>
                  <a:pt x="340410" y="304594"/>
                  <a:pt x="340223" y="301871"/>
                </a:cubicBezTo>
                <a:cubicBezTo>
                  <a:pt x="340034" y="299147"/>
                  <a:pt x="339941" y="297316"/>
                  <a:pt x="339941" y="296377"/>
                </a:cubicBezTo>
                <a:cubicBezTo>
                  <a:pt x="339941" y="295438"/>
                  <a:pt x="339612" y="293372"/>
                  <a:pt x="338955" y="290180"/>
                </a:cubicBezTo>
                <a:cubicBezTo>
                  <a:pt x="338297" y="286987"/>
                  <a:pt x="337922" y="285062"/>
                  <a:pt x="337828" y="284405"/>
                </a:cubicBezTo>
                <a:cubicBezTo>
                  <a:pt x="337734" y="283747"/>
                  <a:pt x="337265" y="281400"/>
                  <a:pt x="336420" y="277362"/>
                </a:cubicBezTo>
                <a:cubicBezTo>
                  <a:pt x="335574" y="273324"/>
                  <a:pt x="335058" y="270835"/>
                  <a:pt x="334870" y="269897"/>
                </a:cubicBezTo>
                <a:cubicBezTo>
                  <a:pt x="332992" y="260882"/>
                  <a:pt x="328578" y="251210"/>
                  <a:pt x="321629" y="240880"/>
                </a:cubicBezTo>
                <a:cubicBezTo>
                  <a:pt x="314681" y="230551"/>
                  <a:pt x="307920" y="223508"/>
                  <a:pt x="301347" y="219752"/>
                </a:cubicBezTo>
                <a:cubicBezTo>
                  <a:pt x="305854" y="223508"/>
                  <a:pt x="311207" y="231302"/>
                  <a:pt x="317404" y="243134"/>
                </a:cubicBezTo>
                <a:cubicBezTo>
                  <a:pt x="333743" y="273559"/>
                  <a:pt x="338814" y="299664"/>
                  <a:pt x="332617" y="321450"/>
                </a:cubicBezTo>
                <a:cubicBezTo>
                  <a:pt x="330550" y="328962"/>
                  <a:pt x="325855" y="332906"/>
                  <a:pt x="318531" y="333281"/>
                </a:cubicBezTo>
                <a:cubicBezTo>
                  <a:pt x="312709" y="334032"/>
                  <a:pt x="309093" y="332295"/>
                  <a:pt x="307685" y="328070"/>
                </a:cubicBezTo>
                <a:cubicBezTo>
                  <a:pt x="306277" y="323844"/>
                  <a:pt x="305525" y="316003"/>
                  <a:pt x="305432" y="304547"/>
                </a:cubicBezTo>
                <a:cubicBezTo>
                  <a:pt x="305337" y="293091"/>
                  <a:pt x="304257" y="283043"/>
                  <a:pt x="302191" y="274404"/>
                </a:cubicBezTo>
                <a:cubicBezTo>
                  <a:pt x="300502" y="267079"/>
                  <a:pt x="298670" y="260600"/>
                  <a:pt x="296698" y="254966"/>
                </a:cubicBezTo>
                <a:cubicBezTo>
                  <a:pt x="294726" y="249332"/>
                  <a:pt x="292895" y="245059"/>
                  <a:pt x="291205" y="242148"/>
                </a:cubicBezTo>
                <a:cubicBezTo>
                  <a:pt x="289515" y="239237"/>
                  <a:pt x="288059" y="236936"/>
                  <a:pt x="286839" y="235246"/>
                </a:cubicBezTo>
                <a:cubicBezTo>
                  <a:pt x="285617" y="233556"/>
                  <a:pt x="284397" y="232147"/>
                  <a:pt x="283176" y="231020"/>
                </a:cubicBezTo>
                <a:cubicBezTo>
                  <a:pt x="281955" y="229894"/>
                  <a:pt x="281251" y="229236"/>
                  <a:pt x="281063" y="229048"/>
                </a:cubicBezTo>
                <a:cubicBezTo>
                  <a:pt x="278434" y="217404"/>
                  <a:pt x="275523" y="207732"/>
                  <a:pt x="272330" y="200032"/>
                </a:cubicBezTo>
                <a:cubicBezTo>
                  <a:pt x="269138" y="192332"/>
                  <a:pt x="266367" y="187074"/>
                  <a:pt x="264020" y="184256"/>
                </a:cubicBezTo>
                <a:cubicBezTo>
                  <a:pt x="261672" y="181439"/>
                  <a:pt x="259466" y="178341"/>
                  <a:pt x="257400" y="174960"/>
                </a:cubicBezTo>
                <a:cubicBezTo>
                  <a:pt x="255334" y="171580"/>
                  <a:pt x="253925" y="167823"/>
                  <a:pt x="253174" y="163692"/>
                </a:cubicBezTo>
                <a:cubicBezTo>
                  <a:pt x="252423" y="159748"/>
                  <a:pt x="252986" y="154724"/>
                  <a:pt x="254864" y="148620"/>
                </a:cubicBezTo>
                <a:cubicBezTo>
                  <a:pt x="256742" y="142517"/>
                  <a:pt x="257165" y="137868"/>
                  <a:pt x="256132" y="134675"/>
                </a:cubicBezTo>
                <a:cubicBezTo>
                  <a:pt x="255099" y="131483"/>
                  <a:pt x="250920" y="129135"/>
                  <a:pt x="243596" y="127633"/>
                </a:cubicBezTo>
                <a:cubicBezTo>
                  <a:pt x="240779" y="127069"/>
                  <a:pt x="236600" y="125379"/>
                  <a:pt x="231060" y="122562"/>
                </a:cubicBezTo>
                <a:cubicBezTo>
                  <a:pt x="225519" y="119745"/>
                  <a:pt x="222186" y="118242"/>
                  <a:pt x="221059" y="118055"/>
                </a:cubicBezTo>
                <a:cubicBezTo>
                  <a:pt x="219557" y="117867"/>
                  <a:pt x="218524" y="115425"/>
                  <a:pt x="217960" y="110730"/>
                </a:cubicBezTo>
                <a:cubicBezTo>
                  <a:pt x="217397" y="106035"/>
                  <a:pt x="218148" y="101246"/>
                  <a:pt x="220214" y="96363"/>
                </a:cubicBezTo>
                <a:cubicBezTo>
                  <a:pt x="222280" y="91480"/>
                  <a:pt x="225660" y="88945"/>
                  <a:pt x="230355" y="88757"/>
                </a:cubicBezTo>
                <a:cubicBezTo>
                  <a:pt x="237304" y="88193"/>
                  <a:pt x="242093" y="91010"/>
                  <a:pt x="244723" y="97208"/>
                </a:cubicBezTo>
                <a:cubicBezTo>
                  <a:pt x="247352" y="103406"/>
                  <a:pt x="247728" y="108852"/>
                  <a:pt x="245850" y="113547"/>
                </a:cubicBezTo>
                <a:cubicBezTo>
                  <a:pt x="243783" y="117115"/>
                  <a:pt x="243596" y="119604"/>
                  <a:pt x="245286" y="121013"/>
                </a:cubicBezTo>
                <a:cubicBezTo>
                  <a:pt x="246976" y="122421"/>
                  <a:pt x="249793" y="122468"/>
                  <a:pt x="253737" y="121153"/>
                </a:cubicBezTo>
                <a:cubicBezTo>
                  <a:pt x="256179" y="120402"/>
                  <a:pt x="257400" y="117022"/>
                  <a:pt x="257400" y="111012"/>
                </a:cubicBezTo>
                <a:cubicBezTo>
                  <a:pt x="257400" y="105002"/>
                  <a:pt x="257400" y="101528"/>
                  <a:pt x="257400" y="100589"/>
                </a:cubicBezTo>
                <a:cubicBezTo>
                  <a:pt x="256461" y="94954"/>
                  <a:pt x="255193" y="90259"/>
                  <a:pt x="253596" y="86503"/>
                </a:cubicBezTo>
                <a:cubicBezTo>
                  <a:pt x="252000" y="82747"/>
                  <a:pt x="250028" y="79883"/>
                  <a:pt x="247681" y="77911"/>
                </a:cubicBezTo>
                <a:cubicBezTo>
                  <a:pt x="245333" y="75939"/>
                  <a:pt x="243126" y="74530"/>
                  <a:pt x="241061" y="73685"/>
                </a:cubicBezTo>
                <a:cubicBezTo>
                  <a:pt x="238995" y="72840"/>
                  <a:pt x="236459" y="72136"/>
                  <a:pt x="233455" y="71572"/>
                </a:cubicBezTo>
                <a:close/>
                <a:moveTo>
                  <a:pt x="205002" y="18"/>
                </a:moveTo>
                <a:cubicBezTo>
                  <a:pt x="214955" y="-170"/>
                  <a:pt x="224909" y="1098"/>
                  <a:pt x="234863" y="3821"/>
                </a:cubicBezTo>
                <a:cubicBezTo>
                  <a:pt x="244816" y="6544"/>
                  <a:pt x="253174" y="10441"/>
                  <a:pt x="259935" y="15512"/>
                </a:cubicBezTo>
                <a:cubicBezTo>
                  <a:pt x="270640" y="23400"/>
                  <a:pt x="279232" y="34809"/>
                  <a:pt x="285712" y="49740"/>
                </a:cubicBezTo>
                <a:cubicBezTo>
                  <a:pt x="292191" y="64670"/>
                  <a:pt x="294961" y="78521"/>
                  <a:pt x="294022" y="91292"/>
                </a:cubicBezTo>
                <a:cubicBezTo>
                  <a:pt x="293083" y="109134"/>
                  <a:pt x="295900" y="129229"/>
                  <a:pt x="302473" y="151578"/>
                </a:cubicBezTo>
                <a:cubicBezTo>
                  <a:pt x="308858" y="172800"/>
                  <a:pt x="321348" y="193271"/>
                  <a:pt x="339941" y="212991"/>
                </a:cubicBezTo>
                <a:cubicBezTo>
                  <a:pt x="350270" y="224072"/>
                  <a:pt x="359614" y="239378"/>
                  <a:pt x="367971" y="258910"/>
                </a:cubicBezTo>
                <a:cubicBezTo>
                  <a:pt x="376328" y="278442"/>
                  <a:pt x="381916" y="296377"/>
                  <a:pt x="384733" y="312717"/>
                </a:cubicBezTo>
                <a:cubicBezTo>
                  <a:pt x="386235" y="321919"/>
                  <a:pt x="386705" y="329854"/>
                  <a:pt x="386141" y="336521"/>
                </a:cubicBezTo>
                <a:cubicBezTo>
                  <a:pt x="385578" y="343188"/>
                  <a:pt x="384451" y="348400"/>
                  <a:pt x="382761" y="352156"/>
                </a:cubicBezTo>
                <a:cubicBezTo>
                  <a:pt x="381070" y="355912"/>
                  <a:pt x="379192" y="357978"/>
                  <a:pt x="377127" y="358354"/>
                </a:cubicBezTo>
                <a:cubicBezTo>
                  <a:pt x="375249" y="358729"/>
                  <a:pt x="373042" y="360513"/>
                  <a:pt x="370507" y="363706"/>
                </a:cubicBezTo>
                <a:cubicBezTo>
                  <a:pt x="367971" y="366899"/>
                  <a:pt x="365436" y="370232"/>
                  <a:pt x="362901" y="373707"/>
                </a:cubicBezTo>
                <a:cubicBezTo>
                  <a:pt x="360365" y="377181"/>
                  <a:pt x="356562" y="380327"/>
                  <a:pt x="351491" y="383144"/>
                </a:cubicBezTo>
                <a:cubicBezTo>
                  <a:pt x="346420" y="385961"/>
                  <a:pt x="340692" y="387276"/>
                  <a:pt x="334307" y="387088"/>
                </a:cubicBezTo>
                <a:cubicBezTo>
                  <a:pt x="330926" y="386900"/>
                  <a:pt x="327968" y="386431"/>
                  <a:pt x="325433" y="385680"/>
                </a:cubicBezTo>
                <a:cubicBezTo>
                  <a:pt x="322897" y="384928"/>
                  <a:pt x="320785" y="383661"/>
                  <a:pt x="319094" y="381876"/>
                </a:cubicBezTo>
                <a:cubicBezTo>
                  <a:pt x="317404" y="380092"/>
                  <a:pt x="316136" y="378637"/>
                  <a:pt x="315292" y="377510"/>
                </a:cubicBezTo>
                <a:cubicBezTo>
                  <a:pt x="314446" y="376383"/>
                  <a:pt x="313366" y="374458"/>
                  <a:pt x="312051" y="371735"/>
                </a:cubicBezTo>
                <a:cubicBezTo>
                  <a:pt x="310737" y="369012"/>
                  <a:pt x="309892" y="367180"/>
                  <a:pt x="309516" y="366242"/>
                </a:cubicBezTo>
                <a:cubicBezTo>
                  <a:pt x="305385" y="359293"/>
                  <a:pt x="301534" y="356476"/>
                  <a:pt x="297966" y="357790"/>
                </a:cubicBezTo>
                <a:cubicBezTo>
                  <a:pt x="294397" y="359105"/>
                  <a:pt x="291769" y="363706"/>
                  <a:pt x="290078" y="371594"/>
                </a:cubicBezTo>
                <a:cubicBezTo>
                  <a:pt x="288388" y="379482"/>
                  <a:pt x="289045" y="388590"/>
                  <a:pt x="292050" y="398920"/>
                </a:cubicBezTo>
                <a:cubicBezTo>
                  <a:pt x="295806" y="412067"/>
                  <a:pt x="295900" y="430378"/>
                  <a:pt x="292332" y="453853"/>
                </a:cubicBezTo>
                <a:cubicBezTo>
                  <a:pt x="290453" y="466061"/>
                  <a:pt x="292144" y="475498"/>
                  <a:pt x="297402" y="482165"/>
                </a:cubicBezTo>
                <a:cubicBezTo>
                  <a:pt x="302661" y="488832"/>
                  <a:pt x="309516" y="491931"/>
                  <a:pt x="317968" y="491462"/>
                </a:cubicBezTo>
                <a:cubicBezTo>
                  <a:pt x="326419" y="490992"/>
                  <a:pt x="334401" y="487659"/>
                  <a:pt x="341913" y="481461"/>
                </a:cubicBezTo>
                <a:cubicBezTo>
                  <a:pt x="352993" y="472258"/>
                  <a:pt x="361398" y="466014"/>
                  <a:pt x="367126" y="462727"/>
                </a:cubicBezTo>
                <a:cubicBezTo>
                  <a:pt x="372854" y="459441"/>
                  <a:pt x="382573" y="455450"/>
                  <a:pt x="396283" y="450755"/>
                </a:cubicBezTo>
                <a:cubicBezTo>
                  <a:pt x="406237" y="447374"/>
                  <a:pt x="413467" y="443947"/>
                  <a:pt x="417975" y="440472"/>
                </a:cubicBezTo>
                <a:cubicBezTo>
                  <a:pt x="422482" y="436998"/>
                  <a:pt x="424219" y="433758"/>
                  <a:pt x="423186" y="430753"/>
                </a:cubicBezTo>
                <a:cubicBezTo>
                  <a:pt x="422153" y="427748"/>
                  <a:pt x="419806" y="425072"/>
                  <a:pt x="416144" y="422725"/>
                </a:cubicBezTo>
                <a:cubicBezTo>
                  <a:pt x="412481" y="420377"/>
                  <a:pt x="407645" y="418170"/>
                  <a:pt x="401636" y="416104"/>
                </a:cubicBezTo>
                <a:cubicBezTo>
                  <a:pt x="395438" y="414038"/>
                  <a:pt x="390790" y="409531"/>
                  <a:pt x="387691" y="402582"/>
                </a:cubicBezTo>
                <a:cubicBezTo>
                  <a:pt x="384592" y="395633"/>
                  <a:pt x="383184" y="388825"/>
                  <a:pt x="383465" y="382158"/>
                </a:cubicBezTo>
                <a:cubicBezTo>
                  <a:pt x="383747" y="375491"/>
                  <a:pt x="385202" y="371031"/>
                  <a:pt x="387832" y="368777"/>
                </a:cubicBezTo>
                <a:cubicBezTo>
                  <a:pt x="388019" y="374599"/>
                  <a:pt x="388770" y="379904"/>
                  <a:pt x="390085" y="384694"/>
                </a:cubicBezTo>
                <a:cubicBezTo>
                  <a:pt x="391400" y="389483"/>
                  <a:pt x="392762" y="393286"/>
                  <a:pt x="394170" y="396103"/>
                </a:cubicBezTo>
                <a:cubicBezTo>
                  <a:pt x="395578" y="398920"/>
                  <a:pt x="397504" y="401596"/>
                  <a:pt x="399945" y="404132"/>
                </a:cubicBezTo>
                <a:cubicBezTo>
                  <a:pt x="402387" y="406667"/>
                  <a:pt x="404359" y="408451"/>
                  <a:pt x="405861" y="409484"/>
                </a:cubicBezTo>
                <a:cubicBezTo>
                  <a:pt x="407364" y="410517"/>
                  <a:pt x="409383" y="411738"/>
                  <a:pt x="411918" y="413146"/>
                </a:cubicBezTo>
                <a:cubicBezTo>
                  <a:pt x="414453" y="414555"/>
                  <a:pt x="416003" y="415447"/>
                  <a:pt x="416566" y="415823"/>
                </a:cubicBezTo>
                <a:cubicBezTo>
                  <a:pt x="420322" y="418076"/>
                  <a:pt x="423233" y="420377"/>
                  <a:pt x="425299" y="422725"/>
                </a:cubicBezTo>
                <a:cubicBezTo>
                  <a:pt x="427365" y="425072"/>
                  <a:pt x="428492" y="427326"/>
                  <a:pt x="428680" y="429486"/>
                </a:cubicBezTo>
                <a:cubicBezTo>
                  <a:pt x="428867" y="431645"/>
                  <a:pt x="428633" y="433758"/>
                  <a:pt x="427976" y="435824"/>
                </a:cubicBezTo>
                <a:cubicBezTo>
                  <a:pt x="427318" y="437890"/>
                  <a:pt x="425863" y="439956"/>
                  <a:pt x="423609" y="442022"/>
                </a:cubicBezTo>
                <a:cubicBezTo>
                  <a:pt x="421355" y="444088"/>
                  <a:pt x="419149" y="445919"/>
                  <a:pt x="416988" y="447515"/>
                </a:cubicBezTo>
                <a:cubicBezTo>
                  <a:pt x="414829" y="449111"/>
                  <a:pt x="412011" y="450849"/>
                  <a:pt x="408538" y="452727"/>
                </a:cubicBezTo>
                <a:cubicBezTo>
                  <a:pt x="405063" y="454605"/>
                  <a:pt x="402105" y="456154"/>
                  <a:pt x="399664" y="457375"/>
                </a:cubicBezTo>
                <a:cubicBezTo>
                  <a:pt x="397222" y="458596"/>
                  <a:pt x="394217" y="460051"/>
                  <a:pt x="390649" y="461741"/>
                </a:cubicBezTo>
                <a:cubicBezTo>
                  <a:pt x="387080" y="463432"/>
                  <a:pt x="384545" y="464653"/>
                  <a:pt x="383043" y="465404"/>
                </a:cubicBezTo>
                <a:cubicBezTo>
                  <a:pt x="375906" y="468972"/>
                  <a:pt x="367877" y="474230"/>
                  <a:pt x="358957" y="481179"/>
                </a:cubicBezTo>
                <a:cubicBezTo>
                  <a:pt x="350035" y="488128"/>
                  <a:pt x="342946" y="494138"/>
                  <a:pt x="337687" y="499209"/>
                </a:cubicBezTo>
                <a:cubicBezTo>
                  <a:pt x="334494" y="502214"/>
                  <a:pt x="328109" y="504045"/>
                  <a:pt x="318531" y="504702"/>
                </a:cubicBezTo>
                <a:cubicBezTo>
                  <a:pt x="308953" y="505360"/>
                  <a:pt x="300595" y="503998"/>
                  <a:pt x="293459" y="500618"/>
                </a:cubicBezTo>
                <a:cubicBezTo>
                  <a:pt x="290078" y="498927"/>
                  <a:pt x="287308" y="496720"/>
                  <a:pt x="285148" y="493997"/>
                </a:cubicBezTo>
                <a:cubicBezTo>
                  <a:pt x="282988" y="491274"/>
                  <a:pt x="281439" y="488880"/>
                  <a:pt x="280500" y="486814"/>
                </a:cubicBezTo>
                <a:cubicBezTo>
                  <a:pt x="279561" y="484748"/>
                  <a:pt x="277495" y="482917"/>
                  <a:pt x="274302" y="481320"/>
                </a:cubicBezTo>
                <a:cubicBezTo>
                  <a:pt x="271109" y="479724"/>
                  <a:pt x="266696" y="478832"/>
                  <a:pt x="261062" y="478644"/>
                </a:cubicBezTo>
                <a:cubicBezTo>
                  <a:pt x="252799" y="478456"/>
                  <a:pt x="240591" y="478362"/>
                  <a:pt x="224440" y="478362"/>
                </a:cubicBezTo>
                <a:cubicBezTo>
                  <a:pt x="220871" y="478362"/>
                  <a:pt x="215519" y="478503"/>
                  <a:pt x="208382" y="478785"/>
                </a:cubicBezTo>
                <a:cubicBezTo>
                  <a:pt x="201245" y="479066"/>
                  <a:pt x="195799" y="479301"/>
                  <a:pt x="192043" y="479489"/>
                </a:cubicBezTo>
                <a:cubicBezTo>
                  <a:pt x="183779" y="479677"/>
                  <a:pt x="176314" y="481086"/>
                  <a:pt x="169647" y="483715"/>
                </a:cubicBezTo>
                <a:cubicBezTo>
                  <a:pt x="162980" y="486344"/>
                  <a:pt x="157956" y="489161"/>
                  <a:pt x="154576" y="492166"/>
                </a:cubicBezTo>
                <a:cubicBezTo>
                  <a:pt x="151195" y="495171"/>
                  <a:pt x="147110" y="497847"/>
                  <a:pt x="142321" y="500195"/>
                </a:cubicBezTo>
                <a:cubicBezTo>
                  <a:pt x="137532" y="502542"/>
                  <a:pt x="132508" y="503622"/>
                  <a:pt x="127249" y="503434"/>
                </a:cubicBezTo>
                <a:cubicBezTo>
                  <a:pt x="121803" y="503247"/>
                  <a:pt x="111380" y="500336"/>
                  <a:pt x="95980" y="494702"/>
                </a:cubicBezTo>
                <a:cubicBezTo>
                  <a:pt x="80580" y="489067"/>
                  <a:pt x="66869" y="485029"/>
                  <a:pt x="54850" y="482588"/>
                </a:cubicBezTo>
                <a:cubicBezTo>
                  <a:pt x="51282" y="481837"/>
                  <a:pt x="46493" y="480945"/>
                  <a:pt x="40483" y="479912"/>
                </a:cubicBezTo>
                <a:cubicBezTo>
                  <a:pt x="34473" y="478879"/>
                  <a:pt x="29778" y="478034"/>
                  <a:pt x="26397" y="477376"/>
                </a:cubicBezTo>
                <a:cubicBezTo>
                  <a:pt x="23017" y="476719"/>
                  <a:pt x="19307" y="475827"/>
                  <a:pt x="15270" y="474700"/>
                </a:cubicBezTo>
                <a:cubicBezTo>
                  <a:pt x="11231" y="473573"/>
                  <a:pt x="8086" y="472212"/>
                  <a:pt x="5832" y="470615"/>
                </a:cubicBezTo>
                <a:cubicBezTo>
                  <a:pt x="3579" y="469019"/>
                  <a:pt x="1982" y="467188"/>
                  <a:pt x="1043" y="465122"/>
                </a:cubicBezTo>
                <a:cubicBezTo>
                  <a:pt x="-835" y="460802"/>
                  <a:pt x="-178" y="454558"/>
                  <a:pt x="3015" y="446388"/>
                </a:cubicBezTo>
                <a:cubicBezTo>
                  <a:pt x="6208" y="438219"/>
                  <a:pt x="7898" y="433101"/>
                  <a:pt x="8086" y="431035"/>
                </a:cubicBezTo>
                <a:cubicBezTo>
                  <a:pt x="8274" y="428030"/>
                  <a:pt x="7898" y="424274"/>
                  <a:pt x="6959" y="419767"/>
                </a:cubicBezTo>
                <a:cubicBezTo>
                  <a:pt x="6020" y="415259"/>
                  <a:pt x="5081" y="411268"/>
                  <a:pt x="4142" y="407794"/>
                </a:cubicBezTo>
                <a:cubicBezTo>
                  <a:pt x="3203" y="404319"/>
                  <a:pt x="2781" y="400892"/>
                  <a:pt x="2874" y="397511"/>
                </a:cubicBezTo>
                <a:cubicBezTo>
                  <a:pt x="2968" y="394131"/>
                  <a:pt x="3954" y="391596"/>
                  <a:pt x="5832" y="389905"/>
                </a:cubicBezTo>
                <a:cubicBezTo>
                  <a:pt x="8462" y="387652"/>
                  <a:pt x="13814" y="386337"/>
                  <a:pt x="21890" y="385961"/>
                </a:cubicBezTo>
                <a:cubicBezTo>
                  <a:pt x="29965" y="385585"/>
                  <a:pt x="35599" y="384459"/>
                  <a:pt x="38793" y="382581"/>
                </a:cubicBezTo>
                <a:lnTo>
                  <a:pt x="49346" y="373786"/>
                </a:lnTo>
                <a:lnTo>
                  <a:pt x="44990" y="388215"/>
                </a:lnTo>
                <a:cubicBezTo>
                  <a:pt x="38980" y="391971"/>
                  <a:pt x="31186" y="393379"/>
                  <a:pt x="21608" y="392441"/>
                </a:cubicBezTo>
                <a:cubicBezTo>
                  <a:pt x="15223" y="391877"/>
                  <a:pt x="11185" y="392816"/>
                  <a:pt x="9494" y="395258"/>
                </a:cubicBezTo>
                <a:cubicBezTo>
                  <a:pt x="7053" y="398075"/>
                  <a:pt x="7523" y="403428"/>
                  <a:pt x="10903" y="411315"/>
                </a:cubicBezTo>
                <a:cubicBezTo>
                  <a:pt x="11279" y="412442"/>
                  <a:pt x="12030" y="414132"/>
                  <a:pt x="13157" y="416386"/>
                </a:cubicBezTo>
                <a:cubicBezTo>
                  <a:pt x="14283" y="418640"/>
                  <a:pt x="15082" y="420330"/>
                  <a:pt x="15552" y="421457"/>
                </a:cubicBezTo>
                <a:cubicBezTo>
                  <a:pt x="16020" y="422584"/>
                  <a:pt x="16443" y="424180"/>
                  <a:pt x="16819" y="426246"/>
                </a:cubicBezTo>
                <a:cubicBezTo>
                  <a:pt x="17195" y="428312"/>
                  <a:pt x="17288" y="430378"/>
                  <a:pt x="17101" y="432443"/>
                </a:cubicBezTo>
                <a:cubicBezTo>
                  <a:pt x="17101" y="435261"/>
                  <a:pt x="15504" y="439862"/>
                  <a:pt x="12312" y="446247"/>
                </a:cubicBezTo>
                <a:cubicBezTo>
                  <a:pt x="9119" y="452633"/>
                  <a:pt x="7804" y="457140"/>
                  <a:pt x="8368" y="459769"/>
                </a:cubicBezTo>
                <a:cubicBezTo>
                  <a:pt x="8931" y="462962"/>
                  <a:pt x="12406" y="465404"/>
                  <a:pt x="18791" y="467094"/>
                </a:cubicBezTo>
                <a:cubicBezTo>
                  <a:pt x="22547" y="468221"/>
                  <a:pt x="30482" y="469958"/>
                  <a:pt x="42595" y="472306"/>
                </a:cubicBezTo>
                <a:cubicBezTo>
                  <a:pt x="54709" y="474653"/>
                  <a:pt x="64052" y="476578"/>
                  <a:pt x="70626" y="478081"/>
                </a:cubicBezTo>
                <a:cubicBezTo>
                  <a:pt x="75133" y="479207"/>
                  <a:pt x="82082" y="481273"/>
                  <a:pt x="91472" y="484278"/>
                </a:cubicBezTo>
                <a:cubicBezTo>
                  <a:pt x="100863" y="487283"/>
                  <a:pt x="108610" y="489443"/>
                  <a:pt x="114713" y="490758"/>
                </a:cubicBezTo>
                <a:cubicBezTo>
                  <a:pt x="120817" y="492072"/>
                  <a:pt x="126029" y="492448"/>
                  <a:pt x="130348" y="491884"/>
                </a:cubicBezTo>
                <a:cubicBezTo>
                  <a:pt x="138424" y="490758"/>
                  <a:pt x="144481" y="488128"/>
                  <a:pt x="148519" y="483996"/>
                </a:cubicBezTo>
                <a:cubicBezTo>
                  <a:pt x="152557" y="479865"/>
                  <a:pt x="154716" y="475357"/>
                  <a:pt x="154998" y="470475"/>
                </a:cubicBezTo>
                <a:cubicBezTo>
                  <a:pt x="155279" y="465591"/>
                  <a:pt x="154576" y="460098"/>
                  <a:pt x="152885" y="453994"/>
                </a:cubicBezTo>
                <a:cubicBezTo>
                  <a:pt x="151195" y="447891"/>
                  <a:pt x="149411" y="443008"/>
                  <a:pt x="147533" y="439345"/>
                </a:cubicBezTo>
                <a:cubicBezTo>
                  <a:pt x="145654" y="435683"/>
                  <a:pt x="143776" y="432256"/>
                  <a:pt x="141899" y="429063"/>
                </a:cubicBezTo>
                <a:cubicBezTo>
                  <a:pt x="119174" y="393379"/>
                  <a:pt x="103304" y="370655"/>
                  <a:pt x="94290" y="360889"/>
                </a:cubicBezTo>
                <a:cubicBezTo>
                  <a:pt x="81518" y="346991"/>
                  <a:pt x="70908" y="343235"/>
                  <a:pt x="62456" y="349620"/>
                </a:cubicBezTo>
                <a:cubicBezTo>
                  <a:pt x="60390" y="351311"/>
                  <a:pt x="58982" y="349902"/>
                  <a:pt x="58231" y="345395"/>
                </a:cubicBezTo>
                <a:cubicBezTo>
                  <a:pt x="57667" y="342390"/>
                  <a:pt x="57479" y="338822"/>
                  <a:pt x="57667" y="334690"/>
                </a:cubicBezTo>
                <a:cubicBezTo>
                  <a:pt x="57855" y="329244"/>
                  <a:pt x="58794" y="324360"/>
                  <a:pt x="60484" y="320041"/>
                </a:cubicBezTo>
                <a:cubicBezTo>
                  <a:pt x="62174" y="315721"/>
                  <a:pt x="64428" y="311308"/>
                  <a:pt x="67245" y="306801"/>
                </a:cubicBezTo>
                <a:cubicBezTo>
                  <a:pt x="70063" y="302293"/>
                  <a:pt x="72128" y="298349"/>
                  <a:pt x="73443" y="294969"/>
                </a:cubicBezTo>
                <a:cubicBezTo>
                  <a:pt x="74945" y="291025"/>
                  <a:pt x="77434" y="284264"/>
                  <a:pt x="80908" y="274686"/>
                </a:cubicBezTo>
                <a:cubicBezTo>
                  <a:pt x="84383" y="265107"/>
                  <a:pt x="87153" y="257783"/>
                  <a:pt x="89219" y="252712"/>
                </a:cubicBezTo>
                <a:cubicBezTo>
                  <a:pt x="91285" y="247642"/>
                  <a:pt x="94102" y="241913"/>
                  <a:pt x="97670" y="235528"/>
                </a:cubicBezTo>
                <a:cubicBezTo>
                  <a:pt x="101238" y="229142"/>
                  <a:pt x="104900" y="224072"/>
                  <a:pt x="108657" y="220316"/>
                </a:cubicBezTo>
                <a:cubicBezTo>
                  <a:pt x="129315" y="193459"/>
                  <a:pt x="140959" y="175148"/>
                  <a:pt x="143589" y="165382"/>
                </a:cubicBezTo>
                <a:cubicBezTo>
                  <a:pt x="141335" y="144348"/>
                  <a:pt x="139833" y="115237"/>
                  <a:pt x="139081" y="78052"/>
                </a:cubicBezTo>
                <a:cubicBezTo>
                  <a:pt x="138705" y="61149"/>
                  <a:pt x="140959" y="46923"/>
                  <a:pt x="145842" y="35373"/>
                </a:cubicBezTo>
                <a:cubicBezTo>
                  <a:pt x="150725" y="23823"/>
                  <a:pt x="160679" y="14010"/>
                  <a:pt x="175704" y="5934"/>
                </a:cubicBezTo>
                <a:cubicBezTo>
                  <a:pt x="183028" y="1990"/>
                  <a:pt x="192794" y="18"/>
                  <a:pt x="205002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520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46384035-C1FF-4F79-BFDF-5373494CBF2A}"/>
              </a:ext>
            </a:extLst>
          </p:cNvPr>
          <p:cNvSpPr/>
          <p:nvPr/>
        </p:nvSpPr>
        <p:spPr>
          <a:xfrm>
            <a:off x="8523700" y="0"/>
            <a:ext cx="36683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E15C03-6817-4F10-95B4-49FF08BB9B00}"/>
              </a:ext>
            </a:extLst>
          </p:cNvPr>
          <p:cNvSpPr/>
          <p:nvPr/>
        </p:nvSpPr>
        <p:spPr>
          <a:xfrm>
            <a:off x="253263" y="136344"/>
            <a:ext cx="66351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Font Awesome Icons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C556DB4-230D-49B9-ACD4-E1073655B55D}"/>
              </a:ext>
            </a:extLst>
          </p:cNvPr>
          <p:cNvCxnSpPr>
            <a:cxnSpLocks/>
          </p:cNvCxnSpPr>
          <p:nvPr/>
        </p:nvCxnSpPr>
        <p:spPr>
          <a:xfrm>
            <a:off x="432646" y="113359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5C673B4F-7369-4B1C-95C7-0B844AFCDC67}"/>
              </a:ext>
            </a:extLst>
          </p:cNvPr>
          <p:cNvSpPr/>
          <p:nvPr/>
        </p:nvSpPr>
        <p:spPr>
          <a:xfrm>
            <a:off x="8759024" y="5394441"/>
            <a:ext cx="32063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https://fontawesome.com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749A9292-1B90-4F05-BBAF-0D9C7380250A}"/>
              </a:ext>
            </a:extLst>
          </p:cNvPr>
          <p:cNvSpPr/>
          <p:nvPr/>
        </p:nvSpPr>
        <p:spPr>
          <a:xfrm>
            <a:off x="8669832" y="5850731"/>
            <a:ext cx="3412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rPr>
              <a:t>are editable shapes.</a:t>
            </a:r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49" name="Freeform 528">
            <a:extLst>
              <a:ext uri="{FF2B5EF4-FFF2-40B4-BE49-F238E27FC236}">
                <a16:creationId xmlns:a16="http://schemas.microsoft.com/office/drawing/2014/main" id="{7A2BBD1A-72D6-45CC-9E55-A3DCD2B7C0F6}"/>
              </a:ext>
            </a:extLst>
          </p:cNvPr>
          <p:cNvSpPr/>
          <p:nvPr/>
        </p:nvSpPr>
        <p:spPr>
          <a:xfrm>
            <a:off x="2347869" y="2272622"/>
            <a:ext cx="296219" cy="378619"/>
          </a:xfrm>
          <a:custGeom>
            <a:avLst/>
            <a:gdLst/>
            <a:ahLst/>
            <a:cxnLst/>
            <a:rect l="l" t="t" r="r" b="b"/>
            <a:pathLst>
              <a:path w="394958" h="504825">
                <a:moveTo>
                  <a:pt x="181141" y="0"/>
                </a:moveTo>
                <a:cubicBezTo>
                  <a:pt x="194851" y="4695"/>
                  <a:pt x="206823" y="10470"/>
                  <a:pt x="217059" y="17325"/>
                </a:cubicBezTo>
                <a:cubicBezTo>
                  <a:pt x="227294" y="24180"/>
                  <a:pt x="235229" y="31364"/>
                  <a:pt x="240863" y="38876"/>
                </a:cubicBezTo>
                <a:cubicBezTo>
                  <a:pt x="246498" y="46388"/>
                  <a:pt x="251005" y="54370"/>
                  <a:pt x="254385" y="62821"/>
                </a:cubicBezTo>
                <a:cubicBezTo>
                  <a:pt x="257767" y="71273"/>
                  <a:pt x="259690" y="79630"/>
                  <a:pt x="260160" y="87894"/>
                </a:cubicBezTo>
                <a:cubicBezTo>
                  <a:pt x="260630" y="96157"/>
                  <a:pt x="260583" y="104186"/>
                  <a:pt x="260020" y="111980"/>
                </a:cubicBezTo>
                <a:cubicBezTo>
                  <a:pt x="259456" y="119774"/>
                  <a:pt x="258235" y="126957"/>
                  <a:pt x="256357" y="133531"/>
                </a:cubicBezTo>
                <a:cubicBezTo>
                  <a:pt x="254479" y="140104"/>
                  <a:pt x="252695" y="145926"/>
                  <a:pt x="251005" y="150997"/>
                </a:cubicBezTo>
                <a:cubicBezTo>
                  <a:pt x="249315" y="156068"/>
                  <a:pt x="247718" y="160012"/>
                  <a:pt x="246216" y="162829"/>
                </a:cubicBezTo>
                <a:lnTo>
                  <a:pt x="244244" y="167054"/>
                </a:lnTo>
                <a:cubicBezTo>
                  <a:pt x="244432" y="167993"/>
                  <a:pt x="244526" y="172735"/>
                  <a:pt x="244526" y="181281"/>
                </a:cubicBezTo>
                <a:cubicBezTo>
                  <a:pt x="244526" y="189826"/>
                  <a:pt x="244432" y="196540"/>
                  <a:pt x="244244" y="201423"/>
                </a:cubicBezTo>
                <a:cubicBezTo>
                  <a:pt x="244807" y="200108"/>
                  <a:pt x="245746" y="198371"/>
                  <a:pt x="247061" y="196211"/>
                </a:cubicBezTo>
                <a:cubicBezTo>
                  <a:pt x="248376" y="194051"/>
                  <a:pt x="251239" y="190014"/>
                  <a:pt x="255653" y="184098"/>
                </a:cubicBezTo>
                <a:cubicBezTo>
                  <a:pt x="260066" y="178182"/>
                  <a:pt x="264809" y="172735"/>
                  <a:pt x="269880" y="167758"/>
                </a:cubicBezTo>
                <a:cubicBezTo>
                  <a:pt x="274950" y="162782"/>
                  <a:pt x="281618" y="157570"/>
                  <a:pt x="289881" y="152124"/>
                </a:cubicBezTo>
                <a:cubicBezTo>
                  <a:pt x="298145" y="146677"/>
                  <a:pt x="306738" y="142499"/>
                  <a:pt x="315657" y="139587"/>
                </a:cubicBezTo>
                <a:cubicBezTo>
                  <a:pt x="324579" y="136677"/>
                  <a:pt x="335095" y="135315"/>
                  <a:pt x="347210" y="135503"/>
                </a:cubicBezTo>
                <a:cubicBezTo>
                  <a:pt x="359323" y="135691"/>
                  <a:pt x="371765" y="137944"/>
                  <a:pt x="384536" y="142264"/>
                </a:cubicBezTo>
                <a:cubicBezTo>
                  <a:pt x="384160" y="156913"/>
                  <a:pt x="382141" y="170200"/>
                  <a:pt x="378478" y="182126"/>
                </a:cubicBezTo>
                <a:cubicBezTo>
                  <a:pt x="374817" y="194051"/>
                  <a:pt x="370122" y="203864"/>
                  <a:pt x="364393" y="211564"/>
                </a:cubicBezTo>
                <a:cubicBezTo>
                  <a:pt x="358666" y="219265"/>
                  <a:pt x="352139" y="225979"/>
                  <a:pt x="344814" y="231707"/>
                </a:cubicBezTo>
                <a:cubicBezTo>
                  <a:pt x="337490" y="237435"/>
                  <a:pt x="329836" y="241708"/>
                  <a:pt x="321855" y="244525"/>
                </a:cubicBezTo>
                <a:cubicBezTo>
                  <a:pt x="313874" y="247342"/>
                  <a:pt x="305939" y="249595"/>
                  <a:pt x="298050" y="251286"/>
                </a:cubicBezTo>
                <a:cubicBezTo>
                  <a:pt x="290163" y="252976"/>
                  <a:pt x="282650" y="253868"/>
                  <a:pt x="275514" y="253962"/>
                </a:cubicBezTo>
                <a:cubicBezTo>
                  <a:pt x="268377" y="254056"/>
                  <a:pt x="262038" y="253962"/>
                  <a:pt x="256498" y="253680"/>
                </a:cubicBezTo>
                <a:cubicBezTo>
                  <a:pt x="250958" y="253399"/>
                  <a:pt x="246592" y="252976"/>
                  <a:pt x="243398" y="252413"/>
                </a:cubicBezTo>
                <a:lnTo>
                  <a:pt x="238610" y="251567"/>
                </a:lnTo>
                <a:cubicBezTo>
                  <a:pt x="234290" y="279175"/>
                  <a:pt x="227435" y="305750"/>
                  <a:pt x="218045" y="331291"/>
                </a:cubicBezTo>
                <a:cubicBezTo>
                  <a:pt x="219172" y="329977"/>
                  <a:pt x="220862" y="328239"/>
                  <a:pt x="223115" y="326080"/>
                </a:cubicBezTo>
                <a:cubicBezTo>
                  <a:pt x="225369" y="323920"/>
                  <a:pt x="230018" y="320070"/>
                  <a:pt x="237060" y="314530"/>
                </a:cubicBezTo>
                <a:cubicBezTo>
                  <a:pt x="244103" y="308990"/>
                  <a:pt x="251380" y="304059"/>
                  <a:pt x="258893" y="299740"/>
                </a:cubicBezTo>
                <a:cubicBezTo>
                  <a:pt x="266405" y="295420"/>
                  <a:pt x="275748" y="291476"/>
                  <a:pt x="286923" y="287908"/>
                </a:cubicBezTo>
                <a:cubicBezTo>
                  <a:pt x="298097" y="284340"/>
                  <a:pt x="309131" y="282462"/>
                  <a:pt x="320023" y="282274"/>
                </a:cubicBezTo>
                <a:cubicBezTo>
                  <a:pt x="330917" y="282086"/>
                  <a:pt x="343031" y="284293"/>
                  <a:pt x="356365" y="288894"/>
                </a:cubicBezTo>
                <a:cubicBezTo>
                  <a:pt x="369699" y="293495"/>
                  <a:pt x="382564" y="300773"/>
                  <a:pt x="394958" y="310727"/>
                </a:cubicBezTo>
                <a:cubicBezTo>
                  <a:pt x="388949" y="325751"/>
                  <a:pt x="381812" y="338710"/>
                  <a:pt x="373549" y="349603"/>
                </a:cubicBezTo>
                <a:cubicBezTo>
                  <a:pt x="365286" y="360495"/>
                  <a:pt x="356740" y="368806"/>
                  <a:pt x="347913" y="374534"/>
                </a:cubicBezTo>
                <a:cubicBezTo>
                  <a:pt x="339086" y="380262"/>
                  <a:pt x="329790" y="384629"/>
                  <a:pt x="320023" y="387633"/>
                </a:cubicBezTo>
                <a:cubicBezTo>
                  <a:pt x="310258" y="390639"/>
                  <a:pt x="300727" y="392000"/>
                  <a:pt x="291430" y="391718"/>
                </a:cubicBezTo>
                <a:cubicBezTo>
                  <a:pt x="282134" y="391437"/>
                  <a:pt x="273072" y="390639"/>
                  <a:pt x="264246" y="389324"/>
                </a:cubicBezTo>
                <a:cubicBezTo>
                  <a:pt x="255419" y="388009"/>
                  <a:pt x="247296" y="385943"/>
                  <a:pt x="239877" y="383126"/>
                </a:cubicBezTo>
                <a:cubicBezTo>
                  <a:pt x="232460" y="380309"/>
                  <a:pt x="225933" y="377727"/>
                  <a:pt x="220299" y="375379"/>
                </a:cubicBezTo>
                <a:cubicBezTo>
                  <a:pt x="214665" y="373031"/>
                  <a:pt x="210345" y="370919"/>
                  <a:pt x="207340" y="369041"/>
                </a:cubicBezTo>
                <a:lnTo>
                  <a:pt x="202551" y="366223"/>
                </a:lnTo>
                <a:cubicBezTo>
                  <a:pt x="181329" y="409043"/>
                  <a:pt x="154143" y="442802"/>
                  <a:pt x="120996" y="467498"/>
                </a:cubicBezTo>
                <a:cubicBezTo>
                  <a:pt x="87848" y="492195"/>
                  <a:pt x="51742" y="504637"/>
                  <a:pt x="12678" y="504825"/>
                </a:cubicBezTo>
                <a:cubicBezTo>
                  <a:pt x="9109" y="504825"/>
                  <a:pt x="6105" y="503604"/>
                  <a:pt x="3663" y="501163"/>
                </a:cubicBezTo>
                <a:cubicBezTo>
                  <a:pt x="1221" y="498721"/>
                  <a:pt x="0" y="495716"/>
                  <a:pt x="0" y="492148"/>
                </a:cubicBezTo>
                <a:cubicBezTo>
                  <a:pt x="0" y="488580"/>
                  <a:pt x="1221" y="485622"/>
                  <a:pt x="3663" y="483274"/>
                </a:cubicBezTo>
                <a:cubicBezTo>
                  <a:pt x="6105" y="480927"/>
                  <a:pt x="9109" y="479753"/>
                  <a:pt x="12678" y="479753"/>
                </a:cubicBezTo>
                <a:cubicBezTo>
                  <a:pt x="45168" y="479565"/>
                  <a:pt x="75452" y="469470"/>
                  <a:pt x="103530" y="449469"/>
                </a:cubicBezTo>
                <a:cubicBezTo>
                  <a:pt x="131607" y="429467"/>
                  <a:pt x="155223" y="401813"/>
                  <a:pt x="174379" y="366505"/>
                </a:cubicBezTo>
                <a:cubicBezTo>
                  <a:pt x="167619" y="369135"/>
                  <a:pt x="160858" y="371294"/>
                  <a:pt x="154096" y="372985"/>
                </a:cubicBezTo>
                <a:cubicBezTo>
                  <a:pt x="147336" y="374675"/>
                  <a:pt x="139541" y="375896"/>
                  <a:pt x="130715" y="376647"/>
                </a:cubicBezTo>
                <a:cubicBezTo>
                  <a:pt x="121888" y="377398"/>
                  <a:pt x="113342" y="377163"/>
                  <a:pt x="105079" y="375942"/>
                </a:cubicBezTo>
                <a:cubicBezTo>
                  <a:pt x="96815" y="374722"/>
                  <a:pt x="88083" y="372045"/>
                  <a:pt x="78880" y="367914"/>
                </a:cubicBezTo>
                <a:cubicBezTo>
                  <a:pt x="69677" y="363782"/>
                  <a:pt x="61039" y="358242"/>
                  <a:pt x="52963" y="351293"/>
                </a:cubicBezTo>
                <a:cubicBezTo>
                  <a:pt x="44887" y="344344"/>
                  <a:pt x="36952" y="334954"/>
                  <a:pt x="29158" y="323122"/>
                </a:cubicBezTo>
                <a:cubicBezTo>
                  <a:pt x="21364" y="311290"/>
                  <a:pt x="14368" y="297580"/>
                  <a:pt x="8172" y="281992"/>
                </a:cubicBezTo>
                <a:cubicBezTo>
                  <a:pt x="29581" y="273165"/>
                  <a:pt x="49676" y="267813"/>
                  <a:pt x="68456" y="265935"/>
                </a:cubicBezTo>
                <a:cubicBezTo>
                  <a:pt x="87238" y="264056"/>
                  <a:pt x="102966" y="264761"/>
                  <a:pt x="115643" y="268047"/>
                </a:cubicBezTo>
                <a:cubicBezTo>
                  <a:pt x="128320" y="271334"/>
                  <a:pt x="140011" y="276640"/>
                  <a:pt x="150716" y="283964"/>
                </a:cubicBezTo>
                <a:cubicBezTo>
                  <a:pt x="161421" y="291289"/>
                  <a:pt x="169732" y="298519"/>
                  <a:pt x="175648" y="305656"/>
                </a:cubicBezTo>
                <a:cubicBezTo>
                  <a:pt x="181564" y="312793"/>
                  <a:pt x="186869" y="320493"/>
                  <a:pt x="191564" y="328756"/>
                </a:cubicBezTo>
                <a:cubicBezTo>
                  <a:pt x="201518" y="304153"/>
                  <a:pt x="208936" y="276827"/>
                  <a:pt x="213819" y="246778"/>
                </a:cubicBezTo>
                <a:cubicBezTo>
                  <a:pt x="212505" y="246966"/>
                  <a:pt x="210814" y="247201"/>
                  <a:pt x="208748" y="247483"/>
                </a:cubicBezTo>
                <a:cubicBezTo>
                  <a:pt x="206683" y="247764"/>
                  <a:pt x="202316" y="247999"/>
                  <a:pt x="195649" y="248187"/>
                </a:cubicBezTo>
                <a:cubicBezTo>
                  <a:pt x="188982" y="248375"/>
                  <a:pt x="182456" y="248328"/>
                  <a:pt x="176070" y="248046"/>
                </a:cubicBezTo>
                <a:cubicBezTo>
                  <a:pt x="169685" y="247764"/>
                  <a:pt x="162031" y="246825"/>
                  <a:pt x="153110" y="245229"/>
                </a:cubicBezTo>
                <a:cubicBezTo>
                  <a:pt x="144190" y="243633"/>
                  <a:pt x="135879" y="241473"/>
                  <a:pt x="128179" y="238750"/>
                </a:cubicBezTo>
                <a:cubicBezTo>
                  <a:pt x="120479" y="236026"/>
                  <a:pt x="112591" y="232035"/>
                  <a:pt x="104516" y="226777"/>
                </a:cubicBezTo>
                <a:cubicBezTo>
                  <a:pt x="96440" y="221518"/>
                  <a:pt x="89396" y="215415"/>
                  <a:pt x="83387" y="208466"/>
                </a:cubicBezTo>
                <a:cubicBezTo>
                  <a:pt x="77378" y="201517"/>
                  <a:pt x="72260" y="192643"/>
                  <a:pt x="68034" y="181844"/>
                </a:cubicBezTo>
                <a:cubicBezTo>
                  <a:pt x="63808" y="171045"/>
                  <a:pt x="61133" y="159073"/>
                  <a:pt x="60005" y="145926"/>
                </a:cubicBezTo>
                <a:cubicBezTo>
                  <a:pt x="73152" y="140667"/>
                  <a:pt x="85687" y="137240"/>
                  <a:pt x="97614" y="135644"/>
                </a:cubicBezTo>
                <a:cubicBezTo>
                  <a:pt x="109539" y="134047"/>
                  <a:pt x="120103" y="134141"/>
                  <a:pt x="129306" y="135925"/>
                </a:cubicBezTo>
                <a:cubicBezTo>
                  <a:pt x="138509" y="137709"/>
                  <a:pt x="147148" y="140526"/>
                  <a:pt x="155223" y="144377"/>
                </a:cubicBezTo>
                <a:cubicBezTo>
                  <a:pt x="163299" y="148227"/>
                  <a:pt x="170201" y="152922"/>
                  <a:pt x="175929" y="158462"/>
                </a:cubicBezTo>
                <a:cubicBezTo>
                  <a:pt x="181657" y="164003"/>
                  <a:pt x="186916" y="169731"/>
                  <a:pt x="191704" y="175647"/>
                </a:cubicBezTo>
                <a:cubicBezTo>
                  <a:pt x="196494" y="181563"/>
                  <a:pt x="200438" y="187478"/>
                  <a:pt x="203537" y="193394"/>
                </a:cubicBezTo>
                <a:cubicBezTo>
                  <a:pt x="206635" y="199310"/>
                  <a:pt x="209218" y="204569"/>
                  <a:pt x="211284" y="209170"/>
                </a:cubicBezTo>
                <a:cubicBezTo>
                  <a:pt x="213350" y="213771"/>
                  <a:pt x="214851" y="217480"/>
                  <a:pt x="215791" y="220297"/>
                </a:cubicBezTo>
                <a:lnTo>
                  <a:pt x="216917" y="224805"/>
                </a:lnTo>
                <a:cubicBezTo>
                  <a:pt x="219172" y="201892"/>
                  <a:pt x="220299" y="183581"/>
                  <a:pt x="220299" y="169871"/>
                </a:cubicBezTo>
                <a:cubicBezTo>
                  <a:pt x="218796" y="168745"/>
                  <a:pt x="216777" y="167242"/>
                  <a:pt x="214241" y="165364"/>
                </a:cubicBezTo>
                <a:cubicBezTo>
                  <a:pt x="211706" y="163486"/>
                  <a:pt x="207105" y="159307"/>
                  <a:pt x="200438" y="152828"/>
                </a:cubicBezTo>
                <a:cubicBezTo>
                  <a:pt x="193770" y="146349"/>
                  <a:pt x="187808" y="139634"/>
                  <a:pt x="182550" y="132686"/>
                </a:cubicBezTo>
                <a:cubicBezTo>
                  <a:pt x="177291" y="125737"/>
                  <a:pt x="172220" y="117004"/>
                  <a:pt x="167337" y="106487"/>
                </a:cubicBezTo>
                <a:cubicBezTo>
                  <a:pt x="162454" y="95969"/>
                  <a:pt x="159356" y="85405"/>
                  <a:pt x="158041" y="74794"/>
                </a:cubicBezTo>
                <a:cubicBezTo>
                  <a:pt x="156725" y="64183"/>
                  <a:pt x="157853" y="52257"/>
                  <a:pt x="161421" y="39017"/>
                </a:cubicBezTo>
                <a:cubicBezTo>
                  <a:pt x="164990" y="25777"/>
                  <a:pt x="171563" y="12771"/>
                  <a:pt x="1811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0" name="Freeform 527">
            <a:extLst>
              <a:ext uri="{FF2B5EF4-FFF2-40B4-BE49-F238E27FC236}">
                <a16:creationId xmlns:a16="http://schemas.microsoft.com/office/drawing/2014/main" id="{79BD1F1B-A0E0-4D0B-8A78-D76374C51438}"/>
              </a:ext>
            </a:extLst>
          </p:cNvPr>
          <p:cNvSpPr/>
          <p:nvPr/>
        </p:nvSpPr>
        <p:spPr>
          <a:xfrm>
            <a:off x="7462795" y="2272623"/>
            <a:ext cx="351575" cy="351575"/>
          </a:xfrm>
          <a:custGeom>
            <a:avLst/>
            <a:gdLst/>
            <a:ahLst/>
            <a:cxnLst/>
            <a:rect l="l" t="t" r="r" b="b"/>
            <a:pathLst>
              <a:path w="468765" h="468766">
                <a:moveTo>
                  <a:pt x="260019" y="0"/>
                </a:moveTo>
                <a:cubicBezTo>
                  <a:pt x="268845" y="0"/>
                  <a:pt x="276874" y="2582"/>
                  <a:pt x="284105" y="7747"/>
                </a:cubicBezTo>
                <a:cubicBezTo>
                  <a:pt x="291335" y="12912"/>
                  <a:pt x="296358" y="19626"/>
                  <a:pt x="299176" y="27889"/>
                </a:cubicBezTo>
                <a:lnTo>
                  <a:pt x="314106" y="73245"/>
                </a:lnTo>
                <a:lnTo>
                  <a:pt x="359744" y="57751"/>
                </a:lnTo>
                <a:cubicBezTo>
                  <a:pt x="363688" y="56624"/>
                  <a:pt x="367725" y="56060"/>
                  <a:pt x="371857" y="56060"/>
                </a:cubicBezTo>
                <a:cubicBezTo>
                  <a:pt x="383125" y="56060"/>
                  <a:pt x="392751" y="59769"/>
                  <a:pt x="400732" y="67188"/>
                </a:cubicBezTo>
                <a:cubicBezTo>
                  <a:pt x="408714" y="74606"/>
                  <a:pt x="412705" y="83856"/>
                  <a:pt x="412705" y="94936"/>
                </a:cubicBezTo>
                <a:cubicBezTo>
                  <a:pt x="412705" y="103388"/>
                  <a:pt x="409889" y="111041"/>
                  <a:pt x="404254" y="117896"/>
                </a:cubicBezTo>
                <a:cubicBezTo>
                  <a:pt x="398620" y="124751"/>
                  <a:pt x="391670" y="129587"/>
                  <a:pt x="383408" y="132404"/>
                </a:cubicBezTo>
                <a:lnTo>
                  <a:pt x="339179" y="147616"/>
                </a:lnTo>
                <a:lnTo>
                  <a:pt x="368759" y="236637"/>
                </a:lnTo>
                <a:lnTo>
                  <a:pt x="414959" y="220861"/>
                </a:lnTo>
                <a:cubicBezTo>
                  <a:pt x="419466" y="219359"/>
                  <a:pt x="423786" y="218607"/>
                  <a:pt x="427918" y="218607"/>
                </a:cubicBezTo>
                <a:cubicBezTo>
                  <a:pt x="439561" y="218607"/>
                  <a:pt x="449280" y="222410"/>
                  <a:pt x="457074" y="230016"/>
                </a:cubicBezTo>
                <a:cubicBezTo>
                  <a:pt x="464869" y="237623"/>
                  <a:pt x="468765" y="247154"/>
                  <a:pt x="468765" y="258610"/>
                </a:cubicBezTo>
                <a:cubicBezTo>
                  <a:pt x="468765" y="276827"/>
                  <a:pt x="460032" y="289035"/>
                  <a:pt x="442567" y="295232"/>
                </a:cubicBezTo>
                <a:lnTo>
                  <a:pt x="394113" y="311853"/>
                </a:lnTo>
                <a:lnTo>
                  <a:pt x="409889" y="358899"/>
                </a:lnTo>
                <a:cubicBezTo>
                  <a:pt x="411204" y="362843"/>
                  <a:pt x="411861" y="367256"/>
                  <a:pt x="411861" y="372139"/>
                </a:cubicBezTo>
                <a:cubicBezTo>
                  <a:pt x="411861" y="383220"/>
                  <a:pt x="407917" y="392798"/>
                  <a:pt x="400029" y="400874"/>
                </a:cubicBezTo>
                <a:cubicBezTo>
                  <a:pt x="392141" y="408950"/>
                  <a:pt x="382655" y="412987"/>
                  <a:pt x="371576" y="412987"/>
                </a:cubicBezTo>
                <a:cubicBezTo>
                  <a:pt x="362749" y="412987"/>
                  <a:pt x="354720" y="410452"/>
                  <a:pt x="347489" y="405381"/>
                </a:cubicBezTo>
                <a:cubicBezTo>
                  <a:pt x="340258" y="400310"/>
                  <a:pt x="335235" y="393549"/>
                  <a:pt x="332418" y="385098"/>
                </a:cubicBezTo>
                <a:lnTo>
                  <a:pt x="316923" y="338616"/>
                </a:lnTo>
                <a:lnTo>
                  <a:pt x="229594" y="368477"/>
                </a:lnTo>
                <a:lnTo>
                  <a:pt x="245087" y="414678"/>
                </a:lnTo>
                <a:cubicBezTo>
                  <a:pt x="246589" y="419185"/>
                  <a:pt x="247342" y="423599"/>
                  <a:pt x="247342" y="427918"/>
                </a:cubicBezTo>
                <a:cubicBezTo>
                  <a:pt x="247342" y="438999"/>
                  <a:pt x="243398" y="448577"/>
                  <a:pt x="235510" y="456653"/>
                </a:cubicBezTo>
                <a:cubicBezTo>
                  <a:pt x="227622" y="464728"/>
                  <a:pt x="218043" y="468766"/>
                  <a:pt x="206776" y="468766"/>
                </a:cubicBezTo>
                <a:cubicBezTo>
                  <a:pt x="197949" y="468766"/>
                  <a:pt x="189966" y="466231"/>
                  <a:pt x="182830" y="461160"/>
                </a:cubicBezTo>
                <a:cubicBezTo>
                  <a:pt x="175694" y="456089"/>
                  <a:pt x="170716" y="449328"/>
                  <a:pt x="167899" y="440877"/>
                </a:cubicBezTo>
                <a:lnTo>
                  <a:pt x="152406" y="394958"/>
                </a:lnTo>
                <a:lnTo>
                  <a:pt x="109304" y="409889"/>
                </a:lnTo>
                <a:cubicBezTo>
                  <a:pt x="103857" y="411579"/>
                  <a:pt x="99162" y="412424"/>
                  <a:pt x="95218" y="412424"/>
                </a:cubicBezTo>
                <a:cubicBezTo>
                  <a:pt x="83761" y="412424"/>
                  <a:pt x="74230" y="408668"/>
                  <a:pt x="66624" y="401156"/>
                </a:cubicBezTo>
                <a:cubicBezTo>
                  <a:pt x="59018" y="393643"/>
                  <a:pt x="55215" y="384159"/>
                  <a:pt x="55215" y="372703"/>
                </a:cubicBezTo>
                <a:cubicBezTo>
                  <a:pt x="55215" y="363876"/>
                  <a:pt x="57797" y="355894"/>
                  <a:pt x="62962" y="348757"/>
                </a:cubicBezTo>
                <a:cubicBezTo>
                  <a:pt x="68126" y="341621"/>
                  <a:pt x="74841" y="336644"/>
                  <a:pt x="83104" y="333827"/>
                </a:cubicBezTo>
                <a:lnTo>
                  <a:pt x="127051" y="318896"/>
                </a:lnTo>
                <a:lnTo>
                  <a:pt x="97472" y="230721"/>
                </a:lnTo>
                <a:lnTo>
                  <a:pt x="53524" y="245933"/>
                </a:lnTo>
                <a:cubicBezTo>
                  <a:pt x="48642" y="247436"/>
                  <a:pt x="44135" y="248187"/>
                  <a:pt x="40003" y="248187"/>
                </a:cubicBezTo>
                <a:cubicBezTo>
                  <a:pt x="28734" y="248187"/>
                  <a:pt x="19250" y="244384"/>
                  <a:pt x="11550" y="236778"/>
                </a:cubicBezTo>
                <a:cubicBezTo>
                  <a:pt x="3850" y="229172"/>
                  <a:pt x="0" y="219734"/>
                  <a:pt x="0" y="208466"/>
                </a:cubicBezTo>
                <a:cubicBezTo>
                  <a:pt x="0" y="199639"/>
                  <a:pt x="2582" y="191657"/>
                  <a:pt x="7747" y="184520"/>
                </a:cubicBezTo>
                <a:cubicBezTo>
                  <a:pt x="12911" y="177384"/>
                  <a:pt x="19626" y="172407"/>
                  <a:pt x="27889" y="169590"/>
                </a:cubicBezTo>
                <a:lnTo>
                  <a:pt x="72117" y="154659"/>
                </a:lnTo>
                <a:lnTo>
                  <a:pt x="57187" y="109867"/>
                </a:lnTo>
                <a:cubicBezTo>
                  <a:pt x="55685" y="105360"/>
                  <a:pt x="54933" y="100946"/>
                  <a:pt x="54933" y="96627"/>
                </a:cubicBezTo>
                <a:cubicBezTo>
                  <a:pt x="54933" y="85358"/>
                  <a:pt x="58877" y="75733"/>
                  <a:pt x="66765" y="67751"/>
                </a:cubicBezTo>
                <a:cubicBezTo>
                  <a:pt x="74653" y="59769"/>
                  <a:pt x="84231" y="55779"/>
                  <a:pt x="95500" y="55779"/>
                </a:cubicBezTo>
                <a:cubicBezTo>
                  <a:pt x="104326" y="55779"/>
                  <a:pt x="112309" y="58314"/>
                  <a:pt x="119445" y="63385"/>
                </a:cubicBezTo>
                <a:cubicBezTo>
                  <a:pt x="126581" y="68456"/>
                  <a:pt x="131559" y="75217"/>
                  <a:pt x="134375" y="83668"/>
                </a:cubicBezTo>
                <a:lnTo>
                  <a:pt x="149588" y="128742"/>
                </a:lnTo>
                <a:lnTo>
                  <a:pt x="236918" y="99162"/>
                </a:lnTo>
                <a:lnTo>
                  <a:pt x="221706" y="54088"/>
                </a:lnTo>
                <a:cubicBezTo>
                  <a:pt x="220204" y="49581"/>
                  <a:pt x="219453" y="45168"/>
                  <a:pt x="219453" y="40848"/>
                </a:cubicBezTo>
                <a:cubicBezTo>
                  <a:pt x="219453" y="29767"/>
                  <a:pt x="223443" y="20189"/>
                  <a:pt x="231425" y="12113"/>
                </a:cubicBezTo>
                <a:cubicBezTo>
                  <a:pt x="239406" y="4038"/>
                  <a:pt x="248938" y="0"/>
                  <a:pt x="260019" y="0"/>
                </a:cubicBezTo>
                <a:close/>
                <a:moveTo>
                  <a:pt x="261991" y="174097"/>
                </a:moveTo>
                <a:lnTo>
                  <a:pt x="174660" y="204240"/>
                </a:lnTo>
                <a:lnTo>
                  <a:pt x="204240" y="292415"/>
                </a:lnTo>
                <a:lnTo>
                  <a:pt x="291570" y="262836"/>
                </a:lnTo>
                <a:lnTo>
                  <a:pt x="261991" y="1740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1" name="Freeform 520">
            <a:extLst>
              <a:ext uri="{FF2B5EF4-FFF2-40B4-BE49-F238E27FC236}">
                <a16:creationId xmlns:a16="http://schemas.microsoft.com/office/drawing/2014/main" id="{ACE6A49E-4701-4BCA-9412-D76FD81E08DB}"/>
              </a:ext>
            </a:extLst>
          </p:cNvPr>
          <p:cNvSpPr/>
          <p:nvPr/>
        </p:nvSpPr>
        <p:spPr>
          <a:xfrm>
            <a:off x="5555413" y="2299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2" y="408903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312223" y="92207"/>
                </a:moveTo>
                <a:cubicBezTo>
                  <a:pt x="306859" y="92149"/>
                  <a:pt x="301007" y="92589"/>
                  <a:pt x="294669" y="93528"/>
                </a:cubicBezTo>
                <a:cubicBezTo>
                  <a:pt x="291476" y="94091"/>
                  <a:pt x="287626" y="95265"/>
                  <a:pt x="283119" y="97049"/>
                </a:cubicBezTo>
                <a:cubicBezTo>
                  <a:pt x="278611" y="98833"/>
                  <a:pt x="273212" y="101697"/>
                  <a:pt x="266920" y="105641"/>
                </a:cubicBezTo>
                <a:cubicBezTo>
                  <a:pt x="260629" y="109585"/>
                  <a:pt x="254572" y="114140"/>
                  <a:pt x="248750" y="119304"/>
                </a:cubicBezTo>
                <a:cubicBezTo>
                  <a:pt x="242928" y="124469"/>
                  <a:pt x="237341" y="131042"/>
                  <a:pt x="231988" y="139024"/>
                </a:cubicBezTo>
                <a:cubicBezTo>
                  <a:pt x="226636" y="147006"/>
                  <a:pt x="222457" y="155598"/>
                  <a:pt x="219452" y="164800"/>
                </a:cubicBezTo>
                <a:cubicBezTo>
                  <a:pt x="234477" y="163486"/>
                  <a:pt x="245135" y="164988"/>
                  <a:pt x="251427" y="169308"/>
                </a:cubicBezTo>
                <a:cubicBezTo>
                  <a:pt x="257718" y="173627"/>
                  <a:pt x="260207" y="182924"/>
                  <a:pt x="258892" y="197197"/>
                </a:cubicBezTo>
                <a:cubicBezTo>
                  <a:pt x="257953" y="206963"/>
                  <a:pt x="253070" y="220391"/>
                  <a:pt x="244243" y="237482"/>
                </a:cubicBezTo>
                <a:cubicBezTo>
                  <a:pt x="236167" y="252131"/>
                  <a:pt x="229500" y="261427"/>
                  <a:pt x="224241" y="265371"/>
                </a:cubicBezTo>
                <a:cubicBezTo>
                  <a:pt x="215978" y="271381"/>
                  <a:pt x="207808" y="270066"/>
                  <a:pt x="199733" y="261427"/>
                </a:cubicBezTo>
                <a:cubicBezTo>
                  <a:pt x="195413" y="256920"/>
                  <a:pt x="191892" y="250863"/>
                  <a:pt x="189168" y="243257"/>
                </a:cubicBezTo>
                <a:cubicBezTo>
                  <a:pt x="186445" y="235651"/>
                  <a:pt x="184661" y="228796"/>
                  <a:pt x="183816" y="222692"/>
                </a:cubicBezTo>
                <a:cubicBezTo>
                  <a:pt x="182971" y="216588"/>
                  <a:pt x="182032" y="208701"/>
                  <a:pt x="180999" y="199029"/>
                </a:cubicBezTo>
                <a:cubicBezTo>
                  <a:pt x="179966" y="189356"/>
                  <a:pt x="179168" y="182642"/>
                  <a:pt x="178604" y="178886"/>
                </a:cubicBezTo>
                <a:cubicBezTo>
                  <a:pt x="174285" y="154659"/>
                  <a:pt x="171092" y="139259"/>
                  <a:pt x="169026" y="132686"/>
                </a:cubicBezTo>
                <a:cubicBezTo>
                  <a:pt x="166772" y="125737"/>
                  <a:pt x="163439" y="119257"/>
                  <a:pt x="159025" y="113247"/>
                </a:cubicBezTo>
                <a:cubicBezTo>
                  <a:pt x="154612" y="107238"/>
                  <a:pt x="149870" y="103481"/>
                  <a:pt x="144799" y="101979"/>
                </a:cubicBezTo>
                <a:cubicBezTo>
                  <a:pt x="134094" y="98974"/>
                  <a:pt x="122169" y="101322"/>
                  <a:pt x="109022" y="109022"/>
                </a:cubicBezTo>
                <a:cubicBezTo>
                  <a:pt x="98880" y="115032"/>
                  <a:pt x="86062" y="124985"/>
                  <a:pt x="70568" y="138883"/>
                </a:cubicBezTo>
                <a:cubicBezTo>
                  <a:pt x="55074" y="152781"/>
                  <a:pt x="43571" y="162359"/>
                  <a:pt x="36059" y="167618"/>
                </a:cubicBezTo>
                <a:lnTo>
                  <a:pt x="36059" y="169590"/>
                </a:lnTo>
                <a:cubicBezTo>
                  <a:pt x="39064" y="171092"/>
                  <a:pt x="41459" y="173533"/>
                  <a:pt x="43242" y="176914"/>
                </a:cubicBezTo>
                <a:cubicBezTo>
                  <a:pt x="45027" y="180295"/>
                  <a:pt x="47045" y="182173"/>
                  <a:pt x="49299" y="182548"/>
                </a:cubicBezTo>
                <a:cubicBezTo>
                  <a:pt x="53243" y="183112"/>
                  <a:pt x="58361" y="182314"/>
                  <a:pt x="64652" y="180154"/>
                </a:cubicBezTo>
                <a:cubicBezTo>
                  <a:pt x="70944" y="177994"/>
                  <a:pt x="76391" y="177008"/>
                  <a:pt x="80992" y="177196"/>
                </a:cubicBezTo>
                <a:cubicBezTo>
                  <a:pt x="85593" y="177384"/>
                  <a:pt x="89490" y="180201"/>
                  <a:pt x="92683" y="185647"/>
                </a:cubicBezTo>
                <a:cubicBezTo>
                  <a:pt x="94748" y="189028"/>
                  <a:pt x="96485" y="192643"/>
                  <a:pt x="97894" y="196493"/>
                </a:cubicBezTo>
                <a:cubicBezTo>
                  <a:pt x="99303" y="200343"/>
                  <a:pt x="100711" y="204850"/>
                  <a:pt x="102120" y="210015"/>
                </a:cubicBezTo>
                <a:cubicBezTo>
                  <a:pt x="103529" y="215180"/>
                  <a:pt x="104702" y="218983"/>
                  <a:pt x="105641" y="221424"/>
                </a:cubicBezTo>
                <a:cubicBezTo>
                  <a:pt x="108834" y="230063"/>
                  <a:pt x="113811" y="247623"/>
                  <a:pt x="120572" y="274104"/>
                </a:cubicBezTo>
                <a:cubicBezTo>
                  <a:pt x="127333" y="301524"/>
                  <a:pt x="132686" y="320023"/>
                  <a:pt x="136629" y="329601"/>
                </a:cubicBezTo>
                <a:cubicBezTo>
                  <a:pt x="144517" y="348194"/>
                  <a:pt x="154189" y="359932"/>
                  <a:pt x="165646" y="364815"/>
                </a:cubicBezTo>
                <a:cubicBezTo>
                  <a:pt x="173721" y="367068"/>
                  <a:pt x="181703" y="367209"/>
                  <a:pt x="189591" y="365237"/>
                </a:cubicBezTo>
                <a:cubicBezTo>
                  <a:pt x="197479" y="363265"/>
                  <a:pt x="204615" y="360308"/>
                  <a:pt x="211001" y="356364"/>
                </a:cubicBezTo>
                <a:cubicBezTo>
                  <a:pt x="235604" y="341902"/>
                  <a:pt x="259080" y="319647"/>
                  <a:pt x="281428" y="289598"/>
                </a:cubicBezTo>
                <a:cubicBezTo>
                  <a:pt x="300961" y="263493"/>
                  <a:pt x="317159" y="236026"/>
                  <a:pt x="330023" y="207198"/>
                </a:cubicBezTo>
                <a:cubicBezTo>
                  <a:pt x="342888" y="178370"/>
                  <a:pt x="350636" y="157100"/>
                  <a:pt x="353265" y="143391"/>
                </a:cubicBezTo>
                <a:cubicBezTo>
                  <a:pt x="356270" y="127427"/>
                  <a:pt x="354298" y="115032"/>
                  <a:pt x="347349" y="106205"/>
                </a:cubicBezTo>
                <a:cubicBezTo>
                  <a:pt x="340025" y="97049"/>
                  <a:pt x="328316" y="92383"/>
                  <a:pt x="312223" y="922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2" name="Freeform 519">
            <a:extLst>
              <a:ext uri="{FF2B5EF4-FFF2-40B4-BE49-F238E27FC236}">
                <a16:creationId xmlns:a16="http://schemas.microsoft.com/office/drawing/2014/main" id="{A566968C-B48F-4A79-A4A5-595BA1D3EA78}"/>
              </a:ext>
            </a:extLst>
          </p:cNvPr>
          <p:cNvSpPr/>
          <p:nvPr/>
        </p:nvSpPr>
        <p:spPr>
          <a:xfrm>
            <a:off x="6026900" y="2299667"/>
            <a:ext cx="243399" cy="297487"/>
          </a:xfrm>
          <a:custGeom>
            <a:avLst/>
            <a:gdLst/>
            <a:ahLst/>
            <a:cxnLst/>
            <a:rect l="l" t="t" r="r" b="b"/>
            <a:pathLst>
              <a:path w="324530" h="396648">
                <a:moveTo>
                  <a:pt x="81132" y="0"/>
                </a:moveTo>
                <a:lnTo>
                  <a:pt x="126206" y="0"/>
                </a:lnTo>
                <a:cubicBezTo>
                  <a:pt x="128835" y="0"/>
                  <a:pt x="130996" y="845"/>
                  <a:pt x="132686" y="2535"/>
                </a:cubicBezTo>
                <a:cubicBezTo>
                  <a:pt x="134376" y="4226"/>
                  <a:pt x="135221" y="6385"/>
                  <a:pt x="135221" y="9015"/>
                </a:cubicBezTo>
                <a:lnTo>
                  <a:pt x="135221" y="60004"/>
                </a:lnTo>
                <a:lnTo>
                  <a:pt x="240862" y="27326"/>
                </a:lnTo>
                <a:cubicBezTo>
                  <a:pt x="243680" y="26387"/>
                  <a:pt x="246308" y="26856"/>
                  <a:pt x="248750" y="28734"/>
                </a:cubicBezTo>
                <a:cubicBezTo>
                  <a:pt x="251192" y="30613"/>
                  <a:pt x="252412" y="33054"/>
                  <a:pt x="252412" y="36059"/>
                </a:cubicBezTo>
                <a:lnTo>
                  <a:pt x="252412" y="72118"/>
                </a:lnTo>
                <a:cubicBezTo>
                  <a:pt x="252412" y="76437"/>
                  <a:pt x="250252" y="79348"/>
                  <a:pt x="245933" y="80851"/>
                </a:cubicBezTo>
                <a:lnTo>
                  <a:pt x="135221" y="114938"/>
                </a:lnTo>
                <a:lnTo>
                  <a:pt x="135221" y="141137"/>
                </a:lnTo>
                <a:lnTo>
                  <a:pt x="240862" y="108458"/>
                </a:lnTo>
                <a:cubicBezTo>
                  <a:pt x="243680" y="107519"/>
                  <a:pt x="246308" y="107989"/>
                  <a:pt x="248750" y="109867"/>
                </a:cubicBezTo>
                <a:cubicBezTo>
                  <a:pt x="251192" y="111745"/>
                  <a:pt x="252412" y="114186"/>
                  <a:pt x="252412" y="117191"/>
                </a:cubicBezTo>
                <a:lnTo>
                  <a:pt x="252412" y="153250"/>
                </a:lnTo>
                <a:cubicBezTo>
                  <a:pt x="252412" y="157570"/>
                  <a:pt x="250252" y="160481"/>
                  <a:pt x="245933" y="161983"/>
                </a:cubicBezTo>
                <a:lnTo>
                  <a:pt x="135221" y="196070"/>
                </a:lnTo>
                <a:lnTo>
                  <a:pt x="135221" y="333263"/>
                </a:lnTo>
                <a:cubicBezTo>
                  <a:pt x="170528" y="330822"/>
                  <a:pt x="200390" y="316642"/>
                  <a:pt x="224804" y="290725"/>
                </a:cubicBezTo>
                <a:cubicBezTo>
                  <a:pt x="249220" y="264808"/>
                  <a:pt x="261428" y="234007"/>
                  <a:pt x="261428" y="198324"/>
                </a:cubicBezTo>
                <a:cubicBezTo>
                  <a:pt x="261428" y="195695"/>
                  <a:pt x="262272" y="193535"/>
                  <a:pt x="263962" y="191845"/>
                </a:cubicBezTo>
                <a:cubicBezTo>
                  <a:pt x="265652" y="190154"/>
                  <a:pt x="267812" y="189309"/>
                  <a:pt x="270442" y="189309"/>
                </a:cubicBezTo>
                <a:lnTo>
                  <a:pt x="315516" y="189309"/>
                </a:lnTo>
                <a:cubicBezTo>
                  <a:pt x="318144" y="189309"/>
                  <a:pt x="320304" y="190154"/>
                  <a:pt x="321995" y="191845"/>
                </a:cubicBezTo>
                <a:cubicBezTo>
                  <a:pt x="323685" y="193535"/>
                  <a:pt x="324530" y="195695"/>
                  <a:pt x="324530" y="198324"/>
                </a:cubicBezTo>
                <a:cubicBezTo>
                  <a:pt x="324530" y="234195"/>
                  <a:pt x="315656" y="267343"/>
                  <a:pt x="297909" y="297768"/>
                </a:cubicBezTo>
                <a:cubicBezTo>
                  <a:pt x="280161" y="328192"/>
                  <a:pt x="256075" y="352279"/>
                  <a:pt x="225650" y="370027"/>
                </a:cubicBezTo>
                <a:cubicBezTo>
                  <a:pt x="195225" y="387774"/>
                  <a:pt x="162077" y="396648"/>
                  <a:pt x="126206" y="396648"/>
                </a:cubicBezTo>
                <a:lnTo>
                  <a:pt x="81132" y="396648"/>
                </a:lnTo>
                <a:cubicBezTo>
                  <a:pt x="78503" y="396648"/>
                  <a:pt x="76344" y="395803"/>
                  <a:pt x="74654" y="394113"/>
                </a:cubicBezTo>
                <a:cubicBezTo>
                  <a:pt x="72963" y="392422"/>
                  <a:pt x="72118" y="390263"/>
                  <a:pt x="72118" y="387633"/>
                </a:cubicBezTo>
                <a:lnTo>
                  <a:pt x="72118" y="215508"/>
                </a:lnTo>
                <a:lnTo>
                  <a:pt x="11550" y="234101"/>
                </a:lnTo>
                <a:cubicBezTo>
                  <a:pt x="10987" y="234289"/>
                  <a:pt x="10142" y="234383"/>
                  <a:pt x="9015" y="234383"/>
                </a:cubicBezTo>
                <a:cubicBezTo>
                  <a:pt x="7136" y="234383"/>
                  <a:pt x="5352" y="233820"/>
                  <a:pt x="3662" y="232693"/>
                </a:cubicBezTo>
                <a:cubicBezTo>
                  <a:pt x="1220" y="230815"/>
                  <a:pt x="0" y="228373"/>
                  <a:pt x="0" y="225368"/>
                </a:cubicBezTo>
                <a:lnTo>
                  <a:pt x="0" y="189309"/>
                </a:lnTo>
                <a:cubicBezTo>
                  <a:pt x="0" y="184990"/>
                  <a:pt x="2160" y="182079"/>
                  <a:pt x="6480" y="180576"/>
                </a:cubicBezTo>
                <a:lnTo>
                  <a:pt x="72118" y="160575"/>
                </a:lnTo>
                <a:lnTo>
                  <a:pt x="72118" y="134376"/>
                </a:lnTo>
                <a:lnTo>
                  <a:pt x="11550" y="152969"/>
                </a:lnTo>
                <a:cubicBezTo>
                  <a:pt x="10987" y="153157"/>
                  <a:pt x="10142" y="153250"/>
                  <a:pt x="9015" y="153250"/>
                </a:cubicBezTo>
                <a:cubicBezTo>
                  <a:pt x="7136" y="153250"/>
                  <a:pt x="5352" y="152687"/>
                  <a:pt x="3662" y="151560"/>
                </a:cubicBezTo>
                <a:cubicBezTo>
                  <a:pt x="1220" y="149682"/>
                  <a:pt x="0" y="147241"/>
                  <a:pt x="0" y="144236"/>
                </a:cubicBezTo>
                <a:lnTo>
                  <a:pt x="0" y="108177"/>
                </a:lnTo>
                <a:cubicBezTo>
                  <a:pt x="0" y="103857"/>
                  <a:pt x="2160" y="100946"/>
                  <a:pt x="6480" y="99444"/>
                </a:cubicBezTo>
                <a:lnTo>
                  <a:pt x="72118" y="79442"/>
                </a:lnTo>
                <a:lnTo>
                  <a:pt x="72118" y="9015"/>
                </a:lnTo>
                <a:cubicBezTo>
                  <a:pt x="72118" y="6385"/>
                  <a:pt x="72963" y="4226"/>
                  <a:pt x="74654" y="2535"/>
                </a:cubicBezTo>
                <a:cubicBezTo>
                  <a:pt x="76344" y="845"/>
                  <a:pt x="7850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3" name="Freeform 461">
            <a:extLst>
              <a:ext uri="{FF2B5EF4-FFF2-40B4-BE49-F238E27FC236}">
                <a16:creationId xmlns:a16="http://schemas.microsoft.com/office/drawing/2014/main" id="{F57A7568-EEB1-4B30-8DED-8996B80A6E9E}"/>
              </a:ext>
            </a:extLst>
          </p:cNvPr>
          <p:cNvSpPr/>
          <p:nvPr/>
        </p:nvSpPr>
        <p:spPr>
          <a:xfrm>
            <a:off x="325805" y="2286145"/>
            <a:ext cx="338052" cy="331291"/>
          </a:xfrm>
          <a:custGeom>
            <a:avLst/>
            <a:gdLst>
              <a:gd name="connsiteX0" fmla="*/ 45073 w 450736"/>
              <a:gd name="connsiteY0" fmla="*/ 72117 h 441721"/>
              <a:gd name="connsiteX1" fmla="*/ 57750 w 450736"/>
              <a:gd name="connsiteY1" fmla="*/ 77470 h 441721"/>
              <a:gd name="connsiteX2" fmla="*/ 106486 w 450736"/>
              <a:gd name="connsiteY2" fmla="*/ 126206 h 441721"/>
              <a:gd name="connsiteX3" fmla="*/ 344250 w 450736"/>
              <a:gd name="connsiteY3" fmla="*/ 126206 h 441721"/>
              <a:gd name="connsiteX4" fmla="*/ 392986 w 450736"/>
              <a:gd name="connsiteY4" fmla="*/ 77470 h 441721"/>
              <a:gd name="connsiteX5" fmla="*/ 405663 w 450736"/>
              <a:gd name="connsiteY5" fmla="*/ 72117 h 441721"/>
              <a:gd name="connsiteX6" fmla="*/ 418340 w 450736"/>
              <a:gd name="connsiteY6" fmla="*/ 77470 h 441721"/>
              <a:gd name="connsiteX7" fmla="*/ 423692 w 450736"/>
              <a:gd name="connsiteY7" fmla="*/ 90147 h 441721"/>
              <a:gd name="connsiteX8" fmla="*/ 418340 w 450736"/>
              <a:gd name="connsiteY8" fmla="*/ 102824 h 441721"/>
              <a:gd name="connsiteX9" fmla="*/ 369604 w 450736"/>
              <a:gd name="connsiteY9" fmla="*/ 151560 h 441721"/>
              <a:gd name="connsiteX10" fmla="*/ 369604 w 450736"/>
              <a:gd name="connsiteY10" fmla="*/ 234383 h 441721"/>
              <a:gd name="connsiteX11" fmla="*/ 432707 w 450736"/>
              <a:gd name="connsiteY11" fmla="*/ 234383 h 441721"/>
              <a:gd name="connsiteX12" fmla="*/ 445384 w 450736"/>
              <a:gd name="connsiteY12" fmla="*/ 239735 h 441721"/>
              <a:gd name="connsiteX13" fmla="*/ 450736 w 450736"/>
              <a:gd name="connsiteY13" fmla="*/ 252412 h 441721"/>
              <a:gd name="connsiteX14" fmla="*/ 445384 w 450736"/>
              <a:gd name="connsiteY14" fmla="*/ 265089 h 441721"/>
              <a:gd name="connsiteX15" fmla="*/ 432707 w 450736"/>
              <a:gd name="connsiteY15" fmla="*/ 270441 h 441721"/>
              <a:gd name="connsiteX16" fmla="*/ 369604 w 450736"/>
              <a:gd name="connsiteY16" fmla="*/ 270441 h 441721"/>
              <a:gd name="connsiteX17" fmla="*/ 350729 w 450736"/>
              <a:gd name="connsiteY17" fmla="*/ 352137 h 441721"/>
              <a:gd name="connsiteX18" fmla="*/ 409325 w 450736"/>
              <a:gd name="connsiteY18" fmla="*/ 411015 h 441721"/>
              <a:gd name="connsiteX19" fmla="*/ 414678 w 450736"/>
              <a:gd name="connsiteY19" fmla="*/ 423692 h 441721"/>
              <a:gd name="connsiteX20" fmla="*/ 409325 w 450736"/>
              <a:gd name="connsiteY20" fmla="*/ 436369 h 441721"/>
              <a:gd name="connsiteX21" fmla="*/ 396648 w 450736"/>
              <a:gd name="connsiteY21" fmla="*/ 441721 h 441721"/>
              <a:gd name="connsiteX22" fmla="*/ 383971 w 450736"/>
              <a:gd name="connsiteY22" fmla="*/ 436369 h 441721"/>
              <a:gd name="connsiteX23" fmla="*/ 328192 w 450736"/>
              <a:gd name="connsiteY23" fmla="*/ 380872 h 441721"/>
              <a:gd name="connsiteX24" fmla="*/ 323967 w 450736"/>
              <a:gd name="connsiteY24" fmla="*/ 384534 h 441721"/>
              <a:gd name="connsiteX25" fmla="*/ 312135 w 450736"/>
              <a:gd name="connsiteY25" fmla="*/ 392563 h 441721"/>
              <a:gd name="connsiteX26" fmla="*/ 293824 w 450736"/>
              <a:gd name="connsiteY26" fmla="*/ 402845 h 441721"/>
              <a:gd name="connsiteX27" fmla="*/ 270724 w 450736"/>
              <a:gd name="connsiteY27" fmla="*/ 411015 h 441721"/>
              <a:gd name="connsiteX28" fmla="*/ 243398 w 450736"/>
              <a:gd name="connsiteY28" fmla="*/ 414677 h 441721"/>
              <a:gd name="connsiteX29" fmla="*/ 243398 w 450736"/>
              <a:gd name="connsiteY29" fmla="*/ 162265 h 441721"/>
              <a:gd name="connsiteX30" fmla="*/ 207339 w 450736"/>
              <a:gd name="connsiteY30" fmla="*/ 162265 h 441721"/>
              <a:gd name="connsiteX31" fmla="*/ 207339 w 450736"/>
              <a:gd name="connsiteY31" fmla="*/ 414677 h 441721"/>
              <a:gd name="connsiteX32" fmla="*/ 178745 w 450736"/>
              <a:gd name="connsiteY32" fmla="*/ 410874 h 441721"/>
              <a:gd name="connsiteX33" fmla="*/ 154236 w 450736"/>
              <a:gd name="connsiteY33" fmla="*/ 401578 h 441721"/>
              <a:gd name="connsiteX34" fmla="*/ 135643 w 450736"/>
              <a:gd name="connsiteY34" fmla="*/ 390591 h 441721"/>
              <a:gd name="connsiteX35" fmla="*/ 123389 w 450736"/>
              <a:gd name="connsiteY35" fmla="*/ 381435 h 441721"/>
              <a:gd name="connsiteX36" fmla="*/ 119163 w 450736"/>
              <a:gd name="connsiteY36" fmla="*/ 377491 h 441721"/>
              <a:gd name="connsiteX37" fmla="*/ 67610 w 450736"/>
              <a:gd name="connsiteY37" fmla="*/ 435805 h 441721"/>
              <a:gd name="connsiteX38" fmla="*/ 54088 w 450736"/>
              <a:gd name="connsiteY38" fmla="*/ 441721 h 441721"/>
              <a:gd name="connsiteX39" fmla="*/ 41975 w 450736"/>
              <a:gd name="connsiteY39" fmla="*/ 437214 h 441721"/>
              <a:gd name="connsiteX40" fmla="*/ 36200 w 450736"/>
              <a:gd name="connsiteY40" fmla="*/ 424678 h 441721"/>
              <a:gd name="connsiteX41" fmla="*/ 40566 w 450736"/>
              <a:gd name="connsiteY41" fmla="*/ 411578 h 441721"/>
              <a:gd name="connsiteX42" fmla="*/ 97472 w 450736"/>
              <a:gd name="connsiteY42" fmla="*/ 347630 h 441721"/>
              <a:gd name="connsiteX43" fmla="*/ 81132 w 450736"/>
              <a:gd name="connsiteY43" fmla="*/ 270441 h 441721"/>
              <a:gd name="connsiteX44" fmla="*/ 18029 w 450736"/>
              <a:gd name="connsiteY44" fmla="*/ 270441 h 441721"/>
              <a:gd name="connsiteX45" fmla="*/ 5352 w 450736"/>
              <a:gd name="connsiteY45" fmla="*/ 265089 h 441721"/>
              <a:gd name="connsiteX46" fmla="*/ 0 w 450736"/>
              <a:gd name="connsiteY46" fmla="*/ 252412 h 441721"/>
              <a:gd name="connsiteX47" fmla="*/ 5352 w 450736"/>
              <a:gd name="connsiteY47" fmla="*/ 239735 h 441721"/>
              <a:gd name="connsiteX48" fmla="*/ 18029 w 450736"/>
              <a:gd name="connsiteY48" fmla="*/ 234383 h 441721"/>
              <a:gd name="connsiteX49" fmla="*/ 81132 w 450736"/>
              <a:gd name="connsiteY49" fmla="*/ 234383 h 441721"/>
              <a:gd name="connsiteX50" fmla="*/ 81132 w 450736"/>
              <a:gd name="connsiteY50" fmla="*/ 151560 h 441721"/>
              <a:gd name="connsiteX51" fmla="*/ 32396 w 450736"/>
              <a:gd name="connsiteY51" fmla="*/ 102824 h 441721"/>
              <a:gd name="connsiteX52" fmla="*/ 27044 w 450736"/>
              <a:gd name="connsiteY52" fmla="*/ 90147 h 441721"/>
              <a:gd name="connsiteX53" fmla="*/ 32396 w 450736"/>
              <a:gd name="connsiteY53" fmla="*/ 77470 h 441721"/>
              <a:gd name="connsiteX54" fmla="*/ 45073 w 450736"/>
              <a:gd name="connsiteY54" fmla="*/ 72117 h 441721"/>
              <a:gd name="connsiteX55" fmla="*/ 225369 w 450736"/>
              <a:gd name="connsiteY55" fmla="*/ 0 h 441721"/>
              <a:gd name="connsiteX56" fmla="*/ 289177 w 450736"/>
              <a:gd name="connsiteY56" fmla="*/ 26339 h 441721"/>
              <a:gd name="connsiteX57" fmla="*/ 315517 w 450736"/>
              <a:gd name="connsiteY57" fmla="*/ 90147 h 441721"/>
              <a:gd name="connsiteX58" fmla="*/ 135222 w 450736"/>
              <a:gd name="connsiteY58" fmla="*/ 90147 h 441721"/>
              <a:gd name="connsiteX59" fmla="*/ 161562 w 450736"/>
              <a:gd name="connsiteY59" fmla="*/ 26339 h 441721"/>
              <a:gd name="connsiteX60" fmla="*/ 225369 w 450736"/>
              <a:gd name="connsiteY60" fmla="*/ 0 h 44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50736" h="441721">
                <a:moveTo>
                  <a:pt x="45073" y="72117"/>
                </a:moveTo>
                <a:cubicBezTo>
                  <a:pt x="49957" y="72117"/>
                  <a:pt x="54182" y="73902"/>
                  <a:pt x="57750" y="77470"/>
                </a:cubicBezTo>
                <a:lnTo>
                  <a:pt x="106486" y="126206"/>
                </a:lnTo>
                <a:lnTo>
                  <a:pt x="344250" y="126206"/>
                </a:lnTo>
                <a:lnTo>
                  <a:pt x="392986" y="77470"/>
                </a:lnTo>
                <a:cubicBezTo>
                  <a:pt x="396554" y="73902"/>
                  <a:pt x="400780" y="72117"/>
                  <a:pt x="405663" y="72117"/>
                </a:cubicBezTo>
                <a:cubicBezTo>
                  <a:pt x="410546" y="72117"/>
                  <a:pt x="414771" y="73902"/>
                  <a:pt x="418340" y="77470"/>
                </a:cubicBezTo>
                <a:cubicBezTo>
                  <a:pt x="421908" y="81038"/>
                  <a:pt x="423692" y="85264"/>
                  <a:pt x="423692" y="90147"/>
                </a:cubicBezTo>
                <a:cubicBezTo>
                  <a:pt x="423692" y="95030"/>
                  <a:pt x="421908" y="99255"/>
                  <a:pt x="418340" y="102824"/>
                </a:cubicBezTo>
                <a:lnTo>
                  <a:pt x="369604" y="151560"/>
                </a:lnTo>
                <a:lnTo>
                  <a:pt x="369604" y="234383"/>
                </a:lnTo>
                <a:lnTo>
                  <a:pt x="432707" y="234383"/>
                </a:lnTo>
                <a:cubicBezTo>
                  <a:pt x="437590" y="234383"/>
                  <a:pt x="441816" y="236167"/>
                  <a:pt x="445384" y="239735"/>
                </a:cubicBezTo>
                <a:cubicBezTo>
                  <a:pt x="448952" y="243304"/>
                  <a:pt x="450736" y="247529"/>
                  <a:pt x="450736" y="252412"/>
                </a:cubicBezTo>
                <a:cubicBezTo>
                  <a:pt x="450736" y="257295"/>
                  <a:pt x="448952" y="261521"/>
                  <a:pt x="445384" y="265089"/>
                </a:cubicBezTo>
                <a:cubicBezTo>
                  <a:pt x="441816" y="268657"/>
                  <a:pt x="437590" y="270441"/>
                  <a:pt x="432707" y="270441"/>
                </a:cubicBezTo>
                <a:lnTo>
                  <a:pt x="369604" y="270441"/>
                </a:lnTo>
                <a:cubicBezTo>
                  <a:pt x="369604" y="302556"/>
                  <a:pt x="363313" y="329788"/>
                  <a:pt x="350729" y="352137"/>
                </a:cubicBezTo>
                <a:lnTo>
                  <a:pt x="409325" y="411015"/>
                </a:lnTo>
                <a:cubicBezTo>
                  <a:pt x="412893" y="414583"/>
                  <a:pt x="414678" y="418809"/>
                  <a:pt x="414678" y="423692"/>
                </a:cubicBezTo>
                <a:cubicBezTo>
                  <a:pt x="414678" y="428575"/>
                  <a:pt x="412893" y="432801"/>
                  <a:pt x="409325" y="436369"/>
                </a:cubicBezTo>
                <a:cubicBezTo>
                  <a:pt x="405945" y="439937"/>
                  <a:pt x="401719" y="441721"/>
                  <a:pt x="396648" y="441721"/>
                </a:cubicBezTo>
                <a:cubicBezTo>
                  <a:pt x="391577" y="441721"/>
                  <a:pt x="387352" y="439937"/>
                  <a:pt x="383971" y="436369"/>
                </a:cubicBezTo>
                <a:lnTo>
                  <a:pt x="328192" y="380872"/>
                </a:lnTo>
                <a:cubicBezTo>
                  <a:pt x="327253" y="381811"/>
                  <a:pt x="325845" y="383032"/>
                  <a:pt x="323967" y="384534"/>
                </a:cubicBezTo>
                <a:cubicBezTo>
                  <a:pt x="322089" y="386037"/>
                  <a:pt x="318145" y="388713"/>
                  <a:pt x="312135" y="392563"/>
                </a:cubicBezTo>
                <a:cubicBezTo>
                  <a:pt x="306125" y="396413"/>
                  <a:pt x="300021" y="399840"/>
                  <a:pt x="293824" y="402845"/>
                </a:cubicBezTo>
                <a:cubicBezTo>
                  <a:pt x="287626" y="405850"/>
                  <a:pt x="279926" y="408574"/>
                  <a:pt x="270724" y="411015"/>
                </a:cubicBezTo>
                <a:cubicBezTo>
                  <a:pt x="261521" y="413456"/>
                  <a:pt x="252413" y="414677"/>
                  <a:pt x="243398" y="414677"/>
                </a:cubicBezTo>
                <a:lnTo>
                  <a:pt x="243398" y="162265"/>
                </a:lnTo>
                <a:lnTo>
                  <a:pt x="207339" y="162265"/>
                </a:lnTo>
                <a:lnTo>
                  <a:pt x="207339" y="414677"/>
                </a:lnTo>
                <a:cubicBezTo>
                  <a:pt x="197760" y="414677"/>
                  <a:pt x="188229" y="413409"/>
                  <a:pt x="178745" y="410874"/>
                </a:cubicBezTo>
                <a:cubicBezTo>
                  <a:pt x="169261" y="408339"/>
                  <a:pt x="161091" y="405240"/>
                  <a:pt x="154236" y="401578"/>
                </a:cubicBezTo>
                <a:cubicBezTo>
                  <a:pt x="147381" y="397915"/>
                  <a:pt x="141184" y="394253"/>
                  <a:pt x="135643" y="390591"/>
                </a:cubicBezTo>
                <a:cubicBezTo>
                  <a:pt x="130103" y="386929"/>
                  <a:pt x="126018" y="383877"/>
                  <a:pt x="123389" y="381435"/>
                </a:cubicBezTo>
                <a:lnTo>
                  <a:pt x="119163" y="377491"/>
                </a:lnTo>
                <a:lnTo>
                  <a:pt x="67610" y="435805"/>
                </a:lnTo>
                <a:cubicBezTo>
                  <a:pt x="63854" y="439749"/>
                  <a:pt x="59347" y="441721"/>
                  <a:pt x="54088" y="441721"/>
                </a:cubicBezTo>
                <a:cubicBezTo>
                  <a:pt x="49581" y="441721"/>
                  <a:pt x="45543" y="440219"/>
                  <a:pt x="41975" y="437214"/>
                </a:cubicBezTo>
                <a:cubicBezTo>
                  <a:pt x="38406" y="433833"/>
                  <a:pt x="36481" y="429655"/>
                  <a:pt x="36200" y="424678"/>
                </a:cubicBezTo>
                <a:cubicBezTo>
                  <a:pt x="35918" y="419701"/>
                  <a:pt x="37374" y="415334"/>
                  <a:pt x="40566" y="411578"/>
                </a:cubicBezTo>
                <a:lnTo>
                  <a:pt x="97472" y="347630"/>
                </a:lnTo>
                <a:cubicBezTo>
                  <a:pt x="86579" y="326220"/>
                  <a:pt x="81132" y="300491"/>
                  <a:pt x="81132" y="270441"/>
                </a:cubicBezTo>
                <a:lnTo>
                  <a:pt x="18029" y="270441"/>
                </a:lnTo>
                <a:cubicBezTo>
                  <a:pt x="13146" y="270441"/>
                  <a:pt x="8921" y="268657"/>
                  <a:pt x="5352" y="265089"/>
                </a:cubicBezTo>
                <a:cubicBezTo>
                  <a:pt x="1784" y="261521"/>
                  <a:pt x="0" y="257295"/>
                  <a:pt x="0" y="252412"/>
                </a:cubicBezTo>
                <a:cubicBezTo>
                  <a:pt x="0" y="247529"/>
                  <a:pt x="1784" y="243304"/>
                  <a:pt x="5352" y="239735"/>
                </a:cubicBezTo>
                <a:cubicBezTo>
                  <a:pt x="8921" y="236167"/>
                  <a:pt x="13146" y="234383"/>
                  <a:pt x="18029" y="234383"/>
                </a:cubicBezTo>
                <a:lnTo>
                  <a:pt x="81132" y="234383"/>
                </a:lnTo>
                <a:lnTo>
                  <a:pt x="81132" y="151560"/>
                </a:lnTo>
                <a:lnTo>
                  <a:pt x="32396" y="102824"/>
                </a:lnTo>
                <a:cubicBezTo>
                  <a:pt x="28828" y="99255"/>
                  <a:pt x="27044" y="95030"/>
                  <a:pt x="27044" y="90147"/>
                </a:cubicBezTo>
                <a:cubicBezTo>
                  <a:pt x="27044" y="85264"/>
                  <a:pt x="28828" y="81038"/>
                  <a:pt x="32396" y="77470"/>
                </a:cubicBezTo>
                <a:cubicBezTo>
                  <a:pt x="35965" y="73902"/>
                  <a:pt x="40190" y="72117"/>
                  <a:pt x="45073" y="72117"/>
                </a:cubicBezTo>
                <a:close/>
                <a:moveTo>
                  <a:pt x="225369" y="0"/>
                </a:moveTo>
                <a:cubicBezTo>
                  <a:pt x="250348" y="0"/>
                  <a:pt x="271617" y="8779"/>
                  <a:pt x="289177" y="26339"/>
                </a:cubicBezTo>
                <a:cubicBezTo>
                  <a:pt x="306736" y="43899"/>
                  <a:pt x="315517" y="65168"/>
                  <a:pt x="315517" y="90147"/>
                </a:cubicBezTo>
                <a:lnTo>
                  <a:pt x="135222" y="90147"/>
                </a:lnTo>
                <a:cubicBezTo>
                  <a:pt x="135222" y="65168"/>
                  <a:pt x="144002" y="43899"/>
                  <a:pt x="161562" y="26339"/>
                </a:cubicBezTo>
                <a:cubicBezTo>
                  <a:pt x="179122" y="8779"/>
                  <a:pt x="200391" y="0"/>
                  <a:pt x="2253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4" name="Freeform 543">
            <a:extLst>
              <a:ext uri="{FF2B5EF4-FFF2-40B4-BE49-F238E27FC236}">
                <a16:creationId xmlns:a16="http://schemas.microsoft.com/office/drawing/2014/main" id="{83691B73-7F48-450A-B090-D891E3B1FAF9}"/>
              </a:ext>
            </a:extLst>
          </p:cNvPr>
          <p:cNvSpPr/>
          <p:nvPr/>
        </p:nvSpPr>
        <p:spPr>
          <a:xfrm>
            <a:off x="6412663" y="2299667"/>
            <a:ext cx="297487" cy="297487"/>
          </a:xfrm>
          <a:custGeom>
            <a:avLst/>
            <a:gdLst>
              <a:gd name="connsiteX0" fmla="*/ 189309 w 396648"/>
              <a:gd name="connsiteY0" fmla="*/ 72118 h 396648"/>
              <a:gd name="connsiteX1" fmla="*/ 207339 w 396648"/>
              <a:gd name="connsiteY1" fmla="*/ 72118 h 396648"/>
              <a:gd name="connsiteX2" fmla="*/ 213818 w 396648"/>
              <a:gd name="connsiteY2" fmla="*/ 74653 h 396648"/>
              <a:gd name="connsiteX3" fmla="*/ 216353 w 396648"/>
              <a:gd name="connsiteY3" fmla="*/ 81133 h 396648"/>
              <a:gd name="connsiteX4" fmla="*/ 216353 w 396648"/>
              <a:gd name="connsiteY4" fmla="*/ 180295 h 396648"/>
              <a:gd name="connsiteX5" fmla="*/ 315515 w 396648"/>
              <a:gd name="connsiteY5" fmla="*/ 180295 h 396648"/>
              <a:gd name="connsiteX6" fmla="*/ 321995 w 396648"/>
              <a:gd name="connsiteY6" fmla="*/ 182830 h 396648"/>
              <a:gd name="connsiteX7" fmla="*/ 324530 w 396648"/>
              <a:gd name="connsiteY7" fmla="*/ 189309 h 396648"/>
              <a:gd name="connsiteX8" fmla="*/ 324530 w 396648"/>
              <a:gd name="connsiteY8" fmla="*/ 207339 h 396648"/>
              <a:gd name="connsiteX9" fmla="*/ 321995 w 396648"/>
              <a:gd name="connsiteY9" fmla="*/ 213818 h 396648"/>
              <a:gd name="connsiteX10" fmla="*/ 315515 w 396648"/>
              <a:gd name="connsiteY10" fmla="*/ 216354 h 396648"/>
              <a:gd name="connsiteX11" fmla="*/ 216353 w 396648"/>
              <a:gd name="connsiteY11" fmla="*/ 216354 h 396648"/>
              <a:gd name="connsiteX12" fmla="*/ 216353 w 396648"/>
              <a:gd name="connsiteY12" fmla="*/ 315516 h 396648"/>
              <a:gd name="connsiteX13" fmla="*/ 213818 w 396648"/>
              <a:gd name="connsiteY13" fmla="*/ 321995 h 396648"/>
              <a:gd name="connsiteX14" fmla="*/ 207339 w 396648"/>
              <a:gd name="connsiteY14" fmla="*/ 324530 h 396648"/>
              <a:gd name="connsiteX15" fmla="*/ 189309 w 396648"/>
              <a:gd name="connsiteY15" fmla="*/ 324530 h 396648"/>
              <a:gd name="connsiteX16" fmla="*/ 182830 w 396648"/>
              <a:gd name="connsiteY16" fmla="*/ 321995 h 396648"/>
              <a:gd name="connsiteX17" fmla="*/ 180295 w 396648"/>
              <a:gd name="connsiteY17" fmla="*/ 315516 h 396648"/>
              <a:gd name="connsiteX18" fmla="*/ 180295 w 396648"/>
              <a:gd name="connsiteY18" fmla="*/ 216354 h 396648"/>
              <a:gd name="connsiteX19" fmla="*/ 81132 w 396648"/>
              <a:gd name="connsiteY19" fmla="*/ 216354 h 396648"/>
              <a:gd name="connsiteX20" fmla="*/ 74653 w 396648"/>
              <a:gd name="connsiteY20" fmla="*/ 213818 h 396648"/>
              <a:gd name="connsiteX21" fmla="*/ 72118 w 396648"/>
              <a:gd name="connsiteY21" fmla="*/ 207339 h 396648"/>
              <a:gd name="connsiteX22" fmla="*/ 72118 w 396648"/>
              <a:gd name="connsiteY22" fmla="*/ 189309 h 396648"/>
              <a:gd name="connsiteX23" fmla="*/ 74653 w 396648"/>
              <a:gd name="connsiteY23" fmla="*/ 182830 h 396648"/>
              <a:gd name="connsiteX24" fmla="*/ 81132 w 396648"/>
              <a:gd name="connsiteY24" fmla="*/ 180295 h 396648"/>
              <a:gd name="connsiteX25" fmla="*/ 180295 w 396648"/>
              <a:gd name="connsiteY25" fmla="*/ 180295 h 396648"/>
              <a:gd name="connsiteX26" fmla="*/ 180295 w 396648"/>
              <a:gd name="connsiteY26" fmla="*/ 81133 h 396648"/>
              <a:gd name="connsiteX27" fmla="*/ 182830 w 396648"/>
              <a:gd name="connsiteY27" fmla="*/ 74653 h 396648"/>
              <a:gd name="connsiteX28" fmla="*/ 189309 w 396648"/>
              <a:gd name="connsiteY28" fmla="*/ 72118 h 396648"/>
              <a:gd name="connsiteX29" fmla="*/ 81132 w 396648"/>
              <a:gd name="connsiteY29" fmla="*/ 36059 h 396648"/>
              <a:gd name="connsiteX30" fmla="*/ 49299 w 396648"/>
              <a:gd name="connsiteY30" fmla="*/ 49299 h 396648"/>
              <a:gd name="connsiteX31" fmla="*/ 36058 w 396648"/>
              <a:gd name="connsiteY31" fmla="*/ 81133 h 396648"/>
              <a:gd name="connsiteX32" fmla="*/ 36058 w 396648"/>
              <a:gd name="connsiteY32" fmla="*/ 315516 h 396648"/>
              <a:gd name="connsiteX33" fmla="*/ 49299 w 396648"/>
              <a:gd name="connsiteY33" fmla="*/ 347349 h 396648"/>
              <a:gd name="connsiteX34" fmla="*/ 81132 w 396648"/>
              <a:gd name="connsiteY34" fmla="*/ 360589 h 396648"/>
              <a:gd name="connsiteX35" fmla="*/ 315515 w 396648"/>
              <a:gd name="connsiteY35" fmla="*/ 360589 h 396648"/>
              <a:gd name="connsiteX36" fmla="*/ 347349 w 396648"/>
              <a:gd name="connsiteY36" fmla="*/ 347349 h 396648"/>
              <a:gd name="connsiteX37" fmla="*/ 360589 w 396648"/>
              <a:gd name="connsiteY37" fmla="*/ 315516 h 396648"/>
              <a:gd name="connsiteX38" fmla="*/ 360589 w 396648"/>
              <a:gd name="connsiteY38" fmla="*/ 81133 h 396648"/>
              <a:gd name="connsiteX39" fmla="*/ 347349 w 396648"/>
              <a:gd name="connsiteY39" fmla="*/ 49299 h 396648"/>
              <a:gd name="connsiteX40" fmla="*/ 315515 w 396648"/>
              <a:gd name="connsiteY40" fmla="*/ 36059 h 396648"/>
              <a:gd name="connsiteX41" fmla="*/ 81132 w 396648"/>
              <a:gd name="connsiteY41" fmla="*/ 0 h 396648"/>
              <a:gd name="connsiteX42" fmla="*/ 315515 w 396648"/>
              <a:gd name="connsiteY42" fmla="*/ 0 h 396648"/>
              <a:gd name="connsiteX43" fmla="*/ 372843 w 396648"/>
              <a:gd name="connsiteY43" fmla="*/ 23804 h 396648"/>
              <a:gd name="connsiteX44" fmla="*/ 396648 w 396648"/>
              <a:gd name="connsiteY44" fmla="*/ 81133 h 396648"/>
              <a:gd name="connsiteX45" fmla="*/ 396648 w 396648"/>
              <a:gd name="connsiteY45" fmla="*/ 315516 h 396648"/>
              <a:gd name="connsiteX46" fmla="*/ 372843 w 396648"/>
              <a:gd name="connsiteY46" fmla="*/ 372844 h 396648"/>
              <a:gd name="connsiteX47" fmla="*/ 315515 w 396648"/>
              <a:gd name="connsiteY47" fmla="*/ 396648 h 396648"/>
              <a:gd name="connsiteX48" fmla="*/ 81132 w 396648"/>
              <a:gd name="connsiteY48" fmla="*/ 396648 h 396648"/>
              <a:gd name="connsiteX49" fmla="*/ 23804 w 396648"/>
              <a:gd name="connsiteY49" fmla="*/ 372844 h 396648"/>
              <a:gd name="connsiteX50" fmla="*/ 0 w 396648"/>
              <a:gd name="connsiteY50" fmla="*/ 315516 h 396648"/>
              <a:gd name="connsiteX51" fmla="*/ 0 w 396648"/>
              <a:gd name="connsiteY51" fmla="*/ 81133 h 396648"/>
              <a:gd name="connsiteX52" fmla="*/ 23804 w 396648"/>
              <a:gd name="connsiteY52" fmla="*/ 23804 h 396648"/>
              <a:gd name="connsiteX53" fmla="*/ 81132 w 396648"/>
              <a:gd name="connsiteY5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96648" h="396648">
                <a:moveTo>
                  <a:pt x="189309" y="72118"/>
                </a:moveTo>
                <a:lnTo>
                  <a:pt x="207339" y="72118"/>
                </a:lnTo>
                <a:cubicBezTo>
                  <a:pt x="209968" y="72118"/>
                  <a:pt x="212128" y="72963"/>
                  <a:pt x="213818" y="74653"/>
                </a:cubicBezTo>
                <a:cubicBezTo>
                  <a:pt x="215508" y="76343"/>
                  <a:pt x="216353" y="78503"/>
                  <a:pt x="216353" y="81133"/>
                </a:cubicBezTo>
                <a:lnTo>
                  <a:pt x="216353" y="180295"/>
                </a:lnTo>
                <a:lnTo>
                  <a:pt x="315515" y="180295"/>
                </a:lnTo>
                <a:cubicBezTo>
                  <a:pt x="318145" y="180295"/>
                  <a:pt x="320305" y="181140"/>
                  <a:pt x="321995" y="182830"/>
                </a:cubicBezTo>
                <a:cubicBezTo>
                  <a:pt x="323685" y="184520"/>
                  <a:pt x="324530" y="186680"/>
                  <a:pt x="324530" y="189309"/>
                </a:cubicBezTo>
                <a:lnTo>
                  <a:pt x="324530" y="207339"/>
                </a:lnTo>
                <a:cubicBezTo>
                  <a:pt x="324530" y="209968"/>
                  <a:pt x="323685" y="212128"/>
                  <a:pt x="321995" y="213818"/>
                </a:cubicBezTo>
                <a:cubicBezTo>
                  <a:pt x="320305" y="215508"/>
                  <a:pt x="318145" y="216354"/>
                  <a:pt x="315515" y="216354"/>
                </a:cubicBezTo>
                <a:lnTo>
                  <a:pt x="216353" y="216354"/>
                </a:lnTo>
                <a:lnTo>
                  <a:pt x="216353" y="315516"/>
                </a:lnTo>
                <a:cubicBezTo>
                  <a:pt x="216353" y="318145"/>
                  <a:pt x="215508" y="320305"/>
                  <a:pt x="213818" y="321995"/>
                </a:cubicBezTo>
                <a:cubicBezTo>
                  <a:pt x="212128" y="323685"/>
                  <a:pt x="209968" y="324530"/>
                  <a:pt x="207339" y="324530"/>
                </a:cubicBezTo>
                <a:lnTo>
                  <a:pt x="189309" y="324530"/>
                </a:lnTo>
                <a:cubicBezTo>
                  <a:pt x="186680" y="324530"/>
                  <a:pt x="184520" y="323685"/>
                  <a:pt x="182830" y="321995"/>
                </a:cubicBezTo>
                <a:cubicBezTo>
                  <a:pt x="181139" y="320305"/>
                  <a:pt x="180295" y="318145"/>
                  <a:pt x="180295" y="315516"/>
                </a:cubicBezTo>
                <a:lnTo>
                  <a:pt x="180295" y="216354"/>
                </a:lnTo>
                <a:lnTo>
                  <a:pt x="81132" y="216354"/>
                </a:lnTo>
                <a:cubicBezTo>
                  <a:pt x="78503" y="216354"/>
                  <a:pt x="76344" y="215508"/>
                  <a:pt x="74653" y="213818"/>
                </a:cubicBezTo>
                <a:cubicBezTo>
                  <a:pt x="72963" y="212128"/>
                  <a:pt x="72118" y="209968"/>
                  <a:pt x="72118" y="207339"/>
                </a:cubicBezTo>
                <a:lnTo>
                  <a:pt x="72118" y="189309"/>
                </a:lnTo>
                <a:cubicBezTo>
                  <a:pt x="72118" y="186680"/>
                  <a:pt x="72963" y="184520"/>
                  <a:pt x="74653" y="182830"/>
                </a:cubicBezTo>
                <a:cubicBezTo>
                  <a:pt x="76344" y="181140"/>
                  <a:pt x="78503" y="180295"/>
                  <a:pt x="81132" y="180295"/>
                </a:cubicBezTo>
                <a:lnTo>
                  <a:pt x="180295" y="180295"/>
                </a:lnTo>
                <a:lnTo>
                  <a:pt x="180295" y="81133"/>
                </a:lnTo>
                <a:cubicBezTo>
                  <a:pt x="180295" y="78503"/>
                  <a:pt x="181139" y="76343"/>
                  <a:pt x="182830" y="74653"/>
                </a:cubicBezTo>
                <a:cubicBezTo>
                  <a:pt x="184520" y="72963"/>
                  <a:pt x="186680" y="72118"/>
                  <a:pt x="189309" y="72118"/>
                </a:cubicBezTo>
                <a:close/>
                <a:moveTo>
                  <a:pt x="81132" y="36059"/>
                </a:moveTo>
                <a:cubicBezTo>
                  <a:pt x="68737" y="36059"/>
                  <a:pt x="58126" y="40472"/>
                  <a:pt x="49299" y="49299"/>
                </a:cubicBezTo>
                <a:cubicBezTo>
                  <a:pt x="40472" y="58126"/>
                  <a:pt x="36058" y="68737"/>
                  <a:pt x="36058" y="81133"/>
                </a:cubicBezTo>
                <a:lnTo>
                  <a:pt x="36058" y="315516"/>
                </a:lnTo>
                <a:cubicBezTo>
                  <a:pt x="36058" y="327911"/>
                  <a:pt x="40472" y="338522"/>
                  <a:pt x="49299" y="347349"/>
                </a:cubicBezTo>
                <a:cubicBezTo>
                  <a:pt x="58126" y="356176"/>
                  <a:pt x="68737" y="360589"/>
                  <a:pt x="81132" y="360589"/>
                </a:cubicBezTo>
                <a:lnTo>
                  <a:pt x="315515" y="360589"/>
                </a:lnTo>
                <a:cubicBezTo>
                  <a:pt x="327911" y="360589"/>
                  <a:pt x="338522" y="356176"/>
                  <a:pt x="347349" y="347349"/>
                </a:cubicBezTo>
                <a:cubicBezTo>
                  <a:pt x="356176" y="338522"/>
                  <a:pt x="360589" y="327911"/>
                  <a:pt x="360589" y="315516"/>
                </a:cubicBezTo>
                <a:lnTo>
                  <a:pt x="360589" y="81133"/>
                </a:lnTo>
                <a:cubicBezTo>
                  <a:pt x="360589" y="68737"/>
                  <a:pt x="356176" y="58126"/>
                  <a:pt x="347349" y="49299"/>
                </a:cubicBezTo>
                <a:cubicBezTo>
                  <a:pt x="338522" y="40472"/>
                  <a:pt x="327911" y="36059"/>
                  <a:pt x="315515" y="36059"/>
                </a:cubicBezTo>
                <a:close/>
                <a:moveTo>
                  <a:pt x="81132" y="0"/>
                </a:moveTo>
                <a:lnTo>
                  <a:pt x="315515" y="0"/>
                </a:lnTo>
                <a:cubicBezTo>
                  <a:pt x="337865" y="0"/>
                  <a:pt x="356973" y="7935"/>
                  <a:pt x="372843" y="23804"/>
                </a:cubicBezTo>
                <a:cubicBezTo>
                  <a:pt x="388713" y="39674"/>
                  <a:pt x="396648" y="58783"/>
                  <a:pt x="396648" y="81133"/>
                </a:cubicBezTo>
                <a:lnTo>
                  <a:pt x="396648" y="315516"/>
                </a:lnTo>
                <a:cubicBezTo>
                  <a:pt x="396648" y="337865"/>
                  <a:pt x="388713" y="356974"/>
                  <a:pt x="372843" y="372844"/>
                </a:cubicBezTo>
                <a:cubicBezTo>
                  <a:pt x="356973" y="388713"/>
                  <a:pt x="337865" y="396648"/>
                  <a:pt x="315515" y="396648"/>
                </a:cubicBezTo>
                <a:lnTo>
                  <a:pt x="81132" y="396648"/>
                </a:lnTo>
                <a:cubicBezTo>
                  <a:pt x="58784" y="396648"/>
                  <a:pt x="39674" y="388713"/>
                  <a:pt x="23804" y="372844"/>
                </a:cubicBezTo>
                <a:cubicBezTo>
                  <a:pt x="7934" y="356974"/>
                  <a:pt x="0" y="337865"/>
                  <a:pt x="0" y="315516"/>
                </a:cubicBezTo>
                <a:lnTo>
                  <a:pt x="0" y="81133"/>
                </a:lnTo>
                <a:cubicBezTo>
                  <a:pt x="0" y="58783"/>
                  <a:pt x="7934" y="39674"/>
                  <a:pt x="23804" y="23804"/>
                </a:cubicBezTo>
                <a:cubicBezTo>
                  <a:pt x="39674" y="7935"/>
                  <a:pt x="58784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5" name="Freeform 508">
            <a:extLst>
              <a:ext uri="{FF2B5EF4-FFF2-40B4-BE49-F238E27FC236}">
                <a16:creationId xmlns:a16="http://schemas.microsoft.com/office/drawing/2014/main" id="{716BDDFE-F6BF-46C1-8F87-5854CF21D835}"/>
              </a:ext>
            </a:extLst>
          </p:cNvPr>
          <p:cNvSpPr/>
          <p:nvPr/>
        </p:nvSpPr>
        <p:spPr>
          <a:xfrm>
            <a:off x="811751" y="2365767"/>
            <a:ext cx="405811" cy="231527"/>
          </a:xfrm>
          <a:custGeom>
            <a:avLst/>
            <a:gdLst/>
            <a:ahLst/>
            <a:cxnLst/>
            <a:rect l="l" t="t" r="r" b="b"/>
            <a:pathLst>
              <a:path w="541080" h="308701">
                <a:moveTo>
                  <a:pt x="260300" y="41"/>
                </a:moveTo>
                <a:cubicBezTo>
                  <a:pt x="275700" y="229"/>
                  <a:pt x="288377" y="1450"/>
                  <a:pt x="298331" y="3703"/>
                </a:cubicBezTo>
                <a:cubicBezTo>
                  <a:pt x="302087" y="4643"/>
                  <a:pt x="305233" y="5910"/>
                  <a:pt x="307768" y="7507"/>
                </a:cubicBezTo>
                <a:cubicBezTo>
                  <a:pt x="310303" y="9103"/>
                  <a:pt x="312228" y="11357"/>
                  <a:pt x="313543" y="14268"/>
                </a:cubicBezTo>
                <a:cubicBezTo>
                  <a:pt x="314858" y="17179"/>
                  <a:pt x="315844" y="20184"/>
                  <a:pt x="316501" y="23282"/>
                </a:cubicBezTo>
                <a:cubicBezTo>
                  <a:pt x="317158" y="26381"/>
                  <a:pt x="317487" y="30654"/>
                  <a:pt x="317487" y="36100"/>
                </a:cubicBezTo>
                <a:cubicBezTo>
                  <a:pt x="317487" y="41547"/>
                  <a:pt x="317393" y="46712"/>
                  <a:pt x="317205" y="51594"/>
                </a:cubicBezTo>
                <a:cubicBezTo>
                  <a:pt x="317018" y="56477"/>
                  <a:pt x="316783" y="63097"/>
                  <a:pt x="316501" y="71455"/>
                </a:cubicBezTo>
                <a:cubicBezTo>
                  <a:pt x="316219" y="79812"/>
                  <a:pt x="316078" y="87559"/>
                  <a:pt x="316078" y="94696"/>
                </a:cubicBezTo>
                <a:cubicBezTo>
                  <a:pt x="316078" y="96762"/>
                  <a:pt x="315985" y="100706"/>
                  <a:pt x="315797" y="106528"/>
                </a:cubicBezTo>
                <a:cubicBezTo>
                  <a:pt x="315609" y="112350"/>
                  <a:pt x="315562" y="116857"/>
                  <a:pt x="315656" y="120050"/>
                </a:cubicBezTo>
                <a:cubicBezTo>
                  <a:pt x="315750" y="123243"/>
                  <a:pt x="316078" y="127046"/>
                  <a:pt x="316642" y="131459"/>
                </a:cubicBezTo>
                <a:cubicBezTo>
                  <a:pt x="317205" y="135873"/>
                  <a:pt x="318285" y="139535"/>
                  <a:pt x="319882" y="142446"/>
                </a:cubicBezTo>
                <a:cubicBezTo>
                  <a:pt x="321478" y="145357"/>
                  <a:pt x="323591" y="147658"/>
                  <a:pt x="326220" y="149348"/>
                </a:cubicBezTo>
                <a:cubicBezTo>
                  <a:pt x="327722" y="149724"/>
                  <a:pt x="329319" y="150099"/>
                  <a:pt x="331009" y="150475"/>
                </a:cubicBezTo>
                <a:cubicBezTo>
                  <a:pt x="332699" y="150850"/>
                  <a:pt x="335141" y="149817"/>
                  <a:pt x="338334" y="147376"/>
                </a:cubicBezTo>
                <a:cubicBezTo>
                  <a:pt x="341526" y="144934"/>
                  <a:pt x="345094" y="141695"/>
                  <a:pt x="349039" y="137657"/>
                </a:cubicBezTo>
                <a:cubicBezTo>
                  <a:pt x="352983" y="133619"/>
                  <a:pt x="357866" y="127327"/>
                  <a:pt x="363687" y="118782"/>
                </a:cubicBezTo>
                <a:cubicBezTo>
                  <a:pt x="369510" y="110237"/>
                  <a:pt x="375895" y="100142"/>
                  <a:pt x="382844" y="88498"/>
                </a:cubicBezTo>
                <a:cubicBezTo>
                  <a:pt x="394112" y="68966"/>
                  <a:pt x="404160" y="47838"/>
                  <a:pt x="412987" y="25113"/>
                </a:cubicBezTo>
                <a:cubicBezTo>
                  <a:pt x="413738" y="23235"/>
                  <a:pt x="414677" y="21592"/>
                  <a:pt x="415804" y="20184"/>
                </a:cubicBezTo>
                <a:cubicBezTo>
                  <a:pt x="416931" y="18775"/>
                  <a:pt x="417964" y="17789"/>
                  <a:pt x="418903" y="17226"/>
                </a:cubicBezTo>
                <a:lnTo>
                  <a:pt x="420029" y="16381"/>
                </a:lnTo>
                <a:cubicBezTo>
                  <a:pt x="420405" y="16193"/>
                  <a:pt x="420875" y="15958"/>
                  <a:pt x="421438" y="15676"/>
                </a:cubicBezTo>
                <a:cubicBezTo>
                  <a:pt x="422002" y="15394"/>
                  <a:pt x="423222" y="15113"/>
                  <a:pt x="425100" y="14831"/>
                </a:cubicBezTo>
                <a:cubicBezTo>
                  <a:pt x="426978" y="14549"/>
                  <a:pt x="428856" y="14502"/>
                  <a:pt x="430734" y="14690"/>
                </a:cubicBezTo>
                <a:lnTo>
                  <a:pt x="511867" y="14127"/>
                </a:lnTo>
                <a:cubicBezTo>
                  <a:pt x="519192" y="13188"/>
                  <a:pt x="525201" y="13422"/>
                  <a:pt x="529897" y="14831"/>
                </a:cubicBezTo>
                <a:cubicBezTo>
                  <a:pt x="534592" y="16240"/>
                  <a:pt x="537503" y="17789"/>
                  <a:pt x="538630" y="19479"/>
                </a:cubicBezTo>
                <a:lnTo>
                  <a:pt x="540320" y="22296"/>
                </a:lnTo>
                <a:cubicBezTo>
                  <a:pt x="544639" y="34316"/>
                  <a:pt x="530554" y="61924"/>
                  <a:pt x="498063" y="105119"/>
                </a:cubicBezTo>
                <a:cubicBezTo>
                  <a:pt x="493556" y="111129"/>
                  <a:pt x="487453" y="119111"/>
                  <a:pt x="479752" y="129065"/>
                </a:cubicBezTo>
                <a:cubicBezTo>
                  <a:pt x="465103" y="147845"/>
                  <a:pt x="456652" y="160147"/>
                  <a:pt x="454398" y="165969"/>
                </a:cubicBezTo>
                <a:cubicBezTo>
                  <a:pt x="451206" y="173669"/>
                  <a:pt x="452520" y="181275"/>
                  <a:pt x="458342" y="188787"/>
                </a:cubicBezTo>
                <a:cubicBezTo>
                  <a:pt x="461535" y="192731"/>
                  <a:pt x="469141" y="200431"/>
                  <a:pt x="481161" y="211888"/>
                </a:cubicBezTo>
                <a:lnTo>
                  <a:pt x="481442" y="211888"/>
                </a:lnTo>
                <a:lnTo>
                  <a:pt x="481724" y="212169"/>
                </a:lnTo>
                <a:lnTo>
                  <a:pt x="482006" y="212451"/>
                </a:lnTo>
                <a:lnTo>
                  <a:pt x="482569" y="213014"/>
                </a:lnTo>
                <a:cubicBezTo>
                  <a:pt x="509050" y="237617"/>
                  <a:pt x="526986" y="258370"/>
                  <a:pt x="536376" y="275272"/>
                </a:cubicBezTo>
                <a:cubicBezTo>
                  <a:pt x="536939" y="276211"/>
                  <a:pt x="537550" y="277385"/>
                  <a:pt x="538207" y="278794"/>
                </a:cubicBezTo>
                <a:cubicBezTo>
                  <a:pt x="538864" y="280202"/>
                  <a:pt x="539522" y="282691"/>
                  <a:pt x="540179" y="286259"/>
                </a:cubicBezTo>
                <a:cubicBezTo>
                  <a:pt x="540836" y="289827"/>
                  <a:pt x="540789" y="293020"/>
                  <a:pt x="540038" y="295837"/>
                </a:cubicBezTo>
                <a:cubicBezTo>
                  <a:pt x="539287" y="298654"/>
                  <a:pt x="536939" y="301237"/>
                  <a:pt x="532995" y="303584"/>
                </a:cubicBezTo>
                <a:cubicBezTo>
                  <a:pt x="529051" y="305932"/>
                  <a:pt x="523511" y="307106"/>
                  <a:pt x="516374" y="307106"/>
                </a:cubicBezTo>
                <a:lnTo>
                  <a:pt x="444257" y="308232"/>
                </a:lnTo>
                <a:cubicBezTo>
                  <a:pt x="439750" y="309171"/>
                  <a:pt x="434491" y="308702"/>
                  <a:pt x="428481" y="306824"/>
                </a:cubicBezTo>
                <a:cubicBezTo>
                  <a:pt x="422471" y="304946"/>
                  <a:pt x="417588" y="302880"/>
                  <a:pt x="413832" y="300626"/>
                </a:cubicBezTo>
                <a:lnTo>
                  <a:pt x="408198" y="297246"/>
                </a:lnTo>
                <a:cubicBezTo>
                  <a:pt x="402563" y="293302"/>
                  <a:pt x="395990" y="287292"/>
                  <a:pt x="388478" y="279216"/>
                </a:cubicBezTo>
                <a:cubicBezTo>
                  <a:pt x="380966" y="271141"/>
                  <a:pt x="374533" y="263863"/>
                  <a:pt x="369181" y="257384"/>
                </a:cubicBezTo>
                <a:cubicBezTo>
                  <a:pt x="363828" y="250904"/>
                  <a:pt x="358100" y="245458"/>
                  <a:pt x="351997" y="241044"/>
                </a:cubicBezTo>
                <a:cubicBezTo>
                  <a:pt x="345893" y="236631"/>
                  <a:pt x="340587" y="235175"/>
                  <a:pt x="336080" y="236678"/>
                </a:cubicBezTo>
                <a:cubicBezTo>
                  <a:pt x="335517" y="236866"/>
                  <a:pt x="334765" y="237194"/>
                  <a:pt x="333826" y="237664"/>
                </a:cubicBezTo>
                <a:cubicBezTo>
                  <a:pt x="332887" y="238134"/>
                  <a:pt x="331291" y="239495"/>
                  <a:pt x="329037" y="241749"/>
                </a:cubicBezTo>
                <a:cubicBezTo>
                  <a:pt x="326784" y="244002"/>
                  <a:pt x="324765" y="246773"/>
                  <a:pt x="322980" y="250059"/>
                </a:cubicBezTo>
                <a:cubicBezTo>
                  <a:pt x="321196" y="253346"/>
                  <a:pt x="319600" y="258229"/>
                  <a:pt x="318191" y="264708"/>
                </a:cubicBezTo>
                <a:cubicBezTo>
                  <a:pt x="316783" y="271188"/>
                  <a:pt x="316172" y="278465"/>
                  <a:pt x="316360" y="286541"/>
                </a:cubicBezTo>
                <a:cubicBezTo>
                  <a:pt x="316360" y="289358"/>
                  <a:pt x="316032" y="291940"/>
                  <a:pt x="315374" y="294288"/>
                </a:cubicBezTo>
                <a:cubicBezTo>
                  <a:pt x="314717" y="296635"/>
                  <a:pt x="314012" y="298373"/>
                  <a:pt x="313261" y="299499"/>
                </a:cubicBezTo>
                <a:lnTo>
                  <a:pt x="312134" y="300908"/>
                </a:lnTo>
                <a:cubicBezTo>
                  <a:pt x="308754" y="304476"/>
                  <a:pt x="303777" y="306542"/>
                  <a:pt x="297204" y="307106"/>
                </a:cubicBezTo>
                <a:lnTo>
                  <a:pt x="264807" y="307106"/>
                </a:lnTo>
                <a:cubicBezTo>
                  <a:pt x="251473" y="307857"/>
                  <a:pt x="237763" y="306308"/>
                  <a:pt x="223677" y="302457"/>
                </a:cubicBezTo>
                <a:cubicBezTo>
                  <a:pt x="209592" y="298607"/>
                  <a:pt x="197244" y="293630"/>
                  <a:pt x="186633" y="287527"/>
                </a:cubicBezTo>
                <a:cubicBezTo>
                  <a:pt x="176022" y="281423"/>
                  <a:pt x="166349" y="275225"/>
                  <a:pt x="157617" y="268934"/>
                </a:cubicBezTo>
                <a:cubicBezTo>
                  <a:pt x="148883" y="262642"/>
                  <a:pt x="142263" y="257243"/>
                  <a:pt x="137756" y="252736"/>
                </a:cubicBezTo>
                <a:lnTo>
                  <a:pt x="130713" y="245974"/>
                </a:lnTo>
                <a:cubicBezTo>
                  <a:pt x="128835" y="244096"/>
                  <a:pt x="126253" y="241279"/>
                  <a:pt x="122966" y="237523"/>
                </a:cubicBezTo>
                <a:cubicBezTo>
                  <a:pt x="119679" y="233767"/>
                  <a:pt x="112965" y="225222"/>
                  <a:pt x="102824" y="211888"/>
                </a:cubicBezTo>
                <a:cubicBezTo>
                  <a:pt x="92682" y="198553"/>
                  <a:pt x="82728" y="184374"/>
                  <a:pt x="72962" y="169349"/>
                </a:cubicBezTo>
                <a:cubicBezTo>
                  <a:pt x="63196" y="154325"/>
                  <a:pt x="51693" y="134511"/>
                  <a:pt x="38453" y="109909"/>
                </a:cubicBezTo>
                <a:cubicBezTo>
                  <a:pt x="25213" y="85306"/>
                  <a:pt x="12958" y="59764"/>
                  <a:pt x="1690" y="33283"/>
                </a:cubicBezTo>
                <a:cubicBezTo>
                  <a:pt x="563" y="30278"/>
                  <a:pt x="0" y="27743"/>
                  <a:pt x="0" y="25677"/>
                </a:cubicBezTo>
                <a:cubicBezTo>
                  <a:pt x="0" y="23611"/>
                  <a:pt x="281" y="22109"/>
                  <a:pt x="845" y="21170"/>
                </a:cubicBezTo>
                <a:lnTo>
                  <a:pt x="1971" y="19479"/>
                </a:lnTo>
                <a:cubicBezTo>
                  <a:pt x="4789" y="15911"/>
                  <a:pt x="10141" y="14127"/>
                  <a:pt x="18029" y="14127"/>
                </a:cubicBezTo>
                <a:lnTo>
                  <a:pt x="95217" y="13563"/>
                </a:lnTo>
                <a:cubicBezTo>
                  <a:pt x="97471" y="13939"/>
                  <a:pt x="99631" y="14549"/>
                  <a:pt x="101697" y="15394"/>
                </a:cubicBezTo>
                <a:cubicBezTo>
                  <a:pt x="103763" y="16240"/>
                  <a:pt x="105265" y="17038"/>
                  <a:pt x="106204" y="17789"/>
                </a:cubicBezTo>
                <a:lnTo>
                  <a:pt x="107613" y="18634"/>
                </a:lnTo>
                <a:cubicBezTo>
                  <a:pt x="110618" y="20700"/>
                  <a:pt x="112871" y="23705"/>
                  <a:pt x="114374" y="27649"/>
                </a:cubicBezTo>
                <a:cubicBezTo>
                  <a:pt x="118130" y="37039"/>
                  <a:pt x="122449" y="46758"/>
                  <a:pt x="127333" y="56806"/>
                </a:cubicBezTo>
                <a:cubicBezTo>
                  <a:pt x="132215" y="66854"/>
                  <a:pt x="136065" y="74507"/>
                  <a:pt x="138883" y="79765"/>
                </a:cubicBezTo>
                <a:lnTo>
                  <a:pt x="143390" y="87935"/>
                </a:lnTo>
                <a:cubicBezTo>
                  <a:pt x="148836" y="99203"/>
                  <a:pt x="154095" y="108969"/>
                  <a:pt x="159166" y="117233"/>
                </a:cubicBezTo>
                <a:cubicBezTo>
                  <a:pt x="164236" y="125496"/>
                  <a:pt x="168791" y="131929"/>
                  <a:pt x="172829" y="136530"/>
                </a:cubicBezTo>
                <a:cubicBezTo>
                  <a:pt x="176866" y="141131"/>
                  <a:pt x="180763" y="144747"/>
                  <a:pt x="184520" y="147376"/>
                </a:cubicBezTo>
                <a:cubicBezTo>
                  <a:pt x="188276" y="150005"/>
                  <a:pt x="191468" y="151320"/>
                  <a:pt x="194098" y="151320"/>
                </a:cubicBezTo>
                <a:cubicBezTo>
                  <a:pt x="196727" y="151320"/>
                  <a:pt x="199263" y="150850"/>
                  <a:pt x="201704" y="149911"/>
                </a:cubicBezTo>
                <a:cubicBezTo>
                  <a:pt x="202079" y="149724"/>
                  <a:pt x="202549" y="149254"/>
                  <a:pt x="203112" y="148503"/>
                </a:cubicBezTo>
                <a:cubicBezTo>
                  <a:pt x="203676" y="147751"/>
                  <a:pt x="204803" y="145686"/>
                  <a:pt x="206493" y="142305"/>
                </a:cubicBezTo>
                <a:cubicBezTo>
                  <a:pt x="208184" y="138925"/>
                  <a:pt x="209451" y="134511"/>
                  <a:pt x="210296" y="129065"/>
                </a:cubicBezTo>
                <a:cubicBezTo>
                  <a:pt x="211141" y="123618"/>
                  <a:pt x="212033" y="116012"/>
                  <a:pt x="212973" y="106246"/>
                </a:cubicBezTo>
                <a:cubicBezTo>
                  <a:pt x="213911" y="96480"/>
                  <a:pt x="213911" y="84742"/>
                  <a:pt x="212973" y="71032"/>
                </a:cubicBezTo>
                <a:cubicBezTo>
                  <a:pt x="212597" y="63520"/>
                  <a:pt x="211752" y="56665"/>
                  <a:pt x="210437" y="50468"/>
                </a:cubicBezTo>
                <a:cubicBezTo>
                  <a:pt x="209123" y="44270"/>
                  <a:pt x="207808" y="39950"/>
                  <a:pt x="206493" y="37509"/>
                </a:cubicBezTo>
                <a:lnTo>
                  <a:pt x="204803" y="34128"/>
                </a:lnTo>
                <a:cubicBezTo>
                  <a:pt x="200108" y="27743"/>
                  <a:pt x="192126" y="23705"/>
                  <a:pt x="180857" y="22015"/>
                </a:cubicBezTo>
                <a:cubicBezTo>
                  <a:pt x="178416" y="21639"/>
                  <a:pt x="178885" y="19385"/>
                  <a:pt x="182266" y="15254"/>
                </a:cubicBezTo>
                <a:cubicBezTo>
                  <a:pt x="185459" y="11685"/>
                  <a:pt x="189027" y="8868"/>
                  <a:pt x="192971" y="6802"/>
                </a:cubicBezTo>
                <a:cubicBezTo>
                  <a:pt x="202925" y="1920"/>
                  <a:pt x="225368" y="-334"/>
                  <a:pt x="260300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6" name="Freeform 540">
            <a:extLst>
              <a:ext uri="{FF2B5EF4-FFF2-40B4-BE49-F238E27FC236}">
                <a16:creationId xmlns:a16="http://schemas.microsoft.com/office/drawing/2014/main" id="{0348A41F-7104-4A45-9E65-F3D95C78D5F6}"/>
              </a:ext>
            </a:extLst>
          </p:cNvPr>
          <p:cNvSpPr/>
          <p:nvPr/>
        </p:nvSpPr>
        <p:spPr>
          <a:xfrm>
            <a:off x="4133807" y="2299666"/>
            <a:ext cx="324531" cy="324531"/>
          </a:xfrm>
          <a:custGeom>
            <a:avLst/>
            <a:gdLst>
              <a:gd name="connsiteX0" fmla="*/ 270441 w 432707"/>
              <a:gd name="connsiteY0" fmla="*/ 108177 h 432707"/>
              <a:gd name="connsiteX1" fmla="*/ 283118 w 432707"/>
              <a:gd name="connsiteY1" fmla="*/ 113529 h 432707"/>
              <a:gd name="connsiteX2" fmla="*/ 288471 w 432707"/>
              <a:gd name="connsiteY2" fmla="*/ 126206 h 432707"/>
              <a:gd name="connsiteX3" fmla="*/ 288471 w 432707"/>
              <a:gd name="connsiteY3" fmla="*/ 306501 h 432707"/>
              <a:gd name="connsiteX4" fmla="*/ 283118 w 432707"/>
              <a:gd name="connsiteY4" fmla="*/ 319178 h 432707"/>
              <a:gd name="connsiteX5" fmla="*/ 270441 w 432707"/>
              <a:gd name="connsiteY5" fmla="*/ 324530 h 432707"/>
              <a:gd name="connsiteX6" fmla="*/ 260018 w 432707"/>
              <a:gd name="connsiteY6" fmla="*/ 321150 h 432707"/>
              <a:gd name="connsiteX7" fmla="*/ 133812 w 432707"/>
              <a:gd name="connsiteY7" fmla="*/ 231002 h 432707"/>
              <a:gd name="connsiteX8" fmla="*/ 126205 w 432707"/>
              <a:gd name="connsiteY8" fmla="*/ 216354 h 432707"/>
              <a:gd name="connsiteX9" fmla="*/ 133812 w 432707"/>
              <a:gd name="connsiteY9" fmla="*/ 201705 h 432707"/>
              <a:gd name="connsiteX10" fmla="*/ 260018 w 432707"/>
              <a:gd name="connsiteY10" fmla="*/ 111557 h 432707"/>
              <a:gd name="connsiteX11" fmla="*/ 270441 w 432707"/>
              <a:gd name="connsiteY11" fmla="*/ 108177 h 432707"/>
              <a:gd name="connsiteX12" fmla="*/ 81133 w 432707"/>
              <a:gd name="connsiteY12" fmla="*/ 72118 h 432707"/>
              <a:gd name="connsiteX13" fmla="*/ 74794 w 432707"/>
              <a:gd name="connsiteY13" fmla="*/ 74794 h 432707"/>
              <a:gd name="connsiteX14" fmla="*/ 72118 w 432707"/>
              <a:gd name="connsiteY14" fmla="*/ 81133 h 432707"/>
              <a:gd name="connsiteX15" fmla="*/ 72118 w 432707"/>
              <a:gd name="connsiteY15" fmla="*/ 351574 h 432707"/>
              <a:gd name="connsiteX16" fmla="*/ 74794 w 432707"/>
              <a:gd name="connsiteY16" fmla="*/ 357913 h 432707"/>
              <a:gd name="connsiteX17" fmla="*/ 81133 w 432707"/>
              <a:gd name="connsiteY17" fmla="*/ 360589 h 432707"/>
              <a:gd name="connsiteX18" fmla="*/ 351575 w 432707"/>
              <a:gd name="connsiteY18" fmla="*/ 360589 h 432707"/>
              <a:gd name="connsiteX19" fmla="*/ 357913 w 432707"/>
              <a:gd name="connsiteY19" fmla="*/ 357913 h 432707"/>
              <a:gd name="connsiteX20" fmla="*/ 360590 w 432707"/>
              <a:gd name="connsiteY20" fmla="*/ 351574 h 432707"/>
              <a:gd name="connsiteX21" fmla="*/ 360590 w 432707"/>
              <a:gd name="connsiteY21" fmla="*/ 81133 h 432707"/>
              <a:gd name="connsiteX22" fmla="*/ 357913 w 432707"/>
              <a:gd name="connsiteY22" fmla="*/ 74794 h 432707"/>
              <a:gd name="connsiteX23" fmla="*/ 351575 w 432707"/>
              <a:gd name="connsiteY23" fmla="*/ 72118 h 432707"/>
              <a:gd name="connsiteX24" fmla="*/ 81133 w 432707"/>
              <a:gd name="connsiteY24" fmla="*/ 0 h 432707"/>
              <a:gd name="connsiteX25" fmla="*/ 351575 w 432707"/>
              <a:gd name="connsiteY25" fmla="*/ 0 h 432707"/>
              <a:gd name="connsiteX26" fmla="*/ 408903 w 432707"/>
              <a:gd name="connsiteY26" fmla="*/ 23804 h 432707"/>
              <a:gd name="connsiteX27" fmla="*/ 432707 w 432707"/>
              <a:gd name="connsiteY27" fmla="*/ 81133 h 432707"/>
              <a:gd name="connsiteX28" fmla="*/ 432707 w 432707"/>
              <a:gd name="connsiteY28" fmla="*/ 351574 h 432707"/>
              <a:gd name="connsiteX29" fmla="*/ 408903 w 432707"/>
              <a:gd name="connsiteY29" fmla="*/ 408903 h 432707"/>
              <a:gd name="connsiteX30" fmla="*/ 351575 w 432707"/>
              <a:gd name="connsiteY30" fmla="*/ 432707 h 432707"/>
              <a:gd name="connsiteX31" fmla="*/ 81133 w 432707"/>
              <a:gd name="connsiteY31" fmla="*/ 432707 h 432707"/>
              <a:gd name="connsiteX32" fmla="*/ 23805 w 432707"/>
              <a:gd name="connsiteY32" fmla="*/ 408903 h 432707"/>
              <a:gd name="connsiteX33" fmla="*/ 0 w 432707"/>
              <a:gd name="connsiteY33" fmla="*/ 351574 h 432707"/>
              <a:gd name="connsiteX34" fmla="*/ 0 w 432707"/>
              <a:gd name="connsiteY34" fmla="*/ 81133 h 432707"/>
              <a:gd name="connsiteX35" fmla="*/ 23805 w 432707"/>
              <a:gd name="connsiteY35" fmla="*/ 23804 h 432707"/>
              <a:gd name="connsiteX36" fmla="*/ 81133 w 432707"/>
              <a:gd name="connsiteY3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2707" h="432707">
                <a:moveTo>
                  <a:pt x="270441" y="108177"/>
                </a:moveTo>
                <a:cubicBezTo>
                  <a:pt x="275324" y="108177"/>
                  <a:pt x="279549" y="109961"/>
                  <a:pt x="283118" y="113529"/>
                </a:cubicBezTo>
                <a:cubicBezTo>
                  <a:pt x="286686" y="117098"/>
                  <a:pt x="288471" y="121323"/>
                  <a:pt x="288471" y="126206"/>
                </a:cubicBezTo>
                <a:lnTo>
                  <a:pt x="288471" y="306501"/>
                </a:lnTo>
                <a:cubicBezTo>
                  <a:pt x="288471" y="311384"/>
                  <a:pt x="286686" y="315609"/>
                  <a:pt x="283118" y="319178"/>
                </a:cubicBezTo>
                <a:cubicBezTo>
                  <a:pt x="279549" y="322746"/>
                  <a:pt x="275324" y="324530"/>
                  <a:pt x="270441" y="324530"/>
                </a:cubicBezTo>
                <a:cubicBezTo>
                  <a:pt x="266685" y="324530"/>
                  <a:pt x="263210" y="323403"/>
                  <a:pt x="260018" y="321150"/>
                </a:cubicBezTo>
                <a:lnTo>
                  <a:pt x="133812" y="231002"/>
                </a:lnTo>
                <a:cubicBezTo>
                  <a:pt x="128741" y="227434"/>
                  <a:pt x="126205" y="222551"/>
                  <a:pt x="126205" y="216354"/>
                </a:cubicBezTo>
                <a:cubicBezTo>
                  <a:pt x="126205" y="210156"/>
                  <a:pt x="128741" y="205273"/>
                  <a:pt x="133812" y="201705"/>
                </a:cubicBezTo>
                <a:lnTo>
                  <a:pt x="260018" y="111557"/>
                </a:lnTo>
                <a:cubicBezTo>
                  <a:pt x="263210" y="109304"/>
                  <a:pt x="266685" y="108177"/>
                  <a:pt x="270441" y="108177"/>
                </a:cubicBezTo>
                <a:close/>
                <a:moveTo>
                  <a:pt x="81133" y="72118"/>
                </a:moveTo>
                <a:cubicBezTo>
                  <a:pt x="78691" y="72118"/>
                  <a:pt x="76578" y="73010"/>
                  <a:pt x="74794" y="74794"/>
                </a:cubicBezTo>
                <a:cubicBezTo>
                  <a:pt x="73010" y="76578"/>
                  <a:pt x="72118" y="78691"/>
                  <a:pt x="72118" y="81133"/>
                </a:cubicBezTo>
                <a:lnTo>
                  <a:pt x="72118" y="351574"/>
                </a:lnTo>
                <a:cubicBezTo>
                  <a:pt x="72118" y="354016"/>
                  <a:pt x="73010" y="356129"/>
                  <a:pt x="74794" y="357913"/>
                </a:cubicBezTo>
                <a:cubicBezTo>
                  <a:pt x="76578" y="359697"/>
                  <a:pt x="78691" y="360589"/>
                  <a:pt x="81133" y="360589"/>
                </a:cubicBezTo>
                <a:lnTo>
                  <a:pt x="351575" y="360589"/>
                </a:lnTo>
                <a:cubicBezTo>
                  <a:pt x="354016" y="360589"/>
                  <a:pt x="356129" y="359697"/>
                  <a:pt x="357913" y="357913"/>
                </a:cubicBezTo>
                <a:cubicBezTo>
                  <a:pt x="359697" y="356129"/>
                  <a:pt x="360590" y="354016"/>
                  <a:pt x="360590" y="351574"/>
                </a:cubicBezTo>
                <a:lnTo>
                  <a:pt x="360590" y="81133"/>
                </a:lnTo>
                <a:cubicBezTo>
                  <a:pt x="360590" y="78691"/>
                  <a:pt x="359697" y="76578"/>
                  <a:pt x="357913" y="74794"/>
                </a:cubicBezTo>
                <a:cubicBezTo>
                  <a:pt x="356129" y="73010"/>
                  <a:pt x="354016" y="72118"/>
                  <a:pt x="351575" y="72118"/>
                </a:cubicBezTo>
                <a:close/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3" y="408903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4" y="424772"/>
                  <a:pt x="23805" y="408903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7" name="Freeform 534">
            <a:extLst>
              <a:ext uri="{FF2B5EF4-FFF2-40B4-BE49-F238E27FC236}">
                <a16:creationId xmlns:a16="http://schemas.microsoft.com/office/drawing/2014/main" id="{292B622C-50A4-41DA-9586-29F0E1FFDFAE}"/>
              </a:ext>
            </a:extLst>
          </p:cNvPr>
          <p:cNvSpPr/>
          <p:nvPr/>
        </p:nvSpPr>
        <p:spPr>
          <a:xfrm>
            <a:off x="3205119" y="2299666"/>
            <a:ext cx="324531" cy="324531"/>
          </a:xfrm>
          <a:custGeom>
            <a:avLst/>
            <a:gdLst>
              <a:gd name="connsiteX0" fmla="*/ 225368 w 432707"/>
              <a:gd name="connsiteY0" fmla="*/ 117191 h 432707"/>
              <a:gd name="connsiteX1" fmla="*/ 232130 w 432707"/>
              <a:gd name="connsiteY1" fmla="*/ 120009 h 432707"/>
              <a:gd name="connsiteX2" fmla="*/ 321995 w 432707"/>
              <a:gd name="connsiteY2" fmla="*/ 209874 h 432707"/>
              <a:gd name="connsiteX3" fmla="*/ 324530 w 432707"/>
              <a:gd name="connsiteY3" fmla="*/ 216354 h 432707"/>
              <a:gd name="connsiteX4" fmla="*/ 321995 w 432707"/>
              <a:gd name="connsiteY4" fmla="*/ 222833 h 432707"/>
              <a:gd name="connsiteX5" fmla="*/ 231848 w 432707"/>
              <a:gd name="connsiteY5" fmla="*/ 312980 h 432707"/>
              <a:gd name="connsiteX6" fmla="*/ 225368 w 432707"/>
              <a:gd name="connsiteY6" fmla="*/ 315516 h 432707"/>
              <a:gd name="connsiteX7" fmla="*/ 219030 w 432707"/>
              <a:gd name="connsiteY7" fmla="*/ 312839 h 432707"/>
              <a:gd name="connsiteX8" fmla="*/ 216354 w 432707"/>
              <a:gd name="connsiteY8" fmla="*/ 306501 h 432707"/>
              <a:gd name="connsiteX9" fmla="*/ 216354 w 432707"/>
              <a:gd name="connsiteY9" fmla="*/ 252412 h 432707"/>
              <a:gd name="connsiteX10" fmla="*/ 117192 w 432707"/>
              <a:gd name="connsiteY10" fmla="*/ 252412 h 432707"/>
              <a:gd name="connsiteX11" fmla="*/ 110854 w 432707"/>
              <a:gd name="connsiteY11" fmla="*/ 249736 h 432707"/>
              <a:gd name="connsiteX12" fmla="*/ 108177 w 432707"/>
              <a:gd name="connsiteY12" fmla="*/ 243398 h 432707"/>
              <a:gd name="connsiteX13" fmla="*/ 108177 w 432707"/>
              <a:gd name="connsiteY13" fmla="*/ 189309 h 432707"/>
              <a:gd name="connsiteX14" fmla="*/ 110854 w 432707"/>
              <a:gd name="connsiteY14" fmla="*/ 182971 h 432707"/>
              <a:gd name="connsiteX15" fmla="*/ 117192 w 432707"/>
              <a:gd name="connsiteY15" fmla="*/ 180295 h 432707"/>
              <a:gd name="connsiteX16" fmla="*/ 216354 w 432707"/>
              <a:gd name="connsiteY16" fmla="*/ 180295 h 432707"/>
              <a:gd name="connsiteX17" fmla="*/ 216354 w 432707"/>
              <a:gd name="connsiteY17" fmla="*/ 126206 h 432707"/>
              <a:gd name="connsiteX18" fmla="*/ 218889 w 432707"/>
              <a:gd name="connsiteY18" fmla="*/ 119727 h 432707"/>
              <a:gd name="connsiteX19" fmla="*/ 225368 w 432707"/>
              <a:gd name="connsiteY19" fmla="*/ 117191 h 432707"/>
              <a:gd name="connsiteX20" fmla="*/ 216354 w 432707"/>
              <a:gd name="connsiteY20" fmla="*/ 63103 h 432707"/>
              <a:gd name="connsiteX21" fmla="*/ 139447 w 432707"/>
              <a:gd name="connsiteY21" fmla="*/ 83668 h 432707"/>
              <a:gd name="connsiteX22" fmla="*/ 83668 w 432707"/>
              <a:gd name="connsiteY22" fmla="*/ 139447 h 432707"/>
              <a:gd name="connsiteX23" fmla="*/ 63103 w 432707"/>
              <a:gd name="connsiteY23" fmla="*/ 216354 h 432707"/>
              <a:gd name="connsiteX24" fmla="*/ 83668 w 432707"/>
              <a:gd name="connsiteY24" fmla="*/ 293260 h 432707"/>
              <a:gd name="connsiteX25" fmla="*/ 139447 w 432707"/>
              <a:gd name="connsiteY25" fmla="*/ 349039 h 432707"/>
              <a:gd name="connsiteX26" fmla="*/ 216354 w 432707"/>
              <a:gd name="connsiteY26" fmla="*/ 369604 h 432707"/>
              <a:gd name="connsiteX27" fmla="*/ 293261 w 432707"/>
              <a:gd name="connsiteY27" fmla="*/ 349039 h 432707"/>
              <a:gd name="connsiteX28" fmla="*/ 349039 w 432707"/>
              <a:gd name="connsiteY28" fmla="*/ 293260 h 432707"/>
              <a:gd name="connsiteX29" fmla="*/ 369604 w 432707"/>
              <a:gd name="connsiteY29" fmla="*/ 216354 h 432707"/>
              <a:gd name="connsiteX30" fmla="*/ 349039 w 432707"/>
              <a:gd name="connsiteY30" fmla="*/ 139447 h 432707"/>
              <a:gd name="connsiteX31" fmla="*/ 293261 w 432707"/>
              <a:gd name="connsiteY31" fmla="*/ 83668 h 432707"/>
              <a:gd name="connsiteX32" fmla="*/ 216354 w 432707"/>
              <a:gd name="connsiteY32" fmla="*/ 63103 h 432707"/>
              <a:gd name="connsiteX33" fmla="*/ 216354 w 432707"/>
              <a:gd name="connsiteY33" fmla="*/ 0 h 432707"/>
              <a:gd name="connsiteX34" fmla="*/ 324953 w 432707"/>
              <a:gd name="connsiteY34" fmla="*/ 29016 h 432707"/>
              <a:gd name="connsiteX35" fmla="*/ 403691 w 432707"/>
              <a:gd name="connsiteY35" fmla="*/ 107754 h 432707"/>
              <a:gd name="connsiteX36" fmla="*/ 432707 w 432707"/>
              <a:gd name="connsiteY36" fmla="*/ 216354 h 432707"/>
              <a:gd name="connsiteX37" fmla="*/ 403691 w 432707"/>
              <a:gd name="connsiteY37" fmla="*/ 324953 h 432707"/>
              <a:gd name="connsiteX38" fmla="*/ 324953 w 432707"/>
              <a:gd name="connsiteY38" fmla="*/ 403691 h 432707"/>
              <a:gd name="connsiteX39" fmla="*/ 216354 w 432707"/>
              <a:gd name="connsiteY39" fmla="*/ 432707 h 432707"/>
              <a:gd name="connsiteX40" fmla="*/ 107754 w 432707"/>
              <a:gd name="connsiteY40" fmla="*/ 403691 h 432707"/>
              <a:gd name="connsiteX41" fmla="*/ 29017 w 432707"/>
              <a:gd name="connsiteY41" fmla="*/ 324953 h 432707"/>
              <a:gd name="connsiteX42" fmla="*/ 0 w 432707"/>
              <a:gd name="connsiteY42" fmla="*/ 216354 h 432707"/>
              <a:gd name="connsiteX43" fmla="*/ 29017 w 432707"/>
              <a:gd name="connsiteY43" fmla="*/ 107754 h 432707"/>
              <a:gd name="connsiteX44" fmla="*/ 107754 w 432707"/>
              <a:gd name="connsiteY44" fmla="*/ 29016 h 432707"/>
              <a:gd name="connsiteX45" fmla="*/ 216354 w 432707"/>
              <a:gd name="connsiteY4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2707" h="432707">
                <a:moveTo>
                  <a:pt x="225368" y="117191"/>
                </a:moveTo>
                <a:cubicBezTo>
                  <a:pt x="227622" y="117191"/>
                  <a:pt x="229876" y="118130"/>
                  <a:pt x="232130" y="120009"/>
                </a:cubicBezTo>
                <a:lnTo>
                  <a:pt x="321995" y="209874"/>
                </a:lnTo>
                <a:cubicBezTo>
                  <a:pt x="323686" y="211565"/>
                  <a:pt x="324530" y="213724"/>
                  <a:pt x="324530" y="216354"/>
                </a:cubicBezTo>
                <a:cubicBezTo>
                  <a:pt x="324530" y="218983"/>
                  <a:pt x="323686" y="221143"/>
                  <a:pt x="321995" y="222833"/>
                </a:cubicBezTo>
                <a:lnTo>
                  <a:pt x="231848" y="312980"/>
                </a:lnTo>
                <a:cubicBezTo>
                  <a:pt x="230158" y="314670"/>
                  <a:pt x="227998" y="315516"/>
                  <a:pt x="225368" y="315516"/>
                </a:cubicBezTo>
                <a:cubicBezTo>
                  <a:pt x="222927" y="315516"/>
                  <a:pt x="220814" y="314624"/>
                  <a:pt x="219030" y="312839"/>
                </a:cubicBezTo>
                <a:cubicBezTo>
                  <a:pt x="217246" y="311055"/>
                  <a:pt x="216354" y="308942"/>
                  <a:pt x="216354" y="306501"/>
                </a:cubicBezTo>
                <a:lnTo>
                  <a:pt x="216354" y="252412"/>
                </a:lnTo>
                <a:lnTo>
                  <a:pt x="117192" y="252412"/>
                </a:lnTo>
                <a:cubicBezTo>
                  <a:pt x="114750" y="252412"/>
                  <a:pt x="112637" y="251520"/>
                  <a:pt x="110854" y="249736"/>
                </a:cubicBezTo>
                <a:cubicBezTo>
                  <a:pt x="109069" y="247952"/>
                  <a:pt x="108177" y="245839"/>
                  <a:pt x="108177" y="243398"/>
                </a:cubicBezTo>
                <a:lnTo>
                  <a:pt x="108177" y="189309"/>
                </a:lnTo>
                <a:cubicBezTo>
                  <a:pt x="108177" y="186868"/>
                  <a:pt x="109069" y="184755"/>
                  <a:pt x="110854" y="182971"/>
                </a:cubicBezTo>
                <a:cubicBezTo>
                  <a:pt x="112637" y="181187"/>
                  <a:pt x="114750" y="180295"/>
                  <a:pt x="117192" y="180295"/>
                </a:cubicBezTo>
                <a:lnTo>
                  <a:pt x="216354" y="180295"/>
                </a:lnTo>
                <a:lnTo>
                  <a:pt x="216354" y="126206"/>
                </a:lnTo>
                <a:cubicBezTo>
                  <a:pt x="216354" y="123577"/>
                  <a:pt x="217199" y="121417"/>
                  <a:pt x="218889" y="119727"/>
                </a:cubicBezTo>
                <a:cubicBezTo>
                  <a:pt x="220580" y="118037"/>
                  <a:pt x="222739" y="117191"/>
                  <a:pt x="225368" y="117191"/>
                </a:cubicBezTo>
                <a:close/>
                <a:moveTo>
                  <a:pt x="216354" y="63103"/>
                </a:moveTo>
                <a:cubicBezTo>
                  <a:pt x="188558" y="63103"/>
                  <a:pt x="162923" y="69958"/>
                  <a:pt x="139447" y="83668"/>
                </a:cubicBezTo>
                <a:cubicBezTo>
                  <a:pt x="115971" y="97378"/>
                  <a:pt x="97379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4"/>
                  <a:pt x="83668" y="293260"/>
                </a:cubicBezTo>
                <a:cubicBezTo>
                  <a:pt x="97379" y="316736"/>
                  <a:pt x="115971" y="335329"/>
                  <a:pt x="139447" y="349039"/>
                </a:cubicBezTo>
                <a:cubicBezTo>
                  <a:pt x="162923" y="362749"/>
                  <a:pt x="188558" y="369604"/>
                  <a:pt x="216354" y="369604"/>
                </a:cubicBezTo>
                <a:cubicBezTo>
                  <a:pt x="244150" y="369604"/>
                  <a:pt x="269785" y="362749"/>
                  <a:pt x="293261" y="349039"/>
                </a:cubicBezTo>
                <a:cubicBezTo>
                  <a:pt x="316737" y="335329"/>
                  <a:pt x="335330" y="316736"/>
                  <a:pt x="349039" y="293260"/>
                </a:cubicBezTo>
                <a:cubicBezTo>
                  <a:pt x="362750" y="269784"/>
                  <a:pt x="369604" y="244149"/>
                  <a:pt x="369604" y="216354"/>
                </a:cubicBezTo>
                <a:cubicBezTo>
                  <a:pt x="369604" y="188558"/>
                  <a:pt x="362750" y="162922"/>
                  <a:pt x="349039" y="139447"/>
                </a:cubicBezTo>
                <a:cubicBezTo>
                  <a:pt x="335330" y="115971"/>
                  <a:pt x="316737" y="97378"/>
                  <a:pt x="293261" y="83668"/>
                </a:cubicBezTo>
                <a:cubicBezTo>
                  <a:pt x="269785" y="69958"/>
                  <a:pt x="244150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6" y="0"/>
                  <a:pt x="291806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6" y="140902"/>
                  <a:pt x="432707" y="177102"/>
                  <a:pt x="432707" y="216354"/>
                </a:cubicBezTo>
                <a:cubicBezTo>
                  <a:pt x="432707" y="255605"/>
                  <a:pt x="423036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6" y="423035"/>
                  <a:pt x="255606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1" y="358101"/>
                  <a:pt x="29017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7" y="107754"/>
                </a:cubicBezTo>
                <a:cubicBezTo>
                  <a:pt x="48361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8" name="Freeform 535">
            <a:extLst>
              <a:ext uri="{FF2B5EF4-FFF2-40B4-BE49-F238E27FC236}">
                <a16:creationId xmlns:a16="http://schemas.microsoft.com/office/drawing/2014/main" id="{6C093D2C-A6A3-4595-97B3-85911118D73C}"/>
              </a:ext>
            </a:extLst>
          </p:cNvPr>
          <p:cNvSpPr/>
          <p:nvPr/>
        </p:nvSpPr>
        <p:spPr>
          <a:xfrm>
            <a:off x="3669462" y="2299666"/>
            <a:ext cx="324531" cy="324531"/>
          </a:xfrm>
          <a:custGeom>
            <a:avLst/>
            <a:gdLst>
              <a:gd name="connsiteX0" fmla="*/ 207338 w 432706"/>
              <a:gd name="connsiteY0" fmla="*/ 117191 h 432707"/>
              <a:gd name="connsiteX1" fmla="*/ 213677 w 432706"/>
              <a:gd name="connsiteY1" fmla="*/ 119868 h 432707"/>
              <a:gd name="connsiteX2" fmla="*/ 216353 w 432706"/>
              <a:gd name="connsiteY2" fmla="*/ 126206 h 432707"/>
              <a:gd name="connsiteX3" fmla="*/ 216353 w 432706"/>
              <a:gd name="connsiteY3" fmla="*/ 180295 h 432707"/>
              <a:gd name="connsiteX4" fmla="*/ 315515 w 432706"/>
              <a:gd name="connsiteY4" fmla="*/ 180295 h 432707"/>
              <a:gd name="connsiteX5" fmla="*/ 321853 w 432706"/>
              <a:gd name="connsiteY5" fmla="*/ 182971 h 432707"/>
              <a:gd name="connsiteX6" fmla="*/ 324530 w 432706"/>
              <a:gd name="connsiteY6" fmla="*/ 189309 h 432707"/>
              <a:gd name="connsiteX7" fmla="*/ 324530 w 432706"/>
              <a:gd name="connsiteY7" fmla="*/ 243398 h 432707"/>
              <a:gd name="connsiteX8" fmla="*/ 321853 w 432706"/>
              <a:gd name="connsiteY8" fmla="*/ 249736 h 432707"/>
              <a:gd name="connsiteX9" fmla="*/ 315515 w 432706"/>
              <a:gd name="connsiteY9" fmla="*/ 252412 h 432707"/>
              <a:gd name="connsiteX10" fmla="*/ 216353 w 432706"/>
              <a:gd name="connsiteY10" fmla="*/ 252412 h 432707"/>
              <a:gd name="connsiteX11" fmla="*/ 216353 w 432706"/>
              <a:gd name="connsiteY11" fmla="*/ 306501 h 432707"/>
              <a:gd name="connsiteX12" fmla="*/ 213818 w 432706"/>
              <a:gd name="connsiteY12" fmla="*/ 312980 h 432707"/>
              <a:gd name="connsiteX13" fmla="*/ 207338 w 432706"/>
              <a:gd name="connsiteY13" fmla="*/ 315516 h 432707"/>
              <a:gd name="connsiteX14" fmla="*/ 200577 w 432706"/>
              <a:gd name="connsiteY14" fmla="*/ 312698 h 432707"/>
              <a:gd name="connsiteX15" fmla="*/ 110711 w 432706"/>
              <a:gd name="connsiteY15" fmla="*/ 222833 h 432707"/>
              <a:gd name="connsiteX16" fmla="*/ 108176 w 432706"/>
              <a:gd name="connsiteY16" fmla="*/ 216354 h 432707"/>
              <a:gd name="connsiteX17" fmla="*/ 110711 w 432706"/>
              <a:gd name="connsiteY17" fmla="*/ 209874 h 432707"/>
              <a:gd name="connsiteX18" fmla="*/ 200859 w 432706"/>
              <a:gd name="connsiteY18" fmla="*/ 119727 h 432707"/>
              <a:gd name="connsiteX19" fmla="*/ 207338 w 432706"/>
              <a:gd name="connsiteY19" fmla="*/ 117191 h 432707"/>
              <a:gd name="connsiteX20" fmla="*/ 216353 w 432706"/>
              <a:gd name="connsiteY20" fmla="*/ 63103 h 432707"/>
              <a:gd name="connsiteX21" fmla="*/ 139446 w 432706"/>
              <a:gd name="connsiteY21" fmla="*/ 83668 h 432707"/>
              <a:gd name="connsiteX22" fmla="*/ 83668 w 432706"/>
              <a:gd name="connsiteY22" fmla="*/ 139447 h 432707"/>
              <a:gd name="connsiteX23" fmla="*/ 63102 w 432706"/>
              <a:gd name="connsiteY23" fmla="*/ 216354 h 432707"/>
              <a:gd name="connsiteX24" fmla="*/ 83668 w 432706"/>
              <a:gd name="connsiteY24" fmla="*/ 293260 h 432707"/>
              <a:gd name="connsiteX25" fmla="*/ 139446 w 432706"/>
              <a:gd name="connsiteY25" fmla="*/ 349039 h 432707"/>
              <a:gd name="connsiteX26" fmla="*/ 216353 w 432706"/>
              <a:gd name="connsiteY26" fmla="*/ 369604 h 432707"/>
              <a:gd name="connsiteX27" fmla="*/ 293260 w 432706"/>
              <a:gd name="connsiteY27" fmla="*/ 349039 h 432707"/>
              <a:gd name="connsiteX28" fmla="*/ 349038 w 432706"/>
              <a:gd name="connsiteY28" fmla="*/ 293260 h 432707"/>
              <a:gd name="connsiteX29" fmla="*/ 369604 w 432706"/>
              <a:gd name="connsiteY29" fmla="*/ 216354 h 432707"/>
              <a:gd name="connsiteX30" fmla="*/ 349038 w 432706"/>
              <a:gd name="connsiteY30" fmla="*/ 139447 h 432707"/>
              <a:gd name="connsiteX31" fmla="*/ 293260 w 432706"/>
              <a:gd name="connsiteY31" fmla="*/ 83668 h 432707"/>
              <a:gd name="connsiteX32" fmla="*/ 216353 w 432706"/>
              <a:gd name="connsiteY32" fmla="*/ 63103 h 432707"/>
              <a:gd name="connsiteX33" fmla="*/ 216353 w 432706"/>
              <a:gd name="connsiteY33" fmla="*/ 0 h 432707"/>
              <a:gd name="connsiteX34" fmla="*/ 324952 w 432706"/>
              <a:gd name="connsiteY34" fmla="*/ 29016 h 432707"/>
              <a:gd name="connsiteX35" fmla="*/ 403690 w 432706"/>
              <a:gd name="connsiteY35" fmla="*/ 107754 h 432707"/>
              <a:gd name="connsiteX36" fmla="*/ 432706 w 432706"/>
              <a:gd name="connsiteY36" fmla="*/ 216354 h 432707"/>
              <a:gd name="connsiteX37" fmla="*/ 403690 w 432706"/>
              <a:gd name="connsiteY37" fmla="*/ 324953 h 432707"/>
              <a:gd name="connsiteX38" fmla="*/ 324952 w 432706"/>
              <a:gd name="connsiteY38" fmla="*/ 403691 h 432707"/>
              <a:gd name="connsiteX39" fmla="*/ 216353 w 432706"/>
              <a:gd name="connsiteY39" fmla="*/ 432707 h 432707"/>
              <a:gd name="connsiteX40" fmla="*/ 107753 w 432706"/>
              <a:gd name="connsiteY40" fmla="*/ 403691 h 432707"/>
              <a:gd name="connsiteX41" fmla="*/ 29016 w 432706"/>
              <a:gd name="connsiteY41" fmla="*/ 324953 h 432707"/>
              <a:gd name="connsiteX42" fmla="*/ 0 w 432706"/>
              <a:gd name="connsiteY42" fmla="*/ 216354 h 432707"/>
              <a:gd name="connsiteX43" fmla="*/ 29016 w 432706"/>
              <a:gd name="connsiteY43" fmla="*/ 107754 h 432707"/>
              <a:gd name="connsiteX44" fmla="*/ 107753 w 432706"/>
              <a:gd name="connsiteY44" fmla="*/ 29016 h 432707"/>
              <a:gd name="connsiteX45" fmla="*/ 216353 w 432706"/>
              <a:gd name="connsiteY4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2706" h="432707">
                <a:moveTo>
                  <a:pt x="207338" y="117191"/>
                </a:moveTo>
                <a:cubicBezTo>
                  <a:pt x="209780" y="117191"/>
                  <a:pt x="211893" y="118084"/>
                  <a:pt x="213677" y="119868"/>
                </a:cubicBezTo>
                <a:cubicBezTo>
                  <a:pt x="215461" y="121652"/>
                  <a:pt x="216353" y="123765"/>
                  <a:pt x="216353" y="126206"/>
                </a:cubicBezTo>
                <a:lnTo>
                  <a:pt x="216353" y="180295"/>
                </a:lnTo>
                <a:lnTo>
                  <a:pt x="315515" y="180295"/>
                </a:lnTo>
                <a:cubicBezTo>
                  <a:pt x="317956" y="180295"/>
                  <a:pt x="320070" y="181187"/>
                  <a:pt x="321853" y="182971"/>
                </a:cubicBezTo>
                <a:cubicBezTo>
                  <a:pt x="323638" y="184755"/>
                  <a:pt x="324530" y="186868"/>
                  <a:pt x="324530" y="189309"/>
                </a:cubicBezTo>
                <a:lnTo>
                  <a:pt x="324530" y="243398"/>
                </a:lnTo>
                <a:cubicBezTo>
                  <a:pt x="324530" y="245839"/>
                  <a:pt x="323638" y="247952"/>
                  <a:pt x="321853" y="249736"/>
                </a:cubicBezTo>
                <a:cubicBezTo>
                  <a:pt x="320070" y="251520"/>
                  <a:pt x="317956" y="252412"/>
                  <a:pt x="315515" y="252412"/>
                </a:cubicBezTo>
                <a:lnTo>
                  <a:pt x="216353" y="252412"/>
                </a:lnTo>
                <a:lnTo>
                  <a:pt x="216353" y="306501"/>
                </a:lnTo>
                <a:cubicBezTo>
                  <a:pt x="216353" y="309130"/>
                  <a:pt x="215508" y="311290"/>
                  <a:pt x="213818" y="312980"/>
                </a:cubicBezTo>
                <a:cubicBezTo>
                  <a:pt x="212127" y="314670"/>
                  <a:pt x="209967" y="315516"/>
                  <a:pt x="207338" y="315516"/>
                </a:cubicBezTo>
                <a:cubicBezTo>
                  <a:pt x="205085" y="315516"/>
                  <a:pt x="202831" y="314577"/>
                  <a:pt x="200577" y="312698"/>
                </a:cubicBezTo>
                <a:lnTo>
                  <a:pt x="110711" y="222833"/>
                </a:lnTo>
                <a:cubicBezTo>
                  <a:pt x="109021" y="221143"/>
                  <a:pt x="108176" y="218983"/>
                  <a:pt x="108176" y="216354"/>
                </a:cubicBezTo>
                <a:cubicBezTo>
                  <a:pt x="108176" y="213724"/>
                  <a:pt x="109021" y="211565"/>
                  <a:pt x="110711" y="209874"/>
                </a:cubicBezTo>
                <a:lnTo>
                  <a:pt x="200859" y="119727"/>
                </a:lnTo>
                <a:cubicBezTo>
                  <a:pt x="202549" y="118037"/>
                  <a:pt x="204709" y="117191"/>
                  <a:pt x="207338" y="117191"/>
                </a:cubicBezTo>
                <a:close/>
                <a:moveTo>
                  <a:pt x="216353" y="63103"/>
                </a:moveTo>
                <a:cubicBezTo>
                  <a:pt x="188557" y="63103"/>
                  <a:pt x="162922" y="69958"/>
                  <a:pt x="139446" y="83668"/>
                </a:cubicBezTo>
                <a:cubicBezTo>
                  <a:pt x="115970" y="97378"/>
                  <a:pt x="97377" y="115971"/>
                  <a:pt x="83668" y="139447"/>
                </a:cubicBezTo>
                <a:cubicBezTo>
                  <a:pt x="69958" y="162922"/>
                  <a:pt x="63102" y="188558"/>
                  <a:pt x="63102" y="216354"/>
                </a:cubicBezTo>
                <a:cubicBezTo>
                  <a:pt x="63102" y="244149"/>
                  <a:pt x="69958" y="269784"/>
                  <a:pt x="83668" y="293260"/>
                </a:cubicBezTo>
                <a:cubicBezTo>
                  <a:pt x="97377" y="316736"/>
                  <a:pt x="115970" y="335329"/>
                  <a:pt x="139446" y="349039"/>
                </a:cubicBezTo>
                <a:cubicBezTo>
                  <a:pt x="162922" y="362749"/>
                  <a:pt x="188557" y="369604"/>
                  <a:pt x="216353" y="369604"/>
                </a:cubicBezTo>
                <a:cubicBezTo>
                  <a:pt x="244149" y="369604"/>
                  <a:pt x="269784" y="362749"/>
                  <a:pt x="293260" y="349039"/>
                </a:cubicBezTo>
                <a:cubicBezTo>
                  <a:pt x="316736" y="335329"/>
                  <a:pt x="335329" y="316736"/>
                  <a:pt x="349038" y="293260"/>
                </a:cubicBezTo>
                <a:cubicBezTo>
                  <a:pt x="362748" y="269784"/>
                  <a:pt x="369604" y="244149"/>
                  <a:pt x="369604" y="216354"/>
                </a:cubicBezTo>
                <a:cubicBezTo>
                  <a:pt x="369604" y="188558"/>
                  <a:pt x="362748" y="162922"/>
                  <a:pt x="349038" y="139447"/>
                </a:cubicBezTo>
                <a:cubicBezTo>
                  <a:pt x="335329" y="115971"/>
                  <a:pt x="316736" y="97378"/>
                  <a:pt x="293260" y="83668"/>
                </a:cubicBezTo>
                <a:cubicBezTo>
                  <a:pt x="269784" y="69958"/>
                  <a:pt x="244149" y="63103"/>
                  <a:pt x="216353" y="63103"/>
                </a:cubicBezTo>
                <a:close/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6" y="74606"/>
                  <a:pt x="403690" y="107754"/>
                </a:cubicBezTo>
                <a:cubicBezTo>
                  <a:pt x="423034" y="140902"/>
                  <a:pt x="432706" y="177102"/>
                  <a:pt x="432706" y="216354"/>
                </a:cubicBezTo>
                <a:cubicBezTo>
                  <a:pt x="432706" y="255605"/>
                  <a:pt x="423034" y="291805"/>
                  <a:pt x="403690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1" y="432707"/>
                  <a:pt x="140901" y="423035"/>
                  <a:pt x="107753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1" y="291805"/>
                  <a:pt x="0" y="255605"/>
                  <a:pt x="0" y="216354"/>
                </a:cubicBezTo>
                <a:cubicBezTo>
                  <a:pt x="0" y="177102"/>
                  <a:pt x="9671" y="140902"/>
                  <a:pt x="29016" y="107754"/>
                </a:cubicBezTo>
                <a:cubicBezTo>
                  <a:pt x="48360" y="74606"/>
                  <a:pt x="74606" y="48360"/>
                  <a:pt x="107753" y="29016"/>
                </a:cubicBezTo>
                <a:cubicBezTo>
                  <a:pt x="140901" y="9672"/>
                  <a:pt x="177101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9" name="Freeform 541">
            <a:extLst>
              <a:ext uri="{FF2B5EF4-FFF2-40B4-BE49-F238E27FC236}">
                <a16:creationId xmlns:a16="http://schemas.microsoft.com/office/drawing/2014/main" id="{DB499C96-7122-4019-A23A-6DDA6D698838}"/>
              </a:ext>
            </a:extLst>
          </p:cNvPr>
          <p:cNvSpPr/>
          <p:nvPr/>
        </p:nvSpPr>
        <p:spPr>
          <a:xfrm>
            <a:off x="4598150" y="2299666"/>
            <a:ext cx="324531" cy="324531"/>
          </a:xfrm>
          <a:custGeom>
            <a:avLst/>
            <a:gdLst>
              <a:gd name="connsiteX0" fmla="*/ 216353 w 432707"/>
              <a:gd name="connsiteY0" fmla="*/ 144236 h 432707"/>
              <a:gd name="connsiteX1" fmla="*/ 267342 w 432707"/>
              <a:gd name="connsiteY1" fmla="*/ 165364 h 432707"/>
              <a:gd name="connsiteX2" fmla="*/ 288470 w 432707"/>
              <a:gd name="connsiteY2" fmla="*/ 216354 h 432707"/>
              <a:gd name="connsiteX3" fmla="*/ 267342 w 432707"/>
              <a:gd name="connsiteY3" fmla="*/ 267343 h 432707"/>
              <a:gd name="connsiteX4" fmla="*/ 216353 w 432707"/>
              <a:gd name="connsiteY4" fmla="*/ 288471 h 432707"/>
              <a:gd name="connsiteX5" fmla="*/ 165363 w 432707"/>
              <a:gd name="connsiteY5" fmla="*/ 267343 h 432707"/>
              <a:gd name="connsiteX6" fmla="*/ 144234 w 432707"/>
              <a:gd name="connsiteY6" fmla="*/ 216354 h 432707"/>
              <a:gd name="connsiteX7" fmla="*/ 165363 w 432707"/>
              <a:gd name="connsiteY7" fmla="*/ 165364 h 432707"/>
              <a:gd name="connsiteX8" fmla="*/ 216353 w 432707"/>
              <a:gd name="connsiteY8" fmla="*/ 144236 h 432707"/>
              <a:gd name="connsiteX9" fmla="*/ 216354 w 432707"/>
              <a:gd name="connsiteY9" fmla="*/ 63103 h 432707"/>
              <a:gd name="connsiteX10" fmla="*/ 139447 w 432707"/>
              <a:gd name="connsiteY10" fmla="*/ 83668 h 432707"/>
              <a:gd name="connsiteX11" fmla="*/ 83668 w 432707"/>
              <a:gd name="connsiteY11" fmla="*/ 139447 h 432707"/>
              <a:gd name="connsiteX12" fmla="*/ 63103 w 432707"/>
              <a:gd name="connsiteY12" fmla="*/ 216354 h 432707"/>
              <a:gd name="connsiteX13" fmla="*/ 83668 w 432707"/>
              <a:gd name="connsiteY13" fmla="*/ 293260 h 432707"/>
              <a:gd name="connsiteX14" fmla="*/ 139447 w 432707"/>
              <a:gd name="connsiteY14" fmla="*/ 349039 h 432707"/>
              <a:gd name="connsiteX15" fmla="*/ 216354 w 432707"/>
              <a:gd name="connsiteY15" fmla="*/ 369604 h 432707"/>
              <a:gd name="connsiteX16" fmla="*/ 293261 w 432707"/>
              <a:gd name="connsiteY16" fmla="*/ 349039 h 432707"/>
              <a:gd name="connsiteX17" fmla="*/ 349039 w 432707"/>
              <a:gd name="connsiteY17" fmla="*/ 293260 h 432707"/>
              <a:gd name="connsiteX18" fmla="*/ 369604 w 432707"/>
              <a:gd name="connsiteY18" fmla="*/ 216354 h 432707"/>
              <a:gd name="connsiteX19" fmla="*/ 349039 w 432707"/>
              <a:gd name="connsiteY19" fmla="*/ 139447 h 432707"/>
              <a:gd name="connsiteX20" fmla="*/ 293261 w 432707"/>
              <a:gd name="connsiteY20" fmla="*/ 83668 h 432707"/>
              <a:gd name="connsiteX21" fmla="*/ 216354 w 432707"/>
              <a:gd name="connsiteY21" fmla="*/ 63103 h 432707"/>
              <a:gd name="connsiteX22" fmla="*/ 216354 w 432707"/>
              <a:gd name="connsiteY22" fmla="*/ 0 h 432707"/>
              <a:gd name="connsiteX23" fmla="*/ 324953 w 432707"/>
              <a:gd name="connsiteY23" fmla="*/ 29016 h 432707"/>
              <a:gd name="connsiteX24" fmla="*/ 403691 w 432707"/>
              <a:gd name="connsiteY24" fmla="*/ 107754 h 432707"/>
              <a:gd name="connsiteX25" fmla="*/ 432707 w 432707"/>
              <a:gd name="connsiteY25" fmla="*/ 216354 h 432707"/>
              <a:gd name="connsiteX26" fmla="*/ 403691 w 432707"/>
              <a:gd name="connsiteY26" fmla="*/ 324953 h 432707"/>
              <a:gd name="connsiteX27" fmla="*/ 324953 w 432707"/>
              <a:gd name="connsiteY27" fmla="*/ 403691 h 432707"/>
              <a:gd name="connsiteX28" fmla="*/ 216354 w 432707"/>
              <a:gd name="connsiteY28" fmla="*/ 432707 h 432707"/>
              <a:gd name="connsiteX29" fmla="*/ 107754 w 432707"/>
              <a:gd name="connsiteY29" fmla="*/ 403691 h 432707"/>
              <a:gd name="connsiteX30" fmla="*/ 29016 w 432707"/>
              <a:gd name="connsiteY30" fmla="*/ 324953 h 432707"/>
              <a:gd name="connsiteX31" fmla="*/ 0 w 432707"/>
              <a:gd name="connsiteY31" fmla="*/ 216354 h 432707"/>
              <a:gd name="connsiteX32" fmla="*/ 29016 w 432707"/>
              <a:gd name="connsiteY32" fmla="*/ 107754 h 432707"/>
              <a:gd name="connsiteX33" fmla="*/ 107754 w 432707"/>
              <a:gd name="connsiteY33" fmla="*/ 29016 h 432707"/>
              <a:gd name="connsiteX34" fmla="*/ 216354 w 432707"/>
              <a:gd name="connsiteY3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32707" h="432707">
                <a:moveTo>
                  <a:pt x="216353" y="144236"/>
                </a:moveTo>
                <a:cubicBezTo>
                  <a:pt x="236260" y="144236"/>
                  <a:pt x="253256" y="151278"/>
                  <a:pt x="267342" y="165364"/>
                </a:cubicBezTo>
                <a:cubicBezTo>
                  <a:pt x="281428" y="179449"/>
                  <a:pt x="288470" y="196446"/>
                  <a:pt x="288470" y="216354"/>
                </a:cubicBezTo>
                <a:cubicBezTo>
                  <a:pt x="288470" y="236261"/>
                  <a:pt x="281428" y="253258"/>
                  <a:pt x="267342" y="267343"/>
                </a:cubicBezTo>
                <a:cubicBezTo>
                  <a:pt x="253256" y="281429"/>
                  <a:pt x="236260" y="288471"/>
                  <a:pt x="216353" y="288471"/>
                </a:cubicBezTo>
                <a:cubicBezTo>
                  <a:pt x="196445" y="288471"/>
                  <a:pt x="179449" y="281429"/>
                  <a:pt x="165363" y="267343"/>
                </a:cubicBezTo>
                <a:cubicBezTo>
                  <a:pt x="151278" y="253258"/>
                  <a:pt x="144234" y="236261"/>
                  <a:pt x="144234" y="216354"/>
                </a:cubicBezTo>
                <a:cubicBezTo>
                  <a:pt x="144234" y="196446"/>
                  <a:pt x="151278" y="179449"/>
                  <a:pt x="165363" y="165364"/>
                </a:cubicBezTo>
                <a:cubicBezTo>
                  <a:pt x="179449" y="151278"/>
                  <a:pt x="196445" y="144236"/>
                  <a:pt x="216353" y="144236"/>
                </a:cubicBezTo>
                <a:close/>
                <a:moveTo>
                  <a:pt x="216354" y="63103"/>
                </a:moveTo>
                <a:cubicBezTo>
                  <a:pt x="188558" y="63103"/>
                  <a:pt x="162923" y="69958"/>
                  <a:pt x="139447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4"/>
                  <a:pt x="83668" y="293260"/>
                </a:cubicBezTo>
                <a:cubicBezTo>
                  <a:pt x="97378" y="316736"/>
                  <a:pt x="115971" y="335329"/>
                  <a:pt x="139447" y="349039"/>
                </a:cubicBezTo>
                <a:cubicBezTo>
                  <a:pt x="162923" y="362749"/>
                  <a:pt x="188558" y="369604"/>
                  <a:pt x="216354" y="369604"/>
                </a:cubicBezTo>
                <a:cubicBezTo>
                  <a:pt x="244149" y="369604"/>
                  <a:pt x="269785" y="362749"/>
                  <a:pt x="293261" y="349039"/>
                </a:cubicBezTo>
                <a:cubicBezTo>
                  <a:pt x="316736" y="335329"/>
                  <a:pt x="335330" y="316736"/>
                  <a:pt x="349039" y="293260"/>
                </a:cubicBezTo>
                <a:cubicBezTo>
                  <a:pt x="362749" y="269784"/>
                  <a:pt x="369604" y="244149"/>
                  <a:pt x="369604" y="216354"/>
                </a:cubicBezTo>
                <a:cubicBezTo>
                  <a:pt x="369604" y="188558"/>
                  <a:pt x="362749" y="162922"/>
                  <a:pt x="349039" y="139447"/>
                </a:cubicBezTo>
                <a:cubicBezTo>
                  <a:pt x="335330" y="115971"/>
                  <a:pt x="316736" y="97378"/>
                  <a:pt x="293261" y="83668"/>
                </a:cubicBezTo>
                <a:cubicBezTo>
                  <a:pt x="269785" y="69958"/>
                  <a:pt x="244149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0" name="Freeform 542">
            <a:extLst>
              <a:ext uri="{FF2B5EF4-FFF2-40B4-BE49-F238E27FC236}">
                <a16:creationId xmlns:a16="http://schemas.microsoft.com/office/drawing/2014/main" id="{CBAED78F-6BAA-46F4-8107-C281EA70BD22}"/>
              </a:ext>
            </a:extLst>
          </p:cNvPr>
          <p:cNvSpPr/>
          <p:nvPr/>
        </p:nvSpPr>
        <p:spPr>
          <a:xfrm>
            <a:off x="5062493" y="2279382"/>
            <a:ext cx="344180" cy="371859"/>
          </a:xfrm>
          <a:custGeom>
            <a:avLst/>
            <a:gdLst>
              <a:gd name="connsiteX0" fmla="*/ 106768 w 458907"/>
              <a:gd name="connsiteY0" fmla="*/ 181140 h 495810"/>
              <a:gd name="connsiteX1" fmla="*/ 111557 w 458907"/>
              <a:gd name="connsiteY1" fmla="*/ 218044 h 495810"/>
              <a:gd name="connsiteX2" fmla="*/ 56624 w 458907"/>
              <a:gd name="connsiteY2" fmla="*/ 264667 h 495810"/>
              <a:gd name="connsiteX3" fmla="*/ 36059 w 458907"/>
              <a:gd name="connsiteY3" fmla="*/ 333545 h 495810"/>
              <a:gd name="connsiteX4" fmla="*/ 73104 w 458907"/>
              <a:gd name="connsiteY4" fmla="*/ 422706 h 495810"/>
              <a:gd name="connsiteX5" fmla="*/ 162265 w 458907"/>
              <a:gd name="connsiteY5" fmla="*/ 459751 h 495810"/>
              <a:gd name="connsiteX6" fmla="*/ 227763 w 458907"/>
              <a:gd name="connsiteY6" fmla="*/ 441440 h 495810"/>
              <a:gd name="connsiteX7" fmla="*/ 274245 w 458907"/>
              <a:gd name="connsiteY7" fmla="*/ 392000 h 495810"/>
              <a:gd name="connsiteX8" fmla="*/ 288189 w 458907"/>
              <a:gd name="connsiteY8" fmla="*/ 325375 h 495810"/>
              <a:gd name="connsiteX9" fmla="*/ 316924 w 458907"/>
              <a:gd name="connsiteY9" fmla="*/ 382844 h 495810"/>
              <a:gd name="connsiteX10" fmla="*/ 257765 w 458907"/>
              <a:gd name="connsiteY10" fmla="*/ 464540 h 495810"/>
              <a:gd name="connsiteX11" fmla="*/ 162265 w 458907"/>
              <a:gd name="connsiteY11" fmla="*/ 495810 h 495810"/>
              <a:gd name="connsiteX12" fmla="*/ 80992 w 458907"/>
              <a:gd name="connsiteY12" fmla="*/ 473977 h 495810"/>
              <a:gd name="connsiteX13" fmla="*/ 21832 w 458907"/>
              <a:gd name="connsiteY13" fmla="*/ 414818 h 495810"/>
              <a:gd name="connsiteX14" fmla="*/ 0 w 458907"/>
              <a:gd name="connsiteY14" fmla="*/ 333545 h 495810"/>
              <a:gd name="connsiteX15" fmla="*/ 29439 w 458907"/>
              <a:gd name="connsiteY15" fmla="*/ 240580 h 495810"/>
              <a:gd name="connsiteX16" fmla="*/ 106768 w 458907"/>
              <a:gd name="connsiteY16" fmla="*/ 181140 h 495810"/>
              <a:gd name="connsiteX17" fmla="*/ 162266 w 458907"/>
              <a:gd name="connsiteY17" fmla="*/ 0 h 495810"/>
              <a:gd name="connsiteX18" fmla="*/ 194100 w 458907"/>
              <a:gd name="connsiteY18" fmla="*/ 13240 h 495810"/>
              <a:gd name="connsiteX19" fmla="*/ 207340 w 458907"/>
              <a:gd name="connsiteY19" fmla="*/ 45073 h 495810"/>
              <a:gd name="connsiteX20" fmla="*/ 192691 w 458907"/>
              <a:gd name="connsiteY20" fmla="*/ 78174 h 495810"/>
              <a:gd name="connsiteX21" fmla="*/ 158886 w 458907"/>
              <a:gd name="connsiteY21" fmla="*/ 89865 h 495810"/>
              <a:gd name="connsiteX22" fmla="*/ 169309 w 458907"/>
              <a:gd name="connsiteY22" fmla="*/ 171280 h 495810"/>
              <a:gd name="connsiteX23" fmla="*/ 288472 w 458907"/>
              <a:gd name="connsiteY23" fmla="*/ 171280 h 495810"/>
              <a:gd name="connsiteX24" fmla="*/ 288472 w 458907"/>
              <a:gd name="connsiteY24" fmla="*/ 207339 h 495810"/>
              <a:gd name="connsiteX25" fmla="*/ 173816 w 458907"/>
              <a:gd name="connsiteY25" fmla="*/ 207339 h 495810"/>
              <a:gd name="connsiteX26" fmla="*/ 178324 w 458907"/>
              <a:gd name="connsiteY26" fmla="*/ 243398 h 495810"/>
              <a:gd name="connsiteX27" fmla="*/ 306502 w 458907"/>
              <a:gd name="connsiteY27" fmla="*/ 243398 h 495810"/>
              <a:gd name="connsiteX28" fmla="*/ 322559 w 458907"/>
              <a:gd name="connsiteY28" fmla="*/ 253258 h 495810"/>
              <a:gd name="connsiteX29" fmla="*/ 386789 w 458907"/>
              <a:gd name="connsiteY29" fmla="*/ 381436 h 495810"/>
              <a:gd name="connsiteX30" fmla="*/ 442568 w 458907"/>
              <a:gd name="connsiteY30" fmla="*/ 353546 h 495810"/>
              <a:gd name="connsiteX31" fmla="*/ 458907 w 458907"/>
              <a:gd name="connsiteY31" fmla="*/ 385661 h 495810"/>
              <a:gd name="connsiteX32" fmla="*/ 386789 w 458907"/>
              <a:gd name="connsiteY32" fmla="*/ 421720 h 495810"/>
              <a:gd name="connsiteX33" fmla="*/ 378620 w 458907"/>
              <a:gd name="connsiteY33" fmla="*/ 423692 h 495810"/>
              <a:gd name="connsiteX34" fmla="*/ 362562 w 458907"/>
              <a:gd name="connsiteY34" fmla="*/ 413832 h 495810"/>
              <a:gd name="connsiteX35" fmla="*/ 295234 w 458907"/>
              <a:gd name="connsiteY35" fmla="*/ 279456 h 495810"/>
              <a:gd name="connsiteX36" fmla="*/ 162266 w 458907"/>
              <a:gd name="connsiteY36" fmla="*/ 279456 h 495810"/>
              <a:gd name="connsiteX37" fmla="*/ 150294 w 458907"/>
              <a:gd name="connsiteY37" fmla="*/ 274808 h 495810"/>
              <a:gd name="connsiteX38" fmla="*/ 144236 w 458907"/>
              <a:gd name="connsiteY38" fmla="*/ 263399 h 495810"/>
              <a:gd name="connsiteX39" fmla="*/ 117193 w 458907"/>
              <a:gd name="connsiteY39" fmla="*/ 43947 h 495810"/>
              <a:gd name="connsiteX40" fmla="*/ 118883 w 458907"/>
              <a:gd name="connsiteY40" fmla="*/ 32115 h 495810"/>
              <a:gd name="connsiteX41" fmla="*/ 134940 w 458907"/>
              <a:gd name="connsiteY41" fmla="*/ 8874 h 495810"/>
              <a:gd name="connsiteX42" fmla="*/ 162266 w 458907"/>
              <a:gd name="connsiteY42" fmla="*/ 0 h 49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8907" h="495810">
                <a:moveTo>
                  <a:pt x="106768" y="181140"/>
                </a:moveTo>
                <a:lnTo>
                  <a:pt x="111557" y="218044"/>
                </a:lnTo>
                <a:cubicBezTo>
                  <a:pt x="88645" y="228185"/>
                  <a:pt x="70334" y="243726"/>
                  <a:pt x="56624" y="264667"/>
                </a:cubicBezTo>
                <a:cubicBezTo>
                  <a:pt x="42914" y="285607"/>
                  <a:pt x="36059" y="308566"/>
                  <a:pt x="36059" y="333545"/>
                </a:cubicBezTo>
                <a:cubicBezTo>
                  <a:pt x="36059" y="368289"/>
                  <a:pt x="48408" y="398010"/>
                  <a:pt x="73104" y="422706"/>
                </a:cubicBezTo>
                <a:cubicBezTo>
                  <a:pt x="97800" y="447403"/>
                  <a:pt x="127521" y="459751"/>
                  <a:pt x="162265" y="459751"/>
                </a:cubicBezTo>
                <a:cubicBezTo>
                  <a:pt x="185929" y="459751"/>
                  <a:pt x="207761" y="453647"/>
                  <a:pt x="227763" y="441440"/>
                </a:cubicBezTo>
                <a:cubicBezTo>
                  <a:pt x="247764" y="429233"/>
                  <a:pt x="263258" y="412752"/>
                  <a:pt x="274245" y="392000"/>
                </a:cubicBezTo>
                <a:cubicBezTo>
                  <a:pt x="285231" y="371247"/>
                  <a:pt x="289880" y="349039"/>
                  <a:pt x="288189" y="325375"/>
                </a:cubicBezTo>
                <a:lnTo>
                  <a:pt x="316924" y="382844"/>
                </a:lnTo>
                <a:cubicBezTo>
                  <a:pt x="306031" y="416462"/>
                  <a:pt x="286312" y="443694"/>
                  <a:pt x="257765" y="464540"/>
                </a:cubicBezTo>
                <a:cubicBezTo>
                  <a:pt x="229218" y="485387"/>
                  <a:pt x="197385" y="495810"/>
                  <a:pt x="162265" y="495810"/>
                </a:cubicBezTo>
                <a:cubicBezTo>
                  <a:pt x="132967" y="495810"/>
                  <a:pt x="105876" y="488532"/>
                  <a:pt x="80992" y="473977"/>
                </a:cubicBezTo>
                <a:cubicBezTo>
                  <a:pt x="56107" y="459422"/>
                  <a:pt x="36387" y="439703"/>
                  <a:pt x="21832" y="414818"/>
                </a:cubicBezTo>
                <a:cubicBezTo>
                  <a:pt x="7277" y="389934"/>
                  <a:pt x="0" y="362843"/>
                  <a:pt x="0" y="333545"/>
                </a:cubicBezTo>
                <a:cubicBezTo>
                  <a:pt x="0" y="299552"/>
                  <a:pt x="9813" y="268564"/>
                  <a:pt x="29439" y="240580"/>
                </a:cubicBezTo>
                <a:cubicBezTo>
                  <a:pt x="49064" y="212597"/>
                  <a:pt x="74841" y="192783"/>
                  <a:pt x="106768" y="181140"/>
                </a:cubicBezTo>
                <a:close/>
                <a:moveTo>
                  <a:pt x="162266" y="0"/>
                </a:moveTo>
                <a:cubicBezTo>
                  <a:pt x="174661" y="0"/>
                  <a:pt x="185272" y="4413"/>
                  <a:pt x="194100" y="13240"/>
                </a:cubicBezTo>
                <a:cubicBezTo>
                  <a:pt x="202926" y="22067"/>
                  <a:pt x="207340" y="32678"/>
                  <a:pt x="207340" y="45073"/>
                </a:cubicBezTo>
                <a:cubicBezTo>
                  <a:pt x="207340" y="58032"/>
                  <a:pt x="202457" y="69066"/>
                  <a:pt x="192691" y="78174"/>
                </a:cubicBezTo>
                <a:cubicBezTo>
                  <a:pt x="182925" y="87283"/>
                  <a:pt x="171657" y="91180"/>
                  <a:pt x="158886" y="89865"/>
                </a:cubicBezTo>
                <a:lnTo>
                  <a:pt x="169309" y="171280"/>
                </a:lnTo>
                <a:lnTo>
                  <a:pt x="288472" y="171280"/>
                </a:lnTo>
                <a:lnTo>
                  <a:pt x="288472" y="207339"/>
                </a:lnTo>
                <a:lnTo>
                  <a:pt x="173816" y="207339"/>
                </a:lnTo>
                <a:lnTo>
                  <a:pt x="178324" y="243398"/>
                </a:lnTo>
                <a:lnTo>
                  <a:pt x="306502" y="243398"/>
                </a:lnTo>
                <a:cubicBezTo>
                  <a:pt x="314014" y="243398"/>
                  <a:pt x="319366" y="246684"/>
                  <a:pt x="322559" y="253258"/>
                </a:cubicBezTo>
                <a:lnTo>
                  <a:pt x="386789" y="381436"/>
                </a:lnTo>
                <a:lnTo>
                  <a:pt x="442568" y="353546"/>
                </a:lnTo>
                <a:lnTo>
                  <a:pt x="458907" y="385661"/>
                </a:lnTo>
                <a:lnTo>
                  <a:pt x="386789" y="421720"/>
                </a:lnTo>
                <a:cubicBezTo>
                  <a:pt x="384348" y="423035"/>
                  <a:pt x="381624" y="423692"/>
                  <a:pt x="378620" y="423692"/>
                </a:cubicBezTo>
                <a:cubicBezTo>
                  <a:pt x="371107" y="423692"/>
                  <a:pt x="365755" y="420406"/>
                  <a:pt x="362562" y="413832"/>
                </a:cubicBezTo>
                <a:lnTo>
                  <a:pt x="295234" y="279456"/>
                </a:lnTo>
                <a:lnTo>
                  <a:pt x="162266" y="279456"/>
                </a:lnTo>
                <a:cubicBezTo>
                  <a:pt x="157759" y="279456"/>
                  <a:pt x="153768" y="277907"/>
                  <a:pt x="150294" y="274808"/>
                </a:cubicBezTo>
                <a:cubicBezTo>
                  <a:pt x="146819" y="271709"/>
                  <a:pt x="144800" y="267906"/>
                  <a:pt x="144236" y="263399"/>
                </a:cubicBezTo>
                <a:lnTo>
                  <a:pt x="117193" y="43947"/>
                </a:lnTo>
                <a:cubicBezTo>
                  <a:pt x="116817" y="40942"/>
                  <a:pt x="117380" y="36998"/>
                  <a:pt x="118883" y="32115"/>
                </a:cubicBezTo>
                <a:cubicBezTo>
                  <a:pt x="121512" y="22536"/>
                  <a:pt x="126865" y="14789"/>
                  <a:pt x="134940" y="8874"/>
                </a:cubicBezTo>
                <a:cubicBezTo>
                  <a:pt x="143016" y="2958"/>
                  <a:pt x="152124" y="0"/>
                  <a:pt x="1622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1" name="Freeform 462">
            <a:extLst>
              <a:ext uri="{FF2B5EF4-FFF2-40B4-BE49-F238E27FC236}">
                <a16:creationId xmlns:a16="http://schemas.microsoft.com/office/drawing/2014/main" id="{B5A5F462-7F2A-4CC2-8B09-9E901FB5BCC1}"/>
              </a:ext>
            </a:extLst>
          </p:cNvPr>
          <p:cNvSpPr/>
          <p:nvPr/>
        </p:nvSpPr>
        <p:spPr>
          <a:xfrm>
            <a:off x="1362030" y="2308616"/>
            <a:ext cx="378741" cy="306707"/>
          </a:xfrm>
          <a:custGeom>
            <a:avLst/>
            <a:gdLst>
              <a:gd name="connsiteX0" fmla="*/ 170647 w 504988"/>
              <a:gd name="connsiteY0" fmla="*/ 278159 h 408943"/>
              <a:gd name="connsiteX1" fmla="*/ 160013 w 504988"/>
              <a:gd name="connsiteY1" fmla="*/ 279920 h 408943"/>
              <a:gd name="connsiteX2" fmla="*/ 143110 w 504988"/>
              <a:gd name="connsiteY2" fmla="*/ 292879 h 408943"/>
              <a:gd name="connsiteX3" fmla="*/ 139447 w 504988"/>
              <a:gd name="connsiteY3" fmla="*/ 312176 h 408943"/>
              <a:gd name="connsiteX4" fmla="*/ 151561 w 504988"/>
              <a:gd name="connsiteY4" fmla="*/ 326402 h 408943"/>
              <a:gd name="connsiteX5" fmla="*/ 172549 w 504988"/>
              <a:gd name="connsiteY5" fmla="*/ 327106 h 408943"/>
              <a:gd name="connsiteX6" fmla="*/ 190155 w 504988"/>
              <a:gd name="connsiteY6" fmla="*/ 313725 h 408943"/>
              <a:gd name="connsiteX7" fmla="*/ 193254 w 504988"/>
              <a:gd name="connsiteY7" fmla="*/ 294287 h 408943"/>
              <a:gd name="connsiteX8" fmla="*/ 180577 w 504988"/>
              <a:gd name="connsiteY8" fmla="*/ 280202 h 408943"/>
              <a:gd name="connsiteX9" fmla="*/ 170647 w 504988"/>
              <a:gd name="connsiteY9" fmla="*/ 278159 h 408943"/>
              <a:gd name="connsiteX10" fmla="*/ 212692 w 504988"/>
              <a:gd name="connsiteY10" fmla="*/ 266961 h 408943"/>
              <a:gd name="connsiteX11" fmla="*/ 204664 w 504988"/>
              <a:gd name="connsiteY11" fmla="*/ 267102 h 408943"/>
              <a:gd name="connsiteX12" fmla="*/ 198606 w 504988"/>
              <a:gd name="connsiteY12" fmla="*/ 272314 h 408943"/>
              <a:gd name="connsiteX13" fmla="*/ 202269 w 504988"/>
              <a:gd name="connsiteY13" fmla="*/ 284991 h 408943"/>
              <a:gd name="connsiteX14" fmla="*/ 210439 w 504988"/>
              <a:gd name="connsiteY14" fmla="*/ 284850 h 408943"/>
              <a:gd name="connsiteX15" fmla="*/ 216637 w 504988"/>
              <a:gd name="connsiteY15" fmla="*/ 279638 h 408943"/>
              <a:gd name="connsiteX16" fmla="*/ 217623 w 504988"/>
              <a:gd name="connsiteY16" fmla="*/ 272173 h 408943"/>
              <a:gd name="connsiteX17" fmla="*/ 212692 w 504988"/>
              <a:gd name="connsiteY17" fmla="*/ 266961 h 408943"/>
              <a:gd name="connsiteX18" fmla="*/ 205394 w 504988"/>
              <a:gd name="connsiteY18" fmla="*/ 219933 h 408943"/>
              <a:gd name="connsiteX19" fmla="*/ 220298 w 504988"/>
              <a:gd name="connsiteY19" fmla="*/ 222451 h 408943"/>
              <a:gd name="connsiteX20" fmla="*/ 264950 w 504988"/>
              <a:gd name="connsiteY20" fmla="*/ 256115 h 408943"/>
              <a:gd name="connsiteX21" fmla="*/ 265654 w 504988"/>
              <a:gd name="connsiteY21" fmla="*/ 309781 h 408943"/>
              <a:gd name="connsiteX22" fmla="*/ 221144 w 504988"/>
              <a:gd name="connsiteY22" fmla="*/ 352038 h 408943"/>
              <a:gd name="connsiteX23" fmla="*/ 158040 w 504988"/>
              <a:gd name="connsiteY23" fmla="*/ 355418 h 408943"/>
              <a:gd name="connsiteX24" fmla="*/ 116488 w 504988"/>
              <a:gd name="connsiteY24" fmla="*/ 319782 h 408943"/>
              <a:gd name="connsiteX25" fmla="*/ 118319 w 504988"/>
              <a:gd name="connsiteY25" fmla="*/ 266961 h 408943"/>
              <a:gd name="connsiteX26" fmla="*/ 160999 w 504988"/>
              <a:gd name="connsiteY26" fmla="*/ 227804 h 408943"/>
              <a:gd name="connsiteX27" fmla="*/ 205394 w 504988"/>
              <a:gd name="connsiteY27" fmla="*/ 219933 h 408943"/>
              <a:gd name="connsiteX28" fmla="*/ 232305 w 504988"/>
              <a:gd name="connsiteY28" fmla="*/ 179701 h 408943"/>
              <a:gd name="connsiteX29" fmla="*/ 192408 w 504988"/>
              <a:gd name="connsiteY29" fmla="*/ 180195 h 408943"/>
              <a:gd name="connsiteX30" fmla="*/ 88316 w 504988"/>
              <a:gd name="connsiteY30" fmla="*/ 220056 h 408943"/>
              <a:gd name="connsiteX31" fmla="*/ 50990 w 504988"/>
              <a:gd name="connsiteY31" fmla="*/ 294569 h 408943"/>
              <a:gd name="connsiteX32" fmla="*/ 76061 w 504988"/>
              <a:gd name="connsiteY32" fmla="*/ 342460 h 408943"/>
              <a:gd name="connsiteX33" fmla="*/ 134798 w 504988"/>
              <a:gd name="connsiteY33" fmla="*/ 373166 h 408943"/>
              <a:gd name="connsiteX34" fmla="*/ 212128 w 504988"/>
              <a:gd name="connsiteY34" fmla="*/ 379082 h 408943"/>
              <a:gd name="connsiteX35" fmla="*/ 316220 w 504988"/>
              <a:gd name="connsiteY35" fmla="*/ 339220 h 408943"/>
              <a:gd name="connsiteX36" fmla="*/ 353547 w 504988"/>
              <a:gd name="connsiteY36" fmla="*/ 264708 h 408943"/>
              <a:gd name="connsiteX37" fmla="*/ 328475 w 504988"/>
              <a:gd name="connsiteY37" fmla="*/ 216817 h 408943"/>
              <a:gd name="connsiteX38" fmla="*/ 269737 w 504988"/>
              <a:gd name="connsiteY38" fmla="*/ 186111 h 408943"/>
              <a:gd name="connsiteX39" fmla="*/ 232305 w 504988"/>
              <a:gd name="connsiteY39" fmla="*/ 179701 h 408943"/>
              <a:gd name="connsiteX40" fmla="*/ 374323 w 504988"/>
              <a:gd name="connsiteY40" fmla="*/ 68602 h 408943"/>
              <a:gd name="connsiteX41" fmla="*/ 391014 w 504988"/>
              <a:gd name="connsiteY41" fmla="*/ 71595 h 408943"/>
              <a:gd name="connsiteX42" fmla="*/ 419467 w 504988"/>
              <a:gd name="connsiteY42" fmla="*/ 90047 h 408943"/>
              <a:gd name="connsiteX43" fmla="*/ 434820 w 504988"/>
              <a:gd name="connsiteY43" fmla="*/ 120613 h 408943"/>
              <a:gd name="connsiteX44" fmla="*/ 432989 w 504988"/>
              <a:gd name="connsiteY44" fmla="*/ 153714 h 408943"/>
              <a:gd name="connsiteX45" fmla="*/ 424678 w 504988"/>
              <a:gd name="connsiteY45" fmla="*/ 163292 h 408943"/>
              <a:gd name="connsiteX46" fmla="*/ 412142 w 504988"/>
              <a:gd name="connsiteY46" fmla="*/ 164419 h 408943"/>
              <a:gd name="connsiteX47" fmla="*/ 402564 w 504988"/>
              <a:gd name="connsiteY47" fmla="*/ 156108 h 408943"/>
              <a:gd name="connsiteX48" fmla="*/ 401437 w 504988"/>
              <a:gd name="connsiteY48" fmla="*/ 143572 h 408943"/>
              <a:gd name="connsiteX49" fmla="*/ 394677 w 504988"/>
              <a:gd name="connsiteY49" fmla="*/ 112302 h 408943"/>
              <a:gd name="connsiteX50" fmla="*/ 364533 w 504988"/>
              <a:gd name="connsiteY50" fmla="*/ 102442 h 408943"/>
              <a:gd name="connsiteX51" fmla="*/ 351856 w 504988"/>
              <a:gd name="connsiteY51" fmla="*/ 100189 h 408943"/>
              <a:gd name="connsiteX52" fmla="*/ 344813 w 504988"/>
              <a:gd name="connsiteY52" fmla="*/ 89765 h 408943"/>
              <a:gd name="connsiteX53" fmla="*/ 347067 w 504988"/>
              <a:gd name="connsiteY53" fmla="*/ 77229 h 408943"/>
              <a:gd name="connsiteX54" fmla="*/ 357490 w 504988"/>
              <a:gd name="connsiteY54" fmla="*/ 70046 h 408943"/>
              <a:gd name="connsiteX55" fmla="*/ 374323 w 504988"/>
              <a:gd name="connsiteY55" fmla="*/ 68602 h 408943"/>
              <a:gd name="connsiteX56" fmla="*/ 213078 w 504988"/>
              <a:gd name="connsiteY56" fmla="*/ 57439 h 408943"/>
              <a:gd name="connsiteX57" fmla="*/ 240862 w 504988"/>
              <a:gd name="connsiteY57" fmla="*/ 68355 h 408943"/>
              <a:gd name="connsiteX58" fmla="*/ 246496 w 504988"/>
              <a:gd name="connsiteY58" fmla="*/ 127233 h 408943"/>
              <a:gd name="connsiteX59" fmla="*/ 246215 w 504988"/>
              <a:gd name="connsiteY59" fmla="*/ 132867 h 408943"/>
              <a:gd name="connsiteX60" fmla="*/ 249032 w 504988"/>
              <a:gd name="connsiteY60" fmla="*/ 134839 h 408943"/>
              <a:gd name="connsiteX61" fmla="*/ 253117 w 504988"/>
              <a:gd name="connsiteY61" fmla="*/ 134698 h 408943"/>
              <a:gd name="connsiteX62" fmla="*/ 256919 w 504988"/>
              <a:gd name="connsiteY62" fmla="*/ 133712 h 408943"/>
              <a:gd name="connsiteX63" fmla="*/ 258610 w 504988"/>
              <a:gd name="connsiteY63" fmla="*/ 133149 h 408943"/>
              <a:gd name="connsiteX64" fmla="*/ 327911 w 504988"/>
              <a:gd name="connsiteY64" fmla="*/ 116528 h 408943"/>
              <a:gd name="connsiteX65" fmla="*/ 371012 w 504988"/>
              <a:gd name="connsiteY65" fmla="*/ 133712 h 408943"/>
              <a:gd name="connsiteX66" fmla="*/ 371012 w 504988"/>
              <a:gd name="connsiteY66" fmla="*/ 183857 h 408943"/>
              <a:gd name="connsiteX67" fmla="*/ 369745 w 504988"/>
              <a:gd name="connsiteY67" fmla="*/ 189491 h 408943"/>
              <a:gd name="connsiteX68" fmla="*/ 371012 w 504988"/>
              <a:gd name="connsiteY68" fmla="*/ 193012 h 408943"/>
              <a:gd name="connsiteX69" fmla="*/ 374393 w 504988"/>
              <a:gd name="connsiteY69" fmla="*/ 195125 h 408943"/>
              <a:gd name="connsiteX70" fmla="*/ 379182 w 504988"/>
              <a:gd name="connsiteY70" fmla="*/ 196816 h 408943"/>
              <a:gd name="connsiteX71" fmla="*/ 408198 w 504988"/>
              <a:gd name="connsiteY71" fmla="*/ 210056 h 408943"/>
              <a:gd name="connsiteX72" fmla="*/ 430735 w 504988"/>
              <a:gd name="connsiteY72" fmla="*/ 233015 h 408943"/>
              <a:gd name="connsiteX73" fmla="*/ 440314 w 504988"/>
              <a:gd name="connsiteY73" fmla="*/ 265835 h 408943"/>
              <a:gd name="connsiteX74" fmla="*/ 429890 w 504988"/>
              <a:gd name="connsiteY74" fmla="*/ 305133 h 408943"/>
              <a:gd name="connsiteX75" fmla="*/ 399184 w 504988"/>
              <a:gd name="connsiteY75" fmla="*/ 343727 h 408943"/>
              <a:gd name="connsiteX76" fmla="*/ 351715 w 504988"/>
              <a:gd name="connsiteY76" fmla="*/ 376828 h 408943"/>
              <a:gd name="connsiteX77" fmla="*/ 288049 w 504988"/>
              <a:gd name="connsiteY77" fmla="*/ 400210 h 408943"/>
              <a:gd name="connsiteX78" fmla="*/ 211846 w 504988"/>
              <a:gd name="connsiteY78" fmla="*/ 408943 h 408943"/>
              <a:gd name="connsiteX79" fmla="*/ 134376 w 504988"/>
              <a:gd name="connsiteY79" fmla="*/ 399506 h 408943"/>
              <a:gd name="connsiteX80" fmla="*/ 66624 w 504988"/>
              <a:gd name="connsiteY80" fmla="*/ 373307 h 408943"/>
              <a:gd name="connsiteX81" fmla="*/ 18311 w 504988"/>
              <a:gd name="connsiteY81" fmla="*/ 330769 h 408943"/>
              <a:gd name="connsiteX82" fmla="*/ 0 w 504988"/>
              <a:gd name="connsiteY82" fmla="*/ 274567 h 408943"/>
              <a:gd name="connsiteX83" fmla="*/ 19578 w 504988"/>
              <a:gd name="connsiteY83" fmla="*/ 205549 h 408943"/>
              <a:gd name="connsiteX84" fmla="*/ 75217 w 504988"/>
              <a:gd name="connsiteY84" fmla="*/ 132867 h 408943"/>
              <a:gd name="connsiteX85" fmla="*/ 171421 w 504988"/>
              <a:gd name="connsiteY85" fmla="*/ 66383 h 408943"/>
              <a:gd name="connsiteX86" fmla="*/ 213078 w 504988"/>
              <a:gd name="connsiteY86" fmla="*/ 57439 h 408943"/>
              <a:gd name="connsiteX87" fmla="*/ 377633 w 504988"/>
              <a:gd name="connsiteY87" fmla="*/ 146 h 408943"/>
              <a:gd name="connsiteX88" fmla="*/ 411861 w 504988"/>
              <a:gd name="connsiteY88" fmla="*/ 6238 h 408943"/>
              <a:gd name="connsiteX89" fmla="*/ 470456 w 504988"/>
              <a:gd name="connsiteY89" fmla="*/ 44128 h 408943"/>
              <a:gd name="connsiteX90" fmla="*/ 502149 w 504988"/>
              <a:gd name="connsiteY90" fmla="*/ 106809 h 408943"/>
              <a:gd name="connsiteX91" fmla="*/ 498346 w 504988"/>
              <a:gd name="connsiteY91" fmla="*/ 174842 h 408943"/>
              <a:gd name="connsiteX92" fmla="*/ 488767 w 504988"/>
              <a:gd name="connsiteY92" fmla="*/ 186111 h 408943"/>
              <a:gd name="connsiteX93" fmla="*/ 474119 w 504988"/>
              <a:gd name="connsiteY93" fmla="*/ 187237 h 408943"/>
              <a:gd name="connsiteX94" fmla="*/ 462850 w 504988"/>
              <a:gd name="connsiteY94" fmla="*/ 177659 h 408943"/>
              <a:gd name="connsiteX95" fmla="*/ 461441 w 504988"/>
              <a:gd name="connsiteY95" fmla="*/ 163010 h 408943"/>
              <a:gd name="connsiteX96" fmla="*/ 464258 w 504988"/>
              <a:gd name="connsiteY96" fmla="*/ 114556 h 408943"/>
              <a:gd name="connsiteX97" fmla="*/ 441722 w 504988"/>
              <a:gd name="connsiteY97" fmla="*/ 70046 h 408943"/>
              <a:gd name="connsiteX98" fmla="*/ 400028 w 504988"/>
              <a:gd name="connsiteY98" fmla="*/ 43142 h 408943"/>
              <a:gd name="connsiteX99" fmla="*/ 351293 w 504988"/>
              <a:gd name="connsiteY99" fmla="*/ 40748 h 408943"/>
              <a:gd name="connsiteX100" fmla="*/ 336643 w 504988"/>
              <a:gd name="connsiteY100" fmla="*/ 38071 h 408943"/>
              <a:gd name="connsiteX101" fmla="*/ 328192 w 504988"/>
              <a:gd name="connsiteY101" fmla="*/ 25817 h 408943"/>
              <a:gd name="connsiteX102" fmla="*/ 330869 w 504988"/>
              <a:gd name="connsiteY102" fmla="*/ 11309 h 408943"/>
              <a:gd name="connsiteX103" fmla="*/ 343123 w 504988"/>
              <a:gd name="connsiteY103" fmla="*/ 2998 h 408943"/>
              <a:gd name="connsiteX104" fmla="*/ 377633 w 504988"/>
              <a:gd name="connsiteY104" fmla="*/ 146 h 40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4988" h="408943">
                <a:moveTo>
                  <a:pt x="170647" y="278159"/>
                </a:moveTo>
                <a:cubicBezTo>
                  <a:pt x="167220" y="278112"/>
                  <a:pt x="163675" y="278699"/>
                  <a:pt x="160013" y="279920"/>
                </a:cubicBezTo>
                <a:cubicBezTo>
                  <a:pt x="152688" y="282361"/>
                  <a:pt x="147055" y="286681"/>
                  <a:pt x="143110" y="292879"/>
                </a:cubicBezTo>
                <a:cubicBezTo>
                  <a:pt x="138978" y="299264"/>
                  <a:pt x="137757" y="305696"/>
                  <a:pt x="139447" y="312176"/>
                </a:cubicBezTo>
                <a:cubicBezTo>
                  <a:pt x="141138" y="318655"/>
                  <a:pt x="145176" y="323397"/>
                  <a:pt x="151561" y="326402"/>
                </a:cubicBezTo>
                <a:cubicBezTo>
                  <a:pt x="157947" y="329407"/>
                  <a:pt x="164943" y="329642"/>
                  <a:pt x="172549" y="327106"/>
                </a:cubicBezTo>
                <a:cubicBezTo>
                  <a:pt x="180155" y="324571"/>
                  <a:pt x="186024" y="320110"/>
                  <a:pt x="190155" y="313725"/>
                </a:cubicBezTo>
                <a:cubicBezTo>
                  <a:pt x="194099" y="307340"/>
                  <a:pt x="195132" y="300860"/>
                  <a:pt x="193254" y="294287"/>
                </a:cubicBezTo>
                <a:cubicBezTo>
                  <a:pt x="191376" y="287714"/>
                  <a:pt x="187151" y="283019"/>
                  <a:pt x="180577" y="280202"/>
                </a:cubicBezTo>
                <a:cubicBezTo>
                  <a:pt x="177385" y="278887"/>
                  <a:pt x="174074" y="278206"/>
                  <a:pt x="170647" y="278159"/>
                </a:cubicBezTo>
                <a:close/>
                <a:moveTo>
                  <a:pt x="212692" y="266961"/>
                </a:moveTo>
                <a:cubicBezTo>
                  <a:pt x="210063" y="266022"/>
                  <a:pt x="207388" y="266069"/>
                  <a:pt x="204664" y="267102"/>
                </a:cubicBezTo>
                <a:cubicBezTo>
                  <a:pt x="201941" y="268135"/>
                  <a:pt x="199922" y="269872"/>
                  <a:pt x="198606" y="272314"/>
                </a:cubicBezTo>
                <a:cubicBezTo>
                  <a:pt x="195414" y="278136"/>
                  <a:pt x="196635" y="282361"/>
                  <a:pt x="202269" y="284991"/>
                </a:cubicBezTo>
                <a:cubicBezTo>
                  <a:pt x="204898" y="285930"/>
                  <a:pt x="207622" y="285883"/>
                  <a:pt x="210439" y="284850"/>
                </a:cubicBezTo>
                <a:cubicBezTo>
                  <a:pt x="213256" y="283817"/>
                  <a:pt x="215322" y="282080"/>
                  <a:pt x="216637" y="279638"/>
                </a:cubicBezTo>
                <a:cubicBezTo>
                  <a:pt x="218139" y="277197"/>
                  <a:pt x="218467" y="274708"/>
                  <a:pt x="217623" y="272173"/>
                </a:cubicBezTo>
                <a:cubicBezTo>
                  <a:pt x="216777" y="269637"/>
                  <a:pt x="215134" y="267900"/>
                  <a:pt x="212692" y="266961"/>
                </a:cubicBezTo>
                <a:close/>
                <a:moveTo>
                  <a:pt x="205394" y="219933"/>
                </a:moveTo>
                <a:cubicBezTo>
                  <a:pt x="210353" y="220344"/>
                  <a:pt x="215322" y="221183"/>
                  <a:pt x="220298" y="222451"/>
                </a:cubicBezTo>
                <a:cubicBezTo>
                  <a:pt x="241145" y="227897"/>
                  <a:pt x="256028" y="239119"/>
                  <a:pt x="264950" y="256115"/>
                </a:cubicBezTo>
                <a:cubicBezTo>
                  <a:pt x="273870" y="273112"/>
                  <a:pt x="274105" y="291000"/>
                  <a:pt x="265654" y="309781"/>
                </a:cubicBezTo>
                <a:cubicBezTo>
                  <a:pt x="257202" y="328938"/>
                  <a:pt x="242367" y="343023"/>
                  <a:pt x="221144" y="352038"/>
                </a:cubicBezTo>
                <a:cubicBezTo>
                  <a:pt x="199922" y="361052"/>
                  <a:pt x="178888" y="362180"/>
                  <a:pt x="158040" y="355418"/>
                </a:cubicBezTo>
                <a:cubicBezTo>
                  <a:pt x="137945" y="349033"/>
                  <a:pt x="124094" y="337154"/>
                  <a:pt x="116488" y="319782"/>
                </a:cubicBezTo>
                <a:cubicBezTo>
                  <a:pt x="108882" y="302410"/>
                  <a:pt x="109492" y="284803"/>
                  <a:pt x="118319" y="266961"/>
                </a:cubicBezTo>
                <a:cubicBezTo>
                  <a:pt x="127146" y="249495"/>
                  <a:pt x="141372" y="236443"/>
                  <a:pt x="160999" y="227804"/>
                </a:cubicBezTo>
                <a:cubicBezTo>
                  <a:pt x="175719" y="221324"/>
                  <a:pt x="190516" y="218701"/>
                  <a:pt x="205394" y="219933"/>
                </a:cubicBezTo>
                <a:close/>
                <a:moveTo>
                  <a:pt x="232305" y="179701"/>
                </a:moveTo>
                <a:cubicBezTo>
                  <a:pt x="219417" y="178715"/>
                  <a:pt x="206118" y="178880"/>
                  <a:pt x="192408" y="180195"/>
                </a:cubicBezTo>
                <a:cubicBezTo>
                  <a:pt x="150528" y="184514"/>
                  <a:pt x="115830" y="197801"/>
                  <a:pt x="88316" y="220056"/>
                </a:cubicBezTo>
                <a:cubicBezTo>
                  <a:pt x="60802" y="242312"/>
                  <a:pt x="48360" y="267149"/>
                  <a:pt x="50990" y="294569"/>
                </a:cubicBezTo>
                <a:cubicBezTo>
                  <a:pt x="52680" y="312598"/>
                  <a:pt x="61037" y="328562"/>
                  <a:pt x="76061" y="342460"/>
                </a:cubicBezTo>
                <a:cubicBezTo>
                  <a:pt x="91086" y="356358"/>
                  <a:pt x="110666" y="366593"/>
                  <a:pt x="134798" y="373166"/>
                </a:cubicBezTo>
                <a:cubicBezTo>
                  <a:pt x="158932" y="379739"/>
                  <a:pt x="184709" y="381711"/>
                  <a:pt x="212128" y="379082"/>
                </a:cubicBezTo>
                <a:cubicBezTo>
                  <a:pt x="254009" y="374762"/>
                  <a:pt x="288706" y="361475"/>
                  <a:pt x="316220" y="339220"/>
                </a:cubicBezTo>
                <a:cubicBezTo>
                  <a:pt x="343734" y="316965"/>
                  <a:pt x="356175" y="292127"/>
                  <a:pt x="353547" y="264708"/>
                </a:cubicBezTo>
                <a:cubicBezTo>
                  <a:pt x="351856" y="246678"/>
                  <a:pt x="343498" y="230715"/>
                  <a:pt x="328475" y="216817"/>
                </a:cubicBezTo>
                <a:cubicBezTo>
                  <a:pt x="313450" y="202919"/>
                  <a:pt x="293871" y="192683"/>
                  <a:pt x="269737" y="186111"/>
                </a:cubicBezTo>
                <a:cubicBezTo>
                  <a:pt x="257671" y="182824"/>
                  <a:pt x="245194" y="180687"/>
                  <a:pt x="232305" y="179701"/>
                </a:cubicBezTo>
                <a:close/>
                <a:moveTo>
                  <a:pt x="374323" y="68602"/>
                </a:moveTo>
                <a:cubicBezTo>
                  <a:pt x="379910" y="68860"/>
                  <a:pt x="385474" y="69858"/>
                  <a:pt x="391014" y="71595"/>
                </a:cubicBezTo>
                <a:cubicBezTo>
                  <a:pt x="402095" y="75070"/>
                  <a:pt x="411579" y="81220"/>
                  <a:pt x="419467" y="90047"/>
                </a:cubicBezTo>
                <a:cubicBezTo>
                  <a:pt x="427354" y="98874"/>
                  <a:pt x="432472" y="109062"/>
                  <a:pt x="434820" y="120613"/>
                </a:cubicBezTo>
                <a:cubicBezTo>
                  <a:pt x="437167" y="132163"/>
                  <a:pt x="436557" y="143196"/>
                  <a:pt x="432989" y="153714"/>
                </a:cubicBezTo>
                <a:cubicBezTo>
                  <a:pt x="431486" y="158033"/>
                  <a:pt x="428716" y="161226"/>
                  <a:pt x="424678" y="163292"/>
                </a:cubicBezTo>
                <a:cubicBezTo>
                  <a:pt x="420640" y="165358"/>
                  <a:pt x="416462" y="165733"/>
                  <a:pt x="412142" y="164419"/>
                </a:cubicBezTo>
                <a:cubicBezTo>
                  <a:pt x="407823" y="162916"/>
                  <a:pt x="404629" y="160146"/>
                  <a:pt x="402564" y="156108"/>
                </a:cubicBezTo>
                <a:cubicBezTo>
                  <a:pt x="400498" y="152071"/>
                  <a:pt x="400123" y="147892"/>
                  <a:pt x="401437" y="143572"/>
                </a:cubicBezTo>
                <a:cubicBezTo>
                  <a:pt x="405193" y="131740"/>
                  <a:pt x="402940" y="121317"/>
                  <a:pt x="394677" y="112302"/>
                </a:cubicBezTo>
                <a:cubicBezTo>
                  <a:pt x="386413" y="103288"/>
                  <a:pt x="376365" y="100001"/>
                  <a:pt x="364533" y="102442"/>
                </a:cubicBezTo>
                <a:cubicBezTo>
                  <a:pt x="360026" y="103381"/>
                  <a:pt x="355801" y="102630"/>
                  <a:pt x="351856" y="100189"/>
                </a:cubicBezTo>
                <a:cubicBezTo>
                  <a:pt x="347912" y="97747"/>
                  <a:pt x="345565" y="94273"/>
                  <a:pt x="344813" y="89765"/>
                </a:cubicBezTo>
                <a:cubicBezTo>
                  <a:pt x="343874" y="85258"/>
                  <a:pt x="344626" y="81079"/>
                  <a:pt x="347067" y="77229"/>
                </a:cubicBezTo>
                <a:cubicBezTo>
                  <a:pt x="349509" y="73379"/>
                  <a:pt x="352983" y="70985"/>
                  <a:pt x="357490" y="70046"/>
                </a:cubicBezTo>
                <a:cubicBezTo>
                  <a:pt x="363125" y="68825"/>
                  <a:pt x="368735" y="68344"/>
                  <a:pt x="374323" y="68602"/>
                </a:cubicBezTo>
                <a:close/>
                <a:moveTo>
                  <a:pt x="213078" y="57439"/>
                </a:moveTo>
                <a:cubicBezTo>
                  <a:pt x="224653" y="57768"/>
                  <a:pt x="233914" y="61407"/>
                  <a:pt x="240862" y="68355"/>
                </a:cubicBezTo>
                <a:cubicBezTo>
                  <a:pt x="253070" y="80375"/>
                  <a:pt x="254947" y="100001"/>
                  <a:pt x="246496" y="127233"/>
                </a:cubicBezTo>
                <a:cubicBezTo>
                  <a:pt x="245745" y="129862"/>
                  <a:pt x="245651" y="131740"/>
                  <a:pt x="246215" y="132867"/>
                </a:cubicBezTo>
                <a:cubicBezTo>
                  <a:pt x="246778" y="133994"/>
                  <a:pt x="247717" y="134651"/>
                  <a:pt x="249032" y="134839"/>
                </a:cubicBezTo>
                <a:cubicBezTo>
                  <a:pt x="250346" y="135027"/>
                  <a:pt x="251709" y="134980"/>
                  <a:pt x="253117" y="134698"/>
                </a:cubicBezTo>
                <a:cubicBezTo>
                  <a:pt x="254525" y="134416"/>
                  <a:pt x="255793" y="134088"/>
                  <a:pt x="256919" y="133712"/>
                </a:cubicBezTo>
                <a:lnTo>
                  <a:pt x="258610" y="133149"/>
                </a:lnTo>
                <a:cubicBezTo>
                  <a:pt x="284715" y="122068"/>
                  <a:pt x="307815" y="116528"/>
                  <a:pt x="327911" y="116528"/>
                </a:cubicBezTo>
                <a:cubicBezTo>
                  <a:pt x="348007" y="116528"/>
                  <a:pt x="362373" y="122256"/>
                  <a:pt x="371012" y="133712"/>
                </a:cubicBezTo>
                <a:cubicBezTo>
                  <a:pt x="379464" y="145544"/>
                  <a:pt x="379464" y="162259"/>
                  <a:pt x="371012" y="183857"/>
                </a:cubicBezTo>
                <a:cubicBezTo>
                  <a:pt x="370636" y="186298"/>
                  <a:pt x="370214" y="188176"/>
                  <a:pt x="369745" y="189491"/>
                </a:cubicBezTo>
                <a:cubicBezTo>
                  <a:pt x="369276" y="190806"/>
                  <a:pt x="369698" y="191979"/>
                  <a:pt x="371012" y="193012"/>
                </a:cubicBezTo>
                <a:cubicBezTo>
                  <a:pt x="372328" y="194045"/>
                  <a:pt x="373454" y="194749"/>
                  <a:pt x="374393" y="195125"/>
                </a:cubicBezTo>
                <a:cubicBezTo>
                  <a:pt x="375332" y="195501"/>
                  <a:pt x="376929" y="196064"/>
                  <a:pt x="379182" y="196816"/>
                </a:cubicBezTo>
                <a:cubicBezTo>
                  <a:pt x="389887" y="200196"/>
                  <a:pt x="399559" y="204609"/>
                  <a:pt x="408198" y="210056"/>
                </a:cubicBezTo>
                <a:cubicBezTo>
                  <a:pt x="416838" y="215502"/>
                  <a:pt x="424349" y="223155"/>
                  <a:pt x="430735" y="233015"/>
                </a:cubicBezTo>
                <a:cubicBezTo>
                  <a:pt x="437121" y="242875"/>
                  <a:pt x="440314" y="253815"/>
                  <a:pt x="440314" y="265835"/>
                </a:cubicBezTo>
                <a:cubicBezTo>
                  <a:pt x="440314" y="278605"/>
                  <a:pt x="436839" y="291705"/>
                  <a:pt x="429890" y="305133"/>
                </a:cubicBezTo>
                <a:cubicBezTo>
                  <a:pt x="422942" y="318561"/>
                  <a:pt x="412706" y="331426"/>
                  <a:pt x="399184" y="343727"/>
                </a:cubicBezTo>
                <a:cubicBezTo>
                  <a:pt x="385661" y="356029"/>
                  <a:pt x="369839" y="367062"/>
                  <a:pt x="351715" y="376828"/>
                </a:cubicBezTo>
                <a:cubicBezTo>
                  <a:pt x="333592" y="386594"/>
                  <a:pt x="312370" y="394388"/>
                  <a:pt x="288049" y="400210"/>
                </a:cubicBezTo>
                <a:cubicBezTo>
                  <a:pt x="263728" y="406032"/>
                  <a:pt x="238327" y="408943"/>
                  <a:pt x="211846" y="408943"/>
                </a:cubicBezTo>
                <a:cubicBezTo>
                  <a:pt x="185366" y="408943"/>
                  <a:pt x="159541" y="405797"/>
                  <a:pt x="134376" y="399506"/>
                </a:cubicBezTo>
                <a:cubicBezTo>
                  <a:pt x="109210" y="393214"/>
                  <a:pt x="86626" y="384481"/>
                  <a:pt x="66624" y="373307"/>
                </a:cubicBezTo>
                <a:cubicBezTo>
                  <a:pt x="46623" y="362132"/>
                  <a:pt x="30519" y="347953"/>
                  <a:pt x="18311" y="330769"/>
                </a:cubicBezTo>
                <a:cubicBezTo>
                  <a:pt x="6103" y="313584"/>
                  <a:pt x="0" y="294851"/>
                  <a:pt x="0" y="274567"/>
                </a:cubicBezTo>
                <a:cubicBezTo>
                  <a:pt x="0" y="252970"/>
                  <a:pt x="6526" y="229963"/>
                  <a:pt x="19578" y="205549"/>
                </a:cubicBezTo>
                <a:cubicBezTo>
                  <a:pt x="32631" y="181133"/>
                  <a:pt x="51177" y="156906"/>
                  <a:pt x="75217" y="132867"/>
                </a:cubicBezTo>
                <a:cubicBezTo>
                  <a:pt x="106956" y="101128"/>
                  <a:pt x="139025" y="78966"/>
                  <a:pt x="171421" y="66383"/>
                </a:cubicBezTo>
                <a:cubicBezTo>
                  <a:pt x="187619" y="60092"/>
                  <a:pt x="201505" y="57110"/>
                  <a:pt x="213078" y="57439"/>
                </a:cubicBezTo>
                <a:close/>
                <a:moveTo>
                  <a:pt x="377633" y="146"/>
                </a:moveTo>
                <a:cubicBezTo>
                  <a:pt x="389089" y="686"/>
                  <a:pt x="400498" y="2717"/>
                  <a:pt x="411861" y="6238"/>
                </a:cubicBezTo>
                <a:cubicBezTo>
                  <a:pt x="434586" y="13281"/>
                  <a:pt x="454117" y="25911"/>
                  <a:pt x="470456" y="44128"/>
                </a:cubicBezTo>
                <a:cubicBezTo>
                  <a:pt x="486795" y="62158"/>
                  <a:pt x="497360" y="83051"/>
                  <a:pt x="502149" y="106809"/>
                </a:cubicBezTo>
                <a:cubicBezTo>
                  <a:pt x="506938" y="130566"/>
                  <a:pt x="505670" y="153244"/>
                  <a:pt x="498346" y="174842"/>
                </a:cubicBezTo>
                <a:cubicBezTo>
                  <a:pt x="496655" y="179913"/>
                  <a:pt x="493462" y="183669"/>
                  <a:pt x="488767" y="186111"/>
                </a:cubicBezTo>
                <a:cubicBezTo>
                  <a:pt x="484072" y="188552"/>
                  <a:pt x="479189" y="188927"/>
                  <a:pt x="474119" y="187237"/>
                </a:cubicBezTo>
                <a:cubicBezTo>
                  <a:pt x="469048" y="185547"/>
                  <a:pt x="465291" y="182354"/>
                  <a:pt x="462850" y="177659"/>
                </a:cubicBezTo>
                <a:cubicBezTo>
                  <a:pt x="460409" y="172964"/>
                  <a:pt x="459939" y="168081"/>
                  <a:pt x="461441" y="163010"/>
                </a:cubicBezTo>
                <a:cubicBezTo>
                  <a:pt x="466700" y="147610"/>
                  <a:pt x="467639" y="131459"/>
                  <a:pt x="464258" y="114556"/>
                </a:cubicBezTo>
                <a:cubicBezTo>
                  <a:pt x="460878" y="97653"/>
                  <a:pt x="453366" y="82816"/>
                  <a:pt x="441722" y="70046"/>
                </a:cubicBezTo>
                <a:cubicBezTo>
                  <a:pt x="430078" y="57087"/>
                  <a:pt x="416180" y="48119"/>
                  <a:pt x="400028" y="43142"/>
                </a:cubicBezTo>
                <a:cubicBezTo>
                  <a:pt x="383877" y="38165"/>
                  <a:pt x="367633" y="37367"/>
                  <a:pt x="351293" y="40748"/>
                </a:cubicBezTo>
                <a:cubicBezTo>
                  <a:pt x="346034" y="41875"/>
                  <a:pt x="341151" y="40983"/>
                  <a:pt x="336643" y="38071"/>
                </a:cubicBezTo>
                <a:cubicBezTo>
                  <a:pt x="332136" y="35160"/>
                  <a:pt x="329320" y="31076"/>
                  <a:pt x="328192" y="25817"/>
                </a:cubicBezTo>
                <a:cubicBezTo>
                  <a:pt x="327066" y="20559"/>
                  <a:pt x="327958" y="15722"/>
                  <a:pt x="330869" y="11309"/>
                </a:cubicBezTo>
                <a:cubicBezTo>
                  <a:pt x="333780" y="6896"/>
                  <a:pt x="337865" y="4125"/>
                  <a:pt x="343123" y="2998"/>
                </a:cubicBezTo>
                <a:cubicBezTo>
                  <a:pt x="354673" y="557"/>
                  <a:pt x="366177" y="-394"/>
                  <a:pt x="377633" y="1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2" name="Freeform 532">
            <a:extLst>
              <a:ext uri="{FF2B5EF4-FFF2-40B4-BE49-F238E27FC236}">
                <a16:creationId xmlns:a16="http://schemas.microsoft.com/office/drawing/2014/main" id="{AA2637AE-E605-4906-B8A1-37FD314C5493}"/>
              </a:ext>
            </a:extLst>
          </p:cNvPr>
          <p:cNvSpPr/>
          <p:nvPr/>
        </p:nvSpPr>
        <p:spPr>
          <a:xfrm>
            <a:off x="1883526" y="2302624"/>
            <a:ext cx="324531" cy="321572"/>
          </a:xfrm>
          <a:custGeom>
            <a:avLst/>
            <a:gdLst>
              <a:gd name="connsiteX0" fmla="*/ 215508 w 432707"/>
              <a:gd name="connsiteY0" fmla="*/ 267343 h 428763"/>
              <a:gd name="connsiteX1" fmla="*/ 252835 w 432707"/>
              <a:gd name="connsiteY1" fmla="*/ 342841 h 428763"/>
              <a:gd name="connsiteX2" fmla="*/ 319178 w 432707"/>
              <a:gd name="connsiteY2" fmla="*/ 402282 h 428763"/>
              <a:gd name="connsiteX3" fmla="*/ 215508 w 432707"/>
              <a:gd name="connsiteY3" fmla="*/ 428763 h 428763"/>
              <a:gd name="connsiteX4" fmla="*/ 112121 w 432707"/>
              <a:gd name="connsiteY4" fmla="*/ 402282 h 428763"/>
              <a:gd name="connsiteX5" fmla="*/ 178463 w 432707"/>
              <a:gd name="connsiteY5" fmla="*/ 342841 h 428763"/>
              <a:gd name="connsiteX6" fmla="*/ 215508 w 432707"/>
              <a:gd name="connsiteY6" fmla="*/ 267343 h 428763"/>
              <a:gd name="connsiteX7" fmla="*/ 252976 w 432707"/>
              <a:gd name="connsiteY7" fmla="*/ 0 h 428763"/>
              <a:gd name="connsiteX8" fmla="*/ 344531 w 432707"/>
              <a:gd name="connsiteY8" fmla="*/ 38594 h 428763"/>
              <a:gd name="connsiteX9" fmla="*/ 409184 w 432707"/>
              <a:gd name="connsiteY9" fmla="*/ 114515 h 428763"/>
              <a:gd name="connsiteX10" fmla="*/ 432707 w 432707"/>
              <a:gd name="connsiteY10" fmla="*/ 212973 h 428763"/>
              <a:gd name="connsiteX11" fmla="*/ 381717 w 432707"/>
              <a:gd name="connsiteY11" fmla="*/ 352420 h 428763"/>
              <a:gd name="connsiteX12" fmla="*/ 288612 w 432707"/>
              <a:gd name="connsiteY12" fmla="*/ 266075 h 428763"/>
              <a:gd name="connsiteX13" fmla="*/ 252976 w 432707"/>
              <a:gd name="connsiteY13" fmla="*/ 136630 h 428763"/>
              <a:gd name="connsiteX14" fmla="*/ 179731 w 432707"/>
              <a:gd name="connsiteY14" fmla="*/ 0 h 428763"/>
              <a:gd name="connsiteX15" fmla="*/ 179731 w 432707"/>
              <a:gd name="connsiteY15" fmla="*/ 136630 h 428763"/>
              <a:gd name="connsiteX16" fmla="*/ 144095 w 432707"/>
              <a:gd name="connsiteY16" fmla="*/ 266075 h 428763"/>
              <a:gd name="connsiteX17" fmla="*/ 50990 w 432707"/>
              <a:gd name="connsiteY17" fmla="*/ 352420 h 428763"/>
              <a:gd name="connsiteX18" fmla="*/ 0 w 432707"/>
              <a:gd name="connsiteY18" fmla="*/ 212973 h 428763"/>
              <a:gd name="connsiteX19" fmla="*/ 23523 w 432707"/>
              <a:gd name="connsiteY19" fmla="*/ 114515 h 428763"/>
              <a:gd name="connsiteX20" fmla="*/ 88175 w 432707"/>
              <a:gd name="connsiteY20" fmla="*/ 38594 h 428763"/>
              <a:gd name="connsiteX21" fmla="*/ 179731 w 432707"/>
              <a:gd name="connsiteY21" fmla="*/ 0 h 42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707" h="428763">
                <a:moveTo>
                  <a:pt x="215508" y="267343"/>
                </a:moveTo>
                <a:cubicBezTo>
                  <a:pt x="222081" y="294387"/>
                  <a:pt x="234524" y="319553"/>
                  <a:pt x="252835" y="342841"/>
                </a:cubicBezTo>
                <a:cubicBezTo>
                  <a:pt x="271146" y="366130"/>
                  <a:pt x="293261" y="385943"/>
                  <a:pt x="319178" y="402282"/>
                </a:cubicBezTo>
                <a:cubicBezTo>
                  <a:pt x="287063" y="419936"/>
                  <a:pt x="252506" y="428763"/>
                  <a:pt x="215508" y="428763"/>
                </a:cubicBezTo>
                <a:cubicBezTo>
                  <a:pt x="178699" y="428763"/>
                  <a:pt x="144235" y="419936"/>
                  <a:pt x="112121" y="402282"/>
                </a:cubicBezTo>
                <a:cubicBezTo>
                  <a:pt x="138039" y="385943"/>
                  <a:pt x="160152" y="366130"/>
                  <a:pt x="178463" y="342841"/>
                </a:cubicBezTo>
                <a:cubicBezTo>
                  <a:pt x="196775" y="319553"/>
                  <a:pt x="209123" y="294387"/>
                  <a:pt x="215508" y="267343"/>
                </a:cubicBezTo>
                <a:close/>
                <a:moveTo>
                  <a:pt x="252976" y="0"/>
                </a:moveTo>
                <a:cubicBezTo>
                  <a:pt x="286593" y="5634"/>
                  <a:pt x="317112" y="18499"/>
                  <a:pt x="344531" y="38594"/>
                </a:cubicBezTo>
                <a:cubicBezTo>
                  <a:pt x="371952" y="58690"/>
                  <a:pt x="393503" y="83997"/>
                  <a:pt x="409184" y="114515"/>
                </a:cubicBezTo>
                <a:cubicBezTo>
                  <a:pt x="424866" y="145034"/>
                  <a:pt x="432707" y="177853"/>
                  <a:pt x="432707" y="212973"/>
                </a:cubicBezTo>
                <a:cubicBezTo>
                  <a:pt x="432707" y="265559"/>
                  <a:pt x="415711" y="312041"/>
                  <a:pt x="381717" y="352420"/>
                </a:cubicBezTo>
                <a:cubicBezTo>
                  <a:pt x="343405" y="333827"/>
                  <a:pt x="312370" y="305045"/>
                  <a:pt x="288612" y="266075"/>
                </a:cubicBezTo>
                <a:cubicBezTo>
                  <a:pt x="264855" y="227105"/>
                  <a:pt x="252976" y="183957"/>
                  <a:pt x="252976" y="136630"/>
                </a:cubicBezTo>
                <a:close/>
                <a:moveTo>
                  <a:pt x="179731" y="0"/>
                </a:moveTo>
                <a:lnTo>
                  <a:pt x="179731" y="136630"/>
                </a:lnTo>
                <a:cubicBezTo>
                  <a:pt x="179731" y="183957"/>
                  <a:pt x="167852" y="227105"/>
                  <a:pt x="144095" y="266075"/>
                </a:cubicBezTo>
                <a:cubicBezTo>
                  <a:pt x="120338" y="305045"/>
                  <a:pt x="89302" y="333827"/>
                  <a:pt x="50990" y="352420"/>
                </a:cubicBezTo>
                <a:cubicBezTo>
                  <a:pt x="16997" y="312041"/>
                  <a:pt x="0" y="265559"/>
                  <a:pt x="0" y="212973"/>
                </a:cubicBezTo>
                <a:cubicBezTo>
                  <a:pt x="0" y="177853"/>
                  <a:pt x="7841" y="145034"/>
                  <a:pt x="23523" y="114515"/>
                </a:cubicBezTo>
                <a:cubicBezTo>
                  <a:pt x="39205" y="83997"/>
                  <a:pt x="60755" y="58690"/>
                  <a:pt x="88175" y="38594"/>
                </a:cubicBezTo>
                <a:cubicBezTo>
                  <a:pt x="115595" y="18499"/>
                  <a:pt x="146114" y="5634"/>
                  <a:pt x="1797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3" name="Freeform 544">
            <a:extLst>
              <a:ext uri="{FF2B5EF4-FFF2-40B4-BE49-F238E27FC236}">
                <a16:creationId xmlns:a16="http://schemas.microsoft.com/office/drawing/2014/main" id="{44921B60-474C-4872-85C1-B64C0746074C}"/>
              </a:ext>
            </a:extLst>
          </p:cNvPr>
          <p:cNvSpPr/>
          <p:nvPr/>
        </p:nvSpPr>
        <p:spPr>
          <a:xfrm>
            <a:off x="6855573" y="2326710"/>
            <a:ext cx="459752" cy="297487"/>
          </a:xfrm>
          <a:custGeom>
            <a:avLst/>
            <a:gdLst>
              <a:gd name="connsiteX0" fmla="*/ 176070 w 613002"/>
              <a:gd name="connsiteY0" fmla="*/ 247905 h 396648"/>
              <a:gd name="connsiteX1" fmla="*/ 462006 w 613002"/>
              <a:gd name="connsiteY1" fmla="*/ 247905 h 396648"/>
              <a:gd name="connsiteX2" fmla="*/ 333546 w 613002"/>
              <a:gd name="connsiteY2" fmla="*/ 270442 h 396648"/>
              <a:gd name="connsiteX3" fmla="*/ 301713 w 613002"/>
              <a:gd name="connsiteY3" fmla="*/ 277203 h 396648"/>
              <a:gd name="connsiteX4" fmla="*/ 278331 w 613002"/>
              <a:gd name="connsiteY4" fmla="*/ 290725 h 396648"/>
              <a:gd name="connsiteX5" fmla="*/ 270443 w 613002"/>
              <a:gd name="connsiteY5" fmla="*/ 297486 h 396648"/>
              <a:gd name="connsiteX6" fmla="*/ 189310 w 613002"/>
              <a:gd name="connsiteY6" fmla="*/ 378619 h 396648"/>
              <a:gd name="connsiteX7" fmla="*/ 169450 w 613002"/>
              <a:gd name="connsiteY7" fmla="*/ 391296 h 396648"/>
              <a:gd name="connsiteX8" fmla="*/ 144237 w 613002"/>
              <a:gd name="connsiteY8" fmla="*/ 396648 h 396648"/>
              <a:gd name="connsiteX9" fmla="*/ 117192 w 613002"/>
              <a:gd name="connsiteY9" fmla="*/ 396648 h 396648"/>
              <a:gd name="connsiteX10" fmla="*/ 90993 w 613002"/>
              <a:gd name="connsiteY10" fmla="*/ 265935 h 396648"/>
              <a:gd name="connsiteX11" fmla="*/ 99163 w 613002"/>
              <a:gd name="connsiteY11" fmla="*/ 265935 h 396648"/>
              <a:gd name="connsiteX12" fmla="*/ 176070 w 613002"/>
              <a:gd name="connsiteY12" fmla="*/ 247905 h 396648"/>
              <a:gd name="connsiteX13" fmla="*/ 512713 w 613002"/>
              <a:gd name="connsiteY13" fmla="*/ 163955 h 396648"/>
              <a:gd name="connsiteX14" fmla="*/ 489894 w 613002"/>
              <a:gd name="connsiteY14" fmla="*/ 172407 h 396648"/>
              <a:gd name="connsiteX15" fmla="*/ 504825 w 613002"/>
              <a:gd name="connsiteY15" fmla="*/ 198324 h 396648"/>
              <a:gd name="connsiteX16" fmla="*/ 489894 w 613002"/>
              <a:gd name="connsiteY16" fmla="*/ 224241 h 396648"/>
              <a:gd name="connsiteX17" fmla="*/ 512713 w 613002"/>
              <a:gd name="connsiteY17" fmla="*/ 232693 h 396648"/>
              <a:gd name="connsiteX18" fmla="*/ 531869 w 613002"/>
              <a:gd name="connsiteY18" fmla="*/ 198324 h 396648"/>
              <a:gd name="connsiteX19" fmla="*/ 512713 w 613002"/>
              <a:gd name="connsiteY19" fmla="*/ 163955 h 396648"/>
              <a:gd name="connsiteX20" fmla="*/ 63103 w 613002"/>
              <a:gd name="connsiteY20" fmla="*/ 135221 h 396648"/>
              <a:gd name="connsiteX21" fmla="*/ 99162 w 613002"/>
              <a:gd name="connsiteY21" fmla="*/ 135221 h 396648"/>
              <a:gd name="connsiteX22" fmla="*/ 174661 w 613002"/>
              <a:gd name="connsiteY22" fmla="*/ 153250 h 396648"/>
              <a:gd name="connsiteX23" fmla="*/ 488204 w 613002"/>
              <a:gd name="connsiteY23" fmla="*/ 153250 h 396648"/>
              <a:gd name="connsiteX24" fmla="*/ 518207 w 613002"/>
              <a:gd name="connsiteY24" fmla="*/ 158321 h 396648"/>
              <a:gd name="connsiteX25" fmla="*/ 540884 w 613002"/>
              <a:gd name="connsiteY25" fmla="*/ 162265 h 396648"/>
              <a:gd name="connsiteX26" fmla="*/ 583140 w 613002"/>
              <a:gd name="connsiteY26" fmla="*/ 173674 h 396648"/>
              <a:gd name="connsiteX27" fmla="*/ 606663 w 613002"/>
              <a:gd name="connsiteY27" fmla="*/ 187056 h 396648"/>
              <a:gd name="connsiteX28" fmla="*/ 613002 w 613002"/>
              <a:gd name="connsiteY28" fmla="*/ 198324 h 396648"/>
              <a:gd name="connsiteX29" fmla="*/ 606663 w 613002"/>
              <a:gd name="connsiteY29" fmla="*/ 209592 h 396648"/>
              <a:gd name="connsiteX30" fmla="*/ 583140 w 613002"/>
              <a:gd name="connsiteY30" fmla="*/ 222974 h 396648"/>
              <a:gd name="connsiteX31" fmla="*/ 540884 w 613002"/>
              <a:gd name="connsiteY31" fmla="*/ 234383 h 396648"/>
              <a:gd name="connsiteX32" fmla="*/ 518207 w 613002"/>
              <a:gd name="connsiteY32" fmla="*/ 238327 h 396648"/>
              <a:gd name="connsiteX33" fmla="*/ 488204 w 613002"/>
              <a:gd name="connsiteY33" fmla="*/ 243398 h 396648"/>
              <a:gd name="connsiteX34" fmla="*/ 174661 w 613002"/>
              <a:gd name="connsiteY34" fmla="*/ 243398 h 396648"/>
              <a:gd name="connsiteX35" fmla="*/ 99162 w 613002"/>
              <a:gd name="connsiteY35" fmla="*/ 261427 h 396648"/>
              <a:gd name="connsiteX36" fmla="*/ 63103 w 613002"/>
              <a:gd name="connsiteY36" fmla="*/ 261427 h 396648"/>
              <a:gd name="connsiteX37" fmla="*/ 63103 w 613002"/>
              <a:gd name="connsiteY37" fmla="*/ 243398 h 396648"/>
              <a:gd name="connsiteX38" fmla="*/ 45074 w 613002"/>
              <a:gd name="connsiteY38" fmla="*/ 243398 h 396648"/>
              <a:gd name="connsiteX39" fmla="*/ 38735 w 613002"/>
              <a:gd name="connsiteY39" fmla="*/ 236777 h 396648"/>
              <a:gd name="connsiteX40" fmla="*/ 36059 w 613002"/>
              <a:gd name="connsiteY40" fmla="*/ 220861 h 396648"/>
              <a:gd name="connsiteX41" fmla="*/ 38031 w 613002"/>
              <a:gd name="connsiteY41" fmla="*/ 207057 h 396648"/>
              <a:gd name="connsiteX42" fmla="*/ 10846 w 613002"/>
              <a:gd name="connsiteY42" fmla="*/ 204099 h 396648"/>
              <a:gd name="connsiteX43" fmla="*/ 0 w 613002"/>
              <a:gd name="connsiteY43" fmla="*/ 198324 h 396648"/>
              <a:gd name="connsiteX44" fmla="*/ 10846 w 613002"/>
              <a:gd name="connsiteY44" fmla="*/ 192549 h 396648"/>
              <a:gd name="connsiteX45" fmla="*/ 38031 w 613002"/>
              <a:gd name="connsiteY45" fmla="*/ 189591 h 396648"/>
              <a:gd name="connsiteX46" fmla="*/ 36059 w 613002"/>
              <a:gd name="connsiteY46" fmla="*/ 175787 h 396648"/>
              <a:gd name="connsiteX47" fmla="*/ 38735 w 613002"/>
              <a:gd name="connsiteY47" fmla="*/ 159871 h 396648"/>
              <a:gd name="connsiteX48" fmla="*/ 45074 w 613002"/>
              <a:gd name="connsiteY48" fmla="*/ 153250 h 396648"/>
              <a:gd name="connsiteX49" fmla="*/ 63103 w 613002"/>
              <a:gd name="connsiteY49" fmla="*/ 153250 h 396648"/>
              <a:gd name="connsiteX50" fmla="*/ 117192 w 613002"/>
              <a:gd name="connsiteY50" fmla="*/ 0 h 396648"/>
              <a:gd name="connsiteX51" fmla="*/ 144237 w 613002"/>
              <a:gd name="connsiteY51" fmla="*/ 0 h 396648"/>
              <a:gd name="connsiteX52" fmla="*/ 169590 w 613002"/>
              <a:gd name="connsiteY52" fmla="*/ 5352 h 396648"/>
              <a:gd name="connsiteX53" fmla="*/ 189310 w 613002"/>
              <a:gd name="connsiteY53" fmla="*/ 18029 h 396648"/>
              <a:gd name="connsiteX54" fmla="*/ 270443 w 613002"/>
              <a:gd name="connsiteY54" fmla="*/ 99162 h 396648"/>
              <a:gd name="connsiteX55" fmla="*/ 273542 w 613002"/>
              <a:gd name="connsiteY55" fmla="*/ 102120 h 396648"/>
              <a:gd name="connsiteX56" fmla="*/ 282134 w 613002"/>
              <a:gd name="connsiteY56" fmla="*/ 108599 h 396648"/>
              <a:gd name="connsiteX57" fmla="*/ 295797 w 613002"/>
              <a:gd name="connsiteY57" fmla="*/ 116769 h 396648"/>
              <a:gd name="connsiteX58" fmla="*/ 313122 w 613002"/>
              <a:gd name="connsiteY58" fmla="*/ 123248 h 396648"/>
              <a:gd name="connsiteX59" fmla="*/ 333546 w 613002"/>
              <a:gd name="connsiteY59" fmla="*/ 126206 h 396648"/>
              <a:gd name="connsiteX60" fmla="*/ 462006 w 613002"/>
              <a:gd name="connsiteY60" fmla="*/ 148743 h 396648"/>
              <a:gd name="connsiteX61" fmla="*/ 176070 w 613002"/>
              <a:gd name="connsiteY61" fmla="*/ 148743 h 396648"/>
              <a:gd name="connsiteX62" fmla="*/ 99163 w 613002"/>
              <a:gd name="connsiteY62" fmla="*/ 130714 h 396648"/>
              <a:gd name="connsiteX63" fmla="*/ 90993 w 613002"/>
              <a:gd name="connsiteY63" fmla="*/ 130714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13002" h="396648">
                <a:moveTo>
                  <a:pt x="176070" y="247905"/>
                </a:moveTo>
                <a:lnTo>
                  <a:pt x="462006" y="247905"/>
                </a:lnTo>
                <a:cubicBezTo>
                  <a:pt x="421252" y="255042"/>
                  <a:pt x="378432" y="262554"/>
                  <a:pt x="333546" y="270442"/>
                </a:cubicBezTo>
                <a:cubicBezTo>
                  <a:pt x="322841" y="270442"/>
                  <a:pt x="312229" y="272696"/>
                  <a:pt x="301713" y="277203"/>
                </a:cubicBezTo>
                <a:cubicBezTo>
                  <a:pt x="291195" y="281710"/>
                  <a:pt x="283401" y="286218"/>
                  <a:pt x="278331" y="290725"/>
                </a:cubicBezTo>
                <a:lnTo>
                  <a:pt x="270443" y="297486"/>
                </a:lnTo>
                <a:lnTo>
                  <a:pt x="189310" y="378619"/>
                </a:lnTo>
                <a:cubicBezTo>
                  <a:pt x="184427" y="383502"/>
                  <a:pt x="177807" y="387727"/>
                  <a:pt x="169450" y="391296"/>
                </a:cubicBezTo>
                <a:cubicBezTo>
                  <a:pt x="161092" y="394864"/>
                  <a:pt x="152688" y="396648"/>
                  <a:pt x="144237" y="396648"/>
                </a:cubicBezTo>
                <a:lnTo>
                  <a:pt x="117192" y="396648"/>
                </a:lnTo>
                <a:lnTo>
                  <a:pt x="90993" y="265935"/>
                </a:lnTo>
                <a:lnTo>
                  <a:pt x="99163" y="265935"/>
                </a:lnTo>
                <a:cubicBezTo>
                  <a:pt x="128649" y="265935"/>
                  <a:pt x="154284" y="259925"/>
                  <a:pt x="176070" y="247905"/>
                </a:cubicBezTo>
                <a:close/>
                <a:moveTo>
                  <a:pt x="512713" y="163955"/>
                </a:moveTo>
                <a:lnTo>
                  <a:pt x="489894" y="172407"/>
                </a:lnTo>
                <a:cubicBezTo>
                  <a:pt x="499848" y="179168"/>
                  <a:pt x="504825" y="187807"/>
                  <a:pt x="504825" y="198324"/>
                </a:cubicBezTo>
                <a:cubicBezTo>
                  <a:pt x="504825" y="208841"/>
                  <a:pt x="499848" y="217480"/>
                  <a:pt x="489894" y="224241"/>
                </a:cubicBezTo>
                <a:lnTo>
                  <a:pt x="512713" y="232693"/>
                </a:lnTo>
                <a:cubicBezTo>
                  <a:pt x="525483" y="223678"/>
                  <a:pt x="531869" y="212222"/>
                  <a:pt x="531869" y="198324"/>
                </a:cubicBezTo>
                <a:cubicBezTo>
                  <a:pt x="531869" y="184426"/>
                  <a:pt x="525483" y="172970"/>
                  <a:pt x="512713" y="163955"/>
                </a:cubicBezTo>
                <a:close/>
                <a:moveTo>
                  <a:pt x="63103" y="135221"/>
                </a:moveTo>
                <a:lnTo>
                  <a:pt x="99162" y="135221"/>
                </a:lnTo>
                <a:cubicBezTo>
                  <a:pt x="128835" y="135221"/>
                  <a:pt x="154001" y="141231"/>
                  <a:pt x="174661" y="153250"/>
                </a:cubicBezTo>
                <a:lnTo>
                  <a:pt x="488204" y="153250"/>
                </a:lnTo>
                <a:cubicBezTo>
                  <a:pt x="496092" y="154565"/>
                  <a:pt x="506093" y="156255"/>
                  <a:pt x="518207" y="158321"/>
                </a:cubicBezTo>
                <a:cubicBezTo>
                  <a:pt x="530320" y="160387"/>
                  <a:pt x="537879" y="161702"/>
                  <a:pt x="540884" y="162265"/>
                </a:cubicBezTo>
                <a:cubicBezTo>
                  <a:pt x="557598" y="165082"/>
                  <a:pt x="571684" y="168885"/>
                  <a:pt x="583140" y="173674"/>
                </a:cubicBezTo>
                <a:cubicBezTo>
                  <a:pt x="594596" y="178463"/>
                  <a:pt x="602437" y="182924"/>
                  <a:pt x="606663" y="187056"/>
                </a:cubicBezTo>
                <a:cubicBezTo>
                  <a:pt x="610889" y="191187"/>
                  <a:pt x="613002" y="194943"/>
                  <a:pt x="613002" y="198324"/>
                </a:cubicBezTo>
                <a:cubicBezTo>
                  <a:pt x="613002" y="201705"/>
                  <a:pt x="610889" y="205461"/>
                  <a:pt x="606663" y="209592"/>
                </a:cubicBezTo>
                <a:cubicBezTo>
                  <a:pt x="602437" y="213724"/>
                  <a:pt x="594596" y="218185"/>
                  <a:pt x="583140" y="222974"/>
                </a:cubicBezTo>
                <a:cubicBezTo>
                  <a:pt x="571684" y="227763"/>
                  <a:pt x="557598" y="231566"/>
                  <a:pt x="540884" y="234383"/>
                </a:cubicBezTo>
                <a:cubicBezTo>
                  <a:pt x="537879" y="234946"/>
                  <a:pt x="530320" y="236261"/>
                  <a:pt x="518207" y="238327"/>
                </a:cubicBezTo>
                <a:cubicBezTo>
                  <a:pt x="506093" y="240393"/>
                  <a:pt x="496092" y="242083"/>
                  <a:pt x="488204" y="243398"/>
                </a:cubicBezTo>
                <a:lnTo>
                  <a:pt x="174661" y="243398"/>
                </a:lnTo>
                <a:cubicBezTo>
                  <a:pt x="154001" y="255417"/>
                  <a:pt x="128835" y="261427"/>
                  <a:pt x="99162" y="261427"/>
                </a:cubicBezTo>
                <a:lnTo>
                  <a:pt x="63103" y="261427"/>
                </a:lnTo>
                <a:lnTo>
                  <a:pt x="63103" y="243398"/>
                </a:lnTo>
                <a:lnTo>
                  <a:pt x="45074" y="243398"/>
                </a:lnTo>
                <a:cubicBezTo>
                  <a:pt x="42632" y="243398"/>
                  <a:pt x="40519" y="241191"/>
                  <a:pt x="38735" y="236777"/>
                </a:cubicBezTo>
                <a:cubicBezTo>
                  <a:pt x="36951" y="232364"/>
                  <a:pt x="36059" y="227058"/>
                  <a:pt x="36059" y="220861"/>
                </a:cubicBezTo>
                <a:cubicBezTo>
                  <a:pt x="36059" y="216353"/>
                  <a:pt x="36716" y="211752"/>
                  <a:pt x="38031" y="207057"/>
                </a:cubicBezTo>
                <a:cubicBezTo>
                  <a:pt x="27138" y="206681"/>
                  <a:pt x="18076" y="205695"/>
                  <a:pt x="10846" y="204099"/>
                </a:cubicBezTo>
                <a:cubicBezTo>
                  <a:pt x="3615" y="202503"/>
                  <a:pt x="0" y="200578"/>
                  <a:pt x="0" y="198324"/>
                </a:cubicBezTo>
                <a:cubicBezTo>
                  <a:pt x="0" y="196070"/>
                  <a:pt x="3615" y="194145"/>
                  <a:pt x="10846" y="192549"/>
                </a:cubicBezTo>
                <a:cubicBezTo>
                  <a:pt x="18076" y="190953"/>
                  <a:pt x="27138" y="189967"/>
                  <a:pt x="38031" y="189591"/>
                </a:cubicBezTo>
                <a:cubicBezTo>
                  <a:pt x="36716" y="184896"/>
                  <a:pt x="36059" y="180295"/>
                  <a:pt x="36059" y="175787"/>
                </a:cubicBezTo>
                <a:cubicBezTo>
                  <a:pt x="36059" y="169590"/>
                  <a:pt x="36951" y="164284"/>
                  <a:pt x="38735" y="159871"/>
                </a:cubicBezTo>
                <a:cubicBezTo>
                  <a:pt x="40519" y="155457"/>
                  <a:pt x="42632" y="153250"/>
                  <a:pt x="45074" y="153250"/>
                </a:cubicBezTo>
                <a:lnTo>
                  <a:pt x="63103" y="153250"/>
                </a:lnTo>
                <a:close/>
                <a:moveTo>
                  <a:pt x="117192" y="0"/>
                </a:moveTo>
                <a:lnTo>
                  <a:pt x="144237" y="0"/>
                </a:lnTo>
                <a:cubicBezTo>
                  <a:pt x="152876" y="0"/>
                  <a:pt x="161327" y="1784"/>
                  <a:pt x="169590" y="5352"/>
                </a:cubicBezTo>
                <a:cubicBezTo>
                  <a:pt x="177854" y="8921"/>
                  <a:pt x="184427" y="13146"/>
                  <a:pt x="189310" y="18029"/>
                </a:cubicBezTo>
                <a:lnTo>
                  <a:pt x="270443" y="99162"/>
                </a:lnTo>
                <a:cubicBezTo>
                  <a:pt x="271194" y="99913"/>
                  <a:pt x="272227" y="100899"/>
                  <a:pt x="273542" y="102120"/>
                </a:cubicBezTo>
                <a:cubicBezTo>
                  <a:pt x="274856" y="103341"/>
                  <a:pt x="277720" y="105500"/>
                  <a:pt x="282134" y="108599"/>
                </a:cubicBezTo>
                <a:cubicBezTo>
                  <a:pt x="286547" y="111698"/>
                  <a:pt x="291102" y="114421"/>
                  <a:pt x="295797" y="116769"/>
                </a:cubicBezTo>
                <a:cubicBezTo>
                  <a:pt x="300492" y="119116"/>
                  <a:pt x="306267" y="121276"/>
                  <a:pt x="313122" y="123248"/>
                </a:cubicBezTo>
                <a:cubicBezTo>
                  <a:pt x="319977" y="125220"/>
                  <a:pt x="326785" y="126206"/>
                  <a:pt x="333546" y="126206"/>
                </a:cubicBezTo>
                <a:lnTo>
                  <a:pt x="462006" y="148743"/>
                </a:lnTo>
                <a:lnTo>
                  <a:pt x="176070" y="148743"/>
                </a:lnTo>
                <a:cubicBezTo>
                  <a:pt x="154284" y="136723"/>
                  <a:pt x="128649" y="130714"/>
                  <a:pt x="99163" y="130714"/>
                </a:cubicBezTo>
                <a:lnTo>
                  <a:pt x="90993" y="1307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4" name="Freeform 533">
            <a:extLst>
              <a:ext uri="{FF2B5EF4-FFF2-40B4-BE49-F238E27FC236}">
                <a16:creationId xmlns:a16="http://schemas.microsoft.com/office/drawing/2014/main" id="{B89DF5DD-B98C-4C2E-9ED1-D4003362AE0E}"/>
              </a:ext>
            </a:extLst>
          </p:cNvPr>
          <p:cNvSpPr/>
          <p:nvPr/>
        </p:nvSpPr>
        <p:spPr>
          <a:xfrm>
            <a:off x="2795219" y="2326710"/>
            <a:ext cx="261568" cy="324531"/>
          </a:xfrm>
          <a:custGeom>
            <a:avLst/>
            <a:gdLst>
              <a:gd name="connsiteX0" fmla="*/ 0 w 348757"/>
              <a:gd name="connsiteY0" fmla="*/ 280865 h 432707"/>
              <a:gd name="connsiteX1" fmla="*/ 348757 w 348757"/>
              <a:gd name="connsiteY1" fmla="*/ 280865 h 432707"/>
              <a:gd name="connsiteX2" fmla="*/ 348757 w 348757"/>
              <a:gd name="connsiteY2" fmla="*/ 299458 h 432707"/>
              <a:gd name="connsiteX3" fmla="*/ 332558 w 348757"/>
              <a:gd name="connsiteY3" fmla="*/ 340165 h 432707"/>
              <a:gd name="connsiteX4" fmla="*/ 293541 w 348757"/>
              <a:gd name="connsiteY4" fmla="*/ 356927 h 432707"/>
              <a:gd name="connsiteX5" fmla="*/ 277484 w 348757"/>
              <a:gd name="connsiteY5" fmla="*/ 356927 h 432707"/>
              <a:gd name="connsiteX6" fmla="*/ 204239 w 348757"/>
              <a:gd name="connsiteY6" fmla="*/ 432707 h 432707"/>
              <a:gd name="connsiteX7" fmla="*/ 204239 w 348757"/>
              <a:gd name="connsiteY7" fmla="*/ 356927 h 432707"/>
              <a:gd name="connsiteX8" fmla="*/ 55215 w 348757"/>
              <a:gd name="connsiteY8" fmla="*/ 356927 h 432707"/>
              <a:gd name="connsiteX9" fmla="*/ 16198 w 348757"/>
              <a:gd name="connsiteY9" fmla="*/ 340165 h 432707"/>
              <a:gd name="connsiteX10" fmla="*/ 0 w 348757"/>
              <a:gd name="connsiteY10" fmla="*/ 299458 h 432707"/>
              <a:gd name="connsiteX11" fmla="*/ 0 w 348757"/>
              <a:gd name="connsiteY11" fmla="*/ 189028 h 432707"/>
              <a:gd name="connsiteX12" fmla="*/ 348757 w 348757"/>
              <a:gd name="connsiteY12" fmla="*/ 189028 h 432707"/>
              <a:gd name="connsiteX13" fmla="*/ 348757 w 348757"/>
              <a:gd name="connsiteY13" fmla="*/ 260864 h 432707"/>
              <a:gd name="connsiteX14" fmla="*/ 0 w 348757"/>
              <a:gd name="connsiteY14" fmla="*/ 260864 h 432707"/>
              <a:gd name="connsiteX15" fmla="*/ 0 w 348757"/>
              <a:gd name="connsiteY15" fmla="*/ 96627 h 432707"/>
              <a:gd name="connsiteX16" fmla="*/ 348757 w 348757"/>
              <a:gd name="connsiteY16" fmla="*/ 96627 h 432707"/>
              <a:gd name="connsiteX17" fmla="*/ 348757 w 348757"/>
              <a:gd name="connsiteY17" fmla="*/ 168463 h 432707"/>
              <a:gd name="connsiteX18" fmla="*/ 0 w 348757"/>
              <a:gd name="connsiteY18" fmla="*/ 168463 h 432707"/>
              <a:gd name="connsiteX19" fmla="*/ 55215 w 348757"/>
              <a:gd name="connsiteY19" fmla="*/ 0 h 432707"/>
              <a:gd name="connsiteX20" fmla="*/ 293541 w 348757"/>
              <a:gd name="connsiteY20" fmla="*/ 0 h 432707"/>
              <a:gd name="connsiteX21" fmla="*/ 332558 w 348757"/>
              <a:gd name="connsiteY21" fmla="*/ 16762 h 432707"/>
              <a:gd name="connsiteX22" fmla="*/ 348757 w 348757"/>
              <a:gd name="connsiteY22" fmla="*/ 57187 h 432707"/>
              <a:gd name="connsiteX23" fmla="*/ 348757 w 348757"/>
              <a:gd name="connsiteY23" fmla="*/ 76062 h 432707"/>
              <a:gd name="connsiteX24" fmla="*/ 0 w 348757"/>
              <a:gd name="connsiteY24" fmla="*/ 76062 h 432707"/>
              <a:gd name="connsiteX25" fmla="*/ 0 w 348757"/>
              <a:gd name="connsiteY25" fmla="*/ 57187 h 432707"/>
              <a:gd name="connsiteX26" fmla="*/ 16198 w 348757"/>
              <a:gd name="connsiteY26" fmla="*/ 16762 h 432707"/>
              <a:gd name="connsiteX27" fmla="*/ 55215 w 348757"/>
              <a:gd name="connsiteY27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48757" h="432707">
                <a:moveTo>
                  <a:pt x="0" y="280865"/>
                </a:moveTo>
                <a:lnTo>
                  <a:pt x="348757" y="280865"/>
                </a:lnTo>
                <a:lnTo>
                  <a:pt x="348757" y="299458"/>
                </a:lnTo>
                <a:cubicBezTo>
                  <a:pt x="348757" y="315422"/>
                  <a:pt x="343358" y="328991"/>
                  <a:pt x="332558" y="340165"/>
                </a:cubicBezTo>
                <a:cubicBezTo>
                  <a:pt x="321760" y="351340"/>
                  <a:pt x="308754" y="356927"/>
                  <a:pt x="293541" y="356927"/>
                </a:cubicBezTo>
                <a:lnTo>
                  <a:pt x="277484" y="356927"/>
                </a:lnTo>
                <a:lnTo>
                  <a:pt x="204239" y="432707"/>
                </a:lnTo>
                <a:lnTo>
                  <a:pt x="204239" y="356927"/>
                </a:lnTo>
                <a:lnTo>
                  <a:pt x="55215" y="356927"/>
                </a:lnTo>
                <a:cubicBezTo>
                  <a:pt x="40002" y="356927"/>
                  <a:pt x="26998" y="351340"/>
                  <a:pt x="16198" y="340165"/>
                </a:cubicBezTo>
                <a:cubicBezTo>
                  <a:pt x="5399" y="328991"/>
                  <a:pt x="0" y="315422"/>
                  <a:pt x="0" y="299458"/>
                </a:cubicBezTo>
                <a:close/>
                <a:moveTo>
                  <a:pt x="0" y="189028"/>
                </a:moveTo>
                <a:lnTo>
                  <a:pt x="348757" y="189028"/>
                </a:lnTo>
                <a:lnTo>
                  <a:pt x="348757" y="260864"/>
                </a:lnTo>
                <a:lnTo>
                  <a:pt x="0" y="260864"/>
                </a:lnTo>
                <a:close/>
                <a:moveTo>
                  <a:pt x="0" y="96627"/>
                </a:moveTo>
                <a:lnTo>
                  <a:pt x="348757" y="96627"/>
                </a:lnTo>
                <a:lnTo>
                  <a:pt x="348757" y="168463"/>
                </a:lnTo>
                <a:lnTo>
                  <a:pt x="0" y="168463"/>
                </a:lnTo>
                <a:close/>
                <a:moveTo>
                  <a:pt x="55215" y="0"/>
                </a:moveTo>
                <a:lnTo>
                  <a:pt x="293541" y="0"/>
                </a:lnTo>
                <a:cubicBezTo>
                  <a:pt x="308754" y="0"/>
                  <a:pt x="321760" y="5587"/>
                  <a:pt x="332558" y="16762"/>
                </a:cubicBezTo>
                <a:cubicBezTo>
                  <a:pt x="343358" y="27936"/>
                  <a:pt x="348757" y="41411"/>
                  <a:pt x="348757" y="57187"/>
                </a:cubicBezTo>
                <a:lnTo>
                  <a:pt x="348757" y="76062"/>
                </a:lnTo>
                <a:lnTo>
                  <a:pt x="0" y="76062"/>
                </a:lnTo>
                <a:lnTo>
                  <a:pt x="0" y="57187"/>
                </a:lnTo>
                <a:cubicBezTo>
                  <a:pt x="0" y="41411"/>
                  <a:pt x="5399" y="27936"/>
                  <a:pt x="16198" y="16762"/>
                </a:cubicBezTo>
                <a:cubicBezTo>
                  <a:pt x="26998" y="5587"/>
                  <a:pt x="40002" y="0"/>
                  <a:pt x="552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5" name="Freeform 492">
            <a:extLst>
              <a:ext uri="{FF2B5EF4-FFF2-40B4-BE49-F238E27FC236}">
                <a16:creationId xmlns:a16="http://schemas.microsoft.com/office/drawing/2014/main" id="{0527C34C-B696-4C30-95E7-A5442D4C8290}"/>
              </a:ext>
            </a:extLst>
          </p:cNvPr>
          <p:cNvSpPr/>
          <p:nvPr/>
        </p:nvSpPr>
        <p:spPr>
          <a:xfrm>
            <a:off x="3056700" y="2729823"/>
            <a:ext cx="278471" cy="351575"/>
          </a:xfrm>
          <a:custGeom>
            <a:avLst/>
            <a:gdLst/>
            <a:ahLst/>
            <a:cxnLst/>
            <a:rect l="l" t="t" r="r" b="b"/>
            <a:pathLst>
              <a:path w="371295" h="468766">
                <a:moveTo>
                  <a:pt x="0" y="0"/>
                </a:moveTo>
                <a:cubicBezTo>
                  <a:pt x="10894" y="2817"/>
                  <a:pt x="21035" y="4226"/>
                  <a:pt x="30426" y="4226"/>
                </a:cubicBezTo>
                <a:cubicBezTo>
                  <a:pt x="38501" y="4226"/>
                  <a:pt x="48925" y="2817"/>
                  <a:pt x="61695" y="0"/>
                </a:cubicBezTo>
                <a:cubicBezTo>
                  <a:pt x="73527" y="20847"/>
                  <a:pt x="86064" y="42397"/>
                  <a:pt x="99303" y="64653"/>
                </a:cubicBezTo>
                <a:cubicBezTo>
                  <a:pt x="112544" y="86908"/>
                  <a:pt x="128226" y="112872"/>
                  <a:pt x="146349" y="142545"/>
                </a:cubicBezTo>
                <a:cubicBezTo>
                  <a:pt x="164473" y="172219"/>
                  <a:pt x="177478" y="193535"/>
                  <a:pt x="185366" y="206494"/>
                </a:cubicBezTo>
                <a:cubicBezTo>
                  <a:pt x="192315" y="195037"/>
                  <a:pt x="202598" y="178370"/>
                  <a:pt x="216214" y="156490"/>
                </a:cubicBezTo>
                <a:cubicBezTo>
                  <a:pt x="229829" y="134611"/>
                  <a:pt x="240863" y="116769"/>
                  <a:pt x="249315" y="102965"/>
                </a:cubicBezTo>
                <a:cubicBezTo>
                  <a:pt x="257766" y="89161"/>
                  <a:pt x="267626" y="72634"/>
                  <a:pt x="278894" y="53384"/>
                </a:cubicBezTo>
                <a:cubicBezTo>
                  <a:pt x="290162" y="34134"/>
                  <a:pt x="300210" y="16339"/>
                  <a:pt x="309037" y="0"/>
                </a:cubicBezTo>
                <a:cubicBezTo>
                  <a:pt x="319178" y="2629"/>
                  <a:pt x="329226" y="3944"/>
                  <a:pt x="339180" y="3944"/>
                </a:cubicBezTo>
                <a:cubicBezTo>
                  <a:pt x="349697" y="3944"/>
                  <a:pt x="360403" y="2629"/>
                  <a:pt x="371295" y="0"/>
                </a:cubicBezTo>
                <a:cubicBezTo>
                  <a:pt x="366037" y="7325"/>
                  <a:pt x="360403" y="15635"/>
                  <a:pt x="354392" y="24931"/>
                </a:cubicBezTo>
                <a:cubicBezTo>
                  <a:pt x="348383" y="34228"/>
                  <a:pt x="343734" y="41599"/>
                  <a:pt x="340448" y="47046"/>
                </a:cubicBezTo>
                <a:cubicBezTo>
                  <a:pt x="337161" y="52492"/>
                  <a:pt x="331856" y="61507"/>
                  <a:pt x="324531" y="74090"/>
                </a:cubicBezTo>
                <a:cubicBezTo>
                  <a:pt x="317207" y="86673"/>
                  <a:pt x="312605" y="94561"/>
                  <a:pt x="310727" y="97754"/>
                </a:cubicBezTo>
                <a:cubicBezTo>
                  <a:pt x="283308" y="144330"/>
                  <a:pt x="250160" y="201611"/>
                  <a:pt x="211284" y="269597"/>
                </a:cubicBezTo>
                <a:lnTo>
                  <a:pt x="214945" y="468766"/>
                </a:lnTo>
                <a:cubicBezTo>
                  <a:pt x="203302" y="466700"/>
                  <a:pt x="193442" y="465667"/>
                  <a:pt x="185366" y="465667"/>
                </a:cubicBezTo>
                <a:cubicBezTo>
                  <a:pt x="177666" y="465667"/>
                  <a:pt x="167806" y="466700"/>
                  <a:pt x="155786" y="468766"/>
                </a:cubicBezTo>
                <a:lnTo>
                  <a:pt x="159449" y="269597"/>
                </a:lnTo>
                <a:cubicBezTo>
                  <a:pt x="151937" y="256638"/>
                  <a:pt x="136114" y="228890"/>
                  <a:pt x="111981" y="186351"/>
                </a:cubicBezTo>
                <a:cubicBezTo>
                  <a:pt x="87847" y="143813"/>
                  <a:pt x="67518" y="108646"/>
                  <a:pt x="50990" y="80851"/>
                </a:cubicBezTo>
                <a:cubicBezTo>
                  <a:pt x="34463" y="53056"/>
                  <a:pt x="17467" y="2610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6" name="Freeform 491">
            <a:extLst>
              <a:ext uri="{FF2B5EF4-FFF2-40B4-BE49-F238E27FC236}">
                <a16:creationId xmlns:a16="http://schemas.microsoft.com/office/drawing/2014/main" id="{07517EF8-7D9B-4118-8920-6A9589EDCEE6}"/>
              </a:ext>
            </a:extLst>
          </p:cNvPr>
          <p:cNvSpPr/>
          <p:nvPr/>
        </p:nvSpPr>
        <p:spPr>
          <a:xfrm>
            <a:off x="3521463" y="2729823"/>
            <a:ext cx="223539" cy="351575"/>
          </a:xfrm>
          <a:custGeom>
            <a:avLst/>
            <a:gdLst/>
            <a:ahLst/>
            <a:cxnLst/>
            <a:rect l="l" t="t" r="r" b="b"/>
            <a:pathLst>
              <a:path w="298050" h="468766">
                <a:moveTo>
                  <a:pt x="180577" y="0"/>
                </a:moveTo>
                <a:lnTo>
                  <a:pt x="298050" y="0"/>
                </a:lnTo>
                <a:lnTo>
                  <a:pt x="259456" y="24791"/>
                </a:lnTo>
                <a:lnTo>
                  <a:pt x="222270" y="24791"/>
                </a:lnTo>
                <a:cubicBezTo>
                  <a:pt x="236355" y="36622"/>
                  <a:pt x="246967" y="49112"/>
                  <a:pt x="254103" y="62258"/>
                </a:cubicBezTo>
                <a:cubicBezTo>
                  <a:pt x="261239" y="75405"/>
                  <a:pt x="264808" y="90429"/>
                  <a:pt x="264808" y="107332"/>
                </a:cubicBezTo>
                <a:cubicBezTo>
                  <a:pt x="264808" y="120854"/>
                  <a:pt x="262507" y="133014"/>
                  <a:pt x="257906" y="143813"/>
                </a:cubicBezTo>
                <a:cubicBezTo>
                  <a:pt x="253305" y="154612"/>
                  <a:pt x="247717" y="163345"/>
                  <a:pt x="241144" y="170012"/>
                </a:cubicBezTo>
                <a:cubicBezTo>
                  <a:pt x="234571" y="176679"/>
                  <a:pt x="228045" y="182783"/>
                  <a:pt x="221566" y="188323"/>
                </a:cubicBezTo>
                <a:cubicBezTo>
                  <a:pt x="215086" y="193864"/>
                  <a:pt x="209546" y="199639"/>
                  <a:pt x="204945" y="205649"/>
                </a:cubicBezTo>
                <a:cubicBezTo>
                  <a:pt x="200343" y="211658"/>
                  <a:pt x="198043" y="217856"/>
                  <a:pt x="198043" y="224241"/>
                </a:cubicBezTo>
                <a:cubicBezTo>
                  <a:pt x="198043" y="231002"/>
                  <a:pt x="201048" y="237623"/>
                  <a:pt x="207058" y="244102"/>
                </a:cubicBezTo>
                <a:cubicBezTo>
                  <a:pt x="213067" y="250581"/>
                  <a:pt x="220298" y="256967"/>
                  <a:pt x="228749" y="263258"/>
                </a:cubicBezTo>
                <a:cubicBezTo>
                  <a:pt x="237200" y="269550"/>
                  <a:pt x="245699" y="276452"/>
                  <a:pt x="254244" y="283964"/>
                </a:cubicBezTo>
                <a:cubicBezTo>
                  <a:pt x="262789" y="291476"/>
                  <a:pt x="270067" y="301242"/>
                  <a:pt x="276077" y="313262"/>
                </a:cubicBezTo>
                <a:cubicBezTo>
                  <a:pt x="282086" y="325282"/>
                  <a:pt x="285092" y="338616"/>
                  <a:pt x="285092" y="353265"/>
                </a:cubicBezTo>
                <a:cubicBezTo>
                  <a:pt x="285092" y="370355"/>
                  <a:pt x="280490" y="386601"/>
                  <a:pt x="271287" y="402001"/>
                </a:cubicBezTo>
                <a:cubicBezTo>
                  <a:pt x="257953" y="424913"/>
                  <a:pt x="238280" y="441769"/>
                  <a:pt x="212269" y="452568"/>
                </a:cubicBezTo>
                <a:cubicBezTo>
                  <a:pt x="186258" y="463367"/>
                  <a:pt x="158227" y="468766"/>
                  <a:pt x="128178" y="468766"/>
                </a:cubicBezTo>
                <a:cubicBezTo>
                  <a:pt x="103388" y="468766"/>
                  <a:pt x="80241" y="464869"/>
                  <a:pt x="58737" y="457075"/>
                </a:cubicBezTo>
                <a:cubicBezTo>
                  <a:pt x="37233" y="449281"/>
                  <a:pt x="21035" y="436369"/>
                  <a:pt x="10142" y="418340"/>
                </a:cubicBezTo>
                <a:cubicBezTo>
                  <a:pt x="3381" y="407259"/>
                  <a:pt x="0" y="394958"/>
                  <a:pt x="0" y="381436"/>
                </a:cubicBezTo>
                <a:cubicBezTo>
                  <a:pt x="0" y="366224"/>
                  <a:pt x="4179" y="352138"/>
                  <a:pt x="12537" y="339179"/>
                </a:cubicBezTo>
                <a:cubicBezTo>
                  <a:pt x="20894" y="326221"/>
                  <a:pt x="32021" y="315422"/>
                  <a:pt x="45919" y="306783"/>
                </a:cubicBezTo>
                <a:cubicBezTo>
                  <a:pt x="70522" y="291382"/>
                  <a:pt x="108459" y="281992"/>
                  <a:pt x="159730" y="278612"/>
                </a:cubicBezTo>
                <a:cubicBezTo>
                  <a:pt x="153720" y="270912"/>
                  <a:pt x="149260" y="264010"/>
                  <a:pt x="146349" y="257906"/>
                </a:cubicBezTo>
                <a:cubicBezTo>
                  <a:pt x="143438" y="251802"/>
                  <a:pt x="141983" y="244900"/>
                  <a:pt x="141983" y="237200"/>
                </a:cubicBezTo>
                <a:cubicBezTo>
                  <a:pt x="141983" y="229688"/>
                  <a:pt x="143954" y="221706"/>
                  <a:pt x="147898" y="213255"/>
                </a:cubicBezTo>
                <a:cubicBezTo>
                  <a:pt x="139259" y="214006"/>
                  <a:pt x="132874" y="214382"/>
                  <a:pt x="128742" y="214382"/>
                </a:cubicBezTo>
                <a:cubicBezTo>
                  <a:pt x="100946" y="214382"/>
                  <a:pt x="77517" y="205320"/>
                  <a:pt x="58455" y="187197"/>
                </a:cubicBezTo>
                <a:cubicBezTo>
                  <a:pt x="39393" y="169073"/>
                  <a:pt x="29861" y="146114"/>
                  <a:pt x="29861" y="118318"/>
                </a:cubicBezTo>
                <a:cubicBezTo>
                  <a:pt x="29861" y="102918"/>
                  <a:pt x="33242" y="87988"/>
                  <a:pt x="40003" y="73526"/>
                </a:cubicBezTo>
                <a:cubicBezTo>
                  <a:pt x="46764" y="59065"/>
                  <a:pt x="56061" y="46764"/>
                  <a:pt x="67893" y="36622"/>
                </a:cubicBezTo>
                <a:cubicBezTo>
                  <a:pt x="82166" y="24227"/>
                  <a:pt x="99256" y="15025"/>
                  <a:pt x="119164" y="9015"/>
                </a:cubicBezTo>
                <a:cubicBezTo>
                  <a:pt x="139071" y="3005"/>
                  <a:pt x="159542" y="0"/>
                  <a:pt x="180577" y="0"/>
                </a:cubicBezTo>
                <a:close/>
                <a:moveTo>
                  <a:pt x="137193" y="23100"/>
                </a:moveTo>
                <a:cubicBezTo>
                  <a:pt x="129306" y="23100"/>
                  <a:pt x="121558" y="24931"/>
                  <a:pt x="113952" y="28594"/>
                </a:cubicBezTo>
                <a:cubicBezTo>
                  <a:pt x="106346" y="32256"/>
                  <a:pt x="100101" y="37186"/>
                  <a:pt x="95219" y="43383"/>
                </a:cubicBezTo>
                <a:cubicBezTo>
                  <a:pt x="86579" y="54464"/>
                  <a:pt x="82260" y="69489"/>
                  <a:pt x="82260" y="88457"/>
                </a:cubicBezTo>
                <a:cubicBezTo>
                  <a:pt x="82260" y="97096"/>
                  <a:pt x="83199" y="106252"/>
                  <a:pt x="85077" y="115924"/>
                </a:cubicBezTo>
                <a:cubicBezTo>
                  <a:pt x="86955" y="125596"/>
                  <a:pt x="89913" y="135268"/>
                  <a:pt x="93951" y="144940"/>
                </a:cubicBezTo>
                <a:cubicBezTo>
                  <a:pt x="97988" y="154612"/>
                  <a:pt x="102872" y="163298"/>
                  <a:pt x="108600" y="170998"/>
                </a:cubicBezTo>
                <a:cubicBezTo>
                  <a:pt x="114328" y="178698"/>
                  <a:pt x="121371" y="184990"/>
                  <a:pt x="129728" y="189873"/>
                </a:cubicBezTo>
                <a:cubicBezTo>
                  <a:pt x="138085" y="194756"/>
                  <a:pt x="147147" y="197197"/>
                  <a:pt x="156913" y="197197"/>
                </a:cubicBezTo>
                <a:cubicBezTo>
                  <a:pt x="163862" y="197197"/>
                  <a:pt x="171139" y="195648"/>
                  <a:pt x="178745" y="192549"/>
                </a:cubicBezTo>
                <a:cubicBezTo>
                  <a:pt x="186352" y="189450"/>
                  <a:pt x="192502" y="185365"/>
                  <a:pt x="197197" y="180295"/>
                </a:cubicBezTo>
                <a:cubicBezTo>
                  <a:pt x="207151" y="169778"/>
                  <a:pt x="212129" y="154847"/>
                  <a:pt x="212129" y="135503"/>
                </a:cubicBezTo>
                <a:cubicBezTo>
                  <a:pt x="212129" y="124422"/>
                  <a:pt x="210532" y="112637"/>
                  <a:pt x="207339" y="100148"/>
                </a:cubicBezTo>
                <a:cubicBezTo>
                  <a:pt x="204146" y="87659"/>
                  <a:pt x="199639" y="75545"/>
                  <a:pt x="193817" y="63807"/>
                </a:cubicBezTo>
                <a:cubicBezTo>
                  <a:pt x="187995" y="52070"/>
                  <a:pt x="180107" y="42350"/>
                  <a:pt x="170153" y="34650"/>
                </a:cubicBezTo>
                <a:cubicBezTo>
                  <a:pt x="160199" y="26950"/>
                  <a:pt x="149213" y="23100"/>
                  <a:pt x="137193" y="23100"/>
                </a:cubicBezTo>
                <a:close/>
                <a:moveTo>
                  <a:pt x="166209" y="295796"/>
                </a:moveTo>
                <a:cubicBezTo>
                  <a:pt x="156256" y="295796"/>
                  <a:pt x="146443" y="296453"/>
                  <a:pt x="136771" y="297768"/>
                </a:cubicBezTo>
                <a:cubicBezTo>
                  <a:pt x="127099" y="299082"/>
                  <a:pt x="117051" y="301430"/>
                  <a:pt x="106628" y="304811"/>
                </a:cubicBezTo>
                <a:cubicBezTo>
                  <a:pt x="96205" y="308191"/>
                  <a:pt x="87095" y="312511"/>
                  <a:pt x="79302" y="317769"/>
                </a:cubicBezTo>
                <a:cubicBezTo>
                  <a:pt x="71508" y="323028"/>
                  <a:pt x="65075" y="330024"/>
                  <a:pt x="60005" y="338757"/>
                </a:cubicBezTo>
                <a:cubicBezTo>
                  <a:pt x="54934" y="347490"/>
                  <a:pt x="52398" y="357397"/>
                  <a:pt x="52398" y="368477"/>
                </a:cubicBezTo>
                <a:cubicBezTo>
                  <a:pt x="52398" y="378994"/>
                  <a:pt x="54605" y="388573"/>
                  <a:pt x="59019" y="397212"/>
                </a:cubicBezTo>
                <a:cubicBezTo>
                  <a:pt x="63432" y="405851"/>
                  <a:pt x="69161" y="412940"/>
                  <a:pt x="76203" y="418481"/>
                </a:cubicBezTo>
                <a:cubicBezTo>
                  <a:pt x="83246" y="424021"/>
                  <a:pt x="91416" y="428716"/>
                  <a:pt x="100712" y="432566"/>
                </a:cubicBezTo>
                <a:cubicBezTo>
                  <a:pt x="110008" y="436416"/>
                  <a:pt x="119399" y="439140"/>
                  <a:pt x="128883" y="440736"/>
                </a:cubicBezTo>
                <a:cubicBezTo>
                  <a:pt x="138367" y="442332"/>
                  <a:pt x="147898" y="443130"/>
                  <a:pt x="157477" y="443130"/>
                </a:cubicBezTo>
                <a:cubicBezTo>
                  <a:pt x="168369" y="443130"/>
                  <a:pt x="178840" y="441910"/>
                  <a:pt x="188887" y="439468"/>
                </a:cubicBezTo>
                <a:cubicBezTo>
                  <a:pt x="198935" y="437027"/>
                  <a:pt x="208231" y="433365"/>
                  <a:pt x="216777" y="428482"/>
                </a:cubicBezTo>
                <a:cubicBezTo>
                  <a:pt x="225322" y="423599"/>
                  <a:pt x="232176" y="416744"/>
                  <a:pt x="237341" y="407917"/>
                </a:cubicBezTo>
                <a:cubicBezTo>
                  <a:pt x="242506" y="399090"/>
                  <a:pt x="245088" y="388854"/>
                  <a:pt x="245088" y="377210"/>
                </a:cubicBezTo>
                <a:cubicBezTo>
                  <a:pt x="245088" y="372515"/>
                  <a:pt x="244431" y="367914"/>
                  <a:pt x="243116" y="363406"/>
                </a:cubicBezTo>
                <a:cubicBezTo>
                  <a:pt x="241801" y="358899"/>
                  <a:pt x="240440" y="354955"/>
                  <a:pt x="239032" y="351575"/>
                </a:cubicBezTo>
                <a:cubicBezTo>
                  <a:pt x="237623" y="348194"/>
                  <a:pt x="235088" y="344297"/>
                  <a:pt x="231426" y="339884"/>
                </a:cubicBezTo>
                <a:cubicBezTo>
                  <a:pt x="227763" y="335470"/>
                  <a:pt x="224993" y="332184"/>
                  <a:pt x="223115" y="330024"/>
                </a:cubicBezTo>
                <a:cubicBezTo>
                  <a:pt x="221237" y="327864"/>
                  <a:pt x="217622" y="324624"/>
                  <a:pt x="212269" y="320305"/>
                </a:cubicBezTo>
                <a:cubicBezTo>
                  <a:pt x="206917" y="315985"/>
                  <a:pt x="203489" y="313262"/>
                  <a:pt x="201987" y="312135"/>
                </a:cubicBezTo>
                <a:cubicBezTo>
                  <a:pt x="200484" y="311008"/>
                  <a:pt x="196587" y="308191"/>
                  <a:pt x="190296" y="303684"/>
                </a:cubicBezTo>
                <a:cubicBezTo>
                  <a:pt x="184004" y="299176"/>
                  <a:pt x="180577" y="296735"/>
                  <a:pt x="180013" y="296359"/>
                </a:cubicBezTo>
                <a:cubicBezTo>
                  <a:pt x="177009" y="295984"/>
                  <a:pt x="172407" y="295796"/>
                  <a:pt x="166209" y="2957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7" name="Freeform 486">
            <a:extLst>
              <a:ext uri="{FF2B5EF4-FFF2-40B4-BE49-F238E27FC236}">
                <a16:creationId xmlns:a16="http://schemas.microsoft.com/office/drawing/2014/main" id="{FF917B63-BEC7-4AF8-A60A-A1C2CFDFA681}"/>
              </a:ext>
            </a:extLst>
          </p:cNvPr>
          <p:cNvSpPr/>
          <p:nvPr/>
        </p:nvSpPr>
        <p:spPr>
          <a:xfrm>
            <a:off x="319045" y="2756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3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4" y="424772"/>
                  <a:pt x="23805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  <a:moveTo>
                  <a:pt x="99162" y="108177"/>
                </a:moveTo>
                <a:cubicBezTo>
                  <a:pt x="91650" y="108177"/>
                  <a:pt x="85264" y="110806"/>
                  <a:pt x="80006" y="116065"/>
                </a:cubicBezTo>
                <a:cubicBezTo>
                  <a:pt x="74747" y="121323"/>
                  <a:pt x="72118" y="127709"/>
                  <a:pt x="72118" y="135221"/>
                </a:cubicBezTo>
                <a:cubicBezTo>
                  <a:pt x="72118" y="142170"/>
                  <a:pt x="74982" y="149353"/>
                  <a:pt x="80710" y="156772"/>
                </a:cubicBezTo>
                <a:cubicBezTo>
                  <a:pt x="86438" y="164190"/>
                  <a:pt x="92777" y="170247"/>
                  <a:pt x="99725" y="174942"/>
                </a:cubicBezTo>
                <a:cubicBezTo>
                  <a:pt x="108552" y="180952"/>
                  <a:pt x="121464" y="189309"/>
                  <a:pt x="138461" y="200014"/>
                </a:cubicBezTo>
                <a:cubicBezTo>
                  <a:pt x="155457" y="210719"/>
                  <a:pt x="167618" y="218513"/>
                  <a:pt x="174942" y="223396"/>
                </a:cubicBezTo>
                <a:cubicBezTo>
                  <a:pt x="175505" y="223772"/>
                  <a:pt x="177102" y="224852"/>
                  <a:pt x="179731" y="226636"/>
                </a:cubicBezTo>
                <a:cubicBezTo>
                  <a:pt x="182361" y="228420"/>
                  <a:pt x="184333" y="229735"/>
                  <a:pt x="185647" y="230580"/>
                </a:cubicBezTo>
                <a:cubicBezTo>
                  <a:pt x="186962" y="231425"/>
                  <a:pt x="188934" y="232646"/>
                  <a:pt x="191563" y="234242"/>
                </a:cubicBezTo>
                <a:cubicBezTo>
                  <a:pt x="194193" y="235839"/>
                  <a:pt x="196399" y="237059"/>
                  <a:pt x="198183" y="237904"/>
                </a:cubicBezTo>
                <a:cubicBezTo>
                  <a:pt x="199968" y="238749"/>
                  <a:pt x="201987" y="239642"/>
                  <a:pt x="204240" y="240581"/>
                </a:cubicBezTo>
                <a:cubicBezTo>
                  <a:pt x="206494" y="241520"/>
                  <a:pt x="208607" y="242224"/>
                  <a:pt x="210579" y="242693"/>
                </a:cubicBezTo>
                <a:cubicBezTo>
                  <a:pt x="212550" y="243163"/>
                  <a:pt x="214476" y="243398"/>
                  <a:pt x="216354" y="243398"/>
                </a:cubicBezTo>
                <a:cubicBezTo>
                  <a:pt x="218232" y="243398"/>
                  <a:pt x="220157" y="243163"/>
                  <a:pt x="222129" y="242693"/>
                </a:cubicBezTo>
                <a:cubicBezTo>
                  <a:pt x="224101" y="242224"/>
                  <a:pt x="226213" y="241520"/>
                  <a:pt x="228467" y="240581"/>
                </a:cubicBezTo>
                <a:cubicBezTo>
                  <a:pt x="230721" y="239642"/>
                  <a:pt x="232740" y="238749"/>
                  <a:pt x="234524" y="237904"/>
                </a:cubicBezTo>
                <a:cubicBezTo>
                  <a:pt x="236308" y="237059"/>
                  <a:pt x="238515" y="235839"/>
                  <a:pt x="241144" y="234242"/>
                </a:cubicBezTo>
                <a:cubicBezTo>
                  <a:pt x="243773" y="232646"/>
                  <a:pt x="245745" y="231425"/>
                  <a:pt x="247060" y="230580"/>
                </a:cubicBezTo>
                <a:cubicBezTo>
                  <a:pt x="248375" y="229735"/>
                  <a:pt x="250347" y="228420"/>
                  <a:pt x="252976" y="226636"/>
                </a:cubicBezTo>
                <a:cubicBezTo>
                  <a:pt x="255605" y="224852"/>
                  <a:pt x="257202" y="223772"/>
                  <a:pt x="257765" y="223396"/>
                </a:cubicBezTo>
                <a:lnTo>
                  <a:pt x="332982" y="174379"/>
                </a:lnTo>
                <a:cubicBezTo>
                  <a:pt x="339555" y="170059"/>
                  <a:pt x="345800" y="164190"/>
                  <a:pt x="351715" y="156772"/>
                </a:cubicBezTo>
                <a:cubicBezTo>
                  <a:pt x="357631" y="149353"/>
                  <a:pt x="360590" y="142451"/>
                  <a:pt x="360590" y="136066"/>
                </a:cubicBezTo>
                <a:cubicBezTo>
                  <a:pt x="360590" y="128366"/>
                  <a:pt x="358007" y="121793"/>
                  <a:pt x="352843" y="116346"/>
                </a:cubicBezTo>
                <a:cubicBezTo>
                  <a:pt x="347678" y="110900"/>
                  <a:pt x="341245" y="108177"/>
                  <a:pt x="333545" y="108177"/>
                </a:cubicBezTo>
                <a:lnTo>
                  <a:pt x="99162" y="108177"/>
                </a:lnTo>
                <a:close/>
                <a:moveTo>
                  <a:pt x="72118" y="174660"/>
                </a:moveTo>
                <a:lnTo>
                  <a:pt x="72118" y="297486"/>
                </a:lnTo>
                <a:cubicBezTo>
                  <a:pt x="72118" y="304998"/>
                  <a:pt x="74747" y="311384"/>
                  <a:pt x="80006" y="316642"/>
                </a:cubicBezTo>
                <a:cubicBezTo>
                  <a:pt x="85264" y="321901"/>
                  <a:pt x="91650" y="324530"/>
                  <a:pt x="99162" y="324530"/>
                </a:cubicBezTo>
                <a:lnTo>
                  <a:pt x="333545" y="324530"/>
                </a:lnTo>
                <a:cubicBezTo>
                  <a:pt x="341058" y="324530"/>
                  <a:pt x="347443" y="321901"/>
                  <a:pt x="352702" y="316642"/>
                </a:cubicBezTo>
                <a:cubicBezTo>
                  <a:pt x="357960" y="311384"/>
                  <a:pt x="360590" y="304998"/>
                  <a:pt x="360590" y="297486"/>
                </a:cubicBezTo>
                <a:lnTo>
                  <a:pt x="360590" y="174660"/>
                </a:lnTo>
                <a:cubicBezTo>
                  <a:pt x="354767" y="181234"/>
                  <a:pt x="348758" y="186398"/>
                  <a:pt x="342560" y="190154"/>
                </a:cubicBezTo>
                <a:cubicBezTo>
                  <a:pt x="336174" y="194286"/>
                  <a:pt x="323732" y="202268"/>
                  <a:pt x="305233" y="214100"/>
                </a:cubicBezTo>
                <a:cubicBezTo>
                  <a:pt x="286734" y="225932"/>
                  <a:pt x="272508" y="235228"/>
                  <a:pt x="262554" y="241989"/>
                </a:cubicBezTo>
                <a:cubicBezTo>
                  <a:pt x="244149" y="254948"/>
                  <a:pt x="228749" y="261427"/>
                  <a:pt x="216354" y="261427"/>
                </a:cubicBezTo>
                <a:cubicBezTo>
                  <a:pt x="203959" y="261427"/>
                  <a:pt x="188558" y="254948"/>
                  <a:pt x="170153" y="241989"/>
                </a:cubicBezTo>
                <a:cubicBezTo>
                  <a:pt x="161514" y="235979"/>
                  <a:pt x="148227" y="227293"/>
                  <a:pt x="130291" y="215931"/>
                </a:cubicBezTo>
                <a:cubicBezTo>
                  <a:pt x="112356" y="204569"/>
                  <a:pt x="98974" y="195883"/>
                  <a:pt x="90147" y="189873"/>
                </a:cubicBezTo>
                <a:cubicBezTo>
                  <a:pt x="87894" y="188370"/>
                  <a:pt x="84795" y="185835"/>
                  <a:pt x="80851" y="182267"/>
                </a:cubicBezTo>
                <a:cubicBezTo>
                  <a:pt x="76907" y="178698"/>
                  <a:pt x="73996" y="176163"/>
                  <a:pt x="72118" y="1746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8" name="Freeform 483">
            <a:extLst>
              <a:ext uri="{FF2B5EF4-FFF2-40B4-BE49-F238E27FC236}">
                <a16:creationId xmlns:a16="http://schemas.microsoft.com/office/drawing/2014/main" id="{C15DA527-C2BE-4B1B-BE91-E4AA8D80A0A8}"/>
              </a:ext>
            </a:extLst>
          </p:cNvPr>
          <p:cNvSpPr/>
          <p:nvPr/>
        </p:nvSpPr>
        <p:spPr>
          <a:xfrm>
            <a:off x="5005343" y="2756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214100" y="121417"/>
                </a:moveTo>
                <a:cubicBezTo>
                  <a:pt x="199075" y="121417"/>
                  <a:pt x="186117" y="126629"/>
                  <a:pt x="175224" y="137052"/>
                </a:cubicBezTo>
                <a:cubicBezTo>
                  <a:pt x="164331" y="147475"/>
                  <a:pt x="158885" y="160105"/>
                  <a:pt x="158885" y="174942"/>
                </a:cubicBezTo>
                <a:lnTo>
                  <a:pt x="158885" y="254666"/>
                </a:lnTo>
                <a:cubicBezTo>
                  <a:pt x="158885" y="258422"/>
                  <a:pt x="157570" y="261568"/>
                  <a:pt x="154941" y="264103"/>
                </a:cubicBezTo>
                <a:cubicBezTo>
                  <a:pt x="152311" y="266639"/>
                  <a:pt x="149212" y="267907"/>
                  <a:pt x="145645" y="267907"/>
                </a:cubicBezTo>
                <a:cubicBezTo>
                  <a:pt x="142076" y="267907"/>
                  <a:pt x="139024" y="266639"/>
                  <a:pt x="136489" y="264103"/>
                </a:cubicBezTo>
                <a:cubicBezTo>
                  <a:pt x="133953" y="261568"/>
                  <a:pt x="132686" y="258422"/>
                  <a:pt x="132686" y="254666"/>
                </a:cubicBezTo>
                <a:lnTo>
                  <a:pt x="132686" y="220861"/>
                </a:lnTo>
                <a:lnTo>
                  <a:pt x="90147" y="220861"/>
                </a:lnTo>
                <a:lnTo>
                  <a:pt x="90147" y="255230"/>
                </a:lnTo>
                <a:cubicBezTo>
                  <a:pt x="90147" y="270630"/>
                  <a:pt x="95547" y="283682"/>
                  <a:pt x="106346" y="294387"/>
                </a:cubicBezTo>
                <a:cubicBezTo>
                  <a:pt x="117145" y="305092"/>
                  <a:pt x="130244" y="310445"/>
                  <a:pt x="145645" y="310445"/>
                </a:cubicBezTo>
                <a:cubicBezTo>
                  <a:pt x="160856" y="310445"/>
                  <a:pt x="173862" y="305139"/>
                  <a:pt x="184661" y="294528"/>
                </a:cubicBezTo>
                <a:cubicBezTo>
                  <a:pt x="195460" y="283917"/>
                  <a:pt x="200860" y="271099"/>
                  <a:pt x="200860" y="256075"/>
                </a:cubicBezTo>
                <a:lnTo>
                  <a:pt x="200860" y="177196"/>
                </a:lnTo>
                <a:cubicBezTo>
                  <a:pt x="200860" y="173627"/>
                  <a:pt x="202127" y="170529"/>
                  <a:pt x="204663" y="167899"/>
                </a:cubicBezTo>
                <a:cubicBezTo>
                  <a:pt x="207198" y="165270"/>
                  <a:pt x="210344" y="163955"/>
                  <a:pt x="214100" y="163955"/>
                </a:cubicBezTo>
                <a:cubicBezTo>
                  <a:pt x="217668" y="163955"/>
                  <a:pt x="220720" y="165270"/>
                  <a:pt x="223256" y="167899"/>
                </a:cubicBezTo>
                <a:cubicBezTo>
                  <a:pt x="225791" y="170529"/>
                  <a:pt x="227059" y="173627"/>
                  <a:pt x="227059" y="177196"/>
                </a:cubicBezTo>
                <a:lnTo>
                  <a:pt x="227059" y="192408"/>
                </a:lnTo>
                <a:lnTo>
                  <a:pt x="243961" y="200296"/>
                </a:lnTo>
                <a:lnTo>
                  <a:pt x="269315" y="192690"/>
                </a:lnTo>
                <a:lnTo>
                  <a:pt x="269315" y="175224"/>
                </a:lnTo>
                <a:cubicBezTo>
                  <a:pt x="269315" y="160387"/>
                  <a:pt x="263869" y="147710"/>
                  <a:pt x="252976" y="137193"/>
                </a:cubicBezTo>
                <a:cubicBezTo>
                  <a:pt x="242083" y="126676"/>
                  <a:pt x="229124" y="121417"/>
                  <a:pt x="214100" y="121417"/>
                </a:cubicBezTo>
                <a:close/>
                <a:moveTo>
                  <a:pt x="295515" y="220861"/>
                </a:moveTo>
                <a:lnTo>
                  <a:pt x="295515" y="256356"/>
                </a:lnTo>
                <a:cubicBezTo>
                  <a:pt x="295515" y="260113"/>
                  <a:pt x="294247" y="263258"/>
                  <a:pt x="291711" y="265794"/>
                </a:cubicBezTo>
                <a:cubicBezTo>
                  <a:pt x="289176" y="268329"/>
                  <a:pt x="286030" y="269597"/>
                  <a:pt x="282274" y="269597"/>
                </a:cubicBezTo>
                <a:cubicBezTo>
                  <a:pt x="278706" y="269597"/>
                  <a:pt x="275654" y="268282"/>
                  <a:pt x="273118" y="265653"/>
                </a:cubicBezTo>
                <a:cubicBezTo>
                  <a:pt x="270583" y="263023"/>
                  <a:pt x="269315" y="259925"/>
                  <a:pt x="269315" y="256356"/>
                </a:cubicBezTo>
                <a:lnTo>
                  <a:pt x="269315" y="221706"/>
                </a:lnTo>
                <a:lnTo>
                  <a:pt x="243961" y="229031"/>
                </a:lnTo>
                <a:lnTo>
                  <a:pt x="227059" y="221143"/>
                </a:lnTo>
                <a:lnTo>
                  <a:pt x="227059" y="255793"/>
                </a:lnTo>
                <a:cubicBezTo>
                  <a:pt x="227059" y="270818"/>
                  <a:pt x="232505" y="283682"/>
                  <a:pt x="243398" y="294387"/>
                </a:cubicBezTo>
                <a:cubicBezTo>
                  <a:pt x="254290" y="305092"/>
                  <a:pt x="267343" y="310445"/>
                  <a:pt x="282555" y="310445"/>
                </a:cubicBezTo>
                <a:cubicBezTo>
                  <a:pt x="297768" y="310445"/>
                  <a:pt x="310773" y="305092"/>
                  <a:pt x="321572" y="294387"/>
                </a:cubicBezTo>
                <a:cubicBezTo>
                  <a:pt x="332372" y="283682"/>
                  <a:pt x="337771" y="270630"/>
                  <a:pt x="337771" y="255230"/>
                </a:cubicBezTo>
                <a:lnTo>
                  <a:pt x="337771" y="220861"/>
                </a:lnTo>
                <a:lnTo>
                  <a:pt x="295515" y="22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9" name="Freeform 482">
            <a:extLst>
              <a:ext uri="{FF2B5EF4-FFF2-40B4-BE49-F238E27FC236}">
                <a16:creationId xmlns:a16="http://schemas.microsoft.com/office/drawing/2014/main" id="{4348E954-DA57-429F-AD2B-0697BB43E1D7}"/>
              </a:ext>
            </a:extLst>
          </p:cNvPr>
          <p:cNvSpPr/>
          <p:nvPr/>
        </p:nvSpPr>
        <p:spPr>
          <a:xfrm>
            <a:off x="6019757" y="2756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3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  <a:moveTo>
                  <a:pt x="81132" y="18029"/>
                </a:moveTo>
                <a:cubicBezTo>
                  <a:pt x="63666" y="18029"/>
                  <a:pt x="48783" y="24180"/>
                  <a:pt x="36481" y="36481"/>
                </a:cubicBezTo>
                <a:cubicBezTo>
                  <a:pt x="24181" y="48783"/>
                  <a:pt x="18029" y="63666"/>
                  <a:pt x="18029" y="81133"/>
                </a:cubicBezTo>
                <a:lnTo>
                  <a:pt x="18029" y="216354"/>
                </a:lnTo>
                <a:lnTo>
                  <a:pt x="216353" y="216354"/>
                </a:lnTo>
                <a:lnTo>
                  <a:pt x="216353" y="414678"/>
                </a:lnTo>
                <a:lnTo>
                  <a:pt x="351574" y="414678"/>
                </a:lnTo>
                <a:cubicBezTo>
                  <a:pt x="369040" y="414678"/>
                  <a:pt x="383924" y="408527"/>
                  <a:pt x="396225" y="396226"/>
                </a:cubicBezTo>
                <a:cubicBezTo>
                  <a:pt x="408527" y="383924"/>
                  <a:pt x="414677" y="369041"/>
                  <a:pt x="414677" y="351575"/>
                </a:cubicBezTo>
                <a:lnTo>
                  <a:pt x="414677" y="216354"/>
                </a:lnTo>
                <a:lnTo>
                  <a:pt x="216353" y="216354"/>
                </a:lnTo>
                <a:lnTo>
                  <a:pt x="216353" y="18029"/>
                </a:lnTo>
                <a:lnTo>
                  <a:pt x="81132" y="180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0" name="Freeform 546">
            <a:extLst>
              <a:ext uri="{FF2B5EF4-FFF2-40B4-BE49-F238E27FC236}">
                <a16:creationId xmlns:a16="http://schemas.microsoft.com/office/drawing/2014/main" id="{0BC9DB60-4E7B-4256-AA32-7362C82DD57A}"/>
              </a:ext>
            </a:extLst>
          </p:cNvPr>
          <p:cNvSpPr/>
          <p:nvPr/>
        </p:nvSpPr>
        <p:spPr>
          <a:xfrm>
            <a:off x="1304881" y="2729823"/>
            <a:ext cx="378620" cy="351575"/>
          </a:xfrm>
          <a:custGeom>
            <a:avLst/>
            <a:gdLst>
              <a:gd name="connsiteX0" fmla="*/ 319461 w 504826"/>
              <a:gd name="connsiteY0" fmla="*/ 141982 h 468766"/>
              <a:gd name="connsiteX1" fmla="*/ 454964 w 504826"/>
              <a:gd name="connsiteY1" fmla="*/ 186211 h 468766"/>
              <a:gd name="connsiteX2" fmla="*/ 494403 w 504826"/>
              <a:gd name="connsiteY2" fmla="*/ 163955 h 468766"/>
              <a:gd name="connsiteX3" fmla="*/ 504826 w 504826"/>
              <a:gd name="connsiteY3" fmla="*/ 273822 h 468766"/>
              <a:gd name="connsiteX4" fmla="*/ 356928 w 504826"/>
              <a:gd name="connsiteY4" fmla="*/ 241708 h 468766"/>
              <a:gd name="connsiteX5" fmla="*/ 398339 w 504826"/>
              <a:gd name="connsiteY5" fmla="*/ 218326 h 468766"/>
              <a:gd name="connsiteX6" fmla="*/ 319461 w 504826"/>
              <a:gd name="connsiteY6" fmla="*/ 190436 h 468766"/>
              <a:gd name="connsiteX7" fmla="*/ 305938 w 504826"/>
              <a:gd name="connsiteY7" fmla="*/ 0 h 468766"/>
              <a:gd name="connsiteX8" fmla="*/ 305938 w 504826"/>
              <a:gd name="connsiteY8" fmla="*/ 432707 h 468766"/>
              <a:gd name="connsiteX9" fmla="*/ 229313 w 504826"/>
              <a:gd name="connsiteY9" fmla="*/ 468766 h 468766"/>
              <a:gd name="connsiteX10" fmla="*/ 112685 w 504826"/>
              <a:gd name="connsiteY10" fmla="*/ 440032 h 468766"/>
              <a:gd name="connsiteX11" fmla="*/ 30143 w 504826"/>
              <a:gd name="connsiteY11" fmla="*/ 381295 h 468766"/>
              <a:gd name="connsiteX12" fmla="*/ 0 w 504826"/>
              <a:gd name="connsiteY12" fmla="*/ 304529 h 468766"/>
              <a:gd name="connsiteX13" fmla="*/ 28312 w 504826"/>
              <a:gd name="connsiteY13" fmla="*/ 230298 h 468766"/>
              <a:gd name="connsiteX14" fmla="*/ 105782 w 504826"/>
              <a:gd name="connsiteY14" fmla="*/ 172407 h 468766"/>
              <a:gd name="connsiteX15" fmla="*/ 216072 w 504826"/>
              <a:gd name="connsiteY15" fmla="*/ 141982 h 468766"/>
              <a:gd name="connsiteX16" fmla="*/ 216072 w 504826"/>
              <a:gd name="connsiteY16" fmla="*/ 190436 h 468766"/>
              <a:gd name="connsiteX17" fmla="*/ 115642 w 504826"/>
              <a:gd name="connsiteY17" fmla="*/ 232693 h 468766"/>
              <a:gd name="connsiteX18" fmla="*/ 76344 w 504826"/>
              <a:gd name="connsiteY18" fmla="*/ 304529 h 468766"/>
              <a:gd name="connsiteX19" fmla="*/ 119868 w 504826"/>
              <a:gd name="connsiteY19" fmla="*/ 379746 h 468766"/>
              <a:gd name="connsiteX20" fmla="*/ 229313 w 504826"/>
              <a:gd name="connsiteY20" fmla="*/ 420594 h 468766"/>
              <a:gd name="connsiteX21" fmla="*/ 229313 w 504826"/>
              <a:gd name="connsiteY21" fmla="*/ 37468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04826" h="468766">
                <a:moveTo>
                  <a:pt x="319461" y="141982"/>
                </a:moveTo>
                <a:cubicBezTo>
                  <a:pt x="371483" y="148180"/>
                  <a:pt x="416651" y="162922"/>
                  <a:pt x="454964" y="186211"/>
                </a:cubicBezTo>
                <a:lnTo>
                  <a:pt x="494403" y="163955"/>
                </a:lnTo>
                <a:lnTo>
                  <a:pt x="504826" y="273822"/>
                </a:lnTo>
                <a:lnTo>
                  <a:pt x="356928" y="241708"/>
                </a:lnTo>
                <a:lnTo>
                  <a:pt x="398339" y="218326"/>
                </a:lnTo>
                <a:cubicBezTo>
                  <a:pt x="375990" y="205179"/>
                  <a:pt x="349697" y="195883"/>
                  <a:pt x="319461" y="190436"/>
                </a:cubicBezTo>
                <a:close/>
                <a:moveTo>
                  <a:pt x="305938" y="0"/>
                </a:moveTo>
                <a:lnTo>
                  <a:pt x="305938" y="432707"/>
                </a:lnTo>
                <a:lnTo>
                  <a:pt x="229313" y="468766"/>
                </a:lnTo>
                <a:cubicBezTo>
                  <a:pt x="186492" y="465010"/>
                  <a:pt x="147616" y="455432"/>
                  <a:pt x="112685" y="440032"/>
                </a:cubicBezTo>
                <a:cubicBezTo>
                  <a:pt x="77752" y="424631"/>
                  <a:pt x="50238" y="405053"/>
                  <a:pt x="30143" y="381295"/>
                </a:cubicBezTo>
                <a:cubicBezTo>
                  <a:pt x="10048" y="357537"/>
                  <a:pt x="0" y="331949"/>
                  <a:pt x="0" y="304529"/>
                </a:cubicBezTo>
                <a:cubicBezTo>
                  <a:pt x="0" y="278236"/>
                  <a:pt x="9438" y="253492"/>
                  <a:pt x="28312" y="230298"/>
                </a:cubicBezTo>
                <a:cubicBezTo>
                  <a:pt x="47187" y="207104"/>
                  <a:pt x="73009" y="187807"/>
                  <a:pt x="105782" y="172407"/>
                </a:cubicBezTo>
                <a:cubicBezTo>
                  <a:pt x="138554" y="157007"/>
                  <a:pt x="175318" y="146865"/>
                  <a:pt x="216072" y="141982"/>
                </a:cubicBezTo>
                <a:lnTo>
                  <a:pt x="216072" y="190436"/>
                </a:lnTo>
                <a:cubicBezTo>
                  <a:pt x="175318" y="197573"/>
                  <a:pt x="141841" y="211658"/>
                  <a:pt x="115642" y="232693"/>
                </a:cubicBezTo>
                <a:cubicBezTo>
                  <a:pt x="89443" y="253727"/>
                  <a:pt x="76344" y="277673"/>
                  <a:pt x="76344" y="304529"/>
                </a:cubicBezTo>
                <a:cubicBezTo>
                  <a:pt x="76344" y="333076"/>
                  <a:pt x="90852" y="358148"/>
                  <a:pt x="119868" y="379746"/>
                </a:cubicBezTo>
                <a:cubicBezTo>
                  <a:pt x="148883" y="401343"/>
                  <a:pt x="185366" y="414959"/>
                  <a:pt x="229313" y="420594"/>
                </a:cubicBezTo>
                <a:lnTo>
                  <a:pt x="229313" y="374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1" name="Freeform 552">
            <a:extLst>
              <a:ext uri="{FF2B5EF4-FFF2-40B4-BE49-F238E27FC236}">
                <a16:creationId xmlns:a16="http://schemas.microsoft.com/office/drawing/2014/main" id="{887CA23E-B667-4F76-BACF-5AFFB0389D60}"/>
              </a:ext>
            </a:extLst>
          </p:cNvPr>
          <p:cNvSpPr/>
          <p:nvPr/>
        </p:nvSpPr>
        <p:spPr>
          <a:xfrm>
            <a:off x="6484101" y="2789404"/>
            <a:ext cx="432707" cy="259456"/>
          </a:xfrm>
          <a:custGeom>
            <a:avLst/>
            <a:gdLst>
              <a:gd name="connsiteX0" fmla="*/ 484543 w 576943"/>
              <a:gd name="connsiteY0" fmla="*/ 126770 h 345941"/>
              <a:gd name="connsiteX1" fmla="*/ 484543 w 576943"/>
              <a:gd name="connsiteY1" fmla="*/ 230721 h 345941"/>
              <a:gd name="connsiteX2" fmla="*/ 519193 w 576943"/>
              <a:gd name="connsiteY2" fmla="*/ 230721 h 345941"/>
              <a:gd name="connsiteX3" fmla="*/ 519193 w 576943"/>
              <a:gd name="connsiteY3" fmla="*/ 126770 h 345941"/>
              <a:gd name="connsiteX4" fmla="*/ 311572 w 576943"/>
              <a:gd name="connsiteY4" fmla="*/ 126770 h 345941"/>
              <a:gd name="connsiteX5" fmla="*/ 311572 w 576943"/>
              <a:gd name="connsiteY5" fmla="*/ 230721 h 345941"/>
              <a:gd name="connsiteX6" fmla="*/ 346223 w 576943"/>
              <a:gd name="connsiteY6" fmla="*/ 230721 h 345941"/>
              <a:gd name="connsiteX7" fmla="*/ 346223 w 576943"/>
              <a:gd name="connsiteY7" fmla="*/ 126770 h 345941"/>
              <a:gd name="connsiteX8" fmla="*/ 57750 w 576943"/>
              <a:gd name="connsiteY8" fmla="*/ 126770 h 345941"/>
              <a:gd name="connsiteX9" fmla="*/ 57750 w 576943"/>
              <a:gd name="connsiteY9" fmla="*/ 230721 h 345941"/>
              <a:gd name="connsiteX10" fmla="*/ 92401 w 576943"/>
              <a:gd name="connsiteY10" fmla="*/ 230721 h 345941"/>
              <a:gd name="connsiteX11" fmla="*/ 92401 w 576943"/>
              <a:gd name="connsiteY11" fmla="*/ 126770 h 345941"/>
              <a:gd name="connsiteX12" fmla="*/ 427074 w 576943"/>
              <a:gd name="connsiteY12" fmla="*/ 80570 h 345941"/>
              <a:gd name="connsiteX13" fmla="*/ 576943 w 576943"/>
              <a:gd name="connsiteY13" fmla="*/ 80570 h 345941"/>
              <a:gd name="connsiteX14" fmla="*/ 576943 w 576943"/>
              <a:gd name="connsiteY14" fmla="*/ 345941 h 345941"/>
              <a:gd name="connsiteX15" fmla="*/ 427074 w 576943"/>
              <a:gd name="connsiteY15" fmla="*/ 345941 h 345941"/>
              <a:gd name="connsiteX16" fmla="*/ 427074 w 576943"/>
              <a:gd name="connsiteY16" fmla="*/ 300022 h 345941"/>
              <a:gd name="connsiteX17" fmla="*/ 519193 w 576943"/>
              <a:gd name="connsiteY17" fmla="*/ 300022 h 345941"/>
              <a:gd name="connsiteX18" fmla="*/ 519193 w 576943"/>
              <a:gd name="connsiteY18" fmla="*/ 276922 h 345941"/>
              <a:gd name="connsiteX19" fmla="*/ 427074 w 576943"/>
              <a:gd name="connsiteY19" fmla="*/ 276922 h 345941"/>
              <a:gd name="connsiteX20" fmla="*/ 253822 w 576943"/>
              <a:gd name="connsiteY20" fmla="*/ 80570 h 345941"/>
              <a:gd name="connsiteX21" fmla="*/ 403973 w 576943"/>
              <a:gd name="connsiteY21" fmla="*/ 80570 h 345941"/>
              <a:gd name="connsiteX22" fmla="*/ 403973 w 576943"/>
              <a:gd name="connsiteY22" fmla="*/ 345941 h 345941"/>
              <a:gd name="connsiteX23" fmla="*/ 253822 w 576943"/>
              <a:gd name="connsiteY23" fmla="*/ 345941 h 345941"/>
              <a:gd name="connsiteX24" fmla="*/ 253822 w 576943"/>
              <a:gd name="connsiteY24" fmla="*/ 300022 h 345941"/>
              <a:gd name="connsiteX25" fmla="*/ 346223 w 576943"/>
              <a:gd name="connsiteY25" fmla="*/ 300022 h 345941"/>
              <a:gd name="connsiteX26" fmla="*/ 346223 w 576943"/>
              <a:gd name="connsiteY26" fmla="*/ 276922 h 345941"/>
              <a:gd name="connsiteX27" fmla="*/ 253822 w 576943"/>
              <a:gd name="connsiteY27" fmla="*/ 276922 h 345941"/>
              <a:gd name="connsiteX28" fmla="*/ 172971 w 576943"/>
              <a:gd name="connsiteY28" fmla="*/ 80570 h 345941"/>
              <a:gd name="connsiteX29" fmla="*/ 230722 w 576943"/>
              <a:gd name="connsiteY29" fmla="*/ 80570 h 345941"/>
              <a:gd name="connsiteX30" fmla="*/ 230722 w 576943"/>
              <a:gd name="connsiteY30" fmla="*/ 276922 h 345941"/>
              <a:gd name="connsiteX31" fmla="*/ 172971 w 576943"/>
              <a:gd name="connsiteY31" fmla="*/ 276922 h 345941"/>
              <a:gd name="connsiteX32" fmla="*/ 172971 w 576943"/>
              <a:gd name="connsiteY32" fmla="*/ 0 h 345941"/>
              <a:gd name="connsiteX33" fmla="*/ 230722 w 576943"/>
              <a:gd name="connsiteY33" fmla="*/ 0 h 345941"/>
              <a:gd name="connsiteX34" fmla="*/ 230722 w 576943"/>
              <a:gd name="connsiteY34" fmla="*/ 57469 h 345941"/>
              <a:gd name="connsiteX35" fmla="*/ 172971 w 576943"/>
              <a:gd name="connsiteY35" fmla="*/ 57469 h 345941"/>
              <a:gd name="connsiteX36" fmla="*/ 92401 w 576943"/>
              <a:gd name="connsiteY36" fmla="*/ 0 h 345941"/>
              <a:gd name="connsiteX37" fmla="*/ 149870 w 576943"/>
              <a:gd name="connsiteY37" fmla="*/ 0 h 345941"/>
              <a:gd name="connsiteX38" fmla="*/ 149870 w 576943"/>
              <a:gd name="connsiteY38" fmla="*/ 276922 h 345941"/>
              <a:gd name="connsiteX39" fmla="*/ 0 w 576943"/>
              <a:gd name="connsiteY39" fmla="*/ 276922 h 345941"/>
              <a:gd name="connsiteX40" fmla="*/ 0 w 576943"/>
              <a:gd name="connsiteY40" fmla="*/ 80570 h 345941"/>
              <a:gd name="connsiteX41" fmla="*/ 92401 w 576943"/>
              <a:gd name="connsiteY41" fmla="*/ 80570 h 345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6943" h="345941">
                <a:moveTo>
                  <a:pt x="484543" y="126770"/>
                </a:moveTo>
                <a:lnTo>
                  <a:pt x="484543" y="230721"/>
                </a:lnTo>
                <a:lnTo>
                  <a:pt x="519193" y="230721"/>
                </a:lnTo>
                <a:lnTo>
                  <a:pt x="519193" y="126770"/>
                </a:lnTo>
                <a:close/>
                <a:moveTo>
                  <a:pt x="311572" y="126770"/>
                </a:moveTo>
                <a:lnTo>
                  <a:pt x="311572" y="230721"/>
                </a:lnTo>
                <a:lnTo>
                  <a:pt x="346223" y="230721"/>
                </a:lnTo>
                <a:lnTo>
                  <a:pt x="346223" y="126770"/>
                </a:lnTo>
                <a:close/>
                <a:moveTo>
                  <a:pt x="57750" y="126770"/>
                </a:moveTo>
                <a:lnTo>
                  <a:pt x="57750" y="230721"/>
                </a:lnTo>
                <a:lnTo>
                  <a:pt x="92401" y="230721"/>
                </a:lnTo>
                <a:lnTo>
                  <a:pt x="92401" y="126770"/>
                </a:lnTo>
                <a:close/>
                <a:moveTo>
                  <a:pt x="427074" y="80570"/>
                </a:moveTo>
                <a:lnTo>
                  <a:pt x="576943" y="80570"/>
                </a:lnTo>
                <a:lnTo>
                  <a:pt x="576943" y="345941"/>
                </a:lnTo>
                <a:lnTo>
                  <a:pt x="427074" y="345941"/>
                </a:lnTo>
                <a:lnTo>
                  <a:pt x="427074" y="300022"/>
                </a:lnTo>
                <a:lnTo>
                  <a:pt x="519193" y="300022"/>
                </a:lnTo>
                <a:lnTo>
                  <a:pt x="519193" y="276922"/>
                </a:lnTo>
                <a:lnTo>
                  <a:pt x="427074" y="276922"/>
                </a:lnTo>
                <a:close/>
                <a:moveTo>
                  <a:pt x="253822" y="80570"/>
                </a:moveTo>
                <a:lnTo>
                  <a:pt x="403973" y="80570"/>
                </a:lnTo>
                <a:lnTo>
                  <a:pt x="403973" y="345941"/>
                </a:lnTo>
                <a:lnTo>
                  <a:pt x="253822" y="345941"/>
                </a:lnTo>
                <a:lnTo>
                  <a:pt x="253822" y="300022"/>
                </a:lnTo>
                <a:lnTo>
                  <a:pt x="346223" y="300022"/>
                </a:lnTo>
                <a:lnTo>
                  <a:pt x="346223" y="276922"/>
                </a:lnTo>
                <a:lnTo>
                  <a:pt x="253822" y="276922"/>
                </a:lnTo>
                <a:close/>
                <a:moveTo>
                  <a:pt x="172971" y="80570"/>
                </a:moveTo>
                <a:lnTo>
                  <a:pt x="230722" y="80570"/>
                </a:lnTo>
                <a:lnTo>
                  <a:pt x="230722" y="276922"/>
                </a:lnTo>
                <a:lnTo>
                  <a:pt x="172971" y="276922"/>
                </a:lnTo>
                <a:close/>
                <a:moveTo>
                  <a:pt x="172971" y="0"/>
                </a:moveTo>
                <a:lnTo>
                  <a:pt x="230722" y="0"/>
                </a:lnTo>
                <a:lnTo>
                  <a:pt x="230722" y="57469"/>
                </a:lnTo>
                <a:lnTo>
                  <a:pt x="172971" y="57469"/>
                </a:lnTo>
                <a:close/>
                <a:moveTo>
                  <a:pt x="92401" y="0"/>
                </a:moveTo>
                <a:lnTo>
                  <a:pt x="149870" y="0"/>
                </a:lnTo>
                <a:lnTo>
                  <a:pt x="149870" y="276922"/>
                </a:lnTo>
                <a:lnTo>
                  <a:pt x="0" y="276922"/>
                </a:lnTo>
                <a:lnTo>
                  <a:pt x="0" y="80570"/>
                </a:lnTo>
                <a:lnTo>
                  <a:pt x="92401" y="805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2" name="Freeform 548">
            <a:extLst>
              <a:ext uri="{FF2B5EF4-FFF2-40B4-BE49-F238E27FC236}">
                <a16:creationId xmlns:a16="http://schemas.microsoft.com/office/drawing/2014/main" id="{A9A20CB9-6647-45E4-A039-E636AC51F71F}"/>
              </a:ext>
            </a:extLst>
          </p:cNvPr>
          <p:cNvSpPr/>
          <p:nvPr/>
        </p:nvSpPr>
        <p:spPr>
          <a:xfrm>
            <a:off x="2405019" y="2756866"/>
            <a:ext cx="486795" cy="324531"/>
          </a:xfrm>
          <a:custGeom>
            <a:avLst/>
            <a:gdLst>
              <a:gd name="connsiteX0" fmla="*/ 149308 w 649060"/>
              <a:gd name="connsiteY0" fmla="*/ 199451 h 432707"/>
              <a:gd name="connsiteX1" fmla="*/ 311010 w 649060"/>
              <a:gd name="connsiteY1" fmla="*/ 250440 h 432707"/>
              <a:gd name="connsiteX2" fmla="*/ 324531 w 649060"/>
              <a:gd name="connsiteY2" fmla="*/ 252412 h 432707"/>
              <a:gd name="connsiteX3" fmla="*/ 338053 w 649060"/>
              <a:gd name="connsiteY3" fmla="*/ 250440 h 432707"/>
              <a:gd name="connsiteX4" fmla="*/ 499755 w 649060"/>
              <a:gd name="connsiteY4" fmla="*/ 199451 h 432707"/>
              <a:gd name="connsiteX5" fmla="*/ 504825 w 649060"/>
              <a:gd name="connsiteY5" fmla="*/ 288471 h 432707"/>
              <a:gd name="connsiteX6" fmla="*/ 481726 w 649060"/>
              <a:gd name="connsiteY6" fmla="*/ 324530 h 432707"/>
              <a:gd name="connsiteX7" fmla="*/ 415524 w 649060"/>
              <a:gd name="connsiteY7" fmla="*/ 350870 h 432707"/>
              <a:gd name="connsiteX8" fmla="*/ 324531 w 649060"/>
              <a:gd name="connsiteY8" fmla="*/ 360589 h 432707"/>
              <a:gd name="connsiteX9" fmla="*/ 233539 w 649060"/>
              <a:gd name="connsiteY9" fmla="*/ 350870 h 432707"/>
              <a:gd name="connsiteX10" fmla="*/ 167337 w 649060"/>
              <a:gd name="connsiteY10" fmla="*/ 324530 h 432707"/>
              <a:gd name="connsiteX11" fmla="*/ 144237 w 649060"/>
              <a:gd name="connsiteY11" fmla="*/ 288471 h 432707"/>
              <a:gd name="connsiteX12" fmla="*/ 324530 w 649060"/>
              <a:gd name="connsiteY12" fmla="*/ 0 h 432707"/>
              <a:gd name="connsiteX13" fmla="*/ 327347 w 649060"/>
              <a:gd name="connsiteY13" fmla="*/ 282 h 432707"/>
              <a:gd name="connsiteX14" fmla="*/ 642862 w 649060"/>
              <a:gd name="connsiteY14" fmla="*/ 99444 h 432707"/>
              <a:gd name="connsiteX15" fmla="*/ 649060 w 649060"/>
              <a:gd name="connsiteY15" fmla="*/ 108177 h 432707"/>
              <a:gd name="connsiteX16" fmla="*/ 642862 w 649060"/>
              <a:gd name="connsiteY16" fmla="*/ 116910 h 432707"/>
              <a:gd name="connsiteX17" fmla="*/ 327347 w 649060"/>
              <a:gd name="connsiteY17" fmla="*/ 216072 h 432707"/>
              <a:gd name="connsiteX18" fmla="*/ 324530 w 649060"/>
              <a:gd name="connsiteY18" fmla="*/ 216354 h 432707"/>
              <a:gd name="connsiteX19" fmla="*/ 321714 w 649060"/>
              <a:gd name="connsiteY19" fmla="*/ 216072 h 432707"/>
              <a:gd name="connsiteX20" fmla="*/ 138038 w 649060"/>
              <a:gd name="connsiteY20" fmla="*/ 158039 h 432707"/>
              <a:gd name="connsiteX21" fmla="*/ 118037 w 649060"/>
              <a:gd name="connsiteY21" fmla="*/ 189450 h 432707"/>
              <a:gd name="connsiteX22" fmla="*/ 108458 w 649060"/>
              <a:gd name="connsiteY22" fmla="*/ 239735 h 432707"/>
              <a:gd name="connsiteX23" fmla="*/ 126206 w 649060"/>
              <a:gd name="connsiteY23" fmla="*/ 270442 h 432707"/>
              <a:gd name="connsiteX24" fmla="*/ 109867 w 649060"/>
              <a:gd name="connsiteY24" fmla="*/ 300585 h 432707"/>
              <a:gd name="connsiteX25" fmla="*/ 126206 w 649060"/>
              <a:gd name="connsiteY25" fmla="*/ 422566 h 432707"/>
              <a:gd name="connsiteX26" fmla="*/ 123952 w 649060"/>
              <a:gd name="connsiteY26" fmla="*/ 429608 h 432707"/>
              <a:gd name="connsiteX27" fmla="*/ 117192 w 649060"/>
              <a:gd name="connsiteY27" fmla="*/ 432707 h 432707"/>
              <a:gd name="connsiteX28" fmla="*/ 63104 w 649060"/>
              <a:gd name="connsiteY28" fmla="*/ 432707 h 432707"/>
              <a:gd name="connsiteX29" fmla="*/ 56342 w 649060"/>
              <a:gd name="connsiteY29" fmla="*/ 429608 h 432707"/>
              <a:gd name="connsiteX30" fmla="*/ 54088 w 649060"/>
              <a:gd name="connsiteY30" fmla="*/ 422566 h 432707"/>
              <a:gd name="connsiteX31" fmla="*/ 70427 w 649060"/>
              <a:gd name="connsiteY31" fmla="*/ 300585 h 432707"/>
              <a:gd name="connsiteX32" fmla="*/ 54088 w 649060"/>
              <a:gd name="connsiteY32" fmla="*/ 270442 h 432707"/>
              <a:gd name="connsiteX33" fmla="*/ 72399 w 649060"/>
              <a:gd name="connsiteY33" fmla="*/ 239172 h 432707"/>
              <a:gd name="connsiteX34" fmla="*/ 100007 w 649060"/>
              <a:gd name="connsiteY34" fmla="*/ 146208 h 432707"/>
              <a:gd name="connsiteX35" fmla="*/ 6198 w 649060"/>
              <a:gd name="connsiteY35" fmla="*/ 116910 h 432707"/>
              <a:gd name="connsiteX36" fmla="*/ 0 w 649060"/>
              <a:gd name="connsiteY36" fmla="*/ 108177 h 432707"/>
              <a:gd name="connsiteX37" fmla="*/ 6198 w 649060"/>
              <a:gd name="connsiteY37" fmla="*/ 99444 h 432707"/>
              <a:gd name="connsiteX38" fmla="*/ 321714 w 649060"/>
              <a:gd name="connsiteY38" fmla="*/ 282 h 432707"/>
              <a:gd name="connsiteX39" fmla="*/ 324530 w 649060"/>
              <a:gd name="connsiteY39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060" h="432707">
                <a:moveTo>
                  <a:pt x="149308" y="199451"/>
                </a:moveTo>
                <a:lnTo>
                  <a:pt x="311010" y="250440"/>
                </a:lnTo>
                <a:cubicBezTo>
                  <a:pt x="315141" y="251755"/>
                  <a:pt x="319649" y="252412"/>
                  <a:pt x="324531" y="252412"/>
                </a:cubicBezTo>
                <a:cubicBezTo>
                  <a:pt x="329414" y="252412"/>
                  <a:pt x="333921" y="251755"/>
                  <a:pt x="338053" y="250440"/>
                </a:cubicBezTo>
                <a:lnTo>
                  <a:pt x="499755" y="199451"/>
                </a:lnTo>
                <a:lnTo>
                  <a:pt x="504825" y="288471"/>
                </a:lnTo>
                <a:cubicBezTo>
                  <a:pt x="505577" y="301430"/>
                  <a:pt x="497878" y="313450"/>
                  <a:pt x="481726" y="324530"/>
                </a:cubicBezTo>
                <a:cubicBezTo>
                  <a:pt x="465575" y="335611"/>
                  <a:pt x="443507" y="344391"/>
                  <a:pt x="415524" y="350870"/>
                </a:cubicBezTo>
                <a:cubicBezTo>
                  <a:pt x="387540" y="357350"/>
                  <a:pt x="357210" y="360589"/>
                  <a:pt x="324531" y="360589"/>
                </a:cubicBezTo>
                <a:cubicBezTo>
                  <a:pt x="291852" y="360589"/>
                  <a:pt x="261522" y="357350"/>
                  <a:pt x="233539" y="350870"/>
                </a:cubicBezTo>
                <a:cubicBezTo>
                  <a:pt x="205556" y="344391"/>
                  <a:pt x="183488" y="335611"/>
                  <a:pt x="167337" y="324530"/>
                </a:cubicBezTo>
                <a:cubicBezTo>
                  <a:pt x="151186" y="313450"/>
                  <a:pt x="143485" y="301430"/>
                  <a:pt x="144237" y="288471"/>
                </a:cubicBezTo>
                <a:close/>
                <a:moveTo>
                  <a:pt x="324530" y="0"/>
                </a:moveTo>
                <a:cubicBezTo>
                  <a:pt x="325658" y="0"/>
                  <a:pt x="326596" y="94"/>
                  <a:pt x="327347" y="282"/>
                </a:cubicBezTo>
                <a:lnTo>
                  <a:pt x="642862" y="99444"/>
                </a:lnTo>
                <a:cubicBezTo>
                  <a:pt x="646994" y="100946"/>
                  <a:pt x="649060" y="103857"/>
                  <a:pt x="649060" y="108177"/>
                </a:cubicBezTo>
                <a:cubicBezTo>
                  <a:pt x="649060" y="112496"/>
                  <a:pt x="646994" y="115407"/>
                  <a:pt x="642862" y="116910"/>
                </a:cubicBezTo>
                <a:lnTo>
                  <a:pt x="327347" y="216072"/>
                </a:lnTo>
                <a:cubicBezTo>
                  <a:pt x="326596" y="216260"/>
                  <a:pt x="325658" y="216354"/>
                  <a:pt x="324530" y="216354"/>
                </a:cubicBezTo>
                <a:cubicBezTo>
                  <a:pt x="323403" y="216354"/>
                  <a:pt x="322465" y="216260"/>
                  <a:pt x="321714" y="216072"/>
                </a:cubicBezTo>
                <a:lnTo>
                  <a:pt x="138038" y="158039"/>
                </a:lnTo>
                <a:cubicBezTo>
                  <a:pt x="129962" y="164425"/>
                  <a:pt x="123295" y="174895"/>
                  <a:pt x="118037" y="189450"/>
                </a:cubicBezTo>
                <a:cubicBezTo>
                  <a:pt x="112778" y="204005"/>
                  <a:pt x="109585" y="220767"/>
                  <a:pt x="108458" y="239735"/>
                </a:cubicBezTo>
                <a:cubicBezTo>
                  <a:pt x="120291" y="246497"/>
                  <a:pt x="126206" y="256732"/>
                  <a:pt x="126206" y="270442"/>
                </a:cubicBezTo>
                <a:cubicBezTo>
                  <a:pt x="126206" y="283401"/>
                  <a:pt x="120761" y="293448"/>
                  <a:pt x="109867" y="300585"/>
                </a:cubicBezTo>
                <a:lnTo>
                  <a:pt x="126206" y="422566"/>
                </a:lnTo>
                <a:cubicBezTo>
                  <a:pt x="126582" y="425195"/>
                  <a:pt x="125831" y="427542"/>
                  <a:pt x="123952" y="429608"/>
                </a:cubicBezTo>
                <a:cubicBezTo>
                  <a:pt x="122263" y="431674"/>
                  <a:pt x="120009" y="432707"/>
                  <a:pt x="117192" y="432707"/>
                </a:cubicBezTo>
                <a:lnTo>
                  <a:pt x="63104" y="432707"/>
                </a:lnTo>
                <a:cubicBezTo>
                  <a:pt x="60286" y="432707"/>
                  <a:pt x="58032" y="431674"/>
                  <a:pt x="56342" y="429608"/>
                </a:cubicBezTo>
                <a:cubicBezTo>
                  <a:pt x="54464" y="427542"/>
                  <a:pt x="53713" y="425195"/>
                  <a:pt x="54088" y="422566"/>
                </a:cubicBezTo>
                <a:lnTo>
                  <a:pt x="70427" y="300585"/>
                </a:lnTo>
                <a:cubicBezTo>
                  <a:pt x="59535" y="293448"/>
                  <a:pt x="54088" y="283401"/>
                  <a:pt x="54088" y="270442"/>
                </a:cubicBezTo>
                <a:cubicBezTo>
                  <a:pt x="54088" y="256732"/>
                  <a:pt x="60192" y="246309"/>
                  <a:pt x="72399" y="239172"/>
                </a:cubicBezTo>
                <a:cubicBezTo>
                  <a:pt x="74465" y="200296"/>
                  <a:pt x="83668" y="169308"/>
                  <a:pt x="100007" y="146208"/>
                </a:cubicBezTo>
                <a:lnTo>
                  <a:pt x="6198" y="116910"/>
                </a:lnTo>
                <a:cubicBezTo>
                  <a:pt x="2066" y="115407"/>
                  <a:pt x="0" y="112496"/>
                  <a:pt x="0" y="108177"/>
                </a:cubicBezTo>
                <a:cubicBezTo>
                  <a:pt x="0" y="103857"/>
                  <a:pt x="2066" y="100946"/>
                  <a:pt x="6198" y="99444"/>
                </a:cubicBezTo>
                <a:lnTo>
                  <a:pt x="321714" y="282"/>
                </a:lnTo>
                <a:cubicBezTo>
                  <a:pt x="322465" y="94"/>
                  <a:pt x="323403" y="0"/>
                  <a:pt x="3245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3" name="Freeform 553">
            <a:extLst>
              <a:ext uri="{FF2B5EF4-FFF2-40B4-BE49-F238E27FC236}">
                <a16:creationId xmlns:a16="http://schemas.microsoft.com/office/drawing/2014/main" id="{BE849ED9-0C8B-478C-A9FE-30474CE87FCB}"/>
              </a:ext>
            </a:extLst>
          </p:cNvPr>
          <p:cNvSpPr/>
          <p:nvPr/>
        </p:nvSpPr>
        <p:spPr>
          <a:xfrm>
            <a:off x="7069887" y="2756866"/>
            <a:ext cx="324531" cy="324531"/>
          </a:xfrm>
          <a:custGeom>
            <a:avLst/>
            <a:gdLst>
              <a:gd name="connsiteX0" fmla="*/ 258328 w 432707"/>
              <a:gd name="connsiteY0" fmla="*/ 207620 h 432707"/>
              <a:gd name="connsiteX1" fmla="*/ 283963 w 432707"/>
              <a:gd name="connsiteY1" fmla="*/ 220438 h 432707"/>
              <a:gd name="connsiteX2" fmla="*/ 294668 w 432707"/>
              <a:gd name="connsiteY2" fmla="*/ 251286 h 432707"/>
              <a:gd name="connsiteX3" fmla="*/ 283963 w 432707"/>
              <a:gd name="connsiteY3" fmla="*/ 281992 h 432707"/>
              <a:gd name="connsiteX4" fmla="*/ 258328 w 432707"/>
              <a:gd name="connsiteY4" fmla="*/ 294669 h 432707"/>
              <a:gd name="connsiteX5" fmla="*/ 238608 w 432707"/>
              <a:gd name="connsiteY5" fmla="*/ 290443 h 432707"/>
              <a:gd name="connsiteX6" fmla="*/ 238608 w 432707"/>
              <a:gd name="connsiteY6" fmla="*/ 212410 h 432707"/>
              <a:gd name="connsiteX7" fmla="*/ 258328 w 432707"/>
              <a:gd name="connsiteY7" fmla="*/ 207620 h 432707"/>
              <a:gd name="connsiteX8" fmla="*/ 271569 w 432707"/>
              <a:gd name="connsiteY8" fmla="*/ 160857 h 432707"/>
              <a:gd name="connsiteX9" fmla="*/ 260582 w 432707"/>
              <a:gd name="connsiteY9" fmla="*/ 161702 h 432707"/>
              <a:gd name="connsiteX10" fmla="*/ 238609 w 432707"/>
              <a:gd name="connsiteY10" fmla="*/ 200014 h 432707"/>
              <a:gd name="connsiteX11" fmla="*/ 179167 w 432707"/>
              <a:gd name="connsiteY11" fmla="*/ 228467 h 432707"/>
              <a:gd name="connsiteX12" fmla="*/ 179167 w 432707"/>
              <a:gd name="connsiteY12" fmla="*/ 407635 h 432707"/>
              <a:gd name="connsiteX13" fmla="*/ 238609 w 432707"/>
              <a:gd name="connsiteY13" fmla="*/ 396085 h 432707"/>
              <a:gd name="connsiteX14" fmla="*/ 238609 w 432707"/>
              <a:gd name="connsiteY14" fmla="*/ 338052 h 432707"/>
              <a:gd name="connsiteX15" fmla="*/ 271569 w 432707"/>
              <a:gd name="connsiteY15" fmla="*/ 343405 h 432707"/>
              <a:gd name="connsiteX16" fmla="*/ 331573 w 432707"/>
              <a:gd name="connsiteY16" fmla="*/ 316642 h 432707"/>
              <a:gd name="connsiteX17" fmla="*/ 356363 w 432707"/>
              <a:gd name="connsiteY17" fmla="*/ 252131 h 432707"/>
              <a:gd name="connsiteX18" fmla="*/ 331573 w 432707"/>
              <a:gd name="connsiteY18" fmla="*/ 187619 h 432707"/>
              <a:gd name="connsiteX19" fmla="*/ 271569 w 432707"/>
              <a:gd name="connsiteY19" fmla="*/ 160857 h 432707"/>
              <a:gd name="connsiteX20" fmla="*/ 161701 w 432707"/>
              <a:gd name="connsiteY20" fmla="*/ 87330 h 432707"/>
              <a:gd name="connsiteX21" fmla="*/ 187336 w 432707"/>
              <a:gd name="connsiteY21" fmla="*/ 100007 h 432707"/>
              <a:gd name="connsiteX22" fmla="*/ 198041 w 432707"/>
              <a:gd name="connsiteY22" fmla="*/ 130714 h 432707"/>
              <a:gd name="connsiteX23" fmla="*/ 187336 w 432707"/>
              <a:gd name="connsiteY23" fmla="*/ 161561 h 432707"/>
              <a:gd name="connsiteX24" fmla="*/ 161701 w 432707"/>
              <a:gd name="connsiteY24" fmla="*/ 174379 h 432707"/>
              <a:gd name="connsiteX25" fmla="*/ 141981 w 432707"/>
              <a:gd name="connsiteY25" fmla="*/ 170153 h 432707"/>
              <a:gd name="connsiteX26" fmla="*/ 141981 w 432707"/>
              <a:gd name="connsiteY26" fmla="*/ 92119 h 432707"/>
              <a:gd name="connsiteX27" fmla="*/ 161701 w 432707"/>
              <a:gd name="connsiteY27" fmla="*/ 87330 h 432707"/>
              <a:gd name="connsiteX28" fmla="*/ 174660 w 432707"/>
              <a:gd name="connsiteY28" fmla="*/ 40566 h 432707"/>
              <a:gd name="connsiteX29" fmla="*/ 134939 w 432707"/>
              <a:gd name="connsiteY29" fmla="*/ 50708 h 432707"/>
              <a:gd name="connsiteX30" fmla="*/ 82541 w 432707"/>
              <a:gd name="connsiteY30" fmla="*/ 50708 h 432707"/>
              <a:gd name="connsiteX31" fmla="*/ 82541 w 432707"/>
              <a:gd name="connsiteY31" fmla="*/ 287345 h 432707"/>
              <a:gd name="connsiteX32" fmla="*/ 141982 w 432707"/>
              <a:gd name="connsiteY32" fmla="*/ 275794 h 432707"/>
              <a:gd name="connsiteX33" fmla="*/ 141982 w 432707"/>
              <a:gd name="connsiteY33" fmla="*/ 217762 h 432707"/>
              <a:gd name="connsiteX34" fmla="*/ 174660 w 432707"/>
              <a:gd name="connsiteY34" fmla="*/ 223115 h 432707"/>
              <a:gd name="connsiteX35" fmla="*/ 234806 w 432707"/>
              <a:gd name="connsiteY35" fmla="*/ 196352 h 432707"/>
              <a:gd name="connsiteX36" fmla="*/ 259737 w 432707"/>
              <a:gd name="connsiteY36" fmla="*/ 131840 h 432707"/>
              <a:gd name="connsiteX37" fmla="*/ 234806 w 432707"/>
              <a:gd name="connsiteY37" fmla="*/ 67329 h 432707"/>
              <a:gd name="connsiteX38" fmla="*/ 174660 w 432707"/>
              <a:gd name="connsiteY38" fmla="*/ 40566 h 432707"/>
              <a:gd name="connsiteX39" fmla="*/ 81132 w 432707"/>
              <a:gd name="connsiteY39" fmla="*/ 0 h 432707"/>
              <a:gd name="connsiteX40" fmla="*/ 351575 w 432707"/>
              <a:gd name="connsiteY40" fmla="*/ 0 h 432707"/>
              <a:gd name="connsiteX41" fmla="*/ 408903 w 432707"/>
              <a:gd name="connsiteY41" fmla="*/ 23804 h 432707"/>
              <a:gd name="connsiteX42" fmla="*/ 432707 w 432707"/>
              <a:gd name="connsiteY42" fmla="*/ 81133 h 432707"/>
              <a:gd name="connsiteX43" fmla="*/ 432707 w 432707"/>
              <a:gd name="connsiteY43" fmla="*/ 351575 h 432707"/>
              <a:gd name="connsiteX44" fmla="*/ 408903 w 432707"/>
              <a:gd name="connsiteY44" fmla="*/ 408903 h 432707"/>
              <a:gd name="connsiteX45" fmla="*/ 351575 w 432707"/>
              <a:gd name="connsiteY45" fmla="*/ 432707 h 432707"/>
              <a:gd name="connsiteX46" fmla="*/ 81132 w 432707"/>
              <a:gd name="connsiteY46" fmla="*/ 432707 h 432707"/>
              <a:gd name="connsiteX47" fmla="*/ 23804 w 432707"/>
              <a:gd name="connsiteY47" fmla="*/ 408903 h 432707"/>
              <a:gd name="connsiteX48" fmla="*/ 0 w 432707"/>
              <a:gd name="connsiteY48" fmla="*/ 351575 h 432707"/>
              <a:gd name="connsiteX49" fmla="*/ 0 w 432707"/>
              <a:gd name="connsiteY49" fmla="*/ 81133 h 432707"/>
              <a:gd name="connsiteX50" fmla="*/ 23804 w 432707"/>
              <a:gd name="connsiteY50" fmla="*/ 23804 h 432707"/>
              <a:gd name="connsiteX51" fmla="*/ 81132 w 432707"/>
              <a:gd name="connsiteY5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32707" h="432707">
                <a:moveTo>
                  <a:pt x="258328" y="207620"/>
                </a:moveTo>
                <a:cubicBezTo>
                  <a:pt x="268281" y="207620"/>
                  <a:pt x="276825" y="211893"/>
                  <a:pt x="283963" y="220438"/>
                </a:cubicBezTo>
                <a:cubicBezTo>
                  <a:pt x="291100" y="228983"/>
                  <a:pt x="294668" y="239266"/>
                  <a:pt x="294668" y="251286"/>
                </a:cubicBezTo>
                <a:cubicBezTo>
                  <a:pt x="294668" y="263305"/>
                  <a:pt x="291100" y="273541"/>
                  <a:pt x="283963" y="281992"/>
                </a:cubicBezTo>
                <a:cubicBezTo>
                  <a:pt x="276825" y="290443"/>
                  <a:pt x="268281" y="294669"/>
                  <a:pt x="258328" y="294669"/>
                </a:cubicBezTo>
                <a:cubicBezTo>
                  <a:pt x="250252" y="294669"/>
                  <a:pt x="243679" y="293260"/>
                  <a:pt x="238608" y="290443"/>
                </a:cubicBezTo>
                <a:lnTo>
                  <a:pt x="238608" y="212410"/>
                </a:lnTo>
                <a:cubicBezTo>
                  <a:pt x="243866" y="209217"/>
                  <a:pt x="250440" y="207620"/>
                  <a:pt x="258328" y="207620"/>
                </a:cubicBezTo>
                <a:close/>
                <a:moveTo>
                  <a:pt x="271569" y="160857"/>
                </a:moveTo>
                <a:cubicBezTo>
                  <a:pt x="267812" y="160857"/>
                  <a:pt x="264150" y="161138"/>
                  <a:pt x="260582" y="161702"/>
                </a:cubicBezTo>
                <a:cubicBezTo>
                  <a:pt x="256262" y="176351"/>
                  <a:pt x="248937" y="189122"/>
                  <a:pt x="238609" y="200014"/>
                </a:cubicBezTo>
                <a:cubicBezTo>
                  <a:pt x="222269" y="217856"/>
                  <a:pt x="202456" y="227340"/>
                  <a:pt x="179167" y="228467"/>
                </a:cubicBezTo>
                <a:lnTo>
                  <a:pt x="179167" y="407635"/>
                </a:lnTo>
                <a:lnTo>
                  <a:pt x="238609" y="396085"/>
                </a:lnTo>
                <a:lnTo>
                  <a:pt x="238609" y="338052"/>
                </a:lnTo>
                <a:cubicBezTo>
                  <a:pt x="248187" y="341621"/>
                  <a:pt x="259173" y="343405"/>
                  <a:pt x="271569" y="343405"/>
                </a:cubicBezTo>
                <a:cubicBezTo>
                  <a:pt x="295045" y="343405"/>
                  <a:pt x="315046" y="334484"/>
                  <a:pt x="331573" y="316642"/>
                </a:cubicBezTo>
                <a:cubicBezTo>
                  <a:pt x="348099" y="298801"/>
                  <a:pt x="356363" y="277297"/>
                  <a:pt x="356363" y="252131"/>
                </a:cubicBezTo>
                <a:cubicBezTo>
                  <a:pt x="356363" y="226965"/>
                  <a:pt x="348099" y="205461"/>
                  <a:pt x="331573" y="187619"/>
                </a:cubicBezTo>
                <a:cubicBezTo>
                  <a:pt x="315046" y="169777"/>
                  <a:pt x="295045" y="160857"/>
                  <a:pt x="271569" y="160857"/>
                </a:cubicBezTo>
                <a:close/>
                <a:moveTo>
                  <a:pt x="161701" y="87330"/>
                </a:moveTo>
                <a:cubicBezTo>
                  <a:pt x="171654" y="87330"/>
                  <a:pt x="180199" y="91556"/>
                  <a:pt x="187336" y="100007"/>
                </a:cubicBezTo>
                <a:cubicBezTo>
                  <a:pt x="194473" y="108458"/>
                  <a:pt x="198041" y="118694"/>
                  <a:pt x="198041" y="130714"/>
                </a:cubicBezTo>
                <a:cubicBezTo>
                  <a:pt x="198041" y="142733"/>
                  <a:pt x="194473" y="153016"/>
                  <a:pt x="187336" y="161561"/>
                </a:cubicBezTo>
                <a:cubicBezTo>
                  <a:pt x="180199" y="170106"/>
                  <a:pt x="171654" y="174379"/>
                  <a:pt x="161701" y="174379"/>
                </a:cubicBezTo>
                <a:cubicBezTo>
                  <a:pt x="153625" y="174379"/>
                  <a:pt x="147051" y="172970"/>
                  <a:pt x="141981" y="170153"/>
                </a:cubicBezTo>
                <a:lnTo>
                  <a:pt x="141981" y="92119"/>
                </a:lnTo>
                <a:cubicBezTo>
                  <a:pt x="147240" y="88926"/>
                  <a:pt x="153813" y="87330"/>
                  <a:pt x="161701" y="87330"/>
                </a:cubicBezTo>
                <a:close/>
                <a:moveTo>
                  <a:pt x="174660" y="40566"/>
                </a:moveTo>
                <a:cubicBezTo>
                  <a:pt x="160763" y="40566"/>
                  <a:pt x="147522" y="43947"/>
                  <a:pt x="134939" y="50708"/>
                </a:cubicBezTo>
                <a:lnTo>
                  <a:pt x="82541" y="50708"/>
                </a:lnTo>
                <a:lnTo>
                  <a:pt x="82541" y="287345"/>
                </a:lnTo>
                <a:lnTo>
                  <a:pt x="141982" y="275794"/>
                </a:lnTo>
                <a:lnTo>
                  <a:pt x="141982" y="217762"/>
                </a:lnTo>
                <a:cubicBezTo>
                  <a:pt x="152311" y="221330"/>
                  <a:pt x="163204" y="223115"/>
                  <a:pt x="174660" y="223115"/>
                </a:cubicBezTo>
                <a:cubicBezTo>
                  <a:pt x="198136" y="223115"/>
                  <a:pt x="218184" y="214194"/>
                  <a:pt x="234806" y="196352"/>
                </a:cubicBezTo>
                <a:cubicBezTo>
                  <a:pt x="251427" y="178510"/>
                  <a:pt x="259737" y="157006"/>
                  <a:pt x="259737" y="131840"/>
                </a:cubicBezTo>
                <a:cubicBezTo>
                  <a:pt x="259737" y="106674"/>
                  <a:pt x="251427" y="85170"/>
                  <a:pt x="234806" y="67329"/>
                </a:cubicBezTo>
                <a:cubicBezTo>
                  <a:pt x="218184" y="49487"/>
                  <a:pt x="198136" y="40566"/>
                  <a:pt x="174660" y="40566"/>
                </a:cubicBezTo>
                <a:close/>
                <a:moveTo>
                  <a:pt x="81132" y="0"/>
                </a:moveTo>
                <a:lnTo>
                  <a:pt x="351575" y="0"/>
                </a:lnTo>
                <a:cubicBezTo>
                  <a:pt x="373923" y="0"/>
                  <a:pt x="393032" y="7935"/>
                  <a:pt x="408903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3"/>
                </a:cubicBezTo>
                <a:cubicBezTo>
                  <a:pt x="393032" y="424772"/>
                  <a:pt x="373923" y="432707"/>
                  <a:pt x="351575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4" name="Freeform 551">
            <a:extLst>
              <a:ext uri="{FF2B5EF4-FFF2-40B4-BE49-F238E27FC236}">
                <a16:creationId xmlns:a16="http://schemas.microsoft.com/office/drawing/2014/main" id="{22642C4D-A5FD-4890-A130-DC012D049F20}"/>
              </a:ext>
            </a:extLst>
          </p:cNvPr>
          <p:cNvSpPr/>
          <p:nvPr/>
        </p:nvSpPr>
        <p:spPr>
          <a:xfrm>
            <a:off x="5469687" y="2764262"/>
            <a:ext cx="405664" cy="309740"/>
          </a:xfrm>
          <a:custGeom>
            <a:avLst/>
            <a:gdLst>
              <a:gd name="connsiteX0" fmla="*/ 448484 w 540885"/>
              <a:gd name="connsiteY0" fmla="*/ 217199 h 412987"/>
              <a:gd name="connsiteX1" fmla="*/ 540885 w 540885"/>
              <a:gd name="connsiteY1" fmla="*/ 217199 h 412987"/>
              <a:gd name="connsiteX2" fmla="*/ 540885 w 540885"/>
              <a:gd name="connsiteY2" fmla="*/ 292134 h 412987"/>
              <a:gd name="connsiteX3" fmla="*/ 505531 w 540885"/>
              <a:gd name="connsiteY3" fmla="*/ 377633 h 412987"/>
              <a:gd name="connsiteX4" fmla="*/ 420031 w 540885"/>
              <a:gd name="connsiteY4" fmla="*/ 412987 h 412987"/>
              <a:gd name="connsiteX5" fmla="*/ 334673 w 540885"/>
              <a:gd name="connsiteY5" fmla="*/ 377914 h 412987"/>
              <a:gd name="connsiteX6" fmla="*/ 299178 w 540885"/>
              <a:gd name="connsiteY6" fmla="*/ 293260 h 412987"/>
              <a:gd name="connsiteX7" fmla="*/ 299178 w 540885"/>
              <a:gd name="connsiteY7" fmla="*/ 217762 h 412987"/>
              <a:gd name="connsiteX8" fmla="*/ 336082 w 540885"/>
              <a:gd name="connsiteY8" fmla="*/ 234946 h 412987"/>
              <a:gd name="connsiteX9" fmla="*/ 391015 w 540885"/>
              <a:gd name="connsiteY9" fmla="*/ 218607 h 412987"/>
              <a:gd name="connsiteX10" fmla="*/ 391015 w 540885"/>
              <a:gd name="connsiteY10" fmla="*/ 294669 h 412987"/>
              <a:gd name="connsiteX11" fmla="*/ 399467 w 540885"/>
              <a:gd name="connsiteY11" fmla="*/ 314811 h 412987"/>
              <a:gd name="connsiteX12" fmla="*/ 419750 w 540885"/>
              <a:gd name="connsiteY12" fmla="*/ 323122 h 412987"/>
              <a:gd name="connsiteX13" fmla="*/ 440033 w 540885"/>
              <a:gd name="connsiteY13" fmla="*/ 314811 h 412987"/>
              <a:gd name="connsiteX14" fmla="*/ 448484 w 540885"/>
              <a:gd name="connsiteY14" fmla="*/ 294669 h 412987"/>
              <a:gd name="connsiteX15" fmla="*/ 270442 w 540885"/>
              <a:gd name="connsiteY15" fmla="*/ 0 h 412987"/>
              <a:gd name="connsiteX16" fmla="*/ 355518 w 540885"/>
              <a:gd name="connsiteY16" fmla="*/ 34368 h 412987"/>
              <a:gd name="connsiteX17" fmla="*/ 391014 w 540885"/>
              <a:gd name="connsiteY17" fmla="*/ 117191 h 412987"/>
              <a:gd name="connsiteX18" fmla="*/ 391014 w 540885"/>
              <a:gd name="connsiteY18" fmla="*/ 155504 h 412987"/>
              <a:gd name="connsiteX19" fmla="*/ 336081 w 540885"/>
              <a:gd name="connsiteY19" fmla="*/ 171843 h 412987"/>
              <a:gd name="connsiteX20" fmla="*/ 299177 w 540885"/>
              <a:gd name="connsiteY20" fmla="*/ 154659 h 412987"/>
              <a:gd name="connsiteX21" fmla="*/ 299177 w 540885"/>
              <a:gd name="connsiteY21" fmla="*/ 121417 h 412987"/>
              <a:gd name="connsiteX22" fmla="*/ 290725 w 540885"/>
              <a:gd name="connsiteY22" fmla="*/ 101134 h 412987"/>
              <a:gd name="connsiteX23" fmla="*/ 270442 w 540885"/>
              <a:gd name="connsiteY23" fmla="*/ 92683 h 412987"/>
              <a:gd name="connsiteX24" fmla="*/ 250159 w 540885"/>
              <a:gd name="connsiteY24" fmla="*/ 101134 h 412987"/>
              <a:gd name="connsiteX25" fmla="*/ 241708 w 540885"/>
              <a:gd name="connsiteY25" fmla="*/ 121417 h 412987"/>
              <a:gd name="connsiteX26" fmla="*/ 241708 w 540885"/>
              <a:gd name="connsiteY26" fmla="*/ 293824 h 412987"/>
              <a:gd name="connsiteX27" fmla="*/ 206212 w 540885"/>
              <a:gd name="connsiteY27" fmla="*/ 378055 h 412987"/>
              <a:gd name="connsiteX28" fmla="*/ 120854 w 540885"/>
              <a:gd name="connsiteY28" fmla="*/ 412987 h 412987"/>
              <a:gd name="connsiteX29" fmla="*/ 35355 w 540885"/>
              <a:gd name="connsiteY29" fmla="*/ 377633 h 412987"/>
              <a:gd name="connsiteX30" fmla="*/ 0 w 540885"/>
              <a:gd name="connsiteY30" fmla="*/ 292134 h 412987"/>
              <a:gd name="connsiteX31" fmla="*/ 0 w 540885"/>
              <a:gd name="connsiteY31" fmla="*/ 217199 h 412987"/>
              <a:gd name="connsiteX32" fmla="*/ 92401 w 540885"/>
              <a:gd name="connsiteY32" fmla="*/ 217199 h 412987"/>
              <a:gd name="connsiteX33" fmla="*/ 92401 w 540885"/>
              <a:gd name="connsiteY33" fmla="*/ 291007 h 412987"/>
              <a:gd name="connsiteX34" fmla="*/ 100853 w 540885"/>
              <a:gd name="connsiteY34" fmla="*/ 311431 h 412987"/>
              <a:gd name="connsiteX35" fmla="*/ 121136 w 540885"/>
              <a:gd name="connsiteY35" fmla="*/ 319741 h 412987"/>
              <a:gd name="connsiteX36" fmla="*/ 141419 w 540885"/>
              <a:gd name="connsiteY36" fmla="*/ 311431 h 412987"/>
              <a:gd name="connsiteX37" fmla="*/ 149870 w 540885"/>
              <a:gd name="connsiteY37" fmla="*/ 291007 h 412987"/>
              <a:gd name="connsiteX38" fmla="*/ 149870 w 540885"/>
              <a:gd name="connsiteY38" fmla="*/ 116346 h 412987"/>
              <a:gd name="connsiteX39" fmla="*/ 185507 w 540885"/>
              <a:gd name="connsiteY39" fmla="*/ 34087 h 412987"/>
              <a:gd name="connsiteX40" fmla="*/ 270442 w 540885"/>
              <a:gd name="connsiteY40" fmla="*/ 0 h 41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40885" h="412987">
                <a:moveTo>
                  <a:pt x="448484" y="217199"/>
                </a:moveTo>
                <a:lnTo>
                  <a:pt x="540885" y="217199"/>
                </a:lnTo>
                <a:lnTo>
                  <a:pt x="540885" y="292134"/>
                </a:lnTo>
                <a:cubicBezTo>
                  <a:pt x="540885" y="325563"/>
                  <a:pt x="529100" y="354063"/>
                  <a:pt x="505531" y="377633"/>
                </a:cubicBezTo>
                <a:cubicBezTo>
                  <a:pt x="481961" y="401202"/>
                  <a:pt x="453461" y="412987"/>
                  <a:pt x="420031" y="412987"/>
                </a:cubicBezTo>
                <a:cubicBezTo>
                  <a:pt x="386790" y="412987"/>
                  <a:pt x="358337" y="401296"/>
                  <a:pt x="334673" y="377914"/>
                </a:cubicBezTo>
                <a:cubicBezTo>
                  <a:pt x="311009" y="354532"/>
                  <a:pt x="299178" y="326314"/>
                  <a:pt x="299178" y="293260"/>
                </a:cubicBezTo>
                <a:lnTo>
                  <a:pt x="299178" y="217762"/>
                </a:lnTo>
                <a:lnTo>
                  <a:pt x="336082" y="234946"/>
                </a:lnTo>
                <a:lnTo>
                  <a:pt x="391015" y="218607"/>
                </a:lnTo>
                <a:lnTo>
                  <a:pt x="391015" y="294669"/>
                </a:lnTo>
                <a:cubicBezTo>
                  <a:pt x="391015" y="302557"/>
                  <a:pt x="393832" y="309271"/>
                  <a:pt x="399467" y="314811"/>
                </a:cubicBezTo>
                <a:cubicBezTo>
                  <a:pt x="405101" y="320352"/>
                  <a:pt x="411862" y="323122"/>
                  <a:pt x="419750" y="323122"/>
                </a:cubicBezTo>
                <a:cubicBezTo>
                  <a:pt x="427638" y="323122"/>
                  <a:pt x="434398" y="320352"/>
                  <a:pt x="440033" y="314811"/>
                </a:cubicBezTo>
                <a:cubicBezTo>
                  <a:pt x="445667" y="309271"/>
                  <a:pt x="448484" y="302557"/>
                  <a:pt x="448484" y="294669"/>
                </a:cubicBezTo>
                <a:close/>
                <a:moveTo>
                  <a:pt x="270442" y="0"/>
                </a:moveTo>
                <a:cubicBezTo>
                  <a:pt x="303496" y="0"/>
                  <a:pt x="331855" y="11456"/>
                  <a:pt x="355518" y="34368"/>
                </a:cubicBezTo>
                <a:cubicBezTo>
                  <a:pt x="379182" y="57281"/>
                  <a:pt x="391014" y="84889"/>
                  <a:pt x="391014" y="117191"/>
                </a:cubicBezTo>
                <a:lnTo>
                  <a:pt x="391014" y="155504"/>
                </a:lnTo>
                <a:lnTo>
                  <a:pt x="336081" y="171843"/>
                </a:lnTo>
                <a:lnTo>
                  <a:pt x="299177" y="154659"/>
                </a:lnTo>
                <a:lnTo>
                  <a:pt x="299177" y="121417"/>
                </a:lnTo>
                <a:cubicBezTo>
                  <a:pt x="299177" y="113529"/>
                  <a:pt x="296359" y="106768"/>
                  <a:pt x="290725" y="101134"/>
                </a:cubicBezTo>
                <a:cubicBezTo>
                  <a:pt x="285091" y="95500"/>
                  <a:pt x="278330" y="92683"/>
                  <a:pt x="270442" y="92683"/>
                </a:cubicBezTo>
                <a:cubicBezTo>
                  <a:pt x="262554" y="92683"/>
                  <a:pt x="255793" y="95500"/>
                  <a:pt x="250159" y="101134"/>
                </a:cubicBezTo>
                <a:cubicBezTo>
                  <a:pt x="244525" y="106768"/>
                  <a:pt x="241708" y="113529"/>
                  <a:pt x="241708" y="121417"/>
                </a:cubicBezTo>
                <a:lnTo>
                  <a:pt x="241708" y="293824"/>
                </a:lnTo>
                <a:cubicBezTo>
                  <a:pt x="241708" y="326690"/>
                  <a:pt x="229876" y="354767"/>
                  <a:pt x="206212" y="378055"/>
                </a:cubicBezTo>
                <a:cubicBezTo>
                  <a:pt x="182549" y="401343"/>
                  <a:pt x="154096" y="412987"/>
                  <a:pt x="120854" y="412987"/>
                </a:cubicBezTo>
                <a:cubicBezTo>
                  <a:pt x="87424" y="412987"/>
                  <a:pt x="58924" y="401202"/>
                  <a:pt x="35355" y="377633"/>
                </a:cubicBezTo>
                <a:cubicBezTo>
                  <a:pt x="11785" y="354063"/>
                  <a:pt x="0" y="325563"/>
                  <a:pt x="0" y="292134"/>
                </a:cubicBezTo>
                <a:lnTo>
                  <a:pt x="0" y="217199"/>
                </a:lnTo>
                <a:lnTo>
                  <a:pt x="92401" y="217199"/>
                </a:lnTo>
                <a:lnTo>
                  <a:pt x="92401" y="291007"/>
                </a:lnTo>
                <a:cubicBezTo>
                  <a:pt x="92401" y="299082"/>
                  <a:pt x="95218" y="305890"/>
                  <a:pt x="100853" y="311431"/>
                </a:cubicBezTo>
                <a:cubicBezTo>
                  <a:pt x="106487" y="316971"/>
                  <a:pt x="113248" y="319741"/>
                  <a:pt x="121136" y="319741"/>
                </a:cubicBezTo>
                <a:cubicBezTo>
                  <a:pt x="129024" y="319741"/>
                  <a:pt x="135785" y="316971"/>
                  <a:pt x="141419" y="311431"/>
                </a:cubicBezTo>
                <a:cubicBezTo>
                  <a:pt x="147053" y="305890"/>
                  <a:pt x="149870" y="299082"/>
                  <a:pt x="149870" y="291007"/>
                </a:cubicBezTo>
                <a:lnTo>
                  <a:pt x="149870" y="116346"/>
                </a:lnTo>
                <a:cubicBezTo>
                  <a:pt x="149870" y="84231"/>
                  <a:pt x="161749" y="56811"/>
                  <a:pt x="185507" y="34087"/>
                </a:cubicBezTo>
                <a:cubicBezTo>
                  <a:pt x="209263" y="11362"/>
                  <a:pt x="237576" y="0"/>
                  <a:pt x="2704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5" name="Freeform 545">
            <a:extLst>
              <a:ext uri="{FF2B5EF4-FFF2-40B4-BE49-F238E27FC236}">
                <a16:creationId xmlns:a16="http://schemas.microsoft.com/office/drawing/2014/main" id="{0C500BA5-68EE-474E-9BA9-356A0B4266D9}"/>
              </a:ext>
            </a:extLst>
          </p:cNvPr>
          <p:cNvSpPr/>
          <p:nvPr/>
        </p:nvSpPr>
        <p:spPr>
          <a:xfrm>
            <a:off x="783389" y="2729822"/>
            <a:ext cx="378619" cy="378619"/>
          </a:xfrm>
          <a:custGeom>
            <a:avLst/>
            <a:gdLst>
              <a:gd name="connsiteX0" fmla="*/ 256075 w 504825"/>
              <a:gd name="connsiteY0" fmla="*/ 271287 h 504825"/>
              <a:gd name="connsiteX1" fmla="*/ 322840 w 504825"/>
              <a:gd name="connsiteY1" fmla="*/ 453554 h 504825"/>
              <a:gd name="connsiteX2" fmla="*/ 324249 w 504825"/>
              <a:gd name="connsiteY2" fmla="*/ 456653 h 504825"/>
              <a:gd name="connsiteX3" fmla="*/ 252413 w 504825"/>
              <a:gd name="connsiteY3" fmla="*/ 469048 h 504825"/>
              <a:gd name="connsiteX4" fmla="*/ 191282 w 504825"/>
              <a:gd name="connsiteY4" fmla="*/ 460033 h 504825"/>
              <a:gd name="connsiteX5" fmla="*/ 54652 w 504825"/>
              <a:gd name="connsiteY5" fmla="*/ 164237 h 504825"/>
              <a:gd name="connsiteX6" fmla="*/ 158040 w 504825"/>
              <a:gd name="connsiteY6" fmla="*/ 447356 h 504825"/>
              <a:gd name="connsiteX7" fmla="*/ 69301 w 504825"/>
              <a:gd name="connsiteY7" fmla="*/ 368196 h 504825"/>
              <a:gd name="connsiteX8" fmla="*/ 35777 w 504825"/>
              <a:gd name="connsiteY8" fmla="*/ 252413 h 504825"/>
              <a:gd name="connsiteX9" fmla="*/ 54652 w 504825"/>
              <a:gd name="connsiteY9" fmla="*/ 164237 h 504825"/>
              <a:gd name="connsiteX10" fmla="*/ 442285 w 504825"/>
              <a:gd name="connsiteY10" fmla="*/ 148461 h 504825"/>
              <a:gd name="connsiteX11" fmla="*/ 469048 w 504825"/>
              <a:gd name="connsiteY11" fmla="*/ 252413 h 504825"/>
              <a:gd name="connsiteX12" fmla="*/ 439750 w 504825"/>
              <a:gd name="connsiteY12" fmla="*/ 361012 h 504825"/>
              <a:gd name="connsiteX13" fmla="*/ 361153 w 504825"/>
              <a:gd name="connsiteY13" fmla="*/ 439468 h 504825"/>
              <a:gd name="connsiteX14" fmla="*/ 427355 w 504825"/>
              <a:gd name="connsiteY14" fmla="*/ 248469 h 504825"/>
              <a:gd name="connsiteX15" fmla="*/ 443976 w 504825"/>
              <a:gd name="connsiteY15" fmla="*/ 170716 h 504825"/>
              <a:gd name="connsiteX16" fmla="*/ 442285 w 504825"/>
              <a:gd name="connsiteY16" fmla="*/ 148461 h 504825"/>
              <a:gd name="connsiteX17" fmla="*/ 252413 w 504825"/>
              <a:gd name="connsiteY17" fmla="*/ 35777 h 504825"/>
              <a:gd name="connsiteX18" fmla="*/ 331432 w 504825"/>
              <a:gd name="connsiteY18" fmla="*/ 50708 h 504825"/>
              <a:gd name="connsiteX19" fmla="*/ 398620 w 504825"/>
              <a:gd name="connsiteY19" fmla="*/ 92683 h 504825"/>
              <a:gd name="connsiteX20" fmla="*/ 395803 w 504825"/>
              <a:gd name="connsiteY20" fmla="*/ 92683 h 504825"/>
              <a:gd name="connsiteX21" fmla="*/ 369886 w 504825"/>
              <a:gd name="connsiteY21" fmla="*/ 104092 h 504825"/>
              <a:gd name="connsiteX22" fmla="*/ 359463 w 504825"/>
              <a:gd name="connsiteY22" fmla="*/ 130995 h 504825"/>
              <a:gd name="connsiteX23" fmla="*/ 360026 w 504825"/>
              <a:gd name="connsiteY23" fmla="*/ 137756 h 504825"/>
              <a:gd name="connsiteX24" fmla="*/ 361153 w 504825"/>
              <a:gd name="connsiteY24" fmla="*/ 143813 h 504825"/>
              <a:gd name="connsiteX25" fmla="*/ 363406 w 504825"/>
              <a:gd name="connsiteY25" fmla="*/ 150293 h 504825"/>
              <a:gd name="connsiteX26" fmla="*/ 365942 w 504825"/>
              <a:gd name="connsiteY26" fmla="*/ 156208 h 504825"/>
              <a:gd name="connsiteX27" fmla="*/ 369322 w 504825"/>
              <a:gd name="connsiteY27" fmla="*/ 162547 h 504825"/>
              <a:gd name="connsiteX28" fmla="*/ 372844 w 504825"/>
              <a:gd name="connsiteY28" fmla="*/ 168463 h 504825"/>
              <a:gd name="connsiteX29" fmla="*/ 376929 w 504825"/>
              <a:gd name="connsiteY29" fmla="*/ 175224 h 504825"/>
              <a:gd name="connsiteX30" fmla="*/ 380873 w 504825"/>
              <a:gd name="connsiteY30" fmla="*/ 181703 h 504825"/>
              <a:gd name="connsiteX31" fmla="*/ 398620 w 504825"/>
              <a:gd name="connsiteY31" fmla="*/ 241426 h 504825"/>
              <a:gd name="connsiteX32" fmla="*/ 397916 w 504825"/>
              <a:gd name="connsiteY32" fmla="*/ 252272 h 504825"/>
              <a:gd name="connsiteX33" fmla="*/ 395099 w 504825"/>
              <a:gd name="connsiteY33" fmla="*/ 266216 h 504825"/>
              <a:gd name="connsiteX34" fmla="*/ 391859 w 504825"/>
              <a:gd name="connsiteY34" fmla="*/ 278612 h 504825"/>
              <a:gd name="connsiteX35" fmla="*/ 386929 w 504825"/>
              <a:gd name="connsiteY35" fmla="*/ 295233 h 504825"/>
              <a:gd name="connsiteX36" fmla="*/ 381999 w 504825"/>
              <a:gd name="connsiteY36" fmla="*/ 311572 h 504825"/>
              <a:gd name="connsiteX37" fmla="*/ 360589 w 504825"/>
              <a:gd name="connsiteY37" fmla="*/ 383690 h 504825"/>
              <a:gd name="connsiteX38" fmla="*/ 282274 w 504825"/>
              <a:gd name="connsiteY38" fmla="*/ 150997 h 504825"/>
              <a:gd name="connsiteX39" fmla="*/ 307065 w 504825"/>
              <a:gd name="connsiteY39" fmla="*/ 148743 h 504825"/>
              <a:gd name="connsiteX40" fmla="*/ 314389 w 504825"/>
              <a:gd name="connsiteY40" fmla="*/ 143531 h 504825"/>
              <a:gd name="connsiteX41" fmla="*/ 313685 w 504825"/>
              <a:gd name="connsiteY41" fmla="*/ 134798 h 504825"/>
              <a:gd name="connsiteX42" fmla="*/ 305656 w 504825"/>
              <a:gd name="connsiteY42" fmla="*/ 130995 h 504825"/>
              <a:gd name="connsiteX43" fmla="*/ 247905 w 504825"/>
              <a:gd name="connsiteY43" fmla="*/ 133812 h 504825"/>
              <a:gd name="connsiteX44" fmla="*/ 191000 w 504825"/>
              <a:gd name="connsiteY44" fmla="*/ 130995 h 504825"/>
              <a:gd name="connsiteX45" fmla="*/ 185225 w 504825"/>
              <a:gd name="connsiteY45" fmla="*/ 132404 h 504825"/>
              <a:gd name="connsiteX46" fmla="*/ 181985 w 504825"/>
              <a:gd name="connsiteY46" fmla="*/ 136630 h 504825"/>
              <a:gd name="connsiteX47" fmla="*/ 181563 w 504825"/>
              <a:gd name="connsiteY47" fmla="*/ 141841 h 504825"/>
              <a:gd name="connsiteX48" fmla="*/ 184098 w 504825"/>
              <a:gd name="connsiteY48" fmla="*/ 146489 h 504825"/>
              <a:gd name="connsiteX49" fmla="*/ 189591 w 504825"/>
              <a:gd name="connsiteY49" fmla="*/ 148743 h 504825"/>
              <a:gd name="connsiteX50" fmla="*/ 212128 w 504825"/>
              <a:gd name="connsiteY50" fmla="*/ 150997 h 504825"/>
              <a:gd name="connsiteX51" fmla="*/ 245933 w 504825"/>
              <a:gd name="connsiteY51" fmla="*/ 243398 h 504825"/>
              <a:gd name="connsiteX52" fmla="*/ 198606 w 504825"/>
              <a:gd name="connsiteY52" fmla="*/ 385380 h 504825"/>
              <a:gd name="connsiteX53" fmla="*/ 119727 w 504825"/>
              <a:gd name="connsiteY53" fmla="*/ 150997 h 504825"/>
              <a:gd name="connsiteX54" fmla="*/ 144517 w 504825"/>
              <a:gd name="connsiteY54" fmla="*/ 148743 h 504825"/>
              <a:gd name="connsiteX55" fmla="*/ 151842 w 504825"/>
              <a:gd name="connsiteY55" fmla="*/ 143531 h 504825"/>
              <a:gd name="connsiteX56" fmla="*/ 151138 w 504825"/>
              <a:gd name="connsiteY56" fmla="*/ 134798 h 504825"/>
              <a:gd name="connsiteX57" fmla="*/ 143109 w 504825"/>
              <a:gd name="connsiteY57" fmla="*/ 130995 h 504825"/>
              <a:gd name="connsiteX58" fmla="*/ 85358 w 504825"/>
              <a:gd name="connsiteY58" fmla="*/ 133812 h 504825"/>
              <a:gd name="connsiteX59" fmla="*/ 78879 w 504825"/>
              <a:gd name="connsiteY59" fmla="*/ 133672 h 504825"/>
              <a:gd name="connsiteX60" fmla="*/ 71555 w 504825"/>
              <a:gd name="connsiteY60" fmla="*/ 133531 h 504825"/>
              <a:gd name="connsiteX61" fmla="*/ 148884 w 504825"/>
              <a:gd name="connsiteY61" fmla="*/ 62117 h 504825"/>
              <a:gd name="connsiteX62" fmla="*/ 252413 w 504825"/>
              <a:gd name="connsiteY62" fmla="*/ 35777 h 504825"/>
              <a:gd name="connsiteX63" fmla="*/ 252413 w 504825"/>
              <a:gd name="connsiteY63" fmla="*/ 11550 h 504825"/>
              <a:gd name="connsiteX64" fmla="*/ 159026 w 504825"/>
              <a:gd name="connsiteY64" fmla="*/ 30706 h 504825"/>
              <a:gd name="connsiteX65" fmla="*/ 82119 w 504825"/>
              <a:gd name="connsiteY65" fmla="*/ 82119 h 504825"/>
              <a:gd name="connsiteX66" fmla="*/ 30707 w 504825"/>
              <a:gd name="connsiteY66" fmla="*/ 159026 h 504825"/>
              <a:gd name="connsiteX67" fmla="*/ 11550 w 504825"/>
              <a:gd name="connsiteY67" fmla="*/ 252413 h 504825"/>
              <a:gd name="connsiteX68" fmla="*/ 30707 w 504825"/>
              <a:gd name="connsiteY68" fmla="*/ 345800 h 504825"/>
              <a:gd name="connsiteX69" fmla="*/ 82119 w 504825"/>
              <a:gd name="connsiteY69" fmla="*/ 422706 h 504825"/>
              <a:gd name="connsiteX70" fmla="*/ 159026 w 504825"/>
              <a:gd name="connsiteY70" fmla="*/ 474119 h 504825"/>
              <a:gd name="connsiteX71" fmla="*/ 252413 w 504825"/>
              <a:gd name="connsiteY71" fmla="*/ 493275 h 504825"/>
              <a:gd name="connsiteX72" fmla="*/ 345800 w 504825"/>
              <a:gd name="connsiteY72" fmla="*/ 474119 h 504825"/>
              <a:gd name="connsiteX73" fmla="*/ 422707 w 504825"/>
              <a:gd name="connsiteY73" fmla="*/ 422706 h 504825"/>
              <a:gd name="connsiteX74" fmla="*/ 474119 w 504825"/>
              <a:gd name="connsiteY74" fmla="*/ 345800 h 504825"/>
              <a:gd name="connsiteX75" fmla="*/ 493275 w 504825"/>
              <a:gd name="connsiteY75" fmla="*/ 252413 h 504825"/>
              <a:gd name="connsiteX76" fmla="*/ 474119 w 504825"/>
              <a:gd name="connsiteY76" fmla="*/ 159026 h 504825"/>
              <a:gd name="connsiteX77" fmla="*/ 422707 w 504825"/>
              <a:gd name="connsiteY77" fmla="*/ 82119 h 504825"/>
              <a:gd name="connsiteX78" fmla="*/ 345800 w 504825"/>
              <a:gd name="connsiteY78" fmla="*/ 30706 h 504825"/>
              <a:gd name="connsiteX79" fmla="*/ 252413 w 504825"/>
              <a:gd name="connsiteY79" fmla="*/ 11550 h 504825"/>
              <a:gd name="connsiteX80" fmla="*/ 252413 w 504825"/>
              <a:gd name="connsiteY80" fmla="*/ 0 h 504825"/>
              <a:gd name="connsiteX81" fmla="*/ 350448 w 504825"/>
              <a:gd name="connsiteY81" fmla="*/ 20001 h 504825"/>
              <a:gd name="connsiteX82" fmla="*/ 431017 w 504825"/>
              <a:gd name="connsiteY82" fmla="*/ 73808 h 504825"/>
              <a:gd name="connsiteX83" fmla="*/ 484824 w 504825"/>
              <a:gd name="connsiteY83" fmla="*/ 154377 h 504825"/>
              <a:gd name="connsiteX84" fmla="*/ 504825 w 504825"/>
              <a:gd name="connsiteY84" fmla="*/ 252413 h 504825"/>
              <a:gd name="connsiteX85" fmla="*/ 484824 w 504825"/>
              <a:gd name="connsiteY85" fmla="*/ 350448 h 504825"/>
              <a:gd name="connsiteX86" fmla="*/ 431017 w 504825"/>
              <a:gd name="connsiteY86" fmla="*/ 431017 h 504825"/>
              <a:gd name="connsiteX87" fmla="*/ 350448 w 504825"/>
              <a:gd name="connsiteY87" fmla="*/ 484824 h 504825"/>
              <a:gd name="connsiteX88" fmla="*/ 252413 w 504825"/>
              <a:gd name="connsiteY88" fmla="*/ 504825 h 504825"/>
              <a:gd name="connsiteX89" fmla="*/ 154377 w 504825"/>
              <a:gd name="connsiteY89" fmla="*/ 484824 h 504825"/>
              <a:gd name="connsiteX90" fmla="*/ 73808 w 504825"/>
              <a:gd name="connsiteY90" fmla="*/ 431017 h 504825"/>
              <a:gd name="connsiteX91" fmla="*/ 20002 w 504825"/>
              <a:gd name="connsiteY91" fmla="*/ 350448 h 504825"/>
              <a:gd name="connsiteX92" fmla="*/ 0 w 504825"/>
              <a:gd name="connsiteY92" fmla="*/ 252413 h 504825"/>
              <a:gd name="connsiteX93" fmla="*/ 20002 w 504825"/>
              <a:gd name="connsiteY93" fmla="*/ 154377 h 504825"/>
              <a:gd name="connsiteX94" fmla="*/ 73808 w 504825"/>
              <a:gd name="connsiteY94" fmla="*/ 73808 h 504825"/>
              <a:gd name="connsiteX95" fmla="*/ 154377 w 504825"/>
              <a:gd name="connsiteY95" fmla="*/ 20001 h 504825"/>
              <a:gd name="connsiteX96" fmla="*/ 252413 w 504825"/>
              <a:gd name="connsiteY96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04825" h="504825">
                <a:moveTo>
                  <a:pt x="256075" y="271287"/>
                </a:moveTo>
                <a:lnTo>
                  <a:pt x="322840" y="453554"/>
                </a:lnTo>
                <a:cubicBezTo>
                  <a:pt x="323028" y="454681"/>
                  <a:pt x="323498" y="455714"/>
                  <a:pt x="324249" y="456653"/>
                </a:cubicBezTo>
                <a:cubicBezTo>
                  <a:pt x="300585" y="464916"/>
                  <a:pt x="276640" y="469048"/>
                  <a:pt x="252413" y="469048"/>
                </a:cubicBezTo>
                <a:cubicBezTo>
                  <a:pt x="231378" y="469048"/>
                  <a:pt x="211001" y="466043"/>
                  <a:pt x="191282" y="460033"/>
                </a:cubicBezTo>
                <a:close/>
                <a:moveTo>
                  <a:pt x="54652" y="164237"/>
                </a:moveTo>
                <a:lnTo>
                  <a:pt x="158040" y="447356"/>
                </a:lnTo>
                <a:cubicBezTo>
                  <a:pt x="121229" y="429514"/>
                  <a:pt x="91650" y="403128"/>
                  <a:pt x="69301" y="368196"/>
                </a:cubicBezTo>
                <a:cubicBezTo>
                  <a:pt x="46952" y="333263"/>
                  <a:pt x="35777" y="294669"/>
                  <a:pt x="35777" y="252413"/>
                </a:cubicBezTo>
                <a:cubicBezTo>
                  <a:pt x="35777" y="221800"/>
                  <a:pt x="42069" y="192408"/>
                  <a:pt x="54652" y="164237"/>
                </a:cubicBezTo>
                <a:close/>
                <a:moveTo>
                  <a:pt x="442285" y="148461"/>
                </a:moveTo>
                <a:cubicBezTo>
                  <a:pt x="460127" y="181140"/>
                  <a:pt x="469048" y="215790"/>
                  <a:pt x="469048" y="252413"/>
                </a:cubicBezTo>
                <a:cubicBezTo>
                  <a:pt x="469048" y="291664"/>
                  <a:pt x="459282" y="327864"/>
                  <a:pt x="439750" y="361012"/>
                </a:cubicBezTo>
                <a:cubicBezTo>
                  <a:pt x="420218" y="394160"/>
                  <a:pt x="394019" y="420312"/>
                  <a:pt x="361153" y="439468"/>
                </a:cubicBezTo>
                <a:lnTo>
                  <a:pt x="427355" y="248469"/>
                </a:lnTo>
                <a:cubicBezTo>
                  <a:pt x="438436" y="216729"/>
                  <a:pt x="443976" y="190812"/>
                  <a:pt x="443976" y="170716"/>
                </a:cubicBezTo>
                <a:cubicBezTo>
                  <a:pt x="443976" y="162829"/>
                  <a:pt x="443412" y="155410"/>
                  <a:pt x="442285" y="148461"/>
                </a:cubicBezTo>
                <a:close/>
                <a:moveTo>
                  <a:pt x="252413" y="35777"/>
                </a:moveTo>
                <a:cubicBezTo>
                  <a:pt x="280020" y="35777"/>
                  <a:pt x="306360" y="40754"/>
                  <a:pt x="331432" y="50708"/>
                </a:cubicBezTo>
                <a:cubicBezTo>
                  <a:pt x="356505" y="60662"/>
                  <a:pt x="378901" y="74653"/>
                  <a:pt x="398620" y="92683"/>
                </a:cubicBezTo>
                <a:lnTo>
                  <a:pt x="395803" y="92683"/>
                </a:lnTo>
                <a:cubicBezTo>
                  <a:pt x="385474" y="92683"/>
                  <a:pt x="376835" y="96486"/>
                  <a:pt x="369886" y="104092"/>
                </a:cubicBezTo>
                <a:cubicBezTo>
                  <a:pt x="362937" y="111698"/>
                  <a:pt x="359463" y="120666"/>
                  <a:pt x="359463" y="130995"/>
                </a:cubicBezTo>
                <a:cubicBezTo>
                  <a:pt x="359463" y="133249"/>
                  <a:pt x="359651" y="135503"/>
                  <a:pt x="360026" y="137756"/>
                </a:cubicBezTo>
                <a:cubicBezTo>
                  <a:pt x="360402" y="140010"/>
                  <a:pt x="360777" y="142029"/>
                  <a:pt x="361153" y="143813"/>
                </a:cubicBezTo>
                <a:cubicBezTo>
                  <a:pt x="361529" y="145597"/>
                  <a:pt x="362280" y="147757"/>
                  <a:pt x="363406" y="150293"/>
                </a:cubicBezTo>
                <a:cubicBezTo>
                  <a:pt x="364533" y="152828"/>
                  <a:pt x="365379" y="154800"/>
                  <a:pt x="365942" y="156208"/>
                </a:cubicBezTo>
                <a:cubicBezTo>
                  <a:pt x="366505" y="157617"/>
                  <a:pt x="367632" y="159730"/>
                  <a:pt x="369322" y="162547"/>
                </a:cubicBezTo>
                <a:cubicBezTo>
                  <a:pt x="371013" y="165364"/>
                  <a:pt x="372186" y="167336"/>
                  <a:pt x="372844" y="168463"/>
                </a:cubicBezTo>
                <a:cubicBezTo>
                  <a:pt x="373501" y="169590"/>
                  <a:pt x="374863" y="171843"/>
                  <a:pt x="376929" y="175224"/>
                </a:cubicBezTo>
                <a:cubicBezTo>
                  <a:pt x="378994" y="178604"/>
                  <a:pt x="380309" y="180764"/>
                  <a:pt x="380873" y="181703"/>
                </a:cubicBezTo>
                <a:cubicBezTo>
                  <a:pt x="392705" y="201799"/>
                  <a:pt x="398620" y="221706"/>
                  <a:pt x="398620" y="241426"/>
                </a:cubicBezTo>
                <a:cubicBezTo>
                  <a:pt x="398620" y="244994"/>
                  <a:pt x="398386" y="248609"/>
                  <a:pt x="397916" y="252272"/>
                </a:cubicBezTo>
                <a:cubicBezTo>
                  <a:pt x="397446" y="255934"/>
                  <a:pt x="396508" y="260582"/>
                  <a:pt x="395099" y="266216"/>
                </a:cubicBezTo>
                <a:cubicBezTo>
                  <a:pt x="393690" y="271851"/>
                  <a:pt x="392611" y="275982"/>
                  <a:pt x="391859" y="278612"/>
                </a:cubicBezTo>
                <a:cubicBezTo>
                  <a:pt x="391108" y="281241"/>
                  <a:pt x="389465" y="286781"/>
                  <a:pt x="386929" y="295233"/>
                </a:cubicBezTo>
                <a:cubicBezTo>
                  <a:pt x="384394" y="303684"/>
                  <a:pt x="382751" y="309130"/>
                  <a:pt x="381999" y="311572"/>
                </a:cubicBezTo>
                <a:lnTo>
                  <a:pt x="360589" y="383690"/>
                </a:lnTo>
                <a:lnTo>
                  <a:pt x="282274" y="150997"/>
                </a:lnTo>
                <a:cubicBezTo>
                  <a:pt x="290913" y="150433"/>
                  <a:pt x="299176" y="149682"/>
                  <a:pt x="307065" y="148743"/>
                </a:cubicBezTo>
                <a:cubicBezTo>
                  <a:pt x="310633" y="148367"/>
                  <a:pt x="313074" y="146630"/>
                  <a:pt x="314389" y="143531"/>
                </a:cubicBezTo>
                <a:cubicBezTo>
                  <a:pt x="315704" y="140433"/>
                  <a:pt x="315469" y="137522"/>
                  <a:pt x="313685" y="134798"/>
                </a:cubicBezTo>
                <a:cubicBezTo>
                  <a:pt x="311900" y="132075"/>
                  <a:pt x="309224" y="130808"/>
                  <a:pt x="305656" y="130995"/>
                </a:cubicBezTo>
                <a:lnTo>
                  <a:pt x="247905" y="133812"/>
                </a:lnTo>
                <a:cubicBezTo>
                  <a:pt x="233820" y="133625"/>
                  <a:pt x="214851" y="132686"/>
                  <a:pt x="191000" y="130995"/>
                </a:cubicBezTo>
                <a:cubicBezTo>
                  <a:pt x="188746" y="130808"/>
                  <a:pt x="186821" y="131277"/>
                  <a:pt x="185225" y="132404"/>
                </a:cubicBezTo>
                <a:cubicBezTo>
                  <a:pt x="183628" y="133531"/>
                  <a:pt x="182548" y="134939"/>
                  <a:pt x="181985" y="136630"/>
                </a:cubicBezTo>
                <a:cubicBezTo>
                  <a:pt x="181421" y="138320"/>
                  <a:pt x="181281" y="140057"/>
                  <a:pt x="181563" y="141841"/>
                </a:cubicBezTo>
                <a:cubicBezTo>
                  <a:pt x="181844" y="143625"/>
                  <a:pt x="182689" y="145175"/>
                  <a:pt x="184098" y="146489"/>
                </a:cubicBezTo>
                <a:cubicBezTo>
                  <a:pt x="185507" y="147804"/>
                  <a:pt x="187338" y="148555"/>
                  <a:pt x="189591" y="148743"/>
                </a:cubicBezTo>
                <a:lnTo>
                  <a:pt x="212128" y="150997"/>
                </a:lnTo>
                <a:lnTo>
                  <a:pt x="245933" y="243398"/>
                </a:lnTo>
                <a:lnTo>
                  <a:pt x="198606" y="385380"/>
                </a:lnTo>
                <a:lnTo>
                  <a:pt x="119727" y="150997"/>
                </a:lnTo>
                <a:cubicBezTo>
                  <a:pt x="128366" y="150433"/>
                  <a:pt x="136630" y="149682"/>
                  <a:pt x="144517" y="148743"/>
                </a:cubicBezTo>
                <a:cubicBezTo>
                  <a:pt x="148086" y="148367"/>
                  <a:pt x="150527" y="146630"/>
                  <a:pt x="151842" y="143531"/>
                </a:cubicBezTo>
                <a:cubicBezTo>
                  <a:pt x="153157" y="140433"/>
                  <a:pt x="152922" y="137522"/>
                  <a:pt x="151138" y="134798"/>
                </a:cubicBezTo>
                <a:cubicBezTo>
                  <a:pt x="149354" y="132075"/>
                  <a:pt x="146677" y="130808"/>
                  <a:pt x="143109" y="130995"/>
                </a:cubicBezTo>
                <a:lnTo>
                  <a:pt x="85358" y="133812"/>
                </a:lnTo>
                <a:cubicBezTo>
                  <a:pt x="84044" y="133812"/>
                  <a:pt x="81884" y="133765"/>
                  <a:pt x="78879" y="133672"/>
                </a:cubicBezTo>
                <a:cubicBezTo>
                  <a:pt x="75874" y="133578"/>
                  <a:pt x="73433" y="133531"/>
                  <a:pt x="71555" y="133531"/>
                </a:cubicBezTo>
                <a:cubicBezTo>
                  <a:pt x="91274" y="103482"/>
                  <a:pt x="117051" y="79677"/>
                  <a:pt x="148884" y="62117"/>
                </a:cubicBezTo>
                <a:cubicBezTo>
                  <a:pt x="180717" y="44557"/>
                  <a:pt x="215227" y="35777"/>
                  <a:pt x="252413" y="35777"/>
                </a:cubicBezTo>
                <a:close/>
                <a:moveTo>
                  <a:pt x="252413" y="11550"/>
                </a:moveTo>
                <a:cubicBezTo>
                  <a:pt x="219922" y="11550"/>
                  <a:pt x="188793" y="17936"/>
                  <a:pt x="159026" y="30706"/>
                </a:cubicBezTo>
                <a:cubicBezTo>
                  <a:pt x="129258" y="43477"/>
                  <a:pt x="103622" y="60615"/>
                  <a:pt x="82119" y="82119"/>
                </a:cubicBezTo>
                <a:cubicBezTo>
                  <a:pt x="60615" y="103622"/>
                  <a:pt x="43477" y="129258"/>
                  <a:pt x="30707" y="159026"/>
                </a:cubicBezTo>
                <a:cubicBezTo>
                  <a:pt x="17936" y="188793"/>
                  <a:pt x="11550" y="219922"/>
                  <a:pt x="11550" y="252413"/>
                </a:cubicBezTo>
                <a:cubicBezTo>
                  <a:pt x="11550" y="284903"/>
                  <a:pt x="17936" y="316032"/>
                  <a:pt x="30707" y="345800"/>
                </a:cubicBezTo>
                <a:cubicBezTo>
                  <a:pt x="43477" y="375567"/>
                  <a:pt x="60615" y="401203"/>
                  <a:pt x="82119" y="422706"/>
                </a:cubicBezTo>
                <a:cubicBezTo>
                  <a:pt x="103622" y="444210"/>
                  <a:pt x="129258" y="461348"/>
                  <a:pt x="159026" y="474119"/>
                </a:cubicBezTo>
                <a:cubicBezTo>
                  <a:pt x="188793" y="486890"/>
                  <a:pt x="219922" y="493275"/>
                  <a:pt x="252413" y="493275"/>
                </a:cubicBezTo>
                <a:cubicBezTo>
                  <a:pt x="284903" y="493275"/>
                  <a:pt x="316032" y="486890"/>
                  <a:pt x="345800" y="474119"/>
                </a:cubicBezTo>
                <a:cubicBezTo>
                  <a:pt x="375567" y="461348"/>
                  <a:pt x="401203" y="444210"/>
                  <a:pt x="422707" y="422706"/>
                </a:cubicBezTo>
                <a:cubicBezTo>
                  <a:pt x="444210" y="401203"/>
                  <a:pt x="461348" y="375567"/>
                  <a:pt x="474119" y="345800"/>
                </a:cubicBezTo>
                <a:cubicBezTo>
                  <a:pt x="486889" y="316032"/>
                  <a:pt x="493275" y="284903"/>
                  <a:pt x="493275" y="252413"/>
                </a:cubicBezTo>
                <a:cubicBezTo>
                  <a:pt x="493275" y="219922"/>
                  <a:pt x="486889" y="188793"/>
                  <a:pt x="474119" y="159026"/>
                </a:cubicBezTo>
                <a:cubicBezTo>
                  <a:pt x="461348" y="129258"/>
                  <a:pt x="444210" y="103622"/>
                  <a:pt x="422707" y="82119"/>
                </a:cubicBezTo>
                <a:cubicBezTo>
                  <a:pt x="401203" y="60615"/>
                  <a:pt x="375567" y="43477"/>
                  <a:pt x="345800" y="30706"/>
                </a:cubicBezTo>
                <a:cubicBezTo>
                  <a:pt x="316032" y="17936"/>
                  <a:pt x="284903" y="11550"/>
                  <a:pt x="252413" y="11550"/>
                </a:cubicBezTo>
                <a:close/>
                <a:moveTo>
                  <a:pt x="252413" y="0"/>
                </a:moveTo>
                <a:cubicBezTo>
                  <a:pt x="286594" y="0"/>
                  <a:pt x="319272" y="6667"/>
                  <a:pt x="350448" y="20001"/>
                </a:cubicBezTo>
                <a:cubicBezTo>
                  <a:pt x="381624" y="33336"/>
                  <a:pt x="408480" y="51271"/>
                  <a:pt x="431017" y="73808"/>
                </a:cubicBezTo>
                <a:cubicBezTo>
                  <a:pt x="453554" y="96345"/>
                  <a:pt x="471489" y="123201"/>
                  <a:pt x="484824" y="154377"/>
                </a:cubicBezTo>
                <a:cubicBezTo>
                  <a:pt x="498158" y="185553"/>
                  <a:pt x="504825" y="218232"/>
                  <a:pt x="504825" y="252413"/>
                </a:cubicBezTo>
                <a:cubicBezTo>
                  <a:pt x="504825" y="286593"/>
                  <a:pt x="498158" y="319272"/>
                  <a:pt x="484824" y="350448"/>
                </a:cubicBezTo>
                <a:cubicBezTo>
                  <a:pt x="471489" y="381624"/>
                  <a:pt x="453554" y="408480"/>
                  <a:pt x="431017" y="431017"/>
                </a:cubicBezTo>
                <a:cubicBezTo>
                  <a:pt x="408480" y="453554"/>
                  <a:pt x="381624" y="471489"/>
                  <a:pt x="350448" y="484824"/>
                </a:cubicBezTo>
                <a:cubicBezTo>
                  <a:pt x="319272" y="498158"/>
                  <a:pt x="286594" y="504825"/>
                  <a:pt x="252413" y="504825"/>
                </a:cubicBezTo>
                <a:cubicBezTo>
                  <a:pt x="218232" y="504825"/>
                  <a:pt x="185553" y="498158"/>
                  <a:pt x="154377" y="484824"/>
                </a:cubicBezTo>
                <a:cubicBezTo>
                  <a:pt x="123201" y="471489"/>
                  <a:pt x="96345" y="453554"/>
                  <a:pt x="73808" y="431017"/>
                </a:cubicBezTo>
                <a:cubicBezTo>
                  <a:pt x="51272" y="408480"/>
                  <a:pt x="33336" y="381624"/>
                  <a:pt x="20002" y="350448"/>
                </a:cubicBezTo>
                <a:cubicBezTo>
                  <a:pt x="6667" y="319272"/>
                  <a:pt x="0" y="286593"/>
                  <a:pt x="0" y="252413"/>
                </a:cubicBezTo>
                <a:cubicBezTo>
                  <a:pt x="0" y="218232"/>
                  <a:pt x="6667" y="185553"/>
                  <a:pt x="20002" y="154377"/>
                </a:cubicBezTo>
                <a:cubicBezTo>
                  <a:pt x="33336" y="123201"/>
                  <a:pt x="51272" y="96345"/>
                  <a:pt x="73808" y="73808"/>
                </a:cubicBezTo>
                <a:cubicBezTo>
                  <a:pt x="96345" y="51271"/>
                  <a:pt x="123201" y="33336"/>
                  <a:pt x="154377" y="20001"/>
                </a:cubicBezTo>
                <a:cubicBezTo>
                  <a:pt x="185553" y="6667"/>
                  <a:pt x="218232" y="0"/>
                  <a:pt x="2524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6" name="Freeform 550">
            <a:extLst>
              <a:ext uri="{FF2B5EF4-FFF2-40B4-BE49-F238E27FC236}">
                <a16:creationId xmlns:a16="http://schemas.microsoft.com/office/drawing/2014/main" id="{C40E61D1-CA85-4B13-A8AF-BAA690A874AB}"/>
              </a:ext>
            </a:extLst>
          </p:cNvPr>
          <p:cNvSpPr/>
          <p:nvPr/>
        </p:nvSpPr>
        <p:spPr>
          <a:xfrm>
            <a:off x="4540999" y="2756866"/>
            <a:ext cx="324531" cy="324531"/>
          </a:xfrm>
          <a:custGeom>
            <a:avLst/>
            <a:gdLst>
              <a:gd name="connsiteX0" fmla="*/ 164941 w 432707"/>
              <a:gd name="connsiteY0" fmla="*/ 283964 h 432707"/>
              <a:gd name="connsiteX1" fmla="*/ 169871 w 432707"/>
              <a:gd name="connsiteY1" fmla="*/ 285936 h 432707"/>
              <a:gd name="connsiteX2" fmla="*/ 218326 w 432707"/>
              <a:gd name="connsiteY2" fmla="*/ 300303 h 432707"/>
              <a:gd name="connsiteX3" fmla="*/ 218607 w 432707"/>
              <a:gd name="connsiteY3" fmla="*/ 300303 h 432707"/>
              <a:gd name="connsiteX4" fmla="*/ 218889 w 432707"/>
              <a:gd name="connsiteY4" fmla="*/ 300303 h 432707"/>
              <a:gd name="connsiteX5" fmla="*/ 267625 w 432707"/>
              <a:gd name="connsiteY5" fmla="*/ 285936 h 432707"/>
              <a:gd name="connsiteX6" fmla="*/ 272555 w 432707"/>
              <a:gd name="connsiteY6" fmla="*/ 283964 h 432707"/>
              <a:gd name="connsiteX7" fmla="*/ 277485 w 432707"/>
              <a:gd name="connsiteY7" fmla="*/ 285936 h 432707"/>
              <a:gd name="connsiteX8" fmla="*/ 279457 w 432707"/>
              <a:gd name="connsiteY8" fmla="*/ 291007 h 432707"/>
              <a:gd name="connsiteX9" fmla="*/ 277485 w 432707"/>
              <a:gd name="connsiteY9" fmla="*/ 296078 h 432707"/>
              <a:gd name="connsiteX10" fmla="*/ 218889 w 432707"/>
              <a:gd name="connsiteY10" fmla="*/ 314107 h 432707"/>
              <a:gd name="connsiteX11" fmla="*/ 218607 w 432707"/>
              <a:gd name="connsiteY11" fmla="*/ 314107 h 432707"/>
              <a:gd name="connsiteX12" fmla="*/ 218326 w 432707"/>
              <a:gd name="connsiteY12" fmla="*/ 314107 h 432707"/>
              <a:gd name="connsiteX13" fmla="*/ 160011 w 432707"/>
              <a:gd name="connsiteY13" fmla="*/ 296078 h 432707"/>
              <a:gd name="connsiteX14" fmla="*/ 157758 w 432707"/>
              <a:gd name="connsiteY14" fmla="*/ 291007 h 432707"/>
              <a:gd name="connsiteX15" fmla="*/ 160011 w 432707"/>
              <a:gd name="connsiteY15" fmla="*/ 285936 h 432707"/>
              <a:gd name="connsiteX16" fmla="*/ 164941 w 432707"/>
              <a:gd name="connsiteY16" fmla="*/ 283964 h 432707"/>
              <a:gd name="connsiteX17" fmla="*/ 273540 w 432707"/>
              <a:gd name="connsiteY17" fmla="*/ 198887 h 432707"/>
              <a:gd name="connsiteX18" fmla="*/ 291288 w 432707"/>
              <a:gd name="connsiteY18" fmla="*/ 206212 h 432707"/>
              <a:gd name="connsiteX19" fmla="*/ 298612 w 432707"/>
              <a:gd name="connsiteY19" fmla="*/ 223960 h 432707"/>
              <a:gd name="connsiteX20" fmla="*/ 291288 w 432707"/>
              <a:gd name="connsiteY20" fmla="*/ 241989 h 432707"/>
              <a:gd name="connsiteX21" fmla="*/ 273540 w 432707"/>
              <a:gd name="connsiteY21" fmla="*/ 249595 h 432707"/>
              <a:gd name="connsiteX22" fmla="*/ 255792 w 432707"/>
              <a:gd name="connsiteY22" fmla="*/ 241989 h 432707"/>
              <a:gd name="connsiteX23" fmla="*/ 248468 w 432707"/>
              <a:gd name="connsiteY23" fmla="*/ 223960 h 432707"/>
              <a:gd name="connsiteX24" fmla="*/ 255792 w 432707"/>
              <a:gd name="connsiteY24" fmla="*/ 206212 h 432707"/>
              <a:gd name="connsiteX25" fmla="*/ 273540 w 432707"/>
              <a:gd name="connsiteY25" fmla="*/ 198887 h 432707"/>
              <a:gd name="connsiteX26" fmla="*/ 163954 w 432707"/>
              <a:gd name="connsiteY26" fmla="*/ 198887 h 432707"/>
              <a:gd name="connsiteX27" fmla="*/ 181702 w 432707"/>
              <a:gd name="connsiteY27" fmla="*/ 206212 h 432707"/>
              <a:gd name="connsiteX28" fmla="*/ 189026 w 432707"/>
              <a:gd name="connsiteY28" fmla="*/ 223960 h 432707"/>
              <a:gd name="connsiteX29" fmla="*/ 181702 w 432707"/>
              <a:gd name="connsiteY29" fmla="*/ 241989 h 432707"/>
              <a:gd name="connsiteX30" fmla="*/ 163954 w 432707"/>
              <a:gd name="connsiteY30" fmla="*/ 249595 h 432707"/>
              <a:gd name="connsiteX31" fmla="*/ 146206 w 432707"/>
              <a:gd name="connsiteY31" fmla="*/ 241989 h 432707"/>
              <a:gd name="connsiteX32" fmla="*/ 138882 w 432707"/>
              <a:gd name="connsiteY32" fmla="*/ 223960 h 432707"/>
              <a:gd name="connsiteX33" fmla="*/ 146206 w 432707"/>
              <a:gd name="connsiteY33" fmla="*/ 206212 h 432707"/>
              <a:gd name="connsiteX34" fmla="*/ 163954 w 432707"/>
              <a:gd name="connsiteY34" fmla="*/ 198887 h 432707"/>
              <a:gd name="connsiteX35" fmla="*/ 341997 w 432707"/>
              <a:gd name="connsiteY35" fmla="*/ 60849 h 432707"/>
              <a:gd name="connsiteX36" fmla="*/ 356364 w 432707"/>
              <a:gd name="connsiteY36" fmla="*/ 66765 h 432707"/>
              <a:gd name="connsiteX37" fmla="*/ 362280 w 432707"/>
              <a:gd name="connsiteY37" fmla="*/ 81133 h 432707"/>
              <a:gd name="connsiteX38" fmla="*/ 356364 w 432707"/>
              <a:gd name="connsiteY38" fmla="*/ 95218 h 432707"/>
              <a:gd name="connsiteX39" fmla="*/ 341997 w 432707"/>
              <a:gd name="connsiteY39" fmla="*/ 101134 h 432707"/>
              <a:gd name="connsiteX40" fmla="*/ 327911 w 432707"/>
              <a:gd name="connsiteY40" fmla="*/ 95218 h 432707"/>
              <a:gd name="connsiteX41" fmla="*/ 321995 w 432707"/>
              <a:gd name="connsiteY41" fmla="*/ 81133 h 432707"/>
              <a:gd name="connsiteX42" fmla="*/ 327911 w 432707"/>
              <a:gd name="connsiteY42" fmla="*/ 66765 h 432707"/>
              <a:gd name="connsiteX43" fmla="*/ 341997 w 432707"/>
              <a:gd name="connsiteY43" fmla="*/ 60849 h 432707"/>
              <a:gd name="connsiteX44" fmla="*/ 341997 w 432707"/>
              <a:gd name="connsiteY44" fmla="*/ 46764 h 432707"/>
              <a:gd name="connsiteX45" fmla="*/ 323404 w 432707"/>
              <a:gd name="connsiteY45" fmla="*/ 52539 h 432707"/>
              <a:gd name="connsiteX46" fmla="*/ 310726 w 432707"/>
              <a:gd name="connsiteY46" fmla="*/ 67610 h 432707"/>
              <a:gd name="connsiteX47" fmla="*/ 246778 w 432707"/>
              <a:gd name="connsiteY47" fmla="*/ 52398 h 432707"/>
              <a:gd name="connsiteX48" fmla="*/ 241848 w 432707"/>
              <a:gd name="connsiteY48" fmla="*/ 53102 h 432707"/>
              <a:gd name="connsiteX49" fmla="*/ 238609 w 432707"/>
              <a:gd name="connsiteY49" fmla="*/ 57187 h 432707"/>
              <a:gd name="connsiteX50" fmla="*/ 211846 w 432707"/>
              <a:gd name="connsiteY50" fmla="*/ 142264 h 432707"/>
              <a:gd name="connsiteX51" fmla="*/ 104515 w 432707"/>
              <a:gd name="connsiteY51" fmla="*/ 174097 h 432707"/>
              <a:gd name="connsiteX52" fmla="*/ 78316 w 432707"/>
              <a:gd name="connsiteY52" fmla="*/ 161983 h 432707"/>
              <a:gd name="connsiteX53" fmla="*/ 53807 w 432707"/>
              <a:gd name="connsiteY53" fmla="*/ 172266 h 432707"/>
              <a:gd name="connsiteX54" fmla="*/ 43665 w 432707"/>
              <a:gd name="connsiteY54" fmla="*/ 196915 h 432707"/>
              <a:gd name="connsiteX55" fmla="*/ 49159 w 432707"/>
              <a:gd name="connsiteY55" fmla="*/ 215931 h 432707"/>
              <a:gd name="connsiteX56" fmla="*/ 63948 w 432707"/>
              <a:gd name="connsiteY56" fmla="*/ 228749 h 432707"/>
              <a:gd name="connsiteX57" fmla="*/ 61976 w 432707"/>
              <a:gd name="connsiteY57" fmla="*/ 243961 h 432707"/>
              <a:gd name="connsiteX58" fmla="*/ 82823 w 432707"/>
              <a:gd name="connsiteY58" fmla="*/ 295092 h 432707"/>
              <a:gd name="connsiteX59" fmla="*/ 139587 w 432707"/>
              <a:gd name="connsiteY59" fmla="*/ 332277 h 432707"/>
              <a:gd name="connsiteX60" fmla="*/ 218044 w 432707"/>
              <a:gd name="connsiteY60" fmla="*/ 345940 h 432707"/>
              <a:gd name="connsiteX61" fmla="*/ 296219 w 432707"/>
              <a:gd name="connsiteY61" fmla="*/ 332277 h 432707"/>
              <a:gd name="connsiteX62" fmla="*/ 352983 w 432707"/>
              <a:gd name="connsiteY62" fmla="*/ 295092 h 432707"/>
              <a:gd name="connsiteX63" fmla="*/ 373830 w 432707"/>
              <a:gd name="connsiteY63" fmla="*/ 243961 h 432707"/>
              <a:gd name="connsiteX64" fmla="*/ 372140 w 432707"/>
              <a:gd name="connsiteY64" fmla="*/ 228749 h 432707"/>
              <a:gd name="connsiteX65" fmla="*/ 388197 w 432707"/>
              <a:gd name="connsiteY65" fmla="*/ 215931 h 432707"/>
              <a:gd name="connsiteX66" fmla="*/ 394395 w 432707"/>
              <a:gd name="connsiteY66" fmla="*/ 196070 h 432707"/>
              <a:gd name="connsiteX67" fmla="*/ 384253 w 432707"/>
              <a:gd name="connsiteY67" fmla="*/ 171421 h 432707"/>
              <a:gd name="connsiteX68" fmla="*/ 359744 w 432707"/>
              <a:gd name="connsiteY68" fmla="*/ 161138 h 432707"/>
              <a:gd name="connsiteX69" fmla="*/ 332137 w 432707"/>
              <a:gd name="connsiteY69" fmla="*/ 174660 h 432707"/>
              <a:gd name="connsiteX70" fmla="*/ 226495 w 432707"/>
              <a:gd name="connsiteY70" fmla="*/ 142264 h 432707"/>
              <a:gd name="connsiteX71" fmla="*/ 249877 w 432707"/>
              <a:gd name="connsiteY71" fmla="*/ 67610 h 432707"/>
              <a:gd name="connsiteX72" fmla="*/ 307909 w 432707"/>
              <a:gd name="connsiteY72" fmla="*/ 81414 h 432707"/>
              <a:gd name="connsiteX73" fmla="*/ 318192 w 432707"/>
              <a:gd name="connsiteY73" fmla="*/ 105360 h 432707"/>
              <a:gd name="connsiteX74" fmla="*/ 341997 w 432707"/>
              <a:gd name="connsiteY74" fmla="*/ 115220 h 432707"/>
              <a:gd name="connsiteX75" fmla="*/ 366224 w 432707"/>
              <a:gd name="connsiteY75" fmla="*/ 105219 h 432707"/>
              <a:gd name="connsiteX76" fmla="*/ 376365 w 432707"/>
              <a:gd name="connsiteY76" fmla="*/ 81133 h 432707"/>
              <a:gd name="connsiteX77" fmla="*/ 366224 w 432707"/>
              <a:gd name="connsiteY77" fmla="*/ 56905 h 432707"/>
              <a:gd name="connsiteX78" fmla="*/ 341997 w 432707"/>
              <a:gd name="connsiteY78" fmla="*/ 46764 h 432707"/>
              <a:gd name="connsiteX79" fmla="*/ 90147 w 432707"/>
              <a:gd name="connsiteY79" fmla="*/ 0 h 432707"/>
              <a:gd name="connsiteX80" fmla="*/ 342560 w 432707"/>
              <a:gd name="connsiteY80" fmla="*/ 0 h 432707"/>
              <a:gd name="connsiteX81" fmla="*/ 406226 w 432707"/>
              <a:gd name="connsiteY81" fmla="*/ 26481 h 432707"/>
              <a:gd name="connsiteX82" fmla="*/ 432707 w 432707"/>
              <a:gd name="connsiteY82" fmla="*/ 90429 h 432707"/>
              <a:gd name="connsiteX83" fmla="*/ 432707 w 432707"/>
              <a:gd name="connsiteY83" fmla="*/ 342278 h 432707"/>
              <a:gd name="connsiteX84" fmla="*/ 406226 w 432707"/>
              <a:gd name="connsiteY84" fmla="*/ 406226 h 432707"/>
              <a:gd name="connsiteX85" fmla="*/ 342560 w 432707"/>
              <a:gd name="connsiteY85" fmla="*/ 432707 h 432707"/>
              <a:gd name="connsiteX86" fmla="*/ 90147 w 432707"/>
              <a:gd name="connsiteY86" fmla="*/ 432707 h 432707"/>
              <a:gd name="connsiteX87" fmla="*/ 26481 w 432707"/>
              <a:gd name="connsiteY87" fmla="*/ 406226 h 432707"/>
              <a:gd name="connsiteX88" fmla="*/ 0 w 432707"/>
              <a:gd name="connsiteY88" fmla="*/ 342278 h 432707"/>
              <a:gd name="connsiteX89" fmla="*/ 0 w 432707"/>
              <a:gd name="connsiteY89" fmla="*/ 90429 h 432707"/>
              <a:gd name="connsiteX90" fmla="*/ 26481 w 432707"/>
              <a:gd name="connsiteY90" fmla="*/ 26481 h 432707"/>
              <a:gd name="connsiteX91" fmla="*/ 90147 w 432707"/>
              <a:gd name="connsiteY9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432707" h="432707">
                <a:moveTo>
                  <a:pt x="164941" y="283964"/>
                </a:moveTo>
                <a:cubicBezTo>
                  <a:pt x="166913" y="283964"/>
                  <a:pt x="168557" y="284621"/>
                  <a:pt x="169871" y="285936"/>
                </a:cubicBezTo>
                <a:cubicBezTo>
                  <a:pt x="179074" y="295514"/>
                  <a:pt x="195225" y="300303"/>
                  <a:pt x="218326" y="300303"/>
                </a:cubicBezTo>
                <a:lnTo>
                  <a:pt x="218607" y="300303"/>
                </a:lnTo>
                <a:lnTo>
                  <a:pt x="218889" y="300303"/>
                </a:lnTo>
                <a:cubicBezTo>
                  <a:pt x="241802" y="300303"/>
                  <a:pt x="258046" y="295514"/>
                  <a:pt x="267625" y="285936"/>
                </a:cubicBezTo>
                <a:cubicBezTo>
                  <a:pt x="268940" y="284621"/>
                  <a:pt x="270583" y="283964"/>
                  <a:pt x="272555" y="283964"/>
                </a:cubicBezTo>
                <a:cubicBezTo>
                  <a:pt x="274527" y="283964"/>
                  <a:pt x="276170" y="284621"/>
                  <a:pt x="277485" y="285936"/>
                </a:cubicBezTo>
                <a:cubicBezTo>
                  <a:pt x="278800" y="287251"/>
                  <a:pt x="279457" y="288941"/>
                  <a:pt x="279457" y="291007"/>
                </a:cubicBezTo>
                <a:cubicBezTo>
                  <a:pt x="279457" y="293073"/>
                  <a:pt x="278800" y="294763"/>
                  <a:pt x="277485" y="296078"/>
                </a:cubicBezTo>
                <a:cubicBezTo>
                  <a:pt x="265277" y="308097"/>
                  <a:pt x="245745" y="314107"/>
                  <a:pt x="218889" y="314107"/>
                </a:cubicBezTo>
                <a:lnTo>
                  <a:pt x="218607" y="314107"/>
                </a:lnTo>
                <a:lnTo>
                  <a:pt x="218326" y="314107"/>
                </a:lnTo>
                <a:cubicBezTo>
                  <a:pt x="191470" y="314107"/>
                  <a:pt x="172031" y="308097"/>
                  <a:pt x="160011" y="296078"/>
                </a:cubicBezTo>
                <a:cubicBezTo>
                  <a:pt x="158510" y="294763"/>
                  <a:pt x="157758" y="293073"/>
                  <a:pt x="157758" y="291007"/>
                </a:cubicBezTo>
                <a:cubicBezTo>
                  <a:pt x="157758" y="288941"/>
                  <a:pt x="158510" y="287251"/>
                  <a:pt x="160011" y="285936"/>
                </a:cubicBezTo>
                <a:cubicBezTo>
                  <a:pt x="161326" y="284621"/>
                  <a:pt x="162969" y="283964"/>
                  <a:pt x="164941" y="283964"/>
                </a:cubicBezTo>
                <a:close/>
                <a:moveTo>
                  <a:pt x="273540" y="198887"/>
                </a:moveTo>
                <a:cubicBezTo>
                  <a:pt x="280489" y="198887"/>
                  <a:pt x="286405" y="201329"/>
                  <a:pt x="291288" y="206212"/>
                </a:cubicBezTo>
                <a:cubicBezTo>
                  <a:pt x="296170" y="211095"/>
                  <a:pt x="298612" y="217011"/>
                  <a:pt x="298612" y="223960"/>
                </a:cubicBezTo>
                <a:cubicBezTo>
                  <a:pt x="298612" y="230909"/>
                  <a:pt x="296170" y="236918"/>
                  <a:pt x="291288" y="241989"/>
                </a:cubicBezTo>
                <a:cubicBezTo>
                  <a:pt x="286405" y="247060"/>
                  <a:pt x="280489" y="249595"/>
                  <a:pt x="273540" y="249595"/>
                </a:cubicBezTo>
                <a:cubicBezTo>
                  <a:pt x="266591" y="249595"/>
                  <a:pt x="260675" y="247060"/>
                  <a:pt x="255792" y="241989"/>
                </a:cubicBezTo>
                <a:cubicBezTo>
                  <a:pt x="250909" y="236918"/>
                  <a:pt x="248468" y="230909"/>
                  <a:pt x="248468" y="223960"/>
                </a:cubicBezTo>
                <a:cubicBezTo>
                  <a:pt x="248468" y="217011"/>
                  <a:pt x="250909" y="211095"/>
                  <a:pt x="255792" y="206212"/>
                </a:cubicBezTo>
                <a:cubicBezTo>
                  <a:pt x="260675" y="201329"/>
                  <a:pt x="266591" y="198887"/>
                  <a:pt x="273540" y="198887"/>
                </a:cubicBezTo>
                <a:close/>
                <a:moveTo>
                  <a:pt x="163954" y="198887"/>
                </a:moveTo>
                <a:cubicBezTo>
                  <a:pt x="170904" y="198887"/>
                  <a:pt x="176820" y="201329"/>
                  <a:pt x="181702" y="206212"/>
                </a:cubicBezTo>
                <a:cubicBezTo>
                  <a:pt x="186585" y="211095"/>
                  <a:pt x="189026" y="217011"/>
                  <a:pt x="189026" y="223960"/>
                </a:cubicBezTo>
                <a:cubicBezTo>
                  <a:pt x="189026" y="230909"/>
                  <a:pt x="186585" y="236918"/>
                  <a:pt x="181702" y="241989"/>
                </a:cubicBezTo>
                <a:cubicBezTo>
                  <a:pt x="176820" y="247060"/>
                  <a:pt x="170904" y="249595"/>
                  <a:pt x="163954" y="249595"/>
                </a:cubicBezTo>
                <a:cubicBezTo>
                  <a:pt x="157006" y="249595"/>
                  <a:pt x="151090" y="247060"/>
                  <a:pt x="146206" y="241989"/>
                </a:cubicBezTo>
                <a:cubicBezTo>
                  <a:pt x="141324" y="236918"/>
                  <a:pt x="138882" y="230909"/>
                  <a:pt x="138882" y="223960"/>
                </a:cubicBezTo>
                <a:cubicBezTo>
                  <a:pt x="138882" y="217011"/>
                  <a:pt x="141324" y="211095"/>
                  <a:pt x="146206" y="206212"/>
                </a:cubicBezTo>
                <a:cubicBezTo>
                  <a:pt x="151090" y="201329"/>
                  <a:pt x="157006" y="198887"/>
                  <a:pt x="163954" y="198887"/>
                </a:cubicBezTo>
                <a:close/>
                <a:moveTo>
                  <a:pt x="341997" y="60849"/>
                </a:moveTo>
                <a:cubicBezTo>
                  <a:pt x="347631" y="60849"/>
                  <a:pt x="352420" y="62821"/>
                  <a:pt x="356364" y="66765"/>
                </a:cubicBezTo>
                <a:cubicBezTo>
                  <a:pt x="360308" y="70709"/>
                  <a:pt x="362280" y="75498"/>
                  <a:pt x="362280" y="81133"/>
                </a:cubicBezTo>
                <a:cubicBezTo>
                  <a:pt x="362280" y="86579"/>
                  <a:pt x="360308" y="91274"/>
                  <a:pt x="356364" y="95218"/>
                </a:cubicBezTo>
                <a:cubicBezTo>
                  <a:pt x="352420" y="99162"/>
                  <a:pt x="347631" y="101134"/>
                  <a:pt x="341997" y="101134"/>
                </a:cubicBezTo>
                <a:cubicBezTo>
                  <a:pt x="336550" y="101134"/>
                  <a:pt x="331855" y="99162"/>
                  <a:pt x="327911" y="95218"/>
                </a:cubicBezTo>
                <a:cubicBezTo>
                  <a:pt x="323967" y="91274"/>
                  <a:pt x="321995" y="86579"/>
                  <a:pt x="321995" y="81133"/>
                </a:cubicBezTo>
                <a:cubicBezTo>
                  <a:pt x="321995" y="75498"/>
                  <a:pt x="323967" y="70709"/>
                  <a:pt x="327911" y="66765"/>
                </a:cubicBezTo>
                <a:cubicBezTo>
                  <a:pt x="331855" y="62821"/>
                  <a:pt x="336550" y="60849"/>
                  <a:pt x="341997" y="60849"/>
                </a:cubicBezTo>
                <a:close/>
                <a:moveTo>
                  <a:pt x="341997" y="46764"/>
                </a:moveTo>
                <a:cubicBezTo>
                  <a:pt x="335235" y="46764"/>
                  <a:pt x="329037" y="48689"/>
                  <a:pt x="323404" y="52539"/>
                </a:cubicBezTo>
                <a:cubicBezTo>
                  <a:pt x="317769" y="56389"/>
                  <a:pt x="313544" y="61413"/>
                  <a:pt x="310726" y="67610"/>
                </a:cubicBezTo>
                <a:lnTo>
                  <a:pt x="246778" y="52398"/>
                </a:lnTo>
                <a:cubicBezTo>
                  <a:pt x="245088" y="52022"/>
                  <a:pt x="243445" y="52257"/>
                  <a:pt x="241848" y="53102"/>
                </a:cubicBezTo>
                <a:cubicBezTo>
                  <a:pt x="240252" y="53948"/>
                  <a:pt x="239172" y="55309"/>
                  <a:pt x="238609" y="57187"/>
                </a:cubicBezTo>
                <a:lnTo>
                  <a:pt x="211846" y="142264"/>
                </a:lnTo>
                <a:cubicBezTo>
                  <a:pt x="169778" y="143015"/>
                  <a:pt x="134000" y="153626"/>
                  <a:pt x="104515" y="174097"/>
                </a:cubicBezTo>
                <a:cubicBezTo>
                  <a:pt x="97753" y="166021"/>
                  <a:pt x="89020" y="161983"/>
                  <a:pt x="78316" y="161983"/>
                </a:cubicBezTo>
                <a:cubicBezTo>
                  <a:pt x="68737" y="161983"/>
                  <a:pt x="60568" y="165411"/>
                  <a:pt x="53807" y="172266"/>
                </a:cubicBezTo>
                <a:cubicBezTo>
                  <a:pt x="47045" y="179121"/>
                  <a:pt x="43665" y="187337"/>
                  <a:pt x="43665" y="196915"/>
                </a:cubicBezTo>
                <a:cubicBezTo>
                  <a:pt x="43665" y="203864"/>
                  <a:pt x="45496" y="210203"/>
                  <a:pt x="49159" y="215931"/>
                </a:cubicBezTo>
                <a:cubicBezTo>
                  <a:pt x="52821" y="221659"/>
                  <a:pt x="57751" y="225932"/>
                  <a:pt x="63948" y="228749"/>
                </a:cubicBezTo>
                <a:cubicBezTo>
                  <a:pt x="62634" y="233444"/>
                  <a:pt x="61976" y="238515"/>
                  <a:pt x="61976" y="243961"/>
                </a:cubicBezTo>
                <a:cubicBezTo>
                  <a:pt x="61976" y="262366"/>
                  <a:pt x="68925" y="279410"/>
                  <a:pt x="82823" y="295092"/>
                </a:cubicBezTo>
                <a:cubicBezTo>
                  <a:pt x="96721" y="310773"/>
                  <a:pt x="115642" y="323169"/>
                  <a:pt x="139587" y="332277"/>
                </a:cubicBezTo>
                <a:cubicBezTo>
                  <a:pt x="163533" y="341386"/>
                  <a:pt x="189685" y="345940"/>
                  <a:pt x="218044" y="345940"/>
                </a:cubicBezTo>
                <a:cubicBezTo>
                  <a:pt x="246215" y="345940"/>
                  <a:pt x="272273" y="341386"/>
                  <a:pt x="296219" y="332277"/>
                </a:cubicBezTo>
                <a:cubicBezTo>
                  <a:pt x="320164" y="323169"/>
                  <a:pt x="339085" y="310773"/>
                  <a:pt x="352983" y="295092"/>
                </a:cubicBezTo>
                <a:cubicBezTo>
                  <a:pt x="366881" y="279410"/>
                  <a:pt x="373830" y="262366"/>
                  <a:pt x="373830" y="243961"/>
                </a:cubicBezTo>
                <a:cubicBezTo>
                  <a:pt x="373830" y="238890"/>
                  <a:pt x="373266" y="233820"/>
                  <a:pt x="372140" y="228749"/>
                </a:cubicBezTo>
                <a:cubicBezTo>
                  <a:pt x="378713" y="226119"/>
                  <a:pt x="384066" y="221847"/>
                  <a:pt x="388197" y="215931"/>
                </a:cubicBezTo>
                <a:cubicBezTo>
                  <a:pt x="392328" y="210015"/>
                  <a:pt x="394395" y="203395"/>
                  <a:pt x="394395" y="196070"/>
                </a:cubicBezTo>
                <a:cubicBezTo>
                  <a:pt x="394395" y="186492"/>
                  <a:pt x="391014" y="178276"/>
                  <a:pt x="384253" y="171421"/>
                </a:cubicBezTo>
                <a:cubicBezTo>
                  <a:pt x="377492" y="164566"/>
                  <a:pt x="369322" y="161138"/>
                  <a:pt x="359744" y="161138"/>
                </a:cubicBezTo>
                <a:cubicBezTo>
                  <a:pt x="348476" y="161138"/>
                  <a:pt x="339273" y="165646"/>
                  <a:pt x="332137" y="174660"/>
                </a:cubicBezTo>
                <a:cubicBezTo>
                  <a:pt x="303778" y="154565"/>
                  <a:pt x="268564" y="143766"/>
                  <a:pt x="226495" y="142264"/>
                </a:cubicBezTo>
                <a:lnTo>
                  <a:pt x="249877" y="67610"/>
                </a:lnTo>
                <a:lnTo>
                  <a:pt x="307909" y="81414"/>
                </a:lnTo>
                <a:cubicBezTo>
                  <a:pt x="308097" y="90805"/>
                  <a:pt x="311525" y="98786"/>
                  <a:pt x="318192" y="105360"/>
                </a:cubicBezTo>
                <a:cubicBezTo>
                  <a:pt x="324859" y="111933"/>
                  <a:pt x="332794" y="115220"/>
                  <a:pt x="341997" y="115220"/>
                </a:cubicBezTo>
                <a:cubicBezTo>
                  <a:pt x="351387" y="115220"/>
                  <a:pt x="359462" y="111886"/>
                  <a:pt x="366224" y="105219"/>
                </a:cubicBezTo>
                <a:cubicBezTo>
                  <a:pt x="372984" y="98552"/>
                  <a:pt x="376365" y="90523"/>
                  <a:pt x="376365" y="81133"/>
                </a:cubicBezTo>
                <a:cubicBezTo>
                  <a:pt x="376365" y="71742"/>
                  <a:pt x="372984" y="63666"/>
                  <a:pt x="366224" y="56905"/>
                </a:cubicBezTo>
                <a:cubicBezTo>
                  <a:pt x="359462" y="50144"/>
                  <a:pt x="351387" y="46764"/>
                  <a:pt x="341997" y="46764"/>
                </a:cubicBezTo>
                <a:close/>
                <a:moveTo>
                  <a:pt x="90147" y="0"/>
                </a:moveTo>
                <a:lnTo>
                  <a:pt x="342560" y="0"/>
                </a:lnTo>
                <a:cubicBezTo>
                  <a:pt x="367350" y="0"/>
                  <a:pt x="388573" y="8827"/>
                  <a:pt x="406226" y="26481"/>
                </a:cubicBezTo>
                <a:cubicBezTo>
                  <a:pt x="423880" y="44135"/>
                  <a:pt x="432707" y="65451"/>
                  <a:pt x="432707" y="90429"/>
                </a:cubicBezTo>
                <a:lnTo>
                  <a:pt x="432707" y="342278"/>
                </a:lnTo>
                <a:cubicBezTo>
                  <a:pt x="432707" y="367256"/>
                  <a:pt x="423880" y="388572"/>
                  <a:pt x="406226" y="406226"/>
                </a:cubicBezTo>
                <a:cubicBezTo>
                  <a:pt x="388573" y="423880"/>
                  <a:pt x="367350" y="432707"/>
                  <a:pt x="342560" y="432707"/>
                </a:cubicBezTo>
                <a:lnTo>
                  <a:pt x="90147" y="432707"/>
                </a:lnTo>
                <a:cubicBezTo>
                  <a:pt x="65356" y="432707"/>
                  <a:pt x="44135" y="423880"/>
                  <a:pt x="26481" y="406226"/>
                </a:cubicBezTo>
                <a:cubicBezTo>
                  <a:pt x="8827" y="388572"/>
                  <a:pt x="0" y="367256"/>
                  <a:pt x="0" y="342278"/>
                </a:cubicBezTo>
                <a:lnTo>
                  <a:pt x="0" y="90429"/>
                </a:lnTo>
                <a:cubicBezTo>
                  <a:pt x="0" y="65451"/>
                  <a:pt x="8827" y="44135"/>
                  <a:pt x="26481" y="26481"/>
                </a:cubicBezTo>
                <a:cubicBezTo>
                  <a:pt x="44135" y="8827"/>
                  <a:pt x="65356" y="0"/>
                  <a:pt x="901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7" name="Freeform 554">
            <a:extLst>
              <a:ext uri="{FF2B5EF4-FFF2-40B4-BE49-F238E27FC236}">
                <a16:creationId xmlns:a16="http://schemas.microsoft.com/office/drawing/2014/main" id="{5E443D11-CCF4-48F3-A1D9-A4B4EF037DBE}"/>
              </a:ext>
            </a:extLst>
          </p:cNvPr>
          <p:cNvSpPr/>
          <p:nvPr/>
        </p:nvSpPr>
        <p:spPr>
          <a:xfrm>
            <a:off x="7550036" y="2730033"/>
            <a:ext cx="413271" cy="376507"/>
          </a:xfrm>
          <a:custGeom>
            <a:avLst/>
            <a:gdLst>
              <a:gd name="connsiteX0" fmla="*/ 365661 w 551026"/>
              <a:gd name="connsiteY0" fmla="*/ 435242 h 502008"/>
              <a:gd name="connsiteX1" fmla="*/ 371999 w 551026"/>
              <a:gd name="connsiteY1" fmla="*/ 439609 h 502008"/>
              <a:gd name="connsiteX2" fmla="*/ 379887 w 551026"/>
              <a:gd name="connsiteY2" fmla="*/ 451581 h 502008"/>
              <a:gd name="connsiteX3" fmla="*/ 387212 w 551026"/>
              <a:gd name="connsiteY3" fmla="*/ 465667 h 502008"/>
              <a:gd name="connsiteX4" fmla="*/ 393973 w 551026"/>
              <a:gd name="connsiteY4" fmla="*/ 480034 h 502008"/>
              <a:gd name="connsiteX5" fmla="*/ 398058 w 551026"/>
              <a:gd name="connsiteY5" fmla="*/ 489331 h 502008"/>
              <a:gd name="connsiteX6" fmla="*/ 329321 w 551026"/>
              <a:gd name="connsiteY6" fmla="*/ 502008 h 502008"/>
              <a:gd name="connsiteX7" fmla="*/ 294107 w 551026"/>
              <a:gd name="connsiteY7" fmla="*/ 498909 h 502008"/>
              <a:gd name="connsiteX8" fmla="*/ 287345 w 551026"/>
              <a:gd name="connsiteY8" fmla="*/ 454680 h 502008"/>
              <a:gd name="connsiteX9" fmla="*/ 324391 w 551026"/>
              <a:gd name="connsiteY9" fmla="*/ 441299 h 502008"/>
              <a:gd name="connsiteX10" fmla="*/ 365661 w 551026"/>
              <a:gd name="connsiteY10" fmla="*/ 435242 h 502008"/>
              <a:gd name="connsiteX11" fmla="*/ 287345 w 551026"/>
              <a:gd name="connsiteY11" fmla="*/ 419748 h 502008"/>
              <a:gd name="connsiteX12" fmla="*/ 296079 w 551026"/>
              <a:gd name="connsiteY12" fmla="*/ 419748 h 502008"/>
              <a:gd name="connsiteX13" fmla="*/ 298896 w 551026"/>
              <a:gd name="connsiteY13" fmla="*/ 443130 h 502008"/>
              <a:gd name="connsiteX14" fmla="*/ 287345 w 551026"/>
              <a:gd name="connsiteY14" fmla="*/ 446511 h 502008"/>
              <a:gd name="connsiteX15" fmla="*/ 357210 w 551026"/>
              <a:gd name="connsiteY15" fmla="*/ 418058 h 502008"/>
              <a:gd name="connsiteX16" fmla="*/ 361154 w 551026"/>
              <a:gd name="connsiteY16" fmla="*/ 418058 h 502008"/>
              <a:gd name="connsiteX17" fmla="*/ 361999 w 551026"/>
              <a:gd name="connsiteY17" fmla="*/ 422565 h 502008"/>
              <a:gd name="connsiteX18" fmla="*/ 357069 w 551026"/>
              <a:gd name="connsiteY18" fmla="*/ 426650 h 502008"/>
              <a:gd name="connsiteX19" fmla="*/ 344110 w 551026"/>
              <a:gd name="connsiteY19" fmla="*/ 430312 h 502008"/>
              <a:gd name="connsiteX20" fmla="*/ 328897 w 551026"/>
              <a:gd name="connsiteY20" fmla="*/ 432989 h 502008"/>
              <a:gd name="connsiteX21" fmla="*/ 313826 w 551026"/>
              <a:gd name="connsiteY21" fmla="*/ 435101 h 502008"/>
              <a:gd name="connsiteX22" fmla="*/ 304812 w 551026"/>
              <a:gd name="connsiteY22" fmla="*/ 436369 h 502008"/>
              <a:gd name="connsiteX23" fmla="*/ 302840 w 551026"/>
              <a:gd name="connsiteY23" fmla="*/ 424256 h 502008"/>
              <a:gd name="connsiteX24" fmla="*/ 319883 w 551026"/>
              <a:gd name="connsiteY24" fmla="*/ 421861 h 502008"/>
              <a:gd name="connsiteX25" fmla="*/ 340167 w 551026"/>
              <a:gd name="connsiteY25" fmla="*/ 419044 h 502008"/>
              <a:gd name="connsiteX26" fmla="*/ 357210 w 551026"/>
              <a:gd name="connsiteY26" fmla="*/ 418058 h 502008"/>
              <a:gd name="connsiteX27" fmla="*/ 233539 w 551026"/>
              <a:gd name="connsiteY27" fmla="*/ 269033 h 502008"/>
              <a:gd name="connsiteX28" fmla="*/ 264246 w 551026"/>
              <a:gd name="connsiteY28" fmla="*/ 318896 h 502008"/>
              <a:gd name="connsiteX29" fmla="*/ 243681 w 551026"/>
              <a:gd name="connsiteY29" fmla="*/ 332418 h 502008"/>
              <a:gd name="connsiteX30" fmla="*/ 220017 w 551026"/>
              <a:gd name="connsiteY30" fmla="*/ 272414 h 502008"/>
              <a:gd name="connsiteX31" fmla="*/ 222552 w 551026"/>
              <a:gd name="connsiteY31" fmla="*/ 238327 h 502008"/>
              <a:gd name="connsiteX32" fmla="*/ 232412 w 551026"/>
              <a:gd name="connsiteY32" fmla="*/ 241144 h 502008"/>
              <a:gd name="connsiteX33" fmla="*/ 205367 w 551026"/>
              <a:gd name="connsiteY33" fmla="*/ 246778 h 502008"/>
              <a:gd name="connsiteX34" fmla="*/ 203676 w 551026"/>
              <a:gd name="connsiteY34" fmla="*/ 241989 h 502008"/>
              <a:gd name="connsiteX35" fmla="*/ 212833 w 551026"/>
              <a:gd name="connsiteY35" fmla="*/ 240017 h 502008"/>
              <a:gd name="connsiteX36" fmla="*/ 222552 w 551026"/>
              <a:gd name="connsiteY36" fmla="*/ 238327 h 502008"/>
              <a:gd name="connsiteX37" fmla="*/ 288471 w 551026"/>
              <a:gd name="connsiteY37" fmla="*/ 178886 h 502008"/>
              <a:gd name="connsiteX38" fmla="*/ 308614 w 551026"/>
              <a:gd name="connsiteY38" fmla="*/ 179308 h 502008"/>
              <a:gd name="connsiteX39" fmla="*/ 322277 w 551026"/>
              <a:gd name="connsiteY39" fmla="*/ 181703 h 502008"/>
              <a:gd name="connsiteX40" fmla="*/ 331010 w 551026"/>
              <a:gd name="connsiteY40" fmla="*/ 185506 h 502008"/>
              <a:gd name="connsiteX41" fmla="*/ 336784 w 551026"/>
              <a:gd name="connsiteY41" fmla="*/ 192408 h 502008"/>
              <a:gd name="connsiteX42" fmla="*/ 341151 w 551026"/>
              <a:gd name="connsiteY42" fmla="*/ 201845 h 502008"/>
              <a:gd name="connsiteX43" fmla="*/ 345941 w 551026"/>
              <a:gd name="connsiteY43" fmla="*/ 215226 h 502008"/>
              <a:gd name="connsiteX44" fmla="*/ 352702 w 551026"/>
              <a:gd name="connsiteY44" fmla="*/ 232129 h 502008"/>
              <a:gd name="connsiteX45" fmla="*/ 366787 w 551026"/>
              <a:gd name="connsiteY45" fmla="*/ 225086 h 502008"/>
              <a:gd name="connsiteX46" fmla="*/ 360307 w 551026"/>
              <a:gd name="connsiteY46" fmla="*/ 241989 h 502008"/>
              <a:gd name="connsiteX47" fmla="*/ 348335 w 551026"/>
              <a:gd name="connsiteY47" fmla="*/ 247905 h 502008"/>
              <a:gd name="connsiteX48" fmla="*/ 337067 w 551026"/>
              <a:gd name="connsiteY48" fmla="*/ 249736 h 502008"/>
              <a:gd name="connsiteX49" fmla="*/ 332418 w 551026"/>
              <a:gd name="connsiteY49" fmla="*/ 255511 h 502008"/>
              <a:gd name="connsiteX50" fmla="*/ 332700 w 551026"/>
              <a:gd name="connsiteY50" fmla="*/ 261427 h 502008"/>
              <a:gd name="connsiteX51" fmla="*/ 373125 w 551026"/>
              <a:gd name="connsiteY51" fmla="*/ 267202 h 502008"/>
              <a:gd name="connsiteX52" fmla="*/ 406367 w 551026"/>
              <a:gd name="connsiteY52" fmla="*/ 283682 h 502008"/>
              <a:gd name="connsiteX53" fmla="*/ 434820 w 551026"/>
              <a:gd name="connsiteY53" fmla="*/ 310304 h 502008"/>
              <a:gd name="connsiteX54" fmla="*/ 458484 w 551026"/>
              <a:gd name="connsiteY54" fmla="*/ 340728 h 502008"/>
              <a:gd name="connsiteX55" fmla="*/ 479752 w 551026"/>
              <a:gd name="connsiteY55" fmla="*/ 374675 h 502008"/>
              <a:gd name="connsiteX56" fmla="*/ 501867 w 551026"/>
              <a:gd name="connsiteY56" fmla="*/ 405381 h 502008"/>
              <a:gd name="connsiteX57" fmla="*/ 523136 w 551026"/>
              <a:gd name="connsiteY57" fmla="*/ 428059 h 502008"/>
              <a:gd name="connsiteX58" fmla="*/ 551026 w 551026"/>
              <a:gd name="connsiteY58" fmla="*/ 452990 h 502008"/>
              <a:gd name="connsiteX59" fmla="*/ 520460 w 551026"/>
              <a:gd name="connsiteY59" fmla="*/ 469188 h 502008"/>
              <a:gd name="connsiteX60" fmla="*/ 481443 w 551026"/>
              <a:gd name="connsiteY60" fmla="*/ 485809 h 502008"/>
              <a:gd name="connsiteX61" fmla="*/ 449329 w 551026"/>
              <a:gd name="connsiteY61" fmla="*/ 499191 h 502008"/>
              <a:gd name="connsiteX62" fmla="*/ 428481 w 551026"/>
              <a:gd name="connsiteY62" fmla="*/ 466794 h 502008"/>
              <a:gd name="connsiteX63" fmla="*/ 416227 w 551026"/>
              <a:gd name="connsiteY63" fmla="*/ 420452 h 502008"/>
              <a:gd name="connsiteX64" fmla="*/ 406931 w 551026"/>
              <a:gd name="connsiteY64" fmla="*/ 369604 h 502008"/>
              <a:gd name="connsiteX65" fmla="*/ 394958 w 551026"/>
              <a:gd name="connsiteY65" fmla="*/ 322136 h 502008"/>
              <a:gd name="connsiteX66" fmla="*/ 374534 w 551026"/>
              <a:gd name="connsiteY66" fmla="*/ 287485 h 502008"/>
              <a:gd name="connsiteX67" fmla="*/ 340025 w 551026"/>
              <a:gd name="connsiteY67" fmla="*/ 273822 h 502008"/>
              <a:gd name="connsiteX68" fmla="*/ 337208 w 551026"/>
              <a:gd name="connsiteY68" fmla="*/ 274386 h 502008"/>
              <a:gd name="connsiteX69" fmla="*/ 335517 w 551026"/>
              <a:gd name="connsiteY69" fmla="*/ 275512 h 502008"/>
              <a:gd name="connsiteX70" fmla="*/ 339180 w 551026"/>
              <a:gd name="connsiteY70" fmla="*/ 279456 h 502008"/>
              <a:gd name="connsiteX71" fmla="*/ 347067 w 551026"/>
              <a:gd name="connsiteY71" fmla="*/ 286077 h 502008"/>
              <a:gd name="connsiteX72" fmla="*/ 354251 w 551026"/>
              <a:gd name="connsiteY72" fmla="*/ 292274 h 502008"/>
              <a:gd name="connsiteX73" fmla="*/ 359604 w 551026"/>
              <a:gd name="connsiteY73" fmla="*/ 297345 h 502008"/>
              <a:gd name="connsiteX74" fmla="*/ 364674 w 551026"/>
              <a:gd name="connsiteY74" fmla="*/ 303120 h 502008"/>
              <a:gd name="connsiteX75" fmla="*/ 367914 w 551026"/>
              <a:gd name="connsiteY75" fmla="*/ 309036 h 502008"/>
              <a:gd name="connsiteX76" fmla="*/ 370872 w 551026"/>
              <a:gd name="connsiteY76" fmla="*/ 316783 h 502008"/>
              <a:gd name="connsiteX77" fmla="*/ 372139 w 551026"/>
              <a:gd name="connsiteY77" fmla="*/ 325516 h 502008"/>
              <a:gd name="connsiteX78" fmla="*/ 373266 w 551026"/>
              <a:gd name="connsiteY78" fmla="*/ 336925 h 502008"/>
              <a:gd name="connsiteX79" fmla="*/ 373548 w 551026"/>
              <a:gd name="connsiteY79" fmla="*/ 346222 h 502008"/>
              <a:gd name="connsiteX80" fmla="*/ 372844 w 551026"/>
              <a:gd name="connsiteY80" fmla="*/ 362420 h 502008"/>
              <a:gd name="connsiteX81" fmla="*/ 370731 w 551026"/>
              <a:gd name="connsiteY81" fmla="*/ 377069 h 502008"/>
              <a:gd name="connsiteX82" fmla="*/ 367209 w 551026"/>
              <a:gd name="connsiteY82" fmla="*/ 393549 h 502008"/>
              <a:gd name="connsiteX83" fmla="*/ 363970 w 551026"/>
              <a:gd name="connsiteY83" fmla="*/ 408480 h 502008"/>
              <a:gd name="connsiteX84" fmla="*/ 335517 w 551026"/>
              <a:gd name="connsiteY84" fmla="*/ 411156 h 502008"/>
              <a:gd name="connsiteX85" fmla="*/ 307909 w 551026"/>
              <a:gd name="connsiteY85" fmla="*/ 414114 h 502008"/>
              <a:gd name="connsiteX86" fmla="*/ 287627 w 551026"/>
              <a:gd name="connsiteY86" fmla="*/ 411297 h 502008"/>
              <a:gd name="connsiteX87" fmla="*/ 287063 w 551026"/>
              <a:gd name="connsiteY87" fmla="*/ 398057 h 502008"/>
              <a:gd name="connsiteX88" fmla="*/ 287908 w 551026"/>
              <a:gd name="connsiteY88" fmla="*/ 371012 h 502008"/>
              <a:gd name="connsiteX89" fmla="*/ 296782 w 551026"/>
              <a:gd name="connsiteY89" fmla="*/ 359321 h 502008"/>
              <a:gd name="connsiteX90" fmla="*/ 312839 w 551026"/>
              <a:gd name="connsiteY90" fmla="*/ 342700 h 502008"/>
              <a:gd name="connsiteX91" fmla="*/ 320305 w 551026"/>
              <a:gd name="connsiteY91" fmla="*/ 328192 h 502008"/>
              <a:gd name="connsiteX92" fmla="*/ 308191 w 551026"/>
              <a:gd name="connsiteY92" fmla="*/ 334953 h 502008"/>
              <a:gd name="connsiteX93" fmla="*/ 276781 w 551026"/>
              <a:gd name="connsiteY93" fmla="*/ 362984 h 502008"/>
              <a:gd name="connsiteX94" fmla="*/ 238328 w 551026"/>
              <a:gd name="connsiteY94" fmla="*/ 376083 h 502008"/>
              <a:gd name="connsiteX95" fmla="*/ 217058 w 551026"/>
              <a:gd name="connsiteY95" fmla="*/ 358335 h 502008"/>
              <a:gd name="connsiteX96" fmla="*/ 187056 w 551026"/>
              <a:gd name="connsiteY96" fmla="*/ 319037 h 502008"/>
              <a:gd name="connsiteX97" fmla="*/ 163393 w 551026"/>
              <a:gd name="connsiteY97" fmla="*/ 291852 h 502008"/>
              <a:gd name="connsiteX98" fmla="*/ 155786 w 551026"/>
              <a:gd name="connsiteY98" fmla="*/ 283400 h 502008"/>
              <a:gd name="connsiteX99" fmla="*/ 11269 w 551026"/>
              <a:gd name="connsiteY99" fmla="*/ 314952 h 502008"/>
              <a:gd name="connsiteX100" fmla="*/ 3381 w 551026"/>
              <a:gd name="connsiteY100" fmla="*/ 311853 h 502008"/>
              <a:gd name="connsiteX101" fmla="*/ 0 w 551026"/>
              <a:gd name="connsiteY101" fmla="*/ 304247 h 502008"/>
              <a:gd name="connsiteX102" fmla="*/ 2395 w 551026"/>
              <a:gd name="connsiteY102" fmla="*/ 296782 h 502008"/>
              <a:gd name="connsiteX103" fmla="*/ 8733 w 551026"/>
              <a:gd name="connsiteY103" fmla="*/ 292697 h 502008"/>
              <a:gd name="connsiteX104" fmla="*/ 145645 w 551026"/>
              <a:gd name="connsiteY104" fmla="*/ 262836 h 502008"/>
              <a:gd name="connsiteX105" fmla="*/ 143390 w 551026"/>
              <a:gd name="connsiteY105" fmla="*/ 255793 h 502008"/>
              <a:gd name="connsiteX106" fmla="*/ 144940 w 551026"/>
              <a:gd name="connsiteY106" fmla="*/ 250863 h 502008"/>
              <a:gd name="connsiteX107" fmla="*/ 149447 w 551026"/>
              <a:gd name="connsiteY107" fmla="*/ 247623 h 502008"/>
              <a:gd name="connsiteX108" fmla="*/ 155081 w 551026"/>
              <a:gd name="connsiteY108" fmla="*/ 245651 h 502008"/>
              <a:gd name="connsiteX109" fmla="*/ 161561 w 551026"/>
              <a:gd name="connsiteY109" fmla="*/ 244383 h 502008"/>
              <a:gd name="connsiteX110" fmla="*/ 166773 w 551026"/>
              <a:gd name="connsiteY110" fmla="*/ 243116 h 502008"/>
              <a:gd name="connsiteX111" fmla="*/ 171139 w 551026"/>
              <a:gd name="connsiteY111" fmla="*/ 241003 h 502008"/>
              <a:gd name="connsiteX112" fmla="*/ 176069 w 551026"/>
              <a:gd name="connsiteY112" fmla="*/ 239172 h 502008"/>
              <a:gd name="connsiteX113" fmla="*/ 183956 w 551026"/>
              <a:gd name="connsiteY113" fmla="*/ 243679 h 502008"/>
              <a:gd name="connsiteX114" fmla="*/ 189591 w 551026"/>
              <a:gd name="connsiteY114" fmla="*/ 252976 h 502008"/>
              <a:gd name="connsiteX115" fmla="*/ 238045 w 551026"/>
              <a:gd name="connsiteY115" fmla="*/ 242552 h 502008"/>
              <a:gd name="connsiteX116" fmla="*/ 246356 w 551026"/>
              <a:gd name="connsiteY116" fmla="*/ 245651 h 502008"/>
              <a:gd name="connsiteX117" fmla="*/ 249877 w 551026"/>
              <a:gd name="connsiteY117" fmla="*/ 253539 h 502008"/>
              <a:gd name="connsiteX118" fmla="*/ 247483 w 551026"/>
              <a:gd name="connsiteY118" fmla="*/ 260864 h 502008"/>
              <a:gd name="connsiteX119" fmla="*/ 240862 w 551026"/>
              <a:gd name="connsiteY119" fmla="*/ 264808 h 502008"/>
              <a:gd name="connsiteX120" fmla="*/ 189591 w 551026"/>
              <a:gd name="connsiteY120" fmla="*/ 276076 h 502008"/>
              <a:gd name="connsiteX121" fmla="*/ 189310 w 551026"/>
              <a:gd name="connsiteY121" fmla="*/ 280583 h 502008"/>
              <a:gd name="connsiteX122" fmla="*/ 212269 w 551026"/>
              <a:gd name="connsiteY122" fmla="*/ 313684 h 502008"/>
              <a:gd name="connsiteX123" fmla="*/ 241708 w 551026"/>
              <a:gd name="connsiteY123" fmla="*/ 339461 h 502008"/>
              <a:gd name="connsiteX124" fmla="*/ 275231 w 551026"/>
              <a:gd name="connsiteY124" fmla="*/ 316924 h 502008"/>
              <a:gd name="connsiteX125" fmla="*/ 295515 w 551026"/>
              <a:gd name="connsiteY125" fmla="*/ 280583 h 502008"/>
              <a:gd name="connsiteX126" fmla="*/ 288894 w 551026"/>
              <a:gd name="connsiteY126" fmla="*/ 265653 h 502008"/>
              <a:gd name="connsiteX127" fmla="*/ 274526 w 551026"/>
              <a:gd name="connsiteY127" fmla="*/ 260441 h 502008"/>
              <a:gd name="connsiteX128" fmla="*/ 260160 w 551026"/>
              <a:gd name="connsiteY128" fmla="*/ 257201 h 502008"/>
              <a:gd name="connsiteX129" fmla="*/ 253539 w 551026"/>
              <a:gd name="connsiteY129" fmla="*/ 247623 h 502008"/>
              <a:gd name="connsiteX130" fmla="*/ 256357 w 551026"/>
              <a:gd name="connsiteY130" fmla="*/ 238045 h 502008"/>
              <a:gd name="connsiteX131" fmla="*/ 237200 w 551026"/>
              <a:gd name="connsiteY131" fmla="*/ 232692 h 502008"/>
              <a:gd name="connsiteX132" fmla="*/ 249314 w 551026"/>
              <a:gd name="connsiteY132" fmla="*/ 199732 h 502008"/>
              <a:gd name="connsiteX133" fmla="*/ 247905 w 551026"/>
              <a:gd name="connsiteY133" fmla="*/ 183393 h 502008"/>
              <a:gd name="connsiteX134" fmla="*/ 288471 w 551026"/>
              <a:gd name="connsiteY134" fmla="*/ 178886 h 502008"/>
              <a:gd name="connsiteX135" fmla="*/ 536940 w 551026"/>
              <a:gd name="connsiteY135" fmla="*/ 1972 h 502008"/>
              <a:gd name="connsiteX136" fmla="*/ 524826 w 551026"/>
              <a:gd name="connsiteY136" fmla="*/ 41129 h 502008"/>
              <a:gd name="connsiteX137" fmla="*/ 467076 w 551026"/>
              <a:gd name="connsiteY137" fmla="*/ 115501 h 502008"/>
              <a:gd name="connsiteX138" fmla="*/ 380872 w 551026"/>
              <a:gd name="connsiteY138" fmla="*/ 155504 h 502008"/>
              <a:gd name="connsiteX139" fmla="*/ 369040 w 551026"/>
              <a:gd name="connsiteY139" fmla="*/ 157617 h 502008"/>
              <a:gd name="connsiteX140" fmla="*/ 354955 w 551026"/>
              <a:gd name="connsiteY140" fmla="*/ 160293 h 502008"/>
              <a:gd name="connsiteX141" fmla="*/ 343969 w 551026"/>
              <a:gd name="connsiteY141" fmla="*/ 164237 h 502008"/>
              <a:gd name="connsiteX142" fmla="*/ 350871 w 551026"/>
              <a:gd name="connsiteY142" fmla="*/ 177196 h 502008"/>
              <a:gd name="connsiteX143" fmla="*/ 356927 w 551026"/>
              <a:gd name="connsiteY143" fmla="*/ 186774 h 502008"/>
              <a:gd name="connsiteX144" fmla="*/ 349602 w 551026"/>
              <a:gd name="connsiteY144" fmla="*/ 195225 h 502008"/>
              <a:gd name="connsiteX145" fmla="*/ 345800 w 551026"/>
              <a:gd name="connsiteY145" fmla="*/ 190859 h 502008"/>
              <a:gd name="connsiteX146" fmla="*/ 342419 w 551026"/>
              <a:gd name="connsiteY146" fmla="*/ 186774 h 502008"/>
              <a:gd name="connsiteX147" fmla="*/ 339461 w 551026"/>
              <a:gd name="connsiteY147" fmla="*/ 183534 h 502008"/>
              <a:gd name="connsiteX148" fmla="*/ 336644 w 551026"/>
              <a:gd name="connsiteY148" fmla="*/ 180576 h 502008"/>
              <a:gd name="connsiteX149" fmla="*/ 334390 w 551026"/>
              <a:gd name="connsiteY149" fmla="*/ 178322 h 502008"/>
              <a:gd name="connsiteX150" fmla="*/ 331996 w 551026"/>
              <a:gd name="connsiteY150" fmla="*/ 176210 h 502008"/>
              <a:gd name="connsiteX151" fmla="*/ 329742 w 551026"/>
              <a:gd name="connsiteY151" fmla="*/ 174801 h 502008"/>
              <a:gd name="connsiteX152" fmla="*/ 327348 w 551026"/>
              <a:gd name="connsiteY152" fmla="*/ 173533 h 502008"/>
              <a:gd name="connsiteX153" fmla="*/ 323263 w 551026"/>
              <a:gd name="connsiteY153" fmla="*/ 172125 h 502008"/>
              <a:gd name="connsiteX154" fmla="*/ 317488 w 551026"/>
              <a:gd name="connsiteY154" fmla="*/ 171420 h 502008"/>
              <a:gd name="connsiteX155" fmla="*/ 311291 w 551026"/>
              <a:gd name="connsiteY155" fmla="*/ 171280 h 502008"/>
              <a:gd name="connsiteX156" fmla="*/ 302134 w 551026"/>
              <a:gd name="connsiteY156" fmla="*/ 171280 h 502008"/>
              <a:gd name="connsiteX157" fmla="*/ 291571 w 551026"/>
              <a:gd name="connsiteY157" fmla="*/ 171280 h 502008"/>
              <a:gd name="connsiteX158" fmla="*/ 230440 w 551026"/>
              <a:gd name="connsiteY158" fmla="*/ 183393 h 502008"/>
              <a:gd name="connsiteX159" fmla="*/ 240581 w 551026"/>
              <a:gd name="connsiteY159" fmla="*/ 170294 h 502008"/>
              <a:gd name="connsiteX160" fmla="*/ 255793 w 551026"/>
              <a:gd name="connsiteY160" fmla="*/ 161983 h 502008"/>
              <a:gd name="connsiteX161" fmla="*/ 274245 w 551026"/>
              <a:gd name="connsiteY161" fmla="*/ 151842 h 502008"/>
              <a:gd name="connsiteX162" fmla="*/ 287204 w 551026"/>
              <a:gd name="connsiteY162" fmla="*/ 141559 h 502008"/>
              <a:gd name="connsiteX163" fmla="*/ 301289 w 551026"/>
              <a:gd name="connsiteY163" fmla="*/ 126065 h 502008"/>
              <a:gd name="connsiteX164" fmla="*/ 313544 w 551026"/>
              <a:gd name="connsiteY164" fmla="*/ 111839 h 502008"/>
              <a:gd name="connsiteX165" fmla="*/ 321432 w 551026"/>
              <a:gd name="connsiteY165" fmla="*/ 120713 h 502008"/>
              <a:gd name="connsiteX166" fmla="*/ 330446 w 551026"/>
              <a:gd name="connsiteY166" fmla="*/ 130995 h 502008"/>
              <a:gd name="connsiteX167" fmla="*/ 341151 w 551026"/>
              <a:gd name="connsiteY167" fmla="*/ 134657 h 502008"/>
              <a:gd name="connsiteX168" fmla="*/ 344532 w 551026"/>
              <a:gd name="connsiteY168" fmla="*/ 134376 h 502008"/>
              <a:gd name="connsiteX169" fmla="*/ 344532 w 551026"/>
              <a:gd name="connsiteY169" fmla="*/ 155786 h 502008"/>
              <a:gd name="connsiteX170" fmla="*/ 350730 w 551026"/>
              <a:gd name="connsiteY170" fmla="*/ 156067 h 502008"/>
              <a:gd name="connsiteX171" fmla="*/ 455245 w 551026"/>
              <a:gd name="connsiteY171" fmla="*/ 102542 h 502008"/>
              <a:gd name="connsiteX172" fmla="*/ 469330 w 551026"/>
              <a:gd name="connsiteY172" fmla="*/ 91556 h 502008"/>
              <a:gd name="connsiteX173" fmla="*/ 481302 w 551026"/>
              <a:gd name="connsiteY173" fmla="*/ 80991 h 502008"/>
              <a:gd name="connsiteX174" fmla="*/ 490598 w 551026"/>
              <a:gd name="connsiteY174" fmla="*/ 72258 h 502008"/>
              <a:gd name="connsiteX175" fmla="*/ 498909 w 551026"/>
              <a:gd name="connsiteY175" fmla="*/ 62680 h 502008"/>
              <a:gd name="connsiteX176" fmla="*/ 505671 w 551026"/>
              <a:gd name="connsiteY176" fmla="*/ 53947 h 502008"/>
              <a:gd name="connsiteX177" fmla="*/ 512572 w 551026"/>
              <a:gd name="connsiteY177" fmla="*/ 43524 h 502008"/>
              <a:gd name="connsiteX178" fmla="*/ 519051 w 551026"/>
              <a:gd name="connsiteY178" fmla="*/ 32819 h 502008"/>
              <a:gd name="connsiteX179" fmla="*/ 526658 w 551026"/>
              <a:gd name="connsiteY179" fmla="*/ 19438 h 502008"/>
              <a:gd name="connsiteX180" fmla="*/ 534968 w 551026"/>
              <a:gd name="connsiteY180" fmla="*/ 4507 h 502008"/>
              <a:gd name="connsiteX181" fmla="*/ 537786 w 551026"/>
              <a:gd name="connsiteY181" fmla="*/ 0 h 502008"/>
              <a:gd name="connsiteX182" fmla="*/ 537504 w 551026"/>
              <a:gd name="connsiteY182" fmla="*/ 1408 h 502008"/>
              <a:gd name="connsiteX183" fmla="*/ 536941 w 551026"/>
              <a:gd name="connsiteY183" fmla="*/ 1972 h 502008"/>
              <a:gd name="connsiteX184" fmla="*/ 537223 w 551026"/>
              <a:gd name="connsiteY184" fmla="*/ 1127 h 50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551026" h="502008">
                <a:moveTo>
                  <a:pt x="365661" y="435242"/>
                </a:moveTo>
                <a:cubicBezTo>
                  <a:pt x="367351" y="435242"/>
                  <a:pt x="369465" y="436698"/>
                  <a:pt x="371999" y="439609"/>
                </a:cubicBezTo>
                <a:cubicBezTo>
                  <a:pt x="374535" y="442520"/>
                  <a:pt x="377164" y="446511"/>
                  <a:pt x="379887" y="451581"/>
                </a:cubicBezTo>
                <a:cubicBezTo>
                  <a:pt x="382610" y="456652"/>
                  <a:pt x="385052" y="461347"/>
                  <a:pt x="387212" y="465667"/>
                </a:cubicBezTo>
                <a:cubicBezTo>
                  <a:pt x="389372" y="469987"/>
                  <a:pt x="391625" y="474776"/>
                  <a:pt x="393973" y="480034"/>
                </a:cubicBezTo>
                <a:cubicBezTo>
                  <a:pt x="396320" y="485293"/>
                  <a:pt x="397682" y="488392"/>
                  <a:pt x="398058" y="489331"/>
                </a:cubicBezTo>
                <a:cubicBezTo>
                  <a:pt x="375333" y="497782"/>
                  <a:pt x="352420" y="502008"/>
                  <a:pt x="329321" y="502008"/>
                </a:cubicBezTo>
                <a:cubicBezTo>
                  <a:pt x="317864" y="502008"/>
                  <a:pt x="306126" y="500975"/>
                  <a:pt x="294107" y="498909"/>
                </a:cubicBezTo>
                <a:lnTo>
                  <a:pt x="287345" y="454680"/>
                </a:lnTo>
                <a:cubicBezTo>
                  <a:pt x="294670" y="449797"/>
                  <a:pt x="307019" y="445337"/>
                  <a:pt x="324391" y="441299"/>
                </a:cubicBezTo>
                <a:cubicBezTo>
                  <a:pt x="341762" y="437261"/>
                  <a:pt x="355519" y="435242"/>
                  <a:pt x="365661" y="435242"/>
                </a:cubicBezTo>
                <a:close/>
                <a:moveTo>
                  <a:pt x="287345" y="419748"/>
                </a:moveTo>
                <a:lnTo>
                  <a:pt x="296079" y="419748"/>
                </a:lnTo>
                <a:lnTo>
                  <a:pt x="298896" y="443130"/>
                </a:lnTo>
                <a:lnTo>
                  <a:pt x="287345" y="446511"/>
                </a:lnTo>
                <a:close/>
                <a:moveTo>
                  <a:pt x="357210" y="418058"/>
                </a:moveTo>
                <a:lnTo>
                  <a:pt x="361154" y="418058"/>
                </a:lnTo>
                <a:cubicBezTo>
                  <a:pt x="361718" y="420875"/>
                  <a:pt x="361999" y="422378"/>
                  <a:pt x="361999" y="422565"/>
                </a:cubicBezTo>
                <a:cubicBezTo>
                  <a:pt x="361999" y="423880"/>
                  <a:pt x="360355" y="425242"/>
                  <a:pt x="357069" y="426650"/>
                </a:cubicBezTo>
                <a:cubicBezTo>
                  <a:pt x="353782" y="428059"/>
                  <a:pt x="349462" y="429279"/>
                  <a:pt x="344110" y="430312"/>
                </a:cubicBezTo>
                <a:cubicBezTo>
                  <a:pt x="338757" y="431345"/>
                  <a:pt x="333687" y="432237"/>
                  <a:pt x="328897" y="432989"/>
                </a:cubicBezTo>
                <a:cubicBezTo>
                  <a:pt x="324109" y="433740"/>
                  <a:pt x="319084" y="434444"/>
                  <a:pt x="313826" y="435101"/>
                </a:cubicBezTo>
                <a:cubicBezTo>
                  <a:pt x="308567" y="435759"/>
                  <a:pt x="305563" y="436181"/>
                  <a:pt x="304812" y="436369"/>
                </a:cubicBezTo>
                <a:lnTo>
                  <a:pt x="302840" y="424256"/>
                </a:lnTo>
                <a:cubicBezTo>
                  <a:pt x="306784" y="423880"/>
                  <a:pt x="312465" y="423082"/>
                  <a:pt x="319883" y="421861"/>
                </a:cubicBezTo>
                <a:cubicBezTo>
                  <a:pt x="327301" y="420640"/>
                  <a:pt x="334062" y="419701"/>
                  <a:pt x="340167" y="419044"/>
                </a:cubicBezTo>
                <a:cubicBezTo>
                  <a:pt x="346270" y="418387"/>
                  <a:pt x="351951" y="418058"/>
                  <a:pt x="357210" y="418058"/>
                </a:cubicBezTo>
                <a:close/>
                <a:moveTo>
                  <a:pt x="233539" y="269033"/>
                </a:moveTo>
                <a:lnTo>
                  <a:pt x="264246" y="318896"/>
                </a:lnTo>
                <a:lnTo>
                  <a:pt x="243681" y="332418"/>
                </a:lnTo>
                <a:lnTo>
                  <a:pt x="220017" y="272414"/>
                </a:lnTo>
                <a:close/>
                <a:moveTo>
                  <a:pt x="222552" y="238327"/>
                </a:moveTo>
                <a:cubicBezTo>
                  <a:pt x="226119" y="238327"/>
                  <a:pt x="229406" y="239266"/>
                  <a:pt x="232412" y="241144"/>
                </a:cubicBezTo>
                <a:lnTo>
                  <a:pt x="205367" y="246778"/>
                </a:lnTo>
                <a:lnTo>
                  <a:pt x="203676" y="241989"/>
                </a:lnTo>
                <a:cubicBezTo>
                  <a:pt x="205554" y="241801"/>
                  <a:pt x="208606" y="241144"/>
                  <a:pt x="212833" y="240017"/>
                </a:cubicBezTo>
                <a:cubicBezTo>
                  <a:pt x="217058" y="238890"/>
                  <a:pt x="220297" y="238327"/>
                  <a:pt x="222552" y="238327"/>
                </a:cubicBezTo>
                <a:close/>
                <a:moveTo>
                  <a:pt x="288471" y="178886"/>
                </a:moveTo>
                <a:cubicBezTo>
                  <a:pt x="296734" y="178886"/>
                  <a:pt x="303448" y="179027"/>
                  <a:pt x="308614" y="179308"/>
                </a:cubicBezTo>
                <a:cubicBezTo>
                  <a:pt x="313779" y="179590"/>
                  <a:pt x="318333" y="180388"/>
                  <a:pt x="322277" y="181703"/>
                </a:cubicBezTo>
                <a:cubicBezTo>
                  <a:pt x="326221" y="183018"/>
                  <a:pt x="329131" y="184285"/>
                  <a:pt x="331010" y="185506"/>
                </a:cubicBezTo>
                <a:cubicBezTo>
                  <a:pt x="332887" y="186727"/>
                  <a:pt x="334812" y="189027"/>
                  <a:pt x="336784" y="192408"/>
                </a:cubicBezTo>
                <a:cubicBezTo>
                  <a:pt x="338756" y="195788"/>
                  <a:pt x="340212" y="198934"/>
                  <a:pt x="341151" y="201845"/>
                </a:cubicBezTo>
                <a:cubicBezTo>
                  <a:pt x="342090" y="204756"/>
                  <a:pt x="343686" y="209217"/>
                  <a:pt x="345941" y="215226"/>
                </a:cubicBezTo>
                <a:cubicBezTo>
                  <a:pt x="348194" y="221236"/>
                  <a:pt x="350447" y="226871"/>
                  <a:pt x="352702" y="232129"/>
                </a:cubicBezTo>
                <a:lnTo>
                  <a:pt x="366787" y="225086"/>
                </a:lnTo>
                <a:cubicBezTo>
                  <a:pt x="366223" y="232599"/>
                  <a:pt x="364064" y="238233"/>
                  <a:pt x="360307" y="241989"/>
                </a:cubicBezTo>
                <a:cubicBezTo>
                  <a:pt x="356551" y="245745"/>
                  <a:pt x="352560" y="247717"/>
                  <a:pt x="348335" y="247905"/>
                </a:cubicBezTo>
                <a:cubicBezTo>
                  <a:pt x="344109" y="248093"/>
                  <a:pt x="340353" y="248703"/>
                  <a:pt x="337067" y="249736"/>
                </a:cubicBezTo>
                <a:cubicBezTo>
                  <a:pt x="333780" y="250769"/>
                  <a:pt x="332230" y="252694"/>
                  <a:pt x="332418" y="255511"/>
                </a:cubicBezTo>
                <a:lnTo>
                  <a:pt x="332700" y="261427"/>
                </a:lnTo>
                <a:cubicBezTo>
                  <a:pt x="346786" y="260864"/>
                  <a:pt x="360261" y="262789"/>
                  <a:pt x="373125" y="267202"/>
                </a:cubicBezTo>
                <a:cubicBezTo>
                  <a:pt x="385989" y="271616"/>
                  <a:pt x="397071" y="277109"/>
                  <a:pt x="406367" y="283682"/>
                </a:cubicBezTo>
                <a:cubicBezTo>
                  <a:pt x="415663" y="290255"/>
                  <a:pt x="425148" y="299129"/>
                  <a:pt x="434820" y="310304"/>
                </a:cubicBezTo>
                <a:cubicBezTo>
                  <a:pt x="444492" y="321478"/>
                  <a:pt x="452380" y="331620"/>
                  <a:pt x="458484" y="340728"/>
                </a:cubicBezTo>
                <a:cubicBezTo>
                  <a:pt x="464587" y="349837"/>
                  <a:pt x="471677" y="361152"/>
                  <a:pt x="479752" y="374675"/>
                </a:cubicBezTo>
                <a:cubicBezTo>
                  <a:pt x="485951" y="385192"/>
                  <a:pt x="493321" y="395427"/>
                  <a:pt x="501867" y="405381"/>
                </a:cubicBezTo>
                <a:cubicBezTo>
                  <a:pt x="510412" y="415335"/>
                  <a:pt x="517502" y="422894"/>
                  <a:pt x="523136" y="428059"/>
                </a:cubicBezTo>
                <a:cubicBezTo>
                  <a:pt x="528770" y="433223"/>
                  <a:pt x="538067" y="441534"/>
                  <a:pt x="551026" y="452990"/>
                </a:cubicBezTo>
                <a:cubicBezTo>
                  <a:pt x="542011" y="458624"/>
                  <a:pt x="531822" y="464024"/>
                  <a:pt x="520460" y="469188"/>
                </a:cubicBezTo>
                <a:cubicBezTo>
                  <a:pt x="509097" y="474353"/>
                  <a:pt x="496092" y="479893"/>
                  <a:pt x="481443" y="485809"/>
                </a:cubicBezTo>
                <a:cubicBezTo>
                  <a:pt x="466794" y="491725"/>
                  <a:pt x="456089" y="496186"/>
                  <a:pt x="449329" y="499191"/>
                </a:cubicBezTo>
                <a:cubicBezTo>
                  <a:pt x="441064" y="492242"/>
                  <a:pt x="434116" y="481443"/>
                  <a:pt x="428481" y="466794"/>
                </a:cubicBezTo>
                <a:cubicBezTo>
                  <a:pt x="422848" y="452145"/>
                  <a:pt x="418763" y="436698"/>
                  <a:pt x="416227" y="420452"/>
                </a:cubicBezTo>
                <a:cubicBezTo>
                  <a:pt x="413691" y="404207"/>
                  <a:pt x="410593" y="387258"/>
                  <a:pt x="406931" y="369604"/>
                </a:cubicBezTo>
                <a:cubicBezTo>
                  <a:pt x="403269" y="351950"/>
                  <a:pt x="399277" y="336127"/>
                  <a:pt x="394958" y="322136"/>
                </a:cubicBezTo>
                <a:cubicBezTo>
                  <a:pt x="390638" y="308144"/>
                  <a:pt x="383830" y="296594"/>
                  <a:pt x="374534" y="287485"/>
                </a:cubicBezTo>
                <a:cubicBezTo>
                  <a:pt x="365237" y="278377"/>
                  <a:pt x="353733" y="273822"/>
                  <a:pt x="340025" y="273822"/>
                </a:cubicBezTo>
                <a:lnTo>
                  <a:pt x="337208" y="274386"/>
                </a:lnTo>
                <a:lnTo>
                  <a:pt x="335517" y="275512"/>
                </a:lnTo>
                <a:cubicBezTo>
                  <a:pt x="336268" y="276451"/>
                  <a:pt x="337489" y="277766"/>
                  <a:pt x="339180" y="279456"/>
                </a:cubicBezTo>
                <a:cubicBezTo>
                  <a:pt x="340306" y="280395"/>
                  <a:pt x="342935" y="282602"/>
                  <a:pt x="347067" y="286077"/>
                </a:cubicBezTo>
                <a:cubicBezTo>
                  <a:pt x="351199" y="289551"/>
                  <a:pt x="353593" y="291617"/>
                  <a:pt x="354251" y="292274"/>
                </a:cubicBezTo>
                <a:cubicBezTo>
                  <a:pt x="354908" y="292932"/>
                  <a:pt x="356691" y="294622"/>
                  <a:pt x="359604" y="297345"/>
                </a:cubicBezTo>
                <a:cubicBezTo>
                  <a:pt x="362514" y="300068"/>
                  <a:pt x="364205" y="301993"/>
                  <a:pt x="364674" y="303120"/>
                </a:cubicBezTo>
                <a:cubicBezTo>
                  <a:pt x="365143" y="304247"/>
                  <a:pt x="366223" y="306219"/>
                  <a:pt x="367914" y="309036"/>
                </a:cubicBezTo>
                <a:cubicBezTo>
                  <a:pt x="369604" y="311853"/>
                  <a:pt x="370590" y="314435"/>
                  <a:pt x="370872" y="316783"/>
                </a:cubicBezTo>
                <a:cubicBezTo>
                  <a:pt x="371153" y="319131"/>
                  <a:pt x="371576" y="322042"/>
                  <a:pt x="372139" y="325516"/>
                </a:cubicBezTo>
                <a:cubicBezTo>
                  <a:pt x="372703" y="328991"/>
                  <a:pt x="373079" y="332794"/>
                  <a:pt x="373266" y="336925"/>
                </a:cubicBezTo>
                <a:lnTo>
                  <a:pt x="373548" y="346222"/>
                </a:lnTo>
                <a:cubicBezTo>
                  <a:pt x="373736" y="351105"/>
                  <a:pt x="373501" y="356504"/>
                  <a:pt x="372844" y="362420"/>
                </a:cubicBezTo>
                <a:cubicBezTo>
                  <a:pt x="372186" y="368336"/>
                  <a:pt x="371481" y="373219"/>
                  <a:pt x="370731" y="377069"/>
                </a:cubicBezTo>
                <a:cubicBezTo>
                  <a:pt x="369980" y="380919"/>
                  <a:pt x="368806" y="386412"/>
                  <a:pt x="367209" y="393549"/>
                </a:cubicBezTo>
                <a:cubicBezTo>
                  <a:pt x="365613" y="400686"/>
                  <a:pt x="364534" y="405663"/>
                  <a:pt x="363970" y="408480"/>
                </a:cubicBezTo>
                <a:cubicBezTo>
                  <a:pt x="357396" y="408292"/>
                  <a:pt x="347913" y="409184"/>
                  <a:pt x="335517" y="411156"/>
                </a:cubicBezTo>
                <a:cubicBezTo>
                  <a:pt x="323122" y="413128"/>
                  <a:pt x="313919" y="414114"/>
                  <a:pt x="307909" y="414114"/>
                </a:cubicBezTo>
                <a:cubicBezTo>
                  <a:pt x="300585" y="414114"/>
                  <a:pt x="293824" y="413175"/>
                  <a:pt x="287627" y="411297"/>
                </a:cubicBezTo>
                <a:cubicBezTo>
                  <a:pt x="287250" y="408292"/>
                  <a:pt x="287063" y="403879"/>
                  <a:pt x="287063" y="398057"/>
                </a:cubicBezTo>
                <a:cubicBezTo>
                  <a:pt x="287063" y="384159"/>
                  <a:pt x="287344" y="375144"/>
                  <a:pt x="287908" y="371012"/>
                </a:cubicBezTo>
                <a:cubicBezTo>
                  <a:pt x="288284" y="368571"/>
                  <a:pt x="291242" y="364674"/>
                  <a:pt x="296782" y="359321"/>
                </a:cubicBezTo>
                <a:cubicBezTo>
                  <a:pt x="302321" y="353969"/>
                  <a:pt x="307674" y="348429"/>
                  <a:pt x="312839" y="342700"/>
                </a:cubicBezTo>
                <a:cubicBezTo>
                  <a:pt x="318004" y="336972"/>
                  <a:pt x="320492" y="332136"/>
                  <a:pt x="320305" y="328192"/>
                </a:cubicBezTo>
                <a:cubicBezTo>
                  <a:pt x="315797" y="327817"/>
                  <a:pt x="311759" y="330070"/>
                  <a:pt x="308191" y="334953"/>
                </a:cubicBezTo>
                <a:cubicBezTo>
                  <a:pt x="301431" y="344907"/>
                  <a:pt x="290959" y="354251"/>
                  <a:pt x="276781" y="362984"/>
                </a:cubicBezTo>
                <a:cubicBezTo>
                  <a:pt x="262600" y="371717"/>
                  <a:pt x="249783" y="376083"/>
                  <a:pt x="238328" y="376083"/>
                </a:cubicBezTo>
                <a:cubicBezTo>
                  <a:pt x="233631" y="376083"/>
                  <a:pt x="226541" y="370167"/>
                  <a:pt x="217058" y="358335"/>
                </a:cubicBezTo>
                <a:cubicBezTo>
                  <a:pt x="207574" y="346503"/>
                  <a:pt x="197573" y="333404"/>
                  <a:pt x="187056" y="319037"/>
                </a:cubicBezTo>
                <a:cubicBezTo>
                  <a:pt x="176538" y="304669"/>
                  <a:pt x="168650" y="295608"/>
                  <a:pt x="163393" y="291852"/>
                </a:cubicBezTo>
                <a:cubicBezTo>
                  <a:pt x="162265" y="291100"/>
                  <a:pt x="159730" y="288283"/>
                  <a:pt x="155786" y="283400"/>
                </a:cubicBezTo>
                <a:cubicBezTo>
                  <a:pt x="65263" y="304435"/>
                  <a:pt x="17090" y="314952"/>
                  <a:pt x="11269" y="314952"/>
                </a:cubicBezTo>
                <a:cubicBezTo>
                  <a:pt x="8263" y="314952"/>
                  <a:pt x="5634" y="313919"/>
                  <a:pt x="3381" y="311853"/>
                </a:cubicBezTo>
                <a:cubicBezTo>
                  <a:pt x="1127" y="309787"/>
                  <a:pt x="0" y="307252"/>
                  <a:pt x="0" y="304247"/>
                </a:cubicBezTo>
                <a:cubicBezTo>
                  <a:pt x="0" y="301430"/>
                  <a:pt x="798" y="298941"/>
                  <a:pt x="2395" y="296782"/>
                </a:cubicBezTo>
                <a:cubicBezTo>
                  <a:pt x="3990" y="294622"/>
                  <a:pt x="6103" y="293260"/>
                  <a:pt x="8733" y="292697"/>
                </a:cubicBezTo>
                <a:lnTo>
                  <a:pt x="145645" y="262836"/>
                </a:lnTo>
                <a:cubicBezTo>
                  <a:pt x="144141" y="260206"/>
                  <a:pt x="143390" y="257859"/>
                  <a:pt x="143390" y="255793"/>
                </a:cubicBezTo>
                <a:cubicBezTo>
                  <a:pt x="143390" y="253727"/>
                  <a:pt x="143907" y="252084"/>
                  <a:pt x="144940" y="250863"/>
                </a:cubicBezTo>
                <a:cubicBezTo>
                  <a:pt x="145973" y="249642"/>
                  <a:pt x="147475" y="248562"/>
                  <a:pt x="149447" y="247623"/>
                </a:cubicBezTo>
                <a:cubicBezTo>
                  <a:pt x="151419" y="246684"/>
                  <a:pt x="153297" y="246027"/>
                  <a:pt x="155081" y="245651"/>
                </a:cubicBezTo>
                <a:cubicBezTo>
                  <a:pt x="156865" y="245276"/>
                  <a:pt x="159025" y="244853"/>
                  <a:pt x="161561" y="244383"/>
                </a:cubicBezTo>
                <a:cubicBezTo>
                  <a:pt x="164096" y="243914"/>
                  <a:pt x="165833" y="243491"/>
                  <a:pt x="166773" y="243116"/>
                </a:cubicBezTo>
                <a:cubicBezTo>
                  <a:pt x="167524" y="242928"/>
                  <a:pt x="168979" y="242224"/>
                  <a:pt x="171139" y="241003"/>
                </a:cubicBezTo>
                <a:cubicBezTo>
                  <a:pt x="173298" y="239782"/>
                  <a:pt x="174942" y="239172"/>
                  <a:pt x="176069" y="239172"/>
                </a:cubicBezTo>
                <a:cubicBezTo>
                  <a:pt x="178886" y="239172"/>
                  <a:pt x="181515" y="240674"/>
                  <a:pt x="183956" y="243679"/>
                </a:cubicBezTo>
                <a:cubicBezTo>
                  <a:pt x="186398" y="246684"/>
                  <a:pt x="188276" y="249783"/>
                  <a:pt x="189591" y="252976"/>
                </a:cubicBezTo>
                <a:cubicBezTo>
                  <a:pt x="220203" y="246027"/>
                  <a:pt x="236356" y="242552"/>
                  <a:pt x="238045" y="242552"/>
                </a:cubicBezTo>
                <a:cubicBezTo>
                  <a:pt x="241238" y="242552"/>
                  <a:pt x="244007" y="243585"/>
                  <a:pt x="246356" y="245651"/>
                </a:cubicBezTo>
                <a:cubicBezTo>
                  <a:pt x="248704" y="247717"/>
                  <a:pt x="249877" y="250346"/>
                  <a:pt x="249877" y="253539"/>
                </a:cubicBezTo>
                <a:cubicBezTo>
                  <a:pt x="249877" y="256356"/>
                  <a:pt x="249078" y="258798"/>
                  <a:pt x="247483" y="260864"/>
                </a:cubicBezTo>
                <a:cubicBezTo>
                  <a:pt x="245886" y="262929"/>
                  <a:pt x="243680" y="264244"/>
                  <a:pt x="240862" y="264808"/>
                </a:cubicBezTo>
                <a:lnTo>
                  <a:pt x="189591" y="276076"/>
                </a:lnTo>
                <a:lnTo>
                  <a:pt x="189310" y="280583"/>
                </a:lnTo>
                <a:cubicBezTo>
                  <a:pt x="189121" y="285466"/>
                  <a:pt x="196774" y="296500"/>
                  <a:pt x="212269" y="313684"/>
                </a:cubicBezTo>
                <a:cubicBezTo>
                  <a:pt x="227763" y="330869"/>
                  <a:pt x="237575" y="339461"/>
                  <a:pt x="241708" y="339461"/>
                </a:cubicBezTo>
                <a:cubicBezTo>
                  <a:pt x="250534" y="339461"/>
                  <a:pt x="261709" y="331949"/>
                  <a:pt x="275231" y="316924"/>
                </a:cubicBezTo>
                <a:cubicBezTo>
                  <a:pt x="288754" y="301899"/>
                  <a:pt x="295515" y="289786"/>
                  <a:pt x="295515" y="280583"/>
                </a:cubicBezTo>
                <a:cubicBezTo>
                  <a:pt x="295515" y="273822"/>
                  <a:pt x="293307" y="268845"/>
                  <a:pt x="288894" y="265653"/>
                </a:cubicBezTo>
                <a:cubicBezTo>
                  <a:pt x="284481" y="262460"/>
                  <a:pt x="279691" y="260723"/>
                  <a:pt x="274526" y="260441"/>
                </a:cubicBezTo>
                <a:cubicBezTo>
                  <a:pt x="269362" y="260159"/>
                  <a:pt x="264572" y="259079"/>
                  <a:pt x="260160" y="257201"/>
                </a:cubicBezTo>
                <a:cubicBezTo>
                  <a:pt x="255746" y="255323"/>
                  <a:pt x="253539" y="252131"/>
                  <a:pt x="253539" y="247623"/>
                </a:cubicBezTo>
                <a:cubicBezTo>
                  <a:pt x="253539" y="244618"/>
                  <a:pt x="254478" y="241426"/>
                  <a:pt x="256357" y="238045"/>
                </a:cubicBezTo>
                <a:lnTo>
                  <a:pt x="237200" y="232692"/>
                </a:lnTo>
                <a:cubicBezTo>
                  <a:pt x="245275" y="224429"/>
                  <a:pt x="249314" y="213442"/>
                  <a:pt x="249314" y="199732"/>
                </a:cubicBezTo>
                <a:cubicBezTo>
                  <a:pt x="249314" y="194849"/>
                  <a:pt x="248844" y="189403"/>
                  <a:pt x="247905" y="183393"/>
                </a:cubicBezTo>
                <a:cubicBezTo>
                  <a:pt x="263305" y="180388"/>
                  <a:pt x="276826" y="178886"/>
                  <a:pt x="288471" y="178886"/>
                </a:cubicBezTo>
                <a:close/>
                <a:moveTo>
                  <a:pt x="536940" y="1972"/>
                </a:moveTo>
                <a:cubicBezTo>
                  <a:pt x="536564" y="11925"/>
                  <a:pt x="532526" y="24978"/>
                  <a:pt x="524826" y="41129"/>
                </a:cubicBezTo>
                <a:cubicBezTo>
                  <a:pt x="509990" y="72118"/>
                  <a:pt x="490740" y="96908"/>
                  <a:pt x="467076" y="115501"/>
                </a:cubicBezTo>
                <a:cubicBezTo>
                  <a:pt x="443413" y="134094"/>
                  <a:pt x="414677" y="147428"/>
                  <a:pt x="380872" y="155504"/>
                </a:cubicBezTo>
                <a:cubicBezTo>
                  <a:pt x="378242" y="156067"/>
                  <a:pt x="374298" y="156772"/>
                  <a:pt x="369040" y="157617"/>
                </a:cubicBezTo>
                <a:cubicBezTo>
                  <a:pt x="363782" y="158462"/>
                  <a:pt x="359086" y="159354"/>
                  <a:pt x="354955" y="160293"/>
                </a:cubicBezTo>
                <a:cubicBezTo>
                  <a:pt x="350823" y="161232"/>
                  <a:pt x="347160" y="162547"/>
                  <a:pt x="343969" y="164237"/>
                </a:cubicBezTo>
                <a:cubicBezTo>
                  <a:pt x="344532" y="167805"/>
                  <a:pt x="346831" y="172125"/>
                  <a:pt x="350871" y="177196"/>
                </a:cubicBezTo>
                <a:cubicBezTo>
                  <a:pt x="354908" y="182266"/>
                  <a:pt x="356927" y="185459"/>
                  <a:pt x="356927" y="186774"/>
                </a:cubicBezTo>
                <a:cubicBezTo>
                  <a:pt x="356927" y="188840"/>
                  <a:pt x="354486" y="191657"/>
                  <a:pt x="349602" y="195225"/>
                </a:cubicBezTo>
                <a:cubicBezTo>
                  <a:pt x="348663" y="194286"/>
                  <a:pt x="347395" y="192831"/>
                  <a:pt x="345800" y="190859"/>
                </a:cubicBezTo>
                <a:cubicBezTo>
                  <a:pt x="344202" y="188887"/>
                  <a:pt x="343076" y="187525"/>
                  <a:pt x="342419" y="186774"/>
                </a:cubicBezTo>
                <a:cubicBezTo>
                  <a:pt x="341761" y="186022"/>
                  <a:pt x="340775" y="184943"/>
                  <a:pt x="339461" y="183534"/>
                </a:cubicBezTo>
                <a:cubicBezTo>
                  <a:pt x="338146" y="182125"/>
                  <a:pt x="337208" y="181140"/>
                  <a:pt x="336644" y="180576"/>
                </a:cubicBezTo>
                <a:cubicBezTo>
                  <a:pt x="336081" y="180013"/>
                  <a:pt x="335329" y="179261"/>
                  <a:pt x="334390" y="178322"/>
                </a:cubicBezTo>
                <a:cubicBezTo>
                  <a:pt x="333451" y="177383"/>
                  <a:pt x="332653" y="176679"/>
                  <a:pt x="331996" y="176210"/>
                </a:cubicBezTo>
                <a:cubicBezTo>
                  <a:pt x="331338" y="175740"/>
                  <a:pt x="330587" y="175271"/>
                  <a:pt x="329742" y="174801"/>
                </a:cubicBezTo>
                <a:cubicBezTo>
                  <a:pt x="328896" y="174331"/>
                  <a:pt x="328098" y="173909"/>
                  <a:pt x="327348" y="173533"/>
                </a:cubicBezTo>
                <a:cubicBezTo>
                  <a:pt x="326033" y="172970"/>
                  <a:pt x="324671" y="172500"/>
                  <a:pt x="323263" y="172125"/>
                </a:cubicBezTo>
                <a:cubicBezTo>
                  <a:pt x="321854" y="171749"/>
                  <a:pt x="319928" y="171514"/>
                  <a:pt x="317488" y="171420"/>
                </a:cubicBezTo>
                <a:cubicBezTo>
                  <a:pt x="315046" y="171327"/>
                  <a:pt x="312980" y="171280"/>
                  <a:pt x="311291" y="171280"/>
                </a:cubicBezTo>
                <a:cubicBezTo>
                  <a:pt x="309600" y="171280"/>
                  <a:pt x="306548" y="171280"/>
                  <a:pt x="302134" y="171280"/>
                </a:cubicBezTo>
                <a:cubicBezTo>
                  <a:pt x="297720" y="171280"/>
                  <a:pt x="294200" y="171280"/>
                  <a:pt x="291571" y="171280"/>
                </a:cubicBezTo>
                <a:cubicBezTo>
                  <a:pt x="267907" y="171280"/>
                  <a:pt x="247529" y="175317"/>
                  <a:pt x="230440" y="183393"/>
                </a:cubicBezTo>
                <a:cubicBezTo>
                  <a:pt x="233443" y="177759"/>
                  <a:pt x="236824" y="173392"/>
                  <a:pt x="240581" y="170294"/>
                </a:cubicBezTo>
                <a:cubicBezTo>
                  <a:pt x="244336" y="167195"/>
                  <a:pt x="249407" y="164425"/>
                  <a:pt x="255793" y="161983"/>
                </a:cubicBezTo>
                <a:cubicBezTo>
                  <a:pt x="262178" y="159542"/>
                  <a:pt x="268329" y="156161"/>
                  <a:pt x="274245" y="151842"/>
                </a:cubicBezTo>
                <a:cubicBezTo>
                  <a:pt x="280161" y="147522"/>
                  <a:pt x="284481" y="144095"/>
                  <a:pt x="287204" y="141559"/>
                </a:cubicBezTo>
                <a:cubicBezTo>
                  <a:pt x="289927" y="139024"/>
                  <a:pt x="294622" y="133859"/>
                  <a:pt x="301289" y="126065"/>
                </a:cubicBezTo>
                <a:cubicBezTo>
                  <a:pt x="307956" y="118271"/>
                  <a:pt x="312040" y="113529"/>
                  <a:pt x="313544" y="111839"/>
                </a:cubicBezTo>
                <a:cubicBezTo>
                  <a:pt x="315797" y="113529"/>
                  <a:pt x="318426" y="116487"/>
                  <a:pt x="321432" y="120713"/>
                </a:cubicBezTo>
                <a:cubicBezTo>
                  <a:pt x="324436" y="124938"/>
                  <a:pt x="327441" y="128366"/>
                  <a:pt x="330446" y="130995"/>
                </a:cubicBezTo>
                <a:cubicBezTo>
                  <a:pt x="333451" y="133624"/>
                  <a:pt x="337019" y="134845"/>
                  <a:pt x="341151" y="134657"/>
                </a:cubicBezTo>
                <a:lnTo>
                  <a:pt x="344532" y="134376"/>
                </a:lnTo>
                <a:lnTo>
                  <a:pt x="344532" y="155786"/>
                </a:lnTo>
                <a:lnTo>
                  <a:pt x="350730" y="156067"/>
                </a:lnTo>
                <a:cubicBezTo>
                  <a:pt x="397117" y="138226"/>
                  <a:pt x="431955" y="120384"/>
                  <a:pt x="455245" y="102542"/>
                </a:cubicBezTo>
                <a:cubicBezTo>
                  <a:pt x="460502" y="98598"/>
                  <a:pt x="465197" y="94936"/>
                  <a:pt x="469330" y="91556"/>
                </a:cubicBezTo>
                <a:cubicBezTo>
                  <a:pt x="473461" y="88175"/>
                  <a:pt x="477452" y="84654"/>
                  <a:pt x="481302" y="80991"/>
                </a:cubicBezTo>
                <a:cubicBezTo>
                  <a:pt x="485152" y="77329"/>
                  <a:pt x="488251" y="74418"/>
                  <a:pt x="490598" y="72258"/>
                </a:cubicBezTo>
                <a:cubicBezTo>
                  <a:pt x="492946" y="70099"/>
                  <a:pt x="495715" y="66906"/>
                  <a:pt x="498909" y="62680"/>
                </a:cubicBezTo>
                <a:cubicBezTo>
                  <a:pt x="502102" y="58455"/>
                  <a:pt x="504355" y="55544"/>
                  <a:pt x="505671" y="53947"/>
                </a:cubicBezTo>
                <a:cubicBezTo>
                  <a:pt x="506984" y="52351"/>
                  <a:pt x="509285" y="48877"/>
                  <a:pt x="512572" y="43524"/>
                </a:cubicBezTo>
                <a:cubicBezTo>
                  <a:pt x="515858" y="38171"/>
                  <a:pt x="518019" y="34603"/>
                  <a:pt x="519051" y="32819"/>
                </a:cubicBezTo>
                <a:cubicBezTo>
                  <a:pt x="520084" y="31035"/>
                  <a:pt x="522619" y="26574"/>
                  <a:pt x="526658" y="19438"/>
                </a:cubicBezTo>
                <a:cubicBezTo>
                  <a:pt x="530696" y="12301"/>
                  <a:pt x="533465" y="7324"/>
                  <a:pt x="534968" y="4507"/>
                </a:cubicBezTo>
                <a:close/>
                <a:moveTo>
                  <a:pt x="537786" y="0"/>
                </a:moveTo>
                <a:lnTo>
                  <a:pt x="537504" y="1408"/>
                </a:lnTo>
                <a:lnTo>
                  <a:pt x="536941" y="1972"/>
                </a:lnTo>
                <a:lnTo>
                  <a:pt x="537223" y="11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8" name="Freeform 547">
            <a:extLst>
              <a:ext uri="{FF2B5EF4-FFF2-40B4-BE49-F238E27FC236}">
                <a16:creationId xmlns:a16="http://schemas.microsoft.com/office/drawing/2014/main" id="{B23E6032-82A5-47D7-9516-23A16F2BF474}"/>
              </a:ext>
            </a:extLst>
          </p:cNvPr>
          <p:cNvSpPr/>
          <p:nvPr/>
        </p:nvSpPr>
        <p:spPr>
          <a:xfrm>
            <a:off x="1826376" y="2729822"/>
            <a:ext cx="405663" cy="378619"/>
          </a:xfrm>
          <a:custGeom>
            <a:avLst/>
            <a:gdLst>
              <a:gd name="connsiteX0" fmla="*/ 19438 w 540883"/>
              <a:gd name="connsiteY0" fmla="*/ 450737 h 504825"/>
              <a:gd name="connsiteX1" fmla="*/ 521446 w 540883"/>
              <a:gd name="connsiteY1" fmla="*/ 450737 h 504825"/>
              <a:gd name="connsiteX2" fmla="*/ 535109 w 540883"/>
              <a:gd name="connsiteY2" fmla="*/ 456089 h 504825"/>
              <a:gd name="connsiteX3" fmla="*/ 540883 w 540883"/>
              <a:gd name="connsiteY3" fmla="*/ 468766 h 504825"/>
              <a:gd name="connsiteX4" fmla="*/ 540883 w 540883"/>
              <a:gd name="connsiteY4" fmla="*/ 504825 h 504825"/>
              <a:gd name="connsiteX5" fmla="*/ 0 w 540883"/>
              <a:gd name="connsiteY5" fmla="*/ 504825 h 504825"/>
              <a:gd name="connsiteX6" fmla="*/ 0 w 540883"/>
              <a:gd name="connsiteY6" fmla="*/ 468766 h 504825"/>
              <a:gd name="connsiteX7" fmla="*/ 5775 w 540883"/>
              <a:gd name="connsiteY7" fmla="*/ 456089 h 504825"/>
              <a:gd name="connsiteX8" fmla="*/ 19438 w 540883"/>
              <a:gd name="connsiteY8" fmla="*/ 450737 h 504825"/>
              <a:gd name="connsiteX9" fmla="*/ 72117 w 540883"/>
              <a:gd name="connsiteY9" fmla="*/ 180295 h 504825"/>
              <a:gd name="connsiteX10" fmla="*/ 144236 w 540883"/>
              <a:gd name="connsiteY10" fmla="*/ 180295 h 504825"/>
              <a:gd name="connsiteX11" fmla="*/ 144236 w 540883"/>
              <a:gd name="connsiteY11" fmla="*/ 396648 h 504825"/>
              <a:gd name="connsiteX12" fmla="*/ 180295 w 540883"/>
              <a:gd name="connsiteY12" fmla="*/ 396648 h 504825"/>
              <a:gd name="connsiteX13" fmla="*/ 180295 w 540883"/>
              <a:gd name="connsiteY13" fmla="*/ 180295 h 504825"/>
              <a:gd name="connsiteX14" fmla="*/ 252412 w 540883"/>
              <a:gd name="connsiteY14" fmla="*/ 180295 h 504825"/>
              <a:gd name="connsiteX15" fmla="*/ 252412 w 540883"/>
              <a:gd name="connsiteY15" fmla="*/ 396648 h 504825"/>
              <a:gd name="connsiteX16" fmla="*/ 288472 w 540883"/>
              <a:gd name="connsiteY16" fmla="*/ 396648 h 504825"/>
              <a:gd name="connsiteX17" fmla="*/ 288472 w 540883"/>
              <a:gd name="connsiteY17" fmla="*/ 180295 h 504825"/>
              <a:gd name="connsiteX18" fmla="*/ 360589 w 540883"/>
              <a:gd name="connsiteY18" fmla="*/ 180295 h 504825"/>
              <a:gd name="connsiteX19" fmla="*/ 360589 w 540883"/>
              <a:gd name="connsiteY19" fmla="*/ 396648 h 504825"/>
              <a:gd name="connsiteX20" fmla="*/ 396648 w 540883"/>
              <a:gd name="connsiteY20" fmla="*/ 396648 h 504825"/>
              <a:gd name="connsiteX21" fmla="*/ 396648 w 540883"/>
              <a:gd name="connsiteY21" fmla="*/ 180295 h 504825"/>
              <a:gd name="connsiteX22" fmla="*/ 468766 w 540883"/>
              <a:gd name="connsiteY22" fmla="*/ 180295 h 504825"/>
              <a:gd name="connsiteX23" fmla="*/ 468766 w 540883"/>
              <a:gd name="connsiteY23" fmla="*/ 396648 h 504825"/>
              <a:gd name="connsiteX24" fmla="*/ 485387 w 540883"/>
              <a:gd name="connsiteY24" fmla="*/ 396648 h 504825"/>
              <a:gd name="connsiteX25" fmla="*/ 499050 w 540883"/>
              <a:gd name="connsiteY25" fmla="*/ 402001 h 504825"/>
              <a:gd name="connsiteX26" fmla="*/ 504825 w 540883"/>
              <a:gd name="connsiteY26" fmla="*/ 414678 h 504825"/>
              <a:gd name="connsiteX27" fmla="*/ 504825 w 540883"/>
              <a:gd name="connsiteY27" fmla="*/ 432707 h 504825"/>
              <a:gd name="connsiteX28" fmla="*/ 36058 w 540883"/>
              <a:gd name="connsiteY28" fmla="*/ 432707 h 504825"/>
              <a:gd name="connsiteX29" fmla="*/ 36058 w 540883"/>
              <a:gd name="connsiteY29" fmla="*/ 414678 h 504825"/>
              <a:gd name="connsiteX30" fmla="*/ 41834 w 540883"/>
              <a:gd name="connsiteY30" fmla="*/ 402001 h 504825"/>
              <a:gd name="connsiteX31" fmla="*/ 55497 w 540883"/>
              <a:gd name="connsiteY31" fmla="*/ 396648 h 504825"/>
              <a:gd name="connsiteX32" fmla="*/ 72117 w 540883"/>
              <a:gd name="connsiteY32" fmla="*/ 396648 h 504825"/>
              <a:gd name="connsiteX33" fmla="*/ 270442 w 540883"/>
              <a:gd name="connsiteY33" fmla="*/ 0 h 504825"/>
              <a:gd name="connsiteX34" fmla="*/ 540883 w 540883"/>
              <a:gd name="connsiteY34" fmla="*/ 108177 h 504825"/>
              <a:gd name="connsiteX35" fmla="*/ 540883 w 540883"/>
              <a:gd name="connsiteY35" fmla="*/ 144236 h 504825"/>
              <a:gd name="connsiteX36" fmla="*/ 504825 w 540883"/>
              <a:gd name="connsiteY36" fmla="*/ 144236 h 504825"/>
              <a:gd name="connsiteX37" fmla="*/ 499050 w 540883"/>
              <a:gd name="connsiteY37" fmla="*/ 156913 h 504825"/>
              <a:gd name="connsiteX38" fmla="*/ 485387 w 540883"/>
              <a:gd name="connsiteY38" fmla="*/ 162265 h 504825"/>
              <a:gd name="connsiteX39" fmla="*/ 55497 w 540883"/>
              <a:gd name="connsiteY39" fmla="*/ 162265 h 504825"/>
              <a:gd name="connsiteX40" fmla="*/ 41834 w 540883"/>
              <a:gd name="connsiteY40" fmla="*/ 156913 h 504825"/>
              <a:gd name="connsiteX41" fmla="*/ 36058 w 540883"/>
              <a:gd name="connsiteY41" fmla="*/ 144236 h 504825"/>
              <a:gd name="connsiteX42" fmla="*/ 0 w 540883"/>
              <a:gd name="connsiteY42" fmla="*/ 144236 h 504825"/>
              <a:gd name="connsiteX43" fmla="*/ 0 w 540883"/>
              <a:gd name="connsiteY43" fmla="*/ 108177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40883" h="504825">
                <a:moveTo>
                  <a:pt x="19438" y="450737"/>
                </a:moveTo>
                <a:lnTo>
                  <a:pt x="521446" y="450737"/>
                </a:lnTo>
                <a:cubicBezTo>
                  <a:pt x="526704" y="450737"/>
                  <a:pt x="531259" y="452521"/>
                  <a:pt x="535109" y="456089"/>
                </a:cubicBezTo>
                <a:cubicBezTo>
                  <a:pt x="538960" y="459657"/>
                  <a:pt x="540883" y="463883"/>
                  <a:pt x="540883" y="468766"/>
                </a:cubicBezTo>
                <a:lnTo>
                  <a:pt x="540883" y="504825"/>
                </a:lnTo>
                <a:lnTo>
                  <a:pt x="0" y="504825"/>
                </a:lnTo>
                <a:lnTo>
                  <a:pt x="0" y="468766"/>
                </a:lnTo>
                <a:cubicBezTo>
                  <a:pt x="0" y="463883"/>
                  <a:pt x="1925" y="459657"/>
                  <a:pt x="5775" y="456089"/>
                </a:cubicBezTo>
                <a:cubicBezTo>
                  <a:pt x="9624" y="452521"/>
                  <a:pt x="14179" y="450737"/>
                  <a:pt x="19438" y="450737"/>
                </a:cubicBezTo>
                <a:close/>
                <a:moveTo>
                  <a:pt x="72117" y="180295"/>
                </a:moveTo>
                <a:lnTo>
                  <a:pt x="144236" y="180295"/>
                </a:lnTo>
                <a:lnTo>
                  <a:pt x="144236" y="396648"/>
                </a:lnTo>
                <a:lnTo>
                  <a:pt x="180295" y="396648"/>
                </a:lnTo>
                <a:lnTo>
                  <a:pt x="180295" y="180295"/>
                </a:lnTo>
                <a:lnTo>
                  <a:pt x="252412" y="180295"/>
                </a:lnTo>
                <a:lnTo>
                  <a:pt x="252412" y="396648"/>
                </a:lnTo>
                <a:lnTo>
                  <a:pt x="288472" y="396648"/>
                </a:lnTo>
                <a:lnTo>
                  <a:pt x="288472" y="180295"/>
                </a:lnTo>
                <a:lnTo>
                  <a:pt x="360589" y="180295"/>
                </a:lnTo>
                <a:lnTo>
                  <a:pt x="360589" y="396648"/>
                </a:lnTo>
                <a:lnTo>
                  <a:pt x="396648" y="396648"/>
                </a:lnTo>
                <a:lnTo>
                  <a:pt x="396648" y="180295"/>
                </a:lnTo>
                <a:lnTo>
                  <a:pt x="468766" y="180295"/>
                </a:lnTo>
                <a:lnTo>
                  <a:pt x="468766" y="396648"/>
                </a:lnTo>
                <a:lnTo>
                  <a:pt x="485387" y="396648"/>
                </a:lnTo>
                <a:cubicBezTo>
                  <a:pt x="490645" y="396648"/>
                  <a:pt x="495200" y="398432"/>
                  <a:pt x="499050" y="402001"/>
                </a:cubicBezTo>
                <a:cubicBezTo>
                  <a:pt x="502900" y="405569"/>
                  <a:pt x="504825" y="409795"/>
                  <a:pt x="504825" y="414678"/>
                </a:cubicBezTo>
                <a:lnTo>
                  <a:pt x="504825" y="432707"/>
                </a:lnTo>
                <a:lnTo>
                  <a:pt x="36058" y="432707"/>
                </a:lnTo>
                <a:lnTo>
                  <a:pt x="36058" y="414678"/>
                </a:lnTo>
                <a:cubicBezTo>
                  <a:pt x="36058" y="409795"/>
                  <a:pt x="37984" y="405569"/>
                  <a:pt x="41834" y="402001"/>
                </a:cubicBezTo>
                <a:cubicBezTo>
                  <a:pt x="45684" y="398432"/>
                  <a:pt x="50238" y="396648"/>
                  <a:pt x="55497" y="396648"/>
                </a:cubicBezTo>
                <a:lnTo>
                  <a:pt x="72117" y="396648"/>
                </a:lnTo>
                <a:close/>
                <a:moveTo>
                  <a:pt x="270442" y="0"/>
                </a:moveTo>
                <a:lnTo>
                  <a:pt x="540883" y="108177"/>
                </a:lnTo>
                <a:lnTo>
                  <a:pt x="540883" y="144236"/>
                </a:lnTo>
                <a:lnTo>
                  <a:pt x="504825" y="144236"/>
                </a:lnTo>
                <a:cubicBezTo>
                  <a:pt x="504825" y="149119"/>
                  <a:pt x="502900" y="153344"/>
                  <a:pt x="499050" y="156913"/>
                </a:cubicBezTo>
                <a:cubicBezTo>
                  <a:pt x="495200" y="160481"/>
                  <a:pt x="490645" y="162265"/>
                  <a:pt x="485387" y="162265"/>
                </a:cubicBezTo>
                <a:lnTo>
                  <a:pt x="55497" y="162265"/>
                </a:lnTo>
                <a:cubicBezTo>
                  <a:pt x="50238" y="162265"/>
                  <a:pt x="45684" y="160481"/>
                  <a:pt x="41834" y="156913"/>
                </a:cubicBezTo>
                <a:cubicBezTo>
                  <a:pt x="37984" y="153344"/>
                  <a:pt x="36058" y="149119"/>
                  <a:pt x="36058" y="144236"/>
                </a:cubicBezTo>
                <a:lnTo>
                  <a:pt x="0" y="144236"/>
                </a:lnTo>
                <a:lnTo>
                  <a:pt x="0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9" name="Freeform 449">
            <a:extLst>
              <a:ext uri="{FF2B5EF4-FFF2-40B4-BE49-F238E27FC236}">
                <a16:creationId xmlns:a16="http://schemas.microsoft.com/office/drawing/2014/main" id="{6FB1FEA3-C470-4C15-96E6-150A4E3FAE60}"/>
              </a:ext>
            </a:extLst>
          </p:cNvPr>
          <p:cNvSpPr/>
          <p:nvPr/>
        </p:nvSpPr>
        <p:spPr>
          <a:xfrm>
            <a:off x="2233569" y="3187022"/>
            <a:ext cx="297487" cy="378619"/>
          </a:xfrm>
          <a:custGeom>
            <a:avLst/>
            <a:gdLst/>
            <a:ahLst/>
            <a:cxnLst/>
            <a:rect l="l" t="t" r="r" b="b"/>
            <a:pathLst>
              <a:path w="396648" h="504825">
                <a:moveTo>
                  <a:pt x="18030" y="0"/>
                </a:moveTo>
                <a:lnTo>
                  <a:pt x="378619" y="0"/>
                </a:lnTo>
                <a:cubicBezTo>
                  <a:pt x="383502" y="0"/>
                  <a:pt x="387727" y="1784"/>
                  <a:pt x="391296" y="5352"/>
                </a:cubicBezTo>
                <a:cubicBezTo>
                  <a:pt x="394863" y="8921"/>
                  <a:pt x="396648" y="13146"/>
                  <a:pt x="396648" y="18029"/>
                </a:cubicBezTo>
                <a:lnTo>
                  <a:pt x="396648" y="486796"/>
                </a:lnTo>
                <a:cubicBezTo>
                  <a:pt x="396648" y="491679"/>
                  <a:pt x="394863" y="495904"/>
                  <a:pt x="391296" y="499473"/>
                </a:cubicBezTo>
                <a:cubicBezTo>
                  <a:pt x="387727" y="503041"/>
                  <a:pt x="383502" y="504825"/>
                  <a:pt x="378619" y="504825"/>
                </a:cubicBezTo>
                <a:lnTo>
                  <a:pt x="18030" y="504825"/>
                </a:lnTo>
                <a:cubicBezTo>
                  <a:pt x="13146" y="504825"/>
                  <a:pt x="8920" y="503041"/>
                  <a:pt x="5352" y="499473"/>
                </a:cubicBezTo>
                <a:cubicBezTo>
                  <a:pt x="1784" y="495904"/>
                  <a:pt x="0" y="491679"/>
                  <a:pt x="0" y="486796"/>
                </a:cubicBezTo>
                <a:lnTo>
                  <a:pt x="0" y="18029"/>
                </a:lnTo>
                <a:cubicBezTo>
                  <a:pt x="0" y="13146"/>
                  <a:pt x="1784" y="8921"/>
                  <a:pt x="5352" y="5352"/>
                </a:cubicBezTo>
                <a:cubicBezTo>
                  <a:pt x="8920" y="1784"/>
                  <a:pt x="13146" y="0"/>
                  <a:pt x="18030" y="0"/>
                </a:cubicBezTo>
                <a:close/>
                <a:moveTo>
                  <a:pt x="81132" y="72118"/>
                </a:moveTo>
                <a:cubicBezTo>
                  <a:pt x="78503" y="72118"/>
                  <a:pt x="76344" y="72963"/>
                  <a:pt x="74653" y="74653"/>
                </a:cubicBezTo>
                <a:cubicBezTo>
                  <a:pt x="72963" y="76344"/>
                  <a:pt x="72117" y="78503"/>
                  <a:pt x="72117" y="81133"/>
                </a:cubicBezTo>
                <a:lnTo>
                  <a:pt x="72117" y="99162"/>
                </a:lnTo>
                <a:cubicBezTo>
                  <a:pt x="72117" y="101791"/>
                  <a:pt x="72963" y="103951"/>
                  <a:pt x="74653" y="105641"/>
                </a:cubicBezTo>
                <a:cubicBezTo>
                  <a:pt x="76344" y="107332"/>
                  <a:pt x="78503" y="108177"/>
                  <a:pt x="81132" y="108177"/>
                </a:cubicBezTo>
                <a:lnTo>
                  <a:pt x="99162" y="108177"/>
                </a:lnTo>
                <a:cubicBezTo>
                  <a:pt x="101791" y="108177"/>
                  <a:pt x="103950" y="107332"/>
                  <a:pt x="105641" y="105641"/>
                </a:cubicBezTo>
                <a:cubicBezTo>
                  <a:pt x="107331" y="103951"/>
                  <a:pt x="108176" y="101791"/>
                  <a:pt x="108176" y="99162"/>
                </a:cubicBezTo>
                <a:lnTo>
                  <a:pt x="108176" y="81133"/>
                </a:lnTo>
                <a:cubicBezTo>
                  <a:pt x="108176" y="78503"/>
                  <a:pt x="107331" y="76344"/>
                  <a:pt x="105641" y="74653"/>
                </a:cubicBezTo>
                <a:cubicBezTo>
                  <a:pt x="103950" y="72963"/>
                  <a:pt x="101791" y="72118"/>
                  <a:pt x="99162" y="72118"/>
                </a:cubicBezTo>
                <a:lnTo>
                  <a:pt x="81132" y="72118"/>
                </a:lnTo>
                <a:close/>
                <a:moveTo>
                  <a:pt x="153250" y="72118"/>
                </a:moveTo>
                <a:cubicBezTo>
                  <a:pt x="150621" y="72118"/>
                  <a:pt x="148461" y="72963"/>
                  <a:pt x="146771" y="74653"/>
                </a:cubicBezTo>
                <a:cubicBezTo>
                  <a:pt x="145080" y="76344"/>
                  <a:pt x="144236" y="78503"/>
                  <a:pt x="144236" y="81133"/>
                </a:cubicBezTo>
                <a:lnTo>
                  <a:pt x="144236" y="99162"/>
                </a:lnTo>
                <a:cubicBezTo>
                  <a:pt x="144236" y="101791"/>
                  <a:pt x="145080" y="103951"/>
                  <a:pt x="146771" y="105641"/>
                </a:cubicBezTo>
                <a:cubicBezTo>
                  <a:pt x="148461" y="107332"/>
                  <a:pt x="150621" y="108177"/>
                  <a:pt x="153250" y="108177"/>
                </a:cubicBezTo>
                <a:lnTo>
                  <a:pt x="171280" y="108177"/>
                </a:lnTo>
                <a:cubicBezTo>
                  <a:pt x="173910" y="108177"/>
                  <a:pt x="176070" y="107332"/>
                  <a:pt x="177759" y="105641"/>
                </a:cubicBezTo>
                <a:cubicBezTo>
                  <a:pt x="179449" y="103951"/>
                  <a:pt x="180295" y="101791"/>
                  <a:pt x="180295" y="99162"/>
                </a:cubicBezTo>
                <a:lnTo>
                  <a:pt x="180295" y="81133"/>
                </a:lnTo>
                <a:cubicBezTo>
                  <a:pt x="180295" y="78503"/>
                  <a:pt x="179449" y="76344"/>
                  <a:pt x="177759" y="74653"/>
                </a:cubicBezTo>
                <a:cubicBezTo>
                  <a:pt x="176070" y="72963"/>
                  <a:pt x="173910" y="72118"/>
                  <a:pt x="171280" y="72118"/>
                </a:cubicBezTo>
                <a:lnTo>
                  <a:pt x="153250" y="72118"/>
                </a:lnTo>
                <a:close/>
                <a:moveTo>
                  <a:pt x="225368" y="72118"/>
                </a:moveTo>
                <a:cubicBezTo>
                  <a:pt x="222739" y="72118"/>
                  <a:pt x="220578" y="72963"/>
                  <a:pt x="218888" y="74653"/>
                </a:cubicBezTo>
                <a:cubicBezTo>
                  <a:pt x="217199" y="76344"/>
                  <a:pt x="216354" y="78503"/>
                  <a:pt x="216354" y="81133"/>
                </a:cubicBezTo>
                <a:lnTo>
                  <a:pt x="216354" y="99162"/>
                </a:lnTo>
                <a:cubicBezTo>
                  <a:pt x="216354" y="101791"/>
                  <a:pt x="217199" y="103951"/>
                  <a:pt x="218888" y="105641"/>
                </a:cubicBezTo>
                <a:cubicBezTo>
                  <a:pt x="220578" y="107332"/>
                  <a:pt x="222739" y="108177"/>
                  <a:pt x="225368" y="108177"/>
                </a:cubicBezTo>
                <a:lnTo>
                  <a:pt x="243397" y="108177"/>
                </a:lnTo>
                <a:cubicBezTo>
                  <a:pt x="246027" y="108177"/>
                  <a:pt x="248186" y="107332"/>
                  <a:pt x="249877" y="105641"/>
                </a:cubicBezTo>
                <a:cubicBezTo>
                  <a:pt x="251567" y="103951"/>
                  <a:pt x="252412" y="101791"/>
                  <a:pt x="252412" y="99162"/>
                </a:cubicBezTo>
                <a:lnTo>
                  <a:pt x="252412" y="81133"/>
                </a:lnTo>
                <a:cubicBezTo>
                  <a:pt x="252412" y="78503"/>
                  <a:pt x="251567" y="76344"/>
                  <a:pt x="249877" y="74653"/>
                </a:cubicBezTo>
                <a:cubicBezTo>
                  <a:pt x="248186" y="72963"/>
                  <a:pt x="246027" y="72118"/>
                  <a:pt x="243397" y="72118"/>
                </a:cubicBezTo>
                <a:lnTo>
                  <a:pt x="225368" y="72118"/>
                </a:lnTo>
                <a:close/>
                <a:moveTo>
                  <a:pt x="297485" y="72118"/>
                </a:moveTo>
                <a:cubicBezTo>
                  <a:pt x="294856" y="72118"/>
                  <a:pt x="292696" y="72963"/>
                  <a:pt x="291006" y="74653"/>
                </a:cubicBezTo>
                <a:cubicBezTo>
                  <a:pt x="289317" y="76344"/>
                  <a:pt x="288471" y="78503"/>
                  <a:pt x="288471" y="81133"/>
                </a:cubicBezTo>
                <a:lnTo>
                  <a:pt x="288471" y="99162"/>
                </a:lnTo>
                <a:cubicBezTo>
                  <a:pt x="288471" y="101791"/>
                  <a:pt x="289317" y="103951"/>
                  <a:pt x="291006" y="105641"/>
                </a:cubicBezTo>
                <a:cubicBezTo>
                  <a:pt x="292696" y="107332"/>
                  <a:pt x="294856" y="108177"/>
                  <a:pt x="297485" y="108177"/>
                </a:cubicBezTo>
                <a:lnTo>
                  <a:pt x="315516" y="108177"/>
                </a:lnTo>
                <a:cubicBezTo>
                  <a:pt x="318145" y="108177"/>
                  <a:pt x="320305" y="107332"/>
                  <a:pt x="321995" y="105641"/>
                </a:cubicBezTo>
                <a:cubicBezTo>
                  <a:pt x="323685" y="103951"/>
                  <a:pt x="324530" y="101791"/>
                  <a:pt x="324530" y="99162"/>
                </a:cubicBezTo>
                <a:lnTo>
                  <a:pt x="324530" y="81133"/>
                </a:lnTo>
                <a:cubicBezTo>
                  <a:pt x="324530" y="78503"/>
                  <a:pt x="323685" y="76344"/>
                  <a:pt x="321995" y="74653"/>
                </a:cubicBezTo>
                <a:cubicBezTo>
                  <a:pt x="320305" y="72963"/>
                  <a:pt x="318145" y="72118"/>
                  <a:pt x="315516" y="72118"/>
                </a:cubicBezTo>
                <a:lnTo>
                  <a:pt x="297485" y="72118"/>
                </a:lnTo>
                <a:close/>
                <a:moveTo>
                  <a:pt x="81132" y="144236"/>
                </a:moveTo>
                <a:cubicBezTo>
                  <a:pt x="78503" y="144236"/>
                  <a:pt x="76344" y="145081"/>
                  <a:pt x="74653" y="146771"/>
                </a:cubicBezTo>
                <a:cubicBezTo>
                  <a:pt x="72963" y="148461"/>
                  <a:pt x="72117" y="150621"/>
                  <a:pt x="72117" y="153250"/>
                </a:cubicBezTo>
                <a:lnTo>
                  <a:pt x="72117" y="171280"/>
                </a:lnTo>
                <a:cubicBezTo>
                  <a:pt x="72117" y="173909"/>
                  <a:pt x="72963" y="176069"/>
                  <a:pt x="74653" y="177759"/>
                </a:cubicBezTo>
                <a:cubicBezTo>
                  <a:pt x="76344" y="179450"/>
                  <a:pt x="78503" y="180295"/>
                  <a:pt x="81132" y="180295"/>
                </a:cubicBezTo>
                <a:lnTo>
                  <a:pt x="99162" y="180295"/>
                </a:lnTo>
                <a:cubicBezTo>
                  <a:pt x="101791" y="180295"/>
                  <a:pt x="103950" y="179450"/>
                  <a:pt x="105641" y="177759"/>
                </a:cubicBezTo>
                <a:cubicBezTo>
                  <a:pt x="107331" y="176069"/>
                  <a:pt x="108176" y="173909"/>
                  <a:pt x="108176" y="171280"/>
                </a:cubicBezTo>
                <a:lnTo>
                  <a:pt x="108176" y="153250"/>
                </a:lnTo>
                <a:cubicBezTo>
                  <a:pt x="108176" y="150621"/>
                  <a:pt x="107331" y="148461"/>
                  <a:pt x="105641" y="146771"/>
                </a:cubicBezTo>
                <a:cubicBezTo>
                  <a:pt x="103950" y="145081"/>
                  <a:pt x="101791" y="144236"/>
                  <a:pt x="99162" y="144236"/>
                </a:cubicBezTo>
                <a:lnTo>
                  <a:pt x="81132" y="144236"/>
                </a:lnTo>
                <a:close/>
                <a:moveTo>
                  <a:pt x="153250" y="144236"/>
                </a:moveTo>
                <a:cubicBezTo>
                  <a:pt x="150621" y="144236"/>
                  <a:pt x="148461" y="145081"/>
                  <a:pt x="146771" y="146771"/>
                </a:cubicBezTo>
                <a:cubicBezTo>
                  <a:pt x="145080" y="148461"/>
                  <a:pt x="144236" y="150621"/>
                  <a:pt x="144236" y="153250"/>
                </a:cubicBezTo>
                <a:lnTo>
                  <a:pt x="144236" y="171280"/>
                </a:lnTo>
                <a:cubicBezTo>
                  <a:pt x="144236" y="173909"/>
                  <a:pt x="145080" y="176069"/>
                  <a:pt x="146771" y="177759"/>
                </a:cubicBezTo>
                <a:cubicBezTo>
                  <a:pt x="148461" y="179450"/>
                  <a:pt x="150621" y="180295"/>
                  <a:pt x="153250" y="180295"/>
                </a:cubicBezTo>
                <a:lnTo>
                  <a:pt x="171280" y="180295"/>
                </a:lnTo>
                <a:cubicBezTo>
                  <a:pt x="173910" y="180295"/>
                  <a:pt x="176070" y="179450"/>
                  <a:pt x="177759" y="177759"/>
                </a:cubicBezTo>
                <a:cubicBezTo>
                  <a:pt x="179449" y="176069"/>
                  <a:pt x="180295" y="173909"/>
                  <a:pt x="180295" y="171280"/>
                </a:cubicBezTo>
                <a:lnTo>
                  <a:pt x="180295" y="153250"/>
                </a:lnTo>
                <a:cubicBezTo>
                  <a:pt x="180295" y="150621"/>
                  <a:pt x="179449" y="148461"/>
                  <a:pt x="177759" y="146771"/>
                </a:cubicBezTo>
                <a:cubicBezTo>
                  <a:pt x="176070" y="145081"/>
                  <a:pt x="173910" y="144236"/>
                  <a:pt x="171280" y="144236"/>
                </a:cubicBezTo>
                <a:lnTo>
                  <a:pt x="153250" y="144236"/>
                </a:lnTo>
                <a:close/>
                <a:moveTo>
                  <a:pt x="225368" y="144236"/>
                </a:moveTo>
                <a:cubicBezTo>
                  <a:pt x="222739" y="144236"/>
                  <a:pt x="220578" y="145081"/>
                  <a:pt x="218888" y="146771"/>
                </a:cubicBezTo>
                <a:cubicBezTo>
                  <a:pt x="217199" y="148461"/>
                  <a:pt x="216354" y="150621"/>
                  <a:pt x="216354" y="153250"/>
                </a:cubicBezTo>
                <a:lnTo>
                  <a:pt x="216354" y="171280"/>
                </a:lnTo>
                <a:cubicBezTo>
                  <a:pt x="216354" y="173909"/>
                  <a:pt x="217199" y="176069"/>
                  <a:pt x="218888" y="177759"/>
                </a:cubicBezTo>
                <a:cubicBezTo>
                  <a:pt x="220578" y="179450"/>
                  <a:pt x="222739" y="180295"/>
                  <a:pt x="225368" y="180295"/>
                </a:cubicBezTo>
                <a:lnTo>
                  <a:pt x="243397" y="180295"/>
                </a:lnTo>
                <a:cubicBezTo>
                  <a:pt x="246027" y="180295"/>
                  <a:pt x="248186" y="179450"/>
                  <a:pt x="249877" y="177759"/>
                </a:cubicBezTo>
                <a:cubicBezTo>
                  <a:pt x="251567" y="176069"/>
                  <a:pt x="252412" y="173909"/>
                  <a:pt x="252412" y="171280"/>
                </a:cubicBezTo>
                <a:lnTo>
                  <a:pt x="252412" y="153250"/>
                </a:lnTo>
                <a:cubicBezTo>
                  <a:pt x="252412" y="150621"/>
                  <a:pt x="251567" y="148461"/>
                  <a:pt x="249877" y="146771"/>
                </a:cubicBezTo>
                <a:cubicBezTo>
                  <a:pt x="248186" y="145081"/>
                  <a:pt x="246027" y="144236"/>
                  <a:pt x="243397" y="144236"/>
                </a:cubicBezTo>
                <a:lnTo>
                  <a:pt x="225368" y="144236"/>
                </a:lnTo>
                <a:close/>
                <a:moveTo>
                  <a:pt x="297485" y="144236"/>
                </a:moveTo>
                <a:cubicBezTo>
                  <a:pt x="294856" y="144236"/>
                  <a:pt x="292696" y="145081"/>
                  <a:pt x="291006" y="146771"/>
                </a:cubicBezTo>
                <a:cubicBezTo>
                  <a:pt x="289317" y="148461"/>
                  <a:pt x="288471" y="150621"/>
                  <a:pt x="288471" y="153250"/>
                </a:cubicBezTo>
                <a:lnTo>
                  <a:pt x="288471" y="171280"/>
                </a:lnTo>
                <a:cubicBezTo>
                  <a:pt x="288471" y="173909"/>
                  <a:pt x="289317" y="176069"/>
                  <a:pt x="291006" y="177759"/>
                </a:cubicBezTo>
                <a:cubicBezTo>
                  <a:pt x="292696" y="179450"/>
                  <a:pt x="294856" y="180295"/>
                  <a:pt x="297485" y="180295"/>
                </a:cubicBezTo>
                <a:lnTo>
                  <a:pt x="315516" y="180295"/>
                </a:lnTo>
                <a:cubicBezTo>
                  <a:pt x="318145" y="180295"/>
                  <a:pt x="320305" y="179450"/>
                  <a:pt x="321995" y="177759"/>
                </a:cubicBezTo>
                <a:cubicBezTo>
                  <a:pt x="323685" y="176069"/>
                  <a:pt x="324530" y="173909"/>
                  <a:pt x="324530" y="171280"/>
                </a:cubicBezTo>
                <a:lnTo>
                  <a:pt x="324530" y="153250"/>
                </a:lnTo>
                <a:cubicBezTo>
                  <a:pt x="324530" y="150621"/>
                  <a:pt x="323685" y="148461"/>
                  <a:pt x="321995" y="146771"/>
                </a:cubicBezTo>
                <a:cubicBezTo>
                  <a:pt x="320305" y="145081"/>
                  <a:pt x="318145" y="144236"/>
                  <a:pt x="315516" y="144236"/>
                </a:cubicBezTo>
                <a:lnTo>
                  <a:pt x="297485" y="144236"/>
                </a:lnTo>
                <a:close/>
                <a:moveTo>
                  <a:pt x="81132" y="216354"/>
                </a:moveTo>
                <a:cubicBezTo>
                  <a:pt x="78503" y="216354"/>
                  <a:pt x="76344" y="217199"/>
                  <a:pt x="74653" y="218889"/>
                </a:cubicBezTo>
                <a:cubicBezTo>
                  <a:pt x="72963" y="220579"/>
                  <a:pt x="72117" y="222739"/>
                  <a:pt x="72117" y="225368"/>
                </a:cubicBezTo>
                <a:lnTo>
                  <a:pt x="72117" y="243398"/>
                </a:lnTo>
                <a:cubicBezTo>
                  <a:pt x="72117" y="246027"/>
                  <a:pt x="72963" y="248187"/>
                  <a:pt x="74653" y="249877"/>
                </a:cubicBezTo>
                <a:cubicBezTo>
                  <a:pt x="76344" y="251567"/>
                  <a:pt x="78503" y="252413"/>
                  <a:pt x="81132" y="252413"/>
                </a:cubicBezTo>
                <a:lnTo>
                  <a:pt x="99162" y="252413"/>
                </a:lnTo>
                <a:cubicBezTo>
                  <a:pt x="101791" y="252413"/>
                  <a:pt x="103950" y="251567"/>
                  <a:pt x="105641" y="249877"/>
                </a:cubicBezTo>
                <a:cubicBezTo>
                  <a:pt x="107331" y="248187"/>
                  <a:pt x="108176" y="246027"/>
                  <a:pt x="108176" y="243398"/>
                </a:cubicBezTo>
                <a:lnTo>
                  <a:pt x="108176" y="225368"/>
                </a:lnTo>
                <a:cubicBezTo>
                  <a:pt x="108176" y="222739"/>
                  <a:pt x="107331" y="220579"/>
                  <a:pt x="105641" y="218889"/>
                </a:cubicBezTo>
                <a:cubicBezTo>
                  <a:pt x="103950" y="217199"/>
                  <a:pt x="101791" y="216354"/>
                  <a:pt x="99162" y="216354"/>
                </a:cubicBezTo>
                <a:lnTo>
                  <a:pt x="81132" y="216354"/>
                </a:lnTo>
                <a:close/>
                <a:moveTo>
                  <a:pt x="153250" y="216354"/>
                </a:moveTo>
                <a:cubicBezTo>
                  <a:pt x="150621" y="216354"/>
                  <a:pt x="148461" y="217199"/>
                  <a:pt x="146771" y="218889"/>
                </a:cubicBezTo>
                <a:cubicBezTo>
                  <a:pt x="145080" y="220579"/>
                  <a:pt x="144236" y="222739"/>
                  <a:pt x="144236" y="225368"/>
                </a:cubicBezTo>
                <a:lnTo>
                  <a:pt x="144236" y="243398"/>
                </a:lnTo>
                <a:cubicBezTo>
                  <a:pt x="144236" y="246027"/>
                  <a:pt x="145080" y="248187"/>
                  <a:pt x="146771" y="249877"/>
                </a:cubicBezTo>
                <a:cubicBezTo>
                  <a:pt x="148461" y="251567"/>
                  <a:pt x="150621" y="252413"/>
                  <a:pt x="153250" y="252413"/>
                </a:cubicBezTo>
                <a:lnTo>
                  <a:pt x="171280" y="252413"/>
                </a:lnTo>
                <a:cubicBezTo>
                  <a:pt x="173910" y="252413"/>
                  <a:pt x="176070" y="251567"/>
                  <a:pt x="177759" y="249877"/>
                </a:cubicBezTo>
                <a:cubicBezTo>
                  <a:pt x="179449" y="248187"/>
                  <a:pt x="180295" y="246027"/>
                  <a:pt x="180295" y="243398"/>
                </a:cubicBezTo>
                <a:lnTo>
                  <a:pt x="180295" y="225368"/>
                </a:lnTo>
                <a:cubicBezTo>
                  <a:pt x="180295" y="222739"/>
                  <a:pt x="179449" y="220579"/>
                  <a:pt x="177759" y="218889"/>
                </a:cubicBezTo>
                <a:cubicBezTo>
                  <a:pt x="176070" y="217199"/>
                  <a:pt x="173910" y="216354"/>
                  <a:pt x="171280" y="216354"/>
                </a:cubicBezTo>
                <a:lnTo>
                  <a:pt x="153250" y="216354"/>
                </a:lnTo>
                <a:close/>
                <a:moveTo>
                  <a:pt x="225368" y="216354"/>
                </a:moveTo>
                <a:cubicBezTo>
                  <a:pt x="222739" y="216354"/>
                  <a:pt x="220578" y="217199"/>
                  <a:pt x="218888" y="218889"/>
                </a:cubicBezTo>
                <a:cubicBezTo>
                  <a:pt x="217199" y="220579"/>
                  <a:pt x="216354" y="222739"/>
                  <a:pt x="216354" y="225368"/>
                </a:cubicBezTo>
                <a:lnTo>
                  <a:pt x="216354" y="243398"/>
                </a:lnTo>
                <a:cubicBezTo>
                  <a:pt x="216354" y="246027"/>
                  <a:pt x="217199" y="248187"/>
                  <a:pt x="218888" y="249877"/>
                </a:cubicBezTo>
                <a:cubicBezTo>
                  <a:pt x="220578" y="251567"/>
                  <a:pt x="222739" y="252413"/>
                  <a:pt x="225368" y="252413"/>
                </a:cubicBezTo>
                <a:lnTo>
                  <a:pt x="243397" y="252413"/>
                </a:lnTo>
                <a:cubicBezTo>
                  <a:pt x="246027" y="252413"/>
                  <a:pt x="248186" y="251567"/>
                  <a:pt x="249877" y="249877"/>
                </a:cubicBezTo>
                <a:cubicBezTo>
                  <a:pt x="251567" y="248187"/>
                  <a:pt x="252412" y="246027"/>
                  <a:pt x="252412" y="243398"/>
                </a:cubicBezTo>
                <a:lnTo>
                  <a:pt x="252412" y="225368"/>
                </a:lnTo>
                <a:cubicBezTo>
                  <a:pt x="252412" y="222739"/>
                  <a:pt x="251567" y="220579"/>
                  <a:pt x="249877" y="218889"/>
                </a:cubicBezTo>
                <a:cubicBezTo>
                  <a:pt x="248186" y="217199"/>
                  <a:pt x="246027" y="216354"/>
                  <a:pt x="243397" y="216354"/>
                </a:cubicBezTo>
                <a:lnTo>
                  <a:pt x="225368" y="216354"/>
                </a:lnTo>
                <a:close/>
                <a:moveTo>
                  <a:pt x="297485" y="216354"/>
                </a:moveTo>
                <a:cubicBezTo>
                  <a:pt x="294856" y="216354"/>
                  <a:pt x="292696" y="217199"/>
                  <a:pt x="291006" y="218889"/>
                </a:cubicBezTo>
                <a:cubicBezTo>
                  <a:pt x="289317" y="220579"/>
                  <a:pt x="288471" y="222739"/>
                  <a:pt x="288471" y="225368"/>
                </a:cubicBezTo>
                <a:lnTo>
                  <a:pt x="288471" y="243398"/>
                </a:lnTo>
                <a:cubicBezTo>
                  <a:pt x="288471" y="246027"/>
                  <a:pt x="289317" y="248187"/>
                  <a:pt x="291006" y="249877"/>
                </a:cubicBezTo>
                <a:cubicBezTo>
                  <a:pt x="292696" y="251567"/>
                  <a:pt x="294856" y="252413"/>
                  <a:pt x="297485" y="252413"/>
                </a:cubicBezTo>
                <a:lnTo>
                  <a:pt x="315516" y="252413"/>
                </a:lnTo>
                <a:cubicBezTo>
                  <a:pt x="318145" y="252413"/>
                  <a:pt x="320305" y="251567"/>
                  <a:pt x="321995" y="249877"/>
                </a:cubicBezTo>
                <a:cubicBezTo>
                  <a:pt x="323685" y="248187"/>
                  <a:pt x="324530" y="246027"/>
                  <a:pt x="324530" y="243398"/>
                </a:cubicBezTo>
                <a:lnTo>
                  <a:pt x="324530" y="225368"/>
                </a:lnTo>
                <a:cubicBezTo>
                  <a:pt x="324530" y="222739"/>
                  <a:pt x="323685" y="220579"/>
                  <a:pt x="321995" y="218889"/>
                </a:cubicBezTo>
                <a:cubicBezTo>
                  <a:pt x="320305" y="217199"/>
                  <a:pt x="318145" y="216354"/>
                  <a:pt x="315516" y="216354"/>
                </a:cubicBezTo>
                <a:lnTo>
                  <a:pt x="297485" y="216354"/>
                </a:lnTo>
                <a:close/>
                <a:moveTo>
                  <a:pt x="81132" y="288471"/>
                </a:moveTo>
                <a:cubicBezTo>
                  <a:pt x="78503" y="288471"/>
                  <a:pt x="76344" y="289317"/>
                  <a:pt x="74653" y="291007"/>
                </a:cubicBezTo>
                <a:cubicBezTo>
                  <a:pt x="72963" y="292697"/>
                  <a:pt x="72117" y="294857"/>
                  <a:pt x="72117" y="297486"/>
                </a:cubicBezTo>
                <a:lnTo>
                  <a:pt x="72117" y="315516"/>
                </a:lnTo>
                <a:cubicBezTo>
                  <a:pt x="72117" y="318145"/>
                  <a:pt x="72963" y="320305"/>
                  <a:pt x="74653" y="321995"/>
                </a:cubicBezTo>
                <a:cubicBezTo>
                  <a:pt x="76344" y="323685"/>
                  <a:pt x="78503" y="324530"/>
                  <a:pt x="81132" y="324530"/>
                </a:cubicBezTo>
                <a:lnTo>
                  <a:pt x="99162" y="324530"/>
                </a:lnTo>
                <a:cubicBezTo>
                  <a:pt x="101791" y="324530"/>
                  <a:pt x="103950" y="323685"/>
                  <a:pt x="105641" y="321995"/>
                </a:cubicBezTo>
                <a:cubicBezTo>
                  <a:pt x="107331" y="320305"/>
                  <a:pt x="108176" y="318145"/>
                  <a:pt x="108176" y="315516"/>
                </a:cubicBezTo>
                <a:lnTo>
                  <a:pt x="108176" y="297486"/>
                </a:lnTo>
                <a:cubicBezTo>
                  <a:pt x="108176" y="294857"/>
                  <a:pt x="107331" y="292697"/>
                  <a:pt x="105641" y="291007"/>
                </a:cubicBezTo>
                <a:cubicBezTo>
                  <a:pt x="103950" y="289317"/>
                  <a:pt x="101791" y="288471"/>
                  <a:pt x="99162" y="288471"/>
                </a:cubicBezTo>
                <a:lnTo>
                  <a:pt x="81132" y="288471"/>
                </a:lnTo>
                <a:close/>
                <a:moveTo>
                  <a:pt x="153250" y="288471"/>
                </a:moveTo>
                <a:cubicBezTo>
                  <a:pt x="150621" y="288471"/>
                  <a:pt x="148461" y="289317"/>
                  <a:pt x="146771" y="291007"/>
                </a:cubicBezTo>
                <a:cubicBezTo>
                  <a:pt x="145080" y="292697"/>
                  <a:pt x="144236" y="294857"/>
                  <a:pt x="144236" y="297486"/>
                </a:cubicBezTo>
                <a:lnTo>
                  <a:pt x="144236" y="315516"/>
                </a:lnTo>
                <a:cubicBezTo>
                  <a:pt x="144236" y="318145"/>
                  <a:pt x="145080" y="320305"/>
                  <a:pt x="146771" y="321995"/>
                </a:cubicBezTo>
                <a:cubicBezTo>
                  <a:pt x="148461" y="323685"/>
                  <a:pt x="150621" y="324530"/>
                  <a:pt x="153250" y="324530"/>
                </a:cubicBezTo>
                <a:lnTo>
                  <a:pt x="171280" y="324530"/>
                </a:lnTo>
                <a:cubicBezTo>
                  <a:pt x="173910" y="324530"/>
                  <a:pt x="176070" y="323685"/>
                  <a:pt x="177759" y="321995"/>
                </a:cubicBezTo>
                <a:cubicBezTo>
                  <a:pt x="179449" y="320305"/>
                  <a:pt x="180295" y="318145"/>
                  <a:pt x="180295" y="315516"/>
                </a:cubicBezTo>
                <a:lnTo>
                  <a:pt x="180295" y="297486"/>
                </a:lnTo>
                <a:cubicBezTo>
                  <a:pt x="180295" y="294857"/>
                  <a:pt x="179449" y="292697"/>
                  <a:pt x="177759" y="291007"/>
                </a:cubicBezTo>
                <a:cubicBezTo>
                  <a:pt x="176070" y="289317"/>
                  <a:pt x="173910" y="288471"/>
                  <a:pt x="171280" y="288471"/>
                </a:cubicBezTo>
                <a:lnTo>
                  <a:pt x="153250" y="288471"/>
                </a:lnTo>
                <a:close/>
                <a:moveTo>
                  <a:pt x="225368" y="288471"/>
                </a:moveTo>
                <a:cubicBezTo>
                  <a:pt x="222739" y="288471"/>
                  <a:pt x="220578" y="289317"/>
                  <a:pt x="218888" y="291007"/>
                </a:cubicBezTo>
                <a:cubicBezTo>
                  <a:pt x="217199" y="292697"/>
                  <a:pt x="216354" y="294857"/>
                  <a:pt x="216354" y="297486"/>
                </a:cubicBezTo>
                <a:lnTo>
                  <a:pt x="216354" y="315516"/>
                </a:lnTo>
                <a:cubicBezTo>
                  <a:pt x="216354" y="318145"/>
                  <a:pt x="217199" y="320305"/>
                  <a:pt x="218888" y="321995"/>
                </a:cubicBezTo>
                <a:cubicBezTo>
                  <a:pt x="220578" y="323685"/>
                  <a:pt x="222739" y="324530"/>
                  <a:pt x="225368" y="324530"/>
                </a:cubicBezTo>
                <a:lnTo>
                  <a:pt x="243397" y="324530"/>
                </a:lnTo>
                <a:cubicBezTo>
                  <a:pt x="246027" y="324530"/>
                  <a:pt x="248186" y="323685"/>
                  <a:pt x="249877" y="321995"/>
                </a:cubicBezTo>
                <a:cubicBezTo>
                  <a:pt x="251567" y="320305"/>
                  <a:pt x="252412" y="318145"/>
                  <a:pt x="252412" y="315516"/>
                </a:cubicBezTo>
                <a:lnTo>
                  <a:pt x="252412" y="297486"/>
                </a:lnTo>
                <a:cubicBezTo>
                  <a:pt x="252412" y="294857"/>
                  <a:pt x="251567" y="292697"/>
                  <a:pt x="249877" y="291007"/>
                </a:cubicBezTo>
                <a:cubicBezTo>
                  <a:pt x="248186" y="289317"/>
                  <a:pt x="246027" y="288471"/>
                  <a:pt x="243397" y="288471"/>
                </a:cubicBezTo>
                <a:lnTo>
                  <a:pt x="225368" y="288471"/>
                </a:lnTo>
                <a:close/>
                <a:moveTo>
                  <a:pt x="297485" y="288471"/>
                </a:moveTo>
                <a:cubicBezTo>
                  <a:pt x="294856" y="288471"/>
                  <a:pt x="292696" y="289317"/>
                  <a:pt x="291006" y="291007"/>
                </a:cubicBezTo>
                <a:cubicBezTo>
                  <a:pt x="289317" y="292697"/>
                  <a:pt x="288471" y="294857"/>
                  <a:pt x="288471" y="297486"/>
                </a:cubicBezTo>
                <a:lnTo>
                  <a:pt x="288471" y="315516"/>
                </a:lnTo>
                <a:cubicBezTo>
                  <a:pt x="288471" y="318145"/>
                  <a:pt x="289317" y="320305"/>
                  <a:pt x="291006" y="321995"/>
                </a:cubicBezTo>
                <a:cubicBezTo>
                  <a:pt x="292696" y="323685"/>
                  <a:pt x="294856" y="324530"/>
                  <a:pt x="297485" y="324530"/>
                </a:cubicBezTo>
                <a:lnTo>
                  <a:pt x="315516" y="324530"/>
                </a:lnTo>
                <a:cubicBezTo>
                  <a:pt x="318145" y="324530"/>
                  <a:pt x="320305" y="323685"/>
                  <a:pt x="321995" y="321995"/>
                </a:cubicBezTo>
                <a:cubicBezTo>
                  <a:pt x="323685" y="320305"/>
                  <a:pt x="324530" y="318145"/>
                  <a:pt x="324530" y="315516"/>
                </a:cubicBezTo>
                <a:lnTo>
                  <a:pt x="324530" y="297486"/>
                </a:lnTo>
                <a:cubicBezTo>
                  <a:pt x="324530" y="294857"/>
                  <a:pt x="323685" y="292697"/>
                  <a:pt x="321995" y="291007"/>
                </a:cubicBezTo>
                <a:cubicBezTo>
                  <a:pt x="320305" y="289317"/>
                  <a:pt x="318145" y="288471"/>
                  <a:pt x="315516" y="288471"/>
                </a:cubicBezTo>
                <a:lnTo>
                  <a:pt x="297485" y="288471"/>
                </a:lnTo>
                <a:close/>
                <a:moveTo>
                  <a:pt x="81132" y="360589"/>
                </a:moveTo>
                <a:cubicBezTo>
                  <a:pt x="78503" y="360589"/>
                  <a:pt x="76344" y="361435"/>
                  <a:pt x="74653" y="363125"/>
                </a:cubicBezTo>
                <a:cubicBezTo>
                  <a:pt x="72963" y="364815"/>
                  <a:pt x="72117" y="366975"/>
                  <a:pt x="72117" y="369604"/>
                </a:cubicBezTo>
                <a:lnTo>
                  <a:pt x="72117" y="387634"/>
                </a:lnTo>
                <a:cubicBezTo>
                  <a:pt x="72117" y="390263"/>
                  <a:pt x="72963" y="392423"/>
                  <a:pt x="74653" y="394113"/>
                </a:cubicBezTo>
                <a:cubicBezTo>
                  <a:pt x="76344" y="395803"/>
                  <a:pt x="78503" y="396648"/>
                  <a:pt x="81132" y="396648"/>
                </a:cubicBezTo>
                <a:lnTo>
                  <a:pt x="99162" y="396648"/>
                </a:lnTo>
                <a:cubicBezTo>
                  <a:pt x="101791" y="396648"/>
                  <a:pt x="103950" y="395803"/>
                  <a:pt x="105641" y="394113"/>
                </a:cubicBezTo>
                <a:cubicBezTo>
                  <a:pt x="107331" y="392423"/>
                  <a:pt x="108176" y="390263"/>
                  <a:pt x="108176" y="387634"/>
                </a:cubicBezTo>
                <a:lnTo>
                  <a:pt x="108176" y="369604"/>
                </a:lnTo>
                <a:cubicBezTo>
                  <a:pt x="108176" y="366975"/>
                  <a:pt x="107331" y="364815"/>
                  <a:pt x="105641" y="363125"/>
                </a:cubicBezTo>
                <a:cubicBezTo>
                  <a:pt x="103950" y="361435"/>
                  <a:pt x="101791" y="360589"/>
                  <a:pt x="99162" y="360589"/>
                </a:cubicBezTo>
                <a:lnTo>
                  <a:pt x="81132" y="360589"/>
                </a:lnTo>
                <a:close/>
                <a:moveTo>
                  <a:pt x="297485" y="360589"/>
                </a:moveTo>
                <a:cubicBezTo>
                  <a:pt x="294856" y="360589"/>
                  <a:pt x="292696" y="361435"/>
                  <a:pt x="291006" y="363125"/>
                </a:cubicBezTo>
                <a:cubicBezTo>
                  <a:pt x="289317" y="364815"/>
                  <a:pt x="288471" y="366975"/>
                  <a:pt x="288471" y="369604"/>
                </a:cubicBezTo>
                <a:lnTo>
                  <a:pt x="288471" y="387634"/>
                </a:lnTo>
                <a:cubicBezTo>
                  <a:pt x="288471" y="390263"/>
                  <a:pt x="289317" y="392423"/>
                  <a:pt x="291006" y="394113"/>
                </a:cubicBezTo>
                <a:cubicBezTo>
                  <a:pt x="292696" y="395803"/>
                  <a:pt x="294856" y="396648"/>
                  <a:pt x="297485" y="396648"/>
                </a:cubicBezTo>
                <a:lnTo>
                  <a:pt x="315516" y="396648"/>
                </a:lnTo>
                <a:cubicBezTo>
                  <a:pt x="318145" y="396648"/>
                  <a:pt x="320305" y="395803"/>
                  <a:pt x="321995" y="394113"/>
                </a:cubicBezTo>
                <a:cubicBezTo>
                  <a:pt x="323685" y="392423"/>
                  <a:pt x="324530" y="390263"/>
                  <a:pt x="324530" y="387634"/>
                </a:cubicBezTo>
                <a:lnTo>
                  <a:pt x="324530" y="369604"/>
                </a:lnTo>
                <a:cubicBezTo>
                  <a:pt x="324530" y="366975"/>
                  <a:pt x="323685" y="364815"/>
                  <a:pt x="321995" y="363125"/>
                </a:cubicBezTo>
                <a:cubicBezTo>
                  <a:pt x="320305" y="361435"/>
                  <a:pt x="318145" y="360589"/>
                  <a:pt x="315516" y="360589"/>
                </a:cubicBezTo>
                <a:lnTo>
                  <a:pt x="297485" y="360589"/>
                </a:lnTo>
                <a:close/>
                <a:moveTo>
                  <a:pt x="153250" y="396648"/>
                </a:moveTo>
                <a:cubicBezTo>
                  <a:pt x="150621" y="396648"/>
                  <a:pt x="148461" y="397493"/>
                  <a:pt x="146771" y="399184"/>
                </a:cubicBezTo>
                <a:cubicBezTo>
                  <a:pt x="145080" y="400874"/>
                  <a:pt x="144236" y="403034"/>
                  <a:pt x="144236" y="405663"/>
                </a:cubicBezTo>
                <a:lnTo>
                  <a:pt x="144236" y="459751"/>
                </a:lnTo>
                <a:cubicBezTo>
                  <a:pt x="144236" y="462381"/>
                  <a:pt x="145080" y="464540"/>
                  <a:pt x="146771" y="466231"/>
                </a:cubicBezTo>
                <a:cubicBezTo>
                  <a:pt x="148461" y="467921"/>
                  <a:pt x="150621" y="468766"/>
                  <a:pt x="153250" y="468766"/>
                </a:cubicBezTo>
                <a:lnTo>
                  <a:pt x="243397" y="468766"/>
                </a:lnTo>
                <a:cubicBezTo>
                  <a:pt x="246027" y="468766"/>
                  <a:pt x="248186" y="467921"/>
                  <a:pt x="249877" y="466231"/>
                </a:cubicBezTo>
                <a:cubicBezTo>
                  <a:pt x="251567" y="464540"/>
                  <a:pt x="252412" y="462381"/>
                  <a:pt x="252412" y="459751"/>
                </a:cubicBezTo>
                <a:lnTo>
                  <a:pt x="252412" y="405663"/>
                </a:lnTo>
                <a:cubicBezTo>
                  <a:pt x="252412" y="403034"/>
                  <a:pt x="251567" y="400874"/>
                  <a:pt x="249877" y="399184"/>
                </a:cubicBezTo>
                <a:cubicBezTo>
                  <a:pt x="248186" y="397493"/>
                  <a:pt x="246027" y="396648"/>
                  <a:pt x="243397" y="396648"/>
                </a:cubicBezTo>
                <a:lnTo>
                  <a:pt x="153250" y="3966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0" name="Freeform 448">
            <a:extLst>
              <a:ext uri="{FF2B5EF4-FFF2-40B4-BE49-F238E27FC236}">
                <a16:creationId xmlns:a16="http://schemas.microsoft.com/office/drawing/2014/main" id="{8EB8FAA5-5C6D-4D3C-81A9-EDED43A2FA1F}"/>
              </a:ext>
            </a:extLst>
          </p:cNvPr>
          <p:cNvSpPr/>
          <p:nvPr/>
        </p:nvSpPr>
        <p:spPr>
          <a:xfrm>
            <a:off x="3618693" y="3187022"/>
            <a:ext cx="135221" cy="378619"/>
          </a:xfrm>
          <a:custGeom>
            <a:avLst/>
            <a:gdLst/>
            <a:ahLst/>
            <a:cxnLst/>
            <a:rect l="l" t="t" r="r" b="b"/>
            <a:pathLst>
              <a:path w="180295" h="504825">
                <a:moveTo>
                  <a:pt x="90147" y="0"/>
                </a:moveTo>
                <a:cubicBezTo>
                  <a:pt x="106111" y="0"/>
                  <a:pt x="121135" y="7371"/>
                  <a:pt x="135221" y="22114"/>
                </a:cubicBezTo>
                <a:cubicBezTo>
                  <a:pt x="149306" y="36857"/>
                  <a:pt x="160340" y="55638"/>
                  <a:pt x="168322" y="78456"/>
                </a:cubicBezTo>
                <a:cubicBezTo>
                  <a:pt x="176304" y="101275"/>
                  <a:pt x="180295" y="124704"/>
                  <a:pt x="180295" y="148743"/>
                </a:cubicBezTo>
                <a:cubicBezTo>
                  <a:pt x="180295" y="175975"/>
                  <a:pt x="174942" y="198841"/>
                  <a:pt x="164237" y="217340"/>
                </a:cubicBezTo>
                <a:cubicBezTo>
                  <a:pt x="153532" y="235839"/>
                  <a:pt x="139259" y="248562"/>
                  <a:pt x="121417" y="255511"/>
                </a:cubicBezTo>
                <a:lnTo>
                  <a:pt x="134094" y="486796"/>
                </a:lnTo>
                <a:cubicBezTo>
                  <a:pt x="134469" y="491679"/>
                  <a:pt x="132967" y="495904"/>
                  <a:pt x="129587" y="499473"/>
                </a:cubicBezTo>
                <a:cubicBezTo>
                  <a:pt x="126206" y="503041"/>
                  <a:pt x="122075" y="504825"/>
                  <a:pt x="117191" y="504825"/>
                </a:cubicBezTo>
                <a:lnTo>
                  <a:pt x="63103" y="504825"/>
                </a:lnTo>
                <a:cubicBezTo>
                  <a:pt x="58220" y="504825"/>
                  <a:pt x="54089" y="503041"/>
                  <a:pt x="50708" y="499473"/>
                </a:cubicBezTo>
                <a:cubicBezTo>
                  <a:pt x="47328" y="495904"/>
                  <a:pt x="45825" y="491679"/>
                  <a:pt x="46200" y="486796"/>
                </a:cubicBezTo>
                <a:lnTo>
                  <a:pt x="58877" y="255511"/>
                </a:lnTo>
                <a:cubicBezTo>
                  <a:pt x="41036" y="248562"/>
                  <a:pt x="26762" y="235839"/>
                  <a:pt x="16057" y="217340"/>
                </a:cubicBezTo>
                <a:cubicBezTo>
                  <a:pt x="5352" y="198841"/>
                  <a:pt x="0" y="175975"/>
                  <a:pt x="0" y="148743"/>
                </a:cubicBezTo>
                <a:cubicBezTo>
                  <a:pt x="0" y="124704"/>
                  <a:pt x="3990" y="101275"/>
                  <a:pt x="11973" y="78456"/>
                </a:cubicBezTo>
                <a:cubicBezTo>
                  <a:pt x="19955" y="55638"/>
                  <a:pt x="30988" y="36857"/>
                  <a:pt x="45074" y="22114"/>
                </a:cubicBezTo>
                <a:cubicBezTo>
                  <a:pt x="59159" y="7371"/>
                  <a:pt x="74184" y="0"/>
                  <a:pt x="901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1" name="Freeform 447">
            <a:extLst>
              <a:ext uri="{FF2B5EF4-FFF2-40B4-BE49-F238E27FC236}">
                <a16:creationId xmlns:a16="http://schemas.microsoft.com/office/drawing/2014/main" id="{0E427280-905A-4032-8C31-5633C3A3E978}"/>
              </a:ext>
            </a:extLst>
          </p:cNvPr>
          <p:cNvSpPr/>
          <p:nvPr/>
        </p:nvSpPr>
        <p:spPr>
          <a:xfrm>
            <a:off x="4433843" y="3187022"/>
            <a:ext cx="459752" cy="378619"/>
          </a:xfrm>
          <a:custGeom>
            <a:avLst/>
            <a:gdLst/>
            <a:ahLst/>
            <a:cxnLst/>
            <a:rect l="l" t="t" r="r" b="b"/>
            <a:pathLst>
              <a:path w="613002" h="504825">
                <a:moveTo>
                  <a:pt x="306501" y="0"/>
                </a:moveTo>
                <a:cubicBezTo>
                  <a:pt x="311572" y="0"/>
                  <a:pt x="316267" y="939"/>
                  <a:pt x="320586" y="2817"/>
                </a:cubicBezTo>
                <a:lnTo>
                  <a:pt x="446793" y="56906"/>
                </a:lnTo>
                <a:cubicBezTo>
                  <a:pt x="453366" y="59910"/>
                  <a:pt x="458671" y="64418"/>
                  <a:pt x="462709" y="70428"/>
                </a:cubicBezTo>
                <a:cubicBezTo>
                  <a:pt x="466747" y="76438"/>
                  <a:pt x="468766" y="83011"/>
                  <a:pt x="468766" y="90147"/>
                </a:cubicBezTo>
                <a:lnTo>
                  <a:pt x="468766" y="202832"/>
                </a:lnTo>
                <a:lnTo>
                  <a:pt x="591028" y="255230"/>
                </a:lnTo>
                <a:cubicBezTo>
                  <a:pt x="597789" y="258235"/>
                  <a:pt x="603142" y="262742"/>
                  <a:pt x="607086" y="268752"/>
                </a:cubicBezTo>
                <a:cubicBezTo>
                  <a:pt x="611030" y="274762"/>
                  <a:pt x="613002" y="281335"/>
                  <a:pt x="613002" y="288471"/>
                </a:cubicBezTo>
                <a:lnTo>
                  <a:pt x="613002" y="405663"/>
                </a:lnTo>
                <a:cubicBezTo>
                  <a:pt x="613002" y="412424"/>
                  <a:pt x="611218" y="418716"/>
                  <a:pt x="607649" y="424538"/>
                </a:cubicBezTo>
                <a:cubicBezTo>
                  <a:pt x="604081" y="430360"/>
                  <a:pt x="599198" y="434773"/>
                  <a:pt x="593000" y="437778"/>
                </a:cubicBezTo>
                <a:lnTo>
                  <a:pt x="466794" y="500881"/>
                </a:lnTo>
                <a:cubicBezTo>
                  <a:pt x="462099" y="503510"/>
                  <a:pt x="456747" y="504825"/>
                  <a:pt x="450736" y="504825"/>
                </a:cubicBezTo>
                <a:cubicBezTo>
                  <a:pt x="444727" y="504825"/>
                  <a:pt x="439374" y="503510"/>
                  <a:pt x="434679" y="500881"/>
                </a:cubicBezTo>
                <a:lnTo>
                  <a:pt x="308473" y="437778"/>
                </a:lnTo>
                <a:cubicBezTo>
                  <a:pt x="307534" y="437402"/>
                  <a:pt x="306877" y="437027"/>
                  <a:pt x="306501" y="436651"/>
                </a:cubicBezTo>
                <a:cubicBezTo>
                  <a:pt x="306126" y="437027"/>
                  <a:pt x="305468" y="437402"/>
                  <a:pt x="304529" y="437778"/>
                </a:cubicBezTo>
                <a:lnTo>
                  <a:pt x="178323" y="500881"/>
                </a:lnTo>
                <a:cubicBezTo>
                  <a:pt x="173628" y="503510"/>
                  <a:pt x="168275" y="504825"/>
                  <a:pt x="162265" y="504825"/>
                </a:cubicBezTo>
                <a:cubicBezTo>
                  <a:pt x="156256" y="504825"/>
                  <a:pt x="150903" y="503510"/>
                  <a:pt x="146207" y="500881"/>
                </a:cubicBezTo>
                <a:lnTo>
                  <a:pt x="20001" y="437778"/>
                </a:lnTo>
                <a:cubicBezTo>
                  <a:pt x="13804" y="434773"/>
                  <a:pt x="8921" y="430360"/>
                  <a:pt x="5353" y="424538"/>
                </a:cubicBezTo>
                <a:cubicBezTo>
                  <a:pt x="1784" y="418716"/>
                  <a:pt x="0" y="412424"/>
                  <a:pt x="0" y="405663"/>
                </a:cubicBezTo>
                <a:lnTo>
                  <a:pt x="0" y="288471"/>
                </a:lnTo>
                <a:cubicBezTo>
                  <a:pt x="0" y="281335"/>
                  <a:pt x="2019" y="274762"/>
                  <a:pt x="6057" y="268752"/>
                </a:cubicBezTo>
                <a:cubicBezTo>
                  <a:pt x="10095" y="262742"/>
                  <a:pt x="15400" y="258235"/>
                  <a:pt x="21973" y="255230"/>
                </a:cubicBezTo>
                <a:lnTo>
                  <a:pt x="144235" y="202832"/>
                </a:lnTo>
                <a:lnTo>
                  <a:pt x="144235" y="90147"/>
                </a:lnTo>
                <a:cubicBezTo>
                  <a:pt x="144235" y="83011"/>
                  <a:pt x="146255" y="76438"/>
                  <a:pt x="150293" y="70428"/>
                </a:cubicBezTo>
                <a:cubicBezTo>
                  <a:pt x="154330" y="64418"/>
                  <a:pt x="159636" y="59910"/>
                  <a:pt x="166209" y="56906"/>
                </a:cubicBezTo>
                <a:lnTo>
                  <a:pt x="292415" y="2817"/>
                </a:lnTo>
                <a:cubicBezTo>
                  <a:pt x="296735" y="939"/>
                  <a:pt x="301430" y="0"/>
                  <a:pt x="306501" y="0"/>
                </a:cubicBezTo>
                <a:close/>
                <a:moveTo>
                  <a:pt x="306501" y="36059"/>
                </a:moveTo>
                <a:lnTo>
                  <a:pt x="182267" y="89302"/>
                </a:lnTo>
                <a:lnTo>
                  <a:pt x="306501" y="142546"/>
                </a:lnTo>
                <a:lnTo>
                  <a:pt x="430735" y="89302"/>
                </a:lnTo>
                <a:lnTo>
                  <a:pt x="306501" y="36059"/>
                </a:lnTo>
                <a:close/>
                <a:moveTo>
                  <a:pt x="432707" y="127897"/>
                </a:moveTo>
                <a:lnTo>
                  <a:pt x="324530" y="174097"/>
                </a:lnTo>
                <a:lnTo>
                  <a:pt x="324530" y="249314"/>
                </a:lnTo>
                <a:lnTo>
                  <a:pt x="432707" y="202832"/>
                </a:lnTo>
                <a:lnTo>
                  <a:pt x="432707" y="127897"/>
                </a:lnTo>
                <a:close/>
                <a:moveTo>
                  <a:pt x="450736" y="234383"/>
                </a:moveTo>
                <a:lnTo>
                  <a:pt x="336925" y="283119"/>
                </a:lnTo>
                <a:lnTo>
                  <a:pt x="450736" y="331855"/>
                </a:lnTo>
                <a:lnTo>
                  <a:pt x="564548" y="283119"/>
                </a:lnTo>
                <a:lnTo>
                  <a:pt x="450736" y="234383"/>
                </a:lnTo>
                <a:close/>
                <a:moveTo>
                  <a:pt x="576943" y="317206"/>
                </a:moveTo>
                <a:lnTo>
                  <a:pt x="468766" y="363407"/>
                </a:lnTo>
                <a:lnTo>
                  <a:pt x="468766" y="459751"/>
                </a:lnTo>
                <a:lnTo>
                  <a:pt x="576943" y="405663"/>
                </a:lnTo>
                <a:lnTo>
                  <a:pt x="576943" y="317206"/>
                </a:lnTo>
                <a:close/>
                <a:moveTo>
                  <a:pt x="162265" y="234383"/>
                </a:moveTo>
                <a:lnTo>
                  <a:pt x="48454" y="283119"/>
                </a:lnTo>
                <a:lnTo>
                  <a:pt x="162265" y="331855"/>
                </a:lnTo>
                <a:lnTo>
                  <a:pt x="276076" y="283119"/>
                </a:lnTo>
                <a:lnTo>
                  <a:pt x="162265" y="234383"/>
                </a:lnTo>
                <a:close/>
                <a:moveTo>
                  <a:pt x="288471" y="317206"/>
                </a:moveTo>
                <a:lnTo>
                  <a:pt x="180295" y="363407"/>
                </a:lnTo>
                <a:lnTo>
                  <a:pt x="180295" y="459751"/>
                </a:lnTo>
                <a:lnTo>
                  <a:pt x="288471" y="405663"/>
                </a:lnTo>
                <a:lnTo>
                  <a:pt x="288471" y="3172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2" name="Freeform 444">
            <a:extLst>
              <a:ext uri="{FF2B5EF4-FFF2-40B4-BE49-F238E27FC236}">
                <a16:creationId xmlns:a16="http://schemas.microsoft.com/office/drawing/2014/main" id="{AB360DF4-999F-4500-B106-860F893400EE}"/>
              </a:ext>
            </a:extLst>
          </p:cNvPr>
          <p:cNvSpPr/>
          <p:nvPr/>
        </p:nvSpPr>
        <p:spPr>
          <a:xfrm>
            <a:off x="319045" y="3190826"/>
            <a:ext cx="324531" cy="371012"/>
          </a:xfrm>
          <a:custGeom>
            <a:avLst/>
            <a:gdLst/>
            <a:ahLst/>
            <a:cxnLst/>
            <a:rect l="l" t="t" r="r" b="b"/>
            <a:pathLst>
              <a:path w="432707" h="494683">
                <a:moveTo>
                  <a:pt x="198606" y="0"/>
                </a:moveTo>
                <a:cubicBezTo>
                  <a:pt x="222833" y="29110"/>
                  <a:pt x="240299" y="47233"/>
                  <a:pt x="251004" y="54370"/>
                </a:cubicBezTo>
                <a:cubicBezTo>
                  <a:pt x="259267" y="59816"/>
                  <a:pt x="271475" y="66202"/>
                  <a:pt x="287626" y="73526"/>
                </a:cubicBezTo>
                <a:cubicBezTo>
                  <a:pt x="303777" y="80851"/>
                  <a:pt x="315891" y="87048"/>
                  <a:pt x="323967" y="92119"/>
                </a:cubicBezTo>
                <a:cubicBezTo>
                  <a:pt x="327911" y="94561"/>
                  <a:pt x="331573" y="96908"/>
                  <a:pt x="334954" y="99162"/>
                </a:cubicBezTo>
                <a:cubicBezTo>
                  <a:pt x="338334" y="101416"/>
                  <a:pt x="344015" y="105782"/>
                  <a:pt x="351997" y="112261"/>
                </a:cubicBezTo>
                <a:cubicBezTo>
                  <a:pt x="359979" y="118741"/>
                  <a:pt x="367116" y="125361"/>
                  <a:pt x="373407" y="132122"/>
                </a:cubicBezTo>
                <a:cubicBezTo>
                  <a:pt x="379699" y="138883"/>
                  <a:pt x="386741" y="147804"/>
                  <a:pt x="394535" y="158884"/>
                </a:cubicBezTo>
                <a:cubicBezTo>
                  <a:pt x="402329" y="169965"/>
                  <a:pt x="408809" y="181421"/>
                  <a:pt x="413973" y="193253"/>
                </a:cubicBezTo>
                <a:cubicBezTo>
                  <a:pt x="419138" y="205085"/>
                  <a:pt x="423552" y="219030"/>
                  <a:pt x="427214" y="235087"/>
                </a:cubicBezTo>
                <a:cubicBezTo>
                  <a:pt x="430876" y="251145"/>
                  <a:pt x="432707" y="267813"/>
                  <a:pt x="432707" y="285091"/>
                </a:cubicBezTo>
                <a:cubicBezTo>
                  <a:pt x="432707" y="315891"/>
                  <a:pt x="426885" y="344485"/>
                  <a:pt x="415241" y="370872"/>
                </a:cubicBezTo>
                <a:cubicBezTo>
                  <a:pt x="403597" y="397258"/>
                  <a:pt x="388009" y="419420"/>
                  <a:pt x="368477" y="437355"/>
                </a:cubicBezTo>
                <a:cubicBezTo>
                  <a:pt x="348945" y="455291"/>
                  <a:pt x="326174" y="469329"/>
                  <a:pt x="300163" y="479471"/>
                </a:cubicBezTo>
                <a:cubicBezTo>
                  <a:pt x="274151" y="489613"/>
                  <a:pt x="246872" y="494683"/>
                  <a:pt x="218325" y="494683"/>
                </a:cubicBezTo>
                <a:cubicBezTo>
                  <a:pt x="189779" y="494683"/>
                  <a:pt x="162265" y="489284"/>
                  <a:pt x="135784" y="478485"/>
                </a:cubicBezTo>
                <a:cubicBezTo>
                  <a:pt x="109304" y="467686"/>
                  <a:pt x="86062" y="452943"/>
                  <a:pt x="66061" y="434256"/>
                </a:cubicBezTo>
                <a:cubicBezTo>
                  <a:pt x="46060" y="415570"/>
                  <a:pt x="30049" y="392892"/>
                  <a:pt x="18030" y="366223"/>
                </a:cubicBezTo>
                <a:cubicBezTo>
                  <a:pt x="6010" y="339555"/>
                  <a:pt x="0" y="311196"/>
                  <a:pt x="0" y="281147"/>
                </a:cubicBezTo>
                <a:cubicBezTo>
                  <a:pt x="0" y="264432"/>
                  <a:pt x="1831" y="248234"/>
                  <a:pt x="5493" y="232552"/>
                </a:cubicBezTo>
                <a:cubicBezTo>
                  <a:pt x="9156" y="216870"/>
                  <a:pt x="13757" y="203207"/>
                  <a:pt x="19297" y="191563"/>
                </a:cubicBezTo>
                <a:cubicBezTo>
                  <a:pt x="24837" y="179919"/>
                  <a:pt x="31458" y="168791"/>
                  <a:pt x="39158" y="158180"/>
                </a:cubicBezTo>
                <a:cubicBezTo>
                  <a:pt x="46858" y="147569"/>
                  <a:pt x="54229" y="138742"/>
                  <a:pt x="61272" y="131699"/>
                </a:cubicBezTo>
                <a:cubicBezTo>
                  <a:pt x="68315" y="124657"/>
                  <a:pt x="75686" y="118130"/>
                  <a:pt x="83386" y="112121"/>
                </a:cubicBezTo>
                <a:cubicBezTo>
                  <a:pt x="91086" y="106111"/>
                  <a:pt x="97143" y="101744"/>
                  <a:pt x="101557" y="99021"/>
                </a:cubicBezTo>
                <a:cubicBezTo>
                  <a:pt x="105970" y="96298"/>
                  <a:pt x="109961" y="93997"/>
                  <a:pt x="113529" y="92119"/>
                </a:cubicBezTo>
                <a:cubicBezTo>
                  <a:pt x="116158" y="90617"/>
                  <a:pt x="120948" y="88128"/>
                  <a:pt x="127896" y="84654"/>
                </a:cubicBezTo>
                <a:cubicBezTo>
                  <a:pt x="134845" y="81179"/>
                  <a:pt x="139963" y="78503"/>
                  <a:pt x="143250" y="76625"/>
                </a:cubicBezTo>
                <a:cubicBezTo>
                  <a:pt x="146536" y="74747"/>
                  <a:pt x="151044" y="71930"/>
                  <a:pt x="156772" y="68174"/>
                </a:cubicBezTo>
                <a:cubicBezTo>
                  <a:pt x="162500" y="64418"/>
                  <a:pt x="168181" y="60286"/>
                  <a:pt x="173815" y="55779"/>
                </a:cubicBezTo>
                <a:cubicBezTo>
                  <a:pt x="180576" y="50520"/>
                  <a:pt x="186023" y="43712"/>
                  <a:pt x="190154" y="35354"/>
                </a:cubicBezTo>
                <a:cubicBezTo>
                  <a:pt x="194286" y="26997"/>
                  <a:pt x="197103" y="15212"/>
                  <a:pt x="198606" y="0"/>
                </a:cubicBezTo>
                <a:close/>
                <a:moveTo>
                  <a:pt x="172970" y="283119"/>
                </a:moveTo>
                <a:cubicBezTo>
                  <a:pt x="151373" y="283307"/>
                  <a:pt x="132873" y="290678"/>
                  <a:pt x="117473" y="305233"/>
                </a:cubicBezTo>
                <a:cubicBezTo>
                  <a:pt x="102073" y="319788"/>
                  <a:pt x="94185" y="336550"/>
                  <a:pt x="93809" y="355518"/>
                </a:cubicBezTo>
                <a:cubicBezTo>
                  <a:pt x="93434" y="376553"/>
                  <a:pt x="100383" y="391953"/>
                  <a:pt x="114656" y="401719"/>
                </a:cubicBezTo>
                <a:cubicBezTo>
                  <a:pt x="120103" y="405475"/>
                  <a:pt x="125971" y="408151"/>
                  <a:pt x="132263" y="409748"/>
                </a:cubicBezTo>
                <a:cubicBezTo>
                  <a:pt x="138555" y="411344"/>
                  <a:pt x="148273" y="412142"/>
                  <a:pt x="161420" y="412142"/>
                </a:cubicBezTo>
                <a:cubicBezTo>
                  <a:pt x="172125" y="412142"/>
                  <a:pt x="184520" y="409090"/>
                  <a:pt x="198606" y="402987"/>
                </a:cubicBezTo>
                <a:cubicBezTo>
                  <a:pt x="212691" y="396883"/>
                  <a:pt x="225274" y="390216"/>
                  <a:pt x="236355" y="382985"/>
                </a:cubicBezTo>
                <a:cubicBezTo>
                  <a:pt x="247435" y="375754"/>
                  <a:pt x="258704" y="369134"/>
                  <a:pt x="270160" y="363124"/>
                </a:cubicBezTo>
                <a:cubicBezTo>
                  <a:pt x="281617" y="357115"/>
                  <a:pt x="290349" y="354204"/>
                  <a:pt x="296359" y="354392"/>
                </a:cubicBezTo>
                <a:cubicBezTo>
                  <a:pt x="301242" y="354579"/>
                  <a:pt x="307346" y="357537"/>
                  <a:pt x="314671" y="363265"/>
                </a:cubicBezTo>
                <a:cubicBezTo>
                  <a:pt x="321995" y="368993"/>
                  <a:pt x="328709" y="375285"/>
                  <a:pt x="334813" y="382140"/>
                </a:cubicBezTo>
                <a:cubicBezTo>
                  <a:pt x="340917" y="388995"/>
                  <a:pt x="347302" y="395333"/>
                  <a:pt x="353969" y="401155"/>
                </a:cubicBezTo>
                <a:cubicBezTo>
                  <a:pt x="360636" y="406977"/>
                  <a:pt x="365848" y="409982"/>
                  <a:pt x="369604" y="410170"/>
                </a:cubicBezTo>
                <a:cubicBezTo>
                  <a:pt x="376177" y="410734"/>
                  <a:pt x="381671" y="409419"/>
                  <a:pt x="386084" y="406226"/>
                </a:cubicBezTo>
                <a:cubicBezTo>
                  <a:pt x="390497" y="403034"/>
                  <a:pt x="395709" y="397118"/>
                  <a:pt x="401719" y="388478"/>
                </a:cubicBezTo>
                <a:cubicBezTo>
                  <a:pt x="406978" y="380778"/>
                  <a:pt x="410969" y="371294"/>
                  <a:pt x="413692" y="360026"/>
                </a:cubicBezTo>
                <a:cubicBezTo>
                  <a:pt x="416415" y="348757"/>
                  <a:pt x="417777" y="338804"/>
                  <a:pt x="417777" y="330164"/>
                </a:cubicBezTo>
                <a:cubicBezTo>
                  <a:pt x="417777" y="326033"/>
                  <a:pt x="417307" y="321854"/>
                  <a:pt x="416368" y="317628"/>
                </a:cubicBezTo>
                <a:cubicBezTo>
                  <a:pt x="415429" y="313403"/>
                  <a:pt x="413880" y="309177"/>
                  <a:pt x="411720" y="304951"/>
                </a:cubicBezTo>
                <a:cubicBezTo>
                  <a:pt x="409560" y="300726"/>
                  <a:pt x="406367" y="297298"/>
                  <a:pt x="402141" y="294669"/>
                </a:cubicBezTo>
                <a:cubicBezTo>
                  <a:pt x="397916" y="292040"/>
                  <a:pt x="392986" y="290725"/>
                  <a:pt x="387352" y="290725"/>
                </a:cubicBezTo>
                <a:cubicBezTo>
                  <a:pt x="381154" y="290725"/>
                  <a:pt x="372045" y="294622"/>
                  <a:pt x="360026" y="302416"/>
                </a:cubicBezTo>
                <a:cubicBezTo>
                  <a:pt x="348006" y="310210"/>
                  <a:pt x="335893" y="318051"/>
                  <a:pt x="323685" y="325939"/>
                </a:cubicBezTo>
                <a:cubicBezTo>
                  <a:pt x="311478" y="333827"/>
                  <a:pt x="301994" y="337771"/>
                  <a:pt x="295233" y="337771"/>
                </a:cubicBezTo>
                <a:cubicBezTo>
                  <a:pt x="290162" y="337958"/>
                  <a:pt x="284199" y="336174"/>
                  <a:pt x="277344" y="332418"/>
                </a:cubicBezTo>
                <a:cubicBezTo>
                  <a:pt x="270489" y="328662"/>
                  <a:pt x="263352" y="324061"/>
                  <a:pt x="255934" y="318614"/>
                </a:cubicBezTo>
                <a:cubicBezTo>
                  <a:pt x="248515" y="313168"/>
                  <a:pt x="240675" y="307721"/>
                  <a:pt x="232411" y="302275"/>
                </a:cubicBezTo>
                <a:cubicBezTo>
                  <a:pt x="224147" y="296829"/>
                  <a:pt x="214757" y="292227"/>
                  <a:pt x="204240" y="288471"/>
                </a:cubicBezTo>
                <a:cubicBezTo>
                  <a:pt x="193723" y="284715"/>
                  <a:pt x="183299" y="282931"/>
                  <a:pt x="172970" y="283119"/>
                </a:cubicBezTo>
                <a:close/>
                <a:moveTo>
                  <a:pt x="285373" y="387915"/>
                </a:moveTo>
                <a:cubicBezTo>
                  <a:pt x="276546" y="387915"/>
                  <a:pt x="269878" y="388854"/>
                  <a:pt x="265371" y="390732"/>
                </a:cubicBezTo>
                <a:cubicBezTo>
                  <a:pt x="259925" y="392986"/>
                  <a:pt x="252600" y="398244"/>
                  <a:pt x="243398" y="406508"/>
                </a:cubicBezTo>
                <a:cubicBezTo>
                  <a:pt x="238515" y="411015"/>
                  <a:pt x="237388" y="415147"/>
                  <a:pt x="240017" y="418903"/>
                </a:cubicBezTo>
                <a:cubicBezTo>
                  <a:pt x="241708" y="420406"/>
                  <a:pt x="243351" y="420828"/>
                  <a:pt x="244947" y="420171"/>
                </a:cubicBezTo>
                <a:cubicBezTo>
                  <a:pt x="246543" y="419514"/>
                  <a:pt x="249502" y="417307"/>
                  <a:pt x="253821" y="413551"/>
                </a:cubicBezTo>
                <a:cubicBezTo>
                  <a:pt x="254384" y="413175"/>
                  <a:pt x="255370" y="412377"/>
                  <a:pt x="256779" y="411156"/>
                </a:cubicBezTo>
                <a:cubicBezTo>
                  <a:pt x="258187" y="409935"/>
                  <a:pt x="259173" y="409137"/>
                  <a:pt x="259737" y="408762"/>
                </a:cubicBezTo>
                <a:cubicBezTo>
                  <a:pt x="260300" y="408386"/>
                  <a:pt x="261240" y="407729"/>
                  <a:pt x="262554" y="406790"/>
                </a:cubicBezTo>
                <a:cubicBezTo>
                  <a:pt x="263869" y="405851"/>
                  <a:pt x="264949" y="405193"/>
                  <a:pt x="265794" y="404818"/>
                </a:cubicBezTo>
                <a:cubicBezTo>
                  <a:pt x="266639" y="404442"/>
                  <a:pt x="267813" y="403973"/>
                  <a:pt x="269315" y="403409"/>
                </a:cubicBezTo>
                <a:cubicBezTo>
                  <a:pt x="270818" y="402846"/>
                  <a:pt x="272226" y="402423"/>
                  <a:pt x="273541" y="402141"/>
                </a:cubicBezTo>
                <a:cubicBezTo>
                  <a:pt x="274855" y="401860"/>
                  <a:pt x="276405" y="401625"/>
                  <a:pt x="278189" y="401437"/>
                </a:cubicBezTo>
                <a:cubicBezTo>
                  <a:pt x="279973" y="401249"/>
                  <a:pt x="281898" y="401155"/>
                  <a:pt x="283964" y="401155"/>
                </a:cubicBezTo>
                <a:cubicBezTo>
                  <a:pt x="289035" y="401155"/>
                  <a:pt x="293213" y="401860"/>
                  <a:pt x="296500" y="403268"/>
                </a:cubicBezTo>
                <a:cubicBezTo>
                  <a:pt x="299787" y="404677"/>
                  <a:pt x="301947" y="406038"/>
                  <a:pt x="302980" y="407353"/>
                </a:cubicBezTo>
                <a:cubicBezTo>
                  <a:pt x="304012" y="408668"/>
                  <a:pt x="305280" y="410734"/>
                  <a:pt x="306782" y="413551"/>
                </a:cubicBezTo>
                <a:cubicBezTo>
                  <a:pt x="308661" y="416743"/>
                  <a:pt x="309834" y="418622"/>
                  <a:pt x="310304" y="419185"/>
                </a:cubicBezTo>
                <a:cubicBezTo>
                  <a:pt x="310774" y="419748"/>
                  <a:pt x="311947" y="419654"/>
                  <a:pt x="313825" y="418903"/>
                </a:cubicBezTo>
                <a:cubicBezTo>
                  <a:pt x="318145" y="416650"/>
                  <a:pt x="319459" y="413457"/>
                  <a:pt x="317769" y="409325"/>
                </a:cubicBezTo>
                <a:cubicBezTo>
                  <a:pt x="314201" y="400498"/>
                  <a:pt x="310539" y="394770"/>
                  <a:pt x="306782" y="392141"/>
                </a:cubicBezTo>
                <a:cubicBezTo>
                  <a:pt x="302463" y="389324"/>
                  <a:pt x="295326" y="387915"/>
                  <a:pt x="285373" y="387915"/>
                </a:cubicBezTo>
                <a:close/>
                <a:moveTo>
                  <a:pt x="326361" y="438693"/>
                </a:moveTo>
                <a:cubicBezTo>
                  <a:pt x="325235" y="438459"/>
                  <a:pt x="323779" y="438998"/>
                  <a:pt x="321995" y="440313"/>
                </a:cubicBezTo>
                <a:cubicBezTo>
                  <a:pt x="316361" y="444445"/>
                  <a:pt x="308191" y="448107"/>
                  <a:pt x="297486" y="451300"/>
                </a:cubicBezTo>
                <a:cubicBezTo>
                  <a:pt x="286781" y="454493"/>
                  <a:pt x="274480" y="456089"/>
                  <a:pt x="260582" y="456089"/>
                </a:cubicBezTo>
                <a:cubicBezTo>
                  <a:pt x="236355" y="456089"/>
                  <a:pt x="218232" y="451488"/>
                  <a:pt x="206212" y="442285"/>
                </a:cubicBezTo>
                <a:cubicBezTo>
                  <a:pt x="205273" y="441534"/>
                  <a:pt x="204052" y="441158"/>
                  <a:pt x="202550" y="441158"/>
                </a:cubicBezTo>
                <a:cubicBezTo>
                  <a:pt x="200484" y="441158"/>
                  <a:pt x="198042" y="442285"/>
                  <a:pt x="195225" y="444539"/>
                </a:cubicBezTo>
                <a:cubicBezTo>
                  <a:pt x="193911" y="445666"/>
                  <a:pt x="193206" y="447168"/>
                  <a:pt x="193113" y="449046"/>
                </a:cubicBezTo>
                <a:cubicBezTo>
                  <a:pt x="193019" y="450924"/>
                  <a:pt x="193723" y="452802"/>
                  <a:pt x="195225" y="454680"/>
                </a:cubicBezTo>
                <a:cubicBezTo>
                  <a:pt x="201611" y="460690"/>
                  <a:pt x="209827" y="465010"/>
                  <a:pt x="219875" y="467639"/>
                </a:cubicBezTo>
                <a:cubicBezTo>
                  <a:pt x="229923" y="470268"/>
                  <a:pt x="239548" y="471442"/>
                  <a:pt x="248750" y="471160"/>
                </a:cubicBezTo>
                <a:cubicBezTo>
                  <a:pt x="257953" y="470879"/>
                  <a:pt x="267249" y="470456"/>
                  <a:pt x="276640" y="469893"/>
                </a:cubicBezTo>
                <a:cubicBezTo>
                  <a:pt x="284340" y="469142"/>
                  <a:pt x="292275" y="467217"/>
                  <a:pt x="300444" y="464118"/>
                </a:cubicBezTo>
                <a:cubicBezTo>
                  <a:pt x="308614" y="461019"/>
                  <a:pt x="314717" y="458202"/>
                  <a:pt x="318755" y="455666"/>
                </a:cubicBezTo>
                <a:cubicBezTo>
                  <a:pt x="322793" y="453131"/>
                  <a:pt x="325470" y="451206"/>
                  <a:pt x="326784" y="449891"/>
                </a:cubicBezTo>
                <a:cubicBezTo>
                  <a:pt x="329038" y="447638"/>
                  <a:pt x="329695" y="444914"/>
                  <a:pt x="328756" y="441722"/>
                </a:cubicBezTo>
                <a:cubicBezTo>
                  <a:pt x="328286" y="439938"/>
                  <a:pt x="327488" y="438928"/>
                  <a:pt x="326361" y="4386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3" name="Freeform 439">
            <a:extLst>
              <a:ext uri="{FF2B5EF4-FFF2-40B4-BE49-F238E27FC236}">
                <a16:creationId xmlns:a16="http://schemas.microsoft.com/office/drawing/2014/main" id="{6AA7C1DD-7F43-4249-AFC0-A4965101BE99}"/>
              </a:ext>
            </a:extLst>
          </p:cNvPr>
          <p:cNvSpPr/>
          <p:nvPr/>
        </p:nvSpPr>
        <p:spPr>
          <a:xfrm>
            <a:off x="3912351" y="3214067"/>
            <a:ext cx="351575" cy="351575"/>
          </a:xfrm>
          <a:custGeom>
            <a:avLst/>
            <a:gdLst/>
            <a:ahLst/>
            <a:cxnLst/>
            <a:rect l="l" t="t" r="r" b="b"/>
            <a:pathLst>
              <a:path w="468766" h="468766">
                <a:moveTo>
                  <a:pt x="234383" y="0"/>
                </a:moveTo>
                <a:cubicBezTo>
                  <a:pt x="238515" y="0"/>
                  <a:pt x="242647" y="751"/>
                  <a:pt x="246778" y="2254"/>
                </a:cubicBezTo>
                <a:lnTo>
                  <a:pt x="445103" y="74372"/>
                </a:lnTo>
                <a:cubicBezTo>
                  <a:pt x="452239" y="77001"/>
                  <a:pt x="457967" y="81414"/>
                  <a:pt x="462286" y="87612"/>
                </a:cubicBezTo>
                <a:cubicBezTo>
                  <a:pt x="466606" y="93810"/>
                  <a:pt x="468766" y="100665"/>
                  <a:pt x="468766" y="108177"/>
                </a:cubicBezTo>
                <a:lnTo>
                  <a:pt x="468766" y="324530"/>
                </a:lnTo>
                <a:cubicBezTo>
                  <a:pt x="468766" y="331104"/>
                  <a:pt x="467076" y="337207"/>
                  <a:pt x="463695" y="342841"/>
                </a:cubicBezTo>
                <a:cubicBezTo>
                  <a:pt x="460314" y="348476"/>
                  <a:pt x="455713" y="352889"/>
                  <a:pt x="449891" y="356082"/>
                </a:cubicBezTo>
                <a:lnTo>
                  <a:pt x="251567" y="464259"/>
                </a:lnTo>
                <a:cubicBezTo>
                  <a:pt x="246309" y="467264"/>
                  <a:pt x="240581" y="468766"/>
                  <a:pt x="234383" y="468766"/>
                </a:cubicBezTo>
                <a:cubicBezTo>
                  <a:pt x="228186" y="468766"/>
                  <a:pt x="222457" y="467264"/>
                  <a:pt x="217198" y="464259"/>
                </a:cubicBezTo>
                <a:lnTo>
                  <a:pt x="18875" y="356082"/>
                </a:lnTo>
                <a:cubicBezTo>
                  <a:pt x="13053" y="352889"/>
                  <a:pt x="8452" y="348476"/>
                  <a:pt x="5071" y="342841"/>
                </a:cubicBezTo>
                <a:cubicBezTo>
                  <a:pt x="1691" y="337207"/>
                  <a:pt x="0" y="331104"/>
                  <a:pt x="0" y="324530"/>
                </a:cubicBezTo>
                <a:lnTo>
                  <a:pt x="0" y="108177"/>
                </a:lnTo>
                <a:cubicBezTo>
                  <a:pt x="0" y="100665"/>
                  <a:pt x="2160" y="93810"/>
                  <a:pt x="6480" y="87612"/>
                </a:cubicBezTo>
                <a:cubicBezTo>
                  <a:pt x="10799" y="81414"/>
                  <a:pt x="16527" y="77001"/>
                  <a:pt x="23664" y="74372"/>
                </a:cubicBezTo>
                <a:lnTo>
                  <a:pt x="221988" y="2254"/>
                </a:lnTo>
                <a:cubicBezTo>
                  <a:pt x="226120" y="751"/>
                  <a:pt x="230251" y="0"/>
                  <a:pt x="234383" y="0"/>
                </a:cubicBezTo>
                <a:close/>
                <a:moveTo>
                  <a:pt x="234383" y="36059"/>
                </a:moveTo>
                <a:lnTo>
                  <a:pt x="37749" y="107613"/>
                </a:lnTo>
                <a:lnTo>
                  <a:pt x="234383" y="179168"/>
                </a:lnTo>
                <a:lnTo>
                  <a:pt x="431017" y="107613"/>
                </a:lnTo>
                <a:lnTo>
                  <a:pt x="234383" y="36059"/>
                </a:lnTo>
                <a:close/>
                <a:moveTo>
                  <a:pt x="432707" y="145363"/>
                </a:moveTo>
                <a:lnTo>
                  <a:pt x="252413" y="211001"/>
                </a:lnTo>
                <a:lnTo>
                  <a:pt x="252413" y="422847"/>
                </a:lnTo>
                <a:lnTo>
                  <a:pt x="432707" y="324530"/>
                </a:lnTo>
                <a:lnTo>
                  <a:pt x="432707" y="1453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4" name="Freeform 435">
            <a:extLst>
              <a:ext uri="{FF2B5EF4-FFF2-40B4-BE49-F238E27FC236}">
                <a16:creationId xmlns:a16="http://schemas.microsoft.com/office/drawing/2014/main" id="{F3F9441F-8B89-46F3-95CB-F403661EE2A7}"/>
              </a:ext>
            </a:extLst>
          </p:cNvPr>
          <p:cNvSpPr/>
          <p:nvPr/>
        </p:nvSpPr>
        <p:spPr>
          <a:xfrm>
            <a:off x="7619955" y="3214067"/>
            <a:ext cx="432707" cy="338053"/>
          </a:xfrm>
          <a:custGeom>
            <a:avLst/>
            <a:gdLst/>
            <a:ahLst/>
            <a:cxnLst/>
            <a:rect l="l" t="t" r="r" b="b"/>
            <a:pathLst>
              <a:path w="576942" h="450737">
                <a:moveTo>
                  <a:pt x="180293" y="0"/>
                </a:moveTo>
                <a:lnTo>
                  <a:pt x="396648" y="0"/>
                </a:lnTo>
                <a:cubicBezTo>
                  <a:pt x="415054" y="0"/>
                  <a:pt x="431862" y="5963"/>
                  <a:pt x="447074" y="17889"/>
                </a:cubicBezTo>
                <a:cubicBezTo>
                  <a:pt x="462286" y="29814"/>
                  <a:pt x="472052" y="44604"/>
                  <a:pt x="476372" y="62258"/>
                </a:cubicBezTo>
                <a:lnTo>
                  <a:pt x="505951" y="180295"/>
                </a:lnTo>
                <a:lnTo>
                  <a:pt x="513839" y="180295"/>
                </a:lnTo>
                <a:cubicBezTo>
                  <a:pt x="531305" y="180295"/>
                  <a:pt x="546190" y="186445"/>
                  <a:pt x="558490" y="198747"/>
                </a:cubicBezTo>
                <a:cubicBezTo>
                  <a:pt x="570792" y="211048"/>
                  <a:pt x="576942" y="225932"/>
                  <a:pt x="576942" y="243398"/>
                </a:cubicBezTo>
                <a:lnTo>
                  <a:pt x="576942" y="351575"/>
                </a:lnTo>
                <a:cubicBezTo>
                  <a:pt x="576942" y="354204"/>
                  <a:pt x="576097" y="356364"/>
                  <a:pt x="574407" y="358054"/>
                </a:cubicBezTo>
                <a:cubicBezTo>
                  <a:pt x="572716" y="359744"/>
                  <a:pt x="570558" y="360589"/>
                  <a:pt x="567928" y="360589"/>
                </a:cubicBezTo>
                <a:lnTo>
                  <a:pt x="540883" y="360589"/>
                </a:lnTo>
                <a:lnTo>
                  <a:pt x="540883" y="396648"/>
                </a:lnTo>
                <a:cubicBezTo>
                  <a:pt x="540883" y="411673"/>
                  <a:pt x="535625" y="424444"/>
                  <a:pt x="525107" y="434961"/>
                </a:cubicBezTo>
                <a:cubicBezTo>
                  <a:pt x="514590" y="445478"/>
                  <a:pt x="501820" y="450737"/>
                  <a:pt x="486794" y="450737"/>
                </a:cubicBezTo>
                <a:cubicBezTo>
                  <a:pt x="471771" y="450737"/>
                  <a:pt x="459000" y="445478"/>
                  <a:pt x="448482" y="434961"/>
                </a:cubicBezTo>
                <a:cubicBezTo>
                  <a:pt x="437965" y="424444"/>
                  <a:pt x="432706" y="411673"/>
                  <a:pt x="432706" y="396648"/>
                </a:cubicBezTo>
                <a:lnTo>
                  <a:pt x="432706" y="360589"/>
                </a:lnTo>
                <a:lnTo>
                  <a:pt x="144235" y="360589"/>
                </a:lnTo>
                <a:lnTo>
                  <a:pt x="144235" y="396648"/>
                </a:lnTo>
                <a:cubicBezTo>
                  <a:pt x="144235" y="411673"/>
                  <a:pt x="138977" y="424444"/>
                  <a:pt x="128459" y="434961"/>
                </a:cubicBezTo>
                <a:cubicBezTo>
                  <a:pt x="117943" y="445478"/>
                  <a:pt x="105172" y="450737"/>
                  <a:pt x="90147" y="450737"/>
                </a:cubicBezTo>
                <a:cubicBezTo>
                  <a:pt x="75122" y="450737"/>
                  <a:pt x="62352" y="445478"/>
                  <a:pt x="51834" y="434961"/>
                </a:cubicBezTo>
                <a:cubicBezTo>
                  <a:pt x="41317" y="424444"/>
                  <a:pt x="36058" y="411673"/>
                  <a:pt x="36058" y="396648"/>
                </a:cubicBezTo>
                <a:lnTo>
                  <a:pt x="36058" y="360589"/>
                </a:lnTo>
                <a:lnTo>
                  <a:pt x="9014" y="360589"/>
                </a:lnTo>
                <a:cubicBezTo>
                  <a:pt x="6385" y="360589"/>
                  <a:pt x="4225" y="359744"/>
                  <a:pt x="2534" y="358054"/>
                </a:cubicBezTo>
                <a:cubicBezTo>
                  <a:pt x="845" y="356364"/>
                  <a:pt x="0" y="354204"/>
                  <a:pt x="0" y="351575"/>
                </a:cubicBezTo>
                <a:lnTo>
                  <a:pt x="0" y="243398"/>
                </a:lnTo>
                <a:cubicBezTo>
                  <a:pt x="0" y="225932"/>
                  <a:pt x="6151" y="211048"/>
                  <a:pt x="18452" y="198747"/>
                </a:cubicBezTo>
                <a:cubicBezTo>
                  <a:pt x="30753" y="186445"/>
                  <a:pt x="45637" y="180295"/>
                  <a:pt x="63103" y="180295"/>
                </a:cubicBezTo>
                <a:lnTo>
                  <a:pt x="70991" y="180295"/>
                </a:lnTo>
                <a:lnTo>
                  <a:pt x="100570" y="62258"/>
                </a:lnTo>
                <a:cubicBezTo>
                  <a:pt x="104890" y="44604"/>
                  <a:pt x="114656" y="29814"/>
                  <a:pt x="129867" y="17889"/>
                </a:cubicBezTo>
                <a:cubicBezTo>
                  <a:pt x="145080" y="5963"/>
                  <a:pt x="161889" y="0"/>
                  <a:pt x="180293" y="0"/>
                </a:cubicBezTo>
                <a:close/>
                <a:moveTo>
                  <a:pt x="180293" y="72118"/>
                </a:moveTo>
                <a:cubicBezTo>
                  <a:pt x="178604" y="72118"/>
                  <a:pt x="176632" y="73010"/>
                  <a:pt x="174377" y="74794"/>
                </a:cubicBezTo>
                <a:cubicBezTo>
                  <a:pt x="172124" y="76578"/>
                  <a:pt x="170810" y="78222"/>
                  <a:pt x="170434" y="79724"/>
                </a:cubicBezTo>
                <a:lnTo>
                  <a:pt x="145362" y="180295"/>
                </a:lnTo>
                <a:lnTo>
                  <a:pt x="431579" y="180295"/>
                </a:lnTo>
                <a:lnTo>
                  <a:pt x="406508" y="79724"/>
                </a:lnTo>
                <a:cubicBezTo>
                  <a:pt x="406132" y="78222"/>
                  <a:pt x="404817" y="76578"/>
                  <a:pt x="402564" y="74794"/>
                </a:cubicBezTo>
                <a:cubicBezTo>
                  <a:pt x="400310" y="73010"/>
                  <a:pt x="398338" y="72118"/>
                  <a:pt x="396648" y="72118"/>
                </a:cubicBezTo>
                <a:lnTo>
                  <a:pt x="180293" y="72118"/>
                </a:lnTo>
                <a:close/>
                <a:moveTo>
                  <a:pt x="90147" y="225368"/>
                </a:moveTo>
                <a:cubicBezTo>
                  <a:pt x="77751" y="225368"/>
                  <a:pt x="67141" y="229782"/>
                  <a:pt x="58314" y="238609"/>
                </a:cubicBezTo>
                <a:cubicBezTo>
                  <a:pt x="49486" y="247436"/>
                  <a:pt x="45073" y="258047"/>
                  <a:pt x="45073" y="270442"/>
                </a:cubicBezTo>
                <a:cubicBezTo>
                  <a:pt x="45073" y="282837"/>
                  <a:pt x="49486" y="293448"/>
                  <a:pt x="58314" y="302275"/>
                </a:cubicBezTo>
                <a:cubicBezTo>
                  <a:pt x="67141" y="311102"/>
                  <a:pt x="77751" y="315516"/>
                  <a:pt x="90147" y="315516"/>
                </a:cubicBezTo>
                <a:cubicBezTo>
                  <a:pt x="102542" y="315516"/>
                  <a:pt x="113153" y="311102"/>
                  <a:pt x="121980" y="302275"/>
                </a:cubicBezTo>
                <a:cubicBezTo>
                  <a:pt x="130808" y="293448"/>
                  <a:pt x="135221" y="282837"/>
                  <a:pt x="135221" y="270442"/>
                </a:cubicBezTo>
                <a:cubicBezTo>
                  <a:pt x="135221" y="258047"/>
                  <a:pt x="130808" y="247436"/>
                  <a:pt x="121980" y="238609"/>
                </a:cubicBezTo>
                <a:cubicBezTo>
                  <a:pt x="113153" y="229782"/>
                  <a:pt x="102542" y="225368"/>
                  <a:pt x="90147" y="225368"/>
                </a:cubicBezTo>
                <a:close/>
                <a:moveTo>
                  <a:pt x="486794" y="225368"/>
                </a:moveTo>
                <a:cubicBezTo>
                  <a:pt x="474400" y="225368"/>
                  <a:pt x="463789" y="229782"/>
                  <a:pt x="454962" y="238609"/>
                </a:cubicBezTo>
                <a:cubicBezTo>
                  <a:pt x="446135" y="247436"/>
                  <a:pt x="441722" y="258047"/>
                  <a:pt x="441722" y="270442"/>
                </a:cubicBezTo>
                <a:cubicBezTo>
                  <a:pt x="441722" y="282837"/>
                  <a:pt x="446135" y="293448"/>
                  <a:pt x="454962" y="302275"/>
                </a:cubicBezTo>
                <a:cubicBezTo>
                  <a:pt x="463789" y="311102"/>
                  <a:pt x="474400" y="315516"/>
                  <a:pt x="486794" y="315516"/>
                </a:cubicBezTo>
                <a:cubicBezTo>
                  <a:pt x="499190" y="315516"/>
                  <a:pt x="509801" y="311102"/>
                  <a:pt x="518629" y="302275"/>
                </a:cubicBezTo>
                <a:cubicBezTo>
                  <a:pt x="527456" y="293448"/>
                  <a:pt x="531868" y="282837"/>
                  <a:pt x="531868" y="270442"/>
                </a:cubicBezTo>
                <a:cubicBezTo>
                  <a:pt x="531868" y="258047"/>
                  <a:pt x="527456" y="247436"/>
                  <a:pt x="518629" y="238609"/>
                </a:cubicBezTo>
                <a:cubicBezTo>
                  <a:pt x="509801" y="229782"/>
                  <a:pt x="499190" y="225368"/>
                  <a:pt x="486794" y="2253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5" name="Freeform 562">
            <a:extLst>
              <a:ext uri="{FF2B5EF4-FFF2-40B4-BE49-F238E27FC236}">
                <a16:creationId xmlns:a16="http://schemas.microsoft.com/office/drawing/2014/main" id="{AD0776B0-8D23-4D6C-9B04-CDBCE36F1C2C}"/>
              </a:ext>
            </a:extLst>
          </p:cNvPr>
          <p:cNvSpPr/>
          <p:nvPr/>
        </p:nvSpPr>
        <p:spPr>
          <a:xfrm>
            <a:off x="6105482" y="3214066"/>
            <a:ext cx="378619" cy="324531"/>
          </a:xfrm>
          <a:custGeom>
            <a:avLst/>
            <a:gdLst>
              <a:gd name="connsiteX0" fmla="*/ 158321 w 504825"/>
              <a:gd name="connsiteY0" fmla="*/ 266498 h 432707"/>
              <a:gd name="connsiteX1" fmla="*/ 143109 w 504825"/>
              <a:gd name="connsiteY1" fmla="*/ 268188 h 432707"/>
              <a:gd name="connsiteX2" fmla="*/ 172407 w 504825"/>
              <a:gd name="connsiteY2" fmla="*/ 280020 h 432707"/>
              <a:gd name="connsiteX3" fmla="*/ 203253 w 504825"/>
              <a:gd name="connsiteY3" fmla="*/ 310022 h 432707"/>
              <a:gd name="connsiteX4" fmla="*/ 203677 w 504825"/>
              <a:gd name="connsiteY4" fmla="*/ 352701 h 432707"/>
              <a:gd name="connsiteX5" fmla="*/ 173533 w 504825"/>
              <a:gd name="connsiteY5" fmla="*/ 383408 h 432707"/>
              <a:gd name="connsiteX6" fmla="*/ 130713 w 504825"/>
              <a:gd name="connsiteY6" fmla="*/ 383690 h 432707"/>
              <a:gd name="connsiteX7" fmla="*/ 113247 w 504825"/>
              <a:gd name="connsiteY7" fmla="*/ 376788 h 432707"/>
              <a:gd name="connsiteX8" fmla="*/ 96063 w 504825"/>
              <a:gd name="connsiteY8" fmla="*/ 369886 h 432707"/>
              <a:gd name="connsiteX9" fmla="*/ 121699 w 504825"/>
              <a:gd name="connsiteY9" fmla="*/ 397071 h 432707"/>
              <a:gd name="connsiteX10" fmla="*/ 158321 w 504825"/>
              <a:gd name="connsiteY10" fmla="*/ 407353 h 432707"/>
              <a:gd name="connsiteX11" fmla="*/ 208183 w 504825"/>
              <a:gd name="connsiteY11" fmla="*/ 386788 h 432707"/>
              <a:gd name="connsiteX12" fmla="*/ 228749 w 504825"/>
              <a:gd name="connsiteY12" fmla="*/ 336926 h 432707"/>
              <a:gd name="connsiteX13" fmla="*/ 208183 w 504825"/>
              <a:gd name="connsiteY13" fmla="*/ 287063 h 432707"/>
              <a:gd name="connsiteX14" fmla="*/ 158321 w 504825"/>
              <a:gd name="connsiteY14" fmla="*/ 266498 h 432707"/>
              <a:gd name="connsiteX15" fmla="*/ 376928 w 504825"/>
              <a:gd name="connsiteY15" fmla="*/ 59159 h 432707"/>
              <a:gd name="connsiteX16" fmla="*/ 425522 w 504825"/>
              <a:gd name="connsiteY16" fmla="*/ 79301 h 432707"/>
              <a:gd name="connsiteX17" fmla="*/ 445664 w 504825"/>
              <a:gd name="connsiteY17" fmla="*/ 127896 h 432707"/>
              <a:gd name="connsiteX18" fmla="*/ 425522 w 504825"/>
              <a:gd name="connsiteY18" fmla="*/ 176492 h 432707"/>
              <a:gd name="connsiteX19" fmla="*/ 376928 w 504825"/>
              <a:gd name="connsiteY19" fmla="*/ 196634 h 432707"/>
              <a:gd name="connsiteX20" fmla="*/ 328332 w 504825"/>
              <a:gd name="connsiteY20" fmla="*/ 176492 h 432707"/>
              <a:gd name="connsiteX21" fmla="*/ 308190 w 504825"/>
              <a:gd name="connsiteY21" fmla="*/ 127896 h 432707"/>
              <a:gd name="connsiteX22" fmla="*/ 328332 w 504825"/>
              <a:gd name="connsiteY22" fmla="*/ 79301 h 432707"/>
              <a:gd name="connsiteX23" fmla="*/ 376928 w 504825"/>
              <a:gd name="connsiteY23" fmla="*/ 59159 h 432707"/>
              <a:gd name="connsiteX24" fmla="*/ 376647 w 504825"/>
              <a:gd name="connsiteY24" fmla="*/ 42256 h 432707"/>
              <a:gd name="connsiteX25" fmla="*/ 315656 w 504825"/>
              <a:gd name="connsiteY25" fmla="*/ 67470 h 432707"/>
              <a:gd name="connsiteX26" fmla="*/ 290443 w 504825"/>
              <a:gd name="connsiteY26" fmla="*/ 128178 h 432707"/>
              <a:gd name="connsiteX27" fmla="*/ 315656 w 504825"/>
              <a:gd name="connsiteY27" fmla="*/ 189028 h 432707"/>
              <a:gd name="connsiteX28" fmla="*/ 376647 w 504825"/>
              <a:gd name="connsiteY28" fmla="*/ 214100 h 432707"/>
              <a:gd name="connsiteX29" fmla="*/ 437355 w 504825"/>
              <a:gd name="connsiteY29" fmla="*/ 189028 h 432707"/>
              <a:gd name="connsiteX30" fmla="*/ 462568 w 504825"/>
              <a:gd name="connsiteY30" fmla="*/ 128178 h 432707"/>
              <a:gd name="connsiteX31" fmla="*/ 437355 w 504825"/>
              <a:gd name="connsiteY31" fmla="*/ 67470 h 432707"/>
              <a:gd name="connsiteX32" fmla="*/ 376647 w 504825"/>
              <a:gd name="connsiteY32" fmla="*/ 42256 h 432707"/>
              <a:gd name="connsiteX33" fmla="*/ 376647 w 504825"/>
              <a:gd name="connsiteY33" fmla="*/ 0 h 432707"/>
              <a:gd name="connsiteX34" fmla="*/ 467217 w 504825"/>
              <a:gd name="connsiteY34" fmla="*/ 37608 h 432707"/>
              <a:gd name="connsiteX35" fmla="*/ 504825 w 504825"/>
              <a:gd name="connsiteY35" fmla="*/ 128178 h 432707"/>
              <a:gd name="connsiteX36" fmla="*/ 467217 w 504825"/>
              <a:gd name="connsiteY36" fmla="*/ 218889 h 432707"/>
              <a:gd name="connsiteX37" fmla="*/ 376647 w 504825"/>
              <a:gd name="connsiteY37" fmla="*/ 256356 h 432707"/>
              <a:gd name="connsiteX38" fmla="*/ 253539 w 504825"/>
              <a:gd name="connsiteY38" fmla="*/ 346222 h 432707"/>
              <a:gd name="connsiteX39" fmla="*/ 222833 w 504825"/>
              <a:gd name="connsiteY39" fmla="*/ 407635 h 432707"/>
              <a:gd name="connsiteX40" fmla="*/ 158321 w 504825"/>
              <a:gd name="connsiteY40" fmla="*/ 432707 h 432707"/>
              <a:gd name="connsiteX41" fmla="*/ 98035 w 504825"/>
              <a:gd name="connsiteY41" fmla="*/ 411297 h 432707"/>
              <a:gd name="connsiteX42" fmla="*/ 64793 w 504825"/>
              <a:gd name="connsiteY42" fmla="*/ 357209 h 432707"/>
              <a:gd name="connsiteX43" fmla="*/ 0 w 504825"/>
              <a:gd name="connsiteY43" fmla="*/ 331291 h 432707"/>
              <a:gd name="connsiteX44" fmla="*/ 0 w 504825"/>
              <a:gd name="connsiteY44" fmla="*/ 210438 h 432707"/>
              <a:gd name="connsiteX45" fmla="*/ 109585 w 504825"/>
              <a:gd name="connsiteY45" fmla="*/ 254666 h 432707"/>
              <a:gd name="connsiteX46" fmla="*/ 158321 w 504825"/>
              <a:gd name="connsiteY46" fmla="*/ 241144 h 432707"/>
              <a:gd name="connsiteX47" fmla="*/ 168181 w 504825"/>
              <a:gd name="connsiteY47" fmla="*/ 241708 h 432707"/>
              <a:gd name="connsiteX48" fmla="*/ 248187 w 504825"/>
              <a:gd name="connsiteY48" fmla="*/ 127051 h 432707"/>
              <a:gd name="connsiteX49" fmla="*/ 286359 w 504825"/>
              <a:gd name="connsiteY49" fmla="*/ 37186 h 432707"/>
              <a:gd name="connsiteX50" fmla="*/ 376647 w 504825"/>
              <a:gd name="connsiteY5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4825" h="432707">
                <a:moveTo>
                  <a:pt x="158321" y="266498"/>
                </a:moveTo>
                <a:cubicBezTo>
                  <a:pt x="153251" y="266498"/>
                  <a:pt x="148179" y="267061"/>
                  <a:pt x="143109" y="268188"/>
                </a:cubicBezTo>
                <a:lnTo>
                  <a:pt x="172407" y="280020"/>
                </a:lnTo>
                <a:cubicBezTo>
                  <a:pt x="186868" y="285842"/>
                  <a:pt x="197151" y="295843"/>
                  <a:pt x="203253" y="310022"/>
                </a:cubicBezTo>
                <a:cubicBezTo>
                  <a:pt x="209357" y="324202"/>
                  <a:pt x="209498" y="338428"/>
                  <a:pt x="203677" y="352701"/>
                </a:cubicBezTo>
                <a:cubicBezTo>
                  <a:pt x="197855" y="367163"/>
                  <a:pt x="187807" y="377398"/>
                  <a:pt x="173533" y="383408"/>
                </a:cubicBezTo>
                <a:cubicBezTo>
                  <a:pt x="159261" y="389418"/>
                  <a:pt x="144987" y="389512"/>
                  <a:pt x="130713" y="383690"/>
                </a:cubicBezTo>
                <a:cubicBezTo>
                  <a:pt x="126769" y="382187"/>
                  <a:pt x="120947" y="379886"/>
                  <a:pt x="113247" y="376788"/>
                </a:cubicBezTo>
                <a:cubicBezTo>
                  <a:pt x="105547" y="373689"/>
                  <a:pt x="99819" y="371388"/>
                  <a:pt x="96063" y="369886"/>
                </a:cubicBezTo>
                <a:cubicBezTo>
                  <a:pt x="102073" y="381154"/>
                  <a:pt x="110618" y="390216"/>
                  <a:pt x="121699" y="397071"/>
                </a:cubicBezTo>
                <a:cubicBezTo>
                  <a:pt x="132779" y="403926"/>
                  <a:pt x="144987" y="407353"/>
                  <a:pt x="158321" y="407353"/>
                </a:cubicBezTo>
                <a:cubicBezTo>
                  <a:pt x="177853" y="407353"/>
                  <a:pt x="194474" y="400498"/>
                  <a:pt x="208183" y="386788"/>
                </a:cubicBezTo>
                <a:cubicBezTo>
                  <a:pt x="221893" y="373078"/>
                  <a:pt x="228749" y="356458"/>
                  <a:pt x="228749" y="336926"/>
                </a:cubicBezTo>
                <a:cubicBezTo>
                  <a:pt x="228749" y="317394"/>
                  <a:pt x="221893" y="300773"/>
                  <a:pt x="208183" y="287063"/>
                </a:cubicBezTo>
                <a:cubicBezTo>
                  <a:pt x="194474" y="273353"/>
                  <a:pt x="177853" y="266498"/>
                  <a:pt x="158321" y="266498"/>
                </a:cubicBezTo>
                <a:close/>
                <a:moveTo>
                  <a:pt x="376928" y="59159"/>
                </a:moveTo>
                <a:cubicBezTo>
                  <a:pt x="395896" y="59159"/>
                  <a:pt x="412094" y="65873"/>
                  <a:pt x="425522" y="79301"/>
                </a:cubicBezTo>
                <a:cubicBezTo>
                  <a:pt x="438950" y="92730"/>
                  <a:pt x="445664" y="108928"/>
                  <a:pt x="445664" y="127896"/>
                </a:cubicBezTo>
                <a:cubicBezTo>
                  <a:pt x="445664" y="146865"/>
                  <a:pt x="438950" y="163063"/>
                  <a:pt x="425522" y="176492"/>
                </a:cubicBezTo>
                <a:cubicBezTo>
                  <a:pt x="412094" y="189920"/>
                  <a:pt x="395896" y="196634"/>
                  <a:pt x="376928" y="196634"/>
                </a:cubicBezTo>
                <a:cubicBezTo>
                  <a:pt x="357958" y="196634"/>
                  <a:pt x="341760" y="189920"/>
                  <a:pt x="328332" y="176492"/>
                </a:cubicBezTo>
                <a:cubicBezTo>
                  <a:pt x="314904" y="163063"/>
                  <a:pt x="308190" y="146865"/>
                  <a:pt x="308190" y="127896"/>
                </a:cubicBezTo>
                <a:cubicBezTo>
                  <a:pt x="308190" y="108928"/>
                  <a:pt x="314904" y="92730"/>
                  <a:pt x="328332" y="79301"/>
                </a:cubicBezTo>
                <a:cubicBezTo>
                  <a:pt x="341760" y="65873"/>
                  <a:pt x="357958" y="59159"/>
                  <a:pt x="376928" y="59159"/>
                </a:cubicBezTo>
                <a:close/>
                <a:moveTo>
                  <a:pt x="376647" y="42256"/>
                </a:moveTo>
                <a:cubicBezTo>
                  <a:pt x="352795" y="42256"/>
                  <a:pt x="332465" y="50661"/>
                  <a:pt x="315656" y="67470"/>
                </a:cubicBezTo>
                <a:cubicBezTo>
                  <a:pt x="298848" y="84278"/>
                  <a:pt x="290443" y="104515"/>
                  <a:pt x="290443" y="128178"/>
                </a:cubicBezTo>
                <a:cubicBezTo>
                  <a:pt x="290443" y="152030"/>
                  <a:pt x="298848" y="172313"/>
                  <a:pt x="315656" y="189028"/>
                </a:cubicBezTo>
                <a:cubicBezTo>
                  <a:pt x="332465" y="205742"/>
                  <a:pt x="352795" y="214100"/>
                  <a:pt x="376647" y="214100"/>
                </a:cubicBezTo>
                <a:cubicBezTo>
                  <a:pt x="400310" y="214100"/>
                  <a:pt x="420547" y="205742"/>
                  <a:pt x="437355" y="189028"/>
                </a:cubicBezTo>
                <a:cubicBezTo>
                  <a:pt x="454164" y="172313"/>
                  <a:pt x="462568" y="152030"/>
                  <a:pt x="462568" y="128178"/>
                </a:cubicBezTo>
                <a:cubicBezTo>
                  <a:pt x="462568" y="104515"/>
                  <a:pt x="454164" y="84278"/>
                  <a:pt x="437355" y="67470"/>
                </a:cubicBezTo>
                <a:cubicBezTo>
                  <a:pt x="420547" y="50661"/>
                  <a:pt x="400310" y="42256"/>
                  <a:pt x="376647" y="42256"/>
                </a:cubicBezTo>
                <a:close/>
                <a:moveTo>
                  <a:pt x="376647" y="0"/>
                </a:moveTo>
                <a:cubicBezTo>
                  <a:pt x="411955" y="0"/>
                  <a:pt x="442145" y="12536"/>
                  <a:pt x="467217" y="37608"/>
                </a:cubicBezTo>
                <a:cubicBezTo>
                  <a:pt x="492289" y="62681"/>
                  <a:pt x="504825" y="92871"/>
                  <a:pt x="504825" y="128178"/>
                </a:cubicBezTo>
                <a:cubicBezTo>
                  <a:pt x="504825" y="163674"/>
                  <a:pt x="492289" y="193911"/>
                  <a:pt x="467217" y="218889"/>
                </a:cubicBezTo>
                <a:cubicBezTo>
                  <a:pt x="442145" y="243867"/>
                  <a:pt x="411955" y="256356"/>
                  <a:pt x="376647" y="256356"/>
                </a:cubicBezTo>
                <a:lnTo>
                  <a:pt x="253539" y="346222"/>
                </a:lnTo>
                <a:cubicBezTo>
                  <a:pt x="251285" y="370449"/>
                  <a:pt x="241049" y="390920"/>
                  <a:pt x="222833" y="407635"/>
                </a:cubicBezTo>
                <a:cubicBezTo>
                  <a:pt x="204616" y="424350"/>
                  <a:pt x="183111" y="432707"/>
                  <a:pt x="158321" y="432707"/>
                </a:cubicBezTo>
                <a:cubicBezTo>
                  <a:pt x="135597" y="432707"/>
                  <a:pt x="115501" y="425570"/>
                  <a:pt x="98035" y="411297"/>
                </a:cubicBezTo>
                <a:cubicBezTo>
                  <a:pt x="80569" y="397024"/>
                  <a:pt x="69488" y="378994"/>
                  <a:pt x="64793" y="357209"/>
                </a:cubicBezTo>
                <a:lnTo>
                  <a:pt x="0" y="331291"/>
                </a:lnTo>
                <a:lnTo>
                  <a:pt x="0" y="210438"/>
                </a:lnTo>
                <a:lnTo>
                  <a:pt x="109585" y="254666"/>
                </a:lnTo>
                <a:cubicBezTo>
                  <a:pt x="124422" y="245651"/>
                  <a:pt x="140667" y="241144"/>
                  <a:pt x="158321" y="241144"/>
                </a:cubicBezTo>
                <a:cubicBezTo>
                  <a:pt x="160762" y="241144"/>
                  <a:pt x="164049" y="241332"/>
                  <a:pt x="168181" y="241708"/>
                </a:cubicBezTo>
                <a:lnTo>
                  <a:pt x="248187" y="127051"/>
                </a:lnTo>
                <a:cubicBezTo>
                  <a:pt x="248563" y="91931"/>
                  <a:pt x="261286" y="61976"/>
                  <a:pt x="286359" y="37186"/>
                </a:cubicBezTo>
                <a:cubicBezTo>
                  <a:pt x="311431" y="12395"/>
                  <a:pt x="341527" y="0"/>
                  <a:pt x="3766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6" name="Freeform 557">
            <a:extLst>
              <a:ext uri="{FF2B5EF4-FFF2-40B4-BE49-F238E27FC236}">
                <a16:creationId xmlns:a16="http://schemas.microsoft.com/office/drawing/2014/main" id="{46921910-3AB9-495F-A156-0B44C74700EE}"/>
              </a:ext>
            </a:extLst>
          </p:cNvPr>
          <p:cNvSpPr/>
          <p:nvPr/>
        </p:nvSpPr>
        <p:spPr>
          <a:xfrm>
            <a:off x="1712076" y="3187022"/>
            <a:ext cx="378620" cy="378619"/>
          </a:xfrm>
          <a:custGeom>
            <a:avLst/>
            <a:gdLst>
              <a:gd name="connsiteX0" fmla="*/ 360590 w 504826"/>
              <a:gd name="connsiteY0" fmla="*/ 387634 h 504825"/>
              <a:gd name="connsiteX1" fmla="*/ 354111 w 504826"/>
              <a:gd name="connsiteY1" fmla="*/ 390169 h 504825"/>
              <a:gd name="connsiteX2" fmla="*/ 351575 w 504826"/>
              <a:gd name="connsiteY2" fmla="*/ 396648 h 504825"/>
              <a:gd name="connsiteX3" fmla="*/ 351575 w 504826"/>
              <a:gd name="connsiteY3" fmla="*/ 432707 h 504825"/>
              <a:gd name="connsiteX4" fmla="*/ 354111 w 504826"/>
              <a:gd name="connsiteY4" fmla="*/ 439186 h 504825"/>
              <a:gd name="connsiteX5" fmla="*/ 360590 w 504826"/>
              <a:gd name="connsiteY5" fmla="*/ 441722 h 504825"/>
              <a:gd name="connsiteX6" fmla="*/ 396649 w 504826"/>
              <a:gd name="connsiteY6" fmla="*/ 441722 h 504825"/>
              <a:gd name="connsiteX7" fmla="*/ 403128 w 504826"/>
              <a:gd name="connsiteY7" fmla="*/ 439186 h 504825"/>
              <a:gd name="connsiteX8" fmla="*/ 405663 w 504826"/>
              <a:gd name="connsiteY8" fmla="*/ 432707 h 504825"/>
              <a:gd name="connsiteX9" fmla="*/ 405663 w 504826"/>
              <a:gd name="connsiteY9" fmla="*/ 396648 h 504825"/>
              <a:gd name="connsiteX10" fmla="*/ 403128 w 504826"/>
              <a:gd name="connsiteY10" fmla="*/ 390169 h 504825"/>
              <a:gd name="connsiteX11" fmla="*/ 396649 w 504826"/>
              <a:gd name="connsiteY11" fmla="*/ 387634 h 504825"/>
              <a:gd name="connsiteX12" fmla="*/ 288472 w 504826"/>
              <a:gd name="connsiteY12" fmla="*/ 387634 h 504825"/>
              <a:gd name="connsiteX13" fmla="*/ 281993 w 504826"/>
              <a:gd name="connsiteY13" fmla="*/ 390169 h 504825"/>
              <a:gd name="connsiteX14" fmla="*/ 279458 w 504826"/>
              <a:gd name="connsiteY14" fmla="*/ 396648 h 504825"/>
              <a:gd name="connsiteX15" fmla="*/ 279458 w 504826"/>
              <a:gd name="connsiteY15" fmla="*/ 432707 h 504825"/>
              <a:gd name="connsiteX16" fmla="*/ 281993 w 504826"/>
              <a:gd name="connsiteY16" fmla="*/ 439186 h 504825"/>
              <a:gd name="connsiteX17" fmla="*/ 288472 w 504826"/>
              <a:gd name="connsiteY17" fmla="*/ 441722 h 504825"/>
              <a:gd name="connsiteX18" fmla="*/ 324531 w 504826"/>
              <a:gd name="connsiteY18" fmla="*/ 441722 h 504825"/>
              <a:gd name="connsiteX19" fmla="*/ 331010 w 504826"/>
              <a:gd name="connsiteY19" fmla="*/ 439186 h 504825"/>
              <a:gd name="connsiteX20" fmla="*/ 333546 w 504826"/>
              <a:gd name="connsiteY20" fmla="*/ 432707 h 504825"/>
              <a:gd name="connsiteX21" fmla="*/ 333546 w 504826"/>
              <a:gd name="connsiteY21" fmla="*/ 396648 h 504825"/>
              <a:gd name="connsiteX22" fmla="*/ 331010 w 504826"/>
              <a:gd name="connsiteY22" fmla="*/ 390169 h 504825"/>
              <a:gd name="connsiteX23" fmla="*/ 324531 w 504826"/>
              <a:gd name="connsiteY23" fmla="*/ 387634 h 504825"/>
              <a:gd name="connsiteX24" fmla="*/ 216354 w 504826"/>
              <a:gd name="connsiteY24" fmla="*/ 387634 h 504825"/>
              <a:gd name="connsiteX25" fmla="*/ 209876 w 504826"/>
              <a:gd name="connsiteY25" fmla="*/ 390169 h 504825"/>
              <a:gd name="connsiteX26" fmla="*/ 207339 w 504826"/>
              <a:gd name="connsiteY26" fmla="*/ 396648 h 504825"/>
              <a:gd name="connsiteX27" fmla="*/ 207339 w 504826"/>
              <a:gd name="connsiteY27" fmla="*/ 432707 h 504825"/>
              <a:gd name="connsiteX28" fmla="*/ 209876 w 504826"/>
              <a:gd name="connsiteY28" fmla="*/ 439186 h 504825"/>
              <a:gd name="connsiteX29" fmla="*/ 216354 w 504826"/>
              <a:gd name="connsiteY29" fmla="*/ 441722 h 504825"/>
              <a:gd name="connsiteX30" fmla="*/ 252413 w 504826"/>
              <a:gd name="connsiteY30" fmla="*/ 441722 h 504825"/>
              <a:gd name="connsiteX31" fmla="*/ 258893 w 504826"/>
              <a:gd name="connsiteY31" fmla="*/ 439186 h 504825"/>
              <a:gd name="connsiteX32" fmla="*/ 261428 w 504826"/>
              <a:gd name="connsiteY32" fmla="*/ 432707 h 504825"/>
              <a:gd name="connsiteX33" fmla="*/ 261428 w 504826"/>
              <a:gd name="connsiteY33" fmla="*/ 396648 h 504825"/>
              <a:gd name="connsiteX34" fmla="*/ 258893 w 504826"/>
              <a:gd name="connsiteY34" fmla="*/ 390169 h 504825"/>
              <a:gd name="connsiteX35" fmla="*/ 252413 w 504826"/>
              <a:gd name="connsiteY35" fmla="*/ 387634 h 504825"/>
              <a:gd name="connsiteX36" fmla="*/ 360590 w 504826"/>
              <a:gd name="connsiteY36" fmla="*/ 315516 h 504825"/>
              <a:gd name="connsiteX37" fmla="*/ 354111 w 504826"/>
              <a:gd name="connsiteY37" fmla="*/ 318051 h 504825"/>
              <a:gd name="connsiteX38" fmla="*/ 351575 w 504826"/>
              <a:gd name="connsiteY38" fmla="*/ 324530 h 504825"/>
              <a:gd name="connsiteX39" fmla="*/ 351575 w 504826"/>
              <a:gd name="connsiteY39" fmla="*/ 360589 h 504825"/>
              <a:gd name="connsiteX40" fmla="*/ 354111 w 504826"/>
              <a:gd name="connsiteY40" fmla="*/ 367069 h 504825"/>
              <a:gd name="connsiteX41" fmla="*/ 360590 w 504826"/>
              <a:gd name="connsiteY41" fmla="*/ 369604 h 504825"/>
              <a:gd name="connsiteX42" fmla="*/ 396649 w 504826"/>
              <a:gd name="connsiteY42" fmla="*/ 369604 h 504825"/>
              <a:gd name="connsiteX43" fmla="*/ 403128 w 504826"/>
              <a:gd name="connsiteY43" fmla="*/ 367069 h 504825"/>
              <a:gd name="connsiteX44" fmla="*/ 405663 w 504826"/>
              <a:gd name="connsiteY44" fmla="*/ 360589 h 504825"/>
              <a:gd name="connsiteX45" fmla="*/ 405663 w 504826"/>
              <a:gd name="connsiteY45" fmla="*/ 324530 h 504825"/>
              <a:gd name="connsiteX46" fmla="*/ 403128 w 504826"/>
              <a:gd name="connsiteY46" fmla="*/ 318051 h 504825"/>
              <a:gd name="connsiteX47" fmla="*/ 396649 w 504826"/>
              <a:gd name="connsiteY47" fmla="*/ 315516 h 504825"/>
              <a:gd name="connsiteX48" fmla="*/ 288472 w 504826"/>
              <a:gd name="connsiteY48" fmla="*/ 315516 h 504825"/>
              <a:gd name="connsiteX49" fmla="*/ 281993 w 504826"/>
              <a:gd name="connsiteY49" fmla="*/ 318051 h 504825"/>
              <a:gd name="connsiteX50" fmla="*/ 279458 w 504826"/>
              <a:gd name="connsiteY50" fmla="*/ 324530 h 504825"/>
              <a:gd name="connsiteX51" fmla="*/ 279458 w 504826"/>
              <a:gd name="connsiteY51" fmla="*/ 360589 h 504825"/>
              <a:gd name="connsiteX52" fmla="*/ 281993 w 504826"/>
              <a:gd name="connsiteY52" fmla="*/ 367069 h 504825"/>
              <a:gd name="connsiteX53" fmla="*/ 288472 w 504826"/>
              <a:gd name="connsiteY53" fmla="*/ 369604 h 504825"/>
              <a:gd name="connsiteX54" fmla="*/ 324531 w 504826"/>
              <a:gd name="connsiteY54" fmla="*/ 369604 h 504825"/>
              <a:gd name="connsiteX55" fmla="*/ 331010 w 504826"/>
              <a:gd name="connsiteY55" fmla="*/ 367069 h 504825"/>
              <a:gd name="connsiteX56" fmla="*/ 333546 w 504826"/>
              <a:gd name="connsiteY56" fmla="*/ 360589 h 504825"/>
              <a:gd name="connsiteX57" fmla="*/ 333546 w 504826"/>
              <a:gd name="connsiteY57" fmla="*/ 324530 h 504825"/>
              <a:gd name="connsiteX58" fmla="*/ 331010 w 504826"/>
              <a:gd name="connsiteY58" fmla="*/ 318051 h 504825"/>
              <a:gd name="connsiteX59" fmla="*/ 324531 w 504826"/>
              <a:gd name="connsiteY59" fmla="*/ 315516 h 504825"/>
              <a:gd name="connsiteX60" fmla="*/ 216354 w 504826"/>
              <a:gd name="connsiteY60" fmla="*/ 315516 h 504825"/>
              <a:gd name="connsiteX61" fmla="*/ 209876 w 504826"/>
              <a:gd name="connsiteY61" fmla="*/ 318051 h 504825"/>
              <a:gd name="connsiteX62" fmla="*/ 207339 w 504826"/>
              <a:gd name="connsiteY62" fmla="*/ 324530 h 504825"/>
              <a:gd name="connsiteX63" fmla="*/ 207339 w 504826"/>
              <a:gd name="connsiteY63" fmla="*/ 360589 h 504825"/>
              <a:gd name="connsiteX64" fmla="*/ 209876 w 504826"/>
              <a:gd name="connsiteY64" fmla="*/ 367069 h 504825"/>
              <a:gd name="connsiteX65" fmla="*/ 216354 w 504826"/>
              <a:gd name="connsiteY65" fmla="*/ 369604 h 504825"/>
              <a:gd name="connsiteX66" fmla="*/ 252413 w 504826"/>
              <a:gd name="connsiteY66" fmla="*/ 369604 h 504825"/>
              <a:gd name="connsiteX67" fmla="*/ 258893 w 504826"/>
              <a:gd name="connsiteY67" fmla="*/ 367069 h 504825"/>
              <a:gd name="connsiteX68" fmla="*/ 261428 w 504826"/>
              <a:gd name="connsiteY68" fmla="*/ 360589 h 504825"/>
              <a:gd name="connsiteX69" fmla="*/ 261428 w 504826"/>
              <a:gd name="connsiteY69" fmla="*/ 324530 h 504825"/>
              <a:gd name="connsiteX70" fmla="*/ 258893 w 504826"/>
              <a:gd name="connsiteY70" fmla="*/ 318051 h 504825"/>
              <a:gd name="connsiteX71" fmla="*/ 252413 w 504826"/>
              <a:gd name="connsiteY71" fmla="*/ 315516 h 504825"/>
              <a:gd name="connsiteX72" fmla="*/ 360590 w 504826"/>
              <a:gd name="connsiteY72" fmla="*/ 243398 h 504825"/>
              <a:gd name="connsiteX73" fmla="*/ 354111 w 504826"/>
              <a:gd name="connsiteY73" fmla="*/ 245933 h 504825"/>
              <a:gd name="connsiteX74" fmla="*/ 351575 w 504826"/>
              <a:gd name="connsiteY74" fmla="*/ 252413 h 504825"/>
              <a:gd name="connsiteX75" fmla="*/ 351575 w 504826"/>
              <a:gd name="connsiteY75" fmla="*/ 288471 h 504825"/>
              <a:gd name="connsiteX76" fmla="*/ 354111 w 504826"/>
              <a:gd name="connsiteY76" fmla="*/ 294951 h 504825"/>
              <a:gd name="connsiteX77" fmla="*/ 360590 w 504826"/>
              <a:gd name="connsiteY77" fmla="*/ 297486 h 504825"/>
              <a:gd name="connsiteX78" fmla="*/ 396649 w 504826"/>
              <a:gd name="connsiteY78" fmla="*/ 297486 h 504825"/>
              <a:gd name="connsiteX79" fmla="*/ 403128 w 504826"/>
              <a:gd name="connsiteY79" fmla="*/ 294951 h 504825"/>
              <a:gd name="connsiteX80" fmla="*/ 405663 w 504826"/>
              <a:gd name="connsiteY80" fmla="*/ 288471 h 504825"/>
              <a:gd name="connsiteX81" fmla="*/ 405663 w 504826"/>
              <a:gd name="connsiteY81" fmla="*/ 252413 h 504825"/>
              <a:gd name="connsiteX82" fmla="*/ 403128 w 504826"/>
              <a:gd name="connsiteY82" fmla="*/ 245933 h 504825"/>
              <a:gd name="connsiteX83" fmla="*/ 396649 w 504826"/>
              <a:gd name="connsiteY83" fmla="*/ 243398 h 504825"/>
              <a:gd name="connsiteX84" fmla="*/ 288472 w 504826"/>
              <a:gd name="connsiteY84" fmla="*/ 243398 h 504825"/>
              <a:gd name="connsiteX85" fmla="*/ 281993 w 504826"/>
              <a:gd name="connsiteY85" fmla="*/ 245933 h 504825"/>
              <a:gd name="connsiteX86" fmla="*/ 279458 w 504826"/>
              <a:gd name="connsiteY86" fmla="*/ 252413 h 504825"/>
              <a:gd name="connsiteX87" fmla="*/ 279458 w 504826"/>
              <a:gd name="connsiteY87" fmla="*/ 288471 h 504825"/>
              <a:gd name="connsiteX88" fmla="*/ 281993 w 504826"/>
              <a:gd name="connsiteY88" fmla="*/ 294951 h 504825"/>
              <a:gd name="connsiteX89" fmla="*/ 288472 w 504826"/>
              <a:gd name="connsiteY89" fmla="*/ 297486 h 504825"/>
              <a:gd name="connsiteX90" fmla="*/ 324531 w 504826"/>
              <a:gd name="connsiteY90" fmla="*/ 297486 h 504825"/>
              <a:gd name="connsiteX91" fmla="*/ 331010 w 504826"/>
              <a:gd name="connsiteY91" fmla="*/ 294951 h 504825"/>
              <a:gd name="connsiteX92" fmla="*/ 333546 w 504826"/>
              <a:gd name="connsiteY92" fmla="*/ 288471 h 504825"/>
              <a:gd name="connsiteX93" fmla="*/ 333546 w 504826"/>
              <a:gd name="connsiteY93" fmla="*/ 252413 h 504825"/>
              <a:gd name="connsiteX94" fmla="*/ 331010 w 504826"/>
              <a:gd name="connsiteY94" fmla="*/ 245933 h 504825"/>
              <a:gd name="connsiteX95" fmla="*/ 324531 w 504826"/>
              <a:gd name="connsiteY95" fmla="*/ 243398 h 504825"/>
              <a:gd name="connsiteX96" fmla="*/ 216354 w 504826"/>
              <a:gd name="connsiteY96" fmla="*/ 243398 h 504825"/>
              <a:gd name="connsiteX97" fmla="*/ 209876 w 504826"/>
              <a:gd name="connsiteY97" fmla="*/ 245933 h 504825"/>
              <a:gd name="connsiteX98" fmla="*/ 207339 w 504826"/>
              <a:gd name="connsiteY98" fmla="*/ 252413 h 504825"/>
              <a:gd name="connsiteX99" fmla="*/ 207339 w 504826"/>
              <a:gd name="connsiteY99" fmla="*/ 288471 h 504825"/>
              <a:gd name="connsiteX100" fmla="*/ 209876 w 504826"/>
              <a:gd name="connsiteY100" fmla="*/ 294951 h 504825"/>
              <a:gd name="connsiteX101" fmla="*/ 216354 w 504826"/>
              <a:gd name="connsiteY101" fmla="*/ 297486 h 504825"/>
              <a:gd name="connsiteX102" fmla="*/ 252413 w 504826"/>
              <a:gd name="connsiteY102" fmla="*/ 297486 h 504825"/>
              <a:gd name="connsiteX103" fmla="*/ 258893 w 504826"/>
              <a:gd name="connsiteY103" fmla="*/ 294951 h 504825"/>
              <a:gd name="connsiteX104" fmla="*/ 261428 w 504826"/>
              <a:gd name="connsiteY104" fmla="*/ 288471 h 504825"/>
              <a:gd name="connsiteX105" fmla="*/ 261428 w 504826"/>
              <a:gd name="connsiteY105" fmla="*/ 252413 h 504825"/>
              <a:gd name="connsiteX106" fmla="*/ 258893 w 504826"/>
              <a:gd name="connsiteY106" fmla="*/ 245933 h 504825"/>
              <a:gd name="connsiteX107" fmla="*/ 252413 w 504826"/>
              <a:gd name="connsiteY107" fmla="*/ 243398 h 504825"/>
              <a:gd name="connsiteX108" fmla="*/ 45074 w 504826"/>
              <a:gd name="connsiteY108" fmla="*/ 108177 h 504825"/>
              <a:gd name="connsiteX109" fmla="*/ 81132 w 504826"/>
              <a:gd name="connsiteY109" fmla="*/ 108177 h 504825"/>
              <a:gd name="connsiteX110" fmla="*/ 112966 w 504826"/>
              <a:gd name="connsiteY110" fmla="*/ 121417 h 504825"/>
              <a:gd name="connsiteX111" fmla="*/ 126206 w 504826"/>
              <a:gd name="connsiteY111" fmla="*/ 153250 h 504825"/>
              <a:gd name="connsiteX112" fmla="*/ 126206 w 504826"/>
              <a:gd name="connsiteY112" fmla="*/ 459751 h 504825"/>
              <a:gd name="connsiteX113" fmla="*/ 112966 w 504826"/>
              <a:gd name="connsiteY113" fmla="*/ 491585 h 504825"/>
              <a:gd name="connsiteX114" fmla="*/ 81132 w 504826"/>
              <a:gd name="connsiteY114" fmla="*/ 504825 h 504825"/>
              <a:gd name="connsiteX115" fmla="*/ 45074 w 504826"/>
              <a:gd name="connsiteY115" fmla="*/ 504825 h 504825"/>
              <a:gd name="connsiteX116" fmla="*/ 13241 w 504826"/>
              <a:gd name="connsiteY116" fmla="*/ 491585 h 504825"/>
              <a:gd name="connsiteX117" fmla="*/ 0 w 504826"/>
              <a:gd name="connsiteY117" fmla="*/ 459751 h 504825"/>
              <a:gd name="connsiteX118" fmla="*/ 0 w 504826"/>
              <a:gd name="connsiteY118" fmla="*/ 153250 h 504825"/>
              <a:gd name="connsiteX119" fmla="*/ 13241 w 504826"/>
              <a:gd name="connsiteY119" fmla="*/ 121417 h 504825"/>
              <a:gd name="connsiteX120" fmla="*/ 45074 w 504826"/>
              <a:gd name="connsiteY120" fmla="*/ 108177 h 504825"/>
              <a:gd name="connsiteX121" fmla="*/ 180296 w 504826"/>
              <a:gd name="connsiteY121" fmla="*/ 36059 h 504825"/>
              <a:gd name="connsiteX122" fmla="*/ 180296 w 504826"/>
              <a:gd name="connsiteY122" fmla="*/ 180295 h 504825"/>
              <a:gd name="connsiteX123" fmla="*/ 432708 w 504826"/>
              <a:gd name="connsiteY123" fmla="*/ 180295 h 504825"/>
              <a:gd name="connsiteX124" fmla="*/ 432708 w 504826"/>
              <a:gd name="connsiteY124" fmla="*/ 108177 h 504825"/>
              <a:gd name="connsiteX125" fmla="*/ 387634 w 504826"/>
              <a:gd name="connsiteY125" fmla="*/ 108177 h 504825"/>
              <a:gd name="connsiteX126" fmla="*/ 368478 w 504826"/>
              <a:gd name="connsiteY126" fmla="*/ 100289 h 504825"/>
              <a:gd name="connsiteX127" fmla="*/ 360590 w 504826"/>
              <a:gd name="connsiteY127" fmla="*/ 81133 h 504825"/>
              <a:gd name="connsiteX128" fmla="*/ 360590 w 504826"/>
              <a:gd name="connsiteY128" fmla="*/ 36059 h 504825"/>
              <a:gd name="connsiteX129" fmla="*/ 171281 w 504826"/>
              <a:gd name="connsiteY129" fmla="*/ 0 h 504825"/>
              <a:gd name="connsiteX130" fmla="*/ 360590 w 504826"/>
              <a:gd name="connsiteY130" fmla="*/ 0 h 504825"/>
              <a:gd name="connsiteX131" fmla="*/ 385380 w 504826"/>
              <a:gd name="connsiteY131" fmla="*/ 5634 h 504825"/>
              <a:gd name="connsiteX132" fmla="*/ 406791 w 504826"/>
              <a:gd name="connsiteY132" fmla="*/ 19156 h 504825"/>
              <a:gd name="connsiteX133" fmla="*/ 449611 w 504826"/>
              <a:gd name="connsiteY133" fmla="*/ 61976 h 504825"/>
              <a:gd name="connsiteX134" fmla="*/ 463133 w 504826"/>
              <a:gd name="connsiteY134" fmla="*/ 83386 h 504825"/>
              <a:gd name="connsiteX135" fmla="*/ 468767 w 504826"/>
              <a:gd name="connsiteY135" fmla="*/ 108177 h 504825"/>
              <a:gd name="connsiteX136" fmla="*/ 468767 w 504826"/>
              <a:gd name="connsiteY136" fmla="*/ 154096 h 504825"/>
              <a:gd name="connsiteX137" fmla="*/ 494966 w 504826"/>
              <a:gd name="connsiteY137" fmla="*/ 180295 h 504825"/>
              <a:gd name="connsiteX138" fmla="*/ 504826 w 504826"/>
              <a:gd name="connsiteY138" fmla="*/ 216354 h 504825"/>
              <a:gd name="connsiteX139" fmla="*/ 504826 w 504826"/>
              <a:gd name="connsiteY139" fmla="*/ 432707 h 504825"/>
              <a:gd name="connsiteX140" fmla="*/ 483697 w 504826"/>
              <a:gd name="connsiteY140" fmla="*/ 483697 h 504825"/>
              <a:gd name="connsiteX141" fmla="*/ 432708 w 504826"/>
              <a:gd name="connsiteY141" fmla="*/ 504825 h 504825"/>
              <a:gd name="connsiteX142" fmla="*/ 189310 w 504826"/>
              <a:gd name="connsiteY142" fmla="*/ 504825 h 504825"/>
              <a:gd name="connsiteX143" fmla="*/ 157477 w 504826"/>
              <a:gd name="connsiteY143" fmla="*/ 491585 h 504825"/>
              <a:gd name="connsiteX144" fmla="*/ 144237 w 504826"/>
              <a:gd name="connsiteY144" fmla="*/ 459751 h 504825"/>
              <a:gd name="connsiteX145" fmla="*/ 144237 w 504826"/>
              <a:gd name="connsiteY145" fmla="*/ 27044 h 504825"/>
              <a:gd name="connsiteX146" fmla="*/ 152124 w 504826"/>
              <a:gd name="connsiteY146" fmla="*/ 7888 h 504825"/>
              <a:gd name="connsiteX147" fmla="*/ 171281 w 504826"/>
              <a:gd name="connsiteY147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504826" h="504825">
                <a:moveTo>
                  <a:pt x="360590" y="387634"/>
                </a:moveTo>
                <a:cubicBezTo>
                  <a:pt x="357961" y="387634"/>
                  <a:pt x="355801" y="388479"/>
                  <a:pt x="354111" y="390169"/>
                </a:cubicBezTo>
                <a:cubicBezTo>
                  <a:pt x="352420" y="391859"/>
                  <a:pt x="351575" y="394019"/>
                  <a:pt x="351575" y="396648"/>
                </a:cubicBezTo>
                <a:lnTo>
                  <a:pt x="351575" y="432707"/>
                </a:lnTo>
                <a:cubicBezTo>
                  <a:pt x="351575" y="435336"/>
                  <a:pt x="352420" y="437496"/>
                  <a:pt x="354111" y="439186"/>
                </a:cubicBezTo>
                <a:cubicBezTo>
                  <a:pt x="355801" y="440877"/>
                  <a:pt x="357961" y="441722"/>
                  <a:pt x="360590" y="441722"/>
                </a:cubicBezTo>
                <a:lnTo>
                  <a:pt x="396649" y="441722"/>
                </a:lnTo>
                <a:cubicBezTo>
                  <a:pt x="399278" y="441722"/>
                  <a:pt x="401438" y="440877"/>
                  <a:pt x="403128" y="439186"/>
                </a:cubicBezTo>
                <a:cubicBezTo>
                  <a:pt x="404819" y="437496"/>
                  <a:pt x="405663" y="435336"/>
                  <a:pt x="405663" y="432707"/>
                </a:cubicBezTo>
                <a:lnTo>
                  <a:pt x="405663" y="396648"/>
                </a:lnTo>
                <a:cubicBezTo>
                  <a:pt x="405663" y="394019"/>
                  <a:pt x="404819" y="391859"/>
                  <a:pt x="403128" y="390169"/>
                </a:cubicBezTo>
                <a:cubicBezTo>
                  <a:pt x="401438" y="388479"/>
                  <a:pt x="399278" y="387634"/>
                  <a:pt x="396649" y="387634"/>
                </a:cubicBezTo>
                <a:close/>
                <a:moveTo>
                  <a:pt x="288472" y="387634"/>
                </a:moveTo>
                <a:cubicBezTo>
                  <a:pt x="285843" y="387634"/>
                  <a:pt x="283683" y="388479"/>
                  <a:pt x="281993" y="390169"/>
                </a:cubicBezTo>
                <a:cubicBezTo>
                  <a:pt x="280303" y="391859"/>
                  <a:pt x="279458" y="394019"/>
                  <a:pt x="279458" y="396648"/>
                </a:cubicBezTo>
                <a:lnTo>
                  <a:pt x="279458" y="432707"/>
                </a:lnTo>
                <a:cubicBezTo>
                  <a:pt x="279458" y="435336"/>
                  <a:pt x="280303" y="437496"/>
                  <a:pt x="281993" y="439186"/>
                </a:cubicBezTo>
                <a:cubicBezTo>
                  <a:pt x="283683" y="440877"/>
                  <a:pt x="285843" y="441722"/>
                  <a:pt x="288472" y="441722"/>
                </a:cubicBezTo>
                <a:lnTo>
                  <a:pt x="324531" y="441722"/>
                </a:lnTo>
                <a:cubicBezTo>
                  <a:pt x="327161" y="441722"/>
                  <a:pt x="329321" y="440877"/>
                  <a:pt x="331010" y="439186"/>
                </a:cubicBezTo>
                <a:cubicBezTo>
                  <a:pt x="332700" y="437496"/>
                  <a:pt x="333546" y="435336"/>
                  <a:pt x="333546" y="432707"/>
                </a:cubicBezTo>
                <a:lnTo>
                  <a:pt x="333546" y="396648"/>
                </a:lnTo>
                <a:cubicBezTo>
                  <a:pt x="333546" y="394019"/>
                  <a:pt x="332700" y="391859"/>
                  <a:pt x="331010" y="390169"/>
                </a:cubicBezTo>
                <a:cubicBezTo>
                  <a:pt x="329321" y="388479"/>
                  <a:pt x="327161" y="387634"/>
                  <a:pt x="324531" y="387634"/>
                </a:cubicBezTo>
                <a:close/>
                <a:moveTo>
                  <a:pt x="216354" y="387634"/>
                </a:moveTo>
                <a:cubicBezTo>
                  <a:pt x="213725" y="387634"/>
                  <a:pt x="211565" y="388479"/>
                  <a:pt x="209876" y="390169"/>
                </a:cubicBezTo>
                <a:cubicBezTo>
                  <a:pt x="208185" y="391859"/>
                  <a:pt x="207339" y="394019"/>
                  <a:pt x="207339" y="396648"/>
                </a:cubicBezTo>
                <a:lnTo>
                  <a:pt x="207339" y="432707"/>
                </a:lnTo>
                <a:cubicBezTo>
                  <a:pt x="207339" y="435336"/>
                  <a:pt x="208185" y="437496"/>
                  <a:pt x="209876" y="439186"/>
                </a:cubicBezTo>
                <a:cubicBezTo>
                  <a:pt x="211565" y="440877"/>
                  <a:pt x="213725" y="441722"/>
                  <a:pt x="216354" y="441722"/>
                </a:cubicBezTo>
                <a:lnTo>
                  <a:pt x="252413" y="441722"/>
                </a:lnTo>
                <a:cubicBezTo>
                  <a:pt x="255042" y="441722"/>
                  <a:pt x="257202" y="440877"/>
                  <a:pt x="258893" y="439186"/>
                </a:cubicBezTo>
                <a:cubicBezTo>
                  <a:pt x="260582" y="437496"/>
                  <a:pt x="261428" y="435336"/>
                  <a:pt x="261428" y="432707"/>
                </a:cubicBezTo>
                <a:lnTo>
                  <a:pt x="261428" y="396648"/>
                </a:lnTo>
                <a:cubicBezTo>
                  <a:pt x="261428" y="394019"/>
                  <a:pt x="260582" y="391859"/>
                  <a:pt x="258893" y="390169"/>
                </a:cubicBezTo>
                <a:cubicBezTo>
                  <a:pt x="257202" y="388479"/>
                  <a:pt x="255042" y="387634"/>
                  <a:pt x="252413" y="387634"/>
                </a:cubicBezTo>
                <a:close/>
                <a:moveTo>
                  <a:pt x="360590" y="315516"/>
                </a:moveTo>
                <a:cubicBezTo>
                  <a:pt x="357961" y="315516"/>
                  <a:pt x="355801" y="316361"/>
                  <a:pt x="354111" y="318051"/>
                </a:cubicBezTo>
                <a:cubicBezTo>
                  <a:pt x="352420" y="319741"/>
                  <a:pt x="351575" y="321901"/>
                  <a:pt x="351575" y="324530"/>
                </a:cubicBezTo>
                <a:lnTo>
                  <a:pt x="351575" y="360589"/>
                </a:lnTo>
                <a:cubicBezTo>
                  <a:pt x="351575" y="363219"/>
                  <a:pt x="352420" y="365378"/>
                  <a:pt x="354111" y="367069"/>
                </a:cubicBezTo>
                <a:cubicBezTo>
                  <a:pt x="355801" y="368759"/>
                  <a:pt x="357961" y="369604"/>
                  <a:pt x="360590" y="369604"/>
                </a:cubicBezTo>
                <a:lnTo>
                  <a:pt x="396649" y="369604"/>
                </a:lnTo>
                <a:cubicBezTo>
                  <a:pt x="399278" y="369604"/>
                  <a:pt x="401438" y="368759"/>
                  <a:pt x="403128" y="367069"/>
                </a:cubicBezTo>
                <a:cubicBezTo>
                  <a:pt x="404819" y="365378"/>
                  <a:pt x="405663" y="363219"/>
                  <a:pt x="405663" y="360589"/>
                </a:cubicBezTo>
                <a:lnTo>
                  <a:pt x="405663" y="324530"/>
                </a:lnTo>
                <a:cubicBezTo>
                  <a:pt x="405663" y="321901"/>
                  <a:pt x="404819" y="319741"/>
                  <a:pt x="403128" y="318051"/>
                </a:cubicBezTo>
                <a:cubicBezTo>
                  <a:pt x="401438" y="316361"/>
                  <a:pt x="399278" y="315516"/>
                  <a:pt x="396649" y="315516"/>
                </a:cubicBezTo>
                <a:close/>
                <a:moveTo>
                  <a:pt x="288472" y="315516"/>
                </a:moveTo>
                <a:cubicBezTo>
                  <a:pt x="285843" y="315516"/>
                  <a:pt x="283683" y="316361"/>
                  <a:pt x="281993" y="318051"/>
                </a:cubicBezTo>
                <a:cubicBezTo>
                  <a:pt x="280303" y="319741"/>
                  <a:pt x="279458" y="321901"/>
                  <a:pt x="279458" y="324530"/>
                </a:cubicBezTo>
                <a:lnTo>
                  <a:pt x="279458" y="360589"/>
                </a:lnTo>
                <a:cubicBezTo>
                  <a:pt x="279458" y="363219"/>
                  <a:pt x="280303" y="365378"/>
                  <a:pt x="281993" y="367069"/>
                </a:cubicBezTo>
                <a:cubicBezTo>
                  <a:pt x="283683" y="368759"/>
                  <a:pt x="285843" y="369604"/>
                  <a:pt x="288472" y="369604"/>
                </a:cubicBezTo>
                <a:lnTo>
                  <a:pt x="324531" y="369604"/>
                </a:lnTo>
                <a:cubicBezTo>
                  <a:pt x="327161" y="369604"/>
                  <a:pt x="329321" y="368759"/>
                  <a:pt x="331010" y="367069"/>
                </a:cubicBezTo>
                <a:cubicBezTo>
                  <a:pt x="332700" y="365378"/>
                  <a:pt x="333546" y="363219"/>
                  <a:pt x="333546" y="360589"/>
                </a:cubicBezTo>
                <a:lnTo>
                  <a:pt x="333546" y="324530"/>
                </a:lnTo>
                <a:cubicBezTo>
                  <a:pt x="333546" y="321901"/>
                  <a:pt x="332700" y="319741"/>
                  <a:pt x="331010" y="318051"/>
                </a:cubicBezTo>
                <a:cubicBezTo>
                  <a:pt x="329321" y="316361"/>
                  <a:pt x="327161" y="315516"/>
                  <a:pt x="324531" y="315516"/>
                </a:cubicBezTo>
                <a:close/>
                <a:moveTo>
                  <a:pt x="216354" y="315516"/>
                </a:moveTo>
                <a:cubicBezTo>
                  <a:pt x="213725" y="315516"/>
                  <a:pt x="211565" y="316361"/>
                  <a:pt x="209876" y="318051"/>
                </a:cubicBezTo>
                <a:cubicBezTo>
                  <a:pt x="208185" y="319741"/>
                  <a:pt x="207339" y="321901"/>
                  <a:pt x="207339" y="324530"/>
                </a:cubicBezTo>
                <a:lnTo>
                  <a:pt x="207339" y="360589"/>
                </a:lnTo>
                <a:cubicBezTo>
                  <a:pt x="207339" y="363219"/>
                  <a:pt x="208185" y="365378"/>
                  <a:pt x="209876" y="367069"/>
                </a:cubicBezTo>
                <a:cubicBezTo>
                  <a:pt x="211565" y="368759"/>
                  <a:pt x="213725" y="369604"/>
                  <a:pt x="216354" y="369604"/>
                </a:cubicBezTo>
                <a:lnTo>
                  <a:pt x="252413" y="369604"/>
                </a:lnTo>
                <a:cubicBezTo>
                  <a:pt x="255042" y="369604"/>
                  <a:pt x="257202" y="368759"/>
                  <a:pt x="258893" y="367069"/>
                </a:cubicBezTo>
                <a:cubicBezTo>
                  <a:pt x="260582" y="365378"/>
                  <a:pt x="261428" y="363219"/>
                  <a:pt x="261428" y="360589"/>
                </a:cubicBezTo>
                <a:lnTo>
                  <a:pt x="261428" y="324530"/>
                </a:lnTo>
                <a:cubicBezTo>
                  <a:pt x="261428" y="321901"/>
                  <a:pt x="260582" y="319741"/>
                  <a:pt x="258893" y="318051"/>
                </a:cubicBezTo>
                <a:cubicBezTo>
                  <a:pt x="257202" y="316361"/>
                  <a:pt x="255042" y="315516"/>
                  <a:pt x="252413" y="315516"/>
                </a:cubicBezTo>
                <a:close/>
                <a:moveTo>
                  <a:pt x="360590" y="243398"/>
                </a:moveTo>
                <a:cubicBezTo>
                  <a:pt x="357961" y="243398"/>
                  <a:pt x="355801" y="244243"/>
                  <a:pt x="354111" y="245933"/>
                </a:cubicBezTo>
                <a:cubicBezTo>
                  <a:pt x="352420" y="247623"/>
                  <a:pt x="351575" y="249783"/>
                  <a:pt x="351575" y="252413"/>
                </a:cubicBezTo>
                <a:lnTo>
                  <a:pt x="351575" y="288471"/>
                </a:lnTo>
                <a:cubicBezTo>
                  <a:pt x="351575" y="291101"/>
                  <a:pt x="352420" y="293260"/>
                  <a:pt x="354111" y="294951"/>
                </a:cubicBezTo>
                <a:cubicBezTo>
                  <a:pt x="355801" y="296641"/>
                  <a:pt x="357961" y="297486"/>
                  <a:pt x="360590" y="297486"/>
                </a:cubicBezTo>
                <a:lnTo>
                  <a:pt x="396649" y="297486"/>
                </a:lnTo>
                <a:cubicBezTo>
                  <a:pt x="399278" y="297486"/>
                  <a:pt x="401438" y="296641"/>
                  <a:pt x="403128" y="294951"/>
                </a:cubicBezTo>
                <a:cubicBezTo>
                  <a:pt x="404819" y="293260"/>
                  <a:pt x="405663" y="291101"/>
                  <a:pt x="405663" y="288471"/>
                </a:cubicBezTo>
                <a:lnTo>
                  <a:pt x="405663" y="252413"/>
                </a:lnTo>
                <a:cubicBezTo>
                  <a:pt x="405663" y="249783"/>
                  <a:pt x="404819" y="247623"/>
                  <a:pt x="403128" y="245933"/>
                </a:cubicBezTo>
                <a:cubicBezTo>
                  <a:pt x="401438" y="244243"/>
                  <a:pt x="399278" y="243398"/>
                  <a:pt x="396649" y="243398"/>
                </a:cubicBezTo>
                <a:close/>
                <a:moveTo>
                  <a:pt x="288472" y="243398"/>
                </a:moveTo>
                <a:cubicBezTo>
                  <a:pt x="285843" y="243398"/>
                  <a:pt x="283683" y="244243"/>
                  <a:pt x="281993" y="245933"/>
                </a:cubicBezTo>
                <a:cubicBezTo>
                  <a:pt x="280303" y="247623"/>
                  <a:pt x="279458" y="249783"/>
                  <a:pt x="279458" y="252413"/>
                </a:cubicBezTo>
                <a:lnTo>
                  <a:pt x="279458" y="288471"/>
                </a:lnTo>
                <a:cubicBezTo>
                  <a:pt x="279458" y="291101"/>
                  <a:pt x="280303" y="293260"/>
                  <a:pt x="281993" y="294951"/>
                </a:cubicBezTo>
                <a:cubicBezTo>
                  <a:pt x="283683" y="296641"/>
                  <a:pt x="285843" y="297486"/>
                  <a:pt x="288472" y="297486"/>
                </a:cubicBezTo>
                <a:lnTo>
                  <a:pt x="324531" y="297486"/>
                </a:lnTo>
                <a:cubicBezTo>
                  <a:pt x="327161" y="297486"/>
                  <a:pt x="329321" y="296641"/>
                  <a:pt x="331010" y="294951"/>
                </a:cubicBezTo>
                <a:cubicBezTo>
                  <a:pt x="332700" y="293260"/>
                  <a:pt x="333546" y="291101"/>
                  <a:pt x="333546" y="288471"/>
                </a:cubicBezTo>
                <a:lnTo>
                  <a:pt x="333546" y="252413"/>
                </a:lnTo>
                <a:cubicBezTo>
                  <a:pt x="333546" y="249783"/>
                  <a:pt x="332700" y="247623"/>
                  <a:pt x="331010" y="245933"/>
                </a:cubicBezTo>
                <a:cubicBezTo>
                  <a:pt x="329321" y="244243"/>
                  <a:pt x="327161" y="243398"/>
                  <a:pt x="324531" y="243398"/>
                </a:cubicBezTo>
                <a:close/>
                <a:moveTo>
                  <a:pt x="216354" y="243398"/>
                </a:moveTo>
                <a:cubicBezTo>
                  <a:pt x="213725" y="243398"/>
                  <a:pt x="211565" y="244243"/>
                  <a:pt x="209876" y="245933"/>
                </a:cubicBezTo>
                <a:cubicBezTo>
                  <a:pt x="208185" y="247623"/>
                  <a:pt x="207339" y="249783"/>
                  <a:pt x="207339" y="252413"/>
                </a:cubicBezTo>
                <a:lnTo>
                  <a:pt x="207339" y="288471"/>
                </a:lnTo>
                <a:cubicBezTo>
                  <a:pt x="207339" y="291101"/>
                  <a:pt x="208185" y="293260"/>
                  <a:pt x="209876" y="294951"/>
                </a:cubicBezTo>
                <a:cubicBezTo>
                  <a:pt x="211565" y="296641"/>
                  <a:pt x="213725" y="297486"/>
                  <a:pt x="216354" y="297486"/>
                </a:cubicBezTo>
                <a:lnTo>
                  <a:pt x="252413" y="297486"/>
                </a:lnTo>
                <a:cubicBezTo>
                  <a:pt x="255042" y="297486"/>
                  <a:pt x="257202" y="296641"/>
                  <a:pt x="258893" y="294951"/>
                </a:cubicBezTo>
                <a:cubicBezTo>
                  <a:pt x="260582" y="293260"/>
                  <a:pt x="261428" y="291101"/>
                  <a:pt x="261428" y="288471"/>
                </a:cubicBezTo>
                <a:lnTo>
                  <a:pt x="261428" y="252413"/>
                </a:lnTo>
                <a:cubicBezTo>
                  <a:pt x="261428" y="249783"/>
                  <a:pt x="260582" y="247623"/>
                  <a:pt x="258893" y="245933"/>
                </a:cubicBezTo>
                <a:cubicBezTo>
                  <a:pt x="257202" y="244243"/>
                  <a:pt x="255042" y="243398"/>
                  <a:pt x="252413" y="243398"/>
                </a:cubicBezTo>
                <a:close/>
                <a:moveTo>
                  <a:pt x="45074" y="108177"/>
                </a:moveTo>
                <a:lnTo>
                  <a:pt x="81132" y="108177"/>
                </a:lnTo>
                <a:cubicBezTo>
                  <a:pt x="93528" y="108177"/>
                  <a:pt x="104139" y="112590"/>
                  <a:pt x="112966" y="121417"/>
                </a:cubicBezTo>
                <a:cubicBezTo>
                  <a:pt x="121792" y="130244"/>
                  <a:pt x="126206" y="140855"/>
                  <a:pt x="126206" y="153250"/>
                </a:cubicBezTo>
                <a:lnTo>
                  <a:pt x="126206" y="459751"/>
                </a:lnTo>
                <a:cubicBezTo>
                  <a:pt x="126206" y="472147"/>
                  <a:pt x="121792" y="482758"/>
                  <a:pt x="112966" y="491585"/>
                </a:cubicBezTo>
                <a:cubicBezTo>
                  <a:pt x="104139" y="500412"/>
                  <a:pt x="93528" y="504825"/>
                  <a:pt x="81132" y="504825"/>
                </a:cubicBezTo>
                <a:lnTo>
                  <a:pt x="45074" y="504825"/>
                </a:lnTo>
                <a:cubicBezTo>
                  <a:pt x="32678" y="504825"/>
                  <a:pt x="22067" y="500412"/>
                  <a:pt x="13241" y="491585"/>
                </a:cubicBezTo>
                <a:cubicBezTo>
                  <a:pt x="4413" y="482758"/>
                  <a:pt x="0" y="472147"/>
                  <a:pt x="0" y="459751"/>
                </a:cubicBezTo>
                <a:lnTo>
                  <a:pt x="0" y="153250"/>
                </a:lnTo>
                <a:cubicBezTo>
                  <a:pt x="0" y="140855"/>
                  <a:pt x="4413" y="130244"/>
                  <a:pt x="13241" y="121417"/>
                </a:cubicBezTo>
                <a:cubicBezTo>
                  <a:pt x="22067" y="112590"/>
                  <a:pt x="32678" y="108177"/>
                  <a:pt x="45074" y="108177"/>
                </a:cubicBezTo>
                <a:close/>
                <a:moveTo>
                  <a:pt x="180296" y="36059"/>
                </a:moveTo>
                <a:lnTo>
                  <a:pt x="180296" y="180295"/>
                </a:lnTo>
                <a:lnTo>
                  <a:pt x="432708" y="180295"/>
                </a:lnTo>
                <a:lnTo>
                  <a:pt x="432708" y="108177"/>
                </a:lnTo>
                <a:lnTo>
                  <a:pt x="387634" y="108177"/>
                </a:lnTo>
                <a:cubicBezTo>
                  <a:pt x="380122" y="108177"/>
                  <a:pt x="373737" y="105548"/>
                  <a:pt x="368478" y="100289"/>
                </a:cubicBezTo>
                <a:cubicBezTo>
                  <a:pt x="363220" y="95030"/>
                  <a:pt x="360590" y="88645"/>
                  <a:pt x="360590" y="81133"/>
                </a:cubicBezTo>
                <a:lnTo>
                  <a:pt x="360590" y="36059"/>
                </a:lnTo>
                <a:close/>
                <a:moveTo>
                  <a:pt x="171281" y="0"/>
                </a:moveTo>
                <a:lnTo>
                  <a:pt x="360590" y="0"/>
                </a:lnTo>
                <a:cubicBezTo>
                  <a:pt x="368102" y="0"/>
                  <a:pt x="376366" y="1878"/>
                  <a:pt x="385380" y="5634"/>
                </a:cubicBezTo>
                <a:cubicBezTo>
                  <a:pt x="394395" y="9390"/>
                  <a:pt x="401532" y="13898"/>
                  <a:pt x="406791" y="19156"/>
                </a:cubicBezTo>
                <a:lnTo>
                  <a:pt x="449611" y="61976"/>
                </a:lnTo>
                <a:cubicBezTo>
                  <a:pt x="454869" y="67235"/>
                  <a:pt x="459376" y="74372"/>
                  <a:pt x="463133" y="83386"/>
                </a:cubicBezTo>
                <a:cubicBezTo>
                  <a:pt x="466889" y="92401"/>
                  <a:pt x="468767" y="100665"/>
                  <a:pt x="468767" y="108177"/>
                </a:cubicBezTo>
                <a:lnTo>
                  <a:pt x="468767" y="154096"/>
                </a:lnTo>
                <a:cubicBezTo>
                  <a:pt x="479659" y="160481"/>
                  <a:pt x="488393" y="169214"/>
                  <a:pt x="494966" y="180295"/>
                </a:cubicBezTo>
                <a:cubicBezTo>
                  <a:pt x="501539" y="191375"/>
                  <a:pt x="504826" y="203395"/>
                  <a:pt x="504826" y="216354"/>
                </a:cubicBezTo>
                <a:lnTo>
                  <a:pt x="504826" y="432707"/>
                </a:lnTo>
                <a:cubicBezTo>
                  <a:pt x="504826" y="452615"/>
                  <a:pt x="497783" y="469611"/>
                  <a:pt x="483697" y="483697"/>
                </a:cubicBezTo>
                <a:cubicBezTo>
                  <a:pt x="469612" y="497782"/>
                  <a:pt x="452616" y="504825"/>
                  <a:pt x="432708" y="504825"/>
                </a:cubicBezTo>
                <a:lnTo>
                  <a:pt x="189310" y="504825"/>
                </a:lnTo>
                <a:cubicBezTo>
                  <a:pt x="176916" y="504825"/>
                  <a:pt x="166304" y="500412"/>
                  <a:pt x="157477" y="491585"/>
                </a:cubicBezTo>
                <a:cubicBezTo>
                  <a:pt x="148650" y="482758"/>
                  <a:pt x="144237" y="472147"/>
                  <a:pt x="144237" y="459751"/>
                </a:cubicBezTo>
                <a:lnTo>
                  <a:pt x="144237" y="27044"/>
                </a:lnTo>
                <a:cubicBezTo>
                  <a:pt x="144237" y="19532"/>
                  <a:pt x="146866" y="13146"/>
                  <a:pt x="152124" y="7888"/>
                </a:cubicBezTo>
                <a:cubicBezTo>
                  <a:pt x="157383" y="2629"/>
                  <a:pt x="163768" y="0"/>
                  <a:pt x="1712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7" name="Freeform 558">
            <a:extLst>
              <a:ext uri="{FF2B5EF4-FFF2-40B4-BE49-F238E27FC236}">
                <a16:creationId xmlns:a16="http://schemas.microsoft.com/office/drawing/2014/main" id="{4CBBAE68-1599-4151-B2A8-649A1B73ED46}"/>
              </a:ext>
            </a:extLst>
          </p:cNvPr>
          <p:cNvSpPr/>
          <p:nvPr/>
        </p:nvSpPr>
        <p:spPr>
          <a:xfrm>
            <a:off x="2711435" y="3220827"/>
            <a:ext cx="243399" cy="341433"/>
          </a:xfrm>
          <a:custGeom>
            <a:avLst/>
            <a:gdLst>
              <a:gd name="connsiteX0" fmla="*/ 27045 w 324530"/>
              <a:gd name="connsiteY0" fmla="*/ 63103 h 455244"/>
              <a:gd name="connsiteX1" fmla="*/ 46201 w 324530"/>
              <a:gd name="connsiteY1" fmla="*/ 70991 h 455244"/>
              <a:gd name="connsiteX2" fmla="*/ 110430 w 324530"/>
              <a:gd name="connsiteY2" fmla="*/ 135221 h 455244"/>
              <a:gd name="connsiteX3" fmla="*/ 214100 w 324530"/>
              <a:gd name="connsiteY3" fmla="*/ 135221 h 455244"/>
              <a:gd name="connsiteX4" fmla="*/ 278330 w 324530"/>
              <a:gd name="connsiteY4" fmla="*/ 70991 h 455244"/>
              <a:gd name="connsiteX5" fmla="*/ 297486 w 324530"/>
              <a:gd name="connsiteY5" fmla="*/ 63103 h 455244"/>
              <a:gd name="connsiteX6" fmla="*/ 316642 w 324530"/>
              <a:gd name="connsiteY6" fmla="*/ 70991 h 455244"/>
              <a:gd name="connsiteX7" fmla="*/ 324530 w 324530"/>
              <a:gd name="connsiteY7" fmla="*/ 90147 h 455244"/>
              <a:gd name="connsiteX8" fmla="*/ 316642 w 324530"/>
              <a:gd name="connsiteY8" fmla="*/ 109303 h 455244"/>
              <a:gd name="connsiteX9" fmla="*/ 234383 w 324530"/>
              <a:gd name="connsiteY9" fmla="*/ 191563 h 455244"/>
              <a:gd name="connsiteX10" fmla="*/ 234383 w 324530"/>
              <a:gd name="connsiteY10" fmla="*/ 423692 h 455244"/>
              <a:gd name="connsiteX11" fmla="*/ 225086 w 324530"/>
              <a:gd name="connsiteY11" fmla="*/ 445947 h 455244"/>
              <a:gd name="connsiteX12" fmla="*/ 202831 w 324530"/>
              <a:gd name="connsiteY12" fmla="*/ 455244 h 455244"/>
              <a:gd name="connsiteX13" fmla="*/ 180576 w 324530"/>
              <a:gd name="connsiteY13" fmla="*/ 445947 h 455244"/>
              <a:gd name="connsiteX14" fmla="*/ 171280 w 324530"/>
              <a:gd name="connsiteY14" fmla="*/ 423692 h 455244"/>
              <a:gd name="connsiteX15" fmla="*/ 171280 w 324530"/>
              <a:gd name="connsiteY15" fmla="*/ 315515 h 455244"/>
              <a:gd name="connsiteX16" fmla="*/ 153251 w 324530"/>
              <a:gd name="connsiteY16" fmla="*/ 315515 h 455244"/>
              <a:gd name="connsiteX17" fmla="*/ 153251 w 324530"/>
              <a:gd name="connsiteY17" fmla="*/ 423692 h 455244"/>
              <a:gd name="connsiteX18" fmla="*/ 143954 w 324530"/>
              <a:gd name="connsiteY18" fmla="*/ 445947 h 455244"/>
              <a:gd name="connsiteX19" fmla="*/ 121700 w 324530"/>
              <a:gd name="connsiteY19" fmla="*/ 455244 h 455244"/>
              <a:gd name="connsiteX20" fmla="*/ 99444 w 324530"/>
              <a:gd name="connsiteY20" fmla="*/ 445947 h 455244"/>
              <a:gd name="connsiteX21" fmla="*/ 90148 w 324530"/>
              <a:gd name="connsiteY21" fmla="*/ 423692 h 455244"/>
              <a:gd name="connsiteX22" fmla="*/ 90148 w 324530"/>
              <a:gd name="connsiteY22" fmla="*/ 191563 h 455244"/>
              <a:gd name="connsiteX23" fmla="*/ 7888 w 324530"/>
              <a:gd name="connsiteY23" fmla="*/ 109303 h 455244"/>
              <a:gd name="connsiteX24" fmla="*/ 0 w 324530"/>
              <a:gd name="connsiteY24" fmla="*/ 90147 h 455244"/>
              <a:gd name="connsiteX25" fmla="*/ 7888 w 324530"/>
              <a:gd name="connsiteY25" fmla="*/ 70991 h 455244"/>
              <a:gd name="connsiteX26" fmla="*/ 27045 w 324530"/>
              <a:gd name="connsiteY26" fmla="*/ 63103 h 455244"/>
              <a:gd name="connsiteX27" fmla="*/ 162265 w 324530"/>
              <a:gd name="connsiteY27" fmla="*/ 0 h 455244"/>
              <a:gd name="connsiteX28" fmla="*/ 206916 w 324530"/>
              <a:gd name="connsiteY28" fmla="*/ 18452 h 455244"/>
              <a:gd name="connsiteX29" fmla="*/ 225368 w 324530"/>
              <a:gd name="connsiteY29" fmla="*/ 63103 h 455244"/>
              <a:gd name="connsiteX30" fmla="*/ 206916 w 324530"/>
              <a:gd name="connsiteY30" fmla="*/ 107754 h 455244"/>
              <a:gd name="connsiteX31" fmla="*/ 162265 w 324530"/>
              <a:gd name="connsiteY31" fmla="*/ 126206 h 455244"/>
              <a:gd name="connsiteX32" fmla="*/ 117614 w 324530"/>
              <a:gd name="connsiteY32" fmla="*/ 107754 h 455244"/>
              <a:gd name="connsiteX33" fmla="*/ 99162 w 324530"/>
              <a:gd name="connsiteY33" fmla="*/ 63103 h 455244"/>
              <a:gd name="connsiteX34" fmla="*/ 117614 w 324530"/>
              <a:gd name="connsiteY34" fmla="*/ 18452 h 455244"/>
              <a:gd name="connsiteX35" fmla="*/ 162265 w 324530"/>
              <a:gd name="connsiteY35" fmla="*/ 0 h 455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24530" h="455244">
                <a:moveTo>
                  <a:pt x="27045" y="63103"/>
                </a:moveTo>
                <a:cubicBezTo>
                  <a:pt x="34557" y="63103"/>
                  <a:pt x="40942" y="65732"/>
                  <a:pt x="46201" y="70991"/>
                </a:cubicBezTo>
                <a:lnTo>
                  <a:pt x="110430" y="135221"/>
                </a:lnTo>
                <a:lnTo>
                  <a:pt x="214100" y="135221"/>
                </a:lnTo>
                <a:lnTo>
                  <a:pt x="278330" y="70991"/>
                </a:lnTo>
                <a:cubicBezTo>
                  <a:pt x="283588" y="65732"/>
                  <a:pt x="289974" y="63103"/>
                  <a:pt x="297486" y="63103"/>
                </a:cubicBezTo>
                <a:cubicBezTo>
                  <a:pt x="304998" y="63103"/>
                  <a:pt x="311384" y="65732"/>
                  <a:pt x="316642" y="70991"/>
                </a:cubicBezTo>
                <a:cubicBezTo>
                  <a:pt x="321901" y="76249"/>
                  <a:pt x="324530" y="82635"/>
                  <a:pt x="324530" y="90147"/>
                </a:cubicBezTo>
                <a:cubicBezTo>
                  <a:pt x="324530" y="97659"/>
                  <a:pt x="321901" y="104045"/>
                  <a:pt x="316642" y="109303"/>
                </a:cubicBezTo>
                <a:lnTo>
                  <a:pt x="234383" y="191563"/>
                </a:lnTo>
                <a:lnTo>
                  <a:pt x="234383" y="423692"/>
                </a:lnTo>
                <a:cubicBezTo>
                  <a:pt x="234383" y="432331"/>
                  <a:pt x="231284" y="439750"/>
                  <a:pt x="225086" y="445947"/>
                </a:cubicBezTo>
                <a:cubicBezTo>
                  <a:pt x="218889" y="452145"/>
                  <a:pt x="211470" y="455244"/>
                  <a:pt x="202831" y="455244"/>
                </a:cubicBezTo>
                <a:cubicBezTo>
                  <a:pt x="194192" y="455244"/>
                  <a:pt x="186774" y="452145"/>
                  <a:pt x="180576" y="445947"/>
                </a:cubicBezTo>
                <a:cubicBezTo>
                  <a:pt x="174379" y="439750"/>
                  <a:pt x="171280" y="432331"/>
                  <a:pt x="171280" y="423692"/>
                </a:cubicBezTo>
                <a:lnTo>
                  <a:pt x="171280" y="315515"/>
                </a:lnTo>
                <a:lnTo>
                  <a:pt x="153251" y="315515"/>
                </a:lnTo>
                <a:lnTo>
                  <a:pt x="153251" y="423692"/>
                </a:lnTo>
                <a:cubicBezTo>
                  <a:pt x="153251" y="432331"/>
                  <a:pt x="150152" y="439750"/>
                  <a:pt x="143954" y="445947"/>
                </a:cubicBezTo>
                <a:cubicBezTo>
                  <a:pt x="137756" y="452145"/>
                  <a:pt x="130339" y="455244"/>
                  <a:pt x="121700" y="455244"/>
                </a:cubicBezTo>
                <a:cubicBezTo>
                  <a:pt x="113060" y="455244"/>
                  <a:pt x="105642" y="452145"/>
                  <a:pt x="99444" y="445947"/>
                </a:cubicBezTo>
                <a:cubicBezTo>
                  <a:pt x="93246" y="439750"/>
                  <a:pt x="90148" y="432331"/>
                  <a:pt x="90148" y="423692"/>
                </a:cubicBezTo>
                <a:lnTo>
                  <a:pt x="90148" y="191563"/>
                </a:lnTo>
                <a:lnTo>
                  <a:pt x="7888" y="109303"/>
                </a:lnTo>
                <a:cubicBezTo>
                  <a:pt x="2629" y="104045"/>
                  <a:pt x="0" y="97659"/>
                  <a:pt x="0" y="90147"/>
                </a:cubicBezTo>
                <a:cubicBezTo>
                  <a:pt x="0" y="82635"/>
                  <a:pt x="2629" y="76249"/>
                  <a:pt x="7888" y="70991"/>
                </a:cubicBezTo>
                <a:cubicBezTo>
                  <a:pt x="13147" y="65732"/>
                  <a:pt x="19532" y="63103"/>
                  <a:pt x="27045" y="63103"/>
                </a:cubicBezTo>
                <a:close/>
                <a:moveTo>
                  <a:pt x="162265" y="0"/>
                </a:moveTo>
                <a:cubicBezTo>
                  <a:pt x="179731" y="0"/>
                  <a:pt x="194614" y="6150"/>
                  <a:pt x="206916" y="18452"/>
                </a:cubicBezTo>
                <a:cubicBezTo>
                  <a:pt x="219218" y="30753"/>
                  <a:pt x="225368" y="45637"/>
                  <a:pt x="225368" y="63103"/>
                </a:cubicBezTo>
                <a:cubicBezTo>
                  <a:pt x="225368" y="80569"/>
                  <a:pt x="219218" y="95453"/>
                  <a:pt x="206916" y="107754"/>
                </a:cubicBezTo>
                <a:cubicBezTo>
                  <a:pt x="194614" y="120055"/>
                  <a:pt x="179731" y="126206"/>
                  <a:pt x="162265" y="126206"/>
                </a:cubicBezTo>
                <a:cubicBezTo>
                  <a:pt x="144799" y="126206"/>
                  <a:pt x="129916" y="120055"/>
                  <a:pt x="117614" y="107754"/>
                </a:cubicBezTo>
                <a:cubicBezTo>
                  <a:pt x="105313" y="95453"/>
                  <a:pt x="99162" y="80569"/>
                  <a:pt x="99162" y="63103"/>
                </a:cubicBezTo>
                <a:cubicBezTo>
                  <a:pt x="99162" y="45637"/>
                  <a:pt x="105313" y="30753"/>
                  <a:pt x="117614" y="18452"/>
                </a:cubicBezTo>
                <a:cubicBezTo>
                  <a:pt x="129916" y="6150"/>
                  <a:pt x="144799" y="0"/>
                  <a:pt x="1622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8" name="Freeform 560">
            <a:extLst>
              <a:ext uri="{FF2B5EF4-FFF2-40B4-BE49-F238E27FC236}">
                <a16:creationId xmlns:a16="http://schemas.microsoft.com/office/drawing/2014/main" id="{AB227834-E332-49C5-833E-372B4B2C86CB}"/>
              </a:ext>
            </a:extLst>
          </p:cNvPr>
          <p:cNvSpPr/>
          <p:nvPr/>
        </p:nvSpPr>
        <p:spPr>
          <a:xfrm>
            <a:off x="5062494" y="3240690"/>
            <a:ext cx="432707" cy="271287"/>
          </a:xfrm>
          <a:custGeom>
            <a:avLst/>
            <a:gdLst>
              <a:gd name="connsiteX0" fmla="*/ 78034 w 576942"/>
              <a:gd name="connsiteY0" fmla="*/ 196915 h 361716"/>
              <a:gd name="connsiteX1" fmla="*/ 78034 w 576942"/>
              <a:gd name="connsiteY1" fmla="*/ 294668 h 361716"/>
              <a:gd name="connsiteX2" fmla="*/ 161420 w 576942"/>
              <a:gd name="connsiteY2" fmla="*/ 294668 h 361716"/>
              <a:gd name="connsiteX3" fmla="*/ 219170 w 576942"/>
              <a:gd name="connsiteY3" fmla="*/ 247623 h 361716"/>
              <a:gd name="connsiteX4" fmla="*/ 163110 w 576942"/>
              <a:gd name="connsiteY4" fmla="*/ 196915 h 361716"/>
              <a:gd name="connsiteX5" fmla="*/ 449609 w 576942"/>
              <a:gd name="connsiteY5" fmla="*/ 143954 h 361716"/>
              <a:gd name="connsiteX6" fmla="*/ 408479 w 576942"/>
              <a:gd name="connsiteY6" fmla="*/ 158743 h 361716"/>
              <a:gd name="connsiteX7" fmla="*/ 391013 w 576942"/>
              <a:gd name="connsiteY7" fmla="*/ 198887 h 361716"/>
              <a:gd name="connsiteX8" fmla="*/ 505951 w 576942"/>
              <a:gd name="connsiteY8" fmla="*/ 198887 h 361716"/>
              <a:gd name="connsiteX9" fmla="*/ 449609 w 576942"/>
              <a:gd name="connsiteY9" fmla="*/ 143954 h 361716"/>
              <a:gd name="connsiteX10" fmla="*/ 451862 w 576942"/>
              <a:gd name="connsiteY10" fmla="*/ 90710 h 361716"/>
              <a:gd name="connsiteX11" fmla="*/ 519614 w 576942"/>
              <a:gd name="connsiteY11" fmla="*/ 109867 h 361716"/>
              <a:gd name="connsiteX12" fmla="*/ 562715 w 576942"/>
              <a:gd name="connsiteY12" fmla="*/ 160293 h 361716"/>
              <a:gd name="connsiteX13" fmla="*/ 576942 w 576942"/>
              <a:gd name="connsiteY13" fmla="*/ 230157 h 361716"/>
              <a:gd name="connsiteX14" fmla="*/ 576378 w 576942"/>
              <a:gd name="connsiteY14" fmla="*/ 243397 h 361716"/>
              <a:gd name="connsiteX15" fmla="*/ 391013 w 576942"/>
              <a:gd name="connsiteY15" fmla="*/ 243397 h 361716"/>
              <a:gd name="connsiteX16" fmla="*/ 407211 w 576942"/>
              <a:gd name="connsiteY16" fmla="*/ 291711 h 361716"/>
              <a:gd name="connsiteX17" fmla="*/ 454116 w 576942"/>
              <a:gd name="connsiteY17" fmla="*/ 308754 h 361716"/>
              <a:gd name="connsiteX18" fmla="*/ 488485 w 576942"/>
              <a:gd name="connsiteY18" fmla="*/ 299739 h 361716"/>
              <a:gd name="connsiteX19" fmla="*/ 509895 w 576942"/>
              <a:gd name="connsiteY19" fmla="*/ 275231 h 361716"/>
              <a:gd name="connsiteX20" fmla="*/ 572152 w 576942"/>
              <a:gd name="connsiteY20" fmla="*/ 275231 h 361716"/>
              <a:gd name="connsiteX21" fmla="*/ 451862 w 576942"/>
              <a:gd name="connsiteY21" fmla="*/ 361716 h 361716"/>
              <a:gd name="connsiteX22" fmla="*/ 355940 w 576942"/>
              <a:gd name="connsiteY22" fmla="*/ 324530 h 361716"/>
              <a:gd name="connsiteX23" fmla="*/ 320304 w 576942"/>
              <a:gd name="connsiteY23" fmla="*/ 226776 h 361716"/>
              <a:gd name="connsiteX24" fmla="*/ 357067 w 576942"/>
              <a:gd name="connsiteY24" fmla="*/ 129445 h 361716"/>
              <a:gd name="connsiteX25" fmla="*/ 451862 w 576942"/>
              <a:gd name="connsiteY25" fmla="*/ 90710 h 361716"/>
              <a:gd name="connsiteX26" fmla="*/ 78034 w 576942"/>
              <a:gd name="connsiteY26" fmla="*/ 60567 h 361716"/>
              <a:gd name="connsiteX27" fmla="*/ 78034 w 576942"/>
              <a:gd name="connsiteY27" fmla="*/ 143390 h 361716"/>
              <a:gd name="connsiteX28" fmla="*/ 157194 w 576942"/>
              <a:gd name="connsiteY28" fmla="*/ 143390 h 361716"/>
              <a:gd name="connsiteX29" fmla="*/ 191985 w 576942"/>
              <a:gd name="connsiteY29" fmla="*/ 133108 h 361716"/>
              <a:gd name="connsiteX30" fmla="*/ 204803 w 576942"/>
              <a:gd name="connsiteY30" fmla="*/ 101133 h 361716"/>
              <a:gd name="connsiteX31" fmla="*/ 151279 w 576942"/>
              <a:gd name="connsiteY31" fmla="*/ 60567 h 361716"/>
              <a:gd name="connsiteX32" fmla="*/ 376646 w 576942"/>
              <a:gd name="connsiteY32" fmla="*/ 23945 h 361716"/>
              <a:gd name="connsiteX33" fmla="*/ 520600 w 576942"/>
              <a:gd name="connsiteY33" fmla="*/ 23945 h 361716"/>
              <a:gd name="connsiteX34" fmla="*/ 520600 w 576942"/>
              <a:gd name="connsiteY34" fmla="*/ 58877 h 361716"/>
              <a:gd name="connsiteX35" fmla="*/ 376646 w 576942"/>
              <a:gd name="connsiteY35" fmla="*/ 58877 h 361716"/>
              <a:gd name="connsiteX36" fmla="*/ 0 w 576942"/>
              <a:gd name="connsiteY36" fmla="*/ 0 h 361716"/>
              <a:gd name="connsiteX37" fmla="*/ 167336 w 576942"/>
              <a:gd name="connsiteY37" fmla="*/ 0 h 361716"/>
              <a:gd name="connsiteX38" fmla="*/ 211001 w 576942"/>
              <a:gd name="connsiteY38" fmla="*/ 3943 h 361716"/>
              <a:gd name="connsiteX39" fmla="*/ 246637 w 576942"/>
              <a:gd name="connsiteY39" fmla="*/ 17325 h 361716"/>
              <a:gd name="connsiteX40" fmla="*/ 271992 w 576942"/>
              <a:gd name="connsiteY40" fmla="*/ 44510 h 361716"/>
              <a:gd name="connsiteX41" fmla="*/ 280865 w 576942"/>
              <a:gd name="connsiteY41" fmla="*/ 87893 h 361716"/>
              <a:gd name="connsiteX42" fmla="*/ 232411 w 576942"/>
              <a:gd name="connsiteY42" fmla="*/ 161983 h 361716"/>
              <a:gd name="connsiteX43" fmla="*/ 280865 w 576942"/>
              <a:gd name="connsiteY43" fmla="*/ 194380 h 361716"/>
              <a:gd name="connsiteX44" fmla="*/ 297205 w 576942"/>
              <a:gd name="connsiteY44" fmla="*/ 251849 h 361716"/>
              <a:gd name="connsiteX45" fmla="*/ 290303 w 576942"/>
              <a:gd name="connsiteY45" fmla="*/ 290302 h 361716"/>
              <a:gd name="connsiteX46" fmla="*/ 271710 w 576942"/>
              <a:gd name="connsiteY46" fmla="*/ 319459 h 361716"/>
              <a:gd name="connsiteX47" fmla="*/ 243961 w 576942"/>
              <a:gd name="connsiteY47" fmla="*/ 339461 h 361716"/>
              <a:gd name="connsiteX48" fmla="*/ 209874 w 576942"/>
              <a:gd name="connsiteY48" fmla="*/ 351292 h 361716"/>
              <a:gd name="connsiteX49" fmla="*/ 172125 w 576942"/>
              <a:gd name="connsiteY49" fmla="*/ 354955 h 361716"/>
              <a:gd name="connsiteX50" fmla="*/ 0 w 576942"/>
              <a:gd name="connsiteY50" fmla="*/ 354955 h 361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6942" h="361716">
                <a:moveTo>
                  <a:pt x="78034" y="196915"/>
                </a:moveTo>
                <a:lnTo>
                  <a:pt x="78034" y="294668"/>
                </a:lnTo>
                <a:lnTo>
                  <a:pt x="161420" y="294668"/>
                </a:lnTo>
                <a:cubicBezTo>
                  <a:pt x="199920" y="294668"/>
                  <a:pt x="219170" y="278987"/>
                  <a:pt x="219170" y="247623"/>
                </a:cubicBezTo>
                <a:cubicBezTo>
                  <a:pt x="219170" y="213818"/>
                  <a:pt x="200484" y="196915"/>
                  <a:pt x="163110" y="196915"/>
                </a:cubicBezTo>
                <a:close/>
                <a:moveTo>
                  <a:pt x="449609" y="143954"/>
                </a:moveTo>
                <a:cubicBezTo>
                  <a:pt x="432706" y="143954"/>
                  <a:pt x="418996" y="148883"/>
                  <a:pt x="408479" y="158743"/>
                </a:cubicBezTo>
                <a:cubicBezTo>
                  <a:pt x="397962" y="168603"/>
                  <a:pt x="392140" y="181984"/>
                  <a:pt x="391013" y="198887"/>
                </a:cubicBezTo>
                <a:lnTo>
                  <a:pt x="505951" y="198887"/>
                </a:lnTo>
                <a:cubicBezTo>
                  <a:pt x="502570" y="162265"/>
                  <a:pt x="483790" y="143954"/>
                  <a:pt x="449609" y="143954"/>
                </a:cubicBezTo>
                <a:close/>
                <a:moveTo>
                  <a:pt x="451862" y="90710"/>
                </a:moveTo>
                <a:cubicBezTo>
                  <a:pt x="477780" y="90710"/>
                  <a:pt x="500363" y="97096"/>
                  <a:pt x="519614" y="109867"/>
                </a:cubicBezTo>
                <a:cubicBezTo>
                  <a:pt x="538864" y="122637"/>
                  <a:pt x="553232" y="139446"/>
                  <a:pt x="562715" y="160293"/>
                </a:cubicBezTo>
                <a:cubicBezTo>
                  <a:pt x="572200" y="181139"/>
                  <a:pt x="576942" y="204427"/>
                  <a:pt x="576942" y="230157"/>
                </a:cubicBezTo>
                <a:cubicBezTo>
                  <a:pt x="576942" y="233350"/>
                  <a:pt x="576754" y="237763"/>
                  <a:pt x="576378" y="243397"/>
                </a:cubicBezTo>
                <a:lnTo>
                  <a:pt x="391013" y="243397"/>
                </a:lnTo>
                <a:cubicBezTo>
                  <a:pt x="391013" y="264244"/>
                  <a:pt x="396412" y="280348"/>
                  <a:pt x="407211" y="291711"/>
                </a:cubicBezTo>
                <a:cubicBezTo>
                  <a:pt x="418010" y="303073"/>
                  <a:pt x="433645" y="308754"/>
                  <a:pt x="454116" y="308754"/>
                </a:cubicBezTo>
                <a:cubicBezTo>
                  <a:pt x="465948" y="308754"/>
                  <a:pt x="477404" y="305749"/>
                  <a:pt x="488485" y="299739"/>
                </a:cubicBezTo>
                <a:cubicBezTo>
                  <a:pt x="499566" y="293729"/>
                  <a:pt x="506702" y="285560"/>
                  <a:pt x="509895" y="275231"/>
                </a:cubicBezTo>
                <a:lnTo>
                  <a:pt x="572152" y="275231"/>
                </a:lnTo>
                <a:cubicBezTo>
                  <a:pt x="553372" y="332887"/>
                  <a:pt x="513275" y="361716"/>
                  <a:pt x="451862" y="361716"/>
                </a:cubicBezTo>
                <a:cubicBezTo>
                  <a:pt x="411672" y="361716"/>
                  <a:pt x="379698" y="349320"/>
                  <a:pt x="355940" y="324530"/>
                </a:cubicBezTo>
                <a:cubicBezTo>
                  <a:pt x="332182" y="299739"/>
                  <a:pt x="320304" y="267155"/>
                  <a:pt x="320304" y="226776"/>
                </a:cubicBezTo>
                <a:cubicBezTo>
                  <a:pt x="320304" y="187713"/>
                  <a:pt x="332558" y="155269"/>
                  <a:pt x="357067" y="129445"/>
                </a:cubicBezTo>
                <a:cubicBezTo>
                  <a:pt x="381576" y="103622"/>
                  <a:pt x="413174" y="90710"/>
                  <a:pt x="451862" y="90710"/>
                </a:cubicBezTo>
                <a:close/>
                <a:moveTo>
                  <a:pt x="78034" y="60567"/>
                </a:moveTo>
                <a:lnTo>
                  <a:pt x="78034" y="143390"/>
                </a:lnTo>
                <a:lnTo>
                  <a:pt x="157194" y="143390"/>
                </a:lnTo>
                <a:cubicBezTo>
                  <a:pt x="171843" y="143390"/>
                  <a:pt x="183440" y="139963"/>
                  <a:pt x="191985" y="133108"/>
                </a:cubicBezTo>
                <a:cubicBezTo>
                  <a:pt x="200531" y="126253"/>
                  <a:pt x="204803" y="115595"/>
                  <a:pt x="204803" y="101133"/>
                </a:cubicBezTo>
                <a:cubicBezTo>
                  <a:pt x="204803" y="74089"/>
                  <a:pt x="186962" y="60567"/>
                  <a:pt x="151279" y="60567"/>
                </a:cubicBezTo>
                <a:close/>
                <a:moveTo>
                  <a:pt x="376646" y="23945"/>
                </a:moveTo>
                <a:lnTo>
                  <a:pt x="520600" y="23945"/>
                </a:lnTo>
                <a:lnTo>
                  <a:pt x="520600" y="58877"/>
                </a:lnTo>
                <a:lnTo>
                  <a:pt x="376646" y="58877"/>
                </a:lnTo>
                <a:close/>
                <a:moveTo>
                  <a:pt x="0" y="0"/>
                </a:moveTo>
                <a:lnTo>
                  <a:pt x="167336" y="0"/>
                </a:lnTo>
                <a:cubicBezTo>
                  <a:pt x="183675" y="0"/>
                  <a:pt x="198230" y="1314"/>
                  <a:pt x="211001" y="3943"/>
                </a:cubicBezTo>
                <a:cubicBezTo>
                  <a:pt x="223772" y="6573"/>
                  <a:pt x="235651" y="11033"/>
                  <a:pt x="246637" y="17325"/>
                </a:cubicBezTo>
                <a:cubicBezTo>
                  <a:pt x="257624" y="23616"/>
                  <a:pt x="266076" y="32678"/>
                  <a:pt x="271992" y="44510"/>
                </a:cubicBezTo>
                <a:cubicBezTo>
                  <a:pt x="277907" y="56342"/>
                  <a:pt x="280865" y="70803"/>
                  <a:pt x="280865" y="87893"/>
                </a:cubicBezTo>
                <a:cubicBezTo>
                  <a:pt x="280865" y="121886"/>
                  <a:pt x="264714" y="146583"/>
                  <a:pt x="232411" y="161983"/>
                </a:cubicBezTo>
                <a:cubicBezTo>
                  <a:pt x="253821" y="167993"/>
                  <a:pt x="269972" y="178792"/>
                  <a:pt x="280865" y="194380"/>
                </a:cubicBezTo>
                <a:cubicBezTo>
                  <a:pt x="291758" y="209968"/>
                  <a:pt x="297205" y="229124"/>
                  <a:pt x="297205" y="251849"/>
                </a:cubicBezTo>
                <a:cubicBezTo>
                  <a:pt x="297205" y="265934"/>
                  <a:pt x="294904" y="278752"/>
                  <a:pt x="290303" y="290302"/>
                </a:cubicBezTo>
                <a:cubicBezTo>
                  <a:pt x="285701" y="301852"/>
                  <a:pt x="279503" y="311571"/>
                  <a:pt x="271710" y="319459"/>
                </a:cubicBezTo>
                <a:cubicBezTo>
                  <a:pt x="263916" y="327347"/>
                  <a:pt x="254666" y="334014"/>
                  <a:pt x="243961" y="339461"/>
                </a:cubicBezTo>
                <a:cubicBezTo>
                  <a:pt x="233256" y="344907"/>
                  <a:pt x="221893" y="348851"/>
                  <a:pt x="209874" y="351292"/>
                </a:cubicBezTo>
                <a:cubicBezTo>
                  <a:pt x="197855" y="353734"/>
                  <a:pt x="185271" y="354955"/>
                  <a:pt x="172125" y="354955"/>
                </a:cubicBezTo>
                <a:lnTo>
                  <a:pt x="0" y="3549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9" name="Freeform 555">
            <a:extLst>
              <a:ext uri="{FF2B5EF4-FFF2-40B4-BE49-F238E27FC236}">
                <a16:creationId xmlns:a16="http://schemas.microsoft.com/office/drawing/2014/main" id="{04FB4134-347A-4B8D-9543-228720148088}"/>
              </a:ext>
            </a:extLst>
          </p:cNvPr>
          <p:cNvSpPr/>
          <p:nvPr/>
        </p:nvSpPr>
        <p:spPr>
          <a:xfrm>
            <a:off x="783387" y="3214066"/>
            <a:ext cx="324531" cy="324531"/>
          </a:xfrm>
          <a:custGeom>
            <a:avLst/>
            <a:gdLst>
              <a:gd name="connsiteX0" fmla="*/ 72963 w 432707"/>
              <a:gd name="connsiteY0" fmla="*/ 223396 h 432707"/>
              <a:gd name="connsiteX1" fmla="*/ 115501 w 432707"/>
              <a:gd name="connsiteY1" fmla="*/ 266216 h 432707"/>
              <a:gd name="connsiteX2" fmla="*/ 112402 w 432707"/>
              <a:gd name="connsiteY2" fmla="*/ 269315 h 432707"/>
              <a:gd name="connsiteX3" fmla="*/ 101979 w 432707"/>
              <a:gd name="connsiteY3" fmla="*/ 294387 h 432707"/>
              <a:gd name="connsiteX4" fmla="*/ 112402 w 432707"/>
              <a:gd name="connsiteY4" fmla="*/ 319741 h 432707"/>
              <a:gd name="connsiteX5" fmla="*/ 137475 w 432707"/>
              <a:gd name="connsiteY5" fmla="*/ 330164 h 432707"/>
              <a:gd name="connsiteX6" fmla="*/ 162547 w 432707"/>
              <a:gd name="connsiteY6" fmla="*/ 319741 h 432707"/>
              <a:gd name="connsiteX7" fmla="*/ 170998 w 432707"/>
              <a:gd name="connsiteY7" fmla="*/ 311290 h 432707"/>
              <a:gd name="connsiteX8" fmla="*/ 213537 w 432707"/>
              <a:gd name="connsiteY8" fmla="*/ 268470 h 432707"/>
              <a:gd name="connsiteX9" fmla="*/ 258892 w 432707"/>
              <a:gd name="connsiteY9" fmla="*/ 223396 h 432707"/>
              <a:gd name="connsiteX10" fmla="*/ 301430 w 432707"/>
              <a:gd name="connsiteY10" fmla="*/ 266216 h 432707"/>
              <a:gd name="connsiteX11" fmla="*/ 256356 w 432707"/>
              <a:gd name="connsiteY11" fmla="*/ 311290 h 432707"/>
              <a:gd name="connsiteX12" fmla="*/ 213818 w 432707"/>
              <a:gd name="connsiteY12" fmla="*/ 354110 h 432707"/>
              <a:gd name="connsiteX13" fmla="*/ 205367 w 432707"/>
              <a:gd name="connsiteY13" fmla="*/ 362561 h 432707"/>
              <a:gd name="connsiteX14" fmla="*/ 162688 w 432707"/>
              <a:gd name="connsiteY14" fmla="*/ 387070 h 432707"/>
              <a:gd name="connsiteX15" fmla="*/ 114374 w 432707"/>
              <a:gd name="connsiteY15" fmla="*/ 387634 h 432707"/>
              <a:gd name="connsiteX16" fmla="*/ 94091 w 432707"/>
              <a:gd name="connsiteY16" fmla="*/ 420030 h 432707"/>
              <a:gd name="connsiteX17" fmla="*/ 57751 w 432707"/>
              <a:gd name="connsiteY17" fmla="*/ 432707 h 432707"/>
              <a:gd name="connsiteX18" fmla="*/ 16903 w 432707"/>
              <a:gd name="connsiteY18" fmla="*/ 415664 h 432707"/>
              <a:gd name="connsiteX19" fmla="*/ 0 w 432707"/>
              <a:gd name="connsiteY19" fmla="*/ 374675 h 432707"/>
              <a:gd name="connsiteX20" fmla="*/ 12536 w 432707"/>
              <a:gd name="connsiteY20" fmla="*/ 338616 h 432707"/>
              <a:gd name="connsiteX21" fmla="*/ 44510 w 432707"/>
              <a:gd name="connsiteY21" fmla="*/ 318333 h 432707"/>
              <a:gd name="connsiteX22" fmla="*/ 44792 w 432707"/>
              <a:gd name="connsiteY22" fmla="*/ 269597 h 432707"/>
              <a:gd name="connsiteX23" fmla="*/ 69583 w 432707"/>
              <a:gd name="connsiteY23" fmla="*/ 226777 h 432707"/>
              <a:gd name="connsiteX24" fmla="*/ 261427 w 432707"/>
              <a:gd name="connsiteY24" fmla="*/ 130432 h 432707"/>
              <a:gd name="connsiteX25" fmla="*/ 306501 w 432707"/>
              <a:gd name="connsiteY25" fmla="*/ 175506 h 432707"/>
              <a:gd name="connsiteX26" fmla="*/ 349321 w 432707"/>
              <a:gd name="connsiteY26" fmla="*/ 218326 h 432707"/>
              <a:gd name="connsiteX27" fmla="*/ 357491 w 432707"/>
              <a:gd name="connsiteY27" fmla="*/ 226777 h 432707"/>
              <a:gd name="connsiteX28" fmla="*/ 382140 w 432707"/>
              <a:gd name="connsiteY28" fmla="*/ 269174 h 432707"/>
              <a:gd name="connsiteX29" fmla="*/ 382844 w 432707"/>
              <a:gd name="connsiteY29" fmla="*/ 317487 h 432707"/>
              <a:gd name="connsiteX30" fmla="*/ 418481 w 432707"/>
              <a:gd name="connsiteY30" fmla="*/ 336785 h 432707"/>
              <a:gd name="connsiteX31" fmla="*/ 432707 w 432707"/>
              <a:gd name="connsiteY31" fmla="*/ 374675 h 432707"/>
              <a:gd name="connsiteX32" fmla="*/ 415805 w 432707"/>
              <a:gd name="connsiteY32" fmla="*/ 415664 h 432707"/>
              <a:gd name="connsiteX33" fmla="*/ 374957 w 432707"/>
              <a:gd name="connsiteY33" fmla="*/ 432707 h 432707"/>
              <a:gd name="connsiteX34" fmla="*/ 338052 w 432707"/>
              <a:gd name="connsiteY34" fmla="*/ 419467 h 432707"/>
              <a:gd name="connsiteX35" fmla="*/ 318051 w 432707"/>
              <a:gd name="connsiteY35" fmla="*/ 386225 h 432707"/>
              <a:gd name="connsiteX36" fmla="*/ 267484 w 432707"/>
              <a:gd name="connsiteY36" fmla="*/ 387915 h 432707"/>
              <a:gd name="connsiteX37" fmla="*/ 221988 w 432707"/>
              <a:gd name="connsiteY37" fmla="*/ 362561 h 432707"/>
              <a:gd name="connsiteX38" fmla="*/ 218889 w 432707"/>
              <a:gd name="connsiteY38" fmla="*/ 359181 h 432707"/>
              <a:gd name="connsiteX39" fmla="*/ 261427 w 432707"/>
              <a:gd name="connsiteY39" fmla="*/ 316361 h 432707"/>
              <a:gd name="connsiteX40" fmla="*/ 264808 w 432707"/>
              <a:gd name="connsiteY40" fmla="*/ 319741 h 432707"/>
              <a:gd name="connsiteX41" fmla="*/ 289880 w 432707"/>
              <a:gd name="connsiteY41" fmla="*/ 330164 h 432707"/>
              <a:gd name="connsiteX42" fmla="*/ 314952 w 432707"/>
              <a:gd name="connsiteY42" fmla="*/ 319741 h 432707"/>
              <a:gd name="connsiteX43" fmla="*/ 325375 w 432707"/>
              <a:gd name="connsiteY43" fmla="*/ 294669 h 432707"/>
              <a:gd name="connsiteX44" fmla="*/ 314952 w 432707"/>
              <a:gd name="connsiteY44" fmla="*/ 269597 h 432707"/>
              <a:gd name="connsiteX45" fmla="*/ 306501 w 432707"/>
              <a:gd name="connsiteY45" fmla="*/ 261145 h 432707"/>
              <a:gd name="connsiteX46" fmla="*/ 263681 w 432707"/>
              <a:gd name="connsiteY46" fmla="*/ 218326 h 432707"/>
              <a:gd name="connsiteX47" fmla="*/ 218607 w 432707"/>
              <a:gd name="connsiteY47" fmla="*/ 173252 h 432707"/>
              <a:gd name="connsiteX48" fmla="*/ 374394 w 432707"/>
              <a:gd name="connsiteY48" fmla="*/ 0 h 432707"/>
              <a:gd name="connsiteX49" fmla="*/ 415242 w 432707"/>
              <a:gd name="connsiteY49" fmla="*/ 17043 h 432707"/>
              <a:gd name="connsiteX50" fmla="*/ 432145 w 432707"/>
              <a:gd name="connsiteY50" fmla="*/ 58032 h 432707"/>
              <a:gd name="connsiteX51" fmla="*/ 417778 w 432707"/>
              <a:gd name="connsiteY51" fmla="*/ 96063 h 432707"/>
              <a:gd name="connsiteX52" fmla="*/ 382000 w 432707"/>
              <a:gd name="connsiteY52" fmla="*/ 115501 h 432707"/>
              <a:gd name="connsiteX53" fmla="*/ 382845 w 432707"/>
              <a:gd name="connsiteY53" fmla="*/ 165223 h 432707"/>
              <a:gd name="connsiteX54" fmla="*/ 357492 w 432707"/>
              <a:gd name="connsiteY54" fmla="*/ 209874 h 432707"/>
              <a:gd name="connsiteX55" fmla="*/ 354111 w 432707"/>
              <a:gd name="connsiteY55" fmla="*/ 213255 h 432707"/>
              <a:gd name="connsiteX56" fmla="*/ 311573 w 432707"/>
              <a:gd name="connsiteY56" fmla="*/ 170435 h 432707"/>
              <a:gd name="connsiteX57" fmla="*/ 314953 w 432707"/>
              <a:gd name="connsiteY57" fmla="*/ 167054 h 432707"/>
              <a:gd name="connsiteX58" fmla="*/ 325376 w 432707"/>
              <a:gd name="connsiteY58" fmla="*/ 141982 h 432707"/>
              <a:gd name="connsiteX59" fmla="*/ 314953 w 432707"/>
              <a:gd name="connsiteY59" fmla="*/ 116910 h 432707"/>
              <a:gd name="connsiteX60" fmla="*/ 289881 w 432707"/>
              <a:gd name="connsiteY60" fmla="*/ 106487 h 432707"/>
              <a:gd name="connsiteX61" fmla="*/ 264809 w 432707"/>
              <a:gd name="connsiteY61" fmla="*/ 116910 h 432707"/>
              <a:gd name="connsiteX62" fmla="*/ 256357 w 432707"/>
              <a:gd name="connsiteY62" fmla="*/ 125361 h 432707"/>
              <a:gd name="connsiteX63" fmla="*/ 213538 w 432707"/>
              <a:gd name="connsiteY63" fmla="*/ 168181 h 432707"/>
              <a:gd name="connsiteX64" fmla="*/ 168464 w 432707"/>
              <a:gd name="connsiteY64" fmla="*/ 213255 h 432707"/>
              <a:gd name="connsiteX65" fmla="*/ 125644 w 432707"/>
              <a:gd name="connsiteY65" fmla="*/ 170435 h 432707"/>
              <a:gd name="connsiteX66" fmla="*/ 170999 w 432707"/>
              <a:gd name="connsiteY66" fmla="*/ 125361 h 432707"/>
              <a:gd name="connsiteX67" fmla="*/ 213819 w 432707"/>
              <a:gd name="connsiteY67" fmla="*/ 82541 h 432707"/>
              <a:gd name="connsiteX68" fmla="*/ 221989 w 432707"/>
              <a:gd name="connsiteY68" fmla="*/ 74090 h 432707"/>
              <a:gd name="connsiteX69" fmla="*/ 266780 w 432707"/>
              <a:gd name="connsiteY69" fmla="*/ 48877 h 432707"/>
              <a:gd name="connsiteX70" fmla="*/ 316925 w 432707"/>
              <a:gd name="connsiteY70" fmla="*/ 49863 h 432707"/>
              <a:gd name="connsiteX71" fmla="*/ 336222 w 432707"/>
              <a:gd name="connsiteY71" fmla="*/ 14367 h 432707"/>
              <a:gd name="connsiteX72" fmla="*/ 374394 w 432707"/>
              <a:gd name="connsiteY72" fmla="*/ 0 h 432707"/>
              <a:gd name="connsiteX73" fmla="*/ 58315 w 432707"/>
              <a:gd name="connsiteY73" fmla="*/ 0 h 432707"/>
              <a:gd name="connsiteX74" fmla="*/ 95923 w 432707"/>
              <a:gd name="connsiteY74" fmla="*/ 13804 h 432707"/>
              <a:gd name="connsiteX75" fmla="*/ 115502 w 432707"/>
              <a:gd name="connsiteY75" fmla="*/ 48454 h 432707"/>
              <a:gd name="connsiteX76" fmla="*/ 163252 w 432707"/>
              <a:gd name="connsiteY76" fmla="*/ 49440 h 432707"/>
              <a:gd name="connsiteX77" fmla="*/ 205368 w 432707"/>
              <a:gd name="connsiteY77" fmla="*/ 74090 h 432707"/>
              <a:gd name="connsiteX78" fmla="*/ 208748 w 432707"/>
              <a:gd name="connsiteY78" fmla="*/ 77470 h 432707"/>
              <a:gd name="connsiteX79" fmla="*/ 165928 w 432707"/>
              <a:gd name="connsiteY79" fmla="*/ 120290 h 432707"/>
              <a:gd name="connsiteX80" fmla="*/ 162548 w 432707"/>
              <a:gd name="connsiteY80" fmla="*/ 116910 h 432707"/>
              <a:gd name="connsiteX81" fmla="*/ 137476 w 432707"/>
              <a:gd name="connsiteY81" fmla="*/ 106487 h 432707"/>
              <a:gd name="connsiteX82" fmla="*/ 112403 w 432707"/>
              <a:gd name="connsiteY82" fmla="*/ 116910 h 432707"/>
              <a:gd name="connsiteX83" fmla="*/ 101980 w 432707"/>
              <a:gd name="connsiteY83" fmla="*/ 142123 h 432707"/>
              <a:gd name="connsiteX84" fmla="*/ 112403 w 432707"/>
              <a:gd name="connsiteY84" fmla="*/ 167336 h 432707"/>
              <a:gd name="connsiteX85" fmla="*/ 120573 w 432707"/>
              <a:gd name="connsiteY85" fmla="*/ 175506 h 432707"/>
              <a:gd name="connsiteX86" fmla="*/ 163393 w 432707"/>
              <a:gd name="connsiteY86" fmla="*/ 218326 h 432707"/>
              <a:gd name="connsiteX87" fmla="*/ 208467 w 432707"/>
              <a:gd name="connsiteY87" fmla="*/ 263399 h 432707"/>
              <a:gd name="connsiteX88" fmla="*/ 165928 w 432707"/>
              <a:gd name="connsiteY88" fmla="*/ 306219 h 432707"/>
              <a:gd name="connsiteX89" fmla="*/ 120573 w 432707"/>
              <a:gd name="connsiteY89" fmla="*/ 261145 h 432707"/>
              <a:gd name="connsiteX90" fmla="*/ 78035 w 432707"/>
              <a:gd name="connsiteY90" fmla="*/ 218326 h 432707"/>
              <a:gd name="connsiteX91" fmla="*/ 69584 w 432707"/>
              <a:gd name="connsiteY91" fmla="*/ 209874 h 432707"/>
              <a:gd name="connsiteX92" fmla="*/ 44229 w 432707"/>
              <a:gd name="connsiteY92" fmla="*/ 164941 h 432707"/>
              <a:gd name="connsiteX93" fmla="*/ 45638 w 432707"/>
              <a:gd name="connsiteY93" fmla="*/ 114374 h 432707"/>
              <a:gd name="connsiteX94" fmla="*/ 13241 w 432707"/>
              <a:gd name="connsiteY94" fmla="*/ 94373 h 432707"/>
              <a:gd name="connsiteX95" fmla="*/ 565 w 432707"/>
              <a:gd name="connsiteY95" fmla="*/ 58032 h 432707"/>
              <a:gd name="connsiteX96" fmla="*/ 17467 w 432707"/>
              <a:gd name="connsiteY96" fmla="*/ 17043 h 432707"/>
              <a:gd name="connsiteX97" fmla="*/ 58315 w 432707"/>
              <a:gd name="connsiteY97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32707" h="432707">
                <a:moveTo>
                  <a:pt x="72963" y="223396"/>
                </a:moveTo>
                <a:lnTo>
                  <a:pt x="115501" y="266216"/>
                </a:lnTo>
                <a:lnTo>
                  <a:pt x="112402" y="269315"/>
                </a:lnTo>
                <a:cubicBezTo>
                  <a:pt x="105454" y="276264"/>
                  <a:pt x="101979" y="284621"/>
                  <a:pt x="101979" y="294387"/>
                </a:cubicBezTo>
                <a:cubicBezTo>
                  <a:pt x="101979" y="304153"/>
                  <a:pt x="105454" y="312605"/>
                  <a:pt x="112402" y="319741"/>
                </a:cubicBezTo>
                <a:cubicBezTo>
                  <a:pt x="119351" y="326690"/>
                  <a:pt x="127709" y="330164"/>
                  <a:pt x="137475" y="330164"/>
                </a:cubicBezTo>
                <a:cubicBezTo>
                  <a:pt x="147241" y="330164"/>
                  <a:pt x="155598" y="326690"/>
                  <a:pt x="162547" y="319741"/>
                </a:cubicBezTo>
                <a:lnTo>
                  <a:pt x="170998" y="311290"/>
                </a:lnTo>
                <a:lnTo>
                  <a:pt x="213537" y="268470"/>
                </a:lnTo>
                <a:lnTo>
                  <a:pt x="258892" y="223396"/>
                </a:lnTo>
                <a:lnTo>
                  <a:pt x="301430" y="266216"/>
                </a:lnTo>
                <a:lnTo>
                  <a:pt x="256356" y="311290"/>
                </a:lnTo>
                <a:lnTo>
                  <a:pt x="213818" y="354110"/>
                </a:lnTo>
                <a:lnTo>
                  <a:pt x="205367" y="362561"/>
                </a:lnTo>
                <a:cubicBezTo>
                  <a:pt x="193159" y="374581"/>
                  <a:pt x="178933" y="382751"/>
                  <a:pt x="162688" y="387070"/>
                </a:cubicBezTo>
                <a:cubicBezTo>
                  <a:pt x="146442" y="391390"/>
                  <a:pt x="130338" y="391577"/>
                  <a:pt x="114374" y="387634"/>
                </a:cubicBezTo>
                <a:cubicBezTo>
                  <a:pt x="111370" y="400780"/>
                  <a:pt x="104608" y="411579"/>
                  <a:pt x="94091" y="420030"/>
                </a:cubicBezTo>
                <a:cubicBezTo>
                  <a:pt x="83574" y="428481"/>
                  <a:pt x="71460" y="432707"/>
                  <a:pt x="57751" y="432707"/>
                </a:cubicBezTo>
                <a:cubicBezTo>
                  <a:pt x="41787" y="432707"/>
                  <a:pt x="28171" y="427026"/>
                  <a:pt x="16903" y="415664"/>
                </a:cubicBezTo>
                <a:cubicBezTo>
                  <a:pt x="5634" y="404301"/>
                  <a:pt x="0" y="390638"/>
                  <a:pt x="0" y="374675"/>
                </a:cubicBezTo>
                <a:cubicBezTo>
                  <a:pt x="0" y="361153"/>
                  <a:pt x="4178" y="349133"/>
                  <a:pt x="12536" y="338616"/>
                </a:cubicBezTo>
                <a:cubicBezTo>
                  <a:pt x="20893" y="328099"/>
                  <a:pt x="31551" y="321338"/>
                  <a:pt x="44510" y="318333"/>
                </a:cubicBezTo>
                <a:cubicBezTo>
                  <a:pt x="40379" y="302181"/>
                  <a:pt x="40472" y="285936"/>
                  <a:pt x="44792" y="269597"/>
                </a:cubicBezTo>
                <a:cubicBezTo>
                  <a:pt x="49111" y="253258"/>
                  <a:pt x="57375" y="238984"/>
                  <a:pt x="69583" y="226777"/>
                </a:cubicBezTo>
                <a:close/>
                <a:moveTo>
                  <a:pt x="261427" y="130432"/>
                </a:moveTo>
                <a:lnTo>
                  <a:pt x="306501" y="175506"/>
                </a:lnTo>
                <a:lnTo>
                  <a:pt x="349321" y="218326"/>
                </a:lnTo>
                <a:lnTo>
                  <a:pt x="357491" y="226777"/>
                </a:lnTo>
                <a:cubicBezTo>
                  <a:pt x="369510" y="238797"/>
                  <a:pt x="377727" y="252929"/>
                  <a:pt x="382140" y="269174"/>
                </a:cubicBezTo>
                <a:cubicBezTo>
                  <a:pt x="386554" y="285420"/>
                  <a:pt x="386788" y="301524"/>
                  <a:pt x="382844" y="317487"/>
                </a:cubicBezTo>
                <a:cubicBezTo>
                  <a:pt x="397118" y="319554"/>
                  <a:pt x="408997" y="325986"/>
                  <a:pt x="418481" y="336785"/>
                </a:cubicBezTo>
                <a:cubicBezTo>
                  <a:pt x="427965" y="347584"/>
                  <a:pt x="432707" y="360214"/>
                  <a:pt x="432707" y="374675"/>
                </a:cubicBezTo>
                <a:cubicBezTo>
                  <a:pt x="432707" y="390638"/>
                  <a:pt x="427073" y="404301"/>
                  <a:pt x="415805" y="415664"/>
                </a:cubicBezTo>
                <a:cubicBezTo>
                  <a:pt x="404536" y="427026"/>
                  <a:pt x="390920" y="432707"/>
                  <a:pt x="374957" y="432707"/>
                </a:cubicBezTo>
                <a:cubicBezTo>
                  <a:pt x="361059" y="432707"/>
                  <a:pt x="348757" y="428294"/>
                  <a:pt x="338052" y="419467"/>
                </a:cubicBezTo>
                <a:cubicBezTo>
                  <a:pt x="327347" y="410640"/>
                  <a:pt x="320680" y="399559"/>
                  <a:pt x="318051" y="386225"/>
                </a:cubicBezTo>
                <a:cubicBezTo>
                  <a:pt x="301900" y="391484"/>
                  <a:pt x="285044" y="392047"/>
                  <a:pt x="267484" y="387915"/>
                </a:cubicBezTo>
                <a:cubicBezTo>
                  <a:pt x="249924" y="383783"/>
                  <a:pt x="234759" y="375332"/>
                  <a:pt x="221988" y="362561"/>
                </a:cubicBezTo>
                <a:lnTo>
                  <a:pt x="218889" y="359181"/>
                </a:lnTo>
                <a:lnTo>
                  <a:pt x="261427" y="316361"/>
                </a:lnTo>
                <a:lnTo>
                  <a:pt x="264808" y="319741"/>
                </a:lnTo>
                <a:cubicBezTo>
                  <a:pt x="271757" y="326690"/>
                  <a:pt x="280114" y="330164"/>
                  <a:pt x="289880" y="330164"/>
                </a:cubicBezTo>
                <a:cubicBezTo>
                  <a:pt x="299646" y="330164"/>
                  <a:pt x="308003" y="326690"/>
                  <a:pt x="314952" y="319741"/>
                </a:cubicBezTo>
                <a:cubicBezTo>
                  <a:pt x="321901" y="312792"/>
                  <a:pt x="325375" y="304435"/>
                  <a:pt x="325375" y="294669"/>
                </a:cubicBezTo>
                <a:cubicBezTo>
                  <a:pt x="325375" y="284903"/>
                  <a:pt x="321901" y="276546"/>
                  <a:pt x="314952" y="269597"/>
                </a:cubicBezTo>
                <a:lnTo>
                  <a:pt x="306501" y="261145"/>
                </a:lnTo>
                <a:lnTo>
                  <a:pt x="263681" y="218326"/>
                </a:lnTo>
                <a:lnTo>
                  <a:pt x="218607" y="173252"/>
                </a:lnTo>
                <a:close/>
                <a:moveTo>
                  <a:pt x="374394" y="0"/>
                </a:moveTo>
                <a:cubicBezTo>
                  <a:pt x="390358" y="0"/>
                  <a:pt x="403974" y="5681"/>
                  <a:pt x="415242" y="17043"/>
                </a:cubicBezTo>
                <a:cubicBezTo>
                  <a:pt x="426511" y="28406"/>
                  <a:pt x="432145" y="42069"/>
                  <a:pt x="432145" y="58032"/>
                </a:cubicBezTo>
                <a:cubicBezTo>
                  <a:pt x="432145" y="72493"/>
                  <a:pt x="427356" y="85170"/>
                  <a:pt x="417778" y="96063"/>
                </a:cubicBezTo>
                <a:cubicBezTo>
                  <a:pt x="408199" y="106956"/>
                  <a:pt x="396274" y="113435"/>
                  <a:pt x="382000" y="115501"/>
                </a:cubicBezTo>
                <a:cubicBezTo>
                  <a:pt x="386883" y="131465"/>
                  <a:pt x="387165" y="148039"/>
                  <a:pt x="382845" y="165223"/>
                </a:cubicBezTo>
                <a:cubicBezTo>
                  <a:pt x="378526" y="182408"/>
                  <a:pt x="370074" y="197291"/>
                  <a:pt x="357492" y="209874"/>
                </a:cubicBezTo>
                <a:lnTo>
                  <a:pt x="354111" y="213255"/>
                </a:lnTo>
                <a:lnTo>
                  <a:pt x="311573" y="170435"/>
                </a:lnTo>
                <a:lnTo>
                  <a:pt x="314953" y="167054"/>
                </a:lnTo>
                <a:cubicBezTo>
                  <a:pt x="321902" y="160105"/>
                  <a:pt x="325376" y="151748"/>
                  <a:pt x="325376" y="141982"/>
                </a:cubicBezTo>
                <a:cubicBezTo>
                  <a:pt x="325376" y="132216"/>
                  <a:pt x="321902" y="123859"/>
                  <a:pt x="314953" y="116910"/>
                </a:cubicBezTo>
                <a:cubicBezTo>
                  <a:pt x="308004" y="109961"/>
                  <a:pt x="299647" y="106487"/>
                  <a:pt x="289881" y="106487"/>
                </a:cubicBezTo>
                <a:cubicBezTo>
                  <a:pt x="280115" y="106487"/>
                  <a:pt x="271758" y="109961"/>
                  <a:pt x="264809" y="116910"/>
                </a:cubicBezTo>
                <a:lnTo>
                  <a:pt x="256357" y="125361"/>
                </a:lnTo>
                <a:lnTo>
                  <a:pt x="213538" y="168181"/>
                </a:lnTo>
                <a:lnTo>
                  <a:pt x="168464" y="213255"/>
                </a:lnTo>
                <a:lnTo>
                  <a:pt x="125644" y="170435"/>
                </a:lnTo>
                <a:lnTo>
                  <a:pt x="170999" y="125361"/>
                </a:lnTo>
                <a:lnTo>
                  <a:pt x="213819" y="82541"/>
                </a:lnTo>
                <a:lnTo>
                  <a:pt x="221989" y="74090"/>
                </a:lnTo>
                <a:cubicBezTo>
                  <a:pt x="234572" y="61507"/>
                  <a:pt x="249502" y="53102"/>
                  <a:pt x="266780" y="48877"/>
                </a:cubicBezTo>
                <a:cubicBezTo>
                  <a:pt x="284059" y="44651"/>
                  <a:pt x="300774" y="44980"/>
                  <a:pt x="316925" y="49863"/>
                </a:cubicBezTo>
                <a:cubicBezTo>
                  <a:pt x="318991" y="35777"/>
                  <a:pt x="325423" y="23945"/>
                  <a:pt x="336222" y="14367"/>
                </a:cubicBezTo>
                <a:cubicBezTo>
                  <a:pt x="347021" y="4789"/>
                  <a:pt x="359745" y="0"/>
                  <a:pt x="374394" y="0"/>
                </a:cubicBezTo>
                <a:close/>
                <a:moveTo>
                  <a:pt x="58315" y="0"/>
                </a:moveTo>
                <a:cubicBezTo>
                  <a:pt x="72588" y="0"/>
                  <a:pt x="85124" y="4601"/>
                  <a:pt x="95923" y="13804"/>
                </a:cubicBezTo>
                <a:cubicBezTo>
                  <a:pt x="106722" y="23006"/>
                  <a:pt x="113248" y="34557"/>
                  <a:pt x="115502" y="48454"/>
                </a:cubicBezTo>
                <a:cubicBezTo>
                  <a:pt x="131278" y="44698"/>
                  <a:pt x="147195" y="45027"/>
                  <a:pt x="163252" y="49440"/>
                </a:cubicBezTo>
                <a:cubicBezTo>
                  <a:pt x="179310" y="53854"/>
                  <a:pt x="193348" y="62070"/>
                  <a:pt x="205368" y="74090"/>
                </a:cubicBezTo>
                <a:lnTo>
                  <a:pt x="208748" y="77470"/>
                </a:lnTo>
                <a:lnTo>
                  <a:pt x="165928" y="120290"/>
                </a:lnTo>
                <a:lnTo>
                  <a:pt x="162548" y="116910"/>
                </a:lnTo>
                <a:cubicBezTo>
                  <a:pt x="155599" y="109961"/>
                  <a:pt x="147242" y="106487"/>
                  <a:pt x="137476" y="106487"/>
                </a:cubicBezTo>
                <a:cubicBezTo>
                  <a:pt x="127710" y="106487"/>
                  <a:pt x="119352" y="109961"/>
                  <a:pt x="112403" y="116910"/>
                </a:cubicBezTo>
                <a:cubicBezTo>
                  <a:pt x="105455" y="123859"/>
                  <a:pt x="101980" y="132263"/>
                  <a:pt x="101980" y="142123"/>
                </a:cubicBezTo>
                <a:cubicBezTo>
                  <a:pt x="101980" y="151983"/>
                  <a:pt x="105455" y="160387"/>
                  <a:pt x="112403" y="167336"/>
                </a:cubicBezTo>
                <a:lnTo>
                  <a:pt x="120573" y="175506"/>
                </a:lnTo>
                <a:lnTo>
                  <a:pt x="163393" y="218326"/>
                </a:lnTo>
                <a:lnTo>
                  <a:pt x="208467" y="263399"/>
                </a:lnTo>
                <a:lnTo>
                  <a:pt x="165928" y="306219"/>
                </a:lnTo>
                <a:lnTo>
                  <a:pt x="120573" y="261145"/>
                </a:lnTo>
                <a:lnTo>
                  <a:pt x="78035" y="218326"/>
                </a:lnTo>
                <a:lnTo>
                  <a:pt x="69584" y="209874"/>
                </a:lnTo>
                <a:cubicBezTo>
                  <a:pt x="56813" y="197291"/>
                  <a:pt x="48361" y="182313"/>
                  <a:pt x="44229" y="164941"/>
                </a:cubicBezTo>
                <a:cubicBezTo>
                  <a:pt x="40098" y="147569"/>
                  <a:pt x="40567" y="130714"/>
                  <a:pt x="45638" y="114374"/>
                </a:cubicBezTo>
                <a:cubicBezTo>
                  <a:pt x="32492" y="111557"/>
                  <a:pt x="21693" y="104890"/>
                  <a:pt x="13241" y="94373"/>
                </a:cubicBezTo>
                <a:cubicBezTo>
                  <a:pt x="4790" y="83856"/>
                  <a:pt x="565" y="71742"/>
                  <a:pt x="565" y="58032"/>
                </a:cubicBezTo>
                <a:cubicBezTo>
                  <a:pt x="565" y="42069"/>
                  <a:pt x="6198" y="28406"/>
                  <a:pt x="17467" y="17043"/>
                </a:cubicBezTo>
                <a:cubicBezTo>
                  <a:pt x="28735" y="5681"/>
                  <a:pt x="42351" y="0"/>
                  <a:pt x="583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0" name="Freeform 559">
            <a:extLst>
              <a:ext uri="{FF2B5EF4-FFF2-40B4-BE49-F238E27FC236}">
                <a16:creationId xmlns:a16="http://schemas.microsoft.com/office/drawing/2014/main" id="{FDC184B2-B39D-4E35-B574-B001D0D27D03}"/>
              </a:ext>
            </a:extLst>
          </p:cNvPr>
          <p:cNvSpPr/>
          <p:nvPr/>
        </p:nvSpPr>
        <p:spPr>
          <a:xfrm>
            <a:off x="3112252" y="3214066"/>
            <a:ext cx="351575" cy="324531"/>
          </a:xfrm>
          <a:custGeom>
            <a:avLst/>
            <a:gdLst>
              <a:gd name="connsiteX0" fmla="*/ 234383 w 468766"/>
              <a:gd name="connsiteY0" fmla="*/ 225368 h 432707"/>
              <a:gd name="connsiteX1" fmla="*/ 306218 w 468766"/>
              <a:gd name="connsiteY1" fmla="*/ 252835 h 432707"/>
              <a:gd name="connsiteX2" fmla="*/ 370730 w 468766"/>
              <a:gd name="connsiteY2" fmla="*/ 319600 h 432707"/>
              <a:gd name="connsiteX3" fmla="*/ 396647 w 468766"/>
              <a:gd name="connsiteY3" fmla="*/ 391296 h 432707"/>
              <a:gd name="connsiteX4" fmla="*/ 391859 w 468766"/>
              <a:gd name="connsiteY4" fmla="*/ 412847 h 432707"/>
              <a:gd name="connsiteX5" fmla="*/ 378195 w 468766"/>
              <a:gd name="connsiteY5" fmla="*/ 425523 h 432707"/>
              <a:gd name="connsiteX6" fmla="*/ 360025 w 468766"/>
              <a:gd name="connsiteY6" fmla="*/ 431158 h 432707"/>
              <a:gd name="connsiteX7" fmla="*/ 338615 w 468766"/>
              <a:gd name="connsiteY7" fmla="*/ 432707 h 432707"/>
              <a:gd name="connsiteX8" fmla="*/ 285795 w 468766"/>
              <a:gd name="connsiteY8" fmla="*/ 420030 h 432707"/>
              <a:gd name="connsiteX9" fmla="*/ 234383 w 468766"/>
              <a:gd name="connsiteY9" fmla="*/ 407353 h 432707"/>
              <a:gd name="connsiteX10" fmla="*/ 180153 w 468766"/>
              <a:gd name="connsiteY10" fmla="*/ 419889 h 432707"/>
              <a:gd name="connsiteX11" fmla="*/ 123670 w 468766"/>
              <a:gd name="connsiteY11" fmla="*/ 432425 h 432707"/>
              <a:gd name="connsiteX12" fmla="*/ 72117 w 468766"/>
              <a:gd name="connsiteY12" fmla="*/ 391296 h 432707"/>
              <a:gd name="connsiteX13" fmla="*/ 87893 w 468766"/>
              <a:gd name="connsiteY13" fmla="*/ 337348 h 432707"/>
              <a:gd name="connsiteX14" fmla="*/ 127191 w 468766"/>
              <a:gd name="connsiteY14" fmla="*/ 283119 h 432707"/>
              <a:gd name="connsiteX15" fmla="*/ 180012 w 468766"/>
              <a:gd name="connsiteY15" fmla="*/ 241989 h 432707"/>
              <a:gd name="connsiteX16" fmla="*/ 234383 w 468766"/>
              <a:gd name="connsiteY16" fmla="*/ 225368 h 432707"/>
              <a:gd name="connsiteX17" fmla="*/ 423410 w 468766"/>
              <a:gd name="connsiteY17" fmla="*/ 136629 h 432707"/>
              <a:gd name="connsiteX18" fmla="*/ 456934 w 468766"/>
              <a:gd name="connsiteY18" fmla="*/ 153391 h 432707"/>
              <a:gd name="connsiteX19" fmla="*/ 468766 w 468766"/>
              <a:gd name="connsiteY19" fmla="*/ 192690 h 432707"/>
              <a:gd name="connsiteX20" fmla="*/ 458906 w 468766"/>
              <a:gd name="connsiteY20" fmla="*/ 235510 h 432707"/>
              <a:gd name="connsiteX21" fmla="*/ 430594 w 468766"/>
              <a:gd name="connsiteY21" fmla="*/ 273118 h 432707"/>
              <a:gd name="connsiteX22" fmla="*/ 390732 w 468766"/>
              <a:gd name="connsiteY22" fmla="*/ 288753 h 432707"/>
              <a:gd name="connsiteX23" fmla="*/ 357208 w 468766"/>
              <a:gd name="connsiteY23" fmla="*/ 272132 h 432707"/>
              <a:gd name="connsiteX24" fmla="*/ 345376 w 468766"/>
              <a:gd name="connsiteY24" fmla="*/ 232974 h 432707"/>
              <a:gd name="connsiteX25" fmla="*/ 355236 w 468766"/>
              <a:gd name="connsiteY25" fmla="*/ 190014 h 432707"/>
              <a:gd name="connsiteX26" fmla="*/ 383548 w 468766"/>
              <a:gd name="connsiteY26" fmla="*/ 152264 h 432707"/>
              <a:gd name="connsiteX27" fmla="*/ 423410 w 468766"/>
              <a:gd name="connsiteY27" fmla="*/ 136629 h 432707"/>
              <a:gd name="connsiteX28" fmla="*/ 45356 w 468766"/>
              <a:gd name="connsiteY28" fmla="*/ 136629 h 432707"/>
              <a:gd name="connsiteX29" fmla="*/ 85218 w 468766"/>
              <a:gd name="connsiteY29" fmla="*/ 152264 h 432707"/>
              <a:gd name="connsiteX30" fmla="*/ 113530 w 468766"/>
              <a:gd name="connsiteY30" fmla="*/ 190014 h 432707"/>
              <a:gd name="connsiteX31" fmla="*/ 123389 w 468766"/>
              <a:gd name="connsiteY31" fmla="*/ 232974 h 432707"/>
              <a:gd name="connsiteX32" fmla="*/ 111558 w 468766"/>
              <a:gd name="connsiteY32" fmla="*/ 272132 h 432707"/>
              <a:gd name="connsiteX33" fmla="*/ 78034 w 468766"/>
              <a:gd name="connsiteY33" fmla="*/ 288753 h 432707"/>
              <a:gd name="connsiteX34" fmla="*/ 38172 w 468766"/>
              <a:gd name="connsiteY34" fmla="*/ 273118 h 432707"/>
              <a:gd name="connsiteX35" fmla="*/ 9860 w 468766"/>
              <a:gd name="connsiteY35" fmla="*/ 235510 h 432707"/>
              <a:gd name="connsiteX36" fmla="*/ 0 w 468766"/>
              <a:gd name="connsiteY36" fmla="*/ 192690 h 432707"/>
              <a:gd name="connsiteX37" fmla="*/ 11832 w 468766"/>
              <a:gd name="connsiteY37" fmla="*/ 153391 h 432707"/>
              <a:gd name="connsiteX38" fmla="*/ 45356 w 468766"/>
              <a:gd name="connsiteY38" fmla="*/ 136629 h 432707"/>
              <a:gd name="connsiteX39" fmla="*/ 322277 w 468766"/>
              <a:gd name="connsiteY39" fmla="*/ 0 h 432707"/>
              <a:gd name="connsiteX40" fmla="*/ 351857 w 468766"/>
              <a:gd name="connsiteY40" fmla="*/ 10987 h 432707"/>
              <a:gd name="connsiteX41" fmla="*/ 369605 w 468766"/>
              <a:gd name="connsiteY41" fmla="*/ 37045 h 432707"/>
              <a:gd name="connsiteX42" fmla="*/ 374957 w 468766"/>
              <a:gd name="connsiteY42" fmla="*/ 69019 h 432707"/>
              <a:gd name="connsiteX43" fmla="*/ 366505 w 468766"/>
              <a:gd name="connsiteY43" fmla="*/ 111557 h 432707"/>
              <a:gd name="connsiteX44" fmla="*/ 340588 w 468766"/>
              <a:gd name="connsiteY44" fmla="*/ 149729 h 432707"/>
              <a:gd name="connsiteX45" fmla="*/ 301712 w 468766"/>
              <a:gd name="connsiteY45" fmla="*/ 165927 h 432707"/>
              <a:gd name="connsiteX46" fmla="*/ 272132 w 468766"/>
              <a:gd name="connsiteY46" fmla="*/ 154941 h 432707"/>
              <a:gd name="connsiteX47" fmla="*/ 254385 w 468766"/>
              <a:gd name="connsiteY47" fmla="*/ 128882 h 432707"/>
              <a:gd name="connsiteX48" fmla="*/ 249032 w 468766"/>
              <a:gd name="connsiteY48" fmla="*/ 96908 h 432707"/>
              <a:gd name="connsiteX49" fmla="*/ 257484 w 468766"/>
              <a:gd name="connsiteY49" fmla="*/ 54229 h 432707"/>
              <a:gd name="connsiteX50" fmla="*/ 283260 w 468766"/>
              <a:gd name="connsiteY50" fmla="*/ 16198 h 432707"/>
              <a:gd name="connsiteX51" fmla="*/ 322277 w 468766"/>
              <a:gd name="connsiteY51" fmla="*/ 0 h 432707"/>
              <a:gd name="connsiteX52" fmla="*/ 146490 w 468766"/>
              <a:gd name="connsiteY52" fmla="*/ 0 h 432707"/>
              <a:gd name="connsiteX53" fmla="*/ 185507 w 468766"/>
              <a:gd name="connsiteY53" fmla="*/ 16198 h 432707"/>
              <a:gd name="connsiteX54" fmla="*/ 211283 w 468766"/>
              <a:gd name="connsiteY54" fmla="*/ 54229 h 432707"/>
              <a:gd name="connsiteX55" fmla="*/ 219735 w 468766"/>
              <a:gd name="connsiteY55" fmla="*/ 96908 h 432707"/>
              <a:gd name="connsiteX56" fmla="*/ 214382 w 468766"/>
              <a:gd name="connsiteY56" fmla="*/ 128882 h 432707"/>
              <a:gd name="connsiteX57" fmla="*/ 196634 w 468766"/>
              <a:gd name="connsiteY57" fmla="*/ 154941 h 432707"/>
              <a:gd name="connsiteX58" fmla="*/ 167055 w 468766"/>
              <a:gd name="connsiteY58" fmla="*/ 165927 h 432707"/>
              <a:gd name="connsiteX59" fmla="*/ 128178 w 468766"/>
              <a:gd name="connsiteY59" fmla="*/ 149729 h 432707"/>
              <a:gd name="connsiteX60" fmla="*/ 102261 w 468766"/>
              <a:gd name="connsiteY60" fmla="*/ 111557 h 432707"/>
              <a:gd name="connsiteX61" fmla="*/ 93810 w 468766"/>
              <a:gd name="connsiteY61" fmla="*/ 69019 h 432707"/>
              <a:gd name="connsiteX62" fmla="*/ 99162 w 468766"/>
              <a:gd name="connsiteY62" fmla="*/ 37045 h 432707"/>
              <a:gd name="connsiteX63" fmla="*/ 116910 w 468766"/>
              <a:gd name="connsiteY63" fmla="*/ 10987 h 432707"/>
              <a:gd name="connsiteX64" fmla="*/ 146490 w 468766"/>
              <a:gd name="connsiteY6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68766" h="432707">
                <a:moveTo>
                  <a:pt x="234383" y="225368"/>
                </a:moveTo>
                <a:cubicBezTo>
                  <a:pt x="256544" y="225368"/>
                  <a:pt x="280489" y="234524"/>
                  <a:pt x="306218" y="252835"/>
                </a:cubicBezTo>
                <a:cubicBezTo>
                  <a:pt x="331948" y="271146"/>
                  <a:pt x="353452" y="293401"/>
                  <a:pt x="370730" y="319600"/>
                </a:cubicBezTo>
                <a:cubicBezTo>
                  <a:pt x="388008" y="345799"/>
                  <a:pt x="396647" y="369698"/>
                  <a:pt x="396647" y="391296"/>
                </a:cubicBezTo>
                <a:cubicBezTo>
                  <a:pt x="396647" y="399935"/>
                  <a:pt x="395051" y="407118"/>
                  <a:pt x="391859" y="412847"/>
                </a:cubicBezTo>
                <a:cubicBezTo>
                  <a:pt x="388666" y="418575"/>
                  <a:pt x="384112" y="422800"/>
                  <a:pt x="378195" y="425523"/>
                </a:cubicBezTo>
                <a:cubicBezTo>
                  <a:pt x="372279" y="428247"/>
                  <a:pt x="366223" y="430125"/>
                  <a:pt x="360025" y="431158"/>
                </a:cubicBezTo>
                <a:cubicBezTo>
                  <a:pt x="353828" y="432191"/>
                  <a:pt x="346691" y="432707"/>
                  <a:pt x="338615" y="432707"/>
                </a:cubicBezTo>
                <a:cubicBezTo>
                  <a:pt x="325844" y="432707"/>
                  <a:pt x="308237" y="428481"/>
                  <a:pt x="285795" y="420030"/>
                </a:cubicBezTo>
                <a:cubicBezTo>
                  <a:pt x="263352" y="411579"/>
                  <a:pt x="246214" y="407353"/>
                  <a:pt x="234383" y="407353"/>
                </a:cubicBezTo>
                <a:cubicBezTo>
                  <a:pt x="221987" y="407353"/>
                  <a:pt x="203911" y="411532"/>
                  <a:pt x="180153" y="419889"/>
                </a:cubicBezTo>
                <a:cubicBezTo>
                  <a:pt x="156396" y="428247"/>
                  <a:pt x="137568" y="432425"/>
                  <a:pt x="123670" y="432425"/>
                </a:cubicBezTo>
                <a:cubicBezTo>
                  <a:pt x="89301" y="432425"/>
                  <a:pt x="72117" y="418715"/>
                  <a:pt x="72117" y="391296"/>
                </a:cubicBezTo>
                <a:cubicBezTo>
                  <a:pt x="72117" y="375144"/>
                  <a:pt x="77376" y="357162"/>
                  <a:pt x="87893" y="337348"/>
                </a:cubicBezTo>
                <a:cubicBezTo>
                  <a:pt x="98410" y="317535"/>
                  <a:pt x="111510" y="299458"/>
                  <a:pt x="127191" y="283119"/>
                </a:cubicBezTo>
                <a:cubicBezTo>
                  <a:pt x="142874" y="266780"/>
                  <a:pt x="160480" y="253070"/>
                  <a:pt x="180012" y="241989"/>
                </a:cubicBezTo>
                <a:cubicBezTo>
                  <a:pt x="199544" y="230909"/>
                  <a:pt x="217668" y="225368"/>
                  <a:pt x="234383" y="225368"/>
                </a:cubicBezTo>
                <a:close/>
                <a:moveTo>
                  <a:pt x="423410" y="136629"/>
                </a:moveTo>
                <a:cubicBezTo>
                  <a:pt x="437871" y="136629"/>
                  <a:pt x="449046" y="142217"/>
                  <a:pt x="456934" y="153391"/>
                </a:cubicBezTo>
                <a:cubicBezTo>
                  <a:pt x="464822" y="164566"/>
                  <a:pt x="468766" y="177665"/>
                  <a:pt x="468766" y="192690"/>
                </a:cubicBezTo>
                <a:cubicBezTo>
                  <a:pt x="468766" y="206588"/>
                  <a:pt x="465479" y="220861"/>
                  <a:pt x="458906" y="235510"/>
                </a:cubicBezTo>
                <a:cubicBezTo>
                  <a:pt x="452332" y="250159"/>
                  <a:pt x="442895" y="262695"/>
                  <a:pt x="430594" y="273118"/>
                </a:cubicBezTo>
                <a:cubicBezTo>
                  <a:pt x="418292" y="283541"/>
                  <a:pt x="405005" y="288753"/>
                  <a:pt x="390732" y="288753"/>
                </a:cubicBezTo>
                <a:cubicBezTo>
                  <a:pt x="376270" y="288753"/>
                  <a:pt x="365096" y="283213"/>
                  <a:pt x="357208" y="272132"/>
                </a:cubicBezTo>
                <a:cubicBezTo>
                  <a:pt x="349320" y="261052"/>
                  <a:pt x="345376" y="247999"/>
                  <a:pt x="345376" y="232974"/>
                </a:cubicBezTo>
                <a:cubicBezTo>
                  <a:pt x="345376" y="219077"/>
                  <a:pt x="348663" y="204756"/>
                  <a:pt x="355236" y="190014"/>
                </a:cubicBezTo>
                <a:cubicBezTo>
                  <a:pt x="361809" y="175271"/>
                  <a:pt x="371247" y="162688"/>
                  <a:pt x="383548" y="152264"/>
                </a:cubicBezTo>
                <a:cubicBezTo>
                  <a:pt x="395849" y="141841"/>
                  <a:pt x="409137" y="136629"/>
                  <a:pt x="423410" y="136629"/>
                </a:cubicBezTo>
                <a:close/>
                <a:moveTo>
                  <a:pt x="45356" y="136629"/>
                </a:moveTo>
                <a:cubicBezTo>
                  <a:pt x="59629" y="136629"/>
                  <a:pt x="72916" y="141841"/>
                  <a:pt x="85218" y="152264"/>
                </a:cubicBezTo>
                <a:cubicBezTo>
                  <a:pt x="97519" y="162688"/>
                  <a:pt x="106956" y="175271"/>
                  <a:pt x="113530" y="190014"/>
                </a:cubicBezTo>
                <a:cubicBezTo>
                  <a:pt x="120103" y="204756"/>
                  <a:pt x="123389" y="219077"/>
                  <a:pt x="123389" y="232974"/>
                </a:cubicBezTo>
                <a:cubicBezTo>
                  <a:pt x="123389" y="247999"/>
                  <a:pt x="119446" y="261052"/>
                  <a:pt x="111558" y="272132"/>
                </a:cubicBezTo>
                <a:cubicBezTo>
                  <a:pt x="103670" y="283213"/>
                  <a:pt x="92495" y="288753"/>
                  <a:pt x="78034" y="288753"/>
                </a:cubicBezTo>
                <a:cubicBezTo>
                  <a:pt x="63761" y="288753"/>
                  <a:pt x="50474" y="283541"/>
                  <a:pt x="38172" y="273118"/>
                </a:cubicBezTo>
                <a:cubicBezTo>
                  <a:pt x="25870" y="262695"/>
                  <a:pt x="16433" y="250159"/>
                  <a:pt x="9860" y="235510"/>
                </a:cubicBezTo>
                <a:cubicBezTo>
                  <a:pt x="3287" y="220861"/>
                  <a:pt x="0" y="206588"/>
                  <a:pt x="0" y="192690"/>
                </a:cubicBezTo>
                <a:cubicBezTo>
                  <a:pt x="0" y="177665"/>
                  <a:pt x="3944" y="164566"/>
                  <a:pt x="11832" y="153391"/>
                </a:cubicBezTo>
                <a:cubicBezTo>
                  <a:pt x="19720" y="142217"/>
                  <a:pt x="30895" y="136629"/>
                  <a:pt x="45356" y="136629"/>
                </a:cubicBezTo>
                <a:close/>
                <a:moveTo>
                  <a:pt x="322277" y="0"/>
                </a:moveTo>
                <a:cubicBezTo>
                  <a:pt x="333733" y="0"/>
                  <a:pt x="343593" y="3662"/>
                  <a:pt x="351857" y="10987"/>
                </a:cubicBezTo>
                <a:cubicBezTo>
                  <a:pt x="360120" y="18311"/>
                  <a:pt x="366036" y="26997"/>
                  <a:pt x="369605" y="37045"/>
                </a:cubicBezTo>
                <a:cubicBezTo>
                  <a:pt x="373172" y="47093"/>
                  <a:pt x="374957" y="57751"/>
                  <a:pt x="374957" y="69019"/>
                </a:cubicBezTo>
                <a:cubicBezTo>
                  <a:pt x="374957" y="82729"/>
                  <a:pt x="372140" y="96908"/>
                  <a:pt x="366505" y="111557"/>
                </a:cubicBezTo>
                <a:cubicBezTo>
                  <a:pt x="360871" y="126206"/>
                  <a:pt x="352232" y="138930"/>
                  <a:pt x="340588" y="149729"/>
                </a:cubicBezTo>
                <a:cubicBezTo>
                  <a:pt x="328944" y="160528"/>
                  <a:pt x="315986" y="165927"/>
                  <a:pt x="301712" y="165927"/>
                </a:cubicBezTo>
                <a:cubicBezTo>
                  <a:pt x="290256" y="165927"/>
                  <a:pt x="280396" y="162265"/>
                  <a:pt x="272132" y="154941"/>
                </a:cubicBezTo>
                <a:cubicBezTo>
                  <a:pt x="263869" y="147616"/>
                  <a:pt x="257953" y="138930"/>
                  <a:pt x="254385" y="128882"/>
                </a:cubicBezTo>
                <a:cubicBezTo>
                  <a:pt x="250816" y="118835"/>
                  <a:pt x="249032" y="108177"/>
                  <a:pt x="249032" y="96908"/>
                </a:cubicBezTo>
                <a:cubicBezTo>
                  <a:pt x="249032" y="83011"/>
                  <a:pt x="251850" y="68784"/>
                  <a:pt x="257484" y="54229"/>
                </a:cubicBezTo>
                <a:cubicBezTo>
                  <a:pt x="263118" y="39674"/>
                  <a:pt x="271710" y="26997"/>
                  <a:pt x="283260" y="16198"/>
                </a:cubicBezTo>
                <a:cubicBezTo>
                  <a:pt x="294810" y="5399"/>
                  <a:pt x="307816" y="0"/>
                  <a:pt x="322277" y="0"/>
                </a:cubicBezTo>
                <a:close/>
                <a:moveTo>
                  <a:pt x="146490" y="0"/>
                </a:moveTo>
                <a:cubicBezTo>
                  <a:pt x="160951" y="0"/>
                  <a:pt x="173956" y="5399"/>
                  <a:pt x="185507" y="16198"/>
                </a:cubicBezTo>
                <a:cubicBezTo>
                  <a:pt x="197057" y="26997"/>
                  <a:pt x="205649" y="39674"/>
                  <a:pt x="211283" y="54229"/>
                </a:cubicBezTo>
                <a:cubicBezTo>
                  <a:pt x="216917" y="68784"/>
                  <a:pt x="219735" y="83011"/>
                  <a:pt x="219735" y="96908"/>
                </a:cubicBezTo>
                <a:cubicBezTo>
                  <a:pt x="219735" y="108177"/>
                  <a:pt x="217951" y="118835"/>
                  <a:pt x="214382" y="128882"/>
                </a:cubicBezTo>
                <a:cubicBezTo>
                  <a:pt x="210814" y="138930"/>
                  <a:pt x="204898" y="147616"/>
                  <a:pt x="196634" y="154941"/>
                </a:cubicBezTo>
                <a:cubicBezTo>
                  <a:pt x="188371" y="162265"/>
                  <a:pt x="178511" y="165927"/>
                  <a:pt x="167055" y="165927"/>
                </a:cubicBezTo>
                <a:cubicBezTo>
                  <a:pt x="152781" y="165927"/>
                  <a:pt x="139823" y="160528"/>
                  <a:pt x="128178" y="149729"/>
                </a:cubicBezTo>
                <a:cubicBezTo>
                  <a:pt x="116535" y="138930"/>
                  <a:pt x="107896" y="126206"/>
                  <a:pt x="102261" y="111557"/>
                </a:cubicBezTo>
                <a:cubicBezTo>
                  <a:pt x="96627" y="96908"/>
                  <a:pt x="93810" y="82729"/>
                  <a:pt x="93810" y="69019"/>
                </a:cubicBezTo>
                <a:cubicBezTo>
                  <a:pt x="93810" y="57751"/>
                  <a:pt x="95594" y="47093"/>
                  <a:pt x="99162" y="37045"/>
                </a:cubicBezTo>
                <a:cubicBezTo>
                  <a:pt x="102731" y="26997"/>
                  <a:pt x="108647" y="18311"/>
                  <a:pt x="116910" y="10987"/>
                </a:cubicBezTo>
                <a:cubicBezTo>
                  <a:pt x="125174" y="3662"/>
                  <a:pt x="135034" y="0"/>
                  <a:pt x="1464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1" name="Freeform 561">
            <a:extLst>
              <a:ext uri="{FF2B5EF4-FFF2-40B4-BE49-F238E27FC236}">
                <a16:creationId xmlns:a16="http://schemas.microsoft.com/office/drawing/2014/main" id="{7CED7859-9122-4EE6-9D62-6416B8B3050E}"/>
              </a:ext>
            </a:extLst>
          </p:cNvPr>
          <p:cNvSpPr/>
          <p:nvPr/>
        </p:nvSpPr>
        <p:spPr>
          <a:xfrm>
            <a:off x="5641138" y="3214066"/>
            <a:ext cx="324531" cy="324531"/>
          </a:xfrm>
          <a:custGeom>
            <a:avLst/>
            <a:gdLst>
              <a:gd name="connsiteX0" fmla="*/ 84795 w 432707"/>
              <a:gd name="connsiteY0" fmla="*/ 226213 h 432707"/>
              <a:gd name="connsiteX1" fmla="*/ 138038 w 432707"/>
              <a:gd name="connsiteY1" fmla="*/ 226213 h 432707"/>
              <a:gd name="connsiteX2" fmla="*/ 172970 w 432707"/>
              <a:gd name="connsiteY2" fmla="*/ 258047 h 432707"/>
              <a:gd name="connsiteX3" fmla="*/ 136911 w 432707"/>
              <a:gd name="connsiteY3" fmla="*/ 287345 h 432707"/>
              <a:gd name="connsiteX4" fmla="*/ 84795 w 432707"/>
              <a:gd name="connsiteY4" fmla="*/ 287345 h 432707"/>
              <a:gd name="connsiteX5" fmla="*/ 317206 w 432707"/>
              <a:gd name="connsiteY5" fmla="*/ 193253 h 432707"/>
              <a:gd name="connsiteX6" fmla="*/ 352138 w 432707"/>
              <a:gd name="connsiteY6" fmla="*/ 227622 h 432707"/>
              <a:gd name="connsiteX7" fmla="*/ 280583 w 432707"/>
              <a:gd name="connsiteY7" fmla="*/ 227622 h 432707"/>
              <a:gd name="connsiteX8" fmla="*/ 291570 w 432707"/>
              <a:gd name="connsiteY8" fmla="*/ 202550 h 432707"/>
              <a:gd name="connsiteX9" fmla="*/ 317206 w 432707"/>
              <a:gd name="connsiteY9" fmla="*/ 193253 h 432707"/>
              <a:gd name="connsiteX10" fmla="*/ 318333 w 432707"/>
              <a:gd name="connsiteY10" fmla="*/ 160011 h 432707"/>
              <a:gd name="connsiteX11" fmla="*/ 259174 w 432707"/>
              <a:gd name="connsiteY11" fmla="*/ 184239 h 432707"/>
              <a:gd name="connsiteX12" fmla="*/ 236073 w 432707"/>
              <a:gd name="connsiteY12" fmla="*/ 245088 h 432707"/>
              <a:gd name="connsiteX13" fmla="*/ 258328 w 432707"/>
              <a:gd name="connsiteY13" fmla="*/ 306219 h 432707"/>
              <a:gd name="connsiteX14" fmla="*/ 318333 w 432707"/>
              <a:gd name="connsiteY14" fmla="*/ 329319 h 432707"/>
              <a:gd name="connsiteX15" fmla="*/ 393549 w 432707"/>
              <a:gd name="connsiteY15" fmla="*/ 275513 h 432707"/>
              <a:gd name="connsiteX16" fmla="*/ 354673 w 432707"/>
              <a:gd name="connsiteY16" fmla="*/ 275513 h 432707"/>
              <a:gd name="connsiteX17" fmla="*/ 341292 w 432707"/>
              <a:gd name="connsiteY17" fmla="*/ 290725 h 432707"/>
              <a:gd name="connsiteX18" fmla="*/ 320023 w 432707"/>
              <a:gd name="connsiteY18" fmla="*/ 296359 h 432707"/>
              <a:gd name="connsiteX19" fmla="*/ 290725 w 432707"/>
              <a:gd name="connsiteY19" fmla="*/ 285654 h 432707"/>
              <a:gd name="connsiteX20" fmla="*/ 280583 w 432707"/>
              <a:gd name="connsiteY20" fmla="*/ 255511 h 432707"/>
              <a:gd name="connsiteX21" fmla="*/ 396367 w 432707"/>
              <a:gd name="connsiteY21" fmla="*/ 255511 h 432707"/>
              <a:gd name="connsiteX22" fmla="*/ 396648 w 432707"/>
              <a:gd name="connsiteY22" fmla="*/ 247060 h 432707"/>
              <a:gd name="connsiteX23" fmla="*/ 375661 w 432707"/>
              <a:gd name="connsiteY23" fmla="*/ 184943 h 432707"/>
              <a:gd name="connsiteX24" fmla="*/ 318333 w 432707"/>
              <a:gd name="connsiteY24" fmla="*/ 160011 h 432707"/>
              <a:gd name="connsiteX25" fmla="*/ 84794 w 432707"/>
              <a:gd name="connsiteY25" fmla="*/ 141137 h 432707"/>
              <a:gd name="connsiteX26" fmla="*/ 130713 w 432707"/>
              <a:gd name="connsiteY26" fmla="*/ 141137 h 432707"/>
              <a:gd name="connsiteX27" fmla="*/ 164236 w 432707"/>
              <a:gd name="connsiteY27" fmla="*/ 166491 h 432707"/>
              <a:gd name="connsiteX28" fmla="*/ 134375 w 432707"/>
              <a:gd name="connsiteY28" fmla="*/ 192972 h 432707"/>
              <a:gd name="connsiteX29" fmla="*/ 84794 w 432707"/>
              <a:gd name="connsiteY29" fmla="*/ 192972 h 432707"/>
              <a:gd name="connsiteX30" fmla="*/ 36059 w 432707"/>
              <a:gd name="connsiteY30" fmla="*/ 103388 h 432707"/>
              <a:gd name="connsiteX31" fmla="*/ 36059 w 432707"/>
              <a:gd name="connsiteY31" fmla="*/ 325094 h 432707"/>
              <a:gd name="connsiteX32" fmla="*/ 143672 w 432707"/>
              <a:gd name="connsiteY32" fmla="*/ 325094 h 432707"/>
              <a:gd name="connsiteX33" fmla="*/ 199169 w 432707"/>
              <a:gd name="connsiteY33" fmla="*/ 308895 h 432707"/>
              <a:gd name="connsiteX34" fmla="*/ 221706 w 432707"/>
              <a:gd name="connsiteY34" fmla="*/ 260864 h 432707"/>
              <a:gd name="connsiteX35" fmla="*/ 181422 w 432707"/>
              <a:gd name="connsiteY35" fmla="*/ 204522 h 432707"/>
              <a:gd name="connsiteX36" fmla="*/ 211564 w 432707"/>
              <a:gd name="connsiteY36" fmla="*/ 158321 h 432707"/>
              <a:gd name="connsiteX37" fmla="*/ 206071 w 432707"/>
              <a:gd name="connsiteY37" fmla="*/ 131136 h 432707"/>
              <a:gd name="connsiteX38" fmla="*/ 190155 w 432707"/>
              <a:gd name="connsiteY38" fmla="*/ 114093 h 432707"/>
              <a:gd name="connsiteX39" fmla="*/ 167899 w 432707"/>
              <a:gd name="connsiteY39" fmla="*/ 105782 h 432707"/>
              <a:gd name="connsiteX40" fmla="*/ 140573 w 432707"/>
              <a:gd name="connsiteY40" fmla="*/ 103388 h 432707"/>
              <a:gd name="connsiteX41" fmla="*/ 81132 w 432707"/>
              <a:gd name="connsiteY41" fmla="*/ 0 h 432707"/>
              <a:gd name="connsiteX42" fmla="*/ 351574 w 432707"/>
              <a:gd name="connsiteY42" fmla="*/ 0 h 432707"/>
              <a:gd name="connsiteX43" fmla="*/ 408902 w 432707"/>
              <a:gd name="connsiteY43" fmla="*/ 23805 h 432707"/>
              <a:gd name="connsiteX44" fmla="*/ 432707 w 432707"/>
              <a:gd name="connsiteY44" fmla="*/ 81133 h 432707"/>
              <a:gd name="connsiteX45" fmla="*/ 432707 w 432707"/>
              <a:gd name="connsiteY45" fmla="*/ 351575 h 432707"/>
              <a:gd name="connsiteX46" fmla="*/ 408902 w 432707"/>
              <a:gd name="connsiteY46" fmla="*/ 408903 h 432707"/>
              <a:gd name="connsiteX47" fmla="*/ 351574 w 432707"/>
              <a:gd name="connsiteY47" fmla="*/ 432707 h 432707"/>
              <a:gd name="connsiteX48" fmla="*/ 81132 w 432707"/>
              <a:gd name="connsiteY48" fmla="*/ 432707 h 432707"/>
              <a:gd name="connsiteX49" fmla="*/ 23804 w 432707"/>
              <a:gd name="connsiteY49" fmla="*/ 408903 h 432707"/>
              <a:gd name="connsiteX50" fmla="*/ 0 w 432707"/>
              <a:gd name="connsiteY50" fmla="*/ 351575 h 432707"/>
              <a:gd name="connsiteX51" fmla="*/ 0 w 432707"/>
              <a:gd name="connsiteY51" fmla="*/ 81133 h 432707"/>
              <a:gd name="connsiteX52" fmla="*/ 23804 w 432707"/>
              <a:gd name="connsiteY52" fmla="*/ 23805 h 432707"/>
              <a:gd name="connsiteX53" fmla="*/ 81132 w 432707"/>
              <a:gd name="connsiteY5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2707" h="432707">
                <a:moveTo>
                  <a:pt x="84795" y="226213"/>
                </a:moveTo>
                <a:lnTo>
                  <a:pt x="138038" y="226213"/>
                </a:lnTo>
                <a:cubicBezTo>
                  <a:pt x="161326" y="226213"/>
                  <a:pt x="172970" y="236825"/>
                  <a:pt x="172970" y="258047"/>
                </a:cubicBezTo>
                <a:cubicBezTo>
                  <a:pt x="172970" y="277579"/>
                  <a:pt x="160951" y="287345"/>
                  <a:pt x="136911" y="287345"/>
                </a:cubicBezTo>
                <a:lnTo>
                  <a:pt x="84795" y="287345"/>
                </a:lnTo>
                <a:close/>
                <a:moveTo>
                  <a:pt x="317206" y="193253"/>
                </a:moveTo>
                <a:cubicBezTo>
                  <a:pt x="338428" y="193253"/>
                  <a:pt x="350072" y="204709"/>
                  <a:pt x="352138" y="227622"/>
                </a:cubicBezTo>
                <a:lnTo>
                  <a:pt x="280583" y="227622"/>
                </a:lnTo>
                <a:cubicBezTo>
                  <a:pt x="281335" y="217105"/>
                  <a:pt x="284997" y="208747"/>
                  <a:pt x="291570" y="202550"/>
                </a:cubicBezTo>
                <a:cubicBezTo>
                  <a:pt x="298143" y="196352"/>
                  <a:pt x="306689" y="193253"/>
                  <a:pt x="317206" y="193253"/>
                </a:cubicBezTo>
                <a:close/>
                <a:moveTo>
                  <a:pt x="318333" y="160011"/>
                </a:moveTo>
                <a:cubicBezTo>
                  <a:pt x="294294" y="160011"/>
                  <a:pt x="274574" y="168087"/>
                  <a:pt x="259174" y="184239"/>
                </a:cubicBezTo>
                <a:cubicBezTo>
                  <a:pt x="243774" y="200390"/>
                  <a:pt x="236073" y="220673"/>
                  <a:pt x="236073" y="245088"/>
                </a:cubicBezTo>
                <a:cubicBezTo>
                  <a:pt x="236073" y="270442"/>
                  <a:pt x="243492" y="290819"/>
                  <a:pt x="258328" y="306219"/>
                </a:cubicBezTo>
                <a:cubicBezTo>
                  <a:pt x="273165" y="321619"/>
                  <a:pt x="293167" y="329319"/>
                  <a:pt x="318333" y="329319"/>
                </a:cubicBezTo>
                <a:cubicBezTo>
                  <a:pt x="356833" y="329319"/>
                  <a:pt x="381906" y="311384"/>
                  <a:pt x="393549" y="275513"/>
                </a:cubicBezTo>
                <a:lnTo>
                  <a:pt x="354673" y="275513"/>
                </a:lnTo>
                <a:cubicBezTo>
                  <a:pt x="352608" y="281898"/>
                  <a:pt x="348147" y="286969"/>
                  <a:pt x="341292" y="290725"/>
                </a:cubicBezTo>
                <a:cubicBezTo>
                  <a:pt x="334438" y="294481"/>
                  <a:pt x="327347" y="296359"/>
                  <a:pt x="320023" y="296359"/>
                </a:cubicBezTo>
                <a:cubicBezTo>
                  <a:pt x="307252" y="296359"/>
                  <a:pt x="297486" y="292791"/>
                  <a:pt x="290725" y="285654"/>
                </a:cubicBezTo>
                <a:cubicBezTo>
                  <a:pt x="283964" y="278518"/>
                  <a:pt x="280583" y="268470"/>
                  <a:pt x="280583" y="255511"/>
                </a:cubicBezTo>
                <a:lnTo>
                  <a:pt x="396367" y="255511"/>
                </a:lnTo>
                <a:cubicBezTo>
                  <a:pt x="396555" y="253633"/>
                  <a:pt x="396648" y="250816"/>
                  <a:pt x="396648" y="247060"/>
                </a:cubicBezTo>
                <a:cubicBezTo>
                  <a:pt x="396648" y="222269"/>
                  <a:pt x="389653" y="201564"/>
                  <a:pt x="375661" y="184943"/>
                </a:cubicBezTo>
                <a:cubicBezTo>
                  <a:pt x="361669" y="168322"/>
                  <a:pt x="342560" y="160011"/>
                  <a:pt x="318333" y="160011"/>
                </a:cubicBezTo>
                <a:close/>
                <a:moveTo>
                  <a:pt x="84794" y="141137"/>
                </a:moveTo>
                <a:lnTo>
                  <a:pt x="130713" y="141137"/>
                </a:lnTo>
                <a:cubicBezTo>
                  <a:pt x="153062" y="141137"/>
                  <a:pt x="164236" y="149588"/>
                  <a:pt x="164236" y="166491"/>
                </a:cubicBezTo>
                <a:cubicBezTo>
                  <a:pt x="164236" y="184145"/>
                  <a:pt x="154283" y="192972"/>
                  <a:pt x="134375" y="192972"/>
                </a:cubicBezTo>
                <a:lnTo>
                  <a:pt x="84794" y="192972"/>
                </a:lnTo>
                <a:close/>
                <a:moveTo>
                  <a:pt x="36059" y="103388"/>
                </a:moveTo>
                <a:lnTo>
                  <a:pt x="36059" y="325094"/>
                </a:lnTo>
                <a:lnTo>
                  <a:pt x="143672" y="325094"/>
                </a:lnTo>
                <a:cubicBezTo>
                  <a:pt x="165646" y="325094"/>
                  <a:pt x="184145" y="319694"/>
                  <a:pt x="199169" y="308895"/>
                </a:cubicBezTo>
                <a:cubicBezTo>
                  <a:pt x="214194" y="298097"/>
                  <a:pt x="221706" y="282086"/>
                  <a:pt x="221706" y="260864"/>
                </a:cubicBezTo>
                <a:cubicBezTo>
                  <a:pt x="221706" y="231190"/>
                  <a:pt x="208278" y="212410"/>
                  <a:pt x="181422" y="204522"/>
                </a:cubicBezTo>
                <a:cubicBezTo>
                  <a:pt x="201517" y="194756"/>
                  <a:pt x="211564" y="179356"/>
                  <a:pt x="211564" y="158321"/>
                </a:cubicBezTo>
                <a:cubicBezTo>
                  <a:pt x="211564" y="147616"/>
                  <a:pt x="209733" y="138555"/>
                  <a:pt x="206071" y="131136"/>
                </a:cubicBezTo>
                <a:cubicBezTo>
                  <a:pt x="202409" y="123718"/>
                  <a:pt x="197104" y="118037"/>
                  <a:pt x="190155" y="114093"/>
                </a:cubicBezTo>
                <a:cubicBezTo>
                  <a:pt x="183206" y="110149"/>
                  <a:pt x="175787" y="107379"/>
                  <a:pt x="167899" y="105782"/>
                </a:cubicBezTo>
                <a:cubicBezTo>
                  <a:pt x="160011" y="104186"/>
                  <a:pt x="150903" y="103388"/>
                  <a:pt x="140573" y="103388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3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4"/>
                  <a:pt x="7935" y="39674"/>
                  <a:pt x="23804" y="23805"/>
                </a:cubicBezTo>
                <a:cubicBezTo>
                  <a:pt x="39674" y="7935"/>
                  <a:pt x="58784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2" name="Freeform 564">
            <a:extLst>
              <a:ext uri="{FF2B5EF4-FFF2-40B4-BE49-F238E27FC236}">
                <a16:creationId xmlns:a16="http://schemas.microsoft.com/office/drawing/2014/main" id="{0EF51A3A-4899-4966-9BC4-3580832CF183}"/>
              </a:ext>
            </a:extLst>
          </p:cNvPr>
          <p:cNvSpPr/>
          <p:nvPr/>
        </p:nvSpPr>
        <p:spPr>
          <a:xfrm>
            <a:off x="7101842" y="3187046"/>
            <a:ext cx="371813" cy="360425"/>
          </a:xfrm>
          <a:custGeom>
            <a:avLst/>
            <a:gdLst>
              <a:gd name="connsiteX0" fmla="*/ 87612 w 495751"/>
              <a:gd name="connsiteY0" fmla="*/ 321400 h 480566"/>
              <a:gd name="connsiteX1" fmla="*/ 231003 w 495751"/>
              <a:gd name="connsiteY1" fmla="*/ 329287 h 480566"/>
              <a:gd name="connsiteX2" fmla="*/ 226777 w 495751"/>
              <a:gd name="connsiteY2" fmla="*/ 432957 h 480566"/>
              <a:gd name="connsiteX3" fmla="*/ 226214 w 495751"/>
              <a:gd name="connsiteY3" fmla="*/ 439154 h 480566"/>
              <a:gd name="connsiteX4" fmla="*/ 107895 w 495751"/>
              <a:gd name="connsiteY4" fmla="*/ 430985 h 480566"/>
              <a:gd name="connsiteX5" fmla="*/ 89021 w 495751"/>
              <a:gd name="connsiteY5" fmla="*/ 422111 h 480566"/>
              <a:gd name="connsiteX6" fmla="*/ 75780 w 495751"/>
              <a:gd name="connsiteY6" fmla="*/ 403659 h 480566"/>
              <a:gd name="connsiteX7" fmla="*/ 71696 w 495751"/>
              <a:gd name="connsiteY7" fmla="*/ 388165 h 480566"/>
              <a:gd name="connsiteX8" fmla="*/ 72822 w 495751"/>
              <a:gd name="connsiteY8" fmla="*/ 369854 h 480566"/>
              <a:gd name="connsiteX9" fmla="*/ 76203 w 495751"/>
              <a:gd name="connsiteY9" fmla="*/ 354360 h 480566"/>
              <a:gd name="connsiteX10" fmla="*/ 82260 w 495751"/>
              <a:gd name="connsiteY10" fmla="*/ 336330 h 480566"/>
              <a:gd name="connsiteX11" fmla="*/ 87612 w 495751"/>
              <a:gd name="connsiteY11" fmla="*/ 321400 h 480566"/>
              <a:gd name="connsiteX12" fmla="*/ 323405 w 495751"/>
              <a:gd name="connsiteY12" fmla="*/ 275199 h 480566"/>
              <a:gd name="connsiteX13" fmla="*/ 325377 w 495751"/>
              <a:gd name="connsiteY13" fmla="*/ 323935 h 480566"/>
              <a:gd name="connsiteX14" fmla="*/ 405101 w 495751"/>
              <a:gd name="connsiteY14" fmla="*/ 325344 h 480566"/>
              <a:gd name="connsiteX15" fmla="*/ 452992 w 495751"/>
              <a:gd name="connsiteY15" fmla="*/ 316047 h 480566"/>
              <a:gd name="connsiteX16" fmla="*/ 468768 w 495751"/>
              <a:gd name="connsiteY16" fmla="*/ 309849 h 480566"/>
              <a:gd name="connsiteX17" fmla="*/ 415806 w 495751"/>
              <a:gd name="connsiteY17" fmla="*/ 410984 h 480566"/>
              <a:gd name="connsiteX18" fmla="*/ 405524 w 495751"/>
              <a:gd name="connsiteY18" fmla="*/ 424083 h 480566"/>
              <a:gd name="connsiteX19" fmla="*/ 393269 w 495751"/>
              <a:gd name="connsiteY19" fmla="*/ 429858 h 480566"/>
              <a:gd name="connsiteX20" fmla="*/ 388199 w 495751"/>
              <a:gd name="connsiteY20" fmla="*/ 430985 h 480566"/>
              <a:gd name="connsiteX21" fmla="*/ 326504 w 495751"/>
              <a:gd name="connsiteY21" fmla="*/ 434366 h 480566"/>
              <a:gd name="connsiteX22" fmla="*/ 328758 w 495751"/>
              <a:gd name="connsiteY22" fmla="*/ 480566 h 480566"/>
              <a:gd name="connsiteX23" fmla="*/ 263965 w 495751"/>
              <a:gd name="connsiteY23" fmla="*/ 377178 h 480566"/>
              <a:gd name="connsiteX24" fmla="*/ 0 w 495751"/>
              <a:gd name="connsiteY24" fmla="*/ 159416 h 480566"/>
              <a:gd name="connsiteX25" fmla="*/ 121981 w 495751"/>
              <a:gd name="connsiteY25" fmla="*/ 164205 h 480566"/>
              <a:gd name="connsiteX26" fmla="*/ 172688 w 495751"/>
              <a:gd name="connsiteY26" fmla="*/ 270973 h 480566"/>
              <a:gd name="connsiteX27" fmla="*/ 131277 w 495751"/>
              <a:gd name="connsiteY27" fmla="*/ 245056 h 480566"/>
              <a:gd name="connsiteX28" fmla="*/ 99867 w 495751"/>
              <a:gd name="connsiteY28" fmla="*/ 285763 h 480566"/>
              <a:gd name="connsiteX29" fmla="*/ 79442 w 495751"/>
              <a:gd name="connsiteY29" fmla="*/ 320977 h 480566"/>
              <a:gd name="connsiteX30" fmla="*/ 68315 w 495751"/>
              <a:gd name="connsiteY30" fmla="*/ 347599 h 480566"/>
              <a:gd name="connsiteX31" fmla="*/ 63103 w 495751"/>
              <a:gd name="connsiteY31" fmla="*/ 365346 h 480566"/>
              <a:gd name="connsiteX32" fmla="*/ 61977 w 495751"/>
              <a:gd name="connsiteY32" fmla="*/ 371262 h 480566"/>
              <a:gd name="connsiteX33" fmla="*/ 8451 w 495751"/>
              <a:gd name="connsiteY33" fmla="*/ 270692 h 480566"/>
              <a:gd name="connsiteX34" fmla="*/ 3381 w 495751"/>
              <a:gd name="connsiteY34" fmla="*/ 254916 h 480566"/>
              <a:gd name="connsiteX35" fmla="*/ 5071 w 495751"/>
              <a:gd name="connsiteY35" fmla="*/ 241676 h 480566"/>
              <a:gd name="connsiteX36" fmla="*/ 7325 w 495751"/>
              <a:gd name="connsiteY36" fmla="*/ 236605 h 480566"/>
              <a:gd name="connsiteX37" fmla="*/ 39440 w 495751"/>
              <a:gd name="connsiteY37" fmla="*/ 183643 h 480566"/>
              <a:gd name="connsiteX38" fmla="*/ 432146 w 495751"/>
              <a:gd name="connsiteY38" fmla="*/ 136034 h 480566"/>
              <a:gd name="connsiteX39" fmla="*/ 491868 w 495751"/>
              <a:gd name="connsiteY39" fmla="*/ 238295 h 480566"/>
              <a:gd name="connsiteX40" fmla="*/ 495389 w 495751"/>
              <a:gd name="connsiteY40" fmla="*/ 259705 h 480566"/>
              <a:gd name="connsiteX41" fmla="*/ 487642 w 495751"/>
              <a:gd name="connsiteY41" fmla="*/ 280552 h 480566"/>
              <a:gd name="connsiteX42" fmla="*/ 478346 w 495751"/>
              <a:gd name="connsiteY42" fmla="*/ 290975 h 480566"/>
              <a:gd name="connsiteX43" fmla="*/ 467641 w 495751"/>
              <a:gd name="connsiteY43" fmla="*/ 298863 h 480566"/>
              <a:gd name="connsiteX44" fmla="*/ 453978 w 495751"/>
              <a:gd name="connsiteY44" fmla="*/ 305060 h 480566"/>
              <a:gd name="connsiteX45" fmla="*/ 440738 w 495751"/>
              <a:gd name="connsiteY45" fmla="*/ 309568 h 480566"/>
              <a:gd name="connsiteX46" fmla="*/ 426230 w 495751"/>
              <a:gd name="connsiteY46" fmla="*/ 313512 h 480566"/>
              <a:gd name="connsiteX47" fmla="*/ 413271 w 495751"/>
              <a:gd name="connsiteY47" fmla="*/ 316892 h 480566"/>
              <a:gd name="connsiteX48" fmla="*/ 338618 w 495751"/>
              <a:gd name="connsiteY48" fmla="*/ 194067 h 480566"/>
              <a:gd name="connsiteX49" fmla="*/ 426793 w 495751"/>
              <a:gd name="connsiteY49" fmla="*/ 139133 h 480566"/>
              <a:gd name="connsiteX50" fmla="*/ 215791 w 495751"/>
              <a:gd name="connsiteY50" fmla="*/ 3349 h 480566"/>
              <a:gd name="connsiteX51" fmla="*/ 329883 w 495751"/>
              <a:gd name="connsiteY51" fmla="*/ 3630 h 480566"/>
              <a:gd name="connsiteX52" fmla="*/ 346223 w 495751"/>
              <a:gd name="connsiteY52" fmla="*/ 6588 h 480566"/>
              <a:gd name="connsiteX53" fmla="*/ 357210 w 495751"/>
              <a:gd name="connsiteY53" fmla="*/ 14617 h 480566"/>
              <a:gd name="connsiteX54" fmla="*/ 360308 w 495751"/>
              <a:gd name="connsiteY54" fmla="*/ 18843 h 480566"/>
              <a:gd name="connsiteX55" fmla="*/ 391860 w 495751"/>
              <a:gd name="connsiteY55" fmla="*/ 72368 h 480566"/>
              <a:gd name="connsiteX56" fmla="*/ 431863 w 495751"/>
              <a:gd name="connsiteY56" fmla="*/ 48986 h 480566"/>
              <a:gd name="connsiteX57" fmla="*/ 369886 w 495751"/>
              <a:gd name="connsiteY57" fmla="*/ 154064 h 480566"/>
              <a:gd name="connsiteX58" fmla="*/ 251850 w 495751"/>
              <a:gd name="connsiteY58" fmla="*/ 148429 h 480566"/>
              <a:gd name="connsiteX59" fmla="*/ 294388 w 495751"/>
              <a:gd name="connsiteY59" fmla="*/ 124202 h 480566"/>
              <a:gd name="connsiteX60" fmla="*/ 273260 w 495751"/>
              <a:gd name="connsiteY60" fmla="*/ 77438 h 480566"/>
              <a:gd name="connsiteX61" fmla="*/ 251990 w 495751"/>
              <a:gd name="connsiteY61" fmla="*/ 42647 h 480566"/>
              <a:gd name="connsiteX62" fmla="*/ 233820 w 495751"/>
              <a:gd name="connsiteY62" fmla="*/ 20110 h 480566"/>
              <a:gd name="connsiteX63" fmla="*/ 220580 w 495751"/>
              <a:gd name="connsiteY63" fmla="*/ 7011 h 480566"/>
              <a:gd name="connsiteX64" fmla="*/ 181140 w 495751"/>
              <a:gd name="connsiteY64" fmla="*/ 250 h 480566"/>
              <a:gd name="connsiteX65" fmla="*/ 194803 w 495751"/>
              <a:gd name="connsiteY65" fmla="*/ 3630 h 480566"/>
              <a:gd name="connsiteX66" fmla="*/ 206635 w 495751"/>
              <a:gd name="connsiteY66" fmla="*/ 9546 h 480566"/>
              <a:gd name="connsiteX67" fmla="*/ 218326 w 495751"/>
              <a:gd name="connsiteY67" fmla="*/ 18843 h 480566"/>
              <a:gd name="connsiteX68" fmla="*/ 228468 w 495751"/>
              <a:gd name="connsiteY68" fmla="*/ 28562 h 480566"/>
              <a:gd name="connsiteX69" fmla="*/ 238609 w 495751"/>
              <a:gd name="connsiteY69" fmla="*/ 39689 h 480566"/>
              <a:gd name="connsiteX70" fmla="*/ 247624 w 495751"/>
              <a:gd name="connsiteY70" fmla="*/ 49549 h 480566"/>
              <a:gd name="connsiteX71" fmla="*/ 172970 w 495751"/>
              <a:gd name="connsiteY71" fmla="*/ 172093 h 480566"/>
              <a:gd name="connsiteX72" fmla="*/ 83668 w 495751"/>
              <a:gd name="connsiteY72" fmla="*/ 119413 h 480566"/>
              <a:gd name="connsiteX73" fmla="*/ 78316 w 495751"/>
              <a:gd name="connsiteY73" fmla="*/ 116033 h 480566"/>
              <a:gd name="connsiteX74" fmla="*/ 141701 w 495751"/>
              <a:gd name="connsiteY74" fmla="*/ 15744 h 480566"/>
              <a:gd name="connsiteX75" fmla="*/ 158603 w 495751"/>
              <a:gd name="connsiteY75" fmla="*/ 3067 h 480566"/>
              <a:gd name="connsiteX76" fmla="*/ 181140 w 495751"/>
              <a:gd name="connsiteY76" fmla="*/ 250 h 480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95751" h="480566">
                <a:moveTo>
                  <a:pt x="87612" y="321400"/>
                </a:moveTo>
                <a:cubicBezTo>
                  <a:pt x="102261" y="323653"/>
                  <a:pt x="150058" y="326283"/>
                  <a:pt x="231003" y="329287"/>
                </a:cubicBezTo>
                <a:lnTo>
                  <a:pt x="226777" y="432957"/>
                </a:lnTo>
                <a:lnTo>
                  <a:pt x="226214" y="439154"/>
                </a:lnTo>
                <a:lnTo>
                  <a:pt x="107895" y="430985"/>
                </a:lnTo>
                <a:cubicBezTo>
                  <a:pt x="101134" y="430422"/>
                  <a:pt x="94843" y="427464"/>
                  <a:pt x="89021" y="422111"/>
                </a:cubicBezTo>
                <a:cubicBezTo>
                  <a:pt x="83199" y="416759"/>
                  <a:pt x="78785" y="410608"/>
                  <a:pt x="75780" y="403659"/>
                </a:cubicBezTo>
                <a:cubicBezTo>
                  <a:pt x="73714" y="398588"/>
                  <a:pt x="72353" y="393424"/>
                  <a:pt x="71696" y="388165"/>
                </a:cubicBezTo>
                <a:cubicBezTo>
                  <a:pt x="71038" y="382906"/>
                  <a:pt x="71414" y="376803"/>
                  <a:pt x="72822" y="369854"/>
                </a:cubicBezTo>
                <a:cubicBezTo>
                  <a:pt x="74231" y="362905"/>
                  <a:pt x="75358" y="357740"/>
                  <a:pt x="76203" y="354360"/>
                </a:cubicBezTo>
                <a:cubicBezTo>
                  <a:pt x="77048" y="350979"/>
                  <a:pt x="79067" y="344969"/>
                  <a:pt x="82260" y="336330"/>
                </a:cubicBezTo>
                <a:cubicBezTo>
                  <a:pt x="85452" y="327691"/>
                  <a:pt x="87236" y="322714"/>
                  <a:pt x="87612" y="321400"/>
                </a:cubicBezTo>
                <a:close/>
                <a:moveTo>
                  <a:pt x="323405" y="275199"/>
                </a:moveTo>
                <a:lnTo>
                  <a:pt x="325377" y="323935"/>
                </a:lnTo>
                <a:cubicBezTo>
                  <a:pt x="357304" y="326940"/>
                  <a:pt x="383878" y="327409"/>
                  <a:pt x="405101" y="325344"/>
                </a:cubicBezTo>
                <a:cubicBezTo>
                  <a:pt x="426323" y="323278"/>
                  <a:pt x="442287" y="320179"/>
                  <a:pt x="452992" y="316047"/>
                </a:cubicBezTo>
                <a:lnTo>
                  <a:pt x="468768" y="309849"/>
                </a:lnTo>
                <a:lnTo>
                  <a:pt x="415806" y="410984"/>
                </a:lnTo>
                <a:cubicBezTo>
                  <a:pt x="413553" y="416430"/>
                  <a:pt x="410125" y="420796"/>
                  <a:pt x="405524" y="424083"/>
                </a:cubicBezTo>
                <a:cubicBezTo>
                  <a:pt x="400922" y="427370"/>
                  <a:pt x="396837" y="429295"/>
                  <a:pt x="393269" y="429858"/>
                </a:cubicBezTo>
                <a:lnTo>
                  <a:pt x="388199" y="430985"/>
                </a:lnTo>
                <a:cubicBezTo>
                  <a:pt x="374864" y="432300"/>
                  <a:pt x="354299" y="433426"/>
                  <a:pt x="326504" y="434366"/>
                </a:cubicBezTo>
                <a:lnTo>
                  <a:pt x="328758" y="480566"/>
                </a:lnTo>
                <a:lnTo>
                  <a:pt x="263965" y="377178"/>
                </a:lnTo>
                <a:close/>
                <a:moveTo>
                  <a:pt x="0" y="159416"/>
                </a:moveTo>
                <a:lnTo>
                  <a:pt x="121981" y="164205"/>
                </a:lnTo>
                <a:lnTo>
                  <a:pt x="172688" y="270973"/>
                </a:lnTo>
                <a:lnTo>
                  <a:pt x="131277" y="245056"/>
                </a:lnTo>
                <a:cubicBezTo>
                  <a:pt x="119445" y="258578"/>
                  <a:pt x="108975" y="272147"/>
                  <a:pt x="99867" y="285763"/>
                </a:cubicBezTo>
                <a:cubicBezTo>
                  <a:pt x="90758" y="299379"/>
                  <a:pt x="83950" y="311117"/>
                  <a:pt x="79442" y="320977"/>
                </a:cubicBezTo>
                <a:cubicBezTo>
                  <a:pt x="74935" y="330837"/>
                  <a:pt x="71226" y="339711"/>
                  <a:pt x="68315" y="347599"/>
                </a:cubicBezTo>
                <a:cubicBezTo>
                  <a:pt x="65404" y="355486"/>
                  <a:pt x="63667" y="361403"/>
                  <a:pt x="63103" y="365346"/>
                </a:cubicBezTo>
                <a:lnTo>
                  <a:pt x="61977" y="371262"/>
                </a:lnTo>
                <a:lnTo>
                  <a:pt x="8451" y="270692"/>
                </a:lnTo>
                <a:cubicBezTo>
                  <a:pt x="5258" y="265809"/>
                  <a:pt x="3568" y="260550"/>
                  <a:pt x="3381" y="254916"/>
                </a:cubicBezTo>
                <a:cubicBezTo>
                  <a:pt x="3193" y="249282"/>
                  <a:pt x="3756" y="244868"/>
                  <a:pt x="5071" y="241676"/>
                </a:cubicBezTo>
                <a:lnTo>
                  <a:pt x="7325" y="236605"/>
                </a:lnTo>
                <a:cubicBezTo>
                  <a:pt x="13898" y="224773"/>
                  <a:pt x="24603" y="207119"/>
                  <a:pt x="39440" y="183643"/>
                </a:cubicBezTo>
                <a:close/>
                <a:moveTo>
                  <a:pt x="432146" y="136034"/>
                </a:moveTo>
                <a:lnTo>
                  <a:pt x="491868" y="238295"/>
                </a:lnTo>
                <a:cubicBezTo>
                  <a:pt x="495249" y="245244"/>
                  <a:pt x="496421" y="252381"/>
                  <a:pt x="495389" y="259705"/>
                </a:cubicBezTo>
                <a:cubicBezTo>
                  <a:pt x="494356" y="267030"/>
                  <a:pt x="491773" y="273978"/>
                  <a:pt x="487642" y="280552"/>
                </a:cubicBezTo>
                <a:cubicBezTo>
                  <a:pt x="485201" y="284308"/>
                  <a:pt x="482102" y="287782"/>
                  <a:pt x="478346" y="290975"/>
                </a:cubicBezTo>
                <a:cubicBezTo>
                  <a:pt x="474589" y="294168"/>
                  <a:pt x="471022" y="296797"/>
                  <a:pt x="467641" y="298863"/>
                </a:cubicBezTo>
                <a:cubicBezTo>
                  <a:pt x="464261" y="300929"/>
                  <a:pt x="459706" y="302994"/>
                  <a:pt x="453978" y="305060"/>
                </a:cubicBezTo>
                <a:cubicBezTo>
                  <a:pt x="448249" y="307126"/>
                  <a:pt x="443836" y="308629"/>
                  <a:pt x="440738" y="309568"/>
                </a:cubicBezTo>
                <a:cubicBezTo>
                  <a:pt x="437639" y="310507"/>
                  <a:pt x="432803" y="311821"/>
                  <a:pt x="426230" y="313512"/>
                </a:cubicBezTo>
                <a:cubicBezTo>
                  <a:pt x="419656" y="315202"/>
                  <a:pt x="415336" y="316329"/>
                  <a:pt x="413271" y="316892"/>
                </a:cubicBezTo>
                <a:cubicBezTo>
                  <a:pt x="406885" y="303370"/>
                  <a:pt x="382001" y="262428"/>
                  <a:pt x="338618" y="194067"/>
                </a:cubicBezTo>
                <a:lnTo>
                  <a:pt x="426793" y="139133"/>
                </a:lnTo>
                <a:close/>
                <a:moveTo>
                  <a:pt x="215791" y="3349"/>
                </a:moveTo>
                <a:lnTo>
                  <a:pt x="329883" y="3630"/>
                </a:lnTo>
                <a:cubicBezTo>
                  <a:pt x="335705" y="3067"/>
                  <a:pt x="341152" y="4053"/>
                  <a:pt x="346223" y="6588"/>
                </a:cubicBezTo>
                <a:cubicBezTo>
                  <a:pt x="351294" y="9124"/>
                  <a:pt x="354956" y="11800"/>
                  <a:pt x="357210" y="14617"/>
                </a:cubicBezTo>
                <a:lnTo>
                  <a:pt x="360308" y="18843"/>
                </a:lnTo>
                <a:cubicBezTo>
                  <a:pt x="367633" y="30299"/>
                  <a:pt x="378150" y="48141"/>
                  <a:pt x="391860" y="72368"/>
                </a:cubicBezTo>
                <a:lnTo>
                  <a:pt x="431863" y="48986"/>
                </a:lnTo>
                <a:lnTo>
                  <a:pt x="369886" y="154064"/>
                </a:lnTo>
                <a:lnTo>
                  <a:pt x="251850" y="148429"/>
                </a:lnTo>
                <a:lnTo>
                  <a:pt x="294388" y="124202"/>
                </a:lnTo>
                <a:cubicBezTo>
                  <a:pt x="288002" y="107488"/>
                  <a:pt x="280960" y="91900"/>
                  <a:pt x="273260" y="77438"/>
                </a:cubicBezTo>
                <a:cubicBezTo>
                  <a:pt x="265559" y="62977"/>
                  <a:pt x="258470" y="51380"/>
                  <a:pt x="251990" y="42647"/>
                </a:cubicBezTo>
                <a:cubicBezTo>
                  <a:pt x="245511" y="33914"/>
                  <a:pt x="239455" y="26402"/>
                  <a:pt x="233820" y="20110"/>
                </a:cubicBezTo>
                <a:cubicBezTo>
                  <a:pt x="228186" y="13819"/>
                  <a:pt x="223772" y="9452"/>
                  <a:pt x="220580" y="7011"/>
                </a:cubicBezTo>
                <a:close/>
                <a:moveTo>
                  <a:pt x="181140" y="250"/>
                </a:moveTo>
                <a:cubicBezTo>
                  <a:pt x="185647" y="625"/>
                  <a:pt x="190201" y="1752"/>
                  <a:pt x="194803" y="3630"/>
                </a:cubicBezTo>
                <a:cubicBezTo>
                  <a:pt x="199404" y="5508"/>
                  <a:pt x="203348" y="7480"/>
                  <a:pt x="206635" y="9546"/>
                </a:cubicBezTo>
                <a:cubicBezTo>
                  <a:pt x="209921" y="11612"/>
                  <a:pt x="213819" y="14711"/>
                  <a:pt x="218326" y="18843"/>
                </a:cubicBezTo>
                <a:cubicBezTo>
                  <a:pt x="222834" y="22974"/>
                  <a:pt x="226214" y="26214"/>
                  <a:pt x="228468" y="28562"/>
                </a:cubicBezTo>
                <a:cubicBezTo>
                  <a:pt x="230721" y="30909"/>
                  <a:pt x="234102" y="34618"/>
                  <a:pt x="238609" y="39689"/>
                </a:cubicBezTo>
                <a:cubicBezTo>
                  <a:pt x="243117" y="44760"/>
                  <a:pt x="246121" y="48047"/>
                  <a:pt x="247624" y="49549"/>
                </a:cubicBezTo>
                <a:cubicBezTo>
                  <a:pt x="238797" y="61381"/>
                  <a:pt x="213913" y="102229"/>
                  <a:pt x="172970" y="172093"/>
                </a:cubicBezTo>
                <a:lnTo>
                  <a:pt x="83668" y="119413"/>
                </a:lnTo>
                <a:lnTo>
                  <a:pt x="78316" y="116033"/>
                </a:lnTo>
                <a:lnTo>
                  <a:pt x="141701" y="15744"/>
                </a:lnTo>
                <a:cubicBezTo>
                  <a:pt x="145457" y="9922"/>
                  <a:pt x="151091" y="5696"/>
                  <a:pt x="158603" y="3067"/>
                </a:cubicBezTo>
                <a:cubicBezTo>
                  <a:pt x="166115" y="438"/>
                  <a:pt x="173628" y="-501"/>
                  <a:pt x="181140" y="2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5" name="Freeform 556">
            <a:extLst>
              <a:ext uri="{FF2B5EF4-FFF2-40B4-BE49-F238E27FC236}">
                <a16:creationId xmlns:a16="http://schemas.microsoft.com/office/drawing/2014/main" id="{DF719495-014B-4D5A-956E-3F1E4E2B5B06}"/>
              </a:ext>
            </a:extLst>
          </p:cNvPr>
          <p:cNvSpPr/>
          <p:nvPr/>
        </p:nvSpPr>
        <p:spPr>
          <a:xfrm>
            <a:off x="1247731" y="3187022"/>
            <a:ext cx="324531" cy="378619"/>
          </a:xfrm>
          <a:custGeom>
            <a:avLst/>
            <a:gdLst>
              <a:gd name="connsiteX0" fmla="*/ 306501 w 432707"/>
              <a:gd name="connsiteY0" fmla="*/ 440877 h 504825"/>
              <a:gd name="connsiteX1" fmla="*/ 351011 w 432707"/>
              <a:gd name="connsiteY1" fmla="*/ 444539 h 504825"/>
              <a:gd name="connsiteX2" fmla="*/ 335799 w 432707"/>
              <a:gd name="connsiteY2" fmla="*/ 489613 h 504825"/>
              <a:gd name="connsiteX3" fmla="*/ 324530 w 432707"/>
              <a:gd name="connsiteY3" fmla="*/ 471020 h 504825"/>
              <a:gd name="connsiteX4" fmla="*/ 246778 w 432707"/>
              <a:gd name="connsiteY4" fmla="*/ 501445 h 504825"/>
              <a:gd name="connsiteX5" fmla="*/ 221142 w 432707"/>
              <a:gd name="connsiteY5" fmla="*/ 504825 h 504825"/>
              <a:gd name="connsiteX6" fmla="*/ 197479 w 432707"/>
              <a:gd name="connsiteY6" fmla="*/ 504825 h 504825"/>
              <a:gd name="connsiteX7" fmla="*/ 141277 w 432707"/>
              <a:gd name="connsiteY7" fmla="*/ 493838 h 504825"/>
              <a:gd name="connsiteX8" fmla="*/ 89584 w 432707"/>
              <a:gd name="connsiteY8" fmla="*/ 469893 h 504825"/>
              <a:gd name="connsiteX9" fmla="*/ 87330 w 432707"/>
              <a:gd name="connsiteY9" fmla="*/ 465386 h 504825"/>
              <a:gd name="connsiteX10" fmla="*/ 88738 w 432707"/>
              <a:gd name="connsiteY10" fmla="*/ 461582 h 504825"/>
              <a:gd name="connsiteX11" fmla="*/ 92401 w 432707"/>
              <a:gd name="connsiteY11" fmla="*/ 460033 h 504825"/>
              <a:gd name="connsiteX12" fmla="*/ 97472 w 432707"/>
              <a:gd name="connsiteY12" fmla="*/ 462146 h 504825"/>
              <a:gd name="connsiteX13" fmla="*/ 106065 w 432707"/>
              <a:gd name="connsiteY13" fmla="*/ 466794 h 504825"/>
              <a:gd name="connsiteX14" fmla="*/ 111839 w 432707"/>
              <a:gd name="connsiteY14" fmla="*/ 469893 h 504825"/>
              <a:gd name="connsiteX15" fmla="*/ 156772 w 432707"/>
              <a:gd name="connsiteY15" fmla="*/ 487218 h 504825"/>
              <a:gd name="connsiteX16" fmla="*/ 201141 w 432707"/>
              <a:gd name="connsiteY16" fmla="*/ 494120 h 504825"/>
              <a:gd name="connsiteX17" fmla="*/ 248187 w 432707"/>
              <a:gd name="connsiteY17" fmla="*/ 490035 h 504825"/>
              <a:gd name="connsiteX18" fmla="*/ 292415 w 432707"/>
              <a:gd name="connsiteY18" fmla="*/ 475809 h 504825"/>
              <a:gd name="connsiteX19" fmla="*/ 301007 w 432707"/>
              <a:gd name="connsiteY19" fmla="*/ 471442 h 504825"/>
              <a:gd name="connsiteX20" fmla="*/ 310586 w 432707"/>
              <a:gd name="connsiteY20" fmla="*/ 466090 h 504825"/>
              <a:gd name="connsiteX21" fmla="*/ 318614 w 432707"/>
              <a:gd name="connsiteY21" fmla="*/ 461442 h 504825"/>
              <a:gd name="connsiteX22" fmla="*/ 323121 w 432707"/>
              <a:gd name="connsiteY22" fmla="*/ 203113 h 504825"/>
              <a:gd name="connsiteX23" fmla="*/ 340868 w 432707"/>
              <a:gd name="connsiteY23" fmla="*/ 267062 h 504825"/>
              <a:gd name="connsiteX24" fmla="*/ 301710 w 432707"/>
              <a:gd name="connsiteY24" fmla="*/ 255230 h 504825"/>
              <a:gd name="connsiteX25" fmla="*/ 158039 w 432707"/>
              <a:gd name="connsiteY25" fmla="*/ 184661 h 504825"/>
              <a:gd name="connsiteX26" fmla="*/ 159729 w 432707"/>
              <a:gd name="connsiteY26" fmla="*/ 184802 h 504825"/>
              <a:gd name="connsiteX27" fmla="*/ 159448 w 432707"/>
              <a:gd name="connsiteY27" fmla="*/ 194099 h 504825"/>
              <a:gd name="connsiteX28" fmla="*/ 155927 w 432707"/>
              <a:gd name="connsiteY28" fmla="*/ 201705 h 504825"/>
              <a:gd name="connsiteX29" fmla="*/ 148461 w 432707"/>
              <a:gd name="connsiteY29" fmla="*/ 216776 h 504825"/>
              <a:gd name="connsiteX30" fmla="*/ 143672 w 432707"/>
              <a:gd name="connsiteY30" fmla="*/ 226214 h 504825"/>
              <a:gd name="connsiteX31" fmla="*/ 121980 w 432707"/>
              <a:gd name="connsiteY31" fmla="*/ 263118 h 504825"/>
              <a:gd name="connsiteX32" fmla="*/ 140010 w 432707"/>
              <a:gd name="connsiteY32" fmla="*/ 271005 h 504825"/>
              <a:gd name="connsiteX33" fmla="*/ 160997 w 432707"/>
              <a:gd name="connsiteY33" fmla="*/ 280020 h 504825"/>
              <a:gd name="connsiteX34" fmla="*/ 180013 w 432707"/>
              <a:gd name="connsiteY34" fmla="*/ 287908 h 504825"/>
              <a:gd name="connsiteX35" fmla="*/ 182971 w 432707"/>
              <a:gd name="connsiteY35" fmla="*/ 295092 h 504825"/>
              <a:gd name="connsiteX36" fmla="*/ 184238 w 432707"/>
              <a:gd name="connsiteY36" fmla="*/ 303684 h 504825"/>
              <a:gd name="connsiteX37" fmla="*/ 180717 w 432707"/>
              <a:gd name="connsiteY37" fmla="*/ 303543 h 504825"/>
              <a:gd name="connsiteX38" fmla="*/ 171843 w 432707"/>
              <a:gd name="connsiteY38" fmla="*/ 300303 h 504825"/>
              <a:gd name="connsiteX39" fmla="*/ 166209 w 432707"/>
              <a:gd name="connsiteY39" fmla="*/ 297768 h 504825"/>
              <a:gd name="connsiteX40" fmla="*/ 141700 w 432707"/>
              <a:gd name="connsiteY40" fmla="*/ 283964 h 504825"/>
              <a:gd name="connsiteX41" fmla="*/ 130150 w 432707"/>
              <a:gd name="connsiteY41" fmla="*/ 275090 h 504825"/>
              <a:gd name="connsiteX42" fmla="*/ 119445 w 432707"/>
              <a:gd name="connsiteY42" fmla="*/ 267062 h 504825"/>
              <a:gd name="connsiteX43" fmla="*/ 81696 w 432707"/>
              <a:gd name="connsiteY43" fmla="*/ 318051 h 504825"/>
              <a:gd name="connsiteX44" fmla="*/ 52116 w 432707"/>
              <a:gd name="connsiteY44" fmla="*/ 349039 h 504825"/>
              <a:gd name="connsiteX45" fmla="*/ 46623 w 432707"/>
              <a:gd name="connsiteY45" fmla="*/ 350166 h 504825"/>
              <a:gd name="connsiteX46" fmla="*/ 41411 w 432707"/>
              <a:gd name="connsiteY46" fmla="*/ 350166 h 504825"/>
              <a:gd name="connsiteX47" fmla="*/ 64512 w 432707"/>
              <a:gd name="connsiteY47" fmla="*/ 324249 h 504825"/>
              <a:gd name="connsiteX48" fmla="*/ 88598 w 432707"/>
              <a:gd name="connsiteY48" fmla="*/ 291852 h 504825"/>
              <a:gd name="connsiteX49" fmla="*/ 110712 w 432707"/>
              <a:gd name="connsiteY49" fmla="*/ 258610 h 504825"/>
              <a:gd name="connsiteX50" fmla="*/ 125079 w 432707"/>
              <a:gd name="connsiteY50" fmla="*/ 230862 h 504825"/>
              <a:gd name="connsiteX51" fmla="*/ 135221 w 432707"/>
              <a:gd name="connsiteY51" fmla="*/ 209029 h 504825"/>
              <a:gd name="connsiteX52" fmla="*/ 104232 w 432707"/>
              <a:gd name="connsiteY52" fmla="*/ 218326 h 504825"/>
              <a:gd name="connsiteX53" fmla="*/ 96486 w 432707"/>
              <a:gd name="connsiteY53" fmla="*/ 220438 h 504825"/>
              <a:gd name="connsiteX54" fmla="*/ 86766 w 432707"/>
              <a:gd name="connsiteY54" fmla="*/ 223115 h 504825"/>
              <a:gd name="connsiteX55" fmla="*/ 81978 w 432707"/>
              <a:gd name="connsiteY55" fmla="*/ 224523 h 504825"/>
              <a:gd name="connsiteX56" fmla="*/ 81414 w 432707"/>
              <a:gd name="connsiteY56" fmla="*/ 227481 h 504825"/>
              <a:gd name="connsiteX57" fmla="*/ 81132 w 432707"/>
              <a:gd name="connsiteY57" fmla="*/ 230158 h 504825"/>
              <a:gd name="connsiteX58" fmla="*/ 72399 w 432707"/>
              <a:gd name="connsiteY58" fmla="*/ 234383 h 504825"/>
              <a:gd name="connsiteX59" fmla="*/ 59159 w 432707"/>
              <a:gd name="connsiteY59" fmla="*/ 234383 h 504825"/>
              <a:gd name="connsiteX60" fmla="*/ 51271 w 432707"/>
              <a:gd name="connsiteY60" fmla="*/ 228467 h 504825"/>
              <a:gd name="connsiteX61" fmla="*/ 49863 w 432707"/>
              <a:gd name="connsiteY61" fmla="*/ 221988 h 504825"/>
              <a:gd name="connsiteX62" fmla="*/ 56764 w 432707"/>
              <a:gd name="connsiteY62" fmla="*/ 220579 h 504825"/>
              <a:gd name="connsiteX63" fmla="*/ 65075 w 432707"/>
              <a:gd name="connsiteY63" fmla="*/ 218889 h 504825"/>
              <a:gd name="connsiteX64" fmla="*/ 94655 w 432707"/>
              <a:gd name="connsiteY64" fmla="*/ 209874 h 504825"/>
              <a:gd name="connsiteX65" fmla="*/ 123389 w 432707"/>
              <a:gd name="connsiteY65" fmla="*/ 200014 h 504825"/>
              <a:gd name="connsiteX66" fmla="*/ 135503 w 432707"/>
              <a:gd name="connsiteY66" fmla="*/ 194521 h 504825"/>
              <a:gd name="connsiteX67" fmla="*/ 147898 w 432707"/>
              <a:gd name="connsiteY67" fmla="*/ 188464 h 504825"/>
              <a:gd name="connsiteX68" fmla="*/ 153954 w 432707"/>
              <a:gd name="connsiteY68" fmla="*/ 186211 h 504825"/>
              <a:gd name="connsiteX69" fmla="*/ 158039 w 432707"/>
              <a:gd name="connsiteY69" fmla="*/ 184661 h 504825"/>
              <a:gd name="connsiteX70" fmla="*/ 120572 w 432707"/>
              <a:gd name="connsiteY70" fmla="*/ 161983 h 504825"/>
              <a:gd name="connsiteX71" fmla="*/ 126488 w 432707"/>
              <a:gd name="connsiteY71" fmla="*/ 166773 h 504825"/>
              <a:gd name="connsiteX72" fmla="*/ 125362 w 432707"/>
              <a:gd name="connsiteY72" fmla="*/ 174660 h 504825"/>
              <a:gd name="connsiteX73" fmla="*/ 111276 w 432707"/>
              <a:gd name="connsiteY73" fmla="*/ 185365 h 504825"/>
              <a:gd name="connsiteX74" fmla="*/ 94373 w 432707"/>
              <a:gd name="connsiteY74" fmla="*/ 188746 h 504825"/>
              <a:gd name="connsiteX75" fmla="*/ 80570 w 432707"/>
              <a:gd name="connsiteY75" fmla="*/ 181422 h 504825"/>
              <a:gd name="connsiteX76" fmla="*/ 75498 w 432707"/>
              <a:gd name="connsiteY76" fmla="*/ 169871 h 504825"/>
              <a:gd name="connsiteX77" fmla="*/ 75780 w 432707"/>
              <a:gd name="connsiteY77" fmla="*/ 169026 h 504825"/>
              <a:gd name="connsiteX78" fmla="*/ 81273 w 432707"/>
              <a:gd name="connsiteY78" fmla="*/ 170435 h 504825"/>
              <a:gd name="connsiteX79" fmla="*/ 88738 w 432707"/>
              <a:gd name="connsiteY79" fmla="*/ 170435 h 504825"/>
              <a:gd name="connsiteX80" fmla="*/ 105078 w 432707"/>
              <a:gd name="connsiteY80" fmla="*/ 165927 h 504825"/>
              <a:gd name="connsiteX81" fmla="*/ 120572 w 432707"/>
              <a:gd name="connsiteY81" fmla="*/ 161983 h 504825"/>
              <a:gd name="connsiteX82" fmla="*/ 310163 w 432707"/>
              <a:gd name="connsiteY82" fmla="*/ 154096 h 504825"/>
              <a:gd name="connsiteX83" fmla="*/ 249314 w 432707"/>
              <a:gd name="connsiteY83" fmla="*/ 305092 h 504825"/>
              <a:gd name="connsiteX84" fmla="*/ 278048 w 432707"/>
              <a:gd name="connsiteY84" fmla="*/ 313825 h 504825"/>
              <a:gd name="connsiteX85" fmla="*/ 290725 w 432707"/>
              <a:gd name="connsiteY85" fmla="*/ 282837 h 504825"/>
              <a:gd name="connsiteX86" fmla="*/ 350166 w 432707"/>
              <a:gd name="connsiteY86" fmla="*/ 301148 h 504825"/>
              <a:gd name="connsiteX87" fmla="*/ 360589 w 432707"/>
              <a:gd name="connsiteY87" fmla="*/ 339179 h 504825"/>
              <a:gd name="connsiteX88" fmla="*/ 389323 w 432707"/>
              <a:gd name="connsiteY88" fmla="*/ 347912 h 504825"/>
              <a:gd name="connsiteX89" fmla="*/ 338334 w 432707"/>
              <a:gd name="connsiteY89" fmla="*/ 162829 h 504825"/>
              <a:gd name="connsiteX90" fmla="*/ 206494 w 432707"/>
              <a:gd name="connsiteY90" fmla="*/ 72400 h 504825"/>
              <a:gd name="connsiteX91" fmla="*/ 10987 w 432707"/>
              <a:gd name="connsiteY91" fmla="*/ 138038 h 504825"/>
              <a:gd name="connsiteX92" fmla="*/ 10987 w 432707"/>
              <a:gd name="connsiteY92" fmla="*/ 428482 h 504825"/>
              <a:gd name="connsiteX93" fmla="*/ 206494 w 432707"/>
              <a:gd name="connsiteY93" fmla="*/ 363125 h 504825"/>
              <a:gd name="connsiteX94" fmla="*/ 380310 w 432707"/>
              <a:gd name="connsiteY94" fmla="*/ 12959 h 504825"/>
              <a:gd name="connsiteX95" fmla="*/ 218889 w 432707"/>
              <a:gd name="connsiteY95" fmla="*/ 68174 h 504825"/>
              <a:gd name="connsiteX96" fmla="*/ 380310 w 432707"/>
              <a:gd name="connsiteY96" fmla="*/ 120009 h 504825"/>
              <a:gd name="connsiteX97" fmla="*/ 385661 w 432707"/>
              <a:gd name="connsiteY97" fmla="*/ 0 h 504825"/>
              <a:gd name="connsiteX98" fmla="*/ 391295 w 432707"/>
              <a:gd name="connsiteY98" fmla="*/ 5916 h 504825"/>
              <a:gd name="connsiteX99" fmla="*/ 391295 w 432707"/>
              <a:gd name="connsiteY99" fmla="*/ 123671 h 504825"/>
              <a:gd name="connsiteX100" fmla="*/ 432707 w 432707"/>
              <a:gd name="connsiteY100" fmla="*/ 136911 h 504825"/>
              <a:gd name="connsiteX101" fmla="*/ 432707 w 432707"/>
              <a:gd name="connsiteY101" fmla="*/ 440877 h 504825"/>
              <a:gd name="connsiteX102" fmla="*/ 214663 w 432707"/>
              <a:gd name="connsiteY102" fmla="*/ 371576 h 504825"/>
              <a:gd name="connsiteX103" fmla="*/ 109021 w 432707"/>
              <a:gd name="connsiteY103" fmla="*/ 407494 h 504825"/>
              <a:gd name="connsiteX104" fmla="*/ 5352 w 432707"/>
              <a:gd name="connsiteY104" fmla="*/ 441722 h 504825"/>
              <a:gd name="connsiteX105" fmla="*/ 282 w 432707"/>
              <a:gd name="connsiteY105" fmla="*/ 438060 h 504825"/>
              <a:gd name="connsiteX106" fmla="*/ 0 w 432707"/>
              <a:gd name="connsiteY106" fmla="*/ 437214 h 504825"/>
              <a:gd name="connsiteX107" fmla="*/ 0 w 432707"/>
              <a:gd name="connsiteY107" fmla="*/ 133531 h 504825"/>
              <a:gd name="connsiteX108" fmla="*/ 1127 w 432707"/>
              <a:gd name="connsiteY108" fmla="*/ 130714 h 504825"/>
              <a:gd name="connsiteX109" fmla="*/ 6761 w 432707"/>
              <a:gd name="connsiteY109" fmla="*/ 127615 h 504825"/>
              <a:gd name="connsiteX110" fmla="*/ 48735 w 432707"/>
              <a:gd name="connsiteY110" fmla="*/ 113529 h 504825"/>
              <a:gd name="connsiteX111" fmla="*/ 48735 w 432707"/>
              <a:gd name="connsiteY111" fmla="*/ 5352 h 504825"/>
              <a:gd name="connsiteX112" fmla="*/ 205930 w 432707"/>
              <a:gd name="connsiteY112" fmla="*/ 61131 h 504825"/>
              <a:gd name="connsiteX113" fmla="*/ 251145 w 432707"/>
              <a:gd name="connsiteY113" fmla="*/ 45637 h 504825"/>
              <a:gd name="connsiteX114" fmla="*/ 340165 w 432707"/>
              <a:gd name="connsiteY114" fmla="*/ 15072 h 504825"/>
              <a:gd name="connsiteX115" fmla="*/ 385661 w 432707"/>
              <a:gd name="connsiteY115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432707" h="504825">
                <a:moveTo>
                  <a:pt x="306501" y="440877"/>
                </a:moveTo>
                <a:lnTo>
                  <a:pt x="351011" y="444539"/>
                </a:lnTo>
                <a:lnTo>
                  <a:pt x="335799" y="489613"/>
                </a:lnTo>
                <a:lnTo>
                  <a:pt x="324530" y="471020"/>
                </a:lnTo>
                <a:cubicBezTo>
                  <a:pt x="300115" y="486608"/>
                  <a:pt x="274198" y="496749"/>
                  <a:pt x="246778" y="501445"/>
                </a:cubicBezTo>
                <a:cubicBezTo>
                  <a:pt x="235885" y="503698"/>
                  <a:pt x="227340" y="504825"/>
                  <a:pt x="221142" y="504825"/>
                </a:cubicBezTo>
                <a:lnTo>
                  <a:pt x="197479" y="504825"/>
                </a:lnTo>
                <a:cubicBezTo>
                  <a:pt x="182642" y="504825"/>
                  <a:pt x="163908" y="501163"/>
                  <a:pt x="141277" y="493838"/>
                </a:cubicBezTo>
                <a:cubicBezTo>
                  <a:pt x="118646" y="486514"/>
                  <a:pt x="101415" y="478532"/>
                  <a:pt x="89584" y="469893"/>
                </a:cubicBezTo>
                <a:cubicBezTo>
                  <a:pt x="88081" y="468578"/>
                  <a:pt x="87330" y="467076"/>
                  <a:pt x="87330" y="465386"/>
                </a:cubicBezTo>
                <a:cubicBezTo>
                  <a:pt x="87330" y="463883"/>
                  <a:pt x="87799" y="462615"/>
                  <a:pt x="88738" y="461582"/>
                </a:cubicBezTo>
                <a:cubicBezTo>
                  <a:pt x="89678" y="460550"/>
                  <a:pt x="90898" y="460033"/>
                  <a:pt x="92401" y="460033"/>
                </a:cubicBezTo>
                <a:cubicBezTo>
                  <a:pt x="93152" y="460033"/>
                  <a:pt x="94843" y="460737"/>
                  <a:pt x="97472" y="462146"/>
                </a:cubicBezTo>
                <a:cubicBezTo>
                  <a:pt x="100101" y="463554"/>
                  <a:pt x="102965" y="465104"/>
                  <a:pt x="106065" y="466794"/>
                </a:cubicBezTo>
                <a:cubicBezTo>
                  <a:pt x="109163" y="468484"/>
                  <a:pt x="111087" y="469517"/>
                  <a:pt x="111839" y="469893"/>
                </a:cubicBezTo>
                <a:cubicBezTo>
                  <a:pt x="125548" y="476842"/>
                  <a:pt x="140526" y="482617"/>
                  <a:pt x="156772" y="487218"/>
                </a:cubicBezTo>
                <a:cubicBezTo>
                  <a:pt x="173018" y="491819"/>
                  <a:pt x="187807" y="494120"/>
                  <a:pt x="201141" y="494120"/>
                </a:cubicBezTo>
                <a:cubicBezTo>
                  <a:pt x="218982" y="494120"/>
                  <a:pt x="234664" y="492758"/>
                  <a:pt x="248187" y="490035"/>
                </a:cubicBezTo>
                <a:cubicBezTo>
                  <a:pt x="261708" y="487312"/>
                  <a:pt x="276452" y="482570"/>
                  <a:pt x="292415" y="475809"/>
                </a:cubicBezTo>
                <a:cubicBezTo>
                  <a:pt x="295232" y="474494"/>
                  <a:pt x="298096" y="473039"/>
                  <a:pt x="301007" y="471442"/>
                </a:cubicBezTo>
                <a:cubicBezTo>
                  <a:pt x="303918" y="469846"/>
                  <a:pt x="307111" y="468062"/>
                  <a:pt x="310586" y="466090"/>
                </a:cubicBezTo>
                <a:cubicBezTo>
                  <a:pt x="314060" y="464118"/>
                  <a:pt x="316736" y="462568"/>
                  <a:pt x="318614" y="461442"/>
                </a:cubicBezTo>
                <a:close/>
                <a:moveTo>
                  <a:pt x="323121" y="203113"/>
                </a:moveTo>
                <a:lnTo>
                  <a:pt x="340868" y="267062"/>
                </a:lnTo>
                <a:lnTo>
                  <a:pt x="301710" y="255230"/>
                </a:lnTo>
                <a:close/>
                <a:moveTo>
                  <a:pt x="158039" y="184661"/>
                </a:moveTo>
                <a:cubicBezTo>
                  <a:pt x="158415" y="184567"/>
                  <a:pt x="158979" y="184614"/>
                  <a:pt x="159729" y="184802"/>
                </a:cubicBezTo>
                <a:cubicBezTo>
                  <a:pt x="160105" y="187056"/>
                  <a:pt x="160011" y="190155"/>
                  <a:pt x="159448" y="194099"/>
                </a:cubicBezTo>
                <a:cubicBezTo>
                  <a:pt x="159448" y="194474"/>
                  <a:pt x="158274" y="197010"/>
                  <a:pt x="155927" y="201705"/>
                </a:cubicBezTo>
                <a:cubicBezTo>
                  <a:pt x="153578" y="206400"/>
                  <a:pt x="151090" y="211424"/>
                  <a:pt x="148461" y="216776"/>
                </a:cubicBezTo>
                <a:cubicBezTo>
                  <a:pt x="145832" y="222129"/>
                  <a:pt x="144236" y="225274"/>
                  <a:pt x="143672" y="226214"/>
                </a:cubicBezTo>
                <a:cubicBezTo>
                  <a:pt x="138977" y="235604"/>
                  <a:pt x="131746" y="247905"/>
                  <a:pt x="121980" y="263118"/>
                </a:cubicBezTo>
                <a:lnTo>
                  <a:pt x="140010" y="271005"/>
                </a:lnTo>
                <a:cubicBezTo>
                  <a:pt x="142263" y="272132"/>
                  <a:pt x="149260" y="275137"/>
                  <a:pt x="160997" y="280020"/>
                </a:cubicBezTo>
                <a:cubicBezTo>
                  <a:pt x="172735" y="284903"/>
                  <a:pt x="179073" y="287533"/>
                  <a:pt x="180013" y="287908"/>
                </a:cubicBezTo>
                <a:cubicBezTo>
                  <a:pt x="180764" y="288096"/>
                  <a:pt x="181750" y="290490"/>
                  <a:pt x="182971" y="295092"/>
                </a:cubicBezTo>
                <a:cubicBezTo>
                  <a:pt x="184192" y="299693"/>
                  <a:pt x="184614" y="302557"/>
                  <a:pt x="184238" y="303684"/>
                </a:cubicBezTo>
                <a:cubicBezTo>
                  <a:pt x="184050" y="304247"/>
                  <a:pt x="182877" y="304200"/>
                  <a:pt x="180717" y="303543"/>
                </a:cubicBezTo>
                <a:cubicBezTo>
                  <a:pt x="178557" y="302886"/>
                  <a:pt x="175599" y="301806"/>
                  <a:pt x="171843" y="300303"/>
                </a:cubicBezTo>
                <a:lnTo>
                  <a:pt x="166209" y="297768"/>
                </a:lnTo>
                <a:cubicBezTo>
                  <a:pt x="157946" y="294012"/>
                  <a:pt x="149776" y="289410"/>
                  <a:pt x="141700" y="283964"/>
                </a:cubicBezTo>
                <a:cubicBezTo>
                  <a:pt x="140385" y="283025"/>
                  <a:pt x="136535" y="280067"/>
                  <a:pt x="130150" y="275090"/>
                </a:cubicBezTo>
                <a:cubicBezTo>
                  <a:pt x="123764" y="270113"/>
                  <a:pt x="120197" y="267437"/>
                  <a:pt x="119445" y="267062"/>
                </a:cubicBezTo>
                <a:cubicBezTo>
                  <a:pt x="106862" y="286406"/>
                  <a:pt x="94279" y="303402"/>
                  <a:pt x="81696" y="318051"/>
                </a:cubicBezTo>
                <a:cubicBezTo>
                  <a:pt x="66483" y="335893"/>
                  <a:pt x="56624" y="346222"/>
                  <a:pt x="52116" y="349039"/>
                </a:cubicBezTo>
                <a:cubicBezTo>
                  <a:pt x="51365" y="349415"/>
                  <a:pt x="49534" y="349790"/>
                  <a:pt x="46623" y="350166"/>
                </a:cubicBezTo>
                <a:cubicBezTo>
                  <a:pt x="43712" y="350542"/>
                  <a:pt x="41975" y="350542"/>
                  <a:pt x="41411" y="350166"/>
                </a:cubicBezTo>
                <a:cubicBezTo>
                  <a:pt x="42538" y="349415"/>
                  <a:pt x="50238" y="340776"/>
                  <a:pt x="64512" y="324249"/>
                </a:cubicBezTo>
                <a:cubicBezTo>
                  <a:pt x="68455" y="319741"/>
                  <a:pt x="76484" y="308942"/>
                  <a:pt x="88598" y="291852"/>
                </a:cubicBezTo>
                <a:cubicBezTo>
                  <a:pt x="100711" y="274762"/>
                  <a:pt x="108082" y="263681"/>
                  <a:pt x="110712" y="258610"/>
                </a:cubicBezTo>
                <a:cubicBezTo>
                  <a:pt x="113905" y="252976"/>
                  <a:pt x="118694" y="243726"/>
                  <a:pt x="125079" y="230862"/>
                </a:cubicBezTo>
                <a:cubicBezTo>
                  <a:pt x="131465" y="217997"/>
                  <a:pt x="134845" y="210719"/>
                  <a:pt x="135221" y="209029"/>
                </a:cubicBezTo>
                <a:cubicBezTo>
                  <a:pt x="133718" y="208841"/>
                  <a:pt x="123389" y="211940"/>
                  <a:pt x="104232" y="218326"/>
                </a:cubicBezTo>
                <a:cubicBezTo>
                  <a:pt x="102730" y="218701"/>
                  <a:pt x="100148" y="219406"/>
                  <a:pt x="96486" y="220438"/>
                </a:cubicBezTo>
                <a:cubicBezTo>
                  <a:pt x="92823" y="221471"/>
                  <a:pt x="89584" y="222364"/>
                  <a:pt x="86766" y="223115"/>
                </a:cubicBezTo>
                <a:cubicBezTo>
                  <a:pt x="83949" y="223866"/>
                  <a:pt x="82353" y="224335"/>
                  <a:pt x="81978" y="224523"/>
                </a:cubicBezTo>
                <a:cubicBezTo>
                  <a:pt x="81602" y="224899"/>
                  <a:pt x="81414" y="225885"/>
                  <a:pt x="81414" y="227481"/>
                </a:cubicBezTo>
                <a:cubicBezTo>
                  <a:pt x="81414" y="229077"/>
                  <a:pt x="81321" y="229970"/>
                  <a:pt x="81132" y="230158"/>
                </a:cubicBezTo>
                <a:cubicBezTo>
                  <a:pt x="80193" y="232035"/>
                  <a:pt x="77283" y="233444"/>
                  <a:pt x="72399" y="234383"/>
                </a:cubicBezTo>
                <a:cubicBezTo>
                  <a:pt x="68080" y="235698"/>
                  <a:pt x="63666" y="235698"/>
                  <a:pt x="59159" y="234383"/>
                </a:cubicBezTo>
                <a:cubicBezTo>
                  <a:pt x="55778" y="233632"/>
                  <a:pt x="53149" y="231660"/>
                  <a:pt x="51271" y="228467"/>
                </a:cubicBezTo>
                <a:cubicBezTo>
                  <a:pt x="50520" y="227340"/>
                  <a:pt x="50050" y="225180"/>
                  <a:pt x="49863" y="221988"/>
                </a:cubicBezTo>
                <a:cubicBezTo>
                  <a:pt x="50989" y="221612"/>
                  <a:pt x="53290" y="221143"/>
                  <a:pt x="56764" y="220579"/>
                </a:cubicBezTo>
                <a:cubicBezTo>
                  <a:pt x="60238" y="220016"/>
                  <a:pt x="63009" y="219453"/>
                  <a:pt x="65075" y="218889"/>
                </a:cubicBezTo>
                <a:cubicBezTo>
                  <a:pt x="75968" y="215884"/>
                  <a:pt x="85828" y="212879"/>
                  <a:pt x="94655" y="209874"/>
                </a:cubicBezTo>
                <a:cubicBezTo>
                  <a:pt x="113435" y="203301"/>
                  <a:pt x="123013" y="200014"/>
                  <a:pt x="123389" y="200014"/>
                </a:cubicBezTo>
                <a:cubicBezTo>
                  <a:pt x="125267" y="199639"/>
                  <a:pt x="129305" y="197808"/>
                  <a:pt x="135503" y="194521"/>
                </a:cubicBezTo>
                <a:cubicBezTo>
                  <a:pt x="141700" y="191234"/>
                  <a:pt x="145832" y="189216"/>
                  <a:pt x="147898" y="188464"/>
                </a:cubicBezTo>
                <a:cubicBezTo>
                  <a:pt x="149588" y="187901"/>
                  <a:pt x="151607" y="187150"/>
                  <a:pt x="153954" y="186211"/>
                </a:cubicBezTo>
                <a:cubicBezTo>
                  <a:pt x="156302" y="185272"/>
                  <a:pt x="157663" y="184755"/>
                  <a:pt x="158039" y="184661"/>
                </a:cubicBezTo>
                <a:close/>
                <a:moveTo>
                  <a:pt x="120572" y="161983"/>
                </a:moveTo>
                <a:cubicBezTo>
                  <a:pt x="123764" y="161983"/>
                  <a:pt x="125736" y="163580"/>
                  <a:pt x="126488" y="166773"/>
                </a:cubicBezTo>
                <a:cubicBezTo>
                  <a:pt x="127051" y="169590"/>
                  <a:pt x="126676" y="172219"/>
                  <a:pt x="125362" y="174660"/>
                </a:cubicBezTo>
                <a:cubicBezTo>
                  <a:pt x="123107" y="178980"/>
                  <a:pt x="118412" y="182548"/>
                  <a:pt x="111276" y="185365"/>
                </a:cubicBezTo>
                <a:cubicBezTo>
                  <a:pt x="105641" y="187619"/>
                  <a:pt x="100007" y="188746"/>
                  <a:pt x="94373" y="188746"/>
                </a:cubicBezTo>
                <a:cubicBezTo>
                  <a:pt x="89490" y="188183"/>
                  <a:pt x="84889" y="185741"/>
                  <a:pt x="80570" y="181422"/>
                </a:cubicBezTo>
                <a:cubicBezTo>
                  <a:pt x="77940" y="178604"/>
                  <a:pt x="76249" y="174754"/>
                  <a:pt x="75498" y="169871"/>
                </a:cubicBezTo>
                <a:lnTo>
                  <a:pt x="75780" y="169026"/>
                </a:lnTo>
                <a:cubicBezTo>
                  <a:pt x="76343" y="169590"/>
                  <a:pt x="78174" y="170059"/>
                  <a:pt x="81273" y="170435"/>
                </a:cubicBezTo>
                <a:cubicBezTo>
                  <a:pt x="84372" y="170810"/>
                  <a:pt x="86861" y="170810"/>
                  <a:pt x="88738" y="170435"/>
                </a:cubicBezTo>
                <a:cubicBezTo>
                  <a:pt x="90617" y="170059"/>
                  <a:pt x="96063" y="168557"/>
                  <a:pt x="105078" y="165927"/>
                </a:cubicBezTo>
                <a:cubicBezTo>
                  <a:pt x="111839" y="163674"/>
                  <a:pt x="117004" y="162359"/>
                  <a:pt x="120572" y="161983"/>
                </a:cubicBezTo>
                <a:close/>
                <a:moveTo>
                  <a:pt x="310163" y="154096"/>
                </a:moveTo>
                <a:lnTo>
                  <a:pt x="249314" y="305092"/>
                </a:lnTo>
                <a:lnTo>
                  <a:pt x="278048" y="313825"/>
                </a:lnTo>
                <a:lnTo>
                  <a:pt x="290725" y="282837"/>
                </a:lnTo>
                <a:lnTo>
                  <a:pt x="350166" y="301148"/>
                </a:lnTo>
                <a:lnTo>
                  <a:pt x="360589" y="339179"/>
                </a:lnTo>
                <a:lnTo>
                  <a:pt x="389323" y="347912"/>
                </a:lnTo>
                <a:lnTo>
                  <a:pt x="338334" y="162829"/>
                </a:lnTo>
                <a:close/>
                <a:moveTo>
                  <a:pt x="206494" y="72400"/>
                </a:moveTo>
                <a:lnTo>
                  <a:pt x="10987" y="138038"/>
                </a:lnTo>
                <a:lnTo>
                  <a:pt x="10987" y="428482"/>
                </a:lnTo>
                <a:lnTo>
                  <a:pt x="206494" y="363125"/>
                </a:lnTo>
                <a:close/>
                <a:moveTo>
                  <a:pt x="380310" y="12959"/>
                </a:moveTo>
                <a:lnTo>
                  <a:pt x="218889" y="68174"/>
                </a:lnTo>
                <a:lnTo>
                  <a:pt x="380310" y="120009"/>
                </a:lnTo>
                <a:close/>
                <a:moveTo>
                  <a:pt x="385661" y="0"/>
                </a:moveTo>
                <a:cubicBezTo>
                  <a:pt x="389418" y="0"/>
                  <a:pt x="391295" y="1972"/>
                  <a:pt x="391295" y="5916"/>
                </a:cubicBezTo>
                <a:lnTo>
                  <a:pt x="391295" y="123671"/>
                </a:lnTo>
                <a:lnTo>
                  <a:pt x="432707" y="136911"/>
                </a:lnTo>
                <a:lnTo>
                  <a:pt x="432707" y="440877"/>
                </a:lnTo>
                <a:lnTo>
                  <a:pt x="214663" y="371576"/>
                </a:lnTo>
                <a:cubicBezTo>
                  <a:pt x="212034" y="372703"/>
                  <a:pt x="176820" y="384676"/>
                  <a:pt x="109021" y="407494"/>
                </a:cubicBezTo>
                <a:cubicBezTo>
                  <a:pt x="41224" y="430313"/>
                  <a:pt x="6667" y="441722"/>
                  <a:pt x="5352" y="441722"/>
                </a:cubicBezTo>
                <a:cubicBezTo>
                  <a:pt x="2911" y="441722"/>
                  <a:pt x="1221" y="440501"/>
                  <a:pt x="282" y="438060"/>
                </a:cubicBezTo>
                <a:cubicBezTo>
                  <a:pt x="282" y="437872"/>
                  <a:pt x="188" y="437590"/>
                  <a:pt x="0" y="437214"/>
                </a:cubicBezTo>
                <a:lnTo>
                  <a:pt x="0" y="133531"/>
                </a:lnTo>
                <a:cubicBezTo>
                  <a:pt x="564" y="131841"/>
                  <a:pt x="939" y="130902"/>
                  <a:pt x="1127" y="130714"/>
                </a:cubicBezTo>
                <a:cubicBezTo>
                  <a:pt x="2066" y="129587"/>
                  <a:pt x="3944" y="128554"/>
                  <a:pt x="6761" y="127615"/>
                </a:cubicBezTo>
                <a:cubicBezTo>
                  <a:pt x="26669" y="121042"/>
                  <a:pt x="40660" y="116346"/>
                  <a:pt x="48735" y="113529"/>
                </a:cubicBezTo>
                <a:lnTo>
                  <a:pt x="48735" y="5352"/>
                </a:lnTo>
                <a:lnTo>
                  <a:pt x="205930" y="61131"/>
                </a:lnTo>
                <a:cubicBezTo>
                  <a:pt x="206306" y="61131"/>
                  <a:pt x="221377" y="55967"/>
                  <a:pt x="251145" y="45637"/>
                </a:cubicBezTo>
                <a:cubicBezTo>
                  <a:pt x="280912" y="35308"/>
                  <a:pt x="310586" y="25119"/>
                  <a:pt x="340165" y="15072"/>
                </a:cubicBezTo>
                <a:cubicBezTo>
                  <a:pt x="369745" y="5024"/>
                  <a:pt x="384910" y="0"/>
                  <a:pt x="3856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6" name="Freeform 409">
            <a:extLst>
              <a:ext uri="{FF2B5EF4-FFF2-40B4-BE49-F238E27FC236}">
                <a16:creationId xmlns:a16="http://schemas.microsoft.com/office/drawing/2014/main" id="{5850E9FB-37DB-4C07-86E8-677C265D09BF}"/>
              </a:ext>
            </a:extLst>
          </p:cNvPr>
          <p:cNvSpPr/>
          <p:nvPr/>
        </p:nvSpPr>
        <p:spPr>
          <a:xfrm>
            <a:off x="319046" y="3644222"/>
            <a:ext cx="432707" cy="378619"/>
          </a:xfrm>
          <a:custGeom>
            <a:avLst/>
            <a:gdLst/>
            <a:ahLst/>
            <a:cxnLst/>
            <a:rect l="l" t="t" r="r" b="b"/>
            <a:pathLst>
              <a:path w="576943" h="504825">
                <a:moveTo>
                  <a:pt x="225368" y="0"/>
                </a:moveTo>
                <a:lnTo>
                  <a:pt x="351574" y="0"/>
                </a:lnTo>
                <a:cubicBezTo>
                  <a:pt x="354204" y="0"/>
                  <a:pt x="356363" y="845"/>
                  <a:pt x="358054" y="2536"/>
                </a:cubicBezTo>
                <a:cubicBezTo>
                  <a:pt x="359744" y="4226"/>
                  <a:pt x="360589" y="6385"/>
                  <a:pt x="360589" y="9015"/>
                </a:cubicBezTo>
                <a:lnTo>
                  <a:pt x="360589" y="72118"/>
                </a:lnTo>
                <a:lnTo>
                  <a:pt x="396648" y="72118"/>
                </a:lnTo>
                <a:cubicBezTo>
                  <a:pt x="415053" y="72118"/>
                  <a:pt x="431862" y="78081"/>
                  <a:pt x="447074" y="90006"/>
                </a:cubicBezTo>
                <a:cubicBezTo>
                  <a:pt x="462286" y="101932"/>
                  <a:pt x="472052" y="116722"/>
                  <a:pt x="476372" y="134376"/>
                </a:cubicBezTo>
                <a:lnTo>
                  <a:pt x="505952" y="252412"/>
                </a:lnTo>
                <a:lnTo>
                  <a:pt x="513839" y="252412"/>
                </a:lnTo>
                <a:cubicBezTo>
                  <a:pt x="531306" y="252412"/>
                  <a:pt x="546189" y="258563"/>
                  <a:pt x="558491" y="270865"/>
                </a:cubicBezTo>
                <a:cubicBezTo>
                  <a:pt x="570792" y="283166"/>
                  <a:pt x="576943" y="298050"/>
                  <a:pt x="576943" y="315516"/>
                </a:cubicBezTo>
                <a:lnTo>
                  <a:pt x="576943" y="423692"/>
                </a:lnTo>
                <a:cubicBezTo>
                  <a:pt x="576943" y="426322"/>
                  <a:pt x="576098" y="428482"/>
                  <a:pt x="574407" y="430172"/>
                </a:cubicBezTo>
                <a:cubicBezTo>
                  <a:pt x="572717" y="431862"/>
                  <a:pt x="570557" y="432707"/>
                  <a:pt x="567928" y="432707"/>
                </a:cubicBezTo>
                <a:lnTo>
                  <a:pt x="540884" y="432707"/>
                </a:lnTo>
                <a:lnTo>
                  <a:pt x="540884" y="450737"/>
                </a:lnTo>
                <a:cubicBezTo>
                  <a:pt x="540884" y="465761"/>
                  <a:pt x="535625" y="478532"/>
                  <a:pt x="525108" y="489049"/>
                </a:cubicBezTo>
                <a:cubicBezTo>
                  <a:pt x="514591" y="499566"/>
                  <a:pt x="501820" y="504825"/>
                  <a:pt x="486795" y="504825"/>
                </a:cubicBezTo>
                <a:cubicBezTo>
                  <a:pt x="471771" y="504825"/>
                  <a:pt x="459000" y="499566"/>
                  <a:pt x="448483" y="489049"/>
                </a:cubicBezTo>
                <a:cubicBezTo>
                  <a:pt x="437965" y="478532"/>
                  <a:pt x="432707" y="465761"/>
                  <a:pt x="432707" y="450737"/>
                </a:cubicBezTo>
                <a:lnTo>
                  <a:pt x="432707" y="432707"/>
                </a:lnTo>
                <a:lnTo>
                  <a:pt x="144235" y="432707"/>
                </a:lnTo>
                <a:lnTo>
                  <a:pt x="144235" y="450737"/>
                </a:lnTo>
                <a:cubicBezTo>
                  <a:pt x="144235" y="465761"/>
                  <a:pt x="138977" y="478532"/>
                  <a:pt x="128460" y="489049"/>
                </a:cubicBezTo>
                <a:cubicBezTo>
                  <a:pt x="117943" y="499566"/>
                  <a:pt x="105171" y="504825"/>
                  <a:pt x="90147" y="504825"/>
                </a:cubicBezTo>
                <a:cubicBezTo>
                  <a:pt x="75123" y="504825"/>
                  <a:pt x="62352" y="499566"/>
                  <a:pt x="51835" y="489049"/>
                </a:cubicBezTo>
                <a:cubicBezTo>
                  <a:pt x="41317" y="478532"/>
                  <a:pt x="36059" y="465761"/>
                  <a:pt x="36059" y="450737"/>
                </a:cubicBezTo>
                <a:lnTo>
                  <a:pt x="36059" y="432707"/>
                </a:lnTo>
                <a:lnTo>
                  <a:pt x="9015" y="432707"/>
                </a:lnTo>
                <a:cubicBezTo>
                  <a:pt x="6385" y="432707"/>
                  <a:pt x="4225" y="431862"/>
                  <a:pt x="2535" y="430172"/>
                </a:cubicBezTo>
                <a:cubicBezTo>
                  <a:pt x="845" y="428482"/>
                  <a:pt x="0" y="426322"/>
                  <a:pt x="0" y="423692"/>
                </a:cubicBezTo>
                <a:lnTo>
                  <a:pt x="0" y="315516"/>
                </a:lnTo>
                <a:cubicBezTo>
                  <a:pt x="0" y="298050"/>
                  <a:pt x="6151" y="283166"/>
                  <a:pt x="18452" y="270865"/>
                </a:cubicBezTo>
                <a:cubicBezTo>
                  <a:pt x="30753" y="258563"/>
                  <a:pt x="45637" y="252412"/>
                  <a:pt x="63103" y="252412"/>
                </a:cubicBezTo>
                <a:lnTo>
                  <a:pt x="70991" y="252412"/>
                </a:lnTo>
                <a:lnTo>
                  <a:pt x="100570" y="134376"/>
                </a:lnTo>
                <a:cubicBezTo>
                  <a:pt x="104890" y="116722"/>
                  <a:pt x="114656" y="101932"/>
                  <a:pt x="129868" y="90006"/>
                </a:cubicBezTo>
                <a:cubicBezTo>
                  <a:pt x="145081" y="78081"/>
                  <a:pt x="161889" y="72118"/>
                  <a:pt x="180294" y="72118"/>
                </a:cubicBezTo>
                <a:lnTo>
                  <a:pt x="216353" y="72118"/>
                </a:lnTo>
                <a:lnTo>
                  <a:pt x="216353" y="9015"/>
                </a:lnTo>
                <a:cubicBezTo>
                  <a:pt x="216353" y="6385"/>
                  <a:pt x="217198" y="4226"/>
                  <a:pt x="218889" y="2536"/>
                </a:cubicBezTo>
                <a:cubicBezTo>
                  <a:pt x="220579" y="845"/>
                  <a:pt x="222739" y="0"/>
                  <a:pt x="225368" y="0"/>
                </a:cubicBezTo>
                <a:close/>
                <a:moveTo>
                  <a:pt x="180294" y="144236"/>
                </a:moveTo>
                <a:cubicBezTo>
                  <a:pt x="178604" y="144236"/>
                  <a:pt x="176632" y="145128"/>
                  <a:pt x="174378" y="146912"/>
                </a:cubicBezTo>
                <a:cubicBezTo>
                  <a:pt x="172125" y="148696"/>
                  <a:pt x="170810" y="150339"/>
                  <a:pt x="170434" y="151842"/>
                </a:cubicBezTo>
                <a:lnTo>
                  <a:pt x="145362" y="252412"/>
                </a:lnTo>
                <a:lnTo>
                  <a:pt x="431580" y="252412"/>
                </a:lnTo>
                <a:lnTo>
                  <a:pt x="406508" y="151842"/>
                </a:lnTo>
                <a:cubicBezTo>
                  <a:pt x="406132" y="150339"/>
                  <a:pt x="404818" y="148696"/>
                  <a:pt x="402564" y="146912"/>
                </a:cubicBezTo>
                <a:cubicBezTo>
                  <a:pt x="400310" y="145128"/>
                  <a:pt x="398338" y="144236"/>
                  <a:pt x="396648" y="144236"/>
                </a:cubicBezTo>
                <a:lnTo>
                  <a:pt x="180294" y="144236"/>
                </a:lnTo>
                <a:close/>
                <a:moveTo>
                  <a:pt x="90147" y="297486"/>
                </a:moveTo>
                <a:cubicBezTo>
                  <a:pt x="77752" y="297486"/>
                  <a:pt x="67141" y="301900"/>
                  <a:pt x="58314" y="310727"/>
                </a:cubicBezTo>
                <a:cubicBezTo>
                  <a:pt x="49487" y="319553"/>
                  <a:pt x="45073" y="330165"/>
                  <a:pt x="45073" y="342560"/>
                </a:cubicBezTo>
                <a:cubicBezTo>
                  <a:pt x="45073" y="354955"/>
                  <a:pt x="49487" y="365566"/>
                  <a:pt x="58314" y="374393"/>
                </a:cubicBezTo>
                <a:cubicBezTo>
                  <a:pt x="67141" y="383220"/>
                  <a:pt x="77752" y="387633"/>
                  <a:pt x="90147" y="387633"/>
                </a:cubicBezTo>
                <a:cubicBezTo>
                  <a:pt x="102542" y="387633"/>
                  <a:pt x="113154" y="383220"/>
                  <a:pt x="121980" y="374393"/>
                </a:cubicBezTo>
                <a:cubicBezTo>
                  <a:pt x="130807" y="365566"/>
                  <a:pt x="135221" y="354955"/>
                  <a:pt x="135221" y="342560"/>
                </a:cubicBezTo>
                <a:cubicBezTo>
                  <a:pt x="135221" y="330165"/>
                  <a:pt x="130807" y="319553"/>
                  <a:pt x="121980" y="310727"/>
                </a:cubicBezTo>
                <a:cubicBezTo>
                  <a:pt x="113154" y="301900"/>
                  <a:pt x="102542" y="297486"/>
                  <a:pt x="90147" y="297486"/>
                </a:cubicBezTo>
                <a:close/>
                <a:moveTo>
                  <a:pt x="486795" y="297486"/>
                </a:moveTo>
                <a:cubicBezTo>
                  <a:pt x="474400" y="297486"/>
                  <a:pt x="463789" y="301900"/>
                  <a:pt x="454962" y="310727"/>
                </a:cubicBezTo>
                <a:cubicBezTo>
                  <a:pt x="446135" y="319553"/>
                  <a:pt x="441722" y="330165"/>
                  <a:pt x="441722" y="342560"/>
                </a:cubicBezTo>
                <a:cubicBezTo>
                  <a:pt x="441722" y="354955"/>
                  <a:pt x="446135" y="365566"/>
                  <a:pt x="454962" y="374393"/>
                </a:cubicBezTo>
                <a:cubicBezTo>
                  <a:pt x="463789" y="383220"/>
                  <a:pt x="474400" y="387633"/>
                  <a:pt x="486795" y="387633"/>
                </a:cubicBezTo>
                <a:cubicBezTo>
                  <a:pt x="499191" y="387633"/>
                  <a:pt x="509802" y="383220"/>
                  <a:pt x="518629" y="374393"/>
                </a:cubicBezTo>
                <a:cubicBezTo>
                  <a:pt x="527456" y="365566"/>
                  <a:pt x="531869" y="354955"/>
                  <a:pt x="531869" y="342560"/>
                </a:cubicBezTo>
                <a:cubicBezTo>
                  <a:pt x="531869" y="330165"/>
                  <a:pt x="527456" y="319553"/>
                  <a:pt x="518629" y="310727"/>
                </a:cubicBezTo>
                <a:cubicBezTo>
                  <a:pt x="509802" y="301900"/>
                  <a:pt x="499191" y="297486"/>
                  <a:pt x="486795" y="2974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7" name="Freeform 408">
            <a:extLst>
              <a:ext uri="{FF2B5EF4-FFF2-40B4-BE49-F238E27FC236}">
                <a16:creationId xmlns:a16="http://schemas.microsoft.com/office/drawing/2014/main" id="{940A4DB8-6F15-4A9C-82BD-0C8A92B5D6E6}"/>
              </a:ext>
            </a:extLst>
          </p:cNvPr>
          <p:cNvSpPr/>
          <p:nvPr/>
        </p:nvSpPr>
        <p:spPr>
          <a:xfrm>
            <a:off x="904450" y="3644222"/>
            <a:ext cx="311008" cy="378619"/>
          </a:xfrm>
          <a:custGeom>
            <a:avLst/>
            <a:gdLst/>
            <a:ahLst/>
            <a:cxnLst/>
            <a:rect l="l" t="t" r="r" b="b"/>
            <a:pathLst>
              <a:path w="414677" h="504825">
                <a:moveTo>
                  <a:pt x="207338" y="0"/>
                </a:moveTo>
                <a:cubicBezTo>
                  <a:pt x="212221" y="0"/>
                  <a:pt x="216447" y="1784"/>
                  <a:pt x="220015" y="5352"/>
                </a:cubicBezTo>
                <a:lnTo>
                  <a:pt x="328192" y="113529"/>
                </a:lnTo>
                <a:cubicBezTo>
                  <a:pt x="331760" y="117098"/>
                  <a:pt x="333545" y="121323"/>
                  <a:pt x="333545" y="126206"/>
                </a:cubicBezTo>
                <a:cubicBezTo>
                  <a:pt x="333545" y="131089"/>
                  <a:pt x="331760" y="135315"/>
                  <a:pt x="328192" y="138883"/>
                </a:cubicBezTo>
                <a:cubicBezTo>
                  <a:pt x="324624" y="142451"/>
                  <a:pt x="320398" y="144236"/>
                  <a:pt x="315515" y="144236"/>
                </a:cubicBezTo>
                <a:lnTo>
                  <a:pt x="260018" y="144236"/>
                </a:lnTo>
                <a:lnTo>
                  <a:pt x="373266" y="257765"/>
                </a:lnTo>
                <a:cubicBezTo>
                  <a:pt x="376834" y="261333"/>
                  <a:pt x="378618" y="265559"/>
                  <a:pt x="378618" y="270442"/>
                </a:cubicBezTo>
                <a:cubicBezTo>
                  <a:pt x="378618" y="275325"/>
                  <a:pt x="376834" y="279551"/>
                  <a:pt x="373266" y="283119"/>
                </a:cubicBezTo>
                <a:cubicBezTo>
                  <a:pt x="369697" y="286687"/>
                  <a:pt x="365472" y="288471"/>
                  <a:pt x="360589" y="288471"/>
                </a:cubicBezTo>
                <a:lnTo>
                  <a:pt x="296077" y="288471"/>
                </a:lnTo>
                <a:lnTo>
                  <a:pt x="409325" y="402001"/>
                </a:lnTo>
                <a:cubicBezTo>
                  <a:pt x="412893" y="405569"/>
                  <a:pt x="414677" y="409795"/>
                  <a:pt x="414677" y="414678"/>
                </a:cubicBezTo>
                <a:cubicBezTo>
                  <a:pt x="414677" y="419561"/>
                  <a:pt x="412893" y="423786"/>
                  <a:pt x="409325" y="427355"/>
                </a:cubicBezTo>
                <a:cubicBezTo>
                  <a:pt x="405756" y="430923"/>
                  <a:pt x="401531" y="432707"/>
                  <a:pt x="396648" y="432707"/>
                </a:cubicBezTo>
                <a:lnTo>
                  <a:pt x="266498" y="432707"/>
                </a:lnTo>
                <a:cubicBezTo>
                  <a:pt x="266685" y="435900"/>
                  <a:pt x="267249" y="444116"/>
                  <a:pt x="268188" y="457357"/>
                </a:cubicBezTo>
                <a:cubicBezTo>
                  <a:pt x="269127" y="470597"/>
                  <a:pt x="269596" y="480786"/>
                  <a:pt x="269596" y="487922"/>
                </a:cubicBezTo>
                <a:cubicBezTo>
                  <a:pt x="269596" y="492618"/>
                  <a:pt x="267906" y="496608"/>
                  <a:pt x="264526" y="499895"/>
                </a:cubicBezTo>
                <a:cubicBezTo>
                  <a:pt x="261145" y="503182"/>
                  <a:pt x="257107" y="504825"/>
                  <a:pt x="252412" y="504825"/>
                </a:cubicBezTo>
                <a:lnTo>
                  <a:pt x="162265" y="504825"/>
                </a:lnTo>
                <a:cubicBezTo>
                  <a:pt x="157570" y="504825"/>
                  <a:pt x="153532" y="503182"/>
                  <a:pt x="150151" y="499895"/>
                </a:cubicBezTo>
                <a:cubicBezTo>
                  <a:pt x="146771" y="496608"/>
                  <a:pt x="145081" y="492618"/>
                  <a:pt x="145081" y="487922"/>
                </a:cubicBezTo>
                <a:cubicBezTo>
                  <a:pt x="145081" y="480786"/>
                  <a:pt x="145550" y="470597"/>
                  <a:pt x="146489" y="457357"/>
                </a:cubicBezTo>
                <a:cubicBezTo>
                  <a:pt x="147428" y="444116"/>
                  <a:pt x="147991" y="435900"/>
                  <a:pt x="148179" y="432707"/>
                </a:cubicBezTo>
                <a:lnTo>
                  <a:pt x="18029" y="432707"/>
                </a:lnTo>
                <a:cubicBezTo>
                  <a:pt x="13146" y="432707"/>
                  <a:pt x="8920" y="430923"/>
                  <a:pt x="5352" y="427355"/>
                </a:cubicBezTo>
                <a:cubicBezTo>
                  <a:pt x="1784" y="423786"/>
                  <a:pt x="0" y="419561"/>
                  <a:pt x="0" y="414678"/>
                </a:cubicBezTo>
                <a:cubicBezTo>
                  <a:pt x="0" y="409795"/>
                  <a:pt x="1784" y="405569"/>
                  <a:pt x="5352" y="402001"/>
                </a:cubicBezTo>
                <a:lnTo>
                  <a:pt x="118600" y="288471"/>
                </a:lnTo>
                <a:lnTo>
                  <a:pt x="54088" y="288471"/>
                </a:lnTo>
                <a:cubicBezTo>
                  <a:pt x="49205" y="288471"/>
                  <a:pt x="44979" y="286687"/>
                  <a:pt x="41411" y="283119"/>
                </a:cubicBezTo>
                <a:cubicBezTo>
                  <a:pt x="37843" y="279551"/>
                  <a:pt x="36059" y="275325"/>
                  <a:pt x="36059" y="270442"/>
                </a:cubicBezTo>
                <a:cubicBezTo>
                  <a:pt x="36059" y="265559"/>
                  <a:pt x="37843" y="261333"/>
                  <a:pt x="41411" y="257765"/>
                </a:cubicBezTo>
                <a:lnTo>
                  <a:pt x="154658" y="144236"/>
                </a:lnTo>
                <a:lnTo>
                  <a:pt x="99162" y="144236"/>
                </a:lnTo>
                <a:cubicBezTo>
                  <a:pt x="94278" y="144236"/>
                  <a:pt x="90053" y="142451"/>
                  <a:pt x="86485" y="138883"/>
                </a:cubicBezTo>
                <a:cubicBezTo>
                  <a:pt x="82916" y="135315"/>
                  <a:pt x="81132" y="131089"/>
                  <a:pt x="81132" y="126206"/>
                </a:cubicBezTo>
                <a:cubicBezTo>
                  <a:pt x="81132" y="121323"/>
                  <a:pt x="82916" y="117098"/>
                  <a:pt x="86485" y="113529"/>
                </a:cubicBezTo>
                <a:lnTo>
                  <a:pt x="194661" y="5352"/>
                </a:lnTo>
                <a:cubicBezTo>
                  <a:pt x="198230" y="1784"/>
                  <a:pt x="202455" y="0"/>
                  <a:pt x="2073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8" name="Freeform 407">
            <a:extLst>
              <a:ext uri="{FF2B5EF4-FFF2-40B4-BE49-F238E27FC236}">
                <a16:creationId xmlns:a16="http://schemas.microsoft.com/office/drawing/2014/main" id="{786C543E-3AEF-4170-909A-3A108215E985}"/>
              </a:ext>
            </a:extLst>
          </p:cNvPr>
          <p:cNvSpPr/>
          <p:nvPr/>
        </p:nvSpPr>
        <p:spPr>
          <a:xfrm>
            <a:off x="1826375" y="3644223"/>
            <a:ext cx="216355" cy="351575"/>
          </a:xfrm>
          <a:custGeom>
            <a:avLst/>
            <a:gdLst/>
            <a:ahLst/>
            <a:cxnLst/>
            <a:rect l="l" t="t" r="r" b="b"/>
            <a:pathLst>
              <a:path w="288472" h="468766">
                <a:moveTo>
                  <a:pt x="203677" y="0"/>
                </a:moveTo>
                <a:lnTo>
                  <a:pt x="288472" y="0"/>
                </a:lnTo>
                <a:lnTo>
                  <a:pt x="288472" y="85358"/>
                </a:lnTo>
                <a:lnTo>
                  <a:pt x="203113" y="249314"/>
                </a:lnTo>
                <a:lnTo>
                  <a:pt x="209874" y="258047"/>
                </a:lnTo>
                <a:lnTo>
                  <a:pt x="288472" y="258047"/>
                </a:lnTo>
                <a:lnTo>
                  <a:pt x="288472" y="374956"/>
                </a:lnTo>
                <a:lnTo>
                  <a:pt x="145644" y="374956"/>
                </a:lnTo>
                <a:lnTo>
                  <a:pt x="133249" y="383408"/>
                </a:lnTo>
                <a:lnTo>
                  <a:pt x="93246" y="460315"/>
                </a:lnTo>
                <a:lnTo>
                  <a:pt x="84795" y="468766"/>
                </a:lnTo>
                <a:lnTo>
                  <a:pt x="0" y="468766"/>
                </a:lnTo>
                <a:lnTo>
                  <a:pt x="0" y="383408"/>
                </a:lnTo>
                <a:lnTo>
                  <a:pt x="85358" y="219171"/>
                </a:lnTo>
                <a:lnTo>
                  <a:pt x="78597" y="210719"/>
                </a:lnTo>
                <a:lnTo>
                  <a:pt x="0" y="210719"/>
                </a:lnTo>
                <a:lnTo>
                  <a:pt x="0" y="93810"/>
                </a:lnTo>
                <a:lnTo>
                  <a:pt x="142826" y="93810"/>
                </a:lnTo>
                <a:lnTo>
                  <a:pt x="155222" y="85358"/>
                </a:lnTo>
                <a:lnTo>
                  <a:pt x="195225" y="8451"/>
                </a:lnTo>
                <a:lnTo>
                  <a:pt x="20367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9" name="Freeform 396">
            <a:extLst>
              <a:ext uri="{FF2B5EF4-FFF2-40B4-BE49-F238E27FC236}">
                <a16:creationId xmlns:a16="http://schemas.microsoft.com/office/drawing/2014/main" id="{43D91952-00CF-4841-9443-367ECBF2F86D}"/>
              </a:ext>
            </a:extLst>
          </p:cNvPr>
          <p:cNvSpPr/>
          <p:nvPr/>
        </p:nvSpPr>
        <p:spPr>
          <a:xfrm>
            <a:off x="7499610" y="3644222"/>
            <a:ext cx="308051" cy="351315"/>
          </a:xfrm>
          <a:custGeom>
            <a:avLst/>
            <a:gdLst/>
            <a:ahLst/>
            <a:cxnLst/>
            <a:rect l="l" t="t" r="r" b="b"/>
            <a:pathLst>
              <a:path w="410735" h="468420">
                <a:moveTo>
                  <a:pt x="307065" y="0"/>
                </a:moveTo>
                <a:cubicBezTo>
                  <a:pt x="340495" y="0"/>
                  <a:pt x="366130" y="9907"/>
                  <a:pt x="383972" y="29720"/>
                </a:cubicBezTo>
                <a:cubicBezTo>
                  <a:pt x="401813" y="49534"/>
                  <a:pt x="410735" y="77470"/>
                  <a:pt x="410735" y="113529"/>
                </a:cubicBezTo>
                <a:cubicBezTo>
                  <a:pt x="410735" y="143391"/>
                  <a:pt x="405288" y="170247"/>
                  <a:pt x="394395" y="194098"/>
                </a:cubicBezTo>
                <a:cubicBezTo>
                  <a:pt x="393080" y="194286"/>
                  <a:pt x="391249" y="194568"/>
                  <a:pt x="388902" y="194944"/>
                </a:cubicBezTo>
                <a:cubicBezTo>
                  <a:pt x="386555" y="195319"/>
                  <a:pt x="382234" y="195507"/>
                  <a:pt x="375944" y="195507"/>
                </a:cubicBezTo>
                <a:cubicBezTo>
                  <a:pt x="369652" y="195507"/>
                  <a:pt x="363736" y="194944"/>
                  <a:pt x="358196" y="193817"/>
                </a:cubicBezTo>
                <a:cubicBezTo>
                  <a:pt x="352654" y="192690"/>
                  <a:pt x="346834" y="190295"/>
                  <a:pt x="340730" y="186633"/>
                </a:cubicBezTo>
                <a:cubicBezTo>
                  <a:pt x="334625" y="182971"/>
                  <a:pt x="329884" y="178135"/>
                  <a:pt x="326502" y="172125"/>
                </a:cubicBezTo>
                <a:cubicBezTo>
                  <a:pt x="332325" y="152781"/>
                  <a:pt x="335236" y="135503"/>
                  <a:pt x="335236" y="120290"/>
                </a:cubicBezTo>
                <a:cubicBezTo>
                  <a:pt x="335236" y="103951"/>
                  <a:pt x="332513" y="91556"/>
                  <a:pt x="327066" y="83105"/>
                </a:cubicBezTo>
                <a:cubicBezTo>
                  <a:pt x="321620" y="74653"/>
                  <a:pt x="314201" y="70428"/>
                  <a:pt x="304811" y="70428"/>
                </a:cubicBezTo>
                <a:cubicBezTo>
                  <a:pt x="294858" y="70428"/>
                  <a:pt x="286876" y="75076"/>
                  <a:pt x="280866" y="84372"/>
                </a:cubicBezTo>
                <a:cubicBezTo>
                  <a:pt x="274857" y="93669"/>
                  <a:pt x="271851" y="106862"/>
                  <a:pt x="271851" y="123953"/>
                </a:cubicBezTo>
                <a:cubicBezTo>
                  <a:pt x="271851" y="158885"/>
                  <a:pt x="281711" y="186445"/>
                  <a:pt x="301431" y="206635"/>
                </a:cubicBezTo>
                <a:cubicBezTo>
                  <a:pt x="321150" y="226824"/>
                  <a:pt x="346222" y="236918"/>
                  <a:pt x="376647" y="236918"/>
                </a:cubicBezTo>
                <a:cubicBezTo>
                  <a:pt x="388291" y="236918"/>
                  <a:pt x="399654" y="235604"/>
                  <a:pt x="410735" y="232974"/>
                </a:cubicBezTo>
                <a:lnTo>
                  <a:pt x="410735" y="288753"/>
                </a:lnTo>
                <a:cubicBezTo>
                  <a:pt x="391766" y="293073"/>
                  <a:pt x="373173" y="295232"/>
                  <a:pt x="354955" y="295232"/>
                </a:cubicBezTo>
                <a:cubicBezTo>
                  <a:pt x="342748" y="320774"/>
                  <a:pt x="327207" y="346222"/>
                  <a:pt x="308333" y="371576"/>
                </a:cubicBezTo>
                <a:cubicBezTo>
                  <a:pt x="289458" y="396930"/>
                  <a:pt x="272415" y="417166"/>
                  <a:pt x="257202" y="432285"/>
                </a:cubicBezTo>
                <a:cubicBezTo>
                  <a:pt x="241990" y="447403"/>
                  <a:pt x="229970" y="457404"/>
                  <a:pt x="221144" y="462287"/>
                </a:cubicBezTo>
                <a:cubicBezTo>
                  <a:pt x="206119" y="470738"/>
                  <a:pt x="190906" y="470456"/>
                  <a:pt x="175506" y="461442"/>
                </a:cubicBezTo>
                <a:cubicBezTo>
                  <a:pt x="170247" y="458249"/>
                  <a:pt x="164567" y="454164"/>
                  <a:pt x="158463" y="449187"/>
                </a:cubicBezTo>
                <a:cubicBezTo>
                  <a:pt x="152358" y="444210"/>
                  <a:pt x="144378" y="436369"/>
                  <a:pt x="134518" y="425664"/>
                </a:cubicBezTo>
                <a:cubicBezTo>
                  <a:pt x="124658" y="414959"/>
                  <a:pt x="115032" y="402893"/>
                  <a:pt x="105643" y="389465"/>
                </a:cubicBezTo>
                <a:cubicBezTo>
                  <a:pt x="96253" y="376036"/>
                  <a:pt x="86157" y="358758"/>
                  <a:pt x="75358" y="337630"/>
                </a:cubicBezTo>
                <a:cubicBezTo>
                  <a:pt x="64560" y="316502"/>
                  <a:pt x="54652" y="293589"/>
                  <a:pt x="45638" y="268893"/>
                </a:cubicBezTo>
                <a:cubicBezTo>
                  <a:pt x="36623" y="244196"/>
                  <a:pt x="28031" y="214663"/>
                  <a:pt x="19861" y="180295"/>
                </a:cubicBezTo>
                <a:cubicBezTo>
                  <a:pt x="11691" y="145926"/>
                  <a:pt x="5072" y="109304"/>
                  <a:pt x="0" y="70428"/>
                </a:cubicBezTo>
                <a:lnTo>
                  <a:pt x="79725" y="70428"/>
                </a:lnTo>
                <a:cubicBezTo>
                  <a:pt x="84607" y="111370"/>
                  <a:pt x="91182" y="148790"/>
                  <a:pt x="99444" y="182689"/>
                </a:cubicBezTo>
                <a:cubicBezTo>
                  <a:pt x="107708" y="216588"/>
                  <a:pt x="117521" y="246356"/>
                  <a:pt x="128883" y="271991"/>
                </a:cubicBezTo>
                <a:cubicBezTo>
                  <a:pt x="140245" y="297627"/>
                  <a:pt x="151655" y="319741"/>
                  <a:pt x="163111" y="338334"/>
                </a:cubicBezTo>
                <a:cubicBezTo>
                  <a:pt x="174568" y="356927"/>
                  <a:pt x="187713" y="375238"/>
                  <a:pt x="202551" y="393268"/>
                </a:cubicBezTo>
                <a:cubicBezTo>
                  <a:pt x="234289" y="361528"/>
                  <a:pt x="261240" y="323404"/>
                  <a:pt x="283402" y="278893"/>
                </a:cubicBezTo>
                <a:cubicBezTo>
                  <a:pt x="256732" y="265371"/>
                  <a:pt x="235792" y="244712"/>
                  <a:pt x="220580" y="216917"/>
                </a:cubicBezTo>
                <a:cubicBezTo>
                  <a:pt x="205368" y="189122"/>
                  <a:pt x="197761" y="157852"/>
                  <a:pt x="197761" y="123108"/>
                </a:cubicBezTo>
                <a:cubicBezTo>
                  <a:pt x="197761" y="87049"/>
                  <a:pt x="207527" y="57516"/>
                  <a:pt x="227060" y="34510"/>
                </a:cubicBezTo>
                <a:cubicBezTo>
                  <a:pt x="246591" y="11503"/>
                  <a:pt x="273259" y="0"/>
                  <a:pt x="3070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0" name="Freeform 395">
            <a:extLst>
              <a:ext uri="{FF2B5EF4-FFF2-40B4-BE49-F238E27FC236}">
                <a16:creationId xmlns:a16="http://schemas.microsoft.com/office/drawing/2014/main" id="{7D71DA5A-6A07-4597-B5D4-4312490B0EC2}"/>
              </a:ext>
            </a:extLst>
          </p:cNvPr>
          <p:cNvSpPr/>
          <p:nvPr/>
        </p:nvSpPr>
        <p:spPr>
          <a:xfrm>
            <a:off x="1362031" y="36712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84520" y="112966"/>
                </a:moveTo>
                <a:cubicBezTo>
                  <a:pt x="146208" y="112966"/>
                  <a:pt x="112026" y="117379"/>
                  <a:pt x="81977" y="126206"/>
                </a:cubicBezTo>
                <a:cubicBezTo>
                  <a:pt x="77658" y="127521"/>
                  <a:pt x="74042" y="129915"/>
                  <a:pt x="71132" y="133390"/>
                </a:cubicBezTo>
                <a:cubicBezTo>
                  <a:pt x="68221" y="136864"/>
                  <a:pt x="66765" y="141419"/>
                  <a:pt x="66765" y="147053"/>
                </a:cubicBezTo>
                <a:cubicBezTo>
                  <a:pt x="66765" y="152875"/>
                  <a:pt x="68690" y="157758"/>
                  <a:pt x="72540" y="161702"/>
                </a:cubicBezTo>
                <a:cubicBezTo>
                  <a:pt x="76391" y="165646"/>
                  <a:pt x="81226" y="167618"/>
                  <a:pt x="87048" y="167618"/>
                </a:cubicBezTo>
                <a:cubicBezTo>
                  <a:pt x="89114" y="167618"/>
                  <a:pt x="92871" y="166866"/>
                  <a:pt x="98316" y="165364"/>
                </a:cubicBezTo>
                <a:cubicBezTo>
                  <a:pt x="123295" y="158415"/>
                  <a:pt x="152124" y="154941"/>
                  <a:pt x="184802" y="154941"/>
                </a:cubicBezTo>
                <a:cubicBezTo>
                  <a:pt x="214663" y="154941"/>
                  <a:pt x="243726" y="158133"/>
                  <a:pt x="271991" y="164519"/>
                </a:cubicBezTo>
                <a:cubicBezTo>
                  <a:pt x="300256" y="170904"/>
                  <a:pt x="324061" y="179825"/>
                  <a:pt x="343405" y="191281"/>
                </a:cubicBezTo>
                <a:cubicBezTo>
                  <a:pt x="347348" y="193535"/>
                  <a:pt x="351104" y="194662"/>
                  <a:pt x="354673" y="194662"/>
                </a:cubicBezTo>
                <a:cubicBezTo>
                  <a:pt x="360120" y="194662"/>
                  <a:pt x="364862" y="192737"/>
                  <a:pt x="368900" y="188887"/>
                </a:cubicBezTo>
                <a:cubicBezTo>
                  <a:pt x="372937" y="185037"/>
                  <a:pt x="374956" y="180201"/>
                  <a:pt x="374956" y="174379"/>
                </a:cubicBezTo>
                <a:cubicBezTo>
                  <a:pt x="374956" y="165552"/>
                  <a:pt x="371200" y="158979"/>
                  <a:pt x="363688" y="154659"/>
                </a:cubicBezTo>
                <a:cubicBezTo>
                  <a:pt x="340024" y="140949"/>
                  <a:pt x="312511" y="130573"/>
                  <a:pt x="281147" y="123530"/>
                </a:cubicBezTo>
                <a:cubicBezTo>
                  <a:pt x="249783" y="116487"/>
                  <a:pt x="217574" y="112966"/>
                  <a:pt x="184520" y="112966"/>
                </a:cubicBezTo>
                <a:close/>
                <a:moveTo>
                  <a:pt x="180295" y="187337"/>
                </a:moveTo>
                <a:cubicBezTo>
                  <a:pt x="151560" y="187337"/>
                  <a:pt x="123107" y="191281"/>
                  <a:pt x="94936" y="199169"/>
                </a:cubicBezTo>
                <a:cubicBezTo>
                  <a:pt x="85922" y="201611"/>
                  <a:pt x="81414" y="207620"/>
                  <a:pt x="81414" y="217199"/>
                </a:cubicBezTo>
                <a:cubicBezTo>
                  <a:pt x="81414" y="221894"/>
                  <a:pt x="83057" y="225885"/>
                  <a:pt x="86345" y="229171"/>
                </a:cubicBezTo>
                <a:cubicBezTo>
                  <a:pt x="89631" y="232458"/>
                  <a:pt x="93621" y="234101"/>
                  <a:pt x="98316" y="234101"/>
                </a:cubicBezTo>
                <a:cubicBezTo>
                  <a:pt x="99632" y="234101"/>
                  <a:pt x="103106" y="233350"/>
                  <a:pt x="108740" y="231848"/>
                </a:cubicBezTo>
                <a:cubicBezTo>
                  <a:pt x="131653" y="225650"/>
                  <a:pt x="155222" y="222551"/>
                  <a:pt x="179449" y="222551"/>
                </a:cubicBezTo>
                <a:cubicBezTo>
                  <a:pt x="231848" y="222551"/>
                  <a:pt x="277672" y="234195"/>
                  <a:pt x="316924" y="257483"/>
                </a:cubicBezTo>
                <a:cubicBezTo>
                  <a:pt x="321432" y="259925"/>
                  <a:pt x="324999" y="261145"/>
                  <a:pt x="327629" y="261145"/>
                </a:cubicBezTo>
                <a:cubicBezTo>
                  <a:pt x="332324" y="261145"/>
                  <a:pt x="336315" y="259502"/>
                  <a:pt x="339601" y="256215"/>
                </a:cubicBezTo>
                <a:cubicBezTo>
                  <a:pt x="342889" y="252929"/>
                  <a:pt x="344531" y="248938"/>
                  <a:pt x="344531" y="244243"/>
                </a:cubicBezTo>
                <a:cubicBezTo>
                  <a:pt x="344531" y="236731"/>
                  <a:pt x="341245" y="231002"/>
                  <a:pt x="334671" y="227059"/>
                </a:cubicBezTo>
                <a:cubicBezTo>
                  <a:pt x="290162" y="200578"/>
                  <a:pt x="238702" y="187337"/>
                  <a:pt x="180295" y="187337"/>
                </a:cubicBezTo>
                <a:close/>
                <a:moveTo>
                  <a:pt x="183112" y="258047"/>
                </a:moveTo>
                <a:cubicBezTo>
                  <a:pt x="158133" y="258047"/>
                  <a:pt x="131183" y="261239"/>
                  <a:pt x="102260" y="267625"/>
                </a:cubicBezTo>
                <a:cubicBezTo>
                  <a:pt x="94372" y="269315"/>
                  <a:pt x="90429" y="274198"/>
                  <a:pt x="90429" y="282274"/>
                </a:cubicBezTo>
                <a:cubicBezTo>
                  <a:pt x="90429" y="286030"/>
                  <a:pt x="91696" y="289270"/>
                  <a:pt x="94232" y="291993"/>
                </a:cubicBezTo>
                <a:cubicBezTo>
                  <a:pt x="96767" y="294716"/>
                  <a:pt x="100101" y="296078"/>
                  <a:pt x="104233" y="296078"/>
                </a:cubicBezTo>
                <a:cubicBezTo>
                  <a:pt x="105172" y="296078"/>
                  <a:pt x="108647" y="295326"/>
                  <a:pt x="114656" y="293824"/>
                </a:cubicBezTo>
                <a:cubicBezTo>
                  <a:pt x="139446" y="288753"/>
                  <a:pt x="162265" y="286218"/>
                  <a:pt x="183112" y="286218"/>
                </a:cubicBezTo>
                <a:cubicBezTo>
                  <a:pt x="225556" y="286218"/>
                  <a:pt x="262835" y="295890"/>
                  <a:pt x="294950" y="315234"/>
                </a:cubicBezTo>
                <a:cubicBezTo>
                  <a:pt x="298520" y="317300"/>
                  <a:pt x="301617" y="318333"/>
                  <a:pt x="304247" y="318333"/>
                </a:cubicBezTo>
                <a:cubicBezTo>
                  <a:pt x="307815" y="318333"/>
                  <a:pt x="310914" y="317065"/>
                  <a:pt x="313544" y="314529"/>
                </a:cubicBezTo>
                <a:cubicBezTo>
                  <a:pt x="316173" y="311994"/>
                  <a:pt x="317487" y="308755"/>
                  <a:pt x="317487" y="304811"/>
                </a:cubicBezTo>
                <a:cubicBezTo>
                  <a:pt x="317487" y="298801"/>
                  <a:pt x="314670" y="294012"/>
                  <a:pt x="309036" y="290443"/>
                </a:cubicBezTo>
                <a:cubicBezTo>
                  <a:pt x="272789" y="268845"/>
                  <a:pt x="230815" y="258047"/>
                  <a:pt x="183112" y="2580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1" name="Freeform 575">
            <a:extLst>
              <a:ext uri="{FF2B5EF4-FFF2-40B4-BE49-F238E27FC236}">
                <a16:creationId xmlns:a16="http://schemas.microsoft.com/office/drawing/2014/main" id="{C16392CE-3A0B-4DF0-8046-888454FDC5A5}"/>
              </a:ext>
            </a:extLst>
          </p:cNvPr>
          <p:cNvSpPr/>
          <p:nvPr/>
        </p:nvSpPr>
        <p:spPr>
          <a:xfrm>
            <a:off x="7019882" y="3644222"/>
            <a:ext cx="324531" cy="378619"/>
          </a:xfrm>
          <a:custGeom>
            <a:avLst/>
            <a:gdLst>
              <a:gd name="connsiteX0" fmla="*/ 291569 w 432707"/>
              <a:gd name="connsiteY0" fmla="*/ 212832 h 504825"/>
              <a:gd name="connsiteX1" fmla="*/ 297485 w 432707"/>
              <a:gd name="connsiteY1" fmla="*/ 216354 h 504825"/>
              <a:gd name="connsiteX2" fmla="*/ 361152 w 432707"/>
              <a:gd name="connsiteY2" fmla="*/ 301148 h 504825"/>
              <a:gd name="connsiteX3" fmla="*/ 361152 w 432707"/>
              <a:gd name="connsiteY3" fmla="*/ 311853 h 504825"/>
              <a:gd name="connsiteX4" fmla="*/ 297485 w 432707"/>
              <a:gd name="connsiteY4" fmla="*/ 396648 h 504825"/>
              <a:gd name="connsiteX5" fmla="*/ 291569 w 432707"/>
              <a:gd name="connsiteY5" fmla="*/ 400170 h 504825"/>
              <a:gd name="connsiteX6" fmla="*/ 284808 w 432707"/>
              <a:gd name="connsiteY6" fmla="*/ 398338 h 504825"/>
              <a:gd name="connsiteX7" fmla="*/ 270441 w 432707"/>
              <a:gd name="connsiteY7" fmla="*/ 387633 h 504825"/>
              <a:gd name="connsiteX8" fmla="*/ 266920 w 432707"/>
              <a:gd name="connsiteY8" fmla="*/ 381718 h 504825"/>
              <a:gd name="connsiteX9" fmla="*/ 268750 w 432707"/>
              <a:gd name="connsiteY9" fmla="*/ 374956 h 504825"/>
              <a:gd name="connsiteX10" fmla="*/ 320022 w 432707"/>
              <a:gd name="connsiteY10" fmla="*/ 306501 h 504825"/>
              <a:gd name="connsiteX11" fmla="*/ 268750 w 432707"/>
              <a:gd name="connsiteY11" fmla="*/ 238045 h 504825"/>
              <a:gd name="connsiteX12" fmla="*/ 266920 w 432707"/>
              <a:gd name="connsiteY12" fmla="*/ 231284 h 504825"/>
              <a:gd name="connsiteX13" fmla="*/ 270441 w 432707"/>
              <a:gd name="connsiteY13" fmla="*/ 225368 h 504825"/>
              <a:gd name="connsiteX14" fmla="*/ 284808 w 432707"/>
              <a:gd name="connsiteY14" fmla="*/ 214663 h 504825"/>
              <a:gd name="connsiteX15" fmla="*/ 291569 w 432707"/>
              <a:gd name="connsiteY15" fmla="*/ 212832 h 504825"/>
              <a:gd name="connsiteX16" fmla="*/ 141137 w 432707"/>
              <a:gd name="connsiteY16" fmla="*/ 212832 h 504825"/>
              <a:gd name="connsiteX17" fmla="*/ 147898 w 432707"/>
              <a:gd name="connsiteY17" fmla="*/ 214663 h 504825"/>
              <a:gd name="connsiteX18" fmla="*/ 162265 w 432707"/>
              <a:gd name="connsiteY18" fmla="*/ 225368 h 504825"/>
              <a:gd name="connsiteX19" fmla="*/ 165787 w 432707"/>
              <a:gd name="connsiteY19" fmla="*/ 231284 h 504825"/>
              <a:gd name="connsiteX20" fmla="*/ 163955 w 432707"/>
              <a:gd name="connsiteY20" fmla="*/ 238045 h 504825"/>
              <a:gd name="connsiteX21" fmla="*/ 112684 w 432707"/>
              <a:gd name="connsiteY21" fmla="*/ 306501 h 504825"/>
              <a:gd name="connsiteX22" fmla="*/ 163955 w 432707"/>
              <a:gd name="connsiteY22" fmla="*/ 374956 h 504825"/>
              <a:gd name="connsiteX23" fmla="*/ 165787 w 432707"/>
              <a:gd name="connsiteY23" fmla="*/ 381718 h 504825"/>
              <a:gd name="connsiteX24" fmla="*/ 162265 w 432707"/>
              <a:gd name="connsiteY24" fmla="*/ 387633 h 504825"/>
              <a:gd name="connsiteX25" fmla="*/ 147898 w 432707"/>
              <a:gd name="connsiteY25" fmla="*/ 398338 h 504825"/>
              <a:gd name="connsiteX26" fmla="*/ 141137 w 432707"/>
              <a:gd name="connsiteY26" fmla="*/ 400170 h 504825"/>
              <a:gd name="connsiteX27" fmla="*/ 135221 w 432707"/>
              <a:gd name="connsiteY27" fmla="*/ 396648 h 504825"/>
              <a:gd name="connsiteX28" fmla="*/ 71554 w 432707"/>
              <a:gd name="connsiteY28" fmla="*/ 311853 h 504825"/>
              <a:gd name="connsiteX29" fmla="*/ 71554 w 432707"/>
              <a:gd name="connsiteY29" fmla="*/ 301148 h 504825"/>
              <a:gd name="connsiteX30" fmla="*/ 135221 w 432707"/>
              <a:gd name="connsiteY30" fmla="*/ 216354 h 504825"/>
              <a:gd name="connsiteX31" fmla="*/ 141137 w 432707"/>
              <a:gd name="connsiteY31" fmla="*/ 212832 h 504825"/>
              <a:gd name="connsiteX32" fmla="*/ 228467 w 432707"/>
              <a:gd name="connsiteY32" fmla="*/ 179168 h 504825"/>
              <a:gd name="connsiteX33" fmla="*/ 246215 w 432707"/>
              <a:gd name="connsiteY33" fmla="*/ 181985 h 504825"/>
              <a:gd name="connsiteX34" fmla="*/ 251990 w 432707"/>
              <a:gd name="connsiteY34" fmla="*/ 185647 h 504825"/>
              <a:gd name="connsiteX35" fmla="*/ 253540 w 432707"/>
              <a:gd name="connsiteY35" fmla="*/ 192408 h 504825"/>
              <a:gd name="connsiteX36" fmla="*/ 214663 w 432707"/>
              <a:gd name="connsiteY36" fmla="*/ 426510 h 504825"/>
              <a:gd name="connsiteX37" fmla="*/ 211001 w 432707"/>
              <a:gd name="connsiteY37" fmla="*/ 432285 h 504825"/>
              <a:gd name="connsiteX38" fmla="*/ 204240 w 432707"/>
              <a:gd name="connsiteY38" fmla="*/ 433834 h 504825"/>
              <a:gd name="connsiteX39" fmla="*/ 186492 w 432707"/>
              <a:gd name="connsiteY39" fmla="*/ 431017 h 504825"/>
              <a:gd name="connsiteX40" fmla="*/ 180717 w 432707"/>
              <a:gd name="connsiteY40" fmla="*/ 427355 h 504825"/>
              <a:gd name="connsiteX41" fmla="*/ 179168 w 432707"/>
              <a:gd name="connsiteY41" fmla="*/ 420594 h 504825"/>
              <a:gd name="connsiteX42" fmla="*/ 218044 w 432707"/>
              <a:gd name="connsiteY42" fmla="*/ 186492 h 504825"/>
              <a:gd name="connsiteX43" fmla="*/ 221706 w 432707"/>
              <a:gd name="connsiteY43" fmla="*/ 180717 h 504825"/>
              <a:gd name="connsiteX44" fmla="*/ 228467 w 432707"/>
              <a:gd name="connsiteY44" fmla="*/ 179168 h 504825"/>
              <a:gd name="connsiteX45" fmla="*/ 288471 w 432707"/>
              <a:gd name="connsiteY45" fmla="*/ 38313 h 504825"/>
              <a:gd name="connsiteX46" fmla="*/ 288471 w 432707"/>
              <a:gd name="connsiteY46" fmla="*/ 144236 h 504825"/>
              <a:gd name="connsiteX47" fmla="*/ 394394 w 432707"/>
              <a:gd name="connsiteY47" fmla="*/ 144236 h 504825"/>
              <a:gd name="connsiteX48" fmla="*/ 388197 w 432707"/>
              <a:gd name="connsiteY48" fmla="*/ 132686 h 504825"/>
              <a:gd name="connsiteX49" fmla="*/ 300022 w 432707"/>
              <a:gd name="connsiteY49" fmla="*/ 44510 h 504825"/>
              <a:gd name="connsiteX50" fmla="*/ 288471 w 432707"/>
              <a:gd name="connsiteY50" fmla="*/ 38313 h 504825"/>
              <a:gd name="connsiteX51" fmla="*/ 36059 w 432707"/>
              <a:gd name="connsiteY51" fmla="*/ 36059 h 504825"/>
              <a:gd name="connsiteX52" fmla="*/ 36059 w 432707"/>
              <a:gd name="connsiteY52" fmla="*/ 468766 h 504825"/>
              <a:gd name="connsiteX53" fmla="*/ 396648 w 432707"/>
              <a:gd name="connsiteY53" fmla="*/ 468766 h 504825"/>
              <a:gd name="connsiteX54" fmla="*/ 396648 w 432707"/>
              <a:gd name="connsiteY54" fmla="*/ 180295 h 504825"/>
              <a:gd name="connsiteX55" fmla="*/ 279457 w 432707"/>
              <a:gd name="connsiteY55" fmla="*/ 180295 h 504825"/>
              <a:gd name="connsiteX56" fmla="*/ 260300 w 432707"/>
              <a:gd name="connsiteY56" fmla="*/ 172407 h 504825"/>
              <a:gd name="connsiteX57" fmla="*/ 252412 w 432707"/>
              <a:gd name="connsiteY57" fmla="*/ 153250 h 504825"/>
              <a:gd name="connsiteX58" fmla="*/ 252412 w 432707"/>
              <a:gd name="connsiteY58" fmla="*/ 36059 h 504825"/>
              <a:gd name="connsiteX59" fmla="*/ 27044 w 432707"/>
              <a:gd name="connsiteY59" fmla="*/ 0 h 504825"/>
              <a:gd name="connsiteX60" fmla="*/ 279457 w 432707"/>
              <a:gd name="connsiteY60" fmla="*/ 0 h 504825"/>
              <a:gd name="connsiteX61" fmla="*/ 304247 w 432707"/>
              <a:gd name="connsiteY61" fmla="*/ 5634 h 504825"/>
              <a:gd name="connsiteX62" fmla="*/ 325657 w 432707"/>
              <a:gd name="connsiteY62" fmla="*/ 19156 h 504825"/>
              <a:gd name="connsiteX63" fmla="*/ 413551 w 432707"/>
              <a:gd name="connsiteY63" fmla="*/ 107050 h 504825"/>
              <a:gd name="connsiteX64" fmla="*/ 427073 w 432707"/>
              <a:gd name="connsiteY64" fmla="*/ 128460 h 504825"/>
              <a:gd name="connsiteX65" fmla="*/ 432707 w 432707"/>
              <a:gd name="connsiteY65" fmla="*/ 153250 h 504825"/>
              <a:gd name="connsiteX66" fmla="*/ 432707 w 432707"/>
              <a:gd name="connsiteY66" fmla="*/ 477781 h 504825"/>
              <a:gd name="connsiteX67" fmla="*/ 424819 w 432707"/>
              <a:gd name="connsiteY67" fmla="*/ 496937 h 504825"/>
              <a:gd name="connsiteX68" fmla="*/ 405663 w 432707"/>
              <a:gd name="connsiteY68" fmla="*/ 504825 h 504825"/>
              <a:gd name="connsiteX69" fmla="*/ 27044 w 432707"/>
              <a:gd name="connsiteY69" fmla="*/ 504825 h 504825"/>
              <a:gd name="connsiteX70" fmla="*/ 7888 w 432707"/>
              <a:gd name="connsiteY70" fmla="*/ 496937 h 504825"/>
              <a:gd name="connsiteX71" fmla="*/ 0 w 432707"/>
              <a:gd name="connsiteY71" fmla="*/ 477781 h 504825"/>
              <a:gd name="connsiteX72" fmla="*/ 0 w 432707"/>
              <a:gd name="connsiteY72" fmla="*/ 27044 h 504825"/>
              <a:gd name="connsiteX73" fmla="*/ 7888 w 432707"/>
              <a:gd name="connsiteY73" fmla="*/ 7888 h 504825"/>
              <a:gd name="connsiteX74" fmla="*/ 27044 w 432707"/>
              <a:gd name="connsiteY74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2707" h="504825">
                <a:moveTo>
                  <a:pt x="291569" y="212832"/>
                </a:moveTo>
                <a:cubicBezTo>
                  <a:pt x="294010" y="213114"/>
                  <a:pt x="295982" y="214288"/>
                  <a:pt x="297485" y="216354"/>
                </a:cubicBezTo>
                <a:lnTo>
                  <a:pt x="361152" y="301148"/>
                </a:lnTo>
                <a:cubicBezTo>
                  <a:pt x="363781" y="304717"/>
                  <a:pt x="363781" y="308285"/>
                  <a:pt x="361152" y="311853"/>
                </a:cubicBezTo>
                <a:lnTo>
                  <a:pt x="297485" y="396648"/>
                </a:lnTo>
                <a:cubicBezTo>
                  <a:pt x="295982" y="398714"/>
                  <a:pt x="294010" y="399888"/>
                  <a:pt x="291569" y="400170"/>
                </a:cubicBezTo>
                <a:cubicBezTo>
                  <a:pt x="289128" y="400451"/>
                  <a:pt x="286874" y="399841"/>
                  <a:pt x="284808" y="398338"/>
                </a:cubicBezTo>
                <a:lnTo>
                  <a:pt x="270441" y="387633"/>
                </a:lnTo>
                <a:cubicBezTo>
                  <a:pt x="268375" y="386131"/>
                  <a:pt x="267201" y="384159"/>
                  <a:pt x="266920" y="381718"/>
                </a:cubicBezTo>
                <a:cubicBezTo>
                  <a:pt x="266638" y="379276"/>
                  <a:pt x="267248" y="377022"/>
                  <a:pt x="268750" y="374956"/>
                </a:cubicBezTo>
                <a:lnTo>
                  <a:pt x="320022" y="306501"/>
                </a:lnTo>
                <a:lnTo>
                  <a:pt x="268750" y="238045"/>
                </a:lnTo>
                <a:cubicBezTo>
                  <a:pt x="267248" y="235979"/>
                  <a:pt x="266638" y="233726"/>
                  <a:pt x="266920" y="231284"/>
                </a:cubicBezTo>
                <a:cubicBezTo>
                  <a:pt x="267201" y="228843"/>
                  <a:pt x="268375" y="226871"/>
                  <a:pt x="270441" y="225368"/>
                </a:cubicBezTo>
                <a:lnTo>
                  <a:pt x="284808" y="214663"/>
                </a:lnTo>
                <a:cubicBezTo>
                  <a:pt x="286874" y="213161"/>
                  <a:pt x="289128" y="212551"/>
                  <a:pt x="291569" y="212832"/>
                </a:cubicBezTo>
                <a:close/>
                <a:moveTo>
                  <a:pt x="141137" y="212832"/>
                </a:moveTo>
                <a:cubicBezTo>
                  <a:pt x="143578" y="212551"/>
                  <a:pt x="145832" y="213161"/>
                  <a:pt x="147898" y="214663"/>
                </a:cubicBezTo>
                <a:lnTo>
                  <a:pt x="162265" y="225368"/>
                </a:lnTo>
                <a:cubicBezTo>
                  <a:pt x="164330" y="226871"/>
                  <a:pt x="165505" y="228843"/>
                  <a:pt x="165787" y="231284"/>
                </a:cubicBezTo>
                <a:cubicBezTo>
                  <a:pt x="166068" y="233726"/>
                  <a:pt x="165458" y="235979"/>
                  <a:pt x="163955" y="238045"/>
                </a:cubicBezTo>
                <a:lnTo>
                  <a:pt x="112684" y="306501"/>
                </a:lnTo>
                <a:lnTo>
                  <a:pt x="163955" y="374956"/>
                </a:lnTo>
                <a:cubicBezTo>
                  <a:pt x="165458" y="377022"/>
                  <a:pt x="166068" y="379276"/>
                  <a:pt x="165787" y="381718"/>
                </a:cubicBezTo>
                <a:cubicBezTo>
                  <a:pt x="165505" y="384159"/>
                  <a:pt x="164330" y="386131"/>
                  <a:pt x="162265" y="387633"/>
                </a:cubicBezTo>
                <a:lnTo>
                  <a:pt x="147898" y="398338"/>
                </a:lnTo>
                <a:cubicBezTo>
                  <a:pt x="145832" y="399841"/>
                  <a:pt x="143578" y="400451"/>
                  <a:pt x="141137" y="400170"/>
                </a:cubicBezTo>
                <a:cubicBezTo>
                  <a:pt x="138695" y="399888"/>
                  <a:pt x="136723" y="398714"/>
                  <a:pt x="135221" y="396648"/>
                </a:cubicBezTo>
                <a:lnTo>
                  <a:pt x="71554" y="311853"/>
                </a:lnTo>
                <a:cubicBezTo>
                  <a:pt x="68925" y="308285"/>
                  <a:pt x="68925" y="304717"/>
                  <a:pt x="71554" y="301148"/>
                </a:cubicBezTo>
                <a:lnTo>
                  <a:pt x="135221" y="216354"/>
                </a:lnTo>
                <a:cubicBezTo>
                  <a:pt x="136723" y="214288"/>
                  <a:pt x="138695" y="213114"/>
                  <a:pt x="141137" y="212832"/>
                </a:cubicBezTo>
                <a:close/>
                <a:moveTo>
                  <a:pt x="228467" y="179168"/>
                </a:moveTo>
                <a:lnTo>
                  <a:pt x="246215" y="181985"/>
                </a:lnTo>
                <a:cubicBezTo>
                  <a:pt x="248656" y="182361"/>
                  <a:pt x="250582" y="183581"/>
                  <a:pt x="251990" y="185647"/>
                </a:cubicBezTo>
                <a:cubicBezTo>
                  <a:pt x="253398" y="187713"/>
                  <a:pt x="253915" y="189967"/>
                  <a:pt x="253540" y="192408"/>
                </a:cubicBezTo>
                <a:lnTo>
                  <a:pt x="214663" y="426510"/>
                </a:lnTo>
                <a:cubicBezTo>
                  <a:pt x="214287" y="428951"/>
                  <a:pt x="213066" y="430876"/>
                  <a:pt x="211001" y="432285"/>
                </a:cubicBezTo>
                <a:cubicBezTo>
                  <a:pt x="208935" y="433693"/>
                  <a:pt x="206681" y="434210"/>
                  <a:pt x="204240" y="433834"/>
                </a:cubicBezTo>
                <a:lnTo>
                  <a:pt x="186492" y="431017"/>
                </a:lnTo>
                <a:cubicBezTo>
                  <a:pt x="184050" y="430641"/>
                  <a:pt x="182126" y="429420"/>
                  <a:pt x="180717" y="427355"/>
                </a:cubicBezTo>
                <a:cubicBezTo>
                  <a:pt x="179309" y="425289"/>
                  <a:pt x="178792" y="423035"/>
                  <a:pt x="179168" y="420594"/>
                </a:cubicBezTo>
                <a:lnTo>
                  <a:pt x="218044" y="186492"/>
                </a:lnTo>
                <a:cubicBezTo>
                  <a:pt x="218419" y="184051"/>
                  <a:pt x="219640" y="182126"/>
                  <a:pt x="221706" y="180717"/>
                </a:cubicBezTo>
                <a:cubicBezTo>
                  <a:pt x="223772" y="179309"/>
                  <a:pt x="226026" y="178792"/>
                  <a:pt x="228467" y="179168"/>
                </a:cubicBezTo>
                <a:close/>
                <a:moveTo>
                  <a:pt x="288471" y="38313"/>
                </a:moveTo>
                <a:lnTo>
                  <a:pt x="288471" y="144236"/>
                </a:lnTo>
                <a:lnTo>
                  <a:pt x="394394" y="144236"/>
                </a:lnTo>
                <a:cubicBezTo>
                  <a:pt x="392516" y="138789"/>
                  <a:pt x="390450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7" y="40191"/>
                  <a:pt x="288471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2" y="160763"/>
                  <a:pt x="252412" y="153250"/>
                </a:cubicBezTo>
                <a:lnTo>
                  <a:pt x="252412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2" y="1878"/>
                  <a:pt x="304247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6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7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2" name="Freeform 568">
            <a:extLst>
              <a:ext uri="{FF2B5EF4-FFF2-40B4-BE49-F238E27FC236}">
                <a16:creationId xmlns:a16="http://schemas.microsoft.com/office/drawing/2014/main" id="{97BA991B-7BC1-4D53-A96A-26F28DAE94B6}"/>
              </a:ext>
            </a:extLst>
          </p:cNvPr>
          <p:cNvSpPr/>
          <p:nvPr/>
        </p:nvSpPr>
        <p:spPr>
          <a:xfrm>
            <a:off x="3740899" y="3644222"/>
            <a:ext cx="324531" cy="378619"/>
          </a:xfrm>
          <a:custGeom>
            <a:avLst/>
            <a:gdLst>
              <a:gd name="connsiteX0" fmla="*/ 65638 w 432707"/>
              <a:gd name="connsiteY0" fmla="*/ 216354 h 504825"/>
              <a:gd name="connsiteX1" fmla="*/ 150151 w 432707"/>
              <a:gd name="connsiteY1" fmla="*/ 216354 h 504825"/>
              <a:gd name="connsiteX2" fmla="*/ 150151 w 432707"/>
              <a:gd name="connsiteY2" fmla="*/ 246497 h 504825"/>
              <a:gd name="connsiteX3" fmla="*/ 124798 w 432707"/>
              <a:gd name="connsiteY3" fmla="*/ 246497 h 504825"/>
              <a:gd name="connsiteX4" fmla="*/ 152686 w 432707"/>
              <a:gd name="connsiteY4" fmla="*/ 369886 h 504825"/>
              <a:gd name="connsiteX5" fmla="*/ 154658 w 432707"/>
              <a:gd name="connsiteY5" fmla="*/ 382844 h 504825"/>
              <a:gd name="connsiteX6" fmla="*/ 155222 w 432707"/>
              <a:gd name="connsiteY6" fmla="*/ 388760 h 504825"/>
              <a:gd name="connsiteX7" fmla="*/ 156349 w 432707"/>
              <a:gd name="connsiteY7" fmla="*/ 388760 h 504825"/>
              <a:gd name="connsiteX8" fmla="*/ 157475 w 432707"/>
              <a:gd name="connsiteY8" fmla="*/ 382844 h 504825"/>
              <a:gd name="connsiteX9" fmla="*/ 158461 w 432707"/>
              <a:gd name="connsiteY9" fmla="*/ 376788 h 504825"/>
              <a:gd name="connsiteX10" fmla="*/ 159729 w 432707"/>
              <a:gd name="connsiteY10" fmla="*/ 369886 h 504825"/>
              <a:gd name="connsiteX11" fmla="*/ 200296 w 432707"/>
              <a:gd name="connsiteY11" fmla="*/ 216354 h 504825"/>
              <a:gd name="connsiteX12" fmla="*/ 232410 w 432707"/>
              <a:gd name="connsiteY12" fmla="*/ 216354 h 504825"/>
              <a:gd name="connsiteX13" fmla="*/ 272977 w 432707"/>
              <a:gd name="connsiteY13" fmla="*/ 369886 h 504825"/>
              <a:gd name="connsiteX14" fmla="*/ 274386 w 432707"/>
              <a:gd name="connsiteY14" fmla="*/ 376928 h 504825"/>
              <a:gd name="connsiteX15" fmla="*/ 275512 w 432707"/>
              <a:gd name="connsiteY15" fmla="*/ 382844 h 504825"/>
              <a:gd name="connsiteX16" fmla="*/ 276358 w 432707"/>
              <a:gd name="connsiteY16" fmla="*/ 388760 h 504825"/>
              <a:gd name="connsiteX17" fmla="*/ 277484 w 432707"/>
              <a:gd name="connsiteY17" fmla="*/ 388760 h 504825"/>
              <a:gd name="connsiteX18" fmla="*/ 278047 w 432707"/>
              <a:gd name="connsiteY18" fmla="*/ 382844 h 504825"/>
              <a:gd name="connsiteX19" fmla="*/ 280019 w 432707"/>
              <a:gd name="connsiteY19" fmla="*/ 369886 h 504825"/>
              <a:gd name="connsiteX20" fmla="*/ 307909 w 432707"/>
              <a:gd name="connsiteY20" fmla="*/ 246497 h 504825"/>
              <a:gd name="connsiteX21" fmla="*/ 282555 w 432707"/>
              <a:gd name="connsiteY21" fmla="*/ 246497 h 504825"/>
              <a:gd name="connsiteX22" fmla="*/ 282555 w 432707"/>
              <a:gd name="connsiteY22" fmla="*/ 216354 h 504825"/>
              <a:gd name="connsiteX23" fmla="*/ 367068 w 432707"/>
              <a:gd name="connsiteY23" fmla="*/ 216354 h 504825"/>
              <a:gd name="connsiteX24" fmla="*/ 367068 w 432707"/>
              <a:gd name="connsiteY24" fmla="*/ 246497 h 504825"/>
              <a:gd name="connsiteX25" fmla="*/ 347348 w 432707"/>
              <a:gd name="connsiteY25" fmla="*/ 246497 h 504825"/>
              <a:gd name="connsiteX26" fmla="*/ 301148 w 432707"/>
              <a:gd name="connsiteY26" fmla="*/ 432707 h 504825"/>
              <a:gd name="connsiteX27" fmla="*/ 256356 w 432707"/>
              <a:gd name="connsiteY27" fmla="*/ 432707 h 504825"/>
              <a:gd name="connsiteX28" fmla="*/ 220297 w 432707"/>
              <a:gd name="connsiteY28" fmla="*/ 296078 h 504825"/>
              <a:gd name="connsiteX29" fmla="*/ 218748 w 432707"/>
              <a:gd name="connsiteY29" fmla="*/ 288753 h 504825"/>
              <a:gd name="connsiteX30" fmla="*/ 217762 w 432707"/>
              <a:gd name="connsiteY30" fmla="*/ 283119 h 504825"/>
              <a:gd name="connsiteX31" fmla="*/ 216917 w 432707"/>
              <a:gd name="connsiteY31" fmla="*/ 276358 h 504825"/>
              <a:gd name="connsiteX32" fmla="*/ 215790 w 432707"/>
              <a:gd name="connsiteY32" fmla="*/ 276358 h 504825"/>
              <a:gd name="connsiteX33" fmla="*/ 215227 w 432707"/>
              <a:gd name="connsiteY33" fmla="*/ 283119 h 504825"/>
              <a:gd name="connsiteX34" fmla="*/ 212409 w 432707"/>
              <a:gd name="connsiteY34" fmla="*/ 296078 h 504825"/>
              <a:gd name="connsiteX35" fmla="*/ 176350 w 432707"/>
              <a:gd name="connsiteY35" fmla="*/ 432707 h 504825"/>
              <a:gd name="connsiteX36" fmla="*/ 131558 w 432707"/>
              <a:gd name="connsiteY36" fmla="*/ 432707 h 504825"/>
              <a:gd name="connsiteX37" fmla="*/ 85358 w 432707"/>
              <a:gd name="connsiteY37" fmla="*/ 246497 h 504825"/>
              <a:gd name="connsiteX38" fmla="*/ 65638 w 432707"/>
              <a:gd name="connsiteY38" fmla="*/ 246497 h 504825"/>
              <a:gd name="connsiteX39" fmla="*/ 288472 w 432707"/>
              <a:gd name="connsiteY39" fmla="*/ 38313 h 504825"/>
              <a:gd name="connsiteX40" fmla="*/ 288472 w 432707"/>
              <a:gd name="connsiteY40" fmla="*/ 144236 h 504825"/>
              <a:gd name="connsiteX41" fmla="*/ 394395 w 432707"/>
              <a:gd name="connsiteY41" fmla="*/ 144236 h 504825"/>
              <a:gd name="connsiteX42" fmla="*/ 388197 w 432707"/>
              <a:gd name="connsiteY42" fmla="*/ 132686 h 504825"/>
              <a:gd name="connsiteX43" fmla="*/ 300022 w 432707"/>
              <a:gd name="connsiteY43" fmla="*/ 44510 h 504825"/>
              <a:gd name="connsiteX44" fmla="*/ 288472 w 432707"/>
              <a:gd name="connsiteY44" fmla="*/ 38313 h 504825"/>
              <a:gd name="connsiteX45" fmla="*/ 36060 w 432707"/>
              <a:gd name="connsiteY45" fmla="*/ 36059 h 504825"/>
              <a:gd name="connsiteX46" fmla="*/ 36060 w 432707"/>
              <a:gd name="connsiteY46" fmla="*/ 468766 h 504825"/>
              <a:gd name="connsiteX47" fmla="*/ 396648 w 432707"/>
              <a:gd name="connsiteY47" fmla="*/ 468766 h 504825"/>
              <a:gd name="connsiteX48" fmla="*/ 396648 w 432707"/>
              <a:gd name="connsiteY48" fmla="*/ 180295 h 504825"/>
              <a:gd name="connsiteX49" fmla="*/ 279457 w 432707"/>
              <a:gd name="connsiteY49" fmla="*/ 180295 h 504825"/>
              <a:gd name="connsiteX50" fmla="*/ 260300 w 432707"/>
              <a:gd name="connsiteY50" fmla="*/ 172407 h 504825"/>
              <a:gd name="connsiteX51" fmla="*/ 252413 w 432707"/>
              <a:gd name="connsiteY51" fmla="*/ 153250 h 504825"/>
              <a:gd name="connsiteX52" fmla="*/ 252413 w 432707"/>
              <a:gd name="connsiteY52" fmla="*/ 36059 h 504825"/>
              <a:gd name="connsiteX53" fmla="*/ 27045 w 432707"/>
              <a:gd name="connsiteY53" fmla="*/ 0 h 504825"/>
              <a:gd name="connsiteX54" fmla="*/ 279457 w 432707"/>
              <a:gd name="connsiteY54" fmla="*/ 0 h 504825"/>
              <a:gd name="connsiteX55" fmla="*/ 304248 w 432707"/>
              <a:gd name="connsiteY55" fmla="*/ 5634 h 504825"/>
              <a:gd name="connsiteX56" fmla="*/ 325657 w 432707"/>
              <a:gd name="connsiteY56" fmla="*/ 19156 h 504825"/>
              <a:gd name="connsiteX57" fmla="*/ 413551 w 432707"/>
              <a:gd name="connsiteY57" fmla="*/ 107050 h 504825"/>
              <a:gd name="connsiteX58" fmla="*/ 427073 w 432707"/>
              <a:gd name="connsiteY58" fmla="*/ 128460 h 504825"/>
              <a:gd name="connsiteX59" fmla="*/ 432707 w 432707"/>
              <a:gd name="connsiteY59" fmla="*/ 153250 h 504825"/>
              <a:gd name="connsiteX60" fmla="*/ 432707 w 432707"/>
              <a:gd name="connsiteY60" fmla="*/ 477781 h 504825"/>
              <a:gd name="connsiteX61" fmla="*/ 424819 w 432707"/>
              <a:gd name="connsiteY61" fmla="*/ 496937 h 504825"/>
              <a:gd name="connsiteX62" fmla="*/ 405663 w 432707"/>
              <a:gd name="connsiteY62" fmla="*/ 504825 h 504825"/>
              <a:gd name="connsiteX63" fmla="*/ 27045 w 432707"/>
              <a:gd name="connsiteY63" fmla="*/ 504825 h 504825"/>
              <a:gd name="connsiteX64" fmla="*/ 7888 w 432707"/>
              <a:gd name="connsiteY64" fmla="*/ 496937 h 504825"/>
              <a:gd name="connsiteX65" fmla="*/ 0 w 432707"/>
              <a:gd name="connsiteY65" fmla="*/ 477781 h 504825"/>
              <a:gd name="connsiteX66" fmla="*/ 0 w 432707"/>
              <a:gd name="connsiteY66" fmla="*/ 27044 h 504825"/>
              <a:gd name="connsiteX67" fmla="*/ 7888 w 432707"/>
              <a:gd name="connsiteY67" fmla="*/ 7888 h 504825"/>
              <a:gd name="connsiteX68" fmla="*/ 27045 w 432707"/>
              <a:gd name="connsiteY6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32707" h="504825">
                <a:moveTo>
                  <a:pt x="65638" y="216354"/>
                </a:moveTo>
                <a:lnTo>
                  <a:pt x="150151" y="216354"/>
                </a:lnTo>
                <a:lnTo>
                  <a:pt x="150151" y="246497"/>
                </a:lnTo>
                <a:lnTo>
                  <a:pt x="124798" y="246497"/>
                </a:lnTo>
                <a:lnTo>
                  <a:pt x="152686" y="369886"/>
                </a:lnTo>
                <a:cubicBezTo>
                  <a:pt x="153625" y="373642"/>
                  <a:pt x="154283" y="377961"/>
                  <a:pt x="154658" y="382844"/>
                </a:cubicBezTo>
                <a:lnTo>
                  <a:pt x="155222" y="388760"/>
                </a:lnTo>
                <a:lnTo>
                  <a:pt x="156349" y="388760"/>
                </a:lnTo>
                <a:lnTo>
                  <a:pt x="157475" y="382844"/>
                </a:lnTo>
                <a:cubicBezTo>
                  <a:pt x="157663" y="381718"/>
                  <a:pt x="157992" y="379699"/>
                  <a:pt x="158461" y="376788"/>
                </a:cubicBezTo>
                <a:cubicBezTo>
                  <a:pt x="158931" y="373877"/>
                  <a:pt x="159354" y="371576"/>
                  <a:pt x="159729" y="369886"/>
                </a:cubicBezTo>
                <a:lnTo>
                  <a:pt x="200296" y="216354"/>
                </a:lnTo>
                <a:lnTo>
                  <a:pt x="232410" y="216354"/>
                </a:lnTo>
                <a:lnTo>
                  <a:pt x="272977" y="369886"/>
                </a:lnTo>
                <a:cubicBezTo>
                  <a:pt x="273352" y="371576"/>
                  <a:pt x="273822" y="373924"/>
                  <a:pt x="274386" y="376928"/>
                </a:cubicBezTo>
                <a:cubicBezTo>
                  <a:pt x="274949" y="379933"/>
                  <a:pt x="275324" y="381905"/>
                  <a:pt x="275512" y="382844"/>
                </a:cubicBezTo>
                <a:lnTo>
                  <a:pt x="276358" y="388760"/>
                </a:lnTo>
                <a:lnTo>
                  <a:pt x="277484" y="388760"/>
                </a:lnTo>
                <a:lnTo>
                  <a:pt x="278047" y="382844"/>
                </a:lnTo>
                <a:cubicBezTo>
                  <a:pt x="278423" y="377961"/>
                  <a:pt x="279080" y="373642"/>
                  <a:pt x="280019" y="369886"/>
                </a:cubicBezTo>
                <a:lnTo>
                  <a:pt x="307909" y="246497"/>
                </a:lnTo>
                <a:lnTo>
                  <a:pt x="282555" y="246497"/>
                </a:lnTo>
                <a:lnTo>
                  <a:pt x="282555" y="216354"/>
                </a:lnTo>
                <a:lnTo>
                  <a:pt x="367068" y="216354"/>
                </a:lnTo>
                <a:lnTo>
                  <a:pt x="367068" y="246497"/>
                </a:lnTo>
                <a:lnTo>
                  <a:pt x="347348" y="246497"/>
                </a:lnTo>
                <a:lnTo>
                  <a:pt x="301148" y="432707"/>
                </a:lnTo>
                <a:lnTo>
                  <a:pt x="256356" y="432707"/>
                </a:lnTo>
                <a:lnTo>
                  <a:pt x="220297" y="296078"/>
                </a:lnTo>
                <a:cubicBezTo>
                  <a:pt x="219734" y="294387"/>
                  <a:pt x="219217" y="291946"/>
                  <a:pt x="218748" y="288753"/>
                </a:cubicBezTo>
                <a:cubicBezTo>
                  <a:pt x="218278" y="285560"/>
                  <a:pt x="217949" y="283682"/>
                  <a:pt x="217762" y="283119"/>
                </a:cubicBezTo>
                <a:lnTo>
                  <a:pt x="216917" y="276358"/>
                </a:lnTo>
                <a:lnTo>
                  <a:pt x="215790" y="276358"/>
                </a:lnTo>
                <a:cubicBezTo>
                  <a:pt x="215790" y="277860"/>
                  <a:pt x="215601" y="280114"/>
                  <a:pt x="215227" y="283119"/>
                </a:cubicBezTo>
                <a:cubicBezTo>
                  <a:pt x="214663" y="288002"/>
                  <a:pt x="213723" y="292321"/>
                  <a:pt x="212409" y="296078"/>
                </a:cubicBezTo>
                <a:lnTo>
                  <a:pt x="176350" y="432707"/>
                </a:lnTo>
                <a:lnTo>
                  <a:pt x="131558" y="432707"/>
                </a:lnTo>
                <a:lnTo>
                  <a:pt x="85358" y="246497"/>
                </a:lnTo>
                <a:lnTo>
                  <a:pt x="65638" y="246497"/>
                </a:lnTo>
                <a:close/>
                <a:moveTo>
                  <a:pt x="288472" y="38313"/>
                </a:moveTo>
                <a:lnTo>
                  <a:pt x="288472" y="144236"/>
                </a:lnTo>
                <a:lnTo>
                  <a:pt x="394395" y="144236"/>
                </a:lnTo>
                <a:cubicBezTo>
                  <a:pt x="392516" y="138789"/>
                  <a:pt x="390451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2" y="38313"/>
                </a:cubicBezTo>
                <a:close/>
                <a:moveTo>
                  <a:pt x="36060" y="36059"/>
                </a:moveTo>
                <a:lnTo>
                  <a:pt x="36060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3" y="160763"/>
                  <a:pt x="252413" y="153250"/>
                </a:cubicBezTo>
                <a:lnTo>
                  <a:pt x="252413" y="36059"/>
                </a:lnTo>
                <a:close/>
                <a:moveTo>
                  <a:pt x="27045" y="0"/>
                </a:moveTo>
                <a:lnTo>
                  <a:pt x="279457" y="0"/>
                </a:lnTo>
                <a:cubicBezTo>
                  <a:pt x="286969" y="0"/>
                  <a:pt x="295233" y="1878"/>
                  <a:pt x="304248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7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5" y="504825"/>
                </a:lnTo>
                <a:cubicBezTo>
                  <a:pt x="19532" y="504825"/>
                  <a:pt x="13147" y="502196"/>
                  <a:pt x="7888" y="496937"/>
                </a:cubicBezTo>
                <a:cubicBezTo>
                  <a:pt x="2630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30" y="13146"/>
                  <a:pt x="7888" y="7888"/>
                </a:cubicBezTo>
                <a:cubicBezTo>
                  <a:pt x="13147" y="2629"/>
                  <a:pt x="19532" y="0"/>
                  <a:pt x="270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3" name="Freeform 569">
            <a:extLst>
              <a:ext uri="{FF2B5EF4-FFF2-40B4-BE49-F238E27FC236}">
                <a16:creationId xmlns:a16="http://schemas.microsoft.com/office/drawing/2014/main" id="{A841C57C-A138-48D5-BA0D-7F9EAC4FDBE3}"/>
              </a:ext>
            </a:extLst>
          </p:cNvPr>
          <p:cNvSpPr/>
          <p:nvPr/>
        </p:nvSpPr>
        <p:spPr>
          <a:xfrm>
            <a:off x="4205243" y="3644222"/>
            <a:ext cx="324531" cy="378619"/>
          </a:xfrm>
          <a:custGeom>
            <a:avLst/>
            <a:gdLst>
              <a:gd name="connsiteX0" fmla="*/ 122261 w 432707"/>
              <a:gd name="connsiteY0" fmla="*/ 216354 h 504825"/>
              <a:gd name="connsiteX1" fmla="*/ 203957 w 432707"/>
              <a:gd name="connsiteY1" fmla="*/ 216354 h 504825"/>
              <a:gd name="connsiteX2" fmla="*/ 203957 w 432707"/>
              <a:gd name="connsiteY2" fmla="*/ 246497 h 504825"/>
              <a:gd name="connsiteX3" fmla="*/ 182548 w 432707"/>
              <a:gd name="connsiteY3" fmla="*/ 246497 h 504825"/>
              <a:gd name="connsiteX4" fmla="*/ 212409 w 432707"/>
              <a:gd name="connsiteY4" fmla="*/ 291288 h 504825"/>
              <a:gd name="connsiteX5" fmla="*/ 217198 w 432707"/>
              <a:gd name="connsiteY5" fmla="*/ 297768 h 504825"/>
              <a:gd name="connsiteX6" fmla="*/ 218607 w 432707"/>
              <a:gd name="connsiteY6" fmla="*/ 300585 h 504825"/>
              <a:gd name="connsiteX7" fmla="*/ 219170 w 432707"/>
              <a:gd name="connsiteY7" fmla="*/ 300585 h 504825"/>
              <a:gd name="connsiteX8" fmla="*/ 219733 w 432707"/>
              <a:gd name="connsiteY8" fmla="*/ 299740 h 504825"/>
              <a:gd name="connsiteX9" fmla="*/ 222269 w 432707"/>
              <a:gd name="connsiteY9" fmla="*/ 295937 h 504825"/>
              <a:gd name="connsiteX10" fmla="*/ 225086 w 432707"/>
              <a:gd name="connsiteY10" fmla="*/ 291288 h 504825"/>
              <a:gd name="connsiteX11" fmla="*/ 254102 w 432707"/>
              <a:gd name="connsiteY11" fmla="*/ 246497 h 504825"/>
              <a:gd name="connsiteX12" fmla="*/ 233256 w 432707"/>
              <a:gd name="connsiteY12" fmla="*/ 246497 h 504825"/>
              <a:gd name="connsiteX13" fmla="*/ 233256 w 432707"/>
              <a:gd name="connsiteY13" fmla="*/ 216354 h 504825"/>
              <a:gd name="connsiteX14" fmla="*/ 311853 w 432707"/>
              <a:gd name="connsiteY14" fmla="*/ 216354 h 504825"/>
              <a:gd name="connsiteX15" fmla="*/ 311853 w 432707"/>
              <a:gd name="connsiteY15" fmla="*/ 246497 h 504825"/>
              <a:gd name="connsiteX16" fmla="*/ 292978 w 432707"/>
              <a:gd name="connsiteY16" fmla="*/ 246497 h 504825"/>
              <a:gd name="connsiteX17" fmla="*/ 238044 w 432707"/>
              <a:gd name="connsiteY17" fmla="*/ 325939 h 504825"/>
              <a:gd name="connsiteX18" fmla="*/ 292133 w 432707"/>
              <a:gd name="connsiteY18" fmla="*/ 402846 h 504825"/>
              <a:gd name="connsiteX19" fmla="*/ 311289 w 432707"/>
              <a:gd name="connsiteY19" fmla="*/ 402846 h 504825"/>
              <a:gd name="connsiteX20" fmla="*/ 311289 w 432707"/>
              <a:gd name="connsiteY20" fmla="*/ 432707 h 504825"/>
              <a:gd name="connsiteX21" fmla="*/ 229312 w 432707"/>
              <a:gd name="connsiteY21" fmla="*/ 432707 h 504825"/>
              <a:gd name="connsiteX22" fmla="*/ 229312 w 432707"/>
              <a:gd name="connsiteY22" fmla="*/ 402846 h 504825"/>
              <a:gd name="connsiteX23" fmla="*/ 250722 w 432707"/>
              <a:gd name="connsiteY23" fmla="*/ 402846 h 504825"/>
              <a:gd name="connsiteX24" fmla="*/ 220579 w 432707"/>
              <a:gd name="connsiteY24" fmla="*/ 357491 h 504825"/>
              <a:gd name="connsiteX25" fmla="*/ 218747 w 432707"/>
              <a:gd name="connsiteY25" fmla="*/ 355096 h 504825"/>
              <a:gd name="connsiteX26" fmla="*/ 217057 w 432707"/>
              <a:gd name="connsiteY26" fmla="*/ 352842 h 504825"/>
              <a:gd name="connsiteX27" fmla="*/ 215789 w 432707"/>
              <a:gd name="connsiteY27" fmla="*/ 350729 h 504825"/>
              <a:gd name="connsiteX28" fmla="*/ 214381 w 432707"/>
              <a:gd name="connsiteY28" fmla="*/ 347912 h 504825"/>
              <a:gd name="connsiteX29" fmla="*/ 213817 w 432707"/>
              <a:gd name="connsiteY29" fmla="*/ 347912 h 504825"/>
              <a:gd name="connsiteX30" fmla="*/ 212831 w 432707"/>
              <a:gd name="connsiteY30" fmla="*/ 349039 h 504825"/>
              <a:gd name="connsiteX31" fmla="*/ 210719 w 432707"/>
              <a:gd name="connsiteY31" fmla="*/ 352842 h 504825"/>
              <a:gd name="connsiteX32" fmla="*/ 207901 w 432707"/>
              <a:gd name="connsiteY32" fmla="*/ 357491 h 504825"/>
              <a:gd name="connsiteX33" fmla="*/ 178885 w 432707"/>
              <a:gd name="connsiteY33" fmla="*/ 402846 h 504825"/>
              <a:gd name="connsiteX34" fmla="*/ 200014 w 432707"/>
              <a:gd name="connsiteY34" fmla="*/ 402846 h 504825"/>
              <a:gd name="connsiteX35" fmla="*/ 200014 w 432707"/>
              <a:gd name="connsiteY35" fmla="*/ 432707 h 504825"/>
              <a:gd name="connsiteX36" fmla="*/ 120853 w 432707"/>
              <a:gd name="connsiteY36" fmla="*/ 432707 h 504825"/>
              <a:gd name="connsiteX37" fmla="*/ 120853 w 432707"/>
              <a:gd name="connsiteY37" fmla="*/ 402846 h 504825"/>
              <a:gd name="connsiteX38" fmla="*/ 140009 w 432707"/>
              <a:gd name="connsiteY38" fmla="*/ 402846 h 504825"/>
              <a:gd name="connsiteX39" fmla="*/ 194661 w 432707"/>
              <a:gd name="connsiteY39" fmla="*/ 323122 h 504825"/>
              <a:gd name="connsiteX40" fmla="*/ 141418 w 432707"/>
              <a:gd name="connsiteY40" fmla="*/ 246497 h 504825"/>
              <a:gd name="connsiteX41" fmla="*/ 122261 w 432707"/>
              <a:gd name="connsiteY41" fmla="*/ 246497 h 504825"/>
              <a:gd name="connsiteX42" fmla="*/ 288472 w 432707"/>
              <a:gd name="connsiteY42" fmla="*/ 38313 h 504825"/>
              <a:gd name="connsiteX43" fmla="*/ 288472 w 432707"/>
              <a:gd name="connsiteY43" fmla="*/ 144236 h 504825"/>
              <a:gd name="connsiteX44" fmla="*/ 394395 w 432707"/>
              <a:gd name="connsiteY44" fmla="*/ 144236 h 504825"/>
              <a:gd name="connsiteX45" fmla="*/ 388197 w 432707"/>
              <a:gd name="connsiteY45" fmla="*/ 132686 h 504825"/>
              <a:gd name="connsiteX46" fmla="*/ 300022 w 432707"/>
              <a:gd name="connsiteY46" fmla="*/ 44510 h 504825"/>
              <a:gd name="connsiteX47" fmla="*/ 288472 w 432707"/>
              <a:gd name="connsiteY47" fmla="*/ 38313 h 504825"/>
              <a:gd name="connsiteX48" fmla="*/ 36059 w 432707"/>
              <a:gd name="connsiteY48" fmla="*/ 36059 h 504825"/>
              <a:gd name="connsiteX49" fmla="*/ 36059 w 432707"/>
              <a:gd name="connsiteY49" fmla="*/ 468766 h 504825"/>
              <a:gd name="connsiteX50" fmla="*/ 396648 w 432707"/>
              <a:gd name="connsiteY50" fmla="*/ 468766 h 504825"/>
              <a:gd name="connsiteX51" fmla="*/ 396648 w 432707"/>
              <a:gd name="connsiteY51" fmla="*/ 180295 h 504825"/>
              <a:gd name="connsiteX52" fmla="*/ 279457 w 432707"/>
              <a:gd name="connsiteY52" fmla="*/ 180295 h 504825"/>
              <a:gd name="connsiteX53" fmla="*/ 260300 w 432707"/>
              <a:gd name="connsiteY53" fmla="*/ 172407 h 504825"/>
              <a:gd name="connsiteX54" fmla="*/ 252413 w 432707"/>
              <a:gd name="connsiteY54" fmla="*/ 153250 h 504825"/>
              <a:gd name="connsiteX55" fmla="*/ 252413 w 432707"/>
              <a:gd name="connsiteY55" fmla="*/ 36059 h 504825"/>
              <a:gd name="connsiteX56" fmla="*/ 27044 w 432707"/>
              <a:gd name="connsiteY56" fmla="*/ 0 h 504825"/>
              <a:gd name="connsiteX57" fmla="*/ 279457 w 432707"/>
              <a:gd name="connsiteY57" fmla="*/ 0 h 504825"/>
              <a:gd name="connsiteX58" fmla="*/ 304248 w 432707"/>
              <a:gd name="connsiteY58" fmla="*/ 5634 h 504825"/>
              <a:gd name="connsiteX59" fmla="*/ 325657 w 432707"/>
              <a:gd name="connsiteY59" fmla="*/ 19156 h 504825"/>
              <a:gd name="connsiteX60" fmla="*/ 413551 w 432707"/>
              <a:gd name="connsiteY60" fmla="*/ 107050 h 504825"/>
              <a:gd name="connsiteX61" fmla="*/ 427073 w 432707"/>
              <a:gd name="connsiteY61" fmla="*/ 128460 h 504825"/>
              <a:gd name="connsiteX62" fmla="*/ 432707 w 432707"/>
              <a:gd name="connsiteY62" fmla="*/ 153250 h 504825"/>
              <a:gd name="connsiteX63" fmla="*/ 432707 w 432707"/>
              <a:gd name="connsiteY63" fmla="*/ 477781 h 504825"/>
              <a:gd name="connsiteX64" fmla="*/ 424819 w 432707"/>
              <a:gd name="connsiteY64" fmla="*/ 496937 h 504825"/>
              <a:gd name="connsiteX65" fmla="*/ 405663 w 432707"/>
              <a:gd name="connsiteY65" fmla="*/ 504825 h 504825"/>
              <a:gd name="connsiteX66" fmla="*/ 27044 w 432707"/>
              <a:gd name="connsiteY66" fmla="*/ 504825 h 504825"/>
              <a:gd name="connsiteX67" fmla="*/ 7888 w 432707"/>
              <a:gd name="connsiteY67" fmla="*/ 496937 h 504825"/>
              <a:gd name="connsiteX68" fmla="*/ 0 w 432707"/>
              <a:gd name="connsiteY68" fmla="*/ 477781 h 504825"/>
              <a:gd name="connsiteX69" fmla="*/ 0 w 432707"/>
              <a:gd name="connsiteY69" fmla="*/ 27044 h 504825"/>
              <a:gd name="connsiteX70" fmla="*/ 7888 w 432707"/>
              <a:gd name="connsiteY70" fmla="*/ 7888 h 504825"/>
              <a:gd name="connsiteX71" fmla="*/ 27044 w 432707"/>
              <a:gd name="connsiteY71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32707" h="504825">
                <a:moveTo>
                  <a:pt x="122261" y="216354"/>
                </a:moveTo>
                <a:lnTo>
                  <a:pt x="203957" y="216354"/>
                </a:lnTo>
                <a:lnTo>
                  <a:pt x="203957" y="246497"/>
                </a:lnTo>
                <a:lnTo>
                  <a:pt x="182548" y="246497"/>
                </a:lnTo>
                <a:lnTo>
                  <a:pt x="212409" y="291288"/>
                </a:lnTo>
                <a:cubicBezTo>
                  <a:pt x="214474" y="293542"/>
                  <a:pt x="216071" y="295702"/>
                  <a:pt x="217198" y="297768"/>
                </a:cubicBezTo>
                <a:cubicBezTo>
                  <a:pt x="217949" y="298895"/>
                  <a:pt x="218418" y="299834"/>
                  <a:pt x="218607" y="300585"/>
                </a:cubicBezTo>
                <a:lnTo>
                  <a:pt x="219170" y="300585"/>
                </a:lnTo>
                <a:lnTo>
                  <a:pt x="219733" y="299740"/>
                </a:lnTo>
                <a:cubicBezTo>
                  <a:pt x="220297" y="298989"/>
                  <a:pt x="221142" y="297721"/>
                  <a:pt x="222269" y="295937"/>
                </a:cubicBezTo>
                <a:cubicBezTo>
                  <a:pt x="223396" y="294153"/>
                  <a:pt x="224334" y="292603"/>
                  <a:pt x="225086" y="291288"/>
                </a:cubicBezTo>
                <a:lnTo>
                  <a:pt x="254102" y="246497"/>
                </a:lnTo>
                <a:lnTo>
                  <a:pt x="233256" y="246497"/>
                </a:lnTo>
                <a:lnTo>
                  <a:pt x="233256" y="216354"/>
                </a:lnTo>
                <a:lnTo>
                  <a:pt x="311853" y="216354"/>
                </a:lnTo>
                <a:lnTo>
                  <a:pt x="311853" y="246497"/>
                </a:lnTo>
                <a:lnTo>
                  <a:pt x="292978" y="246497"/>
                </a:lnTo>
                <a:lnTo>
                  <a:pt x="238044" y="325939"/>
                </a:lnTo>
                <a:lnTo>
                  <a:pt x="292133" y="402846"/>
                </a:lnTo>
                <a:lnTo>
                  <a:pt x="311289" y="402846"/>
                </a:lnTo>
                <a:lnTo>
                  <a:pt x="311289" y="432707"/>
                </a:lnTo>
                <a:lnTo>
                  <a:pt x="229312" y="432707"/>
                </a:lnTo>
                <a:lnTo>
                  <a:pt x="229312" y="402846"/>
                </a:lnTo>
                <a:lnTo>
                  <a:pt x="250722" y="402846"/>
                </a:lnTo>
                <a:lnTo>
                  <a:pt x="220579" y="357491"/>
                </a:lnTo>
                <a:cubicBezTo>
                  <a:pt x="220015" y="356739"/>
                  <a:pt x="219404" y="355941"/>
                  <a:pt x="218747" y="355096"/>
                </a:cubicBezTo>
                <a:cubicBezTo>
                  <a:pt x="218090" y="354251"/>
                  <a:pt x="217526" y="353499"/>
                  <a:pt x="217057" y="352842"/>
                </a:cubicBezTo>
                <a:cubicBezTo>
                  <a:pt x="216587" y="352185"/>
                  <a:pt x="216165" y="351481"/>
                  <a:pt x="215789" y="350729"/>
                </a:cubicBezTo>
                <a:cubicBezTo>
                  <a:pt x="215038" y="349602"/>
                  <a:pt x="214568" y="348664"/>
                  <a:pt x="214381" y="347912"/>
                </a:cubicBezTo>
                <a:lnTo>
                  <a:pt x="213817" y="347912"/>
                </a:lnTo>
                <a:cubicBezTo>
                  <a:pt x="213629" y="347912"/>
                  <a:pt x="213301" y="348288"/>
                  <a:pt x="212831" y="349039"/>
                </a:cubicBezTo>
                <a:cubicBezTo>
                  <a:pt x="212362" y="349790"/>
                  <a:pt x="211657" y="351058"/>
                  <a:pt x="210719" y="352842"/>
                </a:cubicBezTo>
                <a:cubicBezTo>
                  <a:pt x="209779" y="354626"/>
                  <a:pt x="208840" y="356176"/>
                  <a:pt x="207901" y="357491"/>
                </a:cubicBezTo>
                <a:lnTo>
                  <a:pt x="178885" y="402846"/>
                </a:lnTo>
                <a:lnTo>
                  <a:pt x="200014" y="402846"/>
                </a:lnTo>
                <a:lnTo>
                  <a:pt x="200014" y="432707"/>
                </a:lnTo>
                <a:lnTo>
                  <a:pt x="120853" y="432707"/>
                </a:lnTo>
                <a:lnTo>
                  <a:pt x="120853" y="402846"/>
                </a:lnTo>
                <a:lnTo>
                  <a:pt x="140009" y="402846"/>
                </a:lnTo>
                <a:lnTo>
                  <a:pt x="194661" y="323122"/>
                </a:lnTo>
                <a:lnTo>
                  <a:pt x="141418" y="246497"/>
                </a:lnTo>
                <a:lnTo>
                  <a:pt x="122261" y="246497"/>
                </a:lnTo>
                <a:close/>
                <a:moveTo>
                  <a:pt x="288472" y="38313"/>
                </a:moveTo>
                <a:lnTo>
                  <a:pt x="288472" y="144236"/>
                </a:lnTo>
                <a:lnTo>
                  <a:pt x="394395" y="144236"/>
                </a:lnTo>
                <a:cubicBezTo>
                  <a:pt x="392516" y="138789"/>
                  <a:pt x="390451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2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3" y="160763"/>
                  <a:pt x="252413" y="153250"/>
                </a:cubicBezTo>
                <a:lnTo>
                  <a:pt x="252413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3" y="1878"/>
                  <a:pt x="304248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7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4" name="Freeform 570">
            <a:extLst>
              <a:ext uri="{FF2B5EF4-FFF2-40B4-BE49-F238E27FC236}">
                <a16:creationId xmlns:a16="http://schemas.microsoft.com/office/drawing/2014/main" id="{47E59A69-1EB6-4D4C-A33E-FD79759A0373}"/>
              </a:ext>
            </a:extLst>
          </p:cNvPr>
          <p:cNvSpPr/>
          <p:nvPr/>
        </p:nvSpPr>
        <p:spPr>
          <a:xfrm>
            <a:off x="4676731" y="3644222"/>
            <a:ext cx="324531" cy="378619"/>
          </a:xfrm>
          <a:custGeom>
            <a:avLst/>
            <a:gdLst>
              <a:gd name="connsiteX0" fmla="*/ 183111 w 432707"/>
              <a:gd name="connsiteY0" fmla="*/ 248469 h 504825"/>
              <a:gd name="connsiteX1" fmla="*/ 183111 w 432707"/>
              <a:gd name="connsiteY1" fmla="*/ 323967 h 504825"/>
              <a:gd name="connsiteX2" fmla="*/ 216635 w 432707"/>
              <a:gd name="connsiteY2" fmla="*/ 323967 h 504825"/>
              <a:gd name="connsiteX3" fmla="*/ 238608 w 432707"/>
              <a:gd name="connsiteY3" fmla="*/ 319741 h 504825"/>
              <a:gd name="connsiteX4" fmla="*/ 256074 w 432707"/>
              <a:gd name="connsiteY4" fmla="*/ 285936 h 504825"/>
              <a:gd name="connsiteX5" fmla="*/ 240298 w 432707"/>
              <a:gd name="connsiteY5" fmla="*/ 253539 h 504825"/>
              <a:gd name="connsiteX6" fmla="*/ 216916 w 432707"/>
              <a:gd name="connsiteY6" fmla="*/ 248469 h 504825"/>
              <a:gd name="connsiteX7" fmla="*/ 117191 w 432707"/>
              <a:gd name="connsiteY7" fmla="*/ 216354 h 504825"/>
              <a:gd name="connsiteX8" fmla="*/ 220860 w 432707"/>
              <a:gd name="connsiteY8" fmla="*/ 216354 h 504825"/>
              <a:gd name="connsiteX9" fmla="*/ 257483 w 432707"/>
              <a:gd name="connsiteY9" fmla="*/ 221706 h 504825"/>
              <a:gd name="connsiteX10" fmla="*/ 285654 w 432707"/>
              <a:gd name="connsiteY10" fmla="*/ 246215 h 504825"/>
              <a:gd name="connsiteX11" fmla="*/ 296077 w 432707"/>
              <a:gd name="connsiteY11" fmla="*/ 285936 h 504825"/>
              <a:gd name="connsiteX12" fmla="*/ 284949 w 432707"/>
              <a:gd name="connsiteY12" fmla="*/ 327066 h 504825"/>
              <a:gd name="connsiteX13" fmla="*/ 254947 w 432707"/>
              <a:gd name="connsiteY13" fmla="*/ 351574 h 504825"/>
              <a:gd name="connsiteX14" fmla="*/ 221705 w 432707"/>
              <a:gd name="connsiteY14" fmla="*/ 355800 h 504825"/>
              <a:gd name="connsiteX15" fmla="*/ 183111 w 432707"/>
              <a:gd name="connsiteY15" fmla="*/ 355800 h 504825"/>
              <a:gd name="connsiteX16" fmla="*/ 183111 w 432707"/>
              <a:gd name="connsiteY16" fmla="*/ 402846 h 504825"/>
              <a:gd name="connsiteX17" fmla="*/ 209310 w 432707"/>
              <a:gd name="connsiteY17" fmla="*/ 402846 h 504825"/>
              <a:gd name="connsiteX18" fmla="*/ 209310 w 432707"/>
              <a:gd name="connsiteY18" fmla="*/ 432707 h 504825"/>
              <a:gd name="connsiteX19" fmla="*/ 117191 w 432707"/>
              <a:gd name="connsiteY19" fmla="*/ 432707 h 504825"/>
              <a:gd name="connsiteX20" fmla="*/ 117191 w 432707"/>
              <a:gd name="connsiteY20" fmla="*/ 402846 h 504825"/>
              <a:gd name="connsiteX21" fmla="*/ 143108 w 432707"/>
              <a:gd name="connsiteY21" fmla="*/ 402846 h 504825"/>
              <a:gd name="connsiteX22" fmla="*/ 143108 w 432707"/>
              <a:gd name="connsiteY22" fmla="*/ 246497 h 504825"/>
              <a:gd name="connsiteX23" fmla="*/ 117191 w 432707"/>
              <a:gd name="connsiteY23" fmla="*/ 246497 h 504825"/>
              <a:gd name="connsiteX24" fmla="*/ 288471 w 432707"/>
              <a:gd name="connsiteY24" fmla="*/ 38313 h 504825"/>
              <a:gd name="connsiteX25" fmla="*/ 288471 w 432707"/>
              <a:gd name="connsiteY25" fmla="*/ 144236 h 504825"/>
              <a:gd name="connsiteX26" fmla="*/ 394395 w 432707"/>
              <a:gd name="connsiteY26" fmla="*/ 144236 h 504825"/>
              <a:gd name="connsiteX27" fmla="*/ 388197 w 432707"/>
              <a:gd name="connsiteY27" fmla="*/ 132686 h 504825"/>
              <a:gd name="connsiteX28" fmla="*/ 300022 w 432707"/>
              <a:gd name="connsiteY28" fmla="*/ 44510 h 504825"/>
              <a:gd name="connsiteX29" fmla="*/ 288471 w 432707"/>
              <a:gd name="connsiteY29" fmla="*/ 38313 h 504825"/>
              <a:gd name="connsiteX30" fmla="*/ 36059 w 432707"/>
              <a:gd name="connsiteY30" fmla="*/ 36059 h 504825"/>
              <a:gd name="connsiteX31" fmla="*/ 36059 w 432707"/>
              <a:gd name="connsiteY31" fmla="*/ 468766 h 504825"/>
              <a:gd name="connsiteX32" fmla="*/ 396648 w 432707"/>
              <a:gd name="connsiteY32" fmla="*/ 468766 h 504825"/>
              <a:gd name="connsiteX33" fmla="*/ 396648 w 432707"/>
              <a:gd name="connsiteY33" fmla="*/ 180295 h 504825"/>
              <a:gd name="connsiteX34" fmla="*/ 279457 w 432707"/>
              <a:gd name="connsiteY34" fmla="*/ 180295 h 504825"/>
              <a:gd name="connsiteX35" fmla="*/ 260300 w 432707"/>
              <a:gd name="connsiteY35" fmla="*/ 172407 h 504825"/>
              <a:gd name="connsiteX36" fmla="*/ 252413 w 432707"/>
              <a:gd name="connsiteY36" fmla="*/ 153250 h 504825"/>
              <a:gd name="connsiteX37" fmla="*/ 252413 w 432707"/>
              <a:gd name="connsiteY37" fmla="*/ 36059 h 504825"/>
              <a:gd name="connsiteX38" fmla="*/ 27044 w 432707"/>
              <a:gd name="connsiteY38" fmla="*/ 0 h 504825"/>
              <a:gd name="connsiteX39" fmla="*/ 279457 w 432707"/>
              <a:gd name="connsiteY39" fmla="*/ 0 h 504825"/>
              <a:gd name="connsiteX40" fmla="*/ 304247 w 432707"/>
              <a:gd name="connsiteY40" fmla="*/ 5634 h 504825"/>
              <a:gd name="connsiteX41" fmla="*/ 325657 w 432707"/>
              <a:gd name="connsiteY41" fmla="*/ 19156 h 504825"/>
              <a:gd name="connsiteX42" fmla="*/ 413551 w 432707"/>
              <a:gd name="connsiteY42" fmla="*/ 107050 h 504825"/>
              <a:gd name="connsiteX43" fmla="*/ 427073 w 432707"/>
              <a:gd name="connsiteY43" fmla="*/ 128460 h 504825"/>
              <a:gd name="connsiteX44" fmla="*/ 432707 w 432707"/>
              <a:gd name="connsiteY44" fmla="*/ 153250 h 504825"/>
              <a:gd name="connsiteX45" fmla="*/ 432707 w 432707"/>
              <a:gd name="connsiteY45" fmla="*/ 477781 h 504825"/>
              <a:gd name="connsiteX46" fmla="*/ 424819 w 432707"/>
              <a:gd name="connsiteY46" fmla="*/ 496937 h 504825"/>
              <a:gd name="connsiteX47" fmla="*/ 405663 w 432707"/>
              <a:gd name="connsiteY47" fmla="*/ 504825 h 504825"/>
              <a:gd name="connsiteX48" fmla="*/ 27044 w 432707"/>
              <a:gd name="connsiteY48" fmla="*/ 504825 h 504825"/>
              <a:gd name="connsiteX49" fmla="*/ 7888 w 432707"/>
              <a:gd name="connsiteY49" fmla="*/ 496937 h 504825"/>
              <a:gd name="connsiteX50" fmla="*/ 0 w 432707"/>
              <a:gd name="connsiteY50" fmla="*/ 477781 h 504825"/>
              <a:gd name="connsiteX51" fmla="*/ 0 w 432707"/>
              <a:gd name="connsiteY51" fmla="*/ 27044 h 504825"/>
              <a:gd name="connsiteX52" fmla="*/ 7888 w 432707"/>
              <a:gd name="connsiteY52" fmla="*/ 7888 h 504825"/>
              <a:gd name="connsiteX53" fmla="*/ 27044 w 432707"/>
              <a:gd name="connsiteY5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2707" h="504825">
                <a:moveTo>
                  <a:pt x="183111" y="248469"/>
                </a:moveTo>
                <a:lnTo>
                  <a:pt x="183111" y="323967"/>
                </a:lnTo>
                <a:lnTo>
                  <a:pt x="216635" y="323967"/>
                </a:lnTo>
                <a:cubicBezTo>
                  <a:pt x="225461" y="323967"/>
                  <a:pt x="232785" y="322558"/>
                  <a:pt x="238608" y="319741"/>
                </a:cubicBezTo>
                <a:cubicBezTo>
                  <a:pt x="250252" y="313919"/>
                  <a:pt x="256074" y="302651"/>
                  <a:pt x="256074" y="285936"/>
                </a:cubicBezTo>
                <a:cubicBezTo>
                  <a:pt x="256074" y="270536"/>
                  <a:pt x="250815" y="259737"/>
                  <a:pt x="240298" y="253539"/>
                </a:cubicBezTo>
                <a:cubicBezTo>
                  <a:pt x="234476" y="250159"/>
                  <a:pt x="226682" y="248469"/>
                  <a:pt x="216916" y="248469"/>
                </a:cubicBezTo>
                <a:close/>
                <a:moveTo>
                  <a:pt x="117191" y="216354"/>
                </a:moveTo>
                <a:lnTo>
                  <a:pt x="220860" y="216354"/>
                </a:lnTo>
                <a:cubicBezTo>
                  <a:pt x="236260" y="216354"/>
                  <a:pt x="248468" y="218138"/>
                  <a:pt x="257483" y="221706"/>
                </a:cubicBezTo>
                <a:cubicBezTo>
                  <a:pt x="269315" y="226777"/>
                  <a:pt x="278704" y="234946"/>
                  <a:pt x="285654" y="246215"/>
                </a:cubicBezTo>
                <a:cubicBezTo>
                  <a:pt x="292602" y="257483"/>
                  <a:pt x="296077" y="270724"/>
                  <a:pt x="296077" y="285936"/>
                </a:cubicBezTo>
                <a:cubicBezTo>
                  <a:pt x="296077" y="301336"/>
                  <a:pt x="292367" y="315046"/>
                  <a:pt x="284949" y="327066"/>
                </a:cubicBezTo>
                <a:cubicBezTo>
                  <a:pt x="277531" y="339085"/>
                  <a:pt x="267530" y="347255"/>
                  <a:pt x="254947" y="351574"/>
                </a:cubicBezTo>
                <a:cubicBezTo>
                  <a:pt x="247059" y="354392"/>
                  <a:pt x="235978" y="355800"/>
                  <a:pt x="221705" y="355800"/>
                </a:cubicBezTo>
                <a:lnTo>
                  <a:pt x="183111" y="355800"/>
                </a:lnTo>
                <a:lnTo>
                  <a:pt x="183111" y="402846"/>
                </a:lnTo>
                <a:lnTo>
                  <a:pt x="209310" y="402846"/>
                </a:lnTo>
                <a:lnTo>
                  <a:pt x="209310" y="432707"/>
                </a:lnTo>
                <a:lnTo>
                  <a:pt x="117191" y="432707"/>
                </a:lnTo>
                <a:lnTo>
                  <a:pt x="117191" y="402846"/>
                </a:lnTo>
                <a:lnTo>
                  <a:pt x="143108" y="402846"/>
                </a:lnTo>
                <a:lnTo>
                  <a:pt x="143108" y="246497"/>
                </a:lnTo>
                <a:lnTo>
                  <a:pt x="117191" y="246497"/>
                </a:lnTo>
                <a:close/>
                <a:moveTo>
                  <a:pt x="288471" y="38313"/>
                </a:moveTo>
                <a:lnTo>
                  <a:pt x="288471" y="144236"/>
                </a:lnTo>
                <a:lnTo>
                  <a:pt x="394395" y="144236"/>
                </a:lnTo>
                <a:cubicBezTo>
                  <a:pt x="392516" y="138789"/>
                  <a:pt x="390451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1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3" y="160763"/>
                  <a:pt x="252413" y="153250"/>
                </a:cubicBezTo>
                <a:lnTo>
                  <a:pt x="252413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3" y="1878"/>
                  <a:pt x="304247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7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5" name="Freeform 572">
            <a:extLst>
              <a:ext uri="{FF2B5EF4-FFF2-40B4-BE49-F238E27FC236}">
                <a16:creationId xmlns:a16="http://schemas.microsoft.com/office/drawing/2014/main" id="{54B4440A-47E6-451D-96F8-B6A5343D3E06}"/>
              </a:ext>
            </a:extLst>
          </p:cNvPr>
          <p:cNvSpPr/>
          <p:nvPr/>
        </p:nvSpPr>
        <p:spPr>
          <a:xfrm>
            <a:off x="5612563" y="3644222"/>
            <a:ext cx="324531" cy="378619"/>
          </a:xfrm>
          <a:custGeom>
            <a:avLst/>
            <a:gdLst>
              <a:gd name="connsiteX0" fmla="*/ 180294 w 432707"/>
              <a:gd name="connsiteY0" fmla="*/ 360589 h 504825"/>
              <a:gd name="connsiteX1" fmla="*/ 154799 w 432707"/>
              <a:gd name="connsiteY1" fmla="*/ 365942 h 504825"/>
              <a:gd name="connsiteX2" fmla="*/ 144235 w 432707"/>
              <a:gd name="connsiteY2" fmla="*/ 378619 h 504825"/>
              <a:gd name="connsiteX3" fmla="*/ 154799 w 432707"/>
              <a:gd name="connsiteY3" fmla="*/ 391296 h 504825"/>
              <a:gd name="connsiteX4" fmla="*/ 180294 w 432707"/>
              <a:gd name="connsiteY4" fmla="*/ 396648 h 504825"/>
              <a:gd name="connsiteX5" fmla="*/ 205789 w 432707"/>
              <a:gd name="connsiteY5" fmla="*/ 391296 h 504825"/>
              <a:gd name="connsiteX6" fmla="*/ 216353 w 432707"/>
              <a:gd name="connsiteY6" fmla="*/ 378619 h 504825"/>
              <a:gd name="connsiteX7" fmla="*/ 205789 w 432707"/>
              <a:gd name="connsiteY7" fmla="*/ 365942 h 504825"/>
              <a:gd name="connsiteX8" fmla="*/ 180294 w 432707"/>
              <a:gd name="connsiteY8" fmla="*/ 360589 h 504825"/>
              <a:gd name="connsiteX9" fmla="*/ 144235 w 432707"/>
              <a:gd name="connsiteY9" fmla="*/ 216354 h 504825"/>
              <a:gd name="connsiteX10" fmla="*/ 180294 w 432707"/>
              <a:gd name="connsiteY10" fmla="*/ 216354 h 504825"/>
              <a:gd name="connsiteX11" fmla="*/ 180294 w 432707"/>
              <a:gd name="connsiteY11" fmla="*/ 252412 h 504825"/>
              <a:gd name="connsiteX12" fmla="*/ 202549 w 432707"/>
              <a:gd name="connsiteY12" fmla="*/ 252412 h 504825"/>
              <a:gd name="connsiteX13" fmla="*/ 213536 w 432707"/>
              <a:gd name="connsiteY13" fmla="*/ 256075 h 504825"/>
              <a:gd name="connsiteX14" fmla="*/ 220015 w 432707"/>
              <a:gd name="connsiteY14" fmla="*/ 265653 h 504825"/>
              <a:gd name="connsiteX15" fmla="*/ 250158 w 432707"/>
              <a:gd name="connsiteY15" fmla="*/ 363970 h 504825"/>
              <a:gd name="connsiteX16" fmla="*/ 252412 w 432707"/>
              <a:gd name="connsiteY16" fmla="*/ 378619 h 504825"/>
              <a:gd name="connsiteX17" fmla="*/ 231988 w 432707"/>
              <a:gd name="connsiteY17" fmla="*/ 417354 h 504825"/>
              <a:gd name="connsiteX18" fmla="*/ 180294 w 432707"/>
              <a:gd name="connsiteY18" fmla="*/ 432707 h 504825"/>
              <a:gd name="connsiteX19" fmla="*/ 128600 w 432707"/>
              <a:gd name="connsiteY19" fmla="*/ 417354 h 504825"/>
              <a:gd name="connsiteX20" fmla="*/ 108176 w 432707"/>
              <a:gd name="connsiteY20" fmla="*/ 378619 h 504825"/>
              <a:gd name="connsiteX21" fmla="*/ 110429 w 432707"/>
              <a:gd name="connsiteY21" fmla="*/ 363970 h 504825"/>
              <a:gd name="connsiteX22" fmla="*/ 144235 w 432707"/>
              <a:gd name="connsiteY22" fmla="*/ 252412 h 504825"/>
              <a:gd name="connsiteX23" fmla="*/ 180295 w 432707"/>
              <a:gd name="connsiteY23" fmla="*/ 180295 h 504825"/>
              <a:gd name="connsiteX24" fmla="*/ 216354 w 432707"/>
              <a:gd name="connsiteY24" fmla="*/ 180295 h 504825"/>
              <a:gd name="connsiteX25" fmla="*/ 216354 w 432707"/>
              <a:gd name="connsiteY25" fmla="*/ 216354 h 504825"/>
              <a:gd name="connsiteX26" fmla="*/ 180295 w 432707"/>
              <a:gd name="connsiteY26" fmla="*/ 216354 h 504825"/>
              <a:gd name="connsiteX27" fmla="*/ 144236 w 432707"/>
              <a:gd name="connsiteY27" fmla="*/ 144236 h 504825"/>
              <a:gd name="connsiteX28" fmla="*/ 180295 w 432707"/>
              <a:gd name="connsiteY28" fmla="*/ 144236 h 504825"/>
              <a:gd name="connsiteX29" fmla="*/ 180295 w 432707"/>
              <a:gd name="connsiteY29" fmla="*/ 180295 h 504825"/>
              <a:gd name="connsiteX30" fmla="*/ 144236 w 432707"/>
              <a:gd name="connsiteY30" fmla="*/ 180295 h 504825"/>
              <a:gd name="connsiteX31" fmla="*/ 180295 w 432707"/>
              <a:gd name="connsiteY31" fmla="*/ 108177 h 504825"/>
              <a:gd name="connsiteX32" fmla="*/ 216354 w 432707"/>
              <a:gd name="connsiteY32" fmla="*/ 108177 h 504825"/>
              <a:gd name="connsiteX33" fmla="*/ 216354 w 432707"/>
              <a:gd name="connsiteY33" fmla="*/ 144236 h 504825"/>
              <a:gd name="connsiteX34" fmla="*/ 180295 w 432707"/>
              <a:gd name="connsiteY34" fmla="*/ 144236 h 504825"/>
              <a:gd name="connsiteX35" fmla="*/ 144236 w 432707"/>
              <a:gd name="connsiteY35" fmla="*/ 72118 h 504825"/>
              <a:gd name="connsiteX36" fmla="*/ 180295 w 432707"/>
              <a:gd name="connsiteY36" fmla="*/ 72118 h 504825"/>
              <a:gd name="connsiteX37" fmla="*/ 180295 w 432707"/>
              <a:gd name="connsiteY37" fmla="*/ 108177 h 504825"/>
              <a:gd name="connsiteX38" fmla="*/ 144236 w 432707"/>
              <a:gd name="connsiteY38" fmla="*/ 108177 h 504825"/>
              <a:gd name="connsiteX39" fmla="*/ 288472 w 432707"/>
              <a:gd name="connsiteY39" fmla="*/ 38313 h 504825"/>
              <a:gd name="connsiteX40" fmla="*/ 288472 w 432707"/>
              <a:gd name="connsiteY40" fmla="*/ 144236 h 504825"/>
              <a:gd name="connsiteX41" fmla="*/ 394395 w 432707"/>
              <a:gd name="connsiteY41" fmla="*/ 144236 h 504825"/>
              <a:gd name="connsiteX42" fmla="*/ 388197 w 432707"/>
              <a:gd name="connsiteY42" fmla="*/ 132686 h 504825"/>
              <a:gd name="connsiteX43" fmla="*/ 300022 w 432707"/>
              <a:gd name="connsiteY43" fmla="*/ 44510 h 504825"/>
              <a:gd name="connsiteX44" fmla="*/ 288472 w 432707"/>
              <a:gd name="connsiteY44" fmla="*/ 38313 h 504825"/>
              <a:gd name="connsiteX45" fmla="*/ 36059 w 432707"/>
              <a:gd name="connsiteY45" fmla="*/ 36059 h 504825"/>
              <a:gd name="connsiteX46" fmla="*/ 36059 w 432707"/>
              <a:gd name="connsiteY46" fmla="*/ 468766 h 504825"/>
              <a:gd name="connsiteX47" fmla="*/ 396648 w 432707"/>
              <a:gd name="connsiteY47" fmla="*/ 468766 h 504825"/>
              <a:gd name="connsiteX48" fmla="*/ 396648 w 432707"/>
              <a:gd name="connsiteY48" fmla="*/ 180295 h 504825"/>
              <a:gd name="connsiteX49" fmla="*/ 279457 w 432707"/>
              <a:gd name="connsiteY49" fmla="*/ 180295 h 504825"/>
              <a:gd name="connsiteX50" fmla="*/ 260300 w 432707"/>
              <a:gd name="connsiteY50" fmla="*/ 172407 h 504825"/>
              <a:gd name="connsiteX51" fmla="*/ 252413 w 432707"/>
              <a:gd name="connsiteY51" fmla="*/ 153250 h 504825"/>
              <a:gd name="connsiteX52" fmla="*/ 252413 w 432707"/>
              <a:gd name="connsiteY52" fmla="*/ 36059 h 504825"/>
              <a:gd name="connsiteX53" fmla="*/ 216354 w 432707"/>
              <a:gd name="connsiteY53" fmla="*/ 36059 h 504825"/>
              <a:gd name="connsiteX54" fmla="*/ 216354 w 432707"/>
              <a:gd name="connsiteY54" fmla="*/ 72118 h 504825"/>
              <a:gd name="connsiteX55" fmla="*/ 180295 w 432707"/>
              <a:gd name="connsiteY55" fmla="*/ 72118 h 504825"/>
              <a:gd name="connsiteX56" fmla="*/ 180295 w 432707"/>
              <a:gd name="connsiteY56" fmla="*/ 36059 h 504825"/>
              <a:gd name="connsiteX57" fmla="*/ 27044 w 432707"/>
              <a:gd name="connsiteY57" fmla="*/ 0 h 504825"/>
              <a:gd name="connsiteX58" fmla="*/ 279457 w 432707"/>
              <a:gd name="connsiteY58" fmla="*/ 0 h 504825"/>
              <a:gd name="connsiteX59" fmla="*/ 304248 w 432707"/>
              <a:gd name="connsiteY59" fmla="*/ 5634 h 504825"/>
              <a:gd name="connsiteX60" fmla="*/ 325657 w 432707"/>
              <a:gd name="connsiteY60" fmla="*/ 19156 h 504825"/>
              <a:gd name="connsiteX61" fmla="*/ 413551 w 432707"/>
              <a:gd name="connsiteY61" fmla="*/ 107050 h 504825"/>
              <a:gd name="connsiteX62" fmla="*/ 427073 w 432707"/>
              <a:gd name="connsiteY62" fmla="*/ 128460 h 504825"/>
              <a:gd name="connsiteX63" fmla="*/ 432707 w 432707"/>
              <a:gd name="connsiteY63" fmla="*/ 153250 h 504825"/>
              <a:gd name="connsiteX64" fmla="*/ 432707 w 432707"/>
              <a:gd name="connsiteY64" fmla="*/ 477781 h 504825"/>
              <a:gd name="connsiteX65" fmla="*/ 424819 w 432707"/>
              <a:gd name="connsiteY65" fmla="*/ 496937 h 504825"/>
              <a:gd name="connsiteX66" fmla="*/ 405663 w 432707"/>
              <a:gd name="connsiteY66" fmla="*/ 504825 h 504825"/>
              <a:gd name="connsiteX67" fmla="*/ 27044 w 432707"/>
              <a:gd name="connsiteY67" fmla="*/ 504825 h 504825"/>
              <a:gd name="connsiteX68" fmla="*/ 7888 w 432707"/>
              <a:gd name="connsiteY68" fmla="*/ 496937 h 504825"/>
              <a:gd name="connsiteX69" fmla="*/ 0 w 432707"/>
              <a:gd name="connsiteY69" fmla="*/ 477781 h 504825"/>
              <a:gd name="connsiteX70" fmla="*/ 0 w 432707"/>
              <a:gd name="connsiteY70" fmla="*/ 27044 h 504825"/>
              <a:gd name="connsiteX71" fmla="*/ 7888 w 432707"/>
              <a:gd name="connsiteY71" fmla="*/ 7888 h 504825"/>
              <a:gd name="connsiteX72" fmla="*/ 27044 w 432707"/>
              <a:gd name="connsiteY72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432707" h="504825">
                <a:moveTo>
                  <a:pt x="180294" y="360589"/>
                </a:moveTo>
                <a:cubicBezTo>
                  <a:pt x="170340" y="360589"/>
                  <a:pt x="161842" y="362373"/>
                  <a:pt x="154799" y="365942"/>
                </a:cubicBezTo>
                <a:cubicBezTo>
                  <a:pt x="147756" y="369510"/>
                  <a:pt x="144235" y="373736"/>
                  <a:pt x="144235" y="378619"/>
                </a:cubicBezTo>
                <a:cubicBezTo>
                  <a:pt x="144235" y="383502"/>
                  <a:pt x="147756" y="387727"/>
                  <a:pt x="154799" y="391296"/>
                </a:cubicBezTo>
                <a:cubicBezTo>
                  <a:pt x="161842" y="394864"/>
                  <a:pt x="170340" y="396648"/>
                  <a:pt x="180294" y="396648"/>
                </a:cubicBezTo>
                <a:cubicBezTo>
                  <a:pt x="190247" y="396648"/>
                  <a:pt x="198746" y="394864"/>
                  <a:pt x="205789" y="391296"/>
                </a:cubicBezTo>
                <a:cubicBezTo>
                  <a:pt x="212831" y="387727"/>
                  <a:pt x="216353" y="383502"/>
                  <a:pt x="216353" y="378619"/>
                </a:cubicBezTo>
                <a:cubicBezTo>
                  <a:pt x="216353" y="373736"/>
                  <a:pt x="212831" y="369510"/>
                  <a:pt x="205789" y="365942"/>
                </a:cubicBezTo>
                <a:cubicBezTo>
                  <a:pt x="198746" y="362373"/>
                  <a:pt x="190247" y="360589"/>
                  <a:pt x="180294" y="360589"/>
                </a:cubicBezTo>
                <a:close/>
                <a:moveTo>
                  <a:pt x="144235" y="216354"/>
                </a:moveTo>
                <a:lnTo>
                  <a:pt x="180294" y="216354"/>
                </a:lnTo>
                <a:lnTo>
                  <a:pt x="180294" y="252412"/>
                </a:lnTo>
                <a:lnTo>
                  <a:pt x="202549" y="252412"/>
                </a:lnTo>
                <a:cubicBezTo>
                  <a:pt x="206681" y="252412"/>
                  <a:pt x="210343" y="253633"/>
                  <a:pt x="213536" y="256075"/>
                </a:cubicBezTo>
                <a:cubicBezTo>
                  <a:pt x="216728" y="258516"/>
                  <a:pt x="218888" y="261709"/>
                  <a:pt x="220015" y="265653"/>
                </a:cubicBezTo>
                <a:lnTo>
                  <a:pt x="250158" y="363970"/>
                </a:lnTo>
                <a:cubicBezTo>
                  <a:pt x="251660" y="369041"/>
                  <a:pt x="252412" y="373924"/>
                  <a:pt x="252412" y="378619"/>
                </a:cubicBezTo>
                <a:cubicBezTo>
                  <a:pt x="252412" y="394207"/>
                  <a:pt x="245603" y="407118"/>
                  <a:pt x="231988" y="417354"/>
                </a:cubicBezTo>
                <a:cubicBezTo>
                  <a:pt x="218372" y="427589"/>
                  <a:pt x="201140" y="432707"/>
                  <a:pt x="180294" y="432707"/>
                </a:cubicBezTo>
                <a:cubicBezTo>
                  <a:pt x="159447" y="432707"/>
                  <a:pt x="142216" y="427589"/>
                  <a:pt x="128600" y="417354"/>
                </a:cubicBezTo>
                <a:cubicBezTo>
                  <a:pt x="114984" y="407118"/>
                  <a:pt x="108176" y="394207"/>
                  <a:pt x="108176" y="378619"/>
                </a:cubicBezTo>
                <a:cubicBezTo>
                  <a:pt x="108176" y="373924"/>
                  <a:pt x="108927" y="369041"/>
                  <a:pt x="110429" y="363970"/>
                </a:cubicBezTo>
                <a:cubicBezTo>
                  <a:pt x="114373" y="352138"/>
                  <a:pt x="125642" y="314952"/>
                  <a:pt x="144235" y="252412"/>
                </a:cubicBezTo>
                <a:close/>
                <a:moveTo>
                  <a:pt x="180295" y="180295"/>
                </a:moveTo>
                <a:lnTo>
                  <a:pt x="216354" y="180295"/>
                </a:lnTo>
                <a:lnTo>
                  <a:pt x="216354" y="216354"/>
                </a:lnTo>
                <a:lnTo>
                  <a:pt x="180295" y="216354"/>
                </a:lnTo>
                <a:close/>
                <a:moveTo>
                  <a:pt x="144236" y="144236"/>
                </a:moveTo>
                <a:lnTo>
                  <a:pt x="180295" y="144236"/>
                </a:lnTo>
                <a:lnTo>
                  <a:pt x="180295" y="180295"/>
                </a:lnTo>
                <a:lnTo>
                  <a:pt x="144236" y="180295"/>
                </a:lnTo>
                <a:close/>
                <a:moveTo>
                  <a:pt x="180295" y="108177"/>
                </a:moveTo>
                <a:lnTo>
                  <a:pt x="216354" y="108177"/>
                </a:lnTo>
                <a:lnTo>
                  <a:pt x="216354" y="144236"/>
                </a:lnTo>
                <a:lnTo>
                  <a:pt x="180295" y="144236"/>
                </a:lnTo>
                <a:close/>
                <a:moveTo>
                  <a:pt x="144236" y="72118"/>
                </a:moveTo>
                <a:lnTo>
                  <a:pt x="180295" y="72118"/>
                </a:lnTo>
                <a:lnTo>
                  <a:pt x="180295" y="108177"/>
                </a:lnTo>
                <a:lnTo>
                  <a:pt x="144236" y="108177"/>
                </a:lnTo>
                <a:close/>
                <a:moveTo>
                  <a:pt x="288472" y="38313"/>
                </a:moveTo>
                <a:lnTo>
                  <a:pt x="288472" y="144236"/>
                </a:lnTo>
                <a:lnTo>
                  <a:pt x="394395" y="144236"/>
                </a:lnTo>
                <a:cubicBezTo>
                  <a:pt x="392516" y="138789"/>
                  <a:pt x="390451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2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3" y="160763"/>
                  <a:pt x="252413" y="153250"/>
                </a:cubicBezTo>
                <a:lnTo>
                  <a:pt x="252413" y="36059"/>
                </a:lnTo>
                <a:lnTo>
                  <a:pt x="216354" y="36059"/>
                </a:lnTo>
                <a:lnTo>
                  <a:pt x="216354" y="72118"/>
                </a:lnTo>
                <a:lnTo>
                  <a:pt x="180295" y="72118"/>
                </a:lnTo>
                <a:lnTo>
                  <a:pt x="180295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3" y="1878"/>
                  <a:pt x="304248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7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6" name="Freeform 574">
            <a:extLst>
              <a:ext uri="{FF2B5EF4-FFF2-40B4-BE49-F238E27FC236}">
                <a16:creationId xmlns:a16="http://schemas.microsoft.com/office/drawing/2014/main" id="{DF7A9342-C5D7-4673-ABA5-88CD6D1847A8}"/>
              </a:ext>
            </a:extLst>
          </p:cNvPr>
          <p:cNvSpPr/>
          <p:nvPr/>
        </p:nvSpPr>
        <p:spPr>
          <a:xfrm>
            <a:off x="6548394" y="3644222"/>
            <a:ext cx="324531" cy="378619"/>
          </a:xfrm>
          <a:custGeom>
            <a:avLst/>
            <a:gdLst>
              <a:gd name="connsiteX0" fmla="*/ 351575 w 432707"/>
              <a:gd name="connsiteY0" fmla="*/ 216354 h 504825"/>
              <a:gd name="connsiteX1" fmla="*/ 354955 w 432707"/>
              <a:gd name="connsiteY1" fmla="*/ 216917 h 504825"/>
              <a:gd name="connsiteX2" fmla="*/ 360589 w 432707"/>
              <a:gd name="connsiteY2" fmla="*/ 225368 h 504825"/>
              <a:gd name="connsiteX3" fmla="*/ 360589 w 432707"/>
              <a:gd name="connsiteY3" fmla="*/ 387633 h 504825"/>
              <a:gd name="connsiteX4" fmla="*/ 354955 w 432707"/>
              <a:gd name="connsiteY4" fmla="*/ 396085 h 504825"/>
              <a:gd name="connsiteX5" fmla="*/ 351575 w 432707"/>
              <a:gd name="connsiteY5" fmla="*/ 396648 h 504825"/>
              <a:gd name="connsiteX6" fmla="*/ 345095 w 432707"/>
              <a:gd name="connsiteY6" fmla="*/ 394113 h 504825"/>
              <a:gd name="connsiteX7" fmla="*/ 270442 w 432707"/>
              <a:gd name="connsiteY7" fmla="*/ 319178 h 504825"/>
              <a:gd name="connsiteX8" fmla="*/ 270442 w 432707"/>
              <a:gd name="connsiteY8" fmla="*/ 293824 h 504825"/>
              <a:gd name="connsiteX9" fmla="*/ 345095 w 432707"/>
              <a:gd name="connsiteY9" fmla="*/ 218889 h 504825"/>
              <a:gd name="connsiteX10" fmla="*/ 351575 w 432707"/>
              <a:gd name="connsiteY10" fmla="*/ 216354 h 504825"/>
              <a:gd name="connsiteX11" fmla="*/ 108176 w 432707"/>
              <a:gd name="connsiteY11" fmla="*/ 216354 h 504825"/>
              <a:gd name="connsiteX12" fmla="*/ 216352 w 432707"/>
              <a:gd name="connsiteY12" fmla="*/ 216354 h 504825"/>
              <a:gd name="connsiteX13" fmla="*/ 241707 w 432707"/>
              <a:gd name="connsiteY13" fmla="*/ 227059 h 504825"/>
              <a:gd name="connsiteX14" fmla="*/ 252411 w 432707"/>
              <a:gd name="connsiteY14" fmla="*/ 252412 h 504825"/>
              <a:gd name="connsiteX15" fmla="*/ 252411 w 432707"/>
              <a:gd name="connsiteY15" fmla="*/ 360589 h 504825"/>
              <a:gd name="connsiteX16" fmla="*/ 241707 w 432707"/>
              <a:gd name="connsiteY16" fmla="*/ 385943 h 504825"/>
              <a:gd name="connsiteX17" fmla="*/ 216352 w 432707"/>
              <a:gd name="connsiteY17" fmla="*/ 396648 h 504825"/>
              <a:gd name="connsiteX18" fmla="*/ 108176 w 432707"/>
              <a:gd name="connsiteY18" fmla="*/ 396648 h 504825"/>
              <a:gd name="connsiteX19" fmla="*/ 82822 w 432707"/>
              <a:gd name="connsiteY19" fmla="*/ 385943 h 504825"/>
              <a:gd name="connsiteX20" fmla="*/ 72117 w 432707"/>
              <a:gd name="connsiteY20" fmla="*/ 360589 h 504825"/>
              <a:gd name="connsiteX21" fmla="*/ 72117 w 432707"/>
              <a:gd name="connsiteY21" fmla="*/ 252412 h 504825"/>
              <a:gd name="connsiteX22" fmla="*/ 82822 w 432707"/>
              <a:gd name="connsiteY22" fmla="*/ 227059 h 504825"/>
              <a:gd name="connsiteX23" fmla="*/ 108176 w 432707"/>
              <a:gd name="connsiteY23" fmla="*/ 216354 h 504825"/>
              <a:gd name="connsiteX24" fmla="*/ 288472 w 432707"/>
              <a:gd name="connsiteY24" fmla="*/ 38313 h 504825"/>
              <a:gd name="connsiteX25" fmla="*/ 288472 w 432707"/>
              <a:gd name="connsiteY25" fmla="*/ 144236 h 504825"/>
              <a:gd name="connsiteX26" fmla="*/ 394394 w 432707"/>
              <a:gd name="connsiteY26" fmla="*/ 144236 h 504825"/>
              <a:gd name="connsiteX27" fmla="*/ 388197 w 432707"/>
              <a:gd name="connsiteY27" fmla="*/ 132686 h 504825"/>
              <a:gd name="connsiteX28" fmla="*/ 300022 w 432707"/>
              <a:gd name="connsiteY28" fmla="*/ 44510 h 504825"/>
              <a:gd name="connsiteX29" fmla="*/ 288472 w 432707"/>
              <a:gd name="connsiteY29" fmla="*/ 38313 h 504825"/>
              <a:gd name="connsiteX30" fmla="*/ 36059 w 432707"/>
              <a:gd name="connsiteY30" fmla="*/ 36059 h 504825"/>
              <a:gd name="connsiteX31" fmla="*/ 36059 w 432707"/>
              <a:gd name="connsiteY31" fmla="*/ 468766 h 504825"/>
              <a:gd name="connsiteX32" fmla="*/ 396648 w 432707"/>
              <a:gd name="connsiteY32" fmla="*/ 468766 h 504825"/>
              <a:gd name="connsiteX33" fmla="*/ 396648 w 432707"/>
              <a:gd name="connsiteY33" fmla="*/ 180295 h 504825"/>
              <a:gd name="connsiteX34" fmla="*/ 279457 w 432707"/>
              <a:gd name="connsiteY34" fmla="*/ 180295 h 504825"/>
              <a:gd name="connsiteX35" fmla="*/ 260300 w 432707"/>
              <a:gd name="connsiteY35" fmla="*/ 172407 h 504825"/>
              <a:gd name="connsiteX36" fmla="*/ 252412 w 432707"/>
              <a:gd name="connsiteY36" fmla="*/ 153250 h 504825"/>
              <a:gd name="connsiteX37" fmla="*/ 252412 w 432707"/>
              <a:gd name="connsiteY37" fmla="*/ 36059 h 504825"/>
              <a:gd name="connsiteX38" fmla="*/ 27044 w 432707"/>
              <a:gd name="connsiteY38" fmla="*/ 0 h 504825"/>
              <a:gd name="connsiteX39" fmla="*/ 279457 w 432707"/>
              <a:gd name="connsiteY39" fmla="*/ 0 h 504825"/>
              <a:gd name="connsiteX40" fmla="*/ 304247 w 432707"/>
              <a:gd name="connsiteY40" fmla="*/ 5634 h 504825"/>
              <a:gd name="connsiteX41" fmla="*/ 325657 w 432707"/>
              <a:gd name="connsiteY41" fmla="*/ 19156 h 504825"/>
              <a:gd name="connsiteX42" fmla="*/ 413551 w 432707"/>
              <a:gd name="connsiteY42" fmla="*/ 107050 h 504825"/>
              <a:gd name="connsiteX43" fmla="*/ 427073 w 432707"/>
              <a:gd name="connsiteY43" fmla="*/ 128460 h 504825"/>
              <a:gd name="connsiteX44" fmla="*/ 432707 w 432707"/>
              <a:gd name="connsiteY44" fmla="*/ 153250 h 504825"/>
              <a:gd name="connsiteX45" fmla="*/ 432707 w 432707"/>
              <a:gd name="connsiteY45" fmla="*/ 477781 h 504825"/>
              <a:gd name="connsiteX46" fmla="*/ 424819 w 432707"/>
              <a:gd name="connsiteY46" fmla="*/ 496937 h 504825"/>
              <a:gd name="connsiteX47" fmla="*/ 405663 w 432707"/>
              <a:gd name="connsiteY47" fmla="*/ 504825 h 504825"/>
              <a:gd name="connsiteX48" fmla="*/ 27044 w 432707"/>
              <a:gd name="connsiteY48" fmla="*/ 504825 h 504825"/>
              <a:gd name="connsiteX49" fmla="*/ 7888 w 432707"/>
              <a:gd name="connsiteY49" fmla="*/ 496937 h 504825"/>
              <a:gd name="connsiteX50" fmla="*/ 0 w 432707"/>
              <a:gd name="connsiteY50" fmla="*/ 477781 h 504825"/>
              <a:gd name="connsiteX51" fmla="*/ 0 w 432707"/>
              <a:gd name="connsiteY51" fmla="*/ 27044 h 504825"/>
              <a:gd name="connsiteX52" fmla="*/ 7888 w 432707"/>
              <a:gd name="connsiteY52" fmla="*/ 7888 h 504825"/>
              <a:gd name="connsiteX53" fmla="*/ 27044 w 432707"/>
              <a:gd name="connsiteY5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2707" h="504825">
                <a:moveTo>
                  <a:pt x="351575" y="216354"/>
                </a:moveTo>
                <a:cubicBezTo>
                  <a:pt x="352325" y="216354"/>
                  <a:pt x="353453" y="216541"/>
                  <a:pt x="354955" y="216917"/>
                </a:cubicBezTo>
                <a:cubicBezTo>
                  <a:pt x="358711" y="218420"/>
                  <a:pt x="360589" y="221236"/>
                  <a:pt x="360589" y="225368"/>
                </a:cubicBezTo>
                <a:lnTo>
                  <a:pt x="360589" y="387633"/>
                </a:lnTo>
                <a:cubicBezTo>
                  <a:pt x="360589" y="391765"/>
                  <a:pt x="358711" y="394582"/>
                  <a:pt x="354955" y="396085"/>
                </a:cubicBezTo>
                <a:cubicBezTo>
                  <a:pt x="353453" y="396460"/>
                  <a:pt x="352325" y="396648"/>
                  <a:pt x="351575" y="396648"/>
                </a:cubicBezTo>
                <a:cubicBezTo>
                  <a:pt x="348945" y="396648"/>
                  <a:pt x="346786" y="395803"/>
                  <a:pt x="345095" y="394113"/>
                </a:cubicBezTo>
                <a:lnTo>
                  <a:pt x="270442" y="319178"/>
                </a:lnTo>
                <a:lnTo>
                  <a:pt x="270442" y="293824"/>
                </a:lnTo>
                <a:lnTo>
                  <a:pt x="345095" y="218889"/>
                </a:lnTo>
                <a:cubicBezTo>
                  <a:pt x="346786" y="217199"/>
                  <a:pt x="348945" y="216354"/>
                  <a:pt x="351575" y="216354"/>
                </a:cubicBezTo>
                <a:close/>
                <a:moveTo>
                  <a:pt x="108176" y="216354"/>
                </a:moveTo>
                <a:lnTo>
                  <a:pt x="216352" y="216354"/>
                </a:lnTo>
                <a:cubicBezTo>
                  <a:pt x="226118" y="216354"/>
                  <a:pt x="234570" y="219922"/>
                  <a:pt x="241707" y="227059"/>
                </a:cubicBezTo>
                <a:cubicBezTo>
                  <a:pt x="248843" y="234195"/>
                  <a:pt x="252411" y="242647"/>
                  <a:pt x="252411" y="252412"/>
                </a:cubicBezTo>
                <a:lnTo>
                  <a:pt x="252411" y="360589"/>
                </a:lnTo>
                <a:cubicBezTo>
                  <a:pt x="252411" y="370355"/>
                  <a:pt x="248843" y="378807"/>
                  <a:pt x="241707" y="385943"/>
                </a:cubicBezTo>
                <a:cubicBezTo>
                  <a:pt x="234570" y="393080"/>
                  <a:pt x="226118" y="396648"/>
                  <a:pt x="216352" y="396648"/>
                </a:cubicBezTo>
                <a:lnTo>
                  <a:pt x="108176" y="396648"/>
                </a:lnTo>
                <a:cubicBezTo>
                  <a:pt x="98410" y="396648"/>
                  <a:pt x="89958" y="393080"/>
                  <a:pt x="82822" y="385943"/>
                </a:cubicBezTo>
                <a:cubicBezTo>
                  <a:pt x="75685" y="378807"/>
                  <a:pt x="72117" y="370355"/>
                  <a:pt x="72117" y="360589"/>
                </a:cubicBezTo>
                <a:lnTo>
                  <a:pt x="72117" y="252412"/>
                </a:lnTo>
                <a:cubicBezTo>
                  <a:pt x="72117" y="242647"/>
                  <a:pt x="75685" y="234195"/>
                  <a:pt x="82822" y="227059"/>
                </a:cubicBezTo>
                <a:cubicBezTo>
                  <a:pt x="89958" y="219922"/>
                  <a:pt x="98410" y="216354"/>
                  <a:pt x="108176" y="216354"/>
                </a:cubicBezTo>
                <a:close/>
                <a:moveTo>
                  <a:pt x="288472" y="38313"/>
                </a:moveTo>
                <a:lnTo>
                  <a:pt x="288472" y="144236"/>
                </a:lnTo>
                <a:lnTo>
                  <a:pt x="394394" y="144236"/>
                </a:lnTo>
                <a:cubicBezTo>
                  <a:pt x="392516" y="138789"/>
                  <a:pt x="390450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7" y="40191"/>
                  <a:pt x="288472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2" y="160763"/>
                  <a:pt x="252412" y="153250"/>
                </a:cubicBezTo>
                <a:lnTo>
                  <a:pt x="252412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2" y="1878"/>
                  <a:pt x="304247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6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7" name="Freeform 571">
            <a:extLst>
              <a:ext uri="{FF2B5EF4-FFF2-40B4-BE49-F238E27FC236}">
                <a16:creationId xmlns:a16="http://schemas.microsoft.com/office/drawing/2014/main" id="{7F1B328A-596E-4241-9582-31F67266C0A0}"/>
              </a:ext>
            </a:extLst>
          </p:cNvPr>
          <p:cNvSpPr/>
          <p:nvPr/>
        </p:nvSpPr>
        <p:spPr>
          <a:xfrm>
            <a:off x="5141075" y="3644222"/>
            <a:ext cx="324531" cy="378619"/>
          </a:xfrm>
          <a:custGeom>
            <a:avLst/>
            <a:gdLst>
              <a:gd name="connsiteX0" fmla="*/ 270442 w 432707"/>
              <a:gd name="connsiteY0" fmla="*/ 252412 h 504825"/>
              <a:gd name="connsiteX1" fmla="*/ 360589 w 432707"/>
              <a:gd name="connsiteY1" fmla="*/ 342560 h 504825"/>
              <a:gd name="connsiteX2" fmla="*/ 360589 w 432707"/>
              <a:gd name="connsiteY2" fmla="*/ 432707 h 504825"/>
              <a:gd name="connsiteX3" fmla="*/ 72118 w 432707"/>
              <a:gd name="connsiteY3" fmla="*/ 432707 h 504825"/>
              <a:gd name="connsiteX4" fmla="*/ 72118 w 432707"/>
              <a:gd name="connsiteY4" fmla="*/ 378619 h 504825"/>
              <a:gd name="connsiteX5" fmla="*/ 126206 w 432707"/>
              <a:gd name="connsiteY5" fmla="*/ 324530 h 504825"/>
              <a:gd name="connsiteX6" fmla="*/ 162265 w 432707"/>
              <a:gd name="connsiteY6" fmla="*/ 360589 h 504825"/>
              <a:gd name="connsiteX7" fmla="*/ 126205 w 432707"/>
              <a:gd name="connsiteY7" fmla="*/ 180295 h 504825"/>
              <a:gd name="connsiteX8" fmla="*/ 164517 w 432707"/>
              <a:gd name="connsiteY8" fmla="*/ 196070 h 504825"/>
              <a:gd name="connsiteX9" fmla="*/ 180293 w 432707"/>
              <a:gd name="connsiteY9" fmla="*/ 234383 h 504825"/>
              <a:gd name="connsiteX10" fmla="*/ 164517 w 432707"/>
              <a:gd name="connsiteY10" fmla="*/ 272696 h 504825"/>
              <a:gd name="connsiteX11" fmla="*/ 126205 w 432707"/>
              <a:gd name="connsiteY11" fmla="*/ 288471 h 504825"/>
              <a:gd name="connsiteX12" fmla="*/ 87892 w 432707"/>
              <a:gd name="connsiteY12" fmla="*/ 272696 h 504825"/>
              <a:gd name="connsiteX13" fmla="*/ 72117 w 432707"/>
              <a:gd name="connsiteY13" fmla="*/ 234383 h 504825"/>
              <a:gd name="connsiteX14" fmla="*/ 87892 w 432707"/>
              <a:gd name="connsiteY14" fmla="*/ 196070 h 504825"/>
              <a:gd name="connsiteX15" fmla="*/ 126205 w 432707"/>
              <a:gd name="connsiteY15" fmla="*/ 180295 h 504825"/>
              <a:gd name="connsiteX16" fmla="*/ 288471 w 432707"/>
              <a:gd name="connsiteY16" fmla="*/ 38313 h 504825"/>
              <a:gd name="connsiteX17" fmla="*/ 288471 w 432707"/>
              <a:gd name="connsiteY17" fmla="*/ 144236 h 504825"/>
              <a:gd name="connsiteX18" fmla="*/ 394395 w 432707"/>
              <a:gd name="connsiteY18" fmla="*/ 144236 h 504825"/>
              <a:gd name="connsiteX19" fmla="*/ 388197 w 432707"/>
              <a:gd name="connsiteY19" fmla="*/ 132686 h 504825"/>
              <a:gd name="connsiteX20" fmla="*/ 300021 w 432707"/>
              <a:gd name="connsiteY20" fmla="*/ 44510 h 504825"/>
              <a:gd name="connsiteX21" fmla="*/ 288471 w 432707"/>
              <a:gd name="connsiteY21" fmla="*/ 38313 h 504825"/>
              <a:gd name="connsiteX22" fmla="*/ 36059 w 432707"/>
              <a:gd name="connsiteY22" fmla="*/ 36059 h 504825"/>
              <a:gd name="connsiteX23" fmla="*/ 36059 w 432707"/>
              <a:gd name="connsiteY23" fmla="*/ 468766 h 504825"/>
              <a:gd name="connsiteX24" fmla="*/ 396648 w 432707"/>
              <a:gd name="connsiteY24" fmla="*/ 468766 h 504825"/>
              <a:gd name="connsiteX25" fmla="*/ 396648 w 432707"/>
              <a:gd name="connsiteY25" fmla="*/ 180295 h 504825"/>
              <a:gd name="connsiteX26" fmla="*/ 279456 w 432707"/>
              <a:gd name="connsiteY26" fmla="*/ 180295 h 504825"/>
              <a:gd name="connsiteX27" fmla="*/ 260300 w 432707"/>
              <a:gd name="connsiteY27" fmla="*/ 172407 h 504825"/>
              <a:gd name="connsiteX28" fmla="*/ 252413 w 432707"/>
              <a:gd name="connsiteY28" fmla="*/ 153250 h 504825"/>
              <a:gd name="connsiteX29" fmla="*/ 252413 w 432707"/>
              <a:gd name="connsiteY29" fmla="*/ 36059 h 504825"/>
              <a:gd name="connsiteX30" fmla="*/ 27044 w 432707"/>
              <a:gd name="connsiteY30" fmla="*/ 0 h 504825"/>
              <a:gd name="connsiteX31" fmla="*/ 279456 w 432707"/>
              <a:gd name="connsiteY31" fmla="*/ 0 h 504825"/>
              <a:gd name="connsiteX32" fmla="*/ 304247 w 432707"/>
              <a:gd name="connsiteY32" fmla="*/ 5634 h 504825"/>
              <a:gd name="connsiteX33" fmla="*/ 325657 w 432707"/>
              <a:gd name="connsiteY33" fmla="*/ 19156 h 504825"/>
              <a:gd name="connsiteX34" fmla="*/ 413550 w 432707"/>
              <a:gd name="connsiteY34" fmla="*/ 107050 h 504825"/>
              <a:gd name="connsiteX35" fmla="*/ 427073 w 432707"/>
              <a:gd name="connsiteY35" fmla="*/ 128460 h 504825"/>
              <a:gd name="connsiteX36" fmla="*/ 432707 w 432707"/>
              <a:gd name="connsiteY36" fmla="*/ 153250 h 504825"/>
              <a:gd name="connsiteX37" fmla="*/ 432707 w 432707"/>
              <a:gd name="connsiteY37" fmla="*/ 477781 h 504825"/>
              <a:gd name="connsiteX38" fmla="*/ 424819 w 432707"/>
              <a:gd name="connsiteY38" fmla="*/ 496937 h 504825"/>
              <a:gd name="connsiteX39" fmla="*/ 405662 w 432707"/>
              <a:gd name="connsiteY39" fmla="*/ 504825 h 504825"/>
              <a:gd name="connsiteX40" fmla="*/ 27044 w 432707"/>
              <a:gd name="connsiteY40" fmla="*/ 504825 h 504825"/>
              <a:gd name="connsiteX41" fmla="*/ 7888 w 432707"/>
              <a:gd name="connsiteY41" fmla="*/ 496937 h 504825"/>
              <a:gd name="connsiteX42" fmla="*/ 0 w 432707"/>
              <a:gd name="connsiteY42" fmla="*/ 477781 h 504825"/>
              <a:gd name="connsiteX43" fmla="*/ 0 w 432707"/>
              <a:gd name="connsiteY43" fmla="*/ 27044 h 504825"/>
              <a:gd name="connsiteX44" fmla="*/ 7888 w 432707"/>
              <a:gd name="connsiteY44" fmla="*/ 7888 h 504825"/>
              <a:gd name="connsiteX45" fmla="*/ 27044 w 432707"/>
              <a:gd name="connsiteY45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2707" h="504825">
                <a:moveTo>
                  <a:pt x="270442" y="252412"/>
                </a:moveTo>
                <a:lnTo>
                  <a:pt x="360589" y="342560"/>
                </a:lnTo>
                <a:lnTo>
                  <a:pt x="360589" y="432707"/>
                </a:lnTo>
                <a:lnTo>
                  <a:pt x="72118" y="432707"/>
                </a:lnTo>
                <a:lnTo>
                  <a:pt x="72118" y="378619"/>
                </a:lnTo>
                <a:lnTo>
                  <a:pt x="126206" y="324530"/>
                </a:lnTo>
                <a:lnTo>
                  <a:pt x="162265" y="360589"/>
                </a:lnTo>
                <a:close/>
                <a:moveTo>
                  <a:pt x="126205" y="180295"/>
                </a:moveTo>
                <a:cubicBezTo>
                  <a:pt x="141230" y="180295"/>
                  <a:pt x="154001" y="185553"/>
                  <a:pt x="164517" y="196070"/>
                </a:cubicBezTo>
                <a:cubicBezTo>
                  <a:pt x="175035" y="206588"/>
                  <a:pt x="180293" y="219358"/>
                  <a:pt x="180293" y="234383"/>
                </a:cubicBezTo>
                <a:cubicBezTo>
                  <a:pt x="180293" y="249408"/>
                  <a:pt x="175035" y="262178"/>
                  <a:pt x="164517" y="272696"/>
                </a:cubicBezTo>
                <a:cubicBezTo>
                  <a:pt x="154001" y="283213"/>
                  <a:pt x="141230" y="288471"/>
                  <a:pt x="126205" y="288471"/>
                </a:cubicBezTo>
                <a:cubicBezTo>
                  <a:pt x="111181" y="288471"/>
                  <a:pt x="98410" y="283213"/>
                  <a:pt x="87892" y="272696"/>
                </a:cubicBezTo>
                <a:cubicBezTo>
                  <a:pt x="77376" y="262178"/>
                  <a:pt x="72117" y="249408"/>
                  <a:pt x="72117" y="234383"/>
                </a:cubicBezTo>
                <a:cubicBezTo>
                  <a:pt x="72117" y="219358"/>
                  <a:pt x="77376" y="206588"/>
                  <a:pt x="87892" y="196070"/>
                </a:cubicBezTo>
                <a:cubicBezTo>
                  <a:pt x="98410" y="185553"/>
                  <a:pt x="111181" y="180295"/>
                  <a:pt x="126205" y="180295"/>
                </a:cubicBezTo>
                <a:close/>
                <a:moveTo>
                  <a:pt x="288471" y="38313"/>
                </a:moveTo>
                <a:lnTo>
                  <a:pt x="288471" y="144236"/>
                </a:lnTo>
                <a:lnTo>
                  <a:pt x="394395" y="144236"/>
                </a:lnTo>
                <a:cubicBezTo>
                  <a:pt x="392516" y="138789"/>
                  <a:pt x="390451" y="134939"/>
                  <a:pt x="388197" y="132686"/>
                </a:cubicBezTo>
                <a:lnTo>
                  <a:pt x="300021" y="44510"/>
                </a:lnTo>
                <a:cubicBezTo>
                  <a:pt x="297768" y="42257"/>
                  <a:pt x="293918" y="40191"/>
                  <a:pt x="288471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6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2" y="167148"/>
                  <a:pt x="252413" y="160763"/>
                  <a:pt x="252413" y="153250"/>
                </a:cubicBezTo>
                <a:lnTo>
                  <a:pt x="252413" y="36059"/>
                </a:lnTo>
                <a:close/>
                <a:moveTo>
                  <a:pt x="27044" y="0"/>
                </a:moveTo>
                <a:lnTo>
                  <a:pt x="279456" y="0"/>
                </a:lnTo>
                <a:cubicBezTo>
                  <a:pt x="286969" y="0"/>
                  <a:pt x="295232" y="1878"/>
                  <a:pt x="304247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0" y="107050"/>
                </a:lnTo>
                <a:cubicBezTo>
                  <a:pt x="418809" y="112309"/>
                  <a:pt x="423317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2" y="504825"/>
                </a:cubicBezTo>
                <a:lnTo>
                  <a:pt x="27044" y="504825"/>
                </a:lnTo>
                <a:cubicBezTo>
                  <a:pt x="19532" y="504825"/>
                  <a:pt x="13147" y="502196"/>
                  <a:pt x="7888" y="496937"/>
                </a:cubicBezTo>
                <a:cubicBezTo>
                  <a:pt x="2630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30" y="13146"/>
                  <a:pt x="7888" y="7888"/>
                </a:cubicBezTo>
                <a:cubicBezTo>
                  <a:pt x="13147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8" name="Freeform 573">
            <a:extLst>
              <a:ext uri="{FF2B5EF4-FFF2-40B4-BE49-F238E27FC236}">
                <a16:creationId xmlns:a16="http://schemas.microsoft.com/office/drawing/2014/main" id="{EA59993E-7220-4B63-9582-6DDA894C081C}"/>
              </a:ext>
            </a:extLst>
          </p:cNvPr>
          <p:cNvSpPr/>
          <p:nvPr/>
        </p:nvSpPr>
        <p:spPr>
          <a:xfrm>
            <a:off x="6084050" y="3644222"/>
            <a:ext cx="324531" cy="378619"/>
          </a:xfrm>
          <a:custGeom>
            <a:avLst/>
            <a:gdLst>
              <a:gd name="connsiteX0" fmla="*/ 233256 w 432707"/>
              <a:gd name="connsiteY0" fmla="*/ 257202 h 504825"/>
              <a:gd name="connsiteX1" fmla="*/ 245933 w 432707"/>
              <a:gd name="connsiteY1" fmla="*/ 262836 h 504825"/>
              <a:gd name="connsiteX2" fmla="*/ 270442 w 432707"/>
              <a:gd name="connsiteY2" fmla="*/ 324530 h 504825"/>
              <a:gd name="connsiteX3" fmla="*/ 245933 w 432707"/>
              <a:gd name="connsiteY3" fmla="*/ 386225 h 504825"/>
              <a:gd name="connsiteX4" fmla="*/ 232692 w 432707"/>
              <a:gd name="connsiteY4" fmla="*/ 391859 h 504825"/>
              <a:gd name="connsiteX5" fmla="*/ 220298 w 432707"/>
              <a:gd name="connsiteY5" fmla="*/ 387070 h 504825"/>
              <a:gd name="connsiteX6" fmla="*/ 214664 w 432707"/>
              <a:gd name="connsiteY6" fmla="*/ 374534 h 504825"/>
              <a:gd name="connsiteX7" fmla="*/ 219734 w 432707"/>
              <a:gd name="connsiteY7" fmla="*/ 361434 h 504825"/>
              <a:gd name="connsiteX8" fmla="*/ 234383 w 432707"/>
              <a:gd name="connsiteY8" fmla="*/ 324530 h 504825"/>
              <a:gd name="connsiteX9" fmla="*/ 219734 w 432707"/>
              <a:gd name="connsiteY9" fmla="*/ 287626 h 504825"/>
              <a:gd name="connsiteX10" fmla="*/ 214664 w 432707"/>
              <a:gd name="connsiteY10" fmla="*/ 274527 h 504825"/>
              <a:gd name="connsiteX11" fmla="*/ 220298 w 432707"/>
              <a:gd name="connsiteY11" fmla="*/ 261991 h 504825"/>
              <a:gd name="connsiteX12" fmla="*/ 233256 w 432707"/>
              <a:gd name="connsiteY12" fmla="*/ 257202 h 504825"/>
              <a:gd name="connsiteX13" fmla="*/ 169518 w 432707"/>
              <a:gd name="connsiteY13" fmla="*/ 238820 h 504825"/>
              <a:gd name="connsiteX14" fmla="*/ 174659 w 432707"/>
              <a:gd name="connsiteY14" fmla="*/ 239454 h 504825"/>
              <a:gd name="connsiteX15" fmla="*/ 180293 w 432707"/>
              <a:gd name="connsiteY15" fmla="*/ 247905 h 504825"/>
              <a:gd name="connsiteX16" fmla="*/ 180293 w 432707"/>
              <a:gd name="connsiteY16" fmla="*/ 401156 h 504825"/>
              <a:gd name="connsiteX17" fmla="*/ 174659 w 432707"/>
              <a:gd name="connsiteY17" fmla="*/ 409607 h 504825"/>
              <a:gd name="connsiteX18" fmla="*/ 171279 w 432707"/>
              <a:gd name="connsiteY18" fmla="*/ 410170 h 504825"/>
              <a:gd name="connsiteX19" fmla="*/ 164800 w 432707"/>
              <a:gd name="connsiteY19" fmla="*/ 407635 h 504825"/>
              <a:gd name="connsiteX20" fmla="*/ 118035 w 432707"/>
              <a:gd name="connsiteY20" fmla="*/ 360589 h 504825"/>
              <a:gd name="connsiteX21" fmla="*/ 81131 w 432707"/>
              <a:gd name="connsiteY21" fmla="*/ 360589 h 504825"/>
              <a:gd name="connsiteX22" fmla="*/ 74653 w 432707"/>
              <a:gd name="connsiteY22" fmla="*/ 358054 h 504825"/>
              <a:gd name="connsiteX23" fmla="*/ 72117 w 432707"/>
              <a:gd name="connsiteY23" fmla="*/ 351574 h 504825"/>
              <a:gd name="connsiteX24" fmla="*/ 72117 w 432707"/>
              <a:gd name="connsiteY24" fmla="*/ 297486 h 504825"/>
              <a:gd name="connsiteX25" fmla="*/ 74653 w 432707"/>
              <a:gd name="connsiteY25" fmla="*/ 291007 h 504825"/>
              <a:gd name="connsiteX26" fmla="*/ 81131 w 432707"/>
              <a:gd name="connsiteY26" fmla="*/ 288471 h 504825"/>
              <a:gd name="connsiteX27" fmla="*/ 118035 w 432707"/>
              <a:gd name="connsiteY27" fmla="*/ 288471 h 504825"/>
              <a:gd name="connsiteX28" fmla="*/ 164800 w 432707"/>
              <a:gd name="connsiteY28" fmla="*/ 241426 h 504825"/>
              <a:gd name="connsiteX29" fmla="*/ 169518 w 432707"/>
              <a:gd name="connsiteY29" fmla="*/ 238820 h 504825"/>
              <a:gd name="connsiteX30" fmla="*/ 294105 w 432707"/>
              <a:gd name="connsiteY30" fmla="*/ 215508 h 504825"/>
              <a:gd name="connsiteX31" fmla="*/ 306218 w 432707"/>
              <a:gd name="connsiteY31" fmla="*/ 222270 h 504825"/>
              <a:gd name="connsiteX32" fmla="*/ 342559 w 432707"/>
              <a:gd name="connsiteY32" fmla="*/ 324530 h 504825"/>
              <a:gd name="connsiteX33" fmla="*/ 306218 w 432707"/>
              <a:gd name="connsiteY33" fmla="*/ 426791 h 504825"/>
              <a:gd name="connsiteX34" fmla="*/ 292133 w 432707"/>
              <a:gd name="connsiteY34" fmla="*/ 433552 h 504825"/>
              <a:gd name="connsiteX35" fmla="*/ 280864 w 432707"/>
              <a:gd name="connsiteY35" fmla="*/ 429327 h 504825"/>
              <a:gd name="connsiteX36" fmla="*/ 274244 w 432707"/>
              <a:gd name="connsiteY36" fmla="*/ 417354 h 504825"/>
              <a:gd name="connsiteX37" fmla="*/ 278329 w 432707"/>
              <a:gd name="connsiteY37" fmla="*/ 403973 h 504825"/>
              <a:gd name="connsiteX38" fmla="*/ 306500 w 432707"/>
              <a:gd name="connsiteY38" fmla="*/ 324530 h 504825"/>
              <a:gd name="connsiteX39" fmla="*/ 278329 w 432707"/>
              <a:gd name="connsiteY39" fmla="*/ 245088 h 504825"/>
              <a:gd name="connsiteX40" fmla="*/ 274244 w 432707"/>
              <a:gd name="connsiteY40" fmla="*/ 231707 h 504825"/>
              <a:gd name="connsiteX41" fmla="*/ 280864 w 432707"/>
              <a:gd name="connsiteY41" fmla="*/ 219452 h 504825"/>
              <a:gd name="connsiteX42" fmla="*/ 294105 w 432707"/>
              <a:gd name="connsiteY42" fmla="*/ 215508 h 504825"/>
              <a:gd name="connsiteX43" fmla="*/ 288471 w 432707"/>
              <a:gd name="connsiteY43" fmla="*/ 38313 h 504825"/>
              <a:gd name="connsiteX44" fmla="*/ 288471 w 432707"/>
              <a:gd name="connsiteY44" fmla="*/ 144236 h 504825"/>
              <a:gd name="connsiteX45" fmla="*/ 394394 w 432707"/>
              <a:gd name="connsiteY45" fmla="*/ 144236 h 504825"/>
              <a:gd name="connsiteX46" fmla="*/ 388197 w 432707"/>
              <a:gd name="connsiteY46" fmla="*/ 132686 h 504825"/>
              <a:gd name="connsiteX47" fmla="*/ 300022 w 432707"/>
              <a:gd name="connsiteY47" fmla="*/ 44510 h 504825"/>
              <a:gd name="connsiteX48" fmla="*/ 288471 w 432707"/>
              <a:gd name="connsiteY48" fmla="*/ 38313 h 504825"/>
              <a:gd name="connsiteX49" fmla="*/ 36058 w 432707"/>
              <a:gd name="connsiteY49" fmla="*/ 36059 h 504825"/>
              <a:gd name="connsiteX50" fmla="*/ 36058 w 432707"/>
              <a:gd name="connsiteY50" fmla="*/ 468766 h 504825"/>
              <a:gd name="connsiteX51" fmla="*/ 396648 w 432707"/>
              <a:gd name="connsiteY51" fmla="*/ 468766 h 504825"/>
              <a:gd name="connsiteX52" fmla="*/ 396648 w 432707"/>
              <a:gd name="connsiteY52" fmla="*/ 180295 h 504825"/>
              <a:gd name="connsiteX53" fmla="*/ 279456 w 432707"/>
              <a:gd name="connsiteY53" fmla="*/ 180295 h 504825"/>
              <a:gd name="connsiteX54" fmla="*/ 260300 w 432707"/>
              <a:gd name="connsiteY54" fmla="*/ 172407 h 504825"/>
              <a:gd name="connsiteX55" fmla="*/ 252412 w 432707"/>
              <a:gd name="connsiteY55" fmla="*/ 153250 h 504825"/>
              <a:gd name="connsiteX56" fmla="*/ 252412 w 432707"/>
              <a:gd name="connsiteY56" fmla="*/ 36059 h 504825"/>
              <a:gd name="connsiteX57" fmla="*/ 27044 w 432707"/>
              <a:gd name="connsiteY57" fmla="*/ 0 h 504825"/>
              <a:gd name="connsiteX58" fmla="*/ 279456 w 432707"/>
              <a:gd name="connsiteY58" fmla="*/ 0 h 504825"/>
              <a:gd name="connsiteX59" fmla="*/ 304247 w 432707"/>
              <a:gd name="connsiteY59" fmla="*/ 5634 h 504825"/>
              <a:gd name="connsiteX60" fmla="*/ 325657 w 432707"/>
              <a:gd name="connsiteY60" fmla="*/ 19156 h 504825"/>
              <a:gd name="connsiteX61" fmla="*/ 413550 w 432707"/>
              <a:gd name="connsiteY61" fmla="*/ 107050 h 504825"/>
              <a:gd name="connsiteX62" fmla="*/ 427073 w 432707"/>
              <a:gd name="connsiteY62" fmla="*/ 128460 h 504825"/>
              <a:gd name="connsiteX63" fmla="*/ 432707 w 432707"/>
              <a:gd name="connsiteY63" fmla="*/ 153250 h 504825"/>
              <a:gd name="connsiteX64" fmla="*/ 432707 w 432707"/>
              <a:gd name="connsiteY64" fmla="*/ 477781 h 504825"/>
              <a:gd name="connsiteX65" fmla="*/ 424819 w 432707"/>
              <a:gd name="connsiteY65" fmla="*/ 496937 h 504825"/>
              <a:gd name="connsiteX66" fmla="*/ 405663 w 432707"/>
              <a:gd name="connsiteY66" fmla="*/ 504825 h 504825"/>
              <a:gd name="connsiteX67" fmla="*/ 27044 w 432707"/>
              <a:gd name="connsiteY67" fmla="*/ 504825 h 504825"/>
              <a:gd name="connsiteX68" fmla="*/ 7888 w 432707"/>
              <a:gd name="connsiteY68" fmla="*/ 496937 h 504825"/>
              <a:gd name="connsiteX69" fmla="*/ 0 w 432707"/>
              <a:gd name="connsiteY69" fmla="*/ 477781 h 504825"/>
              <a:gd name="connsiteX70" fmla="*/ 0 w 432707"/>
              <a:gd name="connsiteY70" fmla="*/ 27044 h 504825"/>
              <a:gd name="connsiteX71" fmla="*/ 7888 w 432707"/>
              <a:gd name="connsiteY71" fmla="*/ 7888 h 504825"/>
              <a:gd name="connsiteX72" fmla="*/ 27044 w 432707"/>
              <a:gd name="connsiteY72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432707" h="504825">
                <a:moveTo>
                  <a:pt x="233256" y="257202"/>
                </a:moveTo>
                <a:cubicBezTo>
                  <a:pt x="238327" y="257389"/>
                  <a:pt x="242552" y="259267"/>
                  <a:pt x="245933" y="262836"/>
                </a:cubicBezTo>
                <a:cubicBezTo>
                  <a:pt x="262272" y="280302"/>
                  <a:pt x="270442" y="300867"/>
                  <a:pt x="270442" y="324530"/>
                </a:cubicBezTo>
                <a:cubicBezTo>
                  <a:pt x="270442" y="348194"/>
                  <a:pt x="262272" y="368759"/>
                  <a:pt x="245933" y="386225"/>
                </a:cubicBezTo>
                <a:cubicBezTo>
                  <a:pt x="242177" y="389981"/>
                  <a:pt x="237764" y="391859"/>
                  <a:pt x="232692" y="391859"/>
                </a:cubicBezTo>
                <a:cubicBezTo>
                  <a:pt x="228186" y="391859"/>
                  <a:pt x="224053" y="390263"/>
                  <a:pt x="220298" y="387070"/>
                </a:cubicBezTo>
                <a:cubicBezTo>
                  <a:pt x="216729" y="383690"/>
                  <a:pt x="214850" y="379511"/>
                  <a:pt x="214664" y="374534"/>
                </a:cubicBezTo>
                <a:cubicBezTo>
                  <a:pt x="214475" y="369557"/>
                  <a:pt x="216165" y="365190"/>
                  <a:pt x="219734" y="361434"/>
                </a:cubicBezTo>
                <a:cubicBezTo>
                  <a:pt x="229500" y="350729"/>
                  <a:pt x="234383" y="338428"/>
                  <a:pt x="234383" y="324530"/>
                </a:cubicBezTo>
                <a:cubicBezTo>
                  <a:pt x="234383" y="310633"/>
                  <a:pt x="229500" y="298331"/>
                  <a:pt x="219734" y="287626"/>
                </a:cubicBezTo>
                <a:cubicBezTo>
                  <a:pt x="216165" y="283870"/>
                  <a:pt x="214475" y="279504"/>
                  <a:pt x="214664" y="274527"/>
                </a:cubicBezTo>
                <a:cubicBezTo>
                  <a:pt x="214850" y="269550"/>
                  <a:pt x="216729" y="265371"/>
                  <a:pt x="220298" y="261991"/>
                </a:cubicBezTo>
                <a:cubicBezTo>
                  <a:pt x="223866" y="258610"/>
                  <a:pt x="228186" y="257014"/>
                  <a:pt x="233256" y="257202"/>
                </a:cubicBezTo>
                <a:close/>
                <a:moveTo>
                  <a:pt x="169518" y="238820"/>
                </a:moveTo>
                <a:cubicBezTo>
                  <a:pt x="171161" y="238491"/>
                  <a:pt x="172875" y="238703"/>
                  <a:pt x="174659" y="239454"/>
                </a:cubicBezTo>
                <a:cubicBezTo>
                  <a:pt x="178415" y="240956"/>
                  <a:pt x="180293" y="243773"/>
                  <a:pt x="180293" y="247905"/>
                </a:cubicBezTo>
                <a:lnTo>
                  <a:pt x="180293" y="401156"/>
                </a:lnTo>
                <a:cubicBezTo>
                  <a:pt x="180293" y="405287"/>
                  <a:pt x="178415" y="408104"/>
                  <a:pt x="174659" y="409607"/>
                </a:cubicBezTo>
                <a:cubicBezTo>
                  <a:pt x="173157" y="409983"/>
                  <a:pt x="172030" y="410170"/>
                  <a:pt x="171279" y="410170"/>
                </a:cubicBezTo>
                <a:cubicBezTo>
                  <a:pt x="169025" y="410170"/>
                  <a:pt x="166865" y="409325"/>
                  <a:pt x="164800" y="407635"/>
                </a:cubicBezTo>
                <a:lnTo>
                  <a:pt x="118035" y="360589"/>
                </a:lnTo>
                <a:lnTo>
                  <a:pt x="81131" y="360589"/>
                </a:lnTo>
                <a:cubicBezTo>
                  <a:pt x="78502" y="360589"/>
                  <a:pt x="76343" y="359744"/>
                  <a:pt x="74653" y="358054"/>
                </a:cubicBezTo>
                <a:cubicBezTo>
                  <a:pt x="72962" y="356364"/>
                  <a:pt x="72117" y="354204"/>
                  <a:pt x="72117" y="351574"/>
                </a:cubicBezTo>
                <a:lnTo>
                  <a:pt x="72117" y="297486"/>
                </a:lnTo>
                <a:cubicBezTo>
                  <a:pt x="72117" y="294857"/>
                  <a:pt x="72962" y="292697"/>
                  <a:pt x="74653" y="291007"/>
                </a:cubicBezTo>
                <a:cubicBezTo>
                  <a:pt x="76343" y="289316"/>
                  <a:pt x="78502" y="288471"/>
                  <a:pt x="81131" y="288471"/>
                </a:cubicBezTo>
                <a:lnTo>
                  <a:pt x="118035" y="288471"/>
                </a:lnTo>
                <a:lnTo>
                  <a:pt x="164800" y="241426"/>
                </a:lnTo>
                <a:cubicBezTo>
                  <a:pt x="166302" y="240017"/>
                  <a:pt x="167875" y="239149"/>
                  <a:pt x="169518" y="238820"/>
                </a:cubicBezTo>
                <a:close/>
                <a:moveTo>
                  <a:pt x="294105" y="215508"/>
                </a:moveTo>
                <a:cubicBezTo>
                  <a:pt x="299175" y="216072"/>
                  <a:pt x="303213" y="218326"/>
                  <a:pt x="306218" y="222270"/>
                </a:cubicBezTo>
                <a:cubicBezTo>
                  <a:pt x="330445" y="252131"/>
                  <a:pt x="342559" y="286218"/>
                  <a:pt x="342559" y="324530"/>
                </a:cubicBezTo>
                <a:cubicBezTo>
                  <a:pt x="342559" y="362843"/>
                  <a:pt x="330445" y="396930"/>
                  <a:pt x="306218" y="426791"/>
                </a:cubicBezTo>
                <a:cubicBezTo>
                  <a:pt x="302649" y="431299"/>
                  <a:pt x="297955" y="433552"/>
                  <a:pt x="292133" y="433552"/>
                </a:cubicBezTo>
                <a:cubicBezTo>
                  <a:pt x="288001" y="433552"/>
                  <a:pt x="284245" y="432144"/>
                  <a:pt x="280864" y="429327"/>
                </a:cubicBezTo>
                <a:cubicBezTo>
                  <a:pt x="276920" y="426322"/>
                  <a:pt x="274713" y="422331"/>
                  <a:pt x="274244" y="417354"/>
                </a:cubicBezTo>
                <a:cubicBezTo>
                  <a:pt x="273774" y="412377"/>
                  <a:pt x="275136" y="407917"/>
                  <a:pt x="278329" y="403973"/>
                </a:cubicBezTo>
                <a:cubicBezTo>
                  <a:pt x="297109" y="380872"/>
                  <a:pt x="306500" y="354392"/>
                  <a:pt x="306500" y="324530"/>
                </a:cubicBezTo>
                <a:cubicBezTo>
                  <a:pt x="306500" y="294669"/>
                  <a:pt x="297109" y="268188"/>
                  <a:pt x="278329" y="245088"/>
                </a:cubicBezTo>
                <a:cubicBezTo>
                  <a:pt x="275136" y="241144"/>
                  <a:pt x="273774" y="236684"/>
                  <a:pt x="274244" y="231707"/>
                </a:cubicBezTo>
                <a:cubicBezTo>
                  <a:pt x="274713" y="226730"/>
                  <a:pt x="276920" y="222645"/>
                  <a:pt x="280864" y="219452"/>
                </a:cubicBezTo>
                <a:cubicBezTo>
                  <a:pt x="284620" y="216260"/>
                  <a:pt x="289034" y="214945"/>
                  <a:pt x="294105" y="215508"/>
                </a:cubicBezTo>
                <a:close/>
                <a:moveTo>
                  <a:pt x="288471" y="38313"/>
                </a:moveTo>
                <a:lnTo>
                  <a:pt x="288471" y="144236"/>
                </a:lnTo>
                <a:lnTo>
                  <a:pt x="394394" y="144236"/>
                </a:lnTo>
                <a:cubicBezTo>
                  <a:pt x="392516" y="138789"/>
                  <a:pt x="390450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1" y="38313"/>
                </a:cubicBezTo>
                <a:close/>
                <a:moveTo>
                  <a:pt x="36058" y="36059"/>
                </a:moveTo>
                <a:lnTo>
                  <a:pt x="36058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6" y="180295"/>
                </a:lnTo>
                <a:cubicBezTo>
                  <a:pt x="271944" y="180295"/>
                  <a:pt x="265558" y="177665"/>
                  <a:pt x="260300" y="172407"/>
                </a:cubicBezTo>
                <a:cubicBezTo>
                  <a:pt x="255041" y="167148"/>
                  <a:pt x="252412" y="160763"/>
                  <a:pt x="252412" y="153250"/>
                </a:cubicBezTo>
                <a:lnTo>
                  <a:pt x="252412" y="36059"/>
                </a:lnTo>
                <a:close/>
                <a:moveTo>
                  <a:pt x="27044" y="0"/>
                </a:moveTo>
                <a:lnTo>
                  <a:pt x="279456" y="0"/>
                </a:lnTo>
                <a:cubicBezTo>
                  <a:pt x="286969" y="0"/>
                  <a:pt x="295232" y="1878"/>
                  <a:pt x="304247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0" y="107050"/>
                </a:lnTo>
                <a:cubicBezTo>
                  <a:pt x="418809" y="112309"/>
                  <a:pt x="423316" y="119445"/>
                  <a:pt x="427073" y="128460"/>
                </a:cubicBezTo>
                <a:cubicBezTo>
                  <a:pt x="430828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8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8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9" name="Freeform 565">
            <a:extLst>
              <a:ext uri="{FF2B5EF4-FFF2-40B4-BE49-F238E27FC236}">
                <a16:creationId xmlns:a16="http://schemas.microsoft.com/office/drawing/2014/main" id="{CE7693AA-B643-4526-A498-E07E31A648D7}"/>
              </a:ext>
            </a:extLst>
          </p:cNvPr>
          <p:cNvSpPr/>
          <p:nvPr/>
        </p:nvSpPr>
        <p:spPr>
          <a:xfrm>
            <a:off x="2183564" y="3727890"/>
            <a:ext cx="486796" cy="211283"/>
          </a:xfrm>
          <a:custGeom>
            <a:avLst/>
            <a:gdLst>
              <a:gd name="connsiteX0" fmla="*/ 7324 w 649061"/>
              <a:gd name="connsiteY0" fmla="*/ 168463 h 281711"/>
              <a:gd name="connsiteX1" fmla="*/ 9859 w 649061"/>
              <a:gd name="connsiteY1" fmla="*/ 170998 h 281711"/>
              <a:gd name="connsiteX2" fmla="*/ 15494 w 649061"/>
              <a:gd name="connsiteY2" fmla="*/ 207057 h 281711"/>
              <a:gd name="connsiteX3" fmla="*/ 9859 w 649061"/>
              <a:gd name="connsiteY3" fmla="*/ 242553 h 281711"/>
              <a:gd name="connsiteX4" fmla="*/ 7324 w 649061"/>
              <a:gd name="connsiteY4" fmla="*/ 245088 h 281711"/>
              <a:gd name="connsiteX5" fmla="*/ 4789 w 649061"/>
              <a:gd name="connsiteY5" fmla="*/ 242553 h 281711"/>
              <a:gd name="connsiteX6" fmla="*/ 0 w 649061"/>
              <a:gd name="connsiteY6" fmla="*/ 207057 h 281711"/>
              <a:gd name="connsiteX7" fmla="*/ 4789 w 649061"/>
              <a:gd name="connsiteY7" fmla="*/ 170998 h 281711"/>
              <a:gd name="connsiteX8" fmla="*/ 7324 w 649061"/>
              <a:gd name="connsiteY8" fmla="*/ 168463 h 281711"/>
              <a:gd name="connsiteX9" fmla="*/ 31270 w 649061"/>
              <a:gd name="connsiteY9" fmla="*/ 146208 h 281711"/>
              <a:gd name="connsiteX10" fmla="*/ 34086 w 649061"/>
              <a:gd name="connsiteY10" fmla="*/ 148743 h 281711"/>
              <a:gd name="connsiteX11" fmla="*/ 41411 w 649061"/>
              <a:gd name="connsiteY11" fmla="*/ 207057 h 281711"/>
              <a:gd name="connsiteX12" fmla="*/ 34086 w 649061"/>
              <a:gd name="connsiteY12" fmla="*/ 264245 h 281711"/>
              <a:gd name="connsiteX13" fmla="*/ 31270 w 649061"/>
              <a:gd name="connsiteY13" fmla="*/ 266780 h 281711"/>
              <a:gd name="connsiteX14" fmla="*/ 28735 w 649061"/>
              <a:gd name="connsiteY14" fmla="*/ 263963 h 281711"/>
              <a:gd name="connsiteX15" fmla="*/ 22255 w 649061"/>
              <a:gd name="connsiteY15" fmla="*/ 207057 h 281711"/>
              <a:gd name="connsiteX16" fmla="*/ 28735 w 649061"/>
              <a:gd name="connsiteY16" fmla="*/ 148743 h 281711"/>
              <a:gd name="connsiteX17" fmla="*/ 31270 w 649061"/>
              <a:gd name="connsiteY17" fmla="*/ 146208 h 281711"/>
              <a:gd name="connsiteX18" fmla="*/ 108459 w 649061"/>
              <a:gd name="connsiteY18" fmla="*/ 136912 h 281711"/>
              <a:gd name="connsiteX19" fmla="*/ 112966 w 649061"/>
              <a:gd name="connsiteY19" fmla="*/ 141137 h 281711"/>
              <a:gd name="connsiteX20" fmla="*/ 118882 w 649061"/>
              <a:gd name="connsiteY20" fmla="*/ 207057 h 281711"/>
              <a:gd name="connsiteX21" fmla="*/ 112966 w 649061"/>
              <a:gd name="connsiteY21" fmla="*/ 276358 h 281711"/>
              <a:gd name="connsiteX22" fmla="*/ 108459 w 649061"/>
              <a:gd name="connsiteY22" fmla="*/ 280866 h 281711"/>
              <a:gd name="connsiteX23" fmla="*/ 105501 w 649061"/>
              <a:gd name="connsiteY23" fmla="*/ 279598 h 281711"/>
              <a:gd name="connsiteX24" fmla="*/ 104233 w 649061"/>
              <a:gd name="connsiteY24" fmla="*/ 276358 h 281711"/>
              <a:gd name="connsiteX25" fmla="*/ 98599 w 649061"/>
              <a:gd name="connsiteY25" fmla="*/ 207057 h 281711"/>
              <a:gd name="connsiteX26" fmla="*/ 104233 w 649061"/>
              <a:gd name="connsiteY26" fmla="*/ 141137 h 281711"/>
              <a:gd name="connsiteX27" fmla="*/ 105501 w 649061"/>
              <a:gd name="connsiteY27" fmla="*/ 138179 h 281711"/>
              <a:gd name="connsiteX28" fmla="*/ 108459 w 649061"/>
              <a:gd name="connsiteY28" fmla="*/ 136912 h 281711"/>
              <a:gd name="connsiteX29" fmla="*/ 56906 w 649061"/>
              <a:gd name="connsiteY29" fmla="*/ 134658 h 281711"/>
              <a:gd name="connsiteX30" fmla="*/ 60005 w 649061"/>
              <a:gd name="connsiteY30" fmla="*/ 138038 h 281711"/>
              <a:gd name="connsiteX31" fmla="*/ 67047 w 649061"/>
              <a:gd name="connsiteY31" fmla="*/ 207057 h 281711"/>
              <a:gd name="connsiteX32" fmla="*/ 60005 w 649061"/>
              <a:gd name="connsiteY32" fmla="*/ 273823 h 281711"/>
              <a:gd name="connsiteX33" fmla="*/ 56906 w 649061"/>
              <a:gd name="connsiteY33" fmla="*/ 276922 h 281711"/>
              <a:gd name="connsiteX34" fmla="*/ 53526 w 649061"/>
              <a:gd name="connsiteY34" fmla="*/ 273823 h 281711"/>
              <a:gd name="connsiteX35" fmla="*/ 47610 w 649061"/>
              <a:gd name="connsiteY35" fmla="*/ 207057 h 281711"/>
              <a:gd name="connsiteX36" fmla="*/ 53526 w 649061"/>
              <a:gd name="connsiteY36" fmla="*/ 138038 h 281711"/>
              <a:gd name="connsiteX37" fmla="*/ 56906 w 649061"/>
              <a:gd name="connsiteY37" fmla="*/ 134658 h 281711"/>
              <a:gd name="connsiteX38" fmla="*/ 82542 w 649061"/>
              <a:gd name="connsiteY38" fmla="*/ 132404 h 281711"/>
              <a:gd name="connsiteX39" fmla="*/ 86486 w 649061"/>
              <a:gd name="connsiteY39" fmla="*/ 136066 h 281711"/>
              <a:gd name="connsiteX40" fmla="*/ 92965 w 649061"/>
              <a:gd name="connsiteY40" fmla="*/ 207057 h 281711"/>
              <a:gd name="connsiteX41" fmla="*/ 86486 w 649061"/>
              <a:gd name="connsiteY41" fmla="*/ 275795 h 281711"/>
              <a:gd name="connsiteX42" fmla="*/ 82542 w 649061"/>
              <a:gd name="connsiteY42" fmla="*/ 279457 h 281711"/>
              <a:gd name="connsiteX43" fmla="*/ 78879 w 649061"/>
              <a:gd name="connsiteY43" fmla="*/ 275795 h 281711"/>
              <a:gd name="connsiteX44" fmla="*/ 72964 w 649061"/>
              <a:gd name="connsiteY44" fmla="*/ 207057 h 281711"/>
              <a:gd name="connsiteX45" fmla="*/ 78879 w 649061"/>
              <a:gd name="connsiteY45" fmla="*/ 136066 h 281711"/>
              <a:gd name="connsiteX46" fmla="*/ 82542 w 649061"/>
              <a:gd name="connsiteY46" fmla="*/ 132404 h 281711"/>
              <a:gd name="connsiteX47" fmla="*/ 134657 w 649061"/>
              <a:gd name="connsiteY47" fmla="*/ 94937 h 281711"/>
              <a:gd name="connsiteX48" fmla="*/ 138037 w 649061"/>
              <a:gd name="connsiteY48" fmla="*/ 96486 h 281711"/>
              <a:gd name="connsiteX49" fmla="*/ 139446 w 649061"/>
              <a:gd name="connsiteY49" fmla="*/ 100008 h 281711"/>
              <a:gd name="connsiteX50" fmla="*/ 145362 w 649061"/>
              <a:gd name="connsiteY50" fmla="*/ 207057 h 281711"/>
              <a:gd name="connsiteX51" fmla="*/ 139446 w 649061"/>
              <a:gd name="connsiteY51" fmla="*/ 276358 h 281711"/>
              <a:gd name="connsiteX52" fmla="*/ 138037 w 649061"/>
              <a:gd name="connsiteY52" fmla="*/ 279880 h 281711"/>
              <a:gd name="connsiteX53" fmla="*/ 134657 w 649061"/>
              <a:gd name="connsiteY53" fmla="*/ 281429 h 281711"/>
              <a:gd name="connsiteX54" fmla="*/ 129587 w 649061"/>
              <a:gd name="connsiteY54" fmla="*/ 276358 h 281711"/>
              <a:gd name="connsiteX55" fmla="*/ 124516 w 649061"/>
              <a:gd name="connsiteY55" fmla="*/ 207057 h 281711"/>
              <a:gd name="connsiteX56" fmla="*/ 129587 w 649061"/>
              <a:gd name="connsiteY56" fmla="*/ 100008 h 281711"/>
              <a:gd name="connsiteX57" fmla="*/ 134657 w 649061"/>
              <a:gd name="connsiteY57" fmla="*/ 94937 h 281711"/>
              <a:gd name="connsiteX58" fmla="*/ 160576 w 649061"/>
              <a:gd name="connsiteY58" fmla="*/ 70428 h 281711"/>
              <a:gd name="connsiteX59" fmla="*/ 164379 w 649061"/>
              <a:gd name="connsiteY59" fmla="*/ 71977 h 281711"/>
              <a:gd name="connsiteX60" fmla="*/ 165928 w 649061"/>
              <a:gd name="connsiteY60" fmla="*/ 75780 h 281711"/>
              <a:gd name="connsiteX61" fmla="*/ 171281 w 649061"/>
              <a:gd name="connsiteY61" fmla="*/ 207621 h 281711"/>
              <a:gd name="connsiteX62" fmla="*/ 165928 w 649061"/>
              <a:gd name="connsiteY62" fmla="*/ 276358 h 281711"/>
              <a:gd name="connsiteX63" fmla="*/ 164379 w 649061"/>
              <a:gd name="connsiteY63" fmla="*/ 280161 h 281711"/>
              <a:gd name="connsiteX64" fmla="*/ 160576 w 649061"/>
              <a:gd name="connsiteY64" fmla="*/ 281711 h 281711"/>
              <a:gd name="connsiteX65" fmla="*/ 154942 w 649061"/>
              <a:gd name="connsiteY65" fmla="*/ 276358 h 281711"/>
              <a:gd name="connsiteX66" fmla="*/ 150434 w 649061"/>
              <a:gd name="connsiteY66" fmla="*/ 207621 h 281711"/>
              <a:gd name="connsiteX67" fmla="*/ 154942 w 649061"/>
              <a:gd name="connsiteY67" fmla="*/ 75780 h 281711"/>
              <a:gd name="connsiteX68" fmla="*/ 160576 w 649061"/>
              <a:gd name="connsiteY68" fmla="*/ 70428 h 281711"/>
              <a:gd name="connsiteX69" fmla="*/ 268470 w 649061"/>
              <a:gd name="connsiteY69" fmla="*/ 60850 h 281711"/>
              <a:gd name="connsiteX70" fmla="*/ 273682 w 649061"/>
              <a:gd name="connsiteY70" fmla="*/ 63103 h 281711"/>
              <a:gd name="connsiteX71" fmla="*/ 276077 w 649061"/>
              <a:gd name="connsiteY71" fmla="*/ 68738 h 281711"/>
              <a:gd name="connsiteX72" fmla="*/ 280021 w 649061"/>
              <a:gd name="connsiteY72" fmla="*/ 207339 h 281711"/>
              <a:gd name="connsiteX73" fmla="*/ 276077 w 649061"/>
              <a:gd name="connsiteY73" fmla="*/ 273823 h 281711"/>
              <a:gd name="connsiteX74" fmla="*/ 273823 w 649061"/>
              <a:gd name="connsiteY74" fmla="*/ 279175 h 281711"/>
              <a:gd name="connsiteX75" fmla="*/ 268470 w 649061"/>
              <a:gd name="connsiteY75" fmla="*/ 281429 h 281711"/>
              <a:gd name="connsiteX76" fmla="*/ 263119 w 649061"/>
              <a:gd name="connsiteY76" fmla="*/ 279175 h 281711"/>
              <a:gd name="connsiteX77" fmla="*/ 260583 w 649061"/>
              <a:gd name="connsiteY77" fmla="*/ 273823 h 281711"/>
              <a:gd name="connsiteX78" fmla="*/ 257202 w 649061"/>
              <a:gd name="connsiteY78" fmla="*/ 207339 h 281711"/>
              <a:gd name="connsiteX79" fmla="*/ 260583 w 649061"/>
              <a:gd name="connsiteY79" fmla="*/ 68738 h 281711"/>
              <a:gd name="connsiteX80" fmla="*/ 263119 w 649061"/>
              <a:gd name="connsiteY80" fmla="*/ 63103 h 281711"/>
              <a:gd name="connsiteX81" fmla="*/ 268470 w 649061"/>
              <a:gd name="connsiteY81" fmla="*/ 60850 h 281711"/>
              <a:gd name="connsiteX82" fmla="*/ 187337 w 649061"/>
              <a:gd name="connsiteY82" fmla="*/ 58314 h 281711"/>
              <a:gd name="connsiteX83" fmla="*/ 191563 w 649061"/>
              <a:gd name="connsiteY83" fmla="*/ 60145 h 281711"/>
              <a:gd name="connsiteX84" fmla="*/ 193535 w 649061"/>
              <a:gd name="connsiteY84" fmla="*/ 64512 h 281711"/>
              <a:gd name="connsiteX85" fmla="*/ 198606 w 649061"/>
              <a:gd name="connsiteY85" fmla="*/ 207057 h 281711"/>
              <a:gd name="connsiteX86" fmla="*/ 193535 w 649061"/>
              <a:gd name="connsiteY86" fmla="*/ 275231 h 281711"/>
              <a:gd name="connsiteX87" fmla="*/ 187337 w 649061"/>
              <a:gd name="connsiteY87" fmla="*/ 281147 h 281711"/>
              <a:gd name="connsiteX88" fmla="*/ 181422 w 649061"/>
              <a:gd name="connsiteY88" fmla="*/ 275231 h 281711"/>
              <a:gd name="connsiteX89" fmla="*/ 176914 w 649061"/>
              <a:gd name="connsiteY89" fmla="*/ 207057 h 281711"/>
              <a:gd name="connsiteX90" fmla="*/ 181422 w 649061"/>
              <a:gd name="connsiteY90" fmla="*/ 64512 h 281711"/>
              <a:gd name="connsiteX91" fmla="*/ 183252 w 649061"/>
              <a:gd name="connsiteY91" fmla="*/ 60145 h 281711"/>
              <a:gd name="connsiteX92" fmla="*/ 187337 w 649061"/>
              <a:gd name="connsiteY92" fmla="*/ 58314 h 281711"/>
              <a:gd name="connsiteX93" fmla="*/ 241144 w 649061"/>
              <a:gd name="connsiteY93" fmla="*/ 56342 h 281711"/>
              <a:gd name="connsiteX94" fmla="*/ 246075 w 649061"/>
              <a:gd name="connsiteY94" fmla="*/ 58314 h 281711"/>
              <a:gd name="connsiteX95" fmla="*/ 248187 w 649061"/>
              <a:gd name="connsiteY95" fmla="*/ 63385 h 281711"/>
              <a:gd name="connsiteX96" fmla="*/ 252414 w 649061"/>
              <a:gd name="connsiteY96" fmla="*/ 207057 h 281711"/>
              <a:gd name="connsiteX97" fmla="*/ 248187 w 649061"/>
              <a:gd name="connsiteY97" fmla="*/ 274386 h 281711"/>
              <a:gd name="connsiteX98" fmla="*/ 246075 w 649061"/>
              <a:gd name="connsiteY98" fmla="*/ 279316 h 281711"/>
              <a:gd name="connsiteX99" fmla="*/ 241144 w 649061"/>
              <a:gd name="connsiteY99" fmla="*/ 281429 h 281711"/>
              <a:gd name="connsiteX100" fmla="*/ 236356 w 649061"/>
              <a:gd name="connsiteY100" fmla="*/ 279457 h 281711"/>
              <a:gd name="connsiteX101" fmla="*/ 234102 w 649061"/>
              <a:gd name="connsiteY101" fmla="*/ 274386 h 281711"/>
              <a:gd name="connsiteX102" fmla="*/ 230159 w 649061"/>
              <a:gd name="connsiteY102" fmla="*/ 207057 h 281711"/>
              <a:gd name="connsiteX103" fmla="*/ 234102 w 649061"/>
              <a:gd name="connsiteY103" fmla="*/ 63385 h 281711"/>
              <a:gd name="connsiteX104" fmla="*/ 236215 w 649061"/>
              <a:gd name="connsiteY104" fmla="*/ 58314 h 281711"/>
              <a:gd name="connsiteX105" fmla="*/ 241144 w 649061"/>
              <a:gd name="connsiteY105" fmla="*/ 56342 h 281711"/>
              <a:gd name="connsiteX106" fmla="*/ 214099 w 649061"/>
              <a:gd name="connsiteY106" fmla="*/ 52962 h 281711"/>
              <a:gd name="connsiteX107" fmla="*/ 218748 w 649061"/>
              <a:gd name="connsiteY107" fmla="*/ 54934 h 281711"/>
              <a:gd name="connsiteX108" fmla="*/ 220861 w 649061"/>
              <a:gd name="connsiteY108" fmla="*/ 59723 h 281711"/>
              <a:gd name="connsiteX109" fmla="*/ 225368 w 649061"/>
              <a:gd name="connsiteY109" fmla="*/ 207057 h 281711"/>
              <a:gd name="connsiteX110" fmla="*/ 220861 w 649061"/>
              <a:gd name="connsiteY110" fmla="*/ 274950 h 281711"/>
              <a:gd name="connsiteX111" fmla="*/ 214099 w 649061"/>
              <a:gd name="connsiteY111" fmla="*/ 281429 h 281711"/>
              <a:gd name="connsiteX112" fmla="*/ 209733 w 649061"/>
              <a:gd name="connsiteY112" fmla="*/ 279598 h 281711"/>
              <a:gd name="connsiteX113" fmla="*/ 207620 w 649061"/>
              <a:gd name="connsiteY113" fmla="*/ 274950 h 281711"/>
              <a:gd name="connsiteX114" fmla="*/ 203676 w 649061"/>
              <a:gd name="connsiteY114" fmla="*/ 207057 h 281711"/>
              <a:gd name="connsiteX115" fmla="*/ 207620 w 649061"/>
              <a:gd name="connsiteY115" fmla="*/ 59723 h 281711"/>
              <a:gd name="connsiteX116" fmla="*/ 209592 w 649061"/>
              <a:gd name="connsiteY116" fmla="*/ 54934 h 281711"/>
              <a:gd name="connsiteX117" fmla="*/ 214099 w 649061"/>
              <a:gd name="connsiteY117" fmla="*/ 52962 h 281711"/>
              <a:gd name="connsiteX118" fmla="*/ 295796 w 649061"/>
              <a:gd name="connsiteY118" fmla="*/ 34087 h 281711"/>
              <a:gd name="connsiteX119" fmla="*/ 300304 w 649061"/>
              <a:gd name="connsiteY119" fmla="*/ 35496 h 281711"/>
              <a:gd name="connsiteX120" fmla="*/ 303966 w 649061"/>
              <a:gd name="connsiteY120" fmla="*/ 42257 h 281711"/>
              <a:gd name="connsiteX121" fmla="*/ 307347 w 649061"/>
              <a:gd name="connsiteY121" fmla="*/ 207339 h 281711"/>
              <a:gd name="connsiteX122" fmla="*/ 304248 w 649061"/>
              <a:gd name="connsiteY122" fmla="*/ 266780 h 281711"/>
              <a:gd name="connsiteX123" fmla="*/ 303966 w 649061"/>
              <a:gd name="connsiteY123" fmla="*/ 273541 h 281711"/>
              <a:gd name="connsiteX124" fmla="*/ 301431 w 649061"/>
              <a:gd name="connsiteY124" fmla="*/ 279175 h 281711"/>
              <a:gd name="connsiteX125" fmla="*/ 295796 w 649061"/>
              <a:gd name="connsiteY125" fmla="*/ 281711 h 281711"/>
              <a:gd name="connsiteX126" fmla="*/ 289318 w 649061"/>
              <a:gd name="connsiteY126" fmla="*/ 278612 h 281711"/>
              <a:gd name="connsiteX127" fmla="*/ 287628 w 649061"/>
              <a:gd name="connsiteY127" fmla="*/ 273823 h 281711"/>
              <a:gd name="connsiteX128" fmla="*/ 287628 w 649061"/>
              <a:gd name="connsiteY128" fmla="*/ 273541 h 281711"/>
              <a:gd name="connsiteX129" fmla="*/ 284528 w 649061"/>
              <a:gd name="connsiteY129" fmla="*/ 207057 h 281711"/>
              <a:gd name="connsiteX130" fmla="*/ 287346 w 649061"/>
              <a:gd name="connsiteY130" fmla="*/ 43947 h 281711"/>
              <a:gd name="connsiteX131" fmla="*/ 287628 w 649061"/>
              <a:gd name="connsiteY131" fmla="*/ 42257 h 281711"/>
              <a:gd name="connsiteX132" fmla="*/ 291290 w 649061"/>
              <a:gd name="connsiteY132" fmla="*/ 35496 h 281711"/>
              <a:gd name="connsiteX133" fmla="*/ 295796 w 649061"/>
              <a:gd name="connsiteY133" fmla="*/ 34087 h 281711"/>
              <a:gd name="connsiteX134" fmla="*/ 323122 w 649061"/>
              <a:gd name="connsiteY134" fmla="*/ 18593 h 281711"/>
              <a:gd name="connsiteX135" fmla="*/ 327347 w 649061"/>
              <a:gd name="connsiteY135" fmla="*/ 20002 h 281711"/>
              <a:gd name="connsiteX136" fmla="*/ 331855 w 649061"/>
              <a:gd name="connsiteY136" fmla="*/ 27326 h 281711"/>
              <a:gd name="connsiteX137" fmla="*/ 335798 w 649061"/>
              <a:gd name="connsiteY137" fmla="*/ 207339 h 281711"/>
              <a:gd name="connsiteX138" fmla="*/ 331855 w 649061"/>
              <a:gd name="connsiteY138" fmla="*/ 272414 h 281711"/>
              <a:gd name="connsiteX139" fmla="*/ 329319 w 649061"/>
              <a:gd name="connsiteY139" fmla="*/ 278612 h 281711"/>
              <a:gd name="connsiteX140" fmla="*/ 323122 w 649061"/>
              <a:gd name="connsiteY140" fmla="*/ 281147 h 281711"/>
              <a:gd name="connsiteX141" fmla="*/ 316924 w 649061"/>
              <a:gd name="connsiteY141" fmla="*/ 278612 h 281711"/>
              <a:gd name="connsiteX142" fmla="*/ 314107 w 649061"/>
              <a:gd name="connsiteY142" fmla="*/ 272414 h 281711"/>
              <a:gd name="connsiteX143" fmla="*/ 312416 w 649061"/>
              <a:gd name="connsiteY143" fmla="*/ 240299 h 281711"/>
              <a:gd name="connsiteX144" fmla="*/ 310726 w 649061"/>
              <a:gd name="connsiteY144" fmla="*/ 207339 h 281711"/>
              <a:gd name="connsiteX145" fmla="*/ 314107 w 649061"/>
              <a:gd name="connsiteY145" fmla="*/ 28171 h 281711"/>
              <a:gd name="connsiteX146" fmla="*/ 314107 w 649061"/>
              <a:gd name="connsiteY146" fmla="*/ 27326 h 281711"/>
              <a:gd name="connsiteX147" fmla="*/ 317487 w 649061"/>
              <a:gd name="connsiteY147" fmla="*/ 20565 h 281711"/>
              <a:gd name="connsiteX148" fmla="*/ 323122 w 649061"/>
              <a:gd name="connsiteY148" fmla="*/ 18593 h 281711"/>
              <a:gd name="connsiteX149" fmla="*/ 398058 w 649061"/>
              <a:gd name="connsiteY149" fmla="*/ 0 h 281711"/>
              <a:gd name="connsiteX150" fmla="*/ 493275 w 649061"/>
              <a:gd name="connsiteY150" fmla="*/ 37045 h 281711"/>
              <a:gd name="connsiteX151" fmla="*/ 538349 w 649061"/>
              <a:gd name="connsiteY151" fmla="*/ 128179 h 281711"/>
              <a:gd name="connsiteX152" fmla="*/ 569337 w 649061"/>
              <a:gd name="connsiteY152" fmla="*/ 121981 h 281711"/>
              <a:gd name="connsiteX153" fmla="*/ 625679 w 649061"/>
              <a:gd name="connsiteY153" fmla="*/ 145363 h 281711"/>
              <a:gd name="connsiteX154" fmla="*/ 649061 w 649061"/>
              <a:gd name="connsiteY154" fmla="*/ 201987 h 281711"/>
              <a:gd name="connsiteX155" fmla="*/ 625679 w 649061"/>
              <a:gd name="connsiteY155" fmla="*/ 258188 h 281711"/>
              <a:gd name="connsiteX156" fmla="*/ 569337 w 649061"/>
              <a:gd name="connsiteY156" fmla="*/ 281429 h 281711"/>
              <a:gd name="connsiteX157" fmla="*/ 347913 w 649061"/>
              <a:gd name="connsiteY157" fmla="*/ 281429 h 281711"/>
              <a:gd name="connsiteX158" fmla="*/ 341716 w 649061"/>
              <a:gd name="connsiteY158" fmla="*/ 278330 h 281711"/>
              <a:gd name="connsiteX159" fmla="*/ 339180 w 649061"/>
              <a:gd name="connsiteY159" fmla="*/ 272133 h 281711"/>
              <a:gd name="connsiteX160" fmla="*/ 339180 w 649061"/>
              <a:gd name="connsiteY160" fmla="*/ 18875 h 281711"/>
              <a:gd name="connsiteX161" fmla="*/ 347068 w 649061"/>
              <a:gd name="connsiteY161" fmla="*/ 9579 h 281711"/>
              <a:gd name="connsiteX162" fmla="*/ 398058 w 649061"/>
              <a:gd name="connsiteY162" fmla="*/ 0 h 28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649061" h="281711">
                <a:moveTo>
                  <a:pt x="7324" y="168463"/>
                </a:moveTo>
                <a:cubicBezTo>
                  <a:pt x="8639" y="168463"/>
                  <a:pt x="9484" y="169308"/>
                  <a:pt x="9859" y="170998"/>
                </a:cubicBezTo>
                <a:lnTo>
                  <a:pt x="15494" y="207057"/>
                </a:lnTo>
                <a:lnTo>
                  <a:pt x="9859" y="242553"/>
                </a:lnTo>
                <a:cubicBezTo>
                  <a:pt x="9484" y="244243"/>
                  <a:pt x="8639" y="245088"/>
                  <a:pt x="7324" y="245088"/>
                </a:cubicBezTo>
                <a:cubicBezTo>
                  <a:pt x="6009" y="245088"/>
                  <a:pt x="5164" y="244243"/>
                  <a:pt x="4789" y="242553"/>
                </a:cubicBezTo>
                <a:lnTo>
                  <a:pt x="0" y="207057"/>
                </a:lnTo>
                <a:lnTo>
                  <a:pt x="4789" y="170998"/>
                </a:lnTo>
                <a:cubicBezTo>
                  <a:pt x="5164" y="169308"/>
                  <a:pt x="6009" y="168463"/>
                  <a:pt x="7324" y="168463"/>
                </a:cubicBezTo>
                <a:close/>
                <a:moveTo>
                  <a:pt x="31270" y="146208"/>
                </a:moveTo>
                <a:cubicBezTo>
                  <a:pt x="32772" y="146208"/>
                  <a:pt x="33711" y="147053"/>
                  <a:pt x="34086" y="148743"/>
                </a:cubicBezTo>
                <a:lnTo>
                  <a:pt x="41411" y="207057"/>
                </a:lnTo>
                <a:lnTo>
                  <a:pt x="34086" y="264245"/>
                </a:lnTo>
                <a:cubicBezTo>
                  <a:pt x="33711" y="265935"/>
                  <a:pt x="32772" y="266780"/>
                  <a:pt x="31270" y="266780"/>
                </a:cubicBezTo>
                <a:cubicBezTo>
                  <a:pt x="29579" y="266780"/>
                  <a:pt x="28735" y="265841"/>
                  <a:pt x="28735" y="263963"/>
                </a:cubicBezTo>
                <a:lnTo>
                  <a:pt x="22255" y="207057"/>
                </a:lnTo>
                <a:lnTo>
                  <a:pt x="28735" y="148743"/>
                </a:lnTo>
                <a:cubicBezTo>
                  <a:pt x="28735" y="147053"/>
                  <a:pt x="29579" y="146208"/>
                  <a:pt x="31270" y="146208"/>
                </a:cubicBezTo>
                <a:close/>
                <a:moveTo>
                  <a:pt x="108459" y="136912"/>
                </a:moveTo>
                <a:cubicBezTo>
                  <a:pt x="111089" y="136912"/>
                  <a:pt x="112591" y="138320"/>
                  <a:pt x="112966" y="141137"/>
                </a:cubicBezTo>
                <a:lnTo>
                  <a:pt x="118882" y="207057"/>
                </a:lnTo>
                <a:lnTo>
                  <a:pt x="112966" y="276358"/>
                </a:lnTo>
                <a:cubicBezTo>
                  <a:pt x="112591" y="279363"/>
                  <a:pt x="111089" y="280866"/>
                  <a:pt x="108459" y="280866"/>
                </a:cubicBezTo>
                <a:cubicBezTo>
                  <a:pt x="107333" y="280866"/>
                  <a:pt x="106347" y="280443"/>
                  <a:pt x="105501" y="279598"/>
                </a:cubicBezTo>
                <a:cubicBezTo>
                  <a:pt x="104656" y="278753"/>
                  <a:pt x="104233" y="277673"/>
                  <a:pt x="104233" y="276358"/>
                </a:cubicBezTo>
                <a:lnTo>
                  <a:pt x="98599" y="207057"/>
                </a:lnTo>
                <a:lnTo>
                  <a:pt x="104233" y="141137"/>
                </a:lnTo>
                <a:cubicBezTo>
                  <a:pt x="104233" y="140010"/>
                  <a:pt x="104656" y="139024"/>
                  <a:pt x="105501" y="138179"/>
                </a:cubicBezTo>
                <a:cubicBezTo>
                  <a:pt x="106347" y="137334"/>
                  <a:pt x="107333" y="136912"/>
                  <a:pt x="108459" y="136912"/>
                </a:cubicBezTo>
                <a:close/>
                <a:moveTo>
                  <a:pt x="56906" y="134658"/>
                </a:moveTo>
                <a:cubicBezTo>
                  <a:pt x="58972" y="134658"/>
                  <a:pt x="60005" y="135785"/>
                  <a:pt x="60005" y="138038"/>
                </a:cubicBezTo>
                <a:lnTo>
                  <a:pt x="67047" y="207057"/>
                </a:lnTo>
                <a:lnTo>
                  <a:pt x="60005" y="273823"/>
                </a:lnTo>
                <a:cubicBezTo>
                  <a:pt x="60005" y="275889"/>
                  <a:pt x="58972" y="276922"/>
                  <a:pt x="56906" y="276922"/>
                </a:cubicBezTo>
                <a:cubicBezTo>
                  <a:pt x="55028" y="276922"/>
                  <a:pt x="53901" y="275889"/>
                  <a:pt x="53526" y="273823"/>
                </a:cubicBezTo>
                <a:lnTo>
                  <a:pt x="47610" y="207057"/>
                </a:lnTo>
                <a:lnTo>
                  <a:pt x="53526" y="138038"/>
                </a:lnTo>
                <a:cubicBezTo>
                  <a:pt x="53901" y="135785"/>
                  <a:pt x="55028" y="134658"/>
                  <a:pt x="56906" y="134658"/>
                </a:cubicBezTo>
                <a:close/>
                <a:moveTo>
                  <a:pt x="82542" y="132404"/>
                </a:moveTo>
                <a:cubicBezTo>
                  <a:pt x="84796" y="132404"/>
                  <a:pt x="86110" y="133625"/>
                  <a:pt x="86486" y="136066"/>
                </a:cubicBezTo>
                <a:lnTo>
                  <a:pt x="92965" y="207057"/>
                </a:lnTo>
                <a:lnTo>
                  <a:pt x="86486" y="275795"/>
                </a:lnTo>
                <a:cubicBezTo>
                  <a:pt x="86110" y="278236"/>
                  <a:pt x="84796" y="279457"/>
                  <a:pt x="82542" y="279457"/>
                </a:cubicBezTo>
                <a:cubicBezTo>
                  <a:pt x="80100" y="279457"/>
                  <a:pt x="78879" y="278236"/>
                  <a:pt x="78879" y="275795"/>
                </a:cubicBezTo>
                <a:lnTo>
                  <a:pt x="72964" y="207057"/>
                </a:lnTo>
                <a:lnTo>
                  <a:pt x="78879" y="136066"/>
                </a:lnTo>
                <a:cubicBezTo>
                  <a:pt x="78879" y="133625"/>
                  <a:pt x="80100" y="132404"/>
                  <a:pt x="82542" y="132404"/>
                </a:cubicBezTo>
                <a:close/>
                <a:moveTo>
                  <a:pt x="134657" y="94937"/>
                </a:moveTo>
                <a:cubicBezTo>
                  <a:pt x="135972" y="94937"/>
                  <a:pt x="137099" y="95453"/>
                  <a:pt x="138037" y="96486"/>
                </a:cubicBezTo>
                <a:cubicBezTo>
                  <a:pt x="138977" y="97519"/>
                  <a:pt x="139446" y="98693"/>
                  <a:pt x="139446" y="100008"/>
                </a:cubicBezTo>
                <a:lnTo>
                  <a:pt x="145362" y="207057"/>
                </a:lnTo>
                <a:lnTo>
                  <a:pt x="139446" y="276358"/>
                </a:lnTo>
                <a:cubicBezTo>
                  <a:pt x="139446" y="277673"/>
                  <a:pt x="138977" y="278847"/>
                  <a:pt x="138037" y="279880"/>
                </a:cubicBezTo>
                <a:cubicBezTo>
                  <a:pt x="137099" y="280912"/>
                  <a:pt x="135972" y="281429"/>
                  <a:pt x="134657" y="281429"/>
                </a:cubicBezTo>
                <a:cubicBezTo>
                  <a:pt x="131653" y="281429"/>
                  <a:pt x="129962" y="279739"/>
                  <a:pt x="129587" y="276358"/>
                </a:cubicBezTo>
                <a:lnTo>
                  <a:pt x="124516" y="207057"/>
                </a:lnTo>
                <a:lnTo>
                  <a:pt x="129587" y="100008"/>
                </a:lnTo>
                <a:cubicBezTo>
                  <a:pt x="129962" y="96627"/>
                  <a:pt x="131653" y="94937"/>
                  <a:pt x="134657" y="94937"/>
                </a:cubicBezTo>
                <a:close/>
                <a:moveTo>
                  <a:pt x="160576" y="70428"/>
                </a:moveTo>
                <a:cubicBezTo>
                  <a:pt x="162078" y="70428"/>
                  <a:pt x="163346" y="70944"/>
                  <a:pt x="164379" y="71977"/>
                </a:cubicBezTo>
                <a:cubicBezTo>
                  <a:pt x="165412" y="73010"/>
                  <a:pt x="165928" y="74278"/>
                  <a:pt x="165928" y="75780"/>
                </a:cubicBezTo>
                <a:lnTo>
                  <a:pt x="171281" y="207621"/>
                </a:lnTo>
                <a:lnTo>
                  <a:pt x="165928" y="276358"/>
                </a:lnTo>
                <a:cubicBezTo>
                  <a:pt x="165928" y="277861"/>
                  <a:pt x="165412" y="279128"/>
                  <a:pt x="164379" y="280161"/>
                </a:cubicBezTo>
                <a:cubicBezTo>
                  <a:pt x="163346" y="281194"/>
                  <a:pt x="162078" y="281711"/>
                  <a:pt x="160576" y="281711"/>
                </a:cubicBezTo>
                <a:cubicBezTo>
                  <a:pt x="157195" y="281711"/>
                  <a:pt x="155318" y="279927"/>
                  <a:pt x="154942" y="276358"/>
                </a:cubicBezTo>
                <a:lnTo>
                  <a:pt x="150434" y="207621"/>
                </a:lnTo>
                <a:lnTo>
                  <a:pt x="154942" y="75780"/>
                </a:lnTo>
                <a:cubicBezTo>
                  <a:pt x="155318" y="72212"/>
                  <a:pt x="157195" y="70428"/>
                  <a:pt x="160576" y="70428"/>
                </a:cubicBezTo>
                <a:close/>
                <a:moveTo>
                  <a:pt x="268470" y="60850"/>
                </a:moveTo>
                <a:cubicBezTo>
                  <a:pt x="270537" y="60850"/>
                  <a:pt x="272273" y="61601"/>
                  <a:pt x="273682" y="63103"/>
                </a:cubicBezTo>
                <a:cubicBezTo>
                  <a:pt x="275092" y="64606"/>
                  <a:pt x="275889" y="66484"/>
                  <a:pt x="276077" y="68738"/>
                </a:cubicBezTo>
                <a:lnTo>
                  <a:pt x="280021" y="207339"/>
                </a:lnTo>
                <a:lnTo>
                  <a:pt x="276077" y="273823"/>
                </a:lnTo>
                <a:cubicBezTo>
                  <a:pt x="276077" y="275889"/>
                  <a:pt x="275325" y="277673"/>
                  <a:pt x="273823" y="279175"/>
                </a:cubicBezTo>
                <a:cubicBezTo>
                  <a:pt x="272321" y="280678"/>
                  <a:pt x="270537" y="281429"/>
                  <a:pt x="268470" y="281429"/>
                </a:cubicBezTo>
                <a:cubicBezTo>
                  <a:pt x="266405" y="281429"/>
                  <a:pt x="264621" y="280678"/>
                  <a:pt x="263119" y="279175"/>
                </a:cubicBezTo>
                <a:cubicBezTo>
                  <a:pt x="261616" y="277673"/>
                  <a:pt x="260771" y="275889"/>
                  <a:pt x="260583" y="273823"/>
                </a:cubicBezTo>
                <a:lnTo>
                  <a:pt x="257202" y="207339"/>
                </a:lnTo>
                <a:lnTo>
                  <a:pt x="260583" y="68738"/>
                </a:lnTo>
                <a:cubicBezTo>
                  <a:pt x="260771" y="66484"/>
                  <a:pt x="261616" y="64606"/>
                  <a:pt x="263119" y="63103"/>
                </a:cubicBezTo>
                <a:cubicBezTo>
                  <a:pt x="264621" y="61601"/>
                  <a:pt x="266405" y="60850"/>
                  <a:pt x="268470" y="60850"/>
                </a:cubicBezTo>
                <a:close/>
                <a:moveTo>
                  <a:pt x="187337" y="58314"/>
                </a:moveTo>
                <a:cubicBezTo>
                  <a:pt x="189028" y="58314"/>
                  <a:pt x="190436" y="58925"/>
                  <a:pt x="191563" y="60145"/>
                </a:cubicBezTo>
                <a:cubicBezTo>
                  <a:pt x="192689" y="61366"/>
                  <a:pt x="193347" y="62822"/>
                  <a:pt x="193535" y="64512"/>
                </a:cubicBezTo>
                <a:lnTo>
                  <a:pt x="198606" y="207057"/>
                </a:lnTo>
                <a:lnTo>
                  <a:pt x="193535" y="275231"/>
                </a:lnTo>
                <a:cubicBezTo>
                  <a:pt x="193160" y="279175"/>
                  <a:pt x="191094" y="281147"/>
                  <a:pt x="187337" y="281147"/>
                </a:cubicBezTo>
                <a:cubicBezTo>
                  <a:pt x="183769" y="281147"/>
                  <a:pt x="181796" y="279175"/>
                  <a:pt x="181422" y="275231"/>
                </a:cubicBezTo>
                <a:lnTo>
                  <a:pt x="176914" y="207057"/>
                </a:lnTo>
                <a:lnTo>
                  <a:pt x="181422" y="64512"/>
                </a:lnTo>
                <a:cubicBezTo>
                  <a:pt x="181422" y="62822"/>
                  <a:pt x="182031" y="61366"/>
                  <a:pt x="183252" y="60145"/>
                </a:cubicBezTo>
                <a:cubicBezTo>
                  <a:pt x="184474" y="58925"/>
                  <a:pt x="185835" y="58314"/>
                  <a:pt x="187337" y="58314"/>
                </a:cubicBezTo>
                <a:close/>
                <a:moveTo>
                  <a:pt x="241144" y="56342"/>
                </a:moveTo>
                <a:cubicBezTo>
                  <a:pt x="243023" y="56342"/>
                  <a:pt x="244666" y="57000"/>
                  <a:pt x="246075" y="58314"/>
                </a:cubicBezTo>
                <a:cubicBezTo>
                  <a:pt x="247483" y="59629"/>
                  <a:pt x="248187" y="61319"/>
                  <a:pt x="248187" y="63385"/>
                </a:cubicBezTo>
                <a:lnTo>
                  <a:pt x="252414" y="207057"/>
                </a:lnTo>
                <a:lnTo>
                  <a:pt x="248187" y="274386"/>
                </a:lnTo>
                <a:cubicBezTo>
                  <a:pt x="248187" y="276264"/>
                  <a:pt x="247483" y="277908"/>
                  <a:pt x="246075" y="279316"/>
                </a:cubicBezTo>
                <a:cubicBezTo>
                  <a:pt x="244666" y="280725"/>
                  <a:pt x="243023" y="281429"/>
                  <a:pt x="241144" y="281429"/>
                </a:cubicBezTo>
                <a:cubicBezTo>
                  <a:pt x="239267" y="281429"/>
                  <a:pt x="237670" y="280772"/>
                  <a:pt x="236356" y="279457"/>
                </a:cubicBezTo>
                <a:cubicBezTo>
                  <a:pt x="235041" y="278142"/>
                  <a:pt x="234290" y="276452"/>
                  <a:pt x="234102" y="274386"/>
                </a:cubicBezTo>
                <a:lnTo>
                  <a:pt x="230159" y="207057"/>
                </a:lnTo>
                <a:lnTo>
                  <a:pt x="234102" y="63385"/>
                </a:lnTo>
                <a:cubicBezTo>
                  <a:pt x="234102" y="61319"/>
                  <a:pt x="234806" y="59629"/>
                  <a:pt x="236215" y="58314"/>
                </a:cubicBezTo>
                <a:cubicBezTo>
                  <a:pt x="237623" y="57000"/>
                  <a:pt x="239267" y="56342"/>
                  <a:pt x="241144" y="56342"/>
                </a:cubicBezTo>
                <a:close/>
                <a:moveTo>
                  <a:pt x="214099" y="52962"/>
                </a:moveTo>
                <a:cubicBezTo>
                  <a:pt x="215978" y="52962"/>
                  <a:pt x="217527" y="53619"/>
                  <a:pt x="218748" y="54934"/>
                </a:cubicBezTo>
                <a:cubicBezTo>
                  <a:pt x="219969" y="56248"/>
                  <a:pt x="220674" y="57845"/>
                  <a:pt x="220861" y="59723"/>
                </a:cubicBezTo>
                <a:lnTo>
                  <a:pt x="225368" y="207057"/>
                </a:lnTo>
                <a:lnTo>
                  <a:pt x="220861" y="274950"/>
                </a:lnTo>
                <a:cubicBezTo>
                  <a:pt x="220486" y="279269"/>
                  <a:pt x="218231" y="281429"/>
                  <a:pt x="214099" y="281429"/>
                </a:cubicBezTo>
                <a:cubicBezTo>
                  <a:pt x="212410" y="281429"/>
                  <a:pt x="210954" y="280819"/>
                  <a:pt x="209733" y="279598"/>
                </a:cubicBezTo>
                <a:cubicBezTo>
                  <a:pt x="208512" y="278377"/>
                  <a:pt x="207809" y="276828"/>
                  <a:pt x="207620" y="274950"/>
                </a:cubicBezTo>
                <a:lnTo>
                  <a:pt x="203676" y="207057"/>
                </a:lnTo>
                <a:lnTo>
                  <a:pt x="207620" y="59723"/>
                </a:lnTo>
                <a:cubicBezTo>
                  <a:pt x="207620" y="57845"/>
                  <a:pt x="208278" y="56248"/>
                  <a:pt x="209592" y="54934"/>
                </a:cubicBezTo>
                <a:cubicBezTo>
                  <a:pt x="210907" y="53619"/>
                  <a:pt x="212410" y="52962"/>
                  <a:pt x="214099" y="52962"/>
                </a:cubicBezTo>
                <a:close/>
                <a:moveTo>
                  <a:pt x="295796" y="34087"/>
                </a:moveTo>
                <a:cubicBezTo>
                  <a:pt x="297299" y="34087"/>
                  <a:pt x="298801" y="34557"/>
                  <a:pt x="300304" y="35496"/>
                </a:cubicBezTo>
                <a:cubicBezTo>
                  <a:pt x="302746" y="36998"/>
                  <a:pt x="303966" y="39252"/>
                  <a:pt x="303966" y="42257"/>
                </a:cubicBezTo>
                <a:lnTo>
                  <a:pt x="307347" y="207339"/>
                </a:lnTo>
                <a:lnTo>
                  <a:pt x="304248" y="266780"/>
                </a:lnTo>
                <a:lnTo>
                  <a:pt x="303966" y="273541"/>
                </a:lnTo>
                <a:cubicBezTo>
                  <a:pt x="303966" y="275983"/>
                  <a:pt x="303121" y="277861"/>
                  <a:pt x="301431" y="279175"/>
                </a:cubicBezTo>
                <a:cubicBezTo>
                  <a:pt x="299741" y="280866"/>
                  <a:pt x="297863" y="281711"/>
                  <a:pt x="295796" y="281711"/>
                </a:cubicBezTo>
                <a:cubicBezTo>
                  <a:pt x="293167" y="281711"/>
                  <a:pt x="291008" y="280678"/>
                  <a:pt x="289318" y="278612"/>
                </a:cubicBezTo>
                <a:cubicBezTo>
                  <a:pt x="288190" y="277297"/>
                  <a:pt x="287628" y="275701"/>
                  <a:pt x="287628" y="273823"/>
                </a:cubicBezTo>
                <a:lnTo>
                  <a:pt x="287628" y="273541"/>
                </a:lnTo>
                <a:cubicBezTo>
                  <a:pt x="285561" y="229406"/>
                  <a:pt x="284528" y="207245"/>
                  <a:pt x="284528" y="207057"/>
                </a:cubicBezTo>
                <a:lnTo>
                  <a:pt x="287346" y="43947"/>
                </a:lnTo>
                <a:lnTo>
                  <a:pt x="287628" y="42257"/>
                </a:lnTo>
                <a:cubicBezTo>
                  <a:pt x="287628" y="39252"/>
                  <a:pt x="288848" y="36998"/>
                  <a:pt x="291290" y="35496"/>
                </a:cubicBezTo>
                <a:cubicBezTo>
                  <a:pt x="292791" y="34557"/>
                  <a:pt x="294294" y="34087"/>
                  <a:pt x="295796" y="34087"/>
                </a:cubicBezTo>
                <a:close/>
                <a:moveTo>
                  <a:pt x="323122" y="18593"/>
                </a:moveTo>
                <a:cubicBezTo>
                  <a:pt x="324624" y="18593"/>
                  <a:pt x="326033" y="19063"/>
                  <a:pt x="327347" y="20002"/>
                </a:cubicBezTo>
                <a:cubicBezTo>
                  <a:pt x="329976" y="21504"/>
                  <a:pt x="331479" y="23946"/>
                  <a:pt x="331855" y="27326"/>
                </a:cubicBezTo>
                <a:lnTo>
                  <a:pt x="335798" y="207339"/>
                </a:lnTo>
                <a:lnTo>
                  <a:pt x="331855" y="272414"/>
                </a:lnTo>
                <a:cubicBezTo>
                  <a:pt x="331855" y="274856"/>
                  <a:pt x="331010" y="276922"/>
                  <a:pt x="329319" y="278612"/>
                </a:cubicBezTo>
                <a:cubicBezTo>
                  <a:pt x="327629" y="280302"/>
                  <a:pt x="325563" y="281147"/>
                  <a:pt x="323122" y="281147"/>
                </a:cubicBezTo>
                <a:cubicBezTo>
                  <a:pt x="320680" y="281147"/>
                  <a:pt x="318615" y="280302"/>
                  <a:pt x="316924" y="278612"/>
                </a:cubicBezTo>
                <a:cubicBezTo>
                  <a:pt x="315234" y="276922"/>
                  <a:pt x="314295" y="274856"/>
                  <a:pt x="314107" y="272414"/>
                </a:cubicBezTo>
                <a:lnTo>
                  <a:pt x="312416" y="240299"/>
                </a:lnTo>
                <a:lnTo>
                  <a:pt x="310726" y="207339"/>
                </a:lnTo>
                <a:lnTo>
                  <a:pt x="314107" y="28171"/>
                </a:lnTo>
                <a:lnTo>
                  <a:pt x="314107" y="27326"/>
                </a:lnTo>
                <a:cubicBezTo>
                  <a:pt x="314482" y="24509"/>
                  <a:pt x="315609" y="22255"/>
                  <a:pt x="317487" y="20565"/>
                </a:cubicBezTo>
                <a:cubicBezTo>
                  <a:pt x="319178" y="19251"/>
                  <a:pt x="321055" y="18593"/>
                  <a:pt x="323122" y="18593"/>
                </a:cubicBezTo>
                <a:close/>
                <a:moveTo>
                  <a:pt x="398058" y="0"/>
                </a:moveTo>
                <a:cubicBezTo>
                  <a:pt x="434680" y="0"/>
                  <a:pt x="466420" y="12349"/>
                  <a:pt x="493275" y="37045"/>
                </a:cubicBezTo>
                <a:cubicBezTo>
                  <a:pt x="520132" y="61742"/>
                  <a:pt x="535157" y="92120"/>
                  <a:pt x="538349" y="128179"/>
                </a:cubicBezTo>
                <a:cubicBezTo>
                  <a:pt x="548303" y="124047"/>
                  <a:pt x="558633" y="121981"/>
                  <a:pt x="569337" y="121981"/>
                </a:cubicBezTo>
                <a:cubicBezTo>
                  <a:pt x="591311" y="121981"/>
                  <a:pt x="610091" y="129775"/>
                  <a:pt x="625679" y="145363"/>
                </a:cubicBezTo>
                <a:cubicBezTo>
                  <a:pt x="641268" y="160951"/>
                  <a:pt x="649061" y="179825"/>
                  <a:pt x="649061" y="201987"/>
                </a:cubicBezTo>
                <a:cubicBezTo>
                  <a:pt x="649061" y="223960"/>
                  <a:pt x="641268" y="242694"/>
                  <a:pt x="625679" y="258188"/>
                </a:cubicBezTo>
                <a:cubicBezTo>
                  <a:pt x="610091" y="273682"/>
                  <a:pt x="591311" y="281429"/>
                  <a:pt x="569337" y="281429"/>
                </a:cubicBezTo>
                <a:lnTo>
                  <a:pt x="347913" y="281429"/>
                </a:lnTo>
                <a:cubicBezTo>
                  <a:pt x="345471" y="281053"/>
                  <a:pt x="343406" y="280020"/>
                  <a:pt x="341716" y="278330"/>
                </a:cubicBezTo>
                <a:cubicBezTo>
                  <a:pt x="340025" y="276640"/>
                  <a:pt x="339180" y="274574"/>
                  <a:pt x="339180" y="272133"/>
                </a:cubicBezTo>
                <a:lnTo>
                  <a:pt x="339180" y="18875"/>
                </a:lnTo>
                <a:cubicBezTo>
                  <a:pt x="339180" y="14555"/>
                  <a:pt x="341809" y="11457"/>
                  <a:pt x="347068" y="9579"/>
                </a:cubicBezTo>
                <a:cubicBezTo>
                  <a:pt x="363032" y="3193"/>
                  <a:pt x="380028" y="0"/>
                  <a:pt x="3980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0" name="Freeform 566">
            <a:extLst>
              <a:ext uri="{FF2B5EF4-FFF2-40B4-BE49-F238E27FC236}">
                <a16:creationId xmlns:a16="http://schemas.microsoft.com/office/drawing/2014/main" id="{8A93DC00-F29C-498C-A528-0AAF6DD1BEAC}"/>
              </a:ext>
            </a:extLst>
          </p:cNvPr>
          <p:cNvSpPr/>
          <p:nvPr/>
        </p:nvSpPr>
        <p:spPr>
          <a:xfrm>
            <a:off x="2812213" y="3644222"/>
            <a:ext cx="324531" cy="378619"/>
          </a:xfrm>
          <a:custGeom>
            <a:avLst/>
            <a:gdLst>
              <a:gd name="connsiteX0" fmla="*/ 0 w 432708"/>
              <a:gd name="connsiteY0" fmla="*/ 384816 h 504825"/>
              <a:gd name="connsiteX1" fmla="*/ 91557 w 432708"/>
              <a:gd name="connsiteY1" fmla="*/ 420594 h 504825"/>
              <a:gd name="connsiteX2" fmla="*/ 216354 w 432708"/>
              <a:gd name="connsiteY2" fmla="*/ 432707 h 504825"/>
              <a:gd name="connsiteX3" fmla="*/ 341151 w 432708"/>
              <a:gd name="connsiteY3" fmla="*/ 420594 h 504825"/>
              <a:gd name="connsiteX4" fmla="*/ 432708 w 432708"/>
              <a:gd name="connsiteY4" fmla="*/ 384816 h 504825"/>
              <a:gd name="connsiteX5" fmla="*/ 432708 w 432708"/>
              <a:gd name="connsiteY5" fmla="*/ 432707 h 504825"/>
              <a:gd name="connsiteX6" fmla="*/ 403692 w 432708"/>
              <a:gd name="connsiteY6" fmla="*/ 468766 h 504825"/>
              <a:gd name="connsiteX7" fmla="*/ 324813 w 432708"/>
              <a:gd name="connsiteY7" fmla="*/ 495106 h 504825"/>
              <a:gd name="connsiteX8" fmla="*/ 216354 w 432708"/>
              <a:gd name="connsiteY8" fmla="*/ 504825 h 504825"/>
              <a:gd name="connsiteX9" fmla="*/ 107895 w 432708"/>
              <a:gd name="connsiteY9" fmla="*/ 495106 h 504825"/>
              <a:gd name="connsiteX10" fmla="*/ 29017 w 432708"/>
              <a:gd name="connsiteY10" fmla="*/ 468766 h 504825"/>
              <a:gd name="connsiteX11" fmla="*/ 0 w 432708"/>
              <a:gd name="connsiteY11" fmla="*/ 432707 h 504825"/>
              <a:gd name="connsiteX12" fmla="*/ 0 w 432708"/>
              <a:gd name="connsiteY12" fmla="*/ 276640 h 504825"/>
              <a:gd name="connsiteX13" fmla="*/ 91557 w 432708"/>
              <a:gd name="connsiteY13" fmla="*/ 312417 h 504825"/>
              <a:gd name="connsiteX14" fmla="*/ 216354 w 432708"/>
              <a:gd name="connsiteY14" fmla="*/ 324530 h 504825"/>
              <a:gd name="connsiteX15" fmla="*/ 341151 w 432708"/>
              <a:gd name="connsiteY15" fmla="*/ 312417 h 504825"/>
              <a:gd name="connsiteX16" fmla="*/ 432708 w 432708"/>
              <a:gd name="connsiteY16" fmla="*/ 276640 h 504825"/>
              <a:gd name="connsiteX17" fmla="*/ 432708 w 432708"/>
              <a:gd name="connsiteY17" fmla="*/ 324530 h 504825"/>
              <a:gd name="connsiteX18" fmla="*/ 403692 w 432708"/>
              <a:gd name="connsiteY18" fmla="*/ 360589 h 504825"/>
              <a:gd name="connsiteX19" fmla="*/ 324813 w 432708"/>
              <a:gd name="connsiteY19" fmla="*/ 386929 h 504825"/>
              <a:gd name="connsiteX20" fmla="*/ 216354 w 432708"/>
              <a:gd name="connsiteY20" fmla="*/ 396648 h 504825"/>
              <a:gd name="connsiteX21" fmla="*/ 107895 w 432708"/>
              <a:gd name="connsiteY21" fmla="*/ 386929 h 504825"/>
              <a:gd name="connsiteX22" fmla="*/ 29017 w 432708"/>
              <a:gd name="connsiteY22" fmla="*/ 360589 h 504825"/>
              <a:gd name="connsiteX23" fmla="*/ 0 w 432708"/>
              <a:gd name="connsiteY23" fmla="*/ 324530 h 504825"/>
              <a:gd name="connsiteX24" fmla="*/ 0 w 432708"/>
              <a:gd name="connsiteY24" fmla="*/ 168463 h 504825"/>
              <a:gd name="connsiteX25" fmla="*/ 91557 w 432708"/>
              <a:gd name="connsiteY25" fmla="*/ 204240 h 504825"/>
              <a:gd name="connsiteX26" fmla="*/ 216354 w 432708"/>
              <a:gd name="connsiteY26" fmla="*/ 216354 h 504825"/>
              <a:gd name="connsiteX27" fmla="*/ 341151 w 432708"/>
              <a:gd name="connsiteY27" fmla="*/ 204240 h 504825"/>
              <a:gd name="connsiteX28" fmla="*/ 432708 w 432708"/>
              <a:gd name="connsiteY28" fmla="*/ 168463 h 504825"/>
              <a:gd name="connsiteX29" fmla="*/ 432708 w 432708"/>
              <a:gd name="connsiteY29" fmla="*/ 216354 h 504825"/>
              <a:gd name="connsiteX30" fmla="*/ 403692 w 432708"/>
              <a:gd name="connsiteY30" fmla="*/ 252412 h 504825"/>
              <a:gd name="connsiteX31" fmla="*/ 324813 w 432708"/>
              <a:gd name="connsiteY31" fmla="*/ 278752 h 504825"/>
              <a:gd name="connsiteX32" fmla="*/ 216354 w 432708"/>
              <a:gd name="connsiteY32" fmla="*/ 288471 h 504825"/>
              <a:gd name="connsiteX33" fmla="*/ 107895 w 432708"/>
              <a:gd name="connsiteY33" fmla="*/ 278752 h 504825"/>
              <a:gd name="connsiteX34" fmla="*/ 29017 w 432708"/>
              <a:gd name="connsiteY34" fmla="*/ 252412 h 504825"/>
              <a:gd name="connsiteX35" fmla="*/ 0 w 432708"/>
              <a:gd name="connsiteY35" fmla="*/ 216354 h 504825"/>
              <a:gd name="connsiteX36" fmla="*/ 216354 w 432708"/>
              <a:gd name="connsiteY36" fmla="*/ 0 h 504825"/>
              <a:gd name="connsiteX37" fmla="*/ 324813 w 432708"/>
              <a:gd name="connsiteY37" fmla="*/ 9719 h 504825"/>
              <a:gd name="connsiteX38" fmla="*/ 403692 w 432708"/>
              <a:gd name="connsiteY38" fmla="*/ 36059 h 504825"/>
              <a:gd name="connsiteX39" fmla="*/ 432708 w 432708"/>
              <a:gd name="connsiteY39" fmla="*/ 72118 h 504825"/>
              <a:gd name="connsiteX40" fmla="*/ 432708 w 432708"/>
              <a:gd name="connsiteY40" fmla="*/ 108177 h 504825"/>
              <a:gd name="connsiteX41" fmla="*/ 403692 w 432708"/>
              <a:gd name="connsiteY41" fmla="*/ 144236 h 504825"/>
              <a:gd name="connsiteX42" fmla="*/ 324813 w 432708"/>
              <a:gd name="connsiteY42" fmla="*/ 170576 h 504825"/>
              <a:gd name="connsiteX43" fmla="*/ 216354 w 432708"/>
              <a:gd name="connsiteY43" fmla="*/ 180295 h 504825"/>
              <a:gd name="connsiteX44" fmla="*/ 107895 w 432708"/>
              <a:gd name="connsiteY44" fmla="*/ 170576 h 504825"/>
              <a:gd name="connsiteX45" fmla="*/ 29017 w 432708"/>
              <a:gd name="connsiteY45" fmla="*/ 144236 h 504825"/>
              <a:gd name="connsiteX46" fmla="*/ 0 w 432708"/>
              <a:gd name="connsiteY46" fmla="*/ 108177 h 504825"/>
              <a:gd name="connsiteX47" fmla="*/ 0 w 432708"/>
              <a:gd name="connsiteY47" fmla="*/ 72118 h 504825"/>
              <a:gd name="connsiteX48" fmla="*/ 29017 w 432708"/>
              <a:gd name="connsiteY48" fmla="*/ 36059 h 504825"/>
              <a:gd name="connsiteX49" fmla="*/ 107895 w 432708"/>
              <a:gd name="connsiteY49" fmla="*/ 9719 h 504825"/>
              <a:gd name="connsiteX50" fmla="*/ 216354 w 432708"/>
              <a:gd name="connsiteY50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32708" h="504825">
                <a:moveTo>
                  <a:pt x="0" y="384816"/>
                </a:moveTo>
                <a:cubicBezTo>
                  <a:pt x="22349" y="400592"/>
                  <a:pt x="52868" y="412518"/>
                  <a:pt x="91557" y="420594"/>
                </a:cubicBezTo>
                <a:cubicBezTo>
                  <a:pt x="130244" y="428669"/>
                  <a:pt x="171844" y="432707"/>
                  <a:pt x="216354" y="432707"/>
                </a:cubicBezTo>
                <a:cubicBezTo>
                  <a:pt x="260864" y="432707"/>
                  <a:pt x="302463" y="428669"/>
                  <a:pt x="341151" y="420594"/>
                </a:cubicBezTo>
                <a:cubicBezTo>
                  <a:pt x="379840" y="412518"/>
                  <a:pt x="410358" y="400592"/>
                  <a:pt x="432708" y="384816"/>
                </a:cubicBezTo>
                <a:lnTo>
                  <a:pt x="432708" y="432707"/>
                </a:lnTo>
                <a:cubicBezTo>
                  <a:pt x="432708" y="445666"/>
                  <a:pt x="423035" y="457685"/>
                  <a:pt x="403692" y="468766"/>
                </a:cubicBezTo>
                <a:cubicBezTo>
                  <a:pt x="384347" y="479847"/>
                  <a:pt x="358054" y="488627"/>
                  <a:pt x="324813" y="495106"/>
                </a:cubicBezTo>
                <a:cubicBezTo>
                  <a:pt x="291570" y="501585"/>
                  <a:pt x="255417" y="504825"/>
                  <a:pt x="216354" y="504825"/>
                </a:cubicBezTo>
                <a:cubicBezTo>
                  <a:pt x="177290" y="504825"/>
                  <a:pt x="141137" y="501585"/>
                  <a:pt x="107895" y="495106"/>
                </a:cubicBezTo>
                <a:cubicBezTo>
                  <a:pt x="74654" y="488627"/>
                  <a:pt x="48360" y="479847"/>
                  <a:pt x="29017" y="468766"/>
                </a:cubicBezTo>
                <a:cubicBezTo>
                  <a:pt x="9672" y="457685"/>
                  <a:pt x="0" y="445666"/>
                  <a:pt x="0" y="432707"/>
                </a:cubicBezTo>
                <a:close/>
                <a:moveTo>
                  <a:pt x="0" y="276640"/>
                </a:moveTo>
                <a:cubicBezTo>
                  <a:pt x="22349" y="292415"/>
                  <a:pt x="52868" y="304341"/>
                  <a:pt x="91557" y="312417"/>
                </a:cubicBezTo>
                <a:cubicBezTo>
                  <a:pt x="130244" y="320492"/>
                  <a:pt x="171844" y="324530"/>
                  <a:pt x="216354" y="324530"/>
                </a:cubicBezTo>
                <a:cubicBezTo>
                  <a:pt x="260864" y="324530"/>
                  <a:pt x="302463" y="320492"/>
                  <a:pt x="341151" y="312417"/>
                </a:cubicBezTo>
                <a:cubicBezTo>
                  <a:pt x="379840" y="304341"/>
                  <a:pt x="410358" y="292415"/>
                  <a:pt x="432708" y="276640"/>
                </a:cubicBezTo>
                <a:lnTo>
                  <a:pt x="432708" y="324530"/>
                </a:lnTo>
                <a:cubicBezTo>
                  <a:pt x="432708" y="337489"/>
                  <a:pt x="423035" y="349509"/>
                  <a:pt x="403692" y="360589"/>
                </a:cubicBezTo>
                <a:cubicBezTo>
                  <a:pt x="384347" y="371670"/>
                  <a:pt x="358054" y="380450"/>
                  <a:pt x="324813" y="386929"/>
                </a:cubicBezTo>
                <a:cubicBezTo>
                  <a:pt x="291570" y="393409"/>
                  <a:pt x="255417" y="396648"/>
                  <a:pt x="216354" y="396648"/>
                </a:cubicBezTo>
                <a:cubicBezTo>
                  <a:pt x="177290" y="396648"/>
                  <a:pt x="141137" y="393409"/>
                  <a:pt x="107895" y="386929"/>
                </a:cubicBezTo>
                <a:cubicBezTo>
                  <a:pt x="74654" y="380450"/>
                  <a:pt x="48360" y="371670"/>
                  <a:pt x="29017" y="360589"/>
                </a:cubicBezTo>
                <a:cubicBezTo>
                  <a:pt x="9672" y="349509"/>
                  <a:pt x="0" y="337489"/>
                  <a:pt x="0" y="324530"/>
                </a:cubicBezTo>
                <a:close/>
                <a:moveTo>
                  <a:pt x="0" y="168463"/>
                </a:moveTo>
                <a:cubicBezTo>
                  <a:pt x="22349" y="184239"/>
                  <a:pt x="52868" y="196164"/>
                  <a:pt x="91557" y="204240"/>
                </a:cubicBezTo>
                <a:cubicBezTo>
                  <a:pt x="130244" y="212316"/>
                  <a:pt x="171844" y="216354"/>
                  <a:pt x="216354" y="216354"/>
                </a:cubicBezTo>
                <a:cubicBezTo>
                  <a:pt x="260864" y="216354"/>
                  <a:pt x="302463" y="212316"/>
                  <a:pt x="341151" y="204240"/>
                </a:cubicBezTo>
                <a:cubicBezTo>
                  <a:pt x="379840" y="196164"/>
                  <a:pt x="410358" y="184239"/>
                  <a:pt x="432708" y="168463"/>
                </a:cubicBezTo>
                <a:lnTo>
                  <a:pt x="432708" y="216354"/>
                </a:lnTo>
                <a:cubicBezTo>
                  <a:pt x="432708" y="229312"/>
                  <a:pt x="423035" y="241332"/>
                  <a:pt x="403692" y="252412"/>
                </a:cubicBezTo>
                <a:cubicBezTo>
                  <a:pt x="384347" y="263493"/>
                  <a:pt x="358054" y="272273"/>
                  <a:pt x="324813" y="278752"/>
                </a:cubicBezTo>
                <a:cubicBezTo>
                  <a:pt x="291570" y="285232"/>
                  <a:pt x="255417" y="288471"/>
                  <a:pt x="216354" y="288471"/>
                </a:cubicBezTo>
                <a:cubicBezTo>
                  <a:pt x="177290" y="288471"/>
                  <a:pt x="141137" y="285232"/>
                  <a:pt x="107895" y="278752"/>
                </a:cubicBezTo>
                <a:cubicBezTo>
                  <a:pt x="74654" y="272273"/>
                  <a:pt x="48360" y="263493"/>
                  <a:pt x="29017" y="252412"/>
                </a:cubicBezTo>
                <a:cubicBezTo>
                  <a:pt x="9672" y="241332"/>
                  <a:pt x="0" y="229312"/>
                  <a:pt x="0" y="216354"/>
                </a:cubicBezTo>
                <a:close/>
                <a:moveTo>
                  <a:pt x="216354" y="0"/>
                </a:moveTo>
                <a:cubicBezTo>
                  <a:pt x="255417" y="0"/>
                  <a:pt x="291570" y="3240"/>
                  <a:pt x="324813" y="9719"/>
                </a:cubicBezTo>
                <a:cubicBezTo>
                  <a:pt x="358054" y="16198"/>
                  <a:pt x="384347" y="24978"/>
                  <a:pt x="403692" y="36059"/>
                </a:cubicBezTo>
                <a:cubicBezTo>
                  <a:pt x="423035" y="47140"/>
                  <a:pt x="432708" y="59159"/>
                  <a:pt x="432708" y="72118"/>
                </a:cubicBezTo>
                <a:lnTo>
                  <a:pt x="432708" y="108177"/>
                </a:lnTo>
                <a:cubicBezTo>
                  <a:pt x="432708" y="121136"/>
                  <a:pt x="423035" y="133155"/>
                  <a:pt x="403692" y="144236"/>
                </a:cubicBezTo>
                <a:cubicBezTo>
                  <a:pt x="384347" y="155316"/>
                  <a:pt x="358054" y="164096"/>
                  <a:pt x="324813" y="170576"/>
                </a:cubicBezTo>
                <a:cubicBezTo>
                  <a:pt x="291570" y="177055"/>
                  <a:pt x="255417" y="180295"/>
                  <a:pt x="216354" y="180295"/>
                </a:cubicBezTo>
                <a:cubicBezTo>
                  <a:pt x="177290" y="180295"/>
                  <a:pt x="141137" y="177055"/>
                  <a:pt x="107895" y="170576"/>
                </a:cubicBezTo>
                <a:cubicBezTo>
                  <a:pt x="74654" y="164096"/>
                  <a:pt x="48360" y="155316"/>
                  <a:pt x="29017" y="144236"/>
                </a:cubicBezTo>
                <a:cubicBezTo>
                  <a:pt x="9672" y="133155"/>
                  <a:pt x="0" y="121136"/>
                  <a:pt x="0" y="108177"/>
                </a:cubicBezTo>
                <a:lnTo>
                  <a:pt x="0" y="72118"/>
                </a:lnTo>
                <a:cubicBezTo>
                  <a:pt x="0" y="59159"/>
                  <a:pt x="9672" y="47140"/>
                  <a:pt x="29017" y="36059"/>
                </a:cubicBezTo>
                <a:cubicBezTo>
                  <a:pt x="48360" y="24978"/>
                  <a:pt x="74654" y="16198"/>
                  <a:pt x="107895" y="9719"/>
                </a:cubicBezTo>
                <a:cubicBezTo>
                  <a:pt x="141137" y="3240"/>
                  <a:pt x="177290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1" name="Freeform 358">
            <a:extLst>
              <a:ext uri="{FF2B5EF4-FFF2-40B4-BE49-F238E27FC236}">
                <a16:creationId xmlns:a16="http://schemas.microsoft.com/office/drawing/2014/main" id="{5870F6C9-0E27-4B5B-B772-6011D453951F}"/>
              </a:ext>
            </a:extLst>
          </p:cNvPr>
          <p:cNvSpPr/>
          <p:nvPr/>
        </p:nvSpPr>
        <p:spPr>
          <a:xfrm>
            <a:off x="6991256" y="4101206"/>
            <a:ext cx="378653" cy="378836"/>
          </a:xfrm>
          <a:custGeom>
            <a:avLst/>
            <a:gdLst/>
            <a:ahLst/>
            <a:cxnLst/>
            <a:rect l="l" t="t" r="r" b="b"/>
            <a:pathLst>
              <a:path w="504870" h="505114">
                <a:moveTo>
                  <a:pt x="487566" y="7"/>
                </a:moveTo>
                <a:cubicBezTo>
                  <a:pt x="490759" y="101"/>
                  <a:pt x="493905" y="1228"/>
                  <a:pt x="497004" y="3388"/>
                </a:cubicBezTo>
                <a:cubicBezTo>
                  <a:pt x="503201" y="7895"/>
                  <a:pt x="505737" y="13905"/>
                  <a:pt x="504610" y="21417"/>
                </a:cubicBezTo>
                <a:lnTo>
                  <a:pt x="432492" y="454124"/>
                </a:lnTo>
                <a:cubicBezTo>
                  <a:pt x="431553" y="459571"/>
                  <a:pt x="428548" y="463796"/>
                  <a:pt x="423478" y="466802"/>
                </a:cubicBezTo>
                <a:cubicBezTo>
                  <a:pt x="420849" y="468304"/>
                  <a:pt x="417937" y="469055"/>
                  <a:pt x="414744" y="469055"/>
                </a:cubicBezTo>
                <a:cubicBezTo>
                  <a:pt x="412679" y="469055"/>
                  <a:pt x="410425" y="468585"/>
                  <a:pt x="407983" y="467647"/>
                </a:cubicBezTo>
                <a:lnTo>
                  <a:pt x="259522" y="407079"/>
                </a:lnTo>
                <a:lnTo>
                  <a:pt x="175572" y="499198"/>
                </a:lnTo>
                <a:cubicBezTo>
                  <a:pt x="172192" y="503142"/>
                  <a:pt x="167779" y="505114"/>
                  <a:pt x="162332" y="505114"/>
                </a:cubicBezTo>
                <a:cubicBezTo>
                  <a:pt x="159702" y="505114"/>
                  <a:pt x="157543" y="504738"/>
                  <a:pt x="155853" y="503987"/>
                </a:cubicBezTo>
                <a:cubicBezTo>
                  <a:pt x="152284" y="502673"/>
                  <a:pt x="149468" y="500466"/>
                  <a:pt x="147401" y="497367"/>
                </a:cubicBezTo>
                <a:cubicBezTo>
                  <a:pt x="145335" y="494268"/>
                  <a:pt x="144302" y="490841"/>
                  <a:pt x="144302" y="487085"/>
                </a:cubicBezTo>
                <a:lnTo>
                  <a:pt x="144302" y="359751"/>
                </a:lnTo>
                <a:lnTo>
                  <a:pt x="11335" y="305381"/>
                </a:lnTo>
                <a:cubicBezTo>
                  <a:pt x="4386" y="302752"/>
                  <a:pt x="630" y="297587"/>
                  <a:pt x="67" y="289887"/>
                </a:cubicBezTo>
                <a:cubicBezTo>
                  <a:pt x="-497" y="282563"/>
                  <a:pt x="2508" y="277022"/>
                  <a:pt x="9081" y="273266"/>
                </a:cubicBezTo>
                <a:lnTo>
                  <a:pt x="477847" y="2824"/>
                </a:lnTo>
                <a:cubicBezTo>
                  <a:pt x="481134" y="852"/>
                  <a:pt x="484373" y="-87"/>
                  <a:pt x="487566" y="7"/>
                </a:cubicBezTo>
                <a:close/>
                <a:moveTo>
                  <a:pt x="462917" y="52969"/>
                </a:moveTo>
                <a:lnTo>
                  <a:pt x="58944" y="285943"/>
                </a:lnTo>
                <a:lnTo>
                  <a:pt x="153599" y="324538"/>
                </a:lnTo>
                <a:lnTo>
                  <a:pt x="396715" y="144525"/>
                </a:lnTo>
                <a:lnTo>
                  <a:pt x="262057" y="369048"/>
                </a:lnTo>
                <a:lnTo>
                  <a:pt x="400659" y="425672"/>
                </a:lnTo>
                <a:lnTo>
                  <a:pt x="462917" y="529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2" name="Freeform 357">
            <a:extLst>
              <a:ext uri="{FF2B5EF4-FFF2-40B4-BE49-F238E27FC236}">
                <a16:creationId xmlns:a16="http://schemas.microsoft.com/office/drawing/2014/main" id="{4E8D6963-1012-40C8-9F6B-DB46A143C275}"/>
              </a:ext>
            </a:extLst>
          </p:cNvPr>
          <p:cNvSpPr/>
          <p:nvPr/>
        </p:nvSpPr>
        <p:spPr>
          <a:xfrm>
            <a:off x="319044" y="4101422"/>
            <a:ext cx="378620" cy="378619"/>
          </a:xfrm>
          <a:custGeom>
            <a:avLst/>
            <a:gdLst/>
            <a:ahLst/>
            <a:cxnLst/>
            <a:rect l="l" t="t" r="r" b="b"/>
            <a:pathLst>
              <a:path w="504826" h="504825">
                <a:moveTo>
                  <a:pt x="252413" y="0"/>
                </a:moveTo>
                <a:cubicBezTo>
                  <a:pt x="256545" y="0"/>
                  <a:pt x="260583" y="1221"/>
                  <a:pt x="264527" y="3662"/>
                </a:cubicBezTo>
                <a:lnTo>
                  <a:pt x="495247" y="157476"/>
                </a:lnTo>
                <a:cubicBezTo>
                  <a:pt x="501633" y="161796"/>
                  <a:pt x="504826" y="167805"/>
                  <a:pt x="504826" y="175506"/>
                </a:cubicBezTo>
                <a:lnTo>
                  <a:pt x="504826" y="329319"/>
                </a:lnTo>
                <a:cubicBezTo>
                  <a:pt x="504826" y="337020"/>
                  <a:pt x="501633" y="343029"/>
                  <a:pt x="495247" y="347349"/>
                </a:cubicBezTo>
                <a:lnTo>
                  <a:pt x="264527" y="501163"/>
                </a:lnTo>
                <a:cubicBezTo>
                  <a:pt x="260583" y="503604"/>
                  <a:pt x="256545" y="504825"/>
                  <a:pt x="252413" y="504825"/>
                </a:cubicBezTo>
                <a:cubicBezTo>
                  <a:pt x="248281" y="504825"/>
                  <a:pt x="244244" y="503604"/>
                  <a:pt x="240300" y="501163"/>
                </a:cubicBezTo>
                <a:lnTo>
                  <a:pt x="9579" y="347349"/>
                </a:lnTo>
                <a:cubicBezTo>
                  <a:pt x="3193" y="343029"/>
                  <a:pt x="0" y="337020"/>
                  <a:pt x="0" y="329319"/>
                </a:cubicBezTo>
                <a:lnTo>
                  <a:pt x="0" y="175506"/>
                </a:lnTo>
                <a:cubicBezTo>
                  <a:pt x="0" y="167805"/>
                  <a:pt x="3193" y="161796"/>
                  <a:pt x="9579" y="157476"/>
                </a:cubicBezTo>
                <a:lnTo>
                  <a:pt x="240300" y="3662"/>
                </a:lnTo>
                <a:cubicBezTo>
                  <a:pt x="244244" y="1221"/>
                  <a:pt x="248281" y="0"/>
                  <a:pt x="252413" y="0"/>
                </a:cubicBezTo>
                <a:close/>
                <a:moveTo>
                  <a:pt x="230721" y="62258"/>
                </a:moveTo>
                <a:lnTo>
                  <a:pt x="60850" y="175506"/>
                </a:lnTo>
                <a:lnTo>
                  <a:pt x="136630" y="226214"/>
                </a:lnTo>
                <a:lnTo>
                  <a:pt x="230721" y="163392"/>
                </a:lnTo>
                <a:lnTo>
                  <a:pt x="230721" y="62258"/>
                </a:lnTo>
                <a:close/>
                <a:moveTo>
                  <a:pt x="274105" y="62258"/>
                </a:moveTo>
                <a:lnTo>
                  <a:pt x="274105" y="163392"/>
                </a:lnTo>
                <a:lnTo>
                  <a:pt x="368196" y="226214"/>
                </a:lnTo>
                <a:lnTo>
                  <a:pt x="443976" y="175506"/>
                </a:lnTo>
                <a:lnTo>
                  <a:pt x="274105" y="62258"/>
                </a:lnTo>
                <a:close/>
                <a:moveTo>
                  <a:pt x="461442" y="216072"/>
                </a:moveTo>
                <a:lnTo>
                  <a:pt x="407072" y="252412"/>
                </a:lnTo>
                <a:lnTo>
                  <a:pt x="461442" y="288753"/>
                </a:lnTo>
                <a:lnTo>
                  <a:pt x="461442" y="216072"/>
                </a:lnTo>
                <a:close/>
                <a:moveTo>
                  <a:pt x="252413" y="201141"/>
                </a:moveTo>
                <a:lnTo>
                  <a:pt x="175788" y="252412"/>
                </a:lnTo>
                <a:lnTo>
                  <a:pt x="252413" y="303684"/>
                </a:lnTo>
                <a:lnTo>
                  <a:pt x="329038" y="252412"/>
                </a:lnTo>
                <a:lnTo>
                  <a:pt x="252413" y="201141"/>
                </a:lnTo>
                <a:close/>
                <a:moveTo>
                  <a:pt x="368196" y="278611"/>
                </a:moveTo>
                <a:lnTo>
                  <a:pt x="274105" y="341433"/>
                </a:lnTo>
                <a:lnTo>
                  <a:pt x="274105" y="442567"/>
                </a:lnTo>
                <a:lnTo>
                  <a:pt x="443976" y="329319"/>
                </a:lnTo>
                <a:lnTo>
                  <a:pt x="368196" y="278611"/>
                </a:lnTo>
                <a:close/>
                <a:moveTo>
                  <a:pt x="43384" y="216072"/>
                </a:moveTo>
                <a:lnTo>
                  <a:pt x="43384" y="288753"/>
                </a:lnTo>
                <a:lnTo>
                  <a:pt x="97754" y="252412"/>
                </a:lnTo>
                <a:lnTo>
                  <a:pt x="43384" y="216072"/>
                </a:lnTo>
                <a:close/>
                <a:moveTo>
                  <a:pt x="136630" y="278611"/>
                </a:moveTo>
                <a:lnTo>
                  <a:pt x="60850" y="329319"/>
                </a:lnTo>
                <a:lnTo>
                  <a:pt x="230721" y="442567"/>
                </a:lnTo>
                <a:lnTo>
                  <a:pt x="230721" y="341433"/>
                </a:lnTo>
                <a:lnTo>
                  <a:pt x="136630" y="2786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3" name="Freeform 356">
            <a:extLst>
              <a:ext uri="{FF2B5EF4-FFF2-40B4-BE49-F238E27FC236}">
                <a16:creationId xmlns:a16="http://schemas.microsoft.com/office/drawing/2014/main" id="{A18B0415-8D82-4C3B-8B71-E950C4765557}"/>
              </a:ext>
            </a:extLst>
          </p:cNvPr>
          <p:cNvSpPr/>
          <p:nvPr/>
        </p:nvSpPr>
        <p:spPr>
          <a:xfrm>
            <a:off x="1419183" y="4101422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252412" y="0"/>
                </a:moveTo>
                <a:cubicBezTo>
                  <a:pt x="286593" y="0"/>
                  <a:pt x="319271" y="6667"/>
                  <a:pt x="350448" y="20001"/>
                </a:cubicBezTo>
                <a:cubicBezTo>
                  <a:pt x="381623" y="33336"/>
                  <a:pt x="408480" y="51271"/>
                  <a:pt x="431017" y="73808"/>
                </a:cubicBezTo>
                <a:cubicBezTo>
                  <a:pt x="453554" y="96345"/>
                  <a:pt x="471489" y="123201"/>
                  <a:pt x="484824" y="154377"/>
                </a:cubicBezTo>
                <a:cubicBezTo>
                  <a:pt x="498158" y="185553"/>
                  <a:pt x="504825" y="218232"/>
                  <a:pt x="504825" y="252412"/>
                </a:cubicBezTo>
                <a:cubicBezTo>
                  <a:pt x="504825" y="286593"/>
                  <a:pt x="498158" y="319272"/>
                  <a:pt x="484824" y="350448"/>
                </a:cubicBezTo>
                <a:cubicBezTo>
                  <a:pt x="471489" y="381624"/>
                  <a:pt x="453554" y="408480"/>
                  <a:pt x="431017" y="431017"/>
                </a:cubicBezTo>
                <a:cubicBezTo>
                  <a:pt x="408480" y="453554"/>
                  <a:pt x="381623" y="471489"/>
                  <a:pt x="350448" y="484824"/>
                </a:cubicBezTo>
                <a:cubicBezTo>
                  <a:pt x="319271" y="498158"/>
                  <a:pt x="286593" y="504825"/>
                  <a:pt x="252412" y="504825"/>
                </a:cubicBezTo>
                <a:cubicBezTo>
                  <a:pt x="218232" y="504825"/>
                  <a:pt x="185553" y="498158"/>
                  <a:pt x="154377" y="484824"/>
                </a:cubicBezTo>
                <a:cubicBezTo>
                  <a:pt x="123201" y="471489"/>
                  <a:pt x="96345" y="453554"/>
                  <a:pt x="73808" y="431017"/>
                </a:cubicBezTo>
                <a:cubicBezTo>
                  <a:pt x="51271" y="408480"/>
                  <a:pt x="33336" y="381624"/>
                  <a:pt x="20001" y="350448"/>
                </a:cubicBezTo>
                <a:cubicBezTo>
                  <a:pt x="6667" y="319272"/>
                  <a:pt x="0" y="286593"/>
                  <a:pt x="0" y="252412"/>
                </a:cubicBezTo>
                <a:cubicBezTo>
                  <a:pt x="0" y="218232"/>
                  <a:pt x="6667" y="185553"/>
                  <a:pt x="20001" y="154377"/>
                </a:cubicBezTo>
                <a:cubicBezTo>
                  <a:pt x="33336" y="123201"/>
                  <a:pt x="51271" y="96345"/>
                  <a:pt x="73808" y="73808"/>
                </a:cubicBezTo>
                <a:cubicBezTo>
                  <a:pt x="96345" y="51271"/>
                  <a:pt x="123201" y="33336"/>
                  <a:pt x="154377" y="20001"/>
                </a:cubicBezTo>
                <a:cubicBezTo>
                  <a:pt x="185553" y="6667"/>
                  <a:pt x="218232" y="0"/>
                  <a:pt x="252412" y="0"/>
                </a:cubicBezTo>
                <a:close/>
                <a:moveTo>
                  <a:pt x="252412" y="36059"/>
                </a:moveTo>
                <a:cubicBezTo>
                  <a:pt x="216729" y="36059"/>
                  <a:pt x="182830" y="44510"/>
                  <a:pt x="150715" y="61413"/>
                </a:cubicBezTo>
                <a:lnTo>
                  <a:pt x="205366" y="116065"/>
                </a:lnTo>
                <a:cubicBezTo>
                  <a:pt x="220767" y="110806"/>
                  <a:pt x="236449" y="108177"/>
                  <a:pt x="252412" y="108177"/>
                </a:cubicBezTo>
                <a:cubicBezTo>
                  <a:pt x="268376" y="108177"/>
                  <a:pt x="284058" y="110806"/>
                  <a:pt x="299458" y="116065"/>
                </a:cubicBezTo>
                <a:lnTo>
                  <a:pt x="354110" y="61413"/>
                </a:lnTo>
                <a:cubicBezTo>
                  <a:pt x="321994" y="44510"/>
                  <a:pt x="288096" y="36059"/>
                  <a:pt x="252412" y="36059"/>
                </a:cubicBezTo>
                <a:close/>
                <a:moveTo>
                  <a:pt x="252412" y="144236"/>
                </a:moveTo>
                <a:cubicBezTo>
                  <a:pt x="222551" y="144236"/>
                  <a:pt x="197056" y="154800"/>
                  <a:pt x="175928" y="175928"/>
                </a:cubicBezTo>
                <a:cubicBezTo>
                  <a:pt x="154800" y="197056"/>
                  <a:pt x="144236" y="222551"/>
                  <a:pt x="144236" y="252412"/>
                </a:cubicBezTo>
                <a:cubicBezTo>
                  <a:pt x="144236" y="282274"/>
                  <a:pt x="154800" y="307769"/>
                  <a:pt x="175928" y="328897"/>
                </a:cubicBezTo>
                <a:cubicBezTo>
                  <a:pt x="197056" y="350025"/>
                  <a:pt x="222551" y="360589"/>
                  <a:pt x="252412" y="360589"/>
                </a:cubicBezTo>
                <a:cubicBezTo>
                  <a:pt x="282274" y="360589"/>
                  <a:pt x="307768" y="350025"/>
                  <a:pt x="328897" y="328897"/>
                </a:cubicBezTo>
                <a:cubicBezTo>
                  <a:pt x="350025" y="307769"/>
                  <a:pt x="360589" y="282274"/>
                  <a:pt x="360589" y="252412"/>
                </a:cubicBezTo>
                <a:cubicBezTo>
                  <a:pt x="360589" y="222551"/>
                  <a:pt x="350025" y="197056"/>
                  <a:pt x="328897" y="175928"/>
                </a:cubicBezTo>
                <a:cubicBezTo>
                  <a:pt x="307768" y="154800"/>
                  <a:pt x="282274" y="144236"/>
                  <a:pt x="252412" y="144236"/>
                </a:cubicBezTo>
                <a:close/>
                <a:moveTo>
                  <a:pt x="443412" y="150715"/>
                </a:moveTo>
                <a:lnTo>
                  <a:pt x="388760" y="205367"/>
                </a:lnTo>
                <a:cubicBezTo>
                  <a:pt x="394019" y="220767"/>
                  <a:pt x="396648" y="236449"/>
                  <a:pt x="396648" y="252412"/>
                </a:cubicBezTo>
                <a:cubicBezTo>
                  <a:pt x="396648" y="268376"/>
                  <a:pt x="394019" y="284058"/>
                  <a:pt x="388760" y="299458"/>
                </a:cubicBezTo>
                <a:lnTo>
                  <a:pt x="443412" y="354110"/>
                </a:lnTo>
                <a:cubicBezTo>
                  <a:pt x="460314" y="321995"/>
                  <a:pt x="468765" y="288096"/>
                  <a:pt x="468765" y="252412"/>
                </a:cubicBezTo>
                <a:cubicBezTo>
                  <a:pt x="468765" y="216729"/>
                  <a:pt x="460314" y="182830"/>
                  <a:pt x="443412" y="150715"/>
                </a:cubicBezTo>
                <a:close/>
                <a:moveTo>
                  <a:pt x="61412" y="150715"/>
                </a:moveTo>
                <a:cubicBezTo>
                  <a:pt x="44510" y="182830"/>
                  <a:pt x="36058" y="216729"/>
                  <a:pt x="36058" y="252412"/>
                </a:cubicBezTo>
                <a:cubicBezTo>
                  <a:pt x="36058" y="288096"/>
                  <a:pt x="44510" y="321995"/>
                  <a:pt x="61412" y="354110"/>
                </a:cubicBezTo>
                <a:lnTo>
                  <a:pt x="116064" y="299458"/>
                </a:lnTo>
                <a:cubicBezTo>
                  <a:pt x="110806" y="284058"/>
                  <a:pt x="108177" y="268376"/>
                  <a:pt x="108177" y="252412"/>
                </a:cubicBezTo>
                <a:cubicBezTo>
                  <a:pt x="108177" y="236449"/>
                  <a:pt x="110806" y="220767"/>
                  <a:pt x="116064" y="205367"/>
                </a:cubicBezTo>
                <a:lnTo>
                  <a:pt x="61412" y="150715"/>
                </a:lnTo>
                <a:close/>
                <a:moveTo>
                  <a:pt x="205366" y="388760"/>
                </a:moveTo>
                <a:lnTo>
                  <a:pt x="150715" y="443412"/>
                </a:lnTo>
                <a:cubicBezTo>
                  <a:pt x="182830" y="460315"/>
                  <a:pt x="216729" y="468766"/>
                  <a:pt x="252412" y="468766"/>
                </a:cubicBezTo>
                <a:cubicBezTo>
                  <a:pt x="288096" y="468766"/>
                  <a:pt x="321994" y="460315"/>
                  <a:pt x="354110" y="443412"/>
                </a:cubicBezTo>
                <a:lnTo>
                  <a:pt x="299458" y="388760"/>
                </a:lnTo>
                <a:cubicBezTo>
                  <a:pt x="284058" y="394019"/>
                  <a:pt x="268376" y="396648"/>
                  <a:pt x="252412" y="396648"/>
                </a:cubicBezTo>
                <a:cubicBezTo>
                  <a:pt x="236449" y="396648"/>
                  <a:pt x="220767" y="394019"/>
                  <a:pt x="205366" y="388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4" name="Freeform 355">
            <a:extLst>
              <a:ext uri="{FF2B5EF4-FFF2-40B4-BE49-F238E27FC236}">
                <a16:creationId xmlns:a16="http://schemas.microsoft.com/office/drawing/2014/main" id="{7B022CF1-5046-429E-B18B-618C71496BCF}"/>
              </a:ext>
            </a:extLst>
          </p:cNvPr>
          <p:cNvSpPr/>
          <p:nvPr/>
        </p:nvSpPr>
        <p:spPr>
          <a:xfrm>
            <a:off x="2466079" y="4101422"/>
            <a:ext cx="370923" cy="378619"/>
          </a:xfrm>
          <a:custGeom>
            <a:avLst/>
            <a:gdLst/>
            <a:ahLst/>
            <a:cxnLst/>
            <a:rect l="l" t="t" r="r" b="b"/>
            <a:pathLst>
              <a:path w="494564" h="504825">
                <a:moveTo>
                  <a:pt x="246355" y="0"/>
                </a:moveTo>
                <a:lnTo>
                  <a:pt x="291429" y="50990"/>
                </a:lnTo>
                <a:cubicBezTo>
                  <a:pt x="285231" y="59629"/>
                  <a:pt x="280302" y="69254"/>
                  <a:pt x="276639" y="79865"/>
                </a:cubicBezTo>
                <a:cubicBezTo>
                  <a:pt x="272977" y="90476"/>
                  <a:pt x="270864" y="98974"/>
                  <a:pt x="270301" y="105360"/>
                </a:cubicBezTo>
                <a:lnTo>
                  <a:pt x="269174" y="114656"/>
                </a:lnTo>
                <a:cubicBezTo>
                  <a:pt x="273306" y="107707"/>
                  <a:pt x="279081" y="100899"/>
                  <a:pt x="286499" y="94232"/>
                </a:cubicBezTo>
                <a:cubicBezTo>
                  <a:pt x="293917" y="87565"/>
                  <a:pt x="300256" y="82635"/>
                  <a:pt x="305514" y="79442"/>
                </a:cubicBezTo>
                <a:lnTo>
                  <a:pt x="313402" y="74653"/>
                </a:lnTo>
                <a:lnTo>
                  <a:pt x="342419" y="107050"/>
                </a:lnTo>
                <a:cubicBezTo>
                  <a:pt x="334155" y="109679"/>
                  <a:pt x="326173" y="114374"/>
                  <a:pt x="318473" y="121135"/>
                </a:cubicBezTo>
                <a:cubicBezTo>
                  <a:pt x="310773" y="127897"/>
                  <a:pt x="305139" y="134000"/>
                  <a:pt x="301571" y="139447"/>
                </a:cubicBezTo>
                <a:lnTo>
                  <a:pt x="296218" y="147616"/>
                </a:lnTo>
                <a:cubicBezTo>
                  <a:pt x="290396" y="158133"/>
                  <a:pt x="285889" y="170670"/>
                  <a:pt x="282696" y="185224"/>
                </a:cubicBezTo>
                <a:cubicBezTo>
                  <a:pt x="279503" y="199780"/>
                  <a:pt x="278846" y="215743"/>
                  <a:pt x="280723" y="233115"/>
                </a:cubicBezTo>
                <a:cubicBezTo>
                  <a:pt x="282602" y="250488"/>
                  <a:pt x="287954" y="265183"/>
                  <a:pt x="296782" y="277203"/>
                </a:cubicBezTo>
                <a:cubicBezTo>
                  <a:pt x="302980" y="285654"/>
                  <a:pt x="310256" y="291335"/>
                  <a:pt x="318614" y="294247"/>
                </a:cubicBezTo>
                <a:cubicBezTo>
                  <a:pt x="326971" y="297157"/>
                  <a:pt x="334952" y="297674"/>
                  <a:pt x="342559" y="295796"/>
                </a:cubicBezTo>
                <a:cubicBezTo>
                  <a:pt x="350165" y="293918"/>
                  <a:pt x="357302" y="291429"/>
                  <a:pt x="363969" y="288331"/>
                </a:cubicBezTo>
                <a:cubicBezTo>
                  <a:pt x="370636" y="285232"/>
                  <a:pt x="376036" y="282086"/>
                  <a:pt x="380168" y="278893"/>
                </a:cubicBezTo>
                <a:lnTo>
                  <a:pt x="386083" y="274386"/>
                </a:lnTo>
                <a:cubicBezTo>
                  <a:pt x="397352" y="264432"/>
                  <a:pt x="406413" y="253633"/>
                  <a:pt x="413268" y="241989"/>
                </a:cubicBezTo>
                <a:cubicBezTo>
                  <a:pt x="420123" y="230345"/>
                  <a:pt x="424677" y="218936"/>
                  <a:pt x="426932" y="207761"/>
                </a:cubicBezTo>
                <a:cubicBezTo>
                  <a:pt x="429185" y="196587"/>
                  <a:pt x="430124" y="185178"/>
                  <a:pt x="429749" y="173534"/>
                </a:cubicBezTo>
                <a:cubicBezTo>
                  <a:pt x="429373" y="161890"/>
                  <a:pt x="427683" y="150809"/>
                  <a:pt x="424677" y="140292"/>
                </a:cubicBezTo>
                <a:cubicBezTo>
                  <a:pt x="421673" y="129775"/>
                  <a:pt x="418199" y="119680"/>
                  <a:pt x="414255" y="110008"/>
                </a:cubicBezTo>
                <a:cubicBezTo>
                  <a:pt x="410311" y="100336"/>
                  <a:pt x="406038" y="91603"/>
                  <a:pt x="401437" y="83809"/>
                </a:cubicBezTo>
                <a:cubicBezTo>
                  <a:pt x="396835" y="76015"/>
                  <a:pt x="392609" y="69254"/>
                  <a:pt x="388760" y="63526"/>
                </a:cubicBezTo>
                <a:cubicBezTo>
                  <a:pt x="384910" y="57798"/>
                  <a:pt x="381670" y="53337"/>
                  <a:pt x="379040" y="50144"/>
                </a:cubicBezTo>
                <a:lnTo>
                  <a:pt x="375379" y="45355"/>
                </a:lnTo>
                <a:cubicBezTo>
                  <a:pt x="372749" y="42914"/>
                  <a:pt x="372092" y="41693"/>
                  <a:pt x="373406" y="41693"/>
                </a:cubicBezTo>
                <a:cubicBezTo>
                  <a:pt x="375285" y="42256"/>
                  <a:pt x="376224" y="42538"/>
                  <a:pt x="376224" y="42538"/>
                </a:cubicBezTo>
                <a:cubicBezTo>
                  <a:pt x="383736" y="47985"/>
                  <a:pt x="389605" y="52304"/>
                  <a:pt x="393831" y="55497"/>
                </a:cubicBezTo>
                <a:cubicBezTo>
                  <a:pt x="398056" y="58690"/>
                  <a:pt x="403878" y="63385"/>
                  <a:pt x="411297" y="69582"/>
                </a:cubicBezTo>
                <a:cubicBezTo>
                  <a:pt x="418715" y="75780"/>
                  <a:pt x="424725" y="81226"/>
                  <a:pt x="429326" y="85922"/>
                </a:cubicBezTo>
                <a:cubicBezTo>
                  <a:pt x="433927" y="90617"/>
                  <a:pt x="439420" y="96721"/>
                  <a:pt x="445806" y="104233"/>
                </a:cubicBezTo>
                <a:cubicBezTo>
                  <a:pt x="452192" y="111745"/>
                  <a:pt x="457403" y="118976"/>
                  <a:pt x="461441" y="125925"/>
                </a:cubicBezTo>
                <a:cubicBezTo>
                  <a:pt x="465479" y="132873"/>
                  <a:pt x="469751" y="141137"/>
                  <a:pt x="474259" y="150715"/>
                </a:cubicBezTo>
                <a:cubicBezTo>
                  <a:pt x="478766" y="160293"/>
                  <a:pt x="482335" y="169965"/>
                  <a:pt x="484964" y="179731"/>
                </a:cubicBezTo>
                <a:cubicBezTo>
                  <a:pt x="487593" y="189497"/>
                  <a:pt x="489800" y="200484"/>
                  <a:pt x="491584" y="212691"/>
                </a:cubicBezTo>
                <a:cubicBezTo>
                  <a:pt x="493369" y="224899"/>
                  <a:pt x="494355" y="237670"/>
                  <a:pt x="494542" y="251004"/>
                </a:cubicBezTo>
                <a:cubicBezTo>
                  <a:pt x="495105" y="299646"/>
                  <a:pt x="484964" y="343311"/>
                  <a:pt x="464117" y="381999"/>
                </a:cubicBezTo>
                <a:cubicBezTo>
                  <a:pt x="443271" y="420687"/>
                  <a:pt x="413973" y="450831"/>
                  <a:pt x="376224" y="472428"/>
                </a:cubicBezTo>
                <a:cubicBezTo>
                  <a:pt x="338475" y="494026"/>
                  <a:pt x="295654" y="504825"/>
                  <a:pt x="247764" y="504825"/>
                </a:cubicBezTo>
                <a:cubicBezTo>
                  <a:pt x="213019" y="504825"/>
                  <a:pt x="180059" y="497876"/>
                  <a:pt x="148883" y="483978"/>
                </a:cubicBezTo>
                <a:cubicBezTo>
                  <a:pt x="117708" y="470081"/>
                  <a:pt x="91086" y="451488"/>
                  <a:pt x="69019" y="428200"/>
                </a:cubicBezTo>
                <a:cubicBezTo>
                  <a:pt x="46951" y="404912"/>
                  <a:pt x="29673" y="377398"/>
                  <a:pt x="17184" y="345659"/>
                </a:cubicBezTo>
                <a:cubicBezTo>
                  <a:pt x="4695" y="313919"/>
                  <a:pt x="-986" y="280771"/>
                  <a:pt x="140" y="246215"/>
                </a:cubicBezTo>
                <a:cubicBezTo>
                  <a:pt x="1642" y="205461"/>
                  <a:pt x="12535" y="167336"/>
                  <a:pt x="32819" y="131840"/>
                </a:cubicBezTo>
                <a:cubicBezTo>
                  <a:pt x="53102" y="96345"/>
                  <a:pt x="81742" y="66484"/>
                  <a:pt x="118741" y="42256"/>
                </a:cubicBezTo>
                <a:cubicBezTo>
                  <a:pt x="119679" y="42256"/>
                  <a:pt x="120149" y="42256"/>
                  <a:pt x="120149" y="42256"/>
                </a:cubicBezTo>
                <a:cubicBezTo>
                  <a:pt x="120149" y="42444"/>
                  <a:pt x="120055" y="42726"/>
                  <a:pt x="119867" y="43102"/>
                </a:cubicBezTo>
                <a:cubicBezTo>
                  <a:pt x="118365" y="44604"/>
                  <a:pt x="115735" y="47750"/>
                  <a:pt x="111979" y="52539"/>
                </a:cubicBezTo>
                <a:cubicBezTo>
                  <a:pt x="108223" y="57328"/>
                  <a:pt x="103340" y="64512"/>
                  <a:pt x="97331" y="74090"/>
                </a:cubicBezTo>
                <a:cubicBezTo>
                  <a:pt x="91321" y="83668"/>
                  <a:pt x="85686" y="94044"/>
                  <a:pt x="80428" y="105219"/>
                </a:cubicBezTo>
                <a:cubicBezTo>
                  <a:pt x="75169" y="116393"/>
                  <a:pt x="70990" y="129117"/>
                  <a:pt x="67891" y="143391"/>
                </a:cubicBezTo>
                <a:cubicBezTo>
                  <a:pt x="64792" y="157664"/>
                  <a:pt x="63479" y="171796"/>
                  <a:pt x="63948" y="185788"/>
                </a:cubicBezTo>
                <a:cubicBezTo>
                  <a:pt x="64417" y="199780"/>
                  <a:pt x="68079" y="214569"/>
                  <a:pt x="74934" y="230157"/>
                </a:cubicBezTo>
                <a:cubicBezTo>
                  <a:pt x="81789" y="245745"/>
                  <a:pt x="91978" y="260206"/>
                  <a:pt x="105500" y="273541"/>
                </a:cubicBezTo>
                <a:cubicBezTo>
                  <a:pt x="114890" y="282931"/>
                  <a:pt x="124469" y="289457"/>
                  <a:pt x="134234" y="293120"/>
                </a:cubicBezTo>
                <a:cubicBezTo>
                  <a:pt x="144000" y="296782"/>
                  <a:pt x="152498" y="297862"/>
                  <a:pt x="159729" y="296359"/>
                </a:cubicBezTo>
                <a:cubicBezTo>
                  <a:pt x="166960" y="294857"/>
                  <a:pt x="173487" y="292650"/>
                  <a:pt x="179309" y="289739"/>
                </a:cubicBezTo>
                <a:cubicBezTo>
                  <a:pt x="185130" y="286828"/>
                  <a:pt x="189544" y="283776"/>
                  <a:pt x="192548" y="280583"/>
                </a:cubicBezTo>
                <a:lnTo>
                  <a:pt x="197056" y="276076"/>
                </a:lnTo>
                <a:cubicBezTo>
                  <a:pt x="204380" y="266498"/>
                  <a:pt x="209357" y="255558"/>
                  <a:pt x="211986" y="243257"/>
                </a:cubicBezTo>
                <a:cubicBezTo>
                  <a:pt x="214615" y="230956"/>
                  <a:pt x="215226" y="219452"/>
                  <a:pt x="213817" y="208747"/>
                </a:cubicBezTo>
                <a:cubicBezTo>
                  <a:pt x="212409" y="198042"/>
                  <a:pt x="210437" y="187995"/>
                  <a:pt x="207902" y="178604"/>
                </a:cubicBezTo>
                <a:cubicBezTo>
                  <a:pt x="205367" y="169214"/>
                  <a:pt x="202878" y="161702"/>
                  <a:pt x="200436" y="156067"/>
                </a:cubicBezTo>
                <a:lnTo>
                  <a:pt x="196492" y="147898"/>
                </a:lnTo>
                <a:cubicBezTo>
                  <a:pt x="194614" y="143203"/>
                  <a:pt x="191750" y="138555"/>
                  <a:pt x="187900" y="133953"/>
                </a:cubicBezTo>
                <a:cubicBezTo>
                  <a:pt x="184050" y="129352"/>
                  <a:pt x="180013" y="125502"/>
                  <a:pt x="175787" y="122403"/>
                </a:cubicBezTo>
                <a:cubicBezTo>
                  <a:pt x="171561" y="119304"/>
                  <a:pt x="167476" y="116534"/>
                  <a:pt x="163532" y="114093"/>
                </a:cubicBezTo>
                <a:cubicBezTo>
                  <a:pt x="159588" y="111651"/>
                  <a:pt x="156302" y="109867"/>
                  <a:pt x="153672" y="108740"/>
                </a:cubicBezTo>
                <a:lnTo>
                  <a:pt x="150010" y="107050"/>
                </a:lnTo>
                <a:lnTo>
                  <a:pt x="179309" y="74653"/>
                </a:lnTo>
                <a:cubicBezTo>
                  <a:pt x="186633" y="77846"/>
                  <a:pt x="193956" y="82729"/>
                  <a:pt x="201282" y="89302"/>
                </a:cubicBezTo>
                <a:cubicBezTo>
                  <a:pt x="208606" y="95876"/>
                  <a:pt x="214146" y="101603"/>
                  <a:pt x="217902" y="106487"/>
                </a:cubicBezTo>
                <a:lnTo>
                  <a:pt x="223255" y="114093"/>
                </a:lnTo>
                <a:cubicBezTo>
                  <a:pt x="223442" y="105078"/>
                  <a:pt x="221706" y="95359"/>
                  <a:pt x="218043" y="84936"/>
                </a:cubicBezTo>
                <a:cubicBezTo>
                  <a:pt x="214381" y="74512"/>
                  <a:pt x="210578" y="66296"/>
                  <a:pt x="206634" y="60286"/>
                </a:cubicBezTo>
                <a:lnTo>
                  <a:pt x="201000" y="51553"/>
                </a:lnTo>
                <a:lnTo>
                  <a:pt x="2463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5" name="Freeform 351">
            <a:extLst>
              <a:ext uri="{FF2B5EF4-FFF2-40B4-BE49-F238E27FC236}">
                <a16:creationId xmlns:a16="http://schemas.microsoft.com/office/drawing/2014/main" id="{C3CF3675-3D9A-48F7-91AE-115DF7921600}"/>
              </a:ext>
            </a:extLst>
          </p:cNvPr>
          <p:cNvSpPr/>
          <p:nvPr/>
        </p:nvSpPr>
        <p:spPr>
          <a:xfrm>
            <a:off x="5373480" y="4101422"/>
            <a:ext cx="371012" cy="378619"/>
          </a:xfrm>
          <a:custGeom>
            <a:avLst/>
            <a:gdLst/>
            <a:ahLst/>
            <a:cxnLst/>
            <a:rect l="l" t="t" r="r" b="b"/>
            <a:pathLst>
              <a:path w="494683" h="504825">
                <a:moveTo>
                  <a:pt x="265653" y="0"/>
                </a:moveTo>
                <a:cubicBezTo>
                  <a:pt x="290631" y="0"/>
                  <a:pt x="315609" y="5165"/>
                  <a:pt x="340588" y="15494"/>
                </a:cubicBezTo>
                <a:cubicBezTo>
                  <a:pt x="349790" y="19438"/>
                  <a:pt x="358241" y="23945"/>
                  <a:pt x="365941" y="29016"/>
                </a:cubicBezTo>
                <a:cubicBezTo>
                  <a:pt x="373642" y="34087"/>
                  <a:pt x="380309" y="39346"/>
                  <a:pt x="385943" y="44792"/>
                </a:cubicBezTo>
                <a:cubicBezTo>
                  <a:pt x="391577" y="50238"/>
                  <a:pt x="396742" y="56624"/>
                  <a:pt x="401437" y="63948"/>
                </a:cubicBezTo>
                <a:cubicBezTo>
                  <a:pt x="406132" y="71273"/>
                  <a:pt x="410076" y="78222"/>
                  <a:pt x="413269" y="84795"/>
                </a:cubicBezTo>
                <a:cubicBezTo>
                  <a:pt x="416462" y="91368"/>
                  <a:pt x="419513" y="99303"/>
                  <a:pt x="422424" y="108599"/>
                </a:cubicBezTo>
                <a:cubicBezTo>
                  <a:pt x="425336" y="117896"/>
                  <a:pt x="427730" y="126300"/>
                  <a:pt x="429608" y="133812"/>
                </a:cubicBezTo>
                <a:cubicBezTo>
                  <a:pt x="431486" y="141325"/>
                  <a:pt x="433552" y="150527"/>
                  <a:pt x="435806" y="161420"/>
                </a:cubicBezTo>
                <a:lnTo>
                  <a:pt x="436088" y="162829"/>
                </a:lnTo>
                <a:cubicBezTo>
                  <a:pt x="446417" y="178416"/>
                  <a:pt x="451581" y="192502"/>
                  <a:pt x="451581" y="205085"/>
                </a:cubicBezTo>
                <a:cubicBezTo>
                  <a:pt x="451581" y="207714"/>
                  <a:pt x="450736" y="211471"/>
                  <a:pt x="449046" y="216354"/>
                </a:cubicBezTo>
                <a:cubicBezTo>
                  <a:pt x="447356" y="221236"/>
                  <a:pt x="446511" y="224805"/>
                  <a:pt x="446511" y="227059"/>
                </a:cubicBezTo>
                <a:cubicBezTo>
                  <a:pt x="446511" y="227246"/>
                  <a:pt x="446651" y="227575"/>
                  <a:pt x="446933" y="228045"/>
                </a:cubicBezTo>
                <a:cubicBezTo>
                  <a:pt x="447215" y="228514"/>
                  <a:pt x="447543" y="228984"/>
                  <a:pt x="447919" y="229453"/>
                </a:cubicBezTo>
                <a:cubicBezTo>
                  <a:pt x="448295" y="229923"/>
                  <a:pt x="448483" y="230251"/>
                  <a:pt x="448483" y="230439"/>
                </a:cubicBezTo>
                <a:cubicBezTo>
                  <a:pt x="462944" y="251849"/>
                  <a:pt x="474259" y="271991"/>
                  <a:pt x="482429" y="290866"/>
                </a:cubicBezTo>
                <a:cubicBezTo>
                  <a:pt x="490598" y="309741"/>
                  <a:pt x="494683" y="329319"/>
                  <a:pt x="494683" y="349602"/>
                </a:cubicBezTo>
                <a:cubicBezTo>
                  <a:pt x="494683" y="357678"/>
                  <a:pt x="492852" y="367069"/>
                  <a:pt x="489190" y="377774"/>
                </a:cubicBezTo>
                <a:cubicBezTo>
                  <a:pt x="485528" y="388479"/>
                  <a:pt x="480316" y="393831"/>
                  <a:pt x="473555" y="393831"/>
                </a:cubicBezTo>
                <a:cubicBezTo>
                  <a:pt x="471864" y="393831"/>
                  <a:pt x="470034" y="393127"/>
                  <a:pt x="468062" y="391718"/>
                </a:cubicBezTo>
                <a:cubicBezTo>
                  <a:pt x="466090" y="390310"/>
                  <a:pt x="464305" y="388666"/>
                  <a:pt x="462709" y="386788"/>
                </a:cubicBezTo>
                <a:cubicBezTo>
                  <a:pt x="461113" y="384910"/>
                  <a:pt x="459329" y="382469"/>
                  <a:pt x="457357" y="379464"/>
                </a:cubicBezTo>
                <a:cubicBezTo>
                  <a:pt x="455385" y="376459"/>
                  <a:pt x="453882" y="373970"/>
                  <a:pt x="452849" y="371999"/>
                </a:cubicBezTo>
                <a:cubicBezTo>
                  <a:pt x="451816" y="370027"/>
                  <a:pt x="450549" y="367585"/>
                  <a:pt x="449046" y="364674"/>
                </a:cubicBezTo>
                <a:cubicBezTo>
                  <a:pt x="447543" y="361763"/>
                  <a:pt x="446699" y="360120"/>
                  <a:pt x="446511" y="359744"/>
                </a:cubicBezTo>
                <a:cubicBezTo>
                  <a:pt x="446323" y="359556"/>
                  <a:pt x="446042" y="359462"/>
                  <a:pt x="445665" y="359462"/>
                </a:cubicBezTo>
                <a:lnTo>
                  <a:pt x="444257" y="360589"/>
                </a:lnTo>
                <a:cubicBezTo>
                  <a:pt x="433176" y="389511"/>
                  <a:pt x="420781" y="410452"/>
                  <a:pt x="407071" y="423411"/>
                </a:cubicBezTo>
                <a:cubicBezTo>
                  <a:pt x="410827" y="427167"/>
                  <a:pt x="416603" y="430782"/>
                  <a:pt x="424396" y="434257"/>
                </a:cubicBezTo>
                <a:cubicBezTo>
                  <a:pt x="432190" y="437731"/>
                  <a:pt x="438669" y="441628"/>
                  <a:pt x="443834" y="445947"/>
                </a:cubicBezTo>
                <a:cubicBezTo>
                  <a:pt x="449000" y="450267"/>
                  <a:pt x="452332" y="456371"/>
                  <a:pt x="453835" y="464259"/>
                </a:cubicBezTo>
                <a:cubicBezTo>
                  <a:pt x="453459" y="465010"/>
                  <a:pt x="453084" y="466513"/>
                  <a:pt x="452708" y="468766"/>
                </a:cubicBezTo>
                <a:cubicBezTo>
                  <a:pt x="452332" y="471020"/>
                  <a:pt x="451676" y="472710"/>
                  <a:pt x="450736" y="473837"/>
                </a:cubicBezTo>
                <a:cubicBezTo>
                  <a:pt x="438717" y="492054"/>
                  <a:pt x="410358" y="501163"/>
                  <a:pt x="365660" y="501163"/>
                </a:cubicBezTo>
                <a:cubicBezTo>
                  <a:pt x="355706" y="501163"/>
                  <a:pt x="345330" y="500318"/>
                  <a:pt x="334531" y="498627"/>
                </a:cubicBezTo>
                <a:cubicBezTo>
                  <a:pt x="323732" y="496937"/>
                  <a:pt x="314529" y="495059"/>
                  <a:pt x="306923" y="492993"/>
                </a:cubicBezTo>
                <a:cubicBezTo>
                  <a:pt x="299317" y="490927"/>
                  <a:pt x="289504" y="488110"/>
                  <a:pt x="277484" y="484542"/>
                </a:cubicBezTo>
                <a:cubicBezTo>
                  <a:pt x="274667" y="483603"/>
                  <a:pt x="272508" y="482946"/>
                  <a:pt x="271005" y="482570"/>
                </a:cubicBezTo>
                <a:cubicBezTo>
                  <a:pt x="268376" y="481819"/>
                  <a:pt x="264056" y="481396"/>
                  <a:pt x="258047" y="481302"/>
                </a:cubicBezTo>
                <a:cubicBezTo>
                  <a:pt x="252037" y="481208"/>
                  <a:pt x="248280" y="481067"/>
                  <a:pt x="246778" y="480880"/>
                </a:cubicBezTo>
                <a:cubicBezTo>
                  <a:pt x="239077" y="489331"/>
                  <a:pt x="227105" y="495435"/>
                  <a:pt x="210860" y="499191"/>
                </a:cubicBezTo>
                <a:cubicBezTo>
                  <a:pt x="194615" y="502947"/>
                  <a:pt x="178792" y="504825"/>
                  <a:pt x="163392" y="504825"/>
                </a:cubicBezTo>
                <a:cubicBezTo>
                  <a:pt x="156819" y="504825"/>
                  <a:pt x="150339" y="504684"/>
                  <a:pt x="143954" y="504402"/>
                </a:cubicBezTo>
                <a:cubicBezTo>
                  <a:pt x="137569" y="504121"/>
                  <a:pt x="128835" y="503276"/>
                  <a:pt x="117755" y="501867"/>
                </a:cubicBezTo>
                <a:cubicBezTo>
                  <a:pt x="106674" y="500458"/>
                  <a:pt x="97190" y="498534"/>
                  <a:pt x="89302" y="496092"/>
                </a:cubicBezTo>
                <a:cubicBezTo>
                  <a:pt x="81414" y="493650"/>
                  <a:pt x="74418" y="489894"/>
                  <a:pt x="68315" y="484824"/>
                </a:cubicBezTo>
                <a:cubicBezTo>
                  <a:pt x="62211" y="479753"/>
                  <a:pt x="59159" y="473743"/>
                  <a:pt x="59159" y="466794"/>
                </a:cubicBezTo>
                <a:cubicBezTo>
                  <a:pt x="59159" y="459282"/>
                  <a:pt x="60098" y="453695"/>
                  <a:pt x="61976" y="450032"/>
                </a:cubicBezTo>
                <a:cubicBezTo>
                  <a:pt x="63854" y="446370"/>
                  <a:pt x="67704" y="441816"/>
                  <a:pt x="73526" y="436369"/>
                </a:cubicBezTo>
                <a:cubicBezTo>
                  <a:pt x="75592" y="435994"/>
                  <a:pt x="79395" y="434773"/>
                  <a:pt x="84935" y="432707"/>
                </a:cubicBezTo>
                <a:cubicBezTo>
                  <a:pt x="90476" y="430641"/>
                  <a:pt x="95123" y="429514"/>
                  <a:pt x="98880" y="429327"/>
                </a:cubicBezTo>
                <a:cubicBezTo>
                  <a:pt x="99631" y="429327"/>
                  <a:pt x="100946" y="429139"/>
                  <a:pt x="102824" y="428763"/>
                </a:cubicBezTo>
                <a:cubicBezTo>
                  <a:pt x="103200" y="428388"/>
                  <a:pt x="103388" y="428012"/>
                  <a:pt x="103388" y="427636"/>
                </a:cubicBezTo>
                <a:lnTo>
                  <a:pt x="102824" y="426791"/>
                </a:lnTo>
                <a:cubicBezTo>
                  <a:pt x="93809" y="424725"/>
                  <a:pt x="83668" y="414819"/>
                  <a:pt x="72399" y="397071"/>
                </a:cubicBezTo>
                <a:cubicBezTo>
                  <a:pt x="61131" y="379323"/>
                  <a:pt x="54276" y="364627"/>
                  <a:pt x="51834" y="352983"/>
                </a:cubicBezTo>
                <a:lnTo>
                  <a:pt x="50426" y="352138"/>
                </a:lnTo>
                <a:cubicBezTo>
                  <a:pt x="49675" y="352138"/>
                  <a:pt x="48548" y="354016"/>
                  <a:pt x="47046" y="357772"/>
                </a:cubicBezTo>
                <a:cubicBezTo>
                  <a:pt x="43665" y="365472"/>
                  <a:pt x="38547" y="372468"/>
                  <a:pt x="31692" y="378760"/>
                </a:cubicBezTo>
                <a:cubicBezTo>
                  <a:pt x="24837" y="385051"/>
                  <a:pt x="17560" y="388572"/>
                  <a:pt x="9860" y="389324"/>
                </a:cubicBezTo>
                <a:lnTo>
                  <a:pt x="9578" y="389324"/>
                </a:lnTo>
                <a:cubicBezTo>
                  <a:pt x="8827" y="389324"/>
                  <a:pt x="8264" y="388901"/>
                  <a:pt x="7888" y="388056"/>
                </a:cubicBezTo>
                <a:cubicBezTo>
                  <a:pt x="7512" y="387211"/>
                  <a:pt x="7042" y="386694"/>
                  <a:pt x="6479" y="386507"/>
                </a:cubicBezTo>
                <a:cubicBezTo>
                  <a:pt x="2159" y="376365"/>
                  <a:pt x="0" y="366975"/>
                  <a:pt x="0" y="358336"/>
                </a:cubicBezTo>
                <a:cubicBezTo>
                  <a:pt x="0" y="306689"/>
                  <a:pt x="23663" y="262930"/>
                  <a:pt x="70991" y="227059"/>
                </a:cubicBezTo>
                <a:cubicBezTo>
                  <a:pt x="69488" y="223490"/>
                  <a:pt x="68737" y="218607"/>
                  <a:pt x="68737" y="212410"/>
                </a:cubicBezTo>
                <a:cubicBezTo>
                  <a:pt x="68737" y="208654"/>
                  <a:pt x="69770" y="204052"/>
                  <a:pt x="71836" y="198606"/>
                </a:cubicBezTo>
                <a:cubicBezTo>
                  <a:pt x="73902" y="193159"/>
                  <a:pt x="76155" y="188934"/>
                  <a:pt x="78597" y="185929"/>
                </a:cubicBezTo>
                <a:cubicBezTo>
                  <a:pt x="78409" y="181797"/>
                  <a:pt x="79113" y="176820"/>
                  <a:pt x="80710" y="170998"/>
                </a:cubicBezTo>
                <a:cubicBezTo>
                  <a:pt x="82306" y="165176"/>
                  <a:pt x="84419" y="161138"/>
                  <a:pt x="87048" y="158885"/>
                </a:cubicBezTo>
                <a:cubicBezTo>
                  <a:pt x="87048" y="132779"/>
                  <a:pt x="95734" y="105688"/>
                  <a:pt x="113107" y="77611"/>
                </a:cubicBezTo>
                <a:cubicBezTo>
                  <a:pt x="130478" y="49534"/>
                  <a:pt x="150903" y="29861"/>
                  <a:pt x="174379" y="18593"/>
                </a:cubicBezTo>
                <a:cubicBezTo>
                  <a:pt x="200483" y="6198"/>
                  <a:pt x="230908" y="0"/>
                  <a:pt x="2656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6" name="Freeform 350">
            <a:extLst>
              <a:ext uri="{FF2B5EF4-FFF2-40B4-BE49-F238E27FC236}">
                <a16:creationId xmlns:a16="http://schemas.microsoft.com/office/drawing/2014/main" id="{D0C3B044-E0C9-4D6A-AC5E-9000A11F28F4}"/>
              </a:ext>
            </a:extLst>
          </p:cNvPr>
          <p:cNvSpPr/>
          <p:nvPr/>
        </p:nvSpPr>
        <p:spPr>
          <a:xfrm>
            <a:off x="6469789" y="4101422"/>
            <a:ext cx="378627" cy="378619"/>
          </a:xfrm>
          <a:custGeom>
            <a:avLst/>
            <a:gdLst/>
            <a:ahLst/>
            <a:cxnLst/>
            <a:rect l="l" t="t" r="r" b="b"/>
            <a:pathLst>
              <a:path w="504835" h="504825">
                <a:moveTo>
                  <a:pt x="486827" y="0"/>
                </a:moveTo>
                <a:cubicBezTo>
                  <a:pt x="490584" y="0"/>
                  <a:pt x="493964" y="1033"/>
                  <a:pt x="496969" y="3099"/>
                </a:cubicBezTo>
                <a:cubicBezTo>
                  <a:pt x="503166" y="7606"/>
                  <a:pt x="505702" y="13616"/>
                  <a:pt x="504575" y="21128"/>
                </a:cubicBezTo>
                <a:lnTo>
                  <a:pt x="432457" y="453835"/>
                </a:lnTo>
                <a:cubicBezTo>
                  <a:pt x="431518" y="459282"/>
                  <a:pt x="428513" y="463507"/>
                  <a:pt x="423443" y="466513"/>
                </a:cubicBezTo>
                <a:cubicBezTo>
                  <a:pt x="420813" y="468015"/>
                  <a:pt x="417902" y="468766"/>
                  <a:pt x="414709" y="468766"/>
                </a:cubicBezTo>
                <a:cubicBezTo>
                  <a:pt x="412643" y="468766"/>
                  <a:pt x="410390" y="468296"/>
                  <a:pt x="407948" y="467358"/>
                </a:cubicBezTo>
                <a:lnTo>
                  <a:pt x="280333" y="415241"/>
                </a:lnTo>
                <a:lnTo>
                  <a:pt x="212160" y="498346"/>
                </a:lnTo>
                <a:cubicBezTo>
                  <a:pt x="208779" y="502665"/>
                  <a:pt x="204177" y="504825"/>
                  <a:pt x="198356" y="504825"/>
                </a:cubicBezTo>
                <a:cubicBezTo>
                  <a:pt x="195915" y="504825"/>
                  <a:pt x="193848" y="504449"/>
                  <a:pt x="192158" y="503698"/>
                </a:cubicBezTo>
                <a:cubicBezTo>
                  <a:pt x="188590" y="502384"/>
                  <a:pt x="185726" y="500177"/>
                  <a:pt x="183566" y="497078"/>
                </a:cubicBezTo>
                <a:cubicBezTo>
                  <a:pt x="181406" y="493979"/>
                  <a:pt x="180327" y="490552"/>
                  <a:pt x="180327" y="486796"/>
                </a:cubicBezTo>
                <a:lnTo>
                  <a:pt x="180327" y="388479"/>
                </a:lnTo>
                <a:lnTo>
                  <a:pt x="423724" y="90147"/>
                </a:lnTo>
                <a:lnTo>
                  <a:pt x="122575" y="350729"/>
                </a:lnTo>
                <a:lnTo>
                  <a:pt x="11300" y="305092"/>
                </a:lnTo>
                <a:cubicBezTo>
                  <a:pt x="4352" y="302463"/>
                  <a:pt x="595" y="297298"/>
                  <a:pt x="32" y="289598"/>
                </a:cubicBezTo>
                <a:cubicBezTo>
                  <a:pt x="-344" y="282086"/>
                  <a:pt x="2662" y="276546"/>
                  <a:pt x="9046" y="272977"/>
                </a:cubicBezTo>
                <a:lnTo>
                  <a:pt x="477812" y="2535"/>
                </a:lnTo>
                <a:cubicBezTo>
                  <a:pt x="480630" y="845"/>
                  <a:pt x="483634" y="0"/>
                  <a:pt x="4868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7" name="Freeform 349">
            <a:extLst>
              <a:ext uri="{FF2B5EF4-FFF2-40B4-BE49-F238E27FC236}">
                <a16:creationId xmlns:a16="http://schemas.microsoft.com/office/drawing/2014/main" id="{999F0D32-762C-40EA-9C8B-72730AF4F966}"/>
              </a:ext>
            </a:extLst>
          </p:cNvPr>
          <p:cNvSpPr/>
          <p:nvPr/>
        </p:nvSpPr>
        <p:spPr>
          <a:xfrm>
            <a:off x="1940675" y="4103323"/>
            <a:ext cx="378619" cy="376719"/>
          </a:xfrm>
          <a:custGeom>
            <a:avLst/>
            <a:gdLst/>
            <a:ahLst/>
            <a:cxnLst/>
            <a:rect l="l" t="t" r="r" b="b"/>
            <a:pathLst>
              <a:path w="504824" h="502290">
                <a:moveTo>
                  <a:pt x="216353" y="0"/>
                </a:moveTo>
                <a:lnTo>
                  <a:pt x="216353" y="73245"/>
                </a:lnTo>
                <a:cubicBezTo>
                  <a:pt x="174848" y="81696"/>
                  <a:pt x="140432" y="102449"/>
                  <a:pt x="113106" y="135503"/>
                </a:cubicBezTo>
                <a:cubicBezTo>
                  <a:pt x="85781" y="168557"/>
                  <a:pt x="72118" y="206682"/>
                  <a:pt x="72118" y="249877"/>
                </a:cubicBezTo>
                <a:cubicBezTo>
                  <a:pt x="72118" y="274292"/>
                  <a:pt x="76907" y="297627"/>
                  <a:pt x="86485" y="319883"/>
                </a:cubicBezTo>
                <a:cubicBezTo>
                  <a:pt x="96063" y="342138"/>
                  <a:pt x="108880" y="361294"/>
                  <a:pt x="124939" y="377351"/>
                </a:cubicBezTo>
                <a:cubicBezTo>
                  <a:pt x="140996" y="393409"/>
                  <a:pt x="160152" y="406227"/>
                  <a:pt x="182407" y="415805"/>
                </a:cubicBezTo>
                <a:cubicBezTo>
                  <a:pt x="204663" y="425383"/>
                  <a:pt x="227998" y="430172"/>
                  <a:pt x="252412" y="430172"/>
                </a:cubicBezTo>
                <a:cubicBezTo>
                  <a:pt x="276828" y="430172"/>
                  <a:pt x="300162" y="425383"/>
                  <a:pt x="322417" y="415805"/>
                </a:cubicBezTo>
                <a:cubicBezTo>
                  <a:pt x="344672" y="406227"/>
                  <a:pt x="363828" y="393409"/>
                  <a:pt x="379887" y="377351"/>
                </a:cubicBezTo>
                <a:cubicBezTo>
                  <a:pt x="395943" y="361294"/>
                  <a:pt x="408762" y="342138"/>
                  <a:pt x="418340" y="319883"/>
                </a:cubicBezTo>
                <a:cubicBezTo>
                  <a:pt x="427918" y="297627"/>
                  <a:pt x="432707" y="274292"/>
                  <a:pt x="432707" y="249877"/>
                </a:cubicBezTo>
                <a:cubicBezTo>
                  <a:pt x="432707" y="206682"/>
                  <a:pt x="419044" y="168557"/>
                  <a:pt x="391717" y="135503"/>
                </a:cubicBezTo>
                <a:cubicBezTo>
                  <a:pt x="364392" y="102449"/>
                  <a:pt x="329976" y="81696"/>
                  <a:pt x="288471" y="73245"/>
                </a:cubicBezTo>
                <a:lnTo>
                  <a:pt x="288471" y="0"/>
                </a:lnTo>
                <a:cubicBezTo>
                  <a:pt x="328849" y="5822"/>
                  <a:pt x="365519" y="20424"/>
                  <a:pt x="398479" y="43806"/>
                </a:cubicBezTo>
                <a:cubicBezTo>
                  <a:pt x="431439" y="67188"/>
                  <a:pt x="457403" y="96956"/>
                  <a:pt x="476372" y="133108"/>
                </a:cubicBezTo>
                <a:cubicBezTo>
                  <a:pt x="495341" y="169261"/>
                  <a:pt x="504824" y="208184"/>
                  <a:pt x="504824" y="249877"/>
                </a:cubicBezTo>
                <a:cubicBezTo>
                  <a:pt x="504824" y="284058"/>
                  <a:pt x="498158" y="316737"/>
                  <a:pt x="484823" y="347913"/>
                </a:cubicBezTo>
                <a:cubicBezTo>
                  <a:pt x="471489" y="379089"/>
                  <a:pt x="453554" y="405945"/>
                  <a:pt x="431017" y="428482"/>
                </a:cubicBezTo>
                <a:cubicBezTo>
                  <a:pt x="408479" y="451019"/>
                  <a:pt x="381624" y="468954"/>
                  <a:pt x="350448" y="482289"/>
                </a:cubicBezTo>
                <a:cubicBezTo>
                  <a:pt x="319272" y="495623"/>
                  <a:pt x="286593" y="502290"/>
                  <a:pt x="252412" y="502290"/>
                </a:cubicBezTo>
                <a:cubicBezTo>
                  <a:pt x="218232" y="502290"/>
                  <a:pt x="185553" y="495623"/>
                  <a:pt x="154377" y="482289"/>
                </a:cubicBezTo>
                <a:cubicBezTo>
                  <a:pt x="123201" y="468954"/>
                  <a:pt x="96345" y="451019"/>
                  <a:pt x="73808" y="428482"/>
                </a:cubicBezTo>
                <a:cubicBezTo>
                  <a:pt x="51271" y="405945"/>
                  <a:pt x="33335" y="379089"/>
                  <a:pt x="20001" y="347913"/>
                </a:cubicBezTo>
                <a:cubicBezTo>
                  <a:pt x="6667" y="316737"/>
                  <a:pt x="0" y="284058"/>
                  <a:pt x="0" y="249877"/>
                </a:cubicBezTo>
                <a:cubicBezTo>
                  <a:pt x="0" y="208184"/>
                  <a:pt x="9484" y="169261"/>
                  <a:pt x="28452" y="133108"/>
                </a:cubicBezTo>
                <a:cubicBezTo>
                  <a:pt x="47421" y="96956"/>
                  <a:pt x="73386" y="67188"/>
                  <a:pt x="106346" y="43806"/>
                </a:cubicBezTo>
                <a:cubicBezTo>
                  <a:pt x="139306" y="20424"/>
                  <a:pt x="175975" y="5822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8" name="Freeform 344">
            <a:extLst>
              <a:ext uri="{FF2B5EF4-FFF2-40B4-BE49-F238E27FC236}">
                <a16:creationId xmlns:a16="http://schemas.microsoft.com/office/drawing/2014/main" id="{F9D5E905-0621-4919-90B7-B9BA52E68D3D}"/>
              </a:ext>
            </a:extLst>
          </p:cNvPr>
          <p:cNvSpPr/>
          <p:nvPr/>
        </p:nvSpPr>
        <p:spPr>
          <a:xfrm>
            <a:off x="4490994" y="41284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103669" y="76907"/>
                </a:moveTo>
                <a:lnTo>
                  <a:pt x="194661" y="242834"/>
                </a:lnTo>
                <a:lnTo>
                  <a:pt x="194661" y="365378"/>
                </a:lnTo>
                <a:lnTo>
                  <a:pt x="232411" y="365378"/>
                </a:lnTo>
                <a:lnTo>
                  <a:pt x="232411" y="242552"/>
                </a:lnTo>
                <a:lnTo>
                  <a:pt x="329037" y="76907"/>
                </a:lnTo>
                <a:lnTo>
                  <a:pt x="286781" y="76907"/>
                </a:lnTo>
                <a:cubicBezTo>
                  <a:pt x="282837" y="84231"/>
                  <a:pt x="276874" y="95359"/>
                  <a:pt x="268892" y="110290"/>
                </a:cubicBezTo>
                <a:cubicBezTo>
                  <a:pt x="260911" y="125220"/>
                  <a:pt x="254525" y="137287"/>
                  <a:pt x="249736" y="146489"/>
                </a:cubicBezTo>
                <a:cubicBezTo>
                  <a:pt x="244947" y="155692"/>
                  <a:pt x="239360" y="166819"/>
                  <a:pt x="232974" y="179872"/>
                </a:cubicBezTo>
                <a:cubicBezTo>
                  <a:pt x="226589" y="192925"/>
                  <a:pt x="220955" y="204991"/>
                  <a:pt x="216072" y="216072"/>
                </a:cubicBezTo>
                <a:lnTo>
                  <a:pt x="215226" y="216072"/>
                </a:lnTo>
                <a:cubicBezTo>
                  <a:pt x="211282" y="207057"/>
                  <a:pt x="207104" y="197949"/>
                  <a:pt x="202691" y="188746"/>
                </a:cubicBezTo>
                <a:cubicBezTo>
                  <a:pt x="198277" y="179543"/>
                  <a:pt x="193394" y="169637"/>
                  <a:pt x="188041" y="159025"/>
                </a:cubicBezTo>
                <a:cubicBezTo>
                  <a:pt x="182689" y="148414"/>
                  <a:pt x="178322" y="139775"/>
                  <a:pt x="174942" y="133108"/>
                </a:cubicBezTo>
                <a:cubicBezTo>
                  <a:pt x="171562" y="126441"/>
                  <a:pt x="166490" y="116628"/>
                  <a:pt x="159730" y="103669"/>
                </a:cubicBezTo>
                <a:cubicBezTo>
                  <a:pt x="152969" y="90711"/>
                  <a:pt x="148368" y="81790"/>
                  <a:pt x="145926" y="76907"/>
                </a:cubicBezTo>
                <a:lnTo>
                  <a:pt x="103669" y="769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9" name="Freeform 342">
            <a:extLst>
              <a:ext uri="{FF2B5EF4-FFF2-40B4-BE49-F238E27FC236}">
                <a16:creationId xmlns:a16="http://schemas.microsoft.com/office/drawing/2014/main" id="{6B1D0B73-C646-433B-BDDD-81BE0FFD0DDB}"/>
              </a:ext>
            </a:extLst>
          </p:cNvPr>
          <p:cNvSpPr/>
          <p:nvPr/>
        </p:nvSpPr>
        <p:spPr>
          <a:xfrm>
            <a:off x="840539" y="4130156"/>
            <a:ext cx="432707" cy="295796"/>
          </a:xfrm>
          <a:custGeom>
            <a:avLst/>
            <a:gdLst/>
            <a:ahLst/>
            <a:cxnLst/>
            <a:rect l="l" t="t" r="r" b="b"/>
            <a:pathLst>
              <a:path w="576943" h="394395">
                <a:moveTo>
                  <a:pt x="335800" y="0"/>
                </a:moveTo>
                <a:cubicBezTo>
                  <a:pt x="366975" y="0"/>
                  <a:pt x="395710" y="7560"/>
                  <a:pt x="422003" y="22678"/>
                </a:cubicBezTo>
                <a:cubicBezTo>
                  <a:pt x="448296" y="37797"/>
                  <a:pt x="469096" y="58315"/>
                  <a:pt x="484402" y="84232"/>
                </a:cubicBezTo>
                <a:cubicBezTo>
                  <a:pt x="499708" y="110149"/>
                  <a:pt x="507361" y="138414"/>
                  <a:pt x="507361" y="169027"/>
                </a:cubicBezTo>
                <a:cubicBezTo>
                  <a:pt x="507361" y="170154"/>
                  <a:pt x="507314" y="171844"/>
                  <a:pt x="507220" y="174098"/>
                </a:cubicBezTo>
                <a:cubicBezTo>
                  <a:pt x="507126" y="176351"/>
                  <a:pt x="507079" y="178042"/>
                  <a:pt x="507079" y="179168"/>
                </a:cubicBezTo>
                <a:cubicBezTo>
                  <a:pt x="527926" y="187808"/>
                  <a:pt x="544782" y="201470"/>
                  <a:pt x="557646" y="220157"/>
                </a:cubicBezTo>
                <a:cubicBezTo>
                  <a:pt x="570511" y="238844"/>
                  <a:pt x="576943" y="259644"/>
                  <a:pt x="576943" y="282556"/>
                </a:cubicBezTo>
                <a:cubicBezTo>
                  <a:pt x="576943" y="313356"/>
                  <a:pt x="565863" y="339696"/>
                  <a:pt x="543702" y="361576"/>
                </a:cubicBezTo>
                <a:cubicBezTo>
                  <a:pt x="521540" y="383455"/>
                  <a:pt x="494778" y="394395"/>
                  <a:pt x="463414" y="394395"/>
                </a:cubicBezTo>
                <a:cubicBezTo>
                  <a:pt x="462663" y="394395"/>
                  <a:pt x="461583" y="394348"/>
                  <a:pt x="460175" y="394254"/>
                </a:cubicBezTo>
                <a:cubicBezTo>
                  <a:pt x="458766" y="394160"/>
                  <a:pt x="457780" y="394113"/>
                  <a:pt x="457216" y="394113"/>
                </a:cubicBezTo>
                <a:lnTo>
                  <a:pt x="116629" y="394113"/>
                </a:lnTo>
                <a:lnTo>
                  <a:pt x="116347" y="394113"/>
                </a:lnTo>
                <a:lnTo>
                  <a:pt x="115783" y="394113"/>
                </a:lnTo>
                <a:lnTo>
                  <a:pt x="114375" y="394113"/>
                </a:lnTo>
                <a:cubicBezTo>
                  <a:pt x="82448" y="392235"/>
                  <a:pt x="55403" y="380451"/>
                  <a:pt x="33243" y="358759"/>
                </a:cubicBezTo>
                <a:cubicBezTo>
                  <a:pt x="11081" y="337067"/>
                  <a:pt x="0" y="310727"/>
                  <a:pt x="0" y="279739"/>
                </a:cubicBezTo>
                <a:cubicBezTo>
                  <a:pt x="0" y="259080"/>
                  <a:pt x="5165" y="240018"/>
                  <a:pt x="15495" y="222552"/>
                </a:cubicBezTo>
                <a:cubicBezTo>
                  <a:pt x="25824" y="205086"/>
                  <a:pt x="39628" y="191282"/>
                  <a:pt x="56906" y="181140"/>
                </a:cubicBezTo>
                <a:cubicBezTo>
                  <a:pt x="54653" y="173816"/>
                  <a:pt x="53526" y="166116"/>
                  <a:pt x="53526" y="158040"/>
                </a:cubicBezTo>
                <a:cubicBezTo>
                  <a:pt x="53526" y="136442"/>
                  <a:pt x="61226" y="118037"/>
                  <a:pt x="76626" y="102825"/>
                </a:cubicBezTo>
                <a:cubicBezTo>
                  <a:pt x="92026" y="87613"/>
                  <a:pt x="110713" y="80006"/>
                  <a:pt x="132686" y="80006"/>
                </a:cubicBezTo>
                <a:cubicBezTo>
                  <a:pt x="150528" y="80006"/>
                  <a:pt x="166679" y="85453"/>
                  <a:pt x="181140" y="96345"/>
                </a:cubicBezTo>
                <a:cubicBezTo>
                  <a:pt x="195226" y="67423"/>
                  <a:pt x="216119" y="44135"/>
                  <a:pt x="243821" y="26481"/>
                </a:cubicBezTo>
                <a:cubicBezTo>
                  <a:pt x="271523" y="8828"/>
                  <a:pt x="302182" y="0"/>
                  <a:pt x="335800" y="0"/>
                </a:cubicBezTo>
                <a:close/>
                <a:moveTo>
                  <a:pt x="214100" y="180859"/>
                </a:moveTo>
                <a:cubicBezTo>
                  <a:pt x="191188" y="180859"/>
                  <a:pt x="171750" y="187479"/>
                  <a:pt x="155786" y="200719"/>
                </a:cubicBezTo>
                <a:cubicBezTo>
                  <a:pt x="139823" y="213960"/>
                  <a:pt x="131841" y="231754"/>
                  <a:pt x="131841" y="254103"/>
                </a:cubicBezTo>
                <a:cubicBezTo>
                  <a:pt x="131841" y="277016"/>
                  <a:pt x="139729" y="295139"/>
                  <a:pt x="155505" y="308474"/>
                </a:cubicBezTo>
                <a:cubicBezTo>
                  <a:pt x="171281" y="321808"/>
                  <a:pt x="190813" y="328475"/>
                  <a:pt x="214100" y="328475"/>
                </a:cubicBezTo>
                <a:cubicBezTo>
                  <a:pt x="239830" y="328475"/>
                  <a:pt x="262367" y="319178"/>
                  <a:pt x="281711" y="300586"/>
                </a:cubicBezTo>
                <a:cubicBezTo>
                  <a:pt x="278706" y="296829"/>
                  <a:pt x="274246" y="291524"/>
                  <a:pt x="268330" y="284669"/>
                </a:cubicBezTo>
                <a:cubicBezTo>
                  <a:pt x="262414" y="277814"/>
                  <a:pt x="258329" y="273072"/>
                  <a:pt x="256075" y="270443"/>
                </a:cubicBezTo>
                <a:cubicBezTo>
                  <a:pt x="243492" y="282650"/>
                  <a:pt x="229970" y="288754"/>
                  <a:pt x="215509" y="288754"/>
                </a:cubicBezTo>
                <a:cubicBezTo>
                  <a:pt x="205180" y="288754"/>
                  <a:pt x="196400" y="285608"/>
                  <a:pt x="189169" y="279317"/>
                </a:cubicBezTo>
                <a:cubicBezTo>
                  <a:pt x="181939" y="273025"/>
                  <a:pt x="178323" y="264808"/>
                  <a:pt x="178323" y="254667"/>
                </a:cubicBezTo>
                <a:cubicBezTo>
                  <a:pt x="178323" y="244713"/>
                  <a:pt x="181939" y="236543"/>
                  <a:pt x="189169" y="230158"/>
                </a:cubicBezTo>
                <a:cubicBezTo>
                  <a:pt x="196400" y="223773"/>
                  <a:pt x="204992" y="220580"/>
                  <a:pt x="214945" y="220580"/>
                </a:cubicBezTo>
                <a:cubicBezTo>
                  <a:pt x="223209" y="220580"/>
                  <a:pt x="231144" y="222552"/>
                  <a:pt x="238750" y="226496"/>
                </a:cubicBezTo>
                <a:cubicBezTo>
                  <a:pt x="246356" y="230440"/>
                  <a:pt x="253212" y="235604"/>
                  <a:pt x="259315" y="241990"/>
                </a:cubicBezTo>
                <a:cubicBezTo>
                  <a:pt x="265419" y="248375"/>
                  <a:pt x="271523" y="255418"/>
                  <a:pt x="277626" y="263118"/>
                </a:cubicBezTo>
                <a:cubicBezTo>
                  <a:pt x="283730" y="270818"/>
                  <a:pt x="290209" y="278518"/>
                  <a:pt x="297064" y="286218"/>
                </a:cubicBezTo>
                <a:cubicBezTo>
                  <a:pt x="303919" y="293918"/>
                  <a:pt x="311150" y="300961"/>
                  <a:pt x="318756" y="307347"/>
                </a:cubicBezTo>
                <a:cubicBezTo>
                  <a:pt x="326362" y="313732"/>
                  <a:pt x="335471" y="318897"/>
                  <a:pt x="346082" y="322841"/>
                </a:cubicBezTo>
                <a:cubicBezTo>
                  <a:pt x="356693" y="326785"/>
                  <a:pt x="368102" y="328757"/>
                  <a:pt x="380310" y="328757"/>
                </a:cubicBezTo>
                <a:cubicBezTo>
                  <a:pt x="403034" y="328757"/>
                  <a:pt x="422237" y="322042"/>
                  <a:pt x="437920" y="308614"/>
                </a:cubicBezTo>
                <a:cubicBezTo>
                  <a:pt x="453601" y="295186"/>
                  <a:pt x="461442" y="277298"/>
                  <a:pt x="461442" y="254949"/>
                </a:cubicBezTo>
                <a:cubicBezTo>
                  <a:pt x="461442" y="232224"/>
                  <a:pt x="453554" y="214194"/>
                  <a:pt x="437779" y="200860"/>
                </a:cubicBezTo>
                <a:cubicBezTo>
                  <a:pt x="422003" y="187526"/>
                  <a:pt x="402565" y="180859"/>
                  <a:pt x="379465" y="180859"/>
                </a:cubicBezTo>
                <a:cubicBezTo>
                  <a:pt x="352608" y="180859"/>
                  <a:pt x="329977" y="189967"/>
                  <a:pt x="311572" y="208185"/>
                </a:cubicBezTo>
                <a:cubicBezTo>
                  <a:pt x="314202" y="211190"/>
                  <a:pt x="316972" y="214382"/>
                  <a:pt x="319883" y="217763"/>
                </a:cubicBezTo>
                <a:cubicBezTo>
                  <a:pt x="322794" y="221143"/>
                  <a:pt x="326033" y="224899"/>
                  <a:pt x="329602" y="229031"/>
                </a:cubicBezTo>
                <a:cubicBezTo>
                  <a:pt x="333170" y="233163"/>
                  <a:pt x="335893" y="236356"/>
                  <a:pt x="337771" y="238609"/>
                </a:cubicBezTo>
                <a:cubicBezTo>
                  <a:pt x="350167" y="226590"/>
                  <a:pt x="363501" y="220580"/>
                  <a:pt x="377774" y="220580"/>
                </a:cubicBezTo>
                <a:cubicBezTo>
                  <a:pt x="387540" y="220580"/>
                  <a:pt x="396180" y="223679"/>
                  <a:pt x="403691" y="229876"/>
                </a:cubicBezTo>
                <a:cubicBezTo>
                  <a:pt x="411204" y="236074"/>
                  <a:pt x="414960" y="243962"/>
                  <a:pt x="414960" y="253540"/>
                </a:cubicBezTo>
                <a:cubicBezTo>
                  <a:pt x="414960" y="264245"/>
                  <a:pt x="411486" y="272837"/>
                  <a:pt x="404537" y="279317"/>
                </a:cubicBezTo>
                <a:cubicBezTo>
                  <a:pt x="397588" y="285796"/>
                  <a:pt x="388761" y="289035"/>
                  <a:pt x="378056" y="289035"/>
                </a:cubicBezTo>
                <a:cubicBezTo>
                  <a:pt x="369981" y="289035"/>
                  <a:pt x="362233" y="287063"/>
                  <a:pt x="354815" y="283120"/>
                </a:cubicBezTo>
                <a:cubicBezTo>
                  <a:pt x="347396" y="279176"/>
                  <a:pt x="340635" y="274011"/>
                  <a:pt x="334532" y="267625"/>
                </a:cubicBezTo>
                <a:cubicBezTo>
                  <a:pt x="328428" y="261240"/>
                  <a:pt x="322278" y="254197"/>
                  <a:pt x="316080" y="246497"/>
                </a:cubicBezTo>
                <a:cubicBezTo>
                  <a:pt x="309882" y="238797"/>
                  <a:pt x="303356" y="231097"/>
                  <a:pt x="296501" y="223397"/>
                </a:cubicBezTo>
                <a:cubicBezTo>
                  <a:pt x="289646" y="215697"/>
                  <a:pt x="282368" y="208654"/>
                  <a:pt x="274668" y="202269"/>
                </a:cubicBezTo>
                <a:cubicBezTo>
                  <a:pt x="266968" y="195883"/>
                  <a:pt x="257906" y="190718"/>
                  <a:pt x="247483" y="186775"/>
                </a:cubicBezTo>
                <a:cubicBezTo>
                  <a:pt x="237060" y="182831"/>
                  <a:pt x="225933" y="180859"/>
                  <a:pt x="214100" y="1808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0" name="Freeform 579">
            <a:extLst>
              <a:ext uri="{FF2B5EF4-FFF2-40B4-BE49-F238E27FC236}">
                <a16:creationId xmlns:a16="http://schemas.microsoft.com/office/drawing/2014/main" id="{342B38E4-8726-47B6-94A6-9C4DF1430041}"/>
              </a:ext>
            </a:extLst>
          </p:cNvPr>
          <p:cNvSpPr/>
          <p:nvPr/>
        </p:nvSpPr>
        <p:spPr>
          <a:xfrm>
            <a:off x="4967381" y="4101422"/>
            <a:ext cx="246356" cy="378619"/>
          </a:xfrm>
          <a:custGeom>
            <a:avLst/>
            <a:gdLst>
              <a:gd name="connsiteX0" fmla="*/ 166772 w 328475"/>
              <a:gd name="connsiteY0" fmla="*/ 106768 h 504825"/>
              <a:gd name="connsiteX1" fmla="*/ 205226 w 328475"/>
              <a:gd name="connsiteY1" fmla="*/ 122685 h 504825"/>
              <a:gd name="connsiteX2" fmla="*/ 221142 w 328475"/>
              <a:gd name="connsiteY2" fmla="*/ 161138 h 504825"/>
              <a:gd name="connsiteX3" fmla="*/ 205084 w 328475"/>
              <a:gd name="connsiteY3" fmla="*/ 199592 h 504825"/>
              <a:gd name="connsiteX4" fmla="*/ 166772 w 328475"/>
              <a:gd name="connsiteY4" fmla="*/ 215508 h 504825"/>
              <a:gd name="connsiteX5" fmla="*/ 135502 w 328475"/>
              <a:gd name="connsiteY5" fmla="*/ 205648 h 504825"/>
              <a:gd name="connsiteX6" fmla="*/ 103106 w 328475"/>
              <a:gd name="connsiteY6" fmla="*/ 246778 h 504825"/>
              <a:gd name="connsiteX7" fmla="*/ 46200 w 328475"/>
              <a:gd name="connsiteY7" fmla="*/ 488768 h 504825"/>
              <a:gd name="connsiteX8" fmla="*/ 42679 w 328475"/>
              <a:gd name="connsiteY8" fmla="*/ 499613 h 504825"/>
              <a:gd name="connsiteX9" fmla="*/ 32959 w 328475"/>
              <a:gd name="connsiteY9" fmla="*/ 504825 h 504825"/>
              <a:gd name="connsiteX10" fmla="*/ 31551 w 328475"/>
              <a:gd name="connsiteY10" fmla="*/ 504825 h 504825"/>
              <a:gd name="connsiteX11" fmla="*/ 21691 w 328475"/>
              <a:gd name="connsiteY11" fmla="*/ 501022 h 504825"/>
              <a:gd name="connsiteX12" fmla="*/ 16902 w 328475"/>
              <a:gd name="connsiteY12" fmla="*/ 491585 h 504825"/>
              <a:gd name="connsiteX13" fmla="*/ 15916 w 328475"/>
              <a:gd name="connsiteY13" fmla="*/ 421861 h 504825"/>
              <a:gd name="connsiteX14" fmla="*/ 24227 w 328475"/>
              <a:gd name="connsiteY14" fmla="*/ 360730 h 504825"/>
              <a:gd name="connsiteX15" fmla="*/ 39439 w 328475"/>
              <a:gd name="connsiteY15" fmla="*/ 308332 h 504825"/>
              <a:gd name="connsiteX16" fmla="*/ 58877 w 328475"/>
              <a:gd name="connsiteY16" fmla="*/ 264526 h 504825"/>
              <a:gd name="connsiteX17" fmla="*/ 79723 w 328475"/>
              <a:gd name="connsiteY17" fmla="*/ 229312 h 504825"/>
              <a:gd name="connsiteX18" fmla="*/ 116909 w 328475"/>
              <a:gd name="connsiteY18" fmla="*/ 182830 h 504825"/>
              <a:gd name="connsiteX19" fmla="*/ 112402 w 328475"/>
              <a:gd name="connsiteY19" fmla="*/ 161138 h 504825"/>
              <a:gd name="connsiteX20" fmla="*/ 128319 w 328475"/>
              <a:gd name="connsiteY20" fmla="*/ 122685 h 504825"/>
              <a:gd name="connsiteX21" fmla="*/ 166772 w 328475"/>
              <a:gd name="connsiteY21" fmla="*/ 106768 h 504825"/>
              <a:gd name="connsiteX22" fmla="*/ 164238 w 328475"/>
              <a:gd name="connsiteY22" fmla="*/ 0 h 504825"/>
              <a:gd name="connsiteX23" fmla="*/ 246638 w 328475"/>
              <a:gd name="connsiteY23" fmla="*/ 21973 h 504825"/>
              <a:gd name="connsiteX24" fmla="*/ 306501 w 328475"/>
              <a:gd name="connsiteY24" fmla="*/ 81837 h 504825"/>
              <a:gd name="connsiteX25" fmla="*/ 328475 w 328475"/>
              <a:gd name="connsiteY25" fmla="*/ 164237 h 504825"/>
              <a:gd name="connsiteX26" fmla="*/ 306501 w 328475"/>
              <a:gd name="connsiteY26" fmla="*/ 246497 h 504825"/>
              <a:gd name="connsiteX27" fmla="*/ 246638 w 328475"/>
              <a:gd name="connsiteY27" fmla="*/ 306219 h 504825"/>
              <a:gd name="connsiteX28" fmla="*/ 164238 w 328475"/>
              <a:gd name="connsiteY28" fmla="*/ 328192 h 504825"/>
              <a:gd name="connsiteX29" fmla="*/ 127334 w 328475"/>
              <a:gd name="connsiteY29" fmla="*/ 324249 h 504825"/>
              <a:gd name="connsiteX30" fmla="*/ 118178 w 328475"/>
              <a:gd name="connsiteY30" fmla="*/ 317629 h 504825"/>
              <a:gd name="connsiteX31" fmla="*/ 116347 w 328475"/>
              <a:gd name="connsiteY31" fmla="*/ 306501 h 504825"/>
              <a:gd name="connsiteX32" fmla="*/ 122826 w 328475"/>
              <a:gd name="connsiteY32" fmla="*/ 297627 h 504825"/>
              <a:gd name="connsiteX33" fmla="*/ 133813 w 328475"/>
              <a:gd name="connsiteY33" fmla="*/ 295514 h 504825"/>
              <a:gd name="connsiteX34" fmla="*/ 164238 w 328475"/>
              <a:gd name="connsiteY34" fmla="*/ 299176 h 504825"/>
              <a:gd name="connsiteX35" fmla="*/ 216636 w 328475"/>
              <a:gd name="connsiteY35" fmla="*/ 288471 h 504825"/>
              <a:gd name="connsiteX36" fmla="*/ 259737 w 328475"/>
              <a:gd name="connsiteY36" fmla="*/ 259737 h 504825"/>
              <a:gd name="connsiteX37" fmla="*/ 288472 w 328475"/>
              <a:gd name="connsiteY37" fmla="*/ 216635 h 504825"/>
              <a:gd name="connsiteX38" fmla="*/ 299177 w 328475"/>
              <a:gd name="connsiteY38" fmla="*/ 164237 h 504825"/>
              <a:gd name="connsiteX39" fmla="*/ 288472 w 328475"/>
              <a:gd name="connsiteY39" fmla="*/ 111839 h 504825"/>
              <a:gd name="connsiteX40" fmla="*/ 259737 w 328475"/>
              <a:gd name="connsiteY40" fmla="*/ 68737 h 504825"/>
              <a:gd name="connsiteX41" fmla="*/ 216636 w 328475"/>
              <a:gd name="connsiteY41" fmla="*/ 40003 h 504825"/>
              <a:gd name="connsiteX42" fmla="*/ 164238 w 328475"/>
              <a:gd name="connsiteY42" fmla="*/ 29298 h 504825"/>
              <a:gd name="connsiteX43" fmla="*/ 111839 w 328475"/>
              <a:gd name="connsiteY43" fmla="*/ 40003 h 504825"/>
              <a:gd name="connsiteX44" fmla="*/ 68738 w 328475"/>
              <a:gd name="connsiteY44" fmla="*/ 68737 h 504825"/>
              <a:gd name="connsiteX45" fmla="*/ 40004 w 328475"/>
              <a:gd name="connsiteY45" fmla="*/ 111839 h 504825"/>
              <a:gd name="connsiteX46" fmla="*/ 29298 w 328475"/>
              <a:gd name="connsiteY46" fmla="*/ 164237 h 504825"/>
              <a:gd name="connsiteX47" fmla="*/ 43947 w 328475"/>
              <a:gd name="connsiteY47" fmla="*/ 225650 h 504825"/>
              <a:gd name="connsiteX48" fmla="*/ 44933 w 328475"/>
              <a:gd name="connsiteY48" fmla="*/ 236918 h 504825"/>
              <a:gd name="connsiteX49" fmla="*/ 37750 w 328475"/>
              <a:gd name="connsiteY49" fmla="*/ 245370 h 504825"/>
              <a:gd name="connsiteX50" fmla="*/ 26622 w 328475"/>
              <a:gd name="connsiteY50" fmla="*/ 246215 h 504825"/>
              <a:gd name="connsiteX51" fmla="*/ 18030 w 328475"/>
              <a:gd name="connsiteY51" fmla="*/ 238890 h 504825"/>
              <a:gd name="connsiteX52" fmla="*/ 0 w 328475"/>
              <a:gd name="connsiteY52" fmla="*/ 164237 h 504825"/>
              <a:gd name="connsiteX53" fmla="*/ 13100 w 328475"/>
              <a:gd name="connsiteY53" fmla="*/ 100289 h 504825"/>
              <a:gd name="connsiteX54" fmla="*/ 48173 w 328475"/>
              <a:gd name="connsiteY54" fmla="*/ 47891 h 504825"/>
              <a:gd name="connsiteX55" fmla="*/ 100571 w 328475"/>
              <a:gd name="connsiteY55" fmla="*/ 12959 h 504825"/>
              <a:gd name="connsiteX56" fmla="*/ 164238 w 328475"/>
              <a:gd name="connsiteY56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28475" h="504825">
                <a:moveTo>
                  <a:pt x="166772" y="106768"/>
                </a:moveTo>
                <a:cubicBezTo>
                  <a:pt x="181797" y="106768"/>
                  <a:pt x="194615" y="112074"/>
                  <a:pt x="205226" y="122685"/>
                </a:cubicBezTo>
                <a:cubicBezTo>
                  <a:pt x="215837" y="133296"/>
                  <a:pt x="221142" y="146114"/>
                  <a:pt x="221142" y="161138"/>
                </a:cubicBezTo>
                <a:cubicBezTo>
                  <a:pt x="221142" y="176163"/>
                  <a:pt x="215789" y="188981"/>
                  <a:pt x="205084" y="199592"/>
                </a:cubicBezTo>
                <a:cubicBezTo>
                  <a:pt x="194380" y="210203"/>
                  <a:pt x="181608" y="215508"/>
                  <a:pt x="166772" y="215508"/>
                </a:cubicBezTo>
                <a:cubicBezTo>
                  <a:pt x="155504" y="215508"/>
                  <a:pt x="145080" y="212222"/>
                  <a:pt x="135502" y="205648"/>
                </a:cubicBezTo>
                <a:cubicBezTo>
                  <a:pt x="123858" y="218232"/>
                  <a:pt x="113059" y="231942"/>
                  <a:pt x="103106" y="246778"/>
                </a:cubicBezTo>
                <a:cubicBezTo>
                  <a:pt x="56717" y="316455"/>
                  <a:pt x="37749" y="397118"/>
                  <a:pt x="46200" y="488768"/>
                </a:cubicBezTo>
                <a:cubicBezTo>
                  <a:pt x="46388" y="492899"/>
                  <a:pt x="45214" y="496514"/>
                  <a:pt x="42679" y="499613"/>
                </a:cubicBezTo>
                <a:cubicBezTo>
                  <a:pt x="40143" y="502712"/>
                  <a:pt x="36903" y="504449"/>
                  <a:pt x="32959" y="504825"/>
                </a:cubicBezTo>
                <a:lnTo>
                  <a:pt x="31551" y="504825"/>
                </a:lnTo>
                <a:cubicBezTo>
                  <a:pt x="27795" y="504825"/>
                  <a:pt x="24508" y="503557"/>
                  <a:pt x="21691" y="501022"/>
                </a:cubicBezTo>
                <a:cubicBezTo>
                  <a:pt x="18874" y="498486"/>
                  <a:pt x="17278" y="495341"/>
                  <a:pt x="16902" y="491585"/>
                </a:cubicBezTo>
                <a:cubicBezTo>
                  <a:pt x="14273" y="467921"/>
                  <a:pt x="13944" y="444680"/>
                  <a:pt x="15916" y="421861"/>
                </a:cubicBezTo>
                <a:cubicBezTo>
                  <a:pt x="17888" y="399043"/>
                  <a:pt x="20658" y="378666"/>
                  <a:pt x="24227" y="360730"/>
                </a:cubicBezTo>
                <a:cubicBezTo>
                  <a:pt x="27795" y="342794"/>
                  <a:pt x="32865" y="325328"/>
                  <a:pt x="39439" y="308332"/>
                </a:cubicBezTo>
                <a:cubicBezTo>
                  <a:pt x="46012" y="291335"/>
                  <a:pt x="52492" y="276733"/>
                  <a:pt x="58877" y="264526"/>
                </a:cubicBezTo>
                <a:cubicBezTo>
                  <a:pt x="65262" y="252319"/>
                  <a:pt x="72212" y="240581"/>
                  <a:pt x="79723" y="229312"/>
                </a:cubicBezTo>
                <a:cubicBezTo>
                  <a:pt x="91180" y="212410"/>
                  <a:pt x="103575" y="196916"/>
                  <a:pt x="116909" y="182830"/>
                </a:cubicBezTo>
                <a:cubicBezTo>
                  <a:pt x="113904" y="176257"/>
                  <a:pt x="112402" y="169026"/>
                  <a:pt x="112402" y="161138"/>
                </a:cubicBezTo>
                <a:cubicBezTo>
                  <a:pt x="112402" y="146114"/>
                  <a:pt x="117708" y="133296"/>
                  <a:pt x="128319" y="122685"/>
                </a:cubicBezTo>
                <a:cubicBezTo>
                  <a:pt x="138930" y="112074"/>
                  <a:pt x="151747" y="106768"/>
                  <a:pt x="166772" y="106768"/>
                </a:cubicBezTo>
                <a:close/>
                <a:moveTo>
                  <a:pt x="164238" y="0"/>
                </a:moveTo>
                <a:cubicBezTo>
                  <a:pt x="193911" y="0"/>
                  <a:pt x="221378" y="7325"/>
                  <a:pt x="246638" y="21973"/>
                </a:cubicBezTo>
                <a:cubicBezTo>
                  <a:pt x="271898" y="36622"/>
                  <a:pt x="291852" y="56577"/>
                  <a:pt x="306501" y="81837"/>
                </a:cubicBezTo>
                <a:cubicBezTo>
                  <a:pt x="321150" y="107097"/>
                  <a:pt x="328475" y="134564"/>
                  <a:pt x="328475" y="164237"/>
                </a:cubicBezTo>
                <a:cubicBezTo>
                  <a:pt x="328475" y="193911"/>
                  <a:pt x="321150" y="221330"/>
                  <a:pt x="306501" y="246497"/>
                </a:cubicBezTo>
                <a:cubicBezTo>
                  <a:pt x="291852" y="271663"/>
                  <a:pt x="271898" y="291570"/>
                  <a:pt x="246638" y="306219"/>
                </a:cubicBezTo>
                <a:cubicBezTo>
                  <a:pt x="221378" y="320868"/>
                  <a:pt x="193911" y="328192"/>
                  <a:pt x="164238" y="328192"/>
                </a:cubicBezTo>
                <a:cubicBezTo>
                  <a:pt x="152218" y="328192"/>
                  <a:pt x="139917" y="326878"/>
                  <a:pt x="127334" y="324249"/>
                </a:cubicBezTo>
                <a:cubicBezTo>
                  <a:pt x="123390" y="323310"/>
                  <a:pt x="120338" y="321103"/>
                  <a:pt x="118178" y="317629"/>
                </a:cubicBezTo>
                <a:cubicBezTo>
                  <a:pt x="116018" y="314154"/>
                  <a:pt x="115408" y="310445"/>
                  <a:pt x="116347" y="306501"/>
                </a:cubicBezTo>
                <a:cubicBezTo>
                  <a:pt x="117286" y="302745"/>
                  <a:pt x="119446" y="299787"/>
                  <a:pt x="122826" y="297627"/>
                </a:cubicBezTo>
                <a:cubicBezTo>
                  <a:pt x="126206" y="295467"/>
                  <a:pt x="129869" y="294763"/>
                  <a:pt x="133813" y="295514"/>
                </a:cubicBezTo>
                <a:cubicBezTo>
                  <a:pt x="143391" y="297956"/>
                  <a:pt x="153533" y="299176"/>
                  <a:pt x="164238" y="299176"/>
                </a:cubicBezTo>
                <a:cubicBezTo>
                  <a:pt x="182455" y="299176"/>
                  <a:pt x="199921" y="295608"/>
                  <a:pt x="216636" y="288471"/>
                </a:cubicBezTo>
                <a:cubicBezTo>
                  <a:pt x="233350" y="281335"/>
                  <a:pt x="247718" y="271757"/>
                  <a:pt x="259737" y="259737"/>
                </a:cubicBezTo>
                <a:cubicBezTo>
                  <a:pt x="271757" y="247717"/>
                  <a:pt x="281335" y="233350"/>
                  <a:pt x="288472" y="216635"/>
                </a:cubicBezTo>
                <a:cubicBezTo>
                  <a:pt x="295609" y="199920"/>
                  <a:pt x="299177" y="182455"/>
                  <a:pt x="299177" y="164237"/>
                </a:cubicBezTo>
                <a:cubicBezTo>
                  <a:pt x="299177" y="146020"/>
                  <a:pt x="295609" y="128554"/>
                  <a:pt x="288472" y="111839"/>
                </a:cubicBezTo>
                <a:cubicBezTo>
                  <a:pt x="281335" y="95124"/>
                  <a:pt x="271757" y="80757"/>
                  <a:pt x="259737" y="68737"/>
                </a:cubicBezTo>
                <a:cubicBezTo>
                  <a:pt x="247718" y="56718"/>
                  <a:pt x="233350" y="47140"/>
                  <a:pt x="216636" y="40003"/>
                </a:cubicBezTo>
                <a:cubicBezTo>
                  <a:pt x="199921" y="32866"/>
                  <a:pt x="182455" y="29298"/>
                  <a:pt x="164238" y="29298"/>
                </a:cubicBezTo>
                <a:cubicBezTo>
                  <a:pt x="146020" y="29298"/>
                  <a:pt x="128555" y="32866"/>
                  <a:pt x="111839" y="40003"/>
                </a:cubicBezTo>
                <a:cubicBezTo>
                  <a:pt x="95125" y="47140"/>
                  <a:pt x="80757" y="56718"/>
                  <a:pt x="68738" y="68737"/>
                </a:cubicBezTo>
                <a:cubicBezTo>
                  <a:pt x="56718" y="80757"/>
                  <a:pt x="47140" y="95124"/>
                  <a:pt x="40004" y="111839"/>
                </a:cubicBezTo>
                <a:cubicBezTo>
                  <a:pt x="32866" y="128554"/>
                  <a:pt x="29298" y="146020"/>
                  <a:pt x="29298" y="164237"/>
                </a:cubicBezTo>
                <a:cubicBezTo>
                  <a:pt x="29298" y="185647"/>
                  <a:pt x="34181" y="206118"/>
                  <a:pt x="43947" y="225650"/>
                </a:cubicBezTo>
                <a:cubicBezTo>
                  <a:pt x="45825" y="229406"/>
                  <a:pt x="46154" y="233162"/>
                  <a:pt x="44933" y="236918"/>
                </a:cubicBezTo>
                <a:cubicBezTo>
                  <a:pt x="43712" y="240675"/>
                  <a:pt x="41318" y="243492"/>
                  <a:pt x="37750" y="245370"/>
                </a:cubicBezTo>
                <a:cubicBezTo>
                  <a:pt x="34181" y="247248"/>
                  <a:pt x="30472" y="247530"/>
                  <a:pt x="26622" y="246215"/>
                </a:cubicBezTo>
                <a:cubicBezTo>
                  <a:pt x="22772" y="244900"/>
                  <a:pt x="19908" y="242459"/>
                  <a:pt x="18030" y="238890"/>
                </a:cubicBezTo>
                <a:cubicBezTo>
                  <a:pt x="6010" y="215790"/>
                  <a:pt x="0" y="190906"/>
                  <a:pt x="0" y="164237"/>
                </a:cubicBezTo>
                <a:cubicBezTo>
                  <a:pt x="0" y="141888"/>
                  <a:pt x="4367" y="120572"/>
                  <a:pt x="13100" y="100289"/>
                </a:cubicBezTo>
                <a:cubicBezTo>
                  <a:pt x="21833" y="80006"/>
                  <a:pt x="33524" y="62540"/>
                  <a:pt x="48173" y="47891"/>
                </a:cubicBezTo>
                <a:cubicBezTo>
                  <a:pt x="62822" y="33242"/>
                  <a:pt x="80288" y="21598"/>
                  <a:pt x="100571" y="12959"/>
                </a:cubicBezTo>
                <a:cubicBezTo>
                  <a:pt x="120854" y="4319"/>
                  <a:pt x="142076" y="0"/>
                  <a:pt x="1642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1" name="Freeform 578">
            <a:extLst>
              <a:ext uri="{FF2B5EF4-FFF2-40B4-BE49-F238E27FC236}">
                <a16:creationId xmlns:a16="http://schemas.microsoft.com/office/drawing/2014/main" id="{E114F687-778C-47F4-B8E5-721A386D0A1C}"/>
              </a:ext>
            </a:extLst>
          </p:cNvPr>
          <p:cNvSpPr/>
          <p:nvPr/>
        </p:nvSpPr>
        <p:spPr>
          <a:xfrm>
            <a:off x="3983867" y="4101422"/>
            <a:ext cx="349884" cy="378619"/>
          </a:xfrm>
          <a:custGeom>
            <a:avLst/>
            <a:gdLst>
              <a:gd name="connsiteX0" fmla="*/ 101979 w 466512"/>
              <a:gd name="connsiteY0" fmla="*/ 398338 h 504825"/>
              <a:gd name="connsiteX1" fmla="*/ 57469 w 466512"/>
              <a:gd name="connsiteY1" fmla="*/ 427636 h 504825"/>
              <a:gd name="connsiteX2" fmla="*/ 105923 w 466512"/>
              <a:gd name="connsiteY2" fmla="*/ 456089 h 504825"/>
              <a:gd name="connsiteX3" fmla="*/ 148462 w 466512"/>
              <a:gd name="connsiteY3" fmla="*/ 426509 h 504825"/>
              <a:gd name="connsiteX4" fmla="*/ 101979 w 466512"/>
              <a:gd name="connsiteY4" fmla="*/ 398338 h 504825"/>
              <a:gd name="connsiteX5" fmla="*/ 98317 w 466512"/>
              <a:gd name="connsiteY5" fmla="*/ 173534 h 504825"/>
              <a:gd name="connsiteX6" fmla="*/ 63385 w 466512"/>
              <a:gd name="connsiteY6" fmla="*/ 214382 h 504825"/>
              <a:gd name="connsiteX7" fmla="*/ 98317 w 466512"/>
              <a:gd name="connsiteY7" fmla="*/ 252412 h 504825"/>
              <a:gd name="connsiteX8" fmla="*/ 131841 w 466512"/>
              <a:gd name="connsiteY8" fmla="*/ 213818 h 504825"/>
              <a:gd name="connsiteX9" fmla="*/ 123389 w 466512"/>
              <a:gd name="connsiteY9" fmla="*/ 185084 h 504825"/>
              <a:gd name="connsiteX10" fmla="*/ 98317 w 466512"/>
              <a:gd name="connsiteY10" fmla="*/ 173534 h 504825"/>
              <a:gd name="connsiteX11" fmla="*/ 234665 w 466512"/>
              <a:gd name="connsiteY11" fmla="*/ 125361 h 504825"/>
              <a:gd name="connsiteX12" fmla="*/ 297204 w 466512"/>
              <a:gd name="connsiteY12" fmla="*/ 125361 h 504825"/>
              <a:gd name="connsiteX13" fmla="*/ 296078 w 466512"/>
              <a:gd name="connsiteY13" fmla="*/ 160293 h 504825"/>
              <a:gd name="connsiteX14" fmla="*/ 296078 w 466512"/>
              <a:gd name="connsiteY14" fmla="*/ 332982 h 504825"/>
              <a:gd name="connsiteX15" fmla="*/ 297204 w 466512"/>
              <a:gd name="connsiteY15" fmla="*/ 370731 h 504825"/>
              <a:gd name="connsiteX16" fmla="*/ 234665 w 466512"/>
              <a:gd name="connsiteY16" fmla="*/ 370731 h 504825"/>
              <a:gd name="connsiteX17" fmla="*/ 235792 w 466512"/>
              <a:gd name="connsiteY17" fmla="*/ 332982 h 504825"/>
              <a:gd name="connsiteX18" fmla="*/ 235792 w 466512"/>
              <a:gd name="connsiteY18" fmla="*/ 161420 h 504825"/>
              <a:gd name="connsiteX19" fmla="*/ 234665 w 466512"/>
              <a:gd name="connsiteY19" fmla="*/ 125361 h 504825"/>
              <a:gd name="connsiteX20" fmla="*/ 96063 w 466512"/>
              <a:gd name="connsiteY20" fmla="*/ 122544 h 504825"/>
              <a:gd name="connsiteX21" fmla="*/ 146208 w 466512"/>
              <a:gd name="connsiteY21" fmla="*/ 135784 h 504825"/>
              <a:gd name="connsiteX22" fmla="*/ 207621 w 466512"/>
              <a:gd name="connsiteY22" fmla="*/ 122544 h 504825"/>
              <a:gd name="connsiteX23" fmla="*/ 207621 w 466512"/>
              <a:gd name="connsiteY23" fmla="*/ 179450 h 504825"/>
              <a:gd name="connsiteX24" fmla="*/ 185365 w 466512"/>
              <a:gd name="connsiteY24" fmla="*/ 185647 h 504825"/>
              <a:gd name="connsiteX25" fmla="*/ 189873 w 466512"/>
              <a:gd name="connsiteY25" fmla="*/ 209311 h 504825"/>
              <a:gd name="connsiteX26" fmla="*/ 169308 w 466512"/>
              <a:gd name="connsiteY26" fmla="*/ 270301 h 504825"/>
              <a:gd name="connsiteX27" fmla="*/ 113811 w 466512"/>
              <a:gd name="connsiteY27" fmla="*/ 301993 h 504825"/>
              <a:gd name="connsiteX28" fmla="*/ 97049 w 466512"/>
              <a:gd name="connsiteY28" fmla="*/ 309600 h 504825"/>
              <a:gd name="connsiteX29" fmla="*/ 91556 w 466512"/>
              <a:gd name="connsiteY29" fmla="*/ 325939 h 504825"/>
              <a:gd name="connsiteX30" fmla="*/ 97894 w 466512"/>
              <a:gd name="connsiteY30" fmla="*/ 340447 h 504825"/>
              <a:gd name="connsiteX31" fmla="*/ 114234 w 466512"/>
              <a:gd name="connsiteY31" fmla="*/ 349462 h 504825"/>
              <a:gd name="connsiteX32" fmla="*/ 136348 w 466512"/>
              <a:gd name="connsiteY32" fmla="*/ 355659 h 504825"/>
              <a:gd name="connsiteX33" fmla="*/ 160575 w 466512"/>
              <a:gd name="connsiteY33" fmla="*/ 362843 h 504825"/>
              <a:gd name="connsiteX34" fmla="*/ 182689 w 466512"/>
              <a:gd name="connsiteY34" fmla="*/ 373407 h 504825"/>
              <a:gd name="connsiteX35" fmla="*/ 199028 w 466512"/>
              <a:gd name="connsiteY35" fmla="*/ 391437 h 504825"/>
              <a:gd name="connsiteX36" fmla="*/ 205367 w 466512"/>
              <a:gd name="connsiteY36" fmla="*/ 419185 h 504825"/>
              <a:gd name="connsiteX37" fmla="*/ 103106 w 466512"/>
              <a:gd name="connsiteY37" fmla="*/ 504825 h 504825"/>
              <a:gd name="connsiteX38" fmla="*/ 66484 w 466512"/>
              <a:gd name="connsiteY38" fmla="*/ 501304 h 504825"/>
              <a:gd name="connsiteX39" fmla="*/ 33805 w 466512"/>
              <a:gd name="connsiteY39" fmla="*/ 489754 h 504825"/>
              <a:gd name="connsiteX40" fmla="*/ 9156 w 466512"/>
              <a:gd name="connsiteY40" fmla="*/ 466653 h 504825"/>
              <a:gd name="connsiteX41" fmla="*/ 0 w 466512"/>
              <a:gd name="connsiteY41" fmla="*/ 430735 h 504825"/>
              <a:gd name="connsiteX42" fmla="*/ 51271 w 466512"/>
              <a:gd name="connsiteY42" fmla="*/ 367350 h 504825"/>
              <a:gd name="connsiteX43" fmla="*/ 51271 w 466512"/>
              <a:gd name="connsiteY43" fmla="*/ 366224 h 504825"/>
              <a:gd name="connsiteX44" fmla="*/ 32397 w 466512"/>
              <a:gd name="connsiteY44" fmla="*/ 330728 h 504825"/>
              <a:gd name="connsiteX45" fmla="*/ 50144 w 466512"/>
              <a:gd name="connsiteY45" fmla="*/ 292134 h 504825"/>
              <a:gd name="connsiteX46" fmla="*/ 50144 w 466512"/>
              <a:gd name="connsiteY46" fmla="*/ 291007 h 504825"/>
              <a:gd name="connsiteX47" fmla="*/ 16480 w 466512"/>
              <a:gd name="connsiteY47" fmla="*/ 260441 h 504825"/>
              <a:gd name="connsiteX48" fmla="*/ 3099 w 466512"/>
              <a:gd name="connsiteY48" fmla="*/ 213818 h 504825"/>
              <a:gd name="connsiteX49" fmla="*/ 29861 w 466512"/>
              <a:gd name="connsiteY49" fmla="*/ 148602 h 504825"/>
              <a:gd name="connsiteX50" fmla="*/ 96063 w 466512"/>
              <a:gd name="connsiteY50" fmla="*/ 122544 h 504825"/>
              <a:gd name="connsiteX51" fmla="*/ 349038 w 466512"/>
              <a:gd name="connsiteY51" fmla="*/ 78879 h 504825"/>
              <a:gd name="connsiteX52" fmla="*/ 412986 w 466512"/>
              <a:gd name="connsiteY52" fmla="*/ 78879 h 504825"/>
              <a:gd name="connsiteX53" fmla="*/ 411296 w 466512"/>
              <a:gd name="connsiteY53" fmla="*/ 125361 h 504825"/>
              <a:gd name="connsiteX54" fmla="*/ 459468 w 466512"/>
              <a:gd name="connsiteY54" fmla="*/ 125361 h 504825"/>
              <a:gd name="connsiteX55" fmla="*/ 459468 w 466512"/>
              <a:gd name="connsiteY55" fmla="*/ 178886 h 504825"/>
              <a:gd name="connsiteX56" fmla="*/ 447215 w 466512"/>
              <a:gd name="connsiteY56" fmla="*/ 178323 h 504825"/>
              <a:gd name="connsiteX57" fmla="*/ 435241 w 466512"/>
              <a:gd name="connsiteY57" fmla="*/ 177759 h 504825"/>
              <a:gd name="connsiteX58" fmla="*/ 411296 w 466512"/>
              <a:gd name="connsiteY58" fmla="*/ 177759 h 504825"/>
              <a:gd name="connsiteX59" fmla="*/ 411296 w 466512"/>
              <a:gd name="connsiteY59" fmla="*/ 280583 h 504825"/>
              <a:gd name="connsiteX60" fmla="*/ 435805 w 466512"/>
              <a:gd name="connsiteY60" fmla="*/ 317488 h 504825"/>
              <a:gd name="connsiteX61" fmla="*/ 466512 w 466512"/>
              <a:gd name="connsiteY61" fmla="*/ 308191 h 504825"/>
              <a:gd name="connsiteX62" fmla="*/ 466512 w 466512"/>
              <a:gd name="connsiteY62" fmla="*/ 363406 h 504825"/>
              <a:gd name="connsiteX63" fmla="*/ 417494 w 466512"/>
              <a:gd name="connsiteY63" fmla="*/ 374393 h 504825"/>
              <a:gd name="connsiteX64" fmla="*/ 387351 w 466512"/>
              <a:gd name="connsiteY64" fmla="*/ 368759 h 504825"/>
              <a:gd name="connsiteX65" fmla="*/ 367631 w 466512"/>
              <a:gd name="connsiteY65" fmla="*/ 354673 h 504825"/>
              <a:gd name="connsiteX66" fmla="*/ 356504 w 466512"/>
              <a:gd name="connsiteY66" fmla="*/ 332700 h 504825"/>
              <a:gd name="connsiteX67" fmla="*/ 351292 w 466512"/>
              <a:gd name="connsiteY67" fmla="*/ 306783 h 504825"/>
              <a:gd name="connsiteX68" fmla="*/ 350165 w 466512"/>
              <a:gd name="connsiteY68" fmla="*/ 277766 h 504825"/>
              <a:gd name="connsiteX69" fmla="*/ 350165 w 466512"/>
              <a:gd name="connsiteY69" fmla="*/ 178886 h 504825"/>
              <a:gd name="connsiteX70" fmla="*/ 350729 w 466512"/>
              <a:gd name="connsiteY70" fmla="*/ 178886 h 504825"/>
              <a:gd name="connsiteX71" fmla="*/ 350729 w 466512"/>
              <a:gd name="connsiteY71" fmla="*/ 177759 h 504825"/>
              <a:gd name="connsiteX72" fmla="*/ 345376 w 466512"/>
              <a:gd name="connsiteY72" fmla="*/ 177478 h 504825"/>
              <a:gd name="connsiteX73" fmla="*/ 340305 w 466512"/>
              <a:gd name="connsiteY73" fmla="*/ 177196 h 504825"/>
              <a:gd name="connsiteX74" fmla="*/ 323684 w 466512"/>
              <a:gd name="connsiteY74" fmla="*/ 178886 h 504825"/>
              <a:gd name="connsiteX75" fmla="*/ 323684 w 466512"/>
              <a:gd name="connsiteY75" fmla="*/ 125361 h 504825"/>
              <a:gd name="connsiteX76" fmla="*/ 350729 w 466512"/>
              <a:gd name="connsiteY76" fmla="*/ 125361 h 504825"/>
              <a:gd name="connsiteX77" fmla="*/ 350729 w 466512"/>
              <a:gd name="connsiteY77" fmla="*/ 103951 h 504825"/>
              <a:gd name="connsiteX78" fmla="*/ 349038 w 466512"/>
              <a:gd name="connsiteY78" fmla="*/ 78879 h 504825"/>
              <a:gd name="connsiteX79" fmla="*/ 266216 w 466512"/>
              <a:gd name="connsiteY79" fmla="*/ 0 h 504825"/>
              <a:gd name="connsiteX80" fmla="*/ 293402 w 466512"/>
              <a:gd name="connsiteY80" fmla="*/ 12536 h 504825"/>
              <a:gd name="connsiteX81" fmla="*/ 304248 w 466512"/>
              <a:gd name="connsiteY81" fmla="*/ 41411 h 504825"/>
              <a:gd name="connsiteX82" fmla="*/ 293260 w 466512"/>
              <a:gd name="connsiteY82" fmla="*/ 70005 h 504825"/>
              <a:gd name="connsiteX83" fmla="*/ 266216 w 466512"/>
              <a:gd name="connsiteY83" fmla="*/ 82260 h 504825"/>
              <a:gd name="connsiteX84" fmla="*/ 238609 w 466512"/>
              <a:gd name="connsiteY84" fmla="*/ 70005 h 504825"/>
              <a:gd name="connsiteX85" fmla="*/ 227341 w 466512"/>
              <a:gd name="connsiteY85" fmla="*/ 41411 h 504825"/>
              <a:gd name="connsiteX86" fmla="*/ 238468 w 466512"/>
              <a:gd name="connsiteY86" fmla="*/ 12395 h 504825"/>
              <a:gd name="connsiteX87" fmla="*/ 266216 w 466512"/>
              <a:gd name="connsiteY87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66512" h="504825">
                <a:moveTo>
                  <a:pt x="101979" y="398338"/>
                </a:moveTo>
                <a:cubicBezTo>
                  <a:pt x="72306" y="398338"/>
                  <a:pt x="57469" y="408104"/>
                  <a:pt x="57469" y="427636"/>
                </a:cubicBezTo>
                <a:cubicBezTo>
                  <a:pt x="57469" y="446605"/>
                  <a:pt x="73620" y="456089"/>
                  <a:pt x="105923" y="456089"/>
                </a:cubicBezTo>
                <a:cubicBezTo>
                  <a:pt x="134282" y="456089"/>
                  <a:pt x="148462" y="446229"/>
                  <a:pt x="148462" y="426509"/>
                </a:cubicBezTo>
                <a:cubicBezTo>
                  <a:pt x="148462" y="407729"/>
                  <a:pt x="132967" y="398338"/>
                  <a:pt x="101979" y="398338"/>
                </a:cubicBezTo>
                <a:close/>
                <a:moveTo>
                  <a:pt x="98317" y="173534"/>
                </a:moveTo>
                <a:cubicBezTo>
                  <a:pt x="75029" y="173534"/>
                  <a:pt x="63385" y="187150"/>
                  <a:pt x="63385" y="214382"/>
                </a:cubicBezTo>
                <a:cubicBezTo>
                  <a:pt x="63385" y="239736"/>
                  <a:pt x="75029" y="252412"/>
                  <a:pt x="98317" y="252412"/>
                </a:cubicBezTo>
                <a:cubicBezTo>
                  <a:pt x="120666" y="252412"/>
                  <a:pt x="131841" y="239548"/>
                  <a:pt x="131841" y="213818"/>
                </a:cubicBezTo>
                <a:cubicBezTo>
                  <a:pt x="131841" y="202362"/>
                  <a:pt x="129023" y="192784"/>
                  <a:pt x="123389" y="185084"/>
                </a:cubicBezTo>
                <a:cubicBezTo>
                  <a:pt x="117755" y="177384"/>
                  <a:pt x="109398" y="173534"/>
                  <a:pt x="98317" y="173534"/>
                </a:cubicBezTo>
                <a:close/>
                <a:moveTo>
                  <a:pt x="234665" y="125361"/>
                </a:moveTo>
                <a:lnTo>
                  <a:pt x="297204" y="125361"/>
                </a:lnTo>
                <a:cubicBezTo>
                  <a:pt x="296453" y="131559"/>
                  <a:pt x="296078" y="143203"/>
                  <a:pt x="296078" y="160293"/>
                </a:cubicBezTo>
                <a:lnTo>
                  <a:pt x="296078" y="332982"/>
                </a:lnTo>
                <a:cubicBezTo>
                  <a:pt x="296078" y="349696"/>
                  <a:pt x="296453" y="362280"/>
                  <a:pt x="297204" y="370731"/>
                </a:cubicBezTo>
                <a:lnTo>
                  <a:pt x="234665" y="370731"/>
                </a:lnTo>
                <a:cubicBezTo>
                  <a:pt x="235416" y="362280"/>
                  <a:pt x="235792" y="349696"/>
                  <a:pt x="235792" y="332982"/>
                </a:cubicBezTo>
                <a:lnTo>
                  <a:pt x="235792" y="161420"/>
                </a:lnTo>
                <a:cubicBezTo>
                  <a:pt x="235792" y="143766"/>
                  <a:pt x="235416" y="131747"/>
                  <a:pt x="234665" y="125361"/>
                </a:cubicBezTo>
                <a:close/>
                <a:moveTo>
                  <a:pt x="96063" y="122544"/>
                </a:moveTo>
                <a:cubicBezTo>
                  <a:pt x="114093" y="122544"/>
                  <a:pt x="130808" y="126957"/>
                  <a:pt x="146208" y="135784"/>
                </a:cubicBezTo>
                <a:cubicBezTo>
                  <a:pt x="164613" y="135784"/>
                  <a:pt x="185084" y="131371"/>
                  <a:pt x="207621" y="122544"/>
                </a:cubicBezTo>
                <a:lnTo>
                  <a:pt x="207621" y="179450"/>
                </a:lnTo>
                <a:cubicBezTo>
                  <a:pt x="200860" y="181703"/>
                  <a:pt x="193442" y="183769"/>
                  <a:pt x="185365" y="185647"/>
                </a:cubicBezTo>
                <a:cubicBezTo>
                  <a:pt x="188371" y="193723"/>
                  <a:pt x="189873" y="201611"/>
                  <a:pt x="189873" y="209311"/>
                </a:cubicBezTo>
                <a:cubicBezTo>
                  <a:pt x="189873" y="233162"/>
                  <a:pt x="183018" y="253492"/>
                  <a:pt x="169308" y="270301"/>
                </a:cubicBezTo>
                <a:cubicBezTo>
                  <a:pt x="155598" y="287110"/>
                  <a:pt x="137100" y="297674"/>
                  <a:pt x="113811" y="301993"/>
                </a:cubicBezTo>
                <a:cubicBezTo>
                  <a:pt x="106299" y="303496"/>
                  <a:pt x="100712" y="306031"/>
                  <a:pt x="97049" y="309600"/>
                </a:cubicBezTo>
                <a:cubicBezTo>
                  <a:pt x="93387" y="313168"/>
                  <a:pt x="91556" y="318615"/>
                  <a:pt x="91556" y="325939"/>
                </a:cubicBezTo>
                <a:cubicBezTo>
                  <a:pt x="91556" y="331761"/>
                  <a:pt x="93669" y="336597"/>
                  <a:pt x="97894" y="340447"/>
                </a:cubicBezTo>
                <a:cubicBezTo>
                  <a:pt x="102120" y="344297"/>
                  <a:pt x="107567" y="347302"/>
                  <a:pt x="114234" y="349462"/>
                </a:cubicBezTo>
                <a:cubicBezTo>
                  <a:pt x="120901" y="351622"/>
                  <a:pt x="128272" y="353687"/>
                  <a:pt x="136348" y="355659"/>
                </a:cubicBezTo>
                <a:cubicBezTo>
                  <a:pt x="144424" y="357631"/>
                  <a:pt x="152499" y="360026"/>
                  <a:pt x="160575" y="362843"/>
                </a:cubicBezTo>
                <a:cubicBezTo>
                  <a:pt x="168651" y="365660"/>
                  <a:pt x="176022" y="369182"/>
                  <a:pt x="182689" y="373407"/>
                </a:cubicBezTo>
                <a:cubicBezTo>
                  <a:pt x="189357" y="377633"/>
                  <a:pt x="194803" y="383643"/>
                  <a:pt x="199028" y="391437"/>
                </a:cubicBezTo>
                <a:cubicBezTo>
                  <a:pt x="203254" y="399231"/>
                  <a:pt x="205367" y="408480"/>
                  <a:pt x="205367" y="419185"/>
                </a:cubicBezTo>
                <a:cubicBezTo>
                  <a:pt x="205367" y="476278"/>
                  <a:pt x="171280" y="504825"/>
                  <a:pt x="103106" y="504825"/>
                </a:cubicBezTo>
                <a:cubicBezTo>
                  <a:pt x="90147" y="504825"/>
                  <a:pt x="77940" y="503651"/>
                  <a:pt x="66484" y="501304"/>
                </a:cubicBezTo>
                <a:cubicBezTo>
                  <a:pt x="55028" y="498956"/>
                  <a:pt x="44135" y="495106"/>
                  <a:pt x="33805" y="489754"/>
                </a:cubicBezTo>
                <a:cubicBezTo>
                  <a:pt x="23476" y="484401"/>
                  <a:pt x="15260" y="476701"/>
                  <a:pt x="9156" y="466653"/>
                </a:cubicBezTo>
                <a:cubicBezTo>
                  <a:pt x="3052" y="456606"/>
                  <a:pt x="0" y="444633"/>
                  <a:pt x="0" y="430735"/>
                </a:cubicBezTo>
                <a:cubicBezTo>
                  <a:pt x="0" y="399747"/>
                  <a:pt x="17091" y="378619"/>
                  <a:pt x="51271" y="367350"/>
                </a:cubicBezTo>
                <a:lnTo>
                  <a:pt x="51271" y="366224"/>
                </a:lnTo>
                <a:cubicBezTo>
                  <a:pt x="38689" y="358523"/>
                  <a:pt x="32397" y="346692"/>
                  <a:pt x="32397" y="330728"/>
                </a:cubicBezTo>
                <a:cubicBezTo>
                  <a:pt x="32397" y="310257"/>
                  <a:pt x="38313" y="297392"/>
                  <a:pt x="50144" y="292134"/>
                </a:cubicBezTo>
                <a:lnTo>
                  <a:pt x="50144" y="291007"/>
                </a:lnTo>
                <a:cubicBezTo>
                  <a:pt x="36623" y="286499"/>
                  <a:pt x="25401" y="276311"/>
                  <a:pt x="16480" y="260441"/>
                </a:cubicBezTo>
                <a:cubicBezTo>
                  <a:pt x="7559" y="244572"/>
                  <a:pt x="3099" y="229030"/>
                  <a:pt x="3099" y="213818"/>
                </a:cubicBezTo>
                <a:cubicBezTo>
                  <a:pt x="3099" y="187713"/>
                  <a:pt x="12020" y="165974"/>
                  <a:pt x="29861" y="148602"/>
                </a:cubicBezTo>
                <a:cubicBezTo>
                  <a:pt x="47703" y="131230"/>
                  <a:pt x="69771" y="122544"/>
                  <a:pt x="96063" y="122544"/>
                </a:cubicBezTo>
                <a:close/>
                <a:moveTo>
                  <a:pt x="349038" y="78879"/>
                </a:moveTo>
                <a:lnTo>
                  <a:pt x="412986" y="78879"/>
                </a:lnTo>
                <a:cubicBezTo>
                  <a:pt x="411860" y="86579"/>
                  <a:pt x="411296" y="102073"/>
                  <a:pt x="411296" y="125361"/>
                </a:cubicBezTo>
                <a:lnTo>
                  <a:pt x="459468" y="125361"/>
                </a:lnTo>
                <a:lnTo>
                  <a:pt x="459468" y="178886"/>
                </a:lnTo>
                <a:cubicBezTo>
                  <a:pt x="456652" y="178886"/>
                  <a:pt x="452567" y="178698"/>
                  <a:pt x="447215" y="178323"/>
                </a:cubicBezTo>
                <a:cubicBezTo>
                  <a:pt x="441862" y="177947"/>
                  <a:pt x="437871" y="177759"/>
                  <a:pt x="435241" y="177759"/>
                </a:cubicBezTo>
                <a:lnTo>
                  <a:pt x="411296" y="177759"/>
                </a:lnTo>
                <a:lnTo>
                  <a:pt x="411296" y="280583"/>
                </a:lnTo>
                <a:cubicBezTo>
                  <a:pt x="411296" y="305186"/>
                  <a:pt x="419466" y="317488"/>
                  <a:pt x="435805" y="317488"/>
                </a:cubicBezTo>
                <a:cubicBezTo>
                  <a:pt x="447262" y="317488"/>
                  <a:pt x="457496" y="314389"/>
                  <a:pt x="466512" y="308191"/>
                </a:cubicBezTo>
                <a:lnTo>
                  <a:pt x="466512" y="363406"/>
                </a:lnTo>
                <a:cubicBezTo>
                  <a:pt x="453178" y="370731"/>
                  <a:pt x="436838" y="374393"/>
                  <a:pt x="417494" y="374393"/>
                </a:cubicBezTo>
                <a:cubicBezTo>
                  <a:pt x="405850" y="374393"/>
                  <a:pt x="395802" y="372515"/>
                  <a:pt x="387351" y="368759"/>
                </a:cubicBezTo>
                <a:cubicBezTo>
                  <a:pt x="378900" y="365003"/>
                  <a:pt x="372327" y="360308"/>
                  <a:pt x="367631" y="354673"/>
                </a:cubicBezTo>
                <a:cubicBezTo>
                  <a:pt x="362936" y="349039"/>
                  <a:pt x="359227" y="341715"/>
                  <a:pt x="356504" y="332700"/>
                </a:cubicBezTo>
                <a:cubicBezTo>
                  <a:pt x="353781" y="323685"/>
                  <a:pt x="352044" y="315046"/>
                  <a:pt x="351292" y="306783"/>
                </a:cubicBezTo>
                <a:cubicBezTo>
                  <a:pt x="350541" y="298519"/>
                  <a:pt x="350165" y="288847"/>
                  <a:pt x="350165" y="277766"/>
                </a:cubicBezTo>
                <a:lnTo>
                  <a:pt x="350165" y="178886"/>
                </a:lnTo>
                <a:lnTo>
                  <a:pt x="350729" y="178886"/>
                </a:lnTo>
                <a:lnTo>
                  <a:pt x="350729" y="177759"/>
                </a:lnTo>
                <a:cubicBezTo>
                  <a:pt x="349414" y="177759"/>
                  <a:pt x="347630" y="177665"/>
                  <a:pt x="345376" y="177478"/>
                </a:cubicBezTo>
                <a:cubicBezTo>
                  <a:pt x="343122" y="177290"/>
                  <a:pt x="341432" y="177196"/>
                  <a:pt x="340305" y="177196"/>
                </a:cubicBezTo>
                <a:cubicBezTo>
                  <a:pt x="336361" y="177196"/>
                  <a:pt x="330821" y="177759"/>
                  <a:pt x="323684" y="178886"/>
                </a:cubicBezTo>
                <a:lnTo>
                  <a:pt x="323684" y="125361"/>
                </a:lnTo>
                <a:lnTo>
                  <a:pt x="350729" y="125361"/>
                </a:lnTo>
                <a:lnTo>
                  <a:pt x="350729" y="103951"/>
                </a:lnTo>
                <a:cubicBezTo>
                  <a:pt x="350729" y="93810"/>
                  <a:pt x="350165" y="85452"/>
                  <a:pt x="349038" y="78879"/>
                </a:cubicBezTo>
                <a:close/>
                <a:moveTo>
                  <a:pt x="266216" y="0"/>
                </a:moveTo>
                <a:cubicBezTo>
                  <a:pt x="277110" y="0"/>
                  <a:pt x="286171" y="4179"/>
                  <a:pt x="293402" y="12536"/>
                </a:cubicBezTo>
                <a:cubicBezTo>
                  <a:pt x="300633" y="20893"/>
                  <a:pt x="304248" y="30519"/>
                  <a:pt x="304248" y="41411"/>
                </a:cubicBezTo>
                <a:cubicBezTo>
                  <a:pt x="304248" y="52304"/>
                  <a:pt x="300585" y="61835"/>
                  <a:pt x="293260" y="70005"/>
                </a:cubicBezTo>
                <a:cubicBezTo>
                  <a:pt x="285936" y="78175"/>
                  <a:pt x="276921" y="82260"/>
                  <a:pt x="266216" y="82260"/>
                </a:cubicBezTo>
                <a:cubicBezTo>
                  <a:pt x="255324" y="82260"/>
                  <a:pt x="246121" y="78175"/>
                  <a:pt x="238609" y="70005"/>
                </a:cubicBezTo>
                <a:cubicBezTo>
                  <a:pt x="231097" y="61835"/>
                  <a:pt x="227341" y="52304"/>
                  <a:pt x="227341" y="41411"/>
                </a:cubicBezTo>
                <a:cubicBezTo>
                  <a:pt x="227341" y="30331"/>
                  <a:pt x="231050" y="20659"/>
                  <a:pt x="238468" y="12395"/>
                </a:cubicBezTo>
                <a:cubicBezTo>
                  <a:pt x="245887" y="4132"/>
                  <a:pt x="255136" y="0"/>
                  <a:pt x="2662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2" name="Freeform 581">
            <a:extLst>
              <a:ext uri="{FF2B5EF4-FFF2-40B4-BE49-F238E27FC236}">
                <a16:creationId xmlns:a16="http://schemas.microsoft.com/office/drawing/2014/main" id="{B0746730-39A3-4288-95ED-F6A1120B9C05}"/>
              </a:ext>
            </a:extLst>
          </p:cNvPr>
          <p:cNvSpPr/>
          <p:nvPr/>
        </p:nvSpPr>
        <p:spPr>
          <a:xfrm>
            <a:off x="7512799" y="4128466"/>
            <a:ext cx="324531" cy="324531"/>
          </a:xfrm>
          <a:custGeom>
            <a:avLst/>
            <a:gdLst>
              <a:gd name="connsiteX0" fmla="*/ 225368 w 432707"/>
              <a:gd name="connsiteY0" fmla="*/ 126206 h 432707"/>
              <a:gd name="connsiteX1" fmla="*/ 243397 w 432707"/>
              <a:gd name="connsiteY1" fmla="*/ 126206 h 432707"/>
              <a:gd name="connsiteX2" fmla="*/ 249875 w 432707"/>
              <a:gd name="connsiteY2" fmla="*/ 128742 h 432707"/>
              <a:gd name="connsiteX3" fmla="*/ 252411 w 432707"/>
              <a:gd name="connsiteY3" fmla="*/ 135221 h 432707"/>
              <a:gd name="connsiteX4" fmla="*/ 252411 w 432707"/>
              <a:gd name="connsiteY4" fmla="*/ 261427 h 432707"/>
              <a:gd name="connsiteX5" fmla="*/ 249875 w 432707"/>
              <a:gd name="connsiteY5" fmla="*/ 267906 h 432707"/>
              <a:gd name="connsiteX6" fmla="*/ 243397 w 432707"/>
              <a:gd name="connsiteY6" fmla="*/ 270442 h 432707"/>
              <a:gd name="connsiteX7" fmla="*/ 153250 w 432707"/>
              <a:gd name="connsiteY7" fmla="*/ 270442 h 432707"/>
              <a:gd name="connsiteX8" fmla="*/ 146770 w 432707"/>
              <a:gd name="connsiteY8" fmla="*/ 267906 h 432707"/>
              <a:gd name="connsiteX9" fmla="*/ 144235 w 432707"/>
              <a:gd name="connsiteY9" fmla="*/ 261427 h 432707"/>
              <a:gd name="connsiteX10" fmla="*/ 144235 w 432707"/>
              <a:gd name="connsiteY10" fmla="*/ 243398 h 432707"/>
              <a:gd name="connsiteX11" fmla="*/ 146770 w 432707"/>
              <a:gd name="connsiteY11" fmla="*/ 236918 h 432707"/>
              <a:gd name="connsiteX12" fmla="*/ 153250 w 432707"/>
              <a:gd name="connsiteY12" fmla="*/ 234383 h 432707"/>
              <a:gd name="connsiteX13" fmla="*/ 216352 w 432707"/>
              <a:gd name="connsiteY13" fmla="*/ 234383 h 432707"/>
              <a:gd name="connsiteX14" fmla="*/ 216352 w 432707"/>
              <a:gd name="connsiteY14" fmla="*/ 135221 h 432707"/>
              <a:gd name="connsiteX15" fmla="*/ 218888 w 432707"/>
              <a:gd name="connsiteY15" fmla="*/ 128742 h 432707"/>
              <a:gd name="connsiteX16" fmla="*/ 225368 w 432707"/>
              <a:gd name="connsiteY16" fmla="*/ 126206 h 432707"/>
              <a:gd name="connsiteX17" fmla="*/ 216353 w 432707"/>
              <a:gd name="connsiteY17" fmla="*/ 0 h 432707"/>
              <a:gd name="connsiteX18" fmla="*/ 300304 w 432707"/>
              <a:gd name="connsiteY18" fmla="*/ 17184 h 432707"/>
              <a:gd name="connsiteX19" fmla="*/ 369323 w 432707"/>
              <a:gd name="connsiteY19" fmla="*/ 63385 h 432707"/>
              <a:gd name="connsiteX20" fmla="*/ 415522 w 432707"/>
              <a:gd name="connsiteY20" fmla="*/ 132404 h 432707"/>
              <a:gd name="connsiteX21" fmla="*/ 432707 w 432707"/>
              <a:gd name="connsiteY21" fmla="*/ 216353 h 432707"/>
              <a:gd name="connsiteX22" fmla="*/ 415522 w 432707"/>
              <a:gd name="connsiteY22" fmla="*/ 300303 h 432707"/>
              <a:gd name="connsiteX23" fmla="*/ 369323 w 432707"/>
              <a:gd name="connsiteY23" fmla="*/ 369322 h 432707"/>
              <a:gd name="connsiteX24" fmla="*/ 300304 w 432707"/>
              <a:gd name="connsiteY24" fmla="*/ 415523 h 432707"/>
              <a:gd name="connsiteX25" fmla="*/ 216353 w 432707"/>
              <a:gd name="connsiteY25" fmla="*/ 432707 h 432707"/>
              <a:gd name="connsiteX26" fmla="*/ 124234 w 432707"/>
              <a:gd name="connsiteY26" fmla="*/ 412283 h 432707"/>
              <a:gd name="connsiteX27" fmla="*/ 49862 w 432707"/>
              <a:gd name="connsiteY27" fmla="*/ 354673 h 432707"/>
              <a:gd name="connsiteX28" fmla="*/ 48031 w 432707"/>
              <a:gd name="connsiteY28" fmla="*/ 348335 h 432707"/>
              <a:gd name="connsiteX29" fmla="*/ 50426 w 432707"/>
              <a:gd name="connsiteY29" fmla="*/ 342560 h 432707"/>
              <a:gd name="connsiteX30" fmla="*/ 89021 w 432707"/>
              <a:gd name="connsiteY30" fmla="*/ 303684 h 432707"/>
              <a:gd name="connsiteX31" fmla="*/ 96064 w 432707"/>
              <a:gd name="connsiteY31" fmla="*/ 301148 h 432707"/>
              <a:gd name="connsiteX32" fmla="*/ 102542 w 432707"/>
              <a:gd name="connsiteY32" fmla="*/ 304529 h 432707"/>
              <a:gd name="connsiteX33" fmla="*/ 152968 w 432707"/>
              <a:gd name="connsiteY33" fmla="*/ 345940 h 432707"/>
              <a:gd name="connsiteX34" fmla="*/ 216353 w 432707"/>
              <a:gd name="connsiteY34" fmla="*/ 360589 h 432707"/>
              <a:gd name="connsiteX35" fmla="*/ 272273 w 432707"/>
              <a:gd name="connsiteY35" fmla="*/ 349180 h 432707"/>
              <a:gd name="connsiteX36" fmla="*/ 318333 w 432707"/>
              <a:gd name="connsiteY36" fmla="*/ 318333 h 432707"/>
              <a:gd name="connsiteX37" fmla="*/ 349180 w 432707"/>
              <a:gd name="connsiteY37" fmla="*/ 272273 h 432707"/>
              <a:gd name="connsiteX38" fmla="*/ 360589 w 432707"/>
              <a:gd name="connsiteY38" fmla="*/ 216353 h 432707"/>
              <a:gd name="connsiteX39" fmla="*/ 349180 w 432707"/>
              <a:gd name="connsiteY39" fmla="*/ 160434 h 432707"/>
              <a:gd name="connsiteX40" fmla="*/ 318333 w 432707"/>
              <a:gd name="connsiteY40" fmla="*/ 114374 h 432707"/>
              <a:gd name="connsiteX41" fmla="*/ 272273 w 432707"/>
              <a:gd name="connsiteY41" fmla="*/ 83527 h 432707"/>
              <a:gd name="connsiteX42" fmla="*/ 216353 w 432707"/>
              <a:gd name="connsiteY42" fmla="*/ 72118 h 432707"/>
              <a:gd name="connsiteX43" fmla="*/ 163392 w 432707"/>
              <a:gd name="connsiteY43" fmla="*/ 82118 h 432707"/>
              <a:gd name="connsiteX44" fmla="*/ 118318 w 432707"/>
              <a:gd name="connsiteY44" fmla="*/ 110712 h 432707"/>
              <a:gd name="connsiteX45" fmla="*/ 156912 w 432707"/>
              <a:gd name="connsiteY45" fmla="*/ 149588 h 432707"/>
              <a:gd name="connsiteX46" fmla="*/ 160856 w 432707"/>
              <a:gd name="connsiteY46" fmla="*/ 169026 h 432707"/>
              <a:gd name="connsiteX47" fmla="*/ 144236 w 432707"/>
              <a:gd name="connsiteY47" fmla="*/ 180295 h 432707"/>
              <a:gd name="connsiteX48" fmla="*/ 18029 w 432707"/>
              <a:gd name="connsiteY48" fmla="*/ 180295 h 432707"/>
              <a:gd name="connsiteX49" fmla="*/ 5352 w 432707"/>
              <a:gd name="connsiteY49" fmla="*/ 174942 h 432707"/>
              <a:gd name="connsiteX50" fmla="*/ 0 w 432707"/>
              <a:gd name="connsiteY50" fmla="*/ 162265 h 432707"/>
              <a:gd name="connsiteX51" fmla="*/ 0 w 432707"/>
              <a:gd name="connsiteY51" fmla="*/ 36059 h 432707"/>
              <a:gd name="connsiteX52" fmla="*/ 11268 w 432707"/>
              <a:gd name="connsiteY52" fmla="*/ 19438 h 432707"/>
              <a:gd name="connsiteX53" fmla="*/ 30706 w 432707"/>
              <a:gd name="connsiteY53" fmla="*/ 23382 h 432707"/>
              <a:gd name="connsiteX54" fmla="*/ 67329 w 432707"/>
              <a:gd name="connsiteY54" fmla="*/ 59723 h 432707"/>
              <a:gd name="connsiteX55" fmla="*/ 136207 w 432707"/>
              <a:gd name="connsiteY55" fmla="*/ 15635 h 432707"/>
              <a:gd name="connsiteX56" fmla="*/ 216353 w 432707"/>
              <a:gd name="connsiteY5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32707" h="432707">
                <a:moveTo>
                  <a:pt x="225368" y="126206"/>
                </a:moveTo>
                <a:lnTo>
                  <a:pt x="243397" y="126206"/>
                </a:lnTo>
                <a:cubicBezTo>
                  <a:pt x="246026" y="126206"/>
                  <a:pt x="248186" y="127051"/>
                  <a:pt x="249875" y="128742"/>
                </a:cubicBezTo>
                <a:cubicBezTo>
                  <a:pt x="251566" y="130432"/>
                  <a:pt x="252411" y="132592"/>
                  <a:pt x="252411" y="135221"/>
                </a:cubicBezTo>
                <a:lnTo>
                  <a:pt x="252411" y="261427"/>
                </a:lnTo>
                <a:cubicBezTo>
                  <a:pt x="252411" y="264056"/>
                  <a:pt x="251566" y="266216"/>
                  <a:pt x="249875" y="267906"/>
                </a:cubicBezTo>
                <a:cubicBezTo>
                  <a:pt x="248186" y="269597"/>
                  <a:pt x="246026" y="270442"/>
                  <a:pt x="243397" y="270442"/>
                </a:cubicBezTo>
                <a:lnTo>
                  <a:pt x="153250" y="270442"/>
                </a:lnTo>
                <a:cubicBezTo>
                  <a:pt x="150621" y="270442"/>
                  <a:pt x="148461" y="269597"/>
                  <a:pt x="146770" y="267906"/>
                </a:cubicBezTo>
                <a:cubicBezTo>
                  <a:pt x="145079" y="266216"/>
                  <a:pt x="144235" y="264056"/>
                  <a:pt x="144235" y="261427"/>
                </a:cubicBezTo>
                <a:lnTo>
                  <a:pt x="144235" y="243398"/>
                </a:lnTo>
                <a:cubicBezTo>
                  <a:pt x="144235" y="240768"/>
                  <a:pt x="145079" y="238609"/>
                  <a:pt x="146770" y="236918"/>
                </a:cubicBezTo>
                <a:cubicBezTo>
                  <a:pt x="148461" y="235228"/>
                  <a:pt x="150621" y="234383"/>
                  <a:pt x="153250" y="234383"/>
                </a:cubicBezTo>
                <a:lnTo>
                  <a:pt x="216352" y="234383"/>
                </a:lnTo>
                <a:lnTo>
                  <a:pt x="216352" y="135221"/>
                </a:lnTo>
                <a:cubicBezTo>
                  <a:pt x="216352" y="132592"/>
                  <a:pt x="217197" y="130432"/>
                  <a:pt x="218888" y="128742"/>
                </a:cubicBezTo>
                <a:cubicBezTo>
                  <a:pt x="220578" y="127051"/>
                  <a:pt x="222739" y="126206"/>
                  <a:pt x="225368" y="126206"/>
                </a:cubicBezTo>
                <a:close/>
                <a:moveTo>
                  <a:pt x="216353" y="0"/>
                </a:moveTo>
                <a:cubicBezTo>
                  <a:pt x="245651" y="0"/>
                  <a:pt x="273634" y="5728"/>
                  <a:pt x="300304" y="17184"/>
                </a:cubicBezTo>
                <a:cubicBezTo>
                  <a:pt x="326972" y="28641"/>
                  <a:pt x="349977" y="44041"/>
                  <a:pt x="369323" y="63385"/>
                </a:cubicBezTo>
                <a:cubicBezTo>
                  <a:pt x="388667" y="82729"/>
                  <a:pt x="404066" y="105735"/>
                  <a:pt x="415522" y="132404"/>
                </a:cubicBezTo>
                <a:cubicBezTo>
                  <a:pt x="426980" y="159072"/>
                  <a:pt x="432707" y="187056"/>
                  <a:pt x="432707" y="216353"/>
                </a:cubicBezTo>
                <a:cubicBezTo>
                  <a:pt x="432707" y="245651"/>
                  <a:pt x="426980" y="273635"/>
                  <a:pt x="415522" y="300303"/>
                </a:cubicBezTo>
                <a:cubicBezTo>
                  <a:pt x="404066" y="326972"/>
                  <a:pt x="388667" y="349978"/>
                  <a:pt x="369323" y="369322"/>
                </a:cubicBezTo>
                <a:cubicBezTo>
                  <a:pt x="349977" y="388666"/>
                  <a:pt x="326972" y="404066"/>
                  <a:pt x="300304" y="415523"/>
                </a:cubicBezTo>
                <a:cubicBezTo>
                  <a:pt x="273634" y="426979"/>
                  <a:pt x="245651" y="432707"/>
                  <a:pt x="216353" y="432707"/>
                </a:cubicBezTo>
                <a:cubicBezTo>
                  <a:pt x="184050" y="432707"/>
                  <a:pt x="153344" y="425899"/>
                  <a:pt x="124234" y="412283"/>
                </a:cubicBezTo>
                <a:cubicBezTo>
                  <a:pt x="95124" y="398667"/>
                  <a:pt x="70334" y="379464"/>
                  <a:pt x="49862" y="354673"/>
                </a:cubicBezTo>
                <a:cubicBezTo>
                  <a:pt x="48547" y="352795"/>
                  <a:pt x="47938" y="350683"/>
                  <a:pt x="48031" y="348335"/>
                </a:cubicBezTo>
                <a:cubicBezTo>
                  <a:pt x="48125" y="345987"/>
                  <a:pt x="48924" y="344062"/>
                  <a:pt x="50426" y="342560"/>
                </a:cubicBezTo>
                <a:lnTo>
                  <a:pt x="89021" y="303684"/>
                </a:lnTo>
                <a:cubicBezTo>
                  <a:pt x="90899" y="301993"/>
                  <a:pt x="93246" y="301148"/>
                  <a:pt x="96064" y="301148"/>
                </a:cubicBezTo>
                <a:cubicBezTo>
                  <a:pt x="99068" y="301524"/>
                  <a:pt x="101227" y="302651"/>
                  <a:pt x="102542" y="304529"/>
                </a:cubicBezTo>
                <a:cubicBezTo>
                  <a:pt x="116253" y="322371"/>
                  <a:pt x="133061" y="336174"/>
                  <a:pt x="152968" y="345940"/>
                </a:cubicBezTo>
                <a:cubicBezTo>
                  <a:pt x="172876" y="355706"/>
                  <a:pt x="194004" y="360589"/>
                  <a:pt x="216353" y="360589"/>
                </a:cubicBezTo>
                <a:cubicBezTo>
                  <a:pt x="235885" y="360589"/>
                  <a:pt x="254525" y="356786"/>
                  <a:pt x="272273" y="349180"/>
                </a:cubicBezTo>
                <a:cubicBezTo>
                  <a:pt x="290020" y="341574"/>
                  <a:pt x="305374" y="331291"/>
                  <a:pt x="318333" y="318333"/>
                </a:cubicBezTo>
                <a:cubicBezTo>
                  <a:pt x="331291" y="305374"/>
                  <a:pt x="341573" y="290021"/>
                  <a:pt x="349180" y="272273"/>
                </a:cubicBezTo>
                <a:cubicBezTo>
                  <a:pt x="356786" y="254525"/>
                  <a:pt x="360589" y="235885"/>
                  <a:pt x="360589" y="216353"/>
                </a:cubicBezTo>
                <a:cubicBezTo>
                  <a:pt x="360589" y="196822"/>
                  <a:pt x="356786" y="178182"/>
                  <a:pt x="349180" y="160434"/>
                </a:cubicBezTo>
                <a:cubicBezTo>
                  <a:pt x="341573" y="142686"/>
                  <a:pt x="331291" y="127333"/>
                  <a:pt x="318333" y="114374"/>
                </a:cubicBezTo>
                <a:cubicBezTo>
                  <a:pt x="305374" y="101416"/>
                  <a:pt x="290020" y="91133"/>
                  <a:pt x="272273" y="83527"/>
                </a:cubicBezTo>
                <a:cubicBezTo>
                  <a:pt x="254525" y="75921"/>
                  <a:pt x="235885" y="72118"/>
                  <a:pt x="216353" y="72118"/>
                </a:cubicBezTo>
                <a:cubicBezTo>
                  <a:pt x="197948" y="72118"/>
                  <a:pt x="180295" y="75451"/>
                  <a:pt x="163392" y="82118"/>
                </a:cubicBezTo>
                <a:cubicBezTo>
                  <a:pt x="146490" y="88786"/>
                  <a:pt x="131465" y="98317"/>
                  <a:pt x="118318" y="110712"/>
                </a:cubicBezTo>
                <a:lnTo>
                  <a:pt x="156912" y="149588"/>
                </a:lnTo>
                <a:cubicBezTo>
                  <a:pt x="162735" y="155222"/>
                  <a:pt x="164049" y="161702"/>
                  <a:pt x="160856" y="169026"/>
                </a:cubicBezTo>
                <a:cubicBezTo>
                  <a:pt x="157665" y="176538"/>
                  <a:pt x="152124" y="180295"/>
                  <a:pt x="144236" y="180295"/>
                </a:cubicBezTo>
                <a:lnTo>
                  <a:pt x="18029" y="180295"/>
                </a:lnTo>
                <a:cubicBezTo>
                  <a:pt x="13147" y="180295"/>
                  <a:pt x="8921" y="178510"/>
                  <a:pt x="5352" y="174942"/>
                </a:cubicBezTo>
                <a:cubicBezTo>
                  <a:pt x="1783" y="171374"/>
                  <a:pt x="0" y="167148"/>
                  <a:pt x="0" y="162265"/>
                </a:cubicBezTo>
                <a:lnTo>
                  <a:pt x="0" y="36059"/>
                </a:lnTo>
                <a:cubicBezTo>
                  <a:pt x="0" y="28171"/>
                  <a:pt x="3755" y="22631"/>
                  <a:pt x="11268" y="19438"/>
                </a:cubicBezTo>
                <a:cubicBezTo>
                  <a:pt x="18593" y="16245"/>
                  <a:pt x="25072" y="17560"/>
                  <a:pt x="30706" y="23382"/>
                </a:cubicBezTo>
                <a:lnTo>
                  <a:pt x="67329" y="59723"/>
                </a:lnTo>
                <a:cubicBezTo>
                  <a:pt x="87424" y="40754"/>
                  <a:pt x="110384" y="26058"/>
                  <a:pt x="136207" y="15635"/>
                </a:cubicBezTo>
                <a:cubicBezTo>
                  <a:pt x="162031" y="5211"/>
                  <a:pt x="188745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3" name="Freeform 580">
            <a:extLst>
              <a:ext uri="{FF2B5EF4-FFF2-40B4-BE49-F238E27FC236}">
                <a16:creationId xmlns:a16="http://schemas.microsoft.com/office/drawing/2014/main" id="{3C952736-D6C5-4D5F-B000-36462D638BD4}"/>
              </a:ext>
            </a:extLst>
          </p:cNvPr>
          <p:cNvSpPr/>
          <p:nvPr/>
        </p:nvSpPr>
        <p:spPr>
          <a:xfrm>
            <a:off x="5891169" y="4114522"/>
            <a:ext cx="432707" cy="352420"/>
          </a:xfrm>
          <a:custGeom>
            <a:avLst/>
            <a:gdLst>
              <a:gd name="connsiteX0" fmla="*/ 459469 w 576943"/>
              <a:gd name="connsiteY0" fmla="*/ 234946 h 469893"/>
              <a:gd name="connsiteX1" fmla="*/ 445525 w 576943"/>
              <a:gd name="connsiteY1" fmla="*/ 241285 h 469893"/>
              <a:gd name="connsiteX2" fmla="*/ 439187 w 576943"/>
              <a:gd name="connsiteY2" fmla="*/ 255230 h 469893"/>
              <a:gd name="connsiteX3" fmla="*/ 445525 w 576943"/>
              <a:gd name="connsiteY3" fmla="*/ 269456 h 469893"/>
              <a:gd name="connsiteX4" fmla="*/ 459469 w 576943"/>
              <a:gd name="connsiteY4" fmla="*/ 275795 h 469893"/>
              <a:gd name="connsiteX5" fmla="*/ 477781 w 576943"/>
              <a:gd name="connsiteY5" fmla="*/ 269597 h 469893"/>
              <a:gd name="connsiteX6" fmla="*/ 485105 w 576943"/>
              <a:gd name="connsiteY6" fmla="*/ 255230 h 469893"/>
              <a:gd name="connsiteX7" fmla="*/ 477781 w 576943"/>
              <a:gd name="connsiteY7" fmla="*/ 241144 h 469893"/>
              <a:gd name="connsiteX8" fmla="*/ 459469 w 576943"/>
              <a:gd name="connsiteY8" fmla="*/ 234946 h 469893"/>
              <a:gd name="connsiteX9" fmla="*/ 347067 w 576943"/>
              <a:gd name="connsiteY9" fmla="*/ 234946 h 469893"/>
              <a:gd name="connsiteX10" fmla="*/ 333123 w 576943"/>
              <a:gd name="connsiteY10" fmla="*/ 241285 h 469893"/>
              <a:gd name="connsiteX11" fmla="*/ 326784 w 576943"/>
              <a:gd name="connsiteY11" fmla="*/ 255230 h 469893"/>
              <a:gd name="connsiteX12" fmla="*/ 333123 w 576943"/>
              <a:gd name="connsiteY12" fmla="*/ 269456 h 469893"/>
              <a:gd name="connsiteX13" fmla="*/ 347067 w 576943"/>
              <a:gd name="connsiteY13" fmla="*/ 275795 h 469893"/>
              <a:gd name="connsiteX14" fmla="*/ 365519 w 576943"/>
              <a:gd name="connsiteY14" fmla="*/ 269597 h 469893"/>
              <a:gd name="connsiteX15" fmla="*/ 372703 w 576943"/>
              <a:gd name="connsiteY15" fmla="*/ 255230 h 469893"/>
              <a:gd name="connsiteX16" fmla="*/ 365519 w 576943"/>
              <a:gd name="connsiteY16" fmla="*/ 241144 h 469893"/>
              <a:gd name="connsiteX17" fmla="*/ 347067 w 576943"/>
              <a:gd name="connsiteY17" fmla="*/ 234946 h 469893"/>
              <a:gd name="connsiteX18" fmla="*/ 403409 w 576943"/>
              <a:gd name="connsiteY18" fmla="*/ 153251 h 469893"/>
              <a:gd name="connsiteX19" fmla="*/ 488767 w 576943"/>
              <a:gd name="connsiteY19" fmla="*/ 173111 h 469893"/>
              <a:gd name="connsiteX20" fmla="*/ 552856 w 576943"/>
              <a:gd name="connsiteY20" fmla="*/ 227200 h 469893"/>
              <a:gd name="connsiteX21" fmla="*/ 576943 w 576943"/>
              <a:gd name="connsiteY21" fmla="*/ 301430 h 469893"/>
              <a:gd name="connsiteX22" fmla="*/ 557645 w 576943"/>
              <a:gd name="connsiteY22" fmla="*/ 364392 h 469893"/>
              <a:gd name="connsiteX23" fmla="*/ 505388 w 576943"/>
              <a:gd name="connsiteY23" fmla="*/ 418903 h 469893"/>
              <a:gd name="connsiteX24" fmla="*/ 520883 w 576943"/>
              <a:gd name="connsiteY24" fmla="*/ 469893 h 469893"/>
              <a:gd name="connsiteX25" fmla="*/ 464822 w 576943"/>
              <a:gd name="connsiteY25" fmla="*/ 439187 h 469893"/>
              <a:gd name="connsiteX26" fmla="*/ 403409 w 576943"/>
              <a:gd name="connsiteY26" fmla="*/ 449610 h 469893"/>
              <a:gd name="connsiteX27" fmla="*/ 315797 w 576943"/>
              <a:gd name="connsiteY27" fmla="*/ 429749 h 469893"/>
              <a:gd name="connsiteX28" fmla="*/ 252835 w 576943"/>
              <a:gd name="connsiteY28" fmla="*/ 375802 h 469893"/>
              <a:gd name="connsiteX29" fmla="*/ 229875 w 576943"/>
              <a:gd name="connsiteY29" fmla="*/ 301430 h 469893"/>
              <a:gd name="connsiteX30" fmla="*/ 252835 w 576943"/>
              <a:gd name="connsiteY30" fmla="*/ 227059 h 469893"/>
              <a:gd name="connsiteX31" fmla="*/ 315797 w 576943"/>
              <a:gd name="connsiteY31" fmla="*/ 173111 h 469893"/>
              <a:gd name="connsiteX32" fmla="*/ 403409 w 576943"/>
              <a:gd name="connsiteY32" fmla="*/ 153251 h 469893"/>
              <a:gd name="connsiteX33" fmla="*/ 280865 w 576943"/>
              <a:gd name="connsiteY33" fmla="*/ 86767 h 469893"/>
              <a:gd name="connsiteX34" fmla="*/ 259455 w 576943"/>
              <a:gd name="connsiteY34" fmla="*/ 93950 h 469893"/>
              <a:gd name="connsiteX35" fmla="*/ 250159 w 576943"/>
              <a:gd name="connsiteY35" fmla="*/ 112403 h 469893"/>
              <a:gd name="connsiteX36" fmla="*/ 259455 w 576943"/>
              <a:gd name="connsiteY36" fmla="*/ 130573 h 469893"/>
              <a:gd name="connsiteX37" fmla="*/ 280865 w 576943"/>
              <a:gd name="connsiteY37" fmla="*/ 137756 h 469893"/>
              <a:gd name="connsiteX38" fmla="*/ 299317 w 576943"/>
              <a:gd name="connsiteY38" fmla="*/ 130855 h 469893"/>
              <a:gd name="connsiteX39" fmla="*/ 306219 w 576943"/>
              <a:gd name="connsiteY39" fmla="*/ 112403 h 469893"/>
              <a:gd name="connsiteX40" fmla="*/ 299317 w 576943"/>
              <a:gd name="connsiteY40" fmla="*/ 93809 h 469893"/>
              <a:gd name="connsiteX41" fmla="*/ 280865 w 576943"/>
              <a:gd name="connsiteY41" fmla="*/ 86767 h 469893"/>
              <a:gd name="connsiteX42" fmla="*/ 137756 w 576943"/>
              <a:gd name="connsiteY42" fmla="*/ 86767 h 469893"/>
              <a:gd name="connsiteX43" fmla="*/ 116346 w 576943"/>
              <a:gd name="connsiteY43" fmla="*/ 93950 h 469893"/>
              <a:gd name="connsiteX44" fmla="*/ 107050 w 576943"/>
              <a:gd name="connsiteY44" fmla="*/ 112403 h 469893"/>
              <a:gd name="connsiteX45" fmla="*/ 116346 w 576943"/>
              <a:gd name="connsiteY45" fmla="*/ 130573 h 469893"/>
              <a:gd name="connsiteX46" fmla="*/ 137756 w 576943"/>
              <a:gd name="connsiteY46" fmla="*/ 137756 h 469893"/>
              <a:gd name="connsiteX47" fmla="*/ 156349 w 576943"/>
              <a:gd name="connsiteY47" fmla="*/ 130855 h 469893"/>
              <a:gd name="connsiteX48" fmla="*/ 163391 w 576943"/>
              <a:gd name="connsiteY48" fmla="*/ 112403 h 469893"/>
              <a:gd name="connsiteX49" fmla="*/ 156349 w 576943"/>
              <a:gd name="connsiteY49" fmla="*/ 93809 h 469893"/>
              <a:gd name="connsiteX50" fmla="*/ 137756 w 576943"/>
              <a:gd name="connsiteY50" fmla="*/ 86767 h 469893"/>
              <a:gd name="connsiteX51" fmla="*/ 204239 w 576943"/>
              <a:gd name="connsiteY51" fmla="*/ 0 h 469893"/>
              <a:gd name="connsiteX52" fmla="*/ 297909 w 576943"/>
              <a:gd name="connsiteY52" fmla="*/ 18593 h 469893"/>
              <a:gd name="connsiteX53" fmla="*/ 371717 w 576943"/>
              <a:gd name="connsiteY53" fmla="*/ 70005 h 469893"/>
              <a:gd name="connsiteX54" fmla="*/ 410170 w 576943"/>
              <a:gd name="connsiteY54" fmla="*/ 143391 h 469893"/>
              <a:gd name="connsiteX55" fmla="*/ 390451 w 576943"/>
              <a:gd name="connsiteY55" fmla="*/ 142264 h 469893"/>
              <a:gd name="connsiteX56" fmla="*/ 302839 w 576943"/>
              <a:gd name="connsiteY56" fmla="*/ 163955 h 469893"/>
              <a:gd name="connsiteX57" fmla="*/ 239877 w 576943"/>
              <a:gd name="connsiteY57" fmla="*/ 222692 h 469893"/>
              <a:gd name="connsiteX58" fmla="*/ 216917 w 576943"/>
              <a:gd name="connsiteY58" fmla="*/ 303684 h 469893"/>
              <a:gd name="connsiteX59" fmla="*/ 223396 w 576943"/>
              <a:gd name="connsiteY59" fmla="*/ 346504 h 469893"/>
              <a:gd name="connsiteX60" fmla="*/ 204239 w 576943"/>
              <a:gd name="connsiteY60" fmla="*/ 347349 h 469893"/>
              <a:gd name="connsiteX61" fmla="*/ 190155 w 576943"/>
              <a:gd name="connsiteY61" fmla="*/ 346926 h 469893"/>
              <a:gd name="connsiteX62" fmla="*/ 174660 w 576943"/>
              <a:gd name="connsiteY62" fmla="*/ 345095 h 469893"/>
              <a:gd name="connsiteX63" fmla="*/ 162124 w 576943"/>
              <a:gd name="connsiteY63" fmla="*/ 343123 h 469893"/>
              <a:gd name="connsiteX64" fmla="*/ 146771 w 576943"/>
              <a:gd name="connsiteY64" fmla="*/ 340165 h 469893"/>
              <a:gd name="connsiteX65" fmla="*/ 132686 w 576943"/>
              <a:gd name="connsiteY65" fmla="*/ 337207 h 469893"/>
              <a:gd name="connsiteX66" fmla="*/ 61413 w 576943"/>
              <a:gd name="connsiteY66" fmla="*/ 372985 h 469893"/>
              <a:gd name="connsiteX67" fmla="*/ 81696 w 576943"/>
              <a:gd name="connsiteY67" fmla="*/ 311572 h 469893"/>
              <a:gd name="connsiteX68" fmla="*/ 0 w 576943"/>
              <a:gd name="connsiteY68" fmla="*/ 173534 h 469893"/>
              <a:gd name="connsiteX69" fmla="*/ 27467 w 576943"/>
              <a:gd name="connsiteY69" fmla="*/ 85922 h 469893"/>
              <a:gd name="connsiteX70" fmla="*/ 101839 w 576943"/>
              <a:gd name="connsiteY70" fmla="*/ 22959 h 469893"/>
              <a:gd name="connsiteX71" fmla="*/ 204239 w 576943"/>
              <a:gd name="connsiteY71" fmla="*/ 0 h 469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76943" h="469893">
                <a:moveTo>
                  <a:pt x="459469" y="234946"/>
                </a:moveTo>
                <a:cubicBezTo>
                  <a:pt x="454399" y="234946"/>
                  <a:pt x="449750" y="237059"/>
                  <a:pt x="445525" y="241285"/>
                </a:cubicBezTo>
                <a:cubicBezTo>
                  <a:pt x="441299" y="245511"/>
                  <a:pt x="439187" y="250159"/>
                  <a:pt x="439187" y="255230"/>
                </a:cubicBezTo>
                <a:cubicBezTo>
                  <a:pt x="439187" y="260488"/>
                  <a:pt x="441299" y="265230"/>
                  <a:pt x="445525" y="269456"/>
                </a:cubicBezTo>
                <a:cubicBezTo>
                  <a:pt x="449750" y="273682"/>
                  <a:pt x="454399" y="275795"/>
                  <a:pt x="459469" y="275795"/>
                </a:cubicBezTo>
                <a:cubicBezTo>
                  <a:pt x="466794" y="275795"/>
                  <a:pt x="472897" y="273729"/>
                  <a:pt x="477781" y="269597"/>
                </a:cubicBezTo>
                <a:cubicBezTo>
                  <a:pt x="482664" y="265465"/>
                  <a:pt x="485105" y="260676"/>
                  <a:pt x="485105" y="255230"/>
                </a:cubicBezTo>
                <a:cubicBezTo>
                  <a:pt x="485105" y="249971"/>
                  <a:pt x="482664" y="245276"/>
                  <a:pt x="477781" y="241144"/>
                </a:cubicBezTo>
                <a:cubicBezTo>
                  <a:pt x="472897" y="237012"/>
                  <a:pt x="466794" y="234946"/>
                  <a:pt x="459469" y="234946"/>
                </a:cubicBezTo>
                <a:close/>
                <a:moveTo>
                  <a:pt x="347067" y="234946"/>
                </a:moveTo>
                <a:cubicBezTo>
                  <a:pt x="341997" y="234946"/>
                  <a:pt x="337348" y="237059"/>
                  <a:pt x="333123" y="241285"/>
                </a:cubicBezTo>
                <a:cubicBezTo>
                  <a:pt x="328897" y="245511"/>
                  <a:pt x="326784" y="250159"/>
                  <a:pt x="326784" y="255230"/>
                </a:cubicBezTo>
                <a:cubicBezTo>
                  <a:pt x="326784" y="260488"/>
                  <a:pt x="328897" y="265230"/>
                  <a:pt x="333123" y="269456"/>
                </a:cubicBezTo>
                <a:cubicBezTo>
                  <a:pt x="337348" y="273682"/>
                  <a:pt x="341997" y="275795"/>
                  <a:pt x="347067" y="275795"/>
                </a:cubicBezTo>
                <a:cubicBezTo>
                  <a:pt x="354579" y="275795"/>
                  <a:pt x="360730" y="273729"/>
                  <a:pt x="365519" y="269597"/>
                </a:cubicBezTo>
                <a:cubicBezTo>
                  <a:pt x="370308" y="265465"/>
                  <a:pt x="372703" y="260676"/>
                  <a:pt x="372703" y="255230"/>
                </a:cubicBezTo>
                <a:cubicBezTo>
                  <a:pt x="372703" y="249971"/>
                  <a:pt x="370308" y="245276"/>
                  <a:pt x="365519" y="241144"/>
                </a:cubicBezTo>
                <a:cubicBezTo>
                  <a:pt x="360730" y="237012"/>
                  <a:pt x="354579" y="234946"/>
                  <a:pt x="347067" y="234946"/>
                </a:cubicBezTo>
                <a:close/>
                <a:moveTo>
                  <a:pt x="403409" y="153251"/>
                </a:moveTo>
                <a:cubicBezTo>
                  <a:pt x="433646" y="153251"/>
                  <a:pt x="462099" y="159871"/>
                  <a:pt x="488767" y="173111"/>
                </a:cubicBezTo>
                <a:cubicBezTo>
                  <a:pt x="515435" y="186351"/>
                  <a:pt x="536799" y="204381"/>
                  <a:pt x="552856" y="227200"/>
                </a:cubicBezTo>
                <a:cubicBezTo>
                  <a:pt x="568914" y="250018"/>
                  <a:pt x="576943" y="274762"/>
                  <a:pt x="576943" y="301430"/>
                </a:cubicBezTo>
                <a:cubicBezTo>
                  <a:pt x="576943" y="323404"/>
                  <a:pt x="570511" y="344391"/>
                  <a:pt x="557645" y="364392"/>
                </a:cubicBezTo>
                <a:cubicBezTo>
                  <a:pt x="544781" y="384394"/>
                  <a:pt x="527362" y="402564"/>
                  <a:pt x="505388" y="418903"/>
                </a:cubicBezTo>
                <a:lnTo>
                  <a:pt x="520883" y="469893"/>
                </a:lnTo>
                <a:lnTo>
                  <a:pt x="464822" y="439187"/>
                </a:lnTo>
                <a:cubicBezTo>
                  <a:pt x="436651" y="446135"/>
                  <a:pt x="416180" y="449610"/>
                  <a:pt x="403409" y="449610"/>
                </a:cubicBezTo>
                <a:cubicBezTo>
                  <a:pt x="371670" y="449610"/>
                  <a:pt x="342465" y="442990"/>
                  <a:pt x="315797" y="429749"/>
                </a:cubicBezTo>
                <a:cubicBezTo>
                  <a:pt x="289129" y="416509"/>
                  <a:pt x="268141" y="398526"/>
                  <a:pt x="252835" y="375802"/>
                </a:cubicBezTo>
                <a:cubicBezTo>
                  <a:pt x="237529" y="353077"/>
                  <a:pt x="229875" y="328286"/>
                  <a:pt x="229875" y="301430"/>
                </a:cubicBezTo>
                <a:cubicBezTo>
                  <a:pt x="229875" y="274574"/>
                  <a:pt x="237529" y="249783"/>
                  <a:pt x="252835" y="227059"/>
                </a:cubicBezTo>
                <a:cubicBezTo>
                  <a:pt x="268141" y="204334"/>
                  <a:pt x="289129" y="186351"/>
                  <a:pt x="315797" y="173111"/>
                </a:cubicBezTo>
                <a:cubicBezTo>
                  <a:pt x="342465" y="159871"/>
                  <a:pt x="371670" y="153251"/>
                  <a:pt x="403409" y="153251"/>
                </a:cubicBezTo>
                <a:close/>
                <a:moveTo>
                  <a:pt x="280865" y="86767"/>
                </a:moveTo>
                <a:cubicBezTo>
                  <a:pt x="272789" y="86767"/>
                  <a:pt x="265653" y="89161"/>
                  <a:pt x="259455" y="93950"/>
                </a:cubicBezTo>
                <a:cubicBezTo>
                  <a:pt x="253257" y="98739"/>
                  <a:pt x="250159" y="104890"/>
                  <a:pt x="250159" y="112403"/>
                </a:cubicBezTo>
                <a:cubicBezTo>
                  <a:pt x="250159" y="119727"/>
                  <a:pt x="253257" y="125784"/>
                  <a:pt x="259455" y="130573"/>
                </a:cubicBezTo>
                <a:cubicBezTo>
                  <a:pt x="265653" y="135362"/>
                  <a:pt x="272789" y="137756"/>
                  <a:pt x="280865" y="137756"/>
                </a:cubicBezTo>
                <a:cubicBezTo>
                  <a:pt x="288565" y="137756"/>
                  <a:pt x="294715" y="135456"/>
                  <a:pt x="299317" y="130855"/>
                </a:cubicBezTo>
                <a:cubicBezTo>
                  <a:pt x="303919" y="126253"/>
                  <a:pt x="306219" y="120103"/>
                  <a:pt x="306219" y="112403"/>
                </a:cubicBezTo>
                <a:cubicBezTo>
                  <a:pt x="306219" y="104702"/>
                  <a:pt x="303919" y="98505"/>
                  <a:pt x="299317" y="93809"/>
                </a:cubicBezTo>
                <a:cubicBezTo>
                  <a:pt x="294715" y="89114"/>
                  <a:pt x="288565" y="86767"/>
                  <a:pt x="280865" y="86767"/>
                </a:cubicBezTo>
                <a:close/>
                <a:moveTo>
                  <a:pt x="137756" y="86767"/>
                </a:moveTo>
                <a:cubicBezTo>
                  <a:pt x="129681" y="86767"/>
                  <a:pt x="122544" y="89161"/>
                  <a:pt x="116346" y="93950"/>
                </a:cubicBezTo>
                <a:cubicBezTo>
                  <a:pt x="110149" y="98739"/>
                  <a:pt x="107050" y="104890"/>
                  <a:pt x="107050" y="112403"/>
                </a:cubicBezTo>
                <a:cubicBezTo>
                  <a:pt x="107050" y="119727"/>
                  <a:pt x="110149" y="125784"/>
                  <a:pt x="116346" y="130573"/>
                </a:cubicBezTo>
                <a:cubicBezTo>
                  <a:pt x="122544" y="135362"/>
                  <a:pt x="129681" y="137756"/>
                  <a:pt x="137756" y="137756"/>
                </a:cubicBezTo>
                <a:cubicBezTo>
                  <a:pt x="145457" y="137756"/>
                  <a:pt x="151654" y="135456"/>
                  <a:pt x="156349" y="130855"/>
                </a:cubicBezTo>
                <a:cubicBezTo>
                  <a:pt x="161044" y="126253"/>
                  <a:pt x="163391" y="120103"/>
                  <a:pt x="163391" y="112403"/>
                </a:cubicBezTo>
                <a:cubicBezTo>
                  <a:pt x="163391" y="104702"/>
                  <a:pt x="161044" y="98505"/>
                  <a:pt x="156349" y="93809"/>
                </a:cubicBezTo>
                <a:cubicBezTo>
                  <a:pt x="151654" y="89114"/>
                  <a:pt x="145457" y="86767"/>
                  <a:pt x="137756" y="86767"/>
                </a:cubicBezTo>
                <a:close/>
                <a:moveTo>
                  <a:pt x="204239" y="0"/>
                </a:moveTo>
                <a:cubicBezTo>
                  <a:pt x="237294" y="0"/>
                  <a:pt x="268517" y="6198"/>
                  <a:pt x="297909" y="18593"/>
                </a:cubicBezTo>
                <a:cubicBezTo>
                  <a:pt x="327301" y="30988"/>
                  <a:pt x="351903" y="48126"/>
                  <a:pt x="371717" y="70005"/>
                </a:cubicBezTo>
                <a:cubicBezTo>
                  <a:pt x="391531" y="91885"/>
                  <a:pt x="404349" y="116346"/>
                  <a:pt x="410170" y="143391"/>
                </a:cubicBezTo>
                <a:cubicBezTo>
                  <a:pt x="404349" y="142639"/>
                  <a:pt x="397775" y="142264"/>
                  <a:pt x="390451" y="142264"/>
                </a:cubicBezTo>
                <a:cubicBezTo>
                  <a:pt x="358711" y="142264"/>
                  <a:pt x="329507" y="149494"/>
                  <a:pt x="302839" y="163955"/>
                </a:cubicBezTo>
                <a:cubicBezTo>
                  <a:pt x="276170" y="178417"/>
                  <a:pt x="255183" y="197996"/>
                  <a:pt x="239877" y="222692"/>
                </a:cubicBezTo>
                <a:cubicBezTo>
                  <a:pt x="224570" y="247389"/>
                  <a:pt x="216917" y="274386"/>
                  <a:pt x="216917" y="303684"/>
                </a:cubicBezTo>
                <a:cubicBezTo>
                  <a:pt x="216917" y="318333"/>
                  <a:pt x="219077" y="332606"/>
                  <a:pt x="223396" y="346504"/>
                </a:cubicBezTo>
                <a:cubicBezTo>
                  <a:pt x="216823" y="347067"/>
                  <a:pt x="210437" y="347349"/>
                  <a:pt x="204239" y="347349"/>
                </a:cubicBezTo>
                <a:cubicBezTo>
                  <a:pt x="199357" y="347349"/>
                  <a:pt x="194661" y="347208"/>
                  <a:pt x="190155" y="346926"/>
                </a:cubicBezTo>
                <a:cubicBezTo>
                  <a:pt x="185647" y="346645"/>
                  <a:pt x="180482" y="346034"/>
                  <a:pt x="174660" y="345095"/>
                </a:cubicBezTo>
                <a:cubicBezTo>
                  <a:pt x="168839" y="344156"/>
                  <a:pt x="164659" y="343499"/>
                  <a:pt x="162124" y="343123"/>
                </a:cubicBezTo>
                <a:cubicBezTo>
                  <a:pt x="159589" y="342748"/>
                  <a:pt x="154471" y="341762"/>
                  <a:pt x="146771" y="340165"/>
                </a:cubicBezTo>
                <a:cubicBezTo>
                  <a:pt x="139071" y="338569"/>
                  <a:pt x="134376" y="337583"/>
                  <a:pt x="132686" y="337207"/>
                </a:cubicBezTo>
                <a:lnTo>
                  <a:pt x="61413" y="372985"/>
                </a:lnTo>
                <a:lnTo>
                  <a:pt x="81696" y="311572"/>
                </a:lnTo>
                <a:cubicBezTo>
                  <a:pt x="27232" y="273447"/>
                  <a:pt x="0" y="227434"/>
                  <a:pt x="0" y="173534"/>
                </a:cubicBezTo>
                <a:cubicBezTo>
                  <a:pt x="0" y="141794"/>
                  <a:pt x="9156" y="112590"/>
                  <a:pt x="27467" y="85922"/>
                </a:cubicBezTo>
                <a:cubicBezTo>
                  <a:pt x="45778" y="59253"/>
                  <a:pt x="70568" y="38266"/>
                  <a:pt x="101839" y="22959"/>
                </a:cubicBezTo>
                <a:cubicBezTo>
                  <a:pt x="133108" y="7653"/>
                  <a:pt x="167242" y="0"/>
                  <a:pt x="2042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4" name="Freeform 577">
            <a:extLst>
              <a:ext uri="{FF2B5EF4-FFF2-40B4-BE49-F238E27FC236}">
                <a16:creationId xmlns:a16="http://schemas.microsoft.com/office/drawing/2014/main" id="{33FFBB69-A904-47CC-930C-F58AF7B646BE}"/>
              </a:ext>
            </a:extLst>
          </p:cNvPr>
          <p:cNvSpPr/>
          <p:nvPr/>
        </p:nvSpPr>
        <p:spPr>
          <a:xfrm>
            <a:off x="3505157" y="4128466"/>
            <a:ext cx="324531" cy="324531"/>
          </a:xfrm>
          <a:custGeom>
            <a:avLst/>
            <a:gdLst>
              <a:gd name="connsiteX0" fmla="*/ 135219 w 432707"/>
              <a:gd name="connsiteY0" fmla="*/ 315234 h 432707"/>
              <a:gd name="connsiteX1" fmla="*/ 163954 w 432707"/>
              <a:gd name="connsiteY1" fmla="*/ 332418 h 432707"/>
              <a:gd name="connsiteX2" fmla="*/ 137754 w 432707"/>
              <a:gd name="connsiteY2" fmla="*/ 351011 h 432707"/>
              <a:gd name="connsiteX3" fmla="*/ 107612 w 432707"/>
              <a:gd name="connsiteY3" fmla="*/ 333263 h 432707"/>
              <a:gd name="connsiteX4" fmla="*/ 135219 w 432707"/>
              <a:gd name="connsiteY4" fmla="*/ 315234 h 432707"/>
              <a:gd name="connsiteX5" fmla="*/ 132965 w 432707"/>
              <a:gd name="connsiteY5" fmla="*/ 176069 h 432707"/>
              <a:gd name="connsiteX6" fmla="*/ 148460 w 432707"/>
              <a:gd name="connsiteY6" fmla="*/ 183253 h 432707"/>
              <a:gd name="connsiteX7" fmla="*/ 153812 w 432707"/>
              <a:gd name="connsiteY7" fmla="*/ 201141 h 432707"/>
              <a:gd name="connsiteX8" fmla="*/ 132965 w 432707"/>
              <a:gd name="connsiteY8" fmla="*/ 225086 h 432707"/>
              <a:gd name="connsiteX9" fmla="*/ 111274 w 432707"/>
              <a:gd name="connsiteY9" fmla="*/ 201423 h 432707"/>
              <a:gd name="connsiteX10" fmla="*/ 132965 w 432707"/>
              <a:gd name="connsiteY10" fmla="*/ 176069 h 432707"/>
              <a:gd name="connsiteX11" fmla="*/ 217198 w 432707"/>
              <a:gd name="connsiteY11" fmla="*/ 146489 h 432707"/>
              <a:gd name="connsiteX12" fmla="*/ 218043 w 432707"/>
              <a:gd name="connsiteY12" fmla="*/ 166491 h 432707"/>
              <a:gd name="connsiteX13" fmla="*/ 218043 w 432707"/>
              <a:gd name="connsiteY13" fmla="*/ 276921 h 432707"/>
              <a:gd name="connsiteX14" fmla="*/ 217198 w 432707"/>
              <a:gd name="connsiteY14" fmla="*/ 298049 h 432707"/>
              <a:gd name="connsiteX15" fmla="*/ 255792 w 432707"/>
              <a:gd name="connsiteY15" fmla="*/ 298049 h 432707"/>
              <a:gd name="connsiteX16" fmla="*/ 255229 w 432707"/>
              <a:gd name="connsiteY16" fmla="*/ 274949 h 432707"/>
              <a:gd name="connsiteX17" fmla="*/ 255229 w 432707"/>
              <a:gd name="connsiteY17" fmla="*/ 165927 h 432707"/>
              <a:gd name="connsiteX18" fmla="*/ 255792 w 432707"/>
              <a:gd name="connsiteY18" fmla="*/ 146489 h 432707"/>
              <a:gd name="connsiteX19" fmla="*/ 131558 w 432707"/>
              <a:gd name="connsiteY19" fmla="*/ 144799 h 432707"/>
              <a:gd name="connsiteX20" fmla="*/ 90710 w 432707"/>
              <a:gd name="connsiteY20" fmla="*/ 160857 h 432707"/>
              <a:gd name="connsiteX21" fmla="*/ 74089 w 432707"/>
              <a:gd name="connsiteY21" fmla="*/ 201141 h 432707"/>
              <a:gd name="connsiteX22" fmla="*/ 82400 w 432707"/>
              <a:gd name="connsiteY22" fmla="*/ 229876 h 432707"/>
              <a:gd name="connsiteX23" fmla="*/ 103105 w 432707"/>
              <a:gd name="connsiteY23" fmla="*/ 248750 h 432707"/>
              <a:gd name="connsiteX24" fmla="*/ 103105 w 432707"/>
              <a:gd name="connsiteY24" fmla="*/ 249595 h 432707"/>
              <a:gd name="connsiteX25" fmla="*/ 92400 w 432707"/>
              <a:gd name="connsiteY25" fmla="*/ 273541 h 432707"/>
              <a:gd name="connsiteX26" fmla="*/ 103951 w 432707"/>
              <a:gd name="connsiteY26" fmla="*/ 295232 h 432707"/>
              <a:gd name="connsiteX27" fmla="*/ 103951 w 432707"/>
              <a:gd name="connsiteY27" fmla="*/ 296077 h 432707"/>
              <a:gd name="connsiteX28" fmla="*/ 72117 w 432707"/>
              <a:gd name="connsiteY28" fmla="*/ 335235 h 432707"/>
              <a:gd name="connsiteX29" fmla="*/ 77751 w 432707"/>
              <a:gd name="connsiteY29" fmla="*/ 357350 h 432707"/>
              <a:gd name="connsiteX30" fmla="*/ 92964 w 432707"/>
              <a:gd name="connsiteY30" fmla="*/ 371717 h 432707"/>
              <a:gd name="connsiteX31" fmla="*/ 113247 w 432707"/>
              <a:gd name="connsiteY31" fmla="*/ 378900 h 432707"/>
              <a:gd name="connsiteX32" fmla="*/ 136065 w 432707"/>
              <a:gd name="connsiteY32" fmla="*/ 381154 h 432707"/>
              <a:gd name="connsiteX33" fmla="*/ 199169 w 432707"/>
              <a:gd name="connsiteY33" fmla="*/ 328193 h 432707"/>
              <a:gd name="connsiteX34" fmla="*/ 185646 w 432707"/>
              <a:gd name="connsiteY34" fmla="*/ 300303 h 432707"/>
              <a:gd name="connsiteX35" fmla="*/ 150151 w 432707"/>
              <a:gd name="connsiteY35" fmla="*/ 287345 h 432707"/>
              <a:gd name="connsiteX36" fmla="*/ 135643 w 432707"/>
              <a:gd name="connsiteY36" fmla="*/ 281570 h 432707"/>
              <a:gd name="connsiteX37" fmla="*/ 128741 w 432707"/>
              <a:gd name="connsiteY37" fmla="*/ 270442 h 432707"/>
              <a:gd name="connsiteX38" fmla="*/ 142545 w 432707"/>
              <a:gd name="connsiteY38" fmla="*/ 255793 h 432707"/>
              <a:gd name="connsiteX39" fmla="*/ 176913 w 432707"/>
              <a:gd name="connsiteY39" fmla="*/ 236073 h 432707"/>
              <a:gd name="connsiteX40" fmla="*/ 189590 w 432707"/>
              <a:gd name="connsiteY40" fmla="*/ 198324 h 432707"/>
              <a:gd name="connsiteX41" fmla="*/ 186773 w 432707"/>
              <a:gd name="connsiteY41" fmla="*/ 183675 h 432707"/>
              <a:gd name="connsiteX42" fmla="*/ 200577 w 432707"/>
              <a:gd name="connsiteY42" fmla="*/ 180013 h 432707"/>
              <a:gd name="connsiteX43" fmla="*/ 200577 w 432707"/>
              <a:gd name="connsiteY43" fmla="*/ 144799 h 432707"/>
              <a:gd name="connsiteX44" fmla="*/ 162546 w 432707"/>
              <a:gd name="connsiteY44" fmla="*/ 152969 h 432707"/>
              <a:gd name="connsiteX45" fmla="*/ 131558 w 432707"/>
              <a:gd name="connsiteY45" fmla="*/ 144799 h 432707"/>
              <a:gd name="connsiteX46" fmla="*/ 287907 w 432707"/>
              <a:gd name="connsiteY46" fmla="*/ 117755 h 432707"/>
              <a:gd name="connsiteX47" fmla="*/ 289034 w 432707"/>
              <a:gd name="connsiteY47" fmla="*/ 133249 h 432707"/>
              <a:gd name="connsiteX48" fmla="*/ 289034 w 432707"/>
              <a:gd name="connsiteY48" fmla="*/ 146489 h 432707"/>
              <a:gd name="connsiteX49" fmla="*/ 272132 w 432707"/>
              <a:gd name="connsiteY49" fmla="*/ 146489 h 432707"/>
              <a:gd name="connsiteX50" fmla="*/ 272132 w 432707"/>
              <a:gd name="connsiteY50" fmla="*/ 179449 h 432707"/>
              <a:gd name="connsiteX51" fmla="*/ 282555 w 432707"/>
              <a:gd name="connsiteY51" fmla="*/ 178604 h 432707"/>
              <a:gd name="connsiteX52" fmla="*/ 285653 w 432707"/>
              <a:gd name="connsiteY52" fmla="*/ 178745 h 432707"/>
              <a:gd name="connsiteX53" fmla="*/ 289034 w 432707"/>
              <a:gd name="connsiteY53" fmla="*/ 178886 h 432707"/>
              <a:gd name="connsiteX54" fmla="*/ 289034 w 432707"/>
              <a:gd name="connsiteY54" fmla="*/ 179449 h 432707"/>
              <a:gd name="connsiteX55" fmla="*/ 288471 w 432707"/>
              <a:gd name="connsiteY55" fmla="*/ 179449 h 432707"/>
              <a:gd name="connsiteX56" fmla="*/ 288471 w 432707"/>
              <a:gd name="connsiteY56" fmla="*/ 240581 h 432707"/>
              <a:gd name="connsiteX57" fmla="*/ 289175 w 432707"/>
              <a:gd name="connsiteY57" fmla="*/ 258610 h 432707"/>
              <a:gd name="connsiteX58" fmla="*/ 292415 w 432707"/>
              <a:gd name="connsiteY58" fmla="*/ 274527 h 432707"/>
              <a:gd name="connsiteX59" fmla="*/ 299317 w 432707"/>
              <a:gd name="connsiteY59" fmla="*/ 288190 h 432707"/>
              <a:gd name="connsiteX60" fmla="*/ 311571 w 432707"/>
              <a:gd name="connsiteY60" fmla="*/ 296923 h 432707"/>
              <a:gd name="connsiteX61" fmla="*/ 330164 w 432707"/>
              <a:gd name="connsiteY61" fmla="*/ 300303 h 432707"/>
              <a:gd name="connsiteX62" fmla="*/ 360588 w 432707"/>
              <a:gd name="connsiteY62" fmla="*/ 293542 h 432707"/>
              <a:gd name="connsiteX63" fmla="*/ 360588 w 432707"/>
              <a:gd name="connsiteY63" fmla="*/ 259455 h 432707"/>
              <a:gd name="connsiteX64" fmla="*/ 341432 w 432707"/>
              <a:gd name="connsiteY64" fmla="*/ 265371 h 432707"/>
              <a:gd name="connsiteX65" fmla="*/ 326501 w 432707"/>
              <a:gd name="connsiteY65" fmla="*/ 242271 h 432707"/>
              <a:gd name="connsiteX66" fmla="*/ 326501 w 432707"/>
              <a:gd name="connsiteY66" fmla="*/ 178886 h 432707"/>
              <a:gd name="connsiteX67" fmla="*/ 341151 w 432707"/>
              <a:gd name="connsiteY67" fmla="*/ 178886 h 432707"/>
              <a:gd name="connsiteX68" fmla="*/ 348616 w 432707"/>
              <a:gd name="connsiteY68" fmla="*/ 179168 h 432707"/>
              <a:gd name="connsiteX69" fmla="*/ 356081 w 432707"/>
              <a:gd name="connsiteY69" fmla="*/ 179449 h 432707"/>
              <a:gd name="connsiteX70" fmla="*/ 356081 w 432707"/>
              <a:gd name="connsiteY70" fmla="*/ 146489 h 432707"/>
              <a:gd name="connsiteX71" fmla="*/ 326501 w 432707"/>
              <a:gd name="connsiteY71" fmla="*/ 146489 h 432707"/>
              <a:gd name="connsiteX72" fmla="*/ 327347 w 432707"/>
              <a:gd name="connsiteY72" fmla="*/ 117755 h 432707"/>
              <a:gd name="connsiteX73" fmla="*/ 236636 w 432707"/>
              <a:gd name="connsiteY73" fmla="*/ 69019 h 432707"/>
              <a:gd name="connsiteX74" fmla="*/ 219592 w 432707"/>
              <a:gd name="connsiteY74" fmla="*/ 76625 h 432707"/>
              <a:gd name="connsiteX75" fmla="*/ 212691 w 432707"/>
              <a:gd name="connsiteY75" fmla="*/ 94655 h 432707"/>
              <a:gd name="connsiteX76" fmla="*/ 219734 w 432707"/>
              <a:gd name="connsiteY76" fmla="*/ 112262 h 432707"/>
              <a:gd name="connsiteX77" fmla="*/ 236636 w 432707"/>
              <a:gd name="connsiteY77" fmla="*/ 119727 h 432707"/>
              <a:gd name="connsiteX78" fmla="*/ 253398 w 432707"/>
              <a:gd name="connsiteY78" fmla="*/ 112121 h 432707"/>
              <a:gd name="connsiteX79" fmla="*/ 260300 w 432707"/>
              <a:gd name="connsiteY79" fmla="*/ 94655 h 432707"/>
              <a:gd name="connsiteX80" fmla="*/ 253538 w 432707"/>
              <a:gd name="connsiteY80" fmla="*/ 76766 h 432707"/>
              <a:gd name="connsiteX81" fmla="*/ 236636 w 432707"/>
              <a:gd name="connsiteY81" fmla="*/ 69019 h 432707"/>
              <a:gd name="connsiteX82" fmla="*/ 81132 w 432707"/>
              <a:gd name="connsiteY82" fmla="*/ 0 h 432707"/>
              <a:gd name="connsiteX83" fmla="*/ 351574 w 432707"/>
              <a:gd name="connsiteY83" fmla="*/ 0 h 432707"/>
              <a:gd name="connsiteX84" fmla="*/ 408902 w 432707"/>
              <a:gd name="connsiteY84" fmla="*/ 23804 h 432707"/>
              <a:gd name="connsiteX85" fmla="*/ 432707 w 432707"/>
              <a:gd name="connsiteY85" fmla="*/ 81132 h 432707"/>
              <a:gd name="connsiteX86" fmla="*/ 432707 w 432707"/>
              <a:gd name="connsiteY86" fmla="*/ 351575 h 432707"/>
              <a:gd name="connsiteX87" fmla="*/ 408902 w 432707"/>
              <a:gd name="connsiteY87" fmla="*/ 408902 h 432707"/>
              <a:gd name="connsiteX88" fmla="*/ 351574 w 432707"/>
              <a:gd name="connsiteY88" fmla="*/ 432707 h 432707"/>
              <a:gd name="connsiteX89" fmla="*/ 81132 w 432707"/>
              <a:gd name="connsiteY89" fmla="*/ 432707 h 432707"/>
              <a:gd name="connsiteX90" fmla="*/ 23804 w 432707"/>
              <a:gd name="connsiteY90" fmla="*/ 408902 h 432707"/>
              <a:gd name="connsiteX91" fmla="*/ 0 w 432707"/>
              <a:gd name="connsiteY91" fmla="*/ 351575 h 432707"/>
              <a:gd name="connsiteX92" fmla="*/ 0 w 432707"/>
              <a:gd name="connsiteY92" fmla="*/ 81132 h 432707"/>
              <a:gd name="connsiteX93" fmla="*/ 23804 w 432707"/>
              <a:gd name="connsiteY93" fmla="*/ 23804 h 432707"/>
              <a:gd name="connsiteX94" fmla="*/ 81132 w 432707"/>
              <a:gd name="connsiteY9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432707" h="432707">
                <a:moveTo>
                  <a:pt x="135219" y="315234"/>
                </a:moveTo>
                <a:cubicBezTo>
                  <a:pt x="154376" y="315234"/>
                  <a:pt x="163954" y="320962"/>
                  <a:pt x="163954" y="332418"/>
                </a:cubicBezTo>
                <a:cubicBezTo>
                  <a:pt x="163954" y="344813"/>
                  <a:pt x="155221" y="351011"/>
                  <a:pt x="137754" y="351011"/>
                </a:cubicBezTo>
                <a:cubicBezTo>
                  <a:pt x="117660" y="351011"/>
                  <a:pt x="107612" y="345095"/>
                  <a:pt x="107612" y="333263"/>
                </a:cubicBezTo>
                <a:cubicBezTo>
                  <a:pt x="107612" y="321244"/>
                  <a:pt x="116814" y="315234"/>
                  <a:pt x="135219" y="315234"/>
                </a:cubicBezTo>
                <a:close/>
                <a:moveTo>
                  <a:pt x="132965" y="176069"/>
                </a:moveTo>
                <a:cubicBezTo>
                  <a:pt x="139727" y="176069"/>
                  <a:pt x="144892" y="178463"/>
                  <a:pt x="148460" y="183253"/>
                </a:cubicBezTo>
                <a:cubicBezTo>
                  <a:pt x="152028" y="188042"/>
                  <a:pt x="153812" y="194005"/>
                  <a:pt x="153812" y="201141"/>
                </a:cubicBezTo>
                <a:cubicBezTo>
                  <a:pt x="153812" y="217105"/>
                  <a:pt x="146863" y="225086"/>
                  <a:pt x="132965" y="225086"/>
                </a:cubicBezTo>
                <a:cubicBezTo>
                  <a:pt x="118505" y="225086"/>
                  <a:pt x="111274" y="217198"/>
                  <a:pt x="111274" y="201423"/>
                </a:cubicBezTo>
                <a:cubicBezTo>
                  <a:pt x="111274" y="184520"/>
                  <a:pt x="118505" y="176069"/>
                  <a:pt x="132965" y="176069"/>
                </a:cubicBezTo>
                <a:close/>
                <a:moveTo>
                  <a:pt x="217198" y="146489"/>
                </a:moveTo>
                <a:cubicBezTo>
                  <a:pt x="217761" y="150809"/>
                  <a:pt x="218043" y="157476"/>
                  <a:pt x="218043" y="166491"/>
                </a:cubicBezTo>
                <a:lnTo>
                  <a:pt x="218043" y="276921"/>
                </a:lnTo>
                <a:cubicBezTo>
                  <a:pt x="218043" y="286311"/>
                  <a:pt x="217761" y="293354"/>
                  <a:pt x="217198" y="298049"/>
                </a:cubicBezTo>
                <a:lnTo>
                  <a:pt x="255792" y="298049"/>
                </a:lnTo>
                <a:cubicBezTo>
                  <a:pt x="255417" y="292979"/>
                  <a:pt x="255229" y="285279"/>
                  <a:pt x="255229" y="274949"/>
                </a:cubicBezTo>
                <a:lnTo>
                  <a:pt x="255229" y="165927"/>
                </a:lnTo>
                <a:cubicBezTo>
                  <a:pt x="255229" y="157288"/>
                  <a:pt x="255417" y="150809"/>
                  <a:pt x="255792" y="146489"/>
                </a:cubicBezTo>
                <a:close/>
                <a:moveTo>
                  <a:pt x="131558" y="144799"/>
                </a:moveTo>
                <a:cubicBezTo>
                  <a:pt x="115407" y="144799"/>
                  <a:pt x="101791" y="150151"/>
                  <a:pt x="90710" y="160857"/>
                </a:cubicBezTo>
                <a:cubicBezTo>
                  <a:pt x="79629" y="171561"/>
                  <a:pt x="74089" y="184990"/>
                  <a:pt x="74089" y="201141"/>
                </a:cubicBezTo>
                <a:cubicBezTo>
                  <a:pt x="74089" y="210531"/>
                  <a:pt x="76860" y="220110"/>
                  <a:pt x="82400" y="229876"/>
                </a:cubicBezTo>
                <a:cubicBezTo>
                  <a:pt x="87940" y="239642"/>
                  <a:pt x="94842" y="245933"/>
                  <a:pt x="103105" y="248750"/>
                </a:cubicBezTo>
                <a:lnTo>
                  <a:pt x="103105" y="249595"/>
                </a:lnTo>
                <a:cubicBezTo>
                  <a:pt x="95969" y="252788"/>
                  <a:pt x="92400" y="260770"/>
                  <a:pt x="92400" y="273541"/>
                </a:cubicBezTo>
                <a:cubicBezTo>
                  <a:pt x="92400" y="283494"/>
                  <a:pt x="96250" y="290725"/>
                  <a:pt x="103951" y="295232"/>
                </a:cubicBezTo>
                <a:lnTo>
                  <a:pt x="103951" y="296077"/>
                </a:lnTo>
                <a:cubicBezTo>
                  <a:pt x="82728" y="303026"/>
                  <a:pt x="72117" y="316079"/>
                  <a:pt x="72117" y="335235"/>
                </a:cubicBezTo>
                <a:cubicBezTo>
                  <a:pt x="72117" y="343687"/>
                  <a:pt x="73995" y="351058"/>
                  <a:pt x="77751" y="357350"/>
                </a:cubicBezTo>
                <a:cubicBezTo>
                  <a:pt x="81508" y="363641"/>
                  <a:pt x="86579" y="368430"/>
                  <a:pt x="92964" y="371717"/>
                </a:cubicBezTo>
                <a:cubicBezTo>
                  <a:pt x="99349" y="375003"/>
                  <a:pt x="106111" y="377398"/>
                  <a:pt x="113247" y="378900"/>
                </a:cubicBezTo>
                <a:cubicBezTo>
                  <a:pt x="120384" y="380403"/>
                  <a:pt x="127990" y="381154"/>
                  <a:pt x="136065" y="381154"/>
                </a:cubicBezTo>
                <a:cubicBezTo>
                  <a:pt x="178134" y="381154"/>
                  <a:pt x="199169" y="363500"/>
                  <a:pt x="199169" y="328193"/>
                </a:cubicBezTo>
                <a:cubicBezTo>
                  <a:pt x="199169" y="315609"/>
                  <a:pt x="194661" y="306313"/>
                  <a:pt x="185646" y="300303"/>
                </a:cubicBezTo>
                <a:cubicBezTo>
                  <a:pt x="176632" y="294293"/>
                  <a:pt x="164800" y="289974"/>
                  <a:pt x="150151" y="287345"/>
                </a:cubicBezTo>
                <a:cubicBezTo>
                  <a:pt x="145080" y="286405"/>
                  <a:pt x="140245" y="284480"/>
                  <a:pt x="135643" y="281570"/>
                </a:cubicBezTo>
                <a:cubicBezTo>
                  <a:pt x="131042" y="278658"/>
                  <a:pt x="128741" y="274949"/>
                  <a:pt x="128741" y="270442"/>
                </a:cubicBezTo>
                <a:cubicBezTo>
                  <a:pt x="128741" y="262178"/>
                  <a:pt x="133342" y="257295"/>
                  <a:pt x="142545" y="255793"/>
                </a:cubicBezTo>
                <a:cubicBezTo>
                  <a:pt x="157006" y="252976"/>
                  <a:pt x="168462" y="246403"/>
                  <a:pt x="176913" y="236073"/>
                </a:cubicBezTo>
                <a:cubicBezTo>
                  <a:pt x="185365" y="225744"/>
                  <a:pt x="189590" y="213161"/>
                  <a:pt x="189590" y="198324"/>
                </a:cubicBezTo>
                <a:cubicBezTo>
                  <a:pt x="189590" y="193817"/>
                  <a:pt x="188652" y="188934"/>
                  <a:pt x="186773" y="183675"/>
                </a:cubicBezTo>
                <a:cubicBezTo>
                  <a:pt x="193722" y="181985"/>
                  <a:pt x="198323" y="180764"/>
                  <a:pt x="200577" y="180013"/>
                </a:cubicBezTo>
                <a:lnTo>
                  <a:pt x="200577" y="144799"/>
                </a:lnTo>
                <a:cubicBezTo>
                  <a:pt x="185928" y="150245"/>
                  <a:pt x="173251" y="152969"/>
                  <a:pt x="162546" y="152969"/>
                </a:cubicBezTo>
                <a:cubicBezTo>
                  <a:pt x="153156" y="147522"/>
                  <a:pt x="142827" y="144799"/>
                  <a:pt x="131558" y="144799"/>
                </a:cubicBezTo>
                <a:close/>
                <a:moveTo>
                  <a:pt x="287907" y="117755"/>
                </a:moveTo>
                <a:cubicBezTo>
                  <a:pt x="288659" y="122262"/>
                  <a:pt x="289034" y="127427"/>
                  <a:pt x="289034" y="133249"/>
                </a:cubicBezTo>
                <a:lnTo>
                  <a:pt x="289034" y="146489"/>
                </a:lnTo>
                <a:lnTo>
                  <a:pt x="272132" y="146489"/>
                </a:lnTo>
                <a:lnTo>
                  <a:pt x="272132" y="179449"/>
                </a:lnTo>
                <a:cubicBezTo>
                  <a:pt x="278893" y="178886"/>
                  <a:pt x="282367" y="178604"/>
                  <a:pt x="282555" y="178604"/>
                </a:cubicBezTo>
                <a:cubicBezTo>
                  <a:pt x="283118" y="178604"/>
                  <a:pt x="284151" y="178651"/>
                  <a:pt x="285653" y="178745"/>
                </a:cubicBezTo>
                <a:cubicBezTo>
                  <a:pt x="287156" y="178839"/>
                  <a:pt x="288283" y="178886"/>
                  <a:pt x="289034" y="178886"/>
                </a:cubicBezTo>
                <a:lnTo>
                  <a:pt x="289034" y="179449"/>
                </a:lnTo>
                <a:lnTo>
                  <a:pt x="288471" y="179449"/>
                </a:lnTo>
                <a:lnTo>
                  <a:pt x="288471" y="240581"/>
                </a:lnTo>
                <a:cubicBezTo>
                  <a:pt x="288471" y="247529"/>
                  <a:pt x="288706" y="253539"/>
                  <a:pt x="289175" y="258610"/>
                </a:cubicBezTo>
                <a:cubicBezTo>
                  <a:pt x="289645" y="263681"/>
                  <a:pt x="290725" y="268986"/>
                  <a:pt x="292415" y="274527"/>
                </a:cubicBezTo>
                <a:cubicBezTo>
                  <a:pt x="294105" y="280067"/>
                  <a:pt x="296406" y="284621"/>
                  <a:pt x="299317" y="288190"/>
                </a:cubicBezTo>
                <a:cubicBezTo>
                  <a:pt x="302228" y="291758"/>
                  <a:pt x="306313" y="294669"/>
                  <a:pt x="311571" y="296923"/>
                </a:cubicBezTo>
                <a:cubicBezTo>
                  <a:pt x="316830" y="299176"/>
                  <a:pt x="323027" y="300303"/>
                  <a:pt x="330164" y="300303"/>
                </a:cubicBezTo>
                <a:cubicBezTo>
                  <a:pt x="342184" y="300303"/>
                  <a:pt x="352325" y="298049"/>
                  <a:pt x="360588" y="293542"/>
                </a:cubicBezTo>
                <a:lnTo>
                  <a:pt x="360588" y="259455"/>
                </a:lnTo>
                <a:cubicBezTo>
                  <a:pt x="354954" y="263399"/>
                  <a:pt x="348569" y="265371"/>
                  <a:pt x="341432" y="265371"/>
                </a:cubicBezTo>
                <a:cubicBezTo>
                  <a:pt x="331478" y="265371"/>
                  <a:pt x="326501" y="257671"/>
                  <a:pt x="326501" y="242271"/>
                </a:cubicBezTo>
                <a:lnTo>
                  <a:pt x="326501" y="178886"/>
                </a:lnTo>
                <a:lnTo>
                  <a:pt x="341151" y="178886"/>
                </a:lnTo>
                <a:cubicBezTo>
                  <a:pt x="342841" y="178886"/>
                  <a:pt x="345329" y="178980"/>
                  <a:pt x="348616" y="179168"/>
                </a:cubicBezTo>
                <a:cubicBezTo>
                  <a:pt x="351903" y="179355"/>
                  <a:pt x="354391" y="179449"/>
                  <a:pt x="356081" y="179449"/>
                </a:cubicBezTo>
                <a:lnTo>
                  <a:pt x="356081" y="146489"/>
                </a:lnTo>
                <a:lnTo>
                  <a:pt x="326501" y="146489"/>
                </a:lnTo>
                <a:cubicBezTo>
                  <a:pt x="326501" y="131089"/>
                  <a:pt x="326783" y="121511"/>
                  <a:pt x="327347" y="117755"/>
                </a:cubicBezTo>
                <a:close/>
                <a:moveTo>
                  <a:pt x="236636" y="69019"/>
                </a:moveTo>
                <a:cubicBezTo>
                  <a:pt x="229875" y="69019"/>
                  <a:pt x="224194" y="71554"/>
                  <a:pt x="219592" y="76625"/>
                </a:cubicBezTo>
                <a:cubicBezTo>
                  <a:pt x="214991" y="81696"/>
                  <a:pt x="212691" y="87706"/>
                  <a:pt x="212691" y="94655"/>
                </a:cubicBezTo>
                <a:cubicBezTo>
                  <a:pt x="212691" y="101416"/>
                  <a:pt x="215039" y="107285"/>
                  <a:pt x="219734" y="112262"/>
                </a:cubicBezTo>
                <a:cubicBezTo>
                  <a:pt x="224429" y="117238"/>
                  <a:pt x="230063" y="119727"/>
                  <a:pt x="236636" y="119727"/>
                </a:cubicBezTo>
                <a:cubicBezTo>
                  <a:pt x="243210" y="119727"/>
                  <a:pt x="248797" y="117192"/>
                  <a:pt x="253398" y="112121"/>
                </a:cubicBezTo>
                <a:cubicBezTo>
                  <a:pt x="258000" y="107050"/>
                  <a:pt x="260300" y="101228"/>
                  <a:pt x="260300" y="94655"/>
                </a:cubicBezTo>
                <a:cubicBezTo>
                  <a:pt x="260300" y="87894"/>
                  <a:pt x="258046" y="81931"/>
                  <a:pt x="253538" y="76766"/>
                </a:cubicBezTo>
                <a:cubicBezTo>
                  <a:pt x="249031" y="71601"/>
                  <a:pt x="243397" y="69019"/>
                  <a:pt x="236636" y="69019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2" y="7935"/>
                  <a:pt x="408902" y="23804"/>
                </a:cubicBezTo>
                <a:cubicBezTo>
                  <a:pt x="424771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1" y="393033"/>
                  <a:pt x="408902" y="408902"/>
                </a:cubicBezTo>
                <a:cubicBezTo>
                  <a:pt x="393032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4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4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5" name="Freeform 576">
            <a:extLst>
              <a:ext uri="{FF2B5EF4-FFF2-40B4-BE49-F238E27FC236}">
                <a16:creationId xmlns:a16="http://schemas.microsoft.com/office/drawing/2014/main" id="{165C682A-B21D-4A82-B613-9351ED2D3010}"/>
              </a:ext>
            </a:extLst>
          </p:cNvPr>
          <p:cNvSpPr/>
          <p:nvPr/>
        </p:nvSpPr>
        <p:spPr>
          <a:xfrm>
            <a:off x="2983663" y="4101422"/>
            <a:ext cx="378619" cy="378619"/>
          </a:xfrm>
          <a:custGeom>
            <a:avLst/>
            <a:gdLst>
              <a:gd name="connsiteX0" fmla="*/ 430453 w 504825"/>
              <a:gd name="connsiteY0" fmla="*/ 361998 h 504825"/>
              <a:gd name="connsiteX1" fmla="*/ 446792 w 504825"/>
              <a:gd name="connsiteY1" fmla="*/ 371576 h 504825"/>
              <a:gd name="connsiteX2" fmla="*/ 367068 w 504825"/>
              <a:gd name="connsiteY2" fmla="*/ 449187 h 504825"/>
              <a:gd name="connsiteX3" fmla="*/ 258610 w 504825"/>
              <a:gd name="connsiteY3" fmla="*/ 480034 h 504825"/>
              <a:gd name="connsiteX4" fmla="*/ 258610 w 504825"/>
              <a:gd name="connsiteY4" fmla="*/ 461442 h 504825"/>
              <a:gd name="connsiteX5" fmla="*/ 292697 w 504825"/>
              <a:gd name="connsiteY5" fmla="*/ 457779 h 504825"/>
              <a:gd name="connsiteX6" fmla="*/ 287907 w 504825"/>
              <a:gd name="connsiteY6" fmla="*/ 433552 h 504825"/>
              <a:gd name="connsiteX7" fmla="*/ 391577 w 504825"/>
              <a:gd name="connsiteY7" fmla="*/ 373830 h 504825"/>
              <a:gd name="connsiteX8" fmla="*/ 409888 w 504825"/>
              <a:gd name="connsiteY8" fmla="*/ 389887 h 504825"/>
              <a:gd name="connsiteX9" fmla="*/ 430453 w 504825"/>
              <a:gd name="connsiteY9" fmla="*/ 361998 h 504825"/>
              <a:gd name="connsiteX10" fmla="*/ 74371 w 504825"/>
              <a:gd name="connsiteY10" fmla="*/ 361998 h 504825"/>
              <a:gd name="connsiteX11" fmla="*/ 94936 w 504825"/>
              <a:gd name="connsiteY11" fmla="*/ 389887 h 504825"/>
              <a:gd name="connsiteX12" fmla="*/ 113247 w 504825"/>
              <a:gd name="connsiteY12" fmla="*/ 373830 h 504825"/>
              <a:gd name="connsiteX13" fmla="*/ 216916 w 504825"/>
              <a:gd name="connsiteY13" fmla="*/ 433552 h 504825"/>
              <a:gd name="connsiteX14" fmla="*/ 212127 w 504825"/>
              <a:gd name="connsiteY14" fmla="*/ 457779 h 504825"/>
              <a:gd name="connsiteX15" fmla="*/ 246214 w 504825"/>
              <a:gd name="connsiteY15" fmla="*/ 461442 h 504825"/>
              <a:gd name="connsiteX16" fmla="*/ 246214 w 504825"/>
              <a:gd name="connsiteY16" fmla="*/ 480034 h 504825"/>
              <a:gd name="connsiteX17" fmla="*/ 137756 w 504825"/>
              <a:gd name="connsiteY17" fmla="*/ 449187 h 504825"/>
              <a:gd name="connsiteX18" fmla="*/ 58032 w 504825"/>
              <a:gd name="connsiteY18" fmla="*/ 371576 h 504825"/>
              <a:gd name="connsiteX19" fmla="*/ 452708 w 504825"/>
              <a:gd name="connsiteY19" fmla="*/ 143954 h 504825"/>
              <a:gd name="connsiteX20" fmla="*/ 480316 w 504825"/>
              <a:gd name="connsiteY20" fmla="*/ 252412 h 504825"/>
              <a:gd name="connsiteX21" fmla="*/ 452708 w 504825"/>
              <a:gd name="connsiteY21" fmla="*/ 360871 h 504825"/>
              <a:gd name="connsiteX22" fmla="*/ 436650 w 504825"/>
              <a:gd name="connsiteY22" fmla="*/ 351574 h 504825"/>
              <a:gd name="connsiteX23" fmla="*/ 450455 w 504825"/>
              <a:gd name="connsiteY23" fmla="*/ 320023 h 504825"/>
              <a:gd name="connsiteX24" fmla="*/ 427072 w 504825"/>
              <a:gd name="connsiteY24" fmla="*/ 312135 h 504825"/>
              <a:gd name="connsiteX25" fmla="*/ 437214 w 504825"/>
              <a:gd name="connsiteY25" fmla="*/ 252412 h 504825"/>
              <a:gd name="connsiteX26" fmla="*/ 427354 w 504825"/>
              <a:gd name="connsiteY26" fmla="*/ 192690 h 504825"/>
              <a:gd name="connsiteX27" fmla="*/ 450455 w 504825"/>
              <a:gd name="connsiteY27" fmla="*/ 184802 h 504825"/>
              <a:gd name="connsiteX28" fmla="*/ 436650 w 504825"/>
              <a:gd name="connsiteY28" fmla="*/ 153251 h 504825"/>
              <a:gd name="connsiteX29" fmla="*/ 52116 w 504825"/>
              <a:gd name="connsiteY29" fmla="*/ 143954 h 504825"/>
              <a:gd name="connsiteX30" fmla="*/ 68174 w 504825"/>
              <a:gd name="connsiteY30" fmla="*/ 153251 h 504825"/>
              <a:gd name="connsiteX31" fmla="*/ 54370 w 504825"/>
              <a:gd name="connsiteY31" fmla="*/ 184802 h 504825"/>
              <a:gd name="connsiteX32" fmla="*/ 77470 w 504825"/>
              <a:gd name="connsiteY32" fmla="*/ 192690 h 504825"/>
              <a:gd name="connsiteX33" fmla="*/ 67610 w 504825"/>
              <a:gd name="connsiteY33" fmla="*/ 252412 h 504825"/>
              <a:gd name="connsiteX34" fmla="*/ 77752 w 504825"/>
              <a:gd name="connsiteY34" fmla="*/ 312135 h 504825"/>
              <a:gd name="connsiteX35" fmla="*/ 54370 w 504825"/>
              <a:gd name="connsiteY35" fmla="*/ 320023 h 504825"/>
              <a:gd name="connsiteX36" fmla="*/ 68174 w 504825"/>
              <a:gd name="connsiteY36" fmla="*/ 351574 h 504825"/>
              <a:gd name="connsiteX37" fmla="*/ 52116 w 504825"/>
              <a:gd name="connsiteY37" fmla="*/ 360871 h 504825"/>
              <a:gd name="connsiteX38" fmla="*/ 24508 w 504825"/>
              <a:gd name="connsiteY38" fmla="*/ 252412 h 504825"/>
              <a:gd name="connsiteX39" fmla="*/ 52116 w 504825"/>
              <a:gd name="connsiteY39" fmla="*/ 143954 h 504825"/>
              <a:gd name="connsiteX40" fmla="*/ 252413 w 504825"/>
              <a:gd name="connsiteY40" fmla="*/ 109303 h 504825"/>
              <a:gd name="connsiteX41" fmla="*/ 280020 w 504825"/>
              <a:gd name="connsiteY41" fmla="*/ 112121 h 504825"/>
              <a:gd name="connsiteX42" fmla="*/ 266498 w 504825"/>
              <a:gd name="connsiteY42" fmla="*/ 179731 h 504825"/>
              <a:gd name="connsiteX43" fmla="*/ 307910 w 504825"/>
              <a:gd name="connsiteY43" fmla="*/ 203958 h 504825"/>
              <a:gd name="connsiteX44" fmla="*/ 360026 w 504825"/>
              <a:gd name="connsiteY44" fmla="*/ 158321 h 504825"/>
              <a:gd name="connsiteX45" fmla="*/ 387915 w 504825"/>
              <a:gd name="connsiteY45" fmla="*/ 205930 h 504825"/>
              <a:gd name="connsiteX46" fmla="*/ 322277 w 504825"/>
              <a:gd name="connsiteY46" fmla="*/ 228467 h 504825"/>
              <a:gd name="connsiteX47" fmla="*/ 326221 w 504825"/>
              <a:gd name="connsiteY47" fmla="*/ 252412 h 504825"/>
              <a:gd name="connsiteX48" fmla="*/ 322277 w 504825"/>
              <a:gd name="connsiteY48" fmla="*/ 276358 h 504825"/>
              <a:gd name="connsiteX49" fmla="*/ 387634 w 504825"/>
              <a:gd name="connsiteY49" fmla="*/ 298895 h 504825"/>
              <a:gd name="connsiteX50" fmla="*/ 360026 w 504825"/>
              <a:gd name="connsiteY50" fmla="*/ 346504 h 504825"/>
              <a:gd name="connsiteX51" fmla="*/ 307910 w 504825"/>
              <a:gd name="connsiteY51" fmla="*/ 300867 h 504825"/>
              <a:gd name="connsiteX52" fmla="*/ 266498 w 504825"/>
              <a:gd name="connsiteY52" fmla="*/ 324812 h 504825"/>
              <a:gd name="connsiteX53" fmla="*/ 280020 w 504825"/>
              <a:gd name="connsiteY53" fmla="*/ 392704 h 504825"/>
              <a:gd name="connsiteX54" fmla="*/ 252413 w 504825"/>
              <a:gd name="connsiteY54" fmla="*/ 395521 h 504825"/>
              <a:gd name="connsiteX55" fmla="*/ 224805 w 504825"/>
              <a:gd name="connsiteY55" fmla="*/ 392704 h 504825"/>
              <a:gd name="connsiteX56" fmla="*/ 238327 w 504825"/>
              <a:gd name="connsiteY56" fmla="*/ 324812 h 504825"/>
              <a:gd name="connsiteX57" fmla="*/ 196916 w 504825"/>
              <a:gd name="connsiteY57" fmla="*/ 300867 h 504825"/>
              <a:gd name="connsiteX58" fmla="*/ 144800 w 504825"/>
              <a:gd name="connsiteY58" fmla="*/ 346504 h 504825"/>
              <a:gd name="connsiteX59" fmla="*/ 117192 w 504825"/>
              <a:gd name="connsiteY59" fmla="*/ 298895 h 504825"/>
              <a:gd name="connsiteX60" fmla="*/ 182549 w 504825"/>
              <a:gd name="connsiteY60" fmla="*/ 276358 h 504825"/>
              <a:gd name="connsiteX61" fmla="*/ 178605 w 504825"/>
              <a:gd name="connsiteY61" fmla="*/ 252412 h 504825"/>
              <a:gd name="connsiteX62" fmla="*/ 182549 w 504825"/>
              <a:gd name="connsiteY62" fmla="*/ 228467 h 504825"/>
              <a:gd name="connsiteX63" fmla="*/ 116910 w 504825"/>
              <a:gd name="connsiteY63" fmla="*/ 205930 h 504825"/>
              <a:gd name="connsiteX64" fmla="*/ 144800 w 504825"/>
              <a:gd name="connsiteY64" fmla="*/ 158321 h 504825"/>
              <a:gd name="connsiteX65" fmla="*/ 196916 w 504825"/>
              <a:gd name="connsiteY65" fmla="*/ 203958 h 504825"/>
              <a:gd name="connsiteX66" fmla="*/ 238327 w 504825"/>
              <a:gd name="connsiteY66" fmla="*/ 179731 h 504825"/>
              <a:gd name="connsiteX67" fmla="*/ 224805 w 504825"/>
              <a:gd name="connsiteY67" fmla="*/ 112121 h 504825"/>
              <a:gd name="connsiteX68" fmla="*/ 252413 w 504825"/>
              <a:gd name="connsiteY68" fmla="*/ 109303 h 504825"/>
              <a:gd name="connsiteX69" fmla="*/ 258611 w 504825"/>
              <a:gd name="connsiteY69" fmla="*/ 24791 h 504825"/>
              <a:gd name="connsiteX70" fmla="*/ 367069 w 504825"/>
              <a:gd name="connsiteY70" fmla="*/ 55638 h 504825"/>
              <a:gd name="connsiteX71" fmla="*/ 446512 w 504825"/>
              <a:gd name="connsiteY71" fmla="*/ 133249 h 504825"/>
              <a:gd name="connsiteX72" fmla="*/ 430454 w 504825"/>
              <a:gd name="connsiteY72" fmla="*/ 142545 h 504825"/>
              <a:gd name="connsiteX73" fmla="*/ 409889 w 504825"/>
              <a:gd name="connsiteY73" fmla="*/ 114938 h 504825"/>
              <a:gd name="connsiteX74" fmla="*/ 391578 w 504825"/>
              <a:gd name="connsiteY74" fmla="*/ 130714 h 504825"/>
              <a:gd name="connsiteX75" fmla="*/ 287908 w 504825"/>
              <a:gd name="connsiteY75" fmla="*/ 71273 h 504825"/>
              <a:gd name="connsiteX76" fmla="*/ 292698 w 504825"/>
              <a:gd name="connsiteY76" fmla="*/ 47046 h 504825"/>
              <a:gd name="connsiteX77" fmla="*/ 258611 w 504825"/>
              <a:gd name="connsiteY77" fmla="*/ 43383 h 504825"/>
              <a:gd name="connsiteX78" fmla="*/ 246214 w 504825"/>
              <a:gd name="connsiteY78" fmla="*/ 24791 h 504825"/>
              <a:gd name="connsiteX79" fmla="*/ 246214 w 504825"/>
              <a:gd name="connsiteY79" fmla="*/ 43383 h 504825"/>
              <a:gd name="connsiteX80" fmla="*/ 212127 w 504825"/>
              <a:gd name="connsiteY80" fmla="*/ 47046 h 504825"/>
              <a:gd name="connsiteX81" fmla="*/ 216916 w 504825"/>
              <a:gd name="connsiteY81" fmla="*/ 71273 h 504825"/>
              <a:gd name="connsiteX82" fmla="*/ 113247 w 504825"/>
              <a:gd name="connsiteY82" fmla="*/ 130714 h 504825"/>
              <a:gd name="connsiteX83" fmla="*/ 94936 w 504825"/>
              <a:gd name="connsiteY83" fmla="*/ 114938 h 504825"/>
              <a:gd name="connsiteX84" fmla="*/ 74371 w 504825"/>
              <a:gd name="connsiteY84" fmla="*/ 142545 h 504825"/>
              <a:gd name="connsiteX85" fmla="*/ 58314 w 504825"/>
              <a:gd name="connsiteY85" fmla="*/ 133249 h 504825"/>
              <a:gd name="connsiteX86" fmla="*/ 137756 w 504825"/>
              <a:gd name="connsiteY86" fmla="*/ 55638 h 504825"/>
              <a:gd name="connsiteX87" fmla="*/ 246214 w 504825"/>
              <a:gd name="connsiteY87" fmla="*/ 24791 h 504825"/>
              <a:gd name="connsiteX88" fmla="*/ 252413 w 504825"/>
              <a:gd name="connsiteY88" fmla="*/ 12395 h 504825"/>
              <a:gd name="connsiteX89" fmla="*/ 159167 w 504825"/>
              <a:gd name="connsiteY89" fmla="*/ 31411 h 504825"/>
              <a:gd name="connsiteX90" fmla="*/ 82542 w 504825"/>
              <a:gd name="connsiteY90" fmla="*/ 82541 h 504825"/>
              <a:gd name="connsiteX91" fmla="*/ 31411 w 504825"/>
              <a:gd name="connsiteY91" fmla="*/ 159166 h 504825"/>
              <a:gd name="connsiteX92" fmla="*/ 12396 w 504825"/>
              <a:gd name="connsiteY92" fmla="*/ 252412 h 504825"/>
              <a:gd name="connsiteX93" fmla="*/ 31411 w 504825"/>
              <a:gd name="connsiteY93" fmla="*/ 345659 h 504825"/>
              <a:gd name="connsiteX94" fmla="*/ 82542 w 504825"/>
              <a:gd name="connsiteY94" fmla="*/ 422284 h 504825"/>
              <a:gd name="connsiteX95" fmla="*/ 159167 w 504825"/>
              <a:gd name="connsiteY95" fmla="*/ 473414 h 504825"/>
              <a:gd name="connsiteX96" fmla="*/ 252413 w 504825"/>
              <a:gd name="connsiteY96" fmla="*/ 492430 h 504825"/>
              <a:gd name="connsiteX97" fmla="*/ 345659 w 504825"/>
              <a:gd name="connsiteY97" fmla="*/ 473414 h 504825"/>
              <a:gd name="connsiteX98" fmla="*/ 422284 w 504825"/>
              <a:gd name="connsiteY98" fmla="*/ 422284 h 504825"/>
              <a:gd name="connsiteX99" fmla="*/ 473415 w 504825"/>
              <a:gd name="connsiteY99" fmla="*/ 345659 h 504825"/>
              <a:gd name="connsiteX100" fmla="*/ 492430 w 504825"/>
              <a:gd name="connsiteY100" fmla="*/ 252412 h 504825"/>
              <a:gd name="connsiteX101" fmla="*/ 473415 w 504825"/>
              <a:gd name="connsiteY101" fmla="*/ 159166 h 504825"/>
              <a:gd name="connsiteX102" fmla="*/ 422284 w 504825"/>
              <a:gd name="connsiteY102" fmla="*/ 82541 h 504825"/>
              <a:gd name="connsiteX103" fmla="*/ 345659 w 504825"/>
              <a:gd name="connsiteY103" fmla="*/ 31411 h 504825"/>
              <a:gd name="connsiteX104" fmla="*/ 252413 w 504825"/>
              <a:gd name="connsiteY104" fmla="*/ 12395 h 504825"/>
              <a:gd name="connsiteX105" fmla="*/ 252413 w 504825"/>
              <a:gd name="connsiteY105" fmla="*/ 0 h 504825"/>
              <a:gd name="connsiteX106" fmla="*/ 350448 w 504825"/>
              <a:gd name="connsiteY106" fmla="*/ 20001 h 504825"/>
              <a:gd name="connsiteX107" fmla="*/ 431017 w 504825"/>
              <a:gd name="connsiteY107" fmla="*/ 73808 h 504825"/>
              <a:gd name="connsiteX108" fmla="*/ 484824 w 504825"/>
              <a:gd name="connsiteY108" fmla="*/ 154377 h 504825"/>
              <a:gd name="connsiteX109" fmla="*/ 504825 w 504825"/>
              <a:gd name="connsiteY109" fmla="*/ 252412 h 504825"/>
              <a:gd name="connsiteX110" fmla="*/ 484824 w 504825"/>
              <a:gd name="connsiteY110" fmla="*/ 350448 h 504825"/>
              <a:gd name="connsiteX111" fmla="*/ 431017 w 504825"/>
              <a:gd name="connsiteY111" fmla="*/ 431017 h 504825"/>
              <a:gd name="connsiteX112" fmla="*/ 350448 w 504825"/>
              <a:gd name="connsiteY112" fmla="*/ 484824 h 504825"/>
              <a:gd name="connsiteX113" fmla="*/ 252413 w 504825"/>
              <a:gd name="connsiteY113" fmla="*/ 504825 h 504825"/>
              <a:gd name="connsiteX114" fmla="*/ 154378 w 504825"/>
              <a:gd name="connsiteY114" fmla="*/ 484824 h 504825"/>
              <a:gd name="connsiteX115" fmla="*/ 73809 w 504825"/>
              <a:gd name="connsiteY115" fmla="*/ 431017 h 504825"/>
              <a:gd name="connsiteX116" fmla="*/ 20002 w 504825"/>
              <a:gd name="connsiteY116" fmla="*/ 350448 h 504825"/>
              <a:gd name="connsiteX117" fmla="*/ 0 w 504825"/>
              <a:gd name="connsiteY117" fmla="*/ 252412 h 504825"/>
              <a:gd name="connsiteX118" fmla="*/ 20002 w 504825"/>
              <a:gd name="connsiteY118" fmla="*/ 154377 h 504825"/>
              <a:gd name="connsiteX119" fmla="*/ 73809 w 504825"/>
              <a:gd name="connsiteY119" fmla="*/ 73808 h 504825"/>
              <a:gd name="connsiteX120" fmla="*/ 154378 w 504825"/>
              <a:gd name="connsiteY120" fmla="*/ 20001 h 504825"/>
              <a:gd name="connsiteX121" fmla="*/ 252413 w 504825"/>
              <a:gd name="connsiteY121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04825" h="504825">
                <a:moveTo>
                  <a:pt x="430453" y="361998"/>
                </a:moveTo>
                <a:lnTo>
                  <a:pt x="446792" y="371576"/>
                </a:lnTo>
                <a:cubicBezTo>
                  <a:pt x="426884" y="403879"/>
                  <a:pt x="400310" y="429749"/>
                  <a:pt x="367068" y="449187"/>
                </a:cubicBezTo>
                <a:cubicBezTo>
                  <a:pt x="333826" y="468625"/>
                  <a:pt x="297673" y="478908"/>
                  <a:pt x="258610" y="480034"/>
                </a:cubicBezTo>
                <a:lnTo>
                  <a:pt x="258610" y="461442"/>
                </a:lnTo>
                <a:cubicBezTo>
                  <a:pt x="269127" y="461254"/>
                  <a:pt x="280489" y="460033"/>
                  <a:pt x="292697" y="457779"/>
                </a:cubicBezTo>
                <a:lnTo>
                  <a:pt x="287907" y="433552"/>
                </a:lnTo>
                <a:cubicBezTo>
                  <a:pt x="329225" y="425289"/>
                  <a:pt x="363781" y="405381"/>
                  <a:pt x="391577" y="373830"/>
                </a:cubicBezTo>
                <a:lnTo>
                  <a:pt x="409888" y="389887"/>
                </a:lnTo>
                <a:cubicBezTo>
                  <a:pt x="418151" y="380497"/>
                  <a:pt x="425006" y="371200"/>
                  <a:pt x="430453" y="361998"/>
                </a:cubicBezTo>
                <a:close/>
                <a:moveTo>
                  <a:pt x="74371" y="361998"/>
                </a:moveTo>
                <a:cubicBezTo>
                  <a:pt x="79818" y="371200"/>
                  <a:pt x="86672" y="380497"/>
                  <a:pt x="94936" y="389887"/>
                </a:cubicBezTo>
                <a:lnTo>
                  <a:pt x="113247" y="373830"/>
                </a:lnTo>
                <a:cubicBezTo>
                  <a:pt x="141042" y="405381"/>
                  <a:pt x="175599" y="425289"/>
                  <a:pt x="216916" y="433552"/>
                </a:cubicBezTo>
                <a:lnTo>
                  <a:pt x="212127" y="457779"/>
                </a:lnTo>
                <a:cubicBezTo>
                  <a:pt x="224335" y="460033"/>
                  <a:pt x="235697" y="461254"/>
                  <a:pt x="246214" y="461442"/>
                </a:cubicBezTo>
                <a:lnTo>
                  <a:pt x="246214" y="480034"/>
                </a:lnTo>
                <a:cubicBezTo>
                  <a:pt x="207150" y="478908"/>
                  <a:pt x="170997" y="468625"/>
                  <a:pt x="137756" y="449187"/>
                </a:cubicBezTo>
                <a:cubicBezTo>
                  <a:pt x="104514" y="429749"/>
                  <a:pt x="77939" y="403879"/>
                  <a:pt x="58032" y="371576"/>
                </a:cubicBezTo>
                <a:close/>
                <a:moveTo>
                  <a:pt x="452708" y="143954"/>
                </a:moveTo>
                <a:cubicBezTo>
                  <a:pt x="471113" y="177759"/>
                  <a:pt x="480316" y="213912"/>
                  <a:pt x="480316" y="252412"/>
                </a:cubicBezTo>
                <a:cubicBezTo>
                  <a:pt x="480316" y="290913"/>
                  <a:pt x="471113" y="327066"/>
                  <a:pt x="452708" y="360871"/>
                </a:cubicBezTo>
                <a:lnTo>
                  <a:pt x="436650" y="351574"/>
                </a:lnTo>
                <a:cubicBezTo>
                  <a:pt x="441721" y="341808"/>
                  <a:pt x="446323" y="331291"/>
                  <a:pt x="450455" y="320023"/>
                </a:cubicBezTo>
                <a:lnTo>
                  <a:pt x="427072" y="312135"/>
                </a:lnTo>
                <a:cubicBezTo>
                  <a:pt x="433833" y="292791"/>
                  <a:pt x="437214" y="272883"/>
                  <a:pt x="437214" y="252412"/>
                </a:cubicBezTo>
                <a:cubicBezTo>
                  <a:pt x="437214" y="231378"/>
                  <a:pt x="433927" y="211471"/>
                  <a:pt x="427354" y="192690"/>
                </a:cubicBezTo>
                <a:lnTo>
                  <a:pt x="450455" y="184802"/>
                </a:lnTo>
                <a:cubicBezTo>
                  <a:pt x="446886" y="174285"/>
                  <a:pt x="442285" y="163768"/>
                  <a:pt x="436650" y="153251"/>
                </a:cubicBezTo>
                <a:close/>
                <a:moveTo>
                  <a:pt x="52116" y="143954"/>
                </a:moveTo>
                <a:lnTo>
                  <a:pt x="68174" y="153251"/>
                </a:lnTo>
                <a:cubicBezTo>
                  <a:pt x="62539" y="163768"/>
                  <a:pt x="57938" y="174285"/>
                  <a:pt x="54370" y="184802"/>
                </a:cubicBezTo>
                <a:lnTo>
                  <a:pt x="77470" y="192690"/>
                </a:lnTo>
                <a:cubicBezTo>
                  <a:pt x="70897" y="211471"/>
                  <a:pt x="67610" y="231378"/>
                  <a:pt x="67610" y="252412"/>
                </a:cubicBezTo>
                <a:cubicBezTo>
                  <a:pt x="67610" y="272883"/>
                  <a:pt x="70990" y="292791"/>
                  <a:pt x="77752" y="312135"/>
                </a:cubicBezTo>
                <a:lnTo>
                  <a:pt x="54370" y="320023"/>
                </a:lnTo>
                <a:cubicBezTo>
                  <a:pt x="58501" y="331291"/>
                  <a:pt x="63102" y="341808"/>
                  <a:pt x="68174" y="351574"/>
                </a:cubicBezTo>
                <a:lnTo>
                  <a:pt x="52116" y="360871"/>
                </a:lnTo>
                <a:cubicBezTo>
                  <a:pt x="33710" y="327066"/>
                  <a:pt x="24508" y="290913"/>
                  <a:pt x="24508" y="252412"/>
                </a:cubicBezTo>
                <a:cubicBezTo>
                  <a:pt x="24508" y="213912"/>
                  <a:pt x="33710" y="177759"/>
                  <a:pt x="52116" y="143954"/>
                </a:cubicBezTo>
                <a:close/>
                <a:moveTo>
                  <a:pt x="252413" y="109303"/>
                </a:moveTo>
                <a:cubicBezTo>
                  <a:pt x="262555" y="109303"/>
                  <a:pt x="271757" y="110243"/>
                  <a:pt x="280020" y="112121"/>
                </a:cubicBezTo>
                <a:lnTo>
                  <a:pt x="266498" y="179731"/>
                </a:lnTo>
                <a:cubicBezTo>
                  <a:pt x="283025" y="183112"/>
                  <a:pt x="296829" y="191187"/>
                  <a:pt x="307910" y="203958"/>
                </a:cubicBezTo>
                <a:lnTo>
                  <a:pt x="360026" y="158321"/>
                </a:lnTo>
                <a:cubicBezTo>
                  <a:pt x="372422" y="172595"/>
                  <a:pt x="381718" y="188464"/>
                  <a:pt x="387915" y="205930"/>
                </a:cubicBezTo>
                <a:lnTo>
                  <a:pt x="322277" y="228467"/>
                </a:lnTo>
                <a:cubicBezTo>
                  <a:pt x="324907" y="236355"/>
                  <a:pt x="326221" y="244337"/>
                  <a:pt x="326221" y="252412"/>
                </a:cubicBezTo>
                <a:cubicBezTo>
                  <a:pt x="326221" y="260488"/>
                  <a:pt x="324907" y="268470"/>
                  <a:pt x="322277" y="276358"/>
                </a:cubicBezTo>
                <a:lnTo>
                  <a:pt x="387634" y="298895"/>
                </a:lnTo>
                <a:cubicBezTo>
                  <a:pt x="381812" y="316173"/>
                  <a:pt x="372609" y="332043"/>
                  <a:pt x="360026" y="346504"/>
                </a:cubicBezTo>
                <a:lnTo>
                  <a:pt x="307910" y="300867"/>
                </a:lnTo>
                <a:cubicBezTo>
                  <a:pt x="297205" y="313450"/>
                  <a:pt x="283401" y="321432"/>
                  <a:pt x="266498" y="324812"/>
                </a:cubicBezTo>
                <a:lnTo>
                  <a:pt x="280020" y="392704"/>
                </a:lnTo>
                <a:cubicBezTo>
                  <a:pt x="270254" y="394582"/>
                  <a:pt x="261052" y="395521"/>
                  <a:pt x="252413" y="395521"/>
                </a:cubicBezTo>
                <a:cubicBezTo>
                  <a:pt x="243774" y="395521"/>
                  <a:pt x="234571" y="394582"/>
                  <a:pt x="224805" y="392704"/>
                </a:cubicBezTo>
                <a:lnTo>
                  <a:pt x="238327" y="324812"/>
                </a:lnTo>
                <a:cubicBezTo>
                  <a:pt x="221425" y="321432"/>
                  <a:pt x="207621" y="313450"/>
                  <a:pt x="196916" y="300867"/>
                </a:cubicBezTo>
                <a:lnTo>
                  <a:pt x="144800" y="346504"/>
                </a:lnTo>
                <a:cubicBezTo>
                  <a:pt x="132216" y="332043"/>
                  <a:pt x="123014" y="316173"/>
                  <a:pt x="117192" y="298895"/>
                </a:cubicBezTo>
                <a:lnTo>
                  <a:pt x="182549" y="276358"/>
                </a:lnTo>
                <a:cubicBezTo>
                  <a:pt x="179919" y="268470"/>
                  <a:pt x="178605" y="260488"/>
                  <a:pt x="178605" y="252412"/>
                </a:cubicBezTo>
                <a:cubicBezTo>
                  <a:pt x="178605" y="244337"/>
                  <a:pt x="179919" y="236355"/>
                  <a:pt x="182549" y="228467"/>
                </a:cubicBezTo>
                <a:lnTo>
                  <a:pt x="116910" y="205930"/>
                </a:lnTo>
                <a:cubicBezTo>
                  <a:pt x="123108" y="188464"/>
                  <a:pt x="132404" y="172595"/>
                  <a:pt x="144800" y="158321"/>
                </a:cubicBezTo>
                <a:lnTo>
                  <a:pt x="196916" y="203958"/>
                </a:lnTo>
                <a:cubicBezTo>
                  <a:pt x="207996" y="191187"/>
                  <a:pt x="221801" y="183112"/>
                  <a:pt x="238327" y="179731"/>
                </a:cubicBezTo>
                <a:lnTo>
                  <a:pt x="224805" y="112121"/>
                </a:lnTo>
                <a:cubicBezTo>
                  <a:pt x="233069" y="110243"/>
                  <a:pt x="242271" y="109303"/>
                  <a:pt x="252413" y="109303"/>
                </a:cubicBezTo>
                <a:close/>
                <a:moveTo>
                  <a:pt x="258611" y="24791"/>
                </a:moveTo>
                <a:cubicBezTo>
                  <a:pt x="297862" y="25917"/>
                  <a:pt x="334015" y="36200"/>
                  <a:pt x="367069" y="55638"/>
                </a:cubicBezTo>
                <a:cubicBezTo>
                  <a:pt x="400123" y="75076"/>
                  <a:pt x="426604" y="100946"/>
                  <a:pt x="446512" y="133249"/>
                </a:cubicBezTo>
                <a:lnTo>
                  <a:pt x="430454" y="142545"/>
                </a:lnTo>
                <a:cubicBezTo>
                  <a:pt x="423881" y="132028"/>
                  <a:pt x="417026" y="122826"/>
                  <a:pt x="409889" y="114938"/>
                </a:cubicBezTo>
                <a:lnTo>
                  <a:pt x="391578" y="130714"/>
                </a:lnTo>
                <a:cubicBezTo>
                  <a:pt x="363782" y="98974"/>
                  <a:pt x="329226" y="79161"/>
                  <a:pt x="287908" y="71273"/>
                </a:cubicBezTo>
                <a:lnTo>
                  <a:pt x="292698" y="47046"/>
                </a:lnTo>
                <a:cubicBezTo>
                  <a:pt x="282180" y="44980"/>
                  <a:pt x="270818" y="43759"/>
                  <a:pt x="258611" y="43383"/>
                </a:cubicBezTo>
                <a:close/>
                <a:moveTo>
                  <a:pt x="246214" y="24791"/>
                </a:moveTo>
                <a:lnTo>
                  <a:pt x="246214" y="43383"/>
                </a:lnTo>
                <a:cubicBezTo>
                  <a:pt x="234007" y="43759"/>
                  <a:pt x="222645" y="44980"/>
                  <a:pt x="212127" y="47046"/>
                </a:cubicBezTo>
                <a:lnTo>
                  <a:pt x="216916" y="71273"/>
                </a:lnTo>
                <a:cubicBezTo>
                  <a:pt x="175599" y="79161"/>
                  <a:pt x="141042" y="98974"/>
                  <a:pt x="113247" y="130714"/>
                </a:cubicBezTo>
                <a:lnTo>
                  <a:pt x="94936" y="114938"/>
                </a:lnTo>
                <a:cubicBezTo>
                  <a:pt x="87799" y="122826"/>
                  <a:pt x="80944" y="132028"/>
                  <a:pt x="74371" y="142545"/>
                </a:cubicBezTo>
                <a:lnTo>
                  <a:pt x="58314" y="133249"/>
                </a:lnTo>
                <a:cubicBezTo>
                  <a:pt x="78221" y="100946"/>
                  <a:pt x="104702" y="75076"/>
                  <a:pt x="137756" y="55638"/>
                </a:cubicBezTo>
                <a:cubicBezTo>
                  <a:pt x="170810" y="36200"/>
                  <a:pt x="206962" y="25917"/>
                  <a:pt x="246214" y="24791"/>
                </a:cubicBezTo>
                <a:close/>
                <a:moveTo>
                  <a:pt x="252413" y="12395"/>
                </a:moveTo>
                <a:cubicBezTo>
                  <a:pt x="219922" y="12395"/>
                  <a:pt x="188840" y="18734"/>
                  <a:pt x="159167" y="31411"/>
                </a:cubicBezTo>
                <a:cubicBezTo>
                  <a:pt x="129493" y="44088"/>
                  <a:pt x="103952" y="61131"/>
                  <a:pt x="82542" y="82541"/>
                </a:cubicBezTo>
                <a:cubicBezTo>
                  <a:pt x="61132" y="103951"/>
                  <a:pt x="44088" y="129493"/>
                  <a:pt x="31411" y="159166"/>
                </a:cubicBezTo>
                <a:cubicBezTo>
                  <a:pt x="18734" y="188840"/>
                  <a:pt x="12396" y="219922"/>
                  <a:pt x="12396" y="252412"/>
                </a:cubicBezTo>
                <a:cubicBezTo>
                  <a:pt x="12396" y="284903"/>
                  <a:pt x="18734" y="315985"/>
                  <a:pt x="31411" y="345659"/>
                </a:cubicBezTo>
                <a:cubicBezTo>
                  <a:pt x="44088" y="375332"/>
                  <a:pt x="61132" y="400874"/>
                  <a:pt x="82542" y="422284"/>
                </a:cubicBezTo>
                <a:cubicBezTo>
                  <a:pt x="103952" y="443694"/>
                  <a:pt x="129493" y="460737"/>
                  <a:pt x="159167" y="473414"/>
                </a:cubicBezTo>
                <a:cubicBezTo>
                  <a:pt x="188840" y="486091"/>
                  <a:pt x="219922" y="492430"/>
                  <a:pt x="252413" y="492430"/>
                </a:cubicBezTo>
                <a:cubicBezTo>
                  <a:pt x="284903" y="492430"/>
                  <a:pt x="315986" y="486091"/>
                  <a:pt x="345659" y="473414"/>
                </a:cubicBezTo>
                <a:cubicBezTo>
                  <a:pt x="375333" y="460737"/>
                  <a:pt x="400875" y="443694"/>
                  <a:pt x="422284" y="422284"/>
                </a:cubicBezTo>
                <a:cubicBezTo>
                  <a:pt x="443694" y="400874"/>
                  <a:pt x="460738" y="375332"/>
                  <a:pt x="473415" y="345659"/>
                </a:cubicBezTo>
                <a:cubicBezTo>
                  <a:pt x="486091" y="315985"/>
                  <a:pt x="492430" y="284903"/>
                  <a:pt x="492430" y="252412"/>
                </a:cubicBezTo>
                <a:cubicBezTo>
                  <a:pt x="492430" y="219922"/>
                  <a:pt x="486091" y="188840"/>
                  <a:pt x="473415" y="159166"/>
                </a:cubicBezTo>
                <a:cubicBezTo>
                  <a:pt x="460738" y="129493"/>
                  <a:pt x="443694" y="103951"/>
                  <a:pt x="422284" y="82541"/>
                </a:cubicBezTo>
                <a:cubicBezTo>
                  <a:pt x="400875" y="61131"/>
                  <a:pt x="375333" y="44088"/>
                  <a:pt x="345659" y="31411"/>
                </a:cubicBezTo>
                <a:cubicBezTo>
                  <a:pt x="315986" y="18734"/>
                  <a:pt x="284903" y="12395"/>
                  <a:pt x="252413" y="12395"/>
                </a:cubicBezTo>
                <a:close/>
                <a:moveTo>
                  <a:pt x="252413" y="0"/>
                </a:moveTo>
                <a:cubicBezTo>
                  <a:pt x="286593" y="0"/>
                  <a:pt x="319272" y="6667"/>
                  <a:pt x="350448" y="20001"/>
                </a:cubicBezTo>
                <a:cubicBezTo>
                  <a:pt x="381624" y="33336"/>
                  <a:pt x="408481" y="51271"/>
                  <a:pt x="431017" y="73808"/>
                </a:cubicBezTo>
                <a:cubicBezTo>
                  <a:pt x="453554" y="96345"/>
                  <a:pt x="471489" y="123201"/>
                  <a:pt x="484824" y="154377"/>
                </a:cubicBezTo>
                <a:cubicBezTo>
                  <a:pt x="498158" y="185553"/>
                  <a:pt x="504825" y="218232"/>
                  <a:pt x="504825" y="252412"/>
                </a:cubicBezTo>
                <a:cubicBezTo>
                  <a:pt x="504825" y="286593"/>
                  <a:pt x="498158" y="319272"/>
                  <a:pt x="484824" y="350448"/>
                </a:cubicBezTo>
                <a:cubicBezTo>
                  <a:pt x="471489" y="381624"/>
                  <a:pt x="453554" y="408480"/>
                  <a:pt x="431017" y="431017"/>
                </a:cubicBezTo>
                <a:cubicBezTo>
                  <a:pt x="408481" y="453554"/>
                  <a:pt x="381624" y="471489"/>
                  <a:pt x="350448" y="484824"/>
                </a:cubicBezTo>
                <a:cubicBezTo>
                  <a:pt x="319272" y="498158"/>
                  <a:pt x="286593" y="504825"/>
                  <a:pt x="252413" y="504825"/>
                </a:cubicBezTo>
                <a:cubicBezTo>
                  <a:pt x="218232" y="504825"/>
                  <a:pt x="185553" y="498158"/>
                  <a:pt x="154378" y="484824"/>
                </a:cubicBezTo>
                <a:cubicBezTo>
                  <a:pt x="123202" y="471489"/>
                  <a:pt x="96345" y="453554"/>
                  <a:pt x="73809" y="431017"/>
                </a:cubicBezTo>
                <a:cubicBezTo>
                  <a:pt x="51271" y="408480"/>
                  <a:pt x="33336" y="381624"/>
                  <a:pt x="20002" y="350448"/>
                </a:cubicBezTo>
                <a:cubicBezTo>
                  <a:pt x="6667" y="319272"/>
                  <a:pt x="0" y="286593"/>
                  <a:pt x="0" y="252412"/>
                </a:cubicBezTo>
                <a:cubicBezTo>
                  <a:pt x="0" y="218232"/>
                  <a:pt x="6667" y="185553"/>
                  <a:pt x="20002" y="154377"/>
                </a:cubicBezTo>
                <a:cubicBezTo>
                  <a:pt x="33336" y="123201"/>
                  <a:pt x="51271" y="96345"/>
                  <a:pt x="73809" y="73808"/>
                </a:cubicBezTo>
                <a:cubicBezTo>
                  <a:pt x="96345" y="51271"/>
                  <a:pt x="123202" y="33336"/>
                  <a:pt x="154378" y="20001"/>
                </a:cubicBezTo>
                <a:cubicBezTo>
                  <a:pt x="185553" y="6667"/>
                  <a:pt x="218232" y="0"/>
                  <a:pt x="2524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6" name="Freeform 323">
            <a:extLst>
              <a:ext uri="{FF2B5EF4-FFF2-40B4-BE49-F238E27FC236}">
                <a16:creationId xmlns:a16="http://schemas.microsoft.com/office/drawing/2014/main" id="{CCE7E98A-7229-4E33-8903-495368725205}"/>
              </a:ext>
            </a:extLst>
          </p:cNvPr>
          <p:cNvSpPr/>
          <p:nvPr/>
        </p:nvSpPr>
        <p:spPr>
          <a:xfrm>
            <a:off x="5198226" y="4558622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351856" y="0"/>
                </a:moveTo>
                <a:cubicBezTo>
                  <a:pt x="361810" y="0"/>
                  <a:pt x="370261" y="3474"/>
                  <a:pt x="377211" y="10423"/>
                </a:cubicBezTo>
                <a:cubicBezTo>
                  <a:pt x="384159" y="17372"/>
                  <a:pt x="387634" y="25871"/>
                  <a:pt x="387634" y="35918"/>
                </a:cubicBezTo>
                <a:cubicBezTo>
                  <a:pt x="387634" y="45966"/>
                  <a:pt x="384159" y="54464"/>
                  <a:pt x="377211" y="61413"/>
                </a:cubicBezTo>
                <a:lnTo>
                  <a:pt x="264526" y="174379"/>
                </a:lnTo>
                <a:lnTo>
                  <a:pt x="330447" y="240299"/>
                </a:lnTo>
                <a:lnTo>
                  <a:pt x="443412" y="127615"/>
                </a:lnTo>
                <a:cubicBezTo>
                  <a:pt x="450549" y="120666"/>
                  <a:pt x="459094" y="117191"/>
                  <a:pt x="469048" y="117191"/>
                </a:cubicBezTo>
                <a:cubicBezTo>
                  <a:pt x="479002" y="117191"/>
                  <a:pt x="487453" y="120666"/>
                  <a:pt x="494402" y="127615"/>
                </a:cubicBezTo>
                <a:cubicBezTo>
                  <a:pt x="501351" y="134564"/>
                  <a:pt x="504825" y="143015"/>
                  <a:pt x="504825" y="152969"/>
                </a:cubicBezTo>
                <a:cubicBezTo>
                  <a:pt x="504825" y="162923"/>
                  <a:pt x="501351" y="171468"/>
                  <a:pt x="494402" y="178604"/>
                </a:cubicBezTo>
                <a:lnTo>
                  <a:pt x="381436" y="291289"/>
                </a:lnTo>
                <a:lnTo>
                  <a:pt x="423693" y="333545"/>
                </a:lnTo>
                <a:lnTo>
                  <a:pt x="378619" y="378619"/>
                </a:lnTo>
                <a:cubicBezTo>
                  <a:pt x="348006" y="409231"/>
                  <a:pt x="311431" y="426744"/>
                  <a:pt x="268893" y="431158"/>
                </a:cubicBezTo>
                <a:cubicBezTo>
                  <a:pt x="226355" y="435571"/>
                  <a:pt x="187713" y="426134"/>
                  <a:pt x="152969" y="402846"/>
                </a:cubicBezTo>
                <a:lnTo>
                  <a:pt x="50990" y="504825"/>
                </a:lnTo>
                <a:lnTo>
                  <a:pt x="0" y="504825"/>
                </a:lnTo>
                <a:lnTo>
                  <a:pt x="0" y="453835"/>
                </a:lnTo>
                <a:lnTo>
                  <a:pt x="101979" y="351856"/>
                </a:lnTo>
                <a:cubicBezTo>
                  <a:pt x="78691" y="317112"/>
                  <a:pt x="69254" y="278471"/>
                  <a:pt x="73668" y="235932"/>
                </a:cubicBezTo>
                <a:cubicBezTo>
                  <a:pt x="78081" y="193394"/>
                  <a:pt x="95594" y="156819"/>
                  <a:pt x="126206" y="126206"/>
                </a:cubicBezTo>
                <a:lnTo>
                  <a:pt x="171280" y="81133"/>
                </a:lnTo>
                <a:lnTo>
                  <a:pt x="213537" y="123389"/>
                </a:lnTo>
                <a:lnTo>
                  <a:pt x="326221" y="10423"/>
                </a:lnTo>
                <a:cubicBezTo>
                  <a:pt x="333357" y="3474"/>
                  <a:pt x="341902" y="0"/>
                  <a:pt x="3518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7" name="Freeform 318">
            <a:extLst>
              <a:ext uri="{FF2B5EF4-FFF2-40B4-BE49-F238E27FC236}">
                <a16:creationId xmlns:a16="http://schemas.microsoft.com/office/drawing/2014/main" id="{C85C3C32-A072-4E3B-80C0-194D47789850}"/>
              </a:ext>
            </a:extLst>
          </p:cNvPr>
          <p:cNvSpPr/>
          <p:nvPr/>
        </p:nvSpPr>
        <p:spPr>
          <a:xfrm>
            <a:off x="319043" y="4585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216354" y="0"/>
                </a:moveTo>
                <a:cubicBezTo>
                  <a:pt x="255606" y="0"/>
                  <a:pt x="291806" y="9672"/>
                  <a:pt x="324954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3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4" y="403691"/>
                </a:cubicBezTo>
                <a:cubicBezTo>
                  <a:pt x="291806" y="423035"/>
                  <a:pt x="255606" y="432707"/>
                  <a:pt x="216354" y="432707"/>
                </a:cubicBezTo>
                <a:cubicBezTo>
                  <a:pt x="177103" y="432707"/>
                  <a:pt x="140903" y="423035"/>
                  <a:pt x="107755" y="403691"/>
                </a:cubicBezTo>
                <a:cubicBezTo>
                  <a:pt x="74607" y="384347"/>
                  <a:pt x="48361" y="358101"/>
                  <a:pt x="29017" y="324953"/>
                </a:cubicBezTo>
                <a:cubicBezTo>
                  <a:pt x="9673" y="291805"/>
                  <a:pt x="0" y="255605"/>
                  <a:pt x="0" y="216353"/>
                </a:cubicBezTo>
                <a:cubicBezTo>
                  <a:pt x="0" y="177102"/>
                  <a:pt x="9673" y="140902"/>
                  <a:pt x="29017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3" y="9672"/>
                  <a:pt x="177103" y="0"/>
                  <a:pt x="216354" y="0"/>
                </a:cubicBezTo>
                <a:close/>
                <a:moveTo>
                  <a:pt x="216354" y="36059"/>
                </a:moveTo>
                <a:cubicBezTo>
                  <a:pt x="191939" y="36059"/>
                  <a:pt x="168604" y="40848"/>
                  <a:pt x="146349" y="50426"/>
                </a:cubicBezTo>
                <a:cubicBezTo>
                  <a:pt x="124094" y="60004"/>
                  <a:pt x="104938" y="72822"/>
                  <a:pt x="88880" y="88880"/>
                </a:cubicBezTo>
                <a:cubicBezTo>
                  <a:pt x="72822" y="104937"/>
                  <a:pt x="60005" y="124093"/>
                  <a:pt x="50427" y="146348"/>
                </a:cubicBezTo>
                <a:cubicBezTo>
                  <a:pt x="40848" y="168603"/>
                  <a:pt x="36059" y="191939"/>
                  <a:pt x="36059" y="216353"/>
                </a:cubicBezTo>
                <a:cubicBezTo>
                  <a:pt x="36059" y="240768"/>
                  <a:pt x="40848" y="264103"/>
                  <a:pt x="50427" y="286359"/>
                </a:cubicBezTo>
                <a:cubicBezTo>
                  <a:pt x="60005" y="308614"/>
                  <a:pt x="72822" y="327770"/>
                  <a:pt x="88880" y="343827"/>
                </a:cubicBezTo>
                <a:cubicBezTo>
                  <a:pt x="104938" y="359885"/>
                  <a:pt x="124094" y="372703"/>
                  <a:pt x="146349" y="382281"/>
                </a:cubicBezTo>
                <a:cubicBezTo>
                  <a:pt x="168604" y="391859"/>
                  <a:pt x="191939" y="396648"/>
                  <a:pt x="216354" y="396648"/>
                </a:cubicBezTo>
                <a:cubicBezTo>
                  <a:pt x="240769" y="396648"/>
                  <a:pt x="264104" y="391859"/>
                  <a:pt x="286359" y="382281"/>
                </a:cubicBezTo>
                <a:cubicBezTo>
                  <a:pt x="308614" y="372703"/>
                  <a:pt x="327771" y="359885"/>
                  <a:pt x="343828" y="343827"/>
                </a:cubicBezTo>
                <a:cubicBezTo>
                  <a:pt x="359885" y="327770"/>
                  <a:pt x="372703" y="308614"/>
                  <a:pt x="382281" y="286359"/>
                </a:cubicBezTo>
                <a:cubicBezTo>
                  <a:pt x="391860" y="264103"/>
                  <a:pt x="396649" y="240768"/>
                  <a:pt x="396649" y="216353"/>
                </a:cubicBezTo>
                <a:cubicBezTo>
                  <a:pt x="396649" y="191939"/>
                  <a:pt x="391860" y="168603"/>
                  <a:pt x="382281" y="146348"/>
                </a:cubicBezTo>
                <a:cubicBezTo>
                  <a:pt x="372703" y="124093"/>
                  <a:pt x="359885" y="104937"/>
                  <a:pt x="343828" y="88880"/>
                </a:cubicBezTo>
                <a:cubicBezTo>
                  <a:pt x="327771" y="72822"/>
                  <a:pt x="308614" y="60004"/>
                  <a:pt x="286359" y="50426"/>
                </a:cubicBezTo>
                <a:cubicBezTo>
                  <a:pt x="264104" y="40848"/>
                  <a:pt x="240769" y="36059"/>
                  <a:pt x="216354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8" name="Freeform 317">
            <a:extLst>
              <a:ext uri="{FF2B5EF4-FFF2-40B4-BE49-F238E27FC236}">
                <a16:creationId xmlns:a16="http://schemas.microsoft.com/office/drawing/2014/main" id="{8EB053A3-AF0F-49E1-840C-8E0E929D22F1}"/>
              </a:ext>
            </a:extLst>
          </p:cNvPr>
          <p:cNvSpPr/>
          <p:nvPr/>
        </p:nvSpPr>
        <p:spPr>
          <a:xfrm>
            <a:off x="796486" y="4585666"/>
            <a:ext cx="352421" cy="324531"/>
          </a:xfrm>
          <a:custGeom>
            <a:avLst/>
            <a:gdLst/>
            <a:ahLst/>
            <a:cxnLst/>
            <a:rect l="l" t="t" r="r" b="b"/>
            <a:pathLst>
              <a:path w="469894" h="432707">
                <a:moveTo>
                  <a:pt x="13523" y="0"/>
                </a:moveTo>
                <a:cubicBezTo>
                  <a:pt x="22162" y="0"/>
                  <a:pt x="35167" y="329"/>
                  <a:pt x="52540" y="986"/>
                </a:cubicBezTo>
                <a:cubicBezTo>
                  <a:pt x="69912" y="1643"/>
                  <a:pt x="82917" y="1972"/>
                  <a:pt x="91556" y="1972"/>
                </a:cubicBezTo>
                <a:cubicBezTo>
                  <a:pt x="99444" y="1972"/>
                  <a:pt x="111323" y="1643"/>
                  <a:pt x="127193" y="986"/>
                </a:cubicBezTo>
                <a:cubicBezTo>
                  <a:pt x="143062" y="329"/>
                  <a:pt x="154941" y="0"/>
                  <a:pt x="162829" y="0"/>
                </a:cubicBezTo>
                <a:cubicBezTo>
                  <a:pt x="167524" y="0"/>
                  <a:pt x="171046" y="2066"/>
                  <a:pt x="173393" y="6197"/>
                </a:cubicBezTo>
                <a:cubicBezTo>
                  <a:pt x="175741" y="10329"/>
                  <a:pt x="176915" y="14837"/>
                  <a:pt x="176915" y="19720"/>
                </a:cubicBezTo>
                <a:cubicBezTo>
                  <a:pt x="176915" y="25354"/>
                  <a:pt x="175318" y="29439"/>
                  <a:pt x="172126" y="31974"/>
                </a:cubicBezTo>
                <a:cubicBezTo>
                  <a:pt x="168933" y="34509"/>
                  <a:pt x="165318" y="35871"/>
                  <a:pt x="161280" y="36059"/>
                </a:cubicBezTo>
                <a:cubicBezTo>
                  <a:pt x="157242" y="36247"/>
                  <a:pt x="152594" y="36622"/>
                  <a:pt x="147335" y="37186"/>
                </a:cubicBezTo>
                <a:cubicBezTo>
                  <a:pt x="142076" y="37749"/>
                  <a:pt x="138039" y="38970"/>
                  <a:pt x="135222" y="40848"/>
                </a:cubicBezTo>
                <a:cubicBezTo>
                  <a:pt x="128648" y="44792"/>
                  <a:pt x="125362" y="59817"/>
                  <a:pt x="125362" y="85922"/>
                </a:cubicBezTo>
                <a:lnTo>
                  <a:pt x="125643" y="176069"/>
                </a:lnTo>
                <a:cubicBezTo>
                  <a:pt x="125643" y="180013"/>
                  <a:pt x="125737" y="183018"/>
                  <a:pt x="125925" y="185084"/>
                </a:cubicBezTo>
                <a:cubicBezTo>
                  <a:pt x="128367" y="185647"/>
                  <a:pt x="132029" y="185929"/>
                  <a:pt x="136912" y="185929"/>
                </a:cubicBezTo>
                <a:lnTo>
                  <a:pt x="333827" y="185929"/>
                </a:lnTo>
                <a:cubicBezTo>
                  <a:pt x="338523" y="185929"/>
                  <a:pt x="342091" y="185647"/>
                  <a:pt x="344532" y="185084"/>
                </a:cubicBezTo>
                <a:cubicBezTo>
                  <a:pt x="344720" y="183018"/>
                  <a:pt x="344814" y="180013"/>
                  <a:pt x="344814" y="176069"/>
                </a:cubicBezTo>
                <a:lnTo>
                  <a:pt x="345096" y="85922"/>
                </a:lnTo>
                <a:cubicBezTo>
                  <a:pt x="345096" y="59817"/>
                  <a:pt x="341809" y="44792"/>
                  <a:pt x="335236" y="40848"/>
                </a:cubicBezTo>
                <a:cubicBezTo>
                  <a:pt x="331855" y="38782"/>
                  <a:pt x="326362" y="37608"/>
                  <a:pt x="318756" y="37327"/>
                </a:cubicBezTo>
                <a:cubicBezTo>
                  <a:pt x="311150" y="37045"/>
                  <a:pt x="304952" y="35824"/>
                  <a:pt x="300163" y="33664"/>
                </a:cubicBezTo>
                <a:cubicBezTo>
                  <a:pt x="295374" y="31505"/>
                  <a:pt x="292979" y="26856"/>
                  <a:pt x="292979" y="19720"/>
                </a:cubicBezTo>
                <a:cubicBezTo>
                  <a:pt x="292979" y="14837"/>
                  <a:pt x="294153" y="10329"/>
                  <a:pt x="296501" y="6197"/>
                </a:cubicBezTo>
                <a:cubicBezTo>
                  <a:pt x="298848" y="2066"/>
                  <a:pt x="302370" y="0"/>
                  <a:pt x="307065" y="0"/>
                </a:cubicBezTo>
                <a:cubicBezTo>
                  <a:pt x="315328" y="0"/>
                  <a:pt x="327724" y="329"/>
                  <a:pt x="344251" y="986"/>
                </a:cubicBezTo>
                <a:cubicBezTo>
                  <a:pt x="360778" y="1643"/>
                  <a:pt x="373173" y="1972"/>
                  <a:pt x="381436" y="1972"/>
                </a:cubicBezTo>
                <a:cubicBezTo>
                  <a:pt x="389512" y="1972"/>
                  <a:pt x="401626" y="1643"/>
                  <a:pt x="417777" y="986"/>
                </a:cubicBezTo>
                <a:cubicBezTo>
                  <a:pt x="433929" y="329"/>
                  <a:pt x="446042" y="0"/>
                  <a:pt x="454118" y="0"/>
                </a:cubicBezTo>
                <a:cubicBezTo>
                  <a:pt x="458813" y="0"/>
                  <a:pt x="462334" y="2066"/>
                  <a:pt x="464682" y="6197"/>
                </a:cubicBezTo>
                <a:cubicBezTo>
                  <a:pt x="467029" y="10329"/>
                  <a:pt x="468203" y="14837"/>
                  <a:pt x="468203" y="19720"/>
                </a:cubicBezTo>
                <a:cubicBezTo>
                  <a:pt x="468203" y="25354"/>
                  <a:pt x="466560" y="29486"/>
                  <a:pt x="463273" y="32115"/>
                </a:cubicBezTo>
                <a:cubicBezTo>
                  <a:pt x="459987" y="34744"/>
                  <a:pt x="456231" y="36106"/>
                  <a:pt x="452005" y="36200"/>
                </a:cubicBezTo>
                <a:cubicBezTo>
                  <a:pt x="447779" y="36294"/>
                  <a:pt x="442943" y="36575"/>
                  <a:pt x="437497" y="37045"/>
                </a:cubicBezTo>
                <a:cubicBezTo>
                  <a:pt x="432050" y="37514"/>
                  <a:pt x="427919" y="38688"/>
                  <a:pt x="425101" y="40566"/>
                </a:cubicBezTo>
                <a:cubicBezTo>
                  <a:pt x="418528" y="44886"/>
                  <a:pt x="415242" y="60004"/>
                  <a:pt x="415242" y="85922"/>
                </a:cubicBezTo>
                <a:lnTo>
                  <a:pt x="415523" y="351575"/>
                </a:lnTo>
                <a:cubicBezTo>
                  <a:pt x="415523" y="373924"/>
                  <a:pt x="418716" y="387070"/>
                  <a:pt x="425101" y="391014"/>
                </a:cubicBezTo>
                <a:cubicBezTo>
                  <a:pt x="428106" y="392892"/>
                  <a:pt x="432426" y="394160"/>
                  <a:pt x="438060" y="394817"/>
                </a:cubicBezTo>
                <a:cubicBezTo>
                  <a:pt x="443694" y="395474"/>
                  <a:pt x="448718" y="395897"/>
                  <a:pt x="453132" y="396085"/>
                </a:cubicBezTo>
                <a:cubicBezTo>
                  <a:pt x="457545" y="396272"/>
                  <a:pt x="461442" y="397728"/>
                  <a:pt x="464823" y="400451"/>
                </a:cubicBezTo>
                <a:cubicBezTo>
                  <a:pt x="468203" y="403174"/>
                  <a:pt x="469894" y="407353"/>
                  <a:pt x="469894" y="412987"/>
                </a:cubicBezTo>
                <a:cubicBezTo>
                  <a:pt x="469894" y="417870"/>
                  <a:pt x="468767" y="422378"/>
                  <a:pt x="466513" y="426510"/>
                </a:cubicBezTo>
                <a:cubicBezTo>
                  <a:pt x="464259" y="430641"/>
                  <a:pt x="460879" y="432707"/>
                  <a:pt x="456371" y="432707"/>
                </a:cubicBezTo>
                <a:cubicBezTo>
                  <a:pt x="448108" y="432707"/>
                  <a:pt x="435666" y="432378"/>
                  <a:pt x="419045" y="431721"/>
                </a:cubicBezTo>
                <a:cubicBezTo>
                  <a:pt x="402424" y="431064"/>
                  <a:pt x="389888" y="430735"/>
                  <a:pt x="381436" y="430735"/>
                </a:cubicBezTo>
                <a:cubicBezTo>
                  <a:pt x="373173" y="430735"/>
                  <a:pt x="360778" y="431064"/>
                  <a:pt x="344251" y="431721"/>
                </a:cubicBezTo>
                <a:cubicBezTo>
                  <a:pt x="327724" y="432378"/>
                  <a:pt x="315328" y="432707"/>
                  <a:pt x="307065" y="432707"/>
                </a:cubicBezTo>
                <a:cubicBezTo>
                  <a:pt x="302558" y="432707"/>
                  <a:pt x="299083" y="430782"/>
                  <a:pt x="296642" y="426932"/>
                </a:cubicBezTo>
                <a:cubicBezTo>
                  <a:pt x="294200" y="423082"/>
                  <a:pt x="292979" y="418809"/>
                  <a:pt x="292979" y="414114"/>
                </a:cubicBezTo>
                <a:cubicBezTo>
                  <a:pt x="292979" y="408292"/>
                  <a:pt x="294576" y="403973"/>
                  <a:pt x="297768" y="401156"/>
                </a:cubicBezTo>
                <a:cubicBezTo>
                  <a:pt x="300961" y="398338"/>
                  <a:pt x="304623" y="396742"/>
                  <a:pt x="308755" y="396366"/>
                </a:cubicBezTo>
                <a:cubicBezTo>
                  <a:pt x="312887" y="395991"/>
                  <a:pt x="317676" y="395334"/>
                  <a:pt x="323122" y="394394"/>
                </a:cubicBezTo>
                <a:cubicBezTo>
                  <a:pt x="328569" y="393455"/>
                  <a:pt x="332794" y="392047"/>
                  <a:pt x="335799" y="390169"/>
                </a:cubicBezTo>
                <a:cubicBezTo>
                  <a:pt x="341997" y="386225"/>
                  <a:pt x="345096" y="373078"/>
                  <a:pt x="345096" y="350729"/>
                </a:cubicBezTo>
                <a:lnTo>
                  <a:pt x="344814" y="240581"/>
                </a:lnTo>
                <a:cubicBezTo>
                  <a:pt x="344814" y="236637"/>
                  <a:pt x="344720" y="233726"/>
                  <a:pt x="344532" y="231848"/>
                </a:cubicBezTo>
                <a:cubicBezTo>
                  <a:pt x="342091" y="231096"/>
                  <a:pt x="337396" y="230721"/>
                  <a:pt x="330447" y="230721"/>
                </a:cubicBezTo>
                <a:lnTo>
                  <a:pt x="140292" y="230721"/>
                </a:lnTo>
                <a:cubicBezTo>
                  <a:pt x="133156" y="230721"/>
                  <a:pt x="128367" y="231096"/>
                  <a:pt x="125925" y="231848"/>
                </a:cubicBezTo>
                <a:cubicBezTo>
                  <a:pt x="125737" y="233726"/>
                  <a:pt x="125643" y="236637"/>
                  <a:pt x="125643" y="240581"/>
                </a:cubicBezTo>
                <a:lnTo>
                  <a:pt x="125362" y="345095"/>
                </a:lnTo>
                <a:cubicBezTo>
                  <a:pt x="125362" y="371764"/>
                  <a:pt x="128836" y="387164"/>
                  <a:pt x="135785" y="391296"/>
                </a:cubicBezTo>
                <a:cubicBezTo>
                  <a:pt x="138790" y="393174"/>
                  <a:pt x="143297" y="394394"/>
                  <a:pt x="149307" y="394958"/>
                </a:cubicBezTo>
                <a:cubicBezTo>
                  <a:pt x="155317" y="395521"/>
                  <a:pt x="160669" y="395850"/>
                  <a:pt x="165365" y="395944"/>
                </a:cubicBezTo>
                <a:cubicBezTo>
                  <a:pt x="170060" y="396038"/>
                  <a:pt x="174285" y="397446"/>
                  <a:pt x="178041" y="400170"/>
                </a:cubicBezTo>
                <a:cubicBezTo>
                  <a:pt x="181798" y="402893"/>
                  <a:pt x="183676" y="407165"/>
                  <a:pt x="183676" y="412987"/>
                </a:cubicBezTo>
                <a:cubicBezTo>
                  <a:pt x="183676" y="417870"/>
                  <a:pt x="182502" y="422378"/>
                  <a:pt x="180154" y="426510"/>
                </a:cubicBezTo>
                <a:cubicBezTo>
                  <a:pt x="177807" y="430641"/>
                  <a:pt x="174379" y="432707"/>
                  <a:pt x="169872" y="432707"/>
                </a:cubicBezTo>
                <a:cubicBezTo>
                  <a:pt x="161045" y="432707"/>
                  <a:pt x="147945" y="432378"/>
                  <a:pt x="130573" y="431721"/>
                </a:cubicBezTo>
                <a:cubicBezTo>
                  <a:pt x="113201" y="431064"/>
                  <a:pt x="100196" y="430735"/>
                  <a:pt x="91556" y="430735"/>
                </a:cubicBezTo>
                <a:cubicBezTo>
                  <a:pt x="83481" y="430735"/>
                  <a:pt x="71461" y="431064"/>
                  <a:pt x="55497" y="431721"/>
                </a:cubicBezTo>
                <a:cubicBezTo>
                  <a:pt x="39534" y="432378"/>
                  <a:pt x="27608" y="432707"/>
                  <a:pt x="19720" y="432707"/>
                </a:cubicBezTo>
                <a:cubicBezTo>
                  <a:pt x="15401" y="432707"/>
                  <a:pt x="12067" y="430735"/>
                  <a:pt x="9720" y="426791"/>
                </a:cubicBezTo>
                <a:cubicBezTo>
                  <a:pt x="7372" y="422847"/>
                  <a:pt x="6198" y="418622"/>
                  <a:pt x="6198" y="414114"/>
                </a:cubicBezTo>
                <a:cubicBezTo>
                  <a:pt x="6198" y="408480"/>
                  <a:pt x="7654" y="404254"/>
                  <a:pt x="10565" y="401437"/>
                </a:cubicBezTo>
                <a:cubicBezTo>
                  <a:pt x="13476" y="398620"/>
                  <a:pt x="16856" y="396977"/>
                  <a:pt x="20706" y="396507"/>
                </a:cubicBezTo>
                <a:cubicBezTo>
                  <a:pt x="24556" y="396038"/>
                  <a:pt x="29017" y="395334"/>
                  <a:pt x="34087" y="394394"/>
                </a:cubicBezTo>
                <a:cubicBezTo>
                  <a:pt x="39158" y="393455"/>
                  <a:pt x="43102" y="392047"/>
                  <a:pt x="45919" y="390169"/>
                </a:cubicBezTo>
                <a:cubicBezTo>
                  <a:pt x="52117" y="385849"/>
                  <a:pt x="55216" y="372421"/>
                  <a:pt x="55216" y="349884"/>
                </a:cubicBezTo>
                <a:lnTo>
                  <a:pt x="54934" y="333827"/>
                </a:lnTo>
                <a:lnTo>
                  <a:pt x="54934" y="104796"/>
                </a:lnTo>
                <a:cubicBezTo>
                  <a:pt x="54934" y="104233"/>
                  <a:pt x="54981" y="101791"/>
                  <a:pt x="55075" y="97472"/>
                </a:cubicBezTo>
                <a:cubicBezTo>
                  <a:pt x="55169" y="93152"/>
                  <a:pt x="55169" y="89725"/>
                  <a:pt x="55075" y="87189"/>
                </a:cubicBezTo>
                <a:cubicBezTo>
                  <a:pt x="54981" y="84654"/>
                  <a:pt x="54840" y="81038"/>
                  <a:pt x="54652" y="76343"/>
                </a:cubicBezTo>
                <a:cubicBezTo>
                  <a:pt x="54465" y="71648"/>
                  <a:pt x="54136" y="67704"/>
                  <a:pt x="53666" y="64512"/>
                </a:cubicBezTo>
                <a:cubicBezTo>
                  <a:pt x="53197" y="61319"/>
                  <a:pt x="52586" y="57891"/>
                  <a:pt x="51835" y="54229"/>
                </a:cubicBezTo>
                <a:cubicBezTo>
                  <a:pt x="51084" y="50567"/>
                  <a:pt x="50051" y="47609"/>
                  <a:pt x="48736" y="45355"/>
                </a:cubicBezTo>
                <a:cubicBezTo>
                  <a:pt x="47422" y="43102"/>
                  <a:pt x="45919" y="41411"/>
                  <a:pt x="44229" y="40285"/>
                </a:cubicBezTo>
                <a:cubicBezTo>
                  <a:pt x="41412" y="38407"/>
                  <a:pt x="37187" y="37280"/>
                  <a:pt x="31552" y="36904"/>
                </a:cubicBezTo>
                <a:cubicBezTo>
                  <a:pt x="25918" y="36528"/>
                  <a:pt x="20941" y="36341"/>
                  <a:pt x="16621" y="36341"/>
                </a:cubicBezTo>
                <a:cubicBezTo>
                  <a:pt x="12302" y="36341"/>
                  <a:pt x="8452" y="35026"/>
                  <a:pt x="5071" y="32397"/>
                </a:cubicBezTo>
                <a:cubicBezTo>
                  <a:pt x="1691" y="29767"/>
                  <a:pt x="0" y="25542"/>
                  <a:pt x="0" y="19720"/>
                </a:cubicBezTo>
                <a:cubicBezTo>
                  <a:pt x="0" y="14837"/>
                  <a:pt x="1127" y="10329"/>
                  <a:pt x="3381" y="6197"/>
                </a:cubicBezTo>
                <a:cubicBezTo>
                  <a:pt x="5635" y="2066"/>
                  <a:pt x="9015" y="0"/>
                  <a:pt x="135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9" name="Freeform 316">
            <a:extLst>
              <a:ext uri="{FF2B5EF4-FFF2-40B4-BE49-F238E27FC236}">
                <a16:creationId xmlns:a16="http://schemas.microsoft.com/office/drawing/2014/main" id="{08C73266-38BF-432F-9CAA-199BAB47D05A}"/>
              </a:ext>
            </a:extLst>
          </p:cNvPr>
          <p:cNvSpPr/>
          <p:nvPr/>
        </p:nvSpPr>
        <p:spPr>
          <a:xfrm>
            <a:off x="1309953" y="4585666"/>
            <a:ext cx="264948" cy="324531"/>
          </a:xfrm>
          <a:custGeom>
            <a:avLst/>
            <a:gdLst/>
            <a:ahLst/>
            <a:cxnLst/>
            <a:rect l="l" t="t" r="r" b="b"/>
            <a:pathLst>
              <a:path w="353264" h="432707">
                <a:moveTo>
                  <a:pt x="201141" y="0"/>
                </a:moveTo>
                <a:lnTo>
                  <a:pt x="336080" y="0"/>
                </a:lnTo>
                <a:cubicBezTo>
                  <a:pt x="340775" y="0"/>
                  <a:pt x="344814" y="1690"/>
                  <a:pt x="348194" y="5071"/>
                </a:cubicBezTo>
                <a:cubicBezTo>
                  <a:pt x="351574" y="8451"/>
                  <a:pt x="353264" y="12489"/>
                  <a:pt x="353264" y="17184"/>
                </a:cubicBezTo>
                <a:lnTo>
                  <a:pt x="353264" y="37749"/>
                </a:lnTo>
                <a:cubicBezTo>
                  <a:pt x="353264" y="43195"/>
                  <a:pt x="351527" y="48924"/>
                  <a:pt x="348053" y="54933"/>
                </a:cubicBezTo>
                <a:cubicBezTo>
                  <a:pt x="344578" y="60943"/>
                  <a:pt x="340588" y="63948"/>
                  <a:pt x="336080" y="63948"/>
                </a:cubicBezTo>
                <a:cubicBezTo>
                  <a:pt x="326690" y="63948"/>
                  <a:pt x="321619" y="64042"/>
                  <a:pt x="320868" y="64230"/>
                </a:cubicBezTo>
                <a:cubicBezTo>
                  <a:pt x="315985" y="65357"/>
                  <a:pt x="312980" y="68268"/>
                  <a:pt x="311853" y="72963"/>
                </a:cubicBezTo>
                <a:cubicBezTo>
                  <a:pt x="311290" y="75029"/>
                  <a:pt x="311008" y="81038"/>
                  <a:pt x="311008" y="90992"/>
                </a:cubicBezTo>
                <a:lnTo>
                  <a:pt x="311008" y="415523"/>
                </a:lnTo>
                <a:cubicBezTo>
                  <a:pt x="311008" y="420218"/>
                  <a:pt x="309318" y="424256"/>
                  <a:pt x="305937" y="427636"/>
                </a:cubicBezTo>
                <a:cubicBezTo>
                  <a:pt x="302557" y="431017"/>
                  <a:pt x="298519" y="432707"/>
                  <a:pt x="293824" y="432707"/>
                </a:cubicBezTo>
                <a:lnTo>
                  <a:pt x="263399" y="432707"/>
                </a:lnTo>
                <a:cubicBezTo>
                  <a:pt x="258704" y="432707"/>
                  <a:pt x="254666" y="431017"/>
                  <a:pt x="251285" y="427636"/>
                </a:cubicBezTo>
                <a:cubicBezTo>
                  <a:pt x="247905" y="424256"/>
                  <a:pt x="246214" y="420218"/>
                  <a:pt x="246214" y="415523"/>
                </a:cubicBezTo>
                <a:lnTo>
                  <a:pt x="246214" y="72399"/>
                </a:lnTo>
                <a:lnTo>
                  <a:pt x="205930" y="72399"/>
                </a:lnTo>
                <a:lnTo>
                  <a:pt x="205930" y="415523"/>
                </a:lnTo>
                <a:cubicBezTo>
                  <a:pt x="205930" y="420218"/>
                  <a:pt x="204287" y="424256"/>
                  <a:pt x="201000" y="427636"/>
                </a:cubicBezTo>
                <a:cubicBezTo>
                  <a:pt x="197714" y="431017"/>
                  <a:pt x="193629" y="432707"/>
                  <a:pt x="188746" y="432707"/>
                </a:cubicBezTo>
                <a:lnTo>
                  <a:pt x="158321" y="432707"/>
                </a:lnTo>
                <a:cubicBezTo>
                  <a:pt x="153438" y="432707"/>
                  <a:pt x="149353" y="431017"/>
                  <a:pt x="146067" y="427636"/>
                </a:cubicBezTo>
                <a:cubicBezTo>
                  <a:pt x="142780" y="424256"/>
                  <a:pt x="141137" y="420218"/>
                  <a:pt x="141137" y="415523"/>
                </a:cubicBezTo>
                <a:lnTo>
                  <a:pt x="141137" y="275794"/>
                </a:lnTo>
                <a:cubicBezTo>
                  <a:pt x="113529" y="273541"/>
                  <a:pt x="90523" y="268000"/>
                  <a:pt x="72117" y="259174"/>
                </a:cubicBezTo>
                <a:cubicBezTo>
                  <a:pt x="48454" y="248281"/>
                  <a:pt x="30425" y="231472"/>
                  <a:pt x="18029" y="208747"/>
                </a:cubicBezTo>
                <a:cubicBezTo>
                  <a:pt x="6009" y="186774"/>
                  <a:pt x="0" y="162453"/>
                  <a:pt x="0" y="135784"/>
                </a:cubicBezTo>
                <a:cubicBezTo>
                  <a:pt x="0" y="104608"/>
                  <a:pt x="8263" y="77752"/>
                  <a:pt x="24790" y="55215"/>
                </a:cubicBezTo>
                <a:cubicBezTo>
                  <a:pt x="41317" y="33054"/>
                  <a:pt x="60943" y="18123"/>
                  <a:pt x="83668" y="10423"/>
                </a:cubicBezTo>
                <a:cubicBezTo>
                  <a:pt x="104515" y="3474"/>
                  <a:pt x="143672" y="0"/>
                  <a:pt x="2011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0" name="Freeform 315">
            <a:extLst>
              <a:ext uri="{FF2B5EF4-FFF2-40B4-BE49-F238E27FC236}">
                <a16:creationId xmlns:a16="http://schemas.microsoft.com/office/drawing/2014/main" id="{C7735BAF-8C41-4F8B-8ADD-AFAB5C67360F}"/>
              </a:ext>
            </a:extLst>
          </p:cNvPr>
          <p:cNvSpPr/>
          <p:nvPr/>
        </p:nvSpPr>
        <p:spPr>
          <a:xfrm>
            <a:off x="2183563" y="4585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342560" y="0"/>
                </a:moveTo>
                <a:cubicBezTo>
                  <a:pt x="367538" y="0"/>
                  <a:pt x="388807" y="8780"/>
                  <a:pt x="406367" y="26340"/>
                </a:cubicBezTo>
                <a:cubicBezTo>
                  <a:pt x="423926" y="43900"/>
                  <a:pt x="432707" y="65169"/>
                  <a:pt x="432707" y="90147"/>
                </a:cubicBezTo>
                <a:cubicBezTo>
                  <a:pt x="432707" y="115126"/>
                  <a:pt x="423926" y="136395"/>
                  <a:pt x="406367" y="153955"/>
                </a:cubicBezTo>
                <a:cubicBezTo>
                  <a:pt x="388807" y="171515"/>
                  <a:pt x="367538" y="180295"/>
                  <a:pt x="342560" y="180295"/>
                </a:cubicBezTo>
                <a:cubicBezTo>
                  <a:pt x="318896" y="180295"/>
                  <a:pt x="298425" y="172219"/>
                  <a:pt x="281147" y="156067"/>
                </a:cubicBezTo>
                <a:lnTo>
                  <a:pt x="179731" y="206775"/>
                </a:lnTo>
                <a:cubicBezTo>
                  <a:pt x="180107" y="210907"/>
                  <a:pt x="180294" y="214100"/>
                  <a:pt x="180294" y="216353"/>
                </a:cubicBezTo>
                <a:cubicBezTo>
                  <a:pt x="180294" y="218607"/>
                  <a:pt x="180107" y="221800"/>
                  <a:pt x="179731" y="225932"/>
                </a:cubicBezTo>
                <a:lnTo>
                  <a:pt x="281147" y="276640"/>
                </a:lnTo>
                <a:cubicBezTo>
                  <a:pt x="298425" y="260488"/>
                  <a:pt x="318896" y="252412"/>
                  <a:pt x="342560" y="252412"/>
                </a:cubicBezTo>
                <a:cubicBezTo>
                  <a:pt x="367538" y="252412"/>
                  <a:pt x="388807" y="261192"/>
                  <a:pt x="406367" y="278752"/>
                </a:cubicBezTo>
                <a:cubicBezTo>
                  <a:pt x="423926" y="296312"/>
                  <a:pt x="432707" y="317581"/>
                  <a:pt x="432707" y="342560"/>
                </a:cubicBezTo>
                <a:cubicBezTo>
                  <a:pt x="432707" y="367538"/>
                  <a:pt x="423926" y="388807"/>
                  <a:pt x="406367" y="406367"/>
                </a:cubicBezTo>
                <a:cubicBezTo>
                  <a:pt x="388807" y="423927"/>
                  <a:pt x="367538" y="432707"/>
                  <a:pt x="342560" y="432707"/>
                </a:cubicBezTo>
                <a:cubicBezTo>
                  <a:pt x="317581" y="432707"/>
                  <a:pt x="296312" y="423927"/>
                  <a:pt x="278752" y="406367"/>
                </a:cubicBezTo>
                <a:cubicBezTo>
                  <a:pt x="261192" y="388807"/>
                  <a:pt x="252412" y="367538"/>
                  <a:pt x="252412" y="342560"/>
                </a:cubicBezTo>
                <a:cubicBezTo>
                  <a:pt x="252412" y="340306"/>
                  <a:pt x="252600" y="337113"/>
                  <a:pt x="252976" y="332982"/>
                </a:cubicBezTo>
                <a:lnTo>
                  <a:pt x="151560" y="282274"/>
                </a:lnTo>
                <a:cubicBezTo>
                  <a:pt x="134282" y="298425"/>
                  <a:pt x="113811" y="306501"/>
                  <a:pt x="90147" y="306501"/>
                </a:cubicBezTo>
                <a:cubicBezTo>
                  <a:pt x="65169" y="306501"/>
                  <a:pt x="43899" y="297721"/>
                  <a:pt x="26339" y="280161"/>
                </a:cubicBezTo>
                <a:cubicBezTo>
                  <a:pt x="8779" y="262601"/>
                  <a:pt x="0" y="241332"/>
                  <a:pt x="0" y="216353"/>
                </a:cubicBezTo>
                <a:cubicBezTo>
                  <a:pt x="0" y="191375"/>
                  <a:pt x="8779" y="170106"/>
                  <a:pt x="26339" y="152546"/>
                </a:cubicBezTo>
                <a:cubicBezTo>
                  <a:pt x="43899" y="134986"/>
                  <a:pt x="65169" y="126206"/>
                  <a:pt x="90147" y="126206"/>
                </a:cubicBezTo>
                <a:cubicBezTo>
                  <a:pt x="113811" y="126206"/>
                  <a:pt x="134282" y="134282"/>
                  <a:pt x="151560" y="150433"/>
                </a:cubicBezTo>
                <a:lnTo>
                  <a:pt x="252976" y="99725"/>
                </a:lnTo>
                <a:cubicBezTo>
                  <a:pt x="252600" y="95594"/>
                  <a:pt x="252412" y="92401"/>
                  <a:pt x="252412" y="90147"/>
                </a:cubicBezTo>
                <a:cubicBezTo>
                  <a:pt x="252412" y="65169"/>
                  <a:pt x="261192" y="43900"/>
                  <a:pt x="278752" y="26340"/>
                </a:cubicBezTo>
                <a:cubicBezTo>
                  <a:pt x="296312" y="8780"/>
                  <a:pt x="317581" y="0"/>
                  <a:pt x="3425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1" name="Freeform 314">
            <a:extLst>
              <a:ext uri="{FF2B5EF4-FFF2-40B4-BE49-F238E27FC236}">
                <a16:creationId xmlns:a16="http://schemas.microsoft.com/office/drawing/2014/main" id="{FA467FBD-FDDF-4946-BD97-D475270EFF0B}"/>
              </a:ext>
            </a:extLst>
          </p:cNvPr>
          <p:cNvSpPr/>
          <p:nvPr/>
        </p:nvSpPr>
        <p:spPr>
          <a:xfrm>
            <a:off x="2647906" y="4585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2" y="7935"/>
                  <a:pt x="408902" y="23804"/>
                </a:cubicBezTo>
                <a:cubicBezTo>
                  <a:pt x="424772" y="39674"/>
                  <a:pt x="432706" y="58783"/>
                  <a:pt x="432706" y="81132"/>
                </a:cubicBezTo>
                <a:lnTo>
                  <a:pt x="432706" y="351575"/>
                </a:lnTo>
                <a:cubicBezTo>
                  <a:pt x="432706" y="373924"/>
                  <a:pt x="424772" y="393033"/>
                  <a:pt x="408902" y="408902"/>
                </a:cubicBezTo>
                <a:cubicBezTo>
                  <a:pt x="393032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4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4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  <a:moveTo>
                  <a:pt x="300584" y="72118"/>
                </a:moveTo>
                <a:cubicBezTo>
                  <a:pt x="284057" y="72118"/>
                  <a:pt x="269878" y="77987"/>
                  <a:pt x="258046" y="89725"/>
                </a:cubicBezTo>
                <a:cubicBezTo>
                  <a:pt x="246215" y="101463"/>
                  <a:pt x="240299" y="115595"/>
                  <a:pt x="240299" y="132122"/>
                </a:cubicBezTo>
                <a:cubicBezTo>
                  <a:pt x="240299" y="133437"/>
                  <a:pt x="240486" y="135597"/>
                  <a:pt x="240862" y="138602"/>
                </a:cubicBezTo>
                <a:lnTo>
                  <a:pt x="172970" y="172407"/>
                </a:lnTo>
                <a:cubicBezTo>
                  <a:pt x="161326" y="161702"/>
                  <a:pt x="147709" y="156349"/>
                  <a:pt x="132122" y="156349"/>
                </a:cubicBezTo>
                <a:cubicBezTo>
                  <a:pt x="115595" y="156349"/>
                  <a:pt x="101462" y="162218"/>
                  <a:pt x="89724" y="173956"/>
                </a:cubicBezTo>
                <a:cubicBezTo>
                  <a:pt x="77986" y="185694"/>
                  <a:pt x="72118" y="199827"/>
                  <a:pt x="72118" y="216353"/>
                </a:cubicBezTo>
                <a:cubicBezTo>
                  <a:pt x="72118" y="232880"/>
                  <a:pt x="77986" y="247013"/>
                  <a:pt x="89724" y="258751"/>
                </a:cubicBezTo>
                <a:cubicBezTo>
                  <a:pt x="101462" y="270489"/>
                  <a:pt x="115595" y="276358"/>
                  <a:pt x="132122" y="276358"/>
                </a:cubicBezTo>
                <a:cubicBezTo>
                  <a:pt x="147709" y="276358"/>
                  <a:pt x="161326" y="271005"/>
                  <a:pt x="172970" y="260300"/>
                </a:cubicBezTo>
                <a:lnTo>
                  <a:pt x="240862" y="294105"/>
                </a:lnTo>
                <a:cubicBezTo>
                  <a:pt x="240486" y="297110"/>
                  <a:pt x="240299" y="299270"/>
                  <a:pt x="240299" y="300585"/>
                </a:cubicBezTo>
                <a:cubicBezTo>
                  <a:pt x="240299" y="317112"/>
                  <a:pt x="246215" y="331244"/>
                  <a:pt x="258046" y="342982"/>
                </a:cubicBezTo>
                <a:cubicBezTo>
                  <a:pt x="269878" y="354720"/>
                  <a:pt x="284057" y="360589"/>
                  <a:pt x="300584" y="360589"/>
                </a:cubicBezTo>
                <a:cubicBezTo>
                  <a:pt x="317112" y="360589"/>
                  <a:pt x="331244" y="354720"/>
                  <a:pt x="342982" y="342982"/>
                </a:cubicBezTo>
                <a:cubicBezTo>
                  <a:pt x="354720" y="331244"/>
                  <a:pt x="360589" y="317112"/>
                  <a:pt x="360589" y="300585"/>
                </a:cubicBezTo>
                <a:cubicBezTo>
                  <a:pt x="360589" y="284058"/>
                  <a:pt x="354720" y="269878"/>
                  <a:pt x="342982" y="258047"/>
                </a:cubicBezTo>
                <a:cubicBezTo>
                  <a:pt x="331244" y="246215"/>
                  <a:pt x="317112" y="240299"/>
                  <a:pt x="300584" y="240299"/>
                </a:cubicBezTo>
                <a:cubicBezTo>
                  <a:pt x="284809" y="240299"/>
                  <a:pt x="271193" y="245745"/>
                  <a:pt x="259736" y="256638"/>
                </a:cubicBezTo>
                <a:lnTo>
                  <a:pt x="191844" y="222833"/>
                </a:lnTo>
                <a:cubicBezTo>
                  <a:pt x="192220" y="219828"/>
                  <a:pt x="192407" y="217668"/>
                  <a:pt x="192407" y="216353"/>
                </a:cubicBezTo>
                <a:cubicBezTo>
                  <a:pt x="192407" y="215039"/>
                  <a:pt x="192220" y="212879"/>
                  <a:pt x="191844" y="209874"/>
                </a:cubicBezTo>
                <a:lnTo>
                  <a:pt x="259736" y="176069"/>
                </a:lnTo>
                <a:cubicBezTo>
                  <a:pt x="271193" y="186962"/>
                  <a:pt x="284809" y="192408"/>
                  <a:pt x="300584" y="192408"/>
                </a:cubicBezTo>
                <a:cubicBezTo>
                  <a:pt x="317112" y="192408"/>
                  <a:pt x="331244" y="186492"/>
                  <a:pt x="342982" y="174660"/>
                </a:cubicBezTo>
                <a:cubicBezTo>
                  <a:pt x="354720" y="162829"/>
                  <a:pt x="360589" y="148649"/>
                  <a:pt x="360589" y="132122"/>
                </a:cubicBezTo>
                <a:cubicBezTo>
                  <a:pt x="360589" y="115595"/>
                  <a:pt x="354720" y="101463"/>
                  <a:pt x="342982" y="89725"/>
                </a:cubicBezTo>
                <a:cubicBezTo>
                  <a:pt x="331244" y="77987"/>
                  <a:pt x="317112" y="72118"/>
                  <a:pt x="300584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2" name="Freeform 583">
            <a:extLst>
              <a:ext uri="{FF2B5EF4-FFF2-40B4-BE49-F238E27FC236}">
                <a16:creationId xmlns:a16="http://schemas.microsoft.com/office/drawing/2014/main" id="{BBB705AF-12C4-47A4-BEAF-F9955FDB3E70}"/>
              </a:ext>
            </a:extLst>
          </p:cNvPr>
          <p:cNvSpPr/>
          <p:nvPr/>
        </p:nvSpPr>
        <p:spPr>
          <a:xfrm>
            <a:off x="3112251" y="4558622"/>
            <a:ext cx="378619" cy="378619"/>
          </a:xfrm>
          <a:custGeom>
            <a:avLst/>
            <a:gdLst>
              <a:gd name="connsiteX0" fmla="*/ 144447 w 504825"/>
              <a:gd name="connsiteY0" fmla="*/ 154659 h 504825"/>
              <a:gd name="connsiteX1" fmla="*/ 137475 w 504825"/>
              <a:gd name="connsiteY1" fmla="*/ 156067 h 504825"/>
              <a:gd name="connsiteX2" fmla="*/ 83669 w 504825"/>
              <a:gd name="connsiteY2" fmla="*/ 191845 h 504825"/>
              <a:gd name="connsiteX3" fmla="*/ 47891 w 504825"/>
              <a:gd name="connsiteY3" fmla="*/ 245652 h 504825"/>
              <a:gd name="connsiteX4" fmla="*/ 47891 w 504825"/>
              <a:gd name="connsiteY4" fmla="*/ 259455 h 504825"/>
              <a:gd name="connsiteX5" fmla="*/ 57751 w 504825"/>
              <a:gd name="connsiteY5" fmla="*/ 269033 h 504825"/>
              <a:gd name="connsiteX6" fmla="*/ 64512 w 504825"/>
              <a:gd name="connsiteY6" fmla="*/ 270442 h 504825"/>
              <a:gd name="connsiteX7" fmla="*/ 81415 w 504825"/>
              <a:gd name="connsiteY7" fmla="*/ 259173 h 504825"/>
              <a:gd name="connsiteX8" fmla="*/ 109163 w 504825"/>
              <a:gd name="connsiteY8" fmla="*/ 217340 h 504825"/>
              <a:gd name="connsiteX9" fmla="*/ 150997 w 504825"/>
              <a:gd name="connsiteY9" fmla="*/ 189591 h 504825"/>
              <a:gd name="connsiteX10" fmla="*/ 160857 w 504825"/>
              <a:gd name="connsiteY10" fmla="*/ 179731 h 504825"/>
              <a:gd name="connsiteX11" fmla="*/ 160857 w 504825"/>
              <a:gd name="connsiteY11" fmla="*/ 165927 h 504825"/>
              <a:gd name="connsiteX12" fmla="*/ 151279 w 504825"/>
              <a:gd name="connsiteY12" fmla="*/ 156067 h 504825"/>
              <a:gd name="connsiteX13" fmla="*/ 144447 w 504825"/>
              <a:gd name="connsiteY13" fmla="*/ 154659 h 504825"/>
              <a:gd name="connsiteX14" fmla="*/ 461300 w 504825"/>
              <a:gd name="connsiteY14" fmla="*/ 73526 h 504825"/>
              <a:gd name="connsiteX15" fmla="*/ 467638 w 504825"/>
              <a:gd name="connsiteY15" fmla="*/ 76344 h 504825"/>
              <a:gd name="connsiteX16" fmla="*/ 493274 w 504825"/>
              <a:gd name="connsiteY16" fmla="*/ 101698 h 504825"/>
              <a:gd name="connsiteX17" fmla="*/ 495810 w 504825"/>
              <a:gd name="connsiteY17" fmla="*/ 108177 h 504825"/>
              <a:gd name="connsiteX18" fmla="*/ 493274 w 504825"/>
              <a:gd name="connsiteY18" fmla="*/ 114656 h 504825"/>
              <a:gd name="connsiteX19" fmla="*/ 486795 w 504825"/>
              <a:gd name="connsiteY19" fmla="*/ 117191 h 504825"/>
              <a:gd name="connsiteX20" fmla="*/ 480316 w 504825"/>
              <a:gd name="connsiteY20" fmla="*/ 114656 h 504825"/>
              <a:gd name="connsiteX21" fmla="*/ 454962 w 504825"/>
              <a:gd name="connsiteY21" fmla="*/ 89020 h 504825"/>
              <a:gd name="connsiteX22" fmla="*/ 452144 w 504825"/>
              <a:gd name="connsiteY22" fmla="*/ 82682 h 504825"/>
              <a:gd name="connsiteX23" fmla="*/ 454962 w 504825"/>
              <a:gd name="connsiteY23" fmla="*/ 76344 h 504825"/>
              <a:gd name="connsiteX24" fmla="*/ 461300 w 504825"/>
              <a:gd name="connsiteY24" fmla="*/ 73526 h 504825"/>
              <a:gd name="connsiteX25" fmla="*/ 426228 w 504825"/>
              <a:gd name="connsiteY25" fmla="*/ 65638 h 504825"/>
              <a:gd name="connsiteX26" fmla="*/ 439187 w 504825"/>
              <a:gd name="connsiteY26" fmla="*/ 78597 h 504825"/>
              <a:gd name="connsiteX27" fmla="*/ 370449 w 504825"/>
              <a:gd name="connsiteY27" fmla="*/ 147053 h 504825"/>
              <a:gd name="connsiteX28" fmla="*/ 389606 w 504825"/>
              <a:gd name="connsiteY28" fmla="*/ 166209 h 504825"/>
              <a:gd name="connsiteX29" fmla="*/ 394958 w 504825"/>
              <a:gd name="connsiteY29" fmla="*/ 179027 h 504825"/>
              <a:gd name="connsiteX30" fmla="*/ 389606 w 504825"/>
              <a:gd name="connsiteY30" fmla="*/ 191845 h 504825"/>
              <a:gd name="connsiteX31" fmla="*/ 371577 w 504825"/>
              <a:gd name="connsiteY31" fmla="*/ 209874 h 504825"/>
              <a:gd name="connsiteX32" fmla="*/ 396648 w 504825"/>
              <a:gd name="connsiteY32" fmla="*/ 306501 h 504825"/>
              <a:gd name="connsiteX33" fmla="*/ 381014 w 504825"/>
              <a:gd name="connsiteY33" fmla="*/ 383549 h 504825"/>
              <a:gd name="connsiteX34" fmla="*/ 338757 w 504825"/>
              <a:gd name="connsiteY34" fmla="*/ 446933 h 504825"/>
              <a:gd name="connsiteX35" fmla="*/ 275372 w 504825"/>
              <a:gd name="connsiteY35" fmla="*/ 489190 h 504825"/>
              <a:gd name="connsiteX36" fmla="*/ 198325 w 504825"/>
              <a:gd name="connsiteY36" fmla="*/ 504825 h 504825"/>
              <a:gd name="connsiteX37" fmla="*/ 121277 w 504825"/>
              <a:gd name="connsiteY37" fmla="*/ 489190 h 504825"/>
              <a:gd name="connsiteX38" fmla="*/ 57892 w 504825"/>
              <a:gd name="connsiteY38" fmla="*/ 446933 h 504825"/>
              <a:gd name="connsiteX39" fmla="*/ 15635 w 504825"/>
              <a:gd name="connsiteY39" fmla="*/ 383549 h 504825"/>
              <a:gd name="connsiteX40" fmla="*/ 0 w 504825"/>
              <a:gd name="connsiteY40" fmla="*/ 306501 h 504825"/>
              <a:gd name="connsiteX41" fmla="*/ 15635 w 504825"/>
              <a:gd name="connsiteY41" fmla="*/ 229453 h 504825"/>
              <a:gd name="connsiteX42" fmla="*/ 57892 w 504825"/>
              <a:gd name="connsiteY42" fmla="*/ 166068 h 504825"/>
              <a:gd name="connsiteX43" fmla="*/ 121277 w 504825"/>
              <a:gd name="connsiteY43" fmla="*/ 123812 h 504825"/>
              <a:gd name="connsiteX44" fmla="*/ 198325 w 504825"/>
              <a:gd name="connsiteY44" fmla="*/ 108177 h 504825"/>
              <a:gd name="connsiteX45" fmla="*/ 294951 w 504825"/>
              <a:gd name="connsiteY45" fmla="*/ 133249 h 504825"/>
              <a:gd name="connsiteX46" fmla="*/ 312981 w 504825"/>
              <a:gd name="connsiteY46" fmla="*/ 115219 h 504825"/>
              <a:gd name="connsiteX47" fmla="*/ 325799 w 504825"/>
              <a:gd name="connsiteY47" fmla="*/ 109867 h 504825"/>
              <a:gd name="connsiteX48" fmla="*/ 338616 w 504825"/>
              <a:gd name="connsiteY48" fmla="*/ 115219 h 504825"/>
              <a:gd name="connsiteX49" fmla="*/ 357773 w 504825"/>
              <a:gd name="connsiteY49" fmla="*/ 134376 h 504825"/>
              <a:gd name="connsiteX50" fmla="*/ 468767 w 504825"/>
              <a:gd name="connsiteY50" fmla="*/ 54088 h 504825"/>
              <a:gd name="connsiteX51" fmla="*/ 495811 w 504825"/>
              <a:gd name="connsiteY51" fmla="*/ 54088 h 504825"/>
              <a:gd name="connsiteX52" fmla="*/ 502290 w 504825"/>
              <a:gd name="connsiteY52" fmla="*/ 56624 h 504825"/>
              <a:gd name="connsiteX53" fmla="*/ 504825 w 504825"/>
              <a:gd name="connsiteY53" fmla="*/ 63103 h 504825"/>
              <a:gd name="connsiteX54" fmla="*/ 502290 w 504825"/>
              <a:gd name="connsiteY54" fmla="*/ 69582 h 504825"/>
              <a:gd name="connsiteX55" fmla="*/ 495811 w 504825"/>
              <a:gd name="connsiteY55" fmla="*/ 72118 h 504825"/>
              <a:gd name="connsiteX56" fmla="*/ 468767 w 504825"/>
              <a:gd name="connsiteY56" fmla="*/ 72118 h 504825"/>
              <a:gd name="connsiteX57" fmla="*/ 462287 w 504825"/>
              <a:gd name="connsiteY57" fmla="*/ 69582 h 504825"/>
              <a:gd name="connsiteX58" fmla="*/ 459752 w 504825"/>
              <a:gd name="connsiteY58" fmla="*/ 63103 h 504825"/>
              <a:gd name="connsiteX59" fmla="*/ 462287 w 504825"/>
              <a:gd name="connsiteY59" fmla="*/ 56624 h 504825"/>
              <a:gd name="connsiteX60" fmla="*/ 468767 w 504825"/>
              <a:gd name="connsiteY60" fmla="*/ 54088 h 504825"/>
              <a:gd name="connsiteX61" fmla="*/ 486795 w 504825"/>
              <a:gd name="connsiteY61" fmla="*/ 9015 h 504825"/>
              <a:gd name="connsiteX62" fmla="*/ 493274 w 504825"/>
              <a:gd name="connsiteY62" fmla="*/ 11550 h 504825"/>
              <a:gd name="connsiteX63" fmla="*/ 495810 w 504825"/>
              <a:gd name="connsiteY63" fmla="*/ 18029 h 504825"/>
              <a:gd name="connsiteX64" fmla="*/ 493274 w 504825"/>
              <a:gd name="connsiteY64" fmla="*/ 24509 h 504825"/>
              <a:gd name="connsiteX65" fmla="*/ 467638 w 504825"/>
              <a:gd name="connsiteY65" fmla="*/ 49863 h 504825"/>
              <a:gd name="connsiteX66" fmla="*/ 461441 w 504825"/>
              <a:gd name="connsiteY66" fmla="*/ 52680 h 504825"/>
              <a:gd name="connsiteX67" fmla="*/ 454962 w 504825"/>
              <a:gd name="connsiteY67" fmla="*/ 49863 h 504825"/>
              <a:gd name="connsiteX68" fmla="*/ 452144 w 504825"/>
              <a:gd name="connsiteY68" fmla="*/ 43524 h 504825"/>
              <a:gd name="connsiteX69" fmla="*/ 454962 w 504825"/>
              <a:gd name="connsiteY69" fmla="*/ 37186 h 504825"/>
              <a:gd name="connsiteX70" fmla="*/ 480316 w 504825"/>
              <a:gd name="connsiteY70" fmla="*/ 11550 h 504825"/>
              <a:gd name="connsiteX71" fmla="*/ 486795 w 504825"/>
              <a:gd name="connsiteY71" fmla="*/ 9015 h 504825"/>
              <a:gd name="connsiteX72" fmla="*/ 396648 w 504825"/>
              <a:gd name="connsiteY72" fmla="*/ 9015 h 504825"/>
              <a:gd name="connsiteX73" fmla="*/ 403128 w 504825"/>
              <a:gd name="connsiteY73" fmla="*/ 11550 h 504825"/>
              <a:gd name="connsiteX74" fmla="*/ 428482 w 504825"/>
              <a:gd name="connsiteY74" fmla="*/ 37186 h 504825"/>
              <a:gd name="connsiteX75" fmla="*/ 431299 w 504825"/>
              <a:gd name="connsiteY75" fmla="*/ 43524 h 504825"/>
              <a:gd name="connsiteX76" fmla="*/ 428482 w 504825"/>
              <a:gd name="connsiteY76" fmla="*/ 49863 h 504825"/>
              <a:gd name="connsiteX77" fmla="*/ 422284 w 504825"/>
              <a:gd name="connsiteY77" fmla="*/ 52680 h 504825"/>
              <a:gd name="connsiteX78" fmla="*/ 415805 w 504825"/>
              <a:gd name="connsiteY78" fmla="*/ 49863 h 504825"/>
              <a:gd name="connsiteX79" fmla="*/ 390169 w 504825"/>
              <a:gd name="connsiteY79" fmla="*/ 24509 h 504825"/>
              <a:gd name="connsiteX80" fmla="*/ 387634 w 504825"/>
              <a:gd name="connsiteY80" fmla="*/ 18029 h 504825"/>
              <a:gd name="connsiteX81" fmla="*/ 390169 w 504825"/>
              <a:gd name="connsiteY81" fmla="*/ 11550 h 504825"/>
              <a:gd name="connsiteX82" fmla="*/ 396648 w 504825"/>
              <a:gd name="connsiteY82" fmla="*/ 9015 h 504825"/>
              <a:gd name="connsiteX83" fmla="*/ 441722 w 504825"/>
              <a:gd name="connsiteY83" fmla="*/ 0 h 504825"/>
              <a:gd name="connsiteX84" fmla="*/ 448202 w 504825"/>
              <a:gd name="connsiteY84" fmla="*/ 2535 h 504825"/>
              <a:gd name="connsiteX85" fmla="*/ 450737 w 504825"/>
              <a:gd name="connsiteY85" fmla="*/ 9015 h 504825"/>
              <a:gd name="connsiteX86" fmla="*/ 450737 w 504825"/>
              <a:gd name="connsiteY86" fmla="*/ 36059 h 504825"/>
              <a:gd name="connsiteX87" fmla="*/ 448202 w 504825"/>
              <a:gd name="connsiteY87" fmla="*/ 42538 h 504825"/>
              <a:gd name="connsiteX88" fmla="*/ 441722 w 504825"/>
              <a:gd name="connsiteY88" fmla="*/ 45074 h 504825"/>
              <a:gd name="connsiteX89" fmla="*/ 435243 w 504825"/>
              <a:gd name="connsiteY89" fmla="*/ 42538 h 504825"/>
              <a:gd name="connsiteX90" fmla="*/ 432708 w 504825"/>
              <a:gd name="connsiteY90" fmla="*/ 36059 h 504825"/>
              <a:gd name="connsiteX91" fmla="*/ 432708 w 504825"/>
              <a:gd name="connsiteY91" fmla="*/ 9015 h 504825"/>
              <a:gd name="connsiteX92" fmla="*/ 435243 w 504825"/>
              <a:gd name="connsiteY92" fmla="*/ 2535 h 504825"/>
              <a:gd name="connsiteX93" fmla="*/ 441722 w 504825"/>
              <a:gd name="connsiteY9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504825" h="504825">
                <a:moveTo>
                  <a:pt x="144447" y="154659"/>
                </a:moveTo>
                <a:cubicBezTo>
                  <a:pt x="142147" y="154659"/>
                  <a:pt x="139823" y="155129"/>
                  <a:pt x="137475" y="156067"/>
                </a:cubicBezTo>
                <a:cubicBezTo>
                  <a:pt x="117192" y="164331"/>
                  <a:pt x="99256" y="176257"/>
                  <a:pt x="83669" y="191845"/>
                </a:cubicBezTo>
                <a:cubicBezTo>
                  <a:pt x="68081" y="207433"/>
                  <a:pt x="56154" y="225368"/>
                  <a:pt x="47891" y="245652"/>
                </a:cubicBezTo>
                <a:cubicBezTo>
                  <a:pt x="46013" y="250347"/>
                  <a:pt x="46013" y="254948"/>
                  <a:pt x="47891" y="259455"/>
                </a:cubicBezTo>
                <a:cubicBezTo>
                  <a:pt x="49770" y="263963"/>
                  <a:pt x="53056" y="267155"/>
                  <a:pt x="57751" y="269033"/>
                </a:cubicBezTo>
                <a:cubicBezTo>
                  <a:pt x="60193" y="269972"/>
                  <a:pt x="62446" y="270442"/>
                  <a:pt x="64512" y="270442"/>
                </a:cubicBezTo>
                <a:cubicBezTo>
                  <a:pt x="72400" y="270442"/>
                  <a:pt x="78034" y="266686"/>
                  <a:pt x="81415" y="259173"/>
                </a:cubicBezTo>
                <a:cubicBezTo>
                  <a:pt x="87800" y="243398"/>
                  <a:pt x="97050" y="229453"/>
                  <a:pt x="109163" y="217340"/>
                </a:cubicBezTo>
                <a:cubicBezTo>
                  <a:pt x="121277" y="205226"/>
                  <a:pt x="135221" y="195976"/>
                  <a:pt x="150997" y="189591"/>
                </a:cubicBezTo>
                <a:cubicBezTo>
                  <a:pt x="155692" y="187525"/>
                  <a:pt x="158979" y="184238"/>
                  <a:pt x="160857" y="179731"/>
                </a:cubicBezTo>
                <a:cubicBezTo>
                  <a:pt x="162735" y="175224"/>
                  <a:pt x="162735" y="170623"/>
                  <a:pt x="160857" y="165927"/>
                </a:cubicBezTo>
                <a:cubicBezTo>
                  <a:pt x="158979" y="161232"/>
                  <a:pt x="155786" y="157946"/>
                  <a:pt x="151279" y="156067"/>
                </a:cubicBezTo>
                <a:cubicBezTo>
                  <a:pt x="149025" y="155129"/>
                  <a:pt x="146748" y="154659"/>
                  <a:pt x="144447" y="154659"/>
                </a:cubicBezTo>
                <a:close/>
                <a:moveTo>
                  <a:pt x="461300" y="73526"/>
                </a:moveTo>
                <a:cubicBezTo>
                  <a:pt x="463836" y="73526"/>
                  <a:pt x="465948" y="74466"/>
                  <a:pt x="467638" y="76344"/>
                </a:cubicBezTo>
                <a:lnTo>
                  <a:pt x="493274" y="101698"/>
                </a:lnTo>
                <a:cubicBezTo>
                  <a:pt x="494965" y="103575"/>
                  <a:pt x="495810" y="105735"/>
                  <a:pt x="495810" y="108177"/>
                </a:cubicBezTo>
                <a:cubicBezTo>
                  <a:pt x="495810" y="110618"/>
                  <a:pt x="494965" y="112778"/>
                  <a:pt x="493274" y="114656"/>
                </a:cubicBezTo>
                <a:cubicBezTo>
                  <a:pt x="491208" y="116346"/>
                  <a:pt x="489049" y="117191"/>
                  <a:pt x="486795" y="117191"/>
                </a:cubicBezTo>
                <a:cubicBezTo>
                  <a:pt x="484541" y="117191"/>
                  <a:pt x="482381" y="116346"/>
                  <a:pt x="480316" y="114656"/>
                </a:cubicBezTo>
                <a:lnTo>
                  <a:pt x="454962" y="89020"/>
                </a:lnTo>
                <a:cubicBezTo>
                  <a:pt x="453084" y="87330"/>
                  <a:pt x="452144" y="85217"/>
                  <a:pt x="452144" y="82682"/>
                </a:cubicBezTo>
                <a:cubicBezTo>
                  <a:pt x="452144" y="80147"/>
                  <a:pt x="453084" y="78034"/>
                  <a:pt x="454962" y="76344"/>
                </a:cubicBezTo>
                <a:cubicBezTo>
                  <a:pt x="456652" y="74466"/>
                  <a:pt x="458765" y="73526"/>
                  <a:pt x="461300" y="73526"/>
                </a:cubicBezTo>
                <a:close/>
                <a:moveTo>
                  <a:pt x="426228" y="65638"/>
                </a:moveTo>
                <a:lnTo>
                  <a:pt x="439187" y="78597"/>
                </a:lnTo>
                <a:lnTo>
                  <a:pt x="370449" y="147053"/>
                </a:lnTo>
                <a:lnTo>
                  <a:pt x="389606" y="166209"/>
                </a:lnTo>
                <a:cubicBezTo>
                  <a:pt x="393174" y="169777"/>
                  <a:pt x="394958" y="174050"/>
                  <a:pt x="394958" y="179027"/>
                </a:cubicBezTo>
                <a:cubicBezTo>
                  <a:pt x="394958" y="184004"/>
                  <a:pt x="393174" y="188276"/>
                  <a:pt x="389606" y="191845"/>
                </a:cubicBezTo>
                <a:lnTo>
                  <a:pt x="371577" y="209874"/>
                </a:lnTo>
                <a:cubicBezTo>
                  <a:pt x="388291" y="240111"/>
                  <a:pt x="396648" y="272320"/>
                  <a:pt x="396648" y="306501"/>
                </a:cubicBezTo>
                <a:cubicBezTo>
                  <a:pt x="396648" y="333357"/>
                  <a:pt x="391437" y="359040"/>
                  <a:pt x="381014" y="383549"/>
                </a:cubicBezTo>
                <a:cubicBezTo>
                  <a:pt x="370591" y="408057"/>
                  <a:pt x="356505" y="429186"/>
                  <a:pt x="338757" y="446933"/>
                </a:cubicBezTo>
                <a:cubicBezTo>
                  <a:pt x="321009" y="464681"/>
                  <a:pt x="299881" y="478767"/>
                  <a:pt x="275372" y="489190"/>
                </a:cubicBezTo>
                <a:cubicBezTo>
                  <a:pt x="250863" y="499613"/>
                  <a:pt x="225181" y="504825"/>
                  <a:pt x="198325" y="504825"/>
                </a:cubicBezTo>
                <a:cubicBezTo>
                  <a:pt x="171468" y="504825"/>
                  <a:pt x="145785" y="499613"/>
                  <a:pt x="121277" y="489190"/>
                </a:cubicBezTo>
                <a:cubicBezTo>
                  <a:pt x="96768" y="478767"/>
                  <a:pt x="75639" y="464681"/>
                  <a:pt x="57892" y="446933"/>
                </a:cubicBezTo>
                <a:cubicBezTo>
                  <a:pt x="40144" y="429186"/>
                  <a:pt x="26059" y="408057"/>
                  <a:pt x="15635" y="383549"/>
                </a:cubicBezTo>
                <a:cubicBezTo>
                  <a:pt x="5212" y="359040"/>
                  <a:pt x="0" y="333357"/>
                  <a:pt x="0" y="306501"/>
                </a:cubicBezTo>
                <a:cubicBezTo>
                  <a:pt x="0" y="279645"/>
                  <a:pt x="5212" y="253962"/>
                  <a:pt x="15635" y="229453"/>
                </a:cubicBezTo>
                <a:cubicBezTo>
                  <a:pt x="26059" y="204944"/>
                  <a:pt x="40144" y="183816"/>
                  <a:pt x="57892" y="166068"/>
                </a:cubicBezTo>
                <a:cubicBezTo>
                  <a:pt x="75639" y="148321"/>
                  <a:pt x="96768" y="134235"/>
                  <a:pt x="121277" y="123812"/>
                </a:cubicBezTo>
                <a:cubicBezTo>
                  <a:pt x="145785" y="113388"/>
                  <a:pt x="171468" y="108177"/>
                  <a:pt x="198325" y="108177"/>
                </a:cubicBezTo>
                <a:cubicBezTo>
                  <a:pt x="232505" y="108177"/>
                  <a:pt x="264715" y="116534"/>
                  <a:pt x="294951" y="133249"/>
                </a:cubicBezTo>
                <a:lnTo>
                  <a:pt x="312981" y="115219"/>
                </a:lnTo>
                <a:cubicBezTo>
                  <a:pt x="316549" y="111651"/>
                  <a:pt x="320822" y="109867"/>
                  <a:pt x="325799" y="109867"/>
                </a:cubicBezTo>
                <a:cubicBezTo>
                  <a:pt x="330775" y="109867"/>
                  <a:pt x="335048" y="111651"/>
                  <a:pt x="338616" y="115219"/>
                </a:cubicBezTo>
                <a:lnTo>
                  <a:pt x="357773" y="134376"/>
                </a:lnTo>
                <a:close/>
                <a:moveTo>
                  <a:pt x="468767" y="54088"/>
                </a:moveTo>
                <a:lnTo>
                  <a:pt x="495811" y="54088"/>
                </a:lnTo>
                <a:cubicBezTo>
                  <a:pt x="498440" y="54088"/>
                  <a:pt x="500600" y="54934"/>
                  <a:pt x="502290" y="56624"/>
                </a:cubicBezTo>
                <a:cubicBezTo>
                  <a:pt x="503981" y="58314"/>
                  <a:pt x="504825" y="60474"/>
                  <a:pt x="504825" y="63103"/>
                </a:cubicBezTo>
                <a:cubicBezTo>
                  <a:pt x="504825" y="65732"/>
                  <a:pt x="503981" y="67892"/>
                  <a:pt x="502290" y="69582"/>
                </a:cubicBezTo>
                <a:cubicBezTo>
                  <a:pt x="500600" y="71273"/>
                  <a:pt x="498440" y="72118"/>
                  <a:pt x="495811" y="72118"/>
                </a:cubicBezTo>
                <a:lnTo>
                  <a:pt x="468767" y="72118"/>
                </a:lnTo>
                <a:cubicBezTo>
                  <a:pt x="466137" y="72118"/>
                  <a:pt x="463977" y="71273"/>
                  <a:pt x="462287" y="69582"/>
                </a:cubicBezTo>
                <a:cubicBezTo>
                  <a:pt x="460597" y="67892"/>
                  <a:pt x="459752" y="65732"/>
                  <a:pt x="459752" y="63103"/>
                </a:cubicBezTo>
                <a:cubicBezTo>
                  <a:pt x="459752" y="60474"/>
                  <a:pt x="460597" y="58314"/>
                  <a:pt x="462287" y="56624"/>
                </a:cubicBezTo>
                <a:cubicBezTo>
                  <a:pt x="463977" y="54934"/>
                  <a:pt x="466137" y="54088"/>
                  <a:pt x="468767" y="54088"/>
                </a:cubicBezTo>
                <a:close/>
                <a:moveTo>
                  <a:pt x="486795" y="9015"/>
                </a:moveTo>
                <a:cubicBezTo>
                  <a:pt x="489237" y="9015"/>
                  <a:pt x="491396" y="9860"/>
                  <a:pt x="493274" y="11550"/>
                </a:cubicBezTo>
                <a:cubicBezTo>
                  <a:pt x="494965" y="13428"/>
                  <a:pt x="495810" y="15588"/>
                  <a:pt x="495810" y="18029"/>
                </a:cubicBezTo>
                <a:cubicBezTo>
                  <a:pt x="495810" y="20471"/>
                  <a:pt x="494965" y="22631"/>
                  <a:pt x="493274" y="24509"/>
                </a:cubicBezTo>
                <a:lnTo>
                  <a:pt x="467638" y="49863"/>
                </a:lnTo>
                <a:cubicBezTo>
                  <a:pt x="465761" y="51741"/>
                  <a:pt x="463695" y="52680"/>
                  <a:pt x="461441" y="52680"/>
                </a:cubicBezTo>
                <a:cubicBezTo>
                  <a:pt x="458999" y="52680"/>
                  <a:pt x="456839" y="51741"/>
                  <a:pt x="454962" y="49863"/>
                </a:cubicBezTo>
                <a:cubicBezTo>
                  <a:pt x="453084" y="48172"/>
                  <a:pt x="452144" y="46060"/>
                  <a:pt x="452144" y="43524"/>
                </a:cubicBezTo>
                <a:cubicBezTo>
                  <a:pt x="452144" y="40989"/>
                  <a:pt x="453084" y="38876"/>
                  <a:pt x="454962" y="37186"/>
                </a:cubicBezTo>
                <a:lnTo>
                  <a:pt x="480316" y="11550"/>
                </a:lnTo>
                <a:cubicBezTo>
                  <a:pt x="482193" y="9860"/>
                  <a:pt x="484353" y="9015"/>
                  <a:pt x="486795" y="9015"/>
                </a:cubicBezTo>
                <a:close/>
                <a:moveTo>
                  <a:pt x="396648" y="9015"/>
                </a:moveTo>
                <a:cubicBezTo>
                  <a:pt x="399090" y="9015"/>
                  <a:pt x="401250" y="9860"/>
                  <a:pt x="403128" y="11550"/>
                </a:cubicBezTo>
                <a:lnTo>
                  <a:pt x="428482" y="37186"/>
                </a:lnTo>
                <a:cubicBezTo>
                  <a:pt x="430360" y="38876"/>
                  <a:pt x="431299" y="40989"/>
                  <a:pt x="431299" y="43524"/>
                </a:cubicBezTo>
                <a:cubicBezTo>
                  <a:pt x="431299" y="46060"/>
                  <a:pt x="430360" y="48172"/>
                  <a:pt x="428482" y="49863"/>
                </a:cubicBezTo>
                <a:cubicBezTo>
                  <a:pt x="426604" y="51741"/>
                  <a:pt x="424538" y="52680"/>
                  <a:pt x="422284" y="52680"/>
                </a:cubicBezTo>
                <a:cubicBezTo>
                  <a:pt x="419843" y="52680"/>
                  <a:pt x="417683" y="51741"/>
                  <a:pt x="415805" y="49863"/>
                </a:cubicBezTo>
                <a:lnTo>
                  <a:pt x="390169" y="24509"/>
                </a:lnTo>
                <a:cubicBezTo>
                  <a:pt x="388479" y="22631"/>
                  <a:pt x="387634" y="20471"/>
                  <a:pt x="387634" y="18029"/>
                </a:cubicBezTo>
                <a:cubicBezTo>
                  <a:pt x="387634" y="15588"/>
                  <a:pt x="388479" y="13428"/>
                  <a:pt x="390169" y="11550"/>
                </a:cubicBezTo>
                <a:cubicBezTo>
                  <a:pt x="392047" y="9860"/>
                  <a:pt x="394207" y="9015"/>
                  <a:pt x="396648" y="9015"/>
                </a:cubicBezTo>
                <a:close/>
                <a:moveTo>
                  <a:pt x="441722" y="0"/>
                </a:moveTo>
                <a:cubicBezTo>
                  <a:pt x="444351" y="0"/>
                  <a:pt x="446511" y="845"/>
                  <a:pt x="448202" y="2535"/>
                </a:cubicBezTo>
                <a:cubicBezTo>
                  <a:pt x="449892" y="4226"/>
                  <a:pt x="450737" y="6385"/>
                  <a:pt x="450737" y="9015"/>
                </a:cubicBezTo>
                <a:lnTo>
                  <a:pt x="450737" y="36059"/>
                </a:lnTo>
                <a:cubicBezTo>
                  <a:pt x="450737" y="38688"/>
                  <a:pt x="449892" y="40848"/>
                  <a:pt x="448202" y="42538"/>
                </a:cubicBezTo>
                <a:cubicBezTo>
                  <a:pt x="446511" y="44228"/>
                  <a:pt x="444351" y="45074"/>
                  <a:pt x="441722" y="45074"/>
                </a:cubicBezTo>
                <a:cubicBezTo>
                  <a:pt x="439093" y="45074"/>
                  <a:pt x="436933" y="44228"/>
                  <a:pt x="435243" y="42538"/>
                </a:cubicBezTo>
                <a:cubicBezTo>
                  <a:pt x="433553" y="40848"/>
                  <a:pt x="432708" y="38688"/>
                  <a:pt x="432708" y="36059"/>
                </a:cubicBezTo>
                <a:lnTo>
                  <a:pt x="432708" y="9015"/>
                </a:lnTo>
                <a:cubicBezTo>
                  <a:pt x="432708" y="6385"/>
                  <a:pt x="433553" y="4226"/>
                  <a:pt x="435243" y="2535"/>
                </a:cubicBezTo>
                <a:cubicBezTo>
                  <a:pt x="436933" y="845"/>
                  <a:pt x="439093" y="0"/>
                  <a:pt x="4417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3" name="Freeform 586">
            <a:extLst>
              <a:ext uri="{FF2B5EF4-FFF2-40B4-BE49-F238E27FC236}">
                <a16:creationId xmlns:a16="http://schemas.microsoft.com/office/drawing/2014/main" id="{64271E65-3E46-4FFC-9B41-186D12EDDAE9}"/>
              </a:ext>
            </a:extLst>
          </p:cNvPr>
          <p:cNvSpPr/>
          <p:nvPr/>
        </p:nvSpPr>
        <p:spPr>
          <a:xfrm>
            <a:off x="4676731" y="4558622"/>
            <a:ext cx="378619" cy="378619"/>
          </a:xfrm>
          <a:custGeom>
            <a:avLst/>
            <a:gdLst>
              <a:gd name="connsiteX0" fmla="*/ 306500 w 504824"/>
              <a:gd name="connsiteY0" fmla="*/ 90147 h 504825"/>
              <a:gd name="connsiteX1" fmla="*/ 425945 w 504824"/>
              <a:gd name="connsiteY1" fmla="*/ 90147 h 504825"/>
              <a:gd name="connsiteX2" fmla="*/ 434678 w 504824"/>
              <a:gd name="connsiteY2" fmla="*/ 96627 h 504825"/>
              <a:gd name="connsiteX3" fmla="*/ 504824 w 504824"/>
              <a:gd name="connsiteY3" fmla="*/ 342560 h 504825"/>
              <a:gd name="connsiteX4" fmla="*/ 504824 w 504824"/>
              <a:gd name="connsiteY4" fmla="*/ 486796 h 504825"/>
              <a:gd name="connsiteX5" fmla="*/ 499471 w 504824"/>
              <a:gd name="connsiteY5" fmla="*/ 499472 h 504825"/>
              <a:gd name="connsiteX6" fmla="*/ 486795 w 504824"/>
              <a:gd name="connsiteY6" fmla="*/ 504825 h 504825"/>
              <a:gd name="connsiteX7" fmla="*/ 342559 w 504824"/>
              <a:gd name="connsiteY7" fmla="*/ 504825 h 504825"/>
              <a:gd name="connsiteX8" fmla="*/ 329882 w 504824"/>
              <a:gd name="connsiteY8" fmla="*/ 499472 h 504825"/>
              <a:gd name="connsiteX9" fmla="*/ 324530 w 504824"/>
              <a:gd name="connsiteY9" fmla="*/ 486796 h 504825"/>
              <a:gd name="connsiteX10" fmla="*/ 324530 w 504824"/>
              <a:gd name="connsiteY10" fmla="*/ 324530 h 504825"/>
              <a:gd name="connsiteX11" fmla="*/ 311853 w 504824"/>
              <a:gd name="connsiteY11" fmla="*/ 319178 h 504825"/>
              <a:gd name="connsiteX12" fmla="*/ 306500 w 504824"/>
              <a:gd name="connsiteY12" fmla="*/ 306501 h 504825"/>
              <a:gd name="connsiteX13" fmla="*/ 216354 w 504824"/>
              <a:gd name="connsiteY13" fmla="*/ 90147 h 504825"/>
              <a:gd name="connsiteX14" fmla="*/ 288471 w 504824"/>
              <a:gd name="connsiteY14" fmla="*/ 90147 h 504825"/>
              <a:gd name="connsiteX15" fmla="*/ 288471 w 504824"/>
              <a:gd name="connsiteY15" fmla="*/ 288471 h 504825"/>
              <a:gd name="connsiteX16" fmla="*/ 216354 w 504824"/>
              <a:gd name="connsiteY16" fmla="*/ 288471 h 504825"/>
              <a:gd name="connsiteX17" fmla="*/ 78879 w 504824"/>
              <a:gd name="connsiteY17" fmla="*/ 90147 h 504825"/>
              <a:gd name="connsiteX18" fmla="*/ 198325 w 504824"/>
              <a:gd name="connsiteY18" fmla="*/ 90147 h 504825"/>
              <a:gd name="connsiteX19" fmla="*/ 198325 w 504824"/>
              <a:gd name="connsiteY19" fmla="*/ 306501 h 504825"/>
              <a:gd name="connsiteX20" fmla="*/ 192972 w 504824"/>
              <a:gd name="connsiteY20" fmla="*/ 319178 h 504825"/>
              <a:gd name="connsiteX21" fmla="*/ 180295 w 504824"/>
              <a:gd name="connsiteY21" fmla="*/ 324530 h 504825"/>
              <a:gd name="connsiteX22" fmla="*/ 180295 w 504824"/>
              <a:gd name="connsiteY22" fmla="*/ 486796 h 504825"/>
              <a:gd name="connsiteX23" fmla="*/ 174942 w 504824"/>
              <a:gd name="connsiteY23" fmla="*/ 499472 h 504825"/>
              <a:gd name="connsiteX24" fmla="*/ 162265 w 504824"/>
              <a:gd name="connsiteY24" fmla="*/ 504825 h 504825"/>
              <a:gd name="connsiteX25" fmla="*/ 18030 w 504824"/>
              <a:gd name="connsiteY25" fmla="*/ 504825 h 504825"/>
              <a:gd name="connsiteX26" fmla="*/ 5353 w 504824"/>
              <a:gd name="connsiteY26" fmla="*/ 499472 h 504825"/>
              <a:gd name="connsiteX27" fmla="*/ 0 w 504824"/>
              <a:gd name="connsiteY27" fmla="*/ 486796 h 504825"/>
              <a:gd name="connsiteX28" fmla="*/ 0 w 504824"/>
              <a:gd name="connsiteY28" fmla="*/ 342560 h 504825"/>
              <a:gd name="connsiteX29" fmla="*/ 70146 w 504824"/>
              <a:gd name="connsiteY29" fmla="*/ 96627 h 504825"/>
              <a:gd name="connsiteX30" fmla="*/ 78879 w 504824"/>
              <a:gd name="connsiteY30" fmla="*/ 90147 h 504825"/>
              <a:gd name="connsiteX31" fmla="*/ 306501 w 504824"/>
              <a:gd name="connsiteY31" fmla="*/ 0 h 504825"/>
              <a:gd name="connsiteX32" fmla="*/ 387634 w 504824"/>
              <a:gd name="connsiteY32" fmla="*/ 0 h 504825"/>
              <a:gd name="connsiteX33" fmla="*/ 394113 w 504824"/>
              <a:gd name="connsiteY33" fmla="*/ 2535 h 504825"/>
              <a:gd name="connsiteX34" fmla="*/ 396648 w 504824"/>
              <a:gd name="connsiteY34" fmla="*/ 9015 h 504825"/>
              <a:gd name="connsiteX35" fmla="*/ 396648 w 504824"/>
              <a:gd name="connsiteY35" fmla="*/ 72118 h 504825"/>
              <a:gd name="connsiteX36" fmla="*/ 297487 w 504824"/>
              <a:gd name="connsiteY36" fmla="*/ 72118 h 504825"/>
              <a:gd name="connsiteX37" fmla="*/ 297487 w 504824"/>
              <a:gd name="connsiteY37" fmla="*/ 9015 h 504825"/>
              <a:gd name="connsiteX38" fmla="*/ 300022 w 504824"/>
              <a:gd name="connsiteY38" fmla="*/ 2535 h 504825"/>
              <a:gd name="connsiteX39" fmla="*/ 306501 w 504824"/>
              <a:gd name="connsiteY39" fmla="*/ 0 h 504825"/>
              <a:gd name="connsiteX40" fmla="*/ 117191 w 504824"/>
              <a:gd name="connsiteY40" fmla="*/ 0 h 504825"/>
              <a:gd name="connsiteX41" fmla="*/ 198324 w 504824"/>
              <a:gd name="connsiteY41" fmla="*/ 0 h 504825"/>
              <a:gd name="connsiteX42" fmla="*/ 204803 w 504824"/>
              <a:gd name="connsiteY42" fmla="*/ 2535 h 504825"/>
              <a:gd name="connsiteX43" fmla="*/ 207338 w 504824"/>
              <a:gd name="connsiteY43" fmla="*/ 9015 h 504825"/>
              <a:gd name="connsiteX44" fmla="*/ 207338 w 504824"/>
              <a:gd name="connsiteY44" fmla="*/ 72118 h 504825"/>
              <a:gd name="connsiteX45" fmla="*/ 108176 w 504824"/>
              <a:gd name="connsiteY45" fmla="*/ 72118 h 504825"/>
              <a:gd name="connsiteX46" fmla="*/ 108176 w 504824"/>
              <a:gd name="connsiteY46" fmla="*/ 9015 h 504825"/>
              <a:gd name="connsiteX47" fmla="*/ 110711 w 504824"/>
              <a:gd name="connsiteY47" fmla="*/ 2535 h 504825"/>
              <a:gd name="connsiteX48" fmla="*/ 117191 w 504824"/>
              <a:gd name="connsiteY4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4824" h="504825">
                <a:moveTo>
                  <a:pt x="306500" y="90147"/>
                </a:moveTo>
                <a:lnTo>
                  <a:pt x="425945" y="90147"/>
                </a:lnTo>
                <a:cubicBezTo>
                  <a:pt x="430452" y="90147"/>
                  <a:pt x="433363" y="92307"/>
                  <a:pt x="434678" y="96627"/>
                </a:cubicBezTo>
                <a:lnTo>
                  <a:pt x="504824" y="342560"/>
                </a:lnTo>
                <a:lnTo>
                  <a:pt x="504824" y="486796"/>
                </a:lnTo>
                <a:cubicBezTo>
                  <a:pt x="504824" y="491678"/>
                  <a:pt x="503040" y="495904"/>
                  <a:pt x="499471" y="499472"/>
                </a:cubicBezTo>
                <a:cubicBezTo>
                  <a:pt x="495903" y="503041"/>
                  <a:pt x="491677" y="504825"/>
                  <a:pt x="486795" y="504825"/>
                </a:cubicBezTo>
                <a:lnTo>
                  <a:pt x="342559" y="504825"/>
                </a:lnTo>
                <a:cubicBezTo>
                  <a:pt x="337676" y="504825"/>
                  <a:pt x="333450" y="503041"/>
                  <a:pt x="329882" y="499472"/>
                </a:cubicBezTo>
                <a:cubicBezTo>
                  <a:pt x="326313" y="495904"/>
                  <a:pt x="324530" y="491678"/>
                  <a:pt x="324530" y="486796"/>
                </a:cubicBezTo>
                <a:lnTo>
                  <a:pt x="324530" y="324530"/>
                </a:lnTo>
                <a:cubicBezTo>
                  <a:pt x="319646" y="324530"/>
                  <a:pt x="315420" y="322746"/>
                  <a:pt x="311853" y="319178"/>
                </a:cubicBezTo>
                <a:cubicBezTo>
                  <a:pt x="308284" y="315610"/>
                  <a:pt x="306500" y="311384"/>
                  <a:pt x="306500" y="306501"/>
                </a:cubicBezTo>
                <a:close/>
                <a:moveTo>
                  <a:pt x="216354" y="90147"/>
                </a:moveTo>
                <a:lnTo>
                  <a:pt x="288471" y="90147"/>
                </a:lnTo>
                <a:lnTo>
                  <a:pt x="288471" y="288471"/>
                </a:lnTo>
                <a:lnTo>
                  <a:pt x="216354" y="288471"/>
                </a:lnTo>
                <a:close/>
                <a:moveTo>
                  <a:pt x="78879" y="90147"/>
                </a:moveTo>
                <a:lnTo>
                  <a:pt x="198325" y="90147"/>
                </a:lnTo>
                <a:lnTo>
                  <a:pt x="198325" y="306501"/>
                </a:lnTo>
                <a:cubicBezTo>
                  <a:pt x="198325" y="311384"/>
                  <a:pt x="196540" y="315610"/>
                  <a:pt x="192972" y="319178"/>
                </a:cubicBezTo>
                <a:cubicBezTo>
                  <a:pt x="189403" y="322746"/>
                  <a:pt x="185178" y="324530"/>
                  <a:pt x="180295" y="324530"/>
                </a:cubicBezTo>
                <a:lnTo>
                  <a:pt x="180295" y="486796"/>
                </a:lnTo>
                <a:cubicBezTo>
                  <a:pt x="180295" y="491678"/>
                  <a:pt x="178511" y="495904"/>
                  <a:pt x="174942" y="499472"/>
                </a:cubicBezTo>
                <a:cubicBezTo>
                  <a:pt x="171374" y="503041"/>
                  <a:pt x="167148" y="504825"/>
                  <a:pt x="162265" y="504825"/>
                </a:cubicBezTo>
                <a:lnTo>
                  <a:pt x="18030" y="504825"/>
                </a:lnTo>
                <a:cubicBezTo>
                  <a:pt x="13146" y="504825"/>
                  <a:pt x="8921" y="503041"/>
                  <a:pt x="5353" y="499472"/>
                </a:cubicBezTo>
                <a:cubicBezTo>
                  <a:pt x="1784" y="495904"/>
                  <a:pt x="0" y="491678"/>
                  <a:pt x="0" y="486796"/>
                </a:cubicBezTo>
                <a:lnTo>
                  <a:pt x="0" y="342560"/>
                </a:lnTo>
                <a:lnTo>
                  <a:pt x="70146" y="96627"/>
                </a:lnTo>
                <a:cubicBezTo>
                  <a:pt x="71461" y="92307"/>
                  <a:pt x="74372" y="90147"/>
                  <a:pt x="78879" y="90147"/>
                </a:cubicBezTo>
                <a:close/>
                <a:moveTo>
                  <a:pt x="306501" y="0"/>
                </a:moveTo>
                <a:lnTo>
                  <a:pt x="387634" y="0"/>
                </a:lnTo>
                <a:cubicBezTo>
                  <a:pt x="390263" y="0"/>
                  <a:pt x="392423" y="845"/>
                  <a:pt x="394113" y="2535"/>
                </a:cubicBezTo>
                <a:cubicBezTo>
                  <a:pt x="395803" y="4226"/>
                  <a:pt x="396648" y="6385"/>
                  <a:pt x="396648" y="9015"/>
                </a:cubicBezTo>
                <a:lnTo>
                  <a:pt x="396648" y="72118"/>
                </a:lnTo>
                <a:lnTo>
                  <a:pt x="297487" y="72118"/>
                </a:lnTo>
                <a:lnTo>
                  <a:pt x="297487" y="9015"/>
                </a:lnTo>
                <a:cubicBezTo>
                  <a:pt x="297487" y="6385"/>
                  <a:pt x="298331" y="4226"/>
                  <a:pt x="300022" y="2535"/>
                </a:cubicBezTo>
                <a:cubicBezTo>
                  <a:pt x="301712" y="845"/>
                  <a:pt x="303872" y="0"/>
                  <a:pt x="306501" y="0"/>
                </a:cubicBezTo>
                <a:close/>
                <a:moveTo>
                  <a:pt x="117191" y="0"/>
                </a:moveTo>
                <a:lnTo>
                  <a:pt x="198324" y="0"/>
                </a:lnTo>
                <a:cubicBezTo>
                  <a:pt x="200952" y="0"/>
                  <a:pt x="203112" y="845"/>
                  <a:pt x="204803" y="2535"/>
                </a:cubicBezTo>
                <a:cubicBezTo>
                  <a:pt x="206493" y="4226"/>
                  <a:pt x="207338" y="6385"/>
                  <a:pt x="207338" y="9015"/>
                </a:cubicBezTo>
                <a:lnTo>
                  <a:pt x="207338" y="72118"/>
                </a:lnTo>
                <a:lnTo>
                  <a:pt x="108176" y="72118"/>
                </a:lnTo>
                <a:lnTo>
                  <a:pt x="108176" y="9015"/>
                </a:lnTo>
                <a:cubicBezTo>
                  <a:pt x="108176" y="6385"/>
                  <a:pt x="109021" y="4226"/>
                  <a:pt x="110711" y="2535"/>
                </a:cubicBezTo>
                <a:cubicBezTo>
                  <a:pt x="112401" y="845"/>
                  <a:pt x="114561" y="0"/>
                  <a:pt x="1171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4" name="Freeform 588">
            <a:extLst>
              <a:ext uri="{FF2B5EF4-FFF2-40B4-BE49-F238E27FC236}">
                <a16:creationId xmlns:a16="http://schemas.microsoft.com/office/drawing/2014/main" id="{9177992B-6E74-47F9-81C0-E3B8D2B7FD4E}"/>
              </a:ext>
            </a:extLst>
          </p:cNvPr>
          <p:cNvSpPr/>
          <p:nvPr/>
        </p:nvSpPr>
        <p:spPr>
          <a:xfrm>
            <a:off x="6262339" y="4558623"/>
            <a:ext cx="336363" cy="351575"/>
          </a:xfrm>
          <a:custGeom>
            <a:avLst/>
            <a:gdLst>
              <a:gd name="connsiteX0" fmla="*/ 295513 w 448483"/>
              <a:gd name="connsiteY0" fmla="*/ 122262 h 468766"/>
              <a:gd name="connsiteX1" fmla="*/ 336361 w 448483"/>
              <a:gd name="connsiteY1" fmla="*/ 122262 h 468766"/>
              <a:gd name="connsiteX2" fmla="*/ 336361 w 448483"/>
              <a:gd name="connsiteY2" fmla="*/ 244525 h 468766"/>
              <a:gd name="connsiteX3" fmla="*/ 295513 w 448483"/>
              <a:gd name="connsiteY3" fmla="*/ 244525 h 468766"/>
              <a:gd name="connsiteX4" fmla="*/ 183393 w 448483"/>
              <a:gd name="connsiteY4" fmla="*/ 122262 h 468766"/>
              <a:gd name="connsiteX5" fmla="*/ 224241 w 448483"/>
              <a:gd name="connsiteY5" fmla="*/ 122262 h 468766"/>
              <a:gd name="connsiteX6" fmla="*/ 224241 w 448483"/>
              <a:gd name="connsiteY6" fmla="*/ 244525 h 468766"/>
              <a:gd name="connsiteX7" fmla="*/ 183393 w 448483"/>
              <a:gd name="connsiteY7" fmla="*/ 244525 h 468766"/>
              <a:gd name="connsiteX8" fmla="*/ 71273 w 448483"/>
              <a:gd name="connsiteY8" fmla="*/ 40848 h 468766"/>
              <a:gd name="connsiteX9" fmla="*/ 71273 w 448483"/>
              <a:gd name="connsiteY9" fmla="*/ 336362 h 468766"/>
              <a:gd name="connsiteX10" fmla="*/ 163111 w 448483"/>
              <a:gd name="connsiteY10" fmla="*/ 336362 h 468766"/>
              <a:gd name="connsiteX11" fmla="*/ 163111 w 448483"/>
              <a:gd name="connsiteY11" fmla="*/ 397493 h 468766"/>
              <a:gd name="connsiteX12" fmla="*/ 224242 w 448483"/>
              <a:gd name="connsiteY12" fmla="*/ 336362 h 468766"/>
              <a:gd name="connsiteX13" fmla="*/ 336362 w 448483"/>
              <a:gd name="connsiteY13" fmla="*/ 336362 h 468766"/>
              <a:gd name="connsiteX14" fmla="*/ 407636 w 448483"/>
              <a:gd name="connsiteY14" fmla="*/ 264808 h 468766"/>
              <a:gd name="connsiteX15" fmla="*/ 407636 w 448483"/>
              <a:gd name="connsiteY15" fmla="*/ 40848 h 468766"/>
              <a:gd name="connsiteX16" fmla="*/ 30707 w 448483"/>
              <a:gd name="connsiteY16" fmla="*/ 0 h 468766"/>
              <a:gd name="connsiteX17" fmla="*/ 448483 w 448483"/>
              <a:gd name="connsiteY17" fmla="*/ 0 h 468766"/>
              <a:gd name="connsiteX18" fmla="*/ 448483 w 448483"/>
              <a:gd name="connsiteY18" fmla="*/ 285373 h 468766"/>
              <a:gd name="connsiteX19" fmla="*/ 326221 w 448483"/>
              <a:gd name="connsiteY19" fmla="*/ 407635 h 468766"/>
              <a:gd name="connsiteX20" fmla="*/ 234384 w 448483"/>
              <a:gd name="connsiteY20" fmla="*/ 407635 h 468766"/>
              <a:gd name="connsiteX21" fmla="*/ 173252 w 448483"/>
              <a:gd name="connsiteY21" fmla="*/ 468766 h 468766"/>
              <a:gd name="connsiteX22" fmla="*/ 112121 w 448483"/>
              <a:gd name="connsiteY22" fmla="*/ 468766 h 468766"/>
              <a:gd name="connsiteX23" fmla="*/ 112121 w 448483"/>
              <a:gd name="connsiteY23" fmla="*/ 407635 h 468766"/>
              <a:gd name="connsiteX24" fmla="*/ 0 w 448483"/>
              <a:gd name="connsiteY24" fmla="*/ 407635 h 468766"/>
              <a:gd name="connsiteX25" fmla="*/ 0 w 448483"/>
              <a:gd name="connsiteY25" fmla="*/ 81414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8483" h="468766">
                <a:moveTo>
                  <a:pt x="295513" y="122262"/>
                </a:moveTo>
                <a:lnTo>
                  <a:pt x="336361" y="122262"/>
                </a:lnTo>
                <a:lnTo>
                  <a:pt x="336361" y="244525"/>
                </a:lnTo>
                <a:lnTo>
                  <a:pt x="295513" y="244525"/>
                </a:lnTo>
                <a:close/>
                <a:moveTo>
                  <a:pt x="183393" y="122262"/>
                </a:moveTo>
                <a:lnTo>
                  <a:pt x="224241" y="122262"/>
                </a:lnTo>
                <a:lnTo>
                  <a:pt x="224241" y="244525"/>
                </a:lnTo>
                <a:lnTo>
                  <a:pt x="183393" y="244525"/>
                </a:lnTo>
                <a:close/>
                <a:moveTo>
                  <a:pt x="71273" y="40848"/>
                </a:moveTo>
                <a:lnTo>
                  <a:pt x="71273" y="336362"/>
                </a:lnTo>
                <a:lnTo>
                  <a:pt x="163111" y="336362"/>
                </a:lnTo>
                <a:lnTo>
                  <a:pt x="163111" y="397493"/>
                </a:lnTo>
                <a:lnTo>
                  <a:pt x="224242" y="336362"/>
                </a:lnTo>
                <a:lnTo>
                  <a:pt x="336362" y="336362"/>
                </a:lnTo>
                <a:lnTo>
                  <a:pt x="407636" y="264808"/>
                </a:lnTo>
                <a:lnTo>
                  <a:pt x="407636" y="40848"/>
                </a:lnTo>
                <a:close/>
                <a:moveTo>
                  <a:pt x="30707" y="0"/>
                </a:moveTo>
                <a:lnTo>
                  <a:pt x="448483" y="0"/>
                </a:lnTo>
                <a:lnTo>
                  <a:pt x="448483" y="285373"/>
                </a:lnTo>
                <a:lnTo>
                  <a:pt x="326221" y="407635"/>
                </a:lnTo>
                <a:lnTo>
                  <a:pt x="234384" y="407635"/>
                </a:lnTo>
                <a:lnTo>
                  <a:pt x="173252" y="468766"/>
                </a:lnTo>
                <a:lnTo>
                  <a:pt x="112121" y="468766"/>
                </a:lnTo>
                <a:lnTo>
                  <a:pt x="112121" y="407635"/>
                </a:lnTo>
                <a:lnTo>
                  <a:pt x="0" y="407635"/>
                </a:lnTo>
                <a:lnTo>
                  <a:pt x="0" y="814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5" name="Freeform 587">
            <a:extLst>
              <a:ext uri="{FF2B5EF4-FFF2-40B4-BE49-F238E27FC236}">
                <a16:creationId xmlns:a16="http://schemas.microsoft.com/office/drawing/2014/main" id="{8E455CE9-71D1-4526-9C18-994FB97E9579}"/>
              </a:ext>
            </a:extLst>
          </p:cNvPr>
          <p:cNvSpPr/>
          <p:nvPr/>
        </p:nvSpPr>
        <p:spPr>
          <a:xfrm>
            <a:off x="5722977" y="4558623"/>
            <a:ext cx="372104" cy="378821"/>
          </a:xfrm>
          <a:custGeom>
            <a:avLst/>
            <a:gdLst>
              <a:gd name="connsiteX0" fmla="*/ 322160 w 496139"/>
              <a:gd name="connsiteY0" fmla="*/ 151560 h 505095"/>
              <a:gd name="connsiteX1" fmla="*/ 365261 w 496139"/>
              <a:gd name="connsiteY1" fmla="*/ 168181 h 505095"/>
              <a:gd name="connsiteX2" fmla="*/ 383008 w 496139"/>
              <a:gd name="connsiteY2" fmla="*/ 208466 h 505095"/>
              <a:gd name="connsiteX3" fmla="*/ 365261 w 496139"/>
              <a:gd name="connsiteY3" fmla="*/ 248610 h 505095"/>
              <a:gd name="connsiteX4" fmla="*/ 322160 w 496139"/>
              <a:gd name="connsiteY4" fmla="*/ 265371 h 505095"/>
              <a:gd name="connsiteX5" fmla="*/ 279199 w 496139"/>
              <a:gd name="connsiteY5" fmla="*/ 248610 h 505095"/>
              <a:gd name="connsiteX6" fmla="*/ 261310 w 496139"/>
              <a:gd name="connsiteY6" fmla="*/ 208466 h 505095"/>
              <a:gd name="connsiteX7" fmla="*/ 279199 w 496139"/>
              <a:gd name="connsiteY7" fmla="*/ 168181 h 505095"/>
              <a:gd name="connsiteX8" fmla="*/ 322160 w 496139"/>
              <a:gd name="connsiteY8" fmla="*/ 151560 h 505095"/>
              <a:gd name="connsiteX9" fmla="*/ 180742 w 496139"/>
              <a:gd name="connsiteY9" fmla="*/ 151560 h 505095"/>
              <a:gd name="connsiteX10" fmla="*/ 223703 w 496139"/>
              <a:gd name="connsiteY10" fmla="*/ 168181 h 505095"/>
              <a:gd name="connsiteX11" fmla="*/ 241591 w 496139"/>
              <a:gd name="connsiteY11" fmla="*/ 208466 h 505095"/>
              <a:gd name="connsiteX12" fmla="*/ 223703 w 496139"/>
              <a:gd name="connsiteY12" fmla="*/ 248610 h 505095"/>
              <a:gd name="connsiteX13" fmla="*/ 180742 w 496139"/>
              <a:gd name="connsiteY13" fmla="*/ 265371 h 505095"/>
              <a:gd name="connsiteX14" fmla="*/ 137781 w 496139"/>
              <a:gd name="connsiteY14" fmla="*/ 248610 h 505095"/>
              <a:gd name="connsiteX15" fmla="*/ 119892 w 496139"/>
              <a:gd name="connsiteY15" fmla="*/ 208466 h 505095"/>
              <a:gd name="connsiteX16" fmla="*/ 137781 w 496139"/>
              <a:gd name="connsiteY16" fmla="*/ 168181 h 505095"/>
              <a:gd name="connsiteX17" fmla="*/ 180742 w 496139"/>
              <a:gd name="connsiteY17" fmla="*/ 151560 h 505095"/>
              <a:gd name="connsiteX18" fmla="*/ 92848 w 496139"/>
              <a:gd name="connsiteY18" fmla="*/ 26199 h 505095"/>
              <a:gd name="connsiteX19" fmla="*/ 61155 w 496139"/>
              <a:gd name="connsiteY19" fmla="*/ 35777 h 505095"/>
              <a:gd name="connsiteX20" fmla="*/ 52844 w 496139"/>
              <a:gd name="connsiteY20" fmla="*/ 71273 h 505095"/>
              <a:gd name="connsiteX21" fmla="*/ 52844 w 496139"/>
              <a:gd name="connsiteY21" fmla="*/ 260864 h 505095"/>
              <a:gd name="connsiteX22" fmla="*/ 77776 w 496139"/>
              <a:gd name="connsiteY22" fmla="*/ 272132 h 505095"/>
              <a:gd name="connsiteX23" fmla="*/ 100594 w 496139"/>
              <a:gd name="connsiteY23" fmla="*/ 280020 h 505095"/>
              <a:gd name="connsiteX24" fmla="*/ 123413 w 496139"/>
              <a:gd name="connsiteY24" fmla="*/ 285232 h 505095"/>
              <a:gd name="connsiteX25" fmla="*/ 143414 w 496139"/>
              <a:gd name="connsiteY25" fmla="*/ 288331 h 505095"/>
              <a:gd name="connsiteX26" fmla="*/ 163134 w 496139"/>
              <a:gd name="connsiteY26" fmla="*/ 289457 h 505095"/>
              <a:gd name="connsiteX27" fmla="*/ 179614 w 496139"/>
              <a:gd name="connsiteY27" fmla="*/ 289598 h 505095"/>
              <a:gd name="connsiteX28" fmla="*/ 195531 w 496139"/>
              <a:gd name="connsiteY28" fmla="*/ 289035 h 505095"/>
              <a:gd name="connsiteX29" fmla="*/ 208067 w 496139"/>
              <a:gd name="connsiteY29" fmla="*/ 288471 h 505095"/>
              <a:gd name="connsiteX30" fmla="*/ 234830 w 496139"/>
              <a:gd name="connsiteY30" fmla="*/ 296078 h 505095"/>
              <a:gd name="connsiteX31" fmla="*/ 237646 w 496139"/>
              <a:gd name="connsiteY31" fmla="*/ 298613 h 505095"/>
              <a:gd name="connsiteX32" fmla="*/ 254831 w 496139"/>
              <a:gd name="connsiteY32" fmla="*/ 312980 h 505095"/>
              <a:gd name="connsiteX33" fmla="*/ 288073 w 496139"/>
              <a:gd name="connsiteY33" fmla="*/ 288471 h 505095"/>
              <a:gd name="connsiteX34" fmla="*/ 298355 w 496139"/>
              <a:gd name="connsiteY34" fmla="*/ 288894 h 505095"/>
              <a:gd name="connsiteX35" fmla="*/ 310469 w 496139"/>
              <a:gd name="connsiteY35" fmla="*/ 289457 h 505095"/>
              <a:gd name="connsiteX36" fmla="*/ 323286 w 496139"/>
              <a:gd name="connsiteY36" fmla="*/ 289739 h 505095"/>
              <a:gd name="connsiteX37" fmla="*/ 338217 w 496139"/>
              <a:gd name="connsiteY37" fmla="*/ 289457 h 505095"/>
              <a:gd name="connsiteX38" fmla="*/ 353570 w 496139"/>
              <a:gd name="connsiteY38" fmla="*/ 288190 h 505095"/>
              <a:gd name="connsiteX39" fmla="*/ 370754 w 496139"/>
              <a:gd name="connsiteY39" fmla="*/ 285795 h 505095"/>
              <a:gd name="connsiteX40" fmla="*/ 388220 w 496139"/>
              <a:gd name="connsiteY40" fmla="*/ 281992 h 505095"/>
              <a:gd name="connsiteX41" fmla="*/ 407095 w 496139"/>
              <a:gd name="connsiteY41" fmla="*/ 276499 h 505095"/>
              <a:gd name="connsiteX42" fmla="*/ 426110 w 496139"/>
              <a:gd name="connsiteY42" fmla="*/ 268893 h 505095"/>
              <a:gd name="connsiteX43" fmla="*/ 446394 w 496139"/>
              <a:gd name="connsiteY43" fmla="*/ 259173 h 505095"/>
              <a:gd name="connsiteX44" fmla="*/ 446394 w 496139"/>
              <a:gd name="connsiteY44" fmla="*/ 71273 h 505095"/>
              <a:gd name="connsiteX45" fmla="*/ 437378 w 496139"/>
              <a:gd name="connsiteY45" fmla="*/ 36481 h 505095"/>
              <a:gd name="connsiteX46" fmla="*/ 406109 w 496139"/>
              <a:gd name="connsiteY46" fmla="*/ 26199 h 505095"/>
              <a:gd name="connsiteX47" fmla="*/ 71156 w 496139"/>
              <a:gd name="connsiteY47" fmla="*/ 0 h 505095"/>
              <a:gd name="connsiteX48" fmla="*/ 425266 w 496139"/>
              <a:gd name="connsiteY48" fmla="*/ 0 h 505095"/>
              <a:gd name="connsiteX49" fmla="*/ 457380 w 496139"/>
              <a:gd name="connsiteY49" fmla="*/ 14367 h 505095"/>
              <a:gd name="connsiteX50" fmla="*/ 470621 w 496139"/>
              <a:gd name="connsiteY50" fmla="*/ 49018 h 505095"/>
              <a:gd name="connsiteX51" fmla="*/ 470621 w 496139"/>
              <a:gd name="connsiteY51" fmla="*/ 244525 h 505095"/>
              <a:gd name="connsiteX52" fmla="*/ 476536 w 496139"/>
              <a:gd name="connsiteY52" fmla="*/ 240299 h 505095"/>
              <a:gd name="connsiteX53" fmla="*/ 493439 w 496139"/>
              <a:gd name="connsiteY53" fmla="*/ 240017 h 505095"/>
              <a:gd name="connsiteX54" fmla="*/ 492312 w 496139"/>
              <a:gd name="connsiteY54" fmla="*/ 257765 h 505095"/>
              <a:gd name="connsiteX55" fmla="*/ 387516 w 496139"/>
              <a:gd name="connsiteY55" fmla="*/ 328756 h 505095"/>
              <a:gd name="connsiteX56" fmla="*/ 381036 w 496139"/>
              <a:gd name="connsiteY56" fmla="*/ 459751 h 505095"/>
              <a:gd name="connsiteX57" fmla="*/ 329484 w 496139"/>
              <a:gd name="connsiteY57" fmla="*/ 501444 h 505095"/>
              <a:gd name="connsiteX58" fmla="*/ 278213 w 496139"/>
              <a:gd name="connsiteY58" fmla="*/ 497219 h 505095"/>
              <a:gd name="connsiteX59" fmla="*/ 255113 w 496139"/>
              <a:gd name="connsiteY59" fmla="*/ 451018 h 505095"/>
              <a:gd name="connsiteX60" fmla="*/ 254831 w 496139"/>
              <a:gd name="connsiteY60" fmla="*/ 359181 h 505095"/>
              <a:gd name="connsiteX61" fmla="*/ 254831 w 496139"/>
              <a:gd name="connsiteY61" fmla="*/ 358899 h 505095"/>
              <a:gd name="connsiteX62" fmla="*/ 247929 w 496139"/>
              <a:gd name="connsiteY62" fmla="*/ 357209 h 505095"/>
              <a:gd name="connsiteX63" fmla="*/ 241309 w 496139"/>
              <a:gd name="connsiteY63" fmla="*/ 355800 h 505095"/>
              <a:gd name="connsiteX64" fmla="*/ 241027 w 496139"/>
              <a:gd name="connsiteY64" fmla="*/ 451018 h 505095"/>
              <a:gd name="connsiteX65" fmla="*/ 217645 w 496139"/>
              <a:gd name="connsiteY65" fmla="*/ 497219 h 505095"/>
              <a:gd name="connsiteX66" fmla="*/ 166092 w 496139"/>
              <a:gd name="connsiteY66" fmla="*/ 501444 h 505095"/>
              <a:gd name="connsiteX67" fmla="*/ 114821 w 496139"/>
              <a:gd name="connsiteY67" fmla="*/ 459188 h 505095"/>
              <a:gd name="connsiteX68" fmla="*/ 108623 w 496139"/>
              <a:gd name="connsiteY68" fmla="*/ 328756 h 505095"/>
              <a:gd name="connsiteX69" fmla="*/ 3827 w 496139"/>
              <a:gd name="connsiteY69" fmla="*/ 257765 h 505095"/>
              <a:gd name="connsiteX70" fmla="*/ 2700 w 496139"/>
              <a:gd name="connsiteY70" fmla="*/ 240017 h 505095"/>
              <a:gd name="connsiteX71" fmla="*/ 19603 w 496139"/>
              <a:gd name="connsiteY71" fmla="*/ 240299 h 505095"/>
              <a:gd name="connsiteX72" fmla="*/ 22701 w 496139"/>
              <a:gd name="connsiteY72" fmla="*/ 242271 h 505095"/>
              <a:gd name="connsiteX73" fmla="*/ 25801 w 496139"/>
              <a:gd name="connsiteY73" fmla="*/ 244525 h 505095"/>
              <a:gd name="connsiteX74" fmla="*/ 25801 w 496139"/>
              <a:gd name="connsiteY74" fmla="*/ 49018 h 505095"/>
              <a:gd name="connsiteX75" fmla="*/ 39040 w 496139"/>
              <a:gd name="connsiteY75" fmla="*/ 14367 h 505095"/>
              <a:gd name="connsiteX76" fmla="*/ 71156 w 496139"/>
              <a:gd name="connsiteY76" fmla="*/ 0 h 50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96139" h="505095">
                <a:moveTo>
                  <a:pt x="322160" y="151560"/>
                </a:moveTo>
                <a:cubicBezTo>
                  <a:pt x="339062" y="151560"/>
                  <a:pt x="353429" y="157101"/>
                  <a:pt x="365261" y="168181"/>
                </a:cubicBezTo>
                <a:cubicBezTo>
                  <a:pt x="377093" y="179262"/>
                  <a:pt x="383008" y="192690"/>
                  <a:pt x="383008" y="208466"/>
                </a:cubicBezTo>
                <a:cubicBezTo>
                  <a:pt x="383008" y="224054"/>
                  <a:pt x="377093" y="237435"/>
                  <a:pt x="365261" y="248610"/>
                </a:cubicBezTo>
                <a:cubicBezTo>
                  <a:pt x="353429" y="259784"/>
                  <a:pt x="339062" y="265371"/>
                  <a:pt x="322160" y="265371"/>
                </a:cubicBezTo>
                <a:cubicBezTo>
                  <a:pt x="305445" y="265371"/>
                  <a:pt x="291124" y="259784"/>
                  <a:pt x="279199" y="248610"/>
                </a:cubicBezTo>
                <a:cubicBezTo>
                  <a:pt x="267273" y="237435"/>
                  <a:pt x="261310" y="224054"/>
                  <a:pt x="261310" y="208466"/>
                </a:cubicBezTo>
                <a:cubicBezTo>
                  <a:pt x="261310" y="192690"/>
                  <a:pt x="267273" y="179262"/>
                  <a:pt x="279199" y="168181"/>
                </a:cubicBezTo>
                <a:cubicBezTo>
                  <a:pt x="291124" y="157101"/>
                  <a:pt x="305445" y="151560"/>
                  <a:pt x="322160" y="151560"/>
                </a:cubicBezTo>
                <a:close/>
                <a:moveTo>
                  <a:pt x="180742" y="151560"/>
                </a:moveTo>
                <a:cubicBezTo>
                  <a:pt x="197456" y="151560"/>
                  <a:pt x="211777" y="157101"/>
                  <a:pt x="223703" y="168181"/>
                </a:cubicBezTo>
                <a:cubicBezTo>
                  <a:pt x="235628" y="179262"/>
                  <a:pt x="241591" y="192690"/>
                  <a:pt x="241591" y="208466"/>
                </a:cubicBezTo>
                <a:cubicBezTo>
                  <a:pt x="241591" y="224054"/>
                  <a:pt x="235628" y="237435"/>
                  <a:pt x="223703" y="248610"/>
                </a:cubicBezTo>
                <a:cubicBezTo>
                  <a:pt x="211777" y="259784"/>
                  <a:pt x="197456" y="265371"/>
                  <a:pt x="180742" y="265371"/>
                </a:cubicBezTo>
                <a:cubicBezTo>
                  <a:pt x="164027" y="265371"/>
                  <a:pt x="149707" y="259784"/>
                  <a:pt x="137781" y="248610"/>
                </a:cubicBezTo>
                <a:cubicBezTo>
                  <a:pt x="125855" y="237435"/>
                  <a:pt x="119892" y="224054"/>
                  <a:pt x="119892" y="208466"/>
                </a:cubicBezTo>
                <a:cubicBezTo>
                  <a:pt x="119892" y="192690"/>
                  <a:pt x="125855" y="179262"/>
                  <a:pt x="137781" y="168181"/>
                </a:cubicBezTo>
                <a:cubicBezTo>
                  <a:pt x="149707" y="157101"/>
                  <a:pt x="164027" y="151560"/>
                  <a:pt x="180742" y="151560"/>
                </a:cubicBezTo>
                <a:close/>
                <a:moveTo>
                  <a:pt x="92848" y="26199"/>
                </a:moveTo>
                <a:cubicBezTo>
                  <a:pt x="77259" y="26199"/>
                  <a:pt x="66695" y="29392"/>
                  <a:pt x="61155" y="35777"/>
                </a:cubicBezTo>
                <a:cubicBezTo>
                  <a:pt x="55614" y="42163"/>
                  <a:pt x="52844" y="53994"/>
                  <a:pt x="52844" y="71273"/>
                </a:cubicBezTo>
                <a:lnTo>
                  <a:pt x="52844" y="260864"/>
                </a:lnTo>
                <a:cubicBezTo>
                  <a:pt x="60920" y="265183"/>
                  <a:pt x="69230" y="268939"/>
                  <a:pt x="77776" y="272132"/>
                </a:cubicBezTo>
                <a:cubicBezTo>
                  <a:pt x="86321" y="275325"/>
                  <a:pt x="93927" y="277954"/>
                  <a:pt x="100594" y="280020"/>
                </a:cubicBezTo>
                <a:cubicBezTo>
                  <a:pt x="107261" y="282086"/>
                  <a:pt x="114868" y="283823"/>
                  <a:pt x="123413" y="285232"/>
                </a:cubicBezTo>
                <a:cubicBezTo>
                  <a:pt x="131958" y="286640"/>
                  <a:pt x="138625" y="287673"/>
                  <a:pt x="143414" y="288331"/>
                </a:cubicBezTo>
                <a:cubicBezTo>
                  <a:pt x="148204" y="288988"/>
                  <a:pt x="154776" y="289363"/>
                  <a:pt x="163134" y="289457"/>
                </a:cubicBezTo>
                <a:cubicBezTo>
                  <a:pt x="171491" y="289551"/>
                  <a:pt x="176985" y="289598"/>
                  <a:pt x="179614" y="289598"/>
                </a:cubicBezTo>
                <a:cubicBezTo>
                  <a:pt x="182243" y="289598"/>
                  <a:pt x="187549" y="289411"/>
                  <a:pt x="195531" y="289035"/>
                </a:cubicBezTo>
                <a:cubicBezTo>
                  <a:pt x="203512" y="288659"/>
                  <a:pt x="207691" y="288471"/>
                  <a:pt x="208067" y="288471"/>
                </a:cubicBezTo>
                <a:cubicBezTo>
                  <a:pt x="220837" y="288284"/>
                  <a:pt x="229758" y="290819"/>
                  <a:pt x="234830" y="296078"/>
                </a:cubicBezTo>
                <a:cubicBezTo>
                  <a:pt x="235956" y="297205"/>
                  <a:pt x="236895" y="298050"/>
                  <a:pt x="237646" y="298613"/>
                </a:cubicBezTo>
                <a:cubicBezTo>
                  <a:pt x="242529" y="303308"/>
                  <a:pt x="248257" y="308097"/>
                  <a:pt x="254831" y="312980"/>
                </a:cubicBezTo>
                <a:cubicBezTo>
                  <a:pt x="256145" y="295890"/>
                  <a:pt x="267226" y="287720"/>
                  <a:pt x="288073" y="288471"/>
                </a:cubicBezTo>
                <a:cubicBezTo>
                  <a:pt x="289011" y="288471"/>
                  <a:pt x="292439" y="288612"/>
                  <a:pt x="298355" y="288894"/>
                </a:cubicBezTo>
                <a:cubicBezTo>
                  <a:pt x="304271" y="289176"/>
                  <a:pt x="308308" y="289363"/>
                  <a:pt x="310469" y="289457"/>
                </a:cubicBezTo>
                <a:cubicBezTo>
                  <a:pt x="312628" y="289551"/>
                  <a:pt x="316901" y="289645"/>
                  <a:pt x="323286" y="289739"/>
                </a:cubicBezTo>
                <a:cubicBezTo>
                  <a:pt x="329672" y="289833"/>
                  <a:pt x="334649" y="289739"/>
                  <a:pt x="338217" y="289457"/>
                </a:cubicBezTo>
                <a:cubicBezTo>
                  <a:pt x="341785" y="289176"/>
                  <a:pt x="346903" y="288753"/>
                  <a:pt x="353570" y="288190"/>
                </a:cubicBezTo>
                <a:cubicBezTo>
                  <a:pt x="360237" y="287626"/>
                  <a:pt x="365966" y="286828"/>
                  <a:pt x="370754" y="285795"/>
                </a:cubicBezTo>
                <a:cubicBezTo>
                  <a:pt x="375544" y="284762"/>
                  <a:pt x="381365" y="283495"/>
                  <a:pt x="388220" y="281992"/>
                </a:cubicBezTo>
                <a:cubicBezTo>
                  <a:pt x="395075" y="280490"/>
                  <a:pt x="401367" y="278659"/>
                  <a:pt x="407095" y="276499"/>
                </a:cubicBezTo>
                <a:cubicBezTo>
                  <a:pt x="412822" y="274339"/>
                  <a:pt x="419161" y="271803"/>
                  <a:pt x="426110" y="268893"/>
                </a:cubicBezTo>
                <a:cubicBezTo>
                  <a:pt x="433059" y="265981"/>
                  <a:pt x="439820" y="262742"/>
                  <a:pt x="446394" y="259173"/>
                </a:cubicBezTo>
                <a:lnTo>
                  <a:pt x="446394" y="71273"/>
                </a:lnTo>
                <a:cubicBezTo>
                  <a:pt x="446394" y="54934"/>
                  <a:pt x="443388" y="43337"/>
                  <a:pt x="437378" y="36481"/>
                </a:cubicBezTo>
                <a:cubicBezTo>
                  <a:pt x="431369" y="29626"/>
                  <a:pt x="420946" y="26199"/>
                  <a:pt x="406109" y="26199"/>
                </a:cubicBezTo>
                <a:close/>
                <a:moveTo>
                  <a:pt x="71156" y="0"/>
                </a:moveTo>
                <a:lnTo>
                  <a:pt x="425266" y="0"/>
                </a:lnTo>
                <a:cubicBezTo>
                  <a:pt x="437848" y="0"/>
                  <a:pt x="448553" y="4789"/>
                  <a:pt x="457380" y="14367"/>
                </a:cubicBezTo>
                <a:cubicBezTo>
                  <a:pt x="466207" y="23945"/>
                  <a:pt x="470621" y="35495"/>
                  <a:pt x="470621" y="49018"/>
                </a:cubicBezTo>
                <a:lnTo>
                  <a:pt x="470621" y="244525"/>
                </a:lnTo>
                <a:lnTo>
                  <a:pt x="476536" y="240299"/>
                </a:lnTo>
                <a:cubicBezTo>
                  <a:pt x="483862" y="235228"/>
                  <a:pt x="489495" y="235134"/>
                  <a:pt x="493439" y="240017"/>
                </a:cubicBezTo>
                <a:cubicBezTo>
                  <a:pt x="497383" y="244900"/>
                  <a:pt x="497008" y="250816"/>
                  <a:pt x="492312" y="257765"/>
                </a:cubicBezTo>
                <a:cubicBezTo>
                  <a:pt x="469587" y="285748"/>
                  <a:pt x="434656" y="309412"/>
                  <a:pt x="387516" y="328756"/>
                </a:cubicBezTo>
                <a:cubicBezTo>
                  <a:pt x="403292" y="382281"/>
                  <a:pt x="401132" y="425946"/>
                  <a:pt x="381036" y="459751"/>
                </a:cubicBezTo>
                <a:cubicBezTo>
                  <a:pt x="368642" y="480974"/>
                  <a:pt x="351457" y="494871"/>
                  <a:pt x="329484" y="501444"/>
                </a:cubicBezTo>
                <a:cubicBezTo>
                  <a:pt x="309952" y="507454"/>
                  <a:pt x="292862" y="506046"/>
                  <a:pt x="278213" y="497219"/>
                </a:cubicBezTo>
                <a:cubicBezTo>
                  <a:pt x="262061" y="487641"/>
                  <a:pt x="254361" y="472240"/>
                  <a:pt x="255113" y="451018"/>
                </a:cubicBezTo>
                <a:lnTo>
                  <a:pt x="254831" y="359181"/>
                </a:lnTo>
                <a:lnTo>
                  <a:pt x="254831" y="358899"/>
                </a:lnTo>
                <a:cubicBezTo>
                  <a:pt x="253328" y="358523"/>
                  <a:pt x="251027" y="357960"/>
                  <a:pt x="247929" y="357209"/>
                </a:cubicBezTo>
                <a:cubicBezTo>
                  <a:pt x="244830" y="356458"/>
                  <a:pt x="242623" y="355988"/>
                  <a:pt x="241309" y="355800"/>
                </a:cubicBezTo>
                <a:lnTo>
                  <a:pt x="241027" y="451018"/>
                </a:lnTo>
                <a:cubicBezTo>
                  <a:pt x="241778" y="472428"/>
                  <a:pt x="233984" y="487828"/>
                  <a:pt x="217645" y="497219"/>
                </a:cubicBezTo>
                <a:cubicBezTo>
                  <a:pt x="202808" y="506046"/>
                  <a:pt x="185623" y="507454"/>
                  <a:pt x="166092" y="501444"/>
                </a:cubicBezTo>
                <a:cubicBezTo>
                  <a:pt x="144119" y="494683"/>
                  <a:pt x="127028" y="480598"/>
                  <a:pt x="114821" y="459188"/>
                </a:cubicBezTo>
                <a:cubicBezTo>
                  <a:pt x="95101" y="425383"/>
                  <a:pt x="93035" y="381905"/>
                  <a:pt x="108623" y="328756"/>
                </a:cubicBezTo>
                <a:cubicBezTo>
                  <a:pt x="61483" y="309412"/>
                  <a:pt x="26551" y="285748"/>
                  <a:pt x="3827" y="257765"/>
                </a:cubicBezTo>
                <a:cubicBezTo>
                  <a:pt x="-869" y="250816"/>
                  <a:pt x="-1244" y="244900"/>
                  <a:pt x="2700" y="240017"/>
                </a:cubicBezTo>
                <a:cubicBezTo>
                  <a:pt x="6644" y="235134"/>
                  <a:pt x="12278" y="235228"/>
                  <a:pt x="19603" y="240299"/>
                </a:cubicBezTo>
                <a:cubicBezTo>
                  <a:pt x="20166" y="240675"/>
                  <a:pt x="21199" y="241332"/>
                  <a:pt x="22701" y="242271"/>
                </a:cubicBezTo>
                <a:cubicBezTo>
                  <a:pt x="24204" y="243210"/>
                  <a:pt x="25237" y="243961"/>
                  <a:pt x="25801" y="244525"/>
                </a:cubicBezTo>
                <a:lnTo>
                  <a:pt x="25801" y="49018"/>
                </a:lnTo>
                <a:cubicBezTo>
                  <a:pt x="25801" y="35495"/>
                  <a:pt x="30214" y="23945"/>
                  <a:pt x="39040" y="14367"/>
                </a:cubicBezTo>
                <a:cubicBezTo>
                  <a:pt x="47867" y="4789"/>
                  <a:pt x="58572" y="0"/>
                  <a:pt x="711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6" name="Freeform 584">
            <a:extLst>
              <a:ext uri="{FF2B5EF4-FFF2-40B4-BE49-F238E27FC236}">
                <a16:creationId xmlns:a16="http://schemas.microsoft.com/office/drawing/2014/main" id="{97C6C18D-F834-4C98-ABF0-FED98F1B53F0}"/>
              </a:ext>
            </a:extLst>
          </p:cNvPr>
          <p:cNvSpPr/>
          <p:nvPr/>
        </p:nvSpPr>
        <p:spPr>
          <a:xfrm>
            <a:off x="3633743" y="4558622"/>
            <a:ext cx="378619" cy="378619"/>
          </a:xfrm>
          <a:custGeom>
            <a:avLst/>
            <a:gdLst>
              <a:gd name="connsiteX0" fmla="*/ 252412 w 504824"/>
              <a:gd name="connsiteY0" fmla="*/ 171280 h 504825"/>
              <a:gd name="connsiteX1" fmla="*/ 333263 w 504824"/>
              <a:gd name="connsiteY1" fmla="*/ 229876 h 504825"/>
              <a:gd name="connsiteX2" fmla="*/ 302557 w 504824"/>
              <a:gd name="connsiteY2" fmla="*/ 324530 h 504825"/>
              <a:gd name="connsiteX3" fmla="*/ 202549 w 504824"/>
              <a:gd name="connsiteY3" fmla="*/ 324530 h 504825"/>
              <a:gd name="connsiteX4" fmla="*/ 171561 w 504824"/>
              <a:gd name="connsiteY4" fmla="*/ 229876 h 504825"/>
              <a:gd name="connsiteX5" fmla="*/ 186492 w 504824"/>
              <a:gd name="connsiteY5" fmla="*/ 46482 h 504825"/>
              <a:gd name="connsiteX6" fmla="*/ 76907 w 504824"/>
              <a:gd name="connsiteY6" fmla="*/ 125925 h 504825"/>
              <a:gd name="connsiteX7" fmla="*/ 114938 w 504824"/>
              <a:gd name="connsiteY7" fmla="*/ 122544 h 504825"/>
              <a:gd name="connsiteX8" fmla="*/ 132403 w 504824"/>
              <a:gd name="connsiteY8" fmla="*/ 213536 h 504825"/>
              <a:gd name="connsiteX9" fmla="*/ 64793 w 504824"/>
              <a:gd name="connsiteY9" fmla="*/ 276640 h 504825"/>
              <a:gd name="connsiteX10" fmla="*/ 36058 w 504824"/>
              <a:gd name="connsiteY10" fmla="*/ 251567 h 504825"/>
              <a:gd name="connsiteX11" fmla="*/ 36058 w 504824"/>
              <a:gd name="connsiteY11" fmla="*/ 252412 h 504825"/>
              <a:gd name="connsiteX12" fmla="*/ 78033 w 504824"/>
              <a:gd name="connsiteY12" fmla="*/ 380309 h 504825"/>
              <a:gd name="connsiteX13" fmla="*/ 86484 w 504824"/>
              <a:gd name="connsiteY13" fmla="*/ 343123 h 504825"/>
              <a:gd name="connsiteX14" fmla="*/ 178322 w 504824"/>
              <a:gd name="connsiteY14" fmla="*/ 354392 h 504825"/>
              <a:gd name="connsiteX15" fmla="*/ 217480 w 504824"/>
              <a:gd name="connsiteY15" fmla="*/ 438341 h 504825"/>
              <a:gd name="connsiteX16" fmla="*/ 184802 w 504824"/>
              <a:gd name="connsiteY16" fmla="*/ 457779 h 504825"/>
              <a:gd name="connsiteX17" fmla="*/ 252412 w 504824"/>
              <a:gd name="connsiteY17" fmla="*/ 468766 h 504825"/>
              <a:gd name="connsiteX18" fmla="*/ 320023 w 504824"/>
              <a:gd name="connsiteY18" fmla="*/ 457779 h 504825"/>
              <a:gd name="connsiteX19" fmla="*/ 287344 w 504824"/>
              <a:gd name="connsiteY19" fmla="*/ 438341 h 504825"/>
              <a:gd name="connsiteX20" fmla="*/ 326502 w 504824"/>
              <a:gd name="connsiteY20" fmla="*/ 354392 h 504825"/>
              <a:gd name="connsiteX21" fmla="*/ 418339 w 504824"/>
              <a:gd name="connsiteY21" fmla="*/ 343123 h 504825"/>
              <a:gd name="connsiteX22" fmla="*/ 426791 w 504824"/>
              <a:gd name="connsiteY22" fmla="*/ 380309 h 504825"/>
              <a:gd name="connsiteX23" fmla="*/ 468765 w 504824"/>
              <a:gd name="connsiteY23" fmla="*/ 252412 h 504825"/>
              <a:gd name="connsiteX24" fmla="*/ 468765 w 504824"/>
              <a:gd name="connsiteY24" fmla="*/ 251567 h 504825"/>
              <a:gd name="connsiteX25" fmla="*/ 440031 w 504824"/>
              <a:gd name="connsiteY25" fmla="*/ 276640 h 504825"/>
              <a:gd name="connsiteX26" fmla="*/ 372420 w 504824"/>
              <a:gd name="connsiteY26" fmla="*/ 213536 h 504825"/>
              <a:gd name="connsiteX27" fmla="*/ 390168 w 504824"/>
              <a:gd name="connsiteY27" fmla="*/ 122544 h 504825"/>
              <a:gd name="connsiteX28" fmla="*/ 427917 w 504824"/>
              <a:gd name="connsiteY28" fmla="*/ 125925 h 504825"/>
              <a:gd name="connsiteX29" fmla="*/ 318332 w 504824"/>
              <a:gd name="connsiteY29" fmla="*/ 46482 h 504825"/>
              <a:gd name="connsiteX30" fmla="*/ 333263 w 504824"/>
              <a:gd name="connsiteY30" fmla="*/ 81414 h 504825"/>
              <a:gd name="connsiteX31" fmla="*/ 252412 w 504824"/>
              <a:gd name="connsiteY31" fmla="*/ 126206 h 504825"/>
              <a:gd name="connsiteX32" fmla="*/ 171561 w 504824"/>
              <a:gd name="connsiteY32" fmla="*/ 81414 h 504825"/>
              <a:gd name="connsiteX33" fmla="*/ 252412 w 504824"/>
              <a:gd name="connsiteY33" fmla="*/ 0 h 504825"/>
              <a:gd name="connsiteX34" fmla="*/ 350447 w 504824"/>
              <a:gd name="connsiteY34" fmla="*/ 20001 h 504825"/>
              <a:gd name="connsiteX35" fmla="*/ 431016 w 504824"/>
              <a:gd name="connsiteY35" fmla="*/ 73808 h 504825"/>
              <a:gd name="connsiteX36" fmla="*/ 484823 w 504824"/>
              <a:gd name="connsiteY36" fmla="*/ 154377 h 504825"/>
              <a:gd name="connsiteX37" fmla="*/ 504824 w 504824"/>
              <a:gd name="connsiteY37" fmla="*/ 252412 h 504825"/>
              <a:gd name="connsiteX38" fmla="*/ 484823 w 504824"/>
              <a:gd name="connsiteY38" fmla="*/ 350448 h 504825"/>
              <a:gd name="connsiteX39" fmla="*/ 431016 w 504824"/>
              <a:gd name="connsiteY39" fmla="*/ 431017 h 504825"/>
              <a:gd name="connsiteX40" fmla="*/ 350447 w 504824"/>
              <a:gd name="connsiteY40" fmla="*/ 484824 h 504825"/>
              <a:gd name="connsiteX41" fmla="*/ 252412 w 504824"/>
              <a:gd name="connsiteY41" fmla="*/ 504825 h 504825"/>
              <a:gd name="connsiteX42" fmla="*/ 154377 w 504824"/>
              <a:gd name="connsiteY42" fmla="*/ 484824 h 504825"/>
              <a:gd name="connsiteX43" fmla="*/ 73808 w 504824"/>
              <a:gd name="connsiteY43" fmla="*/ 431017 h 504825"/>
              <a:gd name="connsiteX44" fmla="*/ 20001 w 504824"/>
              <a:gd name="connsiteY44" fmla="*/ 350448 h 504825"/>
              <a:gd name="connsiteX45" fmla="*/ 0 w 504824"/>
              <a:gd name="connsiteY45" fmla="*/ 252412 h 504825"/>
              <a:gd name="connsiteX46" fmla="*/ 20001 w 504824"/>
              <a:gd name="connsiteY46" fmla="*/ 154377 h 504825"/>
              <a:gd name="connsiteX47" fmla="*/ 73808 w 504824"/>
              <a:gd name="connsiteY47" fmla="*/ 73808 h 504825"/>
              <a:gd name="connsiteX48" fmla="*/ 154377 w 504824"/>
              <a:gd name="connsiteY48" fmla="*/ 20001 h 504825"/>
              <a:gd name="connsiteX49" fmla="*/ 252412 w 504824"/>
              <a:gd name="connsiteY49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04824" h="504825">
                <a:moveTo>
                  <a:pt x="252412" y="171280"/>
                </a:moveTo>
                <a:lnTo>
                  <a:pt x="333263" y="229876"/>
                </a:lnTo>
                <a:lnTo>
                  <a:pt x="302557" y="324530"/>
                </a:lnTo>
                <a:lnTo>
                  <a:pt x="202549" y="324530"/>
                </a:lnTo>
                <a:lnTo>
                  <a:pt x="171561" y="229876"/>
                </a:lnTo>
                <a:close/>
                <a:moveTo>
                  <a:pt x="186492" y="46482"/>
                </a:moveTo>
                <a:cubicBezTo>
                  <a:pt x="141605" y="60756"/>
                  <a:pt x="105077" y="87236"/>
                  <a:pt x="76907" y="125925"/>
                </a:cubicBezTo>
                <a:lnTo>
                  <a:pt x="114938" y="122544"/>
                </a:lnTo>
                <a:lnTo>
                  <a:pt x="132403" y="213536"/>
                </a:lnTo>
                <a:lnTo>
                  <a:pt x="64793" y="276640"/>
                </a:lnTo>
                <a:lnTo>
                  <a:pt x="36058" y="251567"/>
                </a:lnTo>
                <a:lnTo>
                  <a:pt x="36058" y="252412"/>
                </a:lnTo>
                <a:cubicBezTo>
                  <a:pt x="36058" y="299552"/>
                  <a:pt x="50050" y="342184"/>
                  <a:pt x="78033" y="380309"/>
                </a:cubicBezTo>
                <a:lnTo>
                  <a:pt x="86484" y="343123"/>
                </a:lnTo>
                <a:lnTo>
                  <a:pt x="178322" y="354392"/>
                </a:lnTo>
                <a:lnTo>
                  <a:pt x="217480" y="438341"/>
                </a:lnTo>
                <a:lnTo>
                  <a:pt x="184802" y="457779"/>
                </a:lnTo>
                <a:cubicBezTo>
                  <a:pt x="206775" y="465104"/>
                  <a:pt x="229312" y="468766"/>
                  <a:pt x="252412" y="468766"/>
                </a:cubicBezTo>
                <a:cubicBezTo>
                  <a:pt x="275512" y="468766"/>
                  <a:pt x="298049" y="465104"/>
                  <a:pt x="320023" y="457779"/>
                </a:cubicBezTo>
                <a:lnTo>
                  <a:pt x="287344" y="438341"/>
                </a:lnTo>
                <a:lnTo>
                  <a:pt x="326502" y="354392"/>
                </a:lnTo>
                <a:lnTo>
                  <a:pt x="418339" y="343123"/>
                </a:lnTo>
                <a:lnTo>
                  <a:pt x="426791" y="380309"/>
                </a:lnTo>
                <a:cubicBezTo>
                  <a:pt x="454774" y="342184"/>
                  <a:pt x="468765" y="299552"/>
                  <a:pt x="468765" y="252412"/>
                </a:cubicBezTo>
                <a:lnTo>
                  <a:pt x="468765" y="251567"/>
                </a:lnTo>
                <a:lnTo>
                  <a:pt x="440031" y="276640"/>
                </a:lnTo>
                <a:lnTo>
                  <a:pt x="372420" y="213536"/>
                </a:lnTo>
                <a:lnTo>
                  <a:pt x="390168" y="122544"/>
                </a:lnTo>
                <a:lnTo>
                  <a:pt x="427917" y="125925"/>
                </a:lnTo>
                <a:cubicBezTo>
                  <a:pt x="399747" y="87236"/>
                  <a:pt x="363218" y="60756"/>
                  <a:pt x="318332" y="46482"/>
                </a:cubicBezTo>
                <a:lnTo>
                  <a:pt x="333263" y="81414"/>
                </a:lnTo>
                <a:lnTo>
                  <a:pt x="252412" y="126206"/>
                </a:lnTo>
                <a:lnTo>
                  <a:pt x="171561" y="81414"/>
                </a:lnTo>
                <a:close/>
                <a:moveTo>
                  <a:pt x="252412" y="0"/>
                </a:moveTo>
                <a:cubicBezTo>
                  <a:pt x="286593" y="0"/>
                  <a:pt x="319272" y="6667"/>
                  <a:pt x="350447" y="20001"/>
                </a:cubicBezTo>
                <a:cubicBezTo>
                  <a:pt x="381623" y="33336"/>
                  <a:pt x="408479" y="51271"/>
                  <a:pt x="431016" y="73808"/>
                </a:cubicBezTo>
                <a:cubicBezTo>
                  <a:pt x="453553" y="96345"/>
                  <a:pt x="471488" y="123201"/>
                  <a:pt x="484823" y="154377"/>
                </a:cubicBezTo>
                <a:cubicBezTo>
                  <a:pt x="498157" y="185553"/>
                  <a:pt x="504824" y="218232"/>
                  <a:pt x="504824" y="252412"/>
                </a:cubicBezTo>
                <a:cubicBezTo>
                  <a:pt x="504824" y="286593"/>
                  <a:pt x="498157" y="319272"/>
                  <a:pt x="484823" y="350448"/>
                </a:cubicBezTo>
                <a:cubicBezTo>
                  <a:pt x="471488" y="381624"/>
                  <a:pt x="453553" y="408480"/>
                  <a:pt x="431016" y="431017"/>
                </a:cubicBezTo>
                <a:cubicBezTo>
                  <a:pt x="408479" y="453554"/>
                  <a:pt x="381623" y="471489"/>
                  <a:pt x="350447" y="484824"/>
                </a:cubicBezTo>
                <a:cubicBezTo>
                  <a:pt x="319272" y="498158"/>
                  <a:pt x="286593" y="504825"/>
                  <a:pt x="252412" y="504825"/>
                </a:cubicBezTo>
                <a:cubicBezTo>
                  <a:pt x="218231" y="504825"/>
                  <a:pt x="185553" y="498158"/>
                  <a:pt x="154377" y="484824"/>
                </a:cubicBezTo>
                <a:cubicBezTo>
                  <a:pt x="123201" y="471489"/>
                  <a:pt x="96345" y="453554"/>
                  <a:pt x="73808" y="431017"/>
                </a:cubicBezTo>
                <a:cubicBezTo>
                  <a:pt x="51271" y="408480"/>
                  <a:pt x="33335" y="381624"/>
                  <a:pt x="20001" y="350448"/>
                </a:cubicBezTo>
                <a:cubicBezTo>
                  <a:pt x="6667" y="319272"/>
                  <a:pt x="0" y="286593"/>
                  <a:pt x="0" y="252412"/>
                </a:cubicBezTo>
                <a:cubicBezTo>
                  <a:pt x="0" y="218232"/>
                  <a:pt x="6667" y="185553"/>
                  <a:pt x="20001" y="154377"/>
                </a:cubicBezTo>
                <a:cubicBezTo>
                  <a:pt x="33335" y="123201"/>
                  <a:pt x="51271" y="96345"/>
                  <a:pt x="73808" y="73808"/>
                </a:cubicBezTo>
                <a:cubicBezTo>
                  <a:pt x="96345" y="51271"/>
                  <a:pt x="123201" y="33336"/>
                  <a:pt x="154377" y="20001"/>
                </a:cubicBezTo>
                <a:cubicBezTo>
                  <a:pt x="185553" y="6667"/>
                  <a:pt x="218231" y="0"/>
                  <a:pt x="2524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7" name="Freeform 590">
            <a:extLst>
              <a:ext uri="{FF2B5EF4-FFF2-40B4-BE49-F238E27FC236}">
                <a16:creationId xmlns:a16="http://schemas.microsoft.com/office/drawing/2014/main" id="{98373C8A-F704-4243-92A3-7B9615810992}"/>
              </a:ext>
            </a:extLst>
          </p:cNvPr>
          <p:cNvSpPr/>
          <p:nvPr/>
        </p:nvSpPr>
        <p:spPr>
          <a:xfrm>
            <a:off x="7234194" y="4585666"/>
            <a:ext cx="432707" cy="297487"/>
          </a:xfrm>
          <a:custGeom>
            <a:avLst/>
            <a:gdLst>
              <a:gd name="connsiteX0" fmla="*/ 360589 w 576942"/>
              <a:gd name="connsiteY0" fmla="*/ 288471 h 396648"/>
              <a:gd name="connsiteX1" fmla="*/ 504825 w 576942"/>
              <a:gd name="connsiteY1" fmla="*/ 288471 h 396648"/>
              <a:gd name="connsiteX2" fmla="*/ 504825 w 576942"/>
              <a:gd name="connsiteY2" fmla="*/ 324530 h 396648"/>
              <a:gd name="connsiteX3" fmla="*/ 360589 w 576942"/>
              <a:gd name="connsiteY3" fmla="*/ 324530 h 396648"/>
              <a:gd name="connsiteX4" fmla="*/ 144237 w 576942"/>
              <a:gd name="connsiteY4" fmla="*/ 288471 h 396648"/>
              <a:gd name="connsiteX5" fmla="*/ 324532 w 576942"/>
              <a:gd name="connsiteY5" fmla="*/ 288471 h 396648"/>
              <a:gd name="connsiteX6" fmla="*/ 324532 w 576942"/>
              <a:gd name="connsiteY6" fmla="*/ 324530 h 396648"/>
              <a:gd name="connsiteX7" fmla="*/ 144237 w 576942"/>
              <a:gd name="connsiteY7" fmla="*/ 324530 h 396648"/>
              <a:gd name="connsiteX8" fmla="*/ 360589 w 576942"/>
              <a:gd name="connsiteY8" fmla="*/ 216353 h 396648"/>
              <a:gd name="connsiteX9" fmla="*/ 504825 w 576942"/>
              <a:gd name="connsiteY9" fmla="*/ 216353 h 396648"/>
              <a:gd name="connsiteX10" fmla="*/ 504825 w 576942"/>
              <a:gd name="connsiteY10" fmla="*/ 252412 h 396648"/>
              <a:gd name="connsiteX11" fmla="*/ 360589 w 576942"/>
              <a:gd name="connsiteY11" fmla="*/ 252412 h 396648"/>
              <a:gd name="connsiteX12" fmla="*/ 360589 w 576942"/>
              <a:gd name="connsiteY12" fmla="*/ 144236 h 396648"/>
              <a:gd name="connsiteX13" fmla="*/ 504825 w 576942"/>
              <a:gd name="connsiteY13" fmla="*/ 144236 h 396648"/>
              <a:gd name="connsiteX14" fmla="*/ 504825 w 576942"/>
              <a:gd name="connsiteY14" fmla="*/ 180295 h 396648"/>
              <a:gd name="connsiteX15" fmla="*/ 360589 w 576942"/>
              <a:gd name="connsiteY15" fmla="*/ 180295 h 396648"/>
              <a:gd name="connsiteX16" fmla="*/ 180296 w 576942"/>
              <a:gd name="connsiteY16" fmla="*/ 108177 h 396648"/>
              <a:gd name="connsiteX17" fmla="*/ 180296 w 576942"/>
              <a:gd name="connsiteY17" fmla="*/ 216353 h 396648"/>
              <a:gd name="connsiteX18" fmla="*/ 288473 w 576942"/>
              <a:gd name="connsiteY18" fmla="*/ 216353 h 396648"/>
              <a:gd name="connsiteX19" fmla="*/ 288473 w 576942"/>
              <a:gd name="connsiteY19" fmla="*/ 108177 h 396648"/>
              <a:gd name="connsiteX20" fmla="*/ 360589 w 576942"/>
              <a:gd name="connsiteY20" fmla="*/ 72118 h 396648"/>
              <a:gd name="connsiteX21" fmla="*/ 504825 w 576942"/>
              <a:gd name="connsiteY21" fmla="*/ 72118 h 396648"/>
              <a:gd name="connsiteX22" fmla="*/ 504825 w 576942"/>
              <a:gd name="connsiteY22" fmla="*/ 108177 h 396648"/>
              <a:gd name="connsiteX23" fmla="*/ 360589 w 576942"/>
              <a:gd name="connsiteY23" fmla="*/ 108177 h 396648"/>
              <a:gd name="connsiteX24" fmla="*/ 144237 w 576942"/>
              <a:gd name="connsiteY24" fmla="*/ 72118 h 396648"/>
              <a:gd name="connsiteX25" fmla="*/ 324532 w 576942"/>
              <a:gd name="connsiteY25" fmla="*/ 72118 h 396648"/>
              <a:gd name="connsiteX26" fmla="*/ 324532 w 576942"/>
              <a:gd name="connsiteY26" fmla="*/ 252412 h 396648"/>
              <a:gd name="connsiteX27" fmla="*/ 144237 w 576942"/>
              <a:gd name="connsiteY27" fmla="*/ 252412 h 396648"/>
              <a:gd name="connsiteX28" fmla="*/ 36059 w 576942"/>
              <a:gd name="connsiteY28" fmla="*/ 72118 h 396648"/>
              <a:gd name="connsiteX29" fmla="*/ 36059 w 576942"/>
              <a:gd name="connsiteY29" fmla="*/ 342560 h 396648"/>
              <a:gd name="connsiteX30" fmla="*/ 41411 w 576942"/>
              <a:gd name="connsiteY30" fmla="*/ 355237 h 396648"/>
              <a:gd name="connsiteX31" fmla="*/ 54088 w 576942"/>
              <a:gd name="connsiteY31" fmla="*/ 360589 h 396648"/>
              <a:gd name="connsiteX32" fmla="*/ 66765 w 576942"/>
              <a:gd name="connsiteY32" fmla="*/ 355237 h 396648"/>
              <a:gd name="connsiteX33" fmla="*/ 72118 w 576942"/>
              <a:gd name="connsiteY33" fmla="*/ 342560 h 396648"/>
              <a:gd name="connsiteX34" fmla="*/ 72118 w 576942"/>
              <a:gd name="connsiteY34" fmla="*/ 72118 h 396648"/>
              <a:gd name="connsiteX35" fmla="*/ 108177 w 576942"/>
              <a:gd name="connsiteY35" fmla="*/ 36059 h 396648"/>
              <a:gd name="connsiteX36" fmla="*/ 108177 w 576942"/>
              <a:gd name="connsiteY36" fmla="*/ 342560 h 396648"/>
              <a:gd name="connsiteX37" fmla="*/ 105078 w 576942"/>
              <a:gd name="connsiteY37" fmla="*/ 360589 h 396648"/>
              <a:gd name="connsiteX38" fmla="*/ 522855 w 576942"/>
              <a:gd name="connsiteY38" fmla="*/ 360589 h 396648"/>
              <a:gd name="connsiteX39" fmla="*/ 535531 w 576942"/>
              <a:gd name="connsiteY39" fmla="*/ 355237 h 396648"/>
              <a:gd name="connsiteX40" fmla="*/ 540884 w 576942"/>
              <a:gd name="connsiteY40" fmla="*/ 342560 h 396648"/>
              <a:gd name="connsiteX41" fmla="*/ 540884 w 576942"/>
              <a:gd name="connsiteY41" fmla="*/ 36059 h 396648"/>
              <a:gd name="connsiteX42" fmla="*/ 72118 w 576942"/>
              <a:gd name="connsiteY42" fmla="*/ 0 h 396648"/>
              <a:gd name="connsiteX43" fmla="*/ 576942 w 576942"/>
              <a:gd name="connsiteY43" fmla="*/ 0 h 396648"/>
              <a:gd name="connsiteX44" fmla="*/ 576942 w 576942"/>
              <a:gd name="connsiteY44" fmla="*/ 342560 h 396648"/>
              <a:gd name="connsiteX45" fmla="*/ 561167 w 576942"/>
              <a:gd name="connsiteY45" fmla="*/ 380872 h 396648"/>
              <a:gd name="connsiteX46" fmla="*/ 522855 w 576942"/>
              <a:gd name="connsiteY46" fmla="*/ 396648 h 396648"/>
              <a:gd name="connsiteX47" fmla="*/ 54088 w 576942"/>
              <a:gd name="connsiteY47" fmla="*/ 396648 h 396648"/>
              <a:gd name="connsiteX48" fmla="*/ 15776 w 576942"/>
              <a:gd name="connsiteY48" fmla="*/ 380872 h 396648"/>
              <a:gd name="connsiteX49" fmla="*/ 0 w 576942"/>
              <a:gd name="connsiteY49" fmla="*/ 342560 h 396648"/>
              <a:gd name="connsiteX50" fmla="*/ 0 w 576942"/>
              <a:gd name="connsiteY50" fmla="*/ 36059 h 396648"/>
              <a:gd name="connsiteX51" fmla="*/ 72118 w 576942"/>
              <a:gd name="connsiteY51" fmla="*/ 36059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76942" h="396648">
                <a:moveTo>
                  <a:pt x="360589" y="288471"/>
                </a:moveTo>
                <a:lnTo>
                  <a:pt x="504825" y="288471"/>
                </a:lnTo>
                <a:lnTo>
                  <a:pt x="504825" y="324530"/>
                </a:lnTo>
                <a:lnTo>
                  <a:pt x="360589" y="324530"/>
                </a:lnTo>
                <a:close/>
                <a:moveTo>
                  <a:pt x="144237" y="288471"/>
                </a:moveTo>
                <a:lnTo>
                  <a:pt x="324532" y="288471"/>
                </a:lnTo>
                <a:lnTo>
                  <a:pt x="324532" y="324530"/>
                </a:lnTo>
                <a:lnTo>
                  <a:pt x="144237" y="324530"/>
                </a:lnTo>
                <a:close/>
                <a:moveTo>
                  <a:pt x="360589" y="216353"/>
                </a:moveTo>
                <a:lnTo>
                  <a:pt x="504825" y="216353"/>
                </a:lnTo>
                <a:lnTo>
                  <a:pt x="504825" y="252412"/>
                </a:lnTo>
                <a:lnTo>
                  <a:pt x="360589" y="252412"/>
                </a:lnTo>
                <a:close/>
                <a:moveTo>
                  <a:pt x="360589" y="144236"/>
                </a:moveTo>
                <a:lnTo>
                  <a:pt x="504825" y="144236"/>
                </a:lnTo>
                <a:lnTo>
                  <a:pt x="504825" y="180295"/>
                </a:lnTo>
                <a:lnTo>
                  <a:pt x="360589" y="180295"/>
                </a:lnTo>
                <a:close/>
                <a:moveTo>
                  <a:pt x="180296" y="108177"/>
                </a:moveTo>
                <a:lnTo>
                  <a:pt x="180296" y="216353"/>
                </a:lnTo>
                <a:lnTo>
                  <a:pt x="288473" y="216353"/>
                </a:lnTo>
                <a:lnTo>
                  <a:pt x="288473" y="108177"/>
                </a:lnTo>
                <a:close/>
                <a:moveTo>
                  <a:pt x="360589" y="72118"/>
                </a:moveTo>
                <a:lnTo>
                  <a:pt x="504825" y="72118"/>
                </a:lnTo>
                <a:lnTo>
                  <a:pt x="504825" y="108177"/>
                </a:lnTo>
                <a:lnTo>
                  <a:pt x="360589" y="108177"/>
                </a:lnTo>
                <a:close/>
                <a:moveTo>
                  <a:pt x="144237" y="72118"/>
                </a:moveTo>
                <a:lnTo>
                  <a:pt x="324532" y="72118"/>
                </a:lnTo>
                <a:lnTo>
                  <a:pt x="324532" y="252412"/>
                </a:lnTo>
                <a:lnTo>
                  <a:pt x="144237" y="252412"/>
                </a:lnTo>
                <a:close/>
                <a:moveTo>
                  <a:pt x="36059" y="72118"/>
                </a:moveTo>
                <a:lnTo>
                  <a:pt x="36059" y="342560"/>
                </a:lnTo>
                <a:cubicBezTo>
                  <a:pt x="36059" y="347443"/>
                  <a:pt x="37843" y="351668"/>
                  <a:pt x="41411" y="355237"/>
                </a:cubicBezTo>
                <a:cubicBezTo>
                  <a:pt x="44979" y="358805"/>
                  <a:pt x="49205" y="360589"/>
                  <a:pt x="54088" y="360589"/>
                </a:cubicBezTo>
                <a:cubicBezTo>
                  <a:pt x="58971" y="360589"/>
                  <a:pt x="63196" y="358805"/>
                  <a:pt x="66765" y="355237"/>
                </a:cubicBezTo>
                <a:cubicBezTo>
                  <a:pt x="70333" y="351668"/>
                  <a:pt x="72118" y="347443"/>
                  <a:pt x="72118" y="342560"/>
                </a:cubicBezTo>
                <a:lnTo>
                  <a:pt x="72118" y="72118"/>
                </a:lnTo>
                <a:close/>
                <a:moveTo>
                  <a:pt x="108177" y="36059"/>
                </a:moveTo>
                <a:lnTo>
                  <a:pt x="108177" y="342560"/>
                </a:lnTo>
                <a:cubicBezTo>
                  <a:pt x="108177" y="348757"/>
                  <a:pt x="107143" y="354767"/>
                  <a:pt x="105078" y="360589"/>
                </a:cubicBezTo>
                <a:lnTo>
                  <a:pt x="522855" y="360589"/>
                </a:lnTo>
                <a:cubicBezTo>
                  <a:pt x="527737" y="360589"/>
                  <a:pt x="531963" y="358805"/>
                  <a:pt x="535531" y="355237"/>
                </a:cubicBezTo>
                <a:cubicBezTo>
                  <a:pt x="539099" y="351668"/>
                  <a:pt x="540884" y="347443"/>
                  <a:pt x="540884" y="342560"/>
                </a:cubicBezTo>
                <a:lnTo>
                  <a:pt x="540884" y="36059"/>
                </a:lnTo>
                <a:close/>
                <a:moveTo>
                  <a:pt x="72118" y="0"/>
                </a:moveTo>
                <a:lnTo>
                  <a:pt x="576942" y="0"/>
                </a:lnTo>
                <a:lnTo>
                  <a:pt x="576942" y="342560"/>
                </a:lnTo>
                <a:cubicBezTo>
                  <a:pt x="576942" y="357584"/>
                  <a:pt x="571683" y="370355"/>
                  <a:pt x="561167" y="380872"/>
                </a:cubicBezTo>
                <a:cubicBezTo>
                  <a:pt x="550649" y="391390"/>
                  <a:pt x="537879" y="396648"/>
                  <a:pt x="522855" y="396648"/>
                </a:cubicBezTo>
                <a:lnTo>
                  <a:pt x="54088" y="396648"/>
                </a:lnTo>
                <a:cubicBezTo>
                  <a:pt x="39063" y="396648"/>
                  <a:pt x="26292" y="391390"/>
                  <a:pt x="15776" y="380872"/>
                </a:cubicBezTo>
                <a:cubicBezTo>
                  <a:pt x="5258" y="370355"/>
                  <a:pt x="0" y="357584"/>
                  <a:pt x="0" y="342560"/>
                </a:cubicBezTo>
                <a:lnTo>
                  <a:pt x="0" y="36059"/>
                </a:lnTo>
                <a:lnTo>
                  <a:pt x="72118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8" name="Freeform 589">
            <a:extLst>
              <a:ext uri="{FF2B5EF4-FFF2-40B4-BE49-F238E27FC236}">
                <a16:creationId xmlns:a16="http://schemas.microsoft.com/office/drawing/2014/main" id="{6EBF8F3A-62F1-4D18-AF9B-FB13F2F7A8D4}"/>
              </a:ext>
            </a:extLst>
          </p:cNvPr>
          <p:cNvSpPr/>
          <p:nvPr/>
        </p:nvSpPr>
        <p:spPr>
          <a:xfrm>
            <a:off x="6787860" y="4558484"/>
            <a:ext cx="288575" cy="378851"/>
          </a:xfrm>
          <a:custGeom>
            <a:avLst/>
            <a:gdLst>
              <a:gd name="connsiteX0" fmla="*/ 172657 w 384766"/>
              <a:gd name="connsiteY0" fmla="*/ 350245 h 505135"/>
              <a:gd name="connsiteX1" fmla="*/ 179664 w 384766"/>
              <a:gd name="connsiteY1" fmla="*/ 351759 h 505135"/>
              <a:gd name="connsiteX2" fmla="*/ 190229 w 384766"/>
              <a:gd name="connsiteY2" fmla="*/ 359929 h 505135"/>
              <a:gd name="connsiteX3" fmla="*/ 193750 w 384766"/>
              <a:gd name="connsiteY3" fmla="*/ 371761 h 505135"/>
              <a:gd name="connsiteX4" fmla="*/ 193750 w 384766"/>
              <a:gd name="connsiteY4" fmla="*/ 407538 h 505135"/>
              <a:gd name="connsiteX5" fmla="*/ 192059 w 384766"/>
              <a:gd name="connsiteY5" fmla="*/ 493460 h 505135"/>
              <a:gd name="connsiteX6" fmla="*/ 177692 w 384766"/>
              <a:gd name="connsiteY6" fmla="*/ 504728 h 505135"/>
              <a:gd name="connsiteX7" fmla="*/ 126562 w 384766"/>
              <a:gd name="connsiteY7" fmla="*/ 494023 h 505135"/>
              <a:gd name="connsiteX8" fmla="*/ 80784 w 384766"/>
              <a:gd name="connsiteY8" fmla="*/ 468951 h 505135"/>
              <a:gd name="connsiteX9" fmla="*/ 75995 w 384766"/>
              <a:gd name="connsiteY9" fmla="*/ 458810 h 505135"/>
              <a:gd name="connsiteX10" fmla="*/ 77122 w 384766"/>
              <a:gd name="connsiteY10" fmla="*/ 451485 h 505135"/>
              <a:gd name="connsiteX11" fmla="*/ 86700 w 384766"/>
              <a:gd name="connsiteY11" fmla="*/ 438245 h 505135"/>
              <a:gd name="connsiteX12" fmla="*/ 137690 w 384766"/>
              <a:gd name="connsiteY12" fmla="*/ 377395 h 505135"/>
              <a:gd name="connsiteX13" fmla="*/ 154592 w 384766"/>
              <a:gd name="connsiteY13" fmla="*/ 357675 h 505135"/>
              <a:gd name="connsiteX14" fmla="*/ 165720 w 384766"/>
              <a:gd name="connsiteY14" fmla="*/ 350773 h 505135"/>
              <a:gd name="connsiteX15" fmla="*/ 172657 w 384766"/>
              <a:gd name="connsiteY15" fmla="*/ 350245 h 505135"/>
              <a:gd name="connsiteX16" fmla="*/ 256800 w 384766"/>
              <a:gd name="connsiteY16" fmla="*/ 326758 h 505135"/>
              <a:gd name="connsiteX17" fmla="*/ 263332 w 384766"/>
              <a:gd name="connsiteY17" fmla="*/ 328096 h 505135"/>
              <a:gd name="connsiteX18" fmla="*/ 296856 w 384766"/>
              <a:gd name="connsiteY18" fmla="*/ 339364 h 505135"/>
              <a:gd name="connsiteX19" fmla="*/ 365030 w 384766"/>
              <a:gd name="connsiteY19" fmla="*/ 361760 h 505135"/>
              <a:gd name="connsiteX20" fmla="*/ 378270 w 384766"/>
              <a:gd name="connsiteY20" fmla="*/ 367535 h 505135"/>
              <a:gd name="connsiteX21" fmla="*/ 384468 w 384766"/>
              <a:gd name="connsiteY21" fmla="*/ 384720 h 505135"/>
              <a:gd name="connsiteX22" fmla="*/ 358691 w 384766"/>
              <a:gd name="connsiteY22" fmla="*/ 430075 h 505135"/>
              <a:gd name="connsiteX23" fmla="*/ 320520 w 384766"/>
              <a:gd name="connsiteY23" fmla="*/ 465852 h 505135"/>
              <a:gd name="connsiteX24" fmla="*/ 302772 w 384766"/>
              <a:gd name="connsiteY24" fmla="*/ 463880 h 505135"/>
              <a:gd name="connsiteX25" fmla="*/ 250937 w 384766"/>
              <a:gd name="connsiteY25" fmla="*/ 383029 h 505135"/>
              <a:gd name="connsiteX26" fmla="*/ 237697 w 384766"/>
              <a:gd name="connsiteY26" fmla="*/ 361338 h 505135"/>
              <a:gd name="connsiteX27" fmla="*/ 234457 w 384766"/>
              <a:gd name="connsiteY27" fmla="*/ 348379 h 505135"/>
              <a:gd name="connsiteX28" fmla="*/ 239951 w 384766"/>
              <a:gd name="connsiteY28" fmla="*/ 335420 h 505135"/>
              <a:gd name="connsiteX29" fmla="*/ 256800 w 384766"/>
              <a:gd name="connsiteY29" fmla="*/ 326758 h 505135"/>
              <a:gd name="connsiteX30" fmla="*/ 25569 w 384766"/>
              <a:gd name="connsiteY30" fmla="*/ 234286 h 505135"/>
              <a:gd name="connsiteX31" fmla="*/ 82474 w 384766"/>
              <a:gd name="connsiteY31" fmla="*/ 255978 h 505135"/>
              <a:gd name="connsiteX32" fmla="*/ 114871 w 384766"/>
              <a:gd name="connsiteY32" fmla="*/ 269218 h 505135"/>
              <a:gd name="connsiteX33" fmla="*/ 138535 w 384766"/>
              <a:gd name="connsiteY33" fmla="*/ 278796 h 505135"/>
              <a:gd name="connsiteX34" fmla="*/ 148535 w 384766"/>
              <a:gd name="connsiteY34" fmla="*/ 287389 h 505135"/>
              <a:gd name="connsiteX35" fmla="*/ 151775 w 384766"/>
              <a:gd name="connsiteY35" fmla="*/ 301052 h 505135"/>
              <a:gd name="connsiteX36" fmla="*/ 137126 w 384766"/>
              <a:gd name="connsiteY36" fmla="*/ 320772 h 505135"/>
              <a:gd name="connsiteX37" fmla="*/ 103321 w 384766"/>
              <a:gd name="connsiteY37" fmla="*/ 331758 h 505135"/>
              <a:gd name="connsiteX38" fmla="*/ 21062 w 384766"/>
              <a:gd name="connsiteY38" fmla="*/ 356549 h 505135"/>
              <a:gd name="connsiteX39" fmla="*/ 5849 w 384766"/>
              <a:gd name="connsiteY39" fmla="*/ 346407 h 505135"/>
              <a:gd name="connsiteX40" fmla="*/ 1060 w 384766"/>
              <a:gd name="connsiteY40" fmla="*/ 325279 h 505135"/>
              <a:gd name="connsiteX41" fmla="*/ 1342 w 384766"/>
              <a:gd name="connsiteY41" fmla="*/ 278374 h 505135"/>
              <a:gd name="connsiteX42" fmla="*/ 9793 w 384766"/>
              <a:gd name="connsiteY42" fmla="*/ 243301 h 505135"/>
              <a:gd name="connsiteX43" fmla="*/ 25569 w 384766"/>
              <a:gd name="connsiteY43" fmla="*/ 234286 h 505135"/>
              <a:gd name="connsiteX44" fmla="*/ 314392 w 384766"/>
              <a:gd name="connsiteY44" fmla="*/ 149210 h 505135"/>
              <a:gd name="connsiteX45" fmla="*/ 324182 w 384766"/>
              <a:gd name="connsiteY45" fmla="*/ 151464 h 505135"/>
              <a:gd name="connsiteX46" fmla="*/ 358832 w 384766"/>
              <a:gd name="connsiteY46" fmla="*/ 189072 h 505135"/>
              <a:gd name="connsiteX47" fmla="*/ 381651 w 384766"/>
              <a:gd name="connsiteY47" fmla="*/ 236258 h 505135"/>
              <a:gd name="connsiteX48" fmla="*/ 381651 w 384766"/>
              <a:gd name="connsiteY48" fmla="*/ 237103 h 505135"/>
              <a:gd name="connsiteX49" fmla="*/ 374326 w 384766"/>
              <a:gd name="connsiteY49" fmla="*/ 253724 h 505135"/>
              <a:gd name="connsiteX50" fmla="*/ 281644 w 384766"/>
              <a:gd name="connsiteY50" fmla="*/ 277951 h 505135"/>
              <a:gd name="connsiteX51" fmla="*/ 256008 w 384766"/>
              <a:gd name="connsiteY51" fmla="*/ 284431 h 505135"/>
              <a:gd name="connsiteX52" fmla="*/ 256290 w 384766"/>
              <a:gd name="connsiteY52" fmla="*/ 283867 h 505135"/>
              <a:gd name="connsiteX53" fmla="*/ 243331 w 384766"/>
              <a:gd name="connsiteY53" fmla="*/ 282740 h 505135"/>
              <a:gd name="connsiteX54" fmla="*/ 232908 w 384766"/>
              <a:gd name="connsiteY54" fmla="*/ 273726 h 505135"/>
              <a:gd name="connsiteX55" fmla="*/ 232908 w 384766"/>
              <a:gd name="connsiteY55" fmla="*/ 249217 h 505135"/>
              <a:gd name="connsiteX56" fmla="*/ 254036 w 384766"/>
              <a:gd name="connsiteY56" fmla="*/ 220483 h 505135"/>
              <a:gd name="connsiteX57" fmla="*/ 296293 w 384766"/>
              <a:gd name="connsiteY57" fmla="*/ 163014 h 505135"/>
              <a:gd name="connsiteX58" fmla="*/ 305871 w 384766"/>
              <a:gd name="connsiteY58" fmla="*/ 152027 h 505135"/>
              <a:gd name="connsiteX59" fmla="*/ 314392 w 384766"/>
              <a:gd name="connsiteY59" fmla="*/ 149210 h 505135"/>
              <a:gd name="connsiteX60" fmla="*/ 158317 w 384766"/>
              <a:gd name="connsiteY60" fmla="*/ 0 h 505135"/>
              <a:gd name="connsiteX61" fmla="*/ 168397 w 384766"/>
              <a:gd name="connsiteY61" fmla="*/ 1030 h 505135"/>
              <a:gd name="connsiteX62" fmla="*/ 182201 w 384766"/>
              <a:gd name="connsiteY62" fmla="*/ 13707 h 505135"/>
              <a:gd name="connsiteX63" fmla="*/ 188398 w 384766"/>
              <a:gd name="connsiteY63" fmla="*/ 99770 h 505135"/>
              <a:gd name="connsiteX64" fmla="*/ 195160 w 384766"/>
              <a:gd name="connsiteY64" fmla="*/ 206679 h 505135"/>
              <a:gd name="connsiteX65" fmla="*/ 179947 w 384766"/>
              <a:gd name="connsiteY65" fmla="*/ 241047 h 505135"/>
              <a:gd name="connsiteX66" fmla="*/ 147832 w 384766"/>
              <a:gd name="connsiteY66" fmla="*/ 221046 h 505135"/>
              <a:gd name="connsiteX67" fmla="*/ 41346 w 384766"/>
              <a:gd name="connsiteY67" fmla="*/ 52583 h 505135"/>
              <a:gd name="connsiteX68" fmla="*/ 46698 w 384766"/>
              <a:gd name="connsiteY68" fmla="*/ 35117 h 505135"/>
              <a:gd name="connsiteX69" fmla="*/ 105153 w 384766"/>
              <a:gd name="connsiteY69" fmla="*/ 9904 h 505135"/>
              <a:gd name="connsiteX70" fmla="*/ 158317 w 384766"/>
              <a:gd name="connsiteY70" fmla="*/ 0 h 50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84766" h="505135">
                <a:moveTo>
                  <a:pt x="172657" y="350245"/>
                </a:moveTo>
                <a:cubicBezTo>
                  <a:pt x="174981" y="350410"/>
                  <a:pt x="177317" y="350914"/>
                  <a:pt x="179664" y="351759"/>
                </a:cubicBezTo>
                <a:cubicBezTo>
                  <a:pt x="184172" y="353638"/>
                  <a:pt x="187693" y="356361"/>
                  <a:pt x="190229" y="359929"/>
                </a:cubicBezTo>
                <a:cubicBezTo>
                  <a:pt x="192764" y="363497"/>
                  <a:pt x="193938" y="367441"/>
                  <a:pt x="193750" y="371761"/>
                </a:cubicBezTo>
                <a:lnTo>
                  <a:pt x="193750" y="407538"/>
                </a:lnTo>
                <a:cubicBezTo>
                  <a:pt x="193562" y="462378"/>
                  <a:pt x="192998" y="491018"/>
                  <a:pt x="192059" y="493460"/>
                </a:cubicBezTo>
                <a:cubicBezTo>
                  <a:pt x="189806" y="499470"/>
                  <a:pt x="185017" y="503226"/>
                  <a:pt x="177692" y="504728"/>
                </a:cubicBezTo>
                <a:cubicBezTo>
                  <a:pt x="167551" y="506419"/>
                  <a:pt x="150507" y="502850"/>
                  <a:pt x="126562" y="494023"/>
                </a:cubicBezTo>
                <a:cubicBezTo>
                  <a:pt x="102617" y="485196"/>
                  <a:pt x="87357" y="476839"/>
                  <a:pt x="80784" y="468951"/>
                </a:cubicBezTo>
                <a:cubicBezTo>
                  <a:pt x="78343" y="466134"/>
                  <a:pt x="76746" y="462754"/>
                  <a:pt x="75995" y="458810"/>
                </a:cubicBezTo>
                <a:cubicBezTo>
                  <a:pt x="75807" y="456556"/>
                  <a:pt x="76183" y="454114"/>
                  <a:pt x="77122" y="451485"/>
                </a:cubicBezTo>
                <a:cubicBezTo>
                  <a:pt x="77873" y="449607"/>
                  <a:pt x="81066" y="445194"/>
                  <a:pt x="86700" y="438245"/>
                </a:cubicBezTo>
                <a:cubicBezTo>
                  <a:pt x="92334" y="431296"/>
                  <a:pt x="109330" y="411013"/>
                  <a:pt x="137690" y="377395"/>
                </a:cubicBezTo>
                <a:cubicBezTo>
                  <a:pt x="137877" y="377395"/>
                  <a:pt x="143511" y="370822"/>
                  <a:pt x="154592" y="357675"/>
                </a:cubicBezTo>
                <a:cubicBezTo>
                  <a:pt x="157409" y="354107"/>
                  <a:pt x="161118" y="351807"/>
                  <a:pt x="165720" y="350773"/>
                </a:cubicBezTo>
                <a:cubicBezTo>
                  <a:pt x="168020" y="350257"/>
                  <a:pt x="170333" y="350081"/>
                  <a:pt x="172657" y="350245"/>
                </a:cubicBezTo>
                <a:close/>
                <a:moveTo>
                  <a:pt x="256800" y="326758"/>
                </a:moveTo>
                <a:cubicBezTo>
                  <a:pt x="258901" y="326852"/>
                  <a:pt x="261079" y="327298"/>
                  <a:pt x="263332" y="328096"/>
                </a:cubicBezTo>
                <a:cubicBezTo>
                  <a:pt x="263520" y="328284"/>
                  <a:pt x="274695" y="332040"/>
                  <a:pt x="296856" y="339364"/>
                </a:cubicBezTo>
                <a:cubicBezTo>
                  <a:pt x="334980" y="351759"/>
                  <a:pt x="357705" y="359225"/>
                  <a:pt x="365030" y="361760"/>
                </a:cubicBezTo>
                <a:cubicBezTo>
                  <a:pt x="372354" y="364296"/>
                  <a:pt x="376768" y="366221"/>
                  <a:pt x="378270" y="367535"/>
                </a:cubicBezTo>
                <a:cubicBezTo>
                  <a:pt x="383529" y="371667"/>
                  <a:pt x="385595" y="377395"/>
                  <a:pt x="384468" y="384720"/>
                </a:cubicBezTo>
                <a:cubicBezTo>
                  <a:pt x="383153" y="394861"/>
                  <a:pt x="374561" y="409980"/>
                  <a:pt x="358691" y="430075"/>
                </a:cubicBezTo>
                <a:cubicBezTo>
                  <a:pt x="342822" y="450170"/>
                  <a:pt x="330098" y="462096"/>
                  <a:pt x="320520" y="465852"/>
                </a:cubicBezTo>
                <a:cubicBezTo>
                  <a:pt x="313571" y="468481"/>
                  <a:pt x="307655" y="467824"/>
                  <a:pt x="302772" y="463880"/>
                </a:cubicBezTo>
                <a:cubicBezTo>
                  <a:pt x="300142" y="462002"/>
                  <a:pt x="282864" y="435052"/>
                  <a:pt x="250937" y="383029"/>
                </a:cubicBezTo>
                <a:lnTo>
                  <a:pt x="237697" y="361338"/>
                </a:lnTo>
                <a:cubicBezTo>
                  <a:pt x="235067" y="357394"/>
                  <a:pt x="233987" y="353074"/>
                  <a:pt x="234457" y="348379"/>
                </a:cubicBezTo>
                <a:cubicBezTo>
                  <a:pt x="234927" y="343684"/>
                  <a:pt x="236758" y="339364"/>
                  <a:pt x="239951" y="335420"/>
                </a:cubicBezTo>
                <a:cubicBezTo>
                  <a:pt x="244880" y="329363"/>
                  <a:pt x="250497" y="326476"/>
                  <a:pt x="256800" y="326758"/>
                </a:cubicBezTo>
                <a:close/>
                <a:moveTo>
                  <a:pt x="25569" y="234286"/>
                </a:moveTo>
                <a:cubicBezTo>
                  <a:pt x="28010" y="234286"/>
                  <a:pt x="46979" y="241517"/>
                  <a:pt x="82474" y="255978"/>
                </a:cubicBezTo>
                <a:cubicBezTo>
                  <a:pt x="95621" y="261424"/>
                  <a:pt x="106420" y="265838"/>
                  <a:pt x="114871" y="269218"/>
                </a:cubicBezTo>
                <a:lnTo>
                  <a:pt x="138535" y="278796"/>
                </a:lnTo>
                <a:cubicBezTo>
                  <a:pt x="142854" y="280487"/>
                  <a:pt x="146188" y="283351"/>
                  <a:pt x="148535" y="287389"/>
                </a:cubicBezTo>
                <a:cubicBezTo>
                  <a:pt x="150883" y="291427"/>
                  <a:pt x="151963" y="295981"/>
                  <a:pt x="151775" y="301052"/>
                </a:cubicBezTo>
                <a:cubicBezTo>
                  <a:pt x="151212" y="311381"/>
                  <a:pt x="146329" y="317954"/>
                  <a:pt x="137126" y="320772"/>
                </a:cubicBezTo>
                <a:lnTo>
                  <a:pt x="103321" y="331758"/>
                </a:lnTo>
                <a:cubicBezTo>
                  <a:pt x="51674" y="348285"/>
                  <a:pt x="24254" y="356549"/>
                  <a:pt x="21062" y="356549"/>
                </a:cubicBezTo>
                <a:cubicBezTo>
                  <a:pt x="14488" y="356173"/>
                  <a:pt x="9417" y="352793"/>
                  <a:pt x="5849" y="346407"/>
                </a:cubicBezTo>
                <a:cubicBezTo>
                  <a:pt x="3595" y="341712"/>
                  <a:pt x="1999" y="334669"/>
                  <a:pt x="1060" y="325279"/>
                </a:cubicBezTo>
                <a:cubicBezTo>
                  <a:pt x="-443" y="311006"/>
                  <a:pt x="-349" y="295370"/>
                  <a:pt x="1342" y="278374"/>
                </a:cubicBezTo>
                <a:cubicBezTo>
                  <a:pt x="3032" y="261377"/>
                  <a:pt x="5849" y="249687"/>
                  <a:pt x="9793" y="243301"/>
                </a:cubicBezTo>
                <a:cubicBezTo>
                  <a:pt x="13737" y="236916"/>
                  <a:pt x="18996" y="233911"/>
                  <a:pt x="25569" y="234286"/>
                </a:cubicBezTo>
                <a:close/>
                <a:moveTo>
                  <a:pt x="314392" y="149210"/>
                </a:moveTo>
                <a:cubicBezTo>
                  <a:pt x="317444" y="149116"/>
                  <a:pt x="320707" y="149867"/>
                  <a:pt x="324182" y="151464"/>
                </a:cubicBezTo>
                <a:cubicBezTo>
                  <a:pt x="333197" y="155783"/>
                  <a:pt x="344747" y="168319"/>
                  <a:pt x="358832" y="189072"/>
                </a:cubicBezTo>
                <a:cubicBezTo>
                  <a:pt x="372918" y="209825"/>
                  <a:pt x="380524" y="225553"/>
                  <a:pt x="381651" y="236258"/>
                </a:cubicBezTo>
                <a:lnTo>
                  <a:pt x="381651" y="237103"/>
                </a:lnTo>
                <a:cubicBezTo>
                  <a:pt x="382214" y="244428"/>
                  <a:pt x="379772" y="249968"/>
                  <a:pt x="374326" y="253724"/>
                </a:cubicBezTo>
                <a:cubicBezTo>
                  <a:pt x="371509" y="255603"/>
                  <a:pt x="340615" y="263678"/>
                  <a:pt x="281644" y="277951"/>
                </a:cubicBezTo>
                <a:cubicBezTo>
                  <a:pt x="269060" y="280768"/>
                  <a:pt x="260515" y="282928"/>
                  <a:pt x="256008" y="284431"/>
                </a:cubicBezTo>
                <a:lnTo>
                  <a:pt x="256290" y="283867"/>
                </a:lnTo>
                <a:cubicBezTo>
                  <a:pt x="251970" y="284994"/>
                  <a:pt x="247650" y="284619"/>
                  <a:pt x="243331" y="282740"/>
                </a:cubicBezTo>
                <a:cubicBezTo>
                  <a:pt x="239011" y="280862"/>
                  <a:pt x="235536" y="277858"/>
                  <a:pt x="232908" y="273726"/>
                </a:cubicBezTo>
                <a:cubicBezTo>
                  <a:pt x="227274" y="264899"/>
                  <a:pt x="227274" y="256729"/>
                  <a:pt x="232908" y="249217"/>
                </a:cubicBezTo>
                <a:cubicBezTo>
                  <a:pt x="233095" y="249029"/>
                  <a:pt x="240138" y="239451"/>
                  <a:pt x="254036" y="220483"/>
                </a:cubicBezTo>
                <a:cubicBezTo>
                  <a:pt x="277512" y="188367"/>
                  <a:pt x="291597" y="169211"/>
                  <a:pt x="296293" y="163014"/>
                </a:cubicBezTo>
                <a:cubicBezTo>
                  <a:pt x="300988" y="156816"/>
                  <a:pt x="304181" y="153154"/>
                  <a:pt x="305871" y="152027"/>
                </a:cubicBezTo>
                <a:cubicBezTo>
                  <a:pt x="308500" y="150243"/>
                  <a:pt x="311341" y="149304"/>
                  <a:pt x="314392" y="149210"/>
                </a:cubicBezTo>
                <a:close/>
                <a:moveTo>
                  <a:pt x="158317" y="0"/>
                </a:moveTo>
                <a:cubicBezTo>
                  <a:pt x="162313" y="-18"/>
                  <a:pt x="165674" y="326"/>
                  <a:pt x="168397" y="1030"/>
                </a:cubicBezTo>
                <a:cubicBezTo>
                  <a:pt x="175909" y="2908"/>
                  <a:pt x="180511" y="7134"/>
                  <a:pt x="182201" y="13707"/>
                </a:cubicBezTo>
                <a:cubicBezTo>
                  <a:pt x="182765" y="17088"/>
                  <a:pt x="184830" y="45775"/>
                  <a:pt x="188398" y="99770"/>
                </a:cubicBezTo>
                <a:cubicBezTo>
                  <a:pt x="191967" y="153764"/>
                  <a:pt x="194220" y="189400"/>
                  <a:pt x="195160" y="206679"/>
                </a:cubicBezTo>
                <a:cubicBezTo>
                  <a:pt x="196098" y="225835"/>
                  <a:pt x="191027" y="237291"/>
                  <a:pt x="179947" y="241047"/>
                </a:cubicBezTo>
                <a:cubicBezTo>
                  <a:pt x="169054" y="244240"/>
                  <a:pt x="158349" y="237573"/>
                  <a:pt x="147832" y="221046"/>
                </a:cubicBezTo>
                <a:lnTo>
                  <a:pt x="41346" y="52583"/>
                </a:lnTo>
                <a:cubicBezTo>
                  <a:pt x="39843" y="46010"/>
                  <a:pt x="41627" y="40188"/>
                  <a:pt x="46698" y="35117"/>
                </a:cubicBezTo>
                <a:cubicBezTo>
                  <a:pt x="54398" y="27041"/>
                  <a:pt x="73883" y="18637"/>
                  <a:pt x="105153" y="9904"/>
                </a:cubicBezTo>
                <a:cubicBezTo>
                  <a:pt x="128606" y="3354"/>
                  <a:pt x="146327" y="53"/>
                  <a:pt x="1583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9" name="Freeform 585">
            <a:extLst>
              <a:ext uri="{FF2B5EF4-FFF2-40B4-BE49-F238E27FC236}">
                <a16:creationId xmlns:a16="http://schemas.microsoft.com/office/drawing/2014/main" id="{E77B8413-1AE8-4ED9-A8FA-9C47F6EDAE07}"/>
              </a:ext>
            </a:extLst>
          </p:cNvPr>
          <p:cNvSpPr/>
          <p:nvPr/>
        </p:nvSpPr>
        <p:spPr>
          <a:xfrm>
            <a:off x="4155237" y="4585667"/>
            <a:ext cx="378620" cy="297487"/>
          </a:xfrm>
          <a:custGeom>
            <a:avLst/>
            <a:gdLst>
              <a:gd name="connsiteX0" fmla="*/ 387634 w 504826"/>
              <a:gd name="connsiteY0" fmla="*/ 324530 h 396648"/>
              <a:gd name="connsiteX1" fmla="*/ 441723 w 504826"/>
              <a:gd name="connsiteY1" fmla="*/ 324530 h 396648"/>
              <a:gd name="connsiteX2" fmla="*/ 448202 w 504826"/>
              <a:gd name="connsiteY2" fmla="*/ 327066 h 396648"/>
              <a:gd name="connsiteX3" fmla="*/ 450737 w 504826"/>
              <a:gd name="connsiteY3" fmla="*/ 333545 h 396648"/>
              <a:gd name="connsiteX4" fmla="*/ 450737 w 504826"/>
              <a:gd name="connsiteY4" fmla="*/ 387633 h 396648"/>
              <a:gd name="connsiteX5" fmla="*/ 448202 w 504826"/>
              <a:gd name="connsiteY5" fmla="*/ 394113 h 396648"/>
              <a:gd name="connsiteX6" fmla="*/ 441723 w 504826"/>
              <a:gd name="connsiteY6" fmla="*/ 396648 h 396648"/>
              <a:gd name="connsiteX7" fmla="*/ 387634 w 504826"/>
              <a:gd name="connsiteY7" fmla="*/ 396648 h 396648"/>
              <a:gd name="connsiteX8" fmla="*/ 381155 w 504826"/>
              <a:gd name="connsiteY8" fmla="*/ 394113 h 396648"/>
              <a:gd name="connsiteX9" fmla="*/ 378620 w 504826"/>
              <a:gd name="connsiteY9" fmla="*/ 387633 h 396648"/>
              <a:gd name="connsiteX10" fmla="*/ 378620 w 504826"/>
              <a:gd name="connsiteY10" fmla="*/ 333545 h 396648"/>
              <a:gd name="connsiteX11" fmla="*/ 381155 w 504826"/>
              <a:gd name="connsiteY11" fmla="*/ 327066 h 396648"/>
              <a:gd name="connsiteX12" fmla="*/ 387634 w 504826"/>
              <a:gd name="connsiteY12" fmla="*/ 324530 h 396648"/>
              <a:gd name="connsiteX13" fmla="*/ 279457 w 504826"/>
              <a:gd name="connsiteY13" fmla="*/ 324530 h 396648"/>
              <a:gd name="connsiteX14" fmla="*/ 333545 w 504826"/>
              <a:gd name="connsiteY14" fmla="*/ 324530 h 396648"/>
              <a:gd name="connsiteX15" fmla="*/ 340025 w 504826"/>
              <a:gd name="connsiteY15" fmla="*/ 327066 h 396648"/>
              <a:gd name="connsiteX16" fmla="*/ 342560 w 504826"/>
              <a:gd name="connsiteY16" fmla="*/ 333545 h 396648"/>
              <a:gd name="connsiteX17" fmla="*/ 342560 w 504826"/>
              <a:gd name="connsiteY17" fmla="*/ 387633 h 396648"/>
              <a:gd name="connsiteX18" fmla="*/ 340025 w 504826"/>
              <a:gd name="connsiteY18" fmla="*/ 394113 h 396648"/>
              <a:gd name="connsiteX19" fmla="*/ 333545 w 504826"/>
              <a:gd name="connsiteY19" fmla="*/ 396648 h 396648"/>
              <a:gd name="connsiteX20" fmla="*/ 279457 w 504826"/>
              <a:gd name="connsiteY20" fmla="*/ 396648 h 396648"/>
              <a:gd name="connsiteX21" fmla="*/ 272978 w 504826"/>
              <a:gd name="connsiteY21" fmla="*/ 394113 h 396648"/>
              <a:gd name="connsiteX22" fmla="*/ 270442 w 504826"/>
              <a:gd name="connsiteY22" fmla="*/ 387633 h 396648"/>
              <a:gd name="connsiteX23" fmla="*/ 270442 w 504826"/>
              <a:gd name="connsiteY23" fmla="*/ 333545 h 396648"/>
              <a:gd name="connsiteX24" fmla="*/ 272978 w 504826"/>
              <a:gd name="connsiteY24" fmla="*/ 327066 h 396648"/>
              <a:gd name="connsiteX25" fmla="*/ 279457 w 504826"/>
              <a:gd name="connsiteY25" fmla="*/ 324530 h 396648"/>
              <a:gd name="connsiteX26" fmla="*/ 171280 w 504826"/>
              <a:gd name="connsiteY26" fmla="*/ 324530 h 396648"/>
              <a:gd name="connsiteX27" fmla="*/ 225368 w 504826"/>
              <a:gd name="connsiteY27" fmla="*/ 324530 h 396648"/>
              <a:gd name="connsiteX28" fmla="*/ 231847 w 504826"/>
              <a:gd name="connsiteY28" fmla="*/ 327066 h 396648"/>
              <a:gd name="connsiteX29" fmla="*/ 234383 w 504826"/>
              <a:gd name="connsiteY29" fmla="*/ 333545 h 396648"/>
              <a:gd name="connsiteX30" fmla="*/ 234383 w 504826"/>
              <a:gd name="connsiteY30" fmla="*/ 387633 h 396648"/>
              <a:gd name="connsiteX31" fmla="*/ 231847 w 504826"/>
              <a:gd name="connsiteY31" fmla="*/ 394113 h 396648"/>
              <a:gd name="connsiteX32" fmla="*/ 225368 w 504826"/>
              <a:gd name="connsiteY32" fmla="*/ 396648 h 396648"/>
              <a:gd name="connsiteX33" fmla="*/ 171280 w 504826"/>
              <a:gd name="connsiteY33" fmla="*/ 396648 h 396648"/>
              <a:gd name="connsiteX34" fmla="*/ 164800 w 504826"/>
              <a:gd name="connsiteY34" fmla="*/ 394113 h 396648"/>
              <a:gd name="connsiteX35" fmla="*/ 162265 w 504826"/>
              <a:gd name="connsiteY35" fmla="*/ 387633 h 396648"/>
              <a:gd name="connsiteX36" fmla="*/ 162265 w 504826"/>
              <a:gd name="connsiteY36" fmla="*/ 333545 h 396648"/>
              <a:gd name="connsiteX37" fmla="*/ 164800 w 504826"/>
              <a:gd name="connsiteY37" fmla="*/ 327066 h 396648"/>
              <a:gd name="connsiteX38" fmla="*/ 171280 w 504826"/>
              <a:gd name="connsiteY38" fmla="*/ 324530 h 396648"/>
              <a:gd name="connsiteX39" fmla="*/ 63104 w 504826"/>
              <a:gd name="connsiteY39" fmla="*/ 324530 h 396648"/>
              <a:gd name="connsiteX40" fmla="*/ 117193 w 504826"/>
              <a:gd name="connsiteY40" fmla="*/ 324530 h 396648"/>
              <a:gd name="connsiteX41" fmla="*/ 123672 w 504826"/>
              <a:gd name="connsiteY41" fmla="*/ 327066 h 396648"/>
              <a:gd name="connsiteX42" fmla="*/ 126207 w 504826"/>
              <a:gd name="connsiteY42" fmla="*/ 333545 h 396648"/>
              <a:gd name="connsiteX43" fmla="*/ 126207 w 504826"/>
              <a:gd name="connsiteY43" fmla="*/ 387633 h 396648"/>
              <a:gd name="connsiteX44" fmla="*/ 123672 w 504826"/>
              <a:gd name="connsiteY44" fmla="*/ 394113 h 396648"/>
              <a:gd name="connsiteX45" fmla="*/ 117193 w 504826"/>
              <a:gd name="connsiteY45" fmla="*/ 396648 h 396648"/>
              <a:gd name="connsiteX46" fmla="*/ 63104 w 504826"/>
              <a:gd name="connsiteY46" fmla="*/ 396648 h 396648"/>
              <a:gd name="connsiteX47" fmla="*/ 56625 w 504826"/>
              <a:gd name="connsiteY47" fmla="*/ 394113 h 396648"/>
              <a:gd name="connsiteX48" fmla="*/ 54090 w 504826"/>
              <a:gd name="connsiteY48" fmla="*/ 387633 h 396648"/>
              <a:gd name="connsiteX49" fmla="*/ 54090 w 504826"/>
              <a:gd name="connsiteY49" fmla="*/ 333545 h 396648"/>
              <a:gd name="connsiteX50" fmla="*/ 56625 w 504826"/>
              <a:gd name="connsiteY50" fmla="*/ 327066 h 396648"/>
              <a:gd name="connsiteX51" fmla="*/ 63104 w 504826"/>
              <a:gd name="connsiteY51" fmla="*/ 324530 h 396648"/>
              <a:gd name="connsiteX52" fmla="*/ 441722 w 504826"/>
              <a:gd name="connsiteY52" fmla="*/ 216353 h 396648"/>
              <a:gd name="connsiteX53" fmla="*/ 495810 w 504826"/>
              <a:gd name="connsiteY53" fmla="*/ 216353 h 396648"/>
              <a:gd name="connsiteX54" fmla="*/ 502290 w 504826"/>
              <a:gd name="connsiteY54" fmla="*/ 218889 h 396648"/>
              <a:gd name="connsiteX55" fmla="*/ 504825 w 504826"/>
              <a:gd name="connsiteY55" fmla="*/ 225368 h 396648"/>
              <a:gd name="connsiteX56" fmla="*/ 504825 w 504826"/>
              <a:gd name="connsiteY56" fmla="*/ 279457 h 396648"/>
              <a:gd name="connsiteX57" fmla="*/ 502290 w 504826"/>
              <a:gd name="connsiteY57" fmla="*/ 285936 h 396648"/>
              <a:gd name="connsiteX58" fmla="*/ 495810 w 504826"/>
              <a:gd name="connsiteY58" fmla="*/ 288471 h 396648"/>
              <a:gd name="connsiteX59" fmla="*/ 441722 w 504826"/>
              <a:gd name="connsiteY59" fmla="*/ 288471 h 396648"/>
              <a:gd name="connsiteX60" fmla="*/ 435243 w 504826"/>
              <a:gd name="connsiteY60" fmla="*/ 285936 h 396648"/>
              <a:gd name="connsiteX61" fmla="*/ 432707 w 504826"/>
              <a:gd name="connsiteY61" fmla="*/ 279457 h 396648"/>
              <a:gd name="connsiteX62" fmla="*/ 432707 w 504826"/>
              <a:gd name="connsiteY62" fmla="*/ 225368 h 396648"/>
              <a:gd name="connsiteX63" fmla="*/ 435243 w 504826"/>
              <a:gd name="connsiteY63" fmla="*/ 218889 h 396648"/>
              <a:gd name="connsiteX64" fmla="*/ 441722 w 504826"/>
              <a:gd name="connsiteY64" fmla="*/ 216353 h 396648"/>
              <a:gd name="connsiteX65" fmla="*/ 333545 w 504826"/>
              <a:gd name="connsiteY65" fmla="*/ 216353 h 396648"/>
              <a:gd name="connsiteX66" fmla="*/ 387633 w 504826"/>
              <a:gd name="connsiteY66" fmla="*/ 216353 h 396648"/>
              <a:gd name="connsiteX67" fmla="*/ 394113 w 504826"/>
              <a:gd name="connsiteY67" fmla="*/ 218889 h 396648"/>
              <a:gd name="connsiteX68" fmla="*/ 396648 w 504826"/>
              <a:gd name="connsiteY68" fmla="*/ 225368 h 396648"/>
              <a:gd name="connsiteX69" fmla="*/ 396648 w 504826"/>
              <a:gd name="connsiteY69" fmla="*/ 279457 h 396648"/>
              <a:gd name="connsiteX70" fmla="*/ 394113 w 504826"/>
              <a:gd name="connsiteY70" fmla="*/ 285936 h 396648"/>
              <a:gd name="connsiteX71" fmla="*/ 387633 w 504826"/>
              <a:gd name="connsiteY71" fmla="*/ 288471 h 396648"/>
              <a:gd name="connsiteX72" fmla="*/ 333545 w 504826"/>
              <a:gd name="connsiteY72" fmla="*/ 288471 h 396648"/>
              <a:gd name="connsiteX73" fmla="*/ 327066 w 504826"/>
              <a:gd name="connsiteY73" fmla="*/ 285936 h 396648"/>
              <a:gd name="connsiteX74" fmla="*/ 324530 w 504826"/>
              <a:gd name="connsiteY74" fmla="*/ 279457 h 396648"/>
              <a:gd name="connsiteX75" fmla="*/ 324530 w 504826"/>
              <a:gd name="connsiteY75" fmla="*/ 225368 h 396648"/>
              <a:gd name="connsiteX76" fmla="*/ 327066 w 504826"/>
              <a:gd name="connsiteY76" fmla="*/ 218889 h 396648"/>
              <a:gd name="connsiteX77" fmla="*/ 333545 w 504826"/>
              <a:gd name="connsiteY77" fmla="*/ 216353 h 396648"/>
              <a:gd name="connsiteX78" fmla="*/ 225369 w 504826"/>
              <a:gd name="connsiteY78" fmla="*/ 216353 h 396648"/>
              <a:gd name="connsiteX79" fmla="*/ 279458 w 504826"/>
              <a:gd name="connsiteY79" fmla="*/ 216353 h 396648"/>
              <a:gd name="connsiteX80" fmla="*/ 285937 w 504826"/>
              <a:gd name="connsiteY80" fmla="*/ 218889 h 396648"/>
              <a:gd name="connsiteX81" fmla="*/ 288472 w 504826"/>
              <a:gd name="connsiteY81" fmla="*/ 225368 h 396648"/>
              <a:gd name="connsiteX82" fmla="*/ 288472 w 504826"/>
              <a:gd name="connsiteY82" fmla="*/ 279457 h 396648"/>
              <a:gd name="connsiteX83" fmla="*/ 285937 w 504826"/>
              <a:gd name="connsiteY83" fmla="*/ 285936 h 396648"/>
              <a:gd name="connsiteX84" fmla="*/ 279458 w 504826"/>
              <a:gd name="connsiteY84" fmla="*/ 288471 h 396648"/>
              <a:gd name="connsiteX85" fmla="*/ 225369 w 504826"/>
              <a:gd name="connsiteY85" fmla="*/ 288471 h 396648"/>
              <a:gd name="connsiteX86" fmla="*/ 218890 w 504826"/>
              <a:gd name="connsiteY86" fmla="*/ 285936 h 396648"/>
              <a:gd name="connsiteX87" fmla="*/ 216355 w 504826"/>
              <a:gd name="connsiteY87" fmla="*/ 279457 h 396648"/>
              <a:gd name="connsiteX88" fmla="*/ 216355 w 504826"/>
              <a:gd name="connsiteY88" fmla="*/ 225368 h 396648"/>
              <a:gd name="connsiteX89" fmla="*/ 218890 w 504826"/>
              <a:gd name="connsiteY89" fmla="*/ 218889 h 396648"/>
              <a:gd name="connsiteX90" fmla="*/ 225369 w 504826"/>
              <a:gd name="connsiteY90" fmla="*/ 216353 h 396648"/>
              <a:gd name="connsiteX91" fmla="*/ 117192 w 504826"/>
              <a:gd name="connsiteY91" fmla="*/ 216353 h 396648"/>
              <a:gd name="connsiteX92" fmla="*/ 171280 w 504826"/>
              <a:gd name="connsiteY92" fmla="*/ 216353 h 396648"/>
              <a:gd name="connsiteX93" fmla="*/ 177760 w 504826"/>
              <a:gd name="connsiteY93" fmla="*/ 218889 h 396648"/>
              <a:gd name="connsiteX94" fmla="*/ 180295 w 504826"/>
              <a:gd name="connsiteY94" fmla="*/ 225368 h 396648"/>
              <a:gd name="connsiteX95" fmla="*/ 180295 w 504826"/>
              <a:gd name="connsiteY95" fmla="*/ 279457 h 396648"/>
              <a:gd name="connsiteX96" fmla="*/ 177760 w 504826"/>
              <a:gd name="connsiteY96" fmla="*/ 285936 h 396648"/>
              <a:gd name="connsiteX97" fmla="*/ 171280 w 504826"/>
              <a:gd name="connsiteY97" fmla="*/ 288471 h 396648"/>
              <a:gd name="connsiteX98" fmla="*/ 117192 w 504826"/>
              <a:gd name="connsiteY98" fmla="*/ 288471 h 396648"/>
              <a:gd name="connsiteX99" fmla="*/ 110712 w 504826"/>
              <a:gd name="connsiteY99" fmla="*/ 285936 h 396648"/>
              <a:gd name="connsiteX100" fmla="*/ 108177 w 504826"/>
              <a:gd name="connsiteY100" fmla="*/ 279457 h 396648"/>
              <a:gd name="connsiteX101" fmla="*/ 108177 w 504826"/>
              <a:gd name="connsiteY101" fmla="*/ 225368 h 396648"/>
              <a:gd name="connsiteX102" fmla="*/ 110712 w 504826"/>
              <a:gd name="connsiteY102" fmla="*/ 218889 h 396648"/>
              <a:gd name="connsiteX103" fmla="*/ 117192 w 504826"/>
              <a:gd name="connsiteY103" fmla="*/ 216353 h 396648"/>
              <a:gd name="connsiteX104" fmla="*/ 9015 w 504826"/>
              <a:gd name="connsiteY104" fmla="*/ 216353 h 396648"/>
              <a:gd name="connsiteX105" fmla="*/ 63103 w 504826"/>
              <a:gd name="connsiteY105" fmla="*/ 216353 h 396648"/>
              <a:gd name="connsiteX106" fmla="*/ 69582 w 504826"/>
              <a:gd name="connsiteY106" fmla="*/ 218889 h 396648"/>
              <a:gd name="connsiteX107" fmla="*/ 72118 w 504826"/>
              <a:gd name="connsiteY107" fmla="*/ 225368 h 396648"/>
              <a:gd name="connsiteX108" fmla="*/ 72118 w 504826"/>
              <a:gd name="connsiteY108" fmla="*/ 279457 h 396648"/>
              <a:gd name="connsiteX109" fmla="*/ 69582 w 504826"/>
              <a:gd name="connsiteY109" fmla="*/ 285936 h 396648"/>
              <a:gd name="connsiteX110" fmla="*/ 63103 w 504826"/>
              <a:gd name="connsiteY110" fmla="*/ 288471 h 396648"/>
              <a:gd name="connsiteX111" fmla="*/ 9015 w 504826"/>
              <a:gd name="connsiteY111" fmla="*/ 288471 h 396648"/>
              <a:gd name="connsiteX112" fmla="*/ 2535 w 504826"/>
              <a:gd name="connsiteY112" fmla="*/ 285936 h 396648"/>
              <a:gd name="connsiteX113" fmla="*/ 0 w 504826"/>
              <a:gd name="connsiteY113" fmla="*/ 279457 h 396648"/>
              <a:gd name="connsiteX114" fmla="*/ 0 w 504826"/>
              <a:gd name="connsiteY114" fmla="*/ 225368 h 396648"/>
              <a:gd name="connsiteX115" fmla="*/ 2535 w 504826"/>
              <a:gd name="connsiteY115" fmla="*/ 218889 h 396648"/>
              <a:gd name="connsiteX116" fmla="*/ 9015 w 504826"/>
              <a:gd name="connsiteY116" fmla="*/ 216353 h 396648"/>
              <a:gd name="connsiteX117" fmla="*/ 360027 w 504826"/>
              <a:gd name="connsiteY117" fmla="*/ 125643 h 396648"/>
              <a:gd name="connsiteX118" fmla="*/ 504826 w 504826"/>
              <a:gd name="connsiteY118" fmla="*/ 125643 h 396648"/>
              <a:gd name="connsiteX119" fmla="*/ 504826 w 504826"/>
              <a:gd name="connsiteY119" fmla="*/ 161983 h 396648"/>
              <a:gd name="connsiteX120" fmla="*/ 499473 w 504826"/>
              <a:gd name="connsiteY120" fmla="*/ 174942 h 396648"/>
              <a:gd name="connsiteX121" fmla="*/ 486515 w 504826"/>
              <a:gd name="connsiteY121" fmla="*/ 180295 h 396648"/>
              <a:gd name="connsiteX122" fmla="*/ 378338 w 504826"/>
              <a:gd name="connsiteY122" fmla="*/ 180295 h 396648"/>
              <a:gd name="connsiteX123" fmla="*/ 365379 w 504826"/>
              <a:gd name="connsiteY123" fmla="*/ 174942 h 396648"/>
              <a:gd name="connsiteX124" fmla="*/ 360027 w 504826"/>
              <a:gd name="connsiteY124" fmla="*/ 161983 h 396648"/>
              <a:gd name="connsiteX125" fmla="*/ 1 w 504826"/>
              <a:gd name="connsiteY125" fmla="*/ 125643 h 396648"/>
              <a:gd name="connsiteX126" fmla="*/ 144800 w 504826"/>
              <a:gd name="connsiteY126" fmla="*/ 125643 h 396648"/>
              <a:gd name="connsiteX127" fmla="*/ 144800 w 504826"/>
              <a:gd name="connsiteY127" fmla="*/ 161983 h 396648"/>
              <a:gd name="connsiteX128" fmla="*/ 139448 w 504826"/>
              <a:gd name="connsiteY128" fmla="*/ 174942 h 396648"/>
              <a:gd name="connsiteX129" fmla="*/ 126489 w 504826"/>
              <a:gd name="connsiteY129" fmla="*/ 180295 h 396648"/>
              <a:gd name="connsiteX130" fmla="*/ 18594 w 504826"/>
              <a:gd name="connsiteY130" fmla="*/ 180295 h 396648"/>
              <a:gd name="connsiteX131" fmla="*/ 5354 w 504826"/>
              <a:gd name="connsiteY131" fmla="*/ 174942 h 396648"/>
              <a:gd name="connsiteX132" fmla="*/ 1 w 504826"/>
              <a:gd name="connsiteY132" fmla="*/ 161983 h 396648"/>
              <a:gd name="connsiteX133" fmla="*/ 252414 w 504826"/>
              <a:gd name="connsiteY133" fmla="*/ 0 h 396648"/>
              <a:gd name="connsiteX134" fmla="*/ 334955 w 504826"/>
              <a:gd name="connsiteY134" fmla="*/ 5211 h 396648"/>
              <a:gd name="connsiteX135" fmla="*/ 398058 w 504826"/>
              <a:gd name="connsiteY135" fmla="*/ 18593 h 396648"/>
              <a:gd name="connsiteX136" fmla="*/ 443272 w 504826"/>
              <a:gd name="connsiteY136" fmla="*/ 37608 h 396648"/>
              <a:gd name="connsiteX137" fmla="*/ 474401 w 504826"/>
              <a:gd name="connsiteY137" fmla="*/ 59018 h 396648"/>
              <a:gd name="connsiteX138" fmla="*/ 492853 w 504826"/>
              <a:gd name="connsiteY138" fmla="*/ 80287 h 396648"/>
              <a:gd name="connsiteX139" fmla="*/ 502431 w 504826"/>
              <a:gd name="connsiteY139" fmla="*/ 98317 h 396648"/>
              <a:gd name="connsiteX140" fmla="*/ 504826 w 504826"/>
              <a:gd name="connsiteY140" fmla="*/ 110430 h 396648"/>
              <a:gd name="connsiteX141" fmla="*/ 504826 w 504826"/>
              <a:gd name="connsiteY141" fmla="*/ 114093 h 396648"/>
              <a:gd name="connsiteX142" fmla="*/ 360027 w 504826"/>
              <a:gd name="connsiteY142" fmla="*/ 114093 h 396648"/>
              <a:gd name="connsiteX143" fmla="*/ 360027 w 504826"/>
              <a:gd name="connsiteY143" fmla="*/ 111276 h 396648"/>
              <a:gd name="connsiteX144" fmla="*/ 252414 w 504826"/>
              <a:gd name="connsiteY144" fmla="*/ 82541 h 396648"/>
              <a:gd name="connsiteX145" fmla="*/ 144800 w 504826"/>
              <a:gd name="connsiteY145" fmla="*/ 111276 h 396648"/>
              <a:gd name="connsiteX146" fmla="*/ 144800 w 504826"/>
              <a:gd name="connsiteY146" fmla="*/ 114093 h 396648"/>
              <a:gd name="connsiteX147" fmla="*/ 1 w 504826"/>
              <a:gd name="connsiteY147" fmla="*/ 114093 h 396648"/>
              <a:gd name="connsiteX148" fmla="*/ 1 w 504826"/>
              <a:gd name="connsiteY148" fmla="*/ 110430 h 396648"/>
              <a:gd name="connsiteX149" fmla="*/ 2396 w 504826"/>
              <a:gd name="connsiteY149" fmla="*/ 98317 h 396648"/>
              <a:gd name="connsiteX150" fmla="*/ 11974 w 504826"/>
              <a:gd name="connsiteY150" fmla="*/ 80287 h 396648"/>
              <a:gd name="connsiteX151" fmla="*/ 30426 w 504826"/>
              <a:gd name="connsiteY151" fmla="*/ 59018 h 396648"/>
              <a:gd name="connsiteX152" fmla="*/ 61555 w 504826"/>
              <a:gd name="connsiteY152" fmla="*/ 37608 h 396648"/>
              <a:gd name="connsiteX153" fmla="*/ 106628 w 504826"/>
              <a:gd name="connsiteY153" fmla="*/ 18593 h 396648"/>
              <a:gd name="connsiteX154" fmla="*/ 169731 w 504826"/>
              <a:gd name="connsiteY154" fmla="*/ 5211 h 396648"/>
              <a:gd name="connsiteX155" fmla="*/ 252414 w 504826"/>
              <a:gd name="connsiteY155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504826" h="396648">
                <a:moveTo>
                  <a:pt x="387634" y="324530"/>
                </a:moveTo>
                <a:lnTo>
                  <a:pt x="441723" y="324530"/>
                </a:lnTo>
                <a:cubicBezTo>
                  <a:pt x="444352" y="324530"/>
                  <a:pt x="446512" y="325375"/>
                  <a:pt x="448202" y="327066"/>
                </a:cubicBezTo>
                <a:cubicBezTo>
                  <a:pt x="449893" y="328756"/>
                  <a:pt x="450737" y="330916"/>
                  <a:pt x="450737" y="333545"/>
                </a:cubicBezTo>
                <a:lnTo>
                  <a:pt x="450737" y="387633"/>
                </a:lnTo>
                <a:cubicBezTo>
                  <a:pt x="450737" y="390263"/>
                  <a:pt x="449893" y="392422"/>
                  <a:pt x="448202" y="394113"/>
                </a:cubicBezTo>
                <a:cubicBezTo>
                  <a:pt x="446512" y="395803"/>
                  <a:pt x="444352" y="396648"/>
                  <a:pt x="441723" y="396648"/>
                </a:cubicBezTo>
                <a:lnTo>
                  <a:pt x="387634" y="396648"/>
                </a:lnTo>
                <a:cubicBezTo>
                  <a:pt x="385005" y="396648"/>
                  <a:pt x="382846" y="395803"/>
                  <a:pt x="381155" y="394113"/>
                </a:cubicBezTo>
                <a:cubicBezTo>
                  <a:pt x="379465" y="392422"/>
                  <a:pt x="378620" y="390263"/>
                  <a:pt x="378620" y="387633"/>
                </a:cubicBezTo>
                <a:lnTo>
                  <a:pt x="378620" y="333545"/>
                </a:lnTo>
                <a:cubicBezTo>
                  <a:pt x="378620" y="330916"/>
                  <a:pt x="379465" y="328756"/>
                  <a:pt x="381155" y="327066"/>
                </a:cubicBezTo>
                <a:cubicBezTo>
                  <a:pt x="382846" y="325375"/>
                  <a:pt x="385005" y="324530"/>
                  <a:pt x="387634" y="324530"/>
                </a:cubicBezTo>
                <a:close/>
                <a:moveTo>
                  <a:pt x="279457" y="324530"/>
                </a:moveTo>
                <a:lnTo>
                  <a:pt x="333545" y="324530"/>
                </a:lnTo>
                <a:cubicBezTo>
                  <a:pt x="336174" y="324530"/>
                  <a:pt x="338334" y="325375"/>
                  <a:pt x="340025" y="327066"/>
                </a:cubicBezTo>
                <a:cubicBezTo>
                  <a:pt x="341715" y="328756"/>
                  <a:pt x="342560" y="330916"/>
                  <a:pt x="342560" y="333545"/>
                </a:cubicBezTo>
                <a:lnTo>
                  <a:pt x="342560" y="387633"/>
                </a:lnTo>
                <a:cubicBezTo>
                  <a:pt x="342560" y="390263"/>
                  <a:pt x="341715" y="392422"/>
                  <a:pt x="340025" y="394113"/>
                </a:cubicBezTo>
                <a:cubicBezTo>
                  <a:pt x="338334" y="395803"/>
                  <a:pt x="336174" y="396648"/>
                  <a:pt x="333545" y="396648"/>
                </a:cubicBezTo>
                <a:lnTo>
                  <a:pt x="279457" y="396648"/>
                </a:lnTo>
                <a:cubicBezTo>
                  <a:pt x="276827" y="396648"/>
                  <a:pt x="274668" y="395803"/>
                  <a:pt x="272978" y="394113"/>
                </a:cubicBezTo>
                <a:cubicBezTo>
                  <a:pt x="271287" y="392422"/>
                  <a:pt x="270442" y="390263"/>
                  <a:pt x="270442" y="387633"/>
                </a:cubicBezTo>
                <a:lnTo>
                  <a:pt x="270442" y="333545"/>
                </a:lnTo>
                <a:cubicBezTo>
                  <a:pt x="270442" y="330916"/>
                  <a:pt x="271287" y="328756"/>
                  <a:pt x="272978" y="327066"/>
                </a:cubicBezTo>
                <a:cubicBezTo>
                  <a:pt x="274668" y="325375"/>
                  <a:pt x="276827" y="324530"/>
                  <a:pt x="279457" y="324530"/>
                </a:cubicBezTo>
                <a:close/>
                <a:moveTo>
                  <a:pt x="171280" y="324530"/>
                </a:moveTo>
                <a:lnTo>
                  <a:pt x="225368" y="324530"/>
                </a:lnTo>
                <a:cubicBezTo>
                  <a:pt x="227997" y="324530"/>
                  <a:pt x="230157" y="325375"/>
                  <a:pt x="231847" y="327066"/>
                </a:cubicBezTo>
                <a:cubicBezTo>
                  <a:pt x="233538" y="328756"/>
                  <a:pt x="234383" y="330916"/>
                  <a:pt x="234383" y="333545"/>
                </a:cubicBezTo>
                <a:lnTo>
                  <a:pt x="234383" y="387633"/>
                </a:lnTo>
                <a:cubicBezTo>
                  <a:pt x="234383" y="390263"/>
                  <a:pt x="233538" y="392422"/>
                  <a:pt x="231847" y="394113"/>
                </a:cubicBezTo>
                <a:cubicBezTo>
                  <a:pt x="230157" y="395803"/>
                  <a:pt x="227997" y="396648"/>
                  <a:pt x="225368" y="396648"/>
                </a:cubicBezTo>
                <a:lnTo>
                  <a:pt x="171280" y="396648"/>
                </a:lnTo>
                <a:cubicBezTo>
                  <a:pt x="168651" y="396648"/>
                  <a:pt x="166491" y="395803"/>
                  <a:pt x="164800" y="394113"/>
                </a:cubicBezTo>
                <a:cubicBezTo>
                  <a:pt x="163110" y="392422"/>
                  <a:pt x="162265" y="390263"/>
                  <a:pt x="162265" y="387633"/>
                </a:cubicBezTo>
                <a:lnTo>
                  <a:pt x="162265" y="333545"/>
                </a:lnTo>
                <a:cubicBezTo>
                  <a:pt x="162265" y="330916"/>
                  <a:pt x="163110" y="328756"/>
                  <a:pt x="164800" y="327066"/>
                </a:cubicBezTo>
                <a:cubicBezTo>
                  <a:pt x="166491" y="325375"/>
                  <a:pt x="168651" y="324530"/>
                  <a:pt x="171280" y="324530"/>
                </a:cubicBezTo>
                <a:close/>
                <a:moveTo>
                  <a:pt x="63104" y="324530"/>
                </a:moveTo>
                <a:lnTo>
                  <a:pt x="117193" y="324530"/>
                </a:lnTo>
                <a:cubicBezTo>
                  <a:pt x="119822" y="324530"/>
                  <a:pt x="121982" y="325375"/>
                  <a:pt x="123672" y="327066"/>
                </a:cubicBezTo>
                <a:cubicBezTo>
                  <a:pt x="125362" y="328756"/>
                  <a:pt x="126207" y="330916"/>
                  <a:pt x="126207" y="333545"/>
                </a:cubicBezTo>
                <a:lnTo>
                  <a:pt x="126207" y="387633"/>
                </a:lnTo>
                <a:cubicBezTo>
                  <a:pt x="126207" y="390263"/>
                  <a:pt x="125362" y="392422"/>
                  <a:pt x="123672" y="394113"/>
                </a:cubicBezTo>
                <a:cubicBezTo>
                  <a:pt x="121982" y="395803"/>
                  <a:pt x="119822" y="396648"/>
                  <a:pt x="117193" y="396648"/>
                </a:cubicBezTo>
                <a:lnTo>
                  <a:pt x="63104" y="396648"/>
                </a:lnTo>
                <a:cubicBezTo>
                  <a:pt x="60475" y="396648"/>
                  <a:pt x="58315" y="395803"/>
                  <a:pt x="56625" y="394113"/>
                </a:cubicBezTo>
                <a:cubicBezTo>
                  <a:pt x="54935" y="392422"/>
                  <a:pt x="54090" y="390263"/>
                  <a:pt x="54090" y="387633"/>
                </a:cubicBezTo>
                <a:lnTo>
                  <a:pt x="54090" y="333545"/>
                </a:lnTo>
                <a:cubicBezTo>
                  <a:pt x="54090" y="330916"/>
                  <a:pt x="54935" y="328756"/>
                  <a:pt x="56625" y="327066"/>
                </a:cubicBezTo>
                <a:cubicBezTo>
                  <a:pt x="58315" y="325375"/>
                  <a:pt x="60475" y="324530"/>
                  <a:pt x="63104" y="324530"/>
                </a:cubicBezTo>
                <a:close/>
                <a:moveTo>
                  <a:pt x="441722" y="216353"/>
                </a:moveTo>
                <a:lnTo>
                  <a:pt x="495810" y="216353"/>
                </a:lnTo>
                <a:cubicBezTo>
                  <a:pt x="498439" y="216353"/>
                  <a:pt x="500600" y="217198"/>
                  <a:pt x="502290" y="218889"/>
                </a:cubicBezTo>
                <a:cubicBezTo>
                  <a:pt x="503980" y="220579"/>
                  <a:pt x="504825" y="222739"/>
                  <a:pt x="504825" y="225368"/>
                </a:cubicBezTo>
                <a:lnTo>
                  <a:pt x="504825" y="279457"/>
                </a:lnTo>
                <a:cubicBezTo>
                  <a:pt x="504825" y="282086"/>
                  <a:pt x="503980" y="284246"/>
                  <a:pt x="502290" y="285936"/>
                </a:cubicBezTo>
                <a:cubicBezTo>
                  <a:pt x="500600" y="287626"/>
                  <a:pt x="498439" y="288471"/>
                  <a:pt x="495810" y="288471"/>
                </a:cubicBezTo>
                <a:lnTo>
                  <a:pt x="441722" y="288471"/>
                </a:lnTo>
                <a:cubicBezTo>
                  <a:pt x="439092" y="288471"/>
                  <a:pt x="436933" y="287626"/>
                  <a:pt x="435243" y="285936"/>
                </a:cubicBezTo>
                <a:cubicBezTo>
                  <a:pt x="433553" y="284246"/>
                  <a:pt x="432707" y="282086"/>
                  <a:pt x="432707" y="279457"/>
                </a:cubicBezTo>
                <a:lnTo>
                  <a:pt x="432707" y="225368"/>
                </a:lnTo>
                <a:cubicBezTo>
                  <a:pt x="432707" y="222739"/>
                  <a:pt x="433553" y="220579"/>
                  <a:pt x="435243" y="218889"/>
                </a:cubicBezTo>
                <a:cubicBezTo>
                  <a:pt x="436933" y="217198"/>
                  <a:pt x="439092" y="216353"/>
                  <a:pt x="441722" y="216353"/>
                </a:cubicBezTo>
                <a:close/>
                <a:moveTo>
                  <a:pt x="333545" y="216353"/>
                </a:moveTo>
                <a:lnTo>
                  <a:pt x="387633" y="216353"/>
                </a:lnTo>
                <a:cubicBezTo>
                  <a:pt x="390263" y="216353"/>
                  <a:pt x="392423" y="217198"/>
                  <a:pt x="394113" y="218889"/>
                </a:cubicBezTo>
                <a:cubicBezTo>
                  <a:pt x="395803" y="220579"/>
                  <a:pt x="396648" y="222739"/>
                  <a:pt x="396648" y="225368"/>
                </a:cubicBezTo>
                <a:lnTo>
                  <a:pt x="396648" y="279457"/>
                </a:lnTo>
                <a:cubicBezTo>
                  <a:pt x="396648" y="282086"/>
                  <a:pt x="395803" y="284246"/>
                  <a:pt x="394113" y="285936"/>
                </a:cubicBezTo>
                <a:cubicBezTo>
                  <a:pt x="392423" y="287626"/>
                  <a:pt x="390263" y="288471"/>
                  <a:pt x="387633" y="288471"/>
                </a:cubicBezTo>
                <a:lnTo>
                  <a:pt x="333545" y="288471"/>
                </a:lnTo>
                <a:cubicBezTo>
                  <a:pt x="330916" y="288471"/>
                  <a:pt x="328756" y="287626"/>
                  <a:pt x="327066" y="285936"/>
                </a:cubicBezTo>
                <a:cubicBezTo>
                  <a:pt x="325376" y="284246"/>
                  <a:pt x="324530" y="282086"/>
                  <a:pt x="324530" y="279457"/>
                </a:cubicBezTo>
                <a:lnTo>
                  <a:pt x="324530" y="225368"/>
                </a:lnTo>
                <a:cubicBezTo>
                  <a:pt x="324530" y="222739"/>
                  <a:pt x="325376" y="220579"/>
                  <a:pt x="327066" y="218889"/>
                </a:cubicBezTo>
                <a:cubicBezTo>
                  <a:pt x="328756" y="217198"/>
                  <a:pt x="330916" y="216353"/>
                  <a:pt x="333545" y="216353"/>
                </a:cubicBezTo>
                <a:close/>
                <a:moveTo>
                  <a:pt x="225369" y="216353"/>
                </a:moveTo>
                <a:lnTo>
                  <a:pt x="279458" y="216353"/>
                </a:lnTo>
                <a:cubicBezTo>
                  <a:pt x="282087" y="216353"/>
                  <a:pt x="284247" y="217198"/>
                  <a:pt x="285937" y="218889"/>
                </a:cubicBezTo>
                <a:cubicBezTo>
                  <a:pt x="287628" y="220579"/>
                  <a:pt x="288472" y="222739"/>
                  <a:pt x="288472" y="225368"/>
                </a:cubicBezTo>
                <a:lnTo>
                  <a:pt x="288472" y="279457"/>
                </a:lnTo>
                <a:cubicBezTo>
                  <a:pt x="288472" y="282086"/>
                  <a:pt x="287628" y="284246"/>
                  <a:pt x="285937" y="285936"/>
                </a:cubicBezTo>
                <a:cubicBezTo>
                  <a:pt x="284247" y="287626"/>
                  <a:pt x="282087" y="288471"/>
                  <a:pt x="279458" y="288471"/>
                </a:cubicBezTo>
                <a:lnTo>
                  <a:pt x="225369" y="288471"/>
                </a:lnTo>
                <a:cubicBezTo>
                  <a:pt x="222740" y="288471"/>
                  <a:pt x="220581" y="287626"/>
                  <a:pt x="218890" y="285936"/>
                </a:cubicBezTo>
                <a:cubicBezTo>
                  <a:pt x="217200" y="284246"/>
                  <a:pt x="216355" y="282086"/>
                  <a:pt x="216355" y="279457"/>
                </a:cubicBezTo>
                <a:lnTo>
                  <a:pt x="216355" y="225368"/>
                </a:lnTo>
                <a:cubicBezTo>
                  <a:pt x="216355" y="222739"/>
                  <a:pt x="217200" y="220579"/>
                  <a:pt x="218890" y="218889"/>
                </a:cubicBezTo>
                <a:cubicBezTo>
                  <a:pt x="220581" y="217198"/>
                  <a:pt x="222740" y="216353"/>
                  <a:pt x="225369" y="216353"/>
                </a:cubicBezTo>
                <a:close/>
                <a:moveTo>
                  <a:pt x="117192" y="216353"/>
                </a:moveTo>
                <a:lnTo>
                  <a:pt x="171280" y="216353"/>
                </a:lnTo>
                <a:cubicBezTo>
                  <a:pt x="173909" y="216353"/>
                  <a:pt x="176069" y="217198"/>
                  <a:pt x="177760" y="218889"/>
                </a:cubicBezTo>
                <a:cubicBezTo>
                  <a:pt x="179450" y="220579"/>
                  <a:pt x="180295" y="222739"/>
                  <a:pt x="180295" y="225368"/>
                </a:cubicBezTo>
                <a:lnTo>
                  <a:pt x="180295" y="279457"/>
                </a:lnTo>
                <a:cubicBezTo>
                  <a:pt x="180295" y="282086"/>
                  <a:pt x="179450" y="284246"/>
                  <a:pt x="177760" y="285936"/>
                </a:cubicBezTo>
                <a:cubicBezTo>
                  <a:pt x="176069" y="287626"/>
                  <a:pt x="173909" y="288471"/>
                  <a:pt x="171280" y="288471"/>
                </a:cubicBezTo>
                <a:lnTo>
                  <a:pt x="117192" y="288471"/>
                </a:lnTo>
                <a:cubicBezTo>
                  <a:pt x="114562" y="288471"/>
                  <a:pt x="112402" y="287626"/>
                  <a:pt x="110712" y="285936"/>
                </a:cubicBezTo>
                <a:cubicBezTo>
                  <a:pt x="109022" y="284246"/>
                  <a:pt x="108177" y="282086"/>
                  <a:pt x="108177" y="279457"/>
                </a:cubicBezTo>
                <a:lnTo>
                  <a:pt x="108177" y="225368"/>
                </a:lnTo>
                <a:cubicBezTo>
                  <a:pt x="108177" y="222739"/>
                  <a:pt x="109022" y="220579"/>
                  <a:pt x="110712" y="218889"/>
                </a:cubicBezTo>
                <a:cubicBezTo>
                  <a:pt x="112402" y="217198"/>
                  <a:pt x="114562" y="216353"/>
                  <a:pt x="117192" y="216353"/>
                </a:cubicBezTo>
                <a:close/>
                <a:moveTo>
                  <a:pt x="9015" y="216353"/>
                </a:moveTo>
                <a:lnTo>
                  <a:pt x="63103" y="216353"/>
                </a:lnTo>
                <a:cubicBezTo>
                  <a:pt x="65732" y="216353"/>
                  <a:pt x="67892" y="217198"/>
                  <a:pt x="69582" y="218889"/>
                </a:cubicBezTo>
                <a:cubicBezTo>
                  <a:pt x="71273" y="220579"/>
                  <a:pt x="72118" y="222739"/>
                  <a:pt x="72118" y="225368"/>
                </a:cubicBezTo>
                <a:lnTo>
                  <a:pt x="72118" y="279457"/>
                </a:lnTo>
                <a:cubicBezTo>
                  <a:pt x="72118" y="282086"/>
                  <a:pt x="71273" y="284246"/>
                  <a:pt x="69582" y="285936"/>
                </a:cubicBezTo>
                <a:cubicBezTo>
                  <a:pt x="67892" y="287626"/>
                  <a:pt x="65732" y="288471"/>
                  <a:pt x="63103" y="288471"/>
                </a:cubicBezTo>
                <a:lnTo>
                  <a:pt x="9015" y="288471"/>
                </a:lnTo>
                <a:cubicBezTo>
                  <a:pt x="6386" y="288471"/>
                  <a:pt x="4226" y="287626"/>
                  <a:pt x="2535" y="285936"/>
                </a:cubicBezTo>
                <a:cubicBezTo>
                  <a:pt x="845" y="284246"/>
                  <a:pt x="0" y="282086"/>
                  <a:pt x="0" y="279457"/>
                </a:cubicBezTo>
                <a:lnTo>
                  <a:pt x="0" y="225368"/>
                </a:lnTo>
                <a:cubicBezTo>
                  <a:pt x="0" y="222739"/>
                  <a:pt x="845" y="220579"/>
                  <a:pt x="2535" y="218889"/>
                </a:cubicBezTo>
                <a:cubicBezTo>
                  <a:pt x="4226" y="217198"/>
                  <a:pt x="6386" y="216353"/>
                  <a:pt x="9015" y="216353"/>
                </a:cubicBezTo>
                <a:close/>
                <a:moveTo>
                  <a:pt x="360027" y="125643"/>
                </a:moveTo>
                <a:lnTo>
                  <a:pt x="504826" y="125643"/>
                </a:lnTo>
                <a:lnTo>
                  <a:pt x="504826" y="161983"/>
                </a:lnTo>
                <a:cubicBezTo>
                  <a:pt x="504826" y="167054"/>
                  <a:pt x="503042" y="171374"/>
                  <a:pt x="499473" y="174942"/>
                </a:cubicBezTo>
                <a:cubicBezTo>
                  <a:pt x="495905" y="178510"/>
                  <a:pt x="491586" y="180295"/>
                  <a:pt x="486515" y="180295"/>
                </a:cubicBezTo>
                <a:lnTo>
                  <a:pt x="378338" y="180295"/>
                </a:lnTo>
                <a:cubicBezTo>
                  <a:pt x="373267" y="180295"/>
                  <a:pt x="368948" y="178510"/>
                  <a:pt x="365379" y="174942"/>
                </a:cubicBezTo>
                <a:cubicBezTo>
                  <a:pt x="361811" y="171374"/>
                  <a:pt x="360027" y="167054"/>
                  <a:pt x="360027" y="161983"/>
                </a:cubicBezTo>
                <a:close/>
                <a:moveTo>
                  <a:pt x="1" y="125643"/>
                </a:moveTo>
                <a:lnTo>
                  <a:pt x="144800" y="125643"/>
                </a:lnTo>
                <a:lnTo>
                  <a:pt x="144800" y="161983"/>
                </a:lnTo>
                <a:cubicBezTo>
                  <a:pt x="144800" y="167054"/>
                  <a:pt x="143016" y="171374"/>
                  <a:pt x="139448" y="174942"/>
                </a:cubicBezTo>
                <a:cubicBezTo>
                  <a:pt x="135879" y="178510"/>
                  <a:pt x="131560" y="180295"/>
                  <a:pt x="126489" y="180295"/>
                </a:cubicBezTo>
                <a:lnTo>
                  <a:pt x="18594" y="180295"/>
                </a:lnTo>
                <a:cubicBezTo>
                  <a:pt x="13335" y="180295"/>
                  <a:pt x="8922" y="178510"/>
                  <a:pt x="5354" y="174942"/>
                </a:cubicBezTo>
                <a:cubicBezTo>
                  <a:pt x="1785" y="171374"/>
                  <a:pt x="1" y="167054"/>
                  <a:pt x="1" y="161983"/>
                </a:cubicBezTo>
                <a:close/>
                <a:moveTo>
                  <a:pt x="252414" y="0"/>
                </a:moveTo>
                <a:cubicBezTo>
                  <a:pt x="282275" y="0"/>
                  <a:pt x="309789" y="1737"/>
                  <a:pt x="334955" y="5211"/>
                </a:cubicBezTo>
                <a:cubicBezTo>
                  <a:pt x="360120" y="8686"/>
                  <a:pt x="381155" y="13146"/>
                  <a:pt x="398058" y="18593"/>
                </a:cubicBezTo>
                <a:cubicBezTo>
                  <a:pt x="414961" y="24039"/>
                  <a:pt x="430032" y="30378"/>
                  <a:pt x="443272" y="37608"/>
                </a:cubicBezTo>
                <a:cubicBezTo>
                  <a:pt x="456513" y="44839"/>
                  <a:pt x="466889" y="51975"/>
                  <a:pt x="474401" y="59018"/>
                </a:cubicBezTo>
                <a:cubicBezTo>
                  <a:pt x="481913" y="66061"/>
                  <a:pt x="488064" y="73151"/>
                  <a:pt x="492853" y="80287"/>
                </a:cubicBezTo>
                <a:cubicBezTo>
                  <a:pt x="497643" y="87424"/>
                  <a:pt x="500835" y="93434"/>
                  <a:pt x="502431" y="98317"/>
                </a:cubicBezTo>
                <a:cubicBezTo>
                  <a:pt x="504028" y="103200"/>
                  <a:pt x="504826" y="107238"/>
                  <a:pt x="504826" y="110430"/>
                </a:cubicBezTo>
                <a:lnTo>
                  <a:pt x="504826" y="114093"/>
                </a:lnTo>
                <a:lnTo>
                  <a:pt x="360027" y="114093"/>
                </a:lnTo>
                <a:lnTo>
                  <a:pt x="360027" y="111276"/>
                </a:lnTo>
                <a:cubicBezTo>
                  <a:pt x="360027" y="91744"/>
                  <a:pt x="324156" y="82165"/>
                  <a:pt x="252414" y="82541"/>
                </a:cubicBezTo>
                <a:cubicBezTo>
                  <a:pt x="180671" y="82729"/>
                  <a:pt x="144800" y="92307"/>
                  <a:pt x="144800" y="111276"/>
                </a:cubicBezTo>
                <a:lnTo>
                  <a:pt x="144800" y="114093"/>
                </a:lnTo>
                <a:lnTo>
                  <a:pt x="1" y="114093"/>
                </a:lnTo>
                <a:lnTo>
                  <a:pt x="1" y="110430"/>
                </a:lnTo>
                <a:cubicBezTo>
                  <a:pt x="1" y="107238"/>
                  <a:pt x="799" y="103200"/>
                  <a:pt x="2396" y="98317"/>
                </a:cubicBezTo>
                <a:cubicBezTo>
                  <a:pt x="3992" y="93434"/>
                  <a:pt x="7185" y="87424"/>
                  <a:pt x="11974" y="80287"/>
                </a:cubicBezTo>
                <a:cubicBezTo>
                  <a:pt x="16763" y="73151"/>
                  <a:pt x="22913" y="66061"/>
                  <a:pt x="30426" y="59018"/>
                </a:cubicBezTo>
                <a:cubicBezTo>
                  <a:pt x="37938" y="51975"/>
                  <a:pt x="48314" y="44839"/>
                  <a:pt x="61555" y="37608"/>
                </a:cubicBezTo>
                <a:cubicBezTo>
                  <a:pt x="74795" y="30378"/>
                  <a:pt x="89819" y="24039"/>
                  <a:pt x="106628" y="18593"/>
                </a:cubicBezTo>
                <a:cubicBezTo>
                  <a:pt x="123437" y="13146"/>
                  <a:pt x="144471" y="8686"/>
                  <a:pt x="169731" y="5211"/>
                </a:cubicBezTo>
                <a:cubicBezTo>
                  <a:pt x="194991" y="1737"/>
                  <a:pt x="222553" y="0"/>
                  <a:pt x="2524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0" name="Freeform 582">
            <a:extLst>
              <a:ext uri="{FF2B5EF4-FFF2-40B4-BE49-F238E27FC236}">
                <a16:creationId xmlns:a16="http://schemas.microsoft.com/office/drawing/2014/main" id="{273E4026-91E0-45EF-901B-7EA8AC2E8EA7}"/>
              </a:ext>
            </a:extLst>
          </p:cNvPr>
          <p:cNvSpPr/>
          <p:nvPr/>
        </p:nvSpPr>
        <p:spPr>
          <a:xfrm>
            <a:off x="1719219" y="4612710"/>
            <a:ext cx="324531" cy="297487"/>
          </a:xfrm>
          <a:custGeom>
            <a:avLst/>
            <a:gdLst>
              <a:gd name="connsiteX0" fmla="*/ 225369 w 432708"/>
              <a:gd name="connsiteY0" fmla="*/ 324530 h 396648"/>
              <a:gd name="connsiteX1" fmla="*/ 432708 w 432708"/>
              <a:gd name="connsiteY1" fmla="*/ 324530 h 396648"/>
              <a:gd name="connsiteX2" fmla="*/ 432708 w 432708"/>
              <a:gd name="connsiteY2" fmla="*/ 360589 h 396648"/>
              <a:gd name="connsiteX3" fmla="*/ 225369 w 432708"/>
              <a:gd name="connsiteY3" fmla="*/ 360589 h 396648"/>
              <a:gd name="connsiteX4" fmla="*/ 0 w 432708"/>
              <a:gd name="connsiteY4" fmla="*/ 324530 h 396648"/>
              <a:gd name="connsiteX5" fmla="*/ 99162 w 432708"/>
              <a:gd name="connsiteY5" fmla="*/ 324530 h 396648"/>
              <a:gd name="connsiteX6" fmla="*/ 99162 w 432708"/>
              <a:gd name="connsiteY6" fmla="*/ 360589 h 396648"/>
              <a:gd name="connsiteX7" fmla="*/ 0 w 432708"/>
              <a:gd name="connsiteY7" fmla="*/ 360589 h 396648"/>
              <a:gd name="connsiteX8" fmla="*/ 126207 w 432708"/>
              <a:gd name="connsiteY8" fmla="*/ 288471 h 396648"/>
              <a:gd name="connsiteX9" fmla="*/ 198325 w 432708"/>
              <a:gd name="connsiteY9" fmla="*/ 288471 h 396648"/>
              <a:gd name="connsiteX10" fmla="*/ 211002 w 432708"/>
              <a:gd name="connsiteY10" fmla="*/ 293824 h 396648"/>
              <a:gd name="connsiteX11" fmla="*/ 216354 w 432708"/>
              <a:gd name="connsiteY11" fmla="*/ 306501 h 396648"/>
              <a:gd name="connsiteX12" fmla="*/ 216354 w 432708"/>
              <a:gd name="connsiteY12" fmla="*/ 378619 h 396648"/>
              <a:gd name="connsiteX13" fmla="*/ 211002 w 432708"/>
              <a:gd name="connsiteY13" fmla="*/ 391296 h 396648"/>
              <a:gd name="connsiteX14" fmla="*/ 198325 w 432708"/>
              <a:gd name="connsiteY14" fmla="*/ 396648 h 396648"/>
              <a:gd name="connsiteX15" fmla="*/ 126207 w 432708"/>
              <a:gd name="connsiteY15" fmla="*/ 396648 h 396648"/>
              <a:gd name="connsiteX16" fmla="*/ 113530 w 432708"/>
              <a:gd name="connsiteY16" fmla="*/ 391296 h 396648"/>
              <a:gd name="connsiteX17" fmla="*/ 108177 w 432708"/>
              <a:gd name="connsiteY17" fmla="*/ 378619 h 396648"/>
              <a:gd name="connsiteX18" fmla="*/ 108177 w 432708"/>
              <a:gd name="connsiteY18" fmla="*/ 306501 h 396648"/>
              <a:gd name="connsiteX19" fmla="*/ 113530 w 432708"/>
              <a:gd name="connsiteY19" fmla="*/ 293824 h 396648"/>
              <a:gd name="connsiteX20" fmla="*/ 126207 w 432708"/>
              <a:gd name="connsiteY20" fmla="*/ 288471 h 396648"/>
              <a:gd name="connsiteX21" fmla="*/ 369605 w 432708"/>
              <a:gd name="connsiteY21" fmla="*/ 180294 h 396648"/>
              <a:gd name="connsiteX22" fmla="*/ 432708 w 432708"/>
              <a:gd name="connsiteY22" fmla="*/ 180294 h 396648"/>
              <a:gd name="connsiteX23" fmla="*/ 432708 w 432708"/>
              <a:gd name="connsiteY23" fmla="*/ 216353 h 396648"/>
              <a:gd name="connsiteX24" fmla="*/ 369605 w 432708"/>
              <a:gd name="connsiteY24" fmla="*/ 216353 h 396648"/>
              <a:gd name="connsiteX25" fmla="*/ 1 w 432708"/>
              <a:gd name="connsiteY25" fmla="*/ 180294 h 396648"/>
              <a:gd name="connsiteX26" fmla="*/ 243398 w 432708"/>
              <a:gd name="connsiteY26" fmla="*/ 180294 h 396648"/>
              <a:gd name="connsiteX27" fmla="*/ 243398 w 432708"/>
              <a:gd name="connsiteY27" fmla="*/ 216353 h 396648"/>
              <a:gd name="connsiteX28" fmla="*/ 1 w 432708"/>
              <a:gd name="connsiteY28" fmla="*/ 216353 h 396648"/>
              <a:gd name="connsiteX29" fmla="*/ 270443 w 432708"/>
              <a:gd name="connsiteY29" fmla="*/ 144236 h 396648"/>
              <a:gd name="connsiteX30" fmla="*/ 342561 w 432708"/>
              <a:gd name="connsiteY30" fmla="*/ 144236 h 396648"/>
              <a:gd name="connsiteX31" fmla="*/ 355238 w 432708"/>
              <a:gd name="connsiteY31" fmla="*/ 149588 h 396648"/>
              <a:gd name="connsiteX32" fmla="*/ 360590 w 432708"/>
              <a:gd name="connsiteY32" fmla="*/ 162265 h 396648"/>
              <a:gd name="connsiteX33" fmla="*/ 360590 w 432708"/>
              <a:gd name="connsiteY33" fmla="*/ 234383 h 396648"/>
              <a:gd name="connsiteX34" fmla="*/ 355238 w 432708"/>
              <a:gd name="connsiteY34" fmla="*/ 247060 h 396648"/>
              <a:gd name="connsiteX35" fmla="*/ 342561 w 432708"/>
              <a:gd name="connsiteY35" fmla="*/ 252412 h 396648"/>
              <a:gd name="connsiteX36" fmla="*/ 270443 w 432708"/>
              <a:gd name="connsiteY36" fmla="*/ 252412 h 396648"/>
              <a:gd name="connsiteX37" fmla="*/ 257766 w 432708"/>
              <a:gd name="connsiteY37" fmla="*/ 247060 h 396648"/>
              <a:gd name="connsiteX38" fmla="*/ 252413 w 432708"/>
              <a:gd name="connsiteY38" fmla="*/ 234383 h 396648"/>
              <a:gd name="connsiteX39" fmla="*/ 252413 w 432708"/>
              <a:gd name="connsiteY39" fmla="*/ 162265 h 396648"/>
              <a:gd name="connsiteX40" fmla="*/ 257766 w 432708"/>
              <a:gd name="connsiteY40" fmla="*/ 149588 h 396648"/>
              <a:gd name="connsiteX41" fmla="*/ 270443 w 432708"/>
              <a:gd name="connsiteY41" fmla="*/ 144236 h 396648"/>
              <a:gd name="connsiteX42" fmla="*/ 189309 w 432708"/>
              <a:gd name="connsiteY42" fmla="*/ 36059 h 396648"/>
              <a:gd name="connsiteX43" fmla="*/ 432707 w 432708"/>
              <a:gd name="connsiteY43" fmla="*/ 36059 h 396648"/>
              <a:gd name="connsiteX44" fmla="*/ 432707 w 432708"/>
              <a:gd name="connsiteY44" fmla="*/ 72118 h 396648"/>
              <a:gd name="connsiteX45" fmla="*/ 189309 w 432708"/>
              <a:gd name="connsiteY45" fmla="*/ 72118 h 396648"/>
              <a:gd name="connsiteX46" fmla="*/ 1 w 432708"/>
              <a:gd name="connsiteY46" fmla="*/ 36059 h 396648"/>
              <a:gd name="connsiteX47" fmla="*/ 63104 w 432708"/>
              <a:gd name="connsiteY47" fmla="*/ 36059 h 396648"/>
              <a:gd name="connsiteX48" fmla="*/ 63104 w 432708"/>
              <a:gd name="connsiteY48" fmla="*/ 72118 h 396648"/>
              <a:gd name="connsiteX49" fmla="*/ 1 w 432708"/>
              <a:gd name="connsiteY49" fmla="*/ 72118 h 396648"/>
              <a:gd name="connsiteX50" fmla="*/ 90148 w 432708"/>
              <a:gd name="connsiteY50" fmla="*/ 0 h 396648"/>
              <a:gd name="connsiteX51" fmla="*/ 162266 w 432708"/>
              <a:gd name="connsiteY51" fmla="*/ 0 h 396648"/>
              <a:gd name="connsiteX52" fmla="*/ 174943 w 432708"/>
              <a:gd name="connsiteY52" fmla="*/ 5352 h 396648"/>
              <a:gd name="connsiteX53" fmla="*/ 180295 w 432708"/>
              <a:gd name="connsiteY53" fmla="*/ 18029 h 396648"/>
              <a:gd name="connsiteX54" fmla="*/ 180295 w 432708"/>
              <a:gd name="connsiteY54" fmla="*/ 90147 h 396648"/>
              <a:gd name="connsiteX55" fmla="*/ 174943 w 432708"/>
              <a:gd name="connsiteY55" fmla="*/ 102824 h 396648"/>
              <a:gd name="connsiteX56" fmla="*/ 162266 w 432708"/>
              <a:gd name="connsiteY56" fmla="*/ 108177 h 396648"/>
              <a:gd name="connsiteX57" fmla="*/ 90148 w 432708"/>
              <a:gd name="connsiteY57" fmla="*/ 108177 h 396648"/>
              <a:gd name="connsiteX58" fmla="*/ 77471 w 432708"/>
              <a:gd name="connsiteY58" fmla="*/ 102824 h 396648"/>
              <a:gd name="connsiteX59" fmla="*/ 72118 w 432708"/>
              <a:gd name="connsiteY59" fmla="*/ 90147 h 396648"/>
              <a:gd name="connsiteX60" fmla="*/ 72118 w 432708"/>
              <a:gd name="connsiteY60" fmla="*/ 18029 h 396648"/>
              <a:gd name="connsiteX61" fmla="*/ 77471 w 432708"/>
              <a:gd name="connsiteY61" fmla="*/ 5352 h 396648"/>
              <a:gd name="connsiteX62" fmla="*/ 90148 w 432708"/>
              <a:gd name="connsiteY62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2708" h="396648">
                <a:moveTo>
                  <a:pt x="225369" y="324530"/>
                </a:moveTo>
                <a:lnTo>
                  <a:pt x="432708" y="324530"/>
                </a:lnTo>
                <a:lnTo>
                  <a:pt x="432708" y="360589"/>
                </a:lnTo>
                <a:lnTo>
                  <a:pt x="225369" y="360589"/>
                </a:lnTo>
                <a:close/>
                <a:moveTo>
                  <a:pt x="0" y="324530"/>
                </a:moveTo>
                <a:lnTo>
                  <a:pt x="99162" y="324530"/>
                </a:lnTo>
                <a:lnTo>
                  <a:pt x="99162" y="360589"/>
                </a:lnTo>
                <a:lnTo>
                  <a:pt x="0" y="360589"/>
                </a:lnTo>
                <a:close/>
                <a:moveTo>
                  <a:pt x="126207" y="288471"/>
                </a:moveTo>
                <a:lnTo>
                  <a:pt x="198325" y="288471"/>
                </a:lnTo>
                <a:cubicBezTo>
                  <a:pt x="203208" y="288471"/>
                  <a:pt x="207433" y="290256"/>
                  <a:pt x="211002" y="293824"/>
                </a:cubicBezTo>
                <a:cubicBezTo>
                  <a:pt x="214570" y="297392"/>
                  <a:pt x="216354" y="301618"/>
                  <a:pt x="216354" y="306501"/>
                </a:cubicBezTo>
                <a:lnTo>
                  <a:pt x="216354" y="378619"/>
                </a:lnTo>
                <a:cubicBezTo>
                  <a:pt x="216354" y="383502"/>
                  <a:pt x="214570" y="387727"/>
                  <a:pt x="211002" y="391296"/>
                </a:cubicBezTo>
                <a:cubicBezTo>
                  <a:pt x="207433" y="394864"/>
                  <a:pt x="203208" y="396648"/>
                  <a:pt x="198325" y="396648"/>
                </a:cubicBezTo>
                <a:lnTo>
                  <a:pt x="126207" y="396648"/>
                </a:lnTo>
                <a:cubicBezTo>
                  <a:pt x="121324" y="396648"/>
                  <a:pt x="117098" y="394864"/>
                  <a:pt x="113530" y="391296"/>
                </a:cubicBezTo>
                <a:cubicBezTo>
                  <a:pt x="109962" y="387727"/>
                  <a:pt x="108177" y="383502"/>
                  <a:pt x="108177" y="378619"/>
                </a:cubicBezTo>
                <a:lnTo>
                  <a:pt x="108177" y="306501"/>
                </a:lnTo>
                <a:cubicBezTo>
                  <a:pt x="108177" y="301618"/>
                  <a:pt x="109962" y="297392"/>
                  <a:pt x="113530" y="293824"/>
                </a:cubicBezTo>
                <a:cubicBezTo>
                  <a:pt x="117098" y="290256"/>
                  <a:pt x="121324" y="288471"/>
                  <a:pt x="126207" y="288471"/>
                </a:cubicBezTo>
                <a:close/>
                <a:moveTo>
                  <a:pt x="369605" y="180294"/>
                </a:moveTo>
                <a:lnTo>
                  <a:pt x="432708" y="180294"/>
                </a:lnTo>
                <a:lnTo>
                  <a:pt x="432708" y="216353"/>
                </a:lnTo>
                <a:lnTo>
                  <a:pt x="369605" y="216353"/>
                </a:lnTo>
                <a:close/>
                <a:moveTo>
                  <a:pt x="1" y="180294"/>
                </a:moveTo>
                <a:lnTo>
                  <a:pt x="243398" y="180294"/>
                </a:lnTo>
                <a:lnTo>
                  <a:pt x="243398" y="216353"/>
                </a:lnTo>
                <a:lnTo>
                  <a:pt x="1" y="216353"/>
                </a:lnTo>
                <a:close/>
                <a:moveTo>
                  <a:pt x="270443" y="144236"/>
                </a:moveTo>
                <a:lnTo>
                  <a:pt x="342561" y="144236"/>
                </a:lnTo>
                <a:cubicBezTo>
                  <a:pt x="347443" y="144236"/>
                  <a:pt x="351669" y="146020"/>
                  <a:pt x="355238" y="149588"/>
                </a:cubicBezTo>
                <a:cubicBezTo>
                  <a:pt x="358806" y="153156"/>
                  <a:pt x="360590" y="157382"/>
                  <a:pt x="360590" y="162265"/>
                </a:cubicBezTo>
                <a:lnTo>
                  <a:pt x="360590" y="234383"/>
                </a:lnTo>
                <a:cubicBezTo>
                  <a:pt x="360590" y="239266"/>
                  <a:pt x="358806" y="243492"/>
                  <a:pt x="355238" y="247060"/>
                </a:cubicBezTo>
                <a:cubicBezTo>
                  <a:pt x="351669" y="250628"/>
                  <a:pt x="347443" y="252412"/>
                  <a:pt x="342561" y="252412"/>
                </a:cubicBezTo>
                <a:lnTo>
                  <a:pt x="270443" y="252412"/>
                </a:lnTo>
                <a:cubicBezTo>
                  <a:pt x="265560" y="252412"/>
                  <a:pt x="261334" y="250628"/>
                  <a:pt x="257766" y="247060"/>
                </a:cubicBezTo>
                <a:cubicBezTo>
                  <a:pt x="254197" y="243492"/>
                  <a:pt x="252413" y="239266"/>
                  <a:pt x="252413" y="234383"/>
                </a:cubicBezTo>
                <a:lnTo>
                  <a:pt x="252413" y="162265"/>
                </a:lnTo>
                <a:cubicBezTo>
                  <a:pt x="252413" y="157382"/>
                  <a:pt x="254197" y="153156"/>
                  <a:pt x="257766" y="149588"/>
                </a:cubicBezTo>
                <a:cubicBezTo>
                  <a:pt x="261334" y="146020"/>
                  <a:pt x="265560" y="144236"/>
                  <a:pt x="270443" y="144236"/>
                </a:cubicBezTo>
                <a:close/>
                <a:moveTo>
                  <a:pt x="189309" y="36059"/>
                </a:moveTo>
                <a:lnTo>
                  <a:pt x="432707" y="36059"/>
                </a:lnTo>
                <a:lnTo>
                  <a:pt x="432707" y="72118"/>
                </a:lnTo>
                <a:lnTo>
                  <a:pt x="189309" y="72118"/>
                </a:lnTo>
                <a:close/>
                <a:moveTo>
                  <a:pt x="1" y="36059"/>
                </a:moveTo>
                <a:lnTo>
                  <a:pt x="63104" y="36059"/>
                </a:lnTo>
                <a:lnTo>
                  <a:pt x="63104" y="72118"/>
                </a:lnTo>
                <a:lnTo>
                  <a:pt x="1" y="72118"/>
                </a:lnTo>
                <a:close/>
                <a:moveTo>
                  <a:pt x="90148" y="0"/>
                </a:moveTo>
                <a:lnTo>
                  <a:pt x="162266" y="0"/>
                </a:lnTo>
                <a:cubicBezTo>
                  <a:pt x="167149" y="0"/>
                  <a:pt x="171374" y="1784"/>
                  <a:pt x="174943" y="5352"/>
                </a:cubicBezTo>
                <a:cubicBezTo>
                  <a:pt x="178511" y="8921"/>
                  <a:pt x="180295" y="13146"/>
                  <a:pt x="180295" y="18029"/>
                </a:cubicBezTo>
                <a:lnTo>
                  <a:pt x="180295" y="90147"/>
                </a:lnTo>
                <a:cubicBezTo>
                  <a:pt x="180295" y="95030"/>
                  <a:pt x="178511" y="99256"/>
                  <a:pt x="174943" y="102824"/>
                </a:cubicBezTo>
                <a:cubicBezTo>
                  <a:pt x="171374" y="106393"/>
                  <a:pt x="167149" y="108177"/>
                  <a:pt x="162266" y="108177"/>
                </a:cubicBezTo>
                <a:lnTo>
                  <a:pt x="90148" y="108177"/>
                </a:lnTo>
                <a:cubicBezTo>
                  <a:pt x="85265" y="108177"/>
                  <a:pt x="81040" y="106393"/>
                  <a:pt x="77471" y="102824"/>
                </a:cubicBezTo>
                <a:cubicBezTo>
                  <a:pt x="73903" y="99256"/>
                  <a:pt x="72118" y="95030"/>
                  <a:pt x="72118" y="90147"/>
                </a:cubicBezTo>
                <a:lnTo>
                  <a:pt x="72118" y="18029"/>
                </a:lnTo>
                <a:cubicBezTo>
                  <a:pt x="72118" y="13146"/>
                  <a:pt x="73903" y="8921"/>
                  <a:pt x="77471" y="5352"/>
                </a:cubicBezTo>
                <a:cubicBezTo>
                  <a:pt x="81040" y="1784"/>
                  <a:pt x="85265" y="0"/>
                  <a:pt x="901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1" name="Freeform 270">
            <a:extLst>
              <a:ext uri="{FF2B5EF4-FFF2-40B4-BE49-F238E27FC236}">
                <a16:creationId xmlns:a16="http://schemas.microsoft.com/office/drawing/2014/main" id="{9DC50758-18E7-4697-8A08-93B7B69F1450}"/>
              </a:ext>
            </a:extLst>
          </p:cNvPr>
          <p:cNvSpPr/>
          <p:nvPr/>
        </p:nvSpPr>
        <p:spPr>
          <a:xfrm>
            <a:off x="897689" y="5015822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7" h="504825">
                <a:moveTo>
                  <a:pt x="36059" y="0"/>
                </a:moveTo>
                <a:lnTo>
                  <a:pt x="432707" y="0"/>
                </a:lnTo>
                <a:cubicBezTo>
                  <a:pt x="442474" y="0"/>
                  <a:pt x="450925" y="3568"/>
                  <a:pt x="458061" y="10705"/>
                </a:cubicBezTo>
                <a:cubicBezTo>
                  <a:pt x="465198" y="17842"/>
                  <a:pt x="468767" y="26293"/>
                  <a:pt x="468767" y="36059"/>
                </a:cubicBezTo>
                <a:lnTo>
                  <a:pt x="468767" y="468766"/>
                </a:lnTo>
                <a:cubicBezTo>
                  <a:pt x="468767" y="478532"/>
                  <a:pt x="465198" y="486983"/>
                  <a:pt x="458061" y="494120"/>
                </a:cubicBezTo>
                <a:cubicBezTo>
                  <a:pt x="450925" y="501257"/>
                  <a:pt x="442474" y="504825"/>
                  <a:pt x="432707" y="504825"/>
                </a:cubicBezTo>
                <a:lnTo>
                  <a:pt x="36059" y="504825"/>
                </a:lnTo>
                <a:cubicBezTo>
                  <a:pt x="26293" y="504825"/>
                  <a:pt x="17842" y="501257"/>
                  <a:pt x="10706" y="494120"/>
                </a:cubicBezTo>
                <a:cubicBezTo>
                  <a:pt x="3569" y="486983"/>
                  <a:pt x="0" y="478532"/>
                  <a:pt x="0" y="468766"/>
                </a:cubicBezTo>
                <a:lnTo>
                  <a:pt x="0" y="36059"/>
                </a:lnTo>
                <a:cubicBezTo>
                  <a:pt x="0" y="26293"/>
                  <a:pt x="3569" y="17842"/>
                  <a:pt x="10706" y="10705"/>
                </a:cubicBezTo>
                <a:cubicBezTo>
                  <a:pt x="17842" y="3568"/>
                  <a:pt x="26293" y="0"/>
                  <a:pt x="36059" y="0"/>
                </a:cubicBezTo>
                <a:close/>
                <a:moveTo>
                  <a:pt x="54089" y="36059"/>
                </a:moveTo>
                <a:cubicBezTo>
                  <a:pt x="49206" y="36059"/>
                  <a:pt x="44980" y="37843"/>
                  <a:pt x="41412" y="41411"/>
                </a:cubicBezTo>
                <a:cubicBezTo>
                  <a:pt x="37843" y="44980"/>
                  <a:pt x="36059" y="49205"/>
                  <a:pt x="36059" y="54088"/>
                </a:cubicBezTo>
                <a:lnTo>
                  <a:pt x="36059" y="126206"/>
                </a:lnTo>
                <a:cubicBezTo>
                  <a:pt x="36059" y="131089"/>
                  <a:pt x="37843" y="135315"/>
                  <a:pt x="41412" y="138883"/>
                </a:cubicBezTo>
                <a:cubicBezTo>
                  <a:pt x="44980" y="142451"/>
                  <a:pt x="49206" y="144236"/>
                  <a:pt x="54089" y="144236"/>
                </a:cubicBezTo>
                <a:lnTo>
                  <a:pt x="414678" y="144236"/>
                </a:lnTo>
                <a:cubicBezTo>
                  <a:pt x="419561" y="144236"/>
                  <a:pt x="423787" y="142451"/>
                  <a:pt x="427355" y="138883"/>
                </a:cubicBezTo>
                <a:cubicBezTo>
                  <a:pt x="430923" y="135315"/>
                  <a:pt x="432707" y="131089"/>
                  <a:pt x="432707" y="126206"/>
                </a:cubicBezTo>
                <a:lnTo>
                  <a:pt x="432707" y="54088"/>
                </a:lnTo>
                <a:cubicBezTo>
                  <a:pt x="432707" y="49205"/>
                  <a:pt x="430923" y="44980"/>
                  <a:pt x="427355" y="41411"/>
                </a:cubicBezTo>
                <a:cubicBezTo>
                  <a:pt x="423787" y="37843"/>
                  <a:pt x="419561" y="36059"/>
                  <a:pt x="414678" y="36059"/>
                </a:cubicBezTo>
                <a:lnTo>
                  <a:pt x="54089" y="36059"/>
                </a:lnTo>
                <a:close/>
                <a:moveTo>
                  <a:pt x="72118" y="180295"/>
                </a:moveTo>
                <a:cubicBezTo>
                  <a:pt x="62164" y="180295"/>
                  <a:pt x="53666" y="183816"/>
                  <a:pt x="46623" y="190859"/>
                </a:cubicBezTo>
                <a:cubicBezTo>
                  <a:pt x="39581" y="197902"/>
                  <a:pt x="36059" y="206400"/>
                  <a:pt x="36059" y="216354"/>
                </a:cubicBezTo>
                <a:cubicBezTo>
                  <a:pt x="36059" y="226307"/>
                  <a:pt x="39581" y="234806"/>
                  <a:pt x="46623" y="241848"/>
                </a:cubicBezTo>
                <a:cubicBezTo>
                  <a:pt x="53666" y="248891"/>
                  <a:pt x="62164" y="252412"/>
                  <a:pt x="72118" y="252412"/>
                </a:cubicBezTo>
                <a:cubicBezTo>
                  <a:pt x="82072" y="252412"/>
                  <a:pt x="90570" y="248891"/>
                  <a:pt x="97613" y="241848"/>
                </a:cubicBezTo>
                <a:cubicBezTo>
                  <a:pt x="104656" y="234806"/>
                  <a:pt x="108177" y="226307"/>
                  <a:pt x="108177" y="216354"/>
                </a:cubicBezTo>
                <a:cubicBezTo>
                  <a:pt x="108177" y="206400"/>
                  <a:pt x="104656" y="197902"/>
                  <a:pt x="97613" y="190859"/>
                </a:cubicBezTo>
                <a:cubicBezTo>
                  <a:pt x="90570" y="183816"/>
                  <a:pt x="82072" y="180295"/>
                  <a:pt x="72118" y="180295"/>
                </a:cubicBezTo>
                <a:close/>
                <a:moveTo>
                  <a:pt x="180295" y="180295"/>
                </a:moveTo>
                <a:cubicBezTo>
                  <a:pt x="170341" y="180295"/>
                  <a:pt x="161843" y="183816"/>
                  <a:pt x="154800" y="190859"/>
                </a:cubicBezTo>
                <a:cubicBezTo>
                  <a:pt x="147757" y="197902"/>
                  <a:pt x="144236" y="206400"/>
                  <a:pt x="144236" y="216354"/>
                </a:cubicBezTo>
                <a:cubicBezTo>
                  <a:pt x="144236" y="226307"/>
                  <a:pt x="147757" y="234806"/>
                  <a:pt x="154800" y="241848"/>
                </a:cubicBezTo>
                <a:cubicBezTo>
                  <a:pt x="161843" y="248891"/>
                  <a:pt x="170341" y="252412"/>
                  <a:pt x="180295" y="252412"/>
                </a:cubicBezTo>
                <a:cubicBezTo>
                  <a:pt x="190249" y="252412"/>
                  <a:pt x="198747" y="248891"/>
                  <a:pt x="205790" y="241848"/>
                </a:cubicBezTo>
                <a:cubicBezTo>
                  <a:pt x="212833" y="234806"/>
                  <a:pt x="216354" y="226307"/>
                  <a:pt x="216354" y="216354"/>
                </a:cubicBezTo>
                <a:cubicBezTo>
                  <a:pt x="216354" y="206400"/>
                  <a:pt x="212833" y="197902"/>
                  <a:pt x="205790" y="190859"/>
                </a:cubicBezTo>
                <a:cubicBezTo>
                  <a:pt x="198747" y="183816"/>
                  <a:pt x="190249" y="180295"/>
                  <a:pt x="180295" y="180295"/>
                </a:cubicBezTo>
                <a:close/>
                <a:moveTo>
                  <a:pt x="288472" y="180295"/>
                </a:moveTo>
                <a:cubicBezTo>
                  <a:pt x="278518" y="180295"/>
                  <a:pt x="270020" y="183816"/>
                  <a:pt x="262977" y="190859"/>
                </a:cubicBezTo>
                <a:cubicBezTo>
                  <a:pt x="255934" y="197902"/>
                  <a:pt x="252413" y="206400"/>
                  <a:pt x="252413" y="216354"/>
                </a:cubicBezTo>
                <a:cubicBezTo>
                  <a:pt x="252413" y="226307"/>
                  <a:pt x="255934" y="234806"/>
                  <a:pt x="262977" y="241848"/>
                </a:cubicBezTo>
                <a:cubicBezTo>
                  <a:pt x="270020" y="248891"/>
                  <a:pt x="278518" y="252412"/>
                  <a:pt x="288472" y="252412"/>
                </a:cubicBezTo>
                <a:cubicBezTo>
                  <a:pt x="298426" y="252412"/>
                  <a:pt x="306924" y="248891"/>
                  <a:pt x="313967" y="241848"/>
                </a:cubicBezTo>
                <a:cubicBezTo>
                  <a:pt x="321009" y="234806"/>
                  <a:pt x="324531" y="226307"/>
                  <a:pt x="324531" y="216354"/>
                </a:cubicBezTo>
                <a:cubicBezTo>
                  <a:pt x="324531" y="206400"/>
                  <a:pt x="321009" y="197902"/>
                  <a:pt x="313967" y="190859"/>
                </a:cubicBezTo>
                <a:cubicBezTo>
                  <a:pt x="306924" y="183816"/>
                  <a:pt x="298426" y="180295"/>
                  <a:pt x="288472" y="180295"/>
                </a:cubicBezTo>
                <a:close/>
                <a:moveTo>
                  <a:pt x="396649" y="180295"/>
                </a:moveTo>
                <a:cubicBezTo>
                  <a:pt x="386695" y="180295"/>
                  <a:pt x="378196" y="183816"/>
                  <a:pt x="371154" y="190859"/>
                </a:cubicBezTo>
                <a:cubicBezTo>
                  <a:pt x="364111" y="197902"/>
                  <a:pt x="360590" y="206400"/>
                  <a:pt x="360590" y="216354"/>
                </a:cubicBezTo>
                <a:cubicBezTo>
                  <a:pt x="360590" y="226307"/>
                  <a:pt x="364111" y="234806"/>
                  <a:pt x="371154" y="241848"/>
                </a:cubicBezTo>
                <a:cubicBezTo>
                  <a:pt x="378196" y="248891"/>
                  <a:pt x="386695" y="252412"/>
                  <a:pt x="396649" y="252412"/>
                </a:cubicBezTo>
                <a:cubicBezTo>
                  <a:pt x="406602" y="252412"/>
                  <a:pt x="415101" y="248891"/>
                  <a:pt x="422143" y="241848"/>
                </a:cubicBezTo>
                <a:cubicBezTo>
                  <a:pt x="429186" y="234806"/>
                  <a:pt x="432707" y="226307"/>
                  <a:pt x="432707" y="216354"/>
                </a:cubicBezTo>
                <a:cubicBezTo>
                  <a:pt x="432707" y="206400"/>
                  <a:pt x="429186" y="197902"/>
                  <a:pt x="422143" y="190859"/>
                </a:cubicBezTo>
                <a:cubicBezTo>
                  <a:pt x="415101" y="183816"/>
                  <a:pt x="406602" y="180295"/>
                  <a:pt x="396649" y="180295"/>
                </a:cubicBezTo>
                <a:close/>
                <a:moveTo>
                  <a:pt x="72118" y="288471"/>
                </a:moveTo>
                <a:cubicBezTo>
                  <a:pt x="62164" y="288471"/>
                  <a:pt x="53666" y="291993"/>
                  <a:pt x="46623" y="299036"/>
                </a:cubicBezTo>
                <a:cubicBezTo>
                  <a:pt x="39581" y="306078"/>
                  <a:pt x="36059" y="314576"/>
                  <a:pt x="36059" y="324530"/>
                </a:cubicBezTo>
                <a:cubicBezTo>
                  <a:pt x="36059" y="334484"/>
                  <a:pt x="39581" y="342982"/>
                  <a:pt x="46623" y="350025"/>
                </a:cubicBezTo>
                <a:cubicBezTo>
                  <a:pt x="53666" y="357068"/>
                  <a:pt x="62164" y="360589"/>
                  <a:pt x="72118" y="360589"/>
                </a:cubicBezTo>
                <a:cubicBezTo>
                  <a:pt x="82072" y="360589"/>
                  <a:pt x="90570" y="357068"/>
                  <a:pt x="97613" y="350025"/>
                </a:cubicBezTo>
                <a:cubicBezTo>
                  <a:pt x="104656" y="342982"/>
                  <a:pt x="108177" y="334484"/>
                  <a:pt x="108177" y="324530"/>
                </a:cubicBezTo>
                <a:cubicBezTo>
                  <a:pt x="108177" y="314576"/>
                  <a:pt x="104656" y="306078"/>
                  <a:pt x="97613" y="299036"/>
                </a:cubicBezTo>
                <a:cubicBezTo>
                  <a:pt x="90570" y="291993"/>
                  <a:pt x="82072" y="288471"/>
                  <a:pt x="72118" y="288471"/>
                </a:cubicBezTo>
                <a:close/>
                <a:moveTo>
                  <a:pt x="180295" y="288471"/>
                </a:moveTo>
                <a:cubicBezTo>
                  <a:pt x="170341" y="288471"/>
                  <a:pt x="161843" y="291993"/>
                  <a:pt x="154800" y="299036"/>
                </a:cubicBezTo>
                <a:cubicBezTo>
                  <a:pt x="147757" y="306078"/>
                  <a:pt x="144236" y="314576"/>
                  <a:pt x="144236" y="324530"/>
                </a:cubicBezTo>
                <a:cubicBezTo>
                  <a:pt x="144236" y="334484"/>
                  <a:pt x="147757" y="342982"/>
                  <a:pt x="154800" y="350025"/>
                </a:cubicBezTo>
                <a:cubicBezTo>
                  <a:pt x="161843" y="357068"/>
                  <a:pt x="170341" y="360589"/>
                  <a:pt x="180295" y="360589"/>
                </a:cubicBezTo>
                <a:cubicBezTo>
                  <a:pt x="190249" y="360589"/>
                  <a:pt x="198747" y="357068"/>
                  <a:pt x="205790" y="350025"/>
                </a:cubicBezTo>
                <a:cubicBezTo>
                  <a:pt x="212833" y="342982"/>
                  <a:pt x="216354" y="334484"/>
                  <a:pt x="216354" y="324530"/>
                </a:cubicBezTo>
                <a:cubicBezTo>
                  <a:pt x="216354" y="314576"/>
                  <a:pt x="212833" y="306078"/>
                  <a:pt x="205790" y="299036"/>
                </a:cubicBezTo>
                <a:cubicBezTo>
                  <a:pt x="198747" y="291993"/>
                  <a:pt x="190249" y="288471"/>
                  <a:pt x="180295" y="288471"/>
                </a:cubicBezTo>
                <a:close/>
                <a:moveTo>
                  <a:pt x="288472" y="288471"/>
                </a:moveTo>
                <a:cubicBezTo>
                  <a:pt x="278518" y="288471"/>
                  <a:pt x="270020" y="291993"/>
                  <a:pt x="262977" y="299036"/>
                </a:cubicBezTo>
                <a:cubicBezTo>
                  <a:pt x="255934" y="306078"/>
                  <a:pt x="252413" y="314576"/>
                  <a:pt x="252413" y="324530"/>
                </a:cubicBezTo>
                <a:cubicBezTo>
                  <a:pt x="252413" y="334484"/>
                  <a:pt x="255934" y="342982"/>
                  <a:pt x="262977" y="350025"/>
                </a:cubicBezTo>
                <a:cubicBezTo>
                  <a:pt x="270020" y="357068"/>
                  <a:pt x="278518" y="360589"/>
                  <a:pt x="288472" y="360589"/>
                </a:cubicBezTo>
                <a:cubicBezTo>
                  <a:pt x="298426" y="360589"/>
                  <a:pt x="306924" y="357068"/>
                  <a:pt x="313967" y="350025"/>
                </a:cubicBezTo>
                <a:cubicBezTo>
                  <a:pt x="321009" y="342982"/>
                  <a:pt x="324531" y="334484"/>
                  <a:pt x="324531" y="324530"/>
                </a:cubicBezTo>
                <a:cubicBezTo>
                  <a:pt x="324531" y="314576"/>
                  <a:pt x="321009" y="306078"/>
                  <a:pt x="313967" y="299036"/>
                </a:cubicBezTo>
                <a:cubicBezTo>
                  <a:pt x="306924" y="291993"/>
                  <a:pt x="298426" y="288471"/>
                  <a:pt x="288472" y="288471"/>
                </a:cubicBezTo>
                <a:close/>
                <a:moveTo>
                  <a:pt x="396649" y="288471"/>
                </a:moveTo>
                <a:cubicBezTo>
                  <a:pt x="386883" y="288471"/>
                  <a:pt x="378431" y="292040"/>
                  <a:pt x="371295" y="299176"/>
                </a:cubicBezTo>
                <a:cubicBezTo>
                  <a:pt x="364158" y="306313"/>
                  <a:pt x="360590" y="314764"/>
                  <a:pt x="360590" y="324530"/>
                </a:cubicBezTo>
                <a:lnTo>
                  <a:pt x="360590" y="432707"/>
                </a:lnTo>
                <a:cubicBezTo>
                  <a:pt x="360590" y="442473"/>
                  <a:pt x="364158" y="450925"/>
                  <a:pt x="371295" y="458061"/>
                </a:cubicBezTo>
                <a:cubicBezTo>
                  <a:pt x="378431" y="465198"/>
                  <a:pt x="386883" y="468766"/>
                  <a:pt x="396649" y="468766"/>
                </a:cubicBezTo>
                <a:cubicBezTo>
                  <a:pt x="406415" y="468766"/>
                  <a:pt x="414866" y="465198"/>
                  <a:pt x="422003" y="458061"/>
                </a:cubicBezTo>
                <a:cubicBezTo>
                  <a:pt x="429139" y="450925"/>
                  <a:pt x="432707" y="442473"/>
                  <a:pt x="432707" y="432707"/>
                </a:cubicBezTo>
                <a:lnTo>
                  <a:pt x="432707" y="324530"/>
                </a:lnTo>
                <a:cubicBezTo>
                  <a:pt x="432707" y="314764"/>
                  <a:pt x="429139" y="306313"/>
                  <a:pt x="422003" y="299176"/>
                </a:cubicBezTo>
                <a:cubicBezTo>
                  <a:pt x="414866" y="292040"/>
                  <a:pt x="406415" y="288471"/>
                  <a:pt x="396649" y="288471"/>
                </a:cubicBezTo>
                <a:close/>
                <a:moveTo>
                  <a:pt x="72118" y="396648"/>
                </a:moveTo>
                <a:cubicBezTo>
                  <a:pt x="62164" y="396648"/>
                  <a:pt x="53666" y="400170"/>
                  <a:pt x="46623" y="407212"/>
                </a:cubicBezTo>
                <a:cubicBezTo>
                  <a:pt x="39581" y="414255"/>
                  <a:pt x="36059" y="422753"/>
                  <a:pt x="36059" y="432707"/>
                </a:cubicBezTo>
                <a:cubicBezTo>
                  <a:pt x="36059" y="442661"/>
                  <a:pt x="39581" y="451159"/>
                  <a:pt x="46623" y="458202"/>
                </a:cubicBezTo>
                <a:cubicBezTo>
                  <a:pt x="53666" y="465245"/>
                  <a:pt x="62164" y="468766"/>
                  <a:pt x="72118" y="468766"/>
                </a:cubicBezTo>
                <a:cubicBezTo>
                  <a:pt x="82072" y="468766"/>
                  <a:pt x="90570" y="465245"/>
                  <a:pt x="97613" y="458202"/>
                </a:cubicBezTo>
                <a:cubicBezTo>
                  <a:pt x="104656" y="451159"/>
                  <a:pt x="108177" y="442661"/>
                  <a:pt x="108177" y="432707"/>
                </a:cubicBezTo>
                <a:cubicBezTo>
                  <a:pt x="108177" y="422753"/>
                  <a:pt x="104656" y="414255"/>
                  <a:pt x="97613" y="407212"/>
                </a:cubicBezTo>
                <a:cubicBezTo>
                  <a:pt x="90570" y="400170"/>
                  <a:pt x="82072" y="396648"/>
                  <a:pt x="72118" y="396648"/>
                </a:cubicBezTo>
                <a:close/>
                <a:moveTo>
                  <a:pt x="180295" y="396648"/>
                </a:moveTo>
                <a:cubicBezTo>
                  <a:pt x="170341" y="396648"/>
                  <a:pt x="161843" y="400170"/>
                  <a:pt x="154800" y="407212"/>
                </a:cubicBezTo>
                <a:cubicBezTo>
                  <a:pt x="147757" y="414255"/>
                  <a:pt x="144236" y="422753"/>
                  <a:pt x="144236" y="432707"/>
                </a:cubicBezTo>
                <a:cubicBezTo>
                  <a:pt x="144236" y="442661"/>
                  <a:pt x="147757" y="451159"/>
                  <a:pt x="154800" y="458202"/>
                </a:cubicBezTo>
                <a:cubicBezTo>
                  <a:pt x="161843" y="465245"/>
                  <a:pt x="170341" y="468766"/>
                  <a:pt x="180295" y="468766"/>
                </a:cubicBezTo>
                <a:cubicBezTo>
                  <a:pt x="190249" y="468766"/>
                  <a:pt x="198747" y="465245"/>
                  <a:pt x="205790" y="458202"/>
                </a:cubicBezTo>
                <a:cubicBezTo>
                  <a:pt x="212833" y="451159"/>
                  <a:pt x="216354" y="442661"/>
                  <a:pt x="216354" y="432707"/>
                </a:cubicBezTo>
                <a:cubicBezTo>
                  <a:pt x="216354" y="422753"/>
                  <a:pt x="212833" y="414255"/>
                  <a:pt x="205790" y="407212"/>
                </a:cubicBezTo>
                <a:cubicBezTo>
                  <a:pt x="198747" y="400170"/>
                  <a:pt x="190249" y="396648"/>
                  <a:pt x="180295" y="396648"/>
                </a:cubicBezTo>
                <a:close/>
                <a:moveTo>
                  <a:pt x="288472" y="396648"/>
                </a:moveTo>
                <a:cubicBezTo>
                  <a:pt x="278518" y="396648"/>
                  <a:pt x="270020" y="400170"/>
                  <a:pt x="262977" y="407212"/>
                </a:cubicBezTo>
                <a:cubicBezTo>
                  <a:pt x="255934" y="414255"/>
                  <a:pt x="252413" y="422753"/>
                  <a:pt x="252413" y="432707"/>
                </a:cubicBezTo>
                <a:cubicBezTo>
                  <a:pt x="252413" y="442661"/>
                  <a:pt x="255934" y="451159"/>
                  <a:pt x="262977" y="458202"/>
                </a:cubicBezTo>
                <a:cubicBezTo>
                  <a:pt x="270020" y="465245"/>
                  <a:pt x="278518" y="468766"/>
                  <a:pt x="288472" y="468766"/>
                </a:cubicBezTo>
                <a:cubicBezTo>
                  <a:pt x="298426" y="468766"/>
                  <a:pt x="306924" y="465245"/>
                  <a:pt x="313967" y="458202"/>
                </a:cubicBezTo>
                <a:cubicBezTo>
                  <a:pt x="321009" y="451159"/>
                  <a:pt x="324531" y="442661"/>
                  <a:pt x="324531" y="432707"/>
                </a:cubicBezTo>
                <a:cubicBezTo>
                  <a:pt x="324531" y="422753"/>
                  <a:pt x="321009" y="414255"/>
                  <a:pt x="313967" y="407212"/>
                </a:cubicBezTo>
                <a:cubicBezTo>
                  <a:pt x="306924" y="400170"/>
                  <a:pt x="298426" y="396648"/>
                  <a:pt x="288472" y="3966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2" name="Freeform 258">
            <a:extLst>
              <a:ext uri="{FF2B5EF4-FFF2-40B4-BE49-F238E27FC236}">
                <a16:creationId xmlns:a16="http://schemas.microsoft.com/office/drawing/2014/main" id="{AB66A6D8-6252-4BC9-804C-C2E1D02F387A}"/>
              </a:ext>
            </a:extLst>
          </p:cNvPr>
          <p:cNvSpPr/>
          <p:nvPr/>
        </p:nvSpPr>
        <p:spPr>
          <a:xfrm>
            <a:off x="7391356" y="5042866"/>
            <a:ext cx="297487" cy="324531"/>
          </a:xfrm>
          <a:custGeom>
            <a:avLst/>
            <a:gdLst/>
            <a:ahLst/>
            <a:cxnLst/>
            <a:rect l="l" t="t" r="r" b="b"/>
            <a:pathLst>
              <a:path w="396648" h="432707">
                <a:moveTo>
                  <a:pt x="153250" y="0"/>
                </a:moveTo>
                <a:lnTo>
                  <a:pt x="243398" y="0"/>
                </a:lnTo>
                <a:cubicBezTo>
                  <a:pt x="250910" y="0"/>
                  <a:pt x="258328" y="2441"/>
                  <a:pt x="265653" y="7324"/>
                </a:cubicBezTo>
                <a:cubicBezTo>
                  <a:pt x="272977" y="12208"/>
                  <a:pt x="278048" y="18123"/>
                  <a:pt x="280865" y="25072"/>
                </a:cubicBezTo>
                <a:lnTo>
                  <a:pt x="300585" y="72118"/>
                </a:lnTo>
                <a:lnTo>
                  <a:pt x="387633" y="72118"/>
                </a:lnTo>
                <a:cubicBezTo>
                  <a:pt x="390262" y="72118"/>
                  <a:pt x="392422" y="72963"/>
                  <a:pt x="394113" y="74653"/>
                </a:cubicBezTo>
                <a:cubicBezTo>
                  <a:pt x="395802" y="76343"/>
                  <a:pt x="396648" y="78503"/>
                  <a:pt x="396648" y="81132"/>
                </a:cubicBezTo>
                <a:lnTo>
                  <a:pt x="396648" y="99162"/>
                </a:lnTo>
                <a:cubicBezTo>
                  <a:pt x="396648" y="101791"/>
                  <a:pt x="395802" y="103951"/>
                  <a:pt x="394113" y="105641"/>
                </a:cubicBezTo>
                <a:cubicBezTo>
                  <a:pt x="392422" y="107332"/>
                  <a:pt x="390262" y="108177"/>
                  <a:pt x="387633" y="108177"/>
                </a:cubicBezTo>
                <a:lnTo>
                  <a:pt x="360589" y="108177"/>
                </a:lnTo>
                <a:lnTo>
                  <a:pt x="360589" y="375238"/>
                </a:lnTo>
                <a:cubicBezTo>
                  <a:pt x="360589" y="390826"/>
                  <a:pt x="356175" y="404301"/>
                  <a:pt x="347348" y="415664"/>
                </a:cubicBezTo>
                <a:cubicBezTo>
                  <a:pt x="338522" y="427026"/>
                  <a:pt x="327910" y="432707"/>
                  <a:pt x="315515" y="432707"/>
                </a:cubicBezTo>
                <a:lnTo>
                  <a:pt x="81132" y="432707"/>
                </a:lnTo>
                <a:cubicBezTo>
                  <a:pt x="68737" y="432707"/>
                  <a:pt x="58125" y="427214"/>
                  <a:pt x="49299" y="416227"/>
                </a:cubicBezTo>
                <a:cubicBezTo>
                  <a:pt x="40472" y="405240"/>
                  <a:pt x="36059" y="391953"/>
                  <a:pt x="36059" y="376365"/>
                </a:cubicBezTo>
                <a:lnTo>
                  <a:pt x="36059" y="108177"/>
                </a:lnTo>
                <a:lnTo>
                  <a:pt x="9014" y="108177"/>
                </a:lnTo>
                <a:cubicBezTo>
                  <a:pt x="6385" y="108177"/>
                  <a:pt x="4225" y="107332"/>
                  <a:pt x="2535" y="105641"/>
                </a:cubicBezTo>
                <a:cubicBezTo>
                  <a:pt x="844" y="103951"/>
                  <a:pt x="0" y="101791"/>
                  <a:pt x="0" y="99162"/>
                </a:cubicBezTo>
                <a:lnTo>
                  <a:pt x="0" y="81132"/>
                </a:lnTo>
                <a:cubicBezTo>
                  <a:pt x="0" y="78503"/>
                  <a:pt x="844" y="76343"/>
                  <a:pt x="2535" y="74653"/>
                </a:cubicBezTo>
                <a:cubicBezTo>
                  <a:pt x="4225" y="72963"/>
                  <a:pt x="6385" y="72118"/>
                  <a:pt x="9014" y="72118"/>
                </a:cubicBezTo>
                <a:lnTo>
                  <a:pt x="96063" y="72118"/>
                </a:lnTo>
                <a:lnTo>
                  <a:pt x="115783" y="25072"/>
                </a:lnTo>
                <a:cubicBezTo>
                  <a:pt x="118600" y="18123"/>
                  <a:pt x="123671" y="12208"/>
                  <a:pt x="130995" y="7324"/>
                </a:cubicBezTo>
                <a:cubicBezTo>
                  <a:pt x="138319" y="2441"/>
                  <a:pt x="145737" y="0"/>
                  <a:pt x="153250" y="0"/>
                </a:cubicBezTo>
                <a:close/>
                <a:moveTo>
                  <a:pt x="153814" y="36059"/>
                </a:moveTo>
                <a:cubicBezTo>
                  <a:pt x="151935" y="36435"/>
                  <a:pt x="150339" y="37467"/>
                  <a:pt x="149024" y="39158"/>
                </a:cubicBezTo>
                <a:lnTo>
                  <a:pt x="135221" y="72118"/>
                </a:lnTo>
                <a:lnTo>
                  <a:pt x="261427" y="72118"/>
                </a:lnTo>
                <a:lnTo>
                  <a:pt x="247906" y="39158"/>
                </a:lnTo>
                <a:cubicBezTo>
                  <a:pt x="246591" y="37467"/>
                  <a:pt x="244994" y="36435"/>
                  <a:pt x="243116" y="36059"/>
                </a:cubicBezTo>
                <a:lnTo>
                  <a:pt x="153814" y="36059"/>
                </a:lnTo>
                <a:close/>
                <a:moveTo>
                  <a:pt x="117191" y="144236"/>
                </a:moveTo>
                <a:cubicBezTo>
                  <a:pt x="114562" y="144236"/>
                  <a:pt x="112402" y="145081"/>
                  <a:pt x="110712" y="146771"/>
                </a:cubicBezTo>
                <a:cubicBezTo>
                  <a:pt x="109022" y="148461"/>
                  <a:pt x="108176" y="150621"/>
                  <a:pt x="108176" y="153250"/>
                </a:cubicBezTo>
                <a:lnTo>
                  <a:pt x="108176" y="351575"/>
                </a:lnTo>
                <a:cubicBezTo>
                  <a:pt x="108176" y="354204"/>
                  <a:pt x="109022" y="356364"/>
                  <a:pt x="110712" y="358054"/>
                </a:cubicBezTo>
                <a:cubicBezTo>
                  <a:pt x="112402" y="359744"/>
                  <a:pt x="114562" y="360589"/>
                  <a:pt x="117191" y="360589"/>
                </a:cubicBezTo>
                <a:lnTo>
                  <a:pt x="135221" y="360589"/>
                </a:lnTo>
                <a:cubicBezTo>
                  <a:pt x="137849" y="360589"/>
                  <a:pt x="140010" y="359744"/>
                  <a:pt x="141700" y="358054"/>
                </a:cubicBezTo>
                <a:cubicBezTo>
                  <a:pt x="143390" y="356364"/>
                  <a:pt x="144235" y="354204"/>
                  <a:pt x="144235" y="351575"/>
                </a:cubicBezTo>
                <a:lnTo>
                  <a:pt x="144235" y="153250"/>
                </a:lnTo>
                <a:cubicBezTo>
                  <a:pt x="144235" y="150621"/>
                  <a:pt x="143390" y="148461"/>
                  <a:pt x="141700" y="146771"/>
                </a:cubicBezTo>
                <a:cubicBezTo>
                  <a:pt x="140010" y="145081"/>
                  <a:pt x="137849" y="144236"/>
                  <a:pt x="135221" y="144236"/>
                </a:cubicBezTo>
                <a:lnTo>
                  <a:pt x="117191" y="144236"/>
                </a:lnTo>
                <a:close/>
                <a:moveTo>
                  <a:pt x="189309" y="144236"/>
                </a:moveTo>
                <a:cubicBezTo>
                  <a:pt x="186680" y="144236"/>
                  <a:pt x="184520" y="145081"/>
                  <a:pt x="182830" y="146771"/>
                </a:cubicBezTo>
                <a:cubicBezTo>
                  <a:pt x="181139" y="148461"/>
                  <a:pt x="180294" y="150621"/>
                  <a:pt x="180294" y="153250"/>
                </a:cubicBezTo>
                <a:lnTo>
                  <a:pt x="180294" y="351575"/>
                </a:lnTo>
                <a:cubicBezTo>
                  <a:pt x="180294" y="354204"/>
                  <a:pt x="181139" y="356364"/>
                  <a:pt x="182830" y="358054"/>
                </a:cubicBezTo>
                <a:cubicBezTo>
                  <a:pt x="184520" y="359744"/>
                  <a:pt x="186680" y="360589"/>
                  <a:pt x="189309" y="360589"/>
                </a:cubicBezTo>
                <a:lnTo>
                  <a:pt x="207338" y="360589"/>
                </a:lnTo>
                <a:cubicBezTo>
                  <a:pt x="209967" y="360589"/>
                  <a:pt x="212128" y="359744"/>
                  <a:pt x="213818" y="358054"/>
                </a:cubicBezTo>
                <a:cubicBezTo>
                  <a:pt x="215508" y="356364"/>
                  <a:pt x="216353" y="354204"/>
                  <a:pt x="216353" y="351575"/>
                </a:cubicBezTo>
                <a:lnTo>
                  <a:pt x="216353" y="153250"/>
                </a:lnTo>
                <a:cubicBezTo>
                  <a:pt x="216353" y="150621"/>
                  <a:pt x="215508" y="148461"/>
                  <a:pt x="213818" y="146771"/>
                </a:cubicBezTo>
                <a:cubicBezTo>
                  <a:pt x="212128" y="145081"/>
                  <a:pt x="209967" y="144236"/>
                  <a:pt x="207338" y="144236"/>
                </a:cubicBezTo>
                <a:lnTo>
                  <a:pt x="189309" y="144236"/>
                </a:lnTo>
                <a:close/>
                <a:moveTo>
                  <a:pt x="261427" y="144236"/>
                </a:moveTo>
                <a:cubicBezTo>
                  <a:pt x="258798" y="144236"/>
                  <a:pt x="256638" y="145081"/>
                  <a:pt x="254948" y="146771"/>
                </a:cubicBezTo>
                <a:cubicBezTo>
                  <a:pt x="253258" y="148461"/>
                  <a:pt x="252412" y="150621"/>
                  <a:pt x="252412" y="153250"/>
                </a:cubicBezTo>
                <a:lnTo>
                  <a:pt x="252412" y="351575"/>
                </a:lnTo>
                <a:cubicBezTo>
                  <a:pt x="252412" y="354204"/>
                  <a:pt x="253258" y="356364"/>
                  <a:pt x="254948" y="358054"/>
                </a:cubicBezTo>
                <a:cubicBezTo>
                  <a:pt x="256638" y="359744"/>
                  <a:pt x="258798" y="360589"/>
                  <a:pt x="261427" y="360589"/>
                </a:cubicBezTo>
                <a:lnTo>
                  <a:pt x="279457" y="360589"/>
                </a:lnTo>
                <a:cubicBezTo>
                  <a:pt x="282086" y="360589"/>
                  <a:pt x="284245" y="359744"/>
                  <a:pt x="285936" y="358054"/>
                </a:cubicBezTo>
                <a:cubicBezTo>
                  <a:pt x="287626" y="356364"/>
                  <a:pt x="288472" y="354204"/>
                  <a:pt x="288472" y="351575"/>
                </a:cubicBezTo>
                <a:lnTo>
                  <a:pt x="288472" y="153250"/>
                </a:lnTo>
                <a:cubicBezTo>
                  <a:pt x="288472" y="150621"/>
                  <a:pt x="287626" y="148461"/>
                  <a:pt x="285936" y="146771"/>
                </a:cubicBezTo>
                <a:cubicBezTo>
                  <a:pt x="284245" y="145081"/>
                  <a:pt x="282086" y="144236"/>
                  <a:pt x="279457" y="144236"/>
                </a:cubicBezTo>
                <a:lnTo>
                  <a:pt x="261427" y="144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3" name="Freeform 592">
            <a:extLst>
              <a:ext uri="{FF2B5EF4-FFF2-40B4-BE49-F238E27FC236}">
                <a16:creationId xmlns:a16="http://schemas.microsoft.com/office/drawing/2014/main" id="{CB8DB1AF-052C-45CB-9149-258A9D3FF75B}"/>
              </a:ext>
            </a:extLst>
          </p:cNvPr>
          <p:cNvSpPr/>
          <p:nvPr/>
        </p:nvSpPr>
        <p:spPr>
          <a:xfrm>
            <a:off x="1435239" y="5015823"/>
            <a:ext cx="346504" cy="351575"/>
          </a:xfrm>
          <a:custGeom>
            <a:avLst/>
            <a:gdLst>
              <a:gd name="connsiteX0" fmla="*/ 205366 w 462005"/>
              <a:gd name="connsiteY0" fmla="*/ 80851 h 468766"/>
              <a:gd name="connsiteX1" fmla="*/ 188605 w 462005"/>
              <a:gd name="connsiteY1" fmla="*/ 86908 h 468766"/>
              <a:gd name="connsiteX2" fmla="*/ 178885 w 462005"/>
              <a:gd name="connsiteY2" fmla="*/ 101698 h 468766"/>
              <a:gd name="connsiteX3" fmla="*/ 161138 w 462005"/>
              <a:gd name="connsiteY3" fmla="*/ 179450 h 468766"/>
              <a:gd name="connsiteX4" fmla="*/ 160574 w 462005"/>
              <a:gd name="connsiteY4" fmla="*/ 183957 h 468766"/>
              <a:gd name="connsiteX5" fmla="*/ 165363 w 462005"/>
              <a:gd name="connsiteY5" fmla="*/ 195084 h 468766"/>
              <a:gd name="connsiteX6" fmla="*/ 176914 w 462005"/>
              <a:gd name="connsiteY6" fmla="*/ 199451 h 468766"/>
              <a:gd name="connsiteX7" fmla="*/ 191844 w 462005"/>
              <a:gd name="connsiteY7" fmla="*/ 199451 h 468766"/>
              <a:gd name="connsiteX8" fmla="*/ 228044 w 462005"/>
              <a:gd name="connsiteY8" fmla="*/ 195789 h 468766"/>
              <a:gd name="connsiteX9" fmla="*/ 259736 w 462005"/>
              <a:gd name="connsiteY9" fmla="*/ 184238 h 468766"/>
              <a:gd name="connsiteX10" fmla="*/ 283259 w 462005"/>
              <a:gd name="connsiteY10" fmla="*/ 161279 h 468766"/>
              <a:gd name="connsiteX11" fmla="*/ 291851 w 462005"/>
              <a:gd name="connsiteY11" fmla="*/ 125643 h 468766"/>
              <a:gd name="connsiteX12" fmla="*/ 225086 w 462005"/>
              <a:gd name="connsiteY12" fmla="*/ 80851 h 468766"/>
              <a:gd name="connsiteX13" fmla="*/ 410453 w 462005"/>
              <a:gd name="connsiteY13" fmla="*/ 74090 h 468766"/>
              <a:gd name="connsiteX14" fmla="*/ 462005 w 462005"/>
              <a:gd name="connsiteY14" fmla="*/ 168463 h 468766"/>
              <a:gd name="connsiteX15" fmla="*/ 400029 w 462005"/>
              <a:gd name="connsiteY15" fmla="*/ 289035 h 468766"/>
              <a:gd name="connsiteX16" fmla="*/ 227622 w 462005"/>
              <a:gd name="connsiteY16" fmla="*/ 334390 h 468766"/>
              <a:gd name="connsiteX17" fmla="*/ 210438 w 462005"/>
              <a:gd name="connsiteY17" fmla="*/ 334390 h 468766"/>
              <a:gd name="connsiteX18" fmla="*/ 193817 w 462005"/>
              <a:gd name="connsiteY18" fmla="*/ 340447 h 468766"/>
              <a:gd name="connsiteX19" fmla="*/ 184239 w 462005"/>
              <a:gd name="connsiteY19" fmla="*/ 355237 h 468766"/>
              <a:gd name="connsiteX20" fmla="*/ 163674 w 462005"/>
              <a:gd name="connsiteY20" fmla="*/ 444257 h 468766"/>
              <a:gd name="connsiteX21" fmla="*/ 152265 w 462005"/>
              <a:gd name="connsiteY21" fmla="*/ 461583 h 468766"/>
              <a:gd name="connsiteX22" fmla="*/ 132686 w 462005"/>
              <a:gd name="connsiteY22" fmla="*/ 468766 h 468766"/>
              <a:gd name="connsiteX23" fmla="*/ 72682 w 462005"/>
              <a:gd name="connsiteY23" fmla="*/ 468766 h 468766"/>
              <a:gd name="connsiteX24" fmla="*/ 57751 w 462005"/>
              <a:gd name="connsiteY24" fmla="*/ 463132 h 468766"/>
              <a:gd name="connsiteX25" fmla="*/ 51554 w 462005"/>
              <a:gd name="connsiteY25" fmla="*/ 448765 h 468766"/>
              <a:gd name="connsiteX26" fmla="*/ 55216 w 462005"/>
              <a:gd name="connsiteY26" fmla="*/ 430453 h 468766"/>
              <a:gd name="connsiteX27" fmla="*/ 97754 w 462005"/>
              <a:gd name="connsiteY27" fmla="*/ 430453 h 468766"/>
              <a:gd name="connsiteX28" fmla="*/ 115783 w 462005"/>
              <a:gd name="connsiteY28" fmla="*/ 423833 h 468766"/>
              <a:gd name="connsiteX29" fmla="*/ 126488 w 462005"/>
              <a:gd name="connsiteY29" fmla="*/ 407917 h 468766"/>
              <a:gd name="connsiteX30" fmla="*/ 147053 w 462005"/>
              <a:gd name="connsiteY30" fmla="*/ 318896 h 468766"/>
              <a:gd name="connsiteX31" fmla="*/ 157617 w 462005"/>
              <a:gd name="connsiteY31" fmla="*/ 302839 h 468766"/>
              <a:gd name="connsiteX32" fmla="*/ 175506 w 462005"/>
              <a:gd name="connsiteY32" fmla="*/ 296078 h 468766"/>
              <a:gd name="connsiteX33" fmla="*/ 192690 w 462005"/>
              <a:gd name="connsiteY33" fmla="*/ 296078 h 468766"/>
              <a:gd name="connsiteX34" fmla="*/ 363688 w 462005"/>
              <a:gd name="connsiteY34" fmla="*/ 251004 h 468766"/>
              <a:gd name="connsiteX35" fmla="*/ 424820 w 462005"/>
              <a:gd name="connsiteY35" fmla="*/ 132404 h 468766"/>
              <a:gd name="connsiteX36" fmla="*/ 410453 w 462005"/>
              <a:gd name="connsiteY36" fmla="*/ 74090 h 468766"/>
              <a:gd name="connsiteX37" fmla="*/ 116064 w 462005"/>
              <a:gd name="connsiteY37" fmla="*/ 0 h 468766"/>
              <a:gd name="connsiteX38" fmla="*/ 241144 w 462005"/>
              <a:gd name="connsiteY38" fmla="*/ 0 h 468766"/>
              <a:gd name="connsiteX39" fmla="*/ 276357 w 462005"/>
              <a:gd name="connsiteY39" fmla="*/ 1127 h 468766"/>
              <a:gd name="connsiteX40" fmla="*/ 310303 w 462005"/>
              <a:gd name="connsiteY40" fmla="*/ 5353 h 468766"/>
              <a:gd name="connsiteX41" fmla="*/ 342278 w 462005"/>
              <a:gd name="connsiteY41" fmla="*/ 13804 h 468766"/>
              <a:gd name="connsiteX42" fmla="*/ 369463 w 462005"/>
              <a:gd name="connsiteY42" fmla="*/ 28030 h 468766"/>
              <a:gd name="connsiteX43" fmla="*/ 391295 w 462005"/>
              <a:gd name="connsiteY43" fmla="*/ 48877 h 468766"/>
              <a:gd name="connsiteX44" fmla="*/ 405240 w 462005"/>
              <a:gd name="connsiteY44" fmla="*/ 78034 h 468766"/>
              <a:gd name="connsiteX45" fmla="*/ 410452 w 462005"/>
              <a:gd name="connsiteY45" fmla="*/ 116346 h 468766"/>
              <a:gd name="connsiteX46" fmla="*/ 348194 w 462005"/>
              <a:gd name="connsiteY46" fmla="*/ 236918 h 468766"/>
              <a:gd name="connsiteX47" fmla="*/ 175787 w 462005"/>
              <a:gd name="connsiteY47" fmla="*/ 282274 h 468766"/>
              <a:gd name="connsiteX48" fmla="*/ 158884 w 462005"/>
              <a:gd name="connsiteY48" fmla="*/ 282274 h 468766"/>
              <a:gd name="connsiteX49" fmla="*/ 142123 w 462005"/>
              <a:gd name="connsiteY49" fmla="*/ 288471 h 468766"/>
              <a:gd name="connsiteX50" fmla="*/ 132403 w 462005"/>
              <a:gd name="connsiteY50" fmla="*/ 303402 h 468766"/>
              <a:gd name="connsiteX51" fmla="*/ 111839 w 462005"/>
              <a:gd name="connsiteY51" fmla="*/ 392141 h 468766"/>
              <a:gd name="connsiteX52" fmla="*/ 100570 w 462005"/>
              <a:gd name="connsiteY52" fmla="*/ 409466 h 468766"/>
              <a:gd name="connsiteX53" fmla="*/ 81132 w 462005"/>
              <a:gd name="connsiteY53" fmla="*/ 416650 h 468766"/>
              <a:gd name="connsiteX54" fmla="*/ 20846 w 462005"/>
              <a:gd name="connsiteY54" fmla="*/ 416650 h 468766"/>
              <a:gd name="connsiteX55" fmla="*/ 6056 w 462005"/>
              <a:gd name="connsiteY55" fmla="*/ 411156 h 468766"/>
              <a:gd name="connsiteX56" fmla="*/ 0 w 462005"/>
              <a:gd name="connsiteY56" fmla="*/ 396648 h 468766"/>
              <a:gd name="connsiteX57" fmla="*/ 563 w 462005"/>
              <a:gd name="connsiteY57" fmla="*/ 391014 h 468766"/>
              <a:gd name="connsiteX58" fmla="*/ 85076 w 462005"/>
              <a:gd name="connsiteY58" fmla="*/ 24509 h 468766"/>
              <a:gd name="connsiteX59" fmla="*/ 96485 w 462005"/>
              <a:gd name="connsiteY59" fmla="*/ 7184 h 468766"/>
              <a:gd name="connsiteX60" fmla="*/ 116064 w 462005"/>
              <a:gd name="connsiteY60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62005" h="468766">
                <a:moveTo>
                  <a:pt x="205366" y="80851"/>
                </a:moveTo>
                <a:cubicBezTo>
                  <a:pt x="199356" y="80851"/>
                  <a:pt x="193769" y="82870"/>
                  <a:pt x="188605" y="86908"/>
                </a:cubicBezTo>
                <a:cubicBezTo>
                  <a:pt x="183440" y="90946"/>
                  <a:pt x="180200" y="95876"/>
                  <a:pt x="178885" y="101698"/>
                </a:cubicBezTo>
                <a:lnTo>
                  <a:pt x="161138" y="179450"/>
                </a:lnTo>
                <a:cubicBezTo>
                  <a:pt x="160762" y="180388"/>
                  <a:pt x="160574" y="181891"/>
                  <a:pt x="160574" y="183957"/>
                </a:cubicBezTo>
                <a:cubicBezTo>
                  <a:pt x="160574" y="188464"/>
                  <a:pt x="162171" y="192173"/>
                  <a:pt x="165363" y="195084"/>
                </a:cubicBezTo>
                <a:cubicBezTo>
                  <a:pt x="168556" y="197995"/>
                  <a:pt x="172406" y="199451"/>
                  <a:pt x="176914" y="199451"/>
                </a:cubicBezTo>
                <a:lnTo>
                  <a:pt x="191844" y="199451"/>
                </a:lnTo>
                <a:cubicBezTo>
                  <a:pt x="204803" y="199451"/>
                  <a:pt x="216870" y="198230"/>
                  <a:pt x="228044" y="195789"/>
                </a:cubicBezTo>
                <a:cubicBezTo>
                  <a:pt x="239219" y="193347"/>
                  <a:pt x="249783" y="189497"/>
                  <a:pt x="259736" y="184238"/>
                </a:cubicBezTo>
                <a:cubicBezTo>
                  <a:pt x="269690" y="178980"/>
                  <a:pt x="277531" y="171327"/>
                  <a:pt x="283259" y="161279"/>
                </a:cubicBezTo>
                <a:cubicBezTo>
                  <a:pt x="288987" y="151231"/>
                  <a:pt x="291851" y="139353"/>
                  <a:pt x="291851" y="125643"/>
                </a:cubicBezTo>
                <a:cubicBezTo>
                  <a:pt x="291851" y="95782"/>
                  <a:pt x="269596" y="80851"/>
                  <a:pt x="225086" y="80851"/>
                </a:cubicBezTo>
                <a:close/>
                <a:moveTo>
                  <a:pt x="410453" y="74090"/>
                </a:moveTo>
                <a:cubicBezTo>
                  <a:pt x="444821" y="91368"/>
                  <a:pt x="462005" y="122826"/>
                  <a:pt x="462005" y="168463"/>
                </a:cubicBezTo>
                <a:cubicBezTo>
                  <a:pt x="462005" y="218232"/>
                  <a:pt x="441347" y="258422"/>
                  <a:pt x="400029" y="289035"/>
                </a:cubicBezTo>
                <a:cubicBezTo>
                  <a:pt x="358900" y="319272"/>
                  <a:pt x="301431" y="334390"/>
                  <a:pt x="227622" y="334390"/>
                </a:cubicBezTo>
                <a:lnTo>
                  <a:pt x="210438" y="334390"/>
                </a:lnTo>
                <a:cubicBezTo>
                  <a:pt x="204428" y="334390"/>
                  <a:pt x="198888" y="336409"/>
                  <a:pt x="193817" y="340447"/>
                </a:cubicBezTo>
                <a:cubicBezTo>
                  <a:pt x="188746" y="344485"/>
                  <a:pt x="185554" y="349415"/>
                  <a:pt x="184239" y="355237"/>
                </a:cubicBezTo>
                <a:lnTo>
                  <a:pt x="163674" y="444257"/>
                </a:lnTo>
                <a:cubicBezTo>
                  <a:pt x="162172" y="451019"/>
                  <a:pt x="158369" y="456793"/>
                  <a:pt x="152265" y="461583"/>
                </a:cubicBezTo>
                <a:cubicBezTo>
                  <a:pt x="146161" y="466372"/>
                  <a:pt x="139635" y="468766"/>
                  <a:pt x="132686" y="468766"/>
                </a:cubicBezTo>
                <a:lnTo>
                  <a:pt x="72682" y="468766"/>
                </a:lnTo>
                <a:cubicBezTo>
                  <a:pt x="66860" y="468766"/>
                  <a:pt x="61883" y="466888"/>
                  <a:pt x="57751" y="463132"/>
                </a:cubicBezTo>
                <a:cubicBezTo>
                  <a:pt x="53619" y="459376"/>
                  <a:pt x="51554" y="454587"/>
                  <a:pt x="51554" y="448765"/>
                </a:cubicBezTo>
                <a:cubicBezTo>
                  <a:pt x="51554" y="446887"/>
                  <a:pt x="52774" y="440783"/>
                  <a:pt x="55216" y="430453"/>
                </a:cubicBezTo>
                <a:lnTo>
                  <a:pt x="97754" y="430453"/>
                </a:lnTo>
                <a:cubicBezTo>
                  <a:pt x="104139" y="430453"/>
                  <a:pt x="110149" y="428247"/>
                  <a:pt x="115783" y="423833"/>
                </a:cubicBezTo>
                <a:cubicBezTo>
                  <a:pt x="121418" y="419420"/>
                  <a:pt x="124986" y="414114"/>
                  <a:pt x="126488" y="407917"/>
                </a:cubicBezTo>
                <a:lnTo>
                  <a:pt x="147053" y="318896"/>
                </a:lnTo>
                <a:cubicBezTo>
                  <a:pt x="148556" y="312699"/>
                  <a:pt x="152077" y="307346"/>
                  <a:pt x="157617" y="302839"/>
                </a:cubicBezTo>
                <a:cubicBezTo>
                  <a:pt x="163158" y="298331"/>
                  <a:pt x="169121" y="296078"/>
                  <a:pt x="175506" y="296078"/>
                </a:cubicBezTo>
                <a:lnTo>
                  <a:pt x="192690" y="296078"/>
                </a:lnTo>
                <a:cubicBezTo>
                  <a:pt x="265935" y="296078"/>
                  <a:pt x="322934" y="281053"/>
                  <a:pt x="363688" y="251004"/>
                </a:cubicBezTo>
                <a:cubicBezTo>
                  <a:pt x="404443" y="220955"/>
                  <a:pt x="424820" y="181421"/>
                  <a:pt x="424820" y="132404"/>
                </a:cubicBezTo>
                <a:cubicBezTo>
                  <a:pt x="424820" y="108177"/>
                  <a:pt x="420031" y="88739"/>
                  <a:pt x="410453" y="74090"/>
                </a:cubicBezTo>
                <a:close/>
                <a:moveTo>
                  <a:pt x="116064" y="0"/>
                </a:moveTo>
                <a:lnTo>
                  <a:pt x="241144" y="0"/>
                </a:lnTo>
                <a:cubicBezTo>
                  <a:pt x="253915" y="0"/>
                  <a:pt x="265652" y="376"/>
                  <a:pt x="276357" y="1127"/>
                </a:cubicBezTo>
                <a:cubicBezTo>
                  <a:pt x="287063" y="1878"/>
                  <a:pt x="298378" y="3287"/>
                  <a:pt x="310303" y="5353"/>
                </a:cubicBezTo>
                <a:cubicBezTo>
                  <a:pt x="322229" y="7418"/>
                  <a:pt x="332887" y="10235"/>
                  <a:pt x="342278" y="13804"/>
                </a:cubicBezTo>
                <a:cubicBezTo>
                  <a:pt x="351668" y="17372"/>
                  <a:pt x="360730" y="22114"/>
                  <a:pt x="369463" y="28030"/>
                </a:cubicBezTo>
                <a:cubicBezTo>
                  <a:pt x="378196" y="33946"/>
                  <a:pt x="385473" y="40895"/>
                  <a:pt x="391295" y="48877"/>
                </a:cubicBezTo>
                <a:cubicBezTo>
                  <a:pt x="397117" y="56858"/>
                  <a:pt x="401765" y="66578"/>
                  <a:pt x="405240" y="78034"/>
                </a:cubicBezTo>
                <a:cubicBezTo>
                  <a:pt x="408714" y="89490"/>
                  <a:pt x="410452" y="102261"/>
                  <a:pt x="410452" y="116346"/>
                </a:cubicBezTo>
                <a:cubicBezTo>
                  <a:pt x="410452" y="165927"/>
                  <a:pt x="389699" y="206118"/>
                  <a:pt x="348194" y="236918"/>
                </a:cubicBezTo>
                <a:cubicBezTo>
                  <a:pt x="307252" y="267155"/>
                  <a:pt x="249783" y="282274"/>
                  <a:pt x="175787" y="282274"/>
                </a:cubicBezTo>
                <a:lnTo>
                  <a:pt x="158884" y="282274"/>
                </a:lnTo>
                <a:cubicBezTo>
                  <a:pt x="152874" y="282274"/>
                  <a:pt x="147287" y="284340"/>
                  <a:pt x="142123" y="288471"/>
                </a:cubicBezTo>
                <a:cubicBezTo>
                  <a:pt x="136957" y="292603"/>
                  <a:pt x="133718" y="297580"/>
                  <a:pt x="132403" y="303402"/>
                </a:cubicBezTo>
                <a:lnTo>
                  <a:pt x="111839" y="392141"/>
                </a:lnTo>
                <a:cubicBezTo>
                  <a:pt x="110336" y="398902"/>
                  <a:pt x="106580" y="404677"/>
                  <a:pt x="100570" y="409466"/>
                </a:cubicBezTo>
                <a:cubicBezTo>
                  <a:pt x="94560" y="414255"/>
                  <a:pt x="88081" y="416650"/>
                  <a:pt x="81132" y="416650"/>
                </a:cubicBezTo>
                <a:lnTo>
                  <a:pt x="20846" y="416650"/>
                </a:lnTo>
                <a:cubicBezTo>
                  <a:pt x="15024" y="416650"/>
                  <a:pt x="10094" y="414819"/>
                  <a:pt x="6056" y="411156"/>
                </a:cubicBezTo>
                <a:cubicBezTo>
                  <a:pt x="2018" y="407494"/>
                  <a:pt x="0" y="402658"/>
                  <a:pt x="0" y="396648"/>
                </a:cubicBezTo>
                <a:cubicBezTo>
                  <a:pt x="0" y="395146"/>
                  <a:pt x="187" y="393268"/>
                  <a:pt x="563" y="391014"/>
                </a:cubicBezTo>
                <a:lnTo>
                  <a:pt x="85076" y="24509"/>
                </a:lnTo>
                <a:cubicBezTo>
                  <a:pt x="86578" y="17748"/>
                  <a:pt x="90382" y="11973"/>
                  <a:pt x="96485" y="7184"/>
                </a:cubicBezTo>
                <a:cubicBezTo>
                  <a:pt x="102589" y="2395"/>
                  <a:pt x="109115" y="0"/>
                  <a:pt x="1160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4" name="Freeform 593">
            <a:extLst>
              <a:ext uri="{FF2B5EF4-FFF2-40B4-BE49-F238E27FC236}">
                <a16:creationId xmlns:a16="http://schemas.microsoft.com/office/drawing/2014/main" id="{0DD77696-31F2-478E-86B1-BD16E99A9A3B}"/>
              </a:ext>
            </a:extLst>
          </p:cNvPr>
          <p:cNvSpPr/>
          <p:nvPr/>
        </p:nvSpPr>
        <p:spPr>
          <a:xfrm>
            <a:off x="1964424" y="5015823"/>
            <a:ext cx="331063" cy="351575"/>
          </a:xfrm>
          <a:custGeom>
            <a:avLst/>
            <a:gdLst>
              <a:gd name="connsiteX0" fmla="*/ 43890 w 441417"/>
              <a:gd name="connsiteY0" fmla="*/ 109612 h 468766"/>
              <a:gd name="connsiteX1" fmla="*/ 70881 w 441417"/>
              <a:gd name="connsiteY1" fmla="*/ 115501 h 468766"/>
              <a:gd name="connsiteX2" fmla="*/ 137928 w 441417"/>
              <a:gd name="connsiteY2" fmla="*/ 165364 h 468766"/>
              <a:gd name="connsiteX3" fmla="*/ 146661 w 441417"/>
              <a:gd name="connsiteY3" fmla="*/ 200155 h 468766"/>
              <a:gd name="connsiteX4" fmla="*/ 151450 w 441417"/>
              <a:gd name="connsiteY4" fmla="*/ 240017 h 468766"/>
              <a:gd name="connsiteX5" fmla="*/ 147506 w 441417"/>
              <a:gd name="connsiteY5" fmla="*/ 284809 h 468766"/>
              <a:gd name="connsiteX6" fmla="*/ 130040 w 441417"/>
              <a:gd name="connsiteY6" fmla="*/ 325657 h 468766"/>
              <a:gd name="connsiteX7" fmla="*/ 111166 w 441417"/>
              <a:gd name="connsiteY7" fmla="*/ 281429 h 468766"/>
              <a:gd name="connsiteX8" fmla="*/ 84262 w 441417"/>
              <a:gd name="connsiteY8" fmla="*/ 245652 h 468766"/>
              <a:gd name="connsiteX9" fmla="*/ 56373 w 441417"/>
              <a:gd name="connsiteY9" fmla="*/ 220157 h 468766"/>
              <a:gd name="connsiteX10" fmla="*/ 34259 w 441417"/>
              <a:gd name="connsiteY10" fmla="*/ 203958 h 468766"/>
              <a:gd name="connsiteX11" fmla="*/ 24962 w 441417"/>
              <a:gd name="connsiteY11" fmla="*/ 198606 h 468766"/>
              <a:gd name="connsiteX12" fmla="*/ 2003 w 441417"/>
              <a:gd name="connsiteY12" fmla="*/ 170435 h 468766"/>
              <a:gd name="connsiteX13" fmla="*/ 6088 w 441417"/>
              <a:gd name="connsiteY13" fmla="*/ 134376 h 468766"/>
              <a:gd name="connsiteX14" fmla="*/ 34540 w 441417"/>
              <a:gd name="connsiteY14" fmla="*/ 111416 h 468766"/>
              <a:gd name="connsiteX15" fmla="*/ 43890 w 441417"/>
              <a:gd name="connsiteY15" fmla="*/ 109612 h 468766"/>
              <a:gd name="connsiteX16" fmla="*/ 253992 w 441417"/>
              <a:gd name="connsiteY16" fmla="*/ 93246 h 468766"/>
              <a:gd name="connsiteX17" fmla="*/ 313714 w 441417"/>
              <a:gd name="connsiteY17" fmla="*/ 152687 h 468766"/>
              <a:gd name="connsiteX18" fmla="*/ 317940 w 441417"/>
              <a:gd name="connsiteY18" fmla="*/ 175224 h 468766"/>
              <a:gd name="connsiteX19" fmla="*/ 319912 w 441417"/>
              <a:gd name="connsiteY19" fmla="*/ 272977 h 468766"/>
              <a:gd name="connsiteX20" fmla="*/ 299629 w 441417"/>
              <a:gd name="connsiteY20" fmla="*/ 360589 h 468766"/>
              <a:gd name="connsiteX21" fmla="*/ 281881 w 441417"/>
              <a:gd name="connsiteY21" fmla="*/ 291289 h 468766"/>
              <a:gd name="connsiteX22" fmla="*/ 280473 w 441417"/>
              <a:gd name="connsiteY22" fmla="*/ 189591 h 468766"/>
              <a:gd name="connsiteX23" fmla="*/ 253992 w 441417"/>
              <a:gd name="connsiteY23" fmla="*/ 93246 h 468766"/>
              <a:gd name="connsiteX24" fmla="*/ 186663 w 441417"/>
              <a:gd name="connsiteY24" fmla="*/ 58032 h 468766"/>
              <a:gd name="connsiteX25" fmla="*/ 211594 w 441417"/>
              <a:gd name="connsiteY25" fmla="*/ 65075 h 468766"/>
              <a:gd name="connsiteX26" fmla="*/ 229483 w 441417"/>
              <a:gd name="connsiteY26" fmla="*/ 84513 h 468766"/>
              <a:gd name="connsiteX27" fmla="*/ 235258 w 441417"/>
              <a:gd name="connsiteY27" fmla="*/ 97472 h 468766"/>
              <a:gd name="connsiteX28" fmla="*/ 245541 w 441417"/>
              <a:gd name="connsiteY28" fmla="*/ 125784 h 468766"/>
              <a:gd name="connsiteX29" fmla="*/ 257513 w 441417"/>
              <a:gd name="connsiteY29" fmla="*/ 168181 h 468766"/>
              <a:gd name="connsiteX30" fmla="*/ 264697 w 441417"/>
              <a:gd name="connsiteY30" fmla="*/ 218748 h 468766"/>
              <a:gd name="connsiteX31" fmla="*/ 264697 w 441417"/>
              <a:gd name="connsiteY31" fmla="*/ 276640 h 468766"/>
              <a:gd name="connsiteX32" fmla="*/ 251316 w 441417"/>
              <a:gd name="connsiteY32" fmla="*/ 335658 h 468766"/>
              <a:gd name="connsiteX33" fmla="*/ 221595 w 441417"/>
              <a:gd name="connsiteY33" fmla="*/ 394395 h 468766"/>
              <a:gd name="connsiteX34" fmla="*/ 182719 w 441417"/>
              <a:gd name="connsiteY34" fmla="*/ 414678 h 468766"/>
              <a:gd name="connsiteX35" fmla="*/ 155111 w 441417"/>
              <a:gd name="connsiteY35" fmla="*/ 405945 h 468766"/>
              <a:gd name="connsiteX36" fmla="*/ 135674 w 441417"/>
              <a:gd name="connsiteY36" fmla="*/ 375238 h 468766"/>
              <a:gd name="connsiteX37" fmla="*/ 143561 w 441417"/>
              <a:gd name="connsiteY37" fmla="*/ 339461 h 468766"/>
              <a:gd name="connsiteX38" fmla="*/ 166380 w 441417"/>
              <a:gd name="connsiteY38" fmla="*/ 284527 h 468766"/>
              <a:gd name="connsiteX39" fmla="*/ 170042 w 441417"/>
              <a:gd name="connsiteY39" fmla="*/ 228326 h 468766"/>
              <a:gd name="connsiteX40" fmla="*/ 161027 w 441417"/>
              <a:gd name="connsiteY40" fmla="*/ 177478 h 468766"/>
              <a:gd name="connsiteX41" fmla="*/ 150041 w 441417"/>
              <a:gd name="connsiteY41" fmla="*/ 141419 h 468766"/>
              <a:gd name="connsiteX42" fmla="*/ 143843 w 441417"/>
              <a:gd name="connsiteY42" fmla="*/ 126770 h 468766"/>
              <a:gd name="connsiteX43" fmla="*/ 141448 w 441417"/>
              <a:gd name="connsiteY43" fmla="*/ 90288 h 468766"/>
              <a:gd name="connsiteX44" fmla="*/ 165535 w 441417"/>
              <a:gd name="connsiteY44" fmla="*/ 62821 h 468766"/>
              <a:gd name="connsiteX45" fmla="*/ 186663 w 441417"/>
              <a:gd name="connsiteY45" fmla="*/ 58032 h 468766"/>
              <a:gd name="connsiteX46" fmla="*/ 352027 w 441417"/>
              <a:gd name="connsiteY46" fmla="*/ 0 h 468766"/>
              <a:gd name="connsiteX47" fmla="*/ 377803 w 441417"/>
              <a:gd name="connsiteY47" fmla="*/ 7184 h 468766"/>
              <a:gd name="connsiteX48" fmla="*/ 396537 w 441417"/>
              <a:gd name="connsiteY48" fmla="*/ 27044 h 468766"/>
              <a:gd name="connsiteX49" fmla="*/ 403157 w 441417"/>
              <a:gd name="connsiteY49" fmla="*/ 40989 h 468766"/>
              <a:gd name="connsiteX50" fmla="*/ 415412 w 441417"/>
              <a:gd name="connsiteY50" fmla="*/ 74090 h 468766"/>
              <a:gd name="connsiteX51" fmla="*/ 429638 w 441417"/>
              <a:gd name="connsiteY51" fmla="*/ 124234 h 468766"/>
              <a:gd name="connsiteX52" fmla="*/ 439217 w 441417"/>
              <a:gd name="connsiteY52" fmla="*/ 188323 h 468766"/>
              <a:gd name="connsiteX53" fmla="*/ 440625 w 441417"/>
              <a:gd name="connsiteY53" fmla="*/ 264103 h 468766"/>
              <a:gd name="connsiteX54" fmla="*/ 427384 w 441417"/>
              <a:gd name="connsiteY54" fmla="*/ 348617 h 468766"/>
              <a:gd name="connsiteX55" fmla="*/ 395692 w 441417"/>
              <a:gd name="connsiteY55" fmla="*/ 439750 h 468766"/>
              <a:gd name="connsiteX56" fmla="*/ 377099 w 441417"/>
              <a:gd name="connsiteY56" fmla="*/ 461019 h 468766"/>
              <a:gd name="connsiteX57" fmla="*/ 350337 w 441417"/>
              <a:gd name="connsiteY57" fmla="*/ 468766 h 468766"/>
              <a:gd name="connsiteX58" fmla="*/ 329490 w 441417"/>
              <a:gd name="connsiteY58" fmla="*/ 464259 h 468766"/>
              <a:gd name="connsiteX59" fmla="*/ 303432 w 441417"/>
              <a:gd name="connsiteY59" fmla="*/ 436088 h 468766"/>
              <a:gd name="connsiteX60" fmla="*/ 304700 w 441417"/>
              <a:gd name="connsiteY60" fmla="*/ 397775 h 468766"/>
              <a:gd name="connsiteX61" fmla="*/ 330054 w 441417"/>
              <a:gd name="connsiteY61" fmla="*/ 325234 h 468766"/>
              <a:gd name="connsiteX62" fmla="*/ 340618 w 441417"/>
              <a:gd name="connsiteY62" fmla="*/ 257765 h 468766"/>
              <a:gd name="connsiteX63" fmla="*/ 339632 w 441417"/>
              <a:gd name="connsiteY63" fmla="*/ 197620 h 468766"/>
              <a:gd name="connsiteX64" fmla="*/ 332166 w 441417"/>
              <a:gd name="connsiteY64" fmla="*/ 146771 h 468766"/>
              <a:gd name="connsiteX65" fmla="*/ 321321 w 441417"/>
              <a:gd name="connsiteY65" fmla="*/ 107754 h 468766"/>
              <a:gd name="connsiteX66" fmla="*/ 312165 w 441417"/>
              <a:gd name="connsiteY66" fmla="*/ 82400 h 468766"/>
              <a:gd name="connsiteX67" fmla="*/ 307798 w 441417"/>
              <a:gd name="connsiteY67" fmla="*/ 73245 h 468766"/>
              <a:gd name="connsiteX68" fmla="*/ 304559 w 441417"/>
              <a:gd name="connsiteY68" fmla="*/ 35073 h 468766"/>
              <a:gd name="connsiteX69" fmla="*/ 329208 w 441417"/>
              <a:gd name="connsiteY69" fmla="*/ 5634 h 468766"/>
              <a:gd name="connsiteX70" fmla="*/ 352027 w 441417"/>
              <a:gd name="connsiteY70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41417" h="468766">
                <a:moveTo>
                  <a:pt x="43890" y="109612"/>
                </a:moveTo>
                <a:cubicBezTo>
                  <a:pt x="53151" y="108749"/>
                  <a:pt x="62148" y="110712"/>
                  <a:pt x="70881" y="115501"/>
                </a:cubicBezTo>
                <a:cubicBezTo>
                  <a:pt x="96798" y="131089"/>
                  <a:pt x="119147" y="147710"/>
                  <a:pt x="137928" y="165364"/>
                </a:cubicBezTo>
                <a:cubicBezTo>
                  <a:pt x="141496" y="176820"/>
                  <a:pt x="144408" y="188417"/>
                  <a:pt x="146661" y="200155"/>
                </a:cubicBezTo>
                <a:cubicBezTo>
                  <a:pt x="148915" y="211893"/>
                  <a:pt x="150512" y="225180"/>
                  <a:pt x="151450" y="240017"/>
                </a:cubicBezTo>
                <a:cubicBezTo>
                  <a:pt x="152389" y="254854"/>
                  <a:pt x="151075" y="269785"/>
                  <a:pt x="147506" y="284809"/>
                </a:cubicBezTo>
                <a:cubicBezTo>
                  <a:pt x="143938" y="299834"/>
                  <a:pt x="138116" y="313450"/>
                  <a:pt x="130040" y="325657"/>
                </a:cubicBezTo>
                <a:cubicBezTo>
                  <a:pt x="126096" y="310445"/>
                  <a:pt x="119805" y="295702"/>
                  <a:pt x="111166" y="281429"/>
                </a:cubicBezTo>
                <a:cubicBezTo>
                  <a:pt x="102527" y="267155"/>
                  <a:pt x="93559" y="255229"/>
                  <a:pt x="84262" y="245652"/>
                </a:cubicBezTo>
                <a:cubicBezTo>
                  <a:pt x="74966" y="236073"/>
                  <a:pt x="65670" y="227575"/>
                  <a:pt x="56373" y="220157"/>
                </a:cubicBezTo>
                <a:cubicBezTo>
                  <a:pt x="47077" y="212738"/>
                  <a:pt x="39705" y="207339"/>
                  <a:pt x="34259" y="203958"/>
                </a:cubicBezTo>
                <a:cubicBezTo>
                  <a:pt x="28812" y="200578"/>
                  <a:pt x="25714" y="198794"/>
                  <a:pt x="24962" y="198606"/>
                </a:cubicBezTo>
                <a:cubicBezTo>
                  <a:pt x="13318" y="192220"/>
                  <a:pt x="5665" y="182830"/>
                  <a:pt x="2003" y="170435"/>
                </a:cubicBezTo>
                <a:cubicBezTo>
                  <a:pt x="-1659" y="158039"/>
                  <a:pt x="-298" y="146020"/>
                  <a:pt x="6088" y="134376"/>
                </a:cubicBezTo>
                <a:cubicBezTo>
                  <a:pt x="12473" y="122732"/>
                  <a:pt x="21957" y="115079"/>
                  <a:pt x="34540" y="111416"/>
                </a:cubicBezTo>
                <a:cubicBezTo>
                  <a:pt x="37686" y="110501"/>
                  <a:pt x="40803" y="109899"/>
                  <a:pt x="43890" y="109612"/>
                </a:cubicBezTo>
                <a:close/>
                <a:moveTo>
                  <a:pt x="253992" y="93246"/>
                </a:moveTo>
                <a:cubicBezTo>
                  <a:pt x="275402" y="110149"/>
                  <a:pt x="295309" y="129962"/>
                  <a:pt x="313714" y="152687"/>
                </a:cubicBezTo>
                <a:cubicBezTo>
                  <a:pt x="315404" y="159636"/>
                  <a:pt x="316813" y="167148"/>
                  <a:pt x="317940" y="175224"/>
                </a:cubicBezTo>
                <a:cubicBezTo>
                  <a:pt x="322823" y="208841"/>
                  <a:pt x="323481" y="241426"/>
                  <a:pt x="319912" y="272977"/>
                </a:cubicBezTo>
                <a:cubicBezTo>
                  <a:pt x="316720" y="303027"/>
                  <a:pt x="309958" y="332230"/>
                  <a:pt x="299629" y="360589"/>
                </a:cubicBezTo>
                <a:cubicBezTo>
                  <a:pt x="296437" y="335986"/>
                  <a:pt x="290520" y="312886"/>
                  <a:pt x="281881" y="291289"/>
                </a:cubicBezTo>
                <a:cubicBezTo>
                  <a:pt x="286576" y="258610"/>
                  <a:pt x="286107" y="224711"/>
                  <a:pt x="280473" y="189591"/>
                </a:cubicBezTo>
                <a:cubicBezTo>
                  <a:pt x="275402" y="156161"/>
                  <a:pt x="266575" y="124046"/>
                  <a:pt x="253992" y="93246"/>
                </a:cubicBezTo>
                <a:close/>
                <a:moveTo>
                  <a:pt x="186663" y="58032"/>
                </a:moveTo>
                <a:cubicBezTo>
                  <a:pt x="195490" y="58032"/>
                  <a:pt x="203800" y="60380"/>
                  <a:pt x="211594" y="65075"/>
                </a:cubicBezTo>
                <a:cubicBezTo>
                  <a:pt x="219388" y="69770"/>
                  <a:pt x="225351" y="76250"/>
                  <a:pt x="229483" y="84513"/>
                </a:cubicBezTo>
                <a:cubicBezTo>
                  <a:pt x="231549" y="89208"/>
                  <a:pt x="233474" y="93528"/>
                  <a:pt x="235258" y="97472"/>
                </a:cubicBezTo>
                <a:cubicBezTo>
                  <a:pt x="237042" y="101416"/>
                  <a:pt x="240470" y="110853"/>
                  <a:pt x="245541" y="125784"/>
                </a:cubicBezTo>
                <a:cubicBezTo>
                  <a:pt x="250611" y="140714"/>
                  <a:pt x="254602" y="154847"/>
                  <a:pt x="257513" y="168181"/>
                </a:cubicBezTo>
                <a:cubicBezTo>
                  <a:pt x="260424" y="181515"/>
                  <a:pt x="262819" y="198371"/>
                  <a:pt x="264697" y="218748"/>
                </a:cubicBezTo>
                <a:cubicBezTo>
                  <a:pt x="266575" y="239125"/>
                  <a:pt x="266575" y="258422"/>
                  <a:pt x="264697" y="276640"/>
                </a:cubicBezTo>
                <a:cubicBezTo>
                  <a:pt x="262819" y="294857"/>
                  <a:pt x="258359" y="314530"/>
                  <a:pt x="251316" y="335658"/>
                </a:cubicBezTo>
                <a:cubicBezTo>
                  <a:pt x="244273" y="356786"/>
                  <a:pt x="234366" y="376365"/>
                  <a:pt x="221595" y="394395"/>
                </a:cubicBezTo>
                <a:cubicBezTo>
                  <a:pt x="212017" y="407917"/>
                  <a:pt x="199058" y="414678"/>
                  <a:pt x="182719" y="414678"/>
                </a:cubicBezTo>
                <a:cubicBezTo>
                  <a:pt x="172577" y="414678"/>
                  <a:pt x="163375" y="411767"/>
                  <a:pt x="155111" y="405945"/>
                </a:cubicBezTo>
                <a:cubicBezTo>
                  <a:pt x="144407" y="398432"/>
                  <a:pt x="137927" y="388197"/>
                  <a:pt x="135674" y="375238"/>
                </a:cubicBezTo>
                <a:cubicBezTo>
                  <a:pt x="133420" y="362280"/>
                  <a:pt x="136049" y="350354"/>
                  <a:pt x="143561" y="339461"/>
                </a:cubicBezTo>
                <a:cubicBezTo>
                  <a:pt x="154830" y="323497"/>
                  <a:pt x="162436" y="305186"/>
                  <a:pt x="166380" y="284527"/>
                </a:cubicBezTo>
                <a:cubicBezTo>
                  <a:pt x="170324" y="263869"/>
                  <a:pt x="171544" y="245135"/>
                  <a:pt x="170042" y="228326"/>
                </a:cubicBezTo>
                <a:cubicBezTo>
                  <a:pt x="168540" y="211518"/>
                  <a:pt x="165535" y="194568"/>
                  <a:pt x="161027" y="177478"/>
                </a:cubicBezTo>
                <a:cubicBezTo>
                  <a:pt x="156520" y="160387"/>
                  <a:pt x="152858" y="148367"/>
                  <a:pt x="150041" y="141419"/>
                </a:cubicBezTo>
                <a:cubicBezTo>
                  <a:pt x="147224" y="134470"/>
                  <a:pt x="145158" y="129587"/>
                  <a:pt x="143843" y="126770"/>
                </a:cubicBezTo>
                <a:cubicBezTo>
                  <a:pt x="138021" y="114938"/>
                  <a:pt x="137223" y="102777"/>
                  <a:pt x="141448" y="90288"/>
                </a:cubicBezTo>
                <a:cubicBezTo>
                  <a:pt x="145674" y="77799"/>
                  <a:pt x="153703" y="68643"/>
                  <a:pt x="165535" y="62821"/>
                </a:cubicBezTo>
                <a:cubicBezTo>
                  <a:pt x="171920" y="59629"/>
                  <a:pt x="178963" y="58032"/>
                  <a:pt x="186663" y="58032"/>
                </a:cubicBezTo>
                <a:close/>
                <a:moveTo>
                  <a:pt x="352027" y="0"/>
                </a:moveTo>
                <a:cubicBezTo>
                  <a:pt x="361230" y="0"/>
                  <a:pt x="369822" y="2395"/>
                  <a:pt x="377803" y="7184"/>
                </a:cubicBezTo>
                <a:cubicBezTo>
                  <a:pt x="385785" y="11973"/>
                  <a:pt x="392030" y="18593"/>
                  <a:pt x="396537" y="27044"/>
                </a:cubicBezTo>
                <a:cubicBezTo>
                  <a:pt x="398227" y="30237"/>
                  <a:pt x="400434" y="34885"/>
                  <a:pt x="403157" y="40989"/>
                </a:cubicBezTo>
                <a:cubicBezTo>
                  <a:pt x="405881" y="47092"/>
                  <a:pt x="409966" y="58126"/>
                  <a:pt x="415412" y="74090"/>
                </a:cubicBezTo>
                <a:cubicBezTo>
                  <a:pt x="420858" y="90054"/>
                  <a:pt x="425601" y="106768"/>
                  <a:pt x="429638" y="124234"/>
                </a:cubicBezTo>
                <a:cubicBezTo>
                  <a:pt x="433676" y="141700"/>
                  <a:pt x="436869" y="163063"/>
                  <a:pt x="439217" y="188323"/>
                </a:cubicBezTo>
                <a:cubicBezTo>
                  <a:pt x="441564" y="213583"/>
                  <a:pt x="442033" y="238844"/>
                  <a:pt x="440625" y="264103"/>
                </a:cubicBezTo>
                <a:cubicBezTo>
                  <a:pt x="439217" y="289363"/>
                  <a:pt x="434803" y="317534"/>
                  <a:pt x="427384" y="348617"/>
                </a:cubicBezTo>
                <a:cubicBezTo>
                  <a:pt x="419967" y="379699"/>
                  <a:pt x="409402" y="410077"/>
                  <a:pt x="395692" y="439750"/>
                </a:cubicBezTo>
                <a:cubicBezTo>
                  <a:pt x="391560" y="448765"/>
                  <a:pt x="385363" y="455855"/>
                  <a:pt x="377099" y="461019"/>
                </a:cubicBezTo>
                <a:cubicBezTo>
                  <a:pt x="368836" y="466184"/>
                  <a:pt x="359915" y="468766"/>
                  <a:pt x="350337" y="468766"/>
                </a:cubicBezTo>
                <a:cubicBezTo>
                  <a:pt x="343012" y="468766"/>
                  <a:pt x="336063" y="467264"/>
                  <a:pt x="329490" y="464259"/>
                </a:cubicBezTo>
                <a:cubicBezTo>
                  <a:pt x="316907" y="458437"/>
                  <a:pt x="308221" y="449047"/>
                  <a:pt x="303432" y="436088"/>
                </a:cubicBezTo>
                <a:cubicBezTo>
                  <a:pt x="298643" y="423129"/>
                  <a:pt x="299066" y="410358"/>
                  <a:pt x="304700" y="397775"/>
                </a:cubicBezTo>
                <a:cubicBezTo>
                  <a:pt x="315592" y="374111"/>
                  <a:pt x="324044" y="349931"/>
                  <a:pt x="330054" y="325234"/>
                </a:cubicBezTo>
                <a:cubicBezTo>
                  <a:pt x="336063" y="300538"/>
                  <a:pt x="339585" y="278048"/>
                  <a:pt x="340618" y="257765"/>
                </a:cubicBezTo>
                <a:cubicBezTo>
                  <a:pt x="341651" y="237482"/>
                  <a:pt x="341322" y="217434"/>
                  <a:pt x="339632" y="197620"/>
                </a:cubicBezTo>
                <a:cubicBezTo>
                  <a:pt x="337942" y="177806"/>
                  <a:pt x="335453" y="160857"/>
                  <a:pt x="332166" y="146771"/>
                </a:cubicBezTo>
                <a:cubicBezTo>
                  <a:pt x="328880" y="132685"/>
                  <a:pt x="325265" y="119680"/>
                  <a:pt x="321321" y="107754"/>
                </a:cubicBezTo>
                <a:cubicBezTo>
                  <a:pt x="317377" y="95828"/>
                  <a:pt x="314325" y="87377"/>
                  <a:pt x="312165" y="82400"/>
                </a:cubicBezTo>
                <a:cubicBezTo>
                  <a:pt x="310006" y="77423"/>
                  <a:pt x="308550" y="74372"/>
                  <a:pt x="307798" y="73245"/>
                </a:cubicBezTo>
                <a:cubicBezTo>
                  <a:pt x="301413" y="61037"/>
                  <a:pt x="300333" y="48313"/>
                  <a:pt x="304559" y="35073"/>
                </a:cubicBezTo>
                <a:cubicBezTo>
                  <a:pt x="308785" y="21833"/>
                  <a:pt x="317001" y="12020"/>
                  <a:pt x="329208" y="5634"/>
                </a:cubicBezTo>
                <a:cubicBezTo>
                  <a:pt x="336158" y="1878"/>
                  <a:pt x="343764" y="0"/>
                  <a:pt x="3520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5" name="Freeform 602">
            <a:extLst>
              <a:ext uri="{FF2B5EF4-FFF2-40B4-BE49-F238E27FC236}">
                <a16:creationId xmlns:a16="http://schemas.microsoft.com/office/drawing/2014/main" id="{95A8DEAB-F9A1-47D8-B357-0FA90FA2ED55}"/>
              </a:ext>
            </a:extLst>
          </p:cNvPr>
          <p:cNvSpPr/>
          <p:nvPr/>
        </p:nvSpPr>
        <p:spPr>
          <a:xfrm>
            <a:off x="7834267" y="5042866"/>
            <a:ext cx="324531" cy="324531"/>
          </a:xfrm>
          <a:custGeom>
            <a:avLst/>
            <a:gdLst>
              <a:gd name="connsiteX0" fmla="*/ 219452 w 432706"/>
              <a:gd name="connsiteY0" fmla="*/ 81132 h 432707"/>
              <a:gd name="connsiteX1" fmla="*/ 240722 w 432706"/>
              <a:gd name="connsiteY1" fmla="*/ 82400 h 432707"/>
              <a:gd name="connsiteX2" fmla="*/ 266921 w 432706"/>
              <a:gd name="connsiteY2" fmla="*/ 87471 h 432707"/>
              <a:gd name="connsiteX3" fmla="*/ 292979 w 432706"/>
              <a:gd name="connsiteY3" fmla="*/ 97049 h 432707"/>
              <a:gd name="connsiteX4" fmla="*/ 312417 w 432706"/>
              <a:gd name="connsiteY4" fmla="*/ 112966 h 432707"/>
              <a:gd name="connsiteX5" fmla="*/ 320304 w 432706"/>
              <a:gd name="connsiteY5" fmla="*/ 135784 h 432707"/>
              <a:gd name="connsiteX6" fmla="*/ 320304 w 432706"/>
              <a:gd name="connsiteY6" fmla="*/ 166491 h 432707"/>
              <a:gd name="connsiteX7" fmla="*/ 315798 w 432706"/>
              <a:gd name="connsiteY7" fmla="*/ 170998 h 432707"/>
              <a:gd name="connsiteX8" fmla="*/ 282556 w 432706"/>
              <a:gd name="connsiteY8" fmla="*/ 170998 h 432707"/>
              <a:gd name="connsiteX9" fmla="*/ 278049 w 432706"/>
              <a:gd name="connsiteY9" fmla="*/ 166491 h 432707"/>
              <a:gd name="connsiteX10" fmla="*/ 278049 w 432706"/>
              <a:gd name="connsiteY10" fmla="*/ 146771 h 432707"/>
              <a:gd name="connsiteX11" fmla="*/ 259597 w 432706"/>
              <a:gd name="connsiteY11" fmla="*/ 127756 h 432707"/>
              <a:gd name="connsiteX12" fmla="*/ 220862 w 432706"/>
              <a:gd name="connsiteY12" fmla="*/ 120854 h 432707"/>
              <a:gd name="connsiteX13" fmla="*/ 156490 w 432706"/>
              <a:gd name="connsiteY13" fmla="*/ 146630 h 432707"/>
              <a:gd name="connsiteX14" fmla="*/ 131559 w 432706"/>
              <a:gd name="connsiteY14" fmla="*/ 213537 h 432707"/>
              <a:gd name="connsiteX15" fmla="*/ 157335 w 432706"/>
              <a:gd name="connsiteY15" fmla="*/ 283823 h 432707"/>
              <a:gd name="connsiteX16" fmla="*/ 223115 w 432706"/>
              <a:gd name="connsiteY16" fmla="*/ 311572 h 432707"/>
              <a:gd name="connsiteX17" fmla="*/ 261991 w 432706"/>
              <a:gd name="connsiteY17" fmla="*/ 304811 h 432707"/>
              <a:gd name="connsiteX18" fmla="*/ 281710 w 432706"/>
              <a:gd name="connsiteY18" fmla="*/ 286218 h 432707"/>
              <a:gd name="connsiteX19" fmla="*/ 281710 w 432706"/>
              <a:gd name="connsiteY19" fmla="*/ 266498 h 432707"/>
              <a:gd name="connsiteX20" fmla="*/ 282979 w 432706"/>
              <a:gd name="connsiteY20" fmla="*/ 263258 h 432707"/>
              <a:gd name="connsiteX21" fmla="*/ 285937 w 432706"/>
              <a:gd name="connsiteY21" fmla="*/ 261991 h 432707"/>
              <a:gd name="connsiteX22" fmla="*/ 319460 w 432706"/>
              <a:gd name="connsiteY22" fmla="*/ 261991 h 432707"/>
              <a:gd name="connsiteX23" fmla="*/ 322559 w 432706"/>
              <a:gd name="connsiteY23" fmla="*/ 263258 h 432707"/>
              <a:gd name="connsiteX24" fmla="*/ 323967 w 432706"/>
              <a:gd name="connsiteY24" fmla="*/ 266498 h 432707"/>
              <a:gd name="connsiteX25" fmla="*/ 323967 w 432706"/>
              <a:gd name="connsiteY25" fmla="*/ 297204 h 432707"/>
              <a:gd name="connsiteX26" fmla="*/ 313685 w 432706"/>
              <a:gd name="connsiteY26" fmla="*/ 322277 h 432707"/>
              <a:gd name="connsiteX27" fmla="*/ 287204 w 432706"/>
              <a:gd name="connsiteY27" fmla="*/ 339320 h 432707"/>
              <a:gd name="connsiteX28" fmla="*/ 253962 w 432706"/>
              <a:gd name="connsiteY28" fmla="*/ 348476 h 432707"/>
              <a:gd name="connsiteX29" fmla="*/ 220862 w 432706"/>
              <a:gd name="connsiteY29" fmla="*/ 351575 h 432707"/>
              <a:gd name="connsiteX30" fmla="*/ 124376 w 432706"/>
              <a:gd name="connsiteY30" fmla="*/ 312417 h 432707"/>
              <a:gd name="connsiteX31" fmla="*/ 85640 w 432706"/>
              <a:gd name="connsiteY31" fmla="*/ 214945 h 432707"/>
              <a:gd name="connsiteX32" fmla="*/ 123953 w 432706"/>
              <a:gd name="connsiteY32" fmla="*/ 119445 h 432707"/>
              <a:gd name="connsiteX33" fmla="*/ 219452 w 432706"/>
              <a:gd name="connsiteY33" fmla="*/ 81132 h 432707"/>
              <a:gd name="connsiteX34" fmla="*/ 216353 w 432706"/>
              <a:gd name="connsiteY34" fmla="*/ 36059 h 432707"/>
              <a:gd name="connsiteX35" fmla="*/ 146348 w 432706"/>
              <a:gd name="connsiteY35" fmla="*/ 50426 h 432707"/>
              <a:gd name="connsiteX36" fmla="*/ 88879 w 432706"/>
              <a:gd name="connsiteY36" fmla="*/ 88880 h 432707"/>
              <a:gd name="connsiteX37" fmla="*/ 50426 w 432706"/>
              <a:gd name="connsiteY37" fmla="*/ 146348 h 432707"/>
              <a:gd name="connsiteX38" fmla="*/ 36058 w 432706"/>
              <a:gd name="connsiteY38" fmla="*/ 216353 h 432707"/>
              <a:gd name="connsiteX39" fmla="*/ 50426 w 432706"/>
              <a:gd name="connsiteY39" fmla="*/ 286359 h 432707"/>
              <a:gd name="connsiteX40" fmla="*/ 88879 w 432706"/>
              <a:gd name="connsiteY40" fmla="*/ 343827 h 432707"/>
              <a:gd name="connsiteX41" fmla="*/ 146348 w 432706"/>
              <a:gd name="connsiteY41" fmla="*/ 382281 h 432707"/>
              <a:gd name="connsiteX42" fmla="*/ 216353 w 432706"/>
              <a:gd name="connsiteY42" fmla="*/ 396648 h 432707"/>
              <a:gd name="connsiteX43" fmla="*/ 286358 w 432706"/>
              <a:gd name="connsiteY43" fmla="*/ 382281 h 432707"/>
              <a:gd name="connsiteX44" fmla="*/ 343826 w 432706"/>
              <a:gd name="connsiteY44" fmla="*/ 343827 h 432707"/>
              <a:gd name="connsiteX45" fmla="*/ 382280 w 432706"/>
              <a:gd name="connsiteY45" fmla="*/ 286359 h 432707"/>
              <a:gd name="connsiteX46" fmla="*/ 396648 w 432706"/>
              <a:gd name="connsiteY46" fmla="*/ 216353 h 432707"/>
              <a:gd name="connsiteX47" fmla="*/ 382280 w 432706"/>
              <a:gd name="connsiteY47" fmla="*/ 146348 h 432707"/>
              <a:gd name="connsiteX48" fmla="*/ 343826 w 432706"/>
              <a:gd name="connsiteY48" fmla="*/ 88880 h 432707"/>
              <a:gd name="connsiteX49" fmla="*/ 286358 w 432706"/>
              <a:gd name="connsiteY49" fmla="*/ 50426 h 432707"/>
              <a:gd name="connsiteX50" fmla="*/ 216353 w 432706"/>
              <a:gd name="connsiteY50" fmla="*/ 36059 h 432707"/>
              <a:gd name="connsiteX51" fmla="*/ 216353 w 432706"/>
              <a:gd name="connsiteY51" fmla="*/ 0 h 432707"/>
              <a:gd name="connsiteX52" fmla="*/ 324952 w 432706"/>
              <a:gd name="connsiteY52" fmla="*/ 29016 h 432707"/>
              <a:gd name="connsiteX53" fmla="*/ 403690 w 432706"/>
              <a:gd name="connsiteY53" fmla="*/ 107754 h 432707"/>
              <a:gd name="connsiteX54" fmla="*/ 432706 w 432706"/>
              <a:gd name="connsiteY54" fmla="*/ 216353 h 432707"/>
              <a:gd name="connsiteX55" fmla="*/ 403690 w 432706"/>
              <a:gd name="connsiteY55" fmla="*/ 324953 h 432707"/>
              <a:gd name="connsiteX56" fmla="*/ 324952 w 432706"/>
              <a:gd name="connsiteY56" fmla="*/ 403691 h 432707"/>
              <a:gd name="connsiteX57" fmla="*/ 216353 w 432706"/>
              <a:gd name="connsiteY57" fmla="*/ 432707 h 432707"/>
              <a:gd name="connsiteX58" fmla="*/ 107754 w 432706"/>
              <a:gd name="connsiteY58" fmla="*/ 403691 h 432707"/>
              <a:gd name="connsiteX59" fmla="*/ 29015 w 432706"/>
              <a:gd name="connsiteY59" fmla="*/ 324953 h 432707"/>
              <a:gd name="connsiteX60" fmla="*/ 0 w 432706"/>
              <a:gd name="connsiteY60" fmla="*/ 216353 h 432707"/>
              <a:gd name="connsiteX61" fmla="*/ 29015 w 432706"/>
              <a:gd name="connsiteY61" fmla="*/ 107754 h 432707"/>
              <a:gd name="connsiteX62" fmla="*/ 107754 w 432706"/>
              <a:gd name="connsiteY62" fmla="*/ 29016 h 432707"/>
              <a:gd name="connsiteX63" fmla="*/ 216353 w 432706"/>
              <a:gd name="connsiteY6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32706" h="432707">
                <a:moveTo>
                  <a:pt x="219452" y="81132"/>
                </a:moveTo>
                <a:cubicBezTo>
                  <a:pt x="225838" y="81132"/>
                  <a:pt x="232928" y="81555"/>
                  <a:pt x="240722" y="82400"/>
                </a:cubicBezTo>
                <a:cubicBezTo>
                  <a:pt x="248516" y="83245"/>
                  <a:pt x="257249" y="84936"/>
                  <a:pt x="266921" y="87471"/>
                </a:cubicBezTo>
                <a:cubicBezTo>
                  <a:pt x="276593" y="90006"/>
                  <a:pt x="285280" y="93199"/>
                  <a:pt x="292979" y="97049"/>
                </a:cubicBezTo>
                <a:cubicBezTo>
                  <a:pt x="300680" y="100899"/>
                  <a:pt x="307159" y="106205"/>
                  <a:pt x="312417" y="112966"/>
                </a:cubicBezTo>
                <a:cubicBezTo>
                  <a:pt x="317676" y="119727"/>
                  <a:pt x="320304" y="127333"/>
                  <a:pt x="320304" y="135784"/>
                </a:cubicBezTo>
                <a:lnTo>
                  <a:pt x="320304" y="166491"/>
                </a:lnTo>
                <a:cubicBezTo>
                  <a:pt x="320304" y="169496"/>
                  <a:pt x="318803" y="170998"/>
                  <a:pt x="315798" y="170998"/>
                </a:cubicBezTo>
                <a:lnTo>
                  <a:pt x="282556" y="170998"/>
                </a:lnTo>
                <a:cubicBezTo>
                  <a:pt x="279551" y="170998"/>
                  <a:pt x="278049" y="169496"/>
                  <a:pt x="278049" y="166491"/>
                </a:cubicBezTo>
                <a:lnTo>
                  <a:pt x="278049" y="146771"/>
                </a:lnTo>
                <a:cubicBezTo>
                  <a:pt x="278049" y="138695"/>
                  <a:pt x="271898" y="132357"/>
                  <a:pt x="259597" y="127756"/>
                </a:cubicBezTo>
                <a:cubicBezTo>
                  <a:pt x="247296" y="123154"/>
                  <a:pt x="234383" y="120854"/>
                  <a:pt x="220862" y="120854"/>
                </a:cubicBezTo>
                <a:cubicBezTo>
                  <a:pt x="194569" y="120854"/>
                  <a:pt x="173111" y="129446"/>
                  <a:pt x="156490" y="146630"/>
                </a:cubicBezTo>
                <a:cubicBezTo>
                  <a:pt x="139869" y="163815"/>
                  <a:pt x="131559" y="186117"/>
                  <a:pt x="131559" y="213537"/>
                </a:cubicBezTo>
                <a:cubicBezTo>
                  <a:pt x="131559" y="241895"/>
                  <a:pt x="140152" y="265324"/>
                  <a:pt x="157335" y="283823"/>
                </a:cubicBezTo>
                <a:cubicBezTo>
                  <a:pt x="174520" y="302322"/>
                  <a:pt x="196447" y="311572"/>
                  <a:pt x="223115" y="311572"/>
                </a:cubicBezTo>
                <a:cubicBezTo>
                  <a:pt x="235886" y="311572"/>
                  <a:pt x="248845" y="309318"/>
                  <a:pt x="261991" y="304811"/>
                </a:cubicBezTo>
                <a:cubicBezTo>
                  <a:pt x="275137" y="300303"/>
                  <a:pt x="281710" y="294105"/>
                  <a:pt x="281710" y="286218"/>
                </a:cubicBezTo>
                <a:lnTo>
                  <a:pt x="281710" y="266498"/>
                </a:lnTo>
                <a:cubicBezTo>
                  <a:pt x="281710" y="265183"/>
                  <a:pt x="282134" y="264103"/>
                  <a:pt x="282979" y="263258"/>
                </a:cubicBezTo>
                <a:cubicBezTo>
                  <a:pt x="283823" y="262413"/>
                  <a:pt x="284809" y="261991"/>
                  <a:pt x="285937" y="261991"/>
                </a:cubicBezTo>
                <a:lnTo>
                  <a:pt x="319460" y="261991"/>
                </a:lnTo>
                <a:cubicBezTo>
                  <a:pt x="320587" y="261991"/>
                  <a:pt x="321620" y="262413"/>
                  <a:pt x="322559" y="263258"/>
                </a:cubicBezTo>
                <a:cubicBezTo>
                  <a:pt x="323498" y="264103"/>
                  <a:pt x="323967" y="265183"/>
                  <a:pt x="323967" y="266498"/>
                </a:cubicBezTo>
                <a:lnTo>
                  <a:pt x="323967" y="297204"/>
                </a:lnTo>
                <a:cubicBezTo>
                  <a:pt x="323967" y="306595"/>
                  <a:pt x="320541" y="314952"/>
                  <a:pt x="313685" y="322277"/>
                </a:cubicBezTo>
                <a:cubicBezTo>
                  <a:pt x="306830" y="329601"/>
                  <a:pt x="298004" y="335282"/>
                  <a:pt x="287204" y="339320"/>
                </a:cubicBezTo>
                <a:cubicBezTo>
                  <a:pt x="276406" y="343358"/>
                  <a:pt x="265325" y="346410"/>
                  <a:pt x="253962" y="348476"/>
                </a:cubicBezTo>
                <a:cubicBezTo>
                  <a:pt x="242600" y="350542"/>
                  <a:pt x="231566" y="351575"/>
                  <a:pt x="220862" y="351575"/>
                </a:cubicBezTo>
                <a:cubicBezTo>
                  <a:pt x="182362" y="351575"/>
                  <a:pt x="150200" y="338522"/>
                  <a:pt x="124376" y="312417"/>
                </a:cubicBezTo>
                <a:cubicBezTo>
                  <a:pt x="98553" y="286311"/>
                  <a:pt x="85640" y="253821"/>
                  <a:pt x="85640" y="214945"/>
                </a:cubicBezTo>
                <a:cubicBezTo>
                  <a:pt x="85640" y="176820"/>
                  <a:pt x="98412" y="144987"/>
                  <a:pt x="123953" y="119445"/>
                </a:cubicBezTo>
                <a:cubicBezTo>
                  <a:pt x="149495" y="93903"/>
                  <a:pt x="181328" y="81132"/>
                  <a:pt x="219452" y="81132"/>
                </a:cubicBezTo>
                <a:close/>
                <a:moveTo>
                  <a:pt x="216353" y="36059"/>
                </a:moveTo>
                <a:cubicBezTo>
                  <a:pt x="191939" y="36059"/>
                  <a:pt x="168603" y="40848"/>
                  <a:pt x="146348" y="50426"/>
                </a:cubicBezTo>
                <a:cubicBezTo>
                  <a:pt x="124092" y="60004"/>
                  <a:pt x="104936" y="72822"/>
                  <a:pt x="88879" y="88880"/>
                </a:cubicBezTo>
                <a:cubicBezTo>
                  <a:pt x="72821" y="104937"/>
                  <a:pt x="60003" y="124093"/>
                  <a:pt x="50426" y="146348"/>
                </a:cubicBezTo>
                <a:cubicBezTo>
                  <a:pt x="40847" y="168603"/>
                  <a:pt x="36058" y="191939"/>
                  <a:pt x="36058" y="216353"/>
                </a:cubicBezTo>
                <a:cubicBezTo>
                  <a:pt x="36058" y="240768"/>
                  <a:pt x="40847" y="264103"/>
                  <a:pt x="50426" y="286359"/>
                </a:cubicBezTo>
                <a:cubicBezTo>
                  <a:pt x="60003" y="308614"/>
                  <a:pt x="72821" y="327770"/>
                  <a:pt x="88879" y="343827"/>
                </a:cubicBezTo>
                <a:cubicBezTo>
                  <a:pt x="104936" y="359885"/>
                  <a:pt x="124092" y="372703"/>
                  <a:pt x="146348" y="382281"/>
                </a:cubicBezTo>
                <a:cubicBezTo>
                  <a:pt x="168603" y="391859"/>
                  <a:pt x="191939" y="396648"/>
                  <a:pt x="216353" y="396648"/>
                </a:cubicBezTo>
                <a:cubicBezTo>
                  <a:pt x="240768" y="396648"/>
                  <a:pt x="264102" y="391859"/>
                  <a:pt x="286358" y="382281"/>
                </a:cubicBezTo>
                <a:cubicBezTo>
                  <a:pt x="308613" y="372703"/>
                  <a:pt x="327769" y="359885"/>
                  <a:pt x="343826" y="343827"/>
                </a:cubicBezTo>
                <a:cubicBezTo>
                  <a:pt x="359885" y="327770"/>
                  <a:pt x="372703" y="308614"/>
                  <a:pt x="382280" y="286359"/>
                </a:cubicBezTo>
                <a:cubicBezTo>
                  <a:pt x="391858" y="264103"/>
                  <a:pt x="396648" y="240768"/>
                  <a:pt x="396648" y="216353"/>
                </a:cubicBezTo>
                <a:cubicBezTo>
                  <a:pt x="396648" y="191939"/>
                  <a:pt x="391858" y="168603"/>
                  <a:pt x="382280" y="146348"/>
                </a:cubicBezTo>
                <a:cubicBezTo>
                  <a:pt x="372703" y="124093"/>
                  <a:pt x="359885" y="104937"/>
                  <a:pt x="343826" y="88880"/>
                </a:cubicBezTo>
                <a:cubicBezTo>
                  <a:pt x="327769" y="72822"/>
                  <a:pt x="308613" y="60004"/>
                  <a:pt x="286358" y="50426"/>
                </a:cubicBezTo>
                <a:cubicBezTo>
                  <a:pt x="264102" y="40848"/>
                  <a:pt x="240768" y="36059"/>
                  <a:pt x="216353" y="36059"/>
                </a:cubicBezTo>
                <a:close/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7" y="74606"/>
                  <a:pt x="403690" y="107754"/>
                </a:cubicBezTo>
                <a:cubicBezTo>
                  <a:pt x="423034" y="140902"/>
                  <a:pt x="432706" y="177102"/>
                  <a:pt x="432706" y="216353"/>
                </a:cubicBezTo>
                <a:cubicBezTo>
                  <a:pt x="432706" y="255605"/>
                  <a:pt x="423034" y="291805"/>
                  <a:pt x="403690" y="324953"/>
                </a:cubicBezTo>
                <a:cubicBezTo>
                  <a:pt x="384347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5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5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6" name="Freeform 596">
            <a:extLst>
              <a:ext uri="{FF2B5EF4-FFF2-40B4-BE49-F238E27FC236}">
                <a16:creationId xmlns:a16="http://schemas.microsoft.com/office/drawing/2014/main" id="{EAF7F918-7732-4391-B561-E5BB7EBFB9DD}"/>
              </a:ext>
            </a:extLst>
          </p:cNvPr>
          <p:cNvSpPr/>
          <p:nvPr/>
        </p:nvSpPr>
        <p:spPr>
          <a:xfrm>
            <a:off x="3719469" y="5042866"/>
            <a:ext cx="486795" cy="324531"/>
          </a:xfrm>
          <a:custGeom>
            <a:avLst/>
            <a:gdLst>
              <a:gd name="connsiteX0" fmla="*/ 631030 w 649060"/>
              <a:gd name="connsiteY0" fmla="*/ 248187 h 432707"/>
              <a:gd name="connsiteX1" fmla="*/ 590323 w 649060"/>
              <a:gd name="connsiteY1" fmla="*/ 271850 h 432707"/>
              <a:gd name="connsiteX2" fmla="*/ 523417 w 649060"/>
              <a:gd name="connsiteY2" fmla="*/ 304811 h 432707"/>
              <a:gd name="connsiteX3" fmla="*/ 430594 w 649060"/>
              <a:gd name="connsiteY3" fmla="*/ 343546 h 432707"/>
              <a:gd name="connsiteX4" fmla="*/ 312979 w 649060"/>
              <a:gd name="connsiteY4" fmla="*/ 381436 h 432707"/>
              <a:gd name="connsiteX5" fmla="*/ 170998 w 649060"/>
              <a:gd name="connsiteY5" fmla="*/ 414678 h 432707"/>
              <a:gd name="connsiteX6" fmla="*/ 613001 w 649060"/>
              <a:gd name="connsiteY6" fmla="*/ 414678 h 432707"/>
              <a:gd name="connsiteX7" fmla="*/ 625678 w 649060"/>
              <a:gd name="connsiteY7" fmla="*/ 409325 h 432707"/>
              <a:gd name="connsiteX8" fmla="*/ 631030 w 649060"/>
              <a:gd name="connsiteY8" fmla="*/ 396648 h 432707"/>
              <a:gd name="connsiteX9" fmla="*/ 48173 w 649060"/>
              <a:gd name="connsiteY9" fmla="*/ 151842 h 432707"/>
              <a:gd name="connsiteX10" fmla="*/ 52962 w 649060"/>
              <a:gd name="connsiteY10" fmla="*/ 151842 h 432707"/>
              <a:gd name="connsiteX11" fmla="*/ 78034 w 649060"/>
              <a:gd name="connsiteY11" fmla="*/ 159448 h 432707"/>
              <a:gd name="connsiteX12" fmla="*/ 88176 w 649060"/>
              <a:gd name="connsiteY12" fmla="*/ 182830 h 432707"/>
              <a:gd name="connsiteX13" fmla="*/ 78034 w 649060"/>
              <a:gd name="connsiteY13" fmla="*/ 206494 h 432707"/>
              <a:gd name="connsiteX14" fmla="*/ 52962 w 649060"/>
              <a:gd name="connsiteY14" fmla="*/ 213818 h 432707"/>
              <a:gd name="connsiteX15" fmla="*/ 48173 w 649060"/>
              <a:gd name="connsiteY15" fmla="*/ 213818 h 432707"/>
              <a:gd name="connsiteX16" fmla="*/ 565110 w 649060"/>
              <a:gd name="connsiteY16" fmla="*/ 150715 h 432707"/>
              <a:gd name="connsiteX17" fmla="*/ 570744 w 649060"/>
              <a:gd name="connsiteY17" fmla="*/ 150715 h 432707"/>
              <a:gd name="connsiteX18" fmla="*/ 588492 w 649060"/>
              <a:gd name="connsiteY18" fmla="*/ 164519 h 432707"/>
              <a:gd name="connsiteX19" fmla="*/ 570463 w 649060"/>
              <a:gd name="connsiteY19" fmla="*/ 179168 h 432707"/>
              <a:gd name="connsiteX20" fmla="*/ 565110 w 649060"/>
              <a:gd name="connsiteY20" fmla="*/ 179168 h 432707"/>
              <a:gd name="connsiteX21" fmla="*/ 546799 w 649060"/>
              <a:gd name="connsiteY21" fmla="*/ 135784 h 432707"/>
              <a:gd name="connsiteX22" fmla="*/ 546799 w 649060"/>
              <a:gd name="connsiteY22" fmla="*/ 229594 h 432707"/>
              <a:gd name="connsiteX23" fmla="*/ 565110 w 649060"/>
              <a:gd name="connsiteY23" fmla="*/ 229594 h 432707"/>
              <a:gd name="connsiteX24" fmla="*/ 565110 w 649060"/>
              <a:gd name="connsiteY24" fmla="*/ 192126 h 432707"/>
              <a:gd name="connsiteX25" fmla="*/ 567646 w 649060"/>
              <a:gd name="connsiteY25" fmla="*/ 192126 h 432707"/>
              <a:gd name="connsiteX26" fmla="*/ 592999 w 649060"/>
              <a:gd name="connsiteY26" fmla="*/ 229594 h 432707"/>
              <a:gd name="connsiteX27" fmla="*/ 615536 w 649060"/>
              <a:gd name="connsiteY27" fmla="*/ 229594 h 432707"/>
              <a:gd name="connsiteX28" fmla="*/ 585957 w 649060"/>
              <a:gd name="connsiteY28" fmla="*/ 190155 h 432707"/>
              <a:gd name="connsiteX29" fmla="*/ 607367 w 649060"/>
              <a:gd name="connsiteY29" fmla="*/ 163674 h 432707"/>
              <a:gd name="connsiteX30" fmla="*/ 598634 w 649060"/>
              <a:gd name="connsiteY30" fmla="*/ 143109 h 432707"/>
              <a:gd name="connsiteX31" fmla="*/ 574125 w 649060"/>
              <a:gd name="connsiteY31" fmla="*/ 135784 h 432707"/>
              <a:gd name="connsiteX32" fmla="*/ 482851 w 649060"/>
              <a:gd name="connsiteY32" fmla="*/ 135784 h 432707"/>
              <a:gd name="connsiteX33" fmla="*/ 482851 w 649060"/>
              <a:gd name="connsiteY33" fmla="*/ 229594 h 432707"/>
              <a:gd name="connsiteX34" fmla="*/ 534686 w 649060"/>
              <a:gd name="connsiteY34" fmla="*/ 229594 h 432707"/>
              <a:gd name="connsiteX35" fmla="*/ 534686 w 649060"/>
              <a:gd name="connsiteY35" fmla="*/ 213818 h 432707"/>
              <a:gd name="connsiteX36" fmla="*/ 501162 w 649060"/>
              <a:gd name="connsiteY36" fmla="*/ 213818 h 432707"/>
              <a:gd name="connsiteX37" fmla="*/ 501162 w 649060"/>
              <a:gd name="connsiteY37" fmla="*/ 188464 h 432707"/>
              <a:gd name="connsiteX38" fmla="*/ 533559 w 649060"/>
              <a:gd name="connsiteY38" fmla="*/ 188464 h 432707"/>
              <a:gd name="connsiteX39" fmla="*/ 533559 w 649060"/>
              <a:gd name="connsiteY39" fmla="*/ 172688 h 432707"/>
              <a:gd name="connsiteX40" fmla="*/ 501162 w 649060"/>
              <a:gd name="connsiteY40" fmla="*/ 172688 h 432707"/>
              <a:gd name="connsiteX41" fmla="*/ 501162 w 649060"/>
              <a:gd name="connsiteY41" fmla="*/ 151842 h 432707"/>
              <a:gd name="connsiteX42" fmla="*/ 534686 w 649060"/>
              <a:gd name="connsiteY42" fmla="*/ 151842 h 432707"/>
              <a:gd name="connsiteX43" fmla="*/ 534686 w 649060"/>
              <a:gd name="connsiteY43" fmla="*/ 135784 h 432707"/>
              <a:gd name="connsiteX44" fmla="*/ 384252 w 649060"/>
              <a:gd name="connsiteY44" fmla="*/ 135784 h 432707"/>
              <a:gd name="connsiteX45" fmla="*/ 424255 w 649060"/>
              <a:gd name="connsiteY45" fmla="*/ 232129 h 432707"/>
              <a:gd name="connsiteX46" fmla="*/ 434115 w 649060"/>
              <a:gd name="connsiteY46" fmla="*/ 232129 h 432707"/>
              <a:gd name="connsiteX47" fmla="*/ 474681 w 649060"/>
              <a:gd name="connsiteY47" fmla="*/ 135784 h 432707"/>
              <a:gd name="connsiteX48" fmla="*/ 454680 w 649060"/>
              <a:gd name="connsiteY48" fmla="*/ 135784 h 432707"/>
              <a:gd name="connsiteX49" fmla="*/ 429326 w 649060"/>
              <a:gd name="connsiteY49" fmla="*/ 198887 h 432707"/>
              <a:gd name="connsiteX50" fmla="*/ 404253 w 649060"/>
              <a:gd name="connsiteY50" fmla="*/ 135784 h 432707"/>
              <a:gd name="connsiteX51" fmla="*/ 115501 w 649060"/>
              <a:gd name="connsiteY51" fmla="*/ 135784 h 432707"/>
              <a:gd name="connsiteX52" fmla="*/ 115501 w 649060"/>
              <a:gd name="connsiteY52" fmla="*/ 229594 h 432707"/>
              <a:gd name="connsiteX53" fmla="*/ 133812 w 649060"/>
              <a:gd name="connsiteY53" fmla="*/ 229594 h 432707"/>
              <a:gd name="connsiteX54" fmla="*/ 133812 w 649060"/>
              <a:gd name="connsiteY54" fmla="*/ 135784 h 432707"/>
              <a:gd name="connsiteX55" fmla="*/ 29861 w 649060"/>
              <a:gd name="connsiteY55" fmla="*/ 135784 h 432707"/>
              <a:gd name="connsiteX56" fmla="*/ 29861 w 649060"/>
              <a:gd name="connsiteY56" fmla="*/ 229594 h 432707"/>
              <a:gd name="connsiteX57" fmla="*/ 56623 w 649060"/>
              <a:gd name="connsiteY57" fmla="*/ 229594 h 432707"/>
              <a:gd name="connsiteX58" fmla="*/ 90147 w 649060"/>
              <a:gd name="connsiteY58" fmla="*/ 218889 h 432707"/>
              <a:gd name="connsiteX59" fmla="*/ 107049 w 649060"/>
              <a:gd name="connsiteY59" fmla="*/ 182830 h 432707"/>
              <a:gd name="connsiteX60" fmla="*/ 92964 w 649060"/>
              <a:gd name="connsiteY60" fmla="*/ 148884 h 432707"/>
              <a:gd name="connsiteX61" fmla="*/ 56623 w 649060"/>
              <a:gd name="connsiteY61" fmla="*/ 135784 h 432707"/>
              <a:gd name="connsiteX62" fmla="*/ 174942 w 649060"/>
              <a:gd name="connsiteY62" fmla="*/ 134376 h 432707"/>
              <a:gd name="connsiteX63" fmla="*/ 154095 w 649060"/>
              <a:gd name="connsiteY63" fmla="*/ 142123 h 432707"/>
              <a:gd name="connsiteX64" fmla="*/ 145644 w 649060"/>
              <a:gd name="connsiteY64" fmla="*/ 161138 h 432707"/>
              <a:gd name="connsiteX65" fmla="*/ 150715 w 649060"/>
              <a:gd name="connsiteY65" fmla="*/ 176773 h 432707"/>
              <a:gd name="connsiteX66" fmla="*/ 168744 w 649060"/>
              <a:gd name="connsiteY66" fmla="*/ 187056 h 432707"/>
              <a:gd name="connsiteX67" fmla="*/ 181421 w 649060"/>
              <a:gd name="connsiteY67" fmla="*/ 192408 h 432707"/>
              <a:gd name="connsiteX68" fmla="*/ 186774 w 649060"/>
              <a:gd name="connsiteY68" fmla="*/ 201986 h 432707"/>
              <a:gd name="connsiteX69" fmla="*/ 182830 w 649060"/>
              <a:gd name="connsiteY69" fmla="*/ 211424 h 432707"/>
              <a:gd name="connsiteX70" fmla="*/ 172688 w 649060"/>
              <a:gd name="connsiteY70" fmla="*/ 215227 h 432707"/>
              <a:gd name="connsiteX71" fmla="*/ 152686 w 649060"/>
              <a:gd name="connsiteY71" fmla="*/ 202831 h 432707"/>
              <a:gd name="connsiteX72" fmla="*/ 140855 w 649060"/>
              <a:gd name="connsiteY72" fmla="*/ 214100 h 432707"/>
              <a:gd name="connsiteX73" fmla="*/ 173252 w 649060"/>
              <a:gd name="connsiteY73" fmla="*/ 232129 h 432707"/>
              <a:gd name="connsiteX74" fmla="*/ 196634 w 649060"/>
              <a:gd name="connsiteY74" fmla="*/ 223537 h 432707"/>
              <a:gd name="connsiteX75" fmla="*/ 205648 w 649060"/>
              <a:gd name="connsiteY75" fmla="*/ 201141 h 432707"/>
              <a:gd name="connsiteX76" fmla="*/ 199873 w 649060"/>
              <a:gd name="connsiteY76" fmla="*/ 183675 h 432707"/>
              <a:gd name="connsiteX77" fmla="*/ 178604 w 649060"/>
              <a:gd name="connsiteY77" fmla="*/ 171843 h 432707"/>
              <a:gd name="connsiteX78" fmla="*/ 167476 w 649060"/>
              <a:gd name="connsiteY78" fmla="*/ 166491 h 432707"/>
              <a:gd name="connsiteX79" fmla="*/ 164519 w 649060"/>
              <a:gd name="connsiteY79" fmla="*/ 160011 h 432707"/>
              <a:gd name="connsiteX80" fmla="*/ 168322 w 649060"/>
              <a:gd name="connsiteY80" fmla="*/ 152546 h 432707"/>
              <a:gd name="connsiteX81" fmla="*/ 178041 w 649060"/>
              <a:gd name="connsiteY81" fmla="*/ 149588 h 432707"/>
              <a:gd name="connsiteX82" fmla="*/ 192972 w 649060"/>
              <a:gd name="connsiteY82" fmla="*/ 157194 h 432707"/>
              <a:gd name="connsiteX83" fmla="*/ 202549 w 649060"/>
              <a:gd name="connsiteY83" fmla="*/ 144799 h 432707"/>
              <a:gd name="connsiteX84" fmla="*/ 174942 w 649060"/>
              <a:gd name="connsiteY84" fmla="*/ 134376 h 432707"/>
              <a:gd name="connsiteX85" fmla="*/ 261427 w 649060"/>
              <a:gd name="connsiteY85" fmla="*/ 133812 h 432707"/>
              <a:gd name="connsiteX86" fmla="*/ 226072 w 649060"/>
              <a:gd name="connsiteY86" fmla="*/ 148039 h 432707"/>
              <a:gd name="connsiteX87" fmla="*/ 211564 w 649060"/>
              <a:gd name="connsiteY87" fmla="*/ 182830 h 432707"/>
              <a:gd name="connsiteX88" fmla="*/ 225931 w 649060"/>
              <a:gd name="connsiteY88" fmla="*/ 217621 h 432707"/>
              <a:gd name="connsiteX89" fmla="*/ 261145 w 649060"/>
              <a:gd name="connsiteY89" fmla="*/ 231848 h 432707"/>
              <a:gd name="connsiteX90" fmla="*/ 283964 w 649060"/>
              <a:gd name="connsiteY90" fmla="*/ 226495 h 432707"/>
              <a:gd name="connsiteX91" fmla="*/ 283964 w 649060"/>
              <a:gd name="connsiteY91" fmla="*/ 204803 h 432707"/>
              <a:gd name="connsiteX92" fmla="*/ 261991 w 649060"/>
              <a:gd name="connsiteY92" fmla="*/ 215227 h 432707"/>
              <a:gd name="connsiteX93" fmla="*/ 239313 w 649060"/>
              <a:gd name="connsiteY93" fmla="*/ 206071 h 432707"/>
              <a:gd name="connsiteX94" fmla="*/ 230439 w 649060"/>
              <a:gd name="connsiteY94" fmla="*/ 182830 h 432707"/>
              <a:gd name="connsiteX95" fmla="*/ 239313 w 649060"/>
              <a:gd name="connsiteY95" fmla="*/ 159871 h 432707"/>
              <a:gd name="connsiteX96" fmla="*/ 261145 w 649060"/>
              <a:gd name="connsiteY96" fmla="*/ 150433 h 432707"/>
              <a:gd name="connsiteX97" fmla="*/ 283964 w 649060"/>
              <a:gd name="connsiteY97" fmla="*/ 161138 h 432707"/>
              <a:gd name="connsiteX98" fmla="*/ 283964 w 649060"/>
              <a:gd name="connsiteY98" fmla="*/ 139447 h 432707"/>
              <a:gd name="connsiteX99" fmla="*/ 261427 w 649060"/>
              <a:gd name="connsiteY99" fmla="*/ 133812 h 432707"/>
              <a:gd name="connsiteX100" fmla="*/ 340306 w 649060"/>
              <a:gd name="connsiteY100" fmla="*/ 132404 h 432707"/>
              <a:gd name="connsiteX101" fmla="*/ 304247 w 649060"/>
              <a:gd name="connsiteY101" fmla="*/ 147334 h 432707"/>
              <a:gd name="connsiteX102" fmla="*/ 289316 w 649060"/>
              <a:gd name="connsiteY102" fmla="*/ 183393 h 432707"/>
              <a:gd name="connsiteX103" fmla="*/ 304247 w 649060"/>
              <a:gd name="connsiteY103" fmla="*/ 219452 h 432707"/>
              <a:gd name="connsiteX104" fmla="*/ 340306 w 649060"/>
              <a:gd name="connsiteY104" fmla="*/ 234383 h 432707"/>
              <a:gd name="connsiteX105" fmla="*/ 376364 w 649060"/>
              <a:gd name="connsiteY105" fmla="*/ 219452 h 432707"/>
              <a:gd name="connsiteX106" fmla="*/ 391295 w 649060"/>
              <a:gd name="connsiteY106" fmla="*/ 183393 h 432707"/>
              <a:gd name="connsiteX107" fmla="*/ 376364 w 649060"/>
              <a:gd name="connsiteY107" fmla="*/ 147334 h 432707"/>
              <a:gd name="connsiteX108" fmla="*/ 340306 w 649060"/>
              <a:gd name="connsiteY108" fmla="*/ 132404 h 432707"/>
              <a:gd name="connsiteX109" fmla="*/ 37185 w 649060"/>
              <a:gd name="connsiteY109" fmla="*/ 0 h 432707"/>
              <a:gd name="connsiteX110" fmla="*/ 611874 w 649060"/>
              <a:gd name="connsiteY110" fmla="*/ 0 h 432707"/>
              <a:gd name="connsiteX111" fmla="*/ 638214 w 649060"/>
              <a:gd name="connsiteY111" fmla="*/ 10987 h 432707"/>
              <a:gd name="connsiteX112" fmla="*/ 649060 w 649060"/>
              <a:gd name="connsiteY112" fmla="*/ 37749 h 432707"/>
              <a:gd name="connsiteX113" fmla="*/ 649060 w 649060"/>
              <a:gd name="connsiteY113" fmla="*/ 394958 h 432707"/>
              <a:gd name="connsiteX114" fmla="*/ 638214 w 649060"/>
              <a:gd name="connsiteY114" fmla="*/ 421720 h 432707"/>
              <a:gd name="connsiteX115" fmla="*/ 611874 w 649060"/>
              <a:gd name="connsiteY115" fmla="*/ 432707 h 432707"/>
              <a:gd name="connsiteX116" fmla="*/ 37185 w 649060"/>
              <a:gd name="connsiteY116" fmla="*/ 432707 h 432707"/>
              <a:gd name="connsiteX117" fmla="*/ 10845 w 649060"/>
              <a:gd name="connsiteY117" fmla="*/ 421720 h 432707"/>
              <a:gd name="connsiteX118" fmla="*/ 0 w 649060"/>
              <a:gd name="connsiteY118" fmla="*/ 394958 h 432707"/>
              <a:gd name="connsiteX119" fmla="*/ 0 w 649060"/>
              <a:gd name="connsiteY119" fmla="*/ 37749 h 432707"/>
              <a:gd name="connsiteX120" fmla="*/ 10845 w 649060"/>
              <a:gd name="connsiteY120" fmla="*/ 10987 h 432707"/>
              <a:gd name="connsiteX121" fmla="*/ 37185 w 649060"/>
              <a:gd name="connsiteY12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49060" h="432707">
                <a:moveTo>
                  <a:pt x="631030" y="248187"/>
                </a:moveTo>
                <a:cubicBezTo>
                  <a:pt x="618823" y="255699"/>
                  <a:pt x="605254" y="263587"/>
                  <a:pt x="590323" y="271850"/>
                </a:cubicBezTo>
                <a:cubicBezTo>
                  <a:pt x="575393" y="280114"/>
                  <a:pt x="553090" y="291101"/>
                  <a:pt x="523417" y="304811"/>
                </a:cubicBezTo>
                <a:cubicBezTo>
                  <a:pt x="493743" y="318521"/>
                  <a:pt x="462802" y="331432"/>
                  <a:pt x="430594" y="343546"/>
                </a:cubicBezTo>
                <a:cubicBezTo>
                  <a:pt x="398385" y="355659"/>
                  <a:pt x="359180" y="368289"/>
                  <a:pt x="312979" y="381436"/>
                </a:cubicBezTo>
                <a:cubicBezTo>
                  <a:pt x="266779" y="394582"/>
                  <a:pt x="219452" y="405663"/>
                  <a:pt x="170998" y="414678"/>
                </a:cubicBezTo>
                <a:lnTo>
                  <a:pt x="613001" y="414678"/>
                </a:lnTo>
                <a:cubicBezTo>
                  <a:pt x="617883" y="414678"/>
                  <a:pt x="622109" y="412894"/>
                  <a:pt x="625678" y="409325"/>
                </a:cubicBezTo>
                <a:cubicBezTo>
                  <a:pt x="629246" y="405757"/>
                  <a:pt x="631030" y="401531"/>
                  <a:pt x="631030" y="396648"/>
                </a:cubicBezTo>
                <a:close/>
                <a:moveTo>
                  <a:pt x="48173" y="151842"/>
                </a:moveTo>
                <a:lnTo>
                  <a:pt x="52962" y="151842"/>
                </a:lnTo>
                <a:cubicBezTo>
                  <a:pt x="64418" y="151842"/>
                  <a:pt x="72776" y="154377"/>
                  <a:pt x="78034" y="159448"/>
                </a:cubicBezTo>
                <a:cubicBezTo>
                  <a:pt x="84796" y="165270"/>
                  <a:pt x="88176" y="173064"/>
                  <a:pt x="88176" y="182830"/>
                </a:cubicBezTo>
                <a:cubicBezTo>
                  <a:pt x="88176" y="192408"/>
                  <a:pt x="84796" y="200296"/>
                  <a:pt x="78034" y="206494"/>
                </a:cubicBezTo>
                <a:cubicBezTo>
                  <a:pt x="72588" y="211376"/>
                  <a:pt x="64230" y="213818"/>
                  <a:pt x="52962" y="213818"/>
                </a:cubicBezTo>
                <a:lnTo>
                  <a:pt x="48173" y="213818"/>
                </a:lnTo>
                <a:close/>
                <a:moveTo>
                  <a:pt x="565110" y="150715"/>
                </a:moveTo>
                <a:lnTo>
                  <a:pt x="570744" y="150715"/>
                </a:lnTo>
                <a:cubicBezTo>
                  <a:pt x="582576" y="150715"/>
                  <a:pt x="588492" y="155316"/>
                  <a:pt x="588492" y="164519"/>
                </a:cubicBezTo>
                <a:cubicBezTo>
                  <a:pt x="588492" y="174285"/>
                  <a:pt x="582482" y="179168"/>
                  <a:pt x="570463" y="179168"/>
                </a:cubicBezTo>
                <a:lnTo>
                  <a:pt x="565110" y="179168"/>
                </a:lnTo>
                <a:close/>
                <a:moveTo>
                  <a:pt x="546799" y="135784"/>
                </a:moveTo>
                <a:lnTo>
                  <a:pt x="546799" y="229594"/>
                </a:lnTo>
                <a:lnTo>
                  <a:pt x="565110" y="229594"/>
                </a:lnTo>
                <a:lnTo>
                  <a:pt x="565110" y="192126"/>
                </a:lnTo>
                <a:lnTo>
                  <a:pt x="567646" y="192126"/>
                </a:lnTo>
                <a:lnTo>
                  <a:pt x="592999" y="229594"/>
                </a:lnTo>
                <a:lnTo>
                  <a:pt x="615536" y="229594"/>
                </a:lnTo>
                <a:lnTo>
                  <a:pt x="585957" y="190155"/>
                </a:lnTo>
                <a:cubicBezTo>
                  <a:pt x="600230" y="187149"/>
                  <a:pt x="607367" y="178323"/>
                  <a:pt x="607367" y="163674"/>
                </a:cubicBezTo>
                <a:cubicBezTo>
                  <a:pt x="607367" y="154847"/>
                  <a:pt x="604456" y="147992"/>
                  <a:pt x="598634" y="143109"/>
                </a:cubicBezTo>
                <a:cubicBezTo>
                  <a:pt x="592812" y="138226"/>
                  <a:pt x="584642" y="135784"/>
                  <a:pt x="574125" y="135784"/>
                </a:cubicBezTo>
                <a:close/>
                <a:moveTo>
                  <a:pt x="482851" y="135784"/>
                </a:moveTo>
                <a:lnTo>
                  <a:pt x="482851" y="229594"/>
                </a:lnTo>
                <a:lnTo>
                  <a:pt x="534686" y="229594"/>
                </a:lnTo>
                <a:lnTo>
                  <a:pt x="534686" y="213818"/>
                </a:lnTo>
                <a:lnTo>
                  <a:pt x="501162" y="213818"/>
                </a:lnTo>
                <a:lnTo>
                  <a:pt x="501162" y="188464"/>
                </a:lnTo>
                <a:lnTo>
                  <a:pt x="533559" y="188464"/>
                </a:lnTo>
                <a:lnTo>
                  <a:pt x="533559" y="172688"/>
                </a:lnTo>
                <a:lnTo>
                  <a:pt x="501162" y="172688"/>
                </a:lnTo>
                <a:lnTo>
                  <a:pt x="501162" y="151842"/>
                </a:lnTo>
                <a:lnTo>
                  <a:pt x="534686" y="151842"/>
                </a:lnTo>
                <a:lnTo>
                  <a:pt x="534686" y="135784"/>
                </a:lnTo>
                <a:close/>
                <a:moveTo>
                  <a:pt x="384252" y="135784"/>
                </a:moveTo>
                <a:lnTo>
                  <a:pt x="424255" y="232129"/>
                </a:lnTo>
                <a:lnTo>
                  <a:pt x="434115" y="232129"/>
                </a:lnTo>
                <a:lnTo>
                  <a:pt x="474681" y="135784"/>
                </a:lnTo>
                <a:lnTo>
                  <a:pt x="454680" y="135784"/>
                </a:lnTo>
                <a:lnTo>
                  <a:pt x="429326" y="198887"/>
                </a:lnTo>
                <a:lnTo>
                  <a:pt x="404253" y="135784"/>
                </a:lnTo>
                <a:close/>
                <a:moveTo>
                  <a:pt x="115501" y="135784"/>
                </a:moveTo>
                <a:lnTo>
                  <a:pt x="115501" y="229594"/>
                </a:lnTo>
                <a:lnTo>
                  <a:pt x="133812" y="229594"/>
                </a:lnTo>
                <a:lnTo>
                  <a:pt x="133812" y="135784"/>
                </a:lnTo>
                <a:close/>
                <a:moveTo>
                  <a:pt x="29861" y="135784"/>
                </a:moveTo>
                <a:lnTo>
                  <a:pt x="29861" y="229594"/>
                </a:lnTo>
                <a:lnTo>
                  <a:pt x="56623" y="229594"/>
                </a:lnTo>
                <a:cubicBezTo>
                  <a:pt x="70521" y="229594"/>
                  <a:pt x="81696" y="226026"/>
                  <a:pt x="90147" y="218889"/>
                </a:cubicBezTo>
                <a:cubicBezTo>
                  <a:pt x="101416" y="209311"/>
                  <a:pt x="107049" y="197291"/>
                  <a:pt x="107049" y="182830"/>
                </a:cubicBezTo>
                <a:cubicBezTo>
                  <a:pt x="107049" y="168932"/>
                  <a:pt x="102354" y="157617"/>
                  <a:pt x="92964" y="148884"/>
                </a:cubicBezTo>
                <a:cubicBezTo>
                  <a:pt x="83574" y="140151"/>
                  <a:pt x="71460" y="135784"/>
                  <a:pt x="56623" y="135784"/>
                </a:cubicBezTo>
                <a:close/>
                <a:moveTo>
                  <a:pt x="174942" y="134376"/>
                </a:moveTo>
                <a:cubicBezTo>
                  <a:pt x="166678" y="134376"/>
                  <a:pt x="159729" y="136958"/>
                  <a:pt x="154095" y="142123"/>
                </a:cubicBezTo>
                <a:cubicBezTo>
                  <a:pt x="148461" y="147287"/>
                  <a:pt x="145644" y="153626"/>
                  <a:pt x="145644" y="161138"/>
                </a:cubicBezTo>
                <a:cubicBezTo>
                  <a:pt x="145644" y="167711"/>
                  <a:pt x="147334" y="172923"/>
                  <a:pt x="150715" y="176773"/>
                </a:cubicBezTo>
                <a:cubicBezTo>
                  <a:pt x="154095" y="180623"/>
                  <a:pt x="160105" y="184051"/>
                  <a:pt x="168744" y="187056"/>
                </a:cubicBezTo>
                <a:cubicBezTo>
                  <a:pt x="175693" y="189497"/>
                  <a:pt x="179919" y="191281"/>
                  <a:pt x="181421" y="192408"/>
                </a:cubicBezTo>
                <a:cubicBezTo>
                  <a:pt x="184989" y="194662"/>
                  <a:pt x="186774" y="197855"/>
                  <a:pt x="186774" y="201986"/>
                </a:cubicBezTo>
                <a:cubicBezTo>
                  <a:pt x="186774" y="205743"/>
                  <a:pt x="185459" y="208888"/>
                  <a:pt x="182830" y="211424"/>
                </a:cubicBezTo>
                <a:cubicBezTo>
                  <a:pt x="180200" y="213959"/>
                  <a:pt x="176820" y="215227"/>
                  <a:pt x="172688" y="215227"/>
                </a:cubicBezTo>
                <a:cubicBezTo>
                  <a:pt x="163673" y="215227"/>
                  <a:pt x="157006" y="211095"/>
                  <a:pt x="152686" y="202831"/>
                </a:cubicBezTo>
                <a:lnTo>
                  <a:pt x="140855" y="214100"/>
                </a:lnTo>
                <a:cubicBezTo>
                  <a:pt x="149118" y="226119"/>
                  <a:pt x="159917" y="232129"/>
                  <a:pt x="173252" y="232129"/>
                </a:cubicBezTo>
                <a:cubicBezTo>
                  <a:pt x="182830" y="232129"/>
                  <a:pt x="190624" y="229265"/>
                  <a:pt x="196634" y="223537"/>
                </a:cubicBezTo>
                <a:cubicBezTo>
                  <a:pt x="202643" y="217809"/>
                  <a:pt x="205648" y="210344"/>
                  <a:pt x="205648" y="201141"/>
                </a:cubicBezTo>
                <a:cubicBezTo>
                  <a:pt x="205648" y="193629"/>
                  <a:pt x="203723" y="187807"/>
                  <a:pt x="199873" y="183675"/>
                </a:cubicBezTo>
                <a:cubicBezTo>
                  <a:pt x="196023" y="179543"/>
                  <a:pt x="188933" y="175599"/>
                  <a:pt x="178604" y="171843"/>
                </a:cubicBezTo>
                <a:cubicBezTo>
                  <a:pt x="173157" y="169965"/>
                  <a:pt x="169449" y="168181"/>
                  <a:pt x="167476" y="166491"/>
                </a:cubicBezTo>
                <a:cubicBezTo>
                  <a:pt x="165505" y="164801"/>
                  <a:pt x="164519" y="162641"/>
                  <a:pt x="164519" y="160011"/>
                </a:cubicBezTo>
                <a:cubicBezTo>
                  <a:pt x="164519" y="157007"/>
                  <a:pt x="165786" y="154518"/>
                  <a:pt x="168322" y="152546"/>
                </a:cubicBezTo>
                <a:cubicBezTo>
                  <a:pt x="170857" y="150574"/>
                  <a:pt x="174097" y="149588"/>
                  <a:pt x="178041" y="149588"/>
                </a:cubicBezTo>
                <a:cubicBezTo>
                  <a:pt x="183487" y="149588"/>
                  <a:pt x="188464" y="152123"/>
                  <a:pt x="192972" y="157194"/>
                </a:cubicBezTo>
                <a:lnTo>
                  <a:pt x="202549" y="144799"/>
                </a:lnTo>
                <a:cubicBezTo>
                  <a:pt x="194849" y="137850"/>
                  <a:pt x="185647" y="134376"/>
                  <a:pt x="174942" y="134376"/>
                </a:cubicBezTo>
                <a:close/>
                <a:moveTo>
                  <a:pt x="261427" y="133812"/>
                </a:moveTo>
                <a:cubicBezTo>
                  <a:pt x="247529" y="133812"/>
                  <a:pt x="235744" y="138554"/>
                  <a:pt x="226072" y="148039"/>
                </a:cubicBezTo>
                <a:cubicBezTo>
                  <a:pt x="216400" y="157523"/>
                  <a:pt x="211564" y="169120"/>
                  <a:pt x="211564" y="182830"/>
                </a:cubicBezTo>
                <a:cubicBezTo>
                  <a:pt x="211564" y="196540"/>
                  <a:pt x="216353" y="208137"/>
                  <a:pt x="225931" y="217621"/>
                </a:cubicBezTo>
                <a:cubicBezTo>
                  <a:pt x="235509" y="227105"/>
                  <a:pt x="247247" y="231848"/>
                  <a:pt x="261145" y="231848"/>
                </a:cubicBezTo>
                <a:cubicBezTo>
                  <a:pt x="269033" y="231848"/>
                  <a:pt x="276639" y="230063"/>
                  <a:pt x="283964" y="226495"/>
                </a:cubicBezTo>
                <a:lnTo>
                  <a:pt x="283964" y="204803"/>
                </a:lnTo>
                <a:cubicBezTo>
                  <a:pt x="277015" y="211752"/>
                  <a:pt x="269690" y="215227"/>
                  <a:pt x="261991" y="215227"/>
                </a:cubicBezTo>
                <a:cubicBezTo>
                  <a:pt x="252788" y="215227"/>
                  <a:pt x="245229" y="212175"/>
                  <a:pt x="239313" y="206071"/>
                </a:cubicBezTo>
                <a:cubicBezTo>
                  <a:pt x="233397" y="199967"/>
                  <a:pt x="230439" y="192220"/>
                  <a:pt x="230439" y="182830"/>
                </a:cubicBezTo>
                <a:cubicBezTo>
                  <a:pt x="230439" y="173815"/>
                  <a:pt x="233397" y="166162"/>
                  <a:pt x="239313" y="159871"/>
                </a:cubicBezTo>
                <a:cubicBezTo>
                  <a:pt x="245229" y="153579"/>
                  <a:pt x="252506" y="150433"/>
                  <a:pt x="261145" y="150433"/>
                </a:cubicBezTo>
                <a:cubicBezTo>
                  <a:pt x="269221" y="150433"/>
                  <a:pt x="276827" y="154001"/>
                  <a:pt x="283964" y="161138"/>
                </a:cubicBezTo>
                <a:lnTo>
                  <a:pt x="283964" y="139447"/>
                </a:lnTo>
                <a:cubicBezTo>
                  <a:pt x="276451" y="135690"/>
                  <a:pt x="268939" y="133812"/>
                  <a:pt x="261427" y="133812"/>
                </a:cubicBezTo>
                <a:close/>
                <a:moveTo>
                  <a:pt x="340306" y="132404"/>
                </a:moveTo>
                <a:cubicBezTo>
                  <a:pt x="326220" y="132404"/>
                  <a:pt x="314200" y="137381"/>
                  <a:pt x="304247" y="147334"/>
                </a:cubicBezTo>
                <a:cubicBezTo>
                  <a:pt x="294293" y="157288"/>
                  <a:pt x="289316" y="169308"/>
                  <a:pt x="289316" y="183393"/>
                </a:cubicBezTo>
                <a:cubicBezTo>
                  <a:pt x="289316" y="197479"/>
                  <a:pt x="294293" y="209499"/>
                  <a:pt x="304247" y="219452"/>
                </a:cubicBezTo>
                <a:cubicBezTo>
                  <a:pt x="314200" y="229406"/>
                  <a:pt x="326220" y="234383"/>
                  <a:pt x="340306" y="234383"/>
                </a:cubicBezTo>
                <a:cubicBezTo>
                  <a:pt x="354391" y="234383"/>
                  <a:pt x="366410" y="229406"/>
                  <a:pt x="376364" y="219452"/>
                </a:cubicBezTo>
                <a:cubicBezTo>
                  <a:pt x="386318" y="209499"/>
                  <a:pt x="391295" y="197479"/>
                  <a:pt x="391295" y="183393"/>
                </a:cubicBezTo>
                <a:cubicBezTo>
                  <a:pt x="391295" y="169308"/>
                  <a:pt x="386318" y="157288"/>
                  <a:pt x="376364" y="147334"/>
                </a:cubicBezTo>
                <a:cubicBezTo>
                  <a:pt x="366410" y="137381"/>
                  <a:pt x="354391" y="132404"/>
                  <a:pt x="340306" y="132404"/>
                </a:cubicBezTo>
                <a:close/>
                <a:moveTo>
                  <a:pt x="37185" y="0"/>
                </a:moveTo>
                <a:lnTo>
                  <a:pt x="611874" y="0"/>
                </a:lnTo>
                <a:cubicBezTo>
                  <a:pt x="622203" y="0"/>
                  <a:pt x="630983" y="3662"/>
                  <a:pt x="638214" y="10987"/>
                </a:cubicBezTo>
                <a:cubicBezTo>
                  <a:pt x="645445" y="18311"/>
                  <a:pt x="649060" y="27232"/>
                  <a:pt x="649060" y="37749"/>
                </a:cubicBezTo>
                <a:lnTo>
                  <a:pt x="649060" y="394958"/>
                </a:lnTo>
                <a:cubicBezTo>
                  <a:pt x="649060" y="405475"/>
                  <a:pt x="645445" y="414396"/>
                  <a:pt x="638214" y="421720"/>
                </a:cubicBezTo>
                <a:cubicBezTo>
                  <a:pt x="630983" y="429045"/>
                  <a:pt x="622203" y="432707"/>
                  <a:pt x="611874" y="432707"/>
                </a:cubicBezTo>
                <a:lnTo>
                  <a:pt x="37185" y="432707"/>
                </a:lnTo>
                <a:cubicBezTo>
                  <a:pt x="26856" y="432707"/>
                  <a:pt x="18076" y="429045"/>
                  <a:pt x="10845" y="421720"/>
                </a:cubicBezTo>
                <a:cubicBezTo>
                  <a:pt x="3615" y="414396"/>
                  <a:pt x="0" y="405475"/>
                  <a:pt x="0" y="394958"/>
                </a:cubicBezTo>
                <a:lnTo>
                  <a:pt x="0" y="37749"/>
                </a:lnTo>
                <a:cubicBezTo>
                  <a:pt x="0" y="27232"/>
                  <a:pt x="3615" y="18311"/>
                  <a:pt x="10845" y="10987"/>
                </a:cubicBezTo>
                <a:cubicBezTo>
                  <a:pt x="18076" y="3662"/>
                  <a:pt x="26856" y="0"/>
                  <a:pt x="371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7" name="Freeform 599">
            <a:extLst>
              <a:ext uri="{FF2B5EF4-FFF2-40B4-BE49-F238E27FC236}">
                <a16:creationId xmlns:a16="http://schemas.microsoft.com/office/drawing/2014/main" id="{6E3D91E5-FBA4-4A34-A827-4925E5721282}"/>
              </a:ext>
            </a:extLst>
          </p:cNvPr>
          <p:cNvSpPr/>
          <p:nvPr/>
        </p:nvSpPr>
        <p:spPr>
          <a:xfrm>
            <a:off x="5605418" y="5042866"/>
            <a:ext cx="486795" cy="324531"/>
          </a:xfrm>
          <a:custGeom>
            <a:avLst/>
            <a:gdLst>
              <a:gd name="connsiteX0" fmla="*/ 433835 w 649060"/>
              <a:gd name="connsiteY0" fmla="*/ 183957 h 432707"/>
              <a:gd name="connsiteX1" fmla="*/ 449892 w 649060"/>
              <a:gd name="connsiteY1" fmla="*/ 218325 h 432707"/>
              <a:gd name="connsiteX2" fmla="*/ 443976 w 649060"/>
              <a:gd name="connsiteY2" fmla="*/ 248187 h 432707"/>
              <a:gd name="connsiteX3" fmla="*/ 429328 w 649060"/>
              <a:gd name="connsiteY3" fmla="*/ 258047 h 432707"/>
              <a:gd name="connsiteX4" fmla="*/ 417777 w 649060"/>
              <a:gd name="connsiteY4" fmla="*/ 255511 h 432707"/>
              <a:gd name="connsiteX5" fmla="*/ 417777 w 649060"/>
              <a:gd name="connsiteY5" fmla="*/ 192408 h 432707"/>
              <a:gd name="connsiteX6" fmla="*/ 433835 w 649060"/>
              <a:gd name="connsiteY6" fmla="*/ 183957 h 432707"/>
              <a:gd name="connsiteX7" fmla="*/ 558069 w 649060"/>
              <a:gd name="connsiteY7" fmla="*/ 180576 h 432707"/>
              <a:gd name="connsiteX8" fmla="*/ 573282 w 649060"/>
              <a:gd name="connsiteY8" fmla="*/ 208184 h 432707"/>
              <a:gd name="connsiteX9" fmla="*/ 542293 w 649060"/>
              <a:gd name="connsiteY9" fmla="*/ 208184 h 432707"/>
              <a:gd name="connsiteX10" fmla="*/ 558069 w 649060"/>
              <a:gd name="connsiteY10" fmla="*/ 180576 h 432707"/>
              <a:gd name="connsiteX11" fmla="*/ 316642 w 649060"/>
              <a:gd name="connsiteY11" fmla="*/ 154377 h 432707"/>
              <a:gd name="connsiteX12" fmla="*/ 316642 w 649060"/>
              <a:gd name="connsiteY12" fmla="*/ 287063 h 432707"/>
              <a:gd name="connsiteX13" fmla="*/ 358899 w 649060"/>
              <a:gd name="connsiteY13" fmla="*/ 287063 h 432707"/>
              <a:gd name="connsiteX14" fmla="*/ 358899 w 649060"/>
              <a:gd name="connsiteY14" fmla="*/ 154377 h 432707"/>
              <a:gd name="connsiteX15" fmla="*/ 298331 w 649060"/>
              <a:gd name="connsiteY15" fmla="*/ 152687 h 432707"/>
              <a:gd name="connsiteX16" fmla="*/ 282696 w 649060"/>
              <a:gd name="connsiteY16" fmla="*/ 157194 h 432707"/>
              <a:gd name="connsiteX17" fmla="*/ 273259 w 649060"/>
              <a:gd name="connsiteY17" fmla="*/ 170153 h 432707"/>
              <a:gd name="connsiteX18" fmla="*/ 270442 w 649060"/>
              <a:gd name="connsiteY18" fmla="*/ 154377 h 432707"/>
              <a:gd name="connsiteX19" fmla="*/ 233538 w 649060"/>
              <a:gd name="connsiteY19" fmla="*/ 154377 h 432707"/>
              <a:gd name="connsiteX20" fmla="*/ 233538 w 649060"/>
              <a:gd name="connsiteY20" fmla="*/ 287063 h 432707"/>
              <a:gd name="connsiteX21" fmla="*/ 275794 w 649060"/>
              <a:gd name="connsiteY21" fmla="*/ 287063 h 432707"/>
              <a:gd name="connsiteX22" fmla="*/ 275794 w 649060"/>
              <a:gd name="connsiteY22" fmla="*/ 200859 h 432707"/>
              <a:gd name="connsiteX23" fmla="*/ 298895 w 649060"/>
              <a:gd name="connsiteY23" fmla="*/ 192126 h 432707"/>
              <a:gd name="connsiteX24" fmla="*/ 306219 w 649060"/>
              <a:gd name="connsiteY24" fmla="*/ 192690 h 432707"/>
              <a:gd name="connsiteX25" fmla="*/ 306219 w 649060"/>
              <a:gd name="connsiteY25" fmla="*/ 153532 h 432707"/>
              <a:gd name="connsiteX26" fmla="*/ 298331 w 649060"/>
              <a:gd name="connsiteY26" fmla="*/ 152687 h 432707"/>
              <a:gd name="connsiteX27" fmla="*/ 558913 w 649060"/>
              <a:gd name="connsiteY27" fmla="*/ 151842 h 432707"/>
              <a:gd name="connsiteX28" fmla="*/ 516234 w 649060"/>
              <a:gd name="connsiteY28" fmla="*/ 170435 h 432707"/>
              <a:gd name="connsiteX29" fmla="*/ 500599 w 649060"/>
              <a:gd name="connsiteY29" fmla="*/ 221142 h 432707"/>
              <a:gd name="connsiteX30" fmla="*/ 518347 w 649060"/>
              <a:gd name="connsiteY30" fmla="*/ 274104 h 432707"/>
              <a:gd name="connsiteX31" fmla="*/ 563702 w 649060"/>
              <a:gd name="connsiteY31" fmla="*/ 289598 h 432707"/>
              <a:gd name="connsiteX32" fmla="*/ 608776 w 649060"/>
              <a:gd name="connsiteY32" fmla="*/ 278330 h 432707"/>
              <a:gd name="connsiteX33" fmla="*/ 604269 w 649060"/>
              <a:gd name="connsiteY33" fmla="*/ 249314 h 432707"/>
              <a:gd name="connsiteX34" fmla="*/ 568209 w 649060"/>
              <a:gd name="connsiteY34" fmla="*/ 258047 h 432707"/>
              <a:gd name="connsiteX35" fmla="*/ 550461 w 649060"/>
              <a:gd name="connsiteY35" fmla="*/ 252694 h 432707"/>
              <a:gd name="connsiteX36" fmla="*/ 542573 w 649060"/>
              <a:gd name="connsiteY36" fmla="*/ 234101 h 432707"/>
              <a:gd name="connsiteX37" fmla="*/ 612438 w 649060"/>
              <a:gd name="connsiteY37" fmla="*/ 234101 h 432707"/>
              <a:gd name="connsiteX38" fmla="*/ 613001 w 649060"/>
              <a:gd name="connsiteY38" fmla="*/ 219452 h 432707"/>
              <a:gd name="connsiteX39" fmla="*/ 599479 w 649060"/>
              <a:gd name="connsiteY39" fmla="*/ 169871 h 432707"/>
              <a:gd name="connsiteX40" fmla="*/ 558913 w 649060"/>
              <a:gd name="connsiteY40" fmla="*/ 151842 h 432707"/>
              <a:gd name="connsiteX41" fmla="*/ 447919 w 649060"/>
              <a:gd name="connsiteY41" fmla="*/ 151842 h 432707"/>
              <a:gd name="connsiteX42" fmla="*/ 414960 w 649060"/>
              <a:gd name="connsiteY42" fmla="*/ 167618 h 432707"/>
              <a:gd name="connsiteX43" fmla="*/ 412706 w 649060"/>
              <a:gd name="connsiteY43" fmla="*/ 154377 h 432707"/>
              <a:gd name="connsiteX44" fmla="*/ 375520 w 649060"/>
              <a:gd name="connsiteY44" fmla="*/ 154377 h 432707"/>
              <a:gd name="connsiteX45" fmla="*/ 375520 w 649060"/>
              <a:gd name="connsiteY45" fmla="*/ 336080 h 432707"/>
              <a:gd name="connsiteX46" fmla="*/ 417776 w 649060"/>
              <a:gd name="connsiteY46" fmla="*/ 329038 h 432707"/>
              <a:gd name="connsiteX47" fmla="*/ 417776 w 649060"/>
              <a:gd name="connsiteY47" fmla="*/ 286499 h 432707"/>
              <a:gd name="connsiteX48" fmla="*/ 436933 w 649060"/>
              <a:gd name="connsiteY48" fmla="*/ 289598 h 432707"/>
              <a:gd name="connsiteX49" fmla="*/ 474682 w 649060"/>
              <a:gd name="connsiteY49" fmla="*/ 273822 h 432707"/>
              <a:gd name="connsiteX50" fmla="*/ 491867 w 649060"/>
              <a:gd name="connsiteY50" fmla="*/ 216917 h 432707"/>
              <a:gd name="connsiteX51" fmla="*/ 479189 w 649060"/>
              <a:gd name="connsiteY51" fmla="*/ 166491 h 432707"/>
              <a:gd name="connsiteX52" fmla="*/ 447919 w 649060"/>
              <a:gd name="connsiteY52" fmla="*/ 151842 h 432707"/>
              <a:gd name="connsiteX53" fmla="*/ 85922 w 649060"/>
              <a:gd name="connsiteY53" fmla="*/ 151842 h 432707"/>
              <a:gd name="connsiteX54" fmla="*/ 51271 w 649060"/>
              <a:gd name="connsiteY54" fmla="*/ 162547 h 432707"/>
              <a:gd name="connsiteX55" fmla="*/ 37749 w 649060"/>
              <a:gd name="connsiteY55" fmla="*/ 193253 h 432707"/>
              <a:gd name="connsiteX56" fmla="*/ 46905 w 649060"/>
              <a:gd name="connsiteY56" fmla="*/ 218748 h 432707"/>
              <a:gd name="connsiteX57" fmla="*/ 74935 w 649060"/>
              <a:gd name="connsiteY57" fmla="*/ 234665 h 432707"/>
              <a:gd name="connsiteX58" fmla="*/ 90288 w 649060"/>
              <a:gd name="connsiteY58" fmla="*/ 241848 h 432707"/>
              <a:gd name="connsiteX59" fmla="*/ 94655 w 649060"/>
              <a:gd name="connsiteY59" fmla="*/ 249595 h 432707"/>
              <a:gd name="connsiteX60" fmla="*/ 81132 w 649060"/>
              <a:gd name="connsiteY60" fmla="*/ 258328 h 432707"/>
              <a:gd name="connsiteX61" fmla="*/ 61413 w 649060"/>
              <a:gd name="connsiteY61" fmla="*/ 254807 h 432707"/>
              <a:gd name="connsiteX62" fmla="*/ 41129 w 649060"/>
              <a:gd name="connsiteY62" fmla="*/ 246215 h 432707"/>
              <a:gd name="connsiteX63" fmla="*/ 36059 w 649060"/>
              <a:gd name="connsiteY63" fmla="*/ 278048 h 432707"/>
              <a:gd name="connsiteX64" fmla="*/ 83386 w 649060"/>
              <a:gd name="connsiteY64" fmla="*/ 289598 h 432707"/>
              <a:gd name="connsiteX65" fmla="*/ 119727 w 649060"/>
              <a:gd name="connsiteY65" fmla="*/ 279175 h 432707"/>
              <a:gd name="connsiteX66" fmla="*/ 134094 w 649060"/>
              <a:gd name="connsiteY66" fmla="*/ 246215 h 432707"/>
              <a:gd name="connsiteX67" fmla="*/ 124798 w 649060"/>
              <a:gd name="connsiteY67" fmla="*/ 220438 h 432707"/>
              <a:gd name="connsiteX68" fmla="*/ 96345 w 649060"/>
              <a:gd name="connsiteY68" fmla="*/ 204240 h 432707"/>
              <a:gd name="connsiteX69" fmla="*/ 81696 w 649060"/>
              <a:gd name="connsiteY69" fmla="*/ 197479 h 432707"/>
              <a:gd name="connsiteX70" fmla="*/ 77188 w 649060"/>
              <a:gd name="connsiteY70" fmla="*/ 190436 h 432707"/>
              <a:gd name="connsiteX71" fmla="*/ 87893 w 649060"/>
              <a:gd name="connsiteY71" fmla="*/ 183112 h 432707"/>
              <a:gd name="connsiteX72" fmla="*/ 122826 w 649060"/>
              <a:gd name="connsiteY72" fmla="*/ 192408 h 432707"/>
              <a:gd name="connsiteX73" fmla="*/ 127896 w 649060"/>
              <a:gd name="connsiteY73" fmla="*/ 160857 h 432707"/>
              <a:gd name="connsiteX74" fmla="*/ 85922 w 649060"/>
              <a:gd name="connsiteY74" fmla="*/ 151842 h 432707"/>
              <a:gd name="connsiteX75" fmla="*/ 195507 w 649060"/>
              <a:gd name="connsiteY75" fmla="*/ 116346 h 432707"/>
              <a:gd name="connsiteX76" fmla="*/ 159166 w 649060"/>
              <a:gd name="connsiteY76" fmla="*/ 122262 h 432707"/>
              <a:gd name="connsiteX77" fmla="*/ 154095 w 649060"/>
              <a:gd name="connsiteY77" fmla="*/ 154377 h 432707"/>
              <a:gd name="connsiteX78" fmla="*/ 141137 w 649060"/>
              <a:gd name="connsiteY78" fmla="*/ 156631 h 432707"/>
              <a:gd name="connsiteX79" fmla="*/ 136348 w 649060"/>
              <a:gd name="connsiteY79" fmla="*/ 185647 h 432707"/>
              <a:gd name="connsiteX80" fmla="*/ 153814 w 649060"/>
              <a:gd name="connsiteY80" fmla="*/ 185647 h 432707"/>
              <a:gd name="connsiteX81" fmla="*/ 153814 w 649060"/>
              <a:gd name="connsiteY81" fmla="*/ 247342 h 432707"/>
              <a:gd name="connsiteX82" fmla="*/ 166209 w 649060"/>
              <a:gd name="connsiteY82" fmla="*/ 281147 h 432707"/>
              <a:gd name="connsiteX83" fmla="*/ 197479 w 649060"/>
              <a:gd name="connsiteY83" fmla="*/ 289598 h 432707"/>
              <a:gd name="connsiteX84" fmla="*/ 219734 w 649060"/>
              <a:gd name="connsiteY84" fmla="*/ 286499 h 432707"/>
              <a:gd name="connsiteX85" fmla="*/ 219734 w 649060"/>
              <a:gd name="connsiteY85" fmla="*/ 253258 h 432707"/>
              <a:gd name="connsiteX86" fmla="*/ 207339 w 649060"/>
              <a:gd name="connsiteY86" fmla="*/ 255230 h 432707"/>
              <a:gd name="connsiteX87" fmla="*/ 195507 w 649060"/>
              <a:gd name="connsiteY87" fmla="*/ 241144 h 432707"/>
              <a:gd name="connsiteX88" fmla="*/ 195507 w 649060"/>
              <a:gd name="connsiteY88" fmla="*/ 185647 h 432707"/>
              <a:gd name="connsiteX89" fmla="*/ 217198 w 649060"/>
              <a:gd name="connsiteY89" fmla="*/ 185647 h 432707"/>
              <a:gd name="connsiteX90" fmla="*/ 222551 w 649060"/>
              <a:gd name="connsiteY90" fmla="*/ 154377 h 432707"/>
              <a:gd name="connsiteX91" fmla="*/ 195507 w 649060"/>
              <a:gd name="connsiteY91" fmla="*/ 154377 h 432707"/>
              <a:gd name="connsiteX92" fmla="*/ 337771 w 649060"/>
              <a:gd name="connsiteY92" fmla="*/ 96626 h 432707"/>
              <a:gd name="connsiteX93" fmla="*/ 321995 w 649060"/>
              <a:gd name="connsiteY93" fmla="*/ 103106 h 432707"/>
              <a:gd name="connsiteX94" fmla="*/ 315516 w 649060"/>
              <a:gd name="connsiteY94" fmla="*/ 118882 h 432707"/>
              <a:gd name="connsiteX95" fmla="*/ 321995 w 649060"/>
              <a:gd name="connsiteY95" fmla="*/ 134798 h 432707"/>
              <a:gd name="connsiteX96" fmla="*/ 337771 w 649060"/>
              <a:gd name="connsiteY96" fmla="*/ 141419 h 432707"/>
              <a:gd name="connsiteX97" fmla="*/ 353546 w 649060"/>
              <a:gd name="connsiteY97" fmla="*/ 134798 h 432707"/>
              <a:gd name="connsiteX98" fmla="*/ 360026 w 649060"/>
              <a:gd name="connsiteY98" fmla="*/ 118882 h 432707"/>
              <a:gd name="connsiteX99" fmla="*/ 353546 w 649060"/>
              <a:gd name="connsiteY99" fmla="*/ 103106 h 432707"/>
              <a:gd name="connsiteX100" fmla="*/ 337771 w 649060"/>
              <a:gd name="connsiteY100" fmla="*/ 96626 h 432707"/>
              <a:gd name="connsiteX101" fmla="*/ 36059 w 649060"/>
              <a:gd name="connsiteY101" fmla="*/ 0 h 432707"/>
              <a:gd name="connsiteX102" fmla="*/ 613001 w 649060"/>
              <a:gd name="connsiteY102" fmla="*/ 0 h 432707"/>
              <a:gd name="connsiteX103" fmla="*/ 638355 w 649060"/>
              <a:gd name="connsiteY103" fmla="*/ 10705 h 432707"/>
              <a:gd name="connsiteX104" fmla="*/ 649060 w 649060"/>
              <a:gd name="connsiteY104" fmla="*/ 36059 h 432707"/>
              <a:gd name="connsiteX105" fmla="*/ 649060 w 649060"/>
              <a:gd name="connsiteY105" fmla="*/ 396648 h 432707"/>
              <a:gd name="connsiteX106" fmla="*/ 638355 w 649060"/>
              <a:gd name="connsiteY106" fmla="*/ 422002 h 432707"/>
              <a:gd name="connsiteX107" fmla="*/ 613001 w 649060"/>
              <a:gd name="connsiteY107" fmla="*/ 432707 h 432707"/>
              <a:gd name="connsiteX108" fmla="*/ 36059 w 649060"/>
              <a:gd name="connsiteY108" fmla="*/ 432707 h 432707"/>
              <a:gd name="connsiteX109" fmla="*/ 10705 w 649060"/>
              <a:gd name="connsiteY109" fmla="*/ 422002 h 432707"/>
              <a:gd name="connsiteX110" fmla="*/ 0 w 649060"/>
              <a:gd name="connsiteY110" fmla="*/ 396648 h 432707"/>
              <a:gd name="connsiteX111" fmla="*/ 0 w 649060"/>
              <a:gd name="connsiteY111" fmla="*/ 36059 h 432707"/>
              <a:gd name="connsiteX112" fmla="*/ 10705 w 649060"/>
              <a:gd name="connsiteY112" fmla="*/ 10705 h 432707"/>
              <a:gd name="connsiteX113" fmla="*/ 36059 w 649060"/>
              <a:gd name="connsiteY11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49060" h="432707">
                <a:moveTo>
                  <a:pt x="433835" y="183957"/>
                </a:moveTo>
                <a:cubicBezTo>
                  <a:pt x="444540" y="183957"/>
                  <a:pt x="449892" y="195413"/>
                  <a:pt x="449892" y="218325"/>
                </a:cubicBezTo>
                <a:cubicBezTo>
                  <a:pt x="449892" y="231284"/>
                  <a:pt x="447920" y="241238"/>
                  <a:pt x="443976" y="248187"/>
                </a:cubicBezTo>
                <a:cubicBezTo>
                  <a:pt x="440408" y="254760"/>
                  <a:pt x="435525" y="258047"/>
                  <a:pt x="429328" y="258047"/>
                </a:cubicBezTo>
                <a:cubicBezTo>
                  <a:pt x="425008" y="258047"/>
                  <a:pt x="421158" y="257202"/>
                  <a:pt x="417777" y="255511"/>
                </a:cubicBezTo>
                <a:lnTo>
                  <a:pt x="417777" y="192408"/>
                </a:lnTo>
                <a:cubicBezTo>
                  <a:pt x="423224" y="186774"/>
                  <a:pt x="428577" y="183957"/>
                  <a:pt x="433835" y="183957"/>
                </a:cubicBezTo>
                <a:close/>
                <a:moveTo>
                  <a:pt x="558069" y="180576"/>
                </a:moveTo>
                <a:cubicBezTo>
                  <a:pt x="567647" y="180576"/>
                  <a:pt x="572718" y="189779"/>
                  <a:pt x="573282" y="208184"/>
                </a:cubicBezTo>
                <a:lnTo>
                  <a:pt x="542293" y="208184"/>
                </a:lnTo>
                <a:cubicBezTo>
                  <a:pt x="543420" y="189779"/>
                  <a:pt x="548679" y="180576"/>
                  <a:pt x="558069" y="180576"/>
                </a:cubicBezTo>
                <a:close/>
                <a:moveTo>
                  <a:pt x="316642" y="154377"/>
                </a:moveTo>
                <a:lnTo>
                  <a:pt x="316642" y="287063"/>
                </a:lnTo>
                <a:lnTo>
                  <a:pt x="358899" y="287063"/>
                </a:lnTo>
                <a:lnTo>
                  <a:pt x="358899" y="154377"/>
                </a:lnTo>
                <a:close/>
                <a:moveTo>
                  <a:pt x="298331" y="152687"/>
                </a:moveTo>
                <a:cubicBezTo>
                  <a:pt x="292322" y="152687"/>
                  <a:pt x="287110" y="154189"/>
                  <a:pt x="282696" y="157194"/>
                </a:cubicBezTo>
                <a:cubicBezTo>
                  <a:pt x="278283" y="160199"/>
                  <a:pt x="275137" y="164519"/>
                  <a:pt x="273259" y="170153"/>
                </a:cubicBezTo>
                <a:lnTo>
                  <a:pt x="270442" y="154377"/>
                </a:lnTo>
                <a:lnTo>
                  <a:pt x="233538" y="154377"/>
                </a:lnTo>
                <a:lnTo>
                  <a:pt x="233538" y="287063"/>
                </a:lnTo>
                <a:lnTo>
                  <a:pt x="275794" y="287063"/>
                </a:lnTo>
                <a:lnTo>
                  <a:pt x="275794" y="200859"/>
                </a:lnTo>
                <a:cubicBezTo>
                  <a:pt x="280678" y="195037"/>
                  <a:pt x="288378" y="192126"/>
                  <a:pt x="298895" y="192126"/>
                </a:cubicBezTo>
                <a:cubicBezTo>
                  <a:pt x="301900" y="192126"/>
                  <a:pt x="304341" y="192314"/>
                  <a:pt x="306219" y="192690"/>
                </a:cubicBezTo>
                <a:lnTo>
                  <a:pt x="306219" y="153532"/>
                </a:lnTo>
                <a:cubicBezTo>
                  <a:pt x="303402" y="152969"/>
                  <a:pt x="300773" y="152687"/>
                  <a:pt x="298331" y="152687"/>
                </a:cubicBezTo>
                <a:close/>
                <a:moveTo>
                  <a:pt x="558913" y="151842"/>
                </a:moveTo>
                <a:cubicBezTo>
                  <a:pt x="540883" y="151842"/>
                  <a:pt x="526657" y="158039"/>
                  <a:pt x="516234" y="170435"/>
                </a:cubicBezTo>
                <a:cubicBezTo>
                  <a:pt x="505811" y="182830"/>
                  <a:pt x="500599" y="199733"/>
                  <a:pt x="500599" y="221142"/>
                </a:cubicBezTo>
                <a:cubicBezTo>
                  <a:pt x="500599" y="245182"/>
                  <a:pt x="506515" y="262836"/>
                  <a:pt x="518347" y="274104"/>
                </a:cubicBezTo>
                <a:cubicBezTo>
                  <a:pt x="528676" y="284433"/>
                  <a:pt x="543795" y="289598"/>
                  <a:pt x="563702" y="289598"/>
                </a:cubicBezTo>
                <a:cubicBezTo>
                  <a:pt x="582671" y="289598"/>
                  <a:pt x="597695" y="285842"/>
                  <a:pt x="608776" y="278330"/>
                </a:cubicBezTo>
                <a:lnTo>
                  <a:pt x="604269" y="249314"/>
                </a:lnTo>
                <a:cubicBezTo>
                  <a:pt x="593563" y="255136"/>
                  <a:pt x="581544" y="258047"/>
                  <a:pt x="568209" y="258047"/>
                </a:cubicBezTo>
                <a:cubicBezTo>
                  <a:pt x="560134" y="258047"/>
                  <a:pt x="554219" y="256262"/>
                  <a:pt x="550461" y="252694"/>
                </a:cubicBezTo>
                <a:cubicBezTo>
                  <a:pt x="546143" y="249126"/>
                  <a:pt x="543513" y="242928"/>
                  <a:pt x="542573" y="234101"/>
                </a:cubicBezTo>
                <a:lnTo>
                  <a:pt x="612438" y="234101"/>
                </a:lnTo>
                <a:cubicBezTo>
                  <a:pt x="612813" y="231472"/>
                  <a:pt x="613001" y="226589"/>
                  <a:pt x="613001" y="219452"/>
                </a:cubicBezTo>
                <a:cubicBezTo>
                  <a:pt x="613001" y="198230"/>
                  <a:pt x="608494" y="181703"/>
                  <a:pt x="599479" y="169871"/>
                </a:cubicBezTo>
                <a:cubicBezTo>
                  <a:pt x="590089" y="157852"/>
                  <a:pt x="576567" y="151842"/>
                  <a:pt x="558913" y="151842"/>
                </a:cubicBezTo>
                <a:close/>
                <a:moveTo>
                  <a:pt x="447919" y="151842"/>
                </a:moveTo>
                <a:cubicBezTo>
                  <a:pt x="435900" y="151842"/>
                  <a:pt x="424913" y="157100"/>
                  <a:pt x="414960" y="167618"/>
                </a:cubicBezTo>
                <a:lnTo>
                  <a:pt x="412706" y="154377"/>
                </a:lnTo>
                <a:lnTo>
                  <a:pt x="375520" y="154377"/>
                </a:lnTo>
                <a:lnTo>
                  <a:pt x="375520" y="336080"/>
                </a:lnTo>
                <a:lnTo>
                  <a:pt x="417776" y="329038"/>
                </a:lnTo>
                <a:lnTo>
                  <a:pt x="417776" y="286499"/>
                </a:lnTo>
                <a:cubicBezTo>
                  <a:pt x="424537" y="288565"/>
                  <a:pt x="430923" y="289598"/>
                  <a:pt x="436933" y="289598"/>
                </a:cubicBezTo>
                <a:cubicBezTo>
                  <a:pt x="452521" y="289598"/>
                  <a:pt x="465104" y="284339"/>
                  <a:pt x="474682" y="273822"/>
                </a:cubicBezTo>
                <a:cubicBezTo>
                  <a:pt x="486138" y="261615"/>
                  <a:pt x="491867" y="242646"/>
                  <a:pt x="491867" y="216917"/>
                </a:cubicBezTo>
                <a:cubicBezTo>
                  <a:pt x="491867" y="194005"/>
                  <a:pt x="487641" y="177196"/>
                  <a:pt x="479189" y="166491"/>
                </a:cubicBezTo>
                <a:cubicBezTo>
                  <a:pt x="471677" y="156725"/>
                  <a:pt x="461254" y="151842"/>
                  <a:pt x="447919" y="151842"/>
                </a:cubicBezTo>
                <a:close/>
                <a:moveTo>
                  <a:pt x="85922" y="151842"/>
                </a:moveTo>
                <a:cubicBezTo>
                  <a:pt x="71461" y="151842"/>
                  <a:pt x="59911" y="155410"/>
                  <a:pt x="51271" y="162547"/>
                </a:cubicBezTo>
                <a:cubicBezTo>
                  <a:pt x="42257" y="169871"/>
                  <a:pt x="37749" y="180107"/>
                  <a:pt x="37749" y="193253"/>
                </a:cubicBezTo>
                <a:cubicBezTo>
                  <a:pt x="37749" y="204146"/>
                  <a:pt x="40801" y="212644"/>
                  <a:pt x="46905" y="218748"/>
                </a:cubicBezTo>
                <a:cubicBezTo>
                  <a:pt x="53009" y="224852"/>
                  <a:pt x="62352" y="230157"/>
                  <a:pt x="74935" y="234665"/>
                </a:cubicBezTo>
                <a:cubicBezTo>
                  <a:pt x="82260" y="237294"/>
                  <a:pt x="87377" y="239688"/>
                  <a:pt x="90288" y="241848"/>
                </a:cubicBezTo>
                <a:cubicBezTo>
                  <a:pt x="93199" y="244008"/>
                  <a:pt x="94655" y="246590"/>
                  <a:pt x="94655" y="249595"/>
                </a:cubicBezTo>
                <a:cubicBezTo>
                  <a:pt x="94655" y="255417"/>
                  <a:pt x="90147" y="258328"/>
                  <a:pt x="81132" y="258328"/>
                </a:cubicBezTo>
                <a:cubicBezTo>
                  <a:pt x="75687" y="258328"/>
                  <a:pt x="69113" y="257154"/>
                  <a:pt x="61413" y="254807"/>
                </a:cubicBezTo>
                <a:cubicBezTo>
                  <a:pt x="53713" y="252459"/>
                  <a:pt x="46952" y="249595"/>
                  <a:pt x="41129" y="246215"/>
                </a:cubicBezTo>
                <a:lnTo>
                  <a:pt x="36059" y="278048"/>
                </a:lnTo>
                <a:cubicBezTo>
                  <a:pt x="49581" y="285748"/>
                  <a:pt x="65356" y="289598"/>
                  <a:pt x="83386" y="289598"/>
                </a:cubicBezTo>
                <a:cubicBezTo>
                  <a:pt x="98599" y="289598"/>
                  <a:pt x="110712" y="286124"/>
                  <a:pt x="119727" y="279175"/>
                </a:cubicBezTo>
                <a:cubicBezTo>
                  <a:pt x="129305" y="271475"/>
                  <a:pt x="134094" y="260488"/>
                  <a:pt x="134094" y="246215"/>
                </a:cubicBezTo>
                <a:cubicBezTo>
                  <a:pt x="134094" y="235134"/>
                  <a:pt x="130996" y="226542"/>
                  <a:pt x="124798" y="220438"/>
                </a:cubicBezTo>
                <a:cubicBezTo>
                  <a:pt x="118600" y="214334"/>
                  <a:pt x="109116" y="208935"/>
                  <a:pt x="96345" y="204240"/>
                </a:cubicBezTo>
                <a:cubicBezTo>
                  <a:pt x="89584" y="201799"/>
                  <a:pt x="84701" y="199545"/>
                  <a:pt x="81696" y="197479"/>
                </a:cubicBezTo>
                <a:cubicBezTo>
                  <a:pt x="78691" y="195413"/>
                  <a:pt x="77188" y="193065"/>
                  <a:pt x="77188" y="190436"/>
                </a:cubicBezTo>
                <a:cubicBezTo>
                  <a:pt x="77188" y="185553"/>
                  <a:pt x="80757" y="183112"/>
                  <a:pt x="87893" y="183112"/>
                </a:cubicBezTo>
                <a:cubicBezTo>
                  <a:pt x="98786" y="183112"/>
                  <a:pt x="110430" y="186211"/>
                  <a:pt x="122826" y="192408"/>
                </a:cubicBezTo>
                <a:lnTo>
                  <a:pt x="127896" y="160857"/>
                </a:lnTo>
                <a:cubicBezTo>
                  <a:pt x="115313" y="154847"/>
                  <a:pt x="101322" y="151842"/>
                  <a:pt x="85922" y="151842"/>
                </a:cubicBezTo>
                <a:close/>
                <a:moveTo>
                  <a:pt x="195507" y="116346"/>
                </a:moveTo>
                <a:lnTo>
                  <a:pt x="159166" y="122262"/>
                </a:lnTo>
                <a:lnTo>
                  <a:pt x="154095" y="154377"/>
                </a:lnTo>
                <a:lnTo>
                  <a:pt x="141137" y="156631"/>
                </a:lnTo>
                <a:lnTo>
                  <a:pt x="136348" y="185647"/>
                </a:lnTo>
                <a:lnTo>
                  <a:pt x="153814" y="185647"/>
                </a:lnTo>
                <a:lnTo>
                  <a:pt x="153814" y="247342"/>
                </a:lnTo>
                <a:cubicBezTo>
                  <a:pt x="153814" y="263117"/>
                  <a:pt x="157946" y="274386"/>
                  <a:pt x="166209" y="281147"/>
                </a:cubicBezTo>
                <a:cubicBezTo>
                  <a:pt x="173346" y="286781"/>
                  <a:pt x="183769" y="289598"/>
                  <a:pt x="197479" y="289598"/>
                </a:cubicBezTo>
                <a:cubicBezTo>
                  <a:pt x="203489" y="289598"/>
                  <a:pt x="210907" y="288565"/>
                  <a:pt x="219734" y="286499"/>
                </a:cubicBezTo>
                <a:lnTo>
                  <a:pt x="219734" y="253258"/>
                </a:lnTo>
                <a:cubicBezTo>
                  <a:pt x="213725" y="254572"/>
                  <a:pt x="209592" y="255230"/>
                  <a:pt x="207339" y="255230"/>
                </a:cubicBezTo>
                <a:cubicBezTo>
                  <a:pt x="199451" y="255230"/>
                  <a:pt x="195507" y="250534"/>
                  <a:pt x="195507" y="241144"/>
                </a:cubicBezTo>
                <a:lnTo>
                  <a:pt x="195507" y="185647"/>
                </a:lnTo>
                <a:lnTo>
                  <a:pt x="217198" y="185647"/>
                </a:lnTo>
                <a:lnTo>
                  <a:pt x="222551" y="154377"/>
                </a:lnTo>
                <a:lnTo>
                  <a:pt x="195507" y="154377"/>
                </a:lnTo>
                <a:close/>
                <a:moveTo>
                  <a:pt x="337771" y="96626"/>
                </a:moveTo>
                <a:cubicBezTo>
                  <a:pt x="331573" y="96626"/>
                  <a:pt x="326314" y="98786"/>
                  <a:pt x="321995" y="103106"/>
                </a:cubicBezTo>
                <a:cubicBezTo>
                  <a:pt x="317675" y="107426"/>
                  <a:pt x="315516" y="112684"/>
                  <a:pt x="315516" y="118882"/>
                </a:cubicBezTo>
                <a:cubicBezTo>
                  <a:pt x="315516" y="125079"/>
                  <a:pt x="317675" y="130385"/>
                  <a:pt x="321995" y="134798"/>
                </a:cubicBezTo>
                <a:cubicBezTo>
                  <a:pt x="326314" y="139212"/>
                  <a:pt x="331573" y="141419"/>
                  <a:pt x="337771" y="141419"/>
                </a:cubicBezTo>
                <a:cubicBezTo>
                  <a:pt x="343969" y="141419"/>
                  <a:pt x="349227" y="139212"/>
                  <a:pt x="353546" y="134798"/>
                </a:cubicBezTo>
                <a:cubicBezTo>
                  <a:pt x="357866" y="130385"/>
                  <a:pt x="360026" y="125079"/>
                  <a:pt x="360026" y="118882"/>
                </a:cubicBezTo>
                <a:cubicBezTo>
                  <a:pt x="360026" y="112684"/>
                  <a:pt x="357866" y="107426"/>
                  <a:pt x="353546" y="103106"/>
                </a:cubicBezTo>
                <a:cubicBezTo>
                  <a:pt x="349227" y="98786"/>
                  <a:pt x="343969" y="96626"/>
                  <a:pt x="337771" y="96626"/>
                </a:cubicBezTo>
                <a:close/>
                <a:moveTo>
                  <a:pt x="36059" y="0"/>
                </a:moveTo>
                <a:lnTo>
                  <a:pt x="613001" y="0"/>
                </a:lnTo>
                <a:cubicBezTo>
                  <a:pt x="622767" y="0"/>
                  <a:pt x="631219" y="3568"/>
                  <a:pt x="638355" y="10705"/>
                </a:cubicBezTo>
                <a:cubicBezTo>
                  <a:pt x="645493" y="17841"/>
                  <a:pt x="649060" y="26293"/>
                  <a:pt x="649060" y="36059"/>
                </a:cubicBezTo>
                <a:lnTo>
                  <a:pt x="649060" y="396648"/>
                </a:lnTo>
                <a:cubicBezTo>
                  <a:pt x="649060" y="406414"/>
                  <a:pt x="645493" y="414866"/>
                  <a:pt x="638355" y="422002"/>
                </a:cubicBezTo>
                <a:cubicBezTo>
                  <a:pt x="631219" y="429139"/>
                  <a:pt x="622767" y="432707"/>
                  <a:pt x="613001" y="432707"/>
                </a:cubicBezTo>
                <a:lnTo>
                  <a:pt x="36059" y="432707"/>
                </a:lnTo>
                <a:cubicBezTo>
                  <a:pt x="26293" y="432707"/>
                  <a:pt x="17842" y="429139"/>
                  <a:pt x="10705" y="422002"/>
                </a:cubicBezTo>
                <a:cubicBezTo>
                  <a:pt x="3568" y="414866"/>
                  <a:pt x="0" y="406414"/>
                  <a:pt x="0" y="396648"/>
                </a:cubicBezTo>
                <a:lnTo>
                  <a:pt x="0" y="36059"/>
                </a:lnTo>
                <a:cubicBezTo>
                  <a:pt x="0" y="26293"/>
                  <a:pt x="3568" y="17841"/>
                  <a:pt x="10705" y="10705"/>
                </a:cubicBezTo>
                <a:cubicBezTo>
                  <a:pt x="17842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8" name="Freeform 595">
            <a:extLst>
              <a:ext uri="{FF2B5EF4-FFF2-40B4-BE49-F238E27FC236}">
                <a16:creationId xmlns:a16="http://schemas.microsoft.com/office/drawing/2014/main" id="{E0C3ED09-8CEF-405B-99F0-392C98B8227E}"/>
              </a:ext>
            </a:extLst>
          </p:cNvPr>
          <p:cNvSpPr/>
          <p:nvPr/>
        </p:nvSpPr>
        <p:spPr>
          <a:xfrm>
            <a:off x="3090820" y="5042866"/>
            <a:ext cx="486796" cy="324531"/>
          </a:xfrm>
          <a:custGeom>
            <a:avLst/>
            <a:gdLst>
              <a:gd name="connsiteX0" fmla="*/ 449047 w 649061"/>
              <a:gd name="connsiteY0" fmla="*/ 226777 h 432707"/>
              <a:gd name="connsiteX1" fmla="*/ 435524 w 649061"/>
              <a:gd name="connsiteY1" fmla="*/ 235792 h 432707"/>
              <a:gd name="connsiteX2" fmla="*/ 441159 w 649061"/>
              <a:gd name="connsiteY2" fmla="*/ 241989 h 432707"/>
              <a:gd name="connsiteX3" fmla="*/ 449047 w 649061"/>
              <a:gd name="connsiteY3" fmla="*/ 237764 h 432707"/>
              <a:gd name="connsiteX4" fmla="*/ 452427 w 649061"/>
              <a:gd name="connsiteY4" fmla="*/ 226777 h 432707"/>
              <a:gd name="connsiteX5" fmla="*/ 185366 w 649061"/>
              <a:gd name="connsiteY5" fmla="*/ 226777 h 432707"/>
              <a:gd name="connsiteX6" fmla="*/ 172125 w 649061"/>
              <a:gd name="connsiteY6" fmla="*/ 235792 h 432707"/>
              <a:gd name="connsiteX7" fmla="*/ 177759 w 649061"/>
              <a:gd name="connsiteY7" fmla="*/ 241989 h 432707"/>
              <a:gd name="connsiteX8" fmla="*/ 185647 w 649061"/>
              <a:gd name="connsiteY8" fmla="*/ 237764 h 432707"/>
              <a:gd name="connsiteX9" fmla="*/ 189028 w 649061"/>
              <a:gd name="connsiteY9" fmla="*/ 226777 h 432707"/>
              <a:gd name="connsiteX10" fmla="*/ 533841 w 649061"/>
              <a:gd name="connsiteY10" fmla="*/ 207902 h 432707"/>
              <a:gd name="connsiteX11" fmla="*/ 525108 w 649061"/>
              <a:gd name="connsiteY11" fmla="*/ 213537 h 432707"/>
              <a:gd name="connsiteX12" fmla="*/ 521727 w 649061"/>
              <a:gd name="connsiteY12" fmla="*/ 227904 h 432707"/>
              <a:gd name="connsiteX13" fmla="*/ 529615 w 649061"/>
              <a:gd name="connsiteY13" fmla="*/ 239735 h 432707"/>
              <a:gd name="connsiteX14" fmla="*/ 538770 w 649061"/>
              <a:gd name="connsiteY14" fmla="*/ 234101 h 432707"/>
              <a:gd name="connsiteX15" fmla="*/ 542292 w 649061"/>
              <a:gd name="connsiteY15" fmla="*/ 219452 h 432707"/>
              <a:gd name="connsiteX16" fmla="*/ 533841 w 649061"/>
              <a:gd name="connsiteY16" fmla="*/ 207902 h 432707"/>
              <a:gd name="connsiteX17" fmla="*/ 310444 w 649061"/>
              <a:gd name="connsiteY17" fmla="*/ 205930 h 432707"/>
              <a:gd name="connsiteX18" fmla="*/ 300303 w 649061"/>
              <a:gd name="connsiteY18" fmla="*/ 216635 h 432707"/>
              <a:gd name="connsiteX19" fmla="*/ 317769 w 649061"/>
              <a:gd name="connsiteY19" fmla="*/ 216635 h 432707"/>
              <a:gd name="connsiteX20" fmla="*/ 317769 w 649061"/>
              <a:gd name="connsiteY20" fmla="*/ 215790 h 432707"/>
              <a:gd name="connsiteX21" fmla="*/ 317909 w 649061"/>
              <a:gd name="connsiteY21" fmla="*/ 213959 h 432707"/>
              <a:gd name="connsiteX22" fmla="*/ 317628 w 649061"/>
              <a:gd name="connsiteY22" fmla="*/ 211987 h 432707"/>
              <a:gd name="connsiteX23" fmla="*/ 317064 w 649061"/>
              <a:gd name="connsiteY23" fmla="*/ 209733 h 432707"/>
              <a:gd name="connsiteX24" fmla="*/ 315796 w 649061"/>
              <a:gd name="connsiteY24" fmla="*/ 207902 h 432707"/>
              <a:gd name="connsiteX25" fmla="*/ 313684 w 649061"/>
              <a:gd name="connsiteY25" fmla="*/ 206494 h 432707"/>
              <a:gd name="connsiteX26" fmla="*/ 310444 w 649061"/>
              <a:gd name="connsiteY26" fmla="*/ 205930 h 432707"/>
              <a:gd name="connsiteX27" fmla="*/ 509614 w 649061"/>
              <a:gd name="connsiteY27" fmla="*/ 193253 h 432707"/>
              <a:gd name="connsiteX28" fmla="*/ 503697 w 649061"/>
              <a:gd name="connsiteY28" fmla="*/ 210719 h 432707"/>
              <a:gd name="connsiteX29" fmla="*/ 494824 w 649061"/>
              <a:gd name="connsiteY29" fmla="*/ 217198 h 432707"/>
              <a:gd name="connsiteX30" fmla="*/ 487640 w 649061"/>
              <a:gd name="connsiteY30" fmla="*/ 253539 h 432707"/>
              <a:gd name="connsiteX31" fmla="*/ 471864 w 649061"/>
              <a:gd name="connsiteY31" fmla="*/ 253539 h 432707"/>
              <a:gd name="connsiteX32" fmla="*/ 472709 w 649061"/>
              <a:gd name="connsiteY32" fmla="*/ 249595 h 432707"/>
              <a:gd name="connsiteX33" fmla="*/ 480879 w 649061"/>
              <a:gd name="connsiteY33" fmla="*/ 193535 h 432707"/>
              <a:gd name="connsiteX34" fmla="*/ 495528 w 649061"/>
              <a:gd name="connsiteY34" fmla="*/ 193535 h 432707"/>
              <a:gd name="connsiteX35" fmla="*/ 494401 w 649061"/>
              <a:gd name="connsiteY35" fmla="*/ 202831 h 432707"/>
              <a:gd name="connsiteX36" fmla="*/ 501867 w 649061"/>
              <a:gd name="connsiteY36" fmla="*/ 194521 h 432707"/>
              <a:gd name="connsiteX37" fmla="*/ 509614 w 649061"/>
              <a:gd name="connsiteY37" fmla="*/ 193253 h 432707"/>
              <a:gd name="connsiteX38" fmla="*/ 371576 w 649061"/>
              <a:gd name="connsiteY38" fmla="*/ 193253 h 432707"/>
              <a:gd name="connsiteX39" fmla="*/ 365379 w 649061"/>
              <a:gd name="connsiteY39" fmla="*/ 210719 h 432707"/>
              <a:gd name="connsiteX40" fmla="*/ 356646 w 649061"/>
              <a:gd name="connsiteY40" fmla="*/ 217480 h 432707"/>
              <a:gd name="connsiteX41" fmla="*/ 349603 w 649061"/>
              <a:gd name="connsiteY41" fmla="*/ 253539 h 432707"/>
              <a:gd name="connsiteX42" fmla="*/ 333827 w 649061"/>
              <a:gd name="connsiteY42" fmla="*/ 253539 h 432707"/>
              <a:gd name="connsiteX43" fmla="*/ 334672 w 649061"/>
              <a:gd name="connsiteY43" fmla="*/ 249595 h 432707"/>
              <a:gd name="connsiteX44" fmla="*/ 342841 w 649061"/>
              <a:gd name="connsiteY44" fmla="*/ 193535 h 432707"/>
              <a:gd name="connsiteX45" fmla="*/ 357209 w 649061"/>
              <a:gd name="connsiteY45" fmla="*/ 193535 h 432707"/>
              <a:gd name="connsiteX46" fmla="*/ 356364 w 649061"/>
              <a:gd name="connsiteY46" fmla="*/ 202831 h 432707"/>
              <a:gd name="connsiteX47" fmla="*/ 363547 w 649061"/>
              <a:gd name="connsiteY47" fmla="*/ 194521 h 432707"/>
              <a:gd name="connsiteX48" fmla="*/ 371576 w 649061"/>
              <a:gd name="connsiteY48" fmla="*/ 193253 h 432707"/>
              <a:gd name="connsiteX49" fmla="*/ 449328 w 649061"/>
              <a:gd name="connsiteY49" fmla="*/ 192408 h 432707"/>
              <a:gd name="connsiteX50" fmla="*/ 469893 w 649061"/>
              <a:gd name="connsiteY50" fmla="*/ 209874 h 432707"/>
              <a:gd name="connsiteX51" fmla="*/ 468766 w 649061"/>
              <a:gd name="connsiteY51" fmla="*/ 221706 h 432707"/>
              <a:gd name="connsiteX52" fmla="*/ 463978 w 649061"/>
              <a:gd name="connsiteY52" fmla="*/ 253539 h 432707"/>
              <a:gd name="connsiteX53" fmla="*/ 451018 w 649061"/>
              <a:gd name="connsiteY53" fmla="*/ 253539 h 432707"/>
              <a:gd name="connsiteX54" fmla="*/ 451300 w 649061"/>
              <a:gd name="connsiteY54" fmla="*/ 247342 h 432707"/>
              <a:gd name="connsiteX55" fmla="*/ 434679 w 649061"/>
              <a:gd name="connsiteY55" fmla="*/ 254666 h 432707"/>
              <a:gd name="connsiteX56" fmla="*/ 424256 w 649061"/>
              <a:gd name="connsiteY56" fmla="*/ 250159 h 432707"/>
              <a:gd name="connsiteX57" fmla="*/ 420312 w 649061"/>
              <a:gd name="connsiteY57" fmla="*/ 238327 h 432707"/>
              <a:gd name="connsiteX58" fmla="*/ 427496 w 649061"/>
              <a:gd name="connsiteY58" fmla="*/ 221283 h 432707"/>
              <a:gd name="connsiteX59" fmla="*/ 447920 w 649061"/>
              <a:gd name="connsiteY59" fmla="*/ 215227 h 432707"/>
              <a:gd name="connsiteX60" fmla="*/ 454399 w 649061"/>
              <a:gd name="connsiteY60" fmla="*/ 215508 h 432707"/>
              <a:gd name="connsiteX61" fmla="*/ 454962 w 649061"/>
              <a:gd name="connsiteY61" fmla="*/ 211846 h 432707"/>
              <a:gd name="connsiteX62" fmla="*/ 444821 w 649061"/>
              <a:gd name="connsiteY62" fmla="*/ 206212 h 432707"/>
              <a:gd name="connsiteX63" fmla="*/ 428200 w 649061"/>
              <a:gd name="connsiteY63" fmla="*/ 209029 h 432707"/>
              <a:gd name="connsiteX64" fmla="*/ 430454 w 649061"/>
              <a:gd name="connsiteY64" fmla="*/ 195507 h 432707"/>
              <a:gd name="connsiteX65" fmla="*/ 449328 w 649061"/>
              <a:gd name="connsiteY65" fmla="*/ 192408 h 432707"/>
              <a:gd name="connsiteX66" fmla="*/ 311007 w 649061"/>
              <a:gd name="connsiteY66" fmla="*/ 192408 h 432707"/>
              <a:gd name="connsiteX67" fmla="*/ 326642 w 649061"/>
              <a:gd name="connsiteY67" fmla="*/ 198324 h 432707"/>
              <a:gd name="connsiteX68" fmla="*/ 332418 w 649061"/>
              <a:gd name="connsiteY68" fmla="*/ 214100 h 432707"/>
              <a:gd name="connsiteX69" fmla="*/ 330445 w 649061"/>
              <a:gd name="connsiteY69" fmla="*/ 228749 h 432707"/>
              <a:gd name="connsiteX70" fmla="*/ 299175 w 649061"/>
              <a:gd name="connsiteY70" fmla="*/ 228749 h 432707"/>
              <a:gd name="connsiteX71" fmla="*/ 301993 w 649061"/>
              <a:gd name="connsiteY71" fmla="*/ 238045 h 432707"/>
              <a:gd name="connsiteX72" fmla="*/ 312698 w 649061"/>
              <a:gd name="connsiteY72" fmla="*/ 241144 h 432707"/>
              <a:gd name="connsiteX73" fmla="*/ 329037 w 649061"/>
              <a:gd name="connsiteY73" fmla="*/ 237200 h 432707"/>
              <a:gd name="connsiteX74" fmla="*/ 326501 w 649061"/>
              <a:gd name="connsiteY74" fmla="*/ 252412 h 432707"/>
              <a:gd name="connsiteX75" fmla="*/ 310444 w 649061"/>
              <a:gd name="connsiteY75" fmla="*/ 254666 h 432707"/>
              <a:gd name="connsiteX76" fmla="*/ 283682 w 649061"/>
              <a:gd name="connsiteY76" fmla="*/ 227904 h 432707"/>
              <a:gd name="connsiteX77" fmla="*/ 291428 w 649061"/>
              <a:gd name="connsiteY77" fmla="*/ 202409 h 432707"/>
              <a:gd name="connsiteX78" fmla="*/ 311007 w 649061"/>
              <a:gd name="connsiteY78" fmla="*/ 192408 h 432707"/>
              <a:gd name="connsiteX79" fmla="*/ 236354 w 649061"/>
              <a:gd name="connsiteY79" fmla="*/ 192408 h 432707"/>
              <a:gd name="connsiteX80" fmla="*/ 250440 w 649061"/>
              <a:gd name="connsiteY80" fmla="*/ 193535 h 432707"/>
              <a:gd name="connsiteX81" fmla="*/ 248186 w 649061"/>
              <a:gd name="connsiteY81" fmla="*/ 207339 h 432707"/>
              <a:gd name="connsiteX82" fmla="*/ 236636 w 649061"/>
              <a:gd name="connsiteY82" fmla="*/ 206494 h 432707"/>
              <a:gd name="connsiteX83" fmla="*/ 229030 w 649061"/>
              <a:gd name="connsiteY83" fmla="*/ 211283 h 432707"/>
              <a:gd name="connsiteX84" fmla="*/ 230297 w 649061"/>
              <a:gd name="connsiteY84" fmla="*/ 214663 h 432707"/>
              <a:gd name="connsiteX85" fmla="*/ 236354 w 649061"/>
              <a:gd name="connsiteY85" fmla="*/ 217762 h 432707"/>
              <a:gd name="connsiteX86" fmla="*/ 247623 w 649061"/>
              <a:gd name="connsiteY86" fmla="*/ 234665 h 432707"/>
              <a:gd name="connsiteX87" fmla="*/ 223114 w 649061"/>
              <a:gd name="connsiteY87" fmla="*/ 254666 h 432707"/>
              <a:gd name="connsiteX88" fmla="*/ 206774 w 649061"/>
              <a:gd name="connsiteY88" fmla="*/ 252976 h 432707"/>
              <a:gd name="connsiteX89" fmla="*/ 208747 w 649061"/>
              <a:gd name="connsiteY89" fmla="*/ 239172 h 432707"/>
              <a:gd name="connsiteX90" fmla="*/ 223114 w 649061"/>
              <a:gd name="connsiteY90" fmla="*/ 241426 h 432707"/>
              <a:gd name="connsiteX91" fmla="*/ 232129 w 649061"/>
              <a:gd name="connsiteY91" fmla="*/ 236073 h 432707"/>
              <a:gd name="connsiteX92" fmla="*/ 230861 w 649061"/>
              <a:gd name="connsiteY92" fmla="*/ 232834 h 432707"/>
              <a:gd name="connsiteX93" fmla="*/ 224804 w 649061"/>
              <a:gd name="connsiteY93" fmla="*/ 229312 h 432707"/>
              <a:gd name="connsiteX94" fmla="*/ 212691 w 649061"/>
              <a:gd name="connsiteY94" fmla="*/ 212691 h 432707"/>
              <a:gd name="connsiteX95" fmla="*/ 236354 w 649061"/>
              <a:gd name="connsiteY95" fmla="*/ 192408 h 432707"/>
              <a:gd name="connsiteX96" fmla="*/ 185647 w 649061"/>
              <a:gd name="connsiteY96" fmla="*/ 192408 h 432707"/>
              <a:gd name="connsiteX97" fmla="*/ 206494 w 649061"/>
              <a:gd name="connsiteY97" fmla="*/ 209874 h 432707"/>
              <a:gd name="connsiteX98" fmla="*/ 205367 w 649061"/>
              <a:gd name="connsiteY98" fmla="*/ 221706 h 432707"/>
              <a:gd name="connsiteX99" fmla="*/ 200578 w 649061"/>
              <a:gd name="connsiteY99" fmla="*/ 253539 h 432707"/>
              <a:gd name="connsiteX100" fmla="*/ 187338 w 649061"/>
              <a:gd name="connsiteY100" fmla="*/ 253539 h 432707"/>
              <a:gd name="connsiteX101" fmla="*/ 187620 w 649061"/>
              <a:gd name="connsiteY101" fmla="*/ 247342 h 432707"/>
              <a:gd name="connsiteX102" fmla="*/ 171280 w 649061"/>
              <a:gd name="connsiteY102" fmla="*/ 254666 h 432707"/>
              <a:gd name="connsiteX103" fmla="*/ 160716 w 649061"/>
              <a:gd name="connsiteY103" fmla="*/ 250159 h 432707"/>
              <a:gd name="connsiteX104" fmla="*/ 156631 w 649061"/>
              <a:gd name="connsiteY104" fmla="*/ 238327 h 432707"/>
              <a:gd name="connsiteX105" fmla="*/ 163956 w 649061"/>
              <a:gd name="connsiteY105" fmla="*/ 221283 h 432707"/>
              <a:gd name="connsiteX106" fmla="*/ 184521 w 649061"/>
              <a:gd name="connsiteY106" fmla="*/ 215227 h 432707"/>
              <a:gd name="connsiteX107" fmla="*/ 191000 w 649061"/>
              <a:gd name="connsiteY107" fmla="*/ 215508 h 432707"/>
              <a:gd name="connsiteX108" fmla="*/ 191141 w 649061"/>
              <a:gd name="connsiteY108" fmla="*/ 213959 h 432707"/>
              <a:gd name="connsiteX109" fmla="*/ 191423 w 649061"/>
              <a:gd name="connsiteY109" fmla="*/ 212691 h 432707"/>
              <a:gd name="connsiteX110" fmla="*/ 191563 w 649061"/>
              <a:gd name="connsiteY110" fmla="*/ 211846 h 432707"/>
              <a:gd name="connsiteX111" fmla="*/ 181422 w 649061"/>
              <a:gd name="connsiteY111" fmla="*/ 206212 h 432707"/>
              <a:gd name="connsiteX112" fmla="*/ 164801 w 649061"/>
              <a:gd name="connsiteY112" fmla="*/ 209029 h 432707"/>
              <a:gd name="connsiteX113" fmla="*/ 166773 w 649061"/>
              <a:gd name="connsiteY113" fmla="*/ 195507 h 432707"/>
              <a:gd name="connsiteX114" fmla="*/ 185647 w 649061"/>
              <a:gd name="connsiteY114" fmla="*/ 192408 h 432707"/>
              <a:gd name="connsiteX115" fmla="*/ 261426 w 649061"/>
              <a:gd name="connsiteY115" fmla="*/ 184520 h 432707"/>
              <a:gd name="connsiteX116" fmla="*/ 276921 w 649061"/>
              <a:gd name="connsiteY116" fmla="*/ 184520 h 432707"/>
              <a:gd name="connsiteX117" fmla="*/ 275230 w 649061"/>
              <a:gd name="connsiteY117" fmla="*/ 193535 h 432707"/>
              <a:gd name="connsiteX118" fmla="*/ 283118 w 649061"/>
              <a:gd name="connsiteY118" fmla="*/ 193535 h 432707"/>
              <a:gd name="connsiteX119" fmla="*/ 281146 w 649061"/>
              <a:gd name="connsiteY119" fmla="*/ 208184 h 432707"/>
              <a:gd name="connsiteX120" fmla="*/ 272977 w 649061"/>
              <a:gd name="connsiteY120" fmla="*/ 208184 h 432707"/>
              <a:gd name="connsiteX121" fmla="*/ 271145 w 649061"/>
              <a:gd name="connsiteY121" fmla="*/ 219593 h 432707"/>
              <a:gd name="connsiteX122" fmla="*/ 269174 w 649061"/>
              <a:gd name="connsiteY122" fmla="*/ 230439 h 432707"/>
              <a:gd name="connsiteX123" fmla="*/ 268469 w 649061"/>
              <a:gd name="connsiteY123" fmla="*/ 235510 h 432707"/>
              <a:gd name="connsiteX124" fmla="*/ 273822 w 649061"/>
              <a:gd name="connsiteY124" fmla="*/ 240017 h 432707"/>
              <a:gd name="connsiteX125" fmla="*/ 278329 w 649061"/>
              <a:gd name="connsiteY125" fmla="*/ 239454 h 432707"/>
              <a:gd name="connsiteX126" fmla="*/ 276076 w 649061"/>
              <a:gd name="connsiteY126" fmla="*/ 252694 h 432707"/>
              <a:gd name="connsiteX127" fmla="*/ 264807 w 649061"/>
              <a:gd name="connsiteY127" fmla="*/ 254666 h 432707"/>
              <a:gd name="connsiteX128" fmla="*/ 252130 w 649061"/>
              <a:gd name="connsiteY128" fmla="*/ 241426 h 432707"/>
              <a:gd name="connsiteX129" fmla="*/ 254384 w 649061"/>
              <a:gd name="connsiteY129" fmla="*/ 225650 h 432707"/>
              <a:gd name="connsiteX130" fmla="*/ 261426 w 649061"/>
              <a:gd name="connsiteY130" fmla="*/ 184520 h 432707"/>
              <a:gd name="connsiteX131" fmla="*/ 549335 w 649061"/>
              <a:gd name="connsiteY131" fmla="*/ 179731 h 432707"/>
              <a:gd name="connsiteX132" fmla="*/ 565110 w 649061"/>
              <a:gd name="connsiteY132" fmla="*/ 179731 h 432707"/>
              <a:gd name="connsiteX133" fmla="*/ 552997 w 649061"/>
              <a:gd name="connsiteY133" fmla="*/ 253539 h 432707"/>
              <a:gd name="connsiteX134" fmla="*/ 538066 w 649061"/>
              <a:gd name="connsiteY134" fmla="*/ 253539 h 432707"/>
              <a:gd name="connsiteX135" fmla="*/ 538911 w 649061"/>
              <a:gd name="connsiteY135" fmla="*/ 248187 h 432707"/>
              <a:gd name="connsiteX136" fmla="*/ 524262 w 649061"/>
              <a:gd name="connsiteY136" fmla="*/ 254666 h 432707"/>
              <a:gd name="connsiteX137" fmla="*/ 510318 w 649061"/>
              <a:gd name="connsiteY137" fmla="*/ 247905 h 432707"/>
              <a:gd name="connsiteX138" fmla="*/ 505106 w 649061"/>
              <a:gd name="connsiteY138" fmla="*/ 229876 h 432707"/>
              <a:gd name="connsiteX139" fmla="*/ 512853 w 649061"/>
              <a:gd name="connsiteY139" fmla="*/ 203958 h 432707"/>
              <a:gd name="connsiteX140" fmla="*/ 531023 w 649061"/>
              <a:gd name="connsiteY140" fmla="*/ 192971 h 432707"/>
              <a:gd name="connsiteX141" fmla="*/ 545954 w 649061"/>
              <a:gd name="connsiteY141" fmla="*/ 201141 h 432707"/>
              <a:gd name="connsiteX142" fmla="*/ 96344 w 649061"/>
              <a:gd name="connsiteY142" fmla="*/ 179731 h 432707"/>
              <a:gd name="connsiteX143" fmla="*/ 119163 w 649061"/>
              <a:gd name="connsiteY143" fmla="*/ 179731 h 432707"/>
              <a:gd name="connsiteX144" fmla="*/ 119726 w 649061"/>
              <a:gd name="connsiteY144" fmla="*/ 225650 h 432707"/>
              <a:gd name="connsiteX145" fmla="*/ 135220 w 649061"/>
              <a:gd name="connsiteY145" fmla="*/ 179731 h 432707"/>
              <a:gd name="connsiteX146" fmla="*/ 159729 w 649061"/>
              <a:gd name="connsiteY146" fmla="*/ 179731 h 432707"/>
              <a:gd name="connsiteX147" fmla="*/ 147334 w 649061"/>
              <a:gd name="connsiteY147" fmla="*/ 253539 h 432707"/>
              <a:gd name="connsiteX148" fmla="*/ 131558 w 649061"/>
              <a:gd name="connsiteY148" fmla="*/ 253539 h 432707"/>
              <a:gd name="connsiteX149" fmla="*/ 140573 w 649061"/>
              <a:gd name="connsiteY149" fmla="*/ 196915 h 432707"/>
              <a:gd name="connsiteX150" fmla="*/ 120571 w 649061"/>
              <a:gd name="connsiteY150" fmla="*/ 253539 h 432707"/>
              <a:gd name="connsiteX151" fmla="*/ 109584 w 649061"/>
              <a:gd name="connsiteY151" fmla="*/ 253539 h 432707"/>
              <a:gd name="connsiteX152" fmla="*/ 108458 w 649061"/>
              <a:gd name="connsiteY152" fmla="*/ 197197 h 432707"/>
              <a:gd name="connsiteX153" fmla="*/ 98880 w 649061"/>
              <a:gd name="connsiteY153" fmla="*/ 253539 h 432707"/>
              <a:gd name="connsiteX154" fmla="*/ 83949 w 649061"/>
              <a:gd name="connsiteY154" fmla="*/ 253539 h 432707"/>
              <a:gd name="connsiteX155" fmla="*/ 407071 w 649061"/>
              <a:gd name="connsiteY155" fmla="*/ 178041 h 432707"/>
              <a:gd name="connsiteX156" fmla="*/ 424255 w 649061"/>
              <a:gd name="connsiteY156" fmla="*/ 181703 h 432707"/>
              <a:gd name="connsiteX157" fmla="*/ 421720 w 649061"/>
              <a:gd name="connsiteY157" fmla="*/ 197761 h 432707"/>
              <a:gd name="connsiteX158" fmla="*/ 407634 w 649061"/>
              <a:gd name="connsiteY158" fmla="*/ 193817 h 432707"/>
              <a:gd name="connsiteX159" fmla="*/ 393267 w 649061"/>
              <a:gd name="connsiteY159" fmla="*/ 201564 h 432707"/>
              <a:gd name="connsiteX160" fmla="*/ 387632 w 649061"/>
              <a:gd name="connsiteY160" fmla="*/ 221424 h 432707"/>
              <a:gd name="connsiteX161" fmla="*/ 391436 w 649061"/>
              <a:gd name="connsiteY161" fmla="*/ 234665 h 432707"/>
              <a:gd name="connsiteX162" fmla="*/ 402282 w 649061"/>
              <a:gd name="connsiteY162" fmla="*/ 239454 h 432707"/>
              <a:gd name="connsiteX163" fmla="*/ 415804 w 649061"/>
              <a:gd name="connsiteY163" fmla="*/ 235792 h 432707"/>
              <a:gd name="connsiteX164" fmla="*/ 412987 w 649061"/>
              <a:gd name="connsiteY164" fmla="*/ 252412 h 432707"/>
              <a:gd name="connsiteX165" fmla="*/ 398901 w 649061"/>
              <a:gd name="connsiteY165" fmla="*/ 254666 h 432707"/>
              <a:gd name="connsiteX166" fmla="*/ 378759 w 649061"/>
              <a:gd name="connsiteY166" fmla="*/ 246074 h 432707"/>
              <a:gd name="connsiteX167" fmla="*/ 371293 w 649061"/>
              <a:gd name="connsiteY167" fmla="*/ 222833 h 432707"/>
              <a:gd name="connsiteX168" fmla="*/ 381294 w 649061"/>
              <a:gd name="connsiteY168" fmla="*/ 190577 h 432707"/>
              <a:gd name="connsiteX169" fmla="*/ 407071 w 649061"/>
              <a:gd name="connsiteY169" fmla="*/ 178041 h 432707"/>
              <a:gd name="connsiteX170" fmla="*/ 221706 w 649061"/>
              <a:gd name="connsiteY170" fmla="*/ 63103 h 432707"/>
              <a:gd name="connsiteX171" fmla="*/ 144658 w 649061"/>
              <a:gd name="connsiteY171" fmla="*/ 83668 h 432707"/>
              <a:gd name="connsiteX172" fmla="*/ 88880 w 649061"/>
              <a:gd name="connsiteY172" fmla="*/ 139447 h 432707"/>
              <a:gd name="connsiteX173" fmla="*/ 68456 w 649061"/>
              <a:gd name="connsiteY173" fmla="*/ 216353 h 432707"/>
              <a:gd name="connsiteX174" fmla="*/ 88880 w 649061"/>
              <a:gd name="connsiteY174" fmla="*/ 293260 h 432707"/>
              <a:gd name="connsiteX175" fmla="*/ 144658 w 649061"/>
              <a:gd name="connsiteY175" fmla="*/ 349039 h 432707"/>
              <a:gd name="connsiteX176" fmla="*/ 221706 w 649061"/>
              <a:gd name="connsiteY176" fmla="*/ 369604 h 432707"/>
              <a:gd name="connsiteX177" fmla="*/ 314107 w 649061"/>
              <a:gd name="connsiteY177" fmla="*/ 338616 h 432707"/>
              <a:gd name="connsiteX178" fmla="*/ 267625 w 649061"/>
              <a:gd name="connsiteY178" fmla="*/ 264244 h 432707"/>
              <a:gd name="connsiteX179" fmla="*/ 281710 w 649061"/>
              <a:gd name="connsiteY179" fmla="*/ 264244 h 432707"/>
              <a:gd name="connsiteX180" fmla="*/ 324531 w 649061"/>
              <a:gd name="connsiteY180" fmla="*/ 329883 h 432707"/>
              <a:gd name="connsiteX181" fmla="*/ 367350 w 649061"/>
              <a:gd name="connsiteY181" fmla="*/ 264244 h 432707"/>
              <a:gd name="connsiteX182" fmla="*/ 381436 w 649061"/>
              <a:gd name="connsiteY182" fmla="*/ 264244 h 432707"/>
              <a:gd name="connsiteX183" fmla="*/ 334954 w 649061"/>
              <a:gd name="connsiteY183" fmla="*/ 338616 h 432707"/>
              <a:gd name="connsiteX184" fmla="*/ 427355 w 649061"/>
              <a:gd name="connsiteY184" fmla="*/ 369604 h 432707"/>
              <a:gd name="connsiteX185" fmla="*/ 504403 w 649061"/>
              <a:gd name="connsiteY185" fmla="*/ 349039 h 432707"/>
              <a:gd name="connsiteX186" fmla="*/ 560182 w 649061"/>
              <a:gd name="connsiteY186" fmla="*/ 293260 h 432707"/>
              <a:gd name="connsiteX187" fmla="*/ 580606 w 649061"/>
              <a:gd name="connsiteY187" fmla="*/ 216353 h 432707"/>
              <a:gd name="connsiteX188" fmla="*/ 560182 w 649061"/>
              <a:gd name="connsiteY188" fmla="*/ 139447 h 432707"/>
              <a:gd name="connsiteX189" fmla="*/ 504403 w 649061"/>
              <a:gd name="connsiteY189" fmla="*/ 83668 h 432707"/>
              <a:gd name="connsiteX190" fmla="*/ 427355 w 649061"/>
              <a:gd name="connsiteY190" fmla="*/ 63103 h 432707"/>
              <a:gd name="connsiteX191" fmla="*/ 334954 w 649061"/>
              <a:gd name="connsiteY191" fmla="*/ 94091 h 432707"/>
              <a:gd name="connsiteX192" fmla="*/ 383126 w 649061"/>
              <a:gd name="connsiteY192" fmla="*/ 174097 h 432707"/>
              <a:gd name="connsiteX193" fmla="*/ 369041 w 649061"/>
              <a:gd name="connsiteY193" fmla="*/ 174097 h 432707"/>
              <a:gd name="connsiteX194" fmla="*/ 324531 w 649061"/>
              <a:gd name="connsiteY194" fmla="*/ 102824 h 432707"/>
              <a:gd name="connsiteX195" fmla="*/ 280021 w 649061"/>
              <a:gd name="connsiteY195" fmla="*/ 174097 h 432707"/>
              <a:gd name="connsiteX196" fmla="*/ 265935 w 649061"/>
              <a:gd name="connsiteY196" fmla="*/ 174097 h 432707"/>
              <a:gd name="connsiteX197" fmla="*/ 314107 w 649061"/>
              <a:gd name="connsiteY197" fmla="*/ 94091 h 432707"/>
              <a:gd name="connsiteX198" fmla="*/ 221706 w 649061"/>
              <a:gd name="connsiteY198" fmla="*/ 63103 h 432707"/>
              <a:gd name="connsiteX199" fmla="*/ 36059 w 649061"/>
              <a:gd name="connsiteY199" fmla="*/ 0 h 432707"/>
              <a:gd name="connsiteX200" fmla="*/ 613002 w 649061"/>
              <a:gd name="connsiteY200" fmla="*/ 0 h 432707"/>
              <a:gd name="connsiteX201" fmla="*/ 638356 w 649061"/>
              <a:gd name="connsiteY201" fmla="*/ 10705 h 432707"/>
              <a:gd name="connsiteX202" fmla="*/ 649061 w 649061"/>
              <a:gd name="connsiteY202" fmla="*/ 36059 h 432707"/>
              <a:gd name="connsiteX203" fmla="*/ 649061 w 649061"/>
              <a:gd name="connsiteY203" fmla="*/ 396648 h 432707"/>
              <a:gd name="connsiteX204" fmla="*/ 638356 w 649061"/>
              <a:gd name="connsiteY204" fmla="*/ 422002 h 432707"/>
              <a:gd name="connsiteX205" fmla="*/ 613002 w 649061"/>
              <a:gd name="connsiteY205" fmla="*/ 432707 h 432707"/>
              <a:gd name="connsiteX206" fmla="*/ 36059 w 649061"/>
              <a:gd name="connsiteY206" fmla="*/ 432707 h 432707"/>
              <a:gd name="connsiteX207" fmla="*/ 10705 w 649061"/>
              <a:gd name="connsiteY207" fmla="*/ 422002 h 432707"/>
              <a:gd name="connsiteX208" fmla="*/ 0 w 649061"/>
              <a:gd name="connsiteY208" fmla="*/ 396648 h 432707"/>
              <a:gd name="connsiteX209" fmla="*/ 0 w 649061"/>
              <a:gd name="connsiteY209" fmla="*/ 36059 h 432707"/>
              <a:gd name="connsiteX210" fmla="*/ 10705 w 649061"/>
              <a:gd name="connsiteY210" fmla="*/ 10705 h 432707"/>
              <a:gd name="connsiteX211" fmla="*/ 36059 w 649061"/>
              <a:gd name="connsiteY21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649061" h="432707">
                <a:moveTo>
                  <a:pt x="449047" y="226777"/>
                </a:moveTo>
                <a:cubicBezTo>
                  <a:pt x="440032" y="226777"/>
                  <a:pt x="435524" y="229782"/>
                  <a:pt x="435524" y="235792"/>
                </a:cubicBezTo>
                <a:cubicBezTo>
                  <a:pt x="435524" y="239923"/>
                  <a:pt x="437403" y="241989"/>
                  <a:pt x="441159" y="241989"/>
                </a:cubicBezTo>
                <a:cubicBezTo>
                  <a:pt x="444352" y="241989"/>
                  <a:pt x="446981" y="240581"/>
                  <a:pt x="449047" y="237764"/>
                </a:cubicBezTo>
                <a:cubicBezTo>
                  <a:pt x="451113" y="234946"/>
                  <a:pt x="452240" y="231284"/>
                  <a:pt x="452427" y="226777"/>
                </a:cubicBezTo>
                <a:close/>
                <a:moveTo>
                  <a:pt x="185366" y="226777"/>
                </a:moveTo>
                <a:cubicBezTo>
                  <a:pt x="176539" y="226777"/>
                  <a:pt x="172125" y="229782"/>
                  <a:pt x="172125" y="235792"/>
                </a:cubicBezTo>
                <a:cubicBezTo>
                  <a:pt x="172125" y="239923"/>
                  <a:pt x="174003" y="241989"/>
                  <a:pt x="177759" y="241989"/>
                </a:cubicBezTo>
                <a:cubicBezTo>
                  <a:pt x="180953" y="241989"/>
                  <a:pt x="183581" y="240581"/>
                  <a:pt x="185647" y="237764"/>
                </a:cubicBezTo>
                <a:cubicBezTo>
                  <a:pt x="187713" y="234946"/>
                  <a:pt x="188840" y="231284"/>
                  <a:pt x="189028" y="226777"/>
                </a:cubicBezTo>
                <a:close/>
                <a:moveTo>
                  <a:pt x="533841" y="207902"/>
                </a:moveTo>
                <a:cubicBezTo>
                  <a:pt x="530272" y="207902"/>
                  <a:pt x="527361" y="209780"/>
                  <a:pt x="525108" y="213537"/>
                </a:cubicBezTo>
                <a:cubicBezTo>
                  <a:pt x="522854" y="217292"/>
                  <a:pt x="521727" y="222082"/>
                  <a:pt x="521727" y="227904"/>
                </a:cubicBezTo>
                <a:cubicBezTo>
                  <a:pt x="521727" y="235792"/>
                  <a:pt x="524357" y="239735"/>
                  <a:pt x="529615" y="239735"/>
                </a:cubicBezTo>
                <a:cubicBezTo>
                  <a:pt x="533371" y="239735"/>
                  <a:pt x="536423" y="237857"/>
                  <a:pt x="538770" y="234101"/>
                </a:cubicBezTo>
                <a:cubicBezTo>
                  <a:pt x="541118" y="230345"/>
                  <a:pt x="542292" y="225462"/>
                  <a:pt x="542292" y="219452"/>
                </a:cubicBezTo>
                <a:cubicBezTo>
                  <a:pt x="542292" y="211752"/>
                  <a:pt x="539475" y="207902"/>
                  <a:pt x="533841" y="207902"/>
                </a:cubicBezTo>
                <a:close/>
                <a:moveTo>
                  <a:pt x="310444" y="205930"/>
                </a:moveTo>
                <a:cubicBezTo>
                  <a:pt x="305185" y="205930"/>
                  <a:pt x="301805" y="209499"/>
                  <a:pt x="300303" y="216635"/>
                </a:cubicBezTo>
                <a:lnTo>
                  <a:pt x="317769" y="216635"/>
                </a:lnTo>
                <a:lnTo>
                  <a:pt x="317769" y="215790"/>
                </a:lnTo>
                <a:cubicBezTo>
                  <a:pt x="317957" y="215039"/>
                  <a:pt x="318004" y="214429"/>
                  <a:pt x="317909" y="213959"/>
                </a:cubicBezTo>
                <a:cubicBezTo>
                  <a:pt x="317816" y="213489"/>
                  <a:pt x="317722" y="212832"/>
                  <a:pt x="317628" y="211987"/>
                </a:cubicBezTo>
                <a:cubicBezTo>
                  <a:pt x="317534" y="211142"/>
                  <a:pt x="317346" y="210390"/>
                  <a:pt x="317064" y="209733"/>
                </a:cubicBezTo>
                <a:cubicBezTo>
                  <a:pt x="316783" y="209076"/>
                  <a:pt x="316360" y="208466"/>
                  <a:pt x="315796" y="207902"/>
                </a:cubicBezTo>
                <a:cubicBezTo>
                  <a:pt x="315233" y="207339"/>
                  <a:pt x="314529" y="206869"/>
                  <a:pt x="313684" y="206494"/>
                </a:cubicBezTo>
                <a:cubicBezTo>
                  <a:pt x="312839" y="206118"/>
                  <a:pt x="311759" y="205930"/>
                  <a:pt x="310444" y="205930"/>
                </a:cubicBezTo>
                <a:close/>
                <a:moveTo>
                  <a:pt x="509614" y="193253"/>
                </a:moveTo>
                <a:cubicBezTo>
                  <a:pt x="506984" y="197761"/>
                  <a:pt x="505012" y="203583"/>
                  <a:pt x="503697" y="210719"/>
                </a:cubicBezTo>
                <a:cubicBezTo>
                  <a:pt x="499378" y="210344"/>
                  <a:pt x="496420" y="212503"/>
                  <a:pt x="494824" y="217198"/>
                </a:cubicBezTo>
                <a:cubicBezTo>
                  <a:pt x="493227" y="221894"/>
                  <a:pt x="490833" y="234007"/>
                  <a:pt x="487640" y="253539"/>
                </a:cubicBezTo>
                <a:lnTo>
                  <a:pt x="471864" y="253539"/>
                </a:lnTo>
                <a:lnTo>
                  <a:pt x="472709" y="249595"/>
                </a:lnTo>
                <a:cubicBezTo>
                  <a:pt x="476278" y="230063"/>
                  <a:pt x="479001" y="211376"/>
                  <a:pt x="480879" y="193535"/>
                </a:cubicBezTo>
                <a:lnTo>
                  <a:pt x="495528" y="193535"/>
                </a:lnTo>
                <a:cubicBezTo>
                  <a:pt x="495528" y="195601"/>
                  <a:pt x="495152" y="198700"/>
                  <a:pt x="494401" y="202831"/>
                </a:cubicBezTo>
                <a:cubicBezTo>
                  <a:pt x="497218" y="198887"/>
                  <a:pt x="499707" y="196117"/>
                  <a:pt x="501867" y="194521"/>
                </a:cubicBezTo>
                <a:cubicBezTo>
                  <a:pt x="504026" y="192925"/>
                  <a:pt x="506609" y="192502"/>
                  <a:pt x="509614" y="193253"/>
                </a:cubicBezTo>
                <a:close/>
                <a:moveTo>
                  <a:pt x="371576" y="193253"/>
                </a:moveTo>
                <a:cubicBezTo>
                  <a:pt x="369135" y="197573"/>
                  <a:pt x="367069" y="203395"/>
                  <a:pt x="365379" y="210719"/>
                </a:cubicBezTo>
                <a:cubicBezTo>
                  <a:pt x="361247" y="210344"/>
                  <a:pt x="358336" y="212597"/>
                  <a:pt x="356646" y="217480"/>
                </a:cubicBezTo>
                <a:cubicBezTo>
                  <a:pt x="354955" y="222363"/>
                  <a:pt x="352608" y="234383"/>
                  <a:pt x="349603" y="253539"/>
                </a:cubicBezTo>
                <a:lnTo>
                  <a:pt x="333827" y="253539"/>
                </a:lnTo>
                <a:lnTo>
                  <a:pt x="334672" y="249595"/>
                </a:lnTo>
                <a:cubicBezTo>
                  <a:pt x="338804" y="225180"/>
                  <a:pt x="341527" y="206494"/>
                  <a:pt x="342841" y="193535"/>
                </a:cubicBezTo>
                <a:lnTo>
                  <a:pt x="357209" y="193535"/>
                </a:lnTo>
                <a:lnTo>
                  <a:pt x="356364" y="202831"/>
                </a:lnTo>
                <a:cubicBezTo>
                  <a:pt x="358993" y="198887"/>
                  <a:pt x="361388" y="196117"/>
                  <a:pt x="363547" y="194521"/>
                </a:cubicBezTo>
                <a:cubicBezTo>
                  <a:pt x="365708" y="192925"/>
                  <a:pt x="368384" y="192502"/>
                  <a:pt x="371576" y="193253"/>
                </a:cubicBezTo>
                <a:close/>
                <a:moveTo>
                  <a:pt x="449328" y="192408"/>
                </a:moveTo>
                <a:cubicBezTo>
                  <a:pt x="463038" y="192408"/>
                  <a:pt x="469893" y="198230"/>
                  <a:pt x="469893" y="209874"/>
                </a:cubicBezTo>
                <a:cubicBezTo>
                  <a:pt x="469893" y="213255"/>
                  <a:pt x="469518" y="217198"/>
                  <a:pt x="468766" y="221706"/>
                </a:cubicBezTo>
                <a:cubicBezTo>
                  <a:pt x="466325" y="236543"/>
                  <a:pt x="464729" y="247154"/>
                  <a:pt x="463978" y="253539"/>
                </a:cubicBezTo>
                <a:lnTo>
                  <a:pt x="451018" y="253539"/>
                </a:lnTo>
                <a:lnTo>
                  <a:pt x="451300" y="247342"/>
                </a:lnTo>
                <a:cubicBezTo>
                  <a:pt x="447544" y="252225"/>
                  <a:pt x="442004" y="254666"/>
                  <a:pt x="434679" y="254666"/>
                </a:cubicBezTo>
                <a:cubicBezTo>
                  <a:pt x="430360" y="254666"/>
                  <a:pt x="426886" y="253164"/>
                  <a:pt x="424256" y="250159"/>
                </a:cubicBezTo>
                <a:cubicBezTo>
                  <a:pt x="421627" y="247154"/>
                  <a:pt x="420312" y="243210"/>
                  <a:pt x="420312" y="238327"/>
                </a:cubicBezTo>
                <a:cubicBezTo>
                  <a:pt x="420312" y="231002"/>
                  <a:pt x="422707" y="225321"/>
                  <a:pt x="427496" y="221283"/>
                </a:cubicBezTo>
                <a:cubicBezTo>
                  <a:pt x="432285" y="217246"/>
                  <a:pt x="439093" y="215227"/>
                  <a:pt x="447920" y="215227"/>
                </a:cubicBezTo>
                <a:cubicBezTo>
                  <a:pt x="450737" y="215227"/>
                  <a:pt x="452897" y="215320"/>
                  <a:pt x="454399" y="215508"/>
                </a:cubicBezTo>
                <a:cubicBezTo>
                  <a:pt x="454775" y="214194"/>
                  <a:pt x="454962" y="212973"/>
                  <a:pt x="454962" y="211846"/>
                </a:cubicBezTo>
                <a:cubicBezTo>
                  <a:pt x="454962" y="208090"/>
                  <a:pt x="451582" y="206212"/>
                  <a:pt x="444821" y="206212"/>
                </a:cubicBezTo>
                <a:cubicBezTo>
                  <a:pt x="439375" y="206212"/>
                  <a:pt x="433834" y="207151"/>
                  <a:pt x="428200" y="209029"/>
                </a:cubicBezTo>
                <a:cubicBezTo>
                  <a:pt x="428200" y="208278"/>
                  <a:pt x="428951" y="203771"/>
                  <a:pt x="430454" y="195507"/>
                </a:cubicBezTo>
                <a:cubicBezTo>
                  <a:pt x="437590" y="193441"/>
                  <a:pt x="443882" y="192408"/>
                  <a:pt x="449328" y="192408"/>
                </a:cubicBezTo>
                <a:close/>
                <a:moveTo>
                  <a:pt x="311007" y="192408"/>
                </a:moveTo>
                <a:cubicBezTo>
                  <a:pt x="317581" y="192408"/>
                  <a:pt x="322793" y="194380"/>
                  <a:pt x="326642" y="198324"/>
                </a:cubicBezTo>
                <a:cubicBezTo>
                  <a:pt x="330493" y="202268"/>
                  <a:pt x="332418" y="207527"/>
                  <a:pt x="332418" y="214100"/>
                </a:cubicBezTo>
                <a:cubicBezTo>
                  <a:pt x="332418" y="218419"/>
                  <a:pt x="331760" y="223302"/>
                  <a:pt x="330445" y="228749"/>
                </a:cubicBezTo>
                <a:lnTo>
                  <a:pt x="299175" y="228749"/>
                </a:lnTo>
                <a:cubicBezTo>
                  <a:pt x="298612" y="232880"/>
                  <a:pt x="299552" y="235979"/>
                  <a:pt x="301993" y="238045"/>
                </a:cubicBezTo>
                <a:cubicBezTo>
                  <a:pt x="304434" y="240111"/>
                  <a:pt x="308003" y="241144"/>
                  <a:pt x="312698" y="241144"/>
                </a:cubicBezTo>
                <a:cubicBezTo>
                  <a:pt x="318332" y="241144"/>
                  <a:pt x="323779" y="239829"/>
                  <a:pt x="329037" y="237200"/>
                </a:cubicBezTo>
                <a:lnTo>
                  <a:pt x="326501" y="252412"/>
                </a:lnTo>
                <a:cubicBezTo>
                  <a:pt x="320867" y="253915"/>
                  <a:pt x="315515" y="254666"/>
                  <a:pt x="310444" y="254666"/>
                </a:cubicBezTo>
                <a:cubicBezTo>
                  <a:pt x="292603" y="254666"/>
                  <a:pt x="283682" y="245745"/>
                  <a:pt x="283682" y="227904"/>
                </a:cubicBezTo>
                <a:cubicBezTo>
                  <a:pt x="283682" y="217574"/>
                  <a:pt x="286264" y="209076"/>
                  <a:pt x="291428" y="202409"/>
                </a:cubicBezTo>
                <a:cubicBezTo>
                  <a:pt x="296593" y="195742"/>
                  <a:pt x="303119" y="192408"/>
                  <a:pt x="311007" y="192408"/>
                </a:cubicBezTo>
                <a:close/>
                <a:moveTo>
                  <a:pt x="236354" y="192408"/>
                </a:moveTo>
                <a:cubicBezTo>
                  <a:pt x="241988" y="192408"/>
                  <a:pt x="246684" y="192784"/>
                  <a:pt x="250440" y="193535"/>
                </a:cubicBezTo>
                <a:lnTo>
                  <a:pt x="248186" y="207339"/>
                </a:lnTo>
                <a:cubicBezTo>
                  <a:pt x="244054" y="206775"/>
                  <a:pt x="240205" y="206494"/>
                  <a:pt x="236636" y="206494"/>
                </a:cubicBezTo>
                <a:cubicBezTo>
                  <a:pt x="231565" y="206494"/>
                  <a:pt x="229030" y="208090"/>
                  <a:pt x="229030" y="211283"/>
                </a:cubicBezTo>
                <a:cubicBezTo>
                  <a:pt x="229030" y="212785"/>
                  <a:pt x="229452" y="213912"/>
                  <a:pt x="230297" y="214663"/>
                </a:cubicBezTo>
                <a:cubicBezTo>
                  <a:pt x="231142" y="215415"/>
                  <a:pt x="233162" y="216447"/>
                  <a:pt x="236354" y="217762"/>
                </a:cubicBezTo>
                <a:cubicBezTo>
                  <a:pt x="243867" y="221331"/>
                  <a:pt x="247623" y="226964"/>
                  <a:pt x="247623" y="234665"/>
                </a:cubicBezTo>
                <a:cubicBezTo>
                  <a:pt x="247623" y="248187"/>
                  <a:pt x="239453" y="254854"/>
                  <a:pt x="223114" y="254666"/>
                </a:cubicBezTo>
                <a:cubicBezTo>
                  <a:pt x="216728" y="254666"/>
                  <a:pt x="211282" y="254103"/>
                  <a:pt x="206774" y="252976"/>
                </a:cubicBezTo>
                <a:cubicBezTo>
                  <a:pt x="206774" y="252600"/>
                  <a:pt x="207432" y="247999"/>
                  <a:pt x="208747" y="239172"/>
                </a:cubicBezTo>
                <a:cubicBezTo>
                  <a:pt x="214193" y="240674"/>
                  <a:pt x="218982" y="241426"/>
                  <a:pt x="223114" y="241426"/>
                </a:cubicBezTo>
                <a:cubicBezTo>
                  <a:pt x="229124" y="241426"/>
                  <a:pt x="232129" y="239642"/>
                  <a:pt x="232129" y="236073"/>
                </a:cubicBezTo>
                <a:cubicBezTo>
                  <a:pt x="232129" y="234758"/>
                  <a:pt x="231706" y="233679"/>
                  <a:pt x="230861" y="232834"/>
                </a:cubicBezTo>
                <a:cubicBezTo>
                  <a:pt x="230016" y="231988"/>
                  <a:pt x="227997" y="230815"/>
                  <a:pt x="224804" y="229312"/>
                </a:cubicBezTo>
                <a:cubicBezTo>
                  <a:pt x="216728" y="225556"/>
                  <a:pt x="212691" y="220016"/>
                  <a:pt x="212691" y="212691"/>
                </a:cubicBezTo>
                <a:cubicBezTo>
                  <a:pt x="212691" y="199169"/>
                  <a:pt x="220578" y="192408"/>
                  <a:pt x="236354" y="192408"/>
                </a:cubicBezTo>
                <a:close/>
                <a:moveTo>
                  <a:pt x="185647" y="192408"/>
                </a:moveTo>
                <a:cubicBezTo>
                  <a:pt x="199545" y="192408"/>
                  <a:pt x="206494" y="198230"/>
                  <a:pt x="206494" y="209874"/>
                </a:cubicBezTo>
                <a:cubicBezTo>
                  <a:pt x="206494" y="211001"/>
                  <a:pt x="206118" y="214945"/>
                  <a:pt x="205367" y="221706"/>
                </a:cubicBezTo>
                <a:cubicBezTo>
                  <a:pt x="202363" y="240674"/>
                  <a:pt x="200766" y="251286"/>
                  <a:pt x="200578" y="253539"/>
                </a:cubicBezTo>
                <a:lnTo>
                  <a:pt x="187338" y="253539"/>
                </a:lnTo>
                <a:lnTo>
                  <a:pt x="187620" y="247342"/>
                </a:lnTo>
                <a:cubicBezTo>
                  <a:pt x="183863" y="252225"/>
                  <a:pt x="178417" y="254666"/>
                  <a:pt x="171280" y="254666"/>
                </a:cubicBezTo>
                <a:cubicBezTo>
                  <a:pt x="166961" y="254666"/>
                  <a:pt x="163439" y="253164"/>
                  <a:pt x="160716" y="250159"/>
                </a:cubicBezTo>
                <a:cubicBezTo>
                  <a:pt x="157993" y="247154"/>
                  <a:pt x="156631" y="243210"/>
                  <a:pt x="156631" y="238327"/>
                </a:cubicBezTo>
                <a:cubicBezTo>
                  <a:pt x="156631" y="231002"/>
                  <a:pt x="159073" y="225321"/>
                  <a:pt x="163956" y="221283"/>
                </a:cubicBezTo>
                <a:cubicBezTo>
                  <a:pt x="168839" y="217246"/>
                  <a:pt x="175694" y="215227"/>
                  <a:pt x="184521" y="215227"/>
                </a:cubicBezTo>
                <a:cubicBezTo>
                  <a:pt x="187150" y="215227"/>
                  <a:pt x="189310" y="215320"/>
                  <a:pt x="191000" y="215508"/>
                </a:cubicBezTo>
                <a:cubicBezTo>
                  <a:pt x="191000" y="214945"/>
                  <a:pt x="191047" y="214429"/>
                  <a:pt x="191141" y="213959"/>
                </a:cubicBezTo>
                <a:cubicBezTo>
                  <a:pt x="191235" y="213489"/>
                  <a:pt x="191328" y="213067"/>
                  <a:pt x="191423" y="212691"/>
                </a:cubicBezTo>
                <a:cubicBezTo>
                  <a:pt x="191516" y="212316"/>
                  <a:pt x="191563" y="212034"/>
                  <a:pt x="191563" y="211846"/>
                </a:cubicBezTo>
                <a:cubicBezTo>
                  <a:pt x="191563" y="208090"/>
                  <a:pt x="188183" y="206212"/>
                  <a:pt x="181422" y="206212"/>
                </a:cubicBezTo>
                <a:cubicBezTo>
                  <a:pt x="175975" y="206212"/>
                  <a:pt x="170435" y="207151"/>
                  <a:pt x="164801" y="209029"/>
                </a:cubicBezTo>
                <a:cubicBezTo>
                  <a:pt x="164801" y="208278"/>
                  <a:pt x="165458" y="203771"/>
                  <a:pt x="166773" y="195507"/>
                </a:cubicBezTo>
                <a:cubicBezTo>
                  <a:pt x="173910" y="193441"/>
                  <a:pt x="180201" y="192408"/>
                  <a:pt x="185647" y="192408"/>
                </a:cubicBezTo>
                <a:close/>
                <a:moveTo>
                  <a:pt x="261426" y="184520"/>
                </a:moveTo>
                <a:lnTo>
                  <a:pt x="276921" y="184520"/>
                </a:lnTo>
                <a:lnTo>
                  <a:pt x="275230" y="193535"/>
                </a:lnTo>
                <a:lnTo>
                  <a:pt x="283118" y="193535"/>
                </a:lnTo>
                <a:lnTo>
                  <a:pt x="281146" y="208184"/>
                </a:lnTo>
                <a:lnTo>
                  <a:pt x="272977" y="208184"/>
                </a:lnTo>
                <a:cubicBezTo>
                  <a:pt x="272601" y="211376"/>
                  <a:pt x="271991" y="215180"/>
                  <a:pt x="271145" y="219593"/>
                </a:cubicBezTo>
                <a:cubicBezTo>
                  <a:pt x="270300" y="224007"/>
                  <a:pt x="269643" y="227622"/>
                  <a:pt x="269174" y="230439"/>
                </a:cubicBezTo>
                <a:cubicBezTo>
                  <a:pt x="268704" y="233256"/>
                  <a:pt x="268469" y="234946"/>
                  <a:pt x="268469" y="235510"/>
                </a:cubicBezTo>
                <a:cubicBezTo>
                  <a:pt x="268469" y="238515"/>
                  <a:pt x="270254" y="240017"/>
                  <a:pt x="273822" y="240017"/>
                </a:cubicBezTo>
                <a:cubicBezTo>
                  <a:pt x="275324" y="240017"/>
                  <a:pt x="276826" y="239829"/>
                  <a:pt x="278329" y="239454"/>
                </a:cubicBezTo>
                <a:lnTo>
                  <a:pt x="276076" y="252694"/>
                </a:lnTo>
                <a:cubicBezTo>
                  <a:pt x="272132" y="254009"/>
                  <a:pt x="268376" y="254666"/>
                  <a:pt x="264807" y="254666"/>
                </a:cubicBezTo>
                <a:cubicBezTo>
                  <a:pt x="256731" y="254666"/>
                  <a:pt x="252506" y="250253"/>
                  <a:pt x="252130" y="241426"/>
                </a:cubicBezTo>
                <a:cubicBezTo>
                  <a:pt x="252130" y="239172"/>
                  <a:pt x="252881" y="233913"/>
                  <a:pt x="254384" y="225650"/>
                </a:cubicBezTo>
                <a:cubicBezTo>
                  <a:pt x="254947" y="221894"/>
                  <a:pt x="257295" y="208184"/>
                  <a:pt x="261426" y="184520"/>
                </a:cubicBezTo>
                <a:close/>
                <a:moveTo>
                  <a:pt x="549335" y="179731"/>
                </a:moveTo>
                <a:lnTo>
                  <a:pt x="565110" y="179731"/>
                </a:lnTo>
                <a:lnTo>
                  <a:pt x="552997" y="253539"/>
                </a:lnTo>
                <a:lnTo>
                  <a:pt x="538066" y="253539"/>
                </a:lnTo>
                <a:lnTo>
                  <a:pt x="538911" y="248187"/>
                </a:lnTo>
                <a:cubicBezTo>
                  <a:pt x="534592" y="252506"/>
                  <a:pt x="529709" y="254666"/>
                  <a:pt x="524262" y="254666"/>
                </a:cubicBezTo>
                <a:cubicBezTo>
                  <a:pt x="518440" y="254666"/>
                  <a:pt x="513792" y="252412"/>
                  <a:pt x="510318" y="247905"/>
                </a:cubicBezTo>
                <a:cubicBezTo>
                  <a:pt x="506843" y="243398"/>
                  <a:pt x="505106" y="237388"/>
                  <a:pt x="505106" y="229876"/>
                </a:cubicBezTo>
                <a:cubicBezTo>
                  <a:pt x="505106" y="219922"/>
                  <a:pt x="507688" y="211283"/>
                  <a:pt x="512853" y="203958"/>
                </a:cubicBezTo>
                <a:cubicBezTo>
                  <a:pt x="518018" y="196634"/>
                  <a:pt x="524075" y="192971"/>
                  <a:pt x="531023" y="192971"/>
                </a:cubicBezTo>
                <a:cubicBezTo>
                  <a:pt x="536845" y="192971"/>
                  <a:pt x="541822" y="195695"/>
                  <a:pt x="545954" y="201141"/>
                </a:cubicBezTo>
                <a:close/>
                <a:moveTo>
                  <a:pt x="96344" y="179731"/>
                </a:moveTo>
                <a:lnTo>
                  <a:pt x="119163" y="179731"/>
                </a:lnTo>
                <a:lnTo>
                  <a:pt x="119726" y="225650"/>
                </a:lnTo>
                <a:lnTo>
                  <a:pt x="135220" y="179731"/>
                </a:lnTo>
                <a:lnTo>
                  <a:pt x="159729" y="179731"/>
                </a:lnTo>
                <a:lnTo>
                  <a:pt x="147334" y="253539"/>
                </a:lnTo>
                <a:lnTo>
                  <a:pt x="131558" y="253539"/>
                </a:lnTo>
                <a:lnTo>
                  <a:pt x="140573" y="196915"/>
                </a:lnTo>
                <a:lnTo>
                  <a:pt x="120571" y="253539"/>
                </a:lnTo>
                <a:lnTo>
                  <a:pt x="109584" y="253539"/>
                </a:lnTo>
                <a:lnTo>
                  <a:pt x="108458" y="197197"/>
                </a:lnTo>
                <a:lnTo>
                  <a:pt x="98880" y="253539"/>
                </a:lnTo>
                <a:lnTo>
                  <a:pt x="83949" y="253539"/>
                </a:lnTo>
                <a:close/>
                <a:moveTo>
                  <a:pt x="407071" y="178041"/>
                </a:moveTo>
                <a:cubicBezTo>
                  <a:pt x="411954" y="178041"/>
                  <a:pt x="417682" y="179262"/>
                  <a:pt x="424255" y="181703"/>
                </a:cubicBezTo>
                <a:lnTo>
                  <a:pt x="421720" y="197761"/>
                </a:lnTo>
                <a:cubicBezTo>
                  <a:pt x="416461" y="195131"/>
                  <a:pt x="411766" y="193817"/>
                  <a:pt x="407634" y="193817"/>
                </a:cubicBezTo>
                <a:cubicBezTo>
                  <a:pt x="401812" y="193817"/>
                  <a:pt x="397023" y="196399"/>
                  <a:pt x="393267" y="201564"/>
                </a:cubicBezTo>
                <a:cubicBezTo>
                  <a:pt x="389511" y="206728"/>
                  <a:pt x="387632" y="213348"/>
                  <a:pt x="387632" y="221424"/>
                </a:cubicBezTo>
                <a:cubicBezTo>
                  <a:pt x="387632" y="227058"/>
                  <a:pt x="388900" y="231472"/>
                  <a:pt x="391436" y="234665"/>
                </a:cubicBezTo>
                <a:cubicBezTo>
                  <a:pt x="393971" y="237857"/>
                  <a:pt x="397587" y="239454"/>
                  <a:pt x="402282" y="239454"/>
                </a:cubicBezTo>
                <a:cubicBezTo>
                  <a:pt x="406226" y="239454"/>
                  <a:pt x="410733" y="238233"/>
                  <a:pt x="415804" y="235792"/>
                </a:cubicBezTo>
                <a:lnTo>
                  <a:pt x="412987" y="252412"/>
                </a:lnTo>
                <a:cubicBezTo>
                  <a:pt x="407728" y="253915"/>
                  <a:pt x="403033" y="254666"/>
                  <a:pt x="398901" y="254666"/>
                </a:cubicBezTo>
                <a:cubicBezTo>
                  <a:pt x="390450" y="254666"/>
                  <a:pt x="383736" y="251802"/>
                  <a:pt x="378759" y="246074"/>
                </a:cubicBezTo>
                <a:cubicBezTo>
                  <a:pt x="373782" y="240346"/>
                  <a:pt x="371293" y="232599"/>
                  <a:pt x="371293" y="222833"/>
                </a:cubicBezTo>
                <a:cubicBezTo>
                  <a:pt x="371293" y="209686"/>
                  <a:pt x="374627" y="198934"/>
                  <a:pt x="381294" y="190577"/>
                </a:cubicBezTo>
                <a:cubicBezTo>
                  <a:pt x="387961" y="182220"/>
                  <a:pt x="396553" y="178041"/>
                  <a:pt x="407071" y="178041"/>
                </a:cubicBezTo>
                <a:close/>
                <a:moveTo>
                  <a:pt x="221706" y="63103"/>
                </a:moveTo>
                <a:cubicBezTo>
                  <a:pt x="193911" y="63103"/>
                  <a:pt x="168229" y="69958"/>
                  <a:pt x="144658" y="83668"/>
                </a:cubicBezTo>
                <a:cubicBezTo>
                  <a:pt x="121089" y="97378"/>
                  <a:pt x="102496" y="115971"/>
                  <a:pt x="88880" y="139447"/>
                </a:cubicBezTo>
                <a:cubicBezTo>
                  <a:pt x="75264" y="162922"/>
                  <a:pt x="68456" y="188558"/>
                  <a:pt x="68456" y="216353"/>
                </a:cubicBezTo>
                <a:cubicBezTo>
                  <a:pt x="68456" y="244149"/>
                  <a:pt x="75264" y="269785"/>
                  <a:pt x="88880" y="293260"/>
                </a:cubicBezTo>
                <a:cubicBezTo>
                  <a:pt x="102496" y="316736"/>
                  <a:pt x="121089" y="335329"/>
                  <a:pt x="144658" y="349039"/>
                </a:cubicBezTo>
                <a:cubicBezTo>
                  <a:pt x="168229" y="362749"/>
                  <a:pt x="193911" y="369604"/>
                  <a:pt x="221706" y="369604"/>
                </a:cubicBezTo>
                <a:cubicBezTo>
                  <a:pt x="255699" y="369604"/>
                  <a:pt x="286500" y="359274"/>
                  <a:pt x="314107" y="338616"/>
                </a:cubicBezTo>
                <a:cubicBezTo>
                  <a:pt x="291570" y="317769"/>
                  <a:pt x="276077" y="292979"/>
                  <a:pt x="267625" y="264244"/>
                </a:cubicBezTo>
                <a:lnTo>
                  <a:pt x="281710" y="264244"/>
                </a:lnTo>
                <a:cubicBezTo>
                  <a:pt x="290350" y="290161"/>
                  <a:pt x="304623" y="312041"/>
                  <a:pt x="324531" y="329883"/>
                </a:cubicBezTo>
                <a:cubicBezTo>
                  <a:pt x="344438" y="312041"/>
                  <a:pt x="358712" y="290161"/>
                  <a:pt x="367350" y="264244"/>
                </a:cubicBezTo>
                <a:lnTo>
                  <a:pt x="381436" y="264244"/>
                </a:lnTo>
                <a:cubicBezTo>
                  <a:pt x="372985" y="292979"/>
                  <a:pt x="357491" y="317769"/>
                  <a:pt x="334954" y="338616"/>
                </a:cubicBezTo>
                <a:cubicBezTo>
                  <a:pt x="362561" y="359274"/>
                  <a:pt x="393362" y="369604"/>
                  <a:pt x="427355" y="369604"/>
                </a:cubicBezTo>
                <a:cubicBezTo>
                  <a:pt x="455151" y="369604"/>
                  <a:pt x="480833" y="362749"/>
                  <a:pt x="504403" y="349039"/>
                </a:cubicBezTo>
                <a:cubicBezTo>
                  <a:pt x="527973" y="335329"/>
                  <a:pt x="546566" y="316736"/>
                  <a:pt x="560182" y="293260"/>
                </a:cubicBezTo>
                <a:cubicBezTo>
                  <a:pt x="573798" y="269785"/>
                  <a:pt x="580606" y="244149"/>
                  <a:pt x="580606" y="216353"/>
                </a:cubicBezTo>
                <a:cubicBezTo>
                  <a:pt x="580606" y="188558"/>
                  <a:pt x="573798" y="162922"/>
                  <a:pt x="560182" y="139447"/>
                </a:cubicBezTo>
                <a:cubicBezTo>
                  <a:pt x="546566" y="115971"/>
                  <a:pt x="527973" y="97378"/>
                  <a:pt x="504403" y="83668"/>
                </a:cubicBezTo>
                <a:cubicBezTo>
                  <a:pt x="480833" y="69958"/>
                  <a:pt x="455151" y="63103"/>
                  <a:pt x="427355" y="63103"/>
                </a:cubicBezTo>
                <a:cubicBezTo>
                  <a:pt x="393362" y="63103"/>
                  <a:pt x="362561" y="73432"/>
                  <a:pt x="334954" y="94091"/>
                </a:cubicBezTo>
                <a:cubicBezTo>
                  <a:pt x="358806" y="115877"/>
                  <a:pt x="374863" y="142545"/>
                  <a:pt x="383126" y="174097"/>
                </a:cubicBezTo>
                <a:lnTo>
                  <a:pt x="369041" y="174097"/>
                </a:lnTo>
                <a:cubicBezTo>
                  <a:pt x="360778" y="145926"/>
                  <a:pt x="345941" y="122168"/>
                  <a:pt x="324531" y="102824"/>
                </a:cubicBezTo>
                <a:cubicBezTo>
                  <a:pt x="303120" y="122168"/>
                  <a:pt x="288284" y="145926"/>
                  <a:pt x="280021" y="174097"/>
                </a:cubicBezTo>
                <a:lnTo>
                  <a:pt x="265935" y="174097"/>
                </a:lnTo>
                <a:cubicBezTo>
                  <a:pt x="274199" y="142545"/>
                  <a:pt x="290256" y="115877"/>
                  <a:pt x="314107" y="94091"/>
                </a:cubicBezTo>
                <a:cubicBezTo>
                  <a:pt x="286500" y="73432"/>
                  <a:pt x="255699" y="63103"/>
                  <a:pt x="221706" y="63103"/>
                </a:cubicBezTo>
                <a:close/>
                <a:moveTo>
                  <a:pt x="36059" y="0"/>
                </a:moveTo>
                <a:lnTo>
                  <a:pt x="613002" y="0"/>
                </a:lnTo>
                <a:cubicBezTo>
                  <a:pt x="622768" y="0"/>
                  <a:pt x="631220" y="3568"/>
                  <a:pt x="638356" y="10705"/>
                </a:cubicBezTo>
                <a:cubicBezTo>
                  <a:pt x="645493" y="17841"/>
                  <a:pt x="649061" y="26293"/>
                  <a:pt x="649061" y="36059"/>
                </a:cubicBezTo>
                <a:lnTo>
                  <a:pt x="649061" y="396648"/>
                </a:lnTo>
                <a:cubicBezTo>
                  <a:pt x="649061" y="406414"/>
                  <a:pt x="645493" y="414866"/>
                  <a:pt x="638356" y="422002"/>
                </a:cubicBezTo>
                <a:cubicBezTo>
                  <a:pt x="631220" y="429139"/>
                  <a:pt x="622768" y="432707"/>
                  <a:pt x="613002" y="432707"/>
                </a:cubicBezTo>
                <a:lnTo>
                  <a:pt x="36059" y="432707"/>
                </a:lnTo>
                <a:cubicBezTo>
                  <a:pt x="26293" y="432707"/>
                  <a:pt x="17842" y="429139"/>
                  <a:pt x="10705" y="422002"/>
                </a:cubicBezTo>
                <a:cubicBezTo>
                  <a:pt x="3569" y="414866"/>
                  <a:pt x="0" y="406414"/>
                  <a:pt x="0" y="396648"/>
                </a:cubicBezTo>
                <a:lnTo>
                  <a:pt x="0" y="36059"/>
                </a:lnTo>
                <a:cubicBezTo>
                  <a:pt x="0" y="26293"/>
                  <a:pt x="3569" y="17841"/>
                  <a:pt x="10705" y="10705"/>
                </a:cubicBezTo>
                <a:cubicBezTo>
                  <a:pt x="17842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9" name="Freeform 600">
            <a:extLst>
              <a:ext uri="{FF2B5EF4-FFF2-40B4-BE49-F238E27FC236}">
                <a16:creationId xmlns:a16="http://schemas.microsoft.com/office/drawing/2014/main" id="{5C1B537C-DD6B-48D3-A396-878B9AEB9D32}"/>
              </a:ext>
            </a:extLst>
          </p:cNvPr>
          <p:cNvSpPr/>
          <p:nvPr/>
        </p:nvSpPr>
        <p:spPr>
          <a:xfrm>
            <a:off x="6237126" y="5015822"/>
            <a:ext cx="426592" cy="378619"/>
          </a:xfrm>
          <a:custGeom>
            <a:avLst/>
            <a:gdLst>
              <a:gd name="connsiteX0" fmla="*/ 239321 w 568789"/>
              <a:gd name="connsiteY0" fmla="*/ 428200 h 504825"/>
              <a:gd name="connsiteX1" fmla="*/ 234814 w 568789"/>
              <a:gd name="connsiteY1" fmla="*/ 432707 h 504825"/>
              <a:gd name="connsiteX2" fmla="*/ 249323 w 568789"/>
              <a:gd name="connsiteY2" fmla="*/ 467780 h 504825"/>
              <a:gd name="connsiteX3" fmla="*/ 284395 w 568789"/>
              <a:gd name="connsiteY3" fmla="*/ 482288 h 504825"/>
              <a:gd name="connsiteX4" fmla="*/ 288903 w 568789"/>
              <a:gd name="connsiteY4" fmla="*/ 477781 h 504825"/>
              <a:gd name="connsiteX5" fmla="*/ 284395 w 568789"/>
              <a:gd name="connsiteY5" fmla="*/ 473274 h 504825"/>
              <a:gd name="connsiteX6" fmla="*/ 255801 w 568789"/>
              <a:gd name="connsiteY6" fmla="*/ 461301 h 504825"/>
              <a:gd name="connsiteX7" fmla="*/ 243829 w 568789"/>
              <a:gd name="connsiteY7" fmla="*/ 432707 h 504825"/>
              <a:gd name="connsiteX8" fmla="*/ 239321 w 568789"/>
              <a:gd name="connsiteY8" fmla="*/ 428200 h 504825"/>
              <a:gd name="connsiteX9" fmla="*/ 434828 w 568789"/>
              <a:gd name="connsiteY9" fmla="*/ 240017 h 504825"/>
              <a:gd name="connsiteX10" fmla="*/ 518778 w 568789"/>
              <a:gd name="connsiteY10" fmla="*/ 396648 h 504825"/>
              <a:gd name="connsiteX11" fmla="*/ 508073 w 568789"/>
              <a:gd name="connsiteY11" fmla="*/ 422002 h 504825"/>
              <a:gd name="connsiteX12" fmla="*/ 482719 w 568789"/>
              <a:gd name="connsiteY12" fmla="*/ 432707 h 504825"/>
              <a:gd name="connsiteX13" fmla="*/ 356513 w 568789"/>
              <a:gd name="connsiteY13" fmla="*/ 432707 h 504825"/>
              <a:gd name="connsiteX14" fmla="*/ 335385 w 568789"/>
              <a:gd name="connsiteY14" fmla="*/ 483697 h 504825"/>
              <a:gd name="connsiteX15" fmla="*/ 284395 w 568789"/>
              <a:gd name="connsiteY15" fmla="*/ 504825 h 504825"/>
              <a:gd name="connsiteX16" fmla="*/ 233547 w 568789"/>
              <a:gd name="connsiteY16" fmla="*/ 483838 h 504825"/>
              <a:gd name="connsiteX17" fmla="*/ 212277 w 568789"/>
              <a:gd name="connsiteY17" fmla="*/ 432989 h 504825"/>
              <a:gd name="connsiteX18" fmla="*/ 284394 w 568789"/>
              <a:gd name="connsiteY18" fmla="*/ 0 h 504825"/>
              <a:gd name="connsiteX19" fmla="*/ 303550 w 568789"/>
              <a:gd name="connsiteY19" fmla="*/ 7888 h 504825"/>
              <a:gd name="connsiteX20" fmla="*/ 311438 w 568789"/>
              <a:gd name="connsiteY20" fmla="*/ 27044 h 504825"/>
              <a:gd name="connsiteX21" fmla="*/ 309184 w 568789"/>
              <a:gd name="connsiteY21" fmla="*/ 38031 h 504825"/>
              <a:gd name="connsiteX22" fmla="*/ 370879 w 568789"/>
              <a:gd name="connsiteY22" fmla="*/ 61272 h 504825"/>
              <a:gd name="connsiteX23" fmla="*/ 412572 w 568789"/>
              <a:gd name="connsiteY23" fmla="*/ 105642 h 504825"/>
              <a:gd name="connsiteX24" fmla="*/ 530327 w 568789"/>
              <a:gd name="connsiteY24" fmla="*/ 3381 h 504825"/>
              <a:gd name="connsiteX25" fmla="*/ 536947 w 568789"/>
              <a:gd name="connsiteY25" fmla="*/ 1409 h 504825"/>
              <a:gd name="connsiteX26" fmla="*/ 543004 w 568789"/>
              <a:gd name="connsiteY26" fmla="*/ 4507 h 504825"/>
              <a:gd name="connsiteX27" fmla="*/ 566668 w 568789"/>
              <a:gd name="connsiteY27" fmla="*/ 31552 h 504825"/>
              <a:gd name="connsiteX28" fmla="*/ 568781 w 568789"/>
              <a:gd name="connsiteY28" fmla="*/ 38172 h 504825"/>
              <a:gd name="connsiteX29" fmla="*/ 565823 w 568789"/>
              <a:gd name="connsiteY29" fmla="*/ 44510 h 504825"/>
              <a:gd name="connsiteX30" fmla="*/ 38461 w 568789"/>
              <a:gd name="connsiteY30" fmla="*/ 501445 h 504825"/>
              <a:gd name="connsiteX31" fmla="*/ 31841 w 568789"/>
              <a:gd name="connsiteY31" fmla="*/ 503416 h 504825"/>
              <a:gd name="connsiteX32" fmla="*/ 25784 w 568789"/>
              <a:gd name="connsiteY32" fmla="*/ 500318 h 504825"/>
              <a:gd name="connsiteX33" fmla="*/ 2120 w 568789"/>
              <a:gd name="connsiteY33" fmla="*/ 473274 h 504825"/>
              <a:gd name="connsiteX34" fmla="*/ 8 w 568789"/>
              <a:gd name="connsiteY34" fmla="*/ 466653 h 504825"/>
              <a:gd name="connsiteX35" fmla="*/ 2966 w 568789"/>
              <a:gd name="connsiteY35" fmla="*/ 460597 h 504825"/>
              <a:gd name="connsiteX36" fmla="*/ 55364 w 568789"/>
              <a:gd name="connsiteY36" fmla="*/ 415241 h 504825"/>
              <a:gd name="connsiteX37" fmla="*/ 50012 w 568789"/>
              <a:gd name="connsiteY37" fmla="*/ 396648 h 504825"/>
              <a:gd name="connsiteX38" fmla="*/ 75647 w 568789"/>
              <a:gd name="connsiteY38" fmla="*/ 371858 h 504825"/>
              <a:gd name="connsiteX39" fmla="*/ 99592 w 568789"/>
              <a:gd name="connsiteY39" fmla="*/ 338193 h 504825"/>
              <a:gd name="connsiteX40" fmla="*/ 120580 w 568789"/>
              <a:gd name="connsiteY40" fmla="*/ 293542 h 504825"/>
              <a:gd name="connsiteX41" fmla="*/ 134665 w 568789"/>
              <a:gd name="connsiteY41" fmla="*/ 235510 h 504825"/>
              <a:gd name="connsiteX42" fmla="*/ 140158 w 568789"/>
              <a:gd name="connsiteY42" fmla="*/ 162265 h 504825"/>
              <a:gd name="connsiteX43" fmla="*/ 173118 w 568789"/>
              <a:gd name="connsiteY43" fmla="*/ 82682 h 504825"/>
              <a:gd name="connsiteX44" fmla="*/ 259604 w 568789"/>
              <a:gd name="connsiteY44" fmla="*/ 38031 h 504825"/>
              <a:gd name="connsiteX45" fmla="*/ 257350 w 568789"/>
              <a:gd name="connsiteY45" fmla="*/ 27044 h 504825"/>
              <a:gd name="connsiteX46" fmla="*/ 265238 w 568789"/>
              <a:gd name="connsiteY46" fmla="*/ 7888 h 504825"/>
              <a:gd name="connsiteX47" fmla="*/ 284394 w 568789"/>
              <a:gd name="connsiteY47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68789" h="504825">
                <a:moveTo>
                  <a:pt x="239321" y="428200"/>
                </a:moveTo>
                <a:cubicBezTo>
                  <a:pt x="236317" y="428200"/>
                  <a:pt x="234814" y="429702"/>
                  <a:pt x="234814" y="432707"/>
                </a:cubicBezTo>
                <a:cubicBezTo>
                  <a:pt x="234814" y="446417"/>
                  <a:pt x="239650" y="458108"/>
                  <a:pt x="249323" y="467780"/>
                </a:cubicBezTo>
                <a:cubicBezTo>
                  <a:pt x="258995" y="477452"/>
                  <a:pt x="270685" y="482288"/>
                  <a:pt x="284395" y="482288"/>
                </a:cubicBezTo>
                <a:cubicBezTo>
                  <a:pt x="287400" y="482288"/>
                  <a:pt x="288903" y="480786"/>
                  <a:pt x="288903" y="477781"/>
                </a:cubicBezTo>
                <a:cubicBezTo>
                  <a:pt x="288903" y="474776"/>
                  <a:pt x="287400" y="473274"/>
                  <a:pt x="284395" y="473274"/>
                </a:cubicBezTo>
                <a:cubicBezTo>
                  <a:pt x="273315" y="473274"/>
                  <a:pt x="263783" y="469283"/>
                  <a:pt x="255801" y="461301"/>
                </a:cubicBezTo>
                <a:cubicBezTo>
                  <a:pt x="247819" y="453319"/>
                  <a:pt x="243829" y="443788"/>
                  <a:pt x="243829" y="432707"/>
                </a:cubicBezTo>
                <a:cubicBezTo>
                  <a:pt x="243829" y="429702"/>
                  <a:pt x="242326" y="428200"/>
                  <a:pt x="239321" y="428200"/>
                </a:cubicBezTo>
                <a:close/>
                <a:moveTo>
                  <a:pt x="434828" y="240017"/>
                </a:moveTo>
                <a:cubicBezTo>
                  <a:pt x="446285" y="306877"/>
                  <a:pt x="474268" y="359087"/>
                  <a:pt x="518778" y="396648"/>
                </a:cubicBezTo>
                <a:cubicBezTo>
                  <a:pt x="518778" y="406414"/>
                  <a:pt x="515210" y="414865"/>
                  <a:pt x="508073" y="422002"/>
                </a:cubicBezTo>
                <a:cubicBezTo>
                  <a:pt x="500937" y="429139"/>
                  <a:pt x="492485" y="432707"/>
                  <a:pt x="482719" y="432707"/>
                </a:cubicBezTo>
                <a:lnTo>
                  <a:pt x="356513" y="432707"/>
                </a:lnTo>
                <a:cubicBezTo>
                  <a:pt x="356513" y="452615"/>
                  <a:pt x="349470" y="469611"/>
                  <a:pt x="335385" y="483697"/>
                </a:cubicBezTo>
                <a:cubicBezTo>
                  <a:pt x="321299" y="497782"/>
                  <a:pt x="304303" y="504825"/>
                  <a:pt x="284395" y="504825"/>
                </a:cubicBezTo>
                <a:cubicBezTo>
                  <a:pt x="264487" y="504825"/>
                  <a:pt x="247538" y="497829"/>
                  <a:pt x="233547" y="483838"/>
                </a:cubicBezTo>
                <a:cubicBezTo>
                  <a:pt x="219555" y="469846"/>
                  <a:pt x="212465" y="452897"/>
                  <a:pt x="212277" y="432989"/>
                </a:cubicBezTo>
                <a:close/>
                <a:moveTo>
                  <a:pt x="284394" y="0"/>
                </a:moveTo>
                <a:cubicBezTo>
                  <a:pt x="291906" y="0"/>
                  <a:pt x="298292" y="2629"/>
                  <a:pt x="303550" y="7888"/>
                </a:cubicBezTo>
                <a:cubicBezTo>
                  <a:pt x="308809" y="13147"/>
                  <a:pt x="311438" y="19532"/>
                  <a:pt x="311438" y="27044"/>
                </a:cubicBezTo>
                <a:cubicBezTo>
                  <a:pt x="311438" y="30800"/>
                  <a:pt x="310688" y="34463"/>
                  <a:pt x="309184" y="38031"/>
                </a:cubicBezTo>
                <a:cubicBezTo>
                  <a:pt x="332472" y="41411"/>
                  <a:pt x="353038" y="49158"/>
                  <a:pt x="370879" y="61272"/>
                </a:cubicBezTo>
                <a:cubicBezTo>
                  <a:pt x="388721" y="73386"/>
                  <a:pt x="402618" y="88175"/>
                  <a:pt x="412572" y="105642"/>
                </a:cubicBezTo>
                <a:lnTo>
                  <a:pt x="530327" y="3381"/>
                </a:lnTo>
                <a:cubicBezTo>
                  <a:pt x="532205" y="1878"/>
                  <a:pt x="534412" y="1221"/>
                  <a:pt x="536947" y="1409"/>
                </a:cubicBezTo>
                <a:cubicBezTo>
                  <a:pt x="539483" y="1596"/>
                  <a:pt x="541502" y="2629"/>
                  <a:pt x="543004" y="4507"/>
                </a:cubicBezTo>
                <a:lnTo>
                  <a:pt x="566668" y="31552"/>
                </a:lnTo>
                <a:cubicBezTo>
                  <a:pt x="568170" y="33430"/>
                  <a:pt x="568875" y="35636"/>
                  <a:pt x="568781" y="38172"/>
                </a:cubicBezTo>
                <a:cubicBezTo>
                  <a:pt x="568687" y="40707"/>
                  <a:pt x="567701" y="42820"/>
                  <a:pt x="565823" y="44510"/>
                </a:cubicBezTo>
                <a:lnTo>
                  <a:pt x="38461" y="501445"/>
                </a:lnTo>
                <a:cubicBezTo>
                  <a:pt x="36583" y="502947"/>
                  <a:pt x="34376" y="503604"/>
                  <a:pt x="31841" y="503416"/>
                </a:cubicBezTo>
                <a:cubicBezTo>
                  <a:pt x="29306" y="503229"/>
                  <a:pt x="27286" y="502196"/>
                  <a:pt x="25784" y="500318"/>
                </a:cubicBezTo>
                <a:lnTo>
                  <a:pt x="2120" y="473274"/>
                </a:lnTo>
                <a:cubicBezTo>
                  <a:pt x="618" y="471395"/>
                  <a:pt x="-87" y="469189"/>
                  <a:pt x="8" y="466653"/>
                </a:cubicBezTo>
                <a:cubicBezTo>
                  <a:pt x="102" y="464118"/>
                  <a:pt x="1088" y="462099"/>
                  <a:pt x="2966" y="460597"/>
                </a:cubicBezTo>
                <a:lnTo>
                  <a:pt x="55364" y="415241"/>
                </a:lnTo>
                <a:cubicBezTo>
                  <a:pt x="51796" y="409231"/>
                  <a:pt x="50012" y="403034"/>
                  <a:pt x="50012" y="396648"/>
                </a:cubicBezTo>
                <a:cubicBezTo>
                  <a:pt x="59402" y="388760"/>
                  <a:pt x="67946" y="380497"/>
                  <a:pt x="75647" y="371858"/>
                </a:cubicBezTo>
                <a:cubicBezTo>
                  <a:pt x="83347" y="363219"/>
                  <a:pt x="91328" y="351997"/>
                  <a:pt x="99592" y="338193"/>
                </a:cubicBezTo>
                <a:cubicBezTo>
                  <a:pt x="107856" y="324389"/>
                  <a:pt x="114852" y="309506"/>
                  <a:pt x="120580" y="293542"/>
                </a:cubicBezTo>
                <a:cubicBezTo>
                  <a:pt x="126308" y="277579"/>
                  <a:pt x="131003" y="258235"/>
                  <a:pt x="134665" y="235510"/>
                </a:cubicBezTo>
                <a:cubicBezTo>
                  <a:pt x="138328" y="212785"/>
                  <a:pt x="140158" y="188370"/>
                  <a:pt x="140158" y="162265"/>
                </a:cubicBezTo>
                <a:cubicBezTo>
                  <a:pt x="140158" y="133719"/>
                  <a:pt x="151146" y="107191"/>
                  <a:pt x="173118" y="82682"/>
                </a:cubicBezTo>
                <a:cubicBezTo>
                  <a:pt x="195092" y="58173"/>
                  <a:pt x="223920" y="43289"/>
                  <a:pt x="259604" y="38031"/>
                </a:cubicBezTo>
                <a:cubicBezTo>
                  <a:pt x="258101" y="34463"/>
                  <a:pt x="257350" y="30800"/>
                  <a:pt x="257350" y="27044"/>
                </a:cubicBezTo>
                <a:cubicBezTo>
                  <a:pt x="257350" y="19532"/>
                  <a:pt x="259980" y="13147"/>
                  <a:pt x="265238" y="7888"/>
                </a:cubicBezTo>
                <a:cubicBezTo>
                  <a:pt x="270496" y="2629"/>
                  <a:pt x="276882" y="0"/>
                  <a:pt x="2843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0" name="Freeform 598">
            <a:extLst>
              <a:ext uri="{FF2B5EF4-FFF2-40B4-BE49-F238E27FC236}">
                <a16:creationId xmlns:a16="http://schemas.microsoft.com/office/drawing/2014/main" id="{08D218E2-14DA-45BE-8F46-72F2182199AD}"/>
              </a:ext>
            </a:extLst>
          </p:cNvPr>
          <p:cNvSpPr/>
          <p:nvPr/>
        </p:nvSpPr>
        <p:spPr>
          <a:xfrm>
            <a:off x="4976767" y="5042866"/>
            <a:ext cx="486795" cy="324531"/>
          </a:xfrm>
          <a:custGeom>
            <a:avLst/>
            <a:gdLst>
              <a:gd name="connsiteX0" fmla="*/ 522855 w 649060"/>
              <a:gd name="connsiteY0" fmla="*/ 222269 h 432707"/>
              <a:gd name="connsiteX1" fmla="*/ 523700 w 649060"/>
              <a:gd name="connsiteY1" fmla="*/ 223114 h 432707"/>
              <a:gd name="connsiteX2" fmla="*/ 501445 w 649060"/>
              <a:gd name="connsiteY2" fmla="*/ 248187 h 432707"/>
              <a:gd name="connsiteX3" fmla="*/ 488205 w 649060"/>
              <a:gd name="connsiteY3" fmla="*/ 239735 h 432707"/>
              <a:gd name="connsiteX4" fmla="*/ 522855 w 649060"/>
              <a:gd name="connsiteY4" fmla="*/ 222269 h 432707"/>
              <a:gd name="connsiteX5" fmla="*/ 208467 w 649060"/>
              <a:gd name="connsiteY5" fmla="*/ 222269 h 432707"/>
              <a:gd name="connsiteX6" fmla="*/ 209311 w 649060"/>
              <a:gd name="connsiteY6" fmla="*/ 223114 h 432707"/>
              <a:gd name="connsiteX7" fmla="*/ 187056 w 649060"/>
              <a:gd name="connsiteY7" fmla="*/ 247905 h 432707"/>
              <a:gd name="connsiteX8" fmla="*/ 173816 w 649060"/>
              <a:gd name="connsiteY8" fmla="*/ 239735 h 432707"/>
              <a:gd name="connsiteX9" fmla="*/ 208467 w 649060"/>
              <a:gd name="connsiteY9" fmla="*/ 222269 h 432707"/>
              <a:gd name="connsiteX10" fmla="*/ 261990 w 649060"/>
              <a:gd name="connsiteY10" fmla="*/ 172688 h 432707"/>
              <a:gd name="connsiteX11" fmla="*/ 251285 w 649060"/>
              <a:gd name="connsiteY11" fmla="*/ 178604 h 432707"/>
              <a:gd name="connsiteX12" fmla="*/ 251567 w 649060"/>
              <a:gd name="connsiteY12" fmla="*/ 180013 h 432707"/>
              <a:gd name="connsiteX13" fmla="*/ 258610 w 649060"/>
              <a:gd name="connsiteY13" fmla="*/ 222551 h 432707"/>
              <a:gd name="connsiteX14" fmla="*/ 265653 w 649060"/>
              <a:gd name="connsiteY14" fmla="*/ 262836 h 432707"/>
              <a:gd name="connsiteX15" fmla="*/ 266216 w 649060"/>
              <a:gd name="connsiteY15" fmla="*/ 269597 h 432707"/>
              <a:gd name="connsiteX16" fmla="*/ 257624 w 649060"/>
              <a:gd name="connsiteY16" fmla="*/ 286922 h 432707"/>
              <a:gd name="connsiteX17" fmla="*/ 249032 w 649060"/>
              <a:gd name="connsiteY17" fmla="*/ 303402 h 432707"/>
              <a:gd name="connsiteX18" fmla="*/ 260300 w 649060"/>
              <a:gd name="connsiteY18" fmla="*/ 307064 h 432707"/>
              <a:gd name="connsiteX19" fmla="*/ 281710 w 649060"/>
              <a:gd name="connsiteY19" fmla="*/ 300021 h 432707"/>
              <a:gd name="connsiteX20" fmla="*/ 350729 w 649060"/>
              <a:gd name="connsiteY20" fmla="*/ 183112 h 432707"/>
              <a:gd name="connsiteX21" fmla="*/ 353546 w 649060"/>
              <a:gd name="connsiteY21" fmla="*/ 175787 h 432707"/>
              <a:gd name="connsiteX22" fmla="*/ 351293 w 649060"/>
              <a:gd name="connsiteY22" fmla="*/ 173252 h 432707"/>
              <a:gd name="connsiteX23" fmla="*/ 330446 w 649060"/>
              <a:gd name="connsiteY23" fmla="*/ 173252 h 432707"/>
              <a:gd name="connsiteX24" fmla="*/ 319460 w 649060"/>
              <a:gd name="connsiteY24" fmla="*/ 179731 h 432707"/>
              <a:gd name="connsiteX25" fmla="*/ 311149 w 649060"/>
              <a:gd name="connsiteY25" fmla="*/ 194098 h 432707"/>
              <a:gd name="connsiteX26" fmla="*/ 298049 w 649060"/>
              <a:gd name="connsiteY26" fmla="*/ 217058 h 432707"/>
              <a:gd name="connsiteX27" fmla="*/ 290725 w 649060"/>
              <a:gd name="connsiteY27" fmla="*/ 227904 h 432707"/>
              <a:gd name="connsiteX28" fmla="*/ 289317 w 649060"/>
              <a:gd name="connsiteY28" fmla="*/ 226777 h 432707"/>
              <a:gd name="connsiteX29" fmla="*/ 281710 w 649060"/>
              <a:gd name="connsiteY29" fmla="*/ 180013 h 432707"/>
              <a:gd name="connsiteX30" fmla="*/ 280724 w 649060"/>
              <a:gd name="connsiteY30" fmla="*/ 177618 h 432707"/>
              <a:gd name="connsiteX31" fmla="*/ 279034 w 649060"/>
              <a:gd name="connsiteY31" fmla="*/ 175787 h 432707"/>
              <a:gd name="connsiteX32" fmla="*/ 277203 w 649060"/>
              <a:gd name="connsiteY32" fmla="*/ 174379 h 432707"/>
              <a:gd name="connsiteX33" fmla="*/ 274808 w 649060"/>
              <a:gd name="connsiteY33" fmla="*/ 173533 h 432707"/>
              <a:gd name="connsiteX34" fmla="*/ 272414 w 649060"/>
              <a:gd name="connsiteY34" fmla="*/ 173111 h 432707"/>
              <a:gd name="connsiteX35" fmla="*/ 269738 w 649060"/>
              <a:gd name="connsiteY35" fmla="*/ 172829 h 432707"/>
              <a:gd name="connsiteX36" fmla="*/ 267202 w 649060"/>
              <a:gd name="connsiteY36" fmla="*/ 172688 h 432707"/>
              <a:gd name="connsiteX37" fmla="*/ 264385 w 649060"/>
              <a:gd name="connsiteY37" fmla="*/ 172688 h 432707"/>
              <a:gd name="connsiteX38" fmla="*/ 261990 w 649060"/>
              <a:gd name="connsiteY38" fmla="*/ 172688 h 432707"/>
              <a:gd name="connsiteX39" fmla="*/ 516938 w 649060"/>
              <a:gd name="connsiteY39" fmla="*/ 171843 h 432707"/>
              <a:gd name="connsiteX40" fmla="*/ 496092 w 649060"/>
              <a:gd name="connsiteY40" fmla="*/ 173533 h 432707"/>
              <a:gd name="connsiteX41" fmla="*/ 482570 w 649060"/>
              <a:gd name="connsiteY41" fmla="*/ 178041 h 432707"/>
              <a:gd name="connsiteX42" fmla="*/ 479471 w 649060"/>
              <a:gd name="connsiteY42" fmla="*/ 183393 h 432707"/>
              <a:gd name="connsiteX43" fmla="*/ 477217 w 649060"/>
              <a:gd name="connsiteY43" fmla="*/ 194380 h 432707"/>
              <a:gd name="connsiteX44" fmla="*/ 479471 w 649060"/>
              <a:gd name="connsiteY44" fmla="*/ 197197 h 432707"/>
              <a:gd name="connsiteX45" fmla="*/ 491021 w 649060"/>
              <a:gd name="connsiteY45" fmla="*/ 193817 h 432707"/>
              <a:gd name="connsiteX46" fmla="*/ 507360 w 649060"/>
              <a:gd name="connsiteY46" fmla="*/ 191563 h 432707"/>
              <a:gd name="connsiteX47" fmla="*/ 528207 w 649060"/>
              <a:gd name="connsiteY47" fmla="*/ 201705 h 432707"/>
              <a:gd name="connsiteX48" fmla="*/ 525389 w 649060"/>
              <a:gd name="connsiteY48" fmla="*/ 205649 h 432707"/>
              <a:gd name="connsiteX49" fmla="*/ 509332 w 649060"/>
              <a:gd name="connsiteY49" fmla="*/ 207621 h 432707"/>
              <a:gd name="connsiteX50" fmla="*/ 491162 w 649060"/>
              <a:gd name="connsiteY50" fmla="*/ 210438 h 432707"/>
              <a:gd name="connsiteX51" fmla="*/ 475245 w 649060"/>
              <a:gd name="connsiteY51" fmla="*/ 215931 h 432707"/>
              <a:gd name="connsiteX52" fmla="*/ 462428 w 649060"/>
              <a:gd name="connsiteY52" fmla="*/ 226918 h 432707"/>
              <a:gd name="connsiteX53" fmla="*/ 458061 w 649060"/>
              <a:gd name="connsiteY53" fmla="*/ 244524 h 432707"/>
              <a:gd name="connsiteX54" fmla="*/ 465386 w 649060"/>
              <a:gd name="connsiteY54" fmla="*/ 261005 h 432707"/>
              <a:gd name="connsiteX55" fmla="*/ 483415 w 649060"/>
              <a:gd name="connsiteY55" fmla="*/ 267061 h 432707"/>
              <a:gd name="connsiteX56" fmla="*/ 496092 w 649060"/>
              <a:gd name="connsiteY56" fmla="*/ 265371 h 432707"/>
              <a:gd name="connsiteX57" fmla="*/ 505670 w 649060"/>
              <a:gd name="connsiteY57" fmla="*/ 261709 h 432707"/>
              <a:gd name="connsiteX58" fmla="*/ 516375 w 649060"/>
              <a:gd name="connsiteY58" fmla="*/ 254948 h 432707"/>
              <a:gd name="connsiteX59" fmla="*/ 515530 w 649060"/>
              <a:gd name="connsiteY59" fmla="*/ 259455 h 432707"/>
              <a:gd name="connsiteX60" fmla="*/ 516094 w 649060"/>
              <a:gd name="connsiteY60" fmla="*/ 261850 h 432707"/>
              <a:gd name="connsiteX61" fmla="*/ 517924 w 649060"/>
              <a:gd name="connsiteY61" fmla="*/ 263399 h 432707"/>
              <a:gd name="connsiteX62" fmla="*/ 520178 w 649060"/>
              <a:gd name="connsiteY62" fmla="*/ 264385 h 432707"/>
              <a:gd name="connsiteX63" fmla="*/ 523136 w 649060"/>
              <a:gd name="connsiteY63" fmla="*/ 264948 h 432707"/>
              <a:gd name="connsiteX64" fmla="*/ 525812 w 649060"/>
              <a:gd name="connsiteY64" fmla="*/ 265089 h 432707"/>
              <a:gd name="connsiteX65" fmla="*/ 528489 w 649060"/>
              <a:gd name="connsiteY65" fmla="*/ 265089 h 432707"/>
              <a:gd name="connsiteX66" fmla="*/ 530742 w 649060"/>
              <a:gd name="connsiteY66" fmla="*/ 265089 h 432707"/>
              <a:gd name="connsiteX67" fmla="*/ 544264 w 649060"/>
              <a:gd name="connsiteY67" fmla="*/ 258047 h 432707"/>
              <a:gd name="connsiteX68" fmla="*/ 556941 w 649060"/>
              <a:gd name="connsiteY68" fmla="*/ 203395 h 432707"/>
              <a:gd name="connsiteX69" fmla="*/ 557786 w 649060"/>
              <a:gd name="connsiteY69" fmla="*/ 194662 h 432707"/>
              <a:gd name="connsiteX70" fmla="*/ 516938 w 649060"/>
              <a:gd name="connsiteY70" fmla="*/ 171843 h 432707"/>
              <a:gd name="connsiteX71" fmla="*/ 202550 w 649060"/>
              <a:gd name="connsiteY71" fmla="*/ 171843 h 432707"/>
              <a:gd name="connsiteX72" fmla="*/ 181703 w 649060"/>
              <a:gd name="connsiteY72" fmla="*/ 173533 h 432707"/>
              <a:gd name="connsiteX73" fmla="*/ 179308 w 649060"/>
              <a:gd name="connsiteY73" fmla="*/ 173815 h 432707"/>
              <a:gd name="connsiteX74" fmla="*/ 176773 w 649060"/>
              <a:gd name="connsiteY74" fmla="*/ 174238 h 432707"/>
              <a:gd name="connsiteX75" fmla="*/ 174660 w 649060"/>
              <a:gd name="connsiteY75" fmla="*/ 174660 h 432707"/>
              <a:gd name="connsiteX76" fmla="*/ 172548 w 649060"/>
              <a:gd name="connsiteY76" fmla="*/ 175224 h 432707"/>
              <a:gd name="connsiteX77" fmla="*/ 170716 w 649060"/>
              <a:gd name="connsiteY77" fmla="*/ 176069 h 432707"/>
              <a:gd name="connsiteX78" fmla="*/ 168885 w 649060"/>
              <a:gd name="connsiteY78" fmla="*/ 177196 h 432707"/>
              <a:gd name="connsiteX79" fmla="*/ 167476 w 649060"/>
              <a:gd name="connsiteY79" fmla="*/ 178604 h 432707"/>
              <a:gd name="connsiteX80" fmla="*/ 166209 w 649060"/>
              <a:gd name="connsiteY80" fmla="*/ 180576 h 432707"/>
              <a:gd name="connsiteX81" fmla="*/ 165082 w 649060"/>
              <a:gd name="connsiteY81" fmla="*/ 183112 h 432707"/>
              <a:gd name="connsiteX82" fmla="*/ 162546 w 649060"/>
              <a:gd name="connsiteY82" fmla="*/ 194098 h 432707"/>
              <a:gd name="connsiteX83" fmla="*/ 165082 w 649060"/>
              <a:gd name="connsiteY83" fmla="*/ 196915 h 432707"/>
              <a:gd name="connsiteX84" fmla="*/ 171139 w 649060"/>
              <a:gd name="connsiteY84" fmla="*/ 195507 h 432707"/>
              <a:gd name="connsiteX85" fmla="*/ 176632 w 649060"/>
              <a:gd name="connsiteY85" fmla="*/ 193817 h 432707"/>
              <a:gd name="connsiteX86" fmla="*/ 192971 w 649060"/>
              <a:gd name="connsiteY86" fmla="*/ 191563 h 432707"/>
              <a:gd name="connsiteX87" fmla="*/ 213818 w 649060"/>
              <a:gd name="connsiteY87" fmla="*/ 201705 h 432707"/>
              <a:gd name="connsiteX88" fmla="*/ 211001 w 649060"/>
              <a:gd name="connsiteY88" fmla="*/ 205649 h 432707"/>
              <a:gd name="connsiteX89" fmla="*/ 205930 w 649060"/>
              <a:gd name="connsiteY89" fmla="*/ 206494 h 432707"/>
              <a:gd name="connsiteX90" fmla="*/ 199873 w 649060"/>
              <a:gd name="connsiteY90" fmla="*/ 206916 h 432707"/>
              <a:gd name="connsiteX91" fmla="*/ 194943 w 649060"/>
              <a:gd name="connsiteY91" fmla="*/ 207339 h 432707"/>
              <a:gd name="connsiteX92" fmla="*/ 176773 w 649060"/>
              <a:gd name="connsiteY92" fmla="*/ 210156 h 432707"/>
              <a:gd name="connsiteX93" fmla="*/ 160856 w 649060"/>
              <a:gd name="connsiteY93" fmla="*/ 215649 h 432707"/>
              <a:gd name="connsiteX94" fmla="*/ 148039 w 649060"/>
              <a:gd name="connsiteY94" fmla="*/ 226636 h 432707"/>
              <a:gd name="connsiteX95" fmla="*/ 143672 w 649060"/>
              <a:gd name="connsiteY95" fmla="*/ 244243 h 432707"/>
              <a:gd name="connsiteX96" fmla="*/ 150997 w 649060"/>
              <a:gd name="connsiteY96" fmla="*/ 261005 h 432707"/>
              <a:gd name="connsiteX97" fmla="*/ 169026 w 649060"/>
              <a:gd name="connsiteY97" fmla="*/ 267061 h 432707"/>
              <a:gd name="connsiteX98" fmla="*/ 181844 w 649060"/>
              <a:gd name="connsiteY98" fmla="*/ 265230 h 432707"/>
              <a:gd name="connsiteX99" fmla="*/ 191140 w 649060"/>
              <a:gd name="connsiteY99" fmla="*/ 261568 h 432707"/>
              <a:gd name="connsiteX100" fmla="*/ 201986 w 649060"/>
              <a:gd name="connsiteY100" fmla="*/ 254948 h 432707"/>
              <a:gd name="connsiteX101" fmla="*/ 201141 w 649060"/>
              <a:gd name="connsiteY101" fmla="*/ 259174 h 432707"/>
              <a:gd name="connsiteX102" fmla="*/ 202691 w 649060"/>
              <a:gd name="connsiteY102" fmla="*/ 262977 h 432707"/>
              <a:gd name="connsiteX103" fmla="*/ 206212 w 649060"/>
              <a:gd name="connsiteY103" fmla="*/ 264526 h 432707"/>
              <a:gd name="connsiteX104" fmla="*/ 221988 w 649060"/>
              <a:gd name="connsiteY104" fmla="*/ 264526 h 432707"/>
              <a:gd name="connsiteX105" fmla="*/ 223960 w 649060"/>
              <a:gd name="connsiteY105" fmla="*/ 263540 h 432707"/>
              <a:gd name="connsiteX106" fmla="*/ 226072 w 649060"/>
              <a:gd name="connsiteY106" fmla="*/ 262554 h 432707"/>
              <a:gd name="connsiteX107" fmla="*/ 227481 w 649060"/>
              <a:gd name="connsiteY107" fmla="*/ 261568 h 432707"/>
              <a:gd name="connsiteX108" fmla="*/ 228890 w 649060"/>
              <a:gd name="connsiteY108" fmla="*/ 260019 h 432707"/>
              <a:gd name="connsiteX109" fmla="*/ 229594 w 649060"/>
              <a:gd name="connsiteY109" fmla="*/ 257765 h 432707"/>
              <a:gd name="connsiteX110" fmla="*/ 242271 w 649060"/>
              <a:gd name="connsiteY110" fmla="*/ 203113 h 432707"/>
              <a:gd name="connsiteX111" fmla="*/ 243397 w 649060"/>
              <a:gd name="connsiteY111" fmla="*/ 194662 h 432707"/>
              <a:gd name="connsiteX112" fmla="*/ 202550 w 649060"/>
              <a:gd name="connsiteY112" fmla="*/ 171843 h 432707"/>
              <a:gd name="connsiteX113" fmla="*/ 412987 w 649060"/>
              <a:gd name="connsiteY113" fmla="*/ 167336 h 432707"/>
              <a:gd name="connsiteX114" fmla="*/ 434679 w 649060"/>
              <a:gd name="connsiteY114" fmla="*/ 181140 h 432707"/>
              <a:gd name="connsiteX115" fmla="*/ 426087 w 649060"/>
              <a:gd name="connsiteY115" fmla="*/ 197901 h 432707"/>
              <a:gd name="connsiteX116" fmla="*/ 405099 w 649060"/>
              <a:gd name="connsiteY116" fmla="*/ 203113 h 432707"/>
              <a:gd name="connsiteX117" fmla="*/ 400874 w 649060"/>
              <a:gd name="connsiteY117" fmla="*/ 203113 h 432707"/>
              <a:gd name="connsiteX118" fmla="*/ 395521 w 649060"/>
              <a:gd name="connsiteY118" fmla="*/ 197761 h 432707"/>
              <a:gd name="connsiteX119" fmla="*/ 400874 w 649060"/>
              <a:gd name="connsiteY119" fmla="*/ 173815 h 432707"/>
              <a:gd name="connsiteX120" fmla="*/ 404958 w 649060"/>
              <a:gd name="connsiteY120" fmla="*/ 168463 h 432707"/>
              <a:gd name="connsiteX121" fmla="*/ 412987 w 649060"/>
              <a:gd name="connsiteY121" fmla="*/ 167336 h 432707"/>
              <a:gd name="connsiteX122" fmla="*/ 98599 w 649060"/>
              <a:gd name="connsiteY122" fmla="*/ 166773 h 432707"/>
              <a:gd name="connsiteX123" fmla="*/ 120290 w 649060"/>
              <a:gd name="connsiteY123" fmla="*/ 180576 h 432707"/>
              <a:gd name="connsiteX124" fmla="*/ 111698 w 649060"/>
              <a:gd name="connsiteY124" fmla="*/ 197338 h 432707"/>
              <a:gd name="connsiteX125" fmla="*/ 90711 w 649060"/>
              <a:gd name="connsiteY125" fmla="*/ 202550 h 432707"/>
              <a:gd name="connsiteX126" fmla="*/ 86485 w 649060"/>
              <a:gd name="connsiteY126" fmla="*/ 202550 h 432707"/>
              <a:gd name="connsiteX127" fmla="*/ 81132 w 649060"/>
              <a:gd name="connsiteY127" fmla="*/ 197479 h 432707"/>
              <a:gd name="connsiteX128" fmla="*/ 86485 w 649060"/>
              <a:gd name="connsiteY128" fmla="*/ 173533 h 432707"/>
              <a:gd name="connsiteX129" fmla="*/ 90711 w 649060"/>
              <a:gd name="connsiteY129" fmla="*/ 168040 h 432707"/>
              <a:gd name="connsiteX130" fmla="*/ 98599 w 649060"/>
              <a:gd name="connsiteY130" fmla="*/ 166773 h 432707"/>
              <a:gd name="connsiteX131" fmla="*/ 592155 w 649060"/>
              <a:gd name="connsiteY131" fmla="*/ 146207 h 432707"/>
              <a:gd name="connsiteX132" fmla="*/ 582859 w 649060"/>
              <a:gd name="connsiteY132" fmla="*/ 157476 h 432707"/>
              <a:gd name="connsiteX133" fmla="*/ 572576 w 649060"/>
              <a:gd name="connsiteY133" fmla="*/ 204522 h 432707"/>
              <a:gd name="connsiteX134" fmla="*/ 560604 w 649060"/>
              <a:gd name="connsiteY134" fmla="*/ 258047 h 432707"/>
              <a:gd name="connsiteX135" fmla="*/ 560604 w 649060"/>
              <a:gd name="connsiteY135" fmla="*/ 259455 h 432707"/>
              <a:gd name="connsiteX136" fmla="*/ 565111 w 649060"/>
              <a:gd name="connsiteY136" fmla="*/ 264526 h 432707"/>
              <a:gd name="connsiteX137" fmla="*/ 565393 w 649060"/>
              <a:gd name="connsiteY137" fmla="*/ 264526 h 432707"/>
              <a:gd name="connsiteX138" fmla="*/ 581450 w 649060"/>
              <a:gd name="connsiteY138" fmla="*/ 264526 h 432707"/>
              <a:gd name="connsiteX139" fmla="*/ 586662 w 649060"/>
              <a:gd name="connsiteY139" fmla="*/ 262695 h 432707"/>
              <a:gd name="connsiteX140" fmla="*/ 589620 w 649060"/>
              <a:gd name="connsiteY140" fmla="*/ 258047 h 432707"/>
              <a:gd name="connsiteX141" fmla="*/ 613002 w 649060"/>
              <a:gd name="connsiteY141" fmla="*/ 152687 h 432707"/>
              <a:gd name="connsiteX142" fmla="*/ 612720 w 649060"/>
              <a:gd name="connsiteY142" fmla="*/ 152687 h 432707"/>
              <a:gd name="connsiteX143" fmla="*/ 613002 w 649060"/>
              <a:gd name="connsiteY143" fmla="*/ 151278 h 432707"/>
              <a:gd name="connsiteX144" fmla="*/ 611452 w 649060"/>
              <a:gd name="connsiteY144" fmla="*/ 147757 h 432707"/>
              <a:gd name="connsiteX145" fmla="*/ 607649 w 649060"/>
              <a:gd name="connsiteY145" fmla="*/ 146207 h 432707"/>
              <a:gd name="connsiteX146" fmla="*/ 383126 w 649060"/>
              <a:gd name="connsiteY146" fmla="*/ 145362 h 432707"/>
              <a:gd name="connsiteX147" fmla="*/ 374956 w 649060"/>
              <a:gd name="connsiteY147" fmla="*/ 151842 h 432707"/>
              <a:gd name="connsiteX148" fmla="*/ 361857 w 649060"/>
              <a:gd name="connsiteY148" fmla="*/ 205789 h 432707"/>
              <a:gd name="connsiteX149" fmla="*/ 350448 w 649060"/>
              <a:gd name="connsiteY149" fmla="*/ 259455 h 432707"/>
              <a:gd name="connsiteX150" fmla="*/ 362561 w 649060"/>
              <a:gd name="connsiteY150" fmla="*/ 265089 h 432707"/>
              <a:gd name="connsiteX151" fmla="*/ 364674 w 649060"/>
              <a:gd name="connsiteY151" fmla="*/ 265089 h 432707"/>
              <a:gd name="connsiteX152" fmla="*/ 367210 w 649060"/>
              <a:gd name="connsiteY152" fmla="*/ 265089 h 432707"/>
              <a:gd name="connsiteX153" fmla="*/ 369745 w 649060"/>
              <a:gd name="connsiteY153" fmla="*/ 265089 h 432707"/>
              <a:gd name="connsiteX154" fmla="*/ 372421 w 649060"/>
              <a:gd name="connsiteY154" fmla="*/ 264808 h 432707"/>
              <a:gd name="connsiteX155" fmla="*/ 374816 w 649060"/>
              <a:gd name="connsiteY155" fmla="*/ 264244 h 432707"/>
              <a:gd name="connsiteX156" fmla="*/ 377210 w 649060"/>
              <a:gd name="connsiteY156" fmla="*/ 263399 h 432707"/>
              <a:gd name="connsiteX157" fmla="*/ 379041 w 649060"/>
              <a:gd name="connsiteY157" fmla="*/ 262132 h 432707"/>
              <a:gd name="connsiteX158" fmla="*/ 380591 w 649060"/>
              <a:gd name="connsiteY158" fmla="*/ 260441 h 432707"/>
              <a:gd name="connsiteX159" fmla="*/ 381435 w 649060"/>
              <a:gd name="connsiteY159" fmla="*/ 258047 h 432707"/>
              <a:gd name="connsiteX160" fmla="*/ 387351 w 649060"/>
              <a:gd name="connsiteY160" fmla="*/ 232411 h 432707"/>
              <a:gd name="connsiteX161" fmla="*/ 390309 w 649060"/>
              <a:gd name="connsiteY161" fmla="*/ 227622 h 432707"/>
              <a:gd name="connsiteX162" fmla="*/ 395803 w 649060"/>
              <a:gd name="connsiteY162" fmla="*/ 225650 h 432707"/>
              <a:gd name="connsiteX163" fmla="*/ 420453 w 649060"/>
              <a:gd name="connsiteY163" fmla="*/ 223678 h 432707"/>
              <a:gd name="connsiteX164" fmla="*/ 443131 w 649060"/>
              <a:gd name="connsiteY164" fmla="*/ 216776 h 432707"/>
              <a:gd name="connsiteX165" fmla="*/ 461019 w 649060"/>
              <a:gd name="connsiteY165" fmla="*/ 201986 h 432707"/>
              <a:gd name="connsiteX166" fmla="*/ 467639 w 649060"/>
              <a:gd name="connsiteY166" fmla="*/ 178323 h 432707"/>
              <a:gd name="connsiteX167" fmla="*/ 463554 w 649060"/>
              <a:gd name="connsiteY167" fmla="*/ 161138 h 432707"/>
              <a:gd name="connsiteX168" fmla="*/ 452004 w 649060"/>
              <a:gd name="connsiteY168" fmla="*/ 150856 h 432707"/>
              <a:gd name="connsiteX169" fmla="*/ 436933 w 649060"/>
              <a:gd name="connsiteY169" fmla="*/ 146489 h 432707"/>
              <a:gd name="connsiteX170" fmla="*/ 419467 w 649060"/>
              <a:gd name="connsiteY170" fmla="*/ 145362 h 432707"/>
              <a:gd name="connsiteX171" fmla="*/ 69019 w 649060"/>
              <a:gd name="connsiteY171" fmla="*/ 144799 h 432707"/>
              <a:gd name="connsiteX172" fmla="*/ 64934 w 649060"/>
              <a:gd name="connsiteY172" fmla="*/ 145926 h 432707"/>
              <a:gd name="connsiteX173" fmla="*/ 62540 w 649060"/>
              <a:gd name="connsiteY173" fmla="*/ 148039 h 432707"/>
              <a:gd name="connsiteX174" fmla="*/ 60568 w 649060"/>
              <a:gd name="connsiteY174" fmla="*/ 151560 h 432707"/>
              <a:gd name="connsiteX175" fmla="*/ 47891 w 649060"/>
              <a:gd name="connsiteY175" fmla="*/ 205085 h 432707"/>
              <a:gd name="connsiteX176" fmla="*/ 36059 w 649060"/>
              <a:gd name="connsiteY176" fmla="*/ 259174 h 432707"/>
              <a:gd name="connsiteX177" fmla="*/ 37608 w 649060"/>
              <a:gd name="connsiteY177" fmla="*/ 262695 h 432707"/>
              <a:gd name="connsiteX178" fmla="*/ 41411 w 649060"/>
              <a:gd name="connsiteY178" fmla="*/ 264244 h 432707"/>
              <a:gd name="connsiteX179" fmla="*/ 58877 w 649060"/>
              <a:gd name="connsiteY179" fmla="*/ 264244 h 432707"/>
              <a:gd name="connsiteX180" fmla="*/ 68033 w 649060"/>
              <a:gd name="connsiteY180" fmla="*/ 254525 h 432707"/>
              <a:gd name="connsiteX181" fmla="*/ 72258 w 649060"/>
              <a:gd name="connsiteY181" fmla="*/ 235087 h 432707"/>
              <a:gd name="connsiteX182" fmla="*/ 81414 w 649060"/>
              <a:gd name="connsiteY182" fmla="*/ 225368 h 432707"/>
              <a:gd name="connsiteX183" fmla="*/ 106064 w 649060"/>
              <a:gd name="connsiteY183" fmla="*/ 223255 h 432707"/>
              <a:gd name="connsiteX184" fmla="*/ 128742 w 649060"/>
              <a:gd name="connsiteY184" fmla="*/ 216353 h 432707"/>
              <a:gd name="connsiteX185" fmla="*/ 146630 w 649060"/>
              <a:gd name="connsiteY185" fmla="*/ 201564 h 432707"/>
              <a:gd name="connsiteX186" fmla="*/ 153251 w 649060"/>
              <a:gd name="connsiteY186" fmla="*/ 177759 h 432707"/>
              <a:gd name="connsiteX187" fmla="*/ 149165 w 649060"/>
              <a:gd name="connsiteY187" fmla="*/ 160575 h 432707"/>
              <a:gd name="connsiteX188" fmla="*/ 137615 w 649060"/>
              <a:gd name="connsiteY188" fmla="*/ 150292 h 432707"/>
              <a:gd name="connsiteX189" fmla="*/ 122544 w 649060"/>
              <a:gd name="connsiteY189" fmla="*/ 145926 h 432707"/>
              <a:gd name="connsiteX190" fmla="*/ 105078 w 649060"/>
              <a:gd name="connsiteY190" fmla="*/ 144799 h 432707"/>
              <a:gd name="connsiteX191" fmla="*/ 36059 w 649060"/>
              <a:gd name="connsiteY191" fmla="*/ 0 h 432707"/>
              <a:gd name="connsiteX192" fmla="*/ 613002 w 649060"/>
              <a:gd name="connsiteY192" fmla="*/ 0 h 432707"/>
              <a:gd name="connsiteX193" fmla="*/ 638356 w 649060"/>
              <a:gd name="connsiteY193" fmla="*/ 10705 h 432707"/>
              <a:gd name="connsiteX194" fmla="*/ 649060 w 649060"/>
              <a:gd name="connsiteY194" fmla="*/ 36059 h 432707"/>
              <a:gd name="connsiteX195" fmla="*/ 649060 w 649060"/>
              <a:gd name="connsiteY195" fmla="*/ 396648 h 432707"/>
              <a:gd name="connsiteX196" fmla="*/ 638356 w 649060"/>
              <a:gd name="connsiteY196" fmla="*/ 422002 h 432707"/>
              <a:gd name="connsiteX197" fmla="*/ 613002 w 649060"/>
              <a:gd name="connsiteY197" fmla="*/ 432707 h 432707"/>
              <a:gd name="connsiteX198" fmla="*/ 36059 w 649060"/>
              <a:gd name="connsiteY198" fmla="*/ 432707 h 432707"/>
              <a:gd name="connsiteX199" fmla="*/ 10705 w 649060"/>
              <a:gd name="connsiteY199" fmla="*/ 422002 h 432707"/>
              <a:gd name="connsiteX200" fmla="*/ 0 w 649060"/>
              <a:gd name="connsiteY200" fmla="*/ 396648 h 432707"/>
              <a:gd name="connsiteX201" fmla="*/ 0 w 649060"/>
              <a:gd name="connsiteY201" fmla="*/ 36059 h 432707"/>
              <a:gd name="connsiteX202" fmla="*/ 10705 w 649060"/>
              <a:gd name="connsiteY202" fmla="*/ 10705 h 432707"/>
              <a:gd name="connsiteX203" fmla="*/ 36059 w 649060"/>
              <a:gd name="connsiteY20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649060" h="432707">
                <a:moveTo>
                  <a:pt x="522855" y="222269"/>
                </a:moveTo>
                <a:lnTo>
                  <a:pt x="523700" y="223114"/>
                </a:lnTo>
                <a:cubicBezTo>
                  <a:pt x="522762" y="239829"/>
                  <a:pt x="515343" y="248187"/>
                  <a:pt x="501445" y="248187"/>
                </a:cubicBezTo>
                <a:cubicBezTo>
                  <a:pt x="492619" y="248187"/>
                  <a:pt x="488205" y="245370"/>
                  <a:pt x="488205" y="239735"/>
                </a:cubicBezTo>
                <a:cubicBezTo>
                  <a:pt x="488205" y="228091"/>
                  <a:pt x="499755" y="222269"/>
                  <a:pt x="522855" y="222269"/>
                </a:cubicBezTo>
                <a:close/>
                <a:moveTo>
                  <a:pt x="208467" y="222269"/>
                </a:moveTo>
                <a:lnTo>
                  <a:pt x="209311" y="223114"/>
                </a:lnTo>
                <a:cubicBezTo>
                  <a:pt x="208373" y="239642"/>
                  <a:pt x="200954" y="247905"/>
                  <a:pt x="187056" y="247905"/>
                </a:cubicBezTo>
                <a:cubicBezTo>
                  <a:pt x="178230" y="247905"/>
                  <a:pt x="173816" y="245182"/>
                  <a:pt x="173816" y="239735"/>
                </a:cubicBezTo>
                <a:cubicBezTo>
                  <a:pt x="173816" y="228091"/>
                  <a:pt x="185366" y="222269"/>
                  <a:pt x="208467" y="222269"/>
                </a:cubicBezTo>
                <a:close/>
                <a:moveTo>
                  <a:pt x="261990" y="172688"/>
                </a:moveTo>
                <a:cubicBezTo>
                  <a:pt x="254854" y="172688"/>
                  <a:pt x="251285" y="174660"/>
                  <a:pt x="251285" y="178604"/>
                </a:cubicBezTo>
                <a:lnTo>
                  <a:pt x="251567" y="180013"/>
                </a:lnTo>
                <a:cubicBezTo>
                  <a:pt x="252507" y="189967"/>
                  <a:pt x="254854" y="204146"/>
                  <a:pt x="258610" y="222551"/>
                </a:cubicBezTo>
                <a:cubicBezTo>
                  <a:pt x="262367" y="240956"/>
                  <a:pt x="264714" y="254384"/>
                  <a:pt x="265653" y="262836"/>
                </a:cubicBezTo>
                <a:cubicBezTo>
                  <a:pt x="266029" y="265841"/>
                  <a:pt x="266216" y="268094"/>
                  <a:pt x="266216" y="269597"/>
                </a:cubicBezTo>
                <a:cubicBezTo>
                  <a:pt x="266216" y="273165"/>
                  <a:pt x="263353" y="278940"/>
                  <a:pt x="257624" y="286922"/>
                </a:cubicBezTo>
                <a:cubicBezTo>
                  <a:pt x="251896" y="294904"/>
                  <a:pt x="249032" y="300397"/>
                  <a:pt x="249032" y="303402"/>
                </a:cubicBezTo>
                <a:cubicBezTo>
                  <a:pt x="249032" y="305843"/>
                  <a:pt x="252788" y="307064"/>
                  <a:pt x="260300" y="307064"/>
                </a:cubicBezTo>
                <a:cubicBezTo>
                  <a:pt x="271757" y="307064"/>
                  <a:pt x="278893" y="304717"/>
                  <a:pt x="281710" y="300021"/>
                </a:cubicBezTo>
                <a:lnTo>
                  <a:pt x="350729" y="183112"/>
                </a:lnTo>
                <a:cubicBezTo>
                  <a:pt x="352608" y="179355"/>
                  <a:pt x="353546" y="176914"/>
                  <a:pt x="353546" y="175787"/>
                </a:cubicBezTo>
                <a:cubicBezTo>
                  <a:pt x="353546" y="174097"/>
                  <a:pt x="352795" y="173252"/>
                  <a:pt x="351293" y="173252"/>
                </a:cubicBezTo>
                <a:lnTo>
                  <a:pt x="330446" y="173252"/>
                </a:lnTo>
                <a:cubicBezTo>
                  <a:pt x="326314" y="173252"/>
                  <a:pt x="322652" y="175412"/>
                  <a:pt x="319460" y="179731"/>
                </a:cubicBezTo>
                <a:cubicBezTo>
                  <a:pt x="318521" y="181046"/>
                  <a:pt x="315751" y="185835"/>
                  <a:pt x="311149" y="194098"/>
                </a:cubicBezTo>
                <a:cubicBezTo>
                  <a:pt x="306548" y="202362"/>
                  <a:pt x="302182" y="210015"/>
                  <a:pt x="298049" y="217058"/>
                </a:cubicBezTo>
                <a:cubicBezTo>
                  <a:pt x="293918" y="224100"/>
                  <a:pt x="291476" y="227716"/>
                  <a:pt x="290725" y="227904"/>
                </a:cubicBezTo>
                <a:lnTo>
                  <a:pt x="289317" y="226777"/>
                </a:lnTo>
                <a:cubicBezTo>
                  <a:pt x="289317" y="212316"/>
                  <a:pt x="286781" y="196728"/>
                  <a:pt x="281710" y="180013"/>
                </a:cubicBezTo>
                <a:cubicBezTo>
                  <a:pt x="281522" y="179074"/>
                  <a:pt x="281194" y="178276"/>
                  <a:pt x="280724" y="177618"/>
                </a:cubicBezTo>
                <a:cubicBezTo>
                  <a:pt x="280255" y="176961"/>
                  <a:pt x="279692" y="176351"/>
                  <a:pt x="279034" y="175787"/>
                </a:cubicBezTo>
                <a:cubicBezTo>
                  <a:pt x="278377" y="175224"/>
                  <a:pt x="277766" y="174754"/>
                  <a:pt x="277203" y="174379"/>
                </a:cubicBezTo>
                <a:cubicBezTo>
                  <a:pt x="276640" y="174003"/>
                  <a:pt x="275841" y="173721"/>
                  <a:pt x="274808" y="173533"/>
                </a:cubicBezTo>
                <a:cubicBezTo>
                  <a:pt x="273776" y="173346"/>
                  <a:pt x="272977" y="173205"/>
                  <a:pt x="272414" y="173111"/>
                </a:cubicBezTo>
                <a:cubicBezTo>
                  <a:pt x="271850" y="173017"/>
                  <a:pt x="270958" y="172923"/>
                  <a:pt x="269738" y="172829"/>
                </a:cubicBezTo>
                <a:cubicBezTo>
                  <a:pt x="268517" y="172735"/>
                  <a:pt x="267672" y="172688"/>
                  <a:pt x="267202" y="172688"/>
                </a:cubicBezTo>
                <a:cubicBezTo>
                  <a:pt x="266733" y="172688"/>
                  <a:pt x="265794" y="172688"/>
                  <a:pt x="264385" y="172688"/>
                </a:cubicBezTo>
                <a:cubicBezTo>
                  <a:pt x="262976" y="172688"/>
                  <a:pt x="262179" y="172688"/>
                  <a:pt x="261990" y="172688"/>
                </a:cubicBezTo>
                <a:close/>
                <a:moveTo>
                  <a:pt x="516938" y="171843"/>
                </a:moveTo>
                <a:cubicBezTo>
                  <a:pt x="512056" y="171843"/>
                  <a:pt x="505106" y="172407"/>
                  <a:pt x="496092" y="173533"/>
                </a:cubicBezTo>
                <a:cubicBezTo>
                  <a:pt x="488956" y="174660"/>
                  <a:pt x="484448" y="176163"/>
                  <a:pt x="482570" y="178041"/>
                </a:cubicBezTo>
                <a:cubicBezTo>
                  <a:pt x="481256" y="179543"/>
                  <a:pt x="480222" y="181327"/>
                  <a:pt x="479471" y="183393"/>
                </a:cubicBezTo>
                <a:cubicBezTo>
                  <a:pt x="477969" y="187901"/>
                  <a:pt x="477217" y="191563"/>
                  <a:pt x="477217" y="194380"/>
                </a:cubicBezTo>
                <a:cubicBezTo>
                  <a:pt x="477217" y="196258"/>
                  <a:pt x="477969" y="197197"/>
                  <a:pt x="479471" y="197197"/>
                </a:cubicBezTo>
                <a:cubicBezTo>
                  <a:pt x="479659" y="197197"/>
                  <a:pt x="483509" y="196070"/>
                  <a:pt x="491021" y="193817"/>
                </a:cubicBezTo>
                <a:cubicBezTo>
                  <a:pt x="496655" y="192314"/>
                  <a:pt x="502102" y="191563"/>
                  <a:pt x="507360" y="191563"/>
                </a:cubicBezTo>
                <a:cubicBezTo>
                  <a:pt x="521258" y="191563"/>
                  <a:pt x="528207" y="194943"/>
                  <a:pt x="528207" y="201705"/>
                </a:cubicBezTo>
                <a:cubicBezTo>
                  <a:pt x="528207" y="203958"/>
                  <a:pt x="527268" y="205273"/>
                  <a:pt x="525389" y="205649"/>
                </a:cubicBezTo>
                <a:cubicBezTo>
                  <a:pt x="524639" y="205836"/>
                  <a:pt x="519286" y="206494"/>
                  <a:pt x="509332" y="207621"/>
                </a:cubicBezTo>
                <a:cubicBezTo>
                  <a:pt x="502196" y="208372"/>
                  <a:pt x="496139" y="209311"/>
                  <a:pt x="491162" y="210438"/>
                </a:cubicBezTo>
                <a:cubicBezTo>
                  <a:pt x="486185" y="211565"/>
                  <a:pt x="480879" y="213396"/>
                  <a:pt x="475245" y="215931"/>
                </a:cubicBezTo>
                <a:cubicBezTo>
                  <a:pt x="469611" y="218466"/>
                  <a:pt x="465338" y="222128"/>
                  <a:pt x="462428" y="226918"/>
                </a:cubicBezTo>
                <a:cubicBezTo>
                  <a:pt x="459517" y="231707"/>
                  <a:pt x="458061" y="237576"/>
                  <a:pt x="458061" y="244524"/>
                </a:cubicBezTo>
                <a:cubicBezTo>
                  <a:pt x="458061" y="251473"/>
                  <a:pt x="460503" y="256967"/>
                  <a:pt x="465386" y="261005"/>
                </a:cubicBezTo>
                <a:cubicBezTo>
                  <a:pt x="470268" y="265042"/>
                  <a:pt x="476279" y="267061"/>
                  <a:pt x="483415" y="267061"/>
                </a:cubicBezTo>
                <a:cubicBezTo>
                  <a:pt x="487922" y="267061"/>
                  <a:pt x="492148" y="266498"/>
                  <a:pt x="496092" y="265371"/>
                </a:cubicBezTo>
                <a:cubicBezTo>
                  <a:pt x="500036" y="264244"/>
                  <a:pt x="503229" y="263024"/>
                  <a:pt x="505670" y="261709"/>
                </a:cubicBezTo>
                <a:cubicBezTo>
                  <a:pt x="508112" y="260394"/>
                  <a:pt x="511680" y="258140"/>
                  <a:pt x="516375" y="254948"/>
                </a:cubicBezTo>
                <a:cubicBezTo>
                  <a:pt x="515812" y="257765"/>
                  <a:pt x="515530" y="259267"/>
                  <a:pt x="515530" y="259455"/>
                </a:cubicBezTo>
                <a:cubicBezTo>
                  <a:pt x="515530" y="260394"/>
                  <a:pt x="515718" y="261192"/>
                  <a:pt x="516094" y="261850"/>
                </a:cubicBezTo>
                <a:cubicBezTo>
                  <a:pt x="516469" y="262507"/>
                  <a:pt x="517080" y="263024"/>
                  <a:pt x="517924" y="263399"/>
                </a:cubicBezTo>
                <a:cubicBezTo>
                  <a:pt x="518770" y="263775"/>
                  <a:pt x="519521" y="264103"/>
                  <a:pt x="520178" y="264385"/>
                </a:cubicBezTo>
                <a:cubicBezTo>
                  <a:pt x="520836" y="264667"/>
                  <a:pt x="521822" y="264855"/>
                  <a:pt x="523136" y="264948"/>
                </a:cubicBezTo>
                <a:cubicBezTo>
                  <a:pt x="524451" y="265042"/>
                  <a:pt x="525343" y="265089"/>
                  <a:pt x="525812" y="265089"/>
                </a:cubicBezTo>
                <a:cubicBezTo>
                  <a:pt x="526282" y="265089"/>
                  <a:pt x="527174" y="265089"/>
                  <a:pt x="528489" y="265089"/>
                </a:cubicBezTo>
                <a:lnTo>
                  <a:pt x="530742" y="265089"/>
                </a:lnTo>
                <a:cubicBezTo>
                  <a:pt x="538630" y="265089"/>
                  <a:pt x="543137" y="262742"/>
                  <a:pt x="544264" y="258047"/>
                </a:cubicBezTo>
                <a:lnTo>
                  <a:pt x="556941" y="203395"/>
                </a:lnTo>
                <a:cubicBezTo>
                  <a:pt x="557505" y="200578"/>
                  <a:pt x="557786" y="197667"/>
                  <a:pt x="557786" y="194662"/>
                </a:cubicBezTo>
                <a:cubicBezTo>
                  <a:pt x="557786" y="179449"/>
                  <a:pt x="544171" y="171843"/>
                  <a:pt x="516938" y="171843"/>
                </a:cubicBezTo>
                <a:close/>
                <a:moveTo>
                  <a:pt x="202550" y="171843"/>
                </a:moveTo>
                <a:cubicBezTo>
                  <a:pt x="195413" y="171843"/>
                  <a:pt x="188464" y="172407"/>
                  <a:pt x="181703" y="173533"/>
                </a:cubicBezTo>
                <a:cubicBezTo>
                  <a:pt x="181328" y="173533"/>
                  <a:pt x="180530" y="173627"/>
                  <a:pt x="179308" y="173815"/>
                </a:cubicBezTo>
                <a:cubicBezTo>
                  <a:pt x="178088" y="174003"/>
                  <a:pt x="177243" y="174144"/>
                  <a:pt x="176773" y="174238"/>
                </a:cubicBezTo>
                <a:cubicBezTo>
                  <a:pt x="176304" y="174332"/>
                  <a:pt x="175600" y="174473"/>
                  <a:pt x="174660" y="174660"/>
                </a:cubicBezTo>
                <a:cubicBezTo>
                  <a:pt x="173721" y="174848"/>
                  <a:pt x="173017" y="175036"/>
                  <a:pt x="172548" y="175224"/>
                </a:cubicBezTo>
                <a:cubicBezTo>
                  <a:pt x="172078" y="175412"/>
                  <a:pt x="171468" y="175693"/>
                  <a:pt x="170716" y="176069"/>
                </a:cubicBezTo>
                <a:cubicBezTo>
                  <a:pt x="169965" y="176445"/>
                  <a:pt x="169355" y="176820"/>
                  <a:pt x="168885" y="177196"/>
                </a:cubicBezTo>
                <a:cubicBezTo>
                  <a:pt x="168416" y="177571"/>
                  <a:pt x="167947" y="178041"/>
                  <a:pt x="167476" y="178604"/>
                </a:cubicBezTo>
                <a:cubicBezTo>
                  <a:pt x="167007" y="179168"/>
                  <a:pt x="166585" y="179825"/>
                  <a:pt x="166209" y="180576"/>
                </a:cubicBezTo>
                <a:cubicBezTo>
                  <a:pt x="165833" y="181327"/>
                  <a:pt x="165458" y="182173"/>
                  <a:pt x="165082" y="183112"/>
                </a:cubicBezTo>
                <a:cubicBezTo>
                  <a:pt x="163392" y="188558"/>
                  <a:pt x="162546" y="192220"/>
                  <a:pt x="162546" y="194098"/>
                </a:cubicBezTo>
                <a:cubicBezTo>
                  <a:pt x="162546" y="195977"/>
                  <a:pt x="163392" y="196915"/>
                  <a:pt x="165082" y="196915"/>
                </a:cubicBezTo>
                <a:cubicBezTo>
                  <a:pt x="166021" y="196915"/>
                  <a:pt x="168040" y="196446"/>
                  <a:pt x="171139" y="195507"/>
                </a:cubicBezTo>
                <a:cubicBezTo>
                  <a:pt x="174238" y="194568"/>
                  <a:pt x="176069" y="194005"/>
                  <a:pt x="176632" y="193817"/>
                </a:cubicBezTo>
                <a:cubicBezTo>
                  <a:pt x="182266" y="192314"/>
                  <a:pt x="187713" y="191563"/>
                  <a:pt x="192971" y="191563"/>
                </a:cubicBezTo>
                <a:cubicBezTo>
                  <a:pt x="206869" y="191563"/>
                  <a:pt x="213818" y="194943"/>
                  <a:pt x="213818" y="201705"/>
                </a:cubicBezTo>
                <a:cubicBezTo>
                  <a:pt x="213818" y="203771"/>
                  <a:pt x="212879" y="205085"/>
                  <a:pt x="211001" y="205649"/>
                </a:cubicBezTo>
                <a:cubicBezTo>
                  <a:pt x="209499" y="206024"/>
                  <a:pt x="207808" y="206306"/>
                  <a:pt x="205930" y="206494"/>
                </a:cubicBezTo>
                <a:cubicBezTo>
                  <a:pt x="204052" y="206681"/>
                  <a:pt x="202034" y="206822"/>
                  <a:pt x="199873" y="206916"/>
                </a:cubicBezTo>
                <a:cubicBezTo>
                  <a:pt x="197714" y="207010"/>
                  <a:pt x="196070" y="207151"/>
                  <a:pt x="194943" y="207339"/>
                </a:cubicBezTo>
                <a:cubicBezTo>
                  <a:pt x="187807" y="208090"/>
                  <a:pt x="181751" y="209029"/>
                  <a:pt x="176773" y="210156"/>
                </a:cubicBezTo>
                <a:cubicBezTo>
                  <a:pt x="171797" y="211283"/>
                  <a:pt x="166490" y="213114"/>
                  <a:pt x="160856" y="215649"/>
                </a:cubicBezTo>
                <a:cubicBezTo>
                  <a:pt x="155223" y="218184"/>
                  <a:pt x="150950" y="221847"/>
                  <a:pt x="148039" y="226636"/>
                </a:cubicBezTo>
                <a:cubicBezTo>
                  <a:pt x="145128" y="231425"/>
                  <a:pt x="143672" y="237294"/>
                  <a:pt x="143672" y="244243"/>
                </a:cubicBezTo>
                <a:cubicBezTo>
                  <a:pt x="143672" y="251380"/>
                  <a:pt x="146114" y="256967"/>
                  <a:pt x="150997" y="261005"/>
                </a:cubicBezTo>
                <a:cubicBezTo>
                  <a:pt x="155880" y="265042"/>
                  <a:pt x="161890" y="267061"/>
                  <a:pt x="169026" y="267061"/>
                </a:cubicBezTo>
                <a:cubicBezTo>
                  <a:pt x="173534" y="267061"/>
                  <a:pt x="177807" y="266451"/>
                  <a:pt x="181844" y="265230"/>
                </a:cubicBezTo>
                <a:cubicBezTo>
                  <a:pt x="185882" y="264010"/>
                  <a:pt x="188981" y="262789"/>
                  <a:pt x="191140" y="261568"/>
                </a:cubicBezTo>
                <a:cubicBezTo>
                  <a:pt x="193300" y="260347"/>
                  <a:pt x="196915" y="258140"/>
                  <a:pt x="201986" y="254948"/>
                </a:cubicBezTo>
                <a:cubicBezTo>
                  <a:pt x="201423" y="256262"/>
                  <a:pt x="201141" y="257671"/>
                  <a:pt x="201141" y="259174"/>
                </a:cubicBezTo>
                <a:cubicBezTo>
                  <a:pt x="201141" y="260676"/>
                  <a:pt x="201657" y="261944"/>
                  <a:pt x="202691" y="262977"/>
                </a:cubicBezTo>
                <a:cubicBezTo>
                  <a:pt x="203724" y="264010"/>
                  <a:pt x="204897" y="264526"/>
                  <a:pt x="206212" y="264526"/>
                </a:cubicBezTo>
                <a:lnTo>
                  <a:pt x="221988" y="264526"/>
                </a:lnTo>
                <a:cubicBezTo>
                  <a:pt x="222176" y="264338"/>
                  <a:pt x="222833" y="264010"/>
                  <a:pt x="223960" y="263540"/>
                </a:cubicBezTo>
                <a:cubicBezTo>
                  <a:pt x="225086" y="263070"/>
                  <a:pt x="225791" y="262742"/>
                  <a:pt x="226072" y="262554"/>
                </a:cubicBezTo>
                <a:cubicBezTo>
                  <a:pt x="226354" y="262366"/>
                  <a:pt x="226824" y="262038"/>
                  <a:pt x="227481" y="261568"/>
                </a:cubicBezTo>
                <a:cubicBezTo>
                  <a:pt x="228138" y="261098"/>
                  <a:pt x="228608" y="260582"/>
                  <a:pt x="228890" y="260019"/>
                </a:cubicBezTo>
                <a:cubicBezTo>
                  <a:pt x="229171" y="259455"/>
                  <a:pt x="229406" y="258704"/>
                  <a:pt x="229594" y="257765"/>
                </a:cubicBezTo>
                <a:lnTo>
                  <a:pt x="242271" y="203113"/>
                </a:lnTo>
                <a:cubicBezTo>
                  <a:pt x="243022" y="200672"/>
                  <a:pt x="243397" y="197855"/>
                  <a:pt x="243397" y="194662"/>
                </a:cubicBezTo>
                <a:cubicBezTo>
                  <a:pt x="243397" y="179449"/>
                  <a:pt x="229782" y="171843"/>
                  <a:pt x="202550" y="171843"/>
                </a:cubicBezTo>
                <a:close/>
                <a:moveTo>
                  <a:pt x="412987" y="167336"/>
                </a:moveTo>
                <a:cubicBezTo>
                  <a:pt x="427448" y="167336"/>
                  <a:pt x="434679" y="171937"/>
                  <a:pt x="434679" y="181140"/>
                </a:cubicBezTo>
                <a:cubicBezTo>
                  <a:pt x="434679" y="188840"/>
                  <a:pt x="431815" y="194427"/>
                  <a:pt x="426087" y="197901"/>
                </a:cubicBezTo>
                <a:cubicBezTo>
                  <a:pt x="420359" y="201376"/>
                  <a:pt x="413363" y="203113"/>
                  <a:pt x="405099" y="203113"/>
                </a:cubicBezTo>
                <a:lnTo>
                  <a:pt x="400874" y="203113"/>
                </a:lnTo>
                <a:cubicBezTo>
                  <a:pt x="397305" y="203113"/>
                  <a:pt x="395521" y="201329"/>
                  <a:pt x="395521" y="197761"/>
                </a:cubicBezTo>
                <a:cubicBezTo>
                  <a:pt x="395521" y="192502"/>
                  <a:pt x="397305" y="184520"/>
                  <a:pt x="400874" y="173815"/>
                </a:cubicBezTo>
                <a:cubicBezTo>
                  <a:pt x="401813" y="170998"/>
                  <a:pt x="403175" y="169214"/>
                  <a:pt x="404958" y="168463"/>
                </a:cubicBezTo>
                <a:cubicBezTo>
                  <a:pt x="406743" y="167711"/>
                  <a:pt x="409419" y="167336"/>
                  <a:pt x="412987" y="167336"/>
                </a:cubicBezTo>
                <a:close/>
                <a:moveTo>
                  <a:pt x="98599" y="166773"/>
                </a:moveTo>
                <a:cubicBezTo>
                  <a:pt x="113060" y="166773"/>
                  <a:pt x="120290" y="171374"/>
                  <a:pt x="120290" y="180576"/>
                </a:cubicBezTo>
                <a:cubicBezTo>
                  <a:pt x="120290" y="188276"/>
                  <a:pt x="117427" y="193864"/>
                  <a:pt x="111698" y="197338"/>
                </a:cubicBezTo>
                <a:cubicBezTo>
                  <a:pt x="105970" y="200813"/>
                  <a:pt x="98974" y="202550"/>
                  <a:pt x="90711" y="202550"/>
                </a:cubicBezTo>
                <a:lnTo>
                  <a:pt x="86485" y="202550"/>
                </a:lnTo>
                <a:cubicBezTo>
                  <a:pt x="82917" y="202550"/>
                  <a:pt x="81132" y="200859"/>
                  <a:pt x="81132" y="197479"/>
                </a:cubicBezTo>
                <a:cubicBezTo>
                  <a:pt x="81132" y="192220"/>
                  <a:pt x="82917" y="184239"/>
                  <a:pt x="86485" y="173533"/>
                </a:cubicBezTo>
                <a:cubicBezTo>
                  <a:pt x="87424" y="170716"/>
                  <a:pt x="88833" y="168885"/>
                  <a:pt x="90711" y="168040"/>
                </a:cubicBezTo>
                <a:cubicBezTo>
                  <a:pt x="92589" y="167195"/>
                  <a:pt x="95218" y="166773"/>
                  <a:pt x="98599" y="166773"/>
                </a:cubicBezTo>
                <a:close/>
                <a:moveTo>
                  <a:pt x="592155" y="146207"/>
                </a:moveTo>
                <a:cubicBezTo>
                  <a:pt x="587460" y="146207"/>
                  <a:pt x="584361" y="149964"/>
                  <a:pt x="582859" y="157476"/>
                </a:cubicBezTo>
                <a:cubicBezTo>
                  <a:pt x="580981" y="165739"/>
                  <a:pt x="577553" y="181421"/>
                  <a:pt x="572576" y="204522"/>
                </a:cubicBezTo>
                <a:cubicBezTo>
                  <a:pt x="567600" y="227622"/>
                  <a:pt x="563609" y="245464"/>
                  <a:pt x="560604" y="258047"/>
                </a:cubicBezTo>
                <a:lnTo>
                  <a:pt x="560604" y="259455"/>
                </a:lnTo>
                <a:cubicBezTo>
                  <a:pt x="560604" y="262460"/>
                  <a:pt x="562106" y="264150"/>
                  <a:pt x="565111" y="264526"/>
                </a:cubicBezTo>
                <a:lnTo>
                  <a:pt x="565393" y="264526"/>
                </a:lnTo>
                <a:lnTo>
                  <a:pt x="581450" y="264526"/>
                </a:lnTo>
                <a:cubicBezTo>
                  <a:pt x="583328" y="264526"/>
                  <a:pt x="585065" y="263916"/>
                  <a:pt x="586662" y="262695"/>
                </a:cubicBezTo>
                <a:cubicBezTo>
                  <a:pt x="588258" y="261474"/>
                  <a:pt x="589244" y="259925"/>
                  <a:pt x="589620" y="258047"/>
                </a:cubicBezTo>
                <a:lnTo>
                  <a:pt x="613002" y="152687"/>
                </a:lnTo>
                <a:lnTo>
                  <a:pt x="612720" y="152687"/>
                </a:lnTo>
                <a:lnTo>
                  <a:pt x="613002" y="151278"/>
                </a:lnTo>
                <a:cubicBezTo>
                  <a:pt x="613002" y="149964"/>
                  <a:pt x="612485" y="148790"/>
                  <a:pt x="611452" y="147757"/>
                </a:cubicBezTo>
                <a:cubicBezTo>
                  <a:pt x="610420" y="146724"/>
                  <a:pt x="609152" y="146207"/>
                  <a:pt x="607649" y="146207"/>
                </a:cubicBezTo>
                <a:close/>
                <a:moveTo>
                  <a:pt x="383126" y="145362"/>
                </a:moveTo>
                <a:cubicBezTo>
                  <a:pt x="379745" y="145362"/>
                  <a:pt x="377022" y="147522"/>
                  <a:pt x="374956" y="151842"/>
                </a:cubicBezTo>
                <a:cubicBezTo>
                  <a:pt x="373830" y="154283"/>
                  <a:pt x="369463" y="172266"/>
                  <a:pt x="361857" y="205789"/>
                </a:cubicBezTo>
                <a:cubicBezTo>
                  <a:pt x="354250" y="239313"/>
                  <a:pt x="350448" y="257202"/>
                  <a:pt x="350448" y="259455"/>
                </a:cubicBezTo>
                <a:cubicBezTo>
                  <a:pt x="350448" y="263211"/>
                  <a:pt x="354485" y="265089"/>
                  <a:pt x="362561" y="265089"/>
                </a:cubicBezTo>
                <a:cubicBezTo>
                  <a:pt x="362749" y="265089"/>
                  <a:pt x="363453" y="265089"/>
                  <a:pt x="364674" y="265089"/>
                </a:cubicBezTo>
                <a:cubicBezTo>
                  <a:pt x="365895" y="265089"/>
                  <a:pt x="366740" y="265089"/>
                  <a:pt x="367210" y="265089"/>
                </a:cubicBezTo>
                <a:cubicBezTo>
                  <a:pt x="367679" y="265089"/>
                  <a:pt x="368524" y="265089"/>
                  <a:pt x="369745" y="265089"/>
                </a:cubicBezTo>
                <a:cubicBezTo>
                  <a:pt x="370966" y="265089"/>
                  <a:pt x="371858" y="264996"/>
                  <a:pt x="372421" y="264808"/>
                </a:cubicBezTo>
                <a:cubicBezTo>
                  <a:pt x="372984" y="264620"/>
                  <a:pt x="373783" y="264432"/>
                  <a:pt x="374816" y="264244"/>
                </a:cubicBezTo>
                <a:cubicBezTo>
                  <a:pt x="375849" y="264056"/>
                  <a:pt x="376647" y="263775"/>
                  <a:pt x="377210" y="263399"/>
                </a:cubicBezTo>
                <a:cubicBezTo>
                  <a:pt x="377773" y="263024"/>
                  <a:pt x="378384" y="262601"/>
                  <a:pt x="379041" y="262132"/>
                </a:cubicBezTo>
                <a:cubicBezTo>
                  <a:pt x="379699" y="261662"/>
                  <a:pt x="380215" y="261098"/>
                  <a:pt x="380591" y="260441"/>
                </a:cubicBezTo>
                <a:cubicBezTo>
                  <a:pt x="380966" y="259784"/>
                  <a:pt x="381248" y="258986"/>
                  <a:pt x="381435" y="258047"/>
                </a:cubicBezTo>
                <a:lnTo>
                  <a:pt x="387351" y="232411"/>
                </a:lnTo>
                <a:cubicBezTo>
                  <a:pt x="387728" y="230533"/>
                  <a:pt x="388714" y="228936"/>
                  <a:pt x="390309" y="227622"/>
                </a:cubicBezTo>
                <a:cubicBezTo>
                  <a:pt x="391906" y="226307"/>
                  <a:pt x="393738" y="225650"/>
                  <a:pt x="395803" y="225650"/>
                </a:cubicBezTo>
                <a:cubicBezTo>
                  <a:pt x="404630" y="225650"/>
                  <a:pt x="412846" y="224992"/>
                  <a:pt x="420453" y="223678"/>
                </a:cubicBezTo>
                <a:cubicBezTo>
                  <a:pt x="428059" y="222363"/>
                  <a:pt x="435618" y="220063"/>
                  <a:pt x="443131" y="216776"/>
                </a:cubicBezTo>
                <a:cubicBezTo>
                  <a:pt x="450643" y="213489"/>
                  <a:pt x="456606" y="208559"/>
                  <a:pt x="461019" y="201986"/>
                </a:cubicBezTo>
                <a:cubicBezTo>
                  <a:pt x="465433" y="195413"/>
                  <a:pt x="467639" y="187525"/>
                  <a:pt x="467639" y="178323"/>
                </a:cubicBezTo>
                <a:cubicBezTo>
                  <a:pt x="467639" y="171561"/>
                  <a:pt x="466278" y="165833"/>
                  <a:pt x="463554" y="161138"/>
                </a:cubicBezTo>
                <a:cubicBezTo>
                  <a:pt x="460831" y="156443"/>
                  <a:pt x="456981" y="153015"/>
                  <a:pt x="452004" y="150856"/>
                </a:cubicBezTo>
                <a:cubicBezTo>
                  <a:pt x="447027" y="148696"/>
                  <a:pt x="442003" y="147241"/>
                  <a:pt x="436933" y="146489"/>
                </a:cubicBezTo>
                <a:cubicBezTo>
                  <a:pt x="431862" y="145738"/>
                  <a:pt x="426040" y="145362"/>
                  <a:pt x="419467" y="145362"/>
                </a:cubicBezTo>
                <a:close/>
                <a:moveTo>
                  <a:pt x="69019" y="144799"/>
                </a:moveTo>
                <a:cubicBezTo>
                  <a:pt x="67517" y="144799"/>
                  <a:pt x="66155" y="145175"/>
                  <a:pt x="64934" y="145926"/>
                </a:cubicBezTo>
                <a:cubicBezTo>
                  <a:pt x="63714" y="146677"/>
                  <a:pt x="62915" y="147382"/>
                  <a:pt x="62540" y="148039"/>
                </a:cubicBezTo>
                <a:cubicBezTo>
                  <a:pt x="62164" y="148696"/>
                  <a:pt x="61507" y="149870"/>
                  <a:pt x="60568" y="151560"/>
                </a:cubicBezTo>
                <a:cubicBezTo>
                  <a:pt x="60004" y="152875"/>
                  <a:pt x="55779" y="170716"/>
                  <a:pt x="47891" y="205085"/>
                </a:cubicBezTo>
                <a:cubicBezTo>
                  <a:pt x="40003" y="239454"/>
                  <a:pt x="36059" y="257483"/>
                  <a:pt x="36059" y="259174"/>
                </a:cubicBezTo>
                <a:cubicBezTo>
                  <a:pt x="36059" y="260488"/>
                  <a:pt x="36576" y="261662"/>
                  <a:pt x="37608" y="262695"/>
                </a:cubicBezTo>
                <a:cubicBezTo>
                  <a:pt x="38641" y="263728"/>
                  <a:pt x="39909" y="264244"/>
                  <a:pt x="41411" y="264244"/>
                </a:cubicBezTo>
                <a:lnTo>
                  <a:pt x="58877" y="264244"/>
                </a:lnTo>
                <a:cubicBezTo>
                  <a:pt x="63573" y="264244"/>
                  <a:pt x="66624" y="261005"/>
                  <a:pt x="68033" y="254525"/>
                </a:cubicBezTo>
                <a:cubicBezTo>
                  <a:pt x="69442" y="248046"/>
                  <a:pt x="70850" y="241566"/>
                  <a:pt x="72258" y="235087"/>
                </a:cubicBezTo>
                <a:cubicBezTo>
                  <a:pt x="73667" y="228608"/>
                  <a:pt x="76719" y="225368"/>
                  <a:pt x="81414" y="225368"/>
                </a:cubicBezTo>
                <a:cubicBezTo>
                  <a:pt x="90241" y="225368"/>
                  <a:pt x="98457" y="224664"/>
                  <a:pt x="106064" y="223255"/>
                </a:cubicBezTo>
                <a:cubicBezTo>
                  <a:pt x="113670" y="221847"/>
                  <a:pt x="121229" y="219546"/>
                  <a:pt x="128742" y="216353"/>
                </a:cubicBezTo>
                <a:cubicBezTo>
                  <a:pt x="136254" y="213161"/>
                  <a:pt x="142217" y="208231"/>
                  <a:pt x="146630" y="201564"/>
                </a:cubicBezTo>
                <a:cubicBezTo>
                  <a:pt x="151044" y="194897"/>
                  <a:pt x="153251" y="186962"/>
                  <a:pt x="153251" y="177759"/>
                </a:cubicBezTo>
                <a:cubicBezTo>
                  <a:pt x="153251" y="170998"/>
                  <a:pt x="151889" y="165270"/>
                  <a:pt x="149165" y="160575"/>
                </a:cubicBezTo>
                <a:cubicBezTo>
                  <a:pt x="146442" y="155880"/>
                  <a:pt x="142592" y="152452"/>
                  <a:pt x="137615" y="150292"/>
                </a:cubicBezTo>
                <a:cubicBezTo>
                  <a:pt x="132638" y="148133"/>
                  <a:pt x="127615" y="146677"/>
                  <a:pt x="122544" y="145926"/>
                </a:cubicBezTo>
                <a:cubicBezTo>
                  <a:pt x="117473" y="145175"/>
                  <a:pt x="111651" y="144799"/>
                  <a:pt x="105078" y="144799"/>
                </a:cubicBezTo>
                <a:close/>
                <a:moveTo>
                  <a:pt x="36059" y="0"/>
                </a:moveTo>
                <a:lnTo>
                  <a:pt x="613002" y="0"/>
                </a:lnTo>
                <a:cubicBezTo>
                  <a:pt x="622768" y="0"/>
                  <a:pt x="631219" y="3568"/>
                  <a:pt x="638356" y="10705"/>
                </a:cubicBezTo>
                <a:cubicBezTo>
                  <a:pt x="645493" y="17841"/>
                  <a:pt x="649060" y="26293"/>
                  <a:pt x="649060" y="36059"/>
                </a:cubicBezTo>
                <a:lnTo>
                  <a:pt x="649060" y="396648"/>
                </a:lnTo>
                <a:cubicBezTo>
                  <a:pt x="649060" y="406414"/>
                  <a:pt x="645493" y="414866"/>
                  <a:pt x="638356" y="422002"/>
                </a:cubicBezTo>
                <a:cubicBezTo>
                  <a:pt x="631219" y="429139"/>
                  <a:pt x="622768" y="432707"/>
                  <a:pt x="613002" y="432707"/>
                </a:cubicBezTo>
                <a:lnTo>
                  <a:pt x="36059" y="432707"/>
                </a:lnTo>
                <a:cubicBezTo>
                  <a:pt x="26293" y="432707"/>
                  <a:pt x="17842" y="429139"/>
                  <a:pt x="10705" y="422002"/>
                </a:cubicBezTo>
                <a:cubicBezTo>
                  <a:pt x="3568" y="414866"/>
                  <a:pt x="0" y="406414"/>
                  <a:pt x="0" y="396648"/>
                </a:cubicBezTo>
                <a:lnTo>
                  <a:pt x="0" y="36059"/>
                </a:lnTo>
                <a:cubicBezTo>
                  <a:pt x="0" y="26293"/>
                  <a:pt x="3568" y="17841"/>
                  <a:pt x="10705" y="10705"/>
                </a:cubicBezTo>
                <a:cubicBezTo>
                  <a:pt x="17842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1" name="Freeform 597">
            <a:extLst>
              <a:ext uri="{FF2B5EF4-FFF2-40B4-BE49-F238E27FC236}">
                <a16:creationId xmlns:a16="http://schemas.microsoft.com/office/drawing/2014/main" id="{9785FC82-2549-410F-ABEF-D8050DD8F434}"/>
              </a:ext>
            </a:extLst>
          </p:cNvPr>
          <p:cNvSpPr/>
          <p:nvPr/>
        </p:nvSpPr>
        <p:spPr>
          <a:xfrm>
            <a:off x="4348119" y="5042866"/>
            <a:ext cx="486796" cy="324531"/>
          </a:xfrm>
          <a:custGeom>
            <a:avLst/>
            <a:gdLst>
              <a:gd name="connsiteX0" fmla="*/ 380592 w 649061"/>
              <a:gd name="connsiteY0" fmla="*/ 259737 h 432707"/>
              <a:gd name="connsiteX1" fmla="*/ 380592 w 649061"/>
              <a:gd name="connsiteY1" fmla="*/ 276921 h 432707"/>
              <a:gd name="connsiteX2" fmla="*/ 403410 w 649061"/>
              <a:gd name="connsiteY2" fmla="*/ 276921 h 432707"/>
              <a:gd name="connsiteX3" fmla="*/ 415523 w 649061"/>
              <a:gd name="connsiteY3" fmla="*/ 267906 h 432707"/>
              <a:gd name="connsiteX4" fmla="*/ 403691 w 649061"/>
              <a:gd name="connsiteY4" fmla="*/ 259737 h 432707"/>
              <a:gd name="connsiteX5" fmla="*/ 299176 w 649061"/>
              <a:gd name="connsiteY5" fmla="*/ 259737 h 432707"/>
              <a:gd name="connsiteX6" fmla="*/ 299176 w 649061"/>
              <a:gd name="connsiteY6" fmla="*/ 279175 h 432707"/>
              <a:gd name="connsiteX7" fmla="*/ 322558 w 649061"/>
              <a:gd name="connsiteY7" fmla="*/ 279175 h 432707"/>
              <a:gd name="connsiteX8" fmla="*/ 334108 w 649061"/>
              <a:gd name="connsiteY8" fmla="*/ 269033 h 432707"/>
              <a:gd name="connsiteX9" fmla="*/ 322840 w 649061"/>
              <a:gd name="connsiteY9" fmla="*/ 259737 h 432707"/>
              <a:gd name="connsiteX10" fmla="*/ 163674 w 649061"/>
              <a:gd name="connsiteY10" fmla="*/ 259737 h 432707"/>
              <a:gd name="connsiteX11" fmla="*/ 163674 w 649061"/>
              <a:gd name="connsiteY11" fmla="*/ 273541 h 432707"/>
              <a:gd name="connsiteX12" fmla="*/ 203677 w 649061"/>
              <a:gd name="connsiteY12" fmla="*/ 273541 h 432707"/>
              <a:gd name="connsiteX13" fmla="*/ 203677 w 649061"/>
              <a:gd name="connsiteY13" fmla="*/ 289035 h 432707"/>
              <a:gd name="connsiteX14" fmla="*/ 163674 w 649061"/>
              <a:gd name="connsiteY14" fmla="*/ 289035 h 432707"/>
              <a:gd name="connsiteX15" fmla="*/ 163674 w 649061"/>
              <a:gd name="connsiteY15" fmla="*/ 304247 h 432707"/>
              <a:gd name="connsiteX16" fmla="*/ 208465 w 649061"/>
              <a:gd name="connsiteY16" fmla="*/ 304247 h 432707"/>
              <a:gd name="connsiteX17" fmla="*/ 229312 w 649061"/>
              <a:gd name="connsiteY17" fmla="*/ 281992 h 432707"/>
              <a:gd name="connsiteX18" fmla="*/ 209592 w 649061"/>
              <a:gd name="connsiteY18" fmla="*/ 259737 h 432707"/>
              <a:gd name="connsiteX19" fmla="*/ 280865 w 649061"/>
              <a:gd name="connsiteY19" fmla="*/ 252131 h 432707"/>
              <a:gd name="connsiteX20" fmla="*/ 252976 w 649061"/>
              <a:gd name="connsiteY20" fmla="*/ 282274 h 432707"/>
              <a:gd name="connsiteX21" fmla="*/ 280865 w 649061"/>
              <a:gd name="connsiteY21" fmla="*/ 313262 h 432707"/>
              <a:gd name="connsiteX22" fmla="*/ 612721 w 649061"/>
              <a:gd name="connsiteY22" fmla="*/ 243961 h 432707"/>
              <a:gd name="connsiteX23" fmla="*/ 649061 w 649061"/>
              <a:gd name="connsiteY23" fmla="*/ 243961 h 432707"/>
              <a:gd name="connsiteX24" fmla="*/ 649061 w 649061"/>
              <a:gd name="connsiteY24" fmla="*/ 260019 h 432707"/>
              <a:gd name="connsiteX25" fmla="*/ 615820 w 649061"/>
              <a:gd name="connsiteY25" fmla="*/ 260019 h 432707"/>
              <a:gd name="connsiteX26" fmla="*/ 605678 w 649061"/>
              <a:gd name="connsiteY26" fmla="*/ 267061 h 432707"/>
              <a:gd name="connsiteX27" fmla="*/ 613848 w 649061"/>
              <a:gd name="connsiteY27" fmla="*/ 273259 h 432707"/>
              <a:gd name="connsiteX28" fmla="*/ 633145 w 649061"/>
              <a:gd name="connsiteY28" fmla="*/ 274668 h 432707"/>
              <a:gd name="connsiteX29" fmla="*/ 649061 w 649061"/>
              <a:gd name="connsiteY29" fmla="*/ 281992 h 432707"/>
              <a:gd name="connsiteX30" fmla="*/ 649061 w 649061"/>
              <a:gd name="connsiteY30" fmla="*/ 310445 h 432707"/>
              <a:gd name="connsiteX31" fmla="*/ 624271 w 649061"/>
              <a:gd name="connsiteY31" fmla="*/ 320305 h 432707"/>
              <a:gd name="connsiteX32" fmla="*/ 589057 w 649061"/>
              <a:gd name="connsiteY32" fmla="*/ 320305 h 432707"/>
              <a:gd name="connsiteX33" fmla="*/ 589057 w 649061"/>
              <a:gd name="connsiteY33" fmla="*/ 303965 h 432707"/>
              <a:gd name="connsiteX34" fmla="*/ 624271 w 649061"/>
              <a:gd name="connsiteY34" fmla="*/ 303965 h 432707"/>
              <a:gd name="connsiteX35" fmla="*/ 633568 w 649061"/>
              <a:gd name="connsiteY35" fmla="*/ 296923 h 432707"/>
              <a:gd name="connsiteX36" fmla="*/ 630046 w 649061"/>
              <a:gd name="connsiteY36" fmla="*/ 291570 h 432707"/>
              <a:gd name="connsiteX37" fmla="*/ 621313 w 649061"/>
              <a:gd name="connsiteY37" fmla="*/ 290021 h 432707"/>
              <a:gd name="connsiteX38" fmla="*/ 610045 w 649061"/>
              <a:gd name="connsiteY38" fmla="*/ 289457 h 432707"/>
              <a:gd name="connsiteX39" fmla="*/ 598776 w 649061"/>
              <a:gd name="connsiteY39" fmla="*/ 287204 h 432707"/>
              <a:gd name="connsiteX40" fmla="*/ 590043 w 649061"/>
              <a:gd name="connsiteY40" fmla="*/ 280443 h 432707"/>
              <a:gd name="connsiteX41" fmla="*/ 586522 w 649061"/>
              <a:gd name="connsiteY41" fmla="*/ 266780 h 432707"/>
              <a:gd name="connsiteX42" fmla="*/ 593987 w 649061"/>
              <a:gd name="connsiteY42" fmla="*/ 249877 h 432707"/>
              <a:gd name="connsiteX43" fmla="*/ 612721 w 649061"/>
              <a:gd name="connsiteY43" fmla="*/ 243961 h 432707"/>
              <a:gd name="connsiteX44" fmla="*/ 541447 w 649061"/>
              <a:gd name="connsiteY44" fmla="*/ 243961 h 432707"/>
              <a:gd name="connsiteX45" fmla="*/ 578069 w 649061"/>
              <a:gd name="connsiteY45" fmla="*/ 243961 h 432707"/>
              <a:gd name="connsiteX46" fmla="*/ 578069 w 649061"/>
              <a:gd name="connsiteY46" fmla="*/ 260019 h 432707"/>
              <a:gd name="connsiteX47" fmla="*/ 544546 w 649061"/>
              <a:gd name="connsiteY47" fmla="*/ 260019 h 432707"/>
              <a:gd name="connsiteX48" fmla="*/ 534405 w 649061"/>
              <a:gd name="connsiteY48" fmla="*/ 267061 h 432707"/>
              <a:gd name="connsiteX49" fmla="*/ 539335 w 649061"/>
              <a:gd name="connsiteY49" fmla="*/ 272836 h 432707"/>
              <a:gd name="connsiteX50" fmla="*/ 551166 w 649061"/>
              <a:gd name="connsiteY50" fmla="*/ 273963 h 432707"/>
              <a:gd name="connsiteX51" fmla="*/ 564970 w 649061"/>
              <a:gd name="connsiteY51" fmla="*/ 274668 h 432707"/>
              <a:gd name="connsiteX52" fmla="*/ 576802 w 649061"/>
              <a:gd name="connsiteY52" fmla="*/ 280724 h 432707"/>
              <a:gd name="connsiteX53" fmla="*/ 581732 w 649061"/>
              <a:gd name="connsiteY53" fmla="*/ 296077 h 432707"/>
              <a:gd name="connsiteX54" fmla="*/ 552997 w 649061"/>
              <a:gd name="connsiteY54" fmla="*/ 320305 h 432707"/>
              <a:gd name="connsiteX55" fmla="*/ 517502 w 649061"/>
              <a:gd name="connsiteY55" fmla="*/ 320305 h 432707"/>
              <a:gd name="connsiteX56" fmla="*/ 517502 w 649061"/>
              <a:gd name="connsiteY56" fmla="*/ 303965 h 432707"/>
              <a:gd name="connsiteX57" fmla="*/ 552997 w 649061"/>
              <a:gd name="connsiteY57" fmla="*/ 303965 h 432707"/>
              <a:gd name="connsiteX58" fmla="*/ 562576 w 649061"/>
              <a:gd name="connsiteY58" fmla="*/ 296923 h 432707"/>
              <a:gd name="connsiteX59" fmla="*/ 557786 w 649061"/>
              <a:gd name="connsiteY59" fmla="*/ 291007 h 432707"/>
              <a:gd name="connsiteX60" fmla="*/ 546095 w 649061"/>
              <a:gd name="connsiteY60" fmla="*/ 289598 h 432707"/>
              <a:gd name="connsiteX61" fmla="*/ 532151 w 649061"/>
              <a:gd name="connsiteY61" fmla="*/ 288612 h 432707"/>
              <a:gd name="connsiteX62" fmla="*/ 520319 w 649061"/>
              <a:gd name="connsiteY62" fmla="*/ 282274 h 432707"/>
              <a:gd name="connsiteX63" fmla="*/ 515530 w 649061"/>
              <a:gd name="connsiteY63" fmla="*/ 266780 h 432707"/>
              <a:gd name="connsiteX64" fmla="*/ 522854 w 649061"/>
              <a:gd name="connsiteY64" fmla="*/ 249877 h 432707"/>
              <a:gd name="connsiteX65" fmla="*/ 541447 w 649061"/>
              <a:gd name="connsiteY65" fmla="*/ 243961 h 432707"/>
              <a:gd name="connsiteX66" fmla="*/ 445667 w 649061"/>
              <a:gd name="connsiteY66" fmla="*/ 243961 h 432707"/>
              <a:gd name="connsiteX67" fmla="*/ 506516 w 649061"/>
              <a:gd name="connsiteY67" fmla="*/ 243961 h 432707"/>
              <a:gd name="connsiteX68" fmla="*/ 506516 w 649061"/>
              <a:gd name="connsiteY68" fmla="*/ 259737 h 432707"/>
              <a:gd name="connsiteX69" fmla="*/ 463978 w 649061"/>
              <a:gd name="connsiteY69" fmla="*/ 259737 h 432707"/>
              <a:gd name="connsiteX70" fmla="*/ 463978 w 649061"/>
              <a:gd name="connsiteY70" fmla="*/ 273541 h 432707"/>
              <a:gd name="connsiteX71" fmla="*/ 505671 w 649061"/>
              <a:gd name="connsiteY71" fmla="*/ 273541 h 432707"/>
              <a:gd name="connsiteX72" fmla="*/ 505671 w 649061"/>
              <a:gd name="connsiteY72" fmla="*/ 289035 h 432707"/>
              <a:gd name="connsiteX73" fmla="*/ 463978 w 649061"/>
              <a:gd name="connsiteY73" fmla="*/ 289035 h 432707"/>
              <a:gd name="connsiteX74" fmla="*/ 463978 w 649061"/>
              <a:gd name="connsiteY74" fmla="*/ 304247 h 432707"/>
              <a:gd name="connsiteX75" fmla="*/ 506516 w 649061"/>
              <a:gd name="connsiteY75" fmla="*/ 304529 h 432707"/>
              <a:gd name="connsiteX76" fmla="*/ 506516 w 649061"/>
              <a:gd name="connsiteY76" fmla="*/ 320305 h 432707"/>
              <a:gd name="connsiteX77" fmla="*/ 445667 w 649061"/>
              <a:gd name="connsiteY77" fmla="*/ 320305 h 432707"/>
              <a:gd name="connsiteX78" fmla="*/ 362280 w 649061"/>
              <a:gd name="connsiteY78" fmla="*/ 243961 h 432707"/>
              <a:gd name="connsiteX79" fmla="*/ 405663 w 649061"/>
              <a:gd name="connsiteY79" fmla="*/ 243961 h 432707"/>
              <a:gd name="connsiteX80" fmla="*/ 427355 w 649061"/>
              <a:gd name="connsiteY80" fmla="*/ 248187 h 432707"/>
              <a:gd name="connsiteX81" fmla="*/ 435525 w 649061"/>
              <a:gd name="connsiteY81" fmla="*/ 264526 h 432707"/>
              <a:gd name="connsiteX82" fmla="*/ 432144 w 649061"/>
              <a:gd name="connsiteY82" fmla="*/ 276640 h 432707"/>
              <a:gd name="connsiteX83" fmla="*/ 422567 w 649061"/>
              <a:gd name="connsiteY83" fmla="*/ 284809 h 432707"/>
              <a:gd name="connsiteX84" fmla="*/ 432144 w 649061"/>
              <a:gd name="connsiteY84" fmla="*/ 292133 h 432707"/>
              <a:gd name="connsiteX85" fmla="*/ 434680 w 649061"/>
              <a:gd name="connsiteY85" fmla="*/ 305092 h 432707"/>
              <a:gd name="connsiteX86" fmla="*/ 434680 w 649061"/>
              <a:gd name="connsiteY86" fmla="*/ 320305 h 432707"/>
              <a:gd name="connsiteX87" fmla="*/ 416369 w 649061"/>
              <a:gd name="connsiteY87" fmla="*/ 320305 h 432707"/>
              <a:gd name="connsiteX88" fmla="*/ 416369 w 649061"/>
              <a:gd name="connsiteY88" fmla="*/ 307628 h 432707"/>
              <a:gd name="connsiteX89" fmla="*/ 412988 w 649061"/>
              <a:gd name="connsiteY89" fmla="*/ 295373 h 432707"/>
              <a:gd name="connsiteX90" fmla="*/ 400030 w 649061"/>
              <a:gd name="connsiteY90" fmla="*/ 292415 h 432707"/>
              <a:gd name="connsiteX91" fmla="*/ 380592 w 649061"/>
              <a:gd name="connsiteY91" fmla="*/ 292415 h 432707"/>
              <a:gd name="connsiteX92" fmla="*/ 380592 w 649061"/>
              <a:gd name="connsiteY92" fmla="*/ 320305 h 432707"/>
              <a:gd name="connsiteX93" fmla="*/ 362280 w 649061"/>
              <a:gd name="connsiteY93" fmla="*/ 320305 h 432707"/>
              <a:gd name="connsiteX94" fmla="*/ 145644 w 649061"/>
              <a:gd name="connsiteY94" fmla="*/ 243961 h 432707"/>
              <a:gd name="connsiteX95" fmla="*/ 218889 w 649061"/>
              <a:gd name="connsiteY95" fmla="*/ 243961 h 432707"/>
              <a:gd name="connsiteX96" fmla="*/ 241425 w 649061"/>
              <a:gd name="connsiteY96" fmla="*/ 269033 h 432707"/>
              <a:gd name="connsiteX97" fmla="*/ 264526 w 649061"/>
              <a:gd name="connsiteY97" fmla="*/ 243961 h 432707"/>
              <a:gd name="connsiteX98" fmla="*/ 322840 w 649061"/>
              <a:gd name="connsiteY98" fmla="*/ 243961 h 432707"/>
              <a:gd name="connsiteX99" fmla="*/ 353546 w 649061"/>
              <a:gd name="connsiteY99" fmla="*/ 269033 h 432707"/>
              <a:gd name="connsiteX100" fmla="*/ 351997 w 649061"/>
              <a:gd name="connsiteY100" fmla="*/ 278893 h 432707"/>
              <a:gd name="connsiteX101" fmla="*/ 348053 w 649061"/>
              <a:gd name="connsiteY101" fmla="*/ 285936 h 432707"/>
              <a:gd name="connsiteX102" fmla="*/ 341715 w 649061"/>
              <a:gd name="connsiteY102" fmla="*/ 290584 h 432707"/>
              <a:gd name="connsiteX103" fmla="*/ 334390 w 649061"/>
              <a:gd name="connsiteY103" fmla="*/ 293401 h 432707"/>
              <a:gd name="connsiteX104" fmla="*/ 325516 w 649061"/>
              <a:gd name="connsiteY104" fmla="*/ 294669 h 432707"/>
              <a:gd name="connsiteX105" fmla="*/ 316642 w 649061"/>
              <a:gd name="connsiteY105" fmla="*/ 294951 h 432707"/>
              <a:gd name="connsiteX106" fmla="*/ 307486 w 649061"/>
              <a:gd name="connsiteY106" fmla="*/ 294810 h 432707"/>
              <a:gd name="connsiteX107" fmla="*/ 299176 w 649061"/>
              <a:gd name="connsiteY107" fmla="*/ 294669 h 432707"/>
              <a:gd name="connsiteX108" fmla="*/ 299176 w 649061"/>
              <a:gd name="connsiteY108" fmla="*/ 320305 h 432707"/>
              <a:gd name="connsiteX109" fmla="*/ 263680 w 649061"/>
              <a:gd name="connsiteY109" fmla="*/ 320305 h 432707"/>
              <a:gd name="connsiteX110" fmla="*/ 241144 w 649061"/>
              <a:gd name="connsiteY110" fmla="*/ 294951 h 432707"/>
              <a:gd name="connsiteX111" fmla="*/ 217762 w 649061"/>
              <a:gd name="connsiteY111" fmla="*/ 320305 h 432707"/>
              <a:gd name="connsiteX112" fmla="*/ 145644 w 649061"/>
              <a:gd name="connsiteY112" fmla="*/ 320305 h 432707"/>
              <a:gd name="connsiteX113" fmla="*/ 302276 w 649061"/>
              <a:gd name="connsiteY113" fmla="*/ 128460 h 432707"/>
              <a:gd name="connsiteX114" fmla="*/ 302276 w 649061"/>
              <a:gd name="connsiteY114" fmla="*/ 145362 h 432707"/>
              <a:gd name="connsiteX115" fmla="*/ 325095 w 649061"/>
              <a:gd name="connsiteY115" fmla="*/ 145362 h 432707"/>
              <a:gd name="connsiteX116" fmla="*/ 337208 w 649061"/>
              <a:gd name="connsiteY116" fmla="*/ 136630 h 432707"/>
              <a:gd name="connsiteX117" fmla="*/ 325377 w 649061"/>
              <a:gd name="connsiteY117" fmla="*/ 128460 h 432707"/>
              <a:gd name="connsiteX118" fmla="*/ 479190 w 649061"/>
              <a:gd name="connsiteY118" fmla="*/ 125643 h 432707"/>
              <a:gd name="connsiteX119" fmla="*/ 466513 w 649061"/>
              <a:gd name="connsiteY119" fmla="*/ 156067 h 432707"/>
              <a:gd name="connsiteX120" fmla="*/ 491586 w 649061"/>
              <a:gd name="connsiteY120" fmla="*/ 156067 h 432707"/>
              <a:gd name="connsiteX121" fmla="*/ 45919 w 649061"/>
              <a:gd name="connsiteY121" fmla="*/ 125643 h 432707"/>
              <a:gd name="connsiteX122" fmla="*/ 33524 w 649061"/>
              <a:gd name="connsiteY122" fmla="*/ 156067 h 432707"/>
              <a:gd name="connsiteX123" fmla="*/ 58595 w 649061"/>
              <a:gd name="connsiteY123" fmla="*/ 156067 h 432707"/>
              <a:gd name="connsiteX124" fmla="*/ 432990 w 649061"/>
              <a:gd name="connsiteY124" fmla="*/ 112402 h 432707"/>
              <a:gd name="connsiteX125" fmla="*/ 450737 w 649061"/>
              <a:gd name="connsiteY125" fmla="*/ 112402 h 432707"/>
              <a:gd name="connsiteX126" fmla="*/ 450737 w 649061"/>
              <a:gd name="connsiteY126" fmla="*/ 129023 h 432707"/>
              <a:gd name="connsiteX127" fmla="*/ 442850 w 649061"/>
              <a:gd name="connsiteY127" fmla="*/ 128742 h 432707"/>
              <a:gd name="connsiteX128" fmla="*/ 434821 w 649061"/>
              <a:gd name="connsiteY128" fmla="*/ 128601 h 432707"/>
              <a:gd name="connsiteX129" fmla="*/ 428341 w 649061"/>
              <a:gd name="connsiteY129" fmla="*/ 129164 h 432707"/>
              <a:gd name="connsiteX130" fmla="*/ 422285 w 649061"/>
              <a:gd name="connsiteY130" fmla="*/ 130995 h 432707"/>
              <a:gd name="connsiteX131" fmla="*/ 418200 w 649061"/>
              <a:gd name="connsiteY131" fmla="*/ 134798 h 432707"/>
              <a:gd name="connsiteX132" fmla="*/ 414960 w 649061"/>
              <a:gd name="connsiteY132" fmla="*/ 141278 h 432707"/>
              <a:gd name="connsiteX133" fmla="*/ 414115 w 649061"/>
              <a:gd name="connsiteY133" fmla="*/ 150715 h 432707"/>
              <a:gd name="connsiteX134" fmla="*/ 417918 w 649061"/>
              <a:gd name="connsiteY134" fmla="*/ 167054 h 432707"/>
              <a:gd name="connsiteX135" fmla="*/ 431863 w 649061"/>
              <a:gd name="connsiteY135" fmla="*/ 172688 h 432707"/>
              <a:gd name="connsiteX136" fmla="*/ 440032 w 649061"/>
              <a:gd name="connsiteY136" fmla="*/ 172688 h 432707"/>
              <a:gd name="connsiteX137" fmla="*/ 465950 w 649061"/>
              <a:gd name="connsiteY137" fmla="*/ 112684 h 432707"/>
              <a:gd name="connsiteX138" fmla="*/ 493276 w 649061"/>
              <a:gd name="connsiteY138" fmla="*/ 112684 h 432707"/>
              <a:gd name="connsiteX139" fmla="*/ 523982 w 649061"/>
              <a:gd name="connsiteY139" fmla="*/ 184802 h 432707"/>
              <a:gd name="connsiteX140" fmla="*/ 523982 w 649061"/>
              <a:gd name="connsiteY140" fmla="*/ 112684 h 432707"/>
              <a:gd name="connsiteX141" fmla="*/ 551871 w 649061"/>
              <a:gd name="connsiteY141" fmla="*/ 112684 h 432707"/>
              <a:gd name="connsiteX142" fmla="*/ 583986 w 649061"/>
              <a:gd name="connsiteY142" fmla="*/ 165646 h 432707"/>
              <a:gd name="connsiteX143" fmla="*/ 583986 w 649061"/>
              <a:gd name="connsiteY143" fmla="*/ 112684 h 432707"/>
              <a:gd name="connsiteX144" fmla="*/ 602579 w 649061"/>
              <a:gd name="connsiteY144" fmla="*/ 112684 h 432707"/>
              <a:gd name="connsiteX145" fmla="*/ 602579 w 649061"/>
              <a:gd name="connsiteY145" fmla="*/ 188746 h 432707"/>
              <a:gd name="connsiteX146" fmla="*/ 576662 w 649061"/>
              <a:gd name="connsiteY146" fmla="*/ 188746 h 432707"/>
              <a:gd name="connsiteX147" fmla="*/ 542293 w 649061"/>
              <a:gd name="connsiteY147" fmla="*/ 131559 h 432707"/>
              <a:gd name="connsiteX148" fmla="*/ 542293 w 649061"/>
              <a:gd name="connsiteY148" fmla="*/ 188746 h 432707"/>
              <a:gd name="connsiteX149" fmla="*/ 505107 w 649061"/>
              <a:gd name="connsiteY149" fmla="*/ 188746 h 432707"/>
              <a:gd name="connsiteX150" fmla="*/ 497783 w 649061"/>
              <a:gd name="connsiteY150" fmla="*/ 171843 h 432707"/>
              <a:gd name="connsiteX151" fmla="*/ 460034 w 649061"/>
              <a:gd name="connsiteY151" fmla="*/ 171843 h 432707"/>
              <a:gd name="connsiteX152" fmla="*/ 452991 w 649061"/>
              <a:gd name="connsiteY152" fmla="*/ 188746 h 432707"/>
              <a:gd name="connsiteX153" fmla="*/ 431863 w 649061"/>
              <a:gd name="connsiteY153" fmla="*/ 188746 h 432707"/>
              <a:gd name="connsiteX154" fmla="*/ 395522 w 649061"/>
              <a:gd name="connsiteY154" fmla="*/ 151278 h 432707"/>
              <a:gd name="connsiteX155" fmla="*/ 432990 w 649061"/>
              <a:gd name="connsiteY155" fmla="*/ 112402 h 432707"/>
              <a:gd name="connsiteX156" fmla="*/ 367915 w 649061"/>
              <a:gd name="connsiteY156" fmla="*/ 112402 h 432707"/>
              <a:gd name="connsiteX157" fmla="*/ 386508 w 649061"/>
              <a:gd name="connsiteY157" fmla="*/ 112402 h 432707"/>
              <a:gd name="connsiteX158" fmla="*/ 386508 w 649061"/>
              <a:gd name="connsiteY158" fmla="*/ 188746 h 432707"/>
              <a:gd name="connsiteX159" fmla="*/ 367915 w 649061"/>
              <a:gd name="connsiteY159" fmla="*/ 188746 h 432707"/>
              <a:gd name="connsiteX160" fmla="*/ 284246 w 649061"/>
              <a:gd name="connsiteY160" fmla="*/ 112402 h 432707"/>
              <a:gd name="connsiteX161" fmla="*/ 327348 w 649061"/>
              <a:gd name="connsiteY161" fmla="*/ 112684 h 432707"/>
              <a:gd name="connsiteX162" fmla="*/ 349322 w 649061"/>
              <a:gd name="connsiteY162" fmla="*/ 116769 h 432707"/>
              <a:gd name="connsiteX163" fmla="*/ 357491 w 649061"/>
              <a:gd name="connsiteY163" fmla="*/ 132967 h 432707"/>
              <a:gd name="connsiteX164" fmla="*/ 353970 w 649061"/>
              <a:gd name="connsiteY164" fmla="*/ 145362 h 432707"/>
              <a:gd name="connsiteX165" fmla="*/ 344532 w 649061"/>
              <a:gd name="connsiteY165" fmla="*/ 153532 h 432707"/>
              <a:gd name="connsiteX166" fmla="*/ 354251 w 649061"/>
              <a:gd name="connsiteY166" fmla="*/ 160716 h 432707"/>
              <a:gd name="connsiteX167" fmla="*/ 356646 w 649061"/>
              <a:gd name="connsiteY167" fmla="*/ 173815 h 432707"/>
              <a:gd name="connsiteX168" fmla="*/ 356646 w 649061"/>
              <a:gd name="connsiteY168" fmla="*/ 188746 h 432707"/>
              <a:gd name="connsiteX169" fmla="*/ 338335 w 649061"/>
              <a:gd name="connsiteY169" fmla="*/ 188746 h 432707"/>
              <a:gd name="connsiteX170" fmla="*/ 338476 w 649061"/>
              <a:gd name="connsiteY170" fmla="*/ 181281 h 432707"/>
              <a:gd name="connsiteX171" fmla="*/ 338476 w 649061"/>
              <a:gd name="connsiteY171" fmla="*/ 174238 h 432707"/>
              <a:gd name="connsiteX172" fmla="*/ 337630 w 649061"/>
              <a:gd name="connsiteY172" fmla="*/ 169026 h 432707"/>
              <a:gd name="connsiteX173" fmla="*/ 335236 w 649061"/>
              <a:gd name="connsiteY173" fmla="*/ 164519 h 432707"/>
              <a:gd name="connsiteX174" fmla="*/ 330306 w 649061"/>
              <a:gd name="connsiteY174" fmla="*/ 162124 h 432707"/>
              <a:gd name="connsiteX175" fmla="*/ 321996 w 649061"/>
              <a:gd name="connsiteY175" fmla="*/ 161138 h 432707"/>
              <a:gd name="connsiteX176" fmla="*/ 302276 w 649061"/>
              <a:gd name="connsiteY176" fmla="*/ 161138 h 432707"/>
              <a:gd name="connsiteX177" fmla="*/ 302276 w 649061"/>
              <a:gd name="connsiteY177" fmla="*/ 188746 h 432707"/>
              <a:gd name="connsiteX178" fmla="*/ 284246 w 649061"/>
              <a:gd name="connsiteY178" fmla="*/ 188746 h 432707"/>
              <a:gd name="connsiteX179" fmla="*/ 210438 w 649061"/>
              <a:gd name="connsiteY179" fmla="*/ 112402 h 432707"/>
              <a:gd name="connsiteX180" fmla="*/ 271569 w 649061"/>
              <a:gd name="connsiteY180" fmla="*/ 112402 h 432707"/>
              <a:gd name="connsiteX181" fmla="*/ 271569 w 649061"/>
              <a:gd name="connsiteY181" fmla="*/ 128460 h 432707"/>
              <a:gd name="connsiteX182" fmla="*/ 228750 w 649061"/>
              <a:gd name="connsiteY182" fmla="*/ 128460 h 432707"/>
              <a:gd name="connsiteX183" fmla="*/ 228750 w 649061"/>
              <a:gd name="connsiteY183" fmla="*/ 142264 h 432707"/>
              <a:gd name="connsiteX184" fmla="*/ 270443 w 649061"/>
              <a:gd name="connsiteY184" fmla="*/ 142264 h 432707"/>
              <a:gd name="connsiteX185" fmla="*/ 270443 w 649061"/>
              <a:gd name="connsiteY185" fmla="*/ 157758 h 432707"/>
              <a:gd name="connsiteX186" fmla="*/ 228750 w 649061"/>
              <a:gd name="connsiteY186" fmla="*/ 157758 h 432707"/>
              <a:gd name="connsiteX187" fmla="*/ 228750 w 649061"/>
              <a:gd name="connsiteY187" fmla="*/ 172970 h 432707"/>
              <a:gd name="connsiteX188" fmla="*/ 271569 w 649061"/>
              <a:gd name="connsiteY188" fmla="*/ 172970 h 432707"/>
              <a:gd name="connsiteX189" fmla="*/ 271569 w 649061"/>
              <a:gd name="connsiteY189" fmla="*/ 188746 h 432707"/>
              <a:gd name="connsiteX190" fmla="*/ 210438 w 649061"/>
              <a:gd name="connsiteY190" fmla="*/ 188746 h 432707"/>
              <a:gd name="connsiteX191" fmla="*/ 32960 w 649061"/>
              <a:gd name="connsiteY191" fmla="*/ 112402 h 432707"/>
              <a:gd name="connsiteX192" fmla="*/ 60004 w 649061"/>
              <a:gd name="connsiteY192" fmla="*/ 112402 h 432707"/>
              <a:gd name="connsiteX193" fmla="*/ 90992 w 649061"/>
              <a:gd name="connsiteY193" fmla="*/ 184802 h 432707"/>
              <a:gd name="connsiteX194" fmla="*/ 90992 w 649061"/>
              <a:gd name="connsiteY194" fmla="*/ 112402 h 432707"/>
              <a:gd name="connsiteX195" fmla="*/ 120854 w 649061"/>
              <a:gd name="connsiteY195" fmla="*/ 112402 h 432707"/>
              <a:gd name="connsiteX196" fmla="*/ 144799 w 649061"/>
              <a:gd name="connsiteY196" fmla="*/ 164237 h 432707"/>
              <a:gd name="connsiteX197" fmla="*/ 166490 w 649061"/>
              <a:gd name="connsiteY197" fmla="*/ 112402 h 432707"/>
              <a:gd name="connsiteX198" fmla="*/ 196915 w 649061"/>
              <a:gd name="connsiteY198" fmla="*/ 112402 h 432707"/>
              <a:gd name="connsiteX199" fmla="*/ 196915 w 649061"/>
              <a:gd name="connsiteY199" fmla="*/ 188746 h 432707"/>
              <a:gd name="connsiteX200" fmla="*/ 178322 w 649061"/>
              <a:gd name="connsiteY200" fmla="*/ 188746 h 432707"/>
              <a:gd name="connsiteX201" fmla="*/ 178322 w 649061"/>
              <a:gd name="connsiteY201" fmla="*/ 129023 h 432707"/>
              <a:gd name="connsiteX202" fmla="*/ 151842 w 649061"/>
              <a:gd name="connsiteY202" fmla="*/ 188746 h 432707"/>
              <a:gd name="connsiteX203" fmla="*/ 135784 w 649061"/>
              <a:gd name="connsiteY203" fmla="*/ 188746 h 432707"/>
              <a:gd name="connsiteX204" fmla="*/ 109303 w 649061"/>
              <a:gd name="connsiteY204" fmla="*/ 129023 h 432707"/>
              <a:gd name="connsiteX205" fmla="*/ 109303 w 649061"/>
              <a:gd name="connsiteY205" fmla="*/ 188746 h 432707"/>
              <a:gd name="connsiteX206" fmla="*/ 72118 w 649061"/>
              <a:gd name="connsiteY206" fmla="*/ 188746 h 432707"/>
              <a:gd name="connsiteX207" fmla="*/ 65075 w 649061"/>
              <a:gd name="connsiteY207" fmla="*/ 171843 h 432707"/>
              <a:gd name="connsiteX208" fmla="*/ 27044 w 649061"/>
              <a:gd name="connsiteY208" fmla="*/ 171843 h 432707"/>
              <a:gd name="connsiteX209" fmla="*/ 20001 w 649061"/>
              <a:gd name="connsiteY209" fmla="*/ 188746 h 432707"/>
              <a:gd name="connsiteX210" fmla="*/ 281 w 649061"/>
              <a:gd name="connsiteY210" fmla="*/ 188746 h 432707"/>
              <a:gd name="connsiteX211" fmla="*/ 37186 w 649061"/>
              <a:gd name="connsiteY211" fmla="*/ 0 h 432707"/>
              <a:gd name="connsiteX212" fmla="*/ 611875 w 649061"/>
              <a:gd name="connsiteY212" fmla="*/ 0 h 432707"/>
              <a:gd name="connsiteX213" fmla="*/ 638215 w 649061"/>
              <a:gd name="connsiteY213" fmla="*/ 11127 h 432707"/>
              <a:gd name="connsiteX214" fmla="*/ 649060 w 649061"/>
              <a:gd name="connsiteY214" fmla="*/ 37749 h 432707"/>
              <a:gd name="connsiteX215" fmla="*/ 649060 w 649061"/>
              <a:gd name="connsiteY215" fmla="*/ 228749 h 432707"/>
              <a:gd name="connsiteX216" fmla="*/ 615255 w 649061"/>
              <a:gd name="connsiteY216" fmla="*/ 228749 h 432707"/>
              <a:gd name="connsiteX217" fmla="*/ 592437 w 649061"/>
              <a:gd name="connsiteY217" fmla="*/ 234946 h 432707"/>
              <a:gd name="connsiteX218" fmla="*/ 592437 w 649061"/>
              <a:gd name="connsiteY218" fmla="*/ 228749 h 432707"/>
              <a:gd name="connsiteX219" fmla="*/ 542574 w 649061"/>
              <a:gd name="connsiteY219" fmla="*/ 228749 h 432707"/>
              <a:gd name="connsiteX220" fmla="*/ 520601 w 649061"/>
              <a:gd name="connsiteY220" fmla="*/ 234946 h 432707"/>
              <a:gd name="connsiteX221" fmla="*/ 520601 w 649061"/>
              <a:gd name="connsiteY221" fmla="*/ 228749 h 432707"/>
              <a:gd name="connsiteX222" fmla="*/ 431580 w 649061"/>
              <a:gd name="connsiteY222" fmla="*/ 228749 h 432707"/>
              <a:gd name="connsiteX223" fmla="*/ 431580 w 649061"/>
              <a:gd name="connsiteY223" fmla="*/ 234946 h 432707"/>
              <a:gd name="connsiteX224" fmla="*/ 407071 w 649061"/>
              <a:gd name="connsiteY224" fmla="*/ 228749 h 432707"/>
              <a:gd name="connsiteX225" fmla="*/ 348194 w 649061"/>
              <a:gd name="connsiteY225" fmla="*/ 228749 h 432707"/>
              <a:gd name="connsiteX226" fmla="*/ 348194 w 649061"/>
              <a:gd name="connsiteY226" fmla="*/ 234946 h 432707"/>
              <a:gd name="connsiteX227" fmla="*/ 322558 w 649061"/>
              <a:gd name="connsiteY227" fmla="*/ 228749 h 432707"/>
              <a:gd name="connsiteX228" fmla="*/ 256638 w 649061"/>
              <a:gd name="connsiteY228" fmla="*/ 228749 h 432707"/>
              <a:gd name="connsiteX229" fmla="*/ 241425 w 649061"/>
              <a:gd name="connsiteY229" fmla="*/ 245088 h 432707"/>
              <a:gd name="connsiteX230" fmla="*/ 227340 w 649061"/>
              <a:gd name="connsiteY230" fmla="*/ 228749 h 432707"/>
              <a:gd name="connsiteX231" fmla="*/ 129023 w 649061"/>
              <a:gd name="connsiteY231" fmla="*/ 228749 h 432707"/>
              <a:gd name="connsiteX232" fmla="*/ 129023 w 649061"/>
              <a:gd name="connsiteY232" fmla="*/ 335235 h 432707"/>
              <a:gd name="connsiteX233" fmla="*/ 225650 w 649061"/>
              <a:gd name="connsiteY233" fmla="*/ 335235 h 432707"/>
              <a:gd name="connsiteX234" fmla="*/ 241144 w 649061"/>
              <a:gd name="connsiteY234" fmla="*/ 318614 h 432707"/>
              <a:gd name="connsiteX235" fmla="*/ 255793 w 649061"/>
              <a:gd name="connsiteY235" fmla="*/ 335235 h 432707"/>
              <a:gd name="connsiteX236" fmla="*/ 315234 w 649061"/>
              <a:gd name="connsiteY236" fmla="*/ 335235 h 432707"/>
              <a:gd name="connsiteX237" fmla="*/ 315234 w 649061"/>
              <a:gd name="connsiteY237" fmla="*/ 310163 h 432707"/>
              <a:gd name="connsiteX238" fmla="*/ 321150 w 649061"/>
              <a:gd name="connsiteY238" fmla="*/ 310163 h 432707"/>
              <a:gd name="connsiteX239" fmla="*/ 346503 w 649061"/>
              <a:gd name="connsiteY239" fmla="*/ 306501 h 432707"/>
              <a:gd name="connsiteX240" fmla="*/ 346503 w 649061"/>
              <a:gd name="connsiteY240" fmla="*/ 335235 h 432707"/>
              <a:gd name="connsiteX241" fmla="*/ 395521 w 649061"/>
              <a:gd name="connsiteY241" fmla="*/ 335235 h 432707"/>
              <a:gd name="connsiteX242" fmla="*/ 395521 w 649061"/>
              <a:gd name="connsiteY242" fmla="*/ 307346 h 432707"/>
              <a:gd name="connsiteX243" fmla="*/ 397775 w 649061"/>
              <a:gd name="connsiteY243" fmla="*/ 307346 h 432707"/>
              <a:gd name="connsiteX244" fmla="*/ 400592 w 649061"/>
              <a:gd name="connsiteY244" fmla="*/ 307909 h 432707"/>
              <a:gd name="connsiteX245" fmla="*/ 401155 w 649061"/>
              <a:gd name="connsiteY245" fmla="*/ 310727 h 432707"/>
              <a:gd name="connsiteX246" fmla="*/ 401155 w 649061"/>
              <a:gd name="connsiteY246" fmla="*/ 335235 h 432707"/>
              <a:gd name="connsiteX247" fmla="*/ 550180 w 649061"/>
              <a:gd name="connsiteY247" fmla="*/ 335235 h 432707"/>
              <a:gd name="connsiteX248" fmla="*/ 574971 w 649061"/>
              <a:gd name="connsiteY248" fmla="*/ 328474 h 432707"/>
              <a:gd name="connsiteX249" fmla="*/ 574971 w 649061"/>
              <a:gd name="connsiteY249" fmla="*/ 335235 h 432707"/>
              <a:gd name="connsiteX250" fmla="*/ 622298 w 649061"/>
              <a:gd name="connsiteY250" fmla="*/ 335235 h 432707"/>
              <a:gd name="connsiteX251" fmla="*/ 649060 w 649061"/>
              <a:gd name="connsiteY251" fmla="*/ 330446 h 432707"/>
              <a:gd name="connsiteX252" fmla="*/ 649060 w 649061"/>
              <a:gd name="connsiteY252" fmla="*/ 394958 h 432707"/>
              <a:gd name="connsiteX253" fmla="*/ 638215 w 649061"/>
              <a:gd name="connsiteY253" fmla="*/ 421580 h 432707"/>
              <a:gd name="connsiteX254" fmla="*/ 611875 w 649061"/>
              <a:gd name="connsiteY254" fmla="*/ 432707 h 432707"/>
              <a:gd name="connsiteX255" fmla="*/ 37186 w 649061"/>
              <a:gd name="connsiteY255" fmla="*/ 432707 h 432707"/>
              <a:gd name="connsiteX256" fmla="*/ 10846 w 649061"/>
              <a:gd name="connsiteY256" fmla="*/ 421580 h 432707"/>
              <a:gd name="connsiteX257" fmla="*/ 0 w 649061"/>
              <a:gd name="connsiteY257" fmla="*/ 394958 h 432707"/>
              <a:gd name="connsiteX258" fmla="*/ 0 w 649061"/>
              <a:gd name="connsiteY258" fmla="*/ 203958 h 432707"/>
              <a:gd name="connsiteX259" fmla="*/ 31270 w 649061"/>
              <a:gd name="connsiteY259" fmla="*/ 203958 h 432707"/>
              <a:gd name="connsiteX260" fmla="*/ 38312 w 649061"/>
              <a:gd name="connsiteY260" fmla="*/ 186774 h 432707"/>
              <a:gd name="connsiteX261" fmla="*/ 53807 w 649061"/>
              <a:gd name="connsiteY261" fmla="*/ 186774 h 432707"/>
              <a:gd name="connsiteX262" fmla="*/ 60849 w 649061"/>
              <a:gd name="connsiteY262" fmla="*/ 203958 h 432707"/>
              <a:gd name="connsiteX263" fmla="*/ 122262 w 649061"/>
              <a:gd name="connsiteY263" fmla="*/ 203958 h 432707"/>
              <a:gd name="connsiteX264" fmla="*/ 122262 w 649061"/>
              <a:gd name="connsiteY264" fmla="*/ 191000 h 432707"/>
              <a:gd name="connsiteX265" fmla="*/ 127614 w 649061"/>
              <a:gd name="connsiteY265" fmla="*/ 203958 h 432707"/>
              <a:gd name="connsiteX266" fmla="*/ 159448 w 649061"/>
              <a:gd name="connsiteY266" fmla="*/ 203958 h 432707"/>
              <a:gd name="connsiteX267" fmla="*/ 165082 w 649061"/>
              <a:gd name="connsiteY267" fmla="*/ 190718 h 432707"/>
              <a:gd name="connsiteX268" fmla="*/ 165082 w 649061"/>
              <a:gd name="connsiteY268" fmla="*/ 203958 h 432707"/>
              <a:gd name="connsiteX269" fmla="*/ 317488 w 649061"/>
              <a:gd name="connsiteY269" fmla="*/ 203958 h 432707"/>
              <a:gd name="connsiteX270" fmla="*/ 317488 w 649061"/>
              <a:gd name="connsiteY270" fmla="*/ 176069 h 432707"/>
              <a:gd name="connsiteX271" fmla="*/ 320304 w 649061"/>
              <a:gd name="connsiteY271" fmla="*/ 175787 h 432707"/>
              <a:gd name="connsiteX272" fmla="*/ 323122 w 649061"/>
              <a:gd name="connsiteY272" fmla="*/ 179731 h 432707"/>
              <a:gd name="connsiteX273" fmla="*/ 323122 w 649061"/>
              <a:gd name="connsiteY273" fmla="*/ 203958 h 432707"/>
              <a:gd name="connsiteX274" fmla="*/ 401719 w 649061"/>
              <a:gd name="connsiteY274" fmla="*/ 203958 h 432707"/>
              <a:gd name="connsiteX275" fmla="*/ 401719 w 649061"/>
              <a:gd name="connsiteY275" fmla="*/ 197479 h 432707"/>
              <a:gd name="connsiteX276" fmla="*/ 417213 w 649061"/>
              <a:gd name="connsiteY276" fmla="*/ 202550 h 432707"/>
              <a:gd name="connsiteX277" fmla="*/ 432003 w 649061"/>
              <a:gd name="connsiteY277" fmla="*/ 204381 h 432707"/>
              <a:gd name="connsiteX278" fmla="*/ 449750 w 649061"/>
              <a:gd name="connsiteY278" fmla="*/ 204240 h 432707"/>
              <a:gd name="connsiteX279" fmla="*/ 464258 w 649061"/>
              <a:gd name="connsiteY279" fmla="*/ 203958 h 432707"/>
              <a:gd name="connsiteX280" fmla="*/ 471301 w 649061"/>
              <a:gd name="connsiteY280" fmla="*/ 186774 h 432707"/>
              <a:gd name="connsiteX281" fmla="*/ 487077 w 649061"/>
              <a:gd name="connsiteY281" fmla="*/ 186774 h 432707"/>
              <a:gd name="connsiteX282" fmla="*/ 494120 w 649061"/>
              <a:gd name="connsiteY282" fmla="*/ 203958 h 432707"/>
              <a:gd name="connsiteX283" fmla="*/ 558068 w 649061"/>
              <a:gd name="connsiteY283" fmla="*/ 203958 h 432707"/>
              <a:gd name="connsiteX284" fmla="*/ 558068 w 649061"/>
              <a:gd name="connsiteY284" fmla="*/ 187619 h 432707"/>
              <a:gd name="connsiteX285" fmla="*/ 567646 w 649061"/>
              <a:gd name="connsiteY285" fmla="*/ 203958 h 432707"/>
              <a:gd name="connsiteX286" fmla="*/ 618917 w 649061"/>
              <a:gd name="connsiteY286" fmla="*/ 203958 h 432707"/>
              <a:gd name="connsiteX287" fmla="*/ 618917 w 649061"/>
              <a:gd name="connsiteY287" fmla="*/ 97472 h 432707"/>
              <a:gd name="connsiteX288" fmla="*/ 568210 w 649061"/>
              <a:gd name="connsiteY288" fmla="*/ 97472 h 432707"/>
              <a:gd name="connsiteX289" fmla="*/ 568210 w 649061"/>
              <a:gd name="connsiteY289" fmla="*/ 109867 h 432707"/>
              <a:gd name="connsiteX290" fmla="*/ 561167 w 649061"/>
              <a:gd name="connsiteY290" fmla="*/ 97472 h 432707"/>
              <a:gd name="connsiteX291" fmla="*/ 509050 w 649061"/>
              <a:gd name="connsiteY291" fmla="*/ 97472 h 432707"/>
              <a:gd name="connsiteX292" fmla="*/ 509050 w 649061"/>
              <a:gd name="connsiteY292" fmla="*/ 109867 h 432707"/>
              <a:gd name="connsiteX293" fmla="*/ 502571 w 649061"/>
              <a:gd name="connsiteY293" fmla="*/ 97472 h 432707"/>
              <a:gd name="connsiteX294" fmla="*/ 432425 w 649061"/>
              <a:gd name="connsiteY294" fmla="*/ 97472 h 432707"/>
              <a:gd name="connsiteX295" fmla="*/ 401719 w 649061"/>
              <a:gd name="connsiteY295" fmla="*/ 103669 h 432707"/>
              <a:gd name="connsiteX296" fmla="*/ 401719 w 649061"/>
              <a:gd name="connsiteY296" fmla="*/ 97472 h 432707"/>
              <a:gd name="connsiteX297" fmla="*/ 353265 w 649061"/>
              <a:gd name="connsiteY297" fmla="*/ 97472 h 432707"/>
              <a:gd name="connsiteX298" fmla="*/ 353265 w 649061"/>
              <a:gd name="connsiteY298" fmla="*/ 103669 h 432707"/>
              <a:gd name="connsiteX299" fmla="*/ 332699 w 649061"/>
              <a:gd name="connsiteY299" fmla="*/ 97472 h 432707"/>
              <a:gd name="connsiteX300" fmla="*/ 155786 w 649061"/>
              <a:gd name="connsiteY300" fmla="*/ 97472 h 432707"/>
              <a:gd name="connsiteX301" fmla="*/ 143672 w 649061"/>
              <a:gd name="connsiteY301" fmla="*/ 124798 h 432707"/>
              <a:gd name="connsiteX302" fmla="*/ 131558 w 649061"/>
              <a:gd name="connsiteY302" fmla="*/ 97472 h 432707"/>
              <a:gd name="connsiteX303" fmla="*/ 75780 w 649061"/>
              <a:gd name="connsiteY303" fmla="*/ 97472 h 432707"/>
              <a:gd name="connsiteX304" fmla="*/ 75780 w 649061"/>
              <a:gd name="connsiteY304" fmla="*/ 109867 h 432707"/>
              <a:gd name="connsiteX305" fmla="*/ 69582 w 649061"/>
              <a:gd name="connsiteY305" fmla="*/ 97472 h 432707"/>
              <a:gd name="connsiteX306" fmla="*/ 21973 w 649061"/>
              <a:gd name="connsiteY306" fmla="*/ 97472 h 432707"/>
              <a:gd name="connsiteX307" fmla="*/ 0 w 649061"/>
              <a:gd name="connsiteY307" fmla="*/ 147898 h 432707"/>
              <a:gd name="connsiteX308" fmla="*/ 0 w 649061"/>
              <a:gd name="connsiteY308" fmla="*/ 37749 h 432707"/>
              <a:gd name="connsiteX309" fmla="*/ 10846 w 649061"/>
              <a:gd name="connsiteY309" fmla="*/ 11127 h 432707"/>
              <a:gd name="connsiteX310" fmla="*/ 37186 w 649061"/>
              <a:gd name="connsiteY31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</a:cxnLst>
            <a:rect l="l" t="t" r="r" b="b"/>
            <a:pathLst>
              <a:path w="649061" h="432707">
                <a:moveTo>
                  <a:pt x="380592" y="259737"/>
                </a:moveTo>
                <a:lnTo>
                  <a:pt x="380592" y="276921"/>
                </a:lnTo>
                <a:lnTo>
                  <a:pt x="403410" y="276921"/>
                </a:lnTo>
                <a:cubicBezTo>
                  <a:pt x="411486" y="276921"/>
                  <a:pt x="415523" y="273916"/>
                  <a:pt x="415523" y="267906"/>
                </a:cubicBezTo>
                <a:cubicBezTo>
                  <a:pt x="415523" y="262460"/>
                  <a:pt x="411579" y="259737"/>
                  <a:pt x="403691" y="259737"/>
                </a:cubicBezTo>
                <a:close/>
                <a:moveTo>
                  <a:pt x="299176" y="259737"/>
                </a:moveTo>
                <a:lnTo>
                  <a:pt x="299176" y="279175"/>
                </a:lnTo>
                <a:lnTo>
                  <a:pt x="322558" y="279175"/>
                </a:lnTo>
                <a:cubicBezTo>
                  <a:pt x="330258" y="279175"/>
                  <a:pt x="334108" y="275794"/>
                  <a:pt x="334108" y="269033"/>
                </a:cubicBezTo>
                <a:cubicBezTo>
                  <a:pt x="334108" y="262836"/>
                  <a:pt x="330353" y="259737"/>
                  <a:pt x="322840" y="259737"/>
                </a:cubicBezTo>
                <a:close/>
                <a:moveTo>
                  <a:pt x="163674" y="259737"/>
                </a:moveTo>
                <a:lnTo>
                  <a:pt x="163674" y="273541"/>
                </a:lnTo>
                <a:lnTo>
                  <a:pt x="203677" y="273541"/>
                </a:lnTo>
                <a:lnTo>
                  <a:pt x="203677" y="289035"/>
                </a:lnTo>
                <a:lnTo>
                  <a:pt x="163674" y="289035"/>
                </a:lnTo>
                <a:lnTo>
                  <a:pt x="163674" y="304247"/>
                </a:lnTo>
                <a:lnTo>
                  <a:pt x="208465" y="304247"/>
                </a:lnTo>
                <a:lnTo>
                  <a:pt x="229312" y="281992"/>
                </a:lnTo>
                <a:lnTo>
                  <a:pt x="209592" y="259737"/>
                </a:lnTo>
                <a:close/>
                <a:moveTo>
                  <a:pt x="280865" y="252131"/>
                </a:moveTo>
                <a:lnTo>
                  <a:pt x="252976" y="282274"/>
                </a:lnTo>
                <a:lnTo>
                  <a:pt x="280865" y="313262"/>
                </a:lnTo>
                <a:close/>
                <a:moveTo>
                  <a:pt x="612721" y="243961"/>
                </a:moveTo>
                <a:lnTo>
                  <a:pt x="649061" y="243961"/>
                </a:lnTo>
                <a:lnTo>
                  <a:pt x="649061" y="260019"/>
                </a:lnTo>
                <a:lnTo>
                  <a:pt x="615820" y="260019"/>
                </a:lnTo>
                <a:cubicBezTo>
                  <a:pt x="609059" y="260019"/>
                  <a:pt x="605678" y="262366"/>
                  <a:pt x="605678" y="267061"/>
                </a:cubicBezTo>
                <a:cubicBezTo>
                  <a:pt x="605678" y="270818"/>
                  <a:pt x="608402" y="272883"/>
                  <a:pt x="613848" y="273259"/>
                </a:cubicBezTo>
                <a:cubicBezTo>
                  <a:pt x="619294" y="273635"/>
                  <a:pt x="625727" y="274104"/>
                  <a:pt x="633145" y="274668"/>
                </a:cubicBezTo>
                <a:cubicBezTo>
                  <a:pt x="640564" y="275231"/>
                  <a:pt x="645869" y="277672"/>
                  <a:pt x="649061" y="281992"/>
                </a:cubicBezTo>
                <a:lnTo>
                  <a:pt x="649061" y="310445"/>
                </a:lnTo>
                <a:cubicBezTo>
                  <a:pt x="644554" y="317018"/>
                  <a:pt x="636291" y="320305"/>
                  <a:pt x="624271" y="320305"/>
                </a:cubicBezTo>
                <a:lnTo>
                  <a:pt x="589057" y="320305"/>
                </a:lnTo>
                <a:lnTo>
                  <a:pt x="589057" y="303965"/>
                </a:lnTo>
                <a:lnTo>
                  <a:pt x="624271" y="303965"/>
                </a:lnTo>
                <a:cubicBezTo>
                  <a:pt x="630468" y="303965"/>
                  <a:pt x="633568" y="301618"/>
                  <a:pt x="633568" y="296923"/>
                </a:cubicBezTo>
                <a:cubicBezTo>
                  <a:pt x="633568" y="294481"/>
                  <a:pt x="632394" y="292697"/>
                  <a:pt x="630046" y="291570"/>
                </a:cubicBezTo>
                <a:cubicBezTo>
                  <a:pt x="627699" y="290443"/>
                  <a:pt x="624788" y="289927"/>
                  <a:pt x="621313" y="290021"/>
                </a:cubicBezTo>
                <a:cubicBezTo>
                  <a:pt x="617839" y="290115"/>
                  <a:pt x="614083" y="289927"/>
                  <a:pt x="610045" y="289457"/>
                </a:cubicBezTo>
                <a:cubicBezTo>
                  <a:pt x="606007" y="288988"/>
                  <a:pt x="602251" y="288237"/>
                  <a:pt x="598776" y="287204"/>
                </a:cubicBezTo>
                <a:cubicBezTo>
                  <a:pt x="595302" y="286171"/>
                  <a:pt x="592391" y="283917"/>
                  <a:pt x="590043" y="280443"/>
                </a:cubicBezTo>
                <a:cubicBezTo>
                  <a:pt x="587696" y="276968"/>
                  <a:pt x="586522" y="272414"/>
                  <a:pt x="586522" y="266780"/>
                </a:cubicBezTo>
                <a:cubicBezTo>
                  <a:pt x="586522" y="259455"/>
                  <a:pt x="589010" y="253821"/>
                  <a:pt x="593987" y="249877"/>
                </a:cubicBezTo>
                <a:cubicBezTo>
                  <a:pt x="598964" y="245933"/>
                  <a:pt x="605209" y="243961"/>
                  <a:pt x="612721" y="243961"/>
                </a:cubicBezTo>
                <a:close/>
                <a:moveTo>
                  <a:pt x="541447" y="243961"/>
                </a:moveTo>
                <a:lnTo>
                  <a:pt x="578069" y="243961"/>
                </a:lnTo>
                <a:lnTo>
                  <a:pt x="578069" y="260019"/>
                </a:lnTo>
                <a:lnTo>
                  <a:pt x="544546" y="260019"/>
                </a:lnTo>
                <a:cubicBezTo>
                  <a:pt x="537785" y="260019"/>
                  <a:pt x="534405" y="262366"/>
                  <a:pt x="534405" y="267061"/>
                </a:cubicBezTo>
                <a:cubicBezTo>
                  <a:pt x="534405" y="270066"/>
                  <a:pt x="536048" y="271991"/>
                  <a:pt x="539335" y="272836"/>
                </a:cubicBezTo>
                <a:cubicBezTo>
                  <a:pt x="542622" y="273682"/>
                  <a:pt x="546565" y="274057"/>
                  <a:pt x="551166" y="273963"/>
                </a:cubicBezTo>
                <a:cubicBezTo>
                  <a:pt x="555768" y="273869"/>
                  <a:pt x="560369" y="274104"/>
                  <a:pt x="564970" y="274668"/>
                </a:cubicBezTo>
                <a:cubicBezTo>
                  <a:pt x="569572" y="275231"/>
                  <a:pt x="573516" y="277250"/>
                  <a:pt x="576802" y="280724"/>
                </a:cubicBezTo>
                <a:cubicBezTo>
                  <a:pt x="580089" y="284199"/>
                  <a:pt x="581732" y="289316"/>
                  <a:pt x="581732" y="296077"/>
                </a:cubicBezTo>
                <a:cubicBezTo>
                  <a:pt x="581732" y="312229"/>
                  <a:pt x="572153" y="320305"/>
                  <a:pt x="552997" y="320305"/>
                </a:cubicBezTo>
                <a:lnTo>
                  <a:pt x="517502" y="320305"/>
                </a:lnTo>
                <a:lnTo>
                  <a:pt x="517502" y="303965"/>
                </a:lnTo>
                <a:lnTo>
                  <a:pt x="552997" y="303965"/>
                </a:lnTo>
                <a:cubicBezTo>
                  <a:pt x="559383" y="303965"/>
                  <a:pt x="562576" y="301618"/>
                  <a:pt x="562576" y="296923"/>
                </a:cubicBezTo>
                <a:cubicBezTo>
                  <a:pt x="562576" y="293918"/>
                  <a:pt x="560979" y="291946"/>
                  <a:pt x="557786" y="291007"/>
                </a:cubicBezTo>
                <a:cubicBezTo>
                  <a:pt x="554594" y="290068"/>
                  <a:pt x="550697" y="289598"/>
                  <a:pt x="546095" y="289598"/>
                </a:cubicBezTo>
                <a:cubicBezTo>
                  <a:pt x="541494" y="289598"/>
                  <a:pt x="536846" y="289269"/>
                  <a:pt x="532151" y="288612"/>
                </a:cubicBezTo>
                <a:cubicBezTo>
                  <a:pt x="527456" y="287955"/>
                  <a:pt x="523512" y="285842"/>
                  <a:pt x="520319" y="282274"/>
                </a:cubicBezTo>
                <a:cubicBezTo>
                  <a:pt x="517127" y="278705"/>
                  <a:pt x="515530" y="273541"/>
                  <a:pt x="515530" y="266780"/>
                </a:cubicBezTo>
                <a:cubicBezTo>
                  <a:pt x="515530" y="259455"/>
                  <a:pt x="517972" y="253821"/>
                  <a:pt x="522854" y="249877"/>
                </a:cubicBezTo>
                <a:cubicBezTo>
                  <a:pt x="527738" y="245933"/>
                  <a:pt x="533935" y="243961"/>
                  <a:pt x="541447" y="243961"/>
                </a:cubicBezTo>
                <a:close/>
                <a:moveTo>
                  <a:pt x="445667" y="243961"/>
                </a:moveTo>
                <a:lnTo>
                  <a:pt x="506516" y="243961"/>
                </a:lnTo>
                <a:lnTo>
                  <a:pt x="506516" y="259737"/>
                </a:lnTo>
                <a:lnTo>
                  <a:pt x="463978" y="259737"/>
                </a:lnTo>
                <a:lnTo>
                  <a:pt x="463978" y="273541"/>
                </a:lnTo>
                <a:lnTo>
                  <a:pt x="505671" y="273541"/>
                </a:lnTo>
                <a:lnTo>
                  <a:pt x="505671" y="289035"/>
                </a:lnTo>
                <a:lnTo>
                  <a:pt x="463978" y="289035"/>
                </a:lnTo>
                <a:lnTo>
                  <a:pt x="463978" y="304247"/>
                </a:lnTo>
                <a:lnTo>
                  <a:pt x="506516" y="304529"/>
                </a:lnTo>
                <a:lnTo>
                  <a:pt x="506516" y="320305"/>
                </a:lnTo>
                <a:lnTo>
                  <a:pt x="445667" y="320305"/>
                </a:lnTo>
                <a:close/>
                <a:moveTo>
                  <a:pt x="362280" y="243961"/>
                </a:moveTo>
                <a:lnTo>
                  <a:pt x="405663" y="243961"/>
                </a:lnTo>
                <a:cubicBezTo>
                  <a:pt x="414679" y="243961"/>
                  <a:pt x="421910" y="245370"/>
                  <a:pt x="427355" y="248187"/>
                </a:cubicBezTo>
                <a:cubicBezTo>
                  <a:pt x="432802" y="251004"/>
                  <a:pt x="435525" y="256450"/>
                  <a:pt x="435525" y="264526"/>
                </a:cubicBezTo>
                <a:cubicBezTo>
                  <a:pt x="435525" y="268846"/>
                  <a:pt x="434398" y="272883"/>
                  <a:pt x="432144" y="276640"/>
                </a:cubicBezTo>
                <a:cubicBezTo>
                  <a:pt x="429891" y="280396"/>
                  <a:pt x="426698" y="283119"/>
                  <a:pt x="422567" y="284809"/>
                </a:cubicBezTo>
                <a:cubicBezTo>
                  <a:pt x="427262" y="286499"/>
                  <a:pt x="430454" y="288941"/>
                  <a:pt x="432144" y="292133"/>
                </a:cubicBezTo>
                <a:cubicBezTo>
                  <a:pt x="433835" y="295326"/>
                  <a:pt x="434680" y="299646"/>
                  <a:pt x="434680" y="305092"/>
                </a:cubicBezTo>
                <a:lnTo>
                  <a:pt x="434680" y="320305"/>
                </a:lnTo>
                <a:lnTo>
                  <a:pt x="416369" y="320305"/>
                </a:lnTo>
                <a:lnTo>
                  <a:pt x="416369" y="307628"/>
                </a:lnTo>
                <a:cubicBezTo>
                  <a:pt x="416369" y="301430"/>
                  <a:pt x="415242" y="297345"/>
                  <a:pt x="412988" y="295373"/>
                </a:cubicBezTo>
                <a:cubicBezTo>
                  <a:pt x="410735" y="293401"/>
                  <a:pt x="406415" y="292415"/>
                  <a:pt x="400030" y="292415"/>
                </a:cubicBezTo>
                <a:lnTo>
                  <a:pt x="380592" y="292415"/>
                </a:lnTo>
                <a:lnTo>
                  <a:pt x="380592" y="320305"/>
                </a:lnTo>
                <a:lnTo>
                  <a:pt x="362280" y="320305"/>
                </a:lnTo>
                <a:close/>
                <a:moveTo>
                  <a:pt x="145644" y="243961"/>
                </a:moveTo>
                <a:lnTo>
                  <a:pt x="218889" y="243961"/>
                </a:lnTo>
                <a:lnTo>
                  <a:pt x="241425" y="269033"/>
                </a:lnTo>
                <a:lnTo>
                  <a:pt x="264526" y="243961"/>
                </a:lnTo>
                <a:lnTo>
                  <a:pt x="322840" y="243961"/>
                </a:lnTo>
                <a:cubicBezTo>
                  <a:pt x="343311" y="243961"/>
                  <a:pt x="353546" y="252318"/>
                  <a:pt x="353546" y="269033"/>
                </a:cubicBezTo>
                <a:cubicBezTo>
                  <a:pt x="353546" y="272790"/>
                  <a:pt x="353030" y="276076"/>
                  <a:pt x="351997" y="278893"/>
                </a:cubicBezTo>
                <a:cubicBezTo>
                  <a:pt x="350964" y="281710"/>
                  <a:pt x="349650" y="284058"/>
                  <a:pt x="348053" y="285936"/>
                </a:cubicBezTo>
                <a:cubicBezTo>
                  <a:pt x="346457" y="287814"/>
                  <a:pt x="344344" y="289363"/>
                  <a:pt x="341715" y="290584"/>
                </a:cubicBezTo>
                <a:cubicBezTo>
                  <a:pt x="339086" y="291805"/>
                  <a:pt x="336643" y="292744"/>
                  <a:pt x="334390" y="293401"/>
                </a:cubicBezTo>
                <a:cubicBezTo>
                  <a:pt x="332136" y="294059"/>
                  <a:pt x="329178" y="294481"/>
                  <a:pt x="325516" y="294669"/>
                </a:cubicBezTo>
                <a:cubicBezTo>
                  <a:pt x="321854" y="294857"/>
                  <a:pt x="318896" y="294951"/>
                  <a:pt x="316642" y="294951"/>
                </a:cubicBezTo>
                <a:cubicBezTo>
                  <a:pt x="314388" y="294951"/>
                  <a:pt x="311337" y="294904"/>
                  <a:pt x="307486" y="294810"/>
                </a:cubicBezTo>
                <a:cubicBezTo>
                  <a:pt x="303637" y="294716"/>
                  <a:pt x="300867" y="294669"/>
                  <a:pt x="299176" y="294669"/>
                </a:cubicBezTo>
                <a:lnTo>
                  <a:pt x="299176" y="320305"/>
                </a:lnTo>
                <a:lnTo>
                  <a:pt x="263680" y="320305"/>
                </a:lnTo>
                <a:lnTo>
                  <a:pt x="241144" y="294951"/>
                </a:lnTo>
                <a:lnTo>
                  <a:pt x="217762" y="320305"/>
                </a:lnTo>
                <a:lnTo>
                  <a:pt x="145644" y="320305"/>
                </a:lnTo>
                <a:close/>
                <a:moveTo>
                  <a:pt x="302276" y="128460"/>
                </a:moveTo>
                <a:lnTo>
                  <a:pt x="302276" y="145362"/>
                </a:lnTo>
                <a:lnTo>
                  <a:pt x="325095" y="145362"/>
                </a:lnTo>
                <a:cubicBezTo>
                  <a:pt x="333171" y="145362"/>
                  <a:pt x="337208" y="142452"/>
                  <a:pt x="337208" y="136630"/>
                </a:cubicBezTo>
                <a:cubicBezTo>
                  <a:pt x="337208" y="131183"/>
                  <a:pt x="333264" y="128460"/>
                  <a:pt x="325377" y="128460"/>
                </a:cubicBezTo>
                <a:close/>
                <a:moveTo>
                  <a:pt x="479190" y="125643"/>
                </a:moveTo>
                <a:lnTo>
                  <a:pt x="466513" y="156067"/>
                </a:lnTo>
                <a:lnTo>
                  <a:pt x="491586" y="156067"/>
                </a:lnTo>
                <a:close/>
                <a:moveTo>
                  <a:pt x="45919" y="125643"/>
                </a:moveTo>
                <a:lnTo>
                  <a:pt x="33524" y="156067"/>
                </a:lnTo>
                <a:lnTo>
                  <a:pt x="58595" y="156067"/>
                </a:lnTo>
                <a:close/>
                <a:moveTo>
                  <a:pt x="432990" y="112402"/>
                </a:moveTo>
                <a:lnTo>
                  <a:pt x="450737" y="112402"/>
                </a:lnTo>
                <a:lnTo>
                  <a:pt x="450737" y="129023"/>
                </a:lnTo>
                <a:cubicBezTo>
                  <a:pt x="449423" y="129023"/>
                  <a:pt x="446794" y="128929"/>
                  <a:pt x="442850" y="128742"/>
                </a:cubicBezTo>
                <a:cubicBezTo>
                  <a:pt x="438906" y="128554"/>
                  <a:pt x="436229" y="128507"/>
                  <a:pt x="434821" y="128601"/>
                </a:cubicBezTo>
                <a:cubicBezTo>
                  <a:pt x="433412" y="128695"/>
                  <a:pt x="431253" y="128882"/>
                  <a:pt x="428341" y="129164"/>
                </a:cubicBezTo>
                <a:cubicBezTo>
                  <a:pt x="425431" y="129446"/>
                  <a:pt x="423411" y="130056"/>
                  <a:pt x="422285" y="130995"/>
                </a:cubicBezTo>
                <a:cubicBezTo>
                  <a:pt x="421158" y="131934"/>
                  <a:pt x="419796" y="133202"/>
                  <a:pt x="418200" y="134798"/>
                </a:cubicBezTo>
                <a:cubicBezTo>
                  <a:pt x="416603" y="136395"/>
                  <a:pt x="415523" y="138554"/>
                  <a:pt x="414960" y="141278"/>
                </a:cubicBezTo>
                <a:cubicBezTo>
                  <a:pt x="414397" y="144001"/>
                  <a:pt x="414115" y="147147"/>
                  <a:pt x="414115" y="150715"/>
                </a:cubicBezTo>
                <a:cubicBezTo>
                  <a:pt x="414115" y="157852"/>
                  <a:pt x="415383" y="163298"/>
                  <a:pt x="417918" y="167054"/>
                </a:cubicBezTo>
                <a:cubicBezTo>
                  <a:pt x="420453" y="170810"/>
                  <a:pt x="425102" y="172688"/>
                  <a:pt x="431863" y="172688"/>
                </a:cubicBezTo>
                <a:lnTo>
                  <a:pt x="440032" y="172688"/>
                </a:lnTo>
                <a:lnTo>
                  <a:pt x="465950" y="112684"/>
                </a:lnTo>
                <a:lnTo>
                  <a:pt x="493276" y="112684"/>
                </a:lnTo>
                <a:lnTo>
                  <a:pt x="523982" y="184802"/>
                </a:lnTo>
                <a:lnTo>
                  <a:pt x="523982" y="112684"/>
                </a:lnTo>
                <a:lnTo>
                  <a:pt x="551871" y="112684"/>
                </a:lnTo>
                <a:lnTo>
                  <a:pt x="583986" y="165646"/>
                </a:lnTo>
                <a:lnTo>
                  <a:pt x="583986" y="112684"/>
                </a:lnTo>
                <a:lnTo>
                  <a:pt x="602579" y="112684"/>
                </a:lnTo>
                <a:lnTo>
                  <a:pt x="602579" y="188746"/>
                </a:lnTo>
                <a:lnTo>
                  <a:pt x="576662" y="188746"/>
                </a:lnTo>
                <a:lnTo>
                  <a:pt x="542293" y="131559"/>
                </a:lnTo>
                <a:lnTo>
                  <a:pt x="542293" y="188746"/>
                </a:lnTo>
                <a:lnTo>
                  <a:pt x="505107" y="188746"/>
                </a:lnTo>
                <a:lnTo>
                  <a:pt x="497783" y="171843"/>
                </a:lnTo>
                <a:lnTo>
                  <a:pt x="460034" y="171843"/>
                </a:lnTo>
                <a:lnTo>
                  <a:pt x="452991" y="188746"/>
                </a:lnTo>
                <a:lnTo>
                  <a:pt x="431863" y="188746"/>
                </a:lnTo>
                <a:cubicBezTo>
                  <a:pt x="407635" y="188746"/>
                  <a:pt x="395522" y="176257"/>
                  <a:pt x="395522" y="151278"/>
                </a:cubicBezTo>
                <a:cubicBezTo>
                  <a:pt x="395522" y="125361"/>
                  <a:pt x="408012" y="112402"/>
                  <a:pt x="432990" y="112402"/>
                </a:cubicBezTo>
                <a:close/>
                <a:moveTo>
                  <a:pt x="367915" y="112402"/>
                </a:moveTo>
                <a:lnTo>
                  <a:pt x="386508" y="112402"/>
                </a:lnTo>
                <a:lnTo>
                  <a:pt x="386508" y="188746"/>
                </a:lnTo>
                <a:lnTo>
                  <a:pt x="367915" y="188746"/>
                </a:lnTo>
                <a:close/>
                <a:moveTo>
                  <a:pt x="284246" y="112402"/>
                </a:moveTo>
                <a:lnTo>
                  <a:pt x="327348" y="112684"/>
                </a:lnTo>
                <a:cubicBezTo>
                  <a:pt x="336551" y="112684"/>
                  <a:pt x="343875" y="114046"/>
                  <a:pt x="349322" y="116769"/>
                </a:cubicBezTo>
                <a:cubicBezTo>
                  <a:pt x="354768" y="119492"/>
                  <a:pt x="357491" y="124892"/>
                  <a:pt x="357491" y="132967"/>
                </a:cubicBezTo>
                <a:cubicBezTo>
                  <a:pt x="357491" y="137475"/>
                  <a:pt x="356318" y="141606"/>
                  <a:pt x="353970" y="145362"/>
                </a:cubicBezTo>
                <a:cubicBezTo>
                  <a:pt x="351623" y="149119"/>
                  <a:pt x="348476" y="151842"/>
                  <a:pt x="344532" y="153532"/>
                </a:cubicBezTo>
                <a:cubicBezTo>
                  <a:pt x="349416" y="155222"/>
                  <a:pt x="352656" y="157617"/>
                  <a:pt x="354251" y="160716"/>
                </a:cubicBezTo>
                <a:cubicBezTo>
                  <a:pt x="355848" y="163815"/>
                  <a:pt x="356646" y="168181"/>
                  <a:pt x="356646" y="173815"/>
                </a:cubicBezTo>
                <a:lnTo>
                  <a:pt x="356646" y="188746"/>
                </a:lnTo>
                <a:lnTo>
                  <a:pt x="338335" y="188746"/>
                </a:lnTo>
                <a:cubicBezTo>
                  <a:pt x="338335" y="187056"/>
                  <a:pt x="338382" y="184567"/>
                  <a:pt x="338476" y="181281"/>
                </a:cubicBezTo>
                <a:cubicBezTo>
                  <a:pt x="338570" y="177994"/>
                  <a:pt x="338570" y="175646"/>
                  <a:pt x="338476" y="174238"/>
                </a:cubicBezTo>
                <a:cubicBezTo>
                  <a:pt x="338382" y="172829"/>
                  <a:pt x="338101" y="171092"/>
                  <a:pt x="337630" y="169026"/>
                </a:cubicBezTo>
                <a:cubicBezTo>
                  <a:pt x="337161" y="166960"/>
                  <a:pt x="336363" y="165458"/>
                  <a:pt x="335236" y="164519"/>
                </a:cubicBezTo>
                <a:cubicBezTo>
                  <a:pt x="334109" y="163580"/>
                  <a:pt x="332466" y="162781"/>
                  <a:pt x="330306" y="162124"/>
                </a:cubicBezTo>
                <a:cubicBezTo>
                  <a:pt x="328147" y="161467"/>
                  <a:pt x="325377" y="161138"/>
                  <a:pt x="321996" y="161138"/>
                </a:cubicBezTo>
                <a:lnTo>
                  <a:pt x="302276" y="161138"/>
                </a:lnTo>
                <a:lnTo>
                  <a:pt x="302276" y="188746"/>
                </a:lnTo>
                <a:lnTo>
                  <a:pt x="284246" y="188746"/>
                </a:lnTo>
                <a:close/>
                <a:moveTo>
                  <a:pt x="210438" y="112402"/>
                </a:moveTo>
                <a:lnTo>
                  <a:pt x="271569" y="112402"/>
                </a:lnTo>
                <a:lnTo>
                  <a:pt x="271569" y="128460"/>
                </a:lnTo>
                <a:lnTo>
                  <a:pt x="228750" y="128460"/>
                </a:lnTo>
                <a:lnTo>
                  <a:pt x="228750" y="142264"/>
                </a:lnTo>
                <a:lnTo>
                  <a:pt x="270443" y="142264"/>
                </a:lnTo>
                <a:lnTo>
                  <a:pt x="270443" y="157758"/>
                </a:lnTo>
                <a:lnTo>
                  <a:pt x="228750" y="157758"/>
                </a:lnTo>
                <a:lnTo>
                  <a:pt x="228750" y="172970"/>
                </a:lnTo>
                <a:lnTo>
                  <a:pt x="271569" y="172970"/>
                </a:lnTo>
                <a:lnTo>
                  <a:pt x="271569" y="188746"/>
                </a:lnTo>
                <a:lnTo>
                  <a:pt x="210438" y="188746"/>
                </a:lnTo>
                <a:close/>
                <a:moveTo>
                  <a:pt x="32960" y="112402"/>
                </a:moveTo>
                <a:lnTo>
                  <a:pt x="60004" y="112402"/>
                </a:lnTo>
                <a:lnTo>
                  <a:pt x="90992" y="184802"/>
                </a:lnTo>
                <a:lnTo>
                  <a:pt x="90992" y="112402"/>
                </a:lnTo>
                <a:lnTo>
                  <a:pt x="120854" y="112402"/>
                </a:lnTo>
                <a:lnTo>
                  <a:pt x="144799" y="164237"/>
                </a:lnTo>
                <a:lnTo>
                  <a:pt x="166490" y="112402"/>
                </a:lnTo>
                <a:lnTo>
                  <a:pt x="196915" y="112402"/>
                </a:lnTo>
                <a:lnTo>
                  <a:pt x="196915" y="188746"/>
                </a:lnTo>
                <a:lnTo>
                  <a:pt x="178322" y="188746"/>
                </a:lnTo>
                <a:lnTo>
                  <a:pt x="178322" y="129023"/>
                </a:lnTo>
                <a:lnTo>
                  <a:pt x="151842" y="188746"/>
                </a:lnTo>
                <a:lnTo>
                  <a:pt x="135784" y="188746"/>
                </a:lnTo>
                <a:lnTo>
                  <a:pt x="109303" y="129023"/>
                </a:lnTo>
                <a:lnTo>
                  <a:pt x="109303" y="188746"/>
                </a:lnTo>
                <a:lnTo>
                  <a:pt x="72118" y="188746"/>
                </a:lnTo>
                <a:lnTo>
                  <a:pt x="65075" y="171843"/>
                </a:lnTo>
                <a:lnTo>
                  <a:pt x="27044" y="171843"/>
                </a:lnTo>
                <a:lnTo>
                  <a:pt x="20001" y="188746"/>
                </a:lnTo>
                <a:lnTo>
                  <a:pt x="281" y="188746"/>
                </a:lnTo>
                <a:close/>
                <a:moveTo>
                  <a:pt x="37186" y="0"/>
                </a:moveTo>
                <a:lnTo>
                  <a:pt x="611875" y="0"/>
                </a:lnTo>
                <a:cubicBezTo>
                  <a:pt x="622204" y="0"/>
                  <a:pt x="630984" y="3709"/>
                  <a:pt x="638215" y="11127"/>
                </a:cubicBezTo>
                <a:cubicBezTo>
                  <a:pt x="645446" y="18546"/>
                  <a:pt x="649060" y="27420"/>
                  <a:pt x="649060" y="37749"/>
                </a:cubicBezTo>
                <a:lnTo>
                  <a:pt x="649060" y="228749"/>
                </a:lnTo>
                <a:lnTo>
                  <a:pt x="615255" y="228749"/>
                </a:lnTo>
                <a:cubicBezTo>
                  <a:pt x="605677" y="228749"/>
                  <a:pt x="598071" y="230815"/>
                  <a:pt x="592437" y="234946"/>
                </a:cubicBezTo>
                <a:lnTo>
                  <a:pt x="592437" y="228749"/>
                </a:lnTo>
                <a:lnTo>
                  <a:pt x="542574" y="228749"/>
                </a:lnTo>
                <a:cubicBezTo>
                  <a:pt x="532245" y="228749"/>
                  <a:pt x="524920" y="230815"/>
                  <a:pt x="520601" y="234946"/>
                </a:cubicBezTo>
                <a:lnTo>
                  <a:pt x="520601" y="228749"/>
                </a:lnTo>
                <a:lnTo>
                  <a:pt x="431580" y="228749"/>
                </a:lnTo>
                <a:lnTo>
                  <a:pt x="431580" y="234946"/>
                </a:lnTo>
                <a:cubicBezTo>
                  <a:pt x="425758" y="230815"/>
                  <a:pt x="417588" y="228749"/>
                  <a:pt x="407071" y="228749"/>
                </a:cubicBezTo>
                <a:lnTo>
                  <a:pt x="348194" y="228749"/>
                </a:lnTo>
                <a:lnTo>
                  <a:pt x="348194" y="234946"/>
                </a:lnTo>
                <a:cubicBezTo>
                  <a:pt x="343874" y="230815"/>
                  <a:pt x="335329" y="228749"/>
                  <a:pt x="322558" y="228749"/>
                </a:cubicBezTo>
                <a:lnTo>
                  <a:pt x="256638" y="228749"/>
                </a:lnTo>
                <a:lnTo>
                  <a:pt x="241425" y="245088"/>
                </a:lnTo>
                <a:lnTo>
                  <a:pt x="227340" y="228749"/>
                </a:lnTo>
                <a:lnTo>
                  <a:pt x="129023" y="228749"/>
                </a:lnTo>
                <a:lnTo>
                  <a:pt x="129023" y="335235"/>
                </a:lnTo>
                <a:lnTo>
                  <a:pt x="225650" y="335235"/>
                </a:lnTo>
                <a:lnTo>
                  <a:pt x="241144" y="318614"/>
                </a:lnTo>
                <a:lnTo>
                  <a:pt x="255793" y="335235"/>
                </a:lnTo>
                <a:lnTo>
                  <a:pt x="315234" y="335235"/>
                </a:lnTo>
                <a:lnTo>
                  <a:pt x="315234" y="310163"/>
                </a:lnTo>
                <a:lnTo>
                  <a:pt x="321150" y="310163"/>
                </a:lnTo>
                <a:cubicBezTo>
                  <a:pt x="332230" y="310163"/>
                  <a:pt x="340682" y="308942"/>
                  <a:pt x="346503" y="306501"/>
                </a:cubicBezTo>
                <a:lnTo>
                  <a:pt x="346503" y="335235"/>
                </a:lnTo>
                <a:lnTo>
                  <a:pt x="395521" y="335235"/>
                </a:lnTo>
                <a:lnTo>
                  <a:pt x="395521" y="307346"/>
                </a:lnTo>
                <a:lnTo>
                  <a:pt x="397775" y="307346"/>
                </a:lnTo>
                <a:cubicBezTo>
                  <a:pt x="399277" y="307346"/>
                  <a:pt x="400217" y="307534"/>
                  <a:pt x="400592" y="307909"/>
                </a:cubicBezTo>
                <a:cubicBezTo>
                  <a:pt x="400968" y="308285"/>
                  <a:pt x="401155" y="309224"/>
                  <a:pt x="401155" y="310727"/>
                </a:cubicBezTo>
                <a:lnTo>
                  <a:pt x="401155" y="335235"/>
                </a:lnTo>
                <a:lnTo>
                  <a:pt x="550180" y="335235"/>
                </a:lnTo>
                <a:cubicBezTo>
                  <a:pt x="560885" y="335235"/>
                  <a:pt x="569149" y="332982"/>
                  <a:pt x="574971" y="328474"/>
                </a:cubicBezTo>
                <a:lnTo>
                  <a:pt x="574971" y="335235"/>
                </a:lnTo>
                <a:lnTo>
                  <a:pt x="622298" y="335235"/>
                </a:lnTo>
                <a:cubicBezTo>
                  <a:pt x="633567" y="335235"/>
                  <a:pt x="642488" y="333639"/>
                  <a:pt x="649060" y="330446"/>
                </a:cubicBezTo>
                <a:lnTo>
                  <a:pt x="649060" y="394958"/>
                </a:lnTo>
                <a:cubicBezTo>
                  <a:pt x="649060" y="405287"/>
                  <a:pt x="645446" y="414161"/>
                  <a:pt x="638215" y="421580"/>
                </a:cubicBezTo>
                <a:cubicBezTo>
                  <a:pt x="630984" y="428998"/>
                  <a:pt x="622204" y="432707"/>
                  <a:pt x="611875" y="432707"/>
                </a:cubicBezTo>
                <a:lnTo>
                  <a:pt x="37186" y="432707"/>
                </a:lnTo>
                <a:cubicBezTo>
                  <a:pt x="26857" y="432707"/>
                  <a:pt x="18077" y="428998"/>
                  <a:pt x="10846" y="421580"/>
                </a:cubicBezTo>
                <a:cubicBezTo>
                  <a:pt x="3615" y="414161"/>
                  <a:pt x="0" y="405287"/>
                  <a:pt x="0" y="394958"/>
                </a:cubicBezTo>
                <a:lnTo>
                  <a:pt x="0" y="203958"/>
                </a:lnTo>
                <a:lnTo>
                  <a:pt x="31270" y="203958"/>
                </a:lnTo>
                <a:lnTo>
                  <a:pt x="38312" y="186774"/>
                </a:lnTo>
                <a:lnTo>
                  <a:pt x="53807" y="186774"/>
                </a:lnTo>
                <a:lnTo>
                  <a:pt x="60849" y="203958"/>
                </a:lnTo>
                <a:lnTo>
                  <a:pt x="122262" y="203958"/>
                </a:lnTo>
                <a:lnTo>
                  <a:pt x="122262" y="191000"/>
                </a:lnTo>
                <a:lnTo>
                  <a:pt x="127614" y="203958"/>
                </a:lnTo>
                <a:lnTo>
                  <a:pt x="159448" y="203958"/>
                </a:lnTo>
                <a:lnTo>
                  <a:pt x="165082" y="190718"/>
                </a:lnTo>
                <a:lnTo>
                  <a:pt x="165082" y="203958"/>
                </a:lnTo>
                <a:lnTo>
                  <a:pt x="317488" y="203958"/>
                </a:lnTo>
                <a:lnTo>
                  <a:pt x="317488" y="176069"/>
                </a:lnTo>
                <a:lnTo>
                  <a:pt x="320304" y="175787"/>
                </a:lnTo>
                <a:cubicBezTo>
                  <a:pt x="322183" y="175787"/>
                  <a:pt x="323122" y="177102"/>
                  <a:pt x="323122" y="179731"/>
                </a:cubicBezTo>
                <a:lnTo>
                  <a:pt x="323122" y="203958"/>
                </a:lnTo>
                <a:lnTo>
                  <a:pt x="401719" y="203958"/>
                </a:lnTo>
                <a:lnTo>
                  <a:pt x="401719" y="197479"/>
                </a:lnTo>
                <a:cubicBezTo>
                  <a:pt x="406039" y="199733"/>
                  <a:pt x="411203" y="201423"/>
                  <a:pt x="417213" y="202550"/>
                </a:cubicBezTo>
                <a:cubicBezTo>
                  <a:pt x="423223" y="203677"/>
                  <a:pt x="428153" y="204287"/>
                  <a:pt x="432003" y="204381"/>
                </a:cubicBezTo>
                <a:cubicBezTo>
                  <a:pt x="435853" y="204475"/>
                  <a:pt x="441769" y="204428"/>
                  <a:pt x="449750" y="204240"/>
                </a:cubicBezTo>
                <a:cubicBezTo>
                  <a:pt x="457733" y="204052"/>
                  <a:pt x="462568" y="203958"/>
                  <a:pt x="464258" y="203958"/>
                </a:cubicBezTo>
                <a:lnTo>
                  <a:pt x="471301" y="186774"/>
                </a:lnTo>
                <a:lnTo>
                  <a:pt x="487077" y="186774"/>
                </a:lnTo>
                <a:lnTo>
                  <a:pt x="494120" y="203958"/>
                </a:lnTo>
                <a:lnTo>
                  <a:pt x="558068" y="203958"/>
                </a:lnTo>
                <a:lnTo>
                  <a:pt x="558068" y="187619"/>
                </a:lnTo>
                <a:lnTo>
                  <a:pt x="567646" y="203958"/>
                </a:lnTo>
                <a:lnTo>
                  <a:pt x="618917" y="203958"/>
                </a:lnTo>
                <a:lnTo>
                  <a:pt x="618917" y="97472"/>
                </a:lnTo>
                <a:lnTo>
                  <a:pt x="568210" y="97472"/>
                </a:lnTo>
                <a:lnTo>
                  <a:pt x="568210" y="109867"/>
                </a:lnTo>
                <a:lnTo>
                  <a:pt x="561167" y="97472"/>
                </a:lnTo>
                <a:lnTo>
                  <a:pt x="509050" y="97472"/>
                </a:lnTo>
                <a:lnTo>
                  <a:pt x="509050" y="109867"/>
                </a:lnTo>
                <a:lnTo>
                  <a:pt x="502571" y="97472"/>
                </a:lnTo>
                <a:lnTo>
                  <a:pt x="432425" y="97472"/>
                </a:lnTo>
                <a:cubicBezTo>
                  <a:pt x="419466" y="97472"/>
                  <a:pt x="409231" y="99538"/>
                  <a:pt x="401719" y="103669"/>
                </a:cubicBezTo>
                <a:lnTo>
                  <a:pt x="401719" y="97472"/>
                </a:lnTo>
                <a:lnTo>
                  <a:pt x="353265" y="97472"/>
                </a:lnTo>
                <a:lnTo>
                  <a:pt x="353265" y="103669"/>
                </a:lnTo>
                <a:cubicBezTo>
                  <a:pt x="348757" y="99538"/>
                  <a:pt x="341902" y="97472"/>
                  <a:pt x="332699" y="97472"/>
                </a:cubicBezTo>
                <a:lnTo>
                  <a:pt x="155786" y="97472"/>
                </a:lnTo>
                <a:lnTo>
                  <a:pt x="143672" y="124798"/>
                </a:lnTo>
                <a:lnTo>
                  <a:pt x="131558" y="97472"/>
                </a:lnTo>
                <a:lnTo>
                  <a:pt x="75780" y="97472"/>
                </a:lnTo>
                <a:lnTo>
                  <a:pt x="75780" y="109867"/>
                </a:lnTo>
                <a:lnTo>
                  <a:pt x="69582" y="97472"/>
                </a:lnTo>
                <a:lnTo>
                  <a:pt x="21973" y="97472"/>
                </a:lnTo>
                <a:lnTo>
                  <a:pt x="0" y="147898"/>
                </a:lnTo>
                <a:lnTo>
                  <a:pt x="0" y="37749"/>
                </a:lnTo>
                <a:cubicBezTo>
                  <a:pt x="0" y="27420"/>
                  <a:pt x="3615" y="18546"/>
                  <a:pt x="10846" y="11127"/>
                </a:cubicBezTo>
                <a:cubicBezTo>
                  <a:pt x="18077" y="3709"/>
                  <a:pt x="26857" y="0"/>
                  <a:pt x="37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2" name="Freeform 591">
            <a:extLst>
              <a:ext uri="{FF2B5EF4-FFF2-40B4-BE49-F238E27FC236}">
                <a16:creationId xmlns:a16="http://schemas.microsoft.com/office/drawing/2014/main" id="{76EFC5D2-0D29-4963-8931-99F7A28ACD72}"/>
              </a:ext>
            </a:extLst>
          </p:cNvPr>
          <p:cNvSpPr/>
          <p:nvPr/>
        </p:nvSpPr>
        <p:spPr>
          <a:xfrm>
            <a:off x="327920" y="5042867"/>
            <a:ext cx="414959" cy="294740"/>
          </a:xfrm>
          <a:custGeom>
            <a:avLst/>
            <a:gdLst>
              <a:gd name="connsiteX0" fmla="*/ 276639 w 553279"/>
              <a:gd name="connsiteY0" fmla="*/ 324530 h 392986"/>
              <a:gd name="connsiteX1" fmla="*/ 305796 w 553279"/>
              <a:gd name="connsiteY1" fmla="*/ 330728 h 392986"/>
              <a:gd name="connsiteX2" fmla="*/ 323403 w 553279"/>
              <a:gd name="connsiteY2" fmla="*/ 345940 h 392986"/>
              <a:gd name="connsiteX3" fmla="*/ 302838 w 553279"/>
              <a:gd name="connsiteY3" fmla="*/ 372280 h 392986"/>
              <a:gd name="connsiteX4" fmla="*/ 276639 w 553279"/>
              <a:gd name="connsiteY4" fmla="*/ 392986 h 392986"/>
              <a:gd name="connsiteX5" fmla="*/ 250440 w 553279"/>
              <a:gd name="connsiteY5" fmla="*/ 372280 h 392986"/>
              <a:gd name="connsiteX6" fmla="*/ 229875 w 553279"/>
              <a:gd name="connsiteY6" fmla="*/ 345940 h 392986"/>
              <a:gd name="connsiteX7" fmla="*/ 247482 w 553279"/>
              <a:gd name="connsiteY7" fmla="*/ 330728 h 392986"/>
              <a:gd name="connsiteX8" fmla="*/ 276639 w 553279"/>
              <a:gd name="connsiteY8" fmla="*/ 324530 h 392986"/>
              <a:gd name="connsiteX9" fmla="*/ 276639 w 553279"/>
              <a:gd name="connsiteY9" fmla="*/ 216353 h 392986"/>
              <a:gd name="connsiteX10" fmla="*/ 342277 w 553279"/>
              <a:gd name="connsiteY10" fmla="*/ 228749 h 392986"/>
              <a:gd name="connsiteX11" fmla="*/ 397493 w 553279"/>
              <a:gd name="connsiteY11" fmla="*/ 262836 h 392986"/>
              <a:gd name="connsiteX12" fmla="*/ 400310 w 553279"/>
              <a:gd name="connsiteY12" fmla="*/ 269315 h 392986"/>
              <a:gd name="connsiteX13" fmla="*/ 379041 w 553279"/>
              <a:gd name="connsiteY13" fmla="*/ 295514 h 392986"/>
              <a:gd name="connsiteX14" fmla="*/ 352701 w 553279"/>
              <a:gd name="connsiteY14" fmla="*/ 316642 h 392986"/>
              <a:gd name="connsiteX15" fmla="*/ 341432 w 553279"/>
              <a:gd name="connsiteY15" fmla="*/ 309600 h 392986"/>
              <a:gd name="connsiteX16" fmla="*/ 312839 w 553279"/>
              <a:gd name="connsiteY16" fmla="*/ 295514 h 392986"/>
              <a:gd name="connsiteX17" fmla="*/ 276639 w 553279"/>
              <a:gd name="connsiteY17" fmla="*/ 288471 h 392986"/>
              <a:gd name="connsiteX18" fmla="*/ 240439 w 553279"/>
              <a:gd name="connsiteY18" fmla="*/ 295514 h 392986"/>
              <a:gd name="connsiteX19" fmla="*/ 211986 w 553279"/>
              <a:gd name="connsiteY19" fmla="*/ 309600 h 392986"/>
              <a:gd name="connsiteX20" fmla="*/ 200577 w 553279"/>
              <a:gd name="connsiteY20" fmla="*/ 316642 h 392986"/>
              <a:gd name="connsiteX21" fmla="*/ 174237 w 553279"/>
              <a:gd name="connsiteY21" fmla="*/ 295514 h 392986"/>
              <a:gd name="connsiteX22" fmla="*/ 152968 w 553279"/>
              <a:gd name="connsiteY22" fmla="*/ 269315 h 392986"/>
              <a:gd name="connsiteX23" fmla="*/ 155785 w 553279"/>
              <a:gd name="connsiteY23" fmla="*/ 262836 h 392986"/>
              <a:gd name="connsiteX24" fmla="*/ 211000 w 553279"/>
              <a:gd name="connsiteY24" fmla="*/ 228749 h 392986"/>
              <a:gd name="connsiteX25" fmla="*/ 276639 w 553279"/>
              <a:gd name="connsiteY25" fmla="*/ 216353 h 392986"/>
              <a:gd name="connsiteX26" fmla="*/ 276640 w 553279"/>
              <a:gd name="connsiteY26" fmla="*/ 108177 h 392986"/>
              <a:gd name="connsiteX27" fmla="*/ 383690 w 553279"/>
              <a:gd name="connsiteY27" fmla="*/ 128742 h 392986"/>
              <a:gd name="connsiteX28" fmla="*/ 473837 w 553279"/>
              <a:gd name="connsiteY28" fmla="*/ 186492 h 392986"/>
              <a:gd name="connsiteX29" fmla="*/ 476654 w 553279"/>
              <a:gd name="connsiteY29" fmla="*/ 192690 h 392986"/>
              <a:gd name="connsiteX30" fmla="*/ 455526 w 553279"/>
              <a:gd name="connsiteY30" fmla="*/ 218889 h 392986"/>
              <a:gd name="connsiteX31" fmla="*/ 429608 w 553279"/>
              <a:gd name="connsiteY31" fmla="*/ 240017 h 392986"/>
              <a:gd name="connsiteX32" fmla="*/ 423129 w 553279"/>
              <a:gd name="connsiteY32" fmla="*/ 237764 h 392986"/>
              <a:gd name="connsiteX33" fmla="*/ 352138 w 553279"/>
              <a:gd name="connsiteY33" fmla="*/ 194239 h 392986"/>
              <a:gd name="connsiteX34" fmla="*/ 276640 w 553279"/>
              <a:gd name="connsiteY34" fmla="*/ 180295 h 392986"/>
              <a:gd name="connsiteX35" fmla="*/ 228608 w 553279"/>
              <a:gd name="connsiteY35" fmla="*/ 186492 h 392986"/>
              <a:gd name="connsiteX36" fmla="*/ 186633 w 553279"/>
              <a:gd name="connsiteY36" fmla="*/ 201423 h 392986"/>
              <a:gd name="connsiteX37" fmla="*/ 154659 w 553279"/>
              <a:gd name="connsiteY37" fmla="*/ 218889 h 392986"/>
              <a:gd name="connsiteX38" fmla="*/ 132404 w 553279"/>
              <a:gd name="connsiteY38" fmla="*/ 233820 h 392986"/>
              <a:gd name="connsiteX39" fmla="*/ 123671 w 553279"/>
              <a:gd name="connsiteY39" fmla="*/ 240017 h 392986"/>
              <a:gd name="connsiteX40" fmla="*/ 97754 w 553279"/>
              <a:gd name="connsiteY40" fmla="*/ 218889 h 392986"/>
              <a:gd name="connsiteX41" fmla="*/ 76625 w 553279"/>
              <a:gd name="connsiteY41" fmla="*/ 192690 h 392986"/>
              <a:gd name="connsiteX42" fmla="*/ 79442 w 553279"/>
              <a:gd name="connsiteY42" fmla="*/ 186492 h 392986"/>
              <a:gd name="connsiteX43" fmla="*/ 169590 w 553279"/>
              <a:gd name="connsiteY43" fmla="*/ 128742 h 392986"/>
              <a:gd name="connsiteX44" fmla="*/ 276640 w 553279"/>
              <a:gd name="connsiteY44" fmla="*/ 108177 h 392986"/>
              <a:gd name="connsiteX45" fmla="*/ 276640 w 553279"/>
              <a:gd name="connsiteY45" fmla="*/ 0 h 392986"/>
              <a:gd name="connsiteX46" fmla="*/ 425101 w 553279"/>
              <a:gd name="connsiteY46" fmla="*/ 28734 h 392986"/>
              <a:gd name="connsiteX47" fmla="*/ 550462 w 553279"/>
              <a:gd name="connsiteY47" fmla="*/ 109867 h 392986"/>
              <a:gd name="connsiteX48" fmla="*/ 553279 w 553279"/>
              <a:gd name="connsiteY48" fmla="*/ 116346 h 392986"/>
              <a:gd name="connsiteX49" fmla="*/ 532010 w 553279"/>
              <a:gd name="connsiteY49" fmla="*/ 142545 h 392986"/>
              <a:gd name="connsiteX50" fmla="*/ 505952 w 553279"/>
              <a:gd name="connsiteY50" fmla="*/ 163674 h 392986"/>
              <a:gd name="connsiteX51" fmla="*/ 499755 w 553279"/>
              <a:gd name="connsiteY51" fmla="*/ 161138 h 392986"/>
              <a:gd name="connsiteX52" fmla="*/ 395099 w 553279"/>
              <a:gd name="connsiteY52" fmla="*/ 94514 h 392986"/>
              <a:gd name="connsiteX53" fmla="*/ 276640 w 553279"/>
              <a:gd name="connsiteY53" fmla="*/ 72118 h 392986"/>
              <a:gd name="connsiteX54" fmla="*/ 158180 w 553279"/>
              <a:gd name="connsiteY54" fmla="*/ 94514 h 392986"/>
              <a:gd name="connsiteX55" fmla="*/ 53525 w 553279"/>
              <a:gd name="connsiteY55" fmla="*/ 161138 h 392986"/>
              <a:gd name="connsiteX56" fmla="*/ 47327 w 553279"/>
              <a:gd name="connsiteY56" fmla="*/ 163674 h 392986"/>
              <a:gd name="connsiteX57" fmla="*/ 21269 w 553279"/>
              <a:gd name="connsiteY57" fmla="*/ 142545 h 392986"/>
              <a:gd name="connsiteX58" fmla="*/ 0 w 553279"/>
              <a:gd name="connsiteY58" fmla="*/ 116346 h 392986"/>
              <a:gd name="connsiteX59" fmla="*/ 2817 w 553279"/>
              <a:gd name="connsiteY59" fmla="*/ 109867 h 392986"/>
              <a:gd name="connsiteX60" fmla="*/ 128178 w 553279"/>
              <a:gd name="connsiteY60" fmla="*/ 28734 h 392986"/>
              <a:gd name="connsiteX61" fmla="*/ 276640 w 553279"/>
              <a:gd name="connsiteY61" fmla="*/ 0 h 39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53279" h="392986">
                <a:moveTo>
                  <a:pt x="276639" y="324530"/>
                </a:moveTo>
                <a:cubicBezTo>
                  <a:pt x="284339" y="324530"/>
                  <a:pt x="294058" y="326596"/>
                  <a:pt x="305796" y="330728"/>
                </a:cubicBezTo>
                <a:cubicBezTo>
                  <a:pt x="317534" y="334860"/>
                  <a:pt x="323403" y="339931"/>
                  <a:pt x="323403" y="345940"/>
                </a:cubicBezTo>
                <a:cubicBezTo>
                  <a:pt x="323403" y="349697"/>
                  <a:pt x="316548" y="358477"/>
                  <a:pt x="302838" y="372280"/>
                </a:cubicBezTo>
                <a:cubicBezTo>
                  <a:pt x="289128" y="386084"/>
                  <a:pt x="280395" y="392986"/>
                  <a:pt x="276639" y="392986"/>
                </a:cubicBezTo>
                <a:cubicBezTo>
                  <a:pt x="272883" y="392986"/>
                  <a:pt x="264150" y="386084"/>
                  <a:pt x="250440" y="372280"/>
                </a:cubicBezTo>
                <a:cubicBezTo>
                  <a:pt x="236730" y="358477"/>
                  <a:pt x="229875" y="349697"/>
                  <a:pt x="229875" y="345940"/>
                </a:cubicBezTo>
                <a:cubicBezTo>
                  <a:pt x="229875" y="339931"/>
                  <a:pt x="235744" y="334860"/>
                  <a:pt x="247482" y="330728"/>
                </a:cubicBezTo>
                <a:cubicBezTo>
                  <a:pt x="259220" y="326596"/>
                  <a:pt x="268939" y="324530"/>
                  <a:pt x="276639" y="324530"/>
                </a:cubicBezTo>
                <a:close/>
                <a:moveTo>
                  <a:pt x="276639" y="216353"/>
                </a:moveTo>
                <a:cubicBezTo>
                  <a:pt x="298237" y="216353"/>
                  <a:pt x="320116" y="220485"/>
                  <a:pt x="342277" y="228749"/>
                </a:cubicBezTo>
                <a:cubicBezTo>
                  <a:pt x="364439" y="237012"/>
                  <a:pt x="382844" y="248375"/>
                  <a:pt x="397493" y="262836"/>
                </a:cubicBezTo>
                <a:cubicBezTo>
                  <a:pt x="399371" y="264714"/>
                  <a:pt x="400310" y="266874"/>
                  <a:pt x="400310" y="269315"/>
                </a:cubicBezTo>
                <a:cubicBezTo>
                  <a:pt x="400310" y="272696"/>
                  <a:pt x="393220" y="281429"/>
                  <a:pt x="379041" y="295514"/>
                </a:cubicBezTo>
                <a:cubicBezTo>
                  <a:pt x="364861" y="309600"/>
                  <a:pt x="356081" y="316642"/>
                  <a:pt x="352701" y="316642"/>
                </a:cubicBezTo>
                <a:cubicBezTo>
                  <a:pt x="352325" y="316642"/>
                  <a:pt x="348569" y="314295"/>
                  <a:pt x="341432" y="309600"/>
                </a:cubicBezTo>
                <a:cubicBezTo>
                  <a:pt x="334296" y="304904"/>
                  <a:pt x="324765" y="300209"/>
                  <a:pt x="312839" y="295514"/>
                </a:cubicBezTo>
                <a:cubicBezTo>
                  <a:pt x="300913" y="290819"/>
                  <a:pt x="288846" y="288471"/>
                  <a:pt x="276639" y="288471"/>
                </a:cubicBezTo>
                <a:cubicBezTo>
                  <a:pt x="264432" y="288471"/>
                  <a:pt x="252365" y="290819"/>
                  <a:pt x="240439" y="295514"/>
                </a:cubicBezTo>
                <a:cubicBezTo>
                  <a:pt x="228513" y="300209"/>
                  <a:pt x="219029" y="304904"/>
                  <a:pt x="211986" y="309600"/>
                </a:cubicBezTo>
                <a:cubicBezTo>
                  <a:pt x="204944" y="314295"/>
                  <a:pt x="201140" y="316642"/>
                  <a:pt x="200577" y="316642"/>
                </a:cubicBezTo>
                <a:cubicBezTo>
                  <a:pt x="197196" y="316642"/>
                  <a:pt x="188416" y="309600"/>
                  <a:pt x="174237" y="295514"/>
                </a:cubicBezTo>
                <a:cubicBezTo>
                  <a:pt x="160058" y="281429"/>
                  <a:pt x="152968" y="272696"/>
                  <a:pt x="152968" y="269315"/>
                </a:cubicBezTo>
                <a:cubicBezTo>
                  <a:pt x="152968" y="266874"/>
                  <a:pt x="153907" y="264714"/>
                  <a:pt x="155785" y="262836"/>
                </a:cubicBezTo>
                <a:cubicBezTo>
                  <a:pt x="170434" y="248375"/>
                  <a:pt x="188839" y="237012"/>
                  <a:pt x="211000" y="228749"/>
                </a:cubicBezTo>
                <a:cubicBezTo>
                  <a:pt x="233161" y="220485"/>
                  <a:pt x="255041" y="216353"/>
                  <a:pt x="276639" y="216353"/>
                </a:cubicBezTo>
                <a:close/>
                <a:moveTo>
                  <a:pt x="276640" y="108177"/>
                </a:moveTo>
                <a:cubicBezTo>
                  <a:pt x="312699" y="108177"/>
                  <a:pt x="348382" y="115032"/>
                  <a:pt x="383690" y="128742"/>
                </a:cubicBezTo>
                <a:cubicBezTo>
                  <a:pt x="418997" y="142452"/>
                  <a:pt x="449047" y="161702"/>
                  <a:pt x="473837" y="186492"/>
                </a:cubicBezTo>
                <a:cubicBezTo>
                  <a:pt x="475715" y="188370"/>
                  <a:pt x="476654" y="190436"/>
                  <a:pt x="476654" y="192690"/>
                </a:cubicBezTo>
                <a:cubicBezTo>
                  <a:pt x="476654" y="196070"/>
                  <a:pt x="469611" y="204803"/>
                  <a:pt x="455526" y="218889"/>
                </a:cubicBezTo>
                <a:cubicBezTo>
                  <a:pt x="441440" y="232974"/>
                  <a:pt x="432801" y="240017"/>
                  <a:pt x="429608" y="240017"/>
                </a:cubicBezTo>
                <a:cubicBezTo>
                  <a:pt x="427543" y="240017"/>
                  <a:pt x="425383" y="239266"/>
                  <a:pt x="423129" y="237764"/>
                </a:cubicBezTo>
                <a:cubicBezTo>
                  <a:pt x="397587" y="218044"/>
                  <a:pt x="373924" y="203536"/>
                  <a:pt x="352138" y="194239"/>
                </a:cubicBezTo>
                <a:cubicBezTo>
                  <a:pt x="330352" y="184943"/>
                  <a:pt x="305186" y="180295"/>
                  <a:pt x="276640" y="180295"/>
                </a:cubicBezTo>
                <a:cubicBezTo>
                  <a:pt x="260676" y="180295"/>
                  <a:pt x="244666" y="182361"/>
                  <a:pt x="228608" y="186492"/>
                </a:cubicBezTo>
                <a:cubicBezTo>
                  <a:pt x="212551" y="190624"/>
                  <a:pt x="198559" y="195601"/>
                  <a:pt x="186633" y="201423"/>
                </a:cubicBezTo>
                <a:cubicBezTo>
                  <a:pt x="174708" y="207245"/>
                  <a:pt x="164050" y="213067"/>
                  <a:pt x="154659" y="218889"/>
                </a:cubicBezTo>
                <a:cubicBezTo>
                  <a:pt x="145269" y="224711"/>
                  <a:pt x="137850" y="229688"/>
                  <a:pt x="132404" y="233820"/>
                </a:cubicBezTo>
                <a:cubicBezTo>
                  <a:pt x="126958" y="237951"/>
                  <a:pt x="124047" y="240017"/>
                  <a:pt x="123671" y="240017"/>
                </a:cubicBezTo>
                <a:cubicBezTo>
                  <a:pt x="120478" y="240017"/>
                  <a:pt x="111839" y="232974"/>
                  <a:pt x="97754" y="218889"/>
                </a:cubicBezTo>
                <a:cubicBezTo>
                  <a:pt x="83668" y="204803"/>
                  <a:pt x="76625" y="196070"/>
                  <a:pt x="76625" y="192690"/>
                </a:cubicBezTo>
                <a:cubicBezTo>
                  <a:pt x="76625" y="190436"/>
                  <a:pt x="77564" y="188370"/>
                  <a:pt x="79442" y="186492"/>
                </a:cubicBezTo>
                <a:cubicBezTo>
                  <a:pt x="104233" y="161702"/>
                  <a:pt x="134282" y="142452"/>
                  <a:pt x="169590" y="128742"/>
                </a:cubicBezTo>
                <a:cubicBezTo>
                  <a:pt x="204898" y="115032"/>
                  <a:pt x="240581" y="108177"/>
                  <a:pt x="276640" y="108177"/>
                </a:cubicBezTo>
                <a:close/>
                <a:moveTo>
                  <a:pt x="276640" y="0"/>
                </a:moveTo>
                <a:cubicBezTo>
                  <a:pt x="327160" y="0"/>
                  <a:pt x="376647" y="9578"/>
                  <a:pt x="425101" y="28734"/>
                </a:cubicBezTo>
                <a:cubicBezTo>
                  <a:pt x="473555" y="47891"/>
                  <a:pt x="515342" y="74935"/>
                  <a:pt x="550462" y="109867"/>
                </a:cubicBezTo>
                <a:cubicBezTo>
                  <a:pt x="552341" y="111745"/>
                  <a:pt x="553279" y="113905"/>
                  <a:pt x="553279" y="116346"/>
                </a:cubicBezTo>
                <a:cubicBezTo>
                  <a:pt x="553279" y="119727"/>
                  <a:pt x="546190" y="128460"/>
                  <a:pt x="532010" y="142545"/>
                </a:cubicBezTo>
                <a:cubicBezTo>
                  <a:pt x="517831" y="156631"/>
                  <a:pt x="509145" y="163674"/>
                  <a:pt x="505952" y="163674"/>
                </a:cubicBezTo>
                <a:cubicBezTo>
                  <a:pt x="503886" y="163674"/>
                  <a:pt x="501820" y="162829"/>
                  <a:pt x="499755" y="161138"/>
                </a:cubicBezTo>
                <a:cubicBezTo>
                  <a:pt x="466137" y="131653"/>
                  <a:pt x="431252" y="109444"/>
                  <a:pt x="395099" y="94514"/>
                </a:cubicBezTo>
                <a:cubicBezTo>
                  <a:pt x="358946" y="79583"/>
                  <a:pt x="319460" y="72118"/>
                  <a:pt x="276640" y="72118"/>
                </a:cubicBezTo>
                <a:cubicBezTo>
                  <a:pt x="233820" y="72118"/>
                  <a:pt x="194333" y="79583"/>
                  <a:pt x="158180" y="94514"/>
                </a:cubicBezTo>
                <a:cubicBezTo>
                  <a:pt x="122028" y="109444"/>
                  <a:pt x="87143" y="131653"/>
                  <a:pt x="53525" y="161138"/>
                </a:cubicBezTo>
                <a:cubicBezTo>
                  <a:pt x="51459" y="162829"/>
                  <a:pt x="49393" y="163674"/>
                  <a:pt x="47327" y="163674"/>
                </a:cubicBezTo>
                <a:cubicBezTo>
                  <a:pt x="44135" y="163674"/>
                  <a:pt x="35449" y="156631"/>
                  <a:pt x="21269" y="142545"/>
                </a:cubicBezTo>
                <a:cubicBezTo>
                  <a:pt x="7090" y="128460"/>
                  <a:pt x="0" y="119727"/>
                  <a:pt x="0" y="116346"/>
                </a:cubicBezTo>
                <a:cubicBezTo>
                  <a:pt x="0" y="113905"/>
                  <a:pt x="939" y="111745"/>
                  <a:pt x="2817" y="109867"/>
                </a:cubicBezTo>
                <a:cubicBezTo>
                  <a:pt x="37937" y="74935"/>
                  <a:pt x="79724" y="47891"/>
                  <a:pt x="128178" y="28734"/>
                </a:cubicBezTo>
                <a:cubicBezTo>
                  <a:pt x="176633" y="9578"/>
                  <a:pt x="226120" y="0"/>
                  <a:pt x="2766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3" name="Freeform 563">
            <a:extLst>
              <a:ext uri="{FF2B5EF4-FFF2-40B4-BE49-F238E27FC236}">
                <a16:creationId xmlns:a16="http://schemas.microsoft.com/office/drawing/2014/main" id="{781A7D98-5B2A-4D03-B248-46F267EEA161}"/>
              </a:ext>
            </a:extLst>
          </p:cNvPr>
          <p:cNvSpPr/>
          <p:nvPr/>
        </p:nvSpPr>
        <p:spPr>
          <a:xfrm>
            <a:off x="6634118" y="3214066"/>
            <a:ext cx="324531" cy="324531"/>
          </a:xfrm>
          <a:custGeom>
            <a:avLst/>
            <a:gdLst>
              <a:gd name="connsiteX0" fmla="*/ 122262 w 432706"/>
              <a:gd name="connsiteY0" fmla="*/ 256075 h 432707"/>
              <a:gd name="connsiteX1" fmla="*/ 161702 w 432706"/>
              <a:gd name="connsiteY1" fmla="*/ 272273 h 432707"/>
              <a:gd name="connsiteX2" fmla="*/ 178041 w 432706"/>
              <a:gd name="connsiteY2" fmla="*/ 311853 h 432707"/>
              <a:gd name="connsiteX3" fmla="*/ 161702 w 432706"/>
              <a:gd name="connsiteY3" fmla="*/ 351434 h 432707"/>
              <a:gd name="connsiteX4" fmla="*/ 122262 w 432706"/>
              <a:gd name="connsiteY4" fmla="*/ 367632 h 432707"/>
              <a:gd name="connsiteX5" fmla="*/ 93246 w 432706"/>
              <a:gd name="connsiteY5" fmla="*/ 359462 h 432707"/>
              <a:gd name="connsiteX6" fmla="*/ 72963 w 432706"/>
              <a:gd name="connsiteY6" fmla="*/ 337771 h 432707"/>
              <a:gd name="connsiteX7" fmla="*/ 100570 w 432706"/>
              <a:gd name="connsiteY7" fmla="*/ 349039 h 432707"/>
              <a:gd name="connsiteX8" fmla="*/ 134375 w 432706"/>
              <a:gd name="connsiteY8" fmla="*/ 348617 h 432707"/>
              <a:gd name="connsiteX9" fmla="*/ 158321 w 432706"/>
              <a:gd name="connsiteY9" fmla="*/ 324249 h 432707"/>
              <a:gd name="connsiteX10" fmla="*/ 157898 w 432706"/>
              <a:gd name="connsiteY10" fmla="*/ 290443 h 432707"/>
              <a:gd name="connsiteX11" fmla="*/ 133531 w 432706"/>
              <a:gd name="connsiteY11" fmla="*/ 266780 h 432707"/>
              <a:gd name="connsiteX12" fmla="*/ 110430 w 432706"/>
              <a:gd name="connsiteY12" fmla="*/ 257483 h 432707"/>
              <a:gd name="connsiteX13" fmla="*/ 122262 w 432706"/>
              <a:gd name="connsiteY13" fmla="*/ 256075 h 432707"/>
              <a:gd name="connsiteX14" fmla="*/ 294950 w 432706"/>
              <a:gd name="connsiteY14" fmla="*/ 78597 h 432707"/>
              <a:gd name="connsiteX15" fmla="*/ 343264 w 432706"/>
              <a:gd name="connsiteY15" fmla="*/ 98458 h 432707"/>
              <a:gd name="connsiteX16" fmla="*/ 363124 w 432706"/>
              <a:gd name="connsiteY16" fmla="*/ 146771 h 432707"/>
              <a:gd name="connsiteX17" fmla="*/ 343123 w 432706"/>
              <a:gd name="connsiteY17" fmla="*/ 194803 h 432707"/>
              <a:gd name="connsiteX18" fmla="*/ 294950 w 432706"/>
              <a:gd name="connsiteY18" fmla="*/ 214663 h 432707"/>
              <a:gd name="connsiteX19" fmla="*/ 246919 w 432706"/>
              <a:gd name="connsiteY19" fmla="*/ 194803 h 432707"/>
              <a:gd name="connsiteX20" fmla="*/ 227058 w 432706"/>
              <a:gd name="connsiteY20" fmla="*/ 146771 h 432707"/>
              <a:gd name="connsiteX21" fmla="*/ 246919 w 432706"/>
              <a:gd name="connsiteY21" fmla="*/ 98599 h 432707"/>
              <a:gd name="connsiteX22" fmla="*/ 294950 w 432706"/>
              <a:gd name="connsiteY22" fmla="*/ 78597 h 432707"/>
              <a:gd name="connsiteX23" fmla="*/ 81132 w 432706"/>
              <a:gd name="connsiteY23" fmla="*/ 0 h 432707"/>
              <a:gd name="connsiteX24" fmla="*/ 351574 w 432706"/>
              <a:gd name="connsiteY24" fmla="*/ 0 h 432707"/>
              <a:gd name="connsiteX25" fmla="*/ 408902 w 432706"/>
              <a:gd name="connsiteY25" fmla="*/ 23805 h 432707"/>
              <a:gd name="connsiteX26" fmla="*/ 432706 w 432706"/>
              <a:gd name="connsiteY26" fmla="*/ 81133 h 432707"/>
              <a:gd name="connsiteX27" fmla="*/ 432706 w 432706"/>
              <a:gd name="connsiteY27" fmla="*/ 351575 h 432707"/>
              <a:gd name="connsiteX28" fmla="*/ 408902 w 432706"/>
              <a:gd name="connsiteY28" fmla="*/ 408903 h 432707"/>
              <a:gd name="connsiteX29" fmla="*/ 351574 w 432706"/>
              <a:gd name="connsiteY29" fmla="*/ 432707 h 432707"/>
              <a:gd name="connsiteX30" fmla="*/ 81132 w 432706"/>
              <a:gd name="connsiteY30" fmla="*/ 432707 h 432707"/>
              <a:gd name="connsiteX31" fmla="*/ 23804 w 432706"/>
              <a:gd name="connsiteY31" fmla="*/ 408903 h 432707"/>
              <a:gd name="connsiteX32" fmla="*/ 0 w 432706"/>
              <a:gd name="connsiteY32" fmla="*/ 351575 h 432707"/>
              <a:gd name="connsiteX33" fmla="*/ 0 w 432706"/>
              <a:gd name="connsiteY33" fmla="*/ 308473 h 432707"/>
              <a:gd name="connsiteX34" fmla="*/ 48454 w 432706"/>
              <a:gd name="connsiteY34" fmla="*/ 327911 h 432707"/>
              <a:gd name="connsiteX35" fmla="*/ 74793 w 432706"/>
              <a:gd name="connsiteY35" fmla="*/ 370731 h 432707"/>
              <a:gd name="connsiteX36" fmla="*/ 122262 w 432706"/>
              <a:gd name="connsiteY36" fmla="*/ 387634 h 432707"/>
              <a:gd name="connsiteX37" fmla="*/ 173251 w 432706"/>
              <a:gd name="connsiteY37" fmla="*/ 367914 h 432707"/>
              <a:gd name="connsiteX38" fmla="*/ 197760 w 432706"/>
              <a:gd name="connsiteY38" fmla="*/ 319178 h 432707"/>
              <a:gd name="connsiteX39" fmla="*/ 294950 w 432706"/>
              <a:gd name="connsiteY39" fmla="*/ 248187 h 432707"/>
              <a:gd name="connsiteX40" fmla="*/ 366927 w 432706"/>
              <a:gd name="connsiteY40" fmla="*/ 218466 h 432707"/>
              <a:gd name="connsiteX41" fmla="*/ 396648 w 432706"/>
              <a:gd name="connsiteY41" fmla="*/ 146771 h 432707"/>
              <a:gd name="connsiteX42" fmla="*/ 366927 w 432706"/>
              <a:gd name="connsiteY42" fmla="*/ 74794 h 432707"/>
              <a:gd name="connsiteX43" fmla="*/ 294950 w 432706"/>
              <a:gd name="connsiteY43" fmla="*/ 45074 h 432707"/>
              <a:gd name="connsiteX44" fmla="*/ 223677 w 432706"/>
              <a:gd name="connsiteY44" fmla="*/ 74512 h 432707"/>
              <a:gd name="connsiteX45" fmla="*/ 193534 w 432706"/>
              <a:gd name="connsiteY45" fmla="*/ 145644 h 432707"/>
              <a:gd name="connsiteX46" fmla="*/ 130150 w 432706"/>
              <a:gd name="connsiteY46" fmla="*/ 236355 h 432707"/>
              <a:gd name="connsiteX47" fmla="*/ 122262 w 432706"/>
              <a:gd name="connsiteY47" fmla="*/ 236073 h 432707"/>
              <a:gd name="connsiteX48" fmla="*/ 83667 w 432706"/>
              <a:gd name="connsiteY48" fmla="*/ 246496 h 432707"/>
              <a:gd name="connsiteX49" fmla="*/ 0 w 432706"/>
              <a:gd name="connsiteY49" fmla="*/ 212973 h 432707"/>
              <a:gd name="connsiteX50" fmla="*/ 0 w 432706"/>
              <a:gd name="connsiteY50" fmla="*/ 81133 h 432707"/>
              <a:gd name="connsiteX51" fmla="*/ 23804 w 432706"/>
              <a:gd name="connsiteY51" fmla="*/ 23805 h 432707"/>
              <a:gd name="connsiteX52" fmla="*/ 81132 w 432706"/>
              <a:gd name="connsiteY5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32706" h="432707">
                <a:moveTo>
                  <a:pt x="122262" y="256075"/>
                </a:moveTo>
                <a:cubicBezTo>
                  <a:pt x="137662" y="256075"/>
                  <a:pt x="150809" y="261474"/>
                  <a:pt x="161702" y="272273"/>
                </a:cubicBezTo>
                <a:cubicBezTo>
                  <a:pt x="172594" y="283072"/>
                  <a:pt x="178041" y="296265"/>
                  <a:pt x="178041" y="311853"/>
                </a:cubicBezTo>
                <a:cubicBezTo>
                  <a:pt x="178041" y="327441"/>
                  <a:pt x="172594" y="340635"/>
                  <a:pt x="161702" y="351434"/>
                </a:cubicBezTo>
                <a:cubicBezTo>
                  <a:pt x="150809" y="362233"/>
                  <a:pt x="137662" y="367632"/>
                  <a:pt x="122262" y="367632"/>
                </a:cubicBezTo>
                <a:cubicBezTo>
                  <a:pt x="111745" y="367632"/>
                  <a:pt x="102073" y="364909"/>
                  <a:pt x="93246" y="359462"/>
                </a:cubicBezTo>
                <a:cubicBezTo>
                  <a:pt x="84419" y="354016"/>
                  <a:pt x="77658" y="346785"/>
                  <a:pt x="72963" y="337771"/>
                </a:cubicBezTo>
                <a:cubicBezTo>
                  <a:pt x="82729" y="341527"/>
                  <a:pt x="91931" y="345283"/>
                  <a:pt x="100570" y="349039"/>
                </a:cubicBezTo>
                <a:cubicBezTo>
                  <a:pt x="111839" y="353546"/>
                  <a:pt x="123107" y="353406"/>
                  <a:pt x="134375" y="348617"/>
                </a:cubicBezTo>
                <a:cubicBezTo>
                  <a:pt x="145644" y="343827"/>
                  <a:pt x="153626" y="335705"/>
                  <a:pt x="158321" y="324249"/>
                </a:cubicBezTo>
                <a:cubicBezTo>
                  <a:pt x="162828" y="312980"/>
                  <a:pt x="162688" y="301712"/>
                  <a:pt x="157898" y="290443"/>
                </a:cubicBezTo>
                <a:cubicBezTo>
                  <a:pt x="153109" y="279175"/>
                  <a:pt x="144987" y="271287"/>
                  <a:pt x="133531" y="266780"/>
                </a:cubicBezTo>
                <a:lnTo>
                  <a:pt x="110430" y="257483"/>
                </a:lnTo>
                <a:cubicBezTo>
                  <a:pt x="114562" y="256544"/>
                  <a:pt x="118506" y="256075"/>
                  <a:pt x="122262" y="256075"/>
                </a:cubicBezTo>
                <a:close/>
                <a:moveTo>
                  <a:pt x="294950" y="78597"/>
                </a:moveTo>
                <a:cubicBezTo>
                  <a:pt x="313919" y="78597"/>
                  <a:pt x="330023" y="85217"/>
                  <a:pt x="343264" y="98458"/>
                </a:cubicBezTo>
                <a:cubicBezTo>
                  <a:pt x="356504" y="111698"/>
                  <a:pt x="363124" y="127803"/>
                  <a:pt x="363124" y="146771"/>
                </a:cubicBezTo>
                <a:cubicBezTo>
                  <a:pt x="363124" y="165552"/>
                  <a:pt x="356457" y="181562"/>
                  <a:pt x="343123" y="194803"/>
                </a:cubicBezTo>
                <a:cubicBezTo>
                  <a:pt x="329789" y="208043"/>
                  <a:pt x="313731" y="214663"/>
                  <a:pt x="294950" y="214663"/>
                </a:cubicBezTo>
                <a:cubicBezTo>
                  <a:pt x="276170" y="214663"/>
                  <a:pt x="260159" y="208043"/>
                  <a:pt x="246919" y="194803"/>
                </a:cubicBezTo>
                <a:cubicBezTo>
                  <a:pt x="233679" y="181562"/>
                  <a:pt x="227058" y="165552"/>
                  <a:pt x="227058" y="146771"/>
                </a:cubicBezTo>
                <a:cubicBezTo>
                  <a:pt x="227058" y="127990"/>
                  <a:pt x="233679" y="111933"/>
                  <a:pt x="246919" y="98599"/>
                </a:cubicBezTo>
                <a:cubicBezTo>
                  <a:pt x="260159" y="85264"/>
                  <a:pt x="276170" y="78597"/>
                  <a:pt x="294950" y="78597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5"/>
                </a:cubicBezTo>
                <a:cubicBezTo>
                  <a:pt x="424772" y="39674"/>
                  <a:pt x="432706" y="58784"/>
                  <a:pt x="432706" y="81133"/>
                </a:cubicBezTo>
                <a:lnTo>
                  <a:pt x="432706" y="351575"/>
                </a:lnTo>
                <a:cubicBezTo>
                  <a:pt x="432706" y="373924"/>
                  <a:pt x="424772" y="393033"/>
                  <a:pt x="408902" y="408903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308473"/>
                </a:lnTo>
                <a:lnTo>
                  <a:pt x="48454" y="327911"/>
                </a:lnTo>
                <a:cubicBezTo>
                  <a:pt x="52210" y="345189"/>
                  <a:pt x="60990" y="359462"/>
                  <a:pt x="74793" y="370731"/>
                </a:cubicBezTo>
                <a:cubicBezTo>
                  <a:pt x="88597" y="381999"/>
                  <a:pt x="104421" y="387634"/>
                  <a:pt x="122262" y="387634"/>
                </a:cubicBezTo>
                <a:cubicBezTo>
                  <a:pt x="141794" y="387634"/>
                  <a:pt x="158791" y="381060"/>
                  <a:pt x="173251" y="367914"/>
                </a:cubicBezTo>
                <a:cubicBezTo>
                  <a:pt x="187713" y="354767"/>
                  <a:pt x="195883" y="338522"/>
                  <a:pt x="197760" y="319178"/>
                </a:cubicBezTo>
                <a:lnTo>
                  <a:pt x="294950" y="248187"/>
                </a:lnTo>
                <a:cubicBezTo>
                  <a:pt x="323121" y="248187"/>
                  <a:pt x="347114" y="238280"/>
                  <a:pt x="366927" y="218466"/>
                </a:cubicBezTo>
                <a:cubicBezTo>
                  <a:pt x="386741" y="198653"/>
                  <a:pt x="396648" y="174754"/>
                  <a:pt x="396648" y="146771"/>
                </a:cubicBezTo>
                <a:cubicBezTo>
                  <a:pt x="396648" y="118600"/>
                  <a:pt x="386741" y="94608"/>
                  <a:pt x="366927" y="74794"/>
                </a:cubicBezTo>
                <a:cubicBezTo>
                  <a:pt x="347114" y="54980"/>
                  <a:pt x="323121" y="45074"/>
                  <a:pt x="294950" y="45074"/>
                </a:cubicBezTo>
                <a:cubicBezTo>
                  <a:pt x="267155" y="45074"/>
                  <a:pt x="243397" y="54887"/>
                  <a:pt x="223677" y="74512"/>
                </a:cubicBezTo>
                <a:cubicBezTo>
                  <a:pt x="203958" y="94138"/>
                  <a:pt x="193911" y="117849"/>
                  <a:pt x="193534" y="145644"/>
                </a:cubicBezTo>
                <a:lnTo>
                  <a:pt x="130150" y="236355"/>
                </a:lnTo>
                <a:cubicBezTo>
                  <a:pt x="128459" y="236167"/>
                  <a:pt x="125830" y="236073"/>
                  <a:pt x="122262" y="236073"/>
                </a:cubicBezTo>
                <a:cubicBezTo>
                  <a:pt x="108176" y="236073"/>
                  <a:pt x="95312" y="239548"/>
                  <a:pt x="83667" y="246496"/>
                </a:cubicBezTo>
                <a:lnTo>
                  <a:pt x="0" y="212973"/>
                </a:lnTo>
                <a:lnTo>
                  <a:pt x="0" y="81133"/>
                </a:lnTo>
                <a:cubicBezTo>
                  <a:pt x="0" y="58784"/>
                  <a:pt x="7935" y="39674"/>
                  <a:pt x="23804" y="23805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4" name="Freeform 567">
            <a:extLst>
              <a:ext uri="{FF2B5EF4-FFF2-40B4-BE49-F238E27FC236}">
                <a16:creationId xmlns:a16="http://schemas.microsoft.com/office/drawing/2014/main" id="{E27B1FBF-DF2C-406D-BEA7-42EA6D767D83}"/>
              </a:ext>
            </a:extLst>
          </p:cNvPr>
          <p:cNvSpPr/>
          <p:nvPr/>
        </p:nvSpPr>
        <p:spPr>
          <a:xfrm>
            <a:off x="3276557" y="3644222"/>
            <a:ext cx="324531" cy="378619"/>
          </a:xfrm>
          <a:custGeom>
            <a:avLst/>
            <a:gdLst>
              <a:gd name="connsiteX0" fmla="*/ 128178 w 432707"/>
              <a:gd name="connsiteY0" fmla="*/ 372984 h 504825"/>
              <a:gd name="connsiteX1" fmla="*/ 128175 w 432707"/>
              <a:gd name="connsiteY1" fmla="*/ 372987 h 504825"/>
              <a:gd name="connsiteX2" fmla="*/ 106557 w 432707"/>
              <a:gd name="connsiteY2" fmla="*/ 402987 h 504825"/>
              <a:gd name="connsiteX3" fmla="*/ 89586 w 432707"/>
              <a:gd name="connsiteY3" fmla="*/ 417493 h 504825"/>
              <a:gd name="connsiteX4" fmla="*/ 89584 w 432707"/>
              <a:gd name="connsiteY4" fmla="*/ 417495 h 504825"/>
              <a:gd name="connsiteX5" fmla="*/ 128178 w 432707"/>
              <a:gd name="connsiteY5" fmla="*/ 372984 h 504825"/>
              <a:gd name="connsiteX6" fmla="*/ 202832 w 432707"/>
              <a:gd name="connsiteY6" fmla="*/ 265653 h 504825"/>
              <a:gd name="connsiteX7" fmla="*/ 179450 w 432707"/>
              <a:gd name="connsiteY7" fmla="*/ 321150 h 504825"/>
              <a:gd name="connsiteX8" fmla="*/ 166773 w 432707"/>
              <a:gd name="connsiteY8" fmla="*/ 344532 h 504825"/>
              <a:gd name="connsiteX9" fmla="*/ 246779 w 432707"/>
              <a:gd name="connsiteY9" fmla="*/ 321713 h 504825"/>
              <a:gd name="connsiteX10" fmla="*/ 243116 w 432707"/>
              <a:gd name="connsiteY10" fmla="*/ 319037 h 504825"/>
              <a:gd name="connsiteX11" fmla="*/ 238609 w 432707"/>
              <a:gd name="connsiteY11" fmla="*/ 315234 h 504825"/>
              <a:gd name="connsiteX12" fmla="*/ 202832 w 432707"/>
              <a:gd name="connsiteY12" fmla="*/ 265653 h 504825"/>
              <a:gd name="connsiteX13" fmla="*/ 196916 w 432707"/>
              <a:gd name="connsiteY13" fmla="*/ 144236 h 504825"/>
              <a:gd name="connsiteX14" fmla="*/ 202832 w 432707"/>
              <a:gd name="connsiteY14" fmla="*/ 144236 h 504825"/>
              <a:gd name="connsiteX15" fmla="*/ 203114 w 432707"/>
              <a:gd name="connsiteY15" fmla="*/ 144236 h 504825"/>
              <a:gd name="connsiteX16" fmla="*/ 212974 w 432707"/>
              <a:gd name="connsiteY16" fmla="*/ 148461 h 504825"/>
              <a:gd name="connsiteX17" fmla="*/ 215509 w 432707"/>
              <a:gd name="connsiteY17" fmla="*/ 167618 h 504825"/>
              <a:gd name="connsiteX18" fmla="*/ 214382 w 432707"/>
              <a:gd name="connsiteY18" fmla="*/ 169871 h 504825"/>
              <a:gd name="connsiteX19" fmla="*/ 214664 w 432707"/>
              <a:gd name="connsiteY19" fmla="*/ 172125 h 504825"/>
              <a:gd name="connsiteX20" fmla="*/ 214664 w 432707"/>
              <a:gd name="connsiteY20" fmla="*/ 180576 h 504825"/>
              <a:gd name="connsiteX21" fmla="*/ 210720 w 432707"/>
              <a:gd name="connsiteY21" fmla="*/ 234665 h 504825"/>
              <a:gd name="connsiteX22" fmla="*/ 251850 w 432707"/>
              <a:gd name="connsiteY22" fmla="*/ 301712 h 504825"/>
              <a:gd name="connsiteX23" fmla="*/ 275513 w 432707"/>
              <a:gd name="connsiteY23" fmla="*/ 317488 h 504825"/>
              <a:gd name="connsiteX24" fmla="*/ 308473 w 432707"/>
              <a:gd name="connsiteY24" fmla="*/ 315516 h 504825"/>
              <a:gd name="connsiteX25" fmla="*/ 358336 w 432707"/>
              <a:gd name="connsiteY25" fmla="*/ 329319 h 504825"/>
              <a:gd name="connsiteX26" fmla="*/ 358899 w 432707"/>
              <a:gd name="connsiteY26" fmla="*/ 343968 h 504825"/>
              <a:gd name="connsiteX27" fmla="*/ 358618 w 432707"/>
              <a:gd name="connsiteY27" fmla="*/ 344532 h 504825"/>
              <a:gd name="connsiteX28" fmla="*/ 358054 w 432707"/>
              <a:gd name="connsiteY28" fmla="*/ 345095 h 504825"/>
              <a:gd name="connsiteX29" fmla="*/ 358054 w 432707"/>
              <a:gd name="connsiteY29" fmla="*/ 345377 h 504825"/>
              <a:gd name="connsiteX30" fmla="*/ 338053 w 432707"/>
              <a:gd name="connsiteY30" fmla="*/ 356082 h 504825"/>
              <a:gd name="connsiteX31" fmla="*/ 305656 w 432707"/>
              <a:gd name="connsiteY31" fmla="*/ 350448 h 504825"/>
              <a:gd name="connsiteX32" fmla="*/ 269034 w 432707"/>
              <a:gd name="connsiteY32" fmla="*/ 335517 h 504825"/>
              <a:gd name="connsiteX33" fmla="*/ 158603 w 432707"/>
              <a:gd name="connsiteY33" fmla="*/ 358899 h 504825"/>
              <a:gd name="connsiteX34" fmla="*/ 90429 w 432707"/>
              <a:gd name="connsiteY34" fmla="*/ 432707 h 504825"/>
              <a:gd name="connsiteX35" fmla="*/ 82542 w 432707"/>
              <a:gd name="connsiteY35" fmla="*/ 430735 h 504825"/>
              <a:gd name="connsiteX36" fmla="*/ 75780 w 432707"/>
              <a:gd name="connsiteY36" fmla="*/ 427355 h 504825"/>
              <a:gd name="connsiteX37" fmla="*/ 74090 w 432707"/>
              <a:gd name="connsiteY37" fmla="*/ 425946 h 504825"/>
              <a:gd name="connsiteX38" fmla="*/ 72400 w 432707"/>
              <a:gd name="connsiteY38" fmla="*/ 415805 h 504825"/>
              <a:gd name="connsiteX39" fmla="*/ 88176 w 432707"/>
              <a:gd name="connsiteY39" fmla="*/ 390028 h 504825"/>
              <a:gd name="connsiteX40" fmla="*/ 125361 w 432707"/>
              <a:gd name="connsiteY40" fmla="*/ 362843 h 504825"/>
              <a:gd name="connsiteX41" fmla="*/ 131841 w 432707"/>
              <a:gd name="connsiteY41" fmla="*/ 364533 h 504825"/>
              <a:gd name="connsiteX42" fmla="*/ 132404 w 432707"/>
              <a:gd name="connsiteY42" fmla="*/ 365660 h 504825"/>
              <a:gd name="connsiteX43" fmla="*/ 162547 w 432707"/>
              <a:gd name="connsiteY43" fmla="*/ 310163 h 504825"/>
              <a:gd name="connsiteX44" fmla="*/ 191845 w 432707"/>
              <a:gd name="connsiteY44" fmla="*/ 236355 h 504825"/>
              <a:gd name="connsiteX45" fmla="*/ 183253 w 432707"/>
              <a:gd name="connsiteY45" fmla="*/ 191422 h 504825"/>
              <a:gd name="connsiteX46" fmla="*/ 185084 w 432707"/>
              <a:gd name="connsiteY46" fmla="*/ 155504 h 504825"/>
              <a:gd name="connsiteX47" fmla="*/ 196916 w 432707"/>
              <a:gd name="connsiteY47" fmla="*/ 144236 h 504825"/>
              <a:gd name="connsiteX48" fmla="*/ 288472 w 432707"/>
              <a:gd name="connsiteY48" fmla="*/ 38313 h 504825"/>
              <a:gd name="connsiteX49" fmla="*/ 288472 w 432707"/>
              <a:gd name="connsiteY49" fmla="*/ 144236 h 504825"/>
              <a:gd name="connsiteX50" fmla="*/ 394395 w 432707"/>
              <a:gd name="connsiteY50" fmla="*/ 144236 h 504825"/>
              <a:gd name="connsiteX51" fmla="*/ 388197 w 432707"/>
              <a:gd name="connsiteY51" fmla="*/ 132686 h 504825"/>
              <a:gd name="connsiteX52" fmla="*/ 300022 w 432707"/>
              <a:gd name="connsiteY52" fmla="*/ 44510 h 504825"/>
              <a:gd name="connsiteX53" fmla="*/ 288472 w 432707"/>
              <a:gd name="connsiteY53" fmla="*/ 38313 h 504825"/>
              <a:gd name="connsiteX54" fmla="*/ 36059 w 432707"/>
              <a:gd name="connsiteY54" fmla="*/ 36059 h 504825"/>
              <a:gd name="connsiteX55" fmla="*/ 36059 w 432707"/>
              <a:gd name="connsiteY55" fmla="*/ 468766 h 504825"/>
              <a:gd name="connsiteX56" fmla="*/ 396649 w 432707"/>
              <a:gd name="connsiteY56" fmla="*/ 468766 h 504825"/>
              <a:gd name="connsiteX57" fmla="*/ 396649 w 432707"/>
              <a:gd name="connsiteY57" fmla="*/ 180295 h 504825"/>
              <a:gd name="connsiteX58" fmla="*/ 279457 w 432707"/>
              <a:gd name="connsiteY58" fmla="*/ 180295 h 504825"/>
              <a:gd name="connsiteX59" fmla="*/ 260301 w 432707"/>
              <a:gd name="connsiteY59" fmla="*/ 172407 h 504825"/>
              <a:gd name="connsiteX60" fmla="*/ 252413 w 432707"/>
              <a:gd name="connsiteY60" fmla="*/ 153250 h 504825"/>
              <a:gd name="connsiteX61" fmla="*/ 252413 w 432707"/>
              <a:gd name="connsiteY61" fmla="*/ 36059 h 504825"/>
              <a:gd name="connsiteX62" fmla="*/ 27044 w 432707"/>
              <a:gd name="connsiteY62" fmla="*/ 0 h 504825"/>
              <a:gd name="connsiteX63" fmla="*/ 279457 w 432707"/>
              <a:gd name="connsiteY63" fmla="*/ 0 h 504825"/>
              <a:gd name="connsiteX64" fmla="*/ 304247 w 432707"/>
              <a:gd name="connsiteY64" fmla="*/ 5634 h 504825"/>
              <a:gd name="connsiteX65" fmla="*/ 325658 w 432707"/>
              <a:gd name="connsiteY65" fmla="*/ 19156 h 504825"/>
              <a:gd name="connsiteX66" fmla="*/ 413552 w 432707"/>
              <a:gd name="connsiteY66" fmla="*/ 107050 h 504825"/>
              <a:gd name="connsiteX67" fmla="*/ 427073 w 432707"/>
              <a:gd name="connsiteY67" fmla="*/ 128460 h 504825"/>
              <a:gd name="connsiteX68" fmla="*/ 432707 w 432707"/>
              <a:gd name="connsiteY68" fmla="*/ 153250 h 504825"/>
              <a:gd name="connsiteX69" fmla="*/ 432707 w 432707"/>
              <a:gd name="connsiteY69" fmla="*/ 477781 h 504825"/>
              <a:gd name="connsiteX70" fmla="*/ 424819 w 432707"/>
              <a:gd name="connsiteY70" fmla="*/ 496937 h 504825"/>
              <a:gd name="connsiteX71" fmla="*/ 405663 w 432707"/>
              <a:gd name="connsiteY71" fmla="*/ 504825 h 504825"/>
              <a:gd name="connsiteX72" fmla="*/ 27044 w 432707"/>
              <a:gd name="connsiteY72" fmla="*/ 504825 h 504825"/>
              <a:gd name="connsiteX73" fmla="*/ 7888 w 432707"/>
              <a:gd name="connsiteY73" fmla="*/ 496937 h 504825"/>
              <a:gd name="connsiteX74" fmla="*/ 0 w 432707"/>
              <a:gd name="connsiteY74" fmla="*/ 477781 h 504825"/>
              <a:gd name="connsiteX75" fmla="*/ 0 w 432707"/>
              <a:gd name="connsiteY75" fmla="*/ 27044 h 504825"/>
              <a:gd name="connsiteX76" fmla="*/ 7888 w 432707"/>
              <a:gd name="connsiteY76" fmla="*/ 7888 h 504825"/>
              <a:gd name="connsiteX77" fmla="*/ 27044 w 432707"/>
              <a:gd name="connsiteY77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32707" h="504825">
                <a:moveTo>
                  <a:pt x="128178" y="372984"/>
                </a:moveTo>
                <a:lnTo>
                  <a:pt x="128175" y="372987"/>
                </a:lnTo>
                <a:lnTo>
                  <a:pt x="106557" y="402987"/>
                </a:lnTo>
                <a:lnTo>
                  <a:pt x="89586" y="417493"/>
                </a:lnTo>
                <a:lnTo>
                  <a:pt x="89584" y="417495"/>
                </a:lnTo>
                <a:cubicBezTo>
                  <a:pt x="99351" y="412987"/>
                  <a:pt x="112215" y="398151"/>
                  <a:pt x="128178" y="372984"/>
                </a:cubicBezTo>
                <a:close/>
                <a:moveTo>
                  <a:pt x="202832" y="265653"/>
                </a:moveTo>
                <a:cubicBezTo>
                  <a:pt x="197761" y="281804"/>
                  <a:pt x="189967" y="300303"/>
                  <a:pt x="179450" y="321150"/>
                </a:cubicBezTo>
                <a:cubicBezTo>
                  <a:pt x="173816" y="331667"/>
                  <a:pt x="169590" y="339461"/>
                  <a:pt x="166773" y="344532"/>
                </a:cubicBezTo>
                <a:cubicBezTo>
                  <a:pt x="192127" y="334390"/>
                  <a:pt x="218795" y="326784"/>
                  <a:pt x="246779" y="321713"/>
                </a:cubicBezTo>
                <a:cubicBezTo>
                  <a:pt x="246403" y="321525"/>
                  <a:pt x="245182" y="320633"/>
                  <a:pt x="243116" y="319037"/>
                </a:cubicBezTo>
                <a:cubicBezTo>
                  <a:pt x="241050" y="317441"/>
                  <a:pt x="239548" y="316173"/>
                  <a:pt x="238609" y="315234"/>
                </a:cubicBezTo>
                <a:cubicBezTo>
                  <a:pt x="224336" y="302651"/>
                  <a:pt x="212410" y="286124"/>
                  <a:pt x="202832" y="265653"/>
                </a:cubicBezTo>
                <a:close/>
                <a:moveTo>
                  <a:pt x="196916" y="144236"/>
                </a:moveTo>
                <a:lnTo>
                  <a:pt x="202832" y="144236"/>
                </a:lnTo>
                <a:lnTo>
                  <a:pt x="203114" y="144236"/>
                </a:lnTo>
                <a:cubicBezTo>
                  <a:pt x="207433" y="144236"/>
                  <a:pt x="210720" y="145644"/>
                  <a:pt x="212974" y="148461"/>
                </a:cubicBezTo>
                <a:cubicBezTo>
                  <a:pt x="216354" y="152405"/>
                  <a:pt x="217199" y="158791"/>
                  <a:pt x="215509" y="167618"/>
                </a:cubicBezTo>
                <a:cubicBezTo>
                  <a:pt x="215133" y="168744"/>
                  <a:pt x="214758" y="169496"/>
                  <a:pt x="214382" y="169871"/>
                </a:cubicBezTo>
                <a:cubicBezTo>
                  <a:pt x="214570" y="170435"/>
                  <a:pt x="214664" y="171186"/>
                  <a:pt x="214664" y="172125"/>
                </a:cubicBezTo>
                <a:lnTo>
                  <a:pt x="214664" y="180576"/>
                </a:lnTo>
                <a:cubicBezTo>
                  <a:pt x="214288" y="203677"/>
                  <a:pt x="212974" y="221706"/>
                  <a:pt x="210720" y="234665"/>
                </a:cubicBezTo>
                <a:cubicBezTo>
                  <a:pt x="221049" y="265465"/>
                  <a:pt x="234759" y="287814"/>
                  <a:pt x="251850" y="301712"/>
                </a:cubicBezTo>
                <a:cubicBezTo>
                  <a:pt x="258047" y="306595"/>
                  <a:pt x="265935" y="311853"/>
                  <a:pt x="275513" y="317488"/>
                </a:cubicBezTo>
                <a:cubicBezTo>
                  <a:pt x="286594" y="316173"/>
                  <a:pt x="297580" y="315516"/>
                  <a:pt x="308473" y="315516"/>
                </a:cubicBezTo>
                <a:cubicBezTo>
                  <a:pt x="336081" y="315516"/>
                  <a:pt x="352702" y="320117"/>
                  <a:pt x="358336" y="329319"/>
                </a:cubicBezTo>
                <a:cubicBezTo>
                  <a:pt x="361341" y="333451"/>
                  <a:pt x="361529" y="338334"/>
                  <a:pt x="358899" y="343968"/>
                </a:cubicBezTo>
                <a:cubicBezTo>
                  <a:pt x="358899" y="344156"/>
                  <a:pt x="358805" y="344344"/>
                  <a:pt x="358618" y="344532"/>
                </a:cubicBezTo>
                <a:cubicBezTo>
                  <a:pt x="358430" y="344720"/>
                  <a:pt x="358242" y="344907"/>
                  <a:pt x="358054" y="345095"/>
                </a:cubicBezTo>
                <a:lnTo>
                  <a:pt x="358054" y="345377"/>
                </a:lnTo>
                <a:cubicBezTo>
                  <a:pt x="356928" y="352514"/>
                  <a:pt x="350260" y="356082"/>
                  <a:pt x="338053" y="356082"/>
                </a:cubicBezTo>
                <a:cubicBezTo>
                  <a:pt x="329038" y="356082"/>
                  <a:pt x="318240" y="354204"/>
                  <a:pt x="305656" y="350448"/>
                </a:cubicBezTo>
                <a:cubicBezTo>
                  <a:pt x="293073" y="346692"/>
                  <a:pt x="280866" y="341715"/>
                  <a:pt x="269034" y="335517"/>
                </a:cubicBezTo>
                <a:cubicBezTo>
                  <a:pt x="227529" y="340024"/>
                  <a:pt x="190719" y="347818"/>
                  <a:pt x="158603" y="358899"/>
                </a:cubicBezTo>
                <a:cubicBezTo>
                  <a:pt x="129869" y="408104"/>
                  <a:pt x="107144" y="432707"/>
                  <a:pt x="90429" y="432707"/>
                </a:cubicBezTo>
                <a:cubicBezTo>
                  <a:pt x="87612" y="432707"/>
                  <a:pt x="84983" y="432050"/>
                  <a:pt x="82542" y="430735"/>
                </a:cubicBezTo>
                <a:lnTo>
                  <a:pt x="75780" y="427355"/>
                </a:lnTo>
                <a:cubicBezTo>
                  <a:pt x="75592" y="427167"/>
                  <a:pt x="75029" y="426697"/>
                  <a:pt x="74090" y="425946"/>
                </a:cubicBezTo>
                <a:cubicBezTo>
                  <a:pt x="72212" y="424068"/>
                  <a:pt x="71648" y="420688"/>
                  <a:pt x="72400" y="415805"/>
                </a:cubicBezTo>
                <a:cubicBezTo>
                  <a:pt x="74090" y="408292"/>
                  <a:pt x="79349" y="399700"/>
                  <a:pt x="88176" y="390028"/>
                </a:cubicBezTo>
                <a:cubicBezTo>
                  <a:pt x="97003" y="380356"/>
                  <a:pt x="109398" y="371294"/>
                  <a:pt x="125361" y="362843"/>
                </a:cubicBezTo>
                <a:cubicBezTo>
                  <a:pt x="127991" y="361153"/>
                  <a:pt x="130150" y="361716"/>
                  <a:pt x="131841" y="364533"/>
                </a:cubicBezTo>
                <a:cubicBezTo>
                  <a:pt x="132216" y="364909"/>
                  <a:pt x="132404" y="365284"/>
                  <a:pt x="132404" y="365660"/>
                </a:cubicBezTo>
                <a:cubicBezTo>
                  <a:pt x="142170" y="349697"/>
                  <a:pt x="152218" y="331198"/>
                  <a:pt x="162547" y="310163"/>
                </a:cubicBezTo>
                <a:cubicBezTo>
                  <a:pt x="175318" y="284621"/>
                  <a:pt x="185084" y="260019"/>
                  <a:pt x="191845" y="236355"/>
                </a:cubicBezTo>
                <a:cubicBezTo>
                  <a:pt x="187338" y="220955"/>
                  <a:pt x="184474" y="205977"/>
                  <a:pt x="183253" y="191422"/>
                </a:cubicBezTo>
                <a:cubicBezTo>
                  <a:pt x="182033" y="176867"/>
                  <a:pt x="182643" y="164894"/>
                  <a:pt x="185084" y="155504"/>
                </a:cubicBezTo>
                <a:cubicBezTo>
                  <a:pt x="187150" y="147992"/>
                  <a:pt x="191094" y="144236"/>
                  <a:pt x="196916" y="144236"/>
                </a:cubicBezTo>
                <a:close/>
                <a:moveTo>
                  <a:pt x="288472" y="38313"/>
                </a:moveTo>
                <a:lnTo>
                  <a:pt x="288472" y="144236"/>
                </a:lnTo>
                <a:lnTo>
                  <a:pt x="394395" y="144236"/>
                </a:lnTo>
                <a:cubicBezTo>
                  <a:pt x="392517" y="138789"/>
                  <a:pt x="390451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2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9" y="468766"/>
                </a:lnTo>
                <a:lnTo>
                  <a:pt x="396649" y="180295"/>
                </a:lnTo>
                <a:lnTo>
                  <a:pt x="279457" y="180295"/>
                </a:lnTo>
                <a:cubicBezTo>
                  <a:pt x="271945" y="180295"/>
                  <a:pt x="265559" y="177665"/>
                  <a:pt x="260301" y="172407"/>
                </a:cubicBezTo>
                <a:cubicBezTo>
                  <a:pt x="255042" y="167148"/>
                  <a:pt x="252413" y="160763"/>
                  <a:pt x="252413" y="153250"/>
                </a:cubicBezTo>
                <a:lnTo>
                  <a:pt x="252413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3" y="1878"/>
                  <a:pt x="304247" y="5634"/>
                </a:cubicBezTo>
                <a:cubicBezTo>
                  <a:pt x="313263" y="9390"/>
                  <a:pt x="320399" y="13898"/>
                  <a:pt x="325658" y="19156"/>
                </a:cubicBezTo>
                <a:lnTo>
                  <a:pt x="413552" y="107050"/>
                </a:lnTo>
                <a:cubicBezTo>
                  <a:pt x="418810" y="112309"/>
                  <a:pt x="423317" y="119445"/>
                  <a:pt x="427073" y="128460"/>
                </a:cubicBezTo>
                <a:cubicBezTo>
                  <a:pt x="430830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1" y="502196"/>
                  <a:pt x="413176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7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7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5" name="Freeform 601">
            <a:extLst>
              <a:ext uri="{FF2B5EF4-FFF2-40B4-BE49-F238E27FC236}">
                <a16:creationId xmlns:a16="http://schemas.microsoft.com/office/drawing/2014/main" id="{4659D8E4-FFD0-458F-874C-35CF3E789B19}"/>
              </a:ext>
            </a:extLst>
          </p:cNvPr>
          <p:cNvSpPr/>
          <p:nvPr/>
        </p:nvSpPr>
        <p:spPr>
          <a:xfrm>
            <a:off x="6815771" y="5015822"/>
            <a:ext cx="426593" cy="378619"/>
          </a:xfrm>
          <a:custGeom>
            <a:avLst/>
            <a:gdLst>
              <a:gd name="connsiteX0" fmla="*/ 239322 w 568790"/>
              <a:gd name="connsiteY0" fmla="*/ 428200 h 504825"/>
              <a:gd name="connsiteX1" fmla="*/ 239322 w 568790"/>
              <a:gd name="connsiteY1" fmla="*/ 428201 h 504825"/>
              <a:gd name="connsiteX2" fmla="*/ 243828 w 568790"/>
              <a:gd name="connsiteY2" fmla="*/ 432707 h 504825"/>
              <a:gd name="connsiteX3" fmla="*/ 255801 w 568790"/>
              <a:gd name="connsiteY3" fmla="*/ 461301 h 504825"/>
              <a:gd name="connsiteX4" fmla="*/ 284394 w 568790"/>
              <a:gd name="connsiteY4" fmla="*/ 473274 h 504825"/>
              <a:gd name="connsiteX5" fmla="*/ 288901 w 568790"/>
              <a:gd name="connsiteY5" fmla="*/ 477781 h 504825"/>
              <a:gd name="connsiteX6" fmla="*/ 284394 w 568790"/>
              <a:gd name="connsiteY6" fmla="*/ 482288 h 504825"/>
              <a:gd name="connsiteX7" fmla="*/ 284395 w 568790"/>
              <a:gd name="connsiteY7" fmla="*/ 482288 h 504825"/>
              <a:gd name="connsiteX8" fmla="*/ 288902 w 568790"/>
              <a:gd name="connsiteY8" fmla="*/ 477781 h 504825"/>
              <a:gd name="connsiteX9" fmla="*/ 284395 w 568790"/>
              <a:gd name="connsiteY9" fmla="*/ 473274 h 504825"/>
              <a:gd name="connsiteX10" fmla="*/ 255802 w 568790"/>
              <a:gd name="connsiteY10" fmla="*/ 461301 h 504825"/>
              <a:gd name="connsiteX11" fmla="*/ 243829 w 568790"/>
              <a:gd name="connsiteY11" fmla="*/ 432707 h 504825"/>
              <a:gd name="connsiteX12" fmla="*/ 239322 w 568790"/>
              <a:gd name="connsiteY12" fmla="*/ 428200 h 504825"/>
              <a:gd name="connsiteX13" fmla="*/ 434828 w 568790"/>
              <a:gd name="connsiteY13" fmla="*/ 240017 h 504825"/>
              <a:gd name="connsiteX14" fmla="*/ 518778 w 568790"/>
              <a:gd name="connsiteY14" fmla="*/ 396648 h 504825"/>
              <a:gd name="connsiteX15" fmla="*/ 508073 w 568790"/>
              <a:gd name="connsiteY15" fmla="*/ 422002 h 504825"/>
              <a:gd name="connsiteX16" fmla="*/ 482719 w 568790"/>
              <a:gd name="connsiteY16" fmla="*/ 432707 h 504825"/>
              <a:gd name="connsiteX17" fmla="*/ 356513 w 568790"/>
              <a:gd name="connsiteY17" fmla="*/ 432707 h 504825"/>
              <a:gd name="connsiteX18" fmla="*/ 335384 w 568790"/>
              <a:gd name="connsiteY18" fmla="*/ 483697 h 504825"/>
              <a:gd name="connsiteX19" fmla="*/ 284395 w 568790"/>
              <a:gd name="connsiteY19" fmla="*/ 504825 h 504825"/>
              <a:gd name="connsiteX20" fmla="*/ 233546 w 568790"/>
              <a:gd name="connsiteY20" fmla="*/ 483838 h 504825"/>
              <a:gd name="connsiteX21" fmla="*/ 212277 w 568790"/>
              <a:gd name="connsiteY21" fmla="*/ 432989 h 504825"/>
              <a:gd name="connsiteX22" fmla="*/ 254252 w 568790"/>
              <a:gd name="connsiteY22" fmla="*/ 396648 h 504825"/>
              <a:gd name="connsiteX23" fmla="*/ 467507 w 568790"/>
              <a:gd name="connsiteY23" fmla="*/ 396648 h 504825"/>
              <a:gd name="connsiteX24" fmla="*/ 403559 w 568790"/>
              <a:gd name="connsiteY24" fmla="*/ 267343 h 504825"/>
              <a:gd name="connsiteX25" fmla="*/ 284395 w 568790"/>
              <a:gd name="connsiteY25" fmla="*/ 72118 h 504825"/>
              <a:gd name="connsiteX26" fmla="*/ 236645 w 568790"/>
              <a:gd name="connsiteY26" fmla="*/ 80992 h 504825"/>
              <a:gd name="connsiteX27" fmla="*/ 202418 w 568790"/>
              <a:gd name="connsiteY27" fmla="*/ 103670 h 504825"/>
              <a:gd name="connsiteX28" fmla="*/ 182979 w 568790"/>
              <a:gd name="connsiteY28" fmla="*/ 132685 h 504825"/>
              <a:gd name="connsiteX29" fmla="*/ 176219 w 568790"/>
              <a:gd name="connsiteY29" fmla="*/ 162265 h 504825"/>
              <a:gd name="connsiteX30" fmla="*/ 137624 w 568790"/>
              <a:gd name="connsiteY30" fmla="*/ 343968 h 504825"/>
              <a:gd name="connsiteX31" fmla="*/ 384684 w 568790"/>
              <a:gd name="connsiteY31" fmla="*/ 129869 h 504825"/>
              <a:gd name="connsiteX32" fmla="*/ 347358 w 568790"/>
              <a:gd name="connsiteY32" fmla="*/ 88598 h 504825"/>
              <a:gd name="connsiteX33" fmla="*/ 284395 w 568790"/>
              <a:gd name="connsiteY33" fmla="*/ 72118 h 504825"/>
              <a:gd name="connsiteX34" fmla="*/ 284395 w 568790"/>
              <a:gd name="connsiteY34" fmla="*/ 0 h 504825"/>
              <a:gd name="connsiteX35" fmla="*/ 303552 w 568790"/>
              <a:gd name="connsiteY35" fmla="*/ 7888 h 504825"/>
              <a:gd name="connsiteX36" fmla="*/ 311439 w 568790"/>
              <a:gd name="connsiteY36" fmla="*/ 27044 h 504825"/>
              <a:gd name="connsiteX37" fmla="*/ 309185 w 568790"/>
              <a:gd name="connsiteY37" fmla="*/ 38031 h 504825"/>
              <a:gd name="connsiteX38" fmla="*/ 370880 w 568790"/>
              <a:gd name="connsiteY38" fmla="*/ 61272 h 504825"/>
              <a:gd name="connsiteX39" fmla="*/ 412573 w 568790"/>
              <a:gd name="connsiteY39" fmla="*/ 105642 h 504825"/>
              <a:gd name="connsiteX40" fmla="*/ 530328 w 568790"/>
              <a:gd name="connsiteY40" fmla="*/ 3381 h 504825"/>
              <a:gd name="connsiteX41" fmla="*/ 536948 w 568790"/>
              <a:gd name="connsiteY41" fmla="*/ 1409 h 504825"/>
              <a:gd name="connsiteX42" fmla="*/ 543005 w 568790"/>
              <a:gd name="connsiteY42" fmla="*/ 4507 h 504825"/>
              <a:gd name="connsiteX43" fmla="*/ 566669 w 568790"/>
              <a:gd name="connsiteY43" fmla="*/ 31552 h 504825"/>
              <a:gd name="connsiteX44" fmla="*/ 568782 w 568790"/>
              <a:gd name="connsiteY44" fmla="*/ 38172 h 504825"/>
              <a:gd name="connsiteX45" fmla="*/ 565824 w 568790"/>
              <a:gd name="connsiteY45" fmla="*/ 44510 h 504825"/>
              <a:gd name="connsiteX46" fmla="*/ 38462 w 568790"/>
              <a:gd name="connsiteY46" fmla="*/ 501445 h 504825"/>
              <a:gd name="connsiteX47" fmla="*/ 31842 w 568790"/>
              <a:gd name="connsiteY47" fmla="*/ 503416 h 504825"/>
              <a:gd name="connsiteX48" fmla="*/ 25785 w 568790"/>
              <a:gd name="connsiteY48" fmla="*/ 500318 h 504825"/>
              <a:gd name="connsiteX49" fmla="*/ 2121 w 568790"/>
              <a:gd name="connsiteY49" fmla="*/ 473274 h 504825"/>
              <a:gd name="connsiteX50" fmla="*/ 8 w 568790"/>
              <a:gd name="connsiteY50" fmla="*/ 466653 h 504825"/>
              <a:gd name="connsiteX51" fmla="*/ 2966 w 568790"/>
              <a:gd name="connsiteY51" fmla="*/ 460597 h 504825"/>
              <a:gd name="connsiteX52" fmla="*/ 55364 w 568790"/>
              <a:gd name="connsiteY52" fmla="*/ 415241 h 504825"/>
              <a:gd name="connsiteX53" fmla="*/ 50012 w 568790"/>
              <a:gd name="connsiteY53" fmla="*/ 396648 h 504825"/>
              <a:gd name="connsiteX54" fmla="*/ 75648 w 568790"/>
              <a:gd name="connsiteY54" fmla="*/ 371858 h 504825"/>
              <a:gd name="connsiteX55" fmla="*/ 99593 w 568790"/>
              <a:gd name="connsiteY55" fmla="*/ 338193 h 504825"/>
              <a:gd name="connsiteX56" fmla="*/ 120581 w 568790"/>
              <a:gd name="connsiteY56" fmla="*/ 293542 h 504825"/>
              <a:gd name="connsiteX57" fmla="*/ 134666 w 568790"/>
              <a:gd name="connsiteY57" fmla="*/ 235510 h 504825"/>
              <a:gd name="connsiteX58" fmla="*/ 140159 w 568790"/>
              <a:gd name="connsiteY58" fmla="*/ 162265 h 504825"/>
              <a:gd name="connsiteX59" fmla="*/ 173119 w 568790"/>
              <a:gd name="connsiteY59" fmla="*/ 82682 h 504825"/>
              <a:gd name="connsiteX60" fmla="*/ 259605 w 568790"/>
              <a:gd name="connsiteY60" fmla="*/ 38031 h 504825"/>
              <a:gd name="connsiteX61" fmla="*/ 257351 w 568790"/>
              <a:gd name="connsiteY61" fmla="*/ 27044 h 504825"/>
              <a:gd name="connsiteX62" fmla="*/ 265239 w 568790"/>
              <a:gd name="connsiteY62" fmla="*/ 7888 h 504825"/>
              <a:gd name="connsiteX63" fmla="*/ 284395 w 568790"/>
              <a:gd name="connsiteY6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68790" h="504825">
                <a:moveTo>
                  <a:pt x="239322" y="428200"/>
                </a:moveTo>
                <a:lnTo>
                  <a:pt x="239322" y="428201"/>
                </a:lnTo>
                <a:lnTo>
                  <a:pt x="243828" y="432707"/>
                </a:lnTo>
                <a:cubicBezTo>
                  <a:pt x="243828" y="443788"/>
                  <a:pt x="247819" y="453319"/>
                  <a:pt x="255801" y="461301"/>
                </a:cubicBezTo>
                <a:cubicBezTo>
                  <a:pt x="263783" y="469283"/>
                  <a:pt x="273314" y="473274"/>
                  <a:pt x="284394" y="473274"/>
                </a:cubicBezTo>
                <a:cubicBezTo>
                  <a:pt x="287399" y="473274"/>
                  <a:pt x="288901" y="474776"/>
                  <a:pt x="288901" y="477781"/>
                </a:cubicBezTo>
                <a:lnTo>
                  <a:pt x="284394" y="482288"/>
                </a:lnTo>
                <a:lnTo>
                  <a:pt x="284395" y="482288"/>
                </a:lnTo>
                <a:cubicBezTo>
                  <a:pt x="287400" y="482288"/>
                  <a:pt x="288902" y="480786"/>
                  <a:pt x="288902" y="477781"/>
                </a:cubicBezTo>
                <a:cubicBezTo>
                  <a:pt x="288902" y="474776"/>
                  <a:pt x="287400" y="473274"/>
                  <a:pt x="284395" y="473274"/>
                </a:cubicBezTo>
                <a:cubicBezTo>
                  <a:pt x="273315" y="473274"/>
                  <a:pt x="263784" y="469283"/>
                  <a:pt x="255802" y="461301"/>
                </a:cubicBezTo>
                <a:cubicBezTo>
                  <a:pt x="247820" y="453319"/>
                  <a:pt x="243829" y="443788"/>
                  <a:pt x="243829" y="432707"/>
                </a:cubicBezTo>
                <a:cubicBezTo>
                  <a:pt x="243829" y="429702"/>
                  <a:pt x="242327" y="428200"/>
                  <a:pt x="239322" y="428200"/>
                </a:cubicBezTo>
                <a:close/>
                <a:moveTo>
                  <a:pt x="434828" y="240017"/>
                </a:moveTo>
                <a:cubicBezTo>
                  <a:pt x="446285" y="306877"/>
                  <a:pt x="474268" y="359087"/>
                  <a:pt x="518778" y="396648"/>
                </a:cubicBezTo>
                <a:cubicBezTo>
                  <a:pt x="518778" y="406414"/>
                  <a:pt x="515210" y="414865"/>
                  <a:pt x="508073" y="422002"/>
                </a:cubicBezTo>
                <a:cubicBezTo>
                  <a:pt x="500937" y="429139"/>
                  <a:pt x="492485" y="432707"/>
                  <a:pt x="482719" y="432707"/>
                </a:cubicBezTo>
                <a:lnTo>
                  <a:pt x="356513" y="432707"/>
                </a:lnTo>
                <a:cubicBezTo>
                  <a:pt x="356513" y="452615"/>
                  <a:pt x="349470" y="469611"/>
                  <a:pt x="335384" y="483697"/>
                </a:cubicBezTo>
                <a:cubicBezTo>
                  <a:pt x="321299" y="497782"/>
                  <a:pt x="304303" y="504825"/>
                  <a:pt x="284395" y="504825"/>
                </a:cubicBezTo>
                <a:cubicBezTo>
                  <a:pt x="264488" y="504825"/>
                  <a:pt x="247539" y="497829"/>
                  <a:pt x="233546" y="483838"/>
                </a:cubicBezTo>
                <a:cubicBezTo>
                  <a:pt x="219555" y="469846"/>
                  <a:pt x="212465" y="452897"/>
                  <a:pt x="212277" y="432989"/>
                </a:cubicBezTo>
                <a:lnTo>
                  <a:pt x="254252" y="396648"/>
                </a:lnTo>
                <a:lnTo>
                  <a:pt x="467507" y="396648"/>
                </a:lnTo>
                <a:cubicBezTo>
                  <a:pt x="436331" y="361528"/>
                  <a:pt x="415014" y="318426"/>
                  <a:pt x="403559" y="267343"/>
                </a:cubicBezTo>
                <a:close/>
                <a:moveTo>
                  <a:pt x="284395" y="72118"/>
                </a:moveTo>
                <a:cubicBezTo>
                  <a:pt x="266929" y="72118"/>
                  <a:pt x="251012" y="75076"/>
                  <a:pt x="236645" y="80992"/>
                </a:cubicBezTo>
                <a:cubicBezTo>
                  <a:pt x="222278" y="86908"/>
                  <a:pt x="210869" y="94467"/>
                  <a:pt x="202418" y="103670"/>
                </a:cubicBezTo>
                <a:cubicBezTo>
                  <a:pt x="193966" y="112872"/>
                  <a:pt x="187486" y="122544"/>
                  <a:pt x="182979" y="132685"/>
                </a:cubicBezTo>
                <a:cubicBezTo>
                  <a:pt x="178472" y="142827"/>
                  <a:pt x="176219" y="152687"/>
                  <a:pt x="176219" y="162265"/>
                </a:cubicBezTo>
                <a:cubicBezTo>
                  <a:pt x="176219" y="234383"/>
                  <a:pt x="163354" y="294951"/>
                  <a:pt x="137624" y="343968"/>
                </a:cubicBezTo>
                <a:lnTo>
                  <a:pt x="384684" y="129869"/>
                </a:lnTo>
                <a:cubicBezTo>
                  <a:pt x="376796" y="113342"/>
                  <a:pt x="364354" y="99585"/>
                  <a:pt x="347358" y="88598"/>
                </a:cubicBezTo>
                <a:cubicBezTo>
                  <a:pt x="330361" y="77611"/>
                  <a:pt x="309373" y="72118"/>
                  <a:pt x="284395" y="72118"/>
                </a:cubicBezTo>
                <a:close/>
                <a:moveTo>
                  <a:pt x="284395" y="0"/>
                </a:moveTo>
                <a:cubicBezTo>
                  <a:pt x="291907" y="0"/>
                  <a:pt x="298293" y="2629"/>
                  <a:pt x="303552" y="7888"/>
                </a:cubicBezTo>
                <a:cubicBezTo>
                  <a:pt x="308810" y="13147"/>
                  <a:pt x="311439" y="19532"/>
                  <a:pt x="311439" y="27044"/>
                </a:cubicBezTo>
                <a:cubicBezTo>
                  <a:pt x="311439" y="30800"/>
                  <a:pt x="310688" y="34463"/>
                  <a:pt x="309185" y="38031"/>
                </a:cubicBezTo>
                <a:cubicBezTo>
                  <a:pt x="332474" y="41411"/>
                  <a:pt x="353039" y="49158"/>
                  <a:pt x="370880" y="61272"/>
                </a:cubicBezTo>
                <a:cubicBezTo>
                  <a:pt x="388722" y="73386"/>
                  <a:pt x="402619" y="88175"/>
                  <a:pt x="412573" y="105642"/>
                </a:cubicBezTo>
                <a:lnTo>
                  <a:pt x="530328" y="3381"/>
                </a:lnTo>
                <a:cubicBezTo>
                  <a:pt x="532206" y="1878"/>
                  <a:pt x="534413" y="1221"/>
                  <a:pt x="536948" y="1409"/>
                </a:cubicBezTo>
                <a:cubicBezTo>
                  <a:pt x="539484" y="1596"/>
                  <a:pt x="541503" y="2629"/>
                  <a:pt x="543005" y="4507"/>
                </a:cubicBezTo>
                <a:lnTo>
                  <a:pt x="566669" y="31552"/>
                </a:lnTo>
                <a:cubicBezTo>
                  <a:pt x="568171" y="33430"/>
                  <a:pt x="568876" y="35636"/>
                  <a:pt x="568782" y="38172"/>
                </a:cubicBezTo>
                <a:cubicBezTo>
                  <a:pt x="568688" y="40707"/>
                  <a:pt x="567702" y="42820"/>
                  <a:pt x="565824" y="44510"/>
                </a:cubicBezTo>
                <a:lnTo>
                  <a:pt x="38462" y="501445"/>
                </a:lnTo>
                <a:cubicBezTo>
                  <a:pt x="36584" y="502947"/>
                  <a:pt x="34377" y="503604"/>
                  <a:pt x="31842" y="503416"/>
                </a:cubicBezTo>
                <a:cubicBezTo>
                  <a:pt x="29307" y="503229"/>
                  <a:pt x="27288" y="502196"/>
                  <a:pt x="25785" y="500318"/>
                </a:cubicBezTo>
                <a:lnTo>
                  <a:pt x="2121" y="473274"/>
                </a:lnTo>
                <a:cubicBezTo>
                  <a:pt x="619" y="471395"/>
                  <a:pt x="-85" y="469189"/>
                  <a:pt x="8" y="466653"/>
                </a:cubicBezTo>
                <a:cubicBezTo>
                  <a:pt x="103" y="464118"/>
                  <a:pt x="1089" y="462099"/>
                  <a:pt x="2966" y="460597"/>
                </a:cubicBezTo>
                <a:lnTo>
                  <a:pt x="55364" y="415241"/>
                </a:lnTo>
                <a:cubicBezTo>
                  <a:pt x="51797" y="409231"/>
                  <a:pt x="50012" y="403034"/>
                  <a:pt x="50012" y="396648"/>
                </a:cubicBezTo>
                <a:cubicBezTo>
                  <a:pt x="59402" y="388760"/>
                  <a:pt x="67948" y="380497"/>
                  <a:pt x="75648" y="371858"/>
                </a:cubicBezTo>
                <a:cubicBezTo>
                  <a:pt x="83348" y="363219"/>
                  <a:pt x="91330" y="351997"/>
                  <a:pt x="99593" y="338193"/>
                </a:cubicBezTo>
                <a:cubicBezTo>
                  <a:pt x="107857" y="324389"/>
                  <a:pt x="114852" y="309506"/>
                  <a:pt x="120581" y="293542"/>
                </a:cubicBezTo>
                <a:cubicBezTo>
                  <a:pt x="126309" y="277579"/>
                  <a:pt x="131004" y="258235"/>
                  <a:pt x="134666" y="235510"/>
                </a:cubicBezTo>
                <a:cubicBezTo>
                  <a:pt x="138328" y="212785"/>
                  <a:pt x="140159" y="188370"/>
                  <a:pt x="140159" y="162265"/>
                </a:cubicBezTo>
                <a:cubicBezTo>
                  <a:pt x="140159" y="133719"/>
                  <a:pt x="151146" y="107191"/>
                  <a:pt x="173119" y="82682"/>
                </a:cubicBezTo>
                <a:cubicBezTo>
                  <a:pt x="195093" y="58173"/>
                  <a:pt x="223921" y="43289"/>
                  <a:pt x="259605" y="38031"/>
                </a:cubicBezTo>
                <a:cubicBezTo>
                  <a:pt x="258103" y="34463"/>
                  <a:pt x="257351" y="30800"/>
                  <a:pt x="257351" y="27044"/>
                </a:cubicBezTo>
                <a:cubicBezTo>
                  <a:pt x="257351" y="19532"/>
                  <a:pt x="259980" y="13147"/>
                  <a:pt x="265239" y="7888"/>
                </a:cubicBezTo>
                <a:cubicBezTo>
                  <a:pt x="270498" y="2629"/>
                  <a:pt x="276883" y="0"/>
                  <a:pt x="28439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6" name="Freeform 549">
            <a:extLst>
              <a:ext uri="{FF2B5EF4-FFF2-40B4-BE49-F238E27FC236}">
                <a16:creationId xmlns:a16="http://schemas.microsoft.com/office/drawing/2014/main" id="{F43C7EF1-7410-4380-B0C0-49161C40ECE0}"/>
              </a:ext>
            </a:extLst>
          </p:cNvPr>
          <p:cNvSpPr/>
          <p:nvPr/>
        </p:nvSpPr>
        <p:spPr>
          <a:xfrm>
            <a:off x="3930099" y="2729822"/>
            <a:ext cx="451300" cy="378619"/>
          </a:xfrm>
          <a:custGeom>
            <a:avLst/>
            <a:gdLst>
              <a:gd name="connsiteX0" fmla="*/ 211845 w 601733"/>
              <a:gd name="connsiteY0" fmla="*/ 390732 h 504825"/>
              <a:gd name="connsiteX1" fmla="*/ 220297 w 601733"/>
              <a:gd name="connsiteY1" fmla="*/ 394113 h 504825"/>
              <a:gd name="connsiteX2" fmla="*/ 255652 w 601733"/>
              <a:gd name="connsiteY2" fmla="*/ 412706 h 504825"/>
              <a:gd name="connsiteX3" fmla="*/ 300584 w 601733"/>
              <a:gd name="connsiteY3" fmla="*/ 417495 h 504825"/>
              <a:gd name="connsiteX4" fmla="*/ 345658 w 601733"/>
              <a:gd name="connsiteY4" fmla="*/ 412706 h 504825"/>
              <a:gd name="connsiteX5" fmla="*/ 381435 w 601733"/>
              <a:gd name="connsiteY5" fmla="*/ 394113 h 504825"/>
              <a:gd name="connsiteX6" fmla="*/ 389887 w 601733"/>
              <a:gd name="connsiteY6" fmla="*/ 390732 h 504825"/>
              <a:gd name="connsiteX7" fmla="*/ 398056 w 601733"/>
              <a:gd name="connsiteY7" fmla="*/ 394254 h 504825"/>
              <a:gd name="connsiteX8" fmla="*/ 401437 w 601733"/>
              <a:gd name="connsiteY8" fmla="*/ 402564 h 504825"/>
              <a:gd name="connsiteX9" fmla="*/ 398056 w 601733"/>
              <a:gd name="connsiteY9" fmla="*/ 410734 h 504825"/>
              <a:gd name="connsiteX10" fmla="*/ 356504 w 601733"/>
              <a:gd name="connsiteY10" fmla="*/ 434116 h 504825"/>
              <a:gd name="connsiteX11" fmla="*/ 301148 w 601733"/>
              <a:gd name="connsiteY11" fmla="*/ 440877 h 504825"/>
              <a:gd name="connsiteX12" fmla="*/ 203676 w 601733"/>
              <a:gd name="connsiteY12" fmla="*/ 410734 h 504825"/>
              <a:gd name="connsiteX13" fmla="*/ 200296 w 601733"/>
              <a:gd name="connsiteY13" fmla="*/ 402564 h 504825"/>
              <a:gd name="connsiteX14" fmla="*/ 203676 w 601733"/>
              <a:gd name="connsiteY14" fmla="*/ 394254 h 504825"/>
              <a:gd name="connsiteX15" fmla="*/ 211845 w 601733"/>
              <a:gd name="connsiteY15" fmla="*/ 390732 h 504825"/>
              <a:gd name="connsiteX16" fmla="*/ 391858 w 601733"/>
              <a:gd name="connsiteY16" fmla="*/ 250441 h 504825"/>
              <a:gd name="connsiteX17" fmla="*/ 421156 w 601733"/>
              <a:gd name="connsiteY17" fmla="*/ 262836 h 504825"/>
              <a:gd name="connsiteX18" fmla="*/ 433269 w 601733"/>
              <a:gd name="connsiteY18" fmla="*/ 292415 h 504825"/>
              <a:gd name="connsiteX19" fmla="*/ 421156 w 601733"/>
              <a:gd name="connsiteY19" fmla="*/ 321713 h 504825"/>
              <a:gd name="connsiteX20" fmla="*/ 391858 w 601733"/>
              <a:gd name="connsiteY20" fmla="*/ 333827 h 504825"/>
              <a:gd name="connsiteX21" fmla="*/ 362419 w 601733"/>
              <a:gd name="connsiteY21" fmla="*/ 321572 h 504825"/>
              <a:gd name="connsiteX22" fmla="*/ 349883 w 601733"/>
              <a:gd name="connsiteY22" fmla="*/ 292415 h 504825"/>
              <a:gd name="connsiteX23" fmla="*/ 362278 w 601733"/>
              <a:gd name="connsiteY23" fmla="*/ 262836 h 504825"/>
              <a:gd name="connsiteX24" fmla="*/ 391858 w 601733"/>
              <a:gd name="connsiteY24" fmla="*/ 250441 h 504825"/>
              <a:gd name="connsiteX25" fmla="*/ 210436 w 601733"/>
              <a:gd name="connsiteY25" fmla="*/ 250441 h 504825"/>
              <a:gd name="connsiteX26" fmla="*/ 239734 w 601733"/>
              <a:gd name="connsiteY26" fmla="*/ 262836 h 504825"/>
              <a:gd name="connsiteX27" fmla="*/ 251848 w 601733"/>
              <a:gd name="connsiteY27" fmla="*/ 292415 h 504825"/>
              <a:gd name="connsiteX28" fmla="*/ 239734 w 601733"/>
              <a:gd name="connsiteY28" fmla="*/ 321713 h 504825"/>
              <a:gd name="connsiteX29" fmla="*/ 210436 w 601733"/>
              <a:gd name="connsiteY29" fmla="*/ 333827 h 504825"/>
              <a:gd name="connsiteX30" fmla="*/ 180998 w 601733"/>
              <a:gd name="connsiteY30" fmla="*/ 321572 h 504825"/>
              <a:gd name="connsiteX31" fmla="*/ 168461 w 601733"/>
              <a:gd name="connsiteY31" fmla="*/ 292415 h 504825"/>
              <a:gd name="connsiteX32" fmla="*/ 180857 w 601733"/>
              <a:gd name="connsiteY32" fmla="*/ 262836 h 504825"/>
              <a:gd name="connsiteX33" fmla="*/ 210436 w 601733"/>
              <a:gd name="connsiteY33" fmla="*/ 250441 h 504825"/>
              <a:gd name="connsiteX34" fmla="*/ 533277 w 601733"/>
              <a:gd name="connsiteY34" fmla="*/ 201705 h 504825"/>
              <a:gd name="connsiteX35" fmla="*/ 507078 w 601733"/>
              <a:gd name="connsiteY35" fmla="*/ 210156 h 504825"/>
              <a:gd name="connsiteX36" fmla="*/ 561167 w 601733"/>
              <a:gd name="connsiteY36" fmla="*/ 282274 h 504825"/>
              <a:gd name="connsiteX37" fmla="*/ 578351 w 601733"/>
              <a:gd name="connsiteY37" fmla="*/ 246778 h 504825"/>
              <a:gd name="connsiteX38" fmla="*/ 565111 w 601733"/>
              <a:gd name="connsiteY38" fmla="*/ 214945 h 504825"/>
              <a:gd name="connsiteX39" fmla="*/ 533277 w 601733"/>
              <a:gd name="connsiteY39" fmla="*/ 201705 h 504825"/>
              <a:gd name="connsiteX40" fmla="*/ 68455 w 601733"/>
              <a:gd name="connsiteY40" fmla="*/ 201705 h 504825"/>
              <a:gd name="connsiteX41" fmla="*/ 36622 w 601733"/>
              <a:gd name="connsiteY41" fmla="*/ 214945 h 504825"/>
              <a:gd name="connsiteX42" fmla="*/ 23381 w 601733"/>
              <a:gd name="connsiteY42" fmla="*/ 246778 h 504825"/>
              <a:gd name="connsiteX43" fmla="*/ 38594 w 601733"/>
              <a:gd name="connsiteY43" fmla="*/ 280865 h 504825"/>
              <a:gd name="connsiteX44" fmla="*/ 93246 w 601733"/>
              <a:gd name="connsiteY44" fmla="*/ 209311 h 504825"/>
              <a:gd name="connsiteX45" fmla="*/ 68455 w 601733"/>
              <a:gd name="connsiteY45" fmla="*/ 201705 h 504825"/>
              <a:gd name="connsiteX46" fmla="*/ 299740 w 601733"/>
              <a:gd name="connsiteY46" fmla="*/ 168745 h 504825"/>
              <a:gd name="connsiteX47" fmla="*/ 206352 w 601733"/>
              <a:gd name="connsiteY47" fmla="*/ 180436 h 504825"/>
              <a:gd name="connsiteX48" fmla="*/ 123952 w 601733"/>
              <a:gd name="connsiteY48" fmla="*/ 216072 h 504825"/>
              <a:gd name="connsiteX49" fmla="*/ 53807 w 601733"/>
              <a:gd name="connsiteY49" fmla="*/ 325094 h 504825"/>
              <a:gd name="connsiteX50" fmla="*/ 123952 w 601733"/>
              <a:gd name="connsiteY50" fmla="*/ 434116 h 504825"/>
              <a:gd name="connsiteX51" fmla="*/ 206352 w 601733"/>
              <a:gd name="connsiteY51" fmla="*/ 469752 h 504825"/>
              <a:gd name="connsiteX52" fmla="*/ 299740 w 601733"/>
              <a:gd name="connsiteY52" fmla="*/ 481443 h 504825"/>
              <a:gd name="connsiteX53" fmla="*/ 393126 w 601733"/>
              <a:gd name="connsiteY53" fmla="*/ 469752 h 504825"/>
              <a:gd name="connsiteX54" fmla="*/ 475245 w 601733"/>
              <a:gd name="connsiteY54" fmla="*/ 434116 h 504825"/>
              <a:gd name="connsiteX55" fmla="*/ 545391 w 601733"/>
              <a:gd name="connsiteY55" fmla="*/ 325094 h 504825"/>
              <a:gd name="connsiteX56" fmla="*/ 475245 w 601733"/>
              <a:gd name="connsiteY56" fmla="*/ 216072 h 504825"/>
              <a:gd name="connsiteX57" fmla="*/ 393126 w 601733"/>
              <a:gd name="connsiteY57" fmla="*/ 180436 h 504825"/>
              <a:gd name="connsiteX58" fmla="*/ 299740 w 601733"/>
              <a:gd name="connsiteY58" fmla="*/ 168745 h 504825"/>
              <a:gd name="connsiteX59" fmla="*/ 504825 w 601733"/>
              <a:gd name="connsiteY59" fmla="*/ 23382 h 504825"/>
              <a:gd name="connsiteX60" fmla="*/ 481302 w 601733"/>
              <a:gd name="connsiteY60" fmla="*/ 33101 h 504825"/>
              <a:gd name="connsiteX61" fmla="*/ 471583 w 601733"/>
              <a:gd name="connsiteY61" fmla="*/ 56624 h 504825"/>
              <a:gd name="connsiteX62" fmla="*/ 481302 w 601733"/>
              <a:gd name="connsiteY62" fmla="*/ 79865 h 504825"/>
              <a:gd name="connsiteX63" fmla="*/ 504825 w 601733"/>
              <a:gd name="connsiteY63" fmla="*/ 89584 h 504825"/>
              <a:gd name="connsiteX64" fmla="*/ 528066 w 601733"/>
              <a:gd name="connsiteY64" fmla="*/ 79865 h 504825"/>
              <a:gd name="connsiteX65" fmla="*/ 537785 w 601733"/>
              <a:gd name="connsiteY65" fmla="*/ 56624 h 504825"/>
              <a:gd name="connsiteX66" fmla="*/ 528066 w 601733"/>
              <a:gd name="connsiteY66" fmla="*/ 33101 h 504825"/>
              <a:gd name="connsiteX67" fmla="*/ 504825 w 601733"/>
              <a:gd name="connsiteY67" fmla="*/ 23382 h 504825"/>
              <a:gd name="connsiteX68" fmla="*/ 504825 w 601733"/>
              <a:gd name="connsiteY68" fmla="*/ 0 h 504825"/>
              <a:gd name="connsiteX69" fmla="*/ 544546 w 601733"/>
              <a:gd name="connsiteY69" fmla="*/ 16621 h 504825"/>
              <a:gd name="connsiteX70" fmla="*/ 561167 w 601733"/>
              <a:gd name="connsiteY70" fmla="*/ 56624 h 504825"/>
              <a:gd name="connsiteX71" fmla="*/ 544546 w 601733"/>
              <a:gd name="connsiteY71" fmla="*/ 96486 h 504825"/>
              <a:gd name="connsiteX72" fmla="*/ 504825 w 601733"/>
              <a:gd name="connsiteY72" fmla="*/ 112966 h 504825"/>
              <a:gd name="connsiteX73" fmla="*/ 464963 w 601733"/>
              <a:gd name="connsiteY73" fmla="*/ 96486 h 504825"/>
              <a:gd name="connsiteX74" fmla="*/ 448201 w 601733"/>
              <a:gd name="connsiteY74" fmla="*/ 56905 h 504825"/>
              <a:gd name="connsiteX75" fmla="*/ 352701 w 601733"/>
              <a:gd name="connsiteY75" fmla="*/ 34369 h 504825"/>
              <a:gd name="connsiteX76" fmla="*/ 317487 w 601733"/>
              <a:gd name="connsiteY76" fmla="*/ 145644 h 504825"/>
              <a:gd name="connsiteX77" fmla="*/ 487358 w 601733"/>
              <a:gd name="connsiteY77" fmla="*/ 196070 h 504825"/>
              <a:gd name="connsiteX78" fmla="*/ 533277 w 601733"/>
              <a:gd name="connsiteY78" fmla="*/ 178323 h 504825"/>
              <a:gd name="connsiteX79" fmla="*/ 581732 w 601733"/>
              <a:gd name="connsiteY79" fmla="*/ 198465 h 504825"/>
              <a:gd name="connsiteX80" fmla="*/ 601733 w 601733"/>
              <a:gd name="connsiteY80" fmla="*/ 246778 h 504825"/>
              <a:gd name="connsiteX81" fmla="*/ 592436 w 601733"/>
              <a:gd name="connsiteY81" fmla="*/ 281147 h 504825"/>
              <a:gd name="connsiteX82" fmla="*/ 567364 w 601733"/>
              <a:gd name="connsiteY82" fmla="*/ 306501 h 504825"/>
              <a:gd name="connsiteX83" fmla="*/ 568773 w 601733"/>
              <a:gd name="connsiteY83" fmla="*/ 325094 h 504825"/>
              <a:gd name="connsiteX84" fmla="*/ 546517 w 601733"/>
              <a:gd name="connsiteY84" fmla="*/ 397071 h 504825"/>
              <a:gd name="connsiteX85" fmla="*/ 487922 w 601733"/>
              <a:gd name="connsiteY85" fmla="*/ 453835 h 504825"/>
              <a:gd name="connsiteX86" fmla="*/ 399606 w 601733"/>
              <a:gd name="connsiteY86" fmla="*/ 492289 h 504825"/>
              <a:gd name="connsiteX87" fmla="*/ 299740 w 601733"/>
              <a:gd name="connsiteY87" fmla="*/ 504825 h 504825"/>
              <a:gd name="connsiteX88" fmla="*/ 199732 w 601733"/>
              <a:gd name="connsiteY88" fmla="*/ 492289 h 504825"/>
              <a:gd name="connsiteX89" fmla="*/ 111275 w 601733"/>
              <a:gd name="connsiteY89" fmla="*/ 453835 h 504825"/>
              <a:gd name="connsiteX90" fmla="*/ 52680 w 601733"/>
              <a:gd name="connsiteY90" fmla="*/ 397071 h 504825"/>
              <a:gd name="connsiteX91" fmla="*/ 30425 w 601733"/>
              <a:gd name="connsiteY91" fmla="*/ 325094 h 504825"/>
              <a:gd name="connsiteX92" fmla="*/ 32115 w 601733"/>
              <a:gd name="connsiteY92" fmla="*/ 305092 h 504825"/>
              <a:gd name="connsiteX93" fmla="*/ 8592 w 601733"/>
              <a:gd name="connsiteY93" fmla="*/ 280161 h 504825"/>
              <a:gd name="connsiteX94" fmla="*/ 0 w 601733"/>
              <a:gd name="connsiteY94" fmla="*/ 246778 h 504825"/>
              <a:gd name="connsiteX95" fmla="*/ 20001 w 601733"/>
              <a:gd name="connsiteY95" fmla="*/ 198465 h 504825"/>
              <a:gd name="connsiteX96" fmla="*/ 68455 w 601733"/>
              <a:gd name="connsiteY96" fmla="*/ 178323 h 504825"/>
              <a:gd name="connsiteX97" fmla="*/ 113247 w 601733"/>
              <a:gd name="connsiteY97" fmla="*/ 195225 h 504825"/>
              <a:gd name="connsiteX98" fmla="*/ 292978 w 601733"/>
              <a:gd name="connsiteY98" fmla="*/ 145363 h 504825"/>
              <a:gd name="connsiteX99" fmla="*/ 333544 w 601733"/>
              <a:gd name="connsiteY99" fmla="*/ 16903 h 504825"/>
              <a:gd name="connsiteX100" fmla="*/ 344813 w 601733"/>
              <a:gd name="connsiteY100" fmla="*/ 8733 h 504825"/>
              <a:gd name="connsiteX101" fmla="*/ 452990 w 601733"/>
              <a:gd name="connsiteY101" fmla="*/ 34087 h 504825"/>
              <a:gd name="connsiteX102" fmla="*/ 473836 w 601733"/>
              <a:gd name="connsiteY102" fmla="*/ 9296 h 504825"/>
              <a:gd name="connsiteX103" fmla="*/ 504825 w 601733"/>
              <a:gd name="connsiteY10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1733" h="504825">
                <a:moveTo>
                  <a:pt x="211845" y="390732"/>
                </a:moveTo>
                <a:cubicBezTo>
                  <a:pt x="214663" y="390732"/>
                  <a:pt x="217480" y="391859"/>
                  <a:pt x="220297" y="394113"/>
                </a:cubicBezTo>
                <a:cubicBezTo>
                  <a:pt x="231190" y="403315"/>
                  <a:pt x="242975" y="409513"/>
                  <a:pt x="255652" y="412706"/>
                </a:cubicBezTo>
                <a:cubicBezTo>
                  <a:pt x="268329" y="415898"/>
                  <a:pt x="283307" y="417495"/>
                  <a:pt x="300584" y="417495"/>
                </a:cubicBezTo>
                <a:cubicBezTo>
                  <a:pt x="317863" y="417495"/>
                  <a:pt x="332888" y="415898"/>
                  <a:pt x="345658" y="412706"/>
                </a:cubicBezTo>
                <a:cubicBezTo>
                  <a:pt x="358429" y="409513"/>
                  <a:pt x="370355" y="403315"/>
                  <a:pt x="381435" y="394113"/>
                </a:cubicBezTo>
                <a:cubicBezTo>
                  <a:pt x="384252" y="391859"/>
                  <a:pt x="387070" y="390732"/>
                  <a:pt x="389887" y="390732"/>
                </a:cubicBezTo>
                <a:cubicBezTo>
                  <a:pt x="393080" y="390732"/>
                  <a:pt x="395803" y="391906"/>
                  <a:pt x="398056" y="394254"/>
                </a:cubicBezTo>
                <a:cubicBezTo>
                  <a:pt x="400310" y="396601"/>
                  <a:pt x="401437" y="399371"/>
                  <a:pt x="401437" y="402564"/>
                </a:cubicBezTo>
                <a:cubicBezTo>
                  <a:pt x="401437" y="405193"/>
                  <a:pt x="400310" y="407917"/>
                  <a:pt x="398056" y="410734"/>
                </a:cubicBezTo>
                <a:cubicBezTo>
                  <a:pt x="388291" y="421814"/>
                  <a:pt x="374440" y="429608"/>
                  <a:pt x="356504" y="434116"/>
                </a:cubicBezTo>
                <a:cubicBezTo>
                  <a:pt x="338569" y="438623"/>
                  <a:pt x="320117" y="440877"/>
                  <a:pt x="301148" y="440877"/>
                </a:cubicBezTo>
                <a:cubicBezTo>
                  <a:pt x="253821" y="440877"/>
                  <a:pt x="221330" y="430829"/>
                  <a:pt x="203676" y="410734"/>
                </a:cubicBezTo>
                <a:cubicBezTo>
                  <a:pt x="201422" y="407917"/>
                  <a:pt x="200296" y="405193"/>
                  <a:pt x="200296" y="402564"/>
                </a:cubicBezTo>
                <a:cubicBezTo>
                  <a:pt x="200296" y="399371"/>
                  <a:pt x="201422" y="396601"/>
                  <a:pt x="203676" y="394254"/>
                </a:cubicBezTo>
                <a:cubicBezTo>
                  <a:pt x="205930" y="391906"/>
                  <a:pt x="208653" y="390732"/>
                  <a:pt x="211845" y="390732"/>
                </a:cubicBezTo>
                <a:close/>
                <a:moveTo>
                  <a:pt x="391858" y="250441"/>
                </a:moveTo>
                <a:cubicBezTo>
                  <a:pt x="403314" y="250441"/>
                  <a:pt x="413080" y="254572"/>
                  <a:pt x="421156" y="262836"/>
                </a:cubicBezTo>
                <a:cubicBezTo>
                  <a:pt x="429232" y="271099"/>
                  <a:pt x="433269" y="280959"/>
                  <a:pt x="433269" y="292415"/>
                </a:cubicBezTo>
                <a:cubicBezTo>
                  <a:pt x="433269" y="303872"/>
                  <a:pt x="429232" y="313638"/>
                  <a:pt x="421156" y="321713"/>
                </a:cubicBezTo>
                <a:cubicBezTo>
                  <a:pt x="413080" y="329789"/>
                  <a:pt x="403314" y="333827"/>
                  <a:pt x="391858" y="333827"/>
                </a:cubicBezTo>
                <a:cubicBezTo>
                  <a:pt x="380589" y="333827"/>
                  <a:pt x="370777" y="329742"/>
                  <a:pt x="362419" y="321572"/>
                </a:cubicBezTo>
                <a:cubicBezTo>
                  <a:pt x="354062" y="313403"/>
                  <a:pt x="349883" y="303684"/>
                  <a:pt x="349883" y="292415"/>
                </a:cubicBezTo>
                <a:cubicBezTo>
                  <a:pt x="349883" y="280959"/>
                  <a:pt x="354015" y="271099"/>
                  <a:pt x="362278" y="262836"/>
                </a:cubicBezTo>
                <a:cubicBezTo>
                  <a:pt x="370542" y="254572"/>
                  <a:pt x="380402" y="250441"/>
                  <a:pt x="391858" y="250441"/>
                </a:cubicBezTo>
                <a:close/>
                <a:moveTo>
                  <a:pt x="210436" y="250441"/>
                </a:moveTo>
                <a:cubicBezTo>
                  <a:pt x="221893" y="250441"/>
                  <a:pt x="231658" y="254572"/>
                  <a:pt x="239734" y="262836"/>
                </a:cubicBezTo>
                <a:cubicBezTo>
                  <a:pt x="247810" y="271099"/>
                  <a:pt x="251848" y="280959"/>
                  <a:pt x="251848" y="292415"/>
                </a:cubicBezTo>
                <a:cubicBezTo>
                  <a:pt x="251848" y="303872"/>
                  <a:pt x="247810" y="313638"/>
                  <a:pt x="239734" y="321713"/>
                </a:cubicBezTo>
                <a:cubicBezTo>
                  <a:pt x="231658" y="329789"/>
                  <a:pt x="221893" y="333827"/>
                  <a:pt x="210436" y="333827"/>
                </a:cubicBezTo>
                <a:cubicBezTo>
                  <a:pt x="199168" y="333827"/>
                  <a:pt x="189355" y="329742"/>
                  <a:pt x="180998" y="321572"/>
                </a:cubicBezTo>
                <a:cubicBezTo>
                  <a:pt x="172640" y="313403"/>
                  <a:pt x="168461" y="303684"/>
                  <a:pt x="168461" y="292415"/>
                </a:cubicBezTo>
                <a:cubicBezTo>
                  <a:pt x="168461" y="280959"/>
                  <a:pt x="172593" y="271099"/>
                  <a:pt x="180857" y="262836"/>
                </a:cubicBezTo>
                <a:cubicBezTo>
                  <a:pt x="189120" y="254572"/>
                  <a:pt x="198980" y="250441"/>
                  <a:pt x="210436" y="250441"/>
                </a:cubicBezTo>
                <a:close/>
                <a:moveTo>
                  <a:pt x="533277" y="201705"/>
                </a:moveTo>
                <a:cubicBezTo>
                  <a:pt x="523887" y="201705"/>
                  <a:pt x="515154" y="204522"/>
                  <a:pt x="507078" y="210156"/>
                </a:cubicBezTo>
                <a:cubicBezTo>
                  <a:pt x="533371" y="231566"/>
                  <a:pt x="551401" y="255605"/>
                  <a:pt x="561167" y="282274"/>
                </a:cubicBezTo>
                <a:cubicBezTo>
                  <a:pt x="572623" y="273259"/>
                  <a:pt x="578351" y="261427"/>
                  <a:pt x="578351" y="246778"/>
                </a:cubicBezTo>
                <a:cubicBezTo>
                  <a:pt x="578351" y="234383"/>
                  <a:pt x="573938" y="223772"/>
                  <a:pt x="565111" y="214945"/>
                </a:cubicBezTo>
                <a:cubicBezTo>
                  <a:pt x="556284" y="206118"/>
                  <a:pt x="545673" y="201705"/>
                  <a:pt x="533277" y="201705"/>
                </a:cubicBezTo>
                <a:close/>
                <a:moveTo>
                  <a:pt x="68455" y="201705"/>
                </a:moveTo>
                <a:cubicBezTo>
                  <a:pt x="56060" y="201705"/>
                  <a:pt x="45449" y="206118"/>
                  <a:pt x="36622" y="214945"/>
                </a:cubicBezTo>
                <a:cubicBezTo>
                  <a:pt x="27796" y="223772"/>
                  <a:pt x="23381" y="234383"/>
                  <a:pt x="23381" y="246778"/>
                </a:cubicBezTo>
                <a:cubicBezTo>
                  <a:pt x="23381" y="260300"/>
                  <a:pt x="28453" y="271663"/>
                  <a:pt x="38594" y="280865"/>
                </a:cubicBezTo>
                <a:cubicBezTo>
                  <a:pt x="48548" y="254384"/>
                  <a:pt x="66765" y="230533"/>
                  <a:pt x="93246" y="209311"/>
                </a:cubicBezTo>
                <a:cubicBezTo>
                  <a:pt x="85921" y="204240"/>
                  <a:pt x="77658" y="201705"/>
                  <a:pt x="68455" y="201705"/>
                </a:cubicBezTo>
                <a:close/>
                <a:moveTo>
                  <a:pt x="299740" y="168745"/>
                </a:moveTo>
                <a:cubicBezTo>
                  <a:pt x="268188" y="168745"/>
                  <a:pt x="237059" y="172642"/>
                  <a:pt x="206352" y="180436"/>
                </a:cubicBezTo>
                <a:cubicBezTo>
                  <a:pt x="175646" y="188230"/>
                  <a:pt x="148179" y="200108"/>
                  <a:pt x="123952" y="216072"/>
                </a:cubicBezTo>
                <a:cubicBezTo>
                  <a:pt x="77188" y="247060"/>
                  <a:pt x="53807" y="283401"/>
                  <a:pt x="53807" y="325094"/>
                </a:cubicBezTo>
                <a:cubicBezTo>
                  <a:pt x="53807" y="366787"/>
                  <a:pt x="77188" y="403128"/>
                  <a:pt x="123952" y="434116"/>
                </a:cubicBezTo>
                <a:cubicBezTo>
                  <a:pt x="148179" y="450079"/>
                  <a:pt x="175646" y="461958"/>
                  <a:pt x="206352" y="469752"/>
                </a:cubicBezTo>
                <a:cubicBezTo>
                  <a:pt x="237059" y="477546"/>
                  <a:pt x="268188" y="481443"/>
                  <a:pt x="299740" y="481443"/>
                </a:cubicBezTo>
                <a:cubicBezTo>
                  <a:pt x="331291" y="481443"/>
                  <a:pt x="362420" y="477546"/>
                  <a:pt x="393126" y="469752"/>
                </a:cubicBezTo>
                <a:cubicBezTo>
                  <a:pt x="423833" y="461958"/>
                  <a:pt x="451206" y="450079"/>
                  <a:pt x="475245" y="434116"/>
                </a:cubicBezTo>
                <a:cubicBezTo>
                  <a:pt x="522009" y="403128"/>
                  <a:pt x="545391" y="366787"/>
                  <a:pt x="545391" y="325094"/>
                </a:cubicBezTo>
                <a:cubicBezTo>
                  <a:pt x="545391" y="283401"/>
                  <a:pt x="522009" y="247060"/>
                  <a:pt x="475245" y="216072"/>
                </a:cubicBezTo>
                <a:cubicBezTo>
                  <a:pt x="451206" y="200108"/>
                  <a:pt x="423833" y="188230"/>
                  <a:pt x="393126" y="180436"/>
                </a:cubicBezTo>
                <a:cubicBezTo>
                  <a:pt x="362420" y="172642"/>
                  <a:pt x="331291" y="168745"/>
                  <a:pt x="299740" y="168745"/>
                </a:cubicBezTo>
                <a:close/>
                <a:moveTo>
                  <a:pt x="504825" y="23382"/>
                </a:moveTo>
                <a:cubicBezTo>
                  <a:pt x="495622" y="23382"/>
                  <a:pt x="487781" y="26622"/>
                  <a:pt x="481302" y="33101"/>
                </a:cubicBezTo>
                <a:cubicBezTo>
                  <a:pt x="474822" y="39580"/>
                  <a:pt x="471583" y="47421"/>
                  <a:pt x="471583" y="56624"/>
                </a:cubicBezTo>
                <a:cubicBezTo>
                  <a:pt x="471583" y="65639"/>
                  <a:pt x="474822" y="73386"/>
                  <a:pt x="481302" y="79865"/>
                </a:cubicBezTo>
                <a:cubicBezTo>
                  <a:pt x="487781" y="86344"/>
                  <a:pt x="495622" y="89584"/>
                  <a:pt x="504825" y="89584"/>
                </a:cubicBezTo>
                <a:cubicBezTo>
                  <a:pt x="513839" y="89584"/>
                  <a:pt x="521586" y="86344"/>
                  <a:pt x="528066" y="79865"/>
                </a:cubicBezTo>
                <a:cubicBezTo>
                  <a:pt x="534545" y="73386"/>
                  <a:pt x="537785" y="65639"/>
                  <a:pt x="537785" y="56624"/>
                </a:cubicBezTo>
                <a:cubicBezTo>
                  <a:pt x="537785" y="47421"/>
                  <a:pt x="534545" y="39580"/>
                  <a:pt x="528066" y="33101"/>
                </a:cubicBezTo>
                <a:cubicBezTo>
                  <a:pt x="521586" y="26622"/>
                  <a:pt x="513839" y="23382"/>
                  <a:pt x="504825" y="23382"/>
                </a:cubicBezTo>
                <a:close/>
                <a:moveTo>
                  <a:pt x="504825" y="0"/>
                </a:moveTo>
                <a:cubicBezTo>
                  <a:pt x="520225" y="0"/>
                  <a:pt x="533465" y="5540"/>
                  <a:pt x="544546" y="16621"/>
                </a:cubicBezTo>
                <a:cubicBezTo>
                  <a:pt x="555626" y="27702"/>
                  <a:pt x="561167" y="41036"/>
                  <a:pt x="561167" y="56624"/>
                </a:cubicBezTo>
                <a:cubicBezTo>
                  <a:pt x="561167" y="72212"/>
                  <a:pt x="555626" y="85499"/>
                  <a:pt x="544546" y="96486"/>
                </a:cubicBezTo>
                <a:cubicBezTo>
                  <a:pt x="533465" y="107473"/>
                  <a:pt x="520225" y="112966"/>
                  <a:pt x="504825" y="112966"/>
                </a:cubicBezTo>
                <a:cubicBezTo>
                  <a:pt x="489237" y="112966"/>
                  <a:pt x="475949" y="107473"/>
                  <a:pt x="464963" y="96486"/>
                </a:cubicBezTo>
                <a:cubicBezTo>
                  <a:pt x="453976" y="85499"/>
                  <a:pt x="448389" y="72306"/>
                  <a:pt x="448201" y="56905"/>
                </a:cubicBezTo>
                <a:lnTo>
                  <a:pt x="352701" y="34369"/>
                </a:lnTo>
                <a:lnTo>
                  <a:pt x="317487" y="145644"/>
                </a:lnTo>
                <a:cubicBezTo>
                  <a:pt x="383032" y="148461"/>
                  <a:pt x="439656" y="165270"/>
                  <a:pt x="487358" y="196070"/>
                </a:cubicBezTo>
                <a:cubicBezTo>
                  <a:pt x="500693" y="184239"/>
                  <a:pt x="516000" y="178323"/>
                  <a:pt x="533277" y="178323"/>
                </a:cubicBezTo>
                <a:cubicBezTo>
                  <a:pt x="552246" y="178323"/>
                  <a:pt x="568398" y="185037"/>
                  <a:pt x="581732" y="198465"/>
                </a:cubicBezTo>
                <a:cubicBezTo>
                  <a:pt x="595066" y="211893"/>
                  <a:pt x="601733" y="227998"/>
                  <a:pt x="601733" y="246778"/>
                </a:cubicBezTo>
                <a:cubicBezTo>
                  <a:pt x="601733" y="258986"/>
                  <a:pt x="598634" y="270442"/>
                  <a:pt x="592436" y="281147"/>
                </a:cubicBezTo>
                <a:cubicBezTo>
                  <a:pt x="586239" y="291852"/>
                  <a:pt x="577882" y="300303"/>
                  <a:pt x="567364" y="306501"/>
                </a:cubicBezTo>
                <a:cubicBezTo>
                  <a:pt x="568303" y="313074"/>
                  <a:pt x="568773" y="319272"/>
                  <a:pt x="568773" y="325094"/>
                </a:cubicBezTo>
                <a:cubicBezTo>
                  <a:pt x="568773" y="351199"/>
                  <a:pt x="561355" y="375191"/>
                  <a:pt x="546517" y="397071"/>
                </a:cubicBezTo>
                <a:cubicBezTo>
                  <a:pt x="531681" y="418950"/>
                  <a:pt x="512149" y="437872"/>
                  <a:pt x="487922" y="453835"/>
                </a:cubicBezTo>
                <a:cubicBezTo>
                  <a:pt x="461629" y="471114"/>
                  <a:pt x="432191" y="483932"/>
                  <a:pt x="399606" y="492289"/>
                </a:cubicBezTo>
                <a:cubicBezTo>
                  <a:pt x="367021" y="500646"/>
                  <a:pt x="333733" y="504825"/>
                  <a:pt x="299740" y="504825"/>
                </a:cubicBezTo>
                <a:cubicBezTo>
                  <a:pt x="265746" y="504825"/>
                  <a:pt x="232411" y="500646"/>
                  <a:pt x="199732" y="492289"/>
                </a:cubicBezTo>
                <a:cubicBezTo>
                  <a:pt x="167054" y="483932"/>
                  <a:pt x="137568" y="471114"/>
                  <a:pt x="111275" y="453835"/>
                </a:cubicBezTo>
                <a:cubicBezTo>
                  <a:pt x="87048" y="437872"/>
                  <a:pt x="67516" y="418950"/>
                  <a:pt x="52680" y="397071"/>
                </a:cubicBezTo>
                <a:cubicBezTo>
                  <a:pt x="37843" y="375191"/>
                  <a:pt x="30425" y="351199"/>
                  <a:pt x="30425" y="325094"/>
                </a:cubicBezTo>
                <a:cubicBezTo>
                  <a:pt x="30425" y="318333"/>
                  <a:pt x="30988" y="311666"/>
                  <a:pt x="32115" y="305092"/>
                </a:cubicBezTo>
                <a:cubicBezTo>
                  <a:pt x="22162" y="298895"/>
                  <a:pt x="14320" y="290584"/>
                  <a:pt x="8592" y="280161"/>
                </a:cubicBezTo>
                <a:cubicBezTo>
                  <a:pt x="2864" y="269738"/>
                  <a:pt x="0" y="258610"/>
                  <a:pt x="0" y="246778"/>
                </a:cubicBezTo>
                <a:cubicBezTo>
                  <a:pt x="0" y="227998"/>
                  <a:pt x="6667" y="211893"/>
                  <a:pt x="20001" y="198465"/>
                </a:cubicBezTo>
                <a:cubicBezTo>
                  <a:pt x="33335" y="185037"/>
                  <a:pt x="49487" y="178323"/>
                  <a:pt x="68455" y="178323"/>
                </a:cubicBezTo>
                <a:cubicBezTo>
                  <a:pt x="85546" y="178323"/>
                  <a:pt x="100477" y="183957"/>
                  <a:pt x="113247" y="195225"/>
                </a:cubicBezTo>
                <a:cubicBezTo>
                  <a:pt x="163016" y="163298"/>
                  <a:pt x="222927" y="146677"/>
                  <a:pt x="292978" y="145363"/>
                </a:cubicBezTo>
                <a:lnTo>
                  <a:pt x="333544" y="16903"/>
                </a:lnTo>
                <a:cubicBezTo>
                  <a:pt x="335423" y="11456"/>
                  <a:pt x="339179" y="8733"/>
                  <a:pt x="344813" y="8733"/>
                </a:cubicBezTo>
                <a:cubicBezTo>
                  <a:pt x="349320" y="8733"/>
                  <a:pt x="385379" y="17184"/>
                  <a:pt x="452990" y="34087"/>
                </a:cubicBezTo>
                <a:cubicBezTo>
                  <a:pt x="457497" y="23758"/>
                  <a:pt x="464446" y="15494"/>
                  <a:pt x="473836" y="9296"/>
                </a:cubicBezTo>
                <a:cubicBezTo>
                  <a:pt x="483227" y="3099"/>
                  <a:pt x="493556" y="0"/>
                  <a:pt x="5048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7" name="Freeform 594">
            <a:extLst>
              <a:ext uri="{FF2B5EF4-FFF2-40B4-BE49-F238E27FC236}">
                <a16:creationId xmlns:a16="http://schemas.microsoft.com/office/drawing/2014/main" id="{8A9C7151-22D7-4AB4-B7D3-98476581D3A5}"/>
              </a:ext>
            </a:extLst>
          </p:cNvPr>
          <p:cNvSpPr/>
          <p:nvPr/>
        </p:nvSpPr>
        <p:spPr>
          <a:xfrm>
            <a:off x="2462169" y="5042866"/>
            <a:ext cx="486795" cy="324531"/>
          </a:xfrm>
          <a:custGeom>
            <a:avLst/>
            <a:gdLst>
              <a:gd name="connsiteX0" fmla="*/ 542292 w 649060"/>
              <a:gd name="connsiteY0" fmla="*/ 175224 h 432707"/>
              <a:gd name="connsiteX1" fmla="*/ 545673 w 649060"/>
              <a:gd name="connsiteY1" fmla="*/ 190718 h 432707"/>
              <a:gd name="connsiteX2" fmla="*/ 556377 w 649060"/>
              <a:gd name="connsiteY2" fmla="*/ 242834 h 432707"/>
              <a:gd name="connsiteX3" fmla="*/ 517502 w 649060"/>
              <a:gd name="connsiteY3" fmla="*/ 242834 h 432707"/>
              <a:gd name="connsiteX4" fmla="*/ 536094 w 649060"/>
              <a:gd name="connsiteY4" fmla="*/ 192408 h 432707"/>
              <a:gd name="connsiteX5" fmla="*/ 536939 w 649060"/>
              <a:gd name="connsiteY5" fmla="*/ 189873 h 432707"/>
              <a:gd name="connsiteX6" fmla="*/ 539757 w 649060"/>
              <a:gd name="connsiteY6" fmla="*/ 182548 h 432707"/>
              <a:gd name="connsiteX7" fmla="*/ 542292 w 649060"/>
              <a:gd name="connsiteY7" fmla="*/ 175224 h 432707"/>
              <a:gd name="connsiteX8" fmla="*/ 539193 w 649060"/>
              <a:gd name="connsiteY8" fmla="*/ 126206 h 432707"/>
              <a:gd name="connsiteX9" fmla="*/ 514684 w 649060"/>
              <a:gd name="connsiteY9" fmla="*/ 141419 h 432707"/>
              <a:gd name="connsiteX10" fmla="*/ 445384 w 649060"/>
              <a:gd name="connsiteY10" fmla="*/ 307064 h 432707"/>
              <a:gd name="connsiteX11" fmla="*/ 494401 w 649060"/>
              <a:gd name="connsiteY11" fmla="*/ 307064 h 432707"/>
              <a:gd name="connsiteX12" fmla="*/ 504261 w 649060"/>
              <a:gd name="connsiteY12" fmla="*/ 280020 h 432707"/>
              <a:gd name="connsiteX13" fmla="*/ 563984 w 649060"/>
              <a:gd name="connsiteY13" fmla="*/ 280020 h 432707"/>
              <a:gd name="connsiteX14" fmla="*/ 569618 w 649060"/>
              <a:gd name="connsiteY14" fmla="*/ 307064 h 432707"/>
              <a:gd name="connsiteX15" fmla="*/ 613001 w 649060"/>
              <a:gd name="connsiteY15" fmla="*/ 307064 h 432707"/>
              <a:gd name="connsiteX16" fmla="*/ 575252 w 649060"/>
              <a:gd name="connsiteY16" fmla="*/ 126206 h 432707"/>
              <a:gd name="connsiteX17" fmla="*/ 268470 w 649060"/>
              <a:gd name="connsiteY17" fmla="*/ 126206 h 432707"/>
              <a:gd name="connsiteX18" fmla="*/ 239172 w 649060"/>
              <a:gd name="connsiteY18" fmla="*/ 307064 h 432707"/>
              <a:gd name="connsiteX19" fmla="*/ 285936 w 649060"/>
              <a:gd name="connsiteY19" fmla="*/ 307064 h 432707"/>
              <a:gd name="connsiteX20" fmla="*/ 315233 w 649060"/>
              <a:gd name="connsiteY20" fmla="*/ 126206 h 432707"/>
              <a:gd name="connsiteX21" fmla="*/ 36622 w 649060"/>
              <a:gd name="connsiteY21" fmla="*/ 126206 h 432707"/>
              <a:gd name="connsiteX22" fmla="*/ 36059 w 649060"/>
              <a:gd name="connsiteY22" fmla="*/ 129868 h 432707"/>
              <a:gd name="connsiteX23" fmla="*/ 108247 w 649060"/>
              <a:gd name="connsiteY23" fmla="*/ 164660 h 432707"/>
              <a:gd name="connsiteX24" fmla="*/ 123302 w 649060"/>
              <a:gd name="connsiteY24" fmla="*/ 186461 h 432707"/>
              <a:gd name="connsiteX25" fmla="*/ 88738 w 649060"/>
              <a:gd name="connsiteY25" fmla="*/ 163110 h 432707"/>
              <a:gd name="connsiteX26" fmla="*/ 126770 w 649060"/>
              <a:gd name="connsiteY26" fmla="*/ 306783 h 432707"/>
              <a:gd name="connsiteX27" fmla="*/ 176069 w 649060"/>
              <a:gd name="connsiteY27" fmla="*/ 306783 h 432707"/>
              <a:gd name="connsiteX28" fmla="*/ 249595 w 649060"/>
              <a:gd name="connsiteY28" fmla="*/ 126206 h 432707"/>
              <a:gd name="connsiteX29" fmla="*/ 200014 w 649060"/>
              <a:gd name="connsiteY29" fmla="*/ 126206 h 432707"/>
              <a:gd name="connsiteX30" fmla="*/ 154377 w 649060"/>
              <a:gd name="connsiteY30" fmla="*/ 249595 h 432707"/>
              <a:gd name="connsiteX31" fmla="*/ 149588 w 649060"/>
              <a:gd name="connsiteY31" fmla="*/ 224523 h 432707"/>
              <a:gd name="connsiteX32" fmla="*/ 133248 w 649060"/>
              <a:gd name="connsiteY32" fmla="*/ 141419 h 432707"/>
              <a:gd name="connsiteX33" fmla="*/ 112120 w 649060"/>
              <a:gd name="connsiteY33" fmla="*/ 126206 h 432707"/>
              <a:gd name="connsiteX34" fmla="*/ 413551 w 649060"/>
              <a:gd name="connsiteY34" fmla="*/ 123107 h 432707"/>
              <a:gd name="connsiteX35" fmla="*/ 356927 w 649060"/>
              <a:gd name="connsiteY35" fmla="*/ 139728 h 432707"/>
              <a:gd name="connsiteX36" fmla="*/ 334671 w 649060"/>
              <a:gd name="connsiteY36" fmla="*/ 182830 h 432707"/>
              <a:gd name="connsiteX37" fmla="*/ 375519 w 649060"/>
              <a:gd name="connsiteY37" fmla="*/ 231848 h 432707"/>
              <a:gd name="connsiteX38" fmla="*/ 394394 w 649060"/>
              <a:gd name="connsiteY38" fmla="*/ 243398 h 432707"/>
              <a:gd name="connsiteX39" fmla="*/ 399747 w 649060"/>
              <a:gd name="connsiteY39" fmla="*/ 254384 h 432707"/>
              <a:gd name="connsiteX40" fmla="*/ 391295 w 649060"/>
              <a:gd name="connsiteY40" fmla="*/ 267343 h 432707"/>
              <a:gd name="connsiteX41" fmla="*/ 371857 w 649060"/>
              <a:gd name="connsiteY41" fmla="*/ 271850 h 432707"/>
              <a:gd name="connsiteX42" fmla="*/ 327911 w 649060"/>
              <a:gd name="connsiteY42" fmla="*/ 262554 h 432707"/>
              <a:gd name="connsiteX43" fmla="*/ 321713 w 649060"/>
              <a:gd name="connsiteY43" fmla="*/ 259455 h 432707"/>
              <a:gd name="connsiteX44" fmla="*/ 315233 w 649060"/>
              <a:gd name="connsiteY44" fmla="*/ 300021 h 432707"/>
              <a:gd name="connsiteX45" fmla="*/ 367350 w 649060"/>
              <a:gd name="connsiteY45" fmla="*/ 309600 h 432707"/>
              <a:gd name="connsiteX46" fmla="*/ 426087 w 649060"/>
              <a:gd name="connsiteY46" fmla="*/ 292979 h 432707"/>
              <a:gd name="connsiteX47" fmla="*/ 448764 w 649060"/>
              <a:gd name="connsiteY47" fmla="*/ 247905 h 432707"/>
              <a:gd name="connsiteX48" fmla="*/ 409325 w 649060"/>
              <a:gd name="connsiteY48" fmla="*/ 198887 h 432707"/>
              <a:gd name="connsiteX49" fmla="*/ 389324 w 649060"/>
              <a:gd name="connsiteY49" fmla="*/ 187056 h 432707"/>
              <a:gd name="connsiteX50" fmla="*/ 383126 w 649060"/>
              <a:gd name="connsiteY50" fmla="*/ 176351 h 432707"/>
              <a:gd name="connsiteX51" fmla="*/ 390028 w 649060"/>
              <a:gd name="connsiteY51" fmla="*/ 165505 h 432707"/>
              <a:gd name="connsiteX52" fmla="*/ 409888 w 649060"/>
              <a:gd name="connsiteY52" fmla="*/ 160857 h 432707"/>
              <a:gd name="connsiteX53" fmla="*/ 444821 w 649060"/>
              <a:gd name="connsiteY53" fmla="*/ 167618 h 432707"/>
              <a:gd name="connsiteX54" fmla="*/ 449046 w 649060"/>
              <a:gd name="connsiteY54" fmla="*/ 169871 h 432707"/>
              <a:gd name="connsiteX55" fmla="*/ 455525 w 649060"/>
              <a:gd name="connsiteY55" fmla="*/ 130714 h 432707"/>
              <a:gd name="connsiteX56" fmla="*/ 413551 w 649060"/>
              <a:gd name="connsiteY56" fmla="*/ 123107 h 432707"/>
              <a:gd name="connsiteX57" fmla="*/ 36059 w 649060"/>
              <a:gd name="connsiteY57" fmla="*/ 0 h 432707"/>
              <a:gd name="connsiteX58" fmla="*/ 613001 w 649060"/>
              <a:gd name="connsiteY58" fmla="*/ 0 h 432707"/>
              <a:gd name="connsiteX59" fmla="*/ 638355 w 649060"/>
              <a:gd name="connsiteY59" fmla="*/ 10705 h 432707"/>
              <a:gd name="connsiteX60" fmla="*/ 649060 w 649060"/>
              <a:gd name="connsiteY60" fmla="*/ 36059 h 432707"/>
              <a:gd name="connsiteX61" fmla="*/ 649060 w 649060"/>
              <a:gd name="connsiteY61" fmla="*/ 396648 h 432707"/>
              <a:gd name="connsiteX62" fmla="*/ 638355 w 649060"/>
              <a:gd name="connsiteY62" fmla="*/ 422002 h 432707"/>
              <a:gd name="connsiteX63" fmla="*/ 613001 w 649060"/>
              <a:gd name="connsiteY63" fmla="*/ 432707 h 432707"/>
              <a:gd name="connsiteX64" fmla="*/ 36059 w 649060"/>
              <a:gd name="connsiteY64" fmla="*/ 432707 h 432707"/>
              <a:gd name="connsiteX65" fmla="*/ 10705 w 649060"/>
              <a:gd name="connsiteY65" fmla="*/ 422002 h 432707"/>
              <a:gd name="connsiteX66" fmla="*/ 0 w 649060"/>
              <a:gd name="connsiteY66" fmla="*/ 396648 h 432707"/>
              <a:gd name="connsiteX67" fmla="*/ 0 w 649060"/>
              <a:gd name="connsiteY67" fmla="*/ 36059 h 432707"/>
              <a:gd name="connsiteX68" fmla="*/ 10705 w 649060"/>
              <a:gd name="connsiteY68" fmla="*/ 10705 h 432707"/>
              <a:gd name="connsiteX69" fmla="*/ 36059 w 649060"/>
              <a:gd name="connsiteY69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49060" h="432707">
                <a:moveTo>
                  <a:pt x="542292" y="175224"/>
                </a:moveTo>
                <a:lnTo>
                  <a:pt x="545673" y="190718"/>
                </a:lnTo>
                <a:lnTo>
                  <a:pt x="556377" y="242834"/>
                </a:lnTo>
                <a:lnTo>
                  <a:pt x="517502" y="242834"/>
                </a:lnTo>
                <a:cubicBezTo>
                  <a:pt x="520131" y="235885"/>
                  <a:pt x="526328" y="219077"/>
                  <a:pt x="536094" y="192408"/>
                </a:cubicBezTo>
                <a:lnTo>
                  <a:pt x="536939" y="189873"/>
                </a:lnTo>
                <a:cubicBezTo>
                  <a:pt x="537690" y="187995"/>
                  <a:pt x="538630" y="185553"/>
                  <a:pt x="539757" y="182548"/>
                </a:cubicBezTo>
                <a:cubicBezTo>
                  <a:pt x="540883" y="179543"/>
                  <a:pt x="541729" y="177102"/>
                  <a:pt x="542292" y="175224"/>
                </a:cubicBezTo>
                <a:close/>
                <a:moveTo>
                  <a:pt x="539193" y="126206"/>
                </a:moveTo>
                <a:cubicBezTo>
                  <a:pt x="526985" y="126206"/>
                  <a:pt x="518816" y="131277"/>
                  <a:pt x="514684" y="141419"/>
                </a:cubicBezTo>
                <a:lnTo>
                  <a:pt x="445384" y="307064"/>
                </a:lnTo>
                <a:lnTo>
                  <a:pt x="494401" y="307064"/>
                </a:lnTo>
                <a:lnTo>
                  <a:pt x="504261" y="280020"/>
                </a:lnTo>
                <a:lnTo>
                  <a:pt x="563984" y="280020"/>
                </a:lnTo>
                <a:cubicBezTo>
                  <a:pt x="564923" y="284152"/>
                  <a:pt x="566801" y="293167"/>
                  <a:pt x="569618" y="307064"/>
                </a:cubicBezTo>
                <a:lnTo>
                  <a:pt x="613001" y="307064"/>
                </a:lnTo>
                <a:lnTo>
                  <a:pt x="575252" y="126206"/>
                </a:lnTo>
                <a:close/>
                <a:moveTo>
                  <a:pt x="268470" y="126206"/>
                </a:moveTo>
                <a:lnTo>
                  <a:pt x="239172" y="307064"/>
                </a:lnTo>
                <a:lnTo>
                  <a:pt x="285936" y="307064"/>
                </a:lnTo>
                <a:lnTo>
                  <a:pt x="315233" y="126206"/>
                </a:lnTo>
                <a:close/>
                <a:moveTo>
                  <a:pt x="36622" y="126206"/>
                </a:moveTo>
                <a:lnTo>
                  <a:pt x="36059" y="129868"/>
                </a:lnTo>
                <a:cubicBezTo>
                  <a:pt x="65263" y="137287"/>
                  <a:pt x="89325" y="148884"/>
                  <a:pt x="108247" y="164660"/>
                </a:cubicBezTo>
                <a:lnTo>
                  <a:pt x="123302" y="186461"/>
                </a:lnTo>
                <a:lnTo>
                  <a:pt x="88738" y="163110"/>
                </a:lnTo>
                <a:lnTo>
                  <a:pt x="126770" y="306783"/>
                </a:lnTo>
                <a:lnTo>
                  <a:pt x="176069" y="306783"/>
                </a:lnTo>
                <a:lnTo>
                  <a:pt x="249595" y="126206"/>
                </a:lnTo>
                <a:lnTo>
                  <a:pt x="200014" y="126206"/>
                </a:lnTo>
                <a:lnTo>
                  <a:pt x="154377" y="249595"/>
                </a:lnTo>
                <a:lnTo>
                  <a:pt x="149588" y="224523"/>
                </a:lnTo>
                <a:lnTo>
                  <a:pt x="133248" y="141419"/>
                </a:lnTo>
                <a:cubicBezTo>
                  <a:pt x="131182" y="131277"/>
                  <a:pt x="124140" y="126206"/>
                  <a:pt x="112120" y="126206"/>
                </a:cubicBezTo>
                <a:close/>
                <a:moveTo>
                  <a:pt x="413551" y="123107"/>
                </a:moveTo>
                <a:cubicBezTo>
                  <a:pt x="390450" y="123107"/>
                  <a:pt x="371576" y="128648"/>
                  <a:pt x="356927" y="139728"/>
                </a:cubicBezTo>
                <a:cubicBezTo>
                  <a:pt x="342278" y="150809"/>
                  <a:pt x="334859" y="165176"/>
                  <a:pt x="334671" y="182830"/>
                </a:cubicBezTo>
                <a:cubicBezTo>
                  <a:pt x="334484" y="201986"/>
                  <a:pt x="348099" y="218325"/>
                  <a:pt x="375519" y="231848"/>
                </a:cubicBezTo>
                <a:cubicBezTo>
                  <a:pt x="384534" y="236167"/>
                  <a:pt x="390826" y="240017"/>
                  <a:pt x="394394" y="243398"/>
                </a:cubicBezTo>
                <a:cubicBezTo>
                  <a:pt x="397962" y="246778"/>
                  <a:pt x="399747" y="250440"/>
                  <a:pt x="399747" y="254384"/>
                </a:cubicBezTo>
                <a:cubicBezTo>
                  <a:pt x="399747" y="260019"/>
                  <a:pt x="396930" y="264338"/>
                  <a:pt x="391295" y="267343"/>
                </a:cubicBezTo>
                <a:cubicBezTo>
                  <a:pt x="385661" y="270348"/>
                  <a:pt x="379182" y="271850"/>
                  <a:pt x="371857" y="271850"/>
                </a:cubicBezTo>
                <a:cubicBezTo>
                  <a:pt x="355706" y="271850"/>
                  <a:pt x="341057" y="268752"/>
                  <a:pt x="327911" y="262554"/>
                </a:cubicBezTo>
                <a:lnTo>
                  <a:pt x="321713" y="259455"/>
                </a:lnTo>
                <a:lnTo>
                  <a:pt x="315233" y="300021"/>
                </a:lnTo>
                <a:cubicBezTo>
                  <a:pt x="329131" y="306407"/>
                  <a:pt x="346503" y="309600"/>
                  <a:pt x="367350" y="309600"/>
                </a:cubicBezTo>
                <a:cubicBezTo>
                  <a:pt x="391765" y="309787"/>
                  <a:pt x="411344" y="304247"/>
                  <a:pt x="426087" y="292979"/>
                </a:cubicBezTo>
                <a:cubicBezTo>
                  <a:pt x="440829" y="281710"/>
                  <a:pt x="448388" y="266686"/>
                  <a:pt x="448764" y="247905"/>
                </a:cubicBezTo>
                <a:cubicBezTo>
                  <a:pt x="448764" y="227998"/>
                  <a:pt x="435618" y="211658"/>
                  <a:pt x="409325" y="198887"/>
                </a:cubicBezTo>
                <a:cubicBezTo>
                  <a:pt x="400122" y="194192"/>
                  <a:pt x="393455" y="190248"/>
                  <a:pt x="389324" y="187056"/>
                </a:cubicBezTo>
                <a:cubicBezTo>
                  <a:pt x="385191" y="183863"/>
                  <a:pt x="383126" y="180295"/>
                  <a:pt x="383126" y="176351"/>
                </a:cubicBezTo>
                <a:cubicBezTo>
                  <a:pt x="383126" y="172219"/>
                  <a:pt x="385426" y="168603"/>
                  <a:pt x="390028" y="165505"/>
                </a:cubicBezTo>
                <a:cubicBezTo>
                  <a:pt x="394629" y="162406"/>
                  <a:pt x="401249" y="160857"/>
                  <a:pt x="409888" y="160857"/>
                </a:cubicBezTo>
                <a:cubicBezTo>
                  <a:pt x="423034" y="160669"/>
                  <a:pt x="434679" y="162922"/>
                  <a:pt x="444821" y="167618"/>
                </a:cubicBezTo>
                <a:lnTo>
                  <a:pt x="449046" y="169871"/>
                </a:lnTo>
                <a:lnTo>
                  <a:pt x="455525" y="130714"/>
                </a:lnTo>
                <a:cubicBezTo>
                  <a:pt x="442567" y="125643"/>
                  <a:pt x="428575" y="123107"/>
                  <a:pt x="413551" y="123107"/>
                </a:cubicBezTo>
                <a:close/>
                <a:moveTo>
                  <a:pt x="36059" y="0"/>
                </a:moveTo>
                <a:lnTo>
                  <a:pt x="613001" y="0"/>
                </a:lnTo>
                <a:cubicBezTo>
                  <a:pt x="622767" y="0"/>
                  <a:pt x="631219" y="3568"/>
                  <a:pt x="638355" y="10705"/>
                </a:cubicBezTo>
                <a:cubicBezTo>
                  <a:pt x="645491" y="17841"/>
                  <a:pt x="649060" y="26293"/>
                  <a:pt x="649060" y="36059"/>
                </a:cubicBezTo>
                <a:lnTo>
                  <a:pt x="649060" y="396648"/>
                </a:lnTo>
                <a:cubicBezTo>
                  <a:pt x="649060" y="406414"/>
                  <a:pt x="645491" y="414866"/>
                  <a:pt x="638355" y="422002"/>
                </a:cubicBezTo>
                <a:cubicBezTo>
                  <a:pt x="631219" y="429139"/>
                  <a:pt x="622767" y="432707"/>
                  <a:pt x="613001" y="432707"/>
                </a:cubicBezTo>
                <a:lnTo>
                  <a:pt x="36059" y="432707"/>
                </a:lnTo>
                <a:cubicBezTo>
                  <a:pt x="26293" y="432707"/>
                  <a:pt x="17841" y="429139"/>
                  <a:pt x="10705" y="422002"/>
                </a:cubicBezTo>
                <a:cubicBezTo>
                  <a:pt x="3567" y="414866"/>
                  <a:pt x="0" y="406414"/>
                  <a:pt x="0" y="396648"/>
                </a:cubicBezTo>
                <a:lnTo>
                  <a:pt x="0" y="36059"/>
                </a:lnTo>
                <a:cubicBezTo>
                  <a:pt x="0" y="26293"/>
                  <a:pt x="3567" y="17841"/>
                  <a:pt x="10705" y="10705"/>
                </a:cubicBezTo>
                <a:cubicBezTo>
                  <a:pt x="17841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8" name="Freeform 584">
            <a:extLst>
              <a:ext uri="{FF2B5EF4-FFF2-40B4-BE49-F238E27FC236}">
                <a16:creationId xmlns:a16="http://schemas.microsoft.com/office/drawing/2014/main" id="{B6990E41-C793-44FA-8AAB-92FDB9C7485C}"/>
              </a:ext>
            </a:extLst>
          </p:cNvPr>
          <p:cNvSpPr/>
          <p:nvPr/>
        </p:nvSpPr>
        <p:spPr>
          <a:xfrm>
            <a:off x="8925942" y="2176116"/>
            <a:ext cx="2839706" cy="2839706"/>
          </a:xfrm>
          <a:custGeom>
            <a:avLst/>
            <a:gdLst>
              <a:gd name="connsiteX0" fmla="*/ 252412 w 504824"/>
              <a:gd name="connsiteY0" fmla="*/ 171280 h 504825"/>
              <a:gd name="connsiteX1" fmla="*/ 333263 w 504824"/>
              <a:gd name="connsiteY1" fmla="*/ 229876 h 504825"/>
              <a:gd name="connsiteX2" fmla="*/ 302557 w 504824"/>
              <a:gd name="connsiteY2" fmla="*/ 324530 h 504825"/>
              <a:gd name="connsiteX3" fmla="*/ 202549 w 504824"/>
              <a:gd name="connsiteY3" fmla="*/ 324530 h 504825"/>
              <a:gd name="connsiteX4" fmla="*/ 171561 w 504824"/>
              <a:gd name="connsiteY4" fmla="*/ 229876 h 504825"/>
              <a:gd name="connsiteX5" fmla="*/ 186492 w 504824"/>
              <a:gd name="connsiteY5" fmla="*/ 46482 h 504825"/>
              <a:gd name="connsiteX6" fmla="*/ 76907 w 504824"/>
              <a:gd name="connsiteY6" fmla="*/ 125925 h 504825"/>
              <a:gd name="connsiteX7" fmla="*/ 114938 w 504824"/>
              <a:gd name="connsiteY7" fmla="*/ 122544 h 504825"/>
              <a:gd name="connsiteX8" fmla="*/ 132403 w 504824"/>
              <a:gd name="connsiteY8" fmla="*/ 213536 h 504825"/>
              <a:gd name="connsiteX9" fmla="*/ 64793 w 504824"/>
              <a:gd name="connsiteY9" fmla="*/ 276640 h 504825"/>
              <a:gd name="connsiteX10" fmla="*/ 36058 w 504824"/>
              <a:gd name="connsiteY10" fmla="*/ 251567 h 504825"/>
              <a:gd name="connsiteX11" fmla="*/ 36058 w 504824"/>
              <a:gd name="connsiteY11" fmla="*/ 252412 h 504825"/>
              <a:gd name="connsiteX12" fmla="*/ 78033 w 504824"/>
              <a:gd name="connsiteY12" fmla="*/ 380309 h 504825"/>
              <a:gd name="connsiteX13" fmla="*/ 86484 w 504824"/>
              <a:gd name="connsiteY13" fmla="*/ 343123 h 504825"/>
              <a:gd name="connsiteX14" fmla="*/ 178322 w 504824"/>
              <a:gd name="connsiteY14" fmla="*/ 354392 h 504825"/>
              <a:gd name="connsiteX15" fmla="*/ 217480 w 504824"/>
              <a:gd name="connsiteY15" fmla="*/ 438341 h 504825"/>
              <a:gd name="connsiteX16" fmla="*/ 184802 w 504824"/>
              <a:gd name="connsiteY16" fmla="*/ 457779 h 504825"/>
              <a:gd name="connsiteX17" fmla="*/ 252412 w 504824"/>
              <a:gd name="connsiteY17" fmla="*/ 468766 h 504825"/>
              <a:gd name="connsiteX18" fmla="*/ 320023 w 504824"/>
              <a:gd name="connsiteY18" fmla="*/ 457779 h 504825"/>
              <a:gd name="connsiteX19" fmla="*/ 287344 w 504824"/>
              <a:gd name="connsiteY19" fmla="*/ 438341 h 504825"/>
              <a:gd name="connsiteX20" fmla="*/ 326502 w 504824"/>
              <a:gd name="connsiteY20" fmla="*/ 354392 h 504825"/>
              <a:gd name="connsiteX21" fmla="*/ 418339 w 504824"/>
              <a:gd name="connsiteY21" fmla="*/ 343123 h 504825"/>
              <a:gd name="connsiteX22" fmla="*/ 426791 w 504824"/>
              <a:gd name="connsiteY22" fmla="*/ 380309 h 504825"/>
              <a:gd name="connsiteX23" fmla="*/ 468765 w 504824"/>
              <a:gd name="connsiteY23" fmla="*/ 252412 h 504825"/>
              <a:gd name="connsiteX24" fmla="*/ 468765 w 504824"/>
              <a:gd name="connsiteY24" fmla="*/ 251567 h 504825"/>
              <a:gd name="connsiteX25" fmla="*/ 440031 w 504824"/>
              <a:gd name="connsiteY25" fmla="*/ 276640 h 504825"/>
              <a:gd name="connsiteX26" fmla="*/ 372420 w 504824"/>
              <a:gd name="connsiteY26" fmla="*/ 213536 h 504825"/>
              <a:gd name="connsiteX27" fmla="*/ 390168 w 504824"/>
              <a:gd name="connsiteY27" fmla="*/ 122544 h 504825"/>
              <a:gd name="connsiteX28" fmla="*/ 427917 w 504824"/>
              <a:gd name="connsiteY28" fmla="*/ 125925 h 504825"/>
              <a:gd name="connsiteX29" fmla="*/ 318332 w 504824"/>
              <a:gd name="connsiteY29" fmla="*/ 46482 h 504825"/>
              <a:gd name="connsiteX30" fmla="*/ 333263 w 504824"/>
              <a:gd name="connsiteY30" fmla="*/ 81414 h 504825"/>
              <a:gd name="connsiteX31" fmla="*/ 252412 w 504824"/>
              <a:gd name="connsiteY31" fmla="*/ 126206 h 504825"/>
              <a:gd name="connsiteX32" fmla="*/ 171561 w 504824"/>
              <a:gd name="connsiteY32" fmla="*/ 81414 h 504825"/>
              <a:gd name="connsiteX33" fmla="*/ 252412 w 504824"/>
              <a:gd name="connsiteY33" fmla="*/ 0 h 504825"/>
              <a:gd name="connsiteX34" fmla="*/ 350447 w 504824"/>
              <a:gd name="connsiteY34" fmla="*/ 20001 h 504825"/>
              <a:gd name="connsiteX35" fmla="*/ 431016 w 504824"/>
              <a:gd name="connsiteY35" fmla="*/ 73808 h 504825"/>
              <a:gd name="connsiteX36" fmla="*/ 484823 w 504824"/>
              <a:gd name="connsiteY36" fmla="*/ 154377 h 504825"/>
              <a:gd name="connsiteX37" fmla="*/ 504824 w 504824"/>
              <a:gd name="connsiteY37" fmla="*/ 252412 h 504825"/>
              <a:gd name="connsiteX38" fmla="*/ 484823 w 504824"/>
              <a:gd name="connsiteY38" fmla="*/ 350448 h 504825"/>
              <a:gd name="connsiteX39" fmla="*/ 431016 w 504824"/>
              <a:gd name="connsiteY39" fmla="*/ 431017 h 504825"/>
              <a:gd name="connsiteX40" fmla="*/ 350447 w 504824"/>
              <a:gd name="connsiteY40" fmla="*/ 484824 h 504825"/>
              <a:gd name="connsiteX41" fmla="*/ 252412 w 504824"/>
              <a:gd name="connsiteY41" fmla="*/ 504825 h 504825"/>
              <a:gd name="connsiteX42" fmla="*/ 154377 w 504824"/>
              <a:gd name="connsiteY42" fmla="*/ 484824 h 504825"/>
              <a:gd name="connsiteX43" fmla="*/ 73808 w 504824"/>
              <a:gd name="connsiteY43" fmla="*/ 431017 h 504825"/>
              <a:gd name="connsiteX44" fmla="*/ 20001 w 504824"/>
              <a:gd name="connsiteY44" fmla="*/ 350448 h 504825"/>
              <a:gd name="connsiteX45" fmla="*/ 0 w 504824"/>
              <a:gd name="connsiteY45" fmla="*/ 252412 h 504825"/>
              <a:gd name="connsiteX46" fmla="*/ 20001 w 504824"/>
              <a:gd name="connsiteY46" fmla="*/ 154377 h 504825"/>
              <a:gd name="connsiteX47" fmla="*/ 73808 w 504824"/>
              <a:gd name="connsiteY47" fmla="*/ 73808 h 504825"/>
              <a:gd name="connsiteX48" fmla="*/ 154377 w 504824"/>
              <a:gd name="connsiteY48" fmla="*/ 20001 h 504825"/>
              <a:gd name="connsiteX49" fmla="*/ 252412 w 504824"/>
              <a:gd name="connsiteY49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04824" h="504825">
                <a:moveTo>
                  <a:pt x="252412" y="171280"/>
                </a:moveTo>
                <a:lnTo>
                  <a:pt x="333263" y="229876"/>
                </a:lnTo>
                <a:lnTo>
                  <a:pt x="302557" y="324530"/>
                </a:lnTo>
                <a:lnTo>
                  <a:pt x="202549" y="324530"/>
                </a:lnTo>
                <a:lnTo>
                  <a:pt x="171561" y="229876"/>
                </a:lnTo>
                <a:close/>
                <a:moveTo>
                  <a:pt x="186492" y="46482"/>
                </a:moveTo>
                <a:cubicBezTo>
                  <a:pt x="141605" y="60756"/>
                  <a:pt x="105077" y="87236"/>
                  <a:pt x="76907" y="125925"/>
                </a:cubicBezTo>
                <a:lnTo>
                  <a:pt x="114938" y="122544"/>
                </a:lnTo>
                <a:lnTo>
                  <a:pt x="132403" y="213536"/>
                </a:lnTo>
                <a:lnTo>
                  <a:pt x="64793" y="276640"/>
                </a:lnTo>
                <a:lnTo>
                  <a:pt x="36058" y="251567"/>
                </a:lnTo>
                <a:lnTo>
                  <a:pt x="36058" y="252412"/>
                </a:lnTo>
                <a:cubicBezTo>
                  <a:pt x="36058" y="299552"/>
                  <a:pt x="50050" y="342184"/>
                  <a:pt x="78033" y="380309"/>
                </a:cubicBezTo>
                <a:lnTo>
                  <a:pt x="86484" y="343123"/>
                </a:lnTo>
                <a:lnTo>
                  <a:pt x="178322" y="354392"/>
                </a:lnTo>
                <a:lnTo>
                  <a:pt x="217480" y="438341"/>
                </a:lnTo>
                <a:lnTo>
                  <a:pt x="184802" y="457779"/>
                </a:lnTo>
                <a:cubicBezTo>
                  <a:pt x="206775" y="465104"/>
                  <a:pt x="229312" y="468766"/>
                  <a:pt x="252412" y="468766"/>
                </a:cubicBezTo>
                <a:cubicBezTo>
                  <a:pt x="275512" y="468766"/>
                  <a:pt x="298049" y="465104"/>
                  <a:pt x="320023" y="457779"/>
                </a:cubicBezTo>
                <a:lnTo>
                  <a:pt x="287344" y="438341"/>
                </a:lnTo>
                <a:lnTo>
                  <a:pt x="326502" y="354392"/>
                </a:lnTo>
                <a:lnTo>
                  <a:pt x="418339" y="343123"/>
                </a:lnTo>
                <a:lnTo>
                  <a:pt x="426791" y="380309"/>
                </a:lnTo>
                <a:cubicBezTo>
                  <a:pt x="454774" y="342184"/>
                  <a:pt x="468765" y="299552"/>
                  <a:pt x="468765" y="252412"/>
                </a:cubicBezTo>
                <a:lnTo>
                  <a:pt x="468765" y="251567"/>
                </a:lnTo>
                <a:lnTo>
                  <a:pt x="440031" y="276640"/>
                </a:lnTo>
                <a:lnTo>
                  <a:pt x="372420" y="213536"/>
                </a:lnTo>
                <a:lnTo>
                  <a:pt x="390168" y="122544"/>
                </a:lnTo>
                <a:lnTo>
                  <a:pt x="427917" y="125925"/>
                </a:lnTo>
                <a:cubicBezTo>
                  <a:pt x="399747" y="87236"/>
                  <a:pt x="363218" y="60756"/>
                  <a:pt x="318332" y="46482"/>
                </a:cubicBezTo>
                <a:lnTo>
                  <a:pt x="333263" y="81414"/>
                </a:lnTo>
                <a:lnTo>
                  <a:pt x="252412" y="126206"/>
                </a:lnTo>
                <a:lnTo>
                  <a:pt x="171561" y="81414"/>
                </a:lnTo>
                <a:close/>
                <a:moveTo>
                  <a:pt x="252412" y="0"/>
                </a:moveTo>
                <a:cubicBezTo>
                  <a:pt x="286593" y="0"/>
                  <a:pt x="319272" y="6667"/>
                  <a:pt x="350447" y="20001"/>
                </a:cubicBezTo>
                <a:cubicBezTo>
                  <a:pt x="381623" y="33336"/>
                  <a:pt x="408479" y="51271"/>
                  <a:pt x="431016" y="73808"/>
                </a:cubicBezTo>
                <a:cubicBezTo>
                  <a:pt x="453553" y="96345"/>
                  <a:pt x="471488" y="123201"/>
                  <a:pt x="484823" y="154377"/>
                </a:cubicBezTo>
                <a:cubicBezTo>
                  <a:pt x="498157" y="185553"/>
                  <a:pt x="504824" y="218232"/>
                  <a:pt x="504824" y="252412"/>
                </a:cubicBezTo>
                <a:cubicBezTo>
                  <a:pt x="504824" y="286593"/>
                  <a:pt x="498157" y="319272"/>
                  <a:pt x="484823" y="350448"/>
                </a:cubicBezTo>
                <a:cubicBezTo>
                  <a:pt x="471488" y="381624"/>
                  <a:pt x="453553" y="408480"/>
                  <a:pt x="431016" y="431017"/>
                </a:cubicBezTo>
                <a:cubicBezTo>
                  <a:pt x="408479" y="453554"/>
                  <a:pt x="381623" y="471489"/>
                  <a:pt x="350447" y="484824"/>
                </a:cubicBezTo>
                <a:cubicBezTo>
                  <a:pt x="319272" y="498158"/>
                  <a:pt x="286593" y="504825"/>
                  <a:pt x="252412" y="504825"/>
                </a:cubicBezTo>
                <a:cubicBezTo>
                  <a:pt x="218231" y="504825"/>
                  <a:pt x="185553" y="498158"/>
                  <a:pt x="154377" y="484824"/>
                </a:cubicBezTo>
                <a:cubicBezTo>
                  <a:pt x="123201" y="471489"/>
                  <a:pt x="96345" y="453554"/>
                  <a:pt x="73808" y="431017"/>
                </a:cubicBezTo>
                <a:cubicBezTo>
                  <a:pt x="51271" y="408480"/>
                  <a:pt x="33335" y="381624"/>
                  <a:pt x="20001" y="350448"/>
                </a:cubicBezTo>
                <a:cubicBezTo>
                  <a:pt x="6667" y="319272"/>
                  <a:pt x="0" y="286593"/>
                  <a:pt x="0" y="252412"/>
                </a:cubicBezTo>
                <a:cubicBezTo>
                  <a:pt x="0" y="218232"/>
                  <a:pt x="6667" y="185553"/>
                  <a:pt x="20001" y="154377"/>
                </a:cubicBezTo>
                <a:cubicBezTo>
                  <a:pt x="33335" y="123201"/>
                  <a:pt x="51271" y="96345"/>
                  <a:pt x="73808" y="73808"/>
                </a:cubicBezTo>
                <a:cubicBezTo>
                  <a:pt x="96345" y="51271"/>
                  <a:pt x="123201" y="33336"/>
                  <a:pt x="154377" y="20001"/>
                </a:cubicBezTo>
                <a:cubicBezTo>
                  <a:pt x="185553" y="6667"/>
                  <a:pt x="218231" y="0"/>
                  <a:pt x="252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659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rban">
      <a:dk1>
        <a:sysClr val="windowText" lastClr="000000"/>
      </a:dk1>
      <a:lt1>
        <a:sysClr val="window" lastClr="FFFFFF"/>
      </a:lt1>
      <a:dk2>
        <a:srgbClr val="2F3131"/>
      </a:dk2>
      <a:lt2>
        <a:srgbClr val="F8F1E5"/>
      </a:lt2>
      <a:accent1>
        <a:srgbClr val="426E86"/>
      </a:accent1>
      <a:accent2>
        <a:srgbClr val="2F3131"/>
      </a:accent2>
      <a:accent3>
        <a:srgbClr val="F8F1E5"/>
      </a:accent3>
      <a:accent4>
        <a:srgbClr val="F9BA32"/>
      </a:accent4>
      <a:accent5>
        <a:srgbClr val="4956B9"/>
      </a:accent5>
      <a:accent6>
        <a:srgbClr val="B96753"/>
      </a:accent6>
      <a:hlink>
        <a:srgbClr val="426E86"/>
      </a:hlink>
      <a:folHlink>
        <a:srgbClr val="426E86"/>
      </a:folHlink>
    </a:clrScheme>
    <a:fontScheme name="Urban Fonts">
      <a:majorFont>
        <a:latin typeface="Roboto"/>
        <a:ea typeface=""/>
        <a:cs typeface="Tahoma"/>
      </a:majorFont>
      <a:minorFont>
        <a:latin typeface="Roboto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101</Words>
  <Application>Microsoft Office PowerPoint</Application>
  <PresentationFormat>Widescreen</PresentationFormat>
  <Paragraphs>30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Angsana New</vt:lpstr>
      <vt:lpstr>Arial</vt:lpstr>
      <vt:lpstr>Calibri</vt:lpstr>
      <vt:lpstr>Cordia New</vt:lpstr>
      <vt:lpstr>Roboto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Kasiti</dc:creator>
  <cp:lastModifiedBy>Kasiti</cp:lastModifiedBy>
  <cp:revision>44</cp:revision>
  <dcterms:created xsi:type="dcterms:W3CDTF">2018-02-22T15:40:00Z</dcterms:created>
  <dcterms:modified xsi:type="dcterms:W3CDTF">2018-04-24T01:41:50Z</dcterms:modified>
</cp:coreProperties>
</file>